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8.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72" r:id="rId3"/>
    <p:sldMasterId id="2147483675" r:id="rId4"/>
    <p:sldMasterId id="2147483678" r:id="rId5"/>
    <p:sldMasterId id="2147483684" r:id="rId6"/>
    <p:sldMasterId id="2147483690" r:id="rId7"/>
    <p:sldMasterId id="2147483696" r:id="rId8"/>
    <p:sldMasterId id="2147483702" r:id="rId9"/>
  </p:sldMasterIdLst>
  <p:notesMasterIdLst>
    <p:notesMasterId r:id="rId32"/>
  </p:notesMasterIdLst>
  <p:handoutMasterIdLst>
    <p:handoutMasterId r:id="rId33"/>
  </p:handoutMasterIdLst>
  <p:sldIdLst>
    <p:sldId id="267" r:id="rId10"/>
    <p:sldId id="263" r:id="rId11"/>
    <p:sldId id="280" r:id="rId12"/>
    <p:sldId id="281" r:id="rId13"/>
    <p:sldId id="272" r:id="rId14"/>
    <p:sldId id="292" r:id="rId15"/>
    <p:sldId id="293" r:id="rId16"/>
    <p:sldId id="294" r:id="rId17"/>
    <p:sldId id="295" r:id="rId18"/>
    <p:sldId id="279" r:id="rId19"/>
    <p:sldId id="271" r:id="rId20"/>
    <p:sldId id="275" r:id="rId21"/>
    <p:sldId id="266" r:id="rId22"/>
    <p:sldId id="273" r:id="rId23"/>
    <p:sldId id="282" r:id="rId24"/>
    <p:sldId id="296" r:id="rId25"/>
    <p:sldId id="274" r:id="rId26"/>
    <p:sldId id="283" r:id="rId27"/>
    <p:sldId id="287" r:id="rId28"/>
    <p:sldId id="288" r:id="rId29"/>
    <p:sldId id="290" r:id="rId30"/>
    <p:sldId id="289"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64839E-20D2-4D53-9829-B99892F84B48}">
          <p14:sldIdLst>
            <p14:sldId id="267"/>
          </p14:sldIdLst>
        </p14:section>
        <p14:section name="Untitled Section" id="{59684522-EE95-4FB9-B575-E83862BB4C9D}">
          <p14:sldIdLst>
            <p14:sldId id="263"/>
            <p14:sldId id="280"/>
            <p14:sldId id="281"/>
            <p14:sldId id="272"/>
            <p14:sldId id="292"/>
            <p14:sldId id="293"/>
            <p14:sldId id="294"/>
            <p14:sldId id="295"/>
            <p14:sldId id="279"/>
            <p14:sldId id="271"/>
            <p14:sldId id="275"/>
            <p14:sldId id="266"/>
            <p14:sldId id="273"/>
            <p14:sldId id="282"/>
            <p14:sldId id="296"/>
            <p14:sldId id="274"/>
            <p14:sldId id="283"/>
            <p14:sldId id="287"/>
            <p14:sldId id="288"/>
            <p14:sldId id="290"/>
            <p14:sldId id="289"/>
          </p14:sldIdLst>
        </p14:section>
      </p14:sectionLst>
    </p:ex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F47"/>
    <a:srgbClr val="085694"/>
    <a:srgbClr val="6D6E7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7" autoAdjust="0"/>
    <p:restoredTop sz="94660" autoAdjust="0"/>
  </p:normalViewPr>
  <p:slideViewPr>
    <p:cSldViewPr snapToGrid="0">
      <p:cViewPr varScale="1">
        <p:scale>
          <a:sx n="74" d="100"/>
          <a:sy n="74" d="100"/>
        </p:scale>
        <p:origin x="-103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1" d="100"/>
          <a:sy n="91" d="100"/>
        </p:scale>
        <p:origin x="-371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C8C04-0B0A-40BD-B203-18854FD4500D}" type="doc">
      <dgm:prSet loTypeId="urn:microsoft.com/office/officeart/2005/8/layout/hierarchy5" loCatId="hierarchy" qsTypeId="urn:microsoft.com/office/officeart/2005/8/quickstyle/simple1" qsCatId="simple" csTypeId="urn:microsoft.com/office/officeart/2005/8/colors/colorful4" csCatId="colorful" phldr="1"/>
      <dgm:spPr/>
      <dgm:t>
        <a:bodyPr/>
        <a:lstStyle/>
        <a:p>
          <a:endParaRPr lang="en-US"/>
        </a:p>
      </dgm:t>
    </dgm:pt>
    <dgm:pt modelId="{C8E898CB-C387-49D5-AC32-296881F740CD}">
      <dgm:prSet phldrT="[Text]" custT="1"/>
      <dgm:spPr>
        <a:xfrm>
          <a:off x="2416373" y="2718926"/>
          <a:ext cx="1605855" cy="802927"/>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3600" b="1" dirty="0" smtClean="0">
              <a:solidFill>
                <a:sysClr val="window" lastClr="FFFFFF"/>
              </a:solidFill>
              <a:latin typeface="Calibri"/>
              <a:ea typeface="+mn-ea"/>
              <a:cs typeface="+mn-cs"/>
            </a:rPr>
            <a:t>GSFIC</a:t>
          </a:r>
          <a:endParaRPr lang="en-US" sz="3600" b="1" dirty="0">
            <a:solidFill>
              <a:sysClr val="window" lastClr="FFFFFF"/>
            </a:solidFill>
            <a:latin typeface="Calibri"/>
            <a:ea typeface="+mn-ea"/>
            <a:cs typeface="+mn-cs"/>
          </a:endParaRPr>
        </a:p>
      </dgm:t>
    </dgm:pt>
    <dgm:pt modelId="{5634FCB3-9CFF-46EC-988B-9C25127233F8}" type="parTrans" cxnId="{D4B8FA0E-7024-4B13-A541-17F884E8FAB5}">
      <dgm:prSet/>
      <dgm:spPr>
        <a:xfrm>
          <a:off x="1774031" y="3105800"/>
          <a:ext cx="642342" cy="29179"/>
        </a:xfrm>
        <a:custGeom>
          <a:avLst/>
          <a:gdLst/>
          <a:ahLst/>
          <a:cxnLst/>
          <a:rect l="0" t="0" r="0" b="0"/>
          <a:pathLst>
            <a:path>
              <a:moveTo>
                <a:pt x="0" y="14589"/>
              </a:moveTo>
              <a:lnTo>
                <a:pt x="642342" y="14589"/>
              </a:lnTo>
            </a:path>
          </a:pathLst>
        </a:custGeom>
        <a:noFill/>
        <a:ln w="25400" cap="flat" cmpd="sng" algn="ctr">
          <a:solidFill>
            <a:srgbClr val="4BACC6">
              <a:hueOff val="0"/>
              <a:satOff val="0"/>
              <a:lumOff val="0"/>
              <a:alphaOff val="0"/>
            </a:srgbClr>
          </a:solidFill>
          <a:prstDash val="solid"/>
        </a:ln>
        <a:effectLst/>
      </dgm:spPr>
      <dgm:t>
        <a:bodyPr/>
        <a:lstStyle/>
        <a:p>
          <a:endParaRPr lang="en-US" dirty="0">
            <a:solidFill>
              <a:sysClr val="windowText" lastClr="000000">
                <a:hueOff val="0"/>
                <a:satOff val="0"/>
                <a:lumOff val="0"/>
                <a:alphaOff val="0"/>
              </a:sysClr>
            </a:solidFill>
            <a:latin typeface="Calibri"/>
            <a:ea typeface="+mn-ea"/>
            <a:cs typeface="+mn-cs"/>
          </a:endParaRPr>
        </a:p>
      </dgm:t>
    </dgm:pt>
    <dgm:pt modelId="{09E374FC-84A7-425A-943C-5034DC02BD01}" type="sibTrans" cxnId="{D4B8FA0E-7024-4B13-A541-17F884E8FAB5}">
      <dgm:prSet/>
      <dgm:spPr/>
      <dgm:t>
        <a:bodyPr/>
        <a:lstStyle/>
        <a:p>
          <a:endParaRPr lang="en-US"/>
        </a:p>
      </dgm:t>
    </dgm:pt>
    <dgm:pt modelId="{80C7438F-5965-4EB8-9EFD-F9429B9E5EA1}">
      <dgm:prSet phldrT="[Text]" custT="1"/>
      <dgm:spPr>
        <a:xfrm>
          <a:off x="4664571" y="2718926"/>
          <a:ext cx="1605855" cy="802927"/>
        </a:xfrm>
        <a:prstGeom prst="roundRect">
          <a:avLst>
            <a:gd name="adj" fmla="val 10000"/>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nSpc>
              <a:spcPct val="100000"/>
            </a:lnSpc>
            <a:spcAft>
              <a:spcPts val="0"/>
            </a:spcAft>
          </a:pPr>
          <a:r>
            <a:rPr lang="en-US" sz="4000" b="1" dirty="0" smtClean="0">
              <a:solidFill>
                <a:sysClr val="window" lastClr="FFFFFF"/>
              </a:solidFill>
              <a:latin typeface="Calibri"/>
              <a:ea typeface="+mn-ea"/>
              <a:cs typeface="+mn-cs"/>
            </a:rPr>
            <a:t>GDOT</a:t>
          </a:r>
          <a:r>
            <a:rPr lang="en-US" sz="3200" b="1" dirty="0" smtClean="0">
              <a:solidFill>
                <a:sysClr val="window" lastClr="FFFFFF"/>
              </a:solidFill>
              <a:latin typeface="Calibri"/>
              <a:ea typeface="+mn-ea"/>
              <a:cs typeface="+mn-cs"/>
            </a:rPr>
            <a:t> </a:t>
          </a:r>
          <a:r>
            <a:rPr lang="en-US" sz="1800" b="1" dirty="0" smtClean="0">
              <a:solidFill>
                <a:sysClr val="window" lastClr="FFFFFF"/>
              </a:solidFill>
              <a:latin typeface="Calibri"/>
              <a:ea typeface="+mn-ea"/>
              <a:cs typeface="+mn-cs"/>
            </a:rPr>
            <a:t>  </a:t>
          </a:r>
          <a:r>
            <a:rPr lang="en-US" sz="1400" b="1" dirty="0" smtClean="0">
              <a:solidFill>
                <a:sysClr val="window" lastClr="FFFFFF"/>
              </a:solidFill>
              <a:latin typeface="Calibri"/>
              <a:ea typeface="+mn-ea"/>
              <a:cs typeface="+mn-cs"/>
            </a:rPr>
            <a:t>                 </a:t>
          </a:r>
          <a:r>
            <a:rPr lang="en-US" sz="1100" dirty="0" smtClean="0">
              <a:solidFill>
                <a:sysClr val="window" lastClr="FFFFFF"/>
              </a:solidFill>
              <a:latin typeface="Calibri"/>
              <a:ea typeface="+mn-ea"/>
              <a:cs typeface="+mn-cs"/>
            </a:rPr>
            <a:t> </a:t>
          </a:r>
        </a:p>
        <a:p>
          <a:pPr>
            <a:lnSpc>
              <a:spcPct val="90000"/>
            </a:lnSpc>
            <a:spcAft>
              <a:spcPct val="35000"/>
            </a:spcAft>
          </a:pPr>
          <a:endParaRPr lang="en-US" sz="1400" dirty="0">
            <a:solidFill>
              <a:sysClr val="window" lastClr="FFFFFF"/>
            </a:solidFill>
            <a:latin typeface="Calibri"/>
            <a:ea typeface="+mn-ea"/>
            <a:cs typeface="+mn-cs"/>
          </a:endParaRPr>
        </a:p>
      </dgm:t>
    </dgm:pt>
    <dgm:pt modelId="{36DFFC1C-7A87-40D2-97A7-33E8EC7AC9F4}" type="parTrans" cxnId="{F35824D8-E60F-48A7-942D-030F8F4BF0AE}">
      <dgm:prSet/>
      <dgm:spPr>
        <a:xfrm>
          <a:off x="4022228" y="3105800"/>
          <a:ext cx="642342" cy="29179"/>
        </a:xfrm>
        <a:custGeom>
          <a:avLst/>
          <a:gdLst/>
          <a:ahLst/>
          <a:cxnLst/>
          <a:rect l="0" t="0" r="0" b="0"/>
          <a:pathLst>
            <a:path>
              <a:moveTo>
                <a:pt x="0" y="14589"/>
              </a:moveTo>
              <a:lnTo>
                <a:pt x="642342" y="14589"/>
              </a:lnTo>
            </a:path>
          </a:pathLst>
        </a:custGeom>
        <a:noFill/>
        <a:ln w="25400" cap="flat" cmpd="sng" algn="ctr">
          <a:solidFill>
            <a:srgbClr val="F79646">
              <a:hueOff val="0"/>
              <a:satOff val="0"/>
              <a:lumOff val="0"/>
              <a:alphaOff val="0"/>
            </a:srgbClr>
          </a:solidFill>
          <a:prstDash val="solid"/>
        </a:ln>
        <a:effectLst/>
      </dgm:spPr>
      <dgm:t>
        <a:bodyPr/>
        <a:lstStyle/>
        <a:p>
          <a:endParaRPr lang="en-US" dirty="0">
            <a:solidFill>
              <a:sysClr val="windowText" lastClr="000000">
                <a:hueOff val="0"/>
                <a:satOff val="0"/>
                <a:lumOff val="0"/>
                <a:alphaOff val="0"/>
              </a:sysClr>
            </a:solidFill>
            <a:latin typeface="Calibri"/>
            <a:ea typeface="+mn-ea"/>
            <a:cs typeface="+mn-cs"/>
          </a:endParaRPr>
        </a:p>
      </dgm:t>
    </dgm:pt>
    <dgm:pt modelId="{C846AD2F-9050-4790-B6EA-2E0C73D039A3}" type="sibTrans" cxnId="{F35824D8-E60F-48A7-942D-030F8F4BF0AE}">
      <dgm:prSet/>
      <dgm:spPr/>
      <dgm:t>
        <a:bodyPr/>
        <a:lstStyle/>
        <a:p>
          <a:endParaRPr lang="en-US"/>
        </a:p>
      </dgm:t>
    </dgm:pt>
    <dgm:pt modelId="{76E70133-5F08-430D-A218-CE479B71C65C}">
      <dgm:prSet phldrT="[Text]" custT="1"/>
      <dgm:spPr>
        <a:xfrm>
          <a:off x="7590" y="0"/>
          <a:ext cx="1927026" cy="4953000"/>
        </a:xfrm>
        <a:prstGeom prst="roundRect">
          <a:avLst>
            <a:gd name="adj" fmla="val 10000"/>
          </a:avLst>
        </a:prstGeom>
        <a:solidFill>
          <a:srgbClr val="8064A2">
            <a:tint val="40000"/>
            <a:hueOff val="0"/>
            <a:satOff val="0"/>
            <a:lumOff val="0"/>
            <a:alphaOff val="0"/>
          </a:srgbClr>
        </a:solidFill>
        <a:ln>
          <a:noFill/>
        </a:ln>
        <a:effectLst/>
      </dgm:spPr>
      <dgm:t>
        <a:bodyPr/>
        <a:lstStyle/>
        <a:p>
          <a:r>
            <a:rPr lang="en-US" sz="1800" b="1" dirty="0" smtClean="0">
              <a:solidFill>
                <a:sysClr val="windowText" lastClr="000000">
                  <a:hueOff val="0"/>
                  <a:satOff val="0"/>
                  <a:lumOff val="0"/>
                  <a:alphaOff val="0"/>
                </a:sysClr>
              </a:solidFill>
              <a:latin typeface="Calibri"/>
              <a:ea typeface="+mn-ea"/>
              <a:cs typeface="+mn-cs"/>
            </a:rPr>
            <a:t>Tax Collection</a:t>
          </a:r>
        </a:p>
      </dgm:t>
    </dgm:pt>
    <dgm:pt modelId="{570DDBC7-28A1-453A-8258-BC1A4EE20CAF}" type="parTrans" cxnId="{3B46CB6F-54F0-4DD6-8682-84DA613780EC}">
      <dgm:prSet/>
      <dgm:spPr/>
      <dgm:t>
        <a:bodyPr/>
        <a:lstStyle/>
        <a:p>
          <a:endParaRPr lang="en-US"/>
        </a:p>
      </dgm:t>
    </dgm:pt>
    <dgm:pt modelId="{437C2A24-D9ED-40EC-8F4C-E0F149E40B5D}" type="sibTrans" cxnId="{3B46CB6F-54F0-4DD6-8682-84DA613780EC}">
      <dgm:prSet/>
      <dgm:spPr/>
      <dgm:t>
        <a:bodyPr/>
        <a:lstStyle/>
        <a:p>
          <a:endParaRPr lang="en-US"/>
        </a:p>
      </dgm:t>
    </dgm:pt>
    <dgm:pt modelId="{038963EB-8B44-48C8-B601-71913F51A4EC}">
      <dgm:prSet phldrT="[Text]" custT="1"/>
      <dgm:spPr>
        <a:xfrm>
          <a:off x="4503985" y="0"/>
          <a:ext cx="1927026" cy="4953000"/>
        </a:xfrm>
        <a:prstGeom prst="roundRect">
          <a:avLst>
            <a:gd name="adj" fmla="val 10000"/>
          </a:avLst>
        </a:prstGeom>
        <a:solidFill>
          <a:srgbClr val="8064A2">
            <a:tint val="40000"/>
            <a:hueOff val="0"/>
            <a:satOff val="0"/>
            <a:lumOff val="0"/>
            <a:alphaOff val="0"/>
          </a:srgbClr>
        </a:solidFill>
        <a:ln>
          <a:noFill/>
        </a:ln>
        <a:effectLst/>
      </dgm:spPr>
      <dgm:t>
        <a:bodyPr/>
        <a:lstStyle/>
        <a:p>
          <a:r>
            <a:rPr lang="en-US" sz="1800" b="1" dirty="0" smtClean="0">
              <a:solidFill>
                <a:sysClr val="windowText" lastClr="000000">
                  <a:hueOff val="0"/>
                  <a:satOff val="0"/>
                  <a:lumOff val="0"/>
                  <a:alphaOff val="0"/>
                </a:sysClr>
              </a:solidFill>
              <a:latin typeface="Calibri"/>
              <a:ea typeface="+mn-ea"/>
              <a:cs typeface="+mn-cs"/>
            </a:rPr>
            <a:t>Program Management</a:t>
          </a:r>
          <a:endParaRPr lang="en-US" sz="1500" dirty="0">
            <a:solidFill>
              <a:sysClr val="windowText" lastClr="000000">
                <a:hueOff val="0"/>
                <a:satOff val="0"/>
                <a:lumOff val="0"/>
                <a:alphaOff val="0"/>
              </a:sysClr>
            </a:solidFill>
            <a:latin typeface="Calibri"/>
            <a:ea typeface="+mn-ea"/>
            <a:cs typeface="+mn-cs"/>
          </a:endParaRPr>
        </a:p>
      </dgm:t>
    </dgm:pt>
    <dgm:pt modelId="{3C41DC10-EEC1-4AEF-8058-0F5DCB31F938}" type="parTrans" cxnId="{9CDE5007-D123-4D57-9895-24EE41FB1ACF}">
      <dgm:prSet/>
      <dgm:spPr/>
      <dgm:t>
        <a:bodyPr/>
        <a:lstStyle/>
        <a:p>
          <a:endParaRPr lang="en-US"/>
        </a:p>
      </dgm:t>
    </dgm:pt>
    <dgm:pt modelId="{E0F0403D-4B92-45D3-8655-1B377E31A253}" type="sibTrans" cxnId="{9CDE5007-D123-4D57-9895-24EE41FB1ACF}">
      <dgm:prSet/>
      <dgm:spPr/>
      <dgm:t>
        <a:bodyPr/>
        <a:lstStyle/>
        <a:p>
          <a:endParaRPr lang="en-US"/>
        </a:p>
      </dgm:t>
    </dgm:pt>
    <dgm:pt modelId="{9F2F37B4-103F-4FAE-90F2-33ED039C35D4}">
      <dgm:prSet custT="1"/>
      <dgm:spPr>
        <a:xfrm>
          <a:off x="168175" y="2718926"/>
          <a:ext cx="1605855" cy="802927"/>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b="1" dirty="0" smtClean="0">
              <a:solidFill>
                <a:sysClr val="window" lastClr="FFFFFF"/>
              </a:solidFill>
              <a:latin typeface="Calibri"/>
              <a:ea typeface="+mn-ea"/>
              <a:cs typeface="+mn-cs"/>
            </a:rPr>
            <a:t>Dept. of Revenue</a:t>
          </a:r>
          <a:endParaRPr lang="en-US" sz="1800" b="1" dirty="0">
            <a:solidFill>
              <a:sysClr val="window" lastClr="FFFFFF"/>
            </a:solidFill>
            <a:latin typeface="Calibri"/>
            <a:ea typeface="+mn-ea"/>
            <a:cs typeface="+mn-cs"/>
          </a:endParaRPr>
        </a:p>
      </dgm:t>
    </dgm:pt>
    <dgm:pt modelId="{6792FDCB-A773-45FB-82DD-2B8B022F77F9}" type="parTrans" cxnId="{B004F322-F8B9-49D7-879B-66045868BD95}">
      <dgm:prSet/>
      <dgm:spPr/>
      <dgm:t>
        <a:bodyPr/>
        <a:lstStyle/>
        <a:p>
          <a:endParaRPr lang="en-US"/>
        </a:p>
      </dgm:t>
    </dgm:pt>
    <dgm:pt modelId="{DD0EF163-28D0-4791-918A-D2DBD7B5FAE1}" type="sibTrans" cxnId="{B004F322-F8B9-49D7-879B-66045868BD95}">
      <dgm:prSet/>
      <dgm:spPr/>
      <dgm:t>
        <a:bodyPr/>
        <a:lstStyle/>
        <a:p>
          <a:endParaRPr lang="en-US"/>
        </a:p>
      </dgm:t>
    </dgm:pt>
    <dgm:pt modelId="{7B99BB22-20C4-4290-AEC4-D92C3F8057C8}">
      <dgm:prSet phldrT="[Text]" custT="1"/>
      <dgm:spPr>
        <a:xfrm>
          <a:off x="2255787" y="0"/>
          <a:ext cx="1927026" cy="4953000"/>
        </a:xfrm>
        <a:prstGeom prst="roundRect">
          <a:avLst>
            <a:gd name="adj" fmla="val 10000"/>
          </a:avLst>
        </a:prstGeom>
        <a:solidFill>
          <a:srgbClr val="8064A2">
            <a:tint val="40000"/>
            <a:hueOff val="0"/>
            <a:satOff val="0"/>
            <a:lumOff val="0"/>
            <a:alphaOff val="0"/>
          </a:srgbClr>
        </a:solidFill>
        <a:ln>
          <a:noFill/>
        </a:ln>
        <a:effectLst/>
      </dgm:spPr>
      <dgm:t>
        <a:bodyPr/>
        <a:lstStyle/>
        <a:p>
          <a:r>
            <a:rPr lang="en-US" sz="1800" b="1" dirty="0" smtClean="0">
              <a:solidFill>
                <a:sysClr val="windowText" lastClr="000000">
                  <a:hueOff val="0"/>
                  <a:satOff val="0"/>
                  <a:lumOff val="0"/>
                  <a:alphaOff val="0"/>
                </a:sysClr>
              </a:solidFill>
              <a:latin typeface="Calibri"/>
              <a:ea typeface="+mn-ea"/>
              <a:cs typeface="+mn-cs"/>
            </a:rPr>
            <a:t>Financial</a:t>
          </a:r>
          <a:endParaRPr lang="en-US" sz="1800" b="1" dirty="0">
            <a:solidFill>
              <a:sysClr val="windowText" lastClr="000000">
                <a:hueOff val="0"/>
                <a:satOff val="0"/>
                <a:lumOff val="0"/>
                <a:alphaOff val="0"/>
              </a:sysClr>
            </a:solidFill>
            <a:latin typeface="Calibri"/>
            <a:ea typeface="+mn-ea"/>
            <a:cs typeface="+mn-cs"/>
          </a:endParaRPr>
        </a:p>
      </dgm:t>
    </dgm:pt>
    <dgm:pt modelId="{C27FE56F-7C49-4D9C-B6CD-D58985C046E5}" type="parTrans" cxnId="{E8C64E0F-9205-40F3-A52F-50A6642E1E2E}">
      <dgm:prSet/>
      <dgm:spPr/>
      <dgm:t>
        <a:bodyPr/>
        <a:lstStyle/>
        <a:p>
          <a:endParaRPr lang="en-US"/>
        </a:p>
      </dgm:t>
    </dgm:pt>
    <dgm:pt modelId="{6CF38885-057E-4C4D-9F2D-288203790813}" type="sibTrans" cxnId="{E8C64E0F-9205-40F3-A52F-50A6642E1E2E}">
      <dgm:prSet/>
      <dgm:spPr/>
      <dgm:t>
        <a:bodyPr/>
        <a:lstStyle/>
        <a:p>
          <a:endParaRPr lang="en-US"/>
        </a:p>
      </dgm:t>
    </dgm:pt>
    <dgm:pt modelId="{96138EDB-3697-44B6-8C51-AF0C16F63EEC}">
      <dgm:prSet phldrT="[Text]" custT="1"/>
      <dgm:spPr>
        <a:xfrm>
          <a:off x="6752183" y="0"/>
          <a:ext cx="1927026" cy="4953000"/>
        </a:xfrm>
        <a:prstGeom prst="roundRect">
          <a:avLst>
            <a:gd name="adj" fmla="val 10000"/>
          </a:avLst>
        </a:prstGeom>
        <a:solidFill>
          <a:srgbClr val="8064A2">
            <a:tint val="40000"/>
            <a:hueOff val="0"/>
            <a:satOff val="0"/>
            <a:lumOff val="0"/>
            <a:alphaOff val="0"/>
          </a:srgbClr>
        </a:solidFill>
        <a:ln>
          <a:noFill/>
        </a:ln>
        <a:effectLst/>
      </dgm:spPr>
      <dgm:t>
        <a:bodyPr/>
        <a:lstStyle/>
        <a:p>
          <a:r>
            <a:rPr lang="en-US" sz="2400" b="1" dirty="0" smtClean="0">
              <a:solidFill>
                <a:sysClr val="windowText" lastClr="000000">
                  <a:hueOff val="0"/>
                  <a:satOff val="0"/>
                  <a:lumOff val="0"/>
                  <a:alphaOff val="0"/>
                </a:sysClr>
              </a:solidFill>
              <a:latin typeface="Calibri"/>
              <a:ea typeface="+mn-ea"/>
              <a:cs typeface="+mn-cs"/>
            </a:rPr>
            <a:t> </a:t>
          </a:r>
          <a:r>
            <a:rPr lang="en-US" sz="1800" b="1" dirty="0" smtClean="0">
              <a:solidFill>
                <a:sysClr val="windowText" lastClr="000000">
                  <a:hueOff val="0"/>
                  <a:satOff val="0"/>
                  <a:lumOff val="0"/>
                  <a:alphaOff val="0"/>
                </a:sysClr>
              </a:solidFill>
              <a:latin typeface="Calibri"/>
              <a:ea typeface="+mn-ea"/>
              <a:cs typeface="+mn-cs"/>
            </a:rPr>
            <a:t>Project Delivery</a:t>
          </a:r>
          <a:endParaRPr lang="en-US" sz="1800" dirty="0">
            <a:solidFill>
              <a:sysClr val="windowText" lastClr="000000">
                <a:hueOff val="0"/>
                <a:satOff val="0"/>
                <a:lumOff val="0"/>
                <a:alphaOff val="0"/>
              </a:sysClr>
            </a:solidFill>
            <a:latin typeface="Calibri"/>
            <a:ea typeface="+mn-ea"/>
            <a:cs typeface="+mn-cs"/>
          </a:endParaRPr>
        </a:p>
      </dgm:t>
    </dgm:pt>
    <dgm:pt modelId="{A6F790DA-1B59-4E07-9349-78A21EFDBBC3}" type="parTrans" cxnId="{331058C8-EB48-46B6-817A-1A7E165FA83B}">
      <dgm:prSet/>
      <dgm:spPr/>
      <dgm:t>
        <a:bodyPr/>
        <a:lstStyle/>
        <a:p>
          <a:endParaRPr lang="en-US"/>
        </a:p>
      </dgm:t>
    </dgm:pt>
    <dgm:pt modelId="{E5E2BCE4-4ADF-4474-899F-984D52938984}" type="sibTrans" cxnId="{331058C8-EB48-46B6-817A-1A7E165FA83B}">
      <dgm:prSet/>
      <dgm:spPr/>
      <dgm:t>
        <a:bodyPr/>
        <a:lstStyle/>
        <a:p>
          <a:endParaRPr lang="en-US"/>
        </a:p>
      </dgm:t>
    </dgm:pt>
    <dgm:pt modelId="{09C5EE79-533B-4CC1-AE9B-E89001080FB3}">
      <dgm:prSet custT="1"/>
      <dgm:spPr>
        <a:xfrm>
          <a:off x="6912768" y="1897378"/>
          <a:ext cx="1605855" cy="2446022"/>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400" b="1" dirty="0" smtClean="0">
              <a:solidFill>
                <a:sysClr val="window" lastClr="FFFFFF"/>
              </a:solidFill>
              <a:latin typeface="Calibri"/>
              <a:ea typeface="+mn-ea"/>
              <a:cs typeface="+mn-cs"/>
            </a:rPr>
            <a:t>Consultant or</a:t>
          </a:r>
        </a:p>
        <a:p>
          <a:r>
            <a:rPr lang="en-US" sz="2400" b="1" dirty="0" smtClean="0">
              <a:solidFill>
                <a:sysClr val="window" lastClr="FFFFFF"/>
              </a:solidFill>
              <a:latin typeface="Calibri"/>
              <a:ea typeface="+mn-ea"/>
              <a:cs typeface="+mn-cs"/>
            </a:rPr>
            <a:t>Local        </a:t>
          </a:r>
        </a:p>
        <a:p>
          <a:r>
            <a:rPr lang="en-US" sz="2400" b="1" dirty="0" smtClean="0">
              <a:solidFill>
                <a:sysClr val="window" lastClr="FFFFFF"/>
              </a:solidFill>
              <a:latin typeface="Calibri"/>
              <a:ea typeface="+mn-ea"/>
              <a:cs typeface="+mn-cs"/>
            </a:rPr>
            <a:t>or</a:t>
          </a:r>
        </a:p>
        <a:p>
          <a:r>
            <a:rPr lang="en-US" sz="2400" b="1" dirty="0" smtClean="0">
              <a:solidFill>
                <a:sysClr val="window" lastClr="FFFFFF"/>
              </a:solidFill>
              <a:latin typeface="Calibri"/>
              <a:ea typeface="+mn-ea"/>
              <a:cs typeface="+mn-cs"/>
            </a:rPr>
            <a:t>GDOT</a:t>
          </a:r>
          <a:endParaRPr lang="en-US" sz="2400" b="1" dirty="0">
            <a:solidFill>
              <a:sysClr val="window" lastClr="FFFFFF"/>
            </a:solidFill>
            <a:latin typeface="Calibri"/>
            <a:ea typeface="+mn-ea"/>
            <a:cs typeface="+mn-cs"/>
          </a:endParaRPr>
        </a:p>
      </dgm:t>
    </dgm:pt>
    <dgm:pt modelId="{877FAEA4-48CA-4C63-821C-16DEE589BD6F}" type="parTrans" cxnId="{E6C3C3DA-40FB-4C04-AF4A-11B32381CB38}">
      <dgm:prSet/>
      <dgm:spPr>
        <a:xfrm>
          <a:off x="6270426" y="3105800"/>
          <a:ext cx="642342" cy="29179"/>
        </a:xfrm>
        <a:custGeom>
          <a:avLst/>
          <a:gdLst/>
          <a:ahLst/>
          <a:cxnLst/>
          <a:rect l="0" t="0" r="0" b="0"/>
          <a:pathLst>
            <a:path>
              <a:moveTo>
                <a:pt x="0" y="14589"/>
              </a:moveTo>
              <a:lnTo>
                <a:pt x="642342" y="14589"/>
              </a:lnTo>
            </a:path>
          </a:pathLst>
        </a:custGeom>
        <a:noFill/>
        <a:ln w="25400" cap="flat" cmpd="sng" algn="ctr">
          <a:solidFill>
            <a:srgbClr val="4F81BD">
              <a:hueOff val="0"/>
              <a:satOff val="0"/>
              <a:lumOff val="0"/>
              <a:alphaOff val="0"/>
            </a:srgbClr>
          </a:solidFill>
          <a:prstDash val="solid"/>
        </a:ln>
        <a:effectLst/>
      </dgm:spPr>
      <dgm:t>
        <a:bodyPr/>
        <a:lstStyle/>
        <a:p>
          <a:endParaRPr lang="en-US" dirty="0">
            <a:solidFill>
              <a:sysClr val="windowText" lastClr="000000">
                <a:hueOff val="0"/>
                <a:satOff val="0"/>
                <a:lumOff val="0"/>
                <a:alphaOff val="0"/>
              </a:sysClr>
            </a:solidFill>
            <a:latin typeface="Calibri"/>
            <a:ea typeface="+mn-ea"/>
            <a:cs typeface="+mn-cs"/>
          </a:endParaRPr>
        </a:p>
      </dgm:t>
    </dgm:pt>
    <dgm:pt modelId="{D71BF4CD-B207-432A-B1FE-A599A61A83D2}" type="sibTrans" cxnId="{E6C3C3DA-40FB-4C04-AF4A-11B32381CB38}">
      <dgm:prSet/>
      <dgm:spPr/>
      <dgm:t>
        <a:bodyPr/>
        <a:lstStyle/>
        <a:p>
          <a:endParaRPr lang="en-US"/>
        </a:p>
      </dgm:t>
    </dgm:pt>
    <dgm:pt modelId="{9B874A39-C799-4195-9A39-3BA7768C5EC2}" type="pres">
      <dgm:prSet presAssocID="{470C8C04-0B0A-40BD-B203-18854FD4500D}" presName="mainComposite" presStyleCnt="0">
        <dgm:presLayoutVars>
          <dgm:chPref val="1"/>
          <dgm:dir/>
          <dgm:animOne val="branch"/>
          <dgm:animLvl val="lvl"/>
          <dgm:resizeHandles val="exact"/>
        </dgm:presLayoutVars>
      </dgm:prSet>
      <dgm:spPr/>
      <dgm:t>
        <a:bodyPr/>
        <a:lstStyle/>
        <a:p>
          <a:endParaRPr lang="en-US"/>
        </a:p>
      </dgm:t>
    </dgm:pt>
    <dgm:pt modelId="{A3F1706D-1717-4A64-96B3-8AAA113FBFF6}" type="pres">
      <dgm:prSet presAssocID="{470C8C04-0B0A-40BD-B203-18854FD4500D}" presName="hierFlow" presStyleCnt="0"/>
      <dgm:spPr/>
      <dgm:t>
        <a:bodyPr/>
        <a:lstStyle/>
        <a:p>
          <a:endParaRPr lang="en-US"/>
        </a:p>
      </dgm:t>
    </dgm:pt>
    <dgm:pt modelId="{5FCBF2D5-7274-410A-ABFB-034639D9FF0C}" type="pres">
      <dgm:prSet presAssocID="{470C8C04-0B0A-40BD-B203-18854FD4500D}" presName="firstBuf" presStyleCnt="0"/>
      <dgm:spPr/>
      <dgm:t>
        <a:bodyPr/>
        <a:lstStyle/>
        <a:p>
          <a:endParaRPr lang="en-US"/>
        </a:p>
      </dgm:t>
    </dgm:pt>
    <dgm:pt modelId="{80D9BD80-FE0A-4B06-9203-51280DF8E409}" type="pres">
      <dgm:prSet presAssocID="{470C8C04-0B0A-40BD-B203-18854FD4500D}" presName="hierChild1" presStyleCnt="0">
        <dgm:presLayoutVars>
          <dgm:chPref val="1"/>
          <dgm:animOne val="branch"/>
          <dgm:animLvl val="lvl"/>
        </dgm:presLayoutVars>
      </dgm:prSet>
      <dgm:spPr/>
      <dgm:t>
        <a:bodyPr/>
        <a:lstStyle/>
        <a:p>
          <a:endParaRPr lang="en-US"/>
        </a:p>
      </dgm:t>
    </dgm:pt>
    <dgm:pt modelId="{56BE6CA0-BEE6-41B8-8E62-8B1872F9F266}" type="pres">
      <dgm:prSet presAssocID="{9F2F37B4-103F-4FAE-90F2-33ED039C35D4}" presName="Name17" presStyleCnt="0"/>
      <dgm:spPr/>
      <dgm:t>
        <a:bodyPr/>
        <a:lstStyle/>
        <a:p>
          <a:endParaRPr lang="en-US"/>
        </a:p>
      </dgm:t>
    </dgm:pt>
    <dgm:pt modelId="{9B61C695-9D53-423E-8D2B-BBE41BADC88E}" type="pres">
      <dgm:prSet presAssocID="{9F2F37B4-103F-4FAE-90F2-33ED039C35D4}" presName="level1Shape" presStyleLbl="node0" presStyleIdx="0" presStyleCnt="1">
        <dgm:presLayoutVars>
          <dgm:chPref val="3"/>
        </dgm:presLayoutVars>
      </dgm:prSet>
      <dgm:spPr/>
      <dgm:t>
        <a:bodyPr/>
        <a:lstStyle/>
        <a:p>
          <a:endParaRPr lang="en-US"/>
        </a:p>
      </dgm:t>
    </dgm:pt>
    <dgm:pt modelId="{B9E6DBA5-6368-47BE-AA03-2BB49BBCE17C}" type="pres">
      <dgm:prSet presAssocID="{9F2F37B4-103F-4FAE-90F2-33ED039C35D4}" presName="hierChild2" presStyleCnt="0"/>
      <dgm:spPr/>
      <dgm:t>
        <a:bodyPr/>
        <a:lstStyle/>
        <a:p>
          <a:endParaRPr lang="en-US"/>
        </a:p>
      </dgm:t>
    </dgm:pt>
    <dgm:pt modelId="{FB8CA775-C1AF-4A1B-82AC-02B165ABBBCC}" type="pres">
      <dgm:prSet presAssocID="{5634FCB3-9CFF-46EC-988B-9C25127233F8}" presName="Name25" presStyleLbl="parChTrans1D2" presStyleIdx="0" presStyleCnt="1"/>
      <dgm:spPr/>
      <dgm:t>
        <a:bodyPr/>
        <a:lstStyle/>
        <a:p>
          <a:endParaRPr lang="en-US"/>
        </a:p>
      </dgm:t>
    </dgm:pt>
    <dgm:pt modelId="{DC163684-7B57-4BD2-BD22-5DFD36546E25}" type="pres">
      <dgm:prSet presAssocID="{5634FCB3-9CFF-46EC-988B-9C25127233F8}" presName="connTx" presStyleLbl="parChTrans1D2" presStyleIdx="0" presStyleCnt="1"/>
      <dgm:spPr/>
      <dgm:t>
        <a:bodyPr/>
        <a:lstStyle/>
        <a:p>
          <a:endParaRPr lang="en-US"/>
        </a:p>
      </dgm:t>
    </dgm:pt>
    <dgm:pt modelId="{08983FB7-1046-498A-B818-FE07006195EB}" type="pres">
      <dgm:prSet presAssocID="{C8E898CB-C387-49D5-AC32-296881F740CD}" presName="Name30" presStyleCnt="0"/>
      <dgm:spPr/>
      <dgm:t>
        <a:bodyPr/>
        <a:lstStyle/>
        <a:p>
          <a:endParaRPr lang="en-US"/>
        </a:p>
      </dgm:t>
    </dgm:pt>
    <dgm:pt modelId="{0B18864D-DA2D-4D17-AFE9-F3EE18B8C39C}" type="pres">
      <dgm:prSet presAssocID="{C8E898CB-C387-49D5-AC32-296881F740CD}" presName="level2Shape" presStyleLbl="node2" presStyleIdx="0" presStyleCnt="1"/>
      <dgm:spPr/>
      <dgm:t>
        <a:bodyPr/>
        <a:lstStyle/>
        <a:p>
          <a:endParaRPr lang="en-US"/>
        </a:p>
      </dgm:t>
    </dgm:pt>
    <dgm:pt modelId="{EC0C64BB-9C54-47C2-94CE-6B561DAC500A}" type="pres">
      <dgm:prSet presAssocID="{C8E898CB-C387-49D5-AC32-296881F740CD}" presName="hierChild3" presStyleCnt="0"/>
      <dgm:spPr/>
      <dgm:t>
        <a:bodyPr/>
        <a:lstStyle/>
        <a:p>
          <a:endParaRPr lang="en-US"/>
        </a:p>
      </dgm:t>
    </dgm:pt>
    <dgm:pt modelId="{1FD66DCF-8756-4B28-AEF9-19ABA2A73761}" type="pres">
      <dgm:prSet presAssocID="{36DFFC1C-7A87-40D2-97A7-33E8EC7AC9F4}" presName="Name25" presStyleLbl="parChTrans1D3" presStyleIdx="0" presStyleCnt="1"/>
      <dgm:spPr/>
      <dgm:t>
        <a:bodyPr/>
        <a:lstStyle/>
        <a:p>
          <a:endParaRPr lang="en-US"/>
        </a:p>
      </dgm:t>
    </dgm:pt>
    <dgm:pt modelId="{5A2330BB-FA23-49A2-ACAB-5E094B338C3D}" type="pres">
      <dgm:prSet presAssocID="{36DFFC1C-7A87-40D2-97A7-33E8EC7AC9F4}" presName="connTx" presStyleLbl="parChTrans1D3" presStyleIdx="0" presStyleCnt="1"/>
      <dgm:spPr/>
      <dgm:t>
        <a:bodyPr/>
        <a:lstStyle/>
        <a:p>
          <a:endParaRPr lang="en-US"/>
        </a:p>
      </dgm:t>
    </dgm:pt>
    <dgm:pt modelId="{5257C4A9-00AE-4CDE-A129-9A3C78214361}" type="pres">
      <dgm:prSet presAssocID="{80C7438F-5965-4EB8-9EFD-F9429B9E5EA1}" presName="Name30" presStyleCnt="0"/>
      <dgm:spPr/>
      <dgm:t>
        <a:bodyPr/>
        <a:lstStyle/>
        <a:p>
          <a:endParaRPr lang="en-US"/>
        </a:p>
      </dgm:t>
    </dgm:pt>
    <dgm:pt modelId="{504570CB-8E5E-4FA9-B84F-89EEE921E743}" type="pres">
      <dgm:prSet presAssocID="{80C7438F-5965-4EB8-9EFD-F9429B9E5EA1}" presName="level2Shape" presStyleLbl="node3" presStyleIdx="0" presStyleCnt="1"/>
      <dgm:spPr/>
      <dgm:t>
        <a:bodyPr/>
        <a:lstStyle/>
        <a:p>
          <a:endParaRPr lang="en-US"/>
        </a:p>
      </dgm:t>
    </dgm:pt>
    <dgm:pt modelId="{ADF1E9F7-9FC5-4A10-94E6-C1F669CF63FF}" type="pres">
      <dgm:prSet presAssocID="{80C7438F-5965-4EB8-9EFD-F9429B9E5EA1}" presName="hierChild3" presStyleCnt="0"/>
      <dgm:spPr/>
      <dgm:t>
        <a:bodyPr/>
        <a:lstStyle/>
        <a:p>
          <a:endParaRPr lang="en-US"/>
        </a:p>
      </dgm:t>
    </dgm:pt>
    <dgm:pt modelId="{AF131B2F-D181-4CA9-A23B-0CEC957AF864}" type="pres">
      <dgm:prSet presAssocID="{877FAEA4-48CA-4C63-821C-16DEE589BD6F}" presName="Name25" presStyleLbl="parChTrans1D4" presStyleIdx="0" presStyleCnt="1"/>
      <dgm:spPr/>
      <dgm:t>
        <a:bodyPr/>
        <a:lstStyle/>
        <a:p>
          <a:endParaRPr lang="en-US"/>
        </a:p>
      </dgm:t>
    </dgm:pt>
    <dgm:pt modelId="{0364E830-959B-4694-BA0C-754EB68BCC5B}" type="pres">
      <dgm:prSet presAssocID="{877FAEA4-48CA-4C63-821C-16DEE589BD6F}" presName="connTx" presStyleLbl="parChTrans1D4" presStyleIdx="0" presStyleCnt="1"/>
      <dgm:spPr/>
      <dgm:t>
        <a:bodyPr/>
        <a:lstStyle/>
        <a:p>
          <a:endParaRPr lang="en-US"/>
        </a:p>
      </dgm:t>
    </dgm:pt>
    <dgm:pt modelId="{27A9BB07-E04C-485D-9B2F-E04C57B9FE16}" type="pres">
      <dgm:prSet presAssocID="{09C5EE79-533B-4CC1-AE9B-E89001080FB3}" presName="Name30" presStyleCnt="0"/>
      <dgm:spPr/>
      <dgm:t>
        <a:bodyPr/>
        <a:lstStyle/>
        <a:p>
          <a:endParaRPr lang="en-US"/>
        </a:p>
      </dgm:t>
    </dgm:pt>
    <dgm:pt modelId="{DD980181-7941-40BE-A5D9-E26653920915}" type="pres">
      <dgm:prSet presAssocID="{09C5EE79-533B-4CC1-AE9B-E89001080FB3}" presName="level2Shape" presStyleLbl="node4" presStyleIdx="0" presStyleCnt="1" custScaleY="304638"/>
      <dgm:spPr/>
      <dgm:t>
        <a:bodyPr/>
        <a:lstStyle/>
        <a:p>
          <a:endParaRPr lang="en-US"/>
        </a:p>
      </dgm:t>
    </dgm:pt>
    <dgm:pt modelId="{159CF045-D6DB-4A8F-B46F-00368E7866A2}" type="pres">
      <dgm:prSet presAssocID="{09C5EE79-533B-4CC1-AE9B-E89001080FB3}" presName="hierChild3" presStyleCnt="0"/>
      <dgm:spPr/>
      <dgm:t>
        <a:bodyPr/>
        <a:lstStyle/>
        <a:p>
          <a:endParaRPr lang="en-US"/>
        </a:p>
      </dgm:t>
    </dgm:pt>
    <dgm:pt modelId="{382ED147-C3A8-4090-911A-1CD3F6B887A2}" type="pres">
      <dgm:prSet presAssocID="{470C8C04-0B0A-40BD-B203-18854FD4500D}" presName="bgShapesFlow" presStyleCnt="0"/>
      <dgm:spPr/>
      <dgm:t>
        <a:bodyPr/>
        <a:lstStyle/>
        <a:p>
          <a:endParaRPr lang="en-US"/>
        </a:p>
      </dgm:t>
    </dgm:pt>
    <dgm:pt modelId="{10E5E894-CF5D-4085-B6FF-4303C1DD09FA}" type="pres">
      <dgm:prSet presAssocID="{76E70133-5F08-430D-A218-CE479B71C65C}" presName="rectComp" presStyleCnt="0"/>
      <dgm:spPr/>
      <dgm:t>
        <a:bodyPr/>
        <a:lstStyle/>
        <a:p>
          <a:endParaRPr lang="en-US"/>
        </a:p>
      </dgm:t>
    </dgm:pt>
    <dgm:pt modelId="{4A989074-FF87-4092-AF06-A66912FBE071}" type="pres">
      <dgm:prSet presAssocID="{76E70133-5F08-430D-A218-CE479B71C65C}" presName="bgRect" presStyleLbl="bgShp" presStyleIdx="0" presStyleCnt="4"/>
      <dgm:spPr/>
      <dgm:t>
        <a:bodyPr/>
        <a:lstStyle/>
        <a:p>
          <a:endParaRPr lang="en-US"/>
        </a:p>
      </dgm:t>
    </dgm:pt>
    <dgm:pt modelId="{BA1B1A8A-29A9-481D-B7DA-C4EBA95E67D7}" type="pres">
      <dgm:prSet presAssocID="{76E70133-5F08-430D-A218-CE479B71C65C}" presName="bgRectTx" presStyleLbl="bgShp" presStyleIdx="0" presStyleCnt="4">
        <dgm:presLayoutVars>
          <dgm:bulletEnabled val="1"/>
        </dgm:presLayoutVars>
      </dgm:prSet>
      <dgm:spPr/>
      <dgm:t>
        <a:bodyPr/>
        <a:lstStyle/>
        <a:p>
          <a:endParaRPr lang="en-US"/>
        </a:p>
      </dgm:t>
    </dgm:pt>
    <dgm:pt modelId="{8B311D7E-DB80-41B6-85AF-F0CBC526B2FC}" type="pres">
      <dgm:prSet presAssocID="{76E70133-5F08-430D-A218-CE479B71C65C}" presName="spComp" presStyleCnt="0"/>
      <dgm:spPr/>
      <dgm:t>
        <a:bodyPr/>
        <a:lstStyle/>
        <a:p>
          <a:endParaRPr lang="en-US"/>
        </a:p>
      </dgm:t>
    </dgm:pt>
    <dgm:pt modelId="{5104A182-107C-42B9-B39A-9FFA8ED58B67}" type="pres">
      <dgm:prSet presAssocID="{76E70133-5F08-430D-A218-CE479B71C65C}" presName="hSp" presStyleCnt="0"/>
      <dgm:spPr/>
      <dgm:t>
        <a:bodyPr/>
        <a:lstStyle/>
        <a:p>
          <a:endParaRPr lang="en-US"/>
        </a:p>
      </dgm:t>
    </dgm:pt>
    <dgm:pt modelId="{7990E87F-D4F5-4CA7-8877-BF9FB0091FB2}" type="pres">
      <dgm:prSet presAssocID="{7B99BB22-20C4-4290-AEC4-D92C3F8057C8}" presName="rectComp" presStyleCnt="0"/>
      <dgm:spPr/>
      <dgm:t>
        <a:bodyPr/>
        <a:lstStyle/>
        <a:p>
          <a:endParaRPr lang="en-US"/>
        </a:p>
      </dgm:t>
    </dgm:pt>
    <dgm:pt modelId="{FE5CADBD-1B01-4BA0-964E-41D9F78CE377}" type="pres">
      <dgm:prSet presAssocID="{7B99BB22-20C4-4290-AEC4-D92C3F8057C8}" presName="bgRect" presStyleLbl="bgShp" presStyleIdx="1" presStyleCnt="4"/>
      <dgm:spPr/>
      <dgm:t>
        <a:bodyPr/>
        <a:lstStyle/>
        <a:p>
          <a:endParaRPr lang="en-US"/>
        </a:p>
      </dgm:t>
    </dgm:pt>
    <dgm:pt modelId="{59B6A3AB-0A5D-4573-B848-81A0B1EF9195}" type="pres">
      <dgm:prSet presAssocID="{7B99BB22-20C4-4290-AEC4-D92C3F8057C8}" presName="bgRectTx" presStyleLbl="bgShp" presStyleIdx="1" presStyleCnt="4">
        <dgm:presLayoutVars>
          <dgm:bulletEnabled val="1"/>
        </dgm:presLayoutVars>
      </dgm:prSet>
      <dgm:spPr/>
      <dgm:t>
        <a:bodyPr/>
        <a:lstStyle/>
        <a:p>
          <a:endParaRPr lang="en-US"/>
        </a:p>
      </dgm:t>
    </dgm:pt>
    <dgm:pt modelId="{BD2A7E26-90AA-402F-B229-4A6E21A47EBD}" type="pres">
      <dgm:prSet presAssocID="{7B99BB22-20C4-4290-AEC4-D92C3F8057C8}" presName="spComp" presStyleCnt="0"/>
      <dgm:spPr/>
      <dgm:t>
        <a:bodyPr/>
        <a:lstStyle/>
        <a:p>
          <a:endParaRPr lang="en-US"/>
        </a:p>
      </dgm:t>
    </dgm:pt>
    <dgm:pt modelId="{03420076-37B5-4822-9F76-51504919D902}" type="pres">
      <dgm:prSet presAssocID="{7B99BB22-20C4-4290-AEC4-D92C3F8057C8}" presName="hSp" presStyleCnt="0"/>
      <dgm:spPr/>
      <dgm:t>
        <a:bodyPr/>
        <a:lstStyle/>
        <a:p>
          <a:endParaRPr lang="en-US"/>
        </a:p>
      </dgm:t>
    </dgm:pt>
    <dgm:pt modelId="{6777C62C-13BB-4009-A514-0F7480CB1C6D}" type="pres">
      <dgm:prSet presAssocID="{038963EB-8B44-48C8-B601-71913F51A4EC}" presName="rectComp" presStyleCnt="0"/>
      <dgm:spPr/>
      <dgm:t>
        <a:bodyPr/>
        <a:lstStyle/>
        <a:p>
          <a:endParaRPr lang="en-US"/>
        </a:p>
      </dgm:t>
    </dgm:pt>
    <dgm:pt modelId="{758614DD-BDB8-4B95-BD7B-170A8F556598}" type="pres">
      <dgm:prSet presAssocID="{038963EB-8B44-48C8-B601-71913F51A4EC}" presName="bgRect" presStyleLbl="bgShp" presStyleIdx="2" presStyleCnt="4" custLinFactNeighborY="-148"/>
      <dgm:spPr/>
      <dgm:t>
        <a:bodyPr/>
        <a:lstStyle/>
        <a:p>
          <a:endParaRPr lang="en-US"/>
        </a:p>
      </dgm:t>
    </dgm:pt>
    <dgm:pt modelId="{89B330A5-C909-459D-9DFD-F638B5FDFB26}" type="pres">
      <dgm:prSet presAssocID="{038963EB-8B44-48C8-B601-71913F51A4EC}" presName="bgRectTx" presStyleLbl="bgShp" presStyleIdx="2" presStyleCnt="4">
        <dgm:presLayoutVars>
          <dgm:bulletEnabled val="1"/>
        </dgm:presLayoutVars>
      </dgm:prSet>
      <dgm:spPr/>
      <dgm:t>
        <a:bodyPr/>
        <a:lstStyle/>
        <a:p>
          <a:endParaRPr lang="en-US"/>
        </a:p>
      </dgm:t>
    </dgm:pt>
    <dgm:pt modelId="{B33E380C-2AAD-4F8B-B505-4FF2338C8CA2}" type="pres">
      <dgm:prSet presAssocID="{038963EB-8B44-48C8-B601-71913F51A4EC}" presName="spComp" presStyleCnt="0"/>
      <dgm:spPr/>
      <dgm:t>
        <a:bodyPr/>
        <a:lstStyle/>
        <a:p>
          <a:endParaRPr lang="en-US"/>
        </a:p>
      </dgm:t>
    </dgm:pt>
    <dgm:pt modelId="{AC5B366B-8BFE-4EB1-B1BF-E27376F892DE}" type="pres">
      <dgm:prSet presAssocID="{038963EB-8B44-48C8-B601-71913F51A4EC}" presName="hSp" presStyleCnt="0"/>
      <dgm:spPr/>
      <dgm:t>
        <a:bodyPr/>
        <a:lstStyle/>
        <a:p>
          <a:endParaRPr lang="en-US"/>
        </a:p>
      </dgm:t>
    </dgm:pt>
    <dgm:pt modelId="{F0E3DBEF-E0FE-4613-BB96-99D42615A600}" type="pres">
      <dgm:prSet presAssocID="{96138EDB-3697-44B6-8C51-AF0C16F63EEC}" presName="rectComp" presStyleCnt="0"/>
      <dgm:spPr/>
      <dgm:t>
        <a:bodyPr/>
        <a:lstStyle/>
        <a:p>
          <a:endParaRPr lang="en-US"/>
        </a:p>
      </dgm:t>
    </dgm:pt>
    <dgm:pt modelId="{48F097E0-F84B-4508-B340-EE15FF3A8B8D}" type="pres">
      <dgm:prSet presAssocID="{96138EDB-3697-44B6-8C51-AF0C16F63EEC}" presName="bgRect" presStyleLbl="bgShp" presStyleIdx="3" presStyleCnt="4"/>
      <dgm:spPr/>
      <dgm:t>
        <a:bodyPr/>
        <a:lstStyle/>
        <a:p>
          <a:endParaRPr lang="en-US"/>
        </a:p>
      </dgm:t>
    </dgm:pt>
    <dgm:pt modelId="{A28A0205-BEBE-44F5-8492-3D36F42FAE08}" type="pres">
      <dgm:prSet presAssocID="{96138EDB-3697-44B6-8C51-AF0C16F63EEC}" presName="bgRectTx" presStyleLbl="bgShp" presStyleIdx="3" presStyleCnt="4">
        <dgm:presLayoutVars>
          <dgm:bulletEnabled val="1"/>
        </dgm:presLayoutVars>
      </dgm:prSet>
      <dgm:spPr/>
      <dgm:t>
        <a:bodyPr/>
        <a:lstStyle/>
        <a:p>
          <a:endParaRPr lang="en-US"/>
        </a:p>
      </dgm:t>
    </dgm:pt>
  </dgm:ptLst>
  <dgm:cxnLst>
    <dgm:cxn modelId="{3B46CB6F-54F0-4DD6-8682-84DA613780EC}" srcId="{470C8C04-0B0A-40BD-B203-18854FD4500D}" destId="{76E70133-5F08-430D-A218-CE479B71C65C}" srcOrd="1" destOrd="0" parTransId="{570DDBC7-28A1-453A-8258-BC1A4EE20CAF}" sibTransId="{437C2A24-D9ED-40EC-8F4C-E0F149E40B5D}"/>
    <dgm:cxn modelId="{21D01864-FB48-4145-A57E-1BFAA96329BB}" type="presOf" srcId="{7B99BB22-20C4-4290-AEC4-D92C3F8057C8}" destId="{59B6A3AB-0A5D-4573-B848-81A0B1EF9195}" srcOrd="1" destOrd="0" presId="urn:microsoft.com/office/officeart/2005/8/layout/hierarchy5"/>
    <dgm:cxn modelId="{B004F322-F8B9-49D7-879B-66045868BD95}" srcId="{470C8C04-0B0A-40BD-B203-18854FD4500D}" destId="{9F2F37B4-103F-4FAE-90F2-33ED039C35D4}" srcOrd="0" destOrd="0" parTransId="{6792FDCB-A773-45FB-82DD-2B8B022F77F9}" sibTransId="{DD0EF163-28D0-4791-918A-D2DBD7B5FAE1}"/>
    <dgm:cxn modelId="{331058C8-EB48-46B6-817A-1A7E165FA83B}" srcId="{470C8C04-0B0A-40BD-B203-18854FD4500D}" destId="{96138EDB-3697-44B6-8C51-AF0C16F63EEC}" srcOrd="4" destOrd="0" parTransId="{A6F790DA-1B59-4E07-9349-78A21EFDBBC3}" sibTransId="{E5E2BCE4-4ADF-4474-899F-984D52938984}"/>
    <dgm:cxn modelId="{6500CF95-6BEF-419A-A66F-B4EFB003138F}" type="presOf" srcId="{96138EDB-3697-44B6-8C51-AF0C16F63EEC}" destId="{A28A0205-BEBE-44F5-8492-3D36F42FAE08}" srcOrd="1" destOrd="0" presId="urn:microsoft.com/office/officeart/2005/8/layout/hierarchy5"/>
    <dgm:cxn modelId="{81CB2A6C-7826-4338-B78A-F3267B40BCA7}" type="presOf" srcId="{877FAEA4-48CA-4C63-821C-16DEE589BD6F}" destId="{AF131B2F-D181-4CA9-A23B-0CEC957AF864}" srcOrd="0" destOrd="0" presId="urn:microsoft.com/office/officeart/2005/8/layout/hierarchy5"/>
    <dgm:cxn modelId="{85E2BB90-EA42-4DEC-BA55-F27006AF29F7}" type="presOf" srcId="{5634FCB3-9CFF-46EC-988B-9C25127233F8}" destId="{DC163684-7B57-4BD2-BD22-5DFD36546E25}" srcOrd="1" destOrd="0" presId="urn:microsoft.com/office/officeart/2005/8/layout/hierarchy5"/>
    <dgm:cxn modelId="{70641671-400A-4F89-96CB-05F459F86ED1}" type="presOf" srcId="{09C5EE79-533B-4CC1-AE9B-E89001080FB3}" destId="{DD980181-7941-40BE-A5D9-E26653920915}" srcOrd="0" destOrd="0" presId="urn:microsoft.com/office/officeart/2005/8/layout/hierarchy5"/>
    <dgm:cxn modelId="{E8C64E0F-9205-40F3-A52F-50A6642E1E2E}" srcId="{470C8C04-0B0A-40BD-B203-18854FD4500D}" destId="{7B99BB22-20C4-4290-AEC4-D92C3F8057C8}" srcOrd="2" destOrd="0" parTransId="{C27FE56F-7C49-4D9C-B6CD-D58985C046E5}" sibTransId="{6CF38885-057E-4C4D-9F2D-288203790813}"/>
    <dgm:cxn modelId="{CBAFAC27-54AA-4FEF-942F-C0186AE8EC66}" type="presOf" srcId="{36DFFC1C-7A87-40D2-97A7-33E8EC7AC9F4}" destId="{1FD66DCF-8756-4B28-AEF9-19ABA2A73761}" srcOrd="0" destOrd="0" presId="urn:microsoft.com/office/officeart/2005/8/layout/hierarchy5"/>
    <dgm:cxn modelId="{E7EC35D1-16FC-4A88-AC0F-E9A988185C77}" type="presOf" srcId="{96138EDB-3697-44B6-8C51-AF0C16F63EEC}" destId="{48F097E0-F84B-4508-B340-EE15FF3A8B8D}" srcOrd="0" destOrd="0" presId="urn:microsoft.com/office/officeart/2005/8/layout/hierarchy5"/>
    <dgm:cxn modelId="{2C61E87E-B02B-4F74-9503-47B573B35664}" type="presOf" srcId="{80C7438F-5965-4EB8-9EFD-F9429B9E5EA1}" destId="{504570CB-8E5E-4FA9-B84F-89EEE921E743}" srcOrd="0" destOrd="0" presId="urn:microsoft.com/office/officeart/2005/8/layout/hierarchy5"/>
    <dgm:cxn modelId="{9CDE5007-D123-4D57-9895-24EE41FB1ACF}" srcId="{470C8C04-0B0A-40BD-B203-18854FD4500D}" destId="{038963EB-8B44-48C8-B601-71913F51A4EC}" srcOrd="3" destOrd="0" parTransId="{3C41DC10-EEC1-4AEF-8058-0F5DCB31F938}" sibTransId="{E0F0403D-4B92-45D3-8655-1B377E31A253}"/>
    <dgm:cxn modelId="{323C5C49-A2B3-464E-B5DF-65B0B3733DB7}" type="presOf" srcId="{038963EB-8B44-48C8-B601-71913F51A4EC}" destId="{758614DD-BDB8-4B95-BD7B-170A8F556598}" srcOrd="0" destOrd="0" presId="urn:microsoft.com/office/officeart/2005/8/layout/hierarchy5"/>
    <dgm:cxn modelId="{C6635F4B-9D8D-482D-8629-4CC3D3828A7E}" type="presOf" srcId="{76E70133-5F08-430D-A218-CE479B71C65C}" destId="{BA1B1A8A-29A9-481D-B7DA-C4EBA95E67D7}" srcOrd="1" destOrd="0" presId="urn:microsoft.com/office/officeart/2005/8/layout/hierarchy5"/>
    <dgm:cxn modelId="{C5DEE0C1-14D9-44D7-99DE-77D793B68460}" type="presOf" srcId="{76E70133-5F08-430D-A218-CE479B71C65C}" destId="{4A989074-FF87-4092-AF06-A66912FBE071}" srcOrd="0" destOrd="0" presId="urn:microsoft.com/office/officeart/2005/8/layout/hierarchy5"/>
    <dgm:cxn modelId="{17674360-0F17-47C4-B7FF-0B4A873B2C3A}" type="presOf" srcId="{9F2F37B4-103F-4FAE-90F2-33ED039C35D4}" destId="{9B61C695-9D53-423E-8D2B-BBE41BADC88E}" srcOrd="0" destOrd="0" presId="urn:microsoft.com/office/officeart/2005/8/layout/hierarchy5"/>
    <dgm:cxn modelId="{E15C56BB-A3A4-4580-9E7C-BAF4D8945261}" type="presOf" srcId="{7B99BB22-20C4-4290-AEC4-D92C3F8057C8}" destId="{FE5CADBD-1B01-4BA0-964E-41D9F78CE377}" srcOrd="0" destOrd="0" presId="urn:microsoft.com/office/officeart/2005/8/layout/hierarchy5"/>
    <dgm:cxn modelId="{448F84A4-6C2D-4163-A93E-BDC04B147967}" type="presOf" srcId="{36DFFC1C-7A87-40D2-97A7-33E8EC7AC9F4}" destId="{5A2330BB-FA23-49A2-ACAB-5E094B338C3D}" srcOrd="1" destOrd="0" presId="urn:microsoft.com/office/officeart/2005/8/layout/hierarchy5"/>
    <dgm:cxn modelId="{F35824D8-E60F-48A7-942D-030F8F4BF0AE}" srcId="{C8E898CB-C387-49D5-AC32-296881F740CD}" destId="{80C7438F-5965-4EB8-9EFD-F9429B9E5EA1}" srcOrd="0" destOrd="0" parTransId="{36DFFC1C-7A87-40D2-97A7-33E8EC7AC9F4}" sibTransId="{C846AD2F-9050-4790-B6EA-2E0C73D039A3}"/>
    <dgm:cxn modelId="{D4B8FA0E-7024-4B13-A541-17F884E8FAB5}" srcId="{9F2F37B4-103F-4FAE-90F2-33ED039C35D4}" destId="{C8E898CB-C387-49D5-AC32-296881F740CD}" srcOrd="0" destOrd="0" parTransId="{5634FCB3-9CFF-46EC-988B-9C25127233F8}" sibTransId="{09E374FC-84A7-425A-943C-5034DC02BD01}"/>
    <dgm:cxn modelId="{237C8A05-AFEF-4CC0-9FD1-D49A587C0684}" type="presOf" srcId="{C8E898CB-C387-49D5-AC32-296881F740CD}" destId="{0B18864D-DA2D-4D17-AFE9-F3EE18B8C39C}" srcOrd="0" destOrd="0" presId="urn:microsoft.com/office/officeart/2005/8/layout/hierarchy5"/>
    <dgm:cxn modelId="{A776F83A-BA80-4D15-BB3B-A66FD561C884}" type="presOf" srcId="{5634FCB3-9CFF-46EC-988B-9C25127233F8}" destId="{FB8CA775-C1AF-4A1B-82AC-02B165ABBBCC}" srcOrd="0" destOrd="0" presId="urn:microsoft.com/office/officeart/2005/8/layout/hierarchy5"/>
    <dgm:cxn modelId="{E6C3C3DA-40FB-4C04-AF4A-11B32381CB38}" srcId="{80C7438F-5965-4EB8-9EFD-F9429B9E5EA1}" destId="{09C5EE79-533B-4CC1-AE9B-E89001080FB3}" srcOrd="0" destOrd="0" parTransId="{877FAEA4-48CA-4C63-821C-16DEE589BD6F}" sibTransId="{D71BF4CD-B207-432A-B1FE-A599A61A83D2}"/>
    <dgm:cxn modelId="{9B67EB5F-87FF-4602-9DFD-8DBE2311C8D4}" type="presOf" srcId="{038963EB-8B44-48C8-B601-71913F51A4EC}" destId="{89B330A5-C909-459D-9DFD-F638B5FDFB26}" srcOrd="1" destOrd="0" presId="urn:microsoft.com/office/officeart/2005/8/layout/hierarchy5"/>
    <dgm:cxn modelId="{64FB0EFA-825D-4BFA-BD77-837DD6FF50AA}" type="presOf" srcId="{877FAEA4-48CA-4C63-821C-16DEE589BD6F}" destId="{0364E830-959B-4694-BA0C-754EB68BCC5B}" srcOrd="1" destOrd="0" presId="urn:microsoft.com/office/officeart/2005/8/layout/hierarchy5"/>
    <dgm:cxn modelId="{6364FAA0-9F56-4598-8251-A44EDA2D3645}" type="presOf" srcId="{470C8C04-0B0A-40BD-B203-18854FD4500D}" destId="{9B874A39-C799-4195-9A39-3BA7768C5EC2}" srcOrd="0" destOrd="0" presId="urn:microsoft.com/office/officeart/2005/8/layout/hierarchy5"/>
    <dgm:cxn modelId="{B6120C05-27F5-426D-8002-902261DA0320}" type="presParOf" srcId="{9B874A39-C799-4195-9A39-3BA7768C5EC2}" destId="{A3F1706D-1717-4A64-96B3-8AAA113FBFF6}" srcOrd="0" destOrd="0" presId="urn:microsoft.com/office/officeart/2005/8/layout/hierarchy5"/>
    <dgm:cxn modelId="{0A3E6B40-6A81-4BE8-93A4-B366C8B37400}" type="presParOf" srcId="{A3F1706D-1717-4A64-96B3-8AAA113FBFF6}" destId="{5FCBF2D5-7274-410A-ABFB-034639D9FF0C}" srcOrd="0" destOrd="0" presId="urn:microsoft.com/office/officeart/2005/8/layout/hierarchy5"/>
    <dgm:cxn modelId="{0EDE1E58-DEF5-4993-80BA-007CA524D6D4}" type="presParOf" srcId="{A3F1706D-1717-4A64-96B3-8AAA113FBFF6}" destId="{80D9BD80-FE0A-4B06-9203-51280DF8E409}" srcOrd="1" destOrd="0" presId="urn:microsoft.com/office/officeart/2005/8/layout/hierarchy5"/>
    <dgm:cxn modelId="{738BDB10-E31B-48FA-956C-BB13FA80E169}" type="presParOf" srcId="{80D9BD80-FE0A-4B06-9203-51280DF8E409}" destId="{56BE6CA0-BEE6-41B8-8E62-8B1872F9F266}" srcOrd="0" destOrd="0" presId="urn:microsoft.com/office/officeart/2005/8/layout/hierarchy5"/>
    <dgm:cxn modelId="{A7C1192C-17F5-459C-BCB5-2B0BD7EB4BC2}" type="presParOf" srcId="{56BE6CA0-BEE6-41B8-8E62-8B1872F9F266}" destId="{9B61C695-9D53-423E-8D2B-BBE41BADC88E}" srcOrd="0" destOrd="0" presId="urn:microsoft.com/office/officeart/2005/8/layout/hierarchy5"/>
    <dgm:cxn modelId="{0A52139B-340E-4843-9115-6A53DB5B8791}" type="presParOf" srcId="{56BE6CA0-BEE6-41B8-8E62-8B1872F9F266}" destId="{B9E6DBA5-6368-47BE-AA03-2BB49BBCE17C}" srcOrd="1" destOrd="0" presId="urn:microsoft.com/office/officeart/2005/8/layout/hierarchy5"/>
    <dgm:cxn modelId="{7EC3C2BA-D308-4437-B40C-F0766E608E23}" type="presParOf" srcId="{B9E6DBA5-6368-47BE-AA03-2BB49BBCE17C}" destId="{FB8CA775-C1AF-4A1B-82AC-02B165ABBBCC}" srcOrd="0" destOrd="0" presId="urn:microsoft.com/office/officeart/2005/8/layout/hierarchy5"/>
    <dgm:cxn modelId="{239C3EC2-0902-44E9-9255-56A219910073}" type="presParOf" srcId="{FB8CA775-C1AF-4A1B-82AC-02B165ABBBCC}" destId="{DC163684-7B57-4BD2-BD22-5DFD36546E25}" srcOrd="0" destOrd="0" presId="urn:microsoft.com/office/officeart/2005/8/layout/hierarchy5"/>
    <dgm:cxn modelId="{7575B4FF-9EC4-46AC-8868-40CD1075B9A3}" type="presParOf" srcId="{B9E6DBA5-6368-47BE-AA03-2BB49BBCE17C}" destId="{08983FB7-1046-498A-B818-FE07006195EB}" srcOrd="1" destOrd="0" presId="urn:microsoft.com/office/officeart/2005/8/layout/hierarchy5"/>
    <dgm:cxn modelId="{F53C4725-4780-4D40-A48E-A139541BAD1B}" type="presParOf" srcId="{08983FB7-1046-498A-B818-FE07006195EB}" destId="{0B18864D-DA2D-4D17-AFE9-F3EE18B8C39C}" srcOrd="0" destOrd="0" presId="urn:microsoft.com/office/officeart/2005/8/layout/hierarchy5"/>
    <dgm:cxn modelId="{D720CD55-1900-4629-A8D4-03FA514D5369}" type="presParOf" srcId="{08983FB7-1046-498A-B818-FE07006195EB}" destId="{EC0C64BB-9C54-47C2-94CE-6B561DAC500A}" srcOrd="1" destOrd="0" presId="urn:microsoft.com/office/officeart/2005/8/layout/hierarchy5"/>
    <dgm:cxn modelId="{A5E35BEE-F71B-41AE-9181-A0EAA300EAC7}" type="presParOf" srcId="{EC0C64BB-9C54-47C2-94CE-6B561DAC500A}" destId="{1FD66DCF-8756-4B28-AEF9-19ABA2A73761}" srcOrd="0" destOrd="0" presId="urn:microsoft.com/office/officeart/2005/8/layout/hierarchy5"/>
    <dgm:cxn modelId="{DFF8BAC8-AD41-48AB-94E7-FCB98E0B1854}" type="presParOf" srcId="{1FD66DCF-8756-4B28-AEF9-19ABA2A73761}" destId="{5A2330BB-FA23-49A2-ACAB-5E094B338C3D}" srcOrd="0" destOrd="0" presId="urn:microsoft.com/office/officeart/2005/8/layout/hierarchy5"/>
    <dgm:cxn modelId="{A72ECD1C-11FD-4DE2-9BEA-A56DE65BE5F3}" type="presParOf" srcId="{EC0C64BB-9C54-47C2-94CE-6B561DAC500A}" destId="{5257C4A9-00AE-4CDE-A129-9A3C78214361}" srcOrd="1" destOrd="0" presId="urn:microsoft.com/office/officeart/2005/8/layout/hierarchy5"/>
    <dgm:cxn modelId="{E133A7B0-7A2C-4705-B662-87B7A3ABE5DC}" type="presParOf" srcId="{5257C4A9-00AE-4CDE-A129-9A3C78214361}" destId="{504570CB-8E5E-4FA9-B84F-89EEE921E743}" srcOrd="0" destOrd="0" presId="urn:microsoft.com/office/officeart/2005/8/layout/hierarchy5"/>
    <dgm:cxn modelId="{13884217-E512-410A-BE54-8CD510B81C82}" type="presParOf" srcId="{5257C4A9-00AE-4CDE-A129-9A3C78214361}" destId="{ADF1E9F7-9FC5-4A10-94E6-C1F669CF63FF}" srcOrd="1" destOrd="0" presId="urn:microsoft.com/office/officeart/2005/8/layout/hierarchy5"/>
    <dgm:cxn modelId="{BEE3C7E7-E1BC-4427-AF60-3B4CB3D005FF}" type="presParOf" srcId="{ADF1E9F7-9FC5-4A10-94E6-C1F669CF63FF}" destId="{AF131B2F-D181-4CA9-A23B-0CEC957AF864}" srcOrd="0" destOrd="0" presId="urn:microsoft.com/office/officeart/2005/8/layout/hierarchy5"/>
    <dgm:cxn modelId="{3F53F8BE-60D6-4A2E-80A0-BA672EA7F4E4}" type="presParOf" srcId="{AF131B2F-D181-4CA9-A23B-0CEC957AF864}" destId="{0364E830-959B-4694-BA0C-754EB68BCC5B}" srcOrd="0" destOrd="0" presId="urn:microsoft.com/office/officeart/2005/8/layout/hierarchy5"/>
    <dgm:cxn modelId="{50DFC26F-9905-4189-AA99-6BE5F34AEADA}" type="presParOf" srcId="{ADF1E9F7-9FC5-4A10-94E6-C1F669CF63FF}" destId="{27A9BB07-E04C-485D-9B2F-E04C57B9FE16}" srcOrd="1" destOrd="0" presId="urn:microsoft.com/office/officeart/2005/8/layout/hierarchy5"/>
    <dgm:cxn modelId="{B7C17404-A361-41B5-A8A6-F4786C056C5B}" type="presParOf" srcId="{27A9BB07-E04C-485D-9B2F-E04C57B9FE16}" destId="{DD980181-7941-40BE-A5D9-E26653920915}" srcOrd="0" destOrd="0" presId="urn:microsoft.com/office/officeart/2005/8/layout/hierarchy5"/>
    <dgm:cxn modelId="{5B1B7103-DF1C-4BB9-9C9F-4264701F8650}" type="presParOf" srcId="{27A9BB07-E04C-485D-9B2F-E04C57B9FE16}" destId="{159CF045-D6DB-4A8F-B46F-00368E7866A2}" srcOrd="1" destOrd="0" presId="urn:microsoft.com/office/officeart/2005/8/layout/hierarchy5"/>
    <dgm:cxn modelId="{62D74FF2-E330-48DD-A7AC-EA746A4E2BAD}" type="presParOf" srcId="{9B874A39-C799-4195-9A39-3BA7768C5EC2}" destId="{382ED147-C3A8-4090-911A-1CD3F6B887A2}" srcOrd="1" destOrd="0" presId="urn:microsoft.com/office/officeart/2005/8/layout/hierarchy5"/>
    <dgm:cxn modelId="{5DF0FD1D-9C95-4E20-9376-6C7BA2E4B95C}" type="presParOf" srcId="{382ED147-C3A8-4090-911A-1CD3F6B887A2}" destId="{10E5E894-CF5D-4085-B6FF-4303C1DD09FA}" srcOrd="0" destOrd="0" presId="urn:microsoft.com/office/officeart/2005/8/layout/hierarchy5"/>
    <dgm:cxn modelId="{2F627B09-28FD-4D87-8D03-0D439F2679AF}" type="presParOf" srcId="{10E5E894-CF5D-4085-B6FF-4303C1DD09FA}" destId="{4A989074-FF87-4092-AF06-A66912FBE071}" srcOrd="0" destOrd="0" presId="urn:microsoft.com/office/officeart/2005/8/layout/hierarchy5"/>
    <dgm:cxn modelId="{863410CC-9E56-4F02-ACC8-D7F937F90D3E}" type="presParOf" srcId="{10E5E894-CF5D-4085-B6FF-4303C1DD09FA}" destId="{BA1B1A8A-29A9-481D-B7DA-C4EBA95E67D7}" srcOrd="1" destOrd="0" presId="urn:microsoft.com/office/officeart/2005/8/layout/hierarchy5"/>
    <dgm:cxn modelId="{6D3230C1-C0C2-45FC-AB53-A08391077203}" type="presParOf" srcId="{382ED147-C3A8-4090-911A-1CD3F6B887A2}" destId="{8B311D7E-DB80-41B6-85AF-F0CBC526B2FC}" srcOrd="1" destOrd="0" presId="urn:microsoft.com/office/officeart/2005/8/layout/hierarchy5"/>
    <dgm:cxn modelId="{A1299668-CA57-48FE-99EC-F3E9374496D6}" type="presParOf" srcId="{8B311D7E-DB80-41B6-85AF-F0CBC526B2FC}" destId="{5104A182-107C-42B9-B39A-9FFA8ED58B67}" srcOrd="0" destOrd="0" presId="urn:microsoft.com/office/officeart/2005/8/layout/hierarchy5"/>
    <dgm:cxn modelId="{130010CE-11BB-42B7-BCB5-E3AE98784BBC}" type="presParOf" srcId="{382ED147-C3A8-4090-911A-1CD3F6B887A2}" destId="{7990E87F-D4F5-4CA7-8877-BF9FB0091FB2}" srcOrd="2" destOrd="0" presId="urn:microsoft.com/office/officeart/2005/8/layout/hierarchy5"/>
    <dgm:cxn modelId="{8E7F5175-A531-4F39-ACD9-C75F0CEB9921}" type="presParOf" srcId="{7990E87F-D4F5-4CA7-8877-BF9FB0091FB2}" destId="{FE5CADBD-1B01-4BA0-964E-41D9F78CE377}" srcOrd="0" destOrd="0" presId="urn:microsoft.com/office/officeart/2005/8/layout/hierarchy5"/>
    <dgm:cxn modelId="{E179C1ED-3829-47E5-9E9B-994A8F9BEE6A}" type="presParOf" srcId="{7990E87F-D4F5-4CA7-8877-BF9FB0091FB2}" destId="{59B6A3AB-0A5D-4573-B848-81A0B1EF9195}" srcOrd="1" destOrd="0" presId="urn:microsoft.com/office/officeart/2005/8/layout/hierarchy5"/>
    <dgm:cxn modelId="{956CE7A5-6E49-484F-81ED-6EA8384F2E13}" type="presParOf" srcId="{382ED147-C3A8-4090-911A-1CD3F6B887A2}" destId="{BD2A7E26-90AA-402F-B229-4A6E21A47EBD}" srcOrd="3" destOrd="0" presId="urn:microsoft.com/office/officeart/2005/8/layout/hierarchy5"/>
    <dgm:cxn modelId="{6F67C2D0-B8A4-415D-94E7-68B0F0EBBE7D}" type="presParOf" srcId="{BD2A7E26-90AA-402F-B229-4A6E21A47EBD}" destId="{03420076-37B5-4822-9F76-51504919D902}" srcOrd="0" destOrd="0" presId="urn:microsoft.com/office/officeart/2005/8/layout/hierarchy5"/>
    <dgm:cxn modelId="{0432759D-B4BA-4589-B9E5-62B4073312D1}" type="presParOf" srcId="{382ED147-C3A8-4090-911A-1CD3F6B887A2}" destId="{6777C62C-13BB-4009-A514-0F7480CB1C6D}" srcOrd="4" destOrd="0" presId="urn:microsoft.com/office/officeart/2005/8/layout/hierarchy5"/>
    <dgm:cxn modelId="{77BBE000-1BFF-4876-A041-3CB209A9AF62}" type="presParOf" srcId="{6777C62C-13BB-4009-A514-0F7480CB1C6D}" destId="{758614DD-BDB8-4B95-BD7B-170A8F556598}" srcOrd="0" destOrd="0" presId="urn:microsoft.com/office/officeart/2005/8/layout/hierarchy5"/>
    <dgm:cxn modelId="{0D6527DD-2C32-4C11-A0B7-026F1BC8670D}" type="presParOf" srcId="{6777C62C-13BB-4009-A514-0F7480CB1C6D}" destId="{89B330A5-C909-459D-9DFD-F638B5FDFB26}" srcOrd="1" destOrd="0" presId="urn:microsoft.com/office/officeart/2005/8/layout/hierarchy5"/>
    <dgm:cxn modelId="{FE6C3404-597E-4054-AD9B-3B23503DDDDC}" type="presParOf" srcId="{382ED147-C3A8-4090-911A-1CD3F6B887A2}" destId="{B33E380C-2AAD-4F8B-B505-4FF2338C8CA2}" srcOrd="5" destOrd="0" presId="urn:microsoft.com/office/officeart/2005/8/layout/hierarchy5"/>
    <dgm:cxn modelId="{DB7FE8EF-EC1B-4270-BD6B-DCB2A1A0C8FA}" type="presParOf" srcId="{B33E380C-2AAD-4F8B-B505-4FF2338C8CA2}" destId="{AC5B366B-8BFE-4EB1-B1BF-E27376F892DE}" srcOrd="0" destOrd="0" presId="urn:microsoft.com/office/officeart/2005/8/layout/hierarchy5"/>
    <dgm:cxn modelId="{49599826-2127-4187-B333-62DE9B9654A5}" type="presParOf" srcId="{382ED147-C3A8-4090-911A-1CD3F6B887A2}" destId="{F0E3DBEF-E0FE-4613-BB96-99D42615A600}" srcOrd="6" destOrd="0" presId="urn:microsoft.com/office/officeart/2005/8/layout/hierarchy5"/>
    <dgm:cxn modelId="{E59373CA-D839-4CB4-AF70-0FF0A1A6D471}" type="presParOf" srcId="{F0E3DBEF-E0FE-4613-BB96-99D42615A600}" destId="{48F097E0-F84B-4508-B340-EE15FF3A8B8D}" srcOrd="0" destOrd="0" presId="urn:microsoft.com/office/officeart/2005/8/layout/hierarchy5"/>
    <dgm:cxn modelId="{27F5039D-D25F-4202-B7A3-E2544D6AF085}" type="presParOf" srcId="{F0E3DBEF-E0FE-4613-BB96-99D42615A600}" destId="{A28A0205-BEBE-44F5-8492-3D36F42FAE08}"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EEE9C6-6AF2-42D1-BC0F-42367022096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A47223D-5DC6-473E-9A9B-EDA1D288C12D}">
      <dgm:prSet phldrT="[Text]"/>
      <dgm:spPr>
        <a:xfrm>
          <a:off x="2714" y="243818"/>
          <a:ext cx="2646759" cy="547200"/>
        </a:xfrm>
        <a:prstGeom prst="rect">
          <a:avLst/>
        </a:prstGeom>
        <a:solidFill>
          <a:srgbClr val="4F81BD">
            <a:hueOff val="0"/>
            <a:satOff val="0"/>
            <a:lumOff val="0"/>
            <a:alphaOff val="0"/>
          </a:srgbClr>
        </a:solidFill>
        <a:ln w="25400" cap="flat" cmpd="sng" algn="ctr">
          <a:solidFill>
            <a:srgbClr val="1F497D">
              <a:lumMod val="75000"/>
            </a:srgbClr>
          </a:solidFill>
          <a:prstDash val="solid"/>
        </a:ln>
        <a:effectLst/>
      </dgm:spPr>
      <dgm:t>
        <a:bodyPr/>
        <a:lstStyle/>
        <a:p>
          <a:r>
            <a:rPr lang="en-US" dirty="0" smtClean="0">
              <a:solidFill>
                <a:sysClr val="window" lastClr="FFFFFF"/>
              </a:solidFill>
              <a:latin typeface="Franklin Gothic Book"/>
              <a:ea typeface="+mn-ea"/>
              <a:cs typeface="+mn-cs"/>
            </a:rPr>
            <a:t>Administrative</a:t>
          </a:r>
          <a:endParaRPr lang="en-US" dirty="0">
            <a:solidFill>
              <a:sysClr val="window" lastClr="FFFFFF"/>
            </a:solidFill>
            <a:latin typeface="Franklin Gothic Book"/>
            <a:ea typeface="+mn-ea"/>
            <a:cs typeface="+mn-cs"/>
          </a:endParaRPr>
        </a:p>
      </dgm:t>
    </dgm:pt>
    <dgm:pt modelId="{F17264A2-6F5C-4193-A8EC-1FC10DB0F9AE}" type="parTrans" cxnId="{209AEA23-B626-4DFC-9CDA-825F7D40549D}">
      <dgm:prSet/>
      <dgm:spPr/>
      <dgm:t>
        <a:bodyPr/>
        <a:lstStyle/>
        <a:p>
          <a:endParaRPr lang="en-US"/>
        </a:p>
      </dgm:t>
    </dgm:pt>
    <dgm:pt modelId="{4F35E345-42E0-44EE-9491-E7A24756590E}" type="sibTrans" cxnId="{209AEA23-B626-4DFC-9CDA-825F7D40549D}">
      <dgm:prSet/>
      <dgm:spPr/>
      <dgm:t>
        <a:bodyPr/>
        <a:lstStyle/>
        <a:p>
          <a:endParaRPr lang="en-US"/>
        </a:p>
      </dgm:t>
    </dgm:pt>
    <dgm:pt modelId="{E6A8AB21-25DB-47AA-BAD0-8F22097B1AE5}">
      <dgm:prSet phldrT="[Text]"/>
      <dgm:spPr>
        <a:xfrm>
          <a:off x="2714" y="791018"/>
          <a:ext cx="2646759" cy="3491125"/>
        </a:xfrm>
        <a:prstGeom prst="rect">
          <a:avLst/>
        </a:prstGeom>
        <a:solidFill>
          <a:srgbClr val="4F81BD">
            <a:alpha val="90000"/>
            <a:tint val="40000"/>
            <a:hueOff val="0"/>
            <a:satOff val="0"/>
            <a:lumOff val="0"/>
            <a:alphaOff val="0"/>
          </a:srgbClr>
        </a:solidFill>
        <a:ln w="25400" cap="flat" cmpd="sng" algn="ctr">
          <a:solidFill>
            <a:srgbClr val="1F497D">
              <a:lumMod val="7500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solidFill>
                <a:srgbClr val="0F243E">
                  <a:hueOff val="0"/>
                  <a:satOff val="0"/>
                  <a:lumOff val="0"/>
                  <a:alphaOff val="0"/>
                </a:srgbClr>
              </a:solidFill>
              <a:latin typeface="Franklin Gothic Book"/>
              <a:ea typeface="+mn-ea"/>
              <a:cs typeface="+mn-cs"/>
            </a:rPr>
            <a:t>Financial Controls </a:t>
          </a:r>
          <a:endParaRPr lang="en-US" dirty="0">
            <a:solidFill>
              <a:srgbClr val="0F243E">
                <a:hueOff val="0"/>
                <a:satOff val="0"/>
                <a:lumOff val="0"/>
                <a:alphaOff val="0"/>
              </a:srgbClr>
            </a:solidFill>
            <a:latin typeface="Franklin Gothic Book"/>
            <a:ea typeface="+mn-ea"/>
            <a:cs typeface="+mn-cs"/>
          </a:endParaRPr>
        </a:p>
      </dgm:t>
    </dgm:pt>
    <dgm:pt modelId="{69247676-8EF1-4BE2-AF66-ED2D07F46B80}" type="parTrans" cxnId="{1EFCE27A-45D6-4FA8-B24D-9B8E1AF75D38}">
      <dgm:prSet/>
      <dgm:spPr/>
      <dgm:t>
        <a:bodyPr/>
        <a:lstStyle/>
        <a:p>
          <a:endParaRPr lang="en-US"/>
        </a:p>
      </dgm:t>
    </dgm:pt>
    <dgm:pt modelId="{372D8D9B-7AAB-4CDF-8855-48E9E9420E77}" type="sibTrans" cxnId="{1EFCE27A-45D6-4FA8-B24D-9B8E1AF75D38}">
      <dgm:prSet/>
      <dgm:spPr/>
      <dgm:t>
        <a:bodyPr/>
        <a:lstStyle/>
        <a:p>
          <a:endParaRPr lang="en-US"/>
        </a:p>
      </dgm:t>
    </dgm:pt>
    <dgm:pt modelId="{966221AA-6C4A-4CBB-897E-0FECA9E16AC1}">
      <dgm:prSet phldrT="[Text]"/>
      <dgm:spPr>
        <a:xfrm>
          <a:off x="3020020" y="243818"/>
          <a:ext cx="2646759" cy="547200"/>
        </a:xfrm>
        <a:prstGeom prst="rect">
          <a:avLst/>
        </a:prstGeom>
        <a:solidFill>
          <a:srgbClr val="00B050"/>
        </a:solidFill>
        <a:ln w="25400" cap="flat" cmpd="sng" algn="ctr">
          <a:solidFill>
            <a:srgbClr val="0F243E"/>
          </a:solidFill>
          <a:prstDash val="solid"/>
        </a:ln>
        <a:effectLst/>
      </dgm:spPr>
      <dgm:t>
        <a:bodyPr/>
        <a:lstStyle/>
        <a:p>
          <a:r>
            <a:rPr lang="en-US" dirty="0" smtClean="0">
              <a:solidFill>
                <a:sysClr val="window" lastClr="FFFFFF"/>
              </a:solidFill>
              <a:latin typeface="Franklin Gothic Book"/>
              <a:ea typeface="+mn-ea"/>
              <a:cs typeface="+mn-cs"/>
            </a:rPr>
            <a:t>Communication</a:t>
          </a:r>
          <a:endParaRPr lang="en-US" dirty="0">
            <a:solidFill>
              <a:sysClr val="window" lastClr="FFFFFF"/>
            </a:solidFill>
            <a:latin typeface="Franklin Gothic Book"/>
            <a:ea typeface="+mn-ea"/>
            <a:cs typeface="+mn-cs"/>
          </a:endParaRPr>
        </a:p>
      </dgm:t>
    </dgm:pt>
    <dgm:pt modelId="{9B2027B9-4D17-4D67-97DA-1E18877331B3}" type="parTrans" cxnId="{C06D76B0-CE18-4301-99A1-A921EBBB91C3}">
      <dgm:prSet/>
      <dgm:spPr/>
      <dgm:t>
        <a:bodyPr/>
        <a:lstStyle/>
        <a:p>
          <a:endParaRPr lang="en-US"/>
        </a:p>
      </dgm:t>
    </dgm:pt>
    <dgm:pt modelId="{4C903EEC-EB11-4D0C-BF72-527DE0AA49A8}" type="sibTrans" cxnId="{C06D76B0-CE18-4301-99A1-A921EBBB91C3}">
      <dgm:prSet/>
      <dgm:spPr/>
      <dgm:t>
        <a:bodyPr/>
        <a:lstStyle/>
        <a:p>
          <a:endParaRPr lang="en-US"/>
        </a:p>
      </dgm:t>
    </dgm:pt>
    <dgm:pt modelId="{9A26037A-C411-4194-A9CA-5567256F6882}">
      <dgm:prSet phldrT="[Text]"/>
      <dgm:spPr>
        <a:xfrm>
          <a:off x="3020020" y="791018"/>
          <a:ext cx="2646759" cy="3491125"/>
        </a:xfrm>
        <a:prstGeom prst="rect">
          <a:avLst/>
        </a:prstGeom>
        <a:solidFill>
          <a:srgbClr val="9BBB59">
            <a:lumMod val="60000"/>
            <a:lumOff val="40000"/>
            <a:alpha val="90000"/>
          </a:srgbClr>
        </a:solidFill>
        <a:ln w="25400" cap="flat" cmpd="sng" algn="ctr">
          <a:solidFill>
            <a:srgbClr val="0F243E"/>
          </a:solidFill>
          <a:prstDash val="solid"/>
        </a:ln>
        <a:effectLst/>
      </dgm:spPr>
      <dgm:t>
        <a:bodyPr/>
        <a:lstStyle/>
        <a:p>
          <a:r>
            <a:rPr lang="en-US" dirty="0" smtClean="0">
              <a:solidFill>
                <a:srgbClr val="0F243E">
                  <a:hueOff val="0"/>
                  <a:satOff val="0"/>
                  <a:lumOff val="0"/>
                  <a:alphaOff val="0"/>
                </a:srgbClr>
              </a:solidFill>
              <a:latin typeface="Franklin Gothic Book"/>
              <a:ea typeface="+mn-ea"/>
              <a:cs typeface="+mn-cs"/>
            </a:rPr>
            <a:t>Public Involvement</a:t>
          </a:r>
          <a:endParaRPr lang="en-US" dirty="0">
            <a:solidFill>
              <a:srgbClr val="0F243E">
                <a:hueOff val="0"/>
                <a:satOff val="0"/>
                <a:lumOff val="0"/>
                <a:alphaOff val="0"/>
              </a:srgbClr>
            </a:solidFill>
            <a:latin typeface="Franklin Gothic Book"/>
            <a:ea typeface="+mn-ea"/>
            <a:cs typeface="+mn-cs"/>
          </a:endParaRPr>
        </a:p>
      </dgm:t>
    </dgm:pt>
    <dgm:pt modelId="{B48ADEE5-A052-4554-9630-506B5D305805}" type="parTrans" cxnId="{D5B724B9-9223-499D-B7D4-88AC1261A4A6}">
      <dgm:prSet/>
      <dgm:spPr/>
      <dgm:t>
        <a:bodyPr/>
        <a:lstStyle/>
        <a:p>
          <a:endParaRPr lang="en-US"/>
        </a:p>
      </dgm:t>
    </dgm:pt>
    <dgm:pt modelId="{9B5D632A-C0DC-410A-AD48-F3A77CDA4059}" type="sibTrans" cxnId="{D5B724B9-9223-499D-B7D4-88AC1261A4A6}">
      <dgm:prSet/>
      <dgm:spPr/>
      <dgm:t>
        <a:bodyPr/>
        <a:lstStyle/>
        <a:p>
          <a:endParaRPr lang="en-US"/>
        </a:p>
      </dgm:t>
    </dgm:pt>
    <dgm:pt modelId="{3DA57835-205B-4337-A642-49787081DA93}">
      <dgm:prSet phldrT="[Text]"/>
      <dgm:spPr>
        <a:xfrm>
          <a:off x="6037325" y="243818"/>
          <a:ext cx="2646759" cy="547200"/>
        </a:xfrm>
        <a:prstGeom prst="rect">
          <a:avLst/>
        </a:prstGeom>
        <a:solidFill>
          <a:srgbClr val="F79646">
            <a:lumMod val="75000"/>
          </a:srgbClr>
        </a:solidFill>
        <a:ln w="25400" cap="flat" cmpd="sng" algn="ctr">
          <a:solidFill>
            <a:srgbClr val="0F243E"/>
          </a:solidFill>
          <a:prstDash val="solid"/>
        </a:ln>
        <a:effectLst/>
      </dgm:spPr>
      <dgm:t>
        <a:bodyPr/>
        <a:lstStyle/>
        <a:p>
          <a:r>
            <a:rPr lang="en-US" dirty="0" smtClean="0">
              <a:solidFill>
                <a:sysClr val="window" lastClr="FFFFFF"/>
              </a:solidFill>
              <a:latin typeface="Franklin Gothic Book"/>
              <a:ea typeface="+mn-ea"/>
              <a:cs typeface="+mn-cs"/>
            </a:rPr>
            <a:t>Technical</a:t>
          </a:r>
          <a:endParaRPr lang="en-US" dirty="0">
            <a:solidFill>
              <a:sysClr val="window" lastClr="FFFFFF"/>
            </a:solidFill>
            <a:latin typeface="Franklin Gothic Book"/>
            <a:ea typeface="+mn-ea"/>
            <a:cs typeface="+mn-cs"/>
          </a:endParaRPr>
        </a:p>
      </dgm:t>
    </dgm:pt>
    <dgm:pt modelId="{EBB3F8B9-FD5B-474C-B02E-F01392F48903}" type="parTrans" cxnId="{3F078C0A-809C-4BE5-94DA-836B5E97E16D}">
      <dgm:prSet/>
      <dgm:spPr/>
      <dgm:t>
        <a:bodyPr/>
        <a:lstStyle/>
        <a:p>
          <a:endParaRPr lang="en-US"/>
        </a:p>
      </dgm:t>
    </dgm:pt>
    <dgm:pt modelId="{2B586D73-E070-4DC8-9250-9B540CCA3490}" type="sibTrans" cxnId="{3F078C0A-809C-4BE5-94DA-836B5E97E16D}">
      <dgm:prSet/>
      <dgm:spPr/>
      <dgm:t>
        <a:bodyPr/>
        <a:lstStyle/>
        <a:p>
          <a:endParaRPr lang="en-US"/>
        </a:p>
      </dgm:t>
    </dgm:pt>
    <dgm:pt modelId="{0593D1CA-1D1D-4D6B-958C-EC110918D583}">
      <dgm:prSet phldrT="[Text]"/>
      <dgm:spPr>
        <a:xfrm>
          <a:off x="6037325" y="791018"/>
          <a:ext cx="2646759" cy="3491125"/>
        </a:xfrm>
        <a:prstGeom prst="rect">
          <a:avLst/>
        </a:prstGeom>
        <a:solidFill>
          <a:srgbClr val="F79646">
            <a:lumMod val="40000"/>
            <a:lumOff val="60000"/>
            <a:alpha val="90000"/>
          </a:srgbClr>
        </a:solidFill>
        <a:ln w="25400" cap="flat" cmpd="sng" algn="ctr">
          <a:solidFill>
            <a:srgbClr val="F79646">
              <a:lumMod val="50000"/>
            </a:srgbClr>
          </a:solidFill>
          <a:prstDash val="solid"/>
        </a:ln>
        <a:effectLst/>
      </dgm:spPr>
      <dgm:t>
        <a:bodyPr/>
        <a:lstStyle/>
        <a:p>
          <a:r>
            <a:rPr lang="en-US" dirty="0" smtClean="0">
              <a:solidFill>
                <a:srgbClr val="0F243E">
                  <a:hueOff val="0"/>
                  <a:satOff val="0"/>
                  <a:lumOff val="0"/>
                  <a:alphaOff val="0"/>
                </a:srgbClr>
              </a:solidFill>
              <a:latin typeface="Franklin Gothic Book"/>
              <a:ea typeface="+mn-ea"/>
              <a:cs typeface="+mn-cs"/>
            </a:rPr>
            <a:t>Concept Development</a:t>
          </a:r>
          <a:endParaRPr lang="en-US" dirty="0">
            <a:solidFill>
              <a:srgbClr val="0F243E">
                <a:hueOff val="0"/>
                <a:satOff val="0"/>
                <a:lumOff val="0"/>
                <a:alphaOff val="0"/>
              </a:srgbClr>
            </a:solidFill>
            <a:latin typeface="Franklin Gothic Book"/>
            <a:ea typeface="+mn-ea"/>
            <a:cs typeface="+mn-cs"/>
          </a:endParaRPr>
        </a:p>
      </dgm:t>
    </dgm:pt>
    <dgm:pt modelId="{1DEFF183-758C-418E-A6C8-735EC528C72C}" type="parTrans" cxnId="{66ED6B87-4F27-43D2-BCD9-793B5C7D3E8C}">
      <dgm:prSet/>
      <dgm:spPr/>
      <dgm:t>
        <a:bodyPr/>
        <a:lstStyle/>
        <a:p>
          <a:endParaRPr lang="en-US"/>
        </a:p>
      </dgm:t>
    </dgm:pt>
    <dgm:pt modelId="{4C695F17-7165-427B-B7C5-E46516B6674A}" type="sibTrans" cxnId="{66ED6B87-4F27-43D2-BCD9-793B5C7D3E8C}">
      <dgm:prSet/>
      <dgm:spPr/>
      <dgm:t>
        <a:bodyPr/>
        <a:lstStyle/>
        <a:p>
          <a:endParaRPr lang="en-US"/>
        </a:p>
      </dgm:t>
    </dgm:pt>
    <dgm:pt modelId="{D0D2364D-285B-4993-A088-EA586D8C0970}">
      <dgm:prSet phldrT="[Text]"/>
      <dgm:spPr>
        <a:xfrm>
          <a:off x="6037325" y="791018"/>
          <a:ext cx="2646759" cy="3491125"/>
        </a:xfrm>
        <a:prstGeom prst="rect">
          <a:avLst/>
        </a:prstGeom>
        <a:solidFill>
          <a:srgbClr val="F79646">
            <a:lumMod val="40000"/>
            <a:lumOff val="60000"/>
            <a:alpha val="90000"/>
          </a:srgbClr>
        </a:solidFill>
        <a:ln w="25400" cap="flat" cmpd="sng" algn="ctr">
          <a:solidFill>
            <a:srgbClr val="F79646">
              <a:lumMod val="50000"/>
            </a:srgbClr>
          </a:solidFill>
          <a:prstDash val="solid"/>
        </a:ln>
        <a:effectLst/>
      </dgm:spPr>
      <dgm:t>
        <a:bodyPr/>
        <a:lstStyle/>
        <a:p>
          <a:r>
            <a:rPr lang="en-US" dirty="0" smtClean="0">
              <a:solidFill>
                <a:srgbClr val="0F243E">
                  <a:hueOff val="0"/>
                  <a:satOff val="0"/>
                  <a:lumOff val="0"/>
                  <a:alphaOff val="0"/>
                </a:srgbClr>
              </a:solidFill>
              <a:latin typeface="Franklin Gothic Book"/>
              <a:ea typeface="+mn-ea"/>
              <a:cs typeface="+mn-cs"/>
            </a:rPr>
            <a:t>Environmental Approvals &amp; Permitting</a:t>
          </a:r>
          <a:endParaRPr lang="en-US" dirty="0">
            <a:solidFill>
              <a:srgbClr val="0F243E">
                <a:hueOff val="0"/>
                <a:satOff val="0"/>
                <a:lumOff val="0"/>
                <a:alphaOff val="0"/>
              </a:srgbClr>
            </a:solidFill>
            <a:latin typeface="Franklin Gothic Book"/>
            <a:ea typeface="+mn-ea"/>
            <a:cs typeface="+mn-cs"/>
          </a:endParaRPr>
        </a:p>
      </dgm:t>
    </dgm:pt>
    <dgm:pt modelId="{B3169A49-6B14-4235-987A-23B202C05D51}" type="parTrans" cxnId="{67550050-004B-475C-BD3E-9EB3EAE2CD02}">
      <dgm:prSet/>
      <dgm:spPr/>
      <dgm:t>
        <a:bodyPr/>
        <a:lstStyle/>
        <a:p>
          <a:endParaRPr lang="en-US"/>
        </a:p>
      </dgm:t>
    </dgm:pt>
    <dgm:pt modelId="{41746021-84E3-419B-9AEE-219BBCAA87D0}" type="sibTrans" cxnId="{67550050-004B-475C-BD3E-9EB3EAE2CD02}">
      <dgm:prSet/>
      <dgm:spPr/>
      <dgm:t>
        <a:bodyPr/>
        <a:lstStyle/>
        <a:p>
          <a:endParaRPr lang="en-US"/>
        </a:p>
      </dgm:t>
    </dgm:pt>
    <dgm:pt modelId="{2934EDAE-DB96-4991-B6CC-30A31F7A7E7C}">
      <dgm:prSet phldrT="[Text]"/>
      <dgm:spPr>
        <a:xfrm>
          <a:off x="3020020" y="791018"/>
          <a:ext cx="2646759" cy="3491125"/>
        </a:xfrm>
        <a:prstGeom prst="rect">
          <a:avLst/>
        </a:prstGeom>
        <a:solidFill>
          <a:srgbClr val="9BBB59">
            <a:lumMod val="60000"/>
            <a:lumOff val="40000"/>
            <a:alpha val="90000"/>
          </a:srgbClr>
        </a:solidFill>
        <a:ln w="25400" cap="flat" cmpd="sng" algn="ctr">
          <a:solidFill>
            <a:srgbClr val="0F243E"/>
          </a:solidFill>
          <a:prstDash val="solid"/>
        </a:ln>
        <a:effectLst/>
      </dgm:spPr>
      <dgm:t>
        <a:bodyPr/>
        <a:lstStyle/>
        <a:p>
          <a:endParaRPr lang="en-US" dirty="0">
            <a:solidFill>
              <a:srgbClr val="0F243E">
                <a:hueOff val="0"/>
                <a:satOff val="0"/>
                <a:lumOff val="0"/>
                <a:alphaOff val="0"/>
              </a:srgbClr>
            </a:solidFill>
            <a:latin typeface="Franklin Gothic Book"/>
            <a:ea typeface="+mn-ea"/>
            <a:cs typeface="+mn-cs"/>
          </a:endParaRPr>
        </a:p>
      </dgm:t>
    </dgm:pt>
    <dgm:pt modelId="{1CA9EDD4-BAC4-40FD-BA9E-9787B9A4FFE2}" type="parTrans" cxnId="{CCDDBB71-9F27-4312-A0AE-DEC26C18235D}">
      <dgm:prSet/>
      <dgm:spPr/>
      <dgm:t>
        <a:bodyPr/>
        <a:lstStyle/>
        <a:p>
          <a:endParaRPr lang="en-US"/>
        </a:p>
      </dgm:t>
    </dgm:pt>
    <dgm:pt modelId="{F89E4D08-079A-4959-AED4-D7A8CE0227E3}" type="sibTrans" cxnId="{CCDDBB71-9F27-4312-A0AE-DEC26C18235D}">
      <dgm:prSet/>
      <dgm:spPr/>
      <dgm:t>
        <a:bodyPr/>
        <a:lstStyle/>
        <a:p>
          <a:endParaRPr lang="en-US"/>
        </a:p>
      </dgm:t>
    </dgm:pt>
    <dgm:pt modelId="{433A19F0-23AB-46DE-9B95-FBAA59B68F59}">
      <dgm:prSet phldrT="[Text]"/>
      <dgm:spPr>
        <a:xfrm>
          <a:off x="6037325" y="791018"/>
          <a:ext cx="2646759" cy="3491125"/>
        </a:xfrm>
        <a:prstGeom prst="rect">
          <a:avLst/>
        </a:prstGeom>
        <a:solidFill>
          <a:srgbClr val="F79646">
            <a:lumMod val="40000"/>
            <a:lumOff val="60000"/>
            <a:alpha val="90000"/>
          </a:srgbClr>
        </a:solidFill>
        <a:ln w="25400" cap="flat" cmpd="sng" algn="ctr">
          <a:solidFill>
            <a:srgbClr val="F79646">
              <a:lumMod val="50000"/>
            </a:srgbClr>
          </a:solidFill>
          <a:prstDash val="solid"/>
        </a:ln>
        <a:effectLst/>
      </dgm:spPr>
      <dgm:t>
        <a:bodyPr/>
        <a:lstStyle/>
        <a:p>
          <a:r>
            <a:rPr lang="en-US" dirty="0" smtClean="0">
              <a:solidFill>
                <a:srgbClr val="0F243E">
                  <a:hueOff val="0"/>
                  <a:satOff val="0"/>
                  <a:lumOff val="0"/>
                  <a:alphaOff val="0"/>
                </a:srgbClr>
              </a:solidFill>
              <a:latin typeface="Franklin Gothic Book"/>
              <a:ea typeface="+mn-ea"/>
              <a:cs typeface="+mn-cs"/>
            </a:rPr>
            <a:t>Concept Validations(local)</a:t>
          </a:r>
          <a:endParaRPr lang="en-US" dirty="0">
            <a:solidFill>
              <a:srgbClr val="0F243E">
                <a:hueOff val="0"/>
                <a:satOff val="0"/>
                <a:lumOff val="0"/>
                <a:alphaOff val="0"/>
              </a:srgbClr>
            </a:solidFill>
            <a:latin typeface="Franklin Gothic Book"/>
            <a:ea typeface="+mn-ea"/>
            <a:cs typeface="+mn-cs"/>
          </a:endParaRPr>
        </a:p>
      </dgm:t>
    </dgm:pt>
    <dgm:pt modelId="{D3E27FD5-F4C0-4F65-B497-A723F53BF701}" type="parTrans" cxnId="{030F382E-50FE-488F-9378-EE7B977CDBFE}">
      <dgm:prSet/>
      <dgm:spPr/>
      <dgm:t>
        <a:bodyPr/>
        <a:lstStyle/>
        <a:p>
          <a:endParaRPr lang="en-US"/>
        </a:p>
      </dgm:t>
    </dgm:pt>
    <dgm:pt modelId="{6BABF7B1-C163-484F-B1B3-31828ED34210}" type="sibTrans" cxnId="{030F382E-50FE-488F-9378-EE7B977CDBFE}">
      <dgm:prSet/>
      <dgm:spPr/>
      <dgm:t>
        <a:bodyPr/>
        <a:lstStyle/>
        <a:p>
          <a:endParaRPr lang="en-US"/>
        </a:p>
      </dgm:t>
    </dgm:pt>
    <dgm:pt modelId="{4804F4F3-E341-464A-8447-E90DB2DB11A3}">
      <dgm:prSet phldrT="[Text]"/>
      <dgm:spPr>
        <a:xfrm>
          <a:off x="6037325" y="791018"/>
          <a:ext cx="2646759" cy="3491125"/>
        </a:xfrm>
        <a:prstGeom prst="rect">
          <a:avLst/>
        </a:prstGeom>
        <a:solidFill>
          <a:srgbClr val="F79646">
            <a:lumMod val="40000"/>
            <a:lumOff val="60000"/>
            <a:alpha val="90000"/>
          </a:srgbClr>
        </a:solidFill>
        <a:ln w="25400" cap="flat" cmpd="sng" algn="ctr">
          <a:solidFill>
            <a:srgbClr val="F79646">
              <a:lumMod val="50000"/>
            </a:srgbClr>
          </a:solidFill>
          <a:prstDash val="solid"/>
        </a:ln>
        <a:effectLst/>
      </dgm:spPr>
      <dgm:t>
        <a:bodyPr/>
        <a:lstStyle/>
        <a:p>
          <a:r>
            <a:rPr lang="en-US" dirty="0" smtClean="0">
              <a:solidFill>
                <a:srgbClr val="0F243E">
                  <a:hueOff val="0"/>
                  <a:satOff val="0"/>
                  <a:lumOff val="0"/>
                  <a:alphaOff val="0"/>
                </a:srgbClr>
              </a:solidFill>
              <a:latin typeface="Franklin Gothic Book"/>
              <a:ea typeface="+mn-ea"/>
              <a:cs typeface="+mn-cs"/>
            </a:rPr>
            <a:t>ROW Approvals</a:t>
          </a:r>
          <a:endParaRPr lang="en-US" dirty="0">
            <a:solidFill>
              <a:srgbClr val="0F243E">
                <a:hueOff val="0"/>
                <a:satOff val="0"/>
                <a:lumOff val="0"/>
                <a:alphaOff val="0"/>
              </a:srgbClr>
            </a:solidFill>
            <a:latin typeface="Franklin Gothic Book"/>
            <a:ea typeface="+mn-ea"/>
            <a:cs typeface="+mn-cs"/>
          </a:endParaRPr>
        </a:p>
      </dgm:t>
    </dgm:pt>
    <dgm:pt modelId="{A9F92A06-4B9F-4E1B-A05A-2ECEE2979F4F}" type="parTrans" cxnId="{1BB648A7-424B-41C2-B0CF-0BE61DE34093}">
      <dgm:prSet/>
      <dgm:spPr/>
      <dgm:t>
        <a:bodyPr/>
        <a:lstStyle/>
        <a:p>
          <a:endParaRPr lang="en-US"/>
        </a:p>
      </dgm:t>
    </dgm:pt>
    <dgm:pt modelId="{3DDC2E6B-3D7E-4279-8D75-2A7FFD8ADB48}" type="sibTrans" cxnId="{1BB648A7-424B-41C2-B0CF-0BE61DE34093}">
      <dgm:prSet/>
      <dgm:spPr/>
      <dgm:t>
        <a:bodyPr/>
        <a:lstStyle/>
        <a:p>
          <a:endParaRPr lang="en-US"/>
        </a:p>
      </dgm:t>
    </dgm:pt>
    <dgm:pt modelId="{5948A95E-CDB6-42EE-BEB8-6DD9B88C893D}">
      <dgm:prSet phldrT="[Text]"/>
      <dgm:spPr>
        <a:xfrm>
          <a:off x="6037325" y="791018"/>
          <a:ext cx="2646759" cy="3491125"/>
        </a:xfrm>
        <a:prstGeom prst="rect">
          <a:avLst/>
        </a:prstGeom>
        <a:solidFill>
          <a:srgbClr val="F79646">
            <a:lumMod val="40000"/>
            <a:lumOff val="60000"/>
            <a:alpha val="90000"/>
          </a:srgbClr>
        </a:solidFill>
        <a:ln w="25400" cap="flat" cmpd="sng" algn="ctr">
          <a:solidFill>
            <a:srgbClr val="F79646">
              <a:lumMod val="50000"/>
            </a:srgbClr>
          </a:solidFill>
          <a:prstDash val="solid"/>
        </a:ln>
        <a:effectLst/>
      </dgm:spPr>
      <dgm:t>
        <a:bodyPr/>
        <a:lstStyle/>
        <a:p>
          <a:r>
            <a:rPr lang="en-US" dirty="0" smtClean="0">
              <a:solidFill>
                <a:srgbClr val="0F243E">
                  <a:hueOff val="0"/>
                  <a:satOff val="0"/>
                  <a:lumOff val="0"/>
                  <a:alphaOff val="0"/>
                </a:srgbClr>
              </a:solidFill>
              <a:latin typeface="Franklin Gothic Book"/>
              <a:ea typeface="+mn-ea"/>
              <a:cs typeface="+mn-cs"/>
            </a:rPr>
            <a:t>Utility Coordination</a:t>
          </a:r>
          <a:endParaRPr lang="en-US" dirty="0">
            <a:solidFill>
              <a:srgbClr val="0F243E">
                <a:hueOff val="0"/>
                <a:satOff val="0"/>
                <a:lumOff val="0"/>
                <a:alphaOff val="0"/>
              </a:srgbClr>
            </a:solidFill>
            <a:latin typeface="Franklin Gothic Book"/>
            <a:ea typeface="+mn-ea"/>
            <a:cs typeface="+mn-cs"/>
          </a:endParaRPr>
        </a:p>
      </dgm:t>
    </dgm:pt>
    <dgm:pt modelId="{1D9B2D6C-AD28-4C40-8237-DD9B346ED81A}" type="parTrans" cxnId="{2AF4A406-A86C-4A92-AF1A-0F10A24F3574}">
      <dgm:prSet/>
      <dgm:spPr/>
      <dgm:t>
        <a:bodyPr/>
        <a:lstStyle/>
        <a:p>
          <a:endParaRPr lang="en-US"/>
        </a:p>
      </dgm:t>
    </dgm:pt>
    <dgm:pt modelId="{545518B0-8F59-4992-BDC3-DC254512568D}" type="sibTrans" cxnId="{2AF4A406-A86C-4A92-AF1A-0F10A24F3574}">
      <dgm:prSet/>
      <dgm:spPr/>
      <dgm:t>
        <a:bodyPr/>
        <a:lstStyle/>
        <a:p>
          <a:endParaRPr lang="en-US"/>
        </a:p>
      </dgm:t>
    </dgm:pt>
    <dgm:pt modelId="{D5F92A11-6B36-4226-8C3B-673CCAC8376D}">
      <dgm:prSet phldrT="[Text]"/>
      <dgm:spPr>
        <a:xfrm>
          <a:off x="6037325" y="791018"/>
          <a:ext cx="2646759" cy="3491125"/>
        </a:xfrm>
        <a:prstGeom prst="rect">
          <a:avLst/>
        </a:prstGeom>
        <a:solidFill>
          <a:srgbClr val="F79646">
            <a:lumMod val="40000"/>
            <a:lumOff val="60000"/>
            <a:alpha val="90000"/>
          </a:srgbClr>
        </a:solidFill>
        <a:ln w="25400" cap="flat" cmpd="sng" algn="ctr">
          <a:solidFill>
            <a:srgbClr val="F79646">
              <a:lumMod val="50000"/>
            </a:srgbClr>
          </a:solidFill>
          <a:prstDash val="solid"/>
        </a:ln>
        <a:effectLst/>
      </dgm:spPr>
      <dgm:t>
        <a:bodyPr/>
        <a:lstStyle/>
        <a:p>
          <a:endParaRPr lang="en-US" dirty="0">
            <a:solidFill>
              <a:srgbClr val="0F243E">
                <a:hueOff val="0"/>
                <a:satOff val="0"/>
                <a:lumOff val="0"/>
                <a:alphaOff val="0"/>
              </a:srgbClr>
            </a:solidFill>
            <a:latin typeface="Franklin Gothic Book"/>
            <a:ea typeface="+mn-ea"/>
            <a:cs typeface="+mn-cs"/>
          </a:endParaRPr>
        </a:p>
      </dgm:t>
    </dgm:pt>
    <dgm:pt modelId="{33E85244-4955-47C3-8206-79F0AF87CC38}" type="parTrans" cxnId="{0A2EE540-1571-41E0-8DE2-9AD91E470D48}">
      <dgm:prSet/>
      <dgm:spPr/>
      <dgm:t>
        <a:bodyPr/>
        <a:lstStyle/>
        <a:p>
          <a:endParaRPr lang="en-US"/>
        </a:p>
      </dgm:t>
    </dgm:pt>
    <dgm:pt modelId="{92D3FDD9-24FF-4E7D-81F3-D92B4A3BB768}" type="sibTrans" cxnId="{0A2EE540-1571-41E0-8DE2-9AD91E470D48}">
      <dgm:prSet/>
      <dgm:spPr/>
      <dgm:t>
        <a:bodyPr/>
        <a:lstStyle/>
        <a:p>
          <a:endParaRPr lang="en-US"/>
        </a:p>
      </dgm:t>
    </dgm:pt>
    <dgm:pt modelId="{85ADFE0F-BBB9-4BFB-87FF-8FA11AF88BC2}">
      <dgm:prSet phldrT="[Text]"/>
      <dgm:spPr>
        <a:xfrm>
          <a:off x="6037325" y="791018"/>
          <a:ext cx="2646759" cy="3491125"/>
        </a:xfrm>
        <a:prstGeom prst="rect">
          <a:avLst/>
        </a:prstGeom>
        <a:solidFill>
          <a:srgbClr val="F79646">
            <a:lumMod val="40000"/>
            <a:lumOff val="60000"/>
            <a:alpha val="90000"/>
          </a:srgbClr>
        </a:solidFill>
        <a:ln w="25400" cap="flat" cmpd="sng" algn="ctr">
          <a:solidFill>
            <a:srgbClr val="F79646">
              <a:lumMod val="50000"/>
            </a:srgbClr>
          </a:solidFill>
          <a:prstDash val="solid"/>
        </a:ln>
        <a:effectLst/>
      </dgm:spPr>
      <dgm:t>
        <a:bodyPr/>
        <a:lstStyle/>
        <a:p>
          <a:r>
            <a:rPr lang="en-US" dirty="0" smtClean="0">
              <a:solidFill>
                <a:srgbClr val="0F243E">
                  <a:hueOff val="0"/>
                  <a:satOff val="0"/>
                  <a:lumOff val="0"/>
                  <a:alphaOff val="0"/>
                </a:srgbClr>
              </a:solidFill>
              <a:latin typeface="Franklin Gothic Book"/>
              <a:ea typeface="+mn-ea"/>
              <a:cs typeface="+mn-cs"/>
            </a:rPr>
            <a:t>Mgmt of CEI/Testing</a:t>
          </a:r>
          <a:endParaRPr lang="en-US" dirty="0">
            <a:solidFill>
              <a:srgbClr val="0F243E">
                <a:hueOff val="0"/>
                <a:satOff val="0"/>
                <a:lumOff val="0"/>
                <a:alphaOff val="0"/>
              </a:srgbClr>
            </a:solidFill>
            <a:latin typeface="Franklin Gothic Book"/>
            <a:ea typeface="+mn-ea"/>
            <a:cs typeface="+mn-cs"/>
          </a:endParaRPr>
        </a:p>
      </dgm:t>
    </dgm:pt>
    <dgm:pt modelId="{7C7D12DC-0221-4CD1-866B-F13D3002E86E}" type="parTrans" cxnId="{9B58CE6F-EDEF-4C1B-84BE-9E18B0375F97}">
      <dgm:prSet/>
      <dgm:spPr/>
      <dgm:t>
        <a:bodyPr/>
        <a:lstStyle/>
        <a:p>
          <a:endParaRPr lang="en-US"/>
        </a:p>
      </dgm:t>
    </dgm:pt>
    <dgm:pt modelId="{60E5ECEC-DB29-4C01-AB3E-42F3C77E4A68}" type="sibTrans" cxnId="{9B58CE6F-EDEF-4C1B-84BE-9E18B0375F97}">
      <dgm:prSet/>
      <dgm:spPr/>
      <dgm:t>
        <a:bodyPr/>
        <a:lstStyle/>
        <a:p>
          <a:endParaRPr lang="en-US"/>
        </a:p>
      </dgm:t>
    </dgm:pt>
    <dgm:pt modelId="{A8CF2DA1-2468-4FEC-A53E-DB6DB96E494A}">
      <dgm:prSet phldrT="[Text]"/>
      <dgm:spPr>
        <a:xfrm>
          <a:off x="6037325" y="791018"/>
          <a:ext cx="2646759" cy="3491125"/>
        </a:xfrm>
        <a:prstGeom prst="rect">
          <a:avLst/>
        </a:prstGeom>
        <a:solidFill>
          <a:srgbClr val="F79646">
            <a:lumMod val="40000"/>
            <a:lumOff val="60000"/>
            <a:alpha val="90000"/>
          </a:srgbClr>
        </a:solidFill>
        <a:ln w="25400" cap="flat" cmpd="sng" algn="ctr">
          <a:solidFill>
            <a:srgbClr val="F79646">
              <a:lumMod val="50000"/>
            </a:srgbClr>
          </a:solidFill>
          <a:prstDash val="solid"/>
        </a:ln>
        <a:effectLst/>
      </dgm:spPr>
      <dgm:t>
        <a:bodyPr/>
        <a:lstStyle/>
        <a:p>
          <a:r>
            <a:rPr lang="en-US" dirty="0" smtClean="0">
              <a:solidFill>
                <a:srgbClr val="0F243E">
                  <a:hueOff val="0"/>
                  <a:satOff val="0"/>
                  <a:lumOff val="0"/>
                  <a:alphaOff val="0"/>
                </a:srgbClr>
              </a:solidFill>
              <a:latin typeface="Franklin Gothic Book"/>
              <a:ea typeface="+mn-ea"/>
              <a:cs typeface="+mn-cs"/>
            </a:rPr>
            <a:t>QC/QA</a:t>
          </a:r>
          <a:endParaRPr lang="en-US" dirty="0">
            <a:solidFill>
              <a:srgbClr val="0F243E">
                <a:hueOff val="0"/>
                <a:satOff val="0"/>
                <a:lumOff val="0"/>
                <a:alphaOff val="0"/>
              </a:srgbClr>
            </a:solidFill>
            <a:latin typeface="Franklin Gothic Book"/>
            <a:ea typeface="+mn-ea"/>
            <a:cs typeface="+mn-cs"/>
          </a:endParaRPr>
        </a:p>
      </dgm:t>
    </dgm:pt>
    <dgm:pt modelId="{EEE66827-9CAB-4EBC-B22F-DF9428A8A90C}" type="parTrans" cxnId="{5849A3B7-06E3-4CAB-B0A8-ECB7121BFEB0}">
      <dgm:prSet/>
      <dgm:spPr/>
      <dgm:t>
        <a:bodyPr/>
        <a:lstStyle/>
        <a:p>
          <a:endParaRPr lang="en-US"/>
        </a:p>
      </dgm:t>
    </dgm:pt>
    <dgm:pt modelId="{9A7936E6-BE3F-405A-B7CF-7FBCDD1F2E1A}" type="sibTrans" cxnId="{5849A3B7-06E3-4CAB-B0A8-ECB7121BFEB0}">
      <dgm:prSet/>
      <dgm:spPr/>
      <dgm:t>
        <a:bodyPr/>
        <a:lstStyle/>
        <a:p>
          <a:endParaRPr lang="en-US"/>
        </a:p>
      </dgm:t>
    </dgm:pt>
    <dgm:pt modelId="{7E023957-E273-4D0E-80F9-8ED09918DB1E}">
      <dgm:prSet phldrT="[Text]"/>
      <dgm:spPr>
        <a:xfrm>
          <a:off x="2714" y="791018"/>
          <a:ext cx="2646759" cy="3491125"/>
        </a:xfrm>
        <a:prstGeom prst="rect">
          <a:avLst/>
        </a:prstGeom>
        <a:solidFill>
          <a:srgbClr val="4F81BD">
            <a:alpha val="90000"/>
            <a:tint val="40000"/>
            <a:hueOff val="0"/>
            <a:satOff val="0"/>
            <a:lumOff val="0"/>
            <a:alphaOff val="0"/>
          </a:srgbClr>
        </a:solidFill>
        <a:ln w="25400" cap="flat" cmpd="sng" algn="ctr">
          <a:solidFill>
            <a:srgbClr val="1F497D">
              <a:lumMod val="7500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solidFill>
                <a:srgbClr val="0F243E">
                  <a:hueOff val="0"/>
                  <a:satOff val="0"/>
                  <a:lumOff val="0"/>
                  <a:alphaOff val="0"/>
                </a:srgbClr>
              </a:solidFill>
              <a:latin typeface="Franklin Gothic Book"/>
              <a:ea typeface="+mn-ea"/>
              <a:cs typeface="+mn-cs"/>
            </a:rPr>
            <a:t>Forecasting</a:t>
          </a:r>
          <a:endParaRPr lang="en-US" dirty="0">
            <a:solidFill>
              <a:srgbClr val="0F243E">
                <a:hueOff val="0"/>
                <a:satOff val="0"/>
                <a:lumOff val="0"/>
                <a:alphaOff val="0"/>
              </a:srgbClr>
            </a:solidFill>
            <a:latin typeface="Franklin Gothic Book"/>
            <a:ea typeface="+mn-ea"/>
            <a:cs typeface="+mn-cs"/>
          </a:endParaRPr>
        </a:p>
      </dgm:t>
    </dgm:pt>
    <dgm:pt modelId="{BE54576D-374F-46E0-8A28-B375E130858A}" type="parTrans" cxnId="{D823F4E2-FBCE-4BCC-B037-F912C4B80FC0}">
      <dgm:prSet/>
      <dgm:spPr/>
      <dgm:t>
        <a:bodyPr/>
        <a:lstStyle/>
        <a:p>
          <a:endParaRPr lang="en-US"/>
        </a:p>
      </dgm:t>
    </dgm:pt>
    <dgm:pt modelId="{47F2EA06-6E47-42A5-9E84-B889546C3FF9}" type="sibTrans" cxnId="{D823F4E2-FBCE-4BCC-B037-F912C4B80FC0}">
      <dgm:prSet/>
      <dgm:spPr/>
      <dgm:t>
        <a:bodyPr/>
        <a:lstStyle/>
        <a:p>
          <a:endParaRPr lang="en-US"/>
        </a:p>
      </dgm:t>
    </dgm:pt>
    <dgm:pt modelId="{F3BEA345-221D-430A-8CEA-3A906AA13B54}">
      <dgm:prSet phldrT="[Text]"/>
      <dgm:spPr>
        <a:xfrm>
          <a:off x="2714" y="791018"/>
          <a:ext cx="2646759" cy="3491125"/>
        </a:xfrm>
        <a:prstGeom prst="rect">
          <a:avLst/>
        </a:prstGeom>
        <a:solidFill>
          <a:srgbClr val="4F81BD">
            <a:alpha val="90000"/>
            <a:tint val="40000"/>
            <a:hueOff val="0"/>
            <a:satOff val="0"/>
            <a:lumOff val="0"/>
            <a:alphaOff val="0"/>
          </a:srgbClr>
        </a:solidFill>
        <a:ln w="25400" cap="flat" cmpd="sng" algn="ctr">
          <a:solidFill>
            <a:srgbClr val="1F497D">
              <a:lumMod val="7500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solidFill>
                <a:srgbClr val="0F243E">
                  <a:hueOff val="0"/>
                  <a:satOff val="0"/>
                  <a:lumOff val="0"/>
                  <a:alphaOff val="0"/>
                </a:srgbClr>
              </a:solidFill>
              <a:latin typeface="Franklin Gothic Book"/>
              <a:ea typeface="+mn-ea"/>
              <a:cs typeface="+mn-cs"/>
            </a:rPr>
            <a:t>Scheduling</a:t>
          </a:r>
          <a:endParaRPr lang="en-US" dirty="0">
            <a:solidFill>
              <a:srgbClr val="0F243E">
                <a:hueOff val="0"/>
                <a:satOff val="0"/>
                <a:lumOff val="0"/>
                <a:alphaOff val="0"/>
              </a:srgbClr>
            </a:solidFill>
            <a:latin typeface="Franklin Gothic Book"/>
            <a:ea typeface="+mn-ea"/>
            <a:cs typeface="+mn-cs"/>
          </a:endParaRPr>
        </a:p>
      </dgm:t>
    </dgm:pt>
    <dgm:pt modelId="{98BA21E3-2F9B-47CB-9E88-7C85905772ED}" type="parTrans" cxnId="{4ABC169E-331F-4F77-806D-0D689A6E4CBA}">
      <dgm:prSet/>
      <dgm:spPr/>
      <dgm:t>
        <a:bodyPr/>
        <a:lstStyle/>
        <a:p>
          <a:endParaRPr lang="en-US"/>
        </a:p>
      </dgm:t>
    </dgm:pt>
    <dgm:pt modelId="{E3E3BD02-5807-428F-9389-EFFE064F7B00}" type="sibTrans" cxnId="{4ABC169E-331F-4F77-806D-0D689A6E4CBA}">
      <dgm:prSet/>
      <dgm:spPr/>
      <dgm:t>
        <a:bodyPr/>
        <a:lstStyle/>
        <a:p>
          <a:endParaRPr lang="en-US"/>
        </a:p>
      </dgm:t>
    </dgm:pt>
    <dgm:pt modelId="{3983BA90-528C-495C-9318-886000E84CB6}">
      <dgm:prSet phldrT="[Text]"/>
      <dgm:spPr>
        <a:xfrm>
          <a:off x="2714" y="791018"/>
          <a:ext cx="2646759" cy="3491125"/>
        </a:xfrm>
        <a:prstGeom prst="rect">
          <a:avLst/>
        </a:prstGeom>
        <a:solidFill>
          <a:srgbClr val="4F81BD">
            <a:alpha val="90000"/>
            <a:tint val="40000"/>
            <a:hueOff val="0"/>
            <a:satOff val="0"/>
            <a:lumOff val="0"/>
            <a:alphaOff val="0"/>
          </a:srgbClr>
        </a:solidFill>
        <a:ln w="25400" cap="flat" cmpd="sng" algn="ctr">
          <a:solidFill>
            <a:srgbClr val="1F497D">
              <a:lumMod val="7500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solidFill>
                <a:srgbClr val="0F243E">
                  <a:hueOff val="0"/>
                  <a:satOff val="0"/>
                  <a:lumOff val="0"/>
                  <a:alphaOff val="0"/>
                </a:srgbClr>
              </a:solidFill>
              <a:latin typeface="Franklin Gothic Book"/>
              <a:ea typeface="+mn-ea"/>
              <a:cs typeface="+mn-cs"/>
            </a:rPr>
            <a:t>Risk Mgmt.</a:t>
          </a:r>
          <a:endParaRPr lang="en-US" dirty="0">
            <a:solidFill>
              <a:srgbClr val="0F243E">
                <a:hueOff val="0"/>
                <a:satOff val="0"/>
                <a:lumOff val="0"/>
                <a:alphaOff val="0"/>
              </a:srgbClr>
            </a:solidFill>
            <a:latin typeface="Franklin Gothic Book"/>
            <a:ea typeface="+mn-ea"/>
            <a:cs typeface="+mn-cs"/>
          </a:endParaRPr>
        </a:p>
      </dgm:t>
    </dgm:pt>
    <dgm:pt modelId="{F7A1E5ED-A871-4CA2-A6A5-B3F31754CAA2}" type="parTrans" cxnId="{3176768B-ADC0-474A-837C-F58ABB598B34}">
      <dgm:prSet/>
      <dgm:spPr/>
      <dgm:t>
        <a:bodyPr/>
        <a:lstStyle/>
        <a:p>
          <a:endParaRPr lang="en-US"/>
        </a:p>
      </dgm:t>
    </dgm:pt>
    <dgm:pt modelId="{7A99C60E-93FD-4F63-BC74-145D609E88B9}" type="sibTrans" cxnId="{3176768B-ADC0-474A-837C-F58ABB598B34}">
      <dgm:prSet/>
      <dgm:spPr/>
      <dgm:t>
        <a:bodyPr/>
        <a:lstStyle/>
        <a:p>
          <a:endParaRPr lang="en-US"/>
        </a:p>
      </dgm:t>
    </dgm:pt>
    <dgm:pt modelId="{D77ADB27-B856-4535-9B9D-E4CDE6AC4676}">
      <dgm:prSet phldrT="[Text]"/>
      <dgm:spPr>
        <a:xfrm>
          <a:off x="2714" y="791018"/>
          <a:ext cx="2646759" cy="3491125"/>
        </a:xfrm>
        <a:solidFill>
          <a:srgbClr val="4F81BD">
            <a:alpha val="90000"/>
            <a:tint val="40000"/>
            <a:hueOff val="0"/>
            <a:satOff val="0"/>
            <a:lumOff val="0"/>
            <a:alphaOff val="0"/>
          </a:srgbClr>
        </a:solidFill>
        <a:ln w="25400" cap="flat" cmpd="sng" algn="ctr">
          <a:solidFill>
            <a:srgbClr val="1F497D">
              <a:lumMod val="7500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solidFill>
                <a:srgbClr val="0F243E">
                  <a:hueOff val="0"/>
                  <a:satOff val="0"/>
                  <a:lumOff val="0"/>
                  <a:alphaOff val="0"/>
                </a:srgbClr>
              </a:solidFill>
              <a:latin typeface="Franklin Gothic Book"/>
              <a:ea typeface="+mn-ea"/>
              <a:cs typeface="+mn-cs"/>
            </a:rPr>
            <a:t>Budget Mgmt.</a:t>
          </a:r>
          <a:endParaRPr lang="en-US" dirty="0">
            <a:solidFill>
              <a:srgbClr val="0F243E">
                <a:hueOff val="0"/>
                <a:satOff val="0"/>
                <a:lumOff val="0"/>
                <a:alphaOff val="0"/>
              </a:srgbClr>
            </a:solidFill>
            <a:latin typeface="Franklin Gothic Book"/>
            <a:ea typeface="+mn-ea"/>
            <a:cs typeface="+mn-cs"/>
          </a:endParaRPr>
        </a:p>
      </dgm:t>
    </dgm:pt>
    <dgm:pt modelId="{DCBAD839-5499-4C7B-99C7-C06F18F26B7A}" type="parTrans" cxnId="{8FCEFF63-1192-4279-B7A4-60E3EFD43A30}">
      <dgm:prSet/>
      <dgm:spPr/>
      <dgm:t>
        <a:bodyPr/>
        <a:lstStyle/>
        <a:p>
          <a:endParaRPr lang="en-US"/>
        </a:p>
      </dgm:t>
    </dgm:pt>
    <dgm:pt modelId="{77DE3C26-ABD0-42C9-AA07-4DBCBFFF87E0}" type="sibTrans" cxnId="{8FCEFF63-1192-4279-B7A4-60E3EFD43A30}">
      <dgm:prSet/>
      <dgm:spPr/>
      <dgm:t>
        <a:bodyPr/>
        <a:lstStyle/>
        <a:p>
          <a:endParaRPr lang="en-US"/>
        </a:p>
      </dgm:t>
    </dgm:pt>
    <dgm:pt modelId="{BFF8B720-9F4C-4476-99BA-9CF31C52DF9F}">
      <dgm:prSet phldrT="[Text]"/>
      <dgm:spPr>
        <a:xfrm>
          <a:off x="2714" y="791018"/>
          <a:ext cx="2646759" cy="3491125"/>
        </a:xfrm>
        <a:solidFill>
          <a:srgbClr val="4F81BD">
            <a:alpha val="90000"/>
            <a:tint val="40000"/>
            <a:hueOff val="0"/>
            <a:satOff val="0"/>
            <a:lumOff val="0"/>
            <a:alphaOff val="0"/>
          </a:srgbClr>
        </a:solidFill>
        <a:ln w="25400" cap="flat" cmpd="sng" algn="ctr">
          <a:solidFill>
            <a:srgbClr val="1F497D">
              <a:lumMod val="7500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solidFill>
                <a:srgbClr val="0F243E">
                  <a:hueOff val="0"/>
                  <a:satOff val="0"/>
                  <a:lumOff val="0"/>
                  <a:alphaOff val="0"/>
                </a:srgbClr>
              </a:solidFill>
              <a:latin typeface="Franklin Gothic Book"/>
              <a:ea typeface="+mn-ea"/>
              <a:cs typeface="+mn-cs"/>
            </a:rPr>
            <a:t>Audits</a:t>
          </a:r>
          <a:endParaRPr lang="en-US" dirty="0">
            <a:solidFill>
              <a:srgbClr val="0F243E">
                <a:hueOff val="0"/>
                <a:satOff val="0"/>
                <a:lumOff val="0"/>
                <a:alphaOff val="0"/>
              </a:srgbClr>
            </a:solidFill>
            <a:latin typeface="Franklin Gothic Book"/>
            <a:ea typeface="+mn-ea"/>
            <a:cs typeface="+mn-cs"/>
          </a:endParaRPr>
        </a:p>
      </dgm:t>
    </dgm:pt>
    <dgm:pt modelId="{7766080F-EB5F-4A99-B925-DDB451F6F8A5}" type="parTrans" cxnId="{EFC559E9-2DC4-4125-B550-2E7172E35C58}">
      <dgm:prSet/>
      <dgm:spPr/>
      <dgm:t>
        <a:bodyPr/>
        <a:lstStyle/>
        <a:p>
          <a:endParaRPr lang="en-US"/>
        </a:p>
      </dgm:t>
    </dgm:pt>
    <dgm:pt modelId="{2FF8E9B4-176E-4B5D-938F-160E0672EBD3}" type="sibTrans" cxnId="{EFC559E9-2DC4-4125-B550-2E7172E35C58}">
      <dgm:prSet/>
      <dgm:spPr/>
      <dgm:t>
        <a:bodyPr/>
        <a:lstStyle/>
        <a:p>
          <a:endParaRPr lang="en-US"/>
        </a:p>
      </dgm:t>
    </dgm:pt>
    <dgm:pt modelId="{2E223339-1706-4670-A440-EFFA2FBD2D1C}">
      <dgm:prSet phldrT="[Text]"/>
      <dgm:spPr>
        <a:xfrm>
          <a:off x="2714" y="791018"/>
          <a:ext cx="2646759" cy="3491125"/>
        </a:xfrm>
        <a:solidFill>
          <a:srgbClr val="4F81BD">
            <a:alpha val="90000"/>
            <a:tint val="40000"/>
            <a:hueOff val="0"/>
            <a:satOff val="0"/>
            <a:lumOff val="0"/>
            <a:alphaOff val="0"/>
          </a:srgbClr>
        </a:solidFill>
        <a:ln w="25400" cap="flat" cmpd="sng" algn="ctr">
          <a:solidFill>
            <a:srgbClr val="1F497D">
              <a:lumMod val="7500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solidFill>
                <a:srgbClr val="0F243E">
                  <a:hueOff val="0"/>
                  <a:satOff val="0"/>
                  <a:lumOff val="0"/>
                  <a:alphaOff val="0"/>
                </a:srgbClr>
              </a:solidFill>
              <a:latin typeface="Franklin Gothic Book"/>
              <a:ea typeface="+mn-ea"/>
              <a:cs typeface="+mn-cs"/>
            </a:rPr>
            <a:t>Invoicing</a:t>
          </a:r>
          <a:endParaRPr lang="en-US" dirty="0">
            <a:solidFill>
              <a:srgbClr val="0F243E">
                <a:hueOff val="0"/>
                <a:satOff val="0"/>
                <a:lumOff val="0"/>
                <a:alphaOff val="0"/>
              </a:srgbClr>
            </a:solidFill>
            <a:latin typeface="Franklin Gothic Book"/>
            <a:ea typeface="+mn-ea"/>
            <a:cs typeface="+mn-cs"/>
          </a:endParaRPr>
        </a:p>
      </dgm:t>
    </dgm:pt>
    <dgm:pt modelId="{FB00BA28-B80C-420C-B807-B6012FA59181}" type="parTrans" cxnId="{E321248E-172C-48DF-9F0B-57E6C4C7FF5E}">
      <dgm:prSet/>
      <dgm:spPr/>
      <dgm:t>
        <a:bodyPr/>
        <a:lstStyle/>
        <a:p>
          <a:endParaRPr lang="en-US"/>
        </a:p>
      </dgm:t>
    </dgm:pt>
    <dgm:pt modelId="{6CD74617-A333-4CDC-8958-EB5B2C884C20}" type="sibTrans" cxnId="{E321248E-172C-48DF-9F0B-57E6C4C7FF5E}">
      <dgm:prSet/>
      <dgm:spPr/>
      <dgm:t>
        <a:bodyPr/>
        <a:lstStyle/>
        <a:p>
          <a:endParaRPr lang="en-US"/>
        </a:p>
      </dgm:t>
    </dgm:pt>
    <dgm:pt modelId="{9DD96EA8-53B6-416F-81FF-5849AF2E01D3}">
      <dgm:prSet phldrT="[Text]"/>
      <dgm:spPr>
        <a:xfrm>
          <a:off x="2714" y="791018"/>
          <a:ext cx="2646759" cy="3491125"/>
        </a:xfrm>
        <a:solidFill>
          <a:srgbClr val="4F81BD">
            <a:alpha val="90000"/>
            <a:tint val="40000"/>
            <a:hueOff val="0"/>
            <a:satOff val="0"/>
            <a:lumOff val="0"/>
            <a:alphaOff val="0"/>
          </a:srgbClr>
        </a:solidFill>
        <a:ln w="25400" cap="flat" cmpd="sng" algn="ctr">
          <a:solidFill>
            <a:srgbClr val="1F497D">
              <a:lumMod val="7500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solidFill>
                <a:srgbClr val="0F243E">
                  <a:hueOff val="0"/>
                  <a:satOff val="0"/>
                  <a:lumOff val="0"/>
                  <a:alphaOff val="0"/>
                </a:srgbClr>
              </a:solidFill>
              <a:latin typeface="Franklin Gothic Book"/>
              <a:ea typeface="+mn-ea"/>
              <a:cs typeface="+mn-cs"/>
            </a:rPr>
            <a:t>Procurement </a:t>
          </a:r>
          <a:endParaRPr lang="en-US" dirty="0">
            <a:solidFill>
              <a:srgbClr val="0F243E">
                <a:hueOff val="0"/>
                <a:satOff val="0"/>
                <a:lumOff val="0"/>
                <a:alphaOff val="0"/>
              </a:srgbClr>
            </a:solidFill>
            <a:latin typeface="Franklin Gothic Book"/>
            <a:ea typeface="+mn-ea"/>
            <a:cs typeface="+mn-cs"/>
          </a:endParaRPr>
        </a:p>
      </dgm:t>
    </dgm:pt>
    <dgm:pt modelId="{0EE14C91-C4E5-4AC8-AC39-56388522389B}" type="parTrans" cxnId="{126ADE2E-83B9-469A-9D02-B864527D8E05}">
      <dgm:prSet/>
      <dgm:spPr/>
      <dgm:t>
        <a:bodyPr/>
        <a:lstStyle/>
        <a:p>
          <a:endParaRPr lang="en-US"/>
        </a:p>
      </dgm:t>
    </dgm:pt>
    <dgm:pt modelId="{5853F8D9-BBE8-4AFC-8D9E-BB25E6A304DE}" type="sibTrans" cxnId="{126ADE2E-83B9-469A-9D02-B864527D8E05}">
      <dgm:prSet/>
      <dgm:spPr/>
      <dgm:t>
        <a:bodyPr/>
        <a:lstStyle/>
        <a:p>
          <a:endParaRPr lang="en-US"/>
        </a:p>
      </dgm:t>
    </dgm:pt>
    <dgm:pt modelId="{0AB1424C-5E48-4C3D-908F-99377E6CCDD6}">
      <dgm:prSet phldrT="[Text]"/>
      <dgm:spPr>
        <a:xfrm>
          <a:off x="2714" y="791018"/>
          <a:ext cx="2646759" cy="3491125"/>
        </a:xfrm>
        <a:solidFill>
          <a:srgbClr val="4F81BD">
            <a:alpha val="90000"/>
            <a:tint val="40000"/>
            <a:hueOff val="0"/>
            <a:satOff val="0"/>
            <a:lumOff val="0"/>
            <a:alphaOff val="0"/>
          </a:srgbClr>
        </a:solidFill>
        <a:ln w="25400" cap="flat" cmpd="sng" algn="ctr">
          <a:solidFill>
            <a:srgbClr val="1F497D">
              <a:lumMod val="7500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solidFill>
                <a:srgbClr val="0F243E">
                  <a:hueOff val="0"/>
                  <a:satOff val="0"/>
                  <a:lumOff val="0"/>
                  <a:alphaOff val="0"/>
                </a:srgbClr>
              </a:solidFill>
              <a:latin typeface="Franklin Gothic Book"/>
              <a:ea typeface="+mn-ea"/>
              <a:cs typeface="+mn-cs"/>
            </a:rPr>
            <a:t>IGA Coordination</a:t>
          </a:r>
          <a:endParaRPr lang="en-US" dirty="0">
            <a:solidFill>
              <a:srgbClr val="0F243E">
                <a:hueOff val="0"/>
                <a:satOff val="0"/>
                <a:lumOff val="0"/>
                <a:alphaOff val="0"/>
              </a:srgbClr>
            </a:solidFill>
            <a:latin typeface="Franklin Gothic Book"/>
            <a:ea typeface="+mn-ea"/>
            <a:cs typeface="+mn-cs"/>
          </a:endParaRPr>
        </a:p>
      </dgm:t>
    </dgm:pt>
    <dgm:pt modelId="{0EC56F90-770B-4359-AD11-85BB6383F3DF}" type="parTrans" cxnId="{169A4851-3AAF-4D4F-93F8-981C814A6DD3}">
      <dgm:prSet/>
      <dgm:spPr/>
      <dgm:t>
        <a:bodyPr/>
        <a:lstStyle/>
        <a:p>
          <a:endParaRPr lang="en-US"/>
        </a:p>
      </dgm:t>
    </dgm:pt>
    <dgm:pt modelId="{B8DE2877-0E3D-4F74-A18E-8D20F9BD2773}" type="sibTrans" cxnId="{169A4851-3AAF-4D4F-93F8-981C814A6DD3}">
      <dgm:prSet/>
      <dgm:spPr/>
      <dgm:t>
        <a:bodyPr/>
        <a:lstStyle/>
        <a:p>
          <a:endParaRPr lang="en-US"/>
        </a:p>
      </dgm:t>
    </dgm:pt>
    <dgm:pt modelId="{7A530433-F7CC-4EB4-9488-2A54BBD4642C}">
      <dgm:prSet phldrT="[Text]"/>
      <dgm:spPr>
        <a:xfrm>
          <a:off x="2714" y="791018"/>
          <a:ext cx="2646759" cy="3491125"/>
        </a:xfrm>
        <a:solidFill>
          <a:srgbClr val="4F81BD">
            <a:alpha val="90000"/>
            <a:tint val="40000"/>
            <a:hueOff val="0"/>
            <a:satOff val="0"/>
            <a:lumOff val="0"/>
            <a:alphaOff val="0"/>
          </a:srgbClr>
        </a:solidFill>
        <a:ln w="25400" cap="flat" cmpd="sng" algn="ctr">
          <a:solidFill>
            <a:srgbClr val="1F497D">
              <a:lumMod val="7500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solidFill>
                <a:srgbClr val="0F243E">
                  <a:hueOff val="0"/>
                  <a:satOff val="0"/>
                  <a:lumOff val="0"/>
                  <a:alphaOff val="0"/>
                </a:srgbClr>
              </a:solidFill>
              <a:latin typeface="Franklin Gothic Book"/>
              <a:ea typeface="+mn-ea"/>
              <a:cs typeface="+mn-cs"/>
            </a:rPr>
            <a:t>Data Integration</a:t>
          </a:r>
          <a:endParaRPr lang="en-US" dirty="0">
            <a:solidFill>
              <a:srgbClr val="0F243E">
                <a:hueOff val="0"/>
                <a:satOff val="0"/>
                <a:lumOff val="0"/>
                <a:alphaOff val="0"/>
              </a:srgbClr>
            </a:solidFill>
            <a:latin typeface="Franklin Gothic Book"/>
            <a:ea typeface="+mn-ea"/>
            <a:cs typeface="+mn-cs"/>
          </a:endParaRPr>
        </a:p>
      </dgm:t>
    </dgm:pt>
    <dgm:pt modelId="{0C2F5E0E-2CD1-4FD2-AFD4-16C017BBCECF}" type="parTrans" cxnId="{9778778C-2FD0-4FDB-B24E-05EF06938F4B}">
      <dgm:prSet/>
      <dgm:spPr/>
      <dgm:t>
        <a:bodyPr/>
        <a:lstStyle/>
        <a:p>
          <a:endParaRPr lang="en-US"/>
        </a:p>
      </dgm:t>
    </dgm:pt>
    <dgm:pt modelId="{D1114ED3-1579-453D-B3F5-F4967B8FFF2E}" type="sibTrans" cxnId="{9778778C-2FD0-4FDB-B24E-05EF06938F4B}">
      <dgm:prSet/>
      <dgm:spPr/>
      <dgm:t>
        <a:bodyPr/>
        <a:lstStyle/>
        <a:p>
          <a:endParaRPr lang="en-US"/>
        </a:p>
      </dgm:t>
    </dgm:pt>
    <dgm:pt modelId="{72068BA6-917D-45EC-BB08-389B6C89E6E8}">
      <dgm:prSet phldrT="[Text]"/>
      <dgm:spPr>
        <a:xfrm>
          <a:off x="2714" y="791018"/>
          <a:ext cx="2646759" cy="3491125"/>
        </a:xfrm>
        <a:solidFill>
          <a:srgbClr val="4F81BD">
            <a:alpha val="90000"/>
            <a:tint val="40000"/>
            <a:hueOff val="0"/>
            <a:satOff val="0"/>
            <a:lumOff val="0"/>
            <a:alphaOff val="0"/>
          </a:srgbClr>
        </a:solidFill>
        <a:ln w="25400" cap="flat" cmpd="sng" algn="ctr">
          <a:solidFill>
            <a:srgbClr val="1F497D">
              <a:lumMod val="7500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solidFill>
                <a:srgbClr val="0F243E">
                  <a:hueOff val="0"/>
                  <a:satOff val="0"/>
                  <a:lumOff val="0"/>
                  <a:alphaOff val="0"/>
                </a:srgbClr>
              </a:solidFill>
              <a:latin typeface="Franklin Gothic Book"/>
              <a:ea typeface="+mn-ea"/>
              <a:cs typeface="+mn-cs"/>
            </a:rPr>
            <a:t>Document Control</a:t>
          </a:r>
          <a:endParaRPr lang="en-US" dirty="0">
            <a:solidFill>
              <a:srgbClr val="0F243E">
                <a:hueOff val="0"/>
                <a:satOff val="0"/>
                <a:lumOff val="0"/>
                <a:alphaOff val="0"/>
              </a:srgbClr>
            </a:solidFill>
            <a:latin typeface="Franklin Gothic Book"/>
            <a:ea typeface="+mn-ea"/>
            <a:cs typeface="+mn-cs"/>
          </a:endParaRPr>
        </a:p>
      </dgm:t>
    </dgm:pt>
    <dgm:pt modelId="{E02C9E7C-20AD-43BB-9E38-34C40EACCA1E}" type="parTrans" cxnId="{D0C96464-0318-4D27-85DA-DB50DD0AD557}">
      <dgm:prSet/>
      <dgm:spPr/>
      <dgm:t>
        <a:bodyPr/>
        <a:lstStyle/>
        <a:p>
          <a:endParaRPr lang="en-US"/>
        </a:p>
      </dgm:t>
    </dgm:pt>
    <dgm:pt modelId="{CEBB859E-A6E0-4CF5-9DD9-BB5BB3167E44}" type="sibTrans" cxnId="{D0C96464-0318-4D27-85DA-DB50DD0AD557}">
      <dgm:prSet/>
      <dgm:spPr/>
      <dgm:t>
        <a:bodyPr/>
        <a:lstStyle/>
        <a:p>
          <a:endParaRPr lang="en-US"/>
        </a:p>
      </dgm:t>
    </dgm:pt>
    <dgm:pt modelId="{398A9F0B-1850-4893-AE25-1E6703451952}">
      <dgm:prSet/>
      <dgm:spPr/>
      <dgm:t>
        <a:bodyPr/>
        <a:lstStyle/>
        <a:p>
          <a:r>
            <a:rPr lang="en-US" dirty="0" smtClean="0">
              <a:solidFill>
                <a:srgbClr val="0F243E">
                  <a:hueOff val="0"/>
                  <a:satOff val="0"/>
                  <a:lumOff val="0"/>
                  <a:alphaOff val="0"/>
                </a:srgbClr>
              </a:solidFill>
              <a:latin typeface="Franklin Gothic Book"/>
              <a:ea typeface="+mn-ea"/>
              <a:cs typeface="+mn-cs"/>
            </a:rPr>
            <a:t>Stakeholder Mgmt</a:t>
          </a:r>
        </a:p>
      </dgm:t>
    </dgm:pt>
    <dgm:pt modelId="{CFD90596-D1CD-473A-8987-FD30EA6DE1B8}" type="parTrans" cxnId="{FCD02D7A-8625-49CD-B8E0-BDDB884A48CC}">
      <dgm:prSet/>
      <dgm:spPr/>
      <dgm:t>
        <a:bodyPr/>
        <a:lstStyle/>
        <a:p>
          <a:endParaRPr lang="en-US"/>
        </a:p>
      </dgm:t>
    </dgm:pt>
    <dgm:pt modelId="{C80D027C-2078-4757-AE67-5C287BB43DB6}" type="sibTrans" cxnId="{FCD02D7A-8625-49CD-B8E0-BDDB884A48CC}">
      <dgm:prSet/>
      <dgm:spPr/>
      <dgm:t>
        <a:bodyPr/>
        <a:lstStyle/>
        <a:p>
          <a:endParaRPr lang="en-US"/>
        </a:p>
      </dgm:t>
    </dgm:pt>
    <dgm:pt modelId="{95B38D4B-D70B-437C-B5CA-C6BD4F5AEB88}">
      <dgm:prSet/>
      <dgm:spPr/>
      <dgm:t>
        <a:bodyPr/>
        <a:lstStyle/>
        <a:p>
          <a:r>
            <a:rPr lang="en-US" dirty="0" smtClean="0">
              <a:solidFill>
                <a:srgbClr val="0F243E">
                  <a:hueOff val="0"/>
                  <a:satOff val="0"/>
                  <a:lumOff val="0"/>
                  <a:alphaOff val="0"/>
                </a:srgbClr>
              </a:solidFill>
              <a:latin typeface="Franklin Gothic Book"/>
              <a:ea typeface="+mn-ea"/>
              <a:cs typeface="+mn-cs"/>
            </a:rPr>
            <a:t>Dashboard Reporting</a:t>
          </a:r>
        </a:p>
      </dgm:t>
    </dgm:pt>
    <dgm:pt modelId="{867516C3-369F-4996-A23D-F4E4703B6609}" type="parTrans" cxnId="{09CC6039-10A2-4D1F-9CBB-E395425DF676}">
      <dgm:prSet/>
      <dgm:spPr/>
      <dgm:t>
        <a:bodyPr/>
        <a:lstStyle/>
        <a:p>
          <a:endParaRPr lang="en-US"/>
        </a:p>
      </dgm:t>
    </dgm:pt>
    <dgm:pt modelId="{725CE3E9-6FAB-4566-A08F-11D72A9C40E8}" type="sibTrans" cxnId="{09CC6039-10A2-4D1F-9CBB-E395425DF676}">
      <dgm:prSet/>
      <dgm:spPr/>
      <dgm:t>
        <a:bodyPr/>
        <a:lstStyle/>
        <a:p>
          <a:endParaRPr lang="en-US"/>
        </a:p>
      </dgm:t>
    </dgm:pt>
    <dgm:pt modelId="{017A6338-BC90-486C-AB94-3F146C87E3CF}">
      <dgm:prSet/>
      <dgm:spPr/>
      <dgm:t>
        <a:bodyPr/>
        <a:lstStyle/>
        <a:p>
          <a:r>
            <a:rPr lang="en-US" dirty="0" smtClean="0">
              <a:solidFill>
                <a:srgbClr val="0F243E">
                  <a:hueOff val="0"/>
                  <a:satOff val="0"/>
                  <a:lumOff val="0"/>
                  <a:alphaOff val="0"/>
                </a:srgbClr>
              </a:solidFill>
              <a:latin typeface="Franklin Gothic Book"/>
              <a:ea typeface="+mn-ea"/>
              <a:cs typeface="+mn-cs"/>
            </a:rPr>
            <a:t>Media Support</a:t>
          </a:r>
        </a:p>
      </dgm:t>
    </dgm:pt>
    <dgm:pt modelId="{B6CB9D22-A4EE-4256-8095-1DB152B8BFB7}" type="parTrans" cxnId="{1BD38A48-B3EF-4B57-9B79-29549BF7B369}">
      <dgm:prSet/>
      <dgm:spPr/>
      <dgm:t>
        <a:bodyPr/>
        <a:lstStyle/>
        <a:p>
          <a:endParaRPr lang="en-US"/>
        </a:p>
      </dgm:t>
    </dgm:pt>
    <dgm:pt modelId="{6E0FFDA4-72F1-4ECC-9744-89C65123BE22}" type="sibTrans" cxnId="{1BD38A48-B3EF-4B57-9B79-29549BF7B369}">
      <dgm:prSet/>
      <dgm:spPr/>
      <dgm:t>
        <a:bodyPr/>
        <a:lstStyle/>
        <a:p>
          <a:endParaRPr lang="en-US"/>
        </a:p>
      </dgm:t>
    </dgm:pt>
    <dgm:pt modelId="{E116090B-FABA-475B-ABE3-F3E266D98B16}">
      <dgm:prSet/>
      <dgm:spPr/>
      <dgm:t>
        <a:bodyPr/>
        <a:lstStyle/>
        <a:p>
          <a:r>
            <a:rPr lang="en-US" dirty="0" smtClean="0">
              <a:solidFill>
                <a:srgbClr val="0F243E">
                  <a:hueOff val="0"/>
                  <a:satOff val="0"/>
                  <a:lumOff val="0"/>
                  <a:alphaOff val="0"/>
                </a:srgbClr>
              </a:solidFill>
              <a:latin typeface="Franklin Gothic Book"/>
              <a:ea typeface="+mn-ea"/>
              <a:cs typeface="+mn-cs"/>
            </a:rPr>
            <a:t>Web/Social Media</a:t>
          </a:r>
        </a:p>
      </dgm:t>
    </dgm:pt>
    <dgm:pt modelId="{76CE3484-4C02-4D21-AA01-285FDDB0A744}" type="parTrans" cxnId="{A268BBB4-0799-4F0E-86BB-2D4FA51CC408}">
      <dgm:prSet/>
      <dgm:spPr/>
      <dgm:t>
        <a:bodyPr/>
        <a:lstStyle/>
        <a:p>
          <a:endParaRPr lang="en-US"/>
        </a:p>
      </dgm:t>
    </dgm:pt>
    <dgm:pt modelId="{02BA58FB-3277-40F3-A349-F1501569F4EA}" type="sibTrans" cxnId="{A268BBB4-0799-4F0E-86BB-2D4FA51CC408}">
      <dgm:prSet/>
      <dgm:spPr/>
      <dgm:t>
        <a:bodyPr/>
        <a:lstStyle/>
        <a:p>
          <a:endParaRPr lang="en-US"/>
        </a:p>
      </dgm:t>
    </dgm:pt>
    <dgm:pt modelId="{FEAF0D9D-860D-4D1B-B9ED-0D4EFB57470D}">
      <dgm:prSet/>
      <dgm:spPr/>
      <dgm:t>
        <a:bodyPr/>
        <a:lstStyle/>
        <a:p>
          <a:endParaRPr lang="en-US" dirty="0" smtClean="0">
            <a:solidFill>
              <a:srgbClr val="0F243E">
                <a:hueOff val="0"/>
                <a:satOff val="0"/>
                <a:lumOff val="0"/>
                <a:alphaOff val="0"/>
              </a:srgbClr>
            </a:solidFill>
            <a:latin typeface="Franklin Gothic Book"/>
            <a:ea typeface="+mn-ea"/>
            <a:cs typeface="+mn-cs"/>
          </a:endParaRPr>
        </a:p>
      </dgm:t>
    </dgm:pt>
    <dgm:pt modelId="{76E00A7D-F2CD-492B-8948-E04EA0679843}" type="parTrans" cxnId="{105902D5-A258-4750-B9B7-7B3B0DC00EAB}">
      <dgm:prSet/>
      <dgm:spPr/>
      <dgm:t>
        <a:bodyPr/>
        <a:lstStyle/>
        <a:p>
          <a:endParaRPr lang="en-US"/>
        </a:p>
      </dgm:t>
    </dgm:pt>
    <dgm:pt modelId="{E34602D7-535B-48E4-AEE9-88D0B4F259BB}" type="sibTrans" cxnId="{105902D5-A258-4750-B9B7-7B3B0DC00EAB}">
      <dgm:prSet/>
      <dgm:spPr/>
      <dgm:t>
        <a:bodyPr/>
        <a:lstStyle/>
        <a:p>
          <a:endParaRPr lang="en-US"/>
        </a:p>
      </dgm:t>
    </dgm:pt>
    <dgm:pt modelId="{35AE2136-D75A-4A79-A79A-7B7F61444156}">
      <dgm:prSet phldrT="[Text]"/>
      <dgm:spPr>
        <a:xfrm>
          <a:off x="6037325" y="791018"/>
          <a:ext cx="2646759" cy="3491125"/>
        </a:xfrm>
        <a:solidFill>
          <a:srgbClr val="F79646">
            <a:lumMod val="40000"/>
            <a:lumOff val="60000"/>
            <a:alpha val="90000"/>
          </a:srgbClr>
        </a:solidFill>
        <a:ln w="25400" cap="flat" cmpd="sng" algn="ctr">
          <a:solidFill>
            <a:srgbClr val="F79646">
              <a:lumMod val="50000"/>
            </a:srgbClr>
          </a:solidFill>
          <a:prstDash val="solid"/>
        </a:ln>
        <a:effectLst/>
      </dgm:spPr>
      <dgm:t>
        <a:bodyPr/>
        <a:lstStyle/>
        <a:p>
          <a:r>
            <a:rPr lang="en-US" dirty="0" smtClean="0">
              <a:solidFill>
                <a:srgbClr val="0F243E">
                  <a:hueOff val="0"/>
                  <a:satOff val="0"/>
                  <a:lumOff val="0"/>
                  <a:alphaOff val="0"/>
                </a:srgbClr>
              </a:solidFill>
              <a:latin typeface="Franklin Gothic Book"/>
              <a:ea typeface="+mn-ea"/>
              <a:cs typeface="+mn-cs"/>
            </a:rPr>
            <a:t>Engineering Reviews</a:t>
          </a:r>
          <a:endParaRPr lang="en-US" dirty="0">
            <a:solidFill>
              <a:srgbClr val="0F243E">
                <a:hueOff val="0"/>
                <a:satOff val="0"/>
                <a:lumOff val="0"/>
                <a:alphaOff val="0"/>
              </a:srgbClr>
            </a:solidFill>
            <a:latin typeface="Franklin Gothic Book"/>
            <a:ea typeface="+mn-ea"/>
            <a:cs typeface="+mn-cs"/>
          </a:endParaRPr>
        </a:p>
      </dgm:t>
    </dgm:pt>
    <dgm:pt modelId="{5132FE9C-0981-465A-8E35-932E4B6A344C}" type="parTrans" cxnId="{7C1D0F3D-998D-439B-8D8A-454B9B60302C}">
      <dgm:prSet/>
      <dgm:spPr/>
      <dgm:t>
        <a:bodyPr/>
        <a:lstStyle/>
        <a:p>
          <a:endParaRPr lang="en-US"/>
        </a:p>
      </dgm:t>
    </dgm:pt>
    <dgm:pt modelId="{F3FD60C9-9B61-4CEC-A5A3-FD958EE456FF}" type="sibTrans" cxnId="{7C1D0F3D-998D-439B-8D8A-454B9B60302C}">
      <dgm:prSet/>
      <dgm:spPr/>
      <dgm:t>
        <a:bodyPr/>
        <a:lstStyle/>
        <a:p>
          <a:endParaRPr lang="en-US"/>
        </a:p>
      </dgm:t>
    </dgm:pt>
    <dgm:pt modelId="{E2094C86-197E-4295-A256-0D768C0D3BD7}" type="pres">
      <dgm:prSet presAssocID="{97EEE9C6-6AF2-42D1-BC0F-423670220967}" presName="Name0" presStyleCnt="0">
        <dgm:presLayoutVars>
          <dgm:dir/>
          <dgm:animLvl val="lvl"/>
          <dgm:resizeHandles val="exact"/>
        </dgm:presLayoutVars>
      </dgm:prSet>
      <dgm:spPr/>
      <dgm:t>
        <a:bodyPr/>
        <a:lstStyle/>
        <a:p>
          <a:endParaRPr lang="en-US"/>
        </a:p>
      </dgm:t>
    </dgm:pt>
    <dgm:pt modelId="{9803527C-C76A-4989-9084-C7270F9C2AF9}" type="pres">
      <dgm:prSet presAssocID="{1A47223D-5DC6-473E-9A9B-EDA1D288C12D}" presName="composite" presStyleCnt="0"/>
      <dgm:spPr/>
    </dgm:pt>
    <dgm:pt modelId="{D342A22D-5793-4BC4-847C-BFE6B1EEC9C9}" type="pres">
      <dgm:prSet presAssocID="{1A47223D-5DC6-473E-9A9B-EDA1D288C12D}" presName="parTx" presStyleLbl="alignNode1" presStyleIdx="0" presStyleCnt="3">
        <dgm:presLayoutVars>
          <dgm:chMax val="0"/>
          <dgm:chPref val="0"/>
          <dgm:bulletEnabled val="1"/>
        </dgm:presLayoutVars>
      </dgm:prSet>
      <dgm:spPr/>
      <dgm:t>
        <a:bodyPr/>
        <a:lstStyle/>
        <a:p>
          <a:endParaRPr lang="en-US"/>
        </a:p>
      </dgm:t>
    </dgm:pt>
    <dgm:pt modelId="{759A9C59-7EFD-4BFD-A445-0C820D79B727}" type="pres">
      <dgm:prSet presAssocID="{1A47223D-5DC6-473E-9A9B-EDA1D288C12D}" presName="desTx" presStyleLbl="alignAccFollowNode1" presStyleIdx="0" presStyleCnt="3">
        <dgm:presLayoutVars>
          <dgm:bulletEnabled val="1"/>
        </dgm:presLayoutVars>
      </dgm:prSet>
      <dgm:spPr>
        <a:prstGeom prst="rect">
          <a:avLst/>
        </a:prstGeom>
      </dgm:spPr>
      <dgm:t>
        <a:bodyPr/>
        <a:lstStyle/>
        <a:p>
          <a:endParaRPr lang="en-US"/>
        </a:p>
      </dgm:t>
    </dgm:pt>
    <dgm:pt modelId="{C01204E9-54FB-4ABC-BE6D-531B3598503F}" type="pres">
      <dgm:prSet presAssocID="{4F35E345-42E0-44EE-9491-E7A24756590E}" presName="space" presStyleCnt="0"/>
      <dgm:spPr/>
    </dgm:pt>
    <dgm:pt modelId="{F0352E35-5A76-4670-8842-65FBCFC8C6D2}" type="pres">
      <dgm:prSet presAssocID="{966221AA-6C4A-4CBB-897E-0FECA9E16AC1}" presName="composite" presStyleCnt="0"/>
      <dgm:spPr/>
    </dgm:pt>
    <dgm:pt modelId="{E2687DE0-E060-4F0C-BAC1-EE3831920C6A}" type="pres">
      <dgm:prSet presAssocID="{966221AA-6C4A-4CBB-897E-0FECA9E16AC1}" presName="parTx" presStyleLbl="alignNode1" presStyleIdx="1" presStyleCnt="3">
        <dgm:presLayoutVars>
          <dgm:chMax val="0"/>
          <dgm:chPref val="0"/>
          <dgm:bulletEnabled val="1"/>
        </dgm:presLayoutVars>
      </dgm:prSet>
      <dgm:spPr/>
      <dgm:t>
        <a:bodyPr/>
        <a:lstStyle/>
        <a:p>
          <a:endParaRPr lang="en-US"/>
        </a:p>
      </dgm:t>
    </dgm:pt>
    <dgm:pt modelId="{AF7B7167-A94F-45AA-84D9-84A38355AA4E}" type="pres">
      <dgm:prSet presAssocID="{966221AA-6C4A-4CBB-897E-0FECA9E16AC1}" presName="desTx" presStyleLbl="alignAccFollowNode1" presStyleIdx="1" presStyleCnt="3">
        <dgm:presLayoutVars>
          <dgm:bulletEnabled val="1"/>
        </dgm:presLayoutVars>
      </dgm:prSet>
      <dgm:spPr/>
      <dgm:t>
        <a:bodyPr/>
        <a:lstStyle/>
        <a:p>
          <a:endParaRPr lang="en-US"/>
        </a:p>
      </dgm:t>
    </dgm:pt>
    <dgm:pt modelId="{F2FCBF05-662E-4C6E-8F5F-30C194C245D2}" type="pres">
      <dgm:prSet presAssocID="{4C903EEC-EB11-4D0C-BF72-527DE0AA49A8}" presName="space" presStyleCnt="0"/>
      <dgm:spPr/>
    </dgm:pt>
    <dgm:pt modelId="{ECF6F5E4-EDC1-4673-A5B4-3DEABFC9F4E9}" type="pres">
      <dgm:prSet presAssocID="{3DA57835-205B-4337-A642-49787081DA93}" presName="composite" presStyleCnt="0"/>
      <dgm:spPr/>
    </dgm:pt>
    <dgm:pt modelId="{6AB66726-BC6F-4FB5-905A-DAEBFCF59EDE}" type="pres">
      <dgm:prSet presAssocID="{3DA57835-205B-4337-A642-49787081DA93}" presName="parTx" presStyleLbl="alignNode1" presStyleIdx="2" presStyleCnt="3" custLinFactNeighborX="-216">
        <dgm:presLayoutVars>
          <dgm:chMax val="0"/>
          <dgm:chPref val="0"/>
          <dgm:bulletEnabled val="1"/>
        </dgm:presLayoutVars>
      </dgm:prSet>
      <dgm:spPr/>
      <dgm:t>
        <a:bodyPr/>
        <a:lstStyle/>
        <a:p>
          <a:endParaRPr lang="en-US"/>
        </a:p>
      </dgm:t>
    </dgm:pt>
    <dgm:pt modelId="{0CBC56F4-8CB5-4350-ADF0-57F2DBF6DF24}" type="pres">
      <dgm:prSet presAssocID="{3DA57835-205B-4337-A642-49787081DA93}" presName="desTx" presStyleLbl="alignAccFollowNode1" presStyleIdx="2" presStyleCnt="3">
        <dgm:presLayoutVars>
          <dgm:bulletEnabled val="1"/>
        </dgm:presLayoutVars>
      </dgm:prSet>
      <dgm:spPr>
        <a:prstGeom prst="rect">
          <a:avLst/>
        </a:prstGeom>
      </dgm:spPr>
      <dgm:t>
        <a:bodyPr/>
        <a:lstStyle/>
        <a:p>
          <a:endParaRPr lang="en-US"/>
        </a:p>
      </dgm:t>
    </dgm:pt>
  </dgm:ptLst>
  <dgm:cxnLst>
    <dgm:cxn modelId="{9C261DF1-B233-41C1-ACAB-22646E19487F}" type="presOf" srcId="{2934EDAE-DB96-4991-B6CC-30A31F7A7E7C}" destId="{AF7B7167-A94F-45AA-84D9-84A38355AA4E}" srcOrd="0" destOrd="6" presId="urn:microsoft.com/office/officeart/2005/8/layout/hList1"/>
    <dgm:cxn modelId="{AB18E410-7582-4F1C-88C8-6AA8EDCD9150}" type="presOf" srcId="{3DA57835-205B-4337-A642-49787081DA93}" destId="{6AB66726-BC6F-4FB5-905A-DAEBFCF59EDE}" srcOrd="0" destOrd="0" presId="urn:microsoft.com/office/officeart/2005/8/layout/hList1"/>
    <dgm:cxn modelId="{2AF4A406-A86C-4A92-AF1A-0F10A24F3574}" srcId="{3DA57835-205B-4337-A642-49787081DA93}" destId="{5948A95E-CDB6-42EE-BEB8-6DD9B88C893D}" srcOrd="5" destOrd="0" parTransId="{1D9B2D6C-AD28-4C40-8237-DD9B346ED81A}" sibTransId="{545518B0-8F59-4992-BDC3-DC254512568D}"/>
    <dgm:cxn modelId="{105902D5-A258-4750-B9B7-7B3B0DC00EAB}" srcId="{966221AA-6C4A-4CBB-897E-0FECA9E16AC1}" destId="{FEAF0D9D-860D-4D1B-B9ED-0D4EFB57470D}" srcOrd="5" destOrd="0" parTransId="{76E00A7D-F2CD-492B-8948-E04EA0679843}" sibTransId="{E34602D7-535B-48E4-AEE9-88D0B4F259BB}"/>
    <dgm:cxn modelId="{66ED6B87-4F27-43D2-BCD9-793B5C7D3E8C}" srcId="{3DA57835-205B-4337-A642-49787081DA93}" destId="{0593D1CA-1D1D-4D6B-958C-EC110918D583}" srcOrd="0" destOrd="0" parTransId="{1DEFF183-758C-418E-A6C8-735EC528C72C}" sibTransId="{4C695F17-7165-427B-B7C5-E46516B6674A}"/>
    <dgm:cxn modelId="{2ED060FC-7637-403E-9EBE-789B239F76A8}" type="presOf" srcId="{BFF8B720-9F4C-4476-99BA-9CF31C52DF9F}" destId="{759A9C59-7EFD-4BFD-A445-0C820D79B727}" srcOrd="0" destOrd="5" presId="urn:microsoft.com/office/officeart/2005/8/layout/hList1"/>
    <dgm:cxn modelId="{0FB9A3EA-1247-4C3B-935F-46667BACEB80}" type="presOf" srcId="{3983BA90-528C-495C-9318-886000E84CB6}" destId="{759A9C59-7EFD-4BFD-A445-0C820D79B727}" srcOrd="0" destOrd="4" presId="urn:microsoft.com/office/officeart/2005/8/layout/hList1"/>
    <dgm:cxn modelId="{A78262C9-059B-40C6-BAB0-62BD48AB7856}" type="presOf" srcId="{72068BA6-917D-45EC-BB08-389B6C89E6E8}" destId="{759A9C59-7EFD-4BFD-A445-0C820D79B727}" srcOrd="0" destOrd="10" presId="urn:microsoft.com/office/officeart/2005/8/layout/hList1"/>
    <dgm:cxn modelId="{C625F258-C9B1-461C-8C6E-F7DB45CED9C9}" type="presOf" srcId="{97EEE9C6-6AF2-42D1-BC0F-423670220967}" destId="{E2094C86-197E-4295-A256-0D768C0D3BD7}" srcOrd="0" destOrd="0" presId="urn:microsoft.com/office/officeart/2005/8/layout/hList1"/>
    <dgm:cxn modelId="{D5B724B9-9223-499D-B7D4-88AC1261A4A6}" srcId="{966221AA-6C4A-4CBB-897E-0FECA9E16AC1}" destId="{9A26037A-C411-4194-A9CA-5567256F6882}" srcOrd="0" destOrd="0" parTransId="{B48ADEE5-A052-4554-9630-506B5D305805}" sibTransId="{9B5D632A-C0DC-410A-AD48-F3A77CDA4059}"/>
    <dgm:cxn modelId="{169A4851-3AAF-4D4F-93F8-981C814A6DD3}" srcId="{1A47223D-5DC6-473E-9A9B-EDA1D288C12D}" destId="{0AB1424C-5E48-4C3D-908F-99377E6CCDD6}" srcOrd="8" destOrd="0" parTransId="{0EC56F90-770B-4359-AD11-85BB6383F3DF}" sibTransId="{B8DE2877-0E3D-4F74-A18E-8D20F9BD2773}"/>
    <dgm:cxn modelId="{5849A3B7-06E3-4CAB-B0A8-ECB7121BFEB0}" srcId="{3DA57835-205B-4337-A642-49787081DA93}" destId="{A8CF2DA1-2468-4FEC-A53E-DB6DB96E494A}" srcOrd="7" destOrd="0" parTransId="{EEE66827-9CAB-4EBC-B22F-DF9428A8A90C}" sibTransId="{9A7936E6-BE3F-405A-B7CF-7FBCDD1F2E1A}"/>
    <dgm:cxn modelId="{126ADE2E-83B9-469A-9D02-B864527D8E05}" srcId="{1A47223D-5DC6-473E-9A9B-EDA1D288C12D}" destId="{9DD96EA8-53B6-416F-81FF-5849AF2E01D3}" srcOrd="7" destOrd="0" parTransId="{0EE14C91-C4E5-4AC8-AC39-56388522389B}" sibTransId="{5853F8D9-BBE8-4AFC-8D9E-BB25E6A304DE}"/>
    <dgm:cxn modelId="{B1F51F28-7740-45B9-B04A-A08EF06BE8E0}" type="presOf" srcId="{7E023957-E273-4D0E-80F9-8ED09918DB1E}" destId="{759A9C59-7EFD-4BFD-A445-0C820D79B727}" srcOrd="0" destOrd="2" presId="urn:microsoft.com/office/officeart/2005/8/layout/hList1"/>
    <dgm:cxn modelId="{4B818BAA-776D-485B-A2ED-31903EBF7F27}" type="presOf" srcId="{95B38D4B-D70B-437C-B5CA-C6BD4F5AEB88}" destId="{AF7B7167-A94F-45AA-84D9-84A38355AA4E}" srcOrd="0" destOrd="2" presId="urn:microsoft.com/office/officeart/2005/8/layout/hList1"/>
    <dgm:cxn modelId="{A67BA02B-52B0-4795-82C2-1307F945E787}" type="presOf" srcId="{398A9F0B-1850-4893-AE25-1E6703451952}" destId="{AF7B7167-A94F-45AA-84D9-84A38355AA4E}" srcOrd="0" destOrd="1" presId="urn:microsoft.com/office/officeart/2005/8/layout/hList1"/>
    <dgm:cxn modelId="{0D886B0B-BB02-41F7-BE4A-747582D2E422}" type="presOf" srcId="{0593D1CA-1D1D-4D6B-958C-EC110918D583}" destId="{0CBC56F4-8CB5-4350-ADF0-57F2DBF6DF24}" srcOrd="0" destOrd="0" presId="urn:microsoft.com/office/officeart/2005/8/layout/hList1"/>
    <dgm:cxn modelId="{0EAFA37F-09E8-4E51-B370-617922F2858B}" type="presOf" srcId="{FEAF0D9D-860D-4D1B-B9ED-0D4EFB57470D}" destId="{AF7B7167-A94F-45AA-84D9-84A38355AA4E}" srcOrd="0" destOrd="5" presId="urn:microsoft.com/office/officeart/2005/8/layout/hList1"/>
    <dgm:cxn modelId="{96E68E4D-2831-4C40-999E-D83CFF566502}" type="presOf" srcId="{0AB1424C-5E48-4C3D-908F-99377E6CCDD6}" destId="{759A9C59-7EFD-4BFD-A445-0C820D79B727}" srcOrd="0" destOrd="8" presId="urn:microsoft.com/office/officeart/2005/8/layout/hList1"/>
    <dgm:cxn modelId="{861FF0E4-7885-43B8-8F7E-60C492419EEE}" type="presOf" srcId="{F3BEA345-221D-430A-8CEA-3A906AA13B54}" destId="{759A9C59-7EFD-4BFD-A445-0C820D79B727}" srcOrd="0" destOrd="3" presId="urn:microsoft.com/office/officeart/2005/8/layout/hList1"/>
    <dgm:cxn modelId="{8FCEFF63-1192-4279-B7A4-60E3EFD43A30}" srcId="{1A47223D-5DC6-473E-9A9B-EDA1D288C12D}" destId="{D77ADB27-B856-4535-9B9D-E4CDE6AC4676}" srcOrd="1" destOrd="0" parTransId="{DCBAD839-5499-4C7B-99C7-C06F18F26B7A}" sibTransId="{77DE3C26-ABD0-42C9-AA07-4DBCBFFF87E0}"/>
    <dgm:cxn modelId="{D0C96464-0318-4D27-85DA-DB50DD0AD557}" srcId="{1A47223D-5DC6-473E-9A9B-EDA1D288C12D}" destId="{72068BA6-917D-45EC-BB08-389B6C89E6E8}" srcOrd="10" destOrd="0" parTransId="{E02C9E7C-20AD-43BB-9E38-34C40EACCA1E}" sibTransId="{CEBB859E-A6E0-4CF5-9DD9-BB5BB3167E44}"/>
    <dgm:cxn modelId="{C06D76B0-CE18-4301-99A1-A921EBBB91C3}" srcId="{97EEE9C6-6AF2-42D1-BC0F-423670220967}" destId="{966221AA-6C4A-4CBB-897E-0FECA9E16AC1}" srcOrd="1" destOrd="0" parTransId="{9B2027B9-4D17-4D67-97DA-1E18877331B3}" sibTransId="{4C903EEC-EB11-4D0C-BF72-527DE0AA49A8}"/>
    <dgm:cxn modelId="{3176768B-ADC0-474A-837C-F58ABB598B34}" srcId="{1A47223D-5DC6-473E-9A9B-EDA1D288C12D}" destId="{3983BA90-528C-495C-9318-886000E84CB6}" srcOrd="4" destOrd="0" parTransId="{F7A1E5ED-A871-4CA2-A6A5-B3F31754CAA2}" sibTransId="{7A99C60E-93FD-4F63-BC74-145D609E88B9}"/>
    <dgm:cxn modelId="{60D021A0-0AB5-44AE-82E0-D2C64C5D1DE1}" type="presOf" srcId="{85ADFE0F-BBB9-4BFB-87FF-8FA11AF88BC2}" destId="{0CBC56F4-8CB5-4350-ADF0-57F2DBF6DF24}" srcOrd="0" destOrd="6" presId="urn:microsoft.com/office/officeart/2005/8/layout/hList1"/>
    <dgm:cxn modelId="{7C1D0F3D-998D-439B-8D8A-454B9B60302C}" srcId="{3DA57835-205B-4337-A642-49787081DA93}" destId="{35AE2136-D75A-4A79-A79A-7B7F61444156}" srcOrd="3" destOrd="0" parTransId="{5132FE9C-0981-465A-8E35-932E4B6A344C}" sibTransId="{F3FD60C9-9B61-4CEC-A5A3-FD958EE456FF}"/>
    <dgm:cxn modelId="{9778778C-2FD0-4FDB-B24E-05EF06938F4B}" srcId="{1A47223D-5DC6-473E-9A9B-EDA1D288C12D}" destId="{7A530433-F7CC-4EB4-9488-2A54BBD4642C}" srcOrd="9" destOrd="0" parTransId="{0C2F5E0E-2CD1-4FD2-AFD4-16C017BBCECF}" sibTransId="{D1114ED3-1579-453D-B3F5-F4967B8FFF2E}"/>
    <dgm:cxn modelId="{B1BD74BD-2B17-4C99-9C55-B5F346DCF0E3}" type="presOf" srcId="{E116090B-FABA-475B-ABE3-F3E266D98B16}" destId="{AF7B7167-A94F-45AA-84D9-84A38355AA4E}" srcOrd="0" destOrd="4" presId="urn:microsoft.com/office/officeart/2005/8/layout/hList1"/>
    <dgm:cxn modelId="{A268BBB4-0799-4F0E-86BB-2D4FA51CC408}" srcId="{966221AA-6C4A-4CBB-897E-0FECA9E16AC1}" destId="{E116090B-FABA-475B-ABE3-F3E266D98B16}" srcOrd="4" destOrd="0" parTransId="{76CE3484-4C02-4D21-AA01-285FDDB0A744}" sibTransId="{02BA58FB-3277-40F3-A349-F1501569F4EA}"/>
    <dgm:cxn modelId="{195DCEF3-8EDC-4B02-9A3F-D6FA9CDBD598}" type="presOf" srcId="{9DD96EA8-53B6-416F-81FF-5849AF2E01D3}" destId="{759A9C59-7EFD-4BFD-A445-0C820D79B727}" srcOrd="0" destOrd="7" presId="urn:microsoft.com/office/officeart/2005/8/layout/hList1"/>
    <dgm:cxn modelId="{1BD38A48-B3EF-4B57-9B79-29549BF7B369}" srcId="{966221AA-6C4A-4CBB-897E-0FECA9E16AC1}" destId="{017A6338-BC90-486C-AB94-3F146C87E3CF}" srcOrd="3" destOrd="0" parTransId="{B6CB9D22-A4EE-4256-8095-1DB152B8BFB7}" sibTransId="{6E0FFDA4-72F1-4ECC-9744-89C65123BE22}"/>
    <dgm:cxn modelId="{C4769F0E-D045-4760-B522-CFCF6D534E9C}" type="presOf" srcId="{2E223339-1706-4670-A440-EFFA2FBD2D1C}" destId="{759A9C59-7EFD-4BFD-A445-0C820D79B727}" srcOrd="0" destOrd="6" presId="urn:microsoft.com/office/officeart/2005/8/layout/hList1"/>
    <dgm:cxn modelId="{6620C21E-69D9-4F9C-9139-048D5C863C67}" type="presOf" srcId="{D77ADB27-B856-4535-9B9D-E4CDE6AC4676}" destId="{759A9C59-7EFD-4BFD-A445-0C820D79B727}" srcOrd="0" destOrd="1" presId="urn:microsoft.com/office/officeart/2005/8/layout/hList1"/>
    <dgm:cxn modelId="{03EB2CB7-958C-4732-91D1-72B2B03EE996}" type="presOf" srcId="{9A26037A-C411-4194-A9CA-5567256F6882}" destId="{AF7B7167-A94F-45AA-84D9-84A38355AA4E}" srcOrd="0" destOrd="0" presId="urn:microsoft.com/office/officeart/2005/8/layout/hList1"/>
    <dgm:cxn modelId="{FCD02D7A-8625-49CD-B8E0-BDDB884A48CC}" srcId="{966221AA-6C4A-4CBB-897E-0FECA9E16AC1}" destId="{398A9F0B-1850-4893-AE25-1E6703451952}" srcOrd="1" destOrd="0" parTransId="{CFD90596-D1CD-473A-8987-FD30EA6DE1B8}" sibTransId="{C80D027C-2078-4757-AE67-5C287BB43DB6}"/>
    <dgm:cxn modelId="{E321248E-172C-48DF-9F0B-57E6C4C7FF5E}" srcId="{1A47223D-5DC6-473E-9A9B-EDA1D288C12D}" destId="{2E223339-1706-4670-A440-EFFA2FBD2D1C}" srcOrd="6" destOrd="0" parTransId="{FB00BA28-B80C-420C-B807-B6012FA59181}" sibTransId="{6CD74617-A333-4CDC-8958-EB5B2C884C20}"/>
    <dgm:cxn modelId="{030F382E-50FE-488F-9378-EE7B977CDBFE}" srcId="{3DA57835-205B-4337-A642-49787081DA93}" destId="{433A19F0-23AB-46DE-9B95-FBAA59B68F59}" srcOrd="1" destOrd="0" parTransId="{D3E27FD5-F4C0-4F65-B497-A723F53BF701}" sibTransId="{6BABF7B1-C163-484F-B1B3-31828ED34210}"/>
    <dgm:cxn modelId="{168A4975-0402-4349-90BD-E76F27F2FC25}" type="presOf" srcId="{D0D2364D-285B-4993-A088-EA586D8C0970}" destId="{0CBC56F4-8CB5-4350-ADF0-57F2DBF6DF24}" srcOrd="0" destOrd="2" presId="urn:microsoft.com/office/officeart/2005/8/layout/hList1"/>
    <dgm:cxn modelId="{9B58CE6F-EDEF-4C1B-84BE-9E18B0375F97}" srcId="{3DA57835-205B-4337-A642-49787081DA93}" destId="{85ADFE0F-BBB9-4BFB-87FF-8FA11AF88BC2}" srcOrd="6" destOrd="0" parTransId="{7C7D12DC-0221-4CD1-866B-F13D3002E86E}" sibTransId="{60E5ECEC-DB29-4C01-AB3E-42F3C77E4A68}"/>
    <dgm:cxn modelId="{3F078C0A-809C-4BE5-94DA-836B5E97E16D}" srcId="{97EEE9C6-6AF2-42D1-BC0F-423670220967}" destId="{3DA57835-205B-4337-A642-49787081DA93}" srcOrd="2" destOrd="0" parTransId="{EBB3F8B9-FD5B-474C-B02E-F01392F48903}" sibTransId="{2B586D73-E070-4DC8-9250-9B540CCA3490}"/>
    <dgm:cxn modelId="{569724E7-8649-4D64-AD73-CA2AA51F5234}" type="presOf" srcId="{433A19F0-23AB-46DE-9B95-FBAA59B68F59}" destId="{0CBC56F4-8CB5-4350-ADF0-57F2DBF6DF24}" srcOrd="0" destOrd="1" presId="urn:microsoft.com/office/officeart/2005/8/layout/hList1"/>
    <dgm:cxn modelId="{0A2EE540-1571-41E0-8DE2-9AD91E470D48}" srcId="{3DA57835-205B-4337-A642-49787081DA93}" destId="{D5F92A11-6B36-4226-8C3B-673CCAC8376D}" srcOrd="8" destOrd="0" parTransId="{33E85244-4955-47C3-8206-79F0AF87CC38}" sibTransId="{92D3FDD9-24FF-4E7D-81F3-D92B4A3BB768}"/>
    <dgm:cxn modelId="{1BB648A7-424B-41C2-B0CF-0BE61DE34093}" srcId="{3DA57835-205B-4337-A642-49787081DA93}" destId="{4804F4F3-E341-464A-8447-E90DB2DB11A3}" srcOrd="4" destOrd="0" parTransId="{A9F92A06-4B9F-4E1B-A05A-2ECEE2979F4F}" sibTransId="{3DDC2E6B-3D7E-4279-8D75-2A7FFD8ADB48}"/>
    <dgm:cxn modelId="{1EFCE27A-45D6-4FA8-B24D-9B8E1AF75D38}" srcId="{1A47223D-5DC6-473E-9A9B-EDA1D288C12D}" destId="{E6A8AB21-25DB-47AA-BAD0-8F22097B1AE5}" srcOrd="0" destOrd="0" parTransId="{69247676-8EF1-4BE2-AF66-ED2D07F46B80}" sibTransId="{372D8D9B-7AAB-4CDF-8855-48E9E9420E77}"/>
    <dgm:cxn modelId="{EFC559E9-2DC4-4125-B550-2E7172E35C58}" srcId="{1A47223D-5DC6-473E-9A9B-EDA1D288C12D}" destId="{BFF8B720-9F4C-4476-99BA-9CF31C52DF9F}" srcOrd="5" destOrd="0" parTransId="{7766080F-EB5F-4A99-B925-DDB451F6F8A5}" sibTransId="{2FF8E9B4-176E-4B5D-938F-160E0672EBD3}"/>
    <dgm:cxn modelId="{8429E3C1-0421-46CA-9940-82671E847AA1}" type="presOf" srcId="{A8CF2DA1-2468-4FEC-A53E-DB6DB96E494A}" destId="{0CBC56F4-8CB5-4350-ADF0-57F2DBF6DF24}" srcOrd="0" destOrd="7" presId="urn:microsoft.com/office/officeart/2005/8/layout/hList1"/>
    <dgm:cxn modelId="{40025F3E-CBBA-455E-A701-D93BB5CDB2C0}" type="presOf" srcId="{4804F4F3-E341-464A-8447-E90DB2DB11A3}" destId="{0CBC56F4-8CB5-4350-ADF0-57F2DBF6DF24}" srcOrd="0" destOrd="4" presId="urn:microsoft.com/office/officeart/2005/8/layout/hList1"/>
    <dgm:cxn modelId="{C8F687E7-D2D7-48EA-9DC7-32077720D2BE}" type="presOf" srcId="{966221AA-6C4A-4CBB-897E-0FECA9E16AC1}" destId="{E2687DE0-E060-4F0C-BAC1-EE3831920C6A}" srcOrd="0" destOrd="0" presId="urn:microsoft.com/office/officeart/2005/8/layout/hList1"/>
    <dgm:cxn modelId="{CCDDBB71-9F27-4312-A0AE-DEC26C18235D}" srcId="{966221AA-6C4A-4CBB-897E-0FECA9E16AC1}" destId="{2934EDAE-DB96-4991-B6CC-30A31F7A7E7C}" srcOrd="6" destOrd="0" parTransId="{1CA9EDD4-BAC4-40FD-BA9E-9787B9A4FFE2}" sibTransId="{F89E4D08-079A-4959-AED4-D7A8CE0227E3}"/>
    <dgm:cxn modelId="{209AEA23-B626-4DFC-9CDA-825F7D40549D}" srcId="{97EEE9C6-6AF2-42D1-BC0F-423670220967}" destId="{1A47223D-5DC6-473E-9A9B-EDA1D288C12D}" srcOrd="0" destOrd="0" parTransId="{F17264A2-6F5C-4193-A8EC-1FC10DB0F9AE}" sibTransId="{4F35E345-42E0-44EE-9491-E7A24756590E}"/>
    <dgm:cxn modelId="{8371DF01-B738-4C99-8727-20964AB74734}" type="presOf" srcId="{E6A8AB21-25DB-47AA-BAD0-8F22097B1AE5}" destId="{759A9C59-7EFD-4BFD-A445-0C820D79B727}" srcOrd="0" destOrd="0" presId="urn:microsoft.com/office/officeart/2005/8/layout/hList1"/>
    <dgm:cxn modelId="{67550050-004B-475C-BD3E-9EB3EAE2CD02}" srcId="{3DA57835-205B-4337-A642-49787081DA93}" destId="{D0D2364D-285B-4993-A088-EA586D8C0970}" srcOrd="2" destOrd="0" parTransId="{B3169A49-6B14-4235-987A-23B202C05D51}" sibTransId="{41746021-84E3-419B-9AEE-219BBCAA87D0}"/>
    <dgm:cxn modelId="{D823F4E2-FBCE-4BCC-B037-F912C4B80FC0}" srcId="{1A47223D-5DC6-473E-9A9B-EDA1D288C12D}" destId="{7E023957-E273-4D0E-80F9-8ED09918DB1E}" srcOrd="2" destOrd="0" parTransId="{BE54576D-374F-46E0-8A28-B375E130858A}" sibTransId="{47F2EA06-6E47-42A5-9E84-B889546C3FF9}"/>
    <dgm:cxn modelId="{849FF6A7-FBF1-4ABA-987B-DFF6E926C377}" type="presOf" srcId="{35AE2136-D75A-4A79-A79A-7B7F61444156}" destId="{0CBC56F4-8CB5-4350-ADF0-57F2DBF6DF24}" srcOrd="0" destOrd="3" presId="urn:microsoft.com/office/officeart/2005/8/layout/hList1"/>
    <dgm:cxn modelId="{C06F8349-421E-4BBA-B5BD-B4C8958F292B}" type="presOf" srcId="{1A47223D-5DC6-473E-9A9B-EDA1D288C12D}" destId="{D342A22D-5793-4BC4-847C-BFE6B1EEC9C9}" srcOrd="0" destOrd="0" presId="urn:microsoft.com/office/officeart/2005/8/layout/hList1"/>
    <dgm:cxn modelId="{09CC6039-10A2-4D1F-9CBB-E395425DF676}" srcId="{966221AA-6C4A-4CBB-897E-0FECA9E16AC1}" destId="{95B38D4B-D70B-437C-B5CA-C6BD4F5AEB88}" srcOrd="2" destOrd="0" parTransId="{867516C3-369F-4996-A23D-F4E4703B6609}" sibTransId="{725CE3E9-6FAB-4566-A08F-11D72A9C40E8}"/>
    <dgm:cxn modelId="{28F35B85-3E10-4B6F-9154-60764530F666}" type="presOf" srcId="{D5F92A11-6B36-4226-8C3B-673CCAC8376D}" destId="{0CBC56F4-8CB5-4350-ADF0-57F2DBF6DF24}" srcOrd="0" destOrd="8" presId="urn:microsoft.com/office/officeart/2005/8/layout/hList1"/>
    <dgm:cxn modelId="{46E8DBEB-7688-43AB-9CCC-21758BB897AC}" type="presOf" srcId="{7A530433-F7CC-4EB4-9488-2A54BBD4642C}" destId="{759A9C59-7EFD-4BFD-A445-0C820D79B727}" srcOrd="0" destOrd="9" presId="urn:microsoft.com/office/officeart/2005/8/layout/hList1"/>
    <dgm:cxn modelId="{4ABC169E-331F-4F77-806D-0D689A6E4CBA}" srcId="{1A47223D-5DC6-473E-9A9B-EDA1D288C12D}" destId="{F3BEA345-221D-430A-8CEA-3A906AA13B54}" srcOrd="3" destOrd="0" parTransId="{98BA21E3-2F9B-47CB-9E88-7C85905772ED}" sibTransId="{E3E3BD02-5807-428F-9389-EFFE064F7B00}"/>
    <dgm:cxn modelId="{8FD991E1-CAA2-48AF-AB4B-AC7A6A563CD9}" type="presOf" srcId="{5948A95E-CDB6-42EE-BEB8-6DD9B88C893D}" destId="{0CBC56F4-8CB5-4350-ADF0-57F2DBF6DF24}" srcOrd="0" destOrd="5" presId="urn:microsoft.com/office/officeart/2005/8/layout/hList1"/>
    <dgm:cxn modelId="{69F70726-4AEC-49CF-BEEF-7091E6B487CC}" type="presOf" srcId="{017A6338-BC90-486C-AB94-3F146C87E3CF}" destId="{AF7B7167-A94F-45AA-84D9-84A38355AA4E}" srcOrd="0" destOrd="3" presId="urn:microsoft.com/office/officeart/2005/8/layout/hList1"/>
    <dgm:cxn modelId="{D8BEDBE8-E008-46A9-A3B1-28E57F5CE596}" type="presParOf" srcId="{E2094C86-197E-4295-A256-0D768C0D3BD7}" destId="{9803527C-C76A-4989-9084-C7270F9C2AF9}" srcOrd="0" destOrd="0" presId="urn:microsoft.com/office/officeart/2005/8/layout/hList1"/>
    <dgm:cxn modelId="{6847D2B8-4E5B-40AE-9FF9-77A3028F4C57}" type="presParOf" srcId="{9803527C-C76A-4989-9084-C7270F9C2AF9}" destId="{D342A22D-5793-4BC4-847C-BFE6B1EEC9C9}" srcOrd="0" destOrd="0" presId="urn:microsoft.com/office/officeart/2005/8/layout/hList1"/>
    <dgm:cxn modelId="{969612E2-4B49-41DB-94D8-DDFA0D8B127E}" type="presParOf" srcId="{9803527C-C76A-4989-9084-C7270F9C2AF9}" destId="{759A9C59-7EFD-4BFD-A445-0C820D79B727}" srcOrd="1" destOrd="0" presId="urn:microsoft.com/office/officeart/2005/8/layout/hList1"/>
    <dgm:cxn modelId="{F53033F5-BF15-4F99-838E-6DFAC6E13DD4}" type="presParOf" srcId="{E2094C86-197E-4295-A256-0D768C0D3BD7}" destId="{C01204E9-54FB-4ABC-BE6D-531B3598503F}" srcOrd="1" destOrd="0" presId="urn:microsoft.com/office/officeart/2005/8/layout/hList1"/>
    <dgm:cxn modelId="{6157795F-41D7-46D2-A1A5-A591F07C9E46}" type="presParOf" srcId="{E2094C86-197E-4295-A256-0D768C0D3BD7}" destId="{F0352E35-5A76-4670-8842-65FBCFC8C6D2}" srcOrd="2" destOrd="0" presId="urn:microsoft.com/office/officeart/2005/8/layout/hList1"/>
    <dgm:cxn modelId="{41F3CEE1-882A-4947-B415-DB2154B53475}" type="presParOf" srcId="{F0352E35-5A76-4670-8842-65FBCFC8C6D2}" destId="{E2687DE0-E060-4F0C-BAC1-EE3831920C6A}" srcOrd="0" destOrd="0" presId="urn:microsoft.com/office/officeart/2005/8/layout/hList1"/>
    <dgm:cxn modelId="{BE2023FA-7CFF-433E-A372-53EB11371F8D}" type="presParOf" srcId="{F0352E35-5A76-4670-8842-65FBCFC8C6D2}" destId="{AF7B7167-A94F-45AA-84D9-84A38355AA4E}" srcOrd="1" destOrd="0" presId="urn:microsoft.com/office/officeart/2005/8/layout/hList1"/>
    <dgm:cxn modelId="{F4974E03-D889-4018-B77E-AD6E6588D5B3}" type="presParOf" srcId="{E2094C86-197E-4295-A256-0D768C0D3BD7}" destId="{F2FCBF05-662E-4C6E-8F5F-30C194C245D2}" srcOrd="3" destOrd="0" presId="urn:microsoft.com/office/officeart/2005/8/layout/hList1"/>
    <dgm:cxn modelId="{734BFFDD-D568-4EDF-96CE-C542BB16A3F2}" type="presParOf" srcId="{E2094C86-197E-4295-A256-0D768C0D3BD7}" destId="{ECF6F5E4-EDC1-4673-A5B4-3DEABFC9F4E9}" srcOrd="4" destOrd="0" presId="urn:microsoft.com/office/officeart/2005/8/layout/hList1"/>
    <dgm:cxn modelId="{3A7120C8-101A-4200-ACD9-9884CF7569B1}" type="presParOf" srcId="{ECF6F5E4-EDC1-4673-A5B4-3DEABFC9F4E9}" destId="{6AB66726-BC6F-4FB5-905A-DAEBFCF59EDE}" srcOrd="0" destOrd="0" presId="urn:microsoft.com/office/officeart/2005/8/layout/hList1"/>
    <dgm:cxn modelId="{0A6F6550-8EAE-49E8-BB1E-8EA8D3CE9CFE}" type="presParOf" srcId="{ECF6F5E4-EDC1-4673-A5B4-3DEABFC9F4E9}" destId="{0CBC56F4-8CB5-4350-ADF0-57F2DBF6DF2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91B8D0D7-DADE-4A8C-8087-BBE9B087E1A8}" type="datetimeFigureOut">
              <a:rPr lang="en-US" smtClean="0"/>
              <a:t>11/5/2018</a:t>
            </a:fld>
            <a:endParaRPr lang="en-US"/>
          </a:p>
        </p:txBody>
      </p:sp>
      <p:sp>
        <p:nvSpPr>
          <p:cNvPr id="4" name="Footer Placeholder 3"/>
          <p:cNvSpPr>
            <a:spLocks noGrp="1"/>
          </p:cNvSpPr>
          <p:nvPr>
            <p:ph type="ftr" sz="quarter" idx="2"/>
          </p:nvPr>
        </p:nvSpPr>
        <p:spPr>
          <a:xfrm>
            <a:off x="0" y="8829969"/>
            <a:ext cx="3037840" cy="466433"/>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9"/>
            <a:ext cx="3037840" cy="466433"/>
          </a:xfrm>
          <a:prstGeom prst="rect">
            <a:avLst/>
          </a:prstGeom>
        </p:spPr>
        <p:txBody>
          <a:bodyPr vert="horz" lIns="93164" tIns="46582" rIns="93164" bIns="46582" rtlCol="0" anchor="b"/>
          <a:lstStyle>
            <a:lvl1pPr algn="r">
              <a:defRPr sz="1200"/>
            </a:lvl1pPr>
          </a:lstStyle>
          <a:p>
            <a:fld id="{87C481B1-F8BE-4D7E-9ECF-112D4423F9C7}" type="slidenum">
              <a:rPr lang="en-US" smtClean="0"/>
              <a:t>‹#›</a:t>
            </a:fld>
            <a:endParaRPr lang="en-US"/>
          </a:p>
        </p:txBody>
      </p:sp>
    </p:spTree>
    <p:extLst>
      <p:ext uri="{BB962C8B-B14F-4D97-AF65-F5344CB8AC3E}">
        <p14:creationId xmlns:p14="http://schemas.microsoft.com/office/powerpoint/2010/main" val="4182540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idx="1"/>
          </p:nvPr>
        </p:nvSpPr>
        <p:spPr>
          <a:xfrm>
            <a:off x="3970339" y="0"/>
            <a:ext cx="3038475" cy="465138"/>
          </a:xfrm>
          <a:prstGeom prst="rect">
            <a:avLst/>
          </a:prstGeom>
        </p:spPr>
        <p:txBody>
          <a:bodyPr vert="horz" lIns="91427" tIns="45713" rIns="91427" bIns="45713" rtlCol="0"/>
          <a:lstStyle>
            <a:lvl1pPr algn="r">
              <a:defRPr sz="1200"/>
            </a:lvl1pPr>
          </a:lstStyle>
          <a:p>
            <a:fld id="{F2D735F3-F596-4F0B-941A-EAD8088A2EA7}" type="datetimeFigureOut">
              <a:rPr lang="en-US" smtClean="0"/>
              <a:t>11/5/2018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7" y="4416427"/>
            <a:ext cx="5607050" cy="4183063"/>
          </a:xfrm>
          <a:prstGeom prst="rect">
            <a:avLst/>
          </a:prstGeom>
        </p:spPr>
        <p:txBody>
          <a:bodyPr vert="horz" lIns="91427" tIns="45713" rIns="91427" bIns="457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27" tIns="45713" rIns="91427" bIns="45713" rtlCol="0" anchor="b"/>
          <a:lstStyle>
            <a:lvl1pPr algn="r">
              <a:defRPr sz="1200"/>
            </a:lvl1pPr>
          </a:lstStyle>
          <a:p>
            <a:fld id="{472F6439-DC08-4089-8EB7-F7F14E7B1C8E}" type="slidenum">
              <a:rPr lang="en-US" smtClean="0"/>
              <a:t>‹#›</a:t>
            </a:fld>
            <a:endParaRPr lang="en-US"/>
          </a:p>
        </p:txBody>
      </p:sp>
    </p:spTree>
    <p:extLst>
      <p:ext uri="{BB962C8B-B14F-4D97-AF65-F5344CB8AC3E}">
        <p14:creationId xmlns:p14="http://schemas.microsoft.com/office/powerpoint/2010/main" val="2930673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F6439-DC08-4089-8EB7-F7F14E7B1C8E}" type="slidenum">
              <a:rPr lang="en-US" smtClean="0"/>
              <a:t>1</a:t>
            </a:fld>
            <a:endParaRPr lang="en-US"/>
          </a:p>
        </p:txBody>
      </p:sp>
    </p:spTree>
    <p:extLst>
      <p:ext uri="{BB962C8B-B14F-4D97-AF65-F5344CB8AC3E}">
        <p14:creationId xmlns:p14="http://schemas.microsoft.com/office/powerpoint/2010/main" val="1454807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F6439-DC08-4089-8EB7-F7F14E7B1C8E}" type="slidenum">
              <a:rPr lang="en-US" smtClean="0"/>
              <a:t>10</a:t>
            </a:fld>
            <a:endParaRPr lang="en-US"/>
          </a:p>
        </p:txBody>
      </p:sp>
    </p:spTree>
    <p:extLst>
      <p:ext uri="{BB962C8B-B14F-4D97-AF65-F5344CB8AC3E}">
        <p14:creationId xmlns:p14="http://schemas.microsoft.com/office/powerpoint/2010/main" val="4276370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F6439-DC08-4089-8EB7-F7F14E7B1C8E}" type="slidenum">
              <a:rPr lang="en-US" smtClean="0"/>
              <a:t>11</a:t>
            </a:fld>
            <a:endParaRPr lang="en-US"/>
          </a:p>
        </p:txBody>
      </p:sp>
    </p:spTree>
    <p:extLst>
      <p:ext uri="{BB962C8B-B14F-4D97-AF65-F5344CB8AC3E}">
        <p14:creationId xmlns:p14="http://schemas.microsoft.com/office/powerpoint/2010/main" val="4104005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F6439-DC08-4089-8EB7-F7F14E7B1C8E}" type="slidenum">
              <a:rPr lang="en-US" smtClean="0"/>
              <a:t>12</a:t>
            </a:fld>
            <a:endParaRPr lang="en-US"/>
          </a:p>
        </p:txBody>
      </p:sp>
    </p:spTree>
    <p:extLst>
      <p:ext uri="{BB962C8B-B14F-4D97-AF65-F5344CB8AC3E}">
        <p14:creationId xmlns:p14="http://schemas.microsoft.com/office/powerpoint/2010/main" val="1616823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F6439-DC08-4089-8EB7-F7F14E7B1C8E}" type="slidenum">
              <a:rPr lang="en-US" smtClean="0"/>
              <a:t>13</a:t>
            </a:fld>
            <a:endParaRPr lang="en-US"/>
          </a:p>
        </p:txBody>
      </p:sp>
    </p:spTree>
    <p:extLst>
      <p:ext uri="{BB962C8B-B14F-4D97-AF65-F5344CB8AC3E}">
        <p14:creationId xmlns:p14="http://schemas.microsoft.com/office/powerpoint/2010/main" val="3137551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F6439-DC08-4089-8EB7-F7F14E7B1C8E}" type="slidenum">
              <a:rPr lang="en-US" smtClean="0"/>
              <a:t>14</a:t>
            </a:fld>
            <a:endParaRPr lang="en-US"/>
          </a:p>
        </p:txBody>
      </p:sp>
    </p:spTree>
    <p:extLst>
      <p:ext uri="{BB962C8B-B14F-4D97-AF65-F5344CB8AC3E}">
        <p14:creationId xmlns:p14="http://schemas.microsoft.com/office/powerpoint/2010/main" val="3604420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F6439-DC08-4089-8EB7-F7F14E7B1C8E}" type="slidenum">
              <a:rPr lang="en-US" smtClean="0"/>
              <a:t>15</a:t>
            </a:fld>
            <a:endParaRPr lang="en-US"/>
          </a:p>
        </p:txBody>
      </p:sp>
    </p:spTree>
    <p:extLst>
      <p:ext uri="{BB962C8B-B14F-4D97-AF65-F5344CB8AC3E}">
        <p14:creationId xmlns:p14="http://schemas.microsoft.com/office/powerpoint/2010/main" val="1192529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 from 2015 Census estimate</a:t>
            </a:r>
          </a:p>
          <a:p>
            <a:endParaRPr lang="en-US" dirty="0" smtClean="0"/>
          </a:p>
          <a:p>
            <a:r>
              <a:rPr lang="en-US" dirty="0" smtClean="0"/>
              <a:t>Mileage from “2016 GDOT Report”</a:t>
            </a:r>
            <a:endParaRPr lang="en-US" dirty="0"/>
          </a:p>
        </p:txBody>
      </p:sp>
      <p:sp>
        <p:nvSpPr>
          <p:cNvPr id="4" name="Slide Number Placeholder 3"/>
          <p:cNvSpPr>
            <a:spLocks noGrp="1"/>
          </p:cNvSpPr>
          <p:nvPr>
            <p:ph type="sldNum" sz="quarter" idx="10"/>
          </p:nvPr>
        </p:nvSpPr>
        <p:spPr/>
        <p:txBody>
          <a:bodyPr/>
          <a:lstStyle/>
          <a:p>
            <a:fld id="{472F6439-DC08-4089-8EB7-F7F14E7B1C8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486248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F6439-DC08-4089-8EB7-F7F14E7B1C8E}" type="slidenum">
              <a:rPr lang="en-US" smtClean="0"/>
              <a:t>17</a:t>
            </a:fld>
            <a:endParaRPr lang="en-US"/>
          </a:p>
        </p:txBody>
      </p:sp>
    </p:spTree>
    <p:extLst>
      <p:ext uri="{BB962C8B-B14F-4D97-AF65-F5344CB8AC3E}">
        <p14:creationId xmlns:p14="http://schemas.microsoft.com/office/powerpoint/2010/main" val="1129786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F6439-DC08-4089-8EB7-F7F14E7B1C8E}" type="slidenum">
              <a:rPr lang="en-US" smtClean="0"/>
              <a:t>18</a:t>
            </a:fld>
            <a:endParaRPr lang="en-US"/>
          </a:p>
        </p:txBody>
      </p:sp>
    </p:spTree>
    <p:extLst>
      <p:ext uri="{BB962C8B-B14F-4D97-AF65-F5344CB8AC3E}">
        <p14:creationId xmlns:p14="http://schemas.microsoft.com/office/powerpoint/2010/main" val="4071479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F6439-DC08-4089-8EB7-F7F14E7B1C8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082386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F6439-DC08-4089-8EB7-F7F14E7B1C8E}" type="slidenum">
              <a:rPr lang="en-US" smtClean="0"/>
              <a:t>2</a:t>
            </a:fld>
            <a:endParaRPr lang="en-US"/>
          </a:p>
        </p:txBody>
      </p:sp>
    </p:spTree>
    <p:extLst>
      <p:ext uri="{BB962C8B-B14F-4D97-AF65-F5344CB8AC3E}">
        <p14:creationId xmlns:p14="http://schemas.microsoft.com/office/powerpoint/2010/main" val="3082386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F6439-DC08-4089-8EB7-F7F14E7B1C8E}" type="slidenum">
              <a:rPr lang="en-US" smtClean="0"/>
              <a:t>20</a:t>
            </a:fld>
            <a:endParaRPr lang="en-US"/>
          </a:p>
        </p:txBody>
      </p:sp>
    </p:spTree>
    <p:extLst>
      <p:ext uri="{BB962C8B-B14F-4D97-AF65-F5344CB8AC3E}">
        <p14:creationId xmlns:p14="http://schemas.microsoft.com/office/powerpoint/2010/main" val="1646239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F6439-DC08-4089-8EB7-F7F14E7B1C8E}" type="slidenum">
              <a:rPr lang="en-US" smtClean="0"/>
              <a:t>21</a:t>
            </a:fld>
            <a:endParaRPr lang="en-US"/>
          </a:p>
        </p:txBody>
      </p:sp>
    </p:spTree>
    <p:extLst>
      <p:ext uri="{BB962C8B-B14F-4D97-AF65-F5344CB8AC3E}">
        <p14:creationId xmlns:p14="http://schemas.microsoft.com/office/powerpoint/2010/main" val="1985733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F6439-DC08-4089-8EB7-F7F14E7B1C8E}" type="slidenum">
              <a:rPr lang="en-US" smtClean="0"/>
              <a:t>22</a:t>
            </a:fld>
            <a:endParaRPr lang="en-US"/>
          </a:p>
        </p:txBody>
      </p:sp>
    </p:spTree>
    <p:extLst>
      <p:ext uri="{BB962C8B-B14F-4D97-AF65-F5344CB8AC3E}">
        <p14:creationId xmlns:p14="http://schemas.microsoft.com/office/powerpoint/2010/main" val="4079596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F6439-DC08-4089-8EB7-F7F14E7B1C8E}" type="slidenum">
              <a:rPr lang="en-US" smtClean="0"/>
              <a:t>3</a:t>
            </a:fld>
            <a:endParaRPr lang="en-US"/>
          </a:p>
        </p:txBody>
      </p:sp>
    </p:spTree>
    <p:extLst>
      <p:ext uri="{BB962C8B-B14F-4D97-AF65-F5344CB8AC3E}">
        <p14:creationId xmlns:p14="http://schemas.microsoft.com/office/powerpoint/2010/main" val="109439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F6439-DC08-4089-8EB7-F7F14E7B1C8E}" type="slidenum">
              <a:rPr lang="en-US" smtClean="0"/>
              <a:t>4</a:t>
            </a:fld>
            <a:endParaRPr lang="en-US"/>
          </a:p>
        </p:txBody>
      </p:sp>
    </p:spTree>
    <p:extLst>
      <p:ext uri="{BB962C8B-B14F-4D97-AF65-F5344CB8AC3E}">
        <p14:creationId xmlns:p14="http://schemas.microsoft.com/office/powerpoint/2010/main" val="4162024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to exceed $513,649,267 and for a period of time not to exceed ten (10) years duration commencing on October 1, 2018 </a:t>
            </a:r>
            <a:endParaRPr lang="en-US" dirty="0"/>
          </a:p>
        </p:txBody>
      </p:sp>
      <p:sp>
        <p:nvSpPr>
          <p:cNvPr id="4" name="Slide Number Placeholder 3"/>
          <p:cNvSpPr>
            <a:spLocks noGrp="1"/>
          </p:cNvSpPr>
          <p:nvPr>
            <p:ph type="sldNum" sz="quarter" idx="10"/>
          </p:nvPr>
        </p:nvSpPr>
        <p:spPr/>
        <p:txBody>
          <a:bodyPr/>
          <a:lstStyle/>
          <a:p>
            <a:fld id="{472F6439-DC08-4089-8EB7-F7F14E7B1C8E}" type="slidenum">
              <a:rPr lang="en-US" smtClean="0"/>
              <a:t>5</a:t>
            </a:fld>
            <a:endParaRPr lang="en-US"/>
          </a:p>
        </p:txBody>
      </p:sp>
    </p:spTree>
    <p:extLst>
      <p:ext uri="{BB962C8B-B14F-4D97-AF65-F5344CB8AC3E}">
        <p14:creationId xmlns:p14="http://schemas.microsoft.com/office/powerpoint/2010/main" val="1413186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success has lead CSRA, RV, and HOGA  to exploring the next 10 years of the program.</a:t>
            </a:r>
          </a:p>
          <a:p>
            <a:r>
              <a:rPr lang="en-US" baseline="0" dirty="0" smtClean="0"/>
              <a:t>The RCs, GDOT Planning, and GDOT-TIA will assist in developing/vetting the future list.</a:t>
            </a:r>
            <a:endParaRPr lang="en-US" dirty="0"/>
          </a:p>
        </p:txBody>
      </p:sp>
      <p:sp>
        <p:nvSpPr>
          <p:cNvPr id="4" name="Slide Number Placeholder 3"/>
          <p:cNvSpPr>
            <a:spLocks noGrp="1"/>
          </p:cNvSpPr>
          <p:nvPr>
            <p:ph type="sldNum" sz="quarter" idx="10"/>
          </p:nvPr>
        </p:nvSpPr>
        <p:spPr/>
        <p:txBody>
          <a:bodyPr/>
          <a:lstStyle/>
          <a:p>
            <a:fld id="{472F6439-DC08-4089-8EB7-F7F14E7B1C8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987283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Status.</a:t>
            </a:r>
            <a:endParaRPr lang="en-US" dirty="0"/>
          </a:p>
        </p:txBody>
      </p:sp>
      <p:sp>
        <p:nvSpPr>
          <p:cNvPr id="4" name="Slide Number Placeholder 3"/>
          <p:cNvSpPr>
            <a:spLocks noGrp="1"/>
          </p:cNvSpPr>
          <p:nvPr>
            <p:ph type="sldNum" sz="quarter" idx="10"/>
          </p:nvPr>
        </p:nvSpPr>
        <p:spPr/>
        <p:txBody>
          <a:bodyPr/>
          <a:lstStyle/>
          <a:p>
            <a:fld id="{472F6439-DC08-4089-8EB7-F7F14E7B1C8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03309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Status.</a:t>
            </a:r>
          </a:p>
          <a:p>
            <a:endParaRPr lang="en-US" dirty="0"/>
          </a:p>
        </p:txBody>
      </p:sp>
      <p:sp>
        <p:nvSpPr>
          <p:cNvPr id="4" name="Slide Number Placeholder 3"/>
          <p:cNvSpPr>
            <a:spLocks noGrp="1"/>
          </p:cNvSpPr>
          <p:nvPr>
            <p:ph type="sldNum" sz="quarter" idx="10"/>
          </p:nvPr>
        </p:nvSpPr>
        <p:spPr/>
        <p:txBody>
          <a:bodyPr/>
          <a:lstStyle/>
          <a:p>
            <a:fld id="{472F6439-DC08-4089-8EB7-F7F14E7B1C8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677681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Status.</a:t>
            </a:r>
          </a:p>
          <a:p>
            <a:endParaRPr lang="en-US" dirty="0"/>
          </a:p>
        </p:txBody>
      </p:sp>
      <p:sp>
        <p:nvSpPr>
          <p:cNvPr id="4" name="Slide Number Placeholder 3"/>
          <p:cNvSpPr>
            <a:spLocks noGrp="1"/>
          </p:cNvSpPr>
          <p:nvPr>
            <p:ph type="sldNum" sz="quarter" idx="10"/>
          </p:nvPr>
        </p:nvSpPr>
        <p:spPr/>
        <p:txBody>
          <a:bodyPr/>
          <a:lstStyle/>
          <a:p>
            <a:fld id="{472F6439-DC08-4089-8EB7-F7F14E7B1C8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683658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143000" y="2870199"/>
            <a:ext cx="6858000" cy="677863"/>
          </a:xfrm>
          <a:prstGeom prst="rect">
            <a:avLst/>
          </a:prstGeom>
        </p:spPr>
        <p:txBody>
          <a:bodyPr anchor="b"/>
          <a:lstStyle>
            <a:lvl1pPr algn="ctr">
              <a:defRPr sz="3400" baseline="0"/>
            </a:lvl1pPr>
          </a:lstStyle>
          <a:p>
            <a:r>
              <a:rPr lang="en-US" dirty="0" smtClean="0"/>
              <a:t>Cover Slide Option #1</a:t>
            </a:r>
            <a:endParaRPr lang="en-US" dirty="0"/>
          </a:p>
        </p:txBody>
      </p:sp>
      <p:sp>
        <p:nvSpPr>
          <p:cNvPr id="8" name="Subtitle 2"/>
          <p:cNvSpPr>
            <a:spLocks noGrp="1"/>
          </p:cNvSpPr>
          <p:nvPr>
            <p:ph type="subTitle" idx="1" hasCustomPrompt="1"/>
          </p:nvPr>
        </p:nvSpPr>
        <p:spPr>
          <a:xfrm>
            <a:off x="1143000" y="3614738"/>
            <a:ext cx="6858000" cy="423862"/>
          </a:xfrm>
          <a:prstGeom prst="rect">
            <a:avLst/>
          </a:prstGeo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 goes here</a:t>
            </a:r>
            <a:endParaRPr lang="en-US" dirty="0"/>
          </a:p>
        </p:txBody>
      </p:sp>
    </p:spTree>
    <p:extLst>
      <p:ext uri="{BB962C8B-B14F-4D97-AF65-F5344CB8AC3E}">
        <p14:creationId xmlns:p14="http://schemas.microsoft.com/office/powerpoint/2010/main" val="37977168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14400" y="1116593"/>
            <a:ext cx="7403643" cy="579194"/>
          </a:xfrm>
          <a:prstGeom prst="rect">
            <a:avLst/>
          </a:prstGeom>
        </p:spPr>
        <p:txBody>
          <a:bodyPr anchor="b">
            <a:normAutofit/>
          </a:bodyPr>
          <a:lstStyle>
            <a:lvl1pPr algn="l">
              <a:defRPr sz="3200" b="1" baseline="0">
                <a:solidFill>
                  <a:srgbClr val="085694"/>
                </a:solidFill>
                <a:latin typeface="ITC Avant Garde Std Md" panose="020B0602020202020204" pitchFamily="34" charset="0"/>
              </a:defRPr>
            </a:lvl1pPr>
          </a:lstStyle>
          <a:p>
            <a:r>
              <a:rPr lang="en-US" dirty="0" smtClean="0"/>
              <a:t>Headers Can Go Across the Slide</a:t>
            </a:r>
            <a:endParaRPr lang="en-US" dirty="0"/>
          </a:p>
        </p:txBody>
      </p:sp>
      <p:sp>
        <p:nvSpPr>
          <p:cNvPr id="13" name="Content Placeholder 2"/>
          <p:cNvSpPr>
            <a:spLocks noGrp="1"/>
          </p:cNvSpPr>
          <p:nvPr>
            <p:ph sz="half" idx="10" hasCustomPrompt="1"/>
          </p:nvPr>
        </p:nvSpPr>
        <p:spPr>
          <a:xfrm>
            <a:off x="939800" y="1939622"/>
            <a:ext cx="3888915" cy="2467278"/>
          </a:xfrm>
          <a:prstGeom prst="rect">
            <a:avLst/>
          </a:prstGeom>
        </p:spPr>
        <p:txBody>
          <a:bodyPr/>
          <a:lstStyle>
            <a:lvl1pPr marL="342900" indent="-342900">
              <a:buFont typeface="Arial" panose="020B0604020202020204" pitchFamily="34" charset="0"/>
              <a:buChar char="•"/>
              <a:defRPr sz="1600" b="0" baseline="0">
                <a:solidFill>
                  <a:srgbClr val="6D6E71"/>
                </a:solidFill>
                <a:latin typeface="HelveticaNeueLT Com 55 Roman" panose="020B0604020202020204" pitchFamily="34" charset="0"/>
              </a:defRPr>
            </a:lvl1pPr>
            <a:lvl2pPr>
              <a:defRPr sz="220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smtClean="0"/>
              <a:t>Body copy or text goes here. This is how a slide can look when images are placed to the right. Use bold or italics to emphasize a point. Always left-align body copy, text or bullets with headers.  Keep copy to a minimum. Focus on visuals to help tell your story. Align right side of images with the edge of the blue bar at the top.</a:t>
            </a:r>
            <a:endParaRPr lang="en-US" dirty="0"/>
          </a:p>
        </p:txBody>
      </p:sp>
    </p:spTree>
    <p:extLst>
      <p:ext uri="{BB962C8B-B14F-4D97-AF65-F5344CB8AC3E}">
        <p14:creationId xmlns:p14="http://schemas.microsoft.com/office/powerpoint/2010/main" val="7962676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914400" y="1116593"/>
            <a:ext cx="7403643" cy="579194"/>
          </a:xfrm>
          <a:prstGeom prst="rect">
            <a:avLst/>
          </a:prstGeom>
        </p:spPr>
        <p:txBody>
          <a:bodyPr anchor="b">
            <a:normAutofit/>
          </a:bodyPr>
          <a:lstStyle>
            <a:lvl1pPr algn="l">
              <a:defRPr sz="3200" b="1" baseline="0">
                <a:solidFill>
                  <a:srgbClr val="085694"/>
                </a:solidFill>
                <a:latin typeface="ITC Avant Garde Std Md" panose="020B0602020202020204" pitchFamily="34" charset="0"/>
              </a:defRPr>
            </a:lvl1pPr>
          </a:lstStyle>
          <a:p>
            <a:r>
              <a:rPr lang="en-US" dirty="0" smtClean="0"/>
              <a:t>Headers Can Go Across the Slide</a:t>
            </a:r>
            <a:endParaRPr lang="en-US" dirty="0"/>
          </a:p>
        </p:txBody>
      </p:sp>
      <p:sp>
        <p:nvSpPr>
          <p:cNvPr id="6" name="Content Placeholder 2"/>
          <p:cNvSpPr>
            <a:spLocks noGrp="1"/>
          </p:cNvSpPr>
          <p:nvPr>
            <p:ph sz="half" idx="10" hasCustomPrompt="1"/>
          </p:nvPr>
        </p:nvSpPr>
        <p:spPr>
          <a:xfrm>
            <a:off x="939800" y="1939622"/>
            <a:ext cx="3888915" cy="2467278"/>
          </a:xfrm>
          <a:prstGeom prst="rect">
            <a:avLst/>
          </a:prstGeom>
        </p:spPr>
        <p:txBody>
          <a:bodyPr/>
          <a:lstStyle>
            <a:lvl1pPr marL="342900" indent="-342900">
              <a:buFont typeface="Arial" panose="020B0604020202020204" pitchFamily="34" charset="0"/>
              <a:buChar char="•"/>
              <a:defRPr sz="1600" b="0" baseline="0">
                <a:solidFill>
                  <a:srgbClr val="6D6E71"/>
                </a:solidFill>
                <a:latin typeface="HelveticaNeueLT Com 55 Roman" panose="020B0604020202020204" pitchFamily="34" charset="0"/>
              </a:defRPr>
            </a:lvl1pPr>
            <a:lvl2pPr>
              <a:defRPr sz="220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smtClean="0"/>
              <a:t>Body copy or text goes here. This is how a slide can look when images are placed to the right. Use bold or italics to emphasize a point. Always left-align body copy, text or bullets with headers.  Keep copy to a minimum. Focus on visuals to help tell your story. Align right side of images with the edge of the blue bar at the top.</a:t>
            </a:r>
            <a:endParaRPr lang="en-US" dirty="0"/>
          </a:p>
        </p:txBody>
      </p:sp>
    </p:spTree>
    <p:extLst>
      <p:ext uri="{BB962C8B-B14F-4D97-AF65-F5344CB8AC3E}">
        <p14:creationId xmlns:p14="http://schemas.microsoft.com/office/powerpoint/2010/main" val="15985325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14400" y="1116593"/>
            <a:ext cx="7403643" cy="579194"/>
          </a:xfrm>
          <a:prstGeom prst="rect">
            <a:avLst/>
          </a:prstGeom>
        </p:spPr>
        <p:txBody>
          <a:bodyPr anchor="b">
            <a:normAutofit/>
          </a:bodyPr>
          <a:lstStyle>
            <a:lvl1pPr algn="l">
              <a:defRPr sz="3200" b="1" baseline="0">
                <a:solidFill>
                  <a:srgbClr val="085694"/>
                </a:solidFill>
                <a:latin typeface="ITC Avant Garde Std Md" panose="020B0602020202020204" pitchFamily="34" charset="0"/>
              </a:defRPr>
            </a:lvl1pPr>
          </a:lstStyle>
          <a:p>
            <a:r>
              <a:rPr lang="en-US" dirty="0" smtClean="0"/>
              <a:t>Headers Can Go Across the Slide</a:t>
            </a:r>
            <a:endParaRPr lang="en-US" dirty="0"/>
          </a:p>
        </p:txBody>
      </p:sp>
      <p:sp>
        <p:nvSpPr>
          <p:cNvPr id="13" name="Content Placeholder 2"/>
          <p:cNvSpPr>
            <a:spLocks noGrp="1"/>
          </p:cNvSpPr>
          <p:nvPr>
            <p:ph sz="half" idx="10" hasCustomPrompt="1"/>
          </p:nvPr>
        </p:nvSpPr>
        <p:spPr>
          <a:xfrm>
            <a:off x="939800" y="1939622"/>
            <a:ext cx="3888915" cy="2467278"/>
          </a:xfrm>
          <a:prstGeom prst="rect">
            <a:avLst/>
          </a:prstGeom>
        </p:spPr>
        <p:txBody>
          <a:bodyPr/>
          <a:lstStyle>
            <a:lvl1pPr marL="342900" indent="-342900">
              <a:buFont typeface="Arial" panose="020B0604020202020204" pitchFamily="34" charset="0"/>
              <a:buChar char="•"/>
              <a:defRPr sz="1600" b="0" baseline="0">
                <a:solidFill>
                  <a:srgbClr val="6D6E71"/>
                </a:solidFill>
                <a:latin typeface="HelveticaNeueLT Com 55 Roman" panose="020B0604020202020204" pitchFamily="34" charset="0"/>
              </a:defRPr>
            </a:lvl1pPr>
            <a:lvl2pPr>
              <a:defRPr sz="220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smtClean="0"/>
              <a:t>Body copy or text goes here. This is how a slide can look when images are placed to the right. Use bold or italics to emphasize a point. Always left-align body copy, text or bullets with headers.  Keep copy to a minimum. Focus on visuals to help tell your story. Align right side of images with the edge of the blue bar at the top.</a:t>
            </a:r>
            <a:endParaRPr lang="en-US" dirty="0"/>
          </a:p>
        </p:txBody>
      </p:sp>
    </p:spTree>
    <p:extLst>
      <p:ext uri="{BB962C8B-B14F-4D97-AF65-F5344CB8AC3E}">
        <p14:creationId xmlns:p14="http://schemas.microsoft.com/office/powerpoint/2010/main" val="16158188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914400" y="1116593"/>
            <a:ext cx="7403643" cy="579194"/>
          </a:xfrm>
          <a:prstGeom prst="rect">
            <a:avLst/>
          </a:prstGeom>
        </p:spPr>
        <p:txBody>
          <a:bodyPr anchor="b">
            <a:normAutofit/>
          </a:bodyPr>
          <a:lstStyle>
            <a:lvl1pPr algn="l">
              <a:defRPr sz="3200" b="1" baseline="0">
                <a:solidFill>
                  <a:srgbClr val="085694"/>
                </a:solidFill>
                <a:latin typeface="ITC Avant Garde Std Md" panose="020B0602020202020204" pitchFamily="34" charset="0"/>
              </a:defRPr>
            </a:lvl1pPr>
          </a:lstStyle>
          <a:p>
            <a:r>
              <a:rPr lang="en-US" dirty="0" smtClean="0"/>
              <a:t>Headers Can Go Across the Slide</a:t>
            </a:r>
            <a:endParaRPr lang="en-US" dirty="0"/>
          </a:p>
        </p:txBody>
      </p:sp>
      <p:sp>
        <p:nvSpPr>
          <p:cNvPr id="6" name="Content Placeholder 2"/>
          <p:cNvSpPr>
            <a:spLocks noGrp="1"/>
          </p:cNvSpPr>
          <p:nvPr>
            <p:ph sz="half" idx="10" hasCustomPrompt="1"/>
          </p:nvPr>
        </p:nvSpPr>
        <p:spPr>
          <a:xfrm>
            <a:off x="939800" y="1939622"/>
            <a:ext cx="3888915" cy="2467278"/>
          </a:xfrm>
          <a:prstGeom prst="rect">
            <a:avLst/>
          </a:prstGeom>
        </p:spPr>
        <p:txBody>
          <a:bodyPr/>
          <a:lstStyle>
            <a:lvl1pPr marL="342900" indent="-342900">
              <a:buFont typeface="Arial" panose="020B0604020202020204" pitchFamily="34" charset="0"/>
              <a:buChar char="•"/>
              <a:defRPr sz="1600" b="0" baseline="0">
                <a:solidFill>
                  <a:srgbClr val="6D6E71"/>
                </a:solidFill>
                <a:latin typeface="HelveticaNeueLT Com 55 Roman" panose="020B0604020202020204" pitchFamily="34" charset="0"/>
              </a:defRPr>
            </a:lvl1pPr>
            <a:lvl2pPr>
              <a:defRPr sz="220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smtClean="0"/>
              <a:t>Body copy or text goes here. This is how a slide can look when images are placed to the right. Use bold or italics to emphasize a point. Always left-align body copy, text or bullets with headers.  Keep copy to a minimum. Focus on visuals to help tell your story. Align right side of images with the edge of the blue bar at the top.</a:t>
            </a:r>
            <a:endParaRPr lang="en-US" dirty="0"/>
          </a:p>
        </p:txBody>
      </p:sp>
    </p:spTree>
    <p:extLst>
      <p:ext uri="{BB962C8B-B14F-4D97-AF65-F5344CB8AC3E}">
        <p14:creationId xmlns:p14="http://schemas.microsoft.com/office/powerpoint/2010/main" val="42525915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08371" y="1132845"/>
            <a:ext cx="3888915" cy="875985"/>
          </a:xfrm>
          <a:prstGeom prst="rect">
            <a:avLst/>
          </a:prstGeom>
        </p:spPr>
        <p:txBody>
          <a:bodyPr anchor="b">
            <a:normAutofit/>
          </a:bodyPr>
          <a:lstStyle>
            <a:lvl1pPr algn="l">
              <a:defRPr sz="2600" b="1" baseline="0">
                <a:solidFill>
                  <a:srgbClr val="085694"/>
                </a:solidFill>
                <a:latin typeface="ITC Avant Garde Std Md" panose="020B0602020202020204" pitchFamily="34" charset="0"/>
              </a:defRPr>
            </a:lvl1pPr>
          </a:lstStyle>
          <a:p>
            <a:r>
              <a:rPr lang="en-US" dirty="0" smtClean="0"/>
              <a:t>Header Goes Here &amp; Can Be Two Lines</a:t>
            </a:r>
            <a:endParaRPr lang="en-US" dirty="0"/>
          </a:p>
        </p:txBody>
      </p:sp>
      <p:sp>
        <p:nvSpPr>
          <p:cNvPr id="12" name="Text Placeholder 2"/>
          <p:cNvSpPr>
            <a:spLocks noGrp="1"/>
          </p:cNvSpPr>
          <p:nvPr>
            <p:ph type="body" idx="13" hasCustomPrompt="1"/>
          </p:nvPr>
        </p:nvSpPr>
        <p:spPr>
          <a:xfrm>
            <a:off x="908371" y="2190484"/>
            <a:ext cx="3888915" cy="1005291"/>
          </a:xfrm>
          <a:prstGeom prst="rect">
            <a:avLst/>
          </a:prstGeom>
        </p:spPr>
        <p:txBody>
          <a:bodyPr anchor="b"/>
          <a:lstStyle>
            <a:lvl1pPr marL="0" indent="0">
              <a:buNone/>
              <a:defRPr sz="2000" b="1">
                <a:solidFill>
                  <a:srgbClr val="1C6F47"/>
                </a:solidFill>
                <a:latin typeface="HelveticaNeueLT Com 55 Roman"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 Blue/Green are preferable for headers but black is acceptable</a:t>
            </a:r>
          </a:p>
        </p:txBody>
      </p:sp>
      <p:sp>
        <p:nvSpPr>
          <p:cNvPr id="20" name="Content Placeholder 2"/>
          <p:cNvSpPr>
            <a:spLocks noGrp="1"/>
          </p:cNvSpPr>
          <p:nvPr>
            <p:ph sz="half" idx="1" hasCustomPrompt="1"/>
          </p:nvPr>
        </p:nvSpPr>
        <p:spPr>
          <a:xfrm>
            <a:off x="908371" y="3377429"/>
            <a:ext cx="3888915" cy="2111499"/>
          </a:xfrm>
          <a:prstGeom prst="rect">
            <a:avLst/>
          </a:prstGeom>
        </p:spPr>
        <p:txBody>
          <a:bodyPr/>
          <a:lstStyle>
            <a:lvl1pPr marL="342900" indent="-342900">
              <a:buFont typeface="Arial" panose="020B0604020202020204" pitchFamily="34" charset="0"/>
              <a:buChar char="•"/>
              <a:defRPr sz="1600" b="0" baseline="0">
                <a:solidFill>
                  <a:srgbClr val="6D6E71"/>
                </a:solidFill>
                <a:latin typeface="HelveticaNeueLT Com 55 Roman" panose="020B0604020202020204" pitchFamily="34" charset="0"/>
              </a:defRPr>
            </a:lvl1pPr>
            <a:lvl2pPr>
              <a:defRPr sz="220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smtClean="0"/>
              <a:t>This is how a slide can look when images are placed to the right.  Body copy or text goes here.  Always left-align body copy, text or bullets with headers.  Keep copy to a minimum.  Focus on visuals to help tell your story.</a:t>
            </a:r>
          </a:p>
          <a:p>
            <a:pPr lvl="0"/>
            <a:endParaRPr lang="en-US" dirty="0"/>
          </a:p>
        </p:txBody>
      </p:sp>
    </p:spTree>
    <p:extLst>
      <p:ext uri="{BB962C8B-B14F-4D97-AF65-F5344CB8AC3E}">
        <p14:creationId xmlns:p14="http://schemas.microsoft.com/office/powerpoint/2010/main" val="29388814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2"/>
            <a:ext cx="7671288" cy="365125"/>
          </a:xfrm>
          <a:prstGeom prst="rect">
            <a:avLst/>
          </a:prstGeom>
        </p:spPr>
        <p:txBody>
          <a:bodyPr/>
          <a:lstStyle/>
          <a:p>
            <a:fld id="{4403AFA0-08CA-459F-8665-A355DA34C72B}" type="datetimeFigureOut">
              <a:rPr lang="en-US" smtClean="0">
                <a:solidFill>
                  <a:prstClr val="black"/>
                </a:solidFill>
              </a:rPr>
              <a:pPr/>
              <a:t>11/5/2018</a:t>
            </a:fld>
            <a:endParaRPr lang="en-US">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3613046D-D10B-4B56-85B3-A5F1153EB449}" type="slidenum">
              <a:rPr lang="en-US" smtClean="0">
                <a:solidFill>
                  <a:prstClr val="black"/>
                </a:solidFill>
              </a:rPr>
              <a:pPr/>
              <a:t>‹#›</a:t>
            </a:fld>
            <a:endParaRPr lang="en-US">
              <a:solidFill>
                <a:prstClr val="black"/>
              </a:solidFill>
            </a:endParaRPr>
          </a:p>
        </p:txBody>
      </p:sp>
      <p:sp>
        <p:nvSpPr>
          <p:cNvPr id="8" name="Title 1"/>
          <p:cNvSpPr>
            <a:spLocks noGrp="1"/>
          </p:cNvSpPr>
          <p:nvPr>
            <p:ph type="ctrTitle" hasCustomPrompt="1"/>
          </p:nvPr>
        </p:nvSpPr>
        <p:spPr>
          <a:xfrm>
            <a:off x="908371" y="1132845"/>
            <a:ext cx="3888915" cy="875985"/>
          </a:xfrm>
          <a:prstGeom prst="rect">
            <a:avLst/>
          </a:prstGeom>
        </p:spPr>
        <p:txBody>
          <a:bodyPr anchor="b">
            <a:normAutofit/>
          </a:bodyPr>
          <a:lstStyle>
            <a:lvl1pPr algn="l">
              <a:defRPr sz="2600" b="1" baseline="0">
                <a:solidFill>
                  <a:srgbClr val="085694"/>
                </a:solidFill>
                <a:latin typeface="ITC Avant Garde Std Md" panose="020B0602020202020204" pitchFamily="34" charset="0"/>
              </a:defRPr>
            </a:lvl1pPr>
          </a:lstStyle>
          <a:p>
            <a:r>
              <a:rPr lang="en-US" dirty="0" smtClean="0"/>
              <a:t>Header Goes Here &amp; Can Be Two Lines</a:t>
            </a:r>
            <a:endParaRPr lang="en-US" dirty="0"/>
          </a:p>
        </p:txBody>
      </p:sp>
      <p:sp>
        <p:nvSpPr>
          <p:cNvPr id="9" name="Text Placeholder 2"/>
          <p:cNvSpPr>
            <a:spLocks noGrp="1"/>
          </p:cNvSpPr>
          <p:nvPr>
            <p:ph type="body" idx="13" hasCustomPrompt="1"/>
          </p:nvPr>
        </p:nvSpPr>
        <p:spPr>
          <a:xfrm>
            <a:off x="908371" y="2190484"/>
            <a:ext cx="3888915" cy="1005291"/>
          </a:xfrm>
          <a:prstGeom prst="rect">
            <a:avLst/>
          </a:prstGeom>
        </p:spPr>
        <p:txBody>
          <a:bodyPr anchor="b"/>
          <a:lstStyle>
            <a:lvl1pPr marL="0" indent="0">
              <a:buNone/>
              <a:defRPr sz="2000" b="1">
                <a:solidFill>
                  <a:srgbClr val="1C6F47"/>
                </a:solidFill>
                <a:latin typeface="HelveticaNeueLT Com 55 Roman"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 Blue/Green are preferable for headers but black is acceptable</a:t>
            </a:r>
          </a:p>
        </p:txBody>
      </p:sp>
      <p:sp>
        <p:nvSpPr>
          <p:cNvPr id="10" name="Content Placeholder 2"/>
          <p:cNvSpPr>
            <a:spLocks noGrp="1"/>
          </p:cNvSpPr>
          <p:nvPr>
            <p:ph sz="half" idx="1" hasCustomPrompt="1"/>
          </p:nvPr>
        </p:nvSpPr>
        <p:spPr>
          <a:xfrm>
            <a:off x="908371" y="3377429"/>
            <a:ext cx="3888915" cy="2111499"/>
          </a:xfrm>
          <a:prstGeom prst="rect">
            <a:avLst/>
          </a:prstGeom>
        </p:spPr>
        <p:txBody>
          <a:bodyPr/>
          <a:lstStyle>
            <a:lvl1pPr marL="342900" indent="-342900">
              <a:buFont typeface="Arial" panose="020B0604020202020204" pitchFamily="34" charset="0"/>
              <a:buChar char="•"/>
              <a:defRPr sz="1600" b="0" baseline="0">
                <a:solidFill>
                  <a:srgbClr val="6D6E71"/>
                </a:solidFill>
                <a:latin typeface="HelveticaNeueLT Com 55 Roman" panose="020B0604020202020204" pitchFamily="34" charset="0"/>
              </a:defRPr>
            </a:lvl1pPr>
            <a:lvl2pPr>
              <a:defRPr sz="220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smtClean="0"/>
              <a:t>This is how a slide can look when images are placed to the right.  Body copy or text goes here.  Always left-align body copy, text or bullets with headers.  Keep copy to a minimum.  Focus on visuals to help tell your story.</a:t>
            </a:r>
          </a:p>
          <a:p>
            <a:pPr lvl="0"/>
            <a:endParaRPr lang="en-US" dirty="0"/>
          </a:p>
        </p:txBody>
      </p:sp>
    </p:spTree>
    <p:extLst>
      <p:ext uri="{BB962C8B-B14F-4D97-AF65-F5344CB8AC3E}">
        <p14:creationId xmlns:p14="http://schemas.microsoft.com/office/powerpoint/2010/main" val="14043806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14400" y="1116593"/>
            <a:ext cx="7403643" cy="579194"/>
          </a:xfrm>
          <a:prstGeom prst="rect">
            <a:avLst/>
          </a:prstGeom>
        </p:spPr>
        <p:txBody>
          <a:bodyPr anchor="b">
            <a:normAutofit/>
          </a:bodyPr>
          <a:lstStyle>
            <a:lvl1pPr algn="l">
              <a:defRPr sz="3200" b="1" baseline="0">
                <a:solidFill>
                  <a:srgbClr val="085694"/>
                </a:solidFill>
                <a:latin typeface="ITC Avant Garde Std Md" panose="020B0602020202020204" pitchFamily="34" charset="0"/>
              </a:defRPr>
            </a:lvl1pPr>
          </a:lstStyle>
          <a:p>
            <a:r>
              <a:rPr lang="en-US" dirty="0" smtClean="0"/>
              <a:t>Headers Can Go Across the Slide</a:t>
            </a:r>
            <a:endParaRPr lang="en-US" dirty="0"/>
          </a:p>
        </p:txBody>
      </p:sp>
      <p:sp>
        <p:nvSpPr>
          <p:cNvPr id="13" name="Content Placeholder 2"/>
          <p:cNvSpPr>
            <a:spLocks noGrp="1"/>
          </p:cNvSpPr>
          <p:nvPr>
            <p:ph sz="half" idx="10" hasCustomPrompt="1"/>
          </p:nvPr>
        </p:nvSpPr>
        <p:spPr>
          <a:xfrm>
            <a:off x="939800" y="1939622"/>
            <a:ext cx="3888915" cy="2467278"/>
          </a:xfrm>
          <a:prstGeom prst="rect">
            <a:avLst/>
          </a:prstGeom>
        </p:spPr>
        <p:txBody>
          <a:bodyPr/>
          <a:lstStyle>
            <a:lvl1pPr marL="342900" indent="-342900">
              <a:buFont typeface="Arial" panose="020B0604020202020204" pitchFamily="34" charset="0"/>
              <a:buChar char="•"/>
              <a:defRPr sz="1600" b="0" baseline="0">
                <a:solidFill>
                  <a:srgbClr val="6D6E71"/>
                </a:solidFill>
                <a:latin typeface="HelveticaNeueLT Com 55 Roman" panose="020B0604020202020204" pitchFamily="34" charset="0"/>
              </a:defRPr>
            </a:lvl1pPr>
            <a:lvl2pPr>
              <a:defRPr sz="220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smtClean="0"/>
              <a:t>Body copy or text goes here. This is how a slide can look when images are placed to the right. Use bold or italics to emphasize a point. Always left-align body copy, text or bullets with headers.  Keep copy to a minimum. Focus on visuals to help tell your story. Align right side of images with the edge of the blue bar at the top.</a:t>
            </a:r>
            <a:endParaRPr lang="en-US" dirty="0"/>
          </a:p>
        </p:txBody>
      </p:sp>
    </p:spTree>
    <p:extLst>
      <p:ext uri="{BB962C8B-B14F-4D97-AF65-F5344CB8AC3E}">
        <p14:creationId xmlns:p14="http://schemas.microsoft.com/office/powerpoint/2010/main" val="42530787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14400" y="1116593"/>
            <a:ext cx="7403643" cy="579194"/>
          </a:xfrm>
          <a:prstGeom prst="rect">
            <a:avLst/>
          </a:prstGeom>
        </p:spPr>
        <p:txBody>
          <a:bodyPr anchor="b">
            <a:normAutofit/>
          </a:bodyPr>
          <a:lstStyle>
            <a:lvl1pPr algn="l">
              <a:defRPr sz="3200" b="1" baseline="0">
                <a:solidFill>
                  <a:srgbClr val="085694"/>
                </a:solidFill>
                <a:latin typeface="ITC Avant Garde Std Md" panose="020B0602020202020204" pitchFamily="34" charset="0"/>
              </a:defRPr>
            </a:lvl1pPr>
          </a:lstStyle>
          <a:p>
            <a:r>
              <a:rPr lang="en-US" dirty="0" smtClean="0"/>
              <a:t>Headers Can Go Across the Slide</a:t>
            </a:r>
            <a:endParaRPr lang="en-US" dirty="0"/>
          </a:p>
        </p:txBody>
      </p:sp>
      <p:sp>
        <p:nvSpPr>
          <p:cNvPr id="13" name="Content Placeholder 2"/>
          <p:cNvSpPr>
            <a:spLocks noGrp="1"/>
          </p:cNvSpPr>
          <p:nvPr>
            <p:ph sz="half" idx="10" hasCustomPrompt="1"/>
          </p:nvPr>
        </p:nvSpPr>
        <p:spPr>
          <a:xfrm>
            <a:off x="939800" y="1939622"/>
            <a:ext cx="3888915" cy="2467278"/>
          </a:xfrm>
          <a:prstGeom prst="rect">
            <a:avLst/>
          </a:prstGeom>
        </p:spPr>
        <p:txBody>
          <a:bodyPr/>
          <a:lstStyle>
            <a:lvl1pPr marL="342900" indent="-342900">
              <a:buFont typeface="Arial" panose="020B0604020202020204" pitchFamily="34" charset="0"/>
              <a:buChar char="•"/>
              <a:defRPr sz="1600" b="0" baseline="0">
                <a:solidFill>
                  <a:srgbClr val="6D6E71"/>
                </a:solidFill>
                <a:latin typeface="HelveticaNeueLT Com 55 Roman" panose="020B0604020202020204" pitchFamily="34" charset="0"/>
              </a:defRPr>
            </a:lvl1pPr>
            <a:lvl2pPr>
              <a:defRPr sz="220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smtClean="0"/>
              <a:t>Body copy or text goes here. This is how a slide can look when images are placed to the right. Use bold or italics to emphasize a point. Always left-align body copy, text or bullets with headers.  Keep copy to a minimum. Focus on visuals to help tell your story. Align right side of images with the edge of the blue bar at the top.</a:t>
            </a:r>
            <a:endParaRPr lang="en-US" dirty="0"/>
          </a:p>
        </p:txBody>
      </p:sp>
    </p:spTree>
    <p:extLst>
      <p:ext uri="{BB962C8B-B14F-4D97-AF65-F5344CB8AC3E}">
        <p14:creationId xmlns:p14="http://schemas.microsoft.com/office/powerpoint/2010/main" val="30849474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14400" y="1116593"/>
            <a:ext cx="7403643" cy="579194"/>
          </a:xfrm>
          <a:prstGeom prst="rect">
            <a:avLst/>
          </a:prstGeom>
        </p:spPr>
        <p:txBody>
          <a:bodyPr anchor="b">
            <a:normAutofit/>
          </a:bodyPr>
          <a:lstStyle>
            <a:lvl1pPr algn="l">
              <a:defRPr sz="3200" b="1" baseline="0">
                <a:solidFill>
                  <a:srgbClr val="085694"/>
                </a:solidFill>
                <a:latin typeface="ITC Avant Garde Std Md" panose="020B0602020202020204" pitchFamily="34" charset="0"/>
              </a:defRPr>
            </a:lvl1pPr>
          </a:lstStyle>
          <a:p>
            <a:r>
              <a:rPr lang="en-US" dirty="0" smtClean="0"/>
              <a:t>Headers Can Go Across the Slide</a:t>
            </a:r>
            <a:endParaRPr lang="en-US" dirty="0"/>
          </a:p>
        </p:txBody>
      </p:sp>
      <p:sp>
        <p:nvSpPr>
          <p:cNvPr id="13" name="Content Placeholder 2"/>
          <p:cNvSpPr>
            <a:spLocks noGrp="1"/>
          </p:cNvSpPr>
          <p:nvPr>
            <p:ph sz="half" idx="10" hasCustomPrompt="1"/>
          </p:nvPr>
        </p:nvSpPr>
        <p:spPr>
          <a:xfrm>
            <a:off x="939800" y="1939622"/>
            <a:ext cx="3888915" cy="2467278"/>
          </a:xfrm>
          <a:prstGeom prst="rect">
            <a:avLst/>
          </a:prstGeom>
        </p:spPr>
        <p:txBody>
          <a:bodyPr/>
          <a:lstStyle>
            <a:lvl1pPr marL="342900" indent="-342900">
              <a:buFont typeface="Arial" panose="020B0604020202020204" pitchFamily="34" charset="0"/>
              <a:buChar char="•"/>
              <a:defRPr sz="1600" b="0" baseline="0">
                <a:solidFill>
                  <a:srgbClr val="6D6E71"/>
                </a:solidFill>
                <a:latin typeface="HelveticaNeueLT Com 55 Roman" panose="020B0604020202020204" pitchFamily="34" charset="0"/>
              </a:defRPr>
            </a:lvl1pPr>
            <a:lvl2pPr>
              <a:defRPr sz="220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smtClean="0"/>
              <a:t>Body copy or text goes here. This is how a slide can look when images are placed to the right. Use bold or italics to emphasize a point. Always left-align body copy, text or bullets with headers.  Keep copy to a minimum. Focus on visuals to help tell your story. Align right side of images with the edge of the blue bar at the top.</a:t>
            </a:r>
            <a:endParaRPr lang="en-US" dirty="0"/>
          </a:p>
        </p:txBody>
      </p:sp>
    </p:spTree>
    <p:extLst>
      <p:ext uri="{BB962C8B-B14F-4D97-AF65-F5344CB8AC3E}">
        <p14:creationId xmlns:p14="http://schemas.microsoft.com/office/powerpoint/2010/main" val="280185961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08371" y="1132845"/>
            <a:ext cx="3888915" cy="875985"/>
          </a:xfrm>
          <a:prstGeom prst="rect">
            <a:avLst/>
          </a:prstGeom>
        </p:spPr>
        <p:txBody>
          <a:bodyPr anchor="b">
            <a:normAutofit/>
          </a:bodyPr>
          <a:lstStyle>
            <a:lvl1pPr algn="l">
              <a:defRPr sz="2600" b="1" baseline="0">
                <a:solidFill>
                  <a:srgbClr val="085694"/>
                </a:solidFill>
                <a:latin typeface="ITC Avant Garde Std Md" panose="020B0602020202020204" pitchFamily="34" charset="0"/>
              </a:defRPr>
            </a:lvl1pPr>
          </a:lstStyle>
          <a:p>
            <a:r>
              <a:rPr lang="en-US" dirty="0" smtClean="0"/>
              <a:t>Header Goes Here &amp; Can Be Two Lines</a:t>
            </a:r>
            <a:endParaRPr lang="en-US" dirty="0"/>
          </a:p>
        </p:txBody>
      </p:sp>
      <p:sp>
        <p:nvSpPr>
          <p:cNvPr id="12" name="Text Placeholder 2"/>
          <p:cNvSpPr>
            <a:spLocks noGrp="1"/>
          </p:cNvSpPr>
          <p:nvPr>
            <p:ph type="body" idx="13" hasCustomPrompt="1"/>
          </p:nvPr>
        </p:nvSpPr>
        <p:spPr>
          <a:xfrm>
            <a:off x="908371" y="2190484"/>
            <a:ext cx="3888915" cy="1005291"/>
          </a:xfrm>
          <a:prstGeom prst="rect">
            <a:avLst/>
          </a:prstGeom>
        </p:spPr>
        <p:txBody>
          <a:bodyPr anchor="b"/>
          <a:lstStyle>
            <a:lvl1pPr marL="0" indent="0">
              <a:buNone/>
              <a:defRPr sz="2000" b="1">
                <a:solidFill>
                  <a:srgbClr val="1C6F47"/>
                </a:solidFill>
                <a:latin typeface="HelveticaNeueLT Com 55 Roman"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 Blue/Green are preferable for headers but black is acceptable</a:t>
            </a:r>
          </a:p>
        </p:txBody>
      </p:sp>
      <p:sp>
        <p:nvSpPr>
          <p:cNvPr id="20" name="Content Placeholder 2"/>
          <p:cNvSpPr>
            <a:spLocks noGrp="1"/>
          </p:cNvSpPr>
          <p:nvPr>
            <p:ph sz="half" idx="1" hasCustomPrompt="1"/>
          </p:nvPr>
        </p:nvSpPr>
        <p:spPr>
          <a:xfrm>
            <a:off x="908371" y="3377429"/>
            <a:ext cx="3888915" cy="2111499"/>
          </a:xfrm>
          <a:prstGeom prst="rect">
            <a:avLst/>
          </a:prstGeom>
        </p:spPr>
        <p:txBody>
          <a:bodyPr/>
          <a:lstStyle>
            <a:lvl1pPr marL="342900" indent="-342900">
              <a:buFont typeface="Arial" panose="020B0604020202020204" pitchFamily="34" charset="0"/>
              <a:buChar char="•"/>
              <a:defRPr sz="1600" b="0" baseline="0">
                <a:solidFill>
                  <a:srgbClr val="6D6E71"/>
                </a:solidFill>
                <a:latin typeface="HelveticaNeueLT Com 55 Roman" panose="020B0604020202020204" pitchFamily="34" charset="0"/>
              </a:defRPr>
            </a:lvl1pPr>
            <a:lvl2pPr>
              <a:defRPr sz="220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smtClean="0"/>
              <a:t>This is how a slide can look when images are placed to the right.  Body copy or text goes here.  Always left-align body copy, text or bullets with headers.  Keep copy to a minimum.  Focus on visuals to help tell your story.</a:t>
            </a:r>
          </a:p>
          <a:p>
            <a:pPr lvl="0"/>
            <a:endParaRPr lang="en-US" dirty="0"/>
          </a:p>
        </p:txBody>
      </p:sp>
    </p:spTree>
    <p:extLst>
      <p:ext uri="{BB962C8B-B14F-4D97-AF65-F5344CB8AC3E}">
        <p14:creationId xmlns:p14="http://schemas.microsoft.com/office/powerpoint/2010/main" val="26070711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3"/>
            <a:ext cx="2057400" cy="365125"/>
          </a:xfrm>
          <a:prstGeom prst="rect">
            <a:avLst/>
          </a:prstGeom>
        </p:spPr>
        <p:txBody>
          <a:bodyPr/>
          <a:lstStyle/>
          <a:p>
            <a:fld id="{348EAB29-8E02-43FA-89B1-8C6BA1E3DBD1}" type="datetimeFigureOut">
              <a:rPr lang="en-US" smtClean="0"/>
              <a:t>11/5/2018</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CBFAC968-99DC-4A50-9679-463617D7C685}" type="slidenum">
              <a:rPr lang="en-US" smtClean="0"/>
              <a:t>‹#›</a:t>
            </a:fld>
            <a:endParaRPr lang="en-US"/>
          </a:p>
        </p:txBody>
      </p:sp>
      <p:sp>
        <p:nvSpPr>
          <p:cNvPr id="11" name="Title 1"/>
          <p:cNvSpPr>
            <a:spLocks noGrp="1"/>
          </p:cNvSpPr>
          <p:nvPr>
            <p:ph type="ctrTitle" hasCustomPrompt="1"/>
          </p:nvPr>
        </p:nvSpPr>
        <p:spPr>
          <a:xfrm>
            <a:off x="1143000" y="2870199"/>
            <a:ext cx="6858000" cy="677863"/>
          </a:xfrm>
          <a:prstGeom prst="rect">
            <a:avLst/>
          </a:prstGeom>
        </p:spPr>
        <p:txBody>
          <a:bodyPr anchor="b"/>
          <a:lstStyle>
            <a:lvl1pPr algn="ctr">
              <a:defRPr sz="3400" baseline="0"/>
            </a:lvl1pPr>
          </a:lstStyle>
          <a:p>
            <a:r>
              <a:rPr lang="en-US" dirty="0" smtClean="0"/>
              <a:t>Cover Slide Option #1</a:t>
            </a:r>
            <a:endParaRPr lang="en-US" dirty="0"/>
          </a:p>
        </p:txBody>
      </p:sp>
      <p:sp>
        <p:nvSpPr>
          <p:cNvPr id="12" name="Subtitle 2"/>
          <p:cNvSpPr>
            <a:spLocks noGrp="1"/>
          </p:cNvSpPr>
          <p:nvPr>
            <p:ph type="subTitle" idx="1" hasCustomPrompt="1"/>
          </p:nvPr>
        </p:nvSpPr>
        <p:spPr>
          <a:xfrm>
            <a:off x="1143000" y="3614738"/>
            <a:ext cx="6858000" cy="423862"/>
          </a:xfrm>
          <a:prstGeom prst="rect">
            <a:avLst/>
          </a:prstGeo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 goes here</a:t>
            </a:r>
            <a:endParaRPr lang="en-US" dirty="0"/>
          </a:p>
        </p:txBody>
      </p:sp>
    </p:spTree>
    <p:extLst>
      <p:ext uri="{BB962C8B-B14F-4D97-AF65-F5344CB8AC3E}">
        <p14:creationId xmlns:p14="http://schemas.microsoft.com/office/powerpoint/2010/main" val="37579365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2"/>
            <a:ext cx="7671288" cy="365125"/>
          </a:xfrm>
          <a:prstGeom prst="rect">
            <a:avLst/>
          </a:prstGeom>
        </p:spPr>
        <p:txBody>
          <a:bodyPr/>
          <a:lstStyle/>
          <a:p>
            <a:fld id="{4403AFA0-08CA-459F-8665-A355DA34C72B}" type="datetimeFigureOut">
              <a:rPr lang="en-US" smtClean="0">
                <a:solidFill>
                  <a:prstClr val="black"/>
                </a:solidFill>
              </a:rPr>
              <a:pPr/>
              <a:t>11/5/2018</a:t>
            </a:fld>
            <a:endParaRPr lang="en-US">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3613046D-D10B-4B56-85B3-A5F1153EB449}" type="slidenum">
              <a:rPr lang="en-US" smtClean="0">
                <a:solidFill>
                  <a:prstClr val="black"/>
                </a:solidFill>
              </a:rPr>
              <a:pPr/>
              <a:t>‹#›</a:t>
            </a:fld>
            <a:endParaRPr lang="en-US">
              <a:solidFill>
                <a:prstClr val="black"/>
              </a:solidFill>
            </a:endParaRPr>
          </a:p>
        </p:txBody>
      </p:sp>
      <p:sp>
        <p:nvSpPr>
          <p:cNvPr id="8" name="Title 1"/>
          <p:cNvSpPr>
            <a:spLocks noGrp="1"/>
          </p:cNvSpPr>
          <p:nvPr>
            <p:ph type="ctrTitle" hasCustomPrompt="1"/>
          </p:nvPr>
        </p:nvSpPr>
        <p:spPr>
          <a:xfrm>
            <a:off x="908371" y="1132845"/>
            <a:ext cx="3888915" cy="875985"/>
          </a:xfrm>
          <a:prstGeom prst="rect">
            <a:avLst/>
          </a:prstGeom>
        </p:spPr>
        <p:txBody>
          <a:bodyPr anchor="b">
            <a:normAutofit/>
          </a:bodyPr>
          <a:lstStyle>
            <a:lvl1pPr algn="l">
              <a:defRPr sz="2600" b="1" baseline="0">
                <a:solidFill>
                  <a:srgbClr val="085694"/>
                </a:solidFill>
                <a:latin typeface="ITC Avant Garde Std Md" panose="020B0602020202020204" pitchFamily="34" charset="0"/>
              </a:defRPr>
            </a:lvl1pPr>
          </a:lstStyle>
          <a:p>
            <a:r>
              <a:rPr lang="en-US" dirty="0" smtClean="0"/>
              <a:t>Header Goes Here &amp; Can Be Two Lines</a:t>
            </a:r>
            <a:endParaRPr lang="en-US" dirty="0"/>
          </a:p>
        </p:txBody>
      </p:sp>
      <p:sp>
        <p:nvSpPr>
          <p:cNvPr id="9" name="Text Placeholder 2"/>
          <p:cNvSpPr>
            <a:spLocks noGrp="1"/>
          </p:cNvSpPr>
          <p:nvPr>
            <p:ph type="body" idx="13" hasCustomPrompt="1"/>
          </p:nvPr>
        </p:nvSpPr>
        <p:spPr>
          <a:xfrm>
            <a:off x="908371" y="2190484"/>
            <a:ext cx="3888915" cy="1005291"/>
          </a:xfrm>
          <a:prstGeom prst="rect">
            <a:avLst/>
          </a:prstGeom>
        </p:spPr>
        <p:txBody>
          <a:bodyPr anchor="b"/>
          <a:lstStyle>
            <a:lvl1pPr marL="0" indent="0">
              <a:buNone/>
              <a:defRPr sz="2000" b="1">
                <a:solidFill>
                  <a:srgbClr val="1C6F47"/>
                </a:solidFill>
                <a:latin typeface="HelveticaNeueLT Com 55 Roman"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 Blue/Green are preferable for headers but black is acceptable</a:t>
            </a:r>
          </a:p>
        </p:txBody>
      </p:sp>
      <p:sp>
        <p:nvSpPr>
          <p:cNvPr id="10" name="Content Placeholder 2"/>
          <p:cNvSpPr>
            <a:spLocks noGrp="1"/>
          </p:cNvSpPr>
          <p:nvPr>
            <p:ph sz="half" idx="1" hasCustomPrompt="1"/>
          </p:nvPr>
        </p:nvSpPr>
        <p:spPr>
          <a:xfrm>
            <a:off x="908371" y="3377429"/>
            <a:ext cx="3888915" cy="2111499"/>
          </a:xfrm>
          <a:prstGeom prst="rect">
            <a:avLst/>
          </a:prstGeom>
        </p:spPr>
        <p:txBody>
          <a:bodyPr/>
          <a:lstStyle>
            <a:lvl1pPr marL="342900" indent="-342900">
              <a:buFont typeface="Arial" panose="020B0604020202020204" pitchFamily="34" charset="0"/>
              <a:buChar char="•"/>
              <a:defRPr sz="1600" b="0" baseline="0">
                <a:solidFill>
                  <a:srgbClr val="6D6E71"/>
                </a:solidFill>
                <a:latin typeface="HelveticaNeueLT Com 55 Roman" panose="020B0604020202020204" pitchFamily="34" charset="0"/>
              </a:defRPr>
            </a:lvl1pPr>
            <a:lvl2pPr>
              <a:defRPr sz="220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smtClean="0"/>
              <a:t>This is how a slide can look when images are placed to the right.  Body copy or text goes here.  Always left-align body copy, text or bullets with headers.  Keep copy to a minimum.  Focus on visuals to help tell your story.</a:t>
            </a:r>
          </a:p>
          <a:p>
            <a:pPr lvl="0"/>
            <a:endParaRPr lang="en-US" dirty="0"/>
          </a:p>
        </p:txBody>
      </p:sp>
    </p:spTree>
    <p:extLst>
      <p:ext uri="{BB962C8B-B14F-4D97-AF65-F5344CB8AC3E}">
        <p14:creationId xmlns:p14="http://schemas.microsoft.com/office/powerpoint/2010/main" val="35917094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14400" y="1116593"/>
            <a:ext cx="7403643" cy="579194"/>
          </a:xfrm>
          <a:prstGeom prst="rect">
            <a:avLst/>
          </a:prstGeom>
        </p:spPr>
        <p:txBody>
          <a:bodyPr anchor="b">
            <a:normAutofit/>
          </a:bodyPr>
          <a:lstStyle>
            <a:lvl1pPr algn="l">
              <a:defRPr sz="3200" b="1" baseline="0">
                <a:solidFill>
                  <a:srgbClr val="085694"/>
                </a:solidFill>
                <a:latin typeface="ITC Avant Garde Std Md" panose="020B0602020202020204" pitchFamily="34" charset="0"/>
              </a:defRPr>
            </a:lvl1pPr>
          </a:lstStyle>
          <a:p>
            <a:r>
              <a:rPr lang="en-US" dirty="0" smtClean="0"/>
              <a:t>Headers Can Go Across the Slide</a:t>
            </a:r>
            <a:endParaRPr lang="en-US" dirty="0"/>
          </a:p>
        </p:txBody>
      </p:sp>
      <p:sp>
        <p:nvSpPr>
          <p:cNvPr id="13" name="Content Placeholder 2"/>
          <p:cNvSpPr>
            <a:spLocks noGrp="1"/>
          </p:cNvSpPr>
          <p:nvPr>
            <p:ph sz="half" idx="10" hasCustomPrompt="1"/>
          </p:nvPr>
        </p:nvSpPr>
        <p:spPr>
          <a:xfrm>
            <a:off x="939800" y="1939622"/>
            <a:ext cx="3888915" cy="2467278"/>
          </a:xfrm>
          <a:prstGeom prst="rect">
            <a:avLst/>
          </a:prstGeom>
        </p:spPr>
        <p:txBody>
          <a:bodyPr/>
          <a:lstStyle>
            <a:lvl1pPr marL="342900" indent="-342900">
              <a:buFont typeface="Arial" panose="020B0604020202020204" pitchFamily="34" charset="0"/>
              <a:buChar char="•"/>
              <a:defRPr sz="1600" b="0" baseline="0">
                <a:solidFill>
                  <a:srgbClr val="6D6E71"/>
                </a:solidFill>
                <a:latin typeface="HelveticaNeueLT Com 55 Roman" panose="020B0604020202020204" pitchFamily="34" charset="0"/>
              </a:defRPr>
            </a:lvl1pPr>
            <a:lvl2pPr>
              <a:defRPr sz="220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smtClean="0"/>
              <a:t>Body copy or text goes here. This is how a slide can look when images are placed to the right. Use bold or italics to emphasize a point. Always left-align body copy, text or bullets with headers.  Keep copy to a minimum. Focus on visuals to help tell your story. Align right side of images with the edge of the blue bar at the top.</a:t>
            </a:r>
            <a:endParaRPr lang="en-US" dirty="0"/>
          </a:p>
        </p:txBody>
      </p:sp>
    </p:spTree>
    <p:extLst>
      <p:ext uri="{BB962C8B-B14F-4D97-AF65-F5344CB8AC3E}">
        <p14:creationId xmlns:p14="http://schemas.microsoft.com/office/powerpoint/2010/main" val="374204038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14400" y="1116593"/>
            <a:ext cx="7403643" cy="579194"/>
          </a:xfrm>
          <a:prstGeom prst="rect">
            <a:avLst/>
          </a:prstGeom>
        </p:spPr>
        <p:txBody>
          <a:bodyPr anchor="b">
            <a:normAutofit/>
          </a:bodyPr>
          <a:lstStyle>
            <a:lvl1pPr algn="l">
              <a:defRPr sz="3200" b="1" baseline="0">
                <a:solidFill>
                  <a:srgbClr val="085694"/>
                </a:solidFill>
                <a:latin typeface="ITC Avant Garde Std Md" panose="020B0602020202020204" pitchFamily="34" charset="0"/>
              </a:defRPr>
            </a:lvl1pPr>
          </a:lstStyle>
          <a:p>
            <a:r>
              <a:rPr lang="en-US" dirty="0" smtClean="0"/>
              <a:t>Headers Can Go Across the Slide</a:t>
            </a:r>
            <a:endParaRPr lang="en-US" dirty="0"/>
          </a:p>
        </p:txBody>
      </p:sp>
      <p:sp>
        <p:nvSpPr>
          <p:cNvPr id="13" name="Content Placeholder 2"/>
          <p:cNvSpPr>
            <a:spLocks noGrp="1"/>
          </p:cNvSpPr>
          <p:nvPr>
            <p:ph sz="half" idx="10" hasCustomPrompt="1"/>
          </p:nvPr>
        </p:nvSpPr>
        <p:spPr>
          <a:xfrm>
            <a:off x="939800" y="1939622"/>
            <a:ext cx="3888915" cy="2467278"/>
          </a:xfrm>
          <a:prstGeom prst="rect">
            <a:avLst/>
          </a:prstGeom>
        </p:spPr>
        <p:txBody>
          <a:bodyPr/>
          <a:lstStyle>
            <a:lvl1pPr marL="342900" indent="-342900">
              <a:buFont typeface="Arial" panose="020B0604020202020204" pitchFamily="34" charset="0"/>
              <a:buChar char="•"/>
              <a:defRPr sz="1600" b="0" baseline="0">
                <a:solidFill>
                  <a:srgbClr val="6D6E71"/>
                </a:solidFill>
                <a:latin typeface="HelveticaNeueLT Com 55 Roman" panose="020B0604020202020204" pitchFamily="34" charset="0"/>
              </a:defRPr>
            </a:lvl1pPr>
            <a:lvl2pPr>
              <a:defRPr sz="220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smtClean="0"/>
              <a:t>Body copy or text goes here. This is how a slide can look when images are placed to the right. Use bold or italics to emphasize a point. Always left-align body copy, text or bullets with headers.  Keep copy to a minimum. Focus on visuals to help tell your story. Align right side of images with the edge of the blue bar at the top.</a:t>
            </a:r>
            <a:endParaRPr lang="en-US" dirty="0"/>
          </a:p>
        </p:txBody>
      </p:sp>
    </p:spTree>
    <p:extLst>
      <p:ext uri="{BB962C8B-B14F-4D97-AF65-F5344CB8AC3E}">
        <p14:creationId xmlns:p14="http://schemas.microsoft.com/office/powerpoint/2010/main" val="240658715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14400" y="1116593"/>
            <a:ext cx="7403643" cy="579194"/>
          </a:xfrm>
          <a:prstGeom prst="rect">
            <a:avLst/>
          </a:prstGeom>
        </p:spPr>
        <p:txBody>
          <a:bodyPr anchor="b">
            <a:normAutofit/>
          </a:bodyPr>
          <a:lstStyle>
            <a:lvl1pPr algn="l">
              <a:defRPr sz="3200" b="1" baseline="0">
                <a:solidFill>
                  <a:srgbClr val="085694"/>
                </a:solidFill>
                <a:latin typeface="ITC Avant Garde Std Md" panose="020B0602020202020204" pitchFamily="34" charset="0"/>
              </a:defRPr>
            </a:lvl1pPr>
          </a:lstStyle>
          <a:p>
            <a:r>
              <a:rPr lang="en-US" dirty="0" smtClean="0"/>
              <a:t>Headers Can Go Across the Slide</a:t>
            </a:r>
            <a:endParaRPr lang="en-US" dirty="0"/>
          </a:p>
        </p:txBody>
      </p:sp>
      <p:sp>
        <p:nvSpPr>
          <p:cNvPr id="13" name="Content Placeholder 2"/>
          <p:cNvSpPr>
            <a:spLocks noGrp="1"/>
          </p:cNvSpPr>
          <p:nvPr>
            <p:ph sz="half" idx="10" hasCustomPrompt="1"/>
          </p:nvPr>
        </p:nvSpPr>
        <p:spPr>
          <a:xfrm>
            <a:off x="939800" y="1939622"/>
            <a:ext cx="3888915" cy="2467278"/>
          </a:xfrm>
          <a:prstGeom prst="rect">
            <a:avLst/>
          </a:prstGeom>
        </p:spPr>
        <p:txBody>
          <a:bodyPr/>
          <a:lstStyle>
            <a:lvl1pPr marL="342900" indent="-342900">
              <a:buFont typeface="Arial" panose="020B0604020202020204" pitchFamily="34" charset="0"/>
              <a:buChar char="•"/>
              <a:defRPr sz="1600" b="0" baseline="0">
                <a:solidFill>
                  <a:srgbClr val="6D6E71"/>
                </a:solidFill>
                <a:latin typeface="HelveticaNeueLT Com 55 Roman" panose="020B0604020202020204" pitchFamily="34" charset="0"/>
              </a:defRPr>
            </a:lvl1pPr>
            <a:lvl2pPr>
              <a:defRPr sz="220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smtClean="0"/>
              <a:t>Body copy or text goes here. This is how a slide can look when images are placed to the right. Use bold or italics to emphasize a point. Always left-align body copy, text or bullets with headers.  Keep copy to a minimum. Focus on visuals to help tell your story. Align right side of images with the edge of the blue bar at the top.</a:t>
            </a:r>
            <a:endParaRPr lang="en-US" dirty="0"/>
          </a:p>
        </p:txBody>
      </p:sp>
    </p:spTree>
    <p:extLst>
      <p:ext uri="{BB962C8B-B14F-4D97-AF65-F5344CB8AC3E}">
        <p14:creationId xmlns:p14="http://schemas.microsoft.com/office/powerpoint/2010/main" val="115422543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14400" y="1116593"/>
            <a:ext cx="7403643" cy="579194"/>
          </a:xfrm>
          <a:prstGeom prst="rect">
            <a:avLst/>
          </a:prstGeom>
        </p:spPr>
        <p:txBody>
          <a:bodyPr anchor="b">
            <a:normAutofit/>
          </a:bodyPr>
          <a:lstStyle>
            <a:lvl1pPr algn="l">
              <a:defRPr sz="3200" b="1" baseline="0">
                <a:solidFill>
                  <a:srgbClr val="085694"/>
                </a:solidFill>
                <a:latin typeface="ITC Avant Garde Std Md" panose="020B0602020202020204" pitchFamily="34" charset="0"/>
              </a:defRPr>
            </a:lvl1pPr>
          </a:lstStyle>
          <a:p>
            <a:r>
              <a:rPr lang="en-US" dirty="0" smtClean="0"/>
              <a:t>Headers Can Go Across the Slide</a:t>
            </a:r>
            <a:endParaRPr lang="en-US" dirty="0"/>
          </a:p>
        </p:txBody>
      </p:sp>
      <p:sp>
        <p:nvSpPr>
          <p:cNvPr id="13" name="Content Placeholder 2"/>
          <p:cNvSpPr>
            <a:spLocks noGrp="1"/>
          </p:cNvSpPr>
          <p:nvPr>
            <p:ph sz="half" idx="10" hasCustomPrompt="1"/>
          </p:nvPr>
        </p:nvSpPr>
        <p:spPr>
          <a:xfrm>
            <a:off x="939800" y="1939622"/>
            <a:ext cx="3888915" cy="2467278"/>
          </a:xfrm>
          <a:prstGeom prst="rect">
            <a:avLst/>
          </a:prstGeom>
        </p:spPr>
        <p:txBody>
          <a:bodyPr/>
          <a:lstStyle>
            <a:lvl1pPr marL="342900" indent="-342900">
              <a:buFont typeface="Arial" panose="020B0604020202020204" pitchFamily="34" charset="0"/>
              <a:buChar char="•"/>
              <a:defRPr sz="1600" b="0" baseline="0">
                <a:solidFill>
                  <a:srgbClr val="6D6E71"/>
                </a:solidFill>
                <a:latin typeface="HelveticaNeueLT Com 55 Roman" panose="020B0604020202020204" pitchFamily="34" charset="0"/>
              </a:defRPr>
            </a:lvl1pPr>
            <a:lvl2pPr>
              <a:defRPr sz="220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smtClean="0"/>
              <a:t>Body copy or text goes here. This is how a slide can look when images are placed to the right. Use bold or italics to emphasize a point. Always left-align body copy, text or bullets with headers.  Keep copy to a minimum. Focus on visuals to help tell your story. Align right side of images with the edge of the blue bar at the top.</a:t>
            </a:r>
            <a:endParaRPr lang="en-US" dirty="0"/>
          </a:p>
        </p:txBody>
      </p:sp>
    </p:spTree>
    <p:extLst>
      <p:ext uri="{BB962C8B-B14F-4D97-AF65-F5344CB8AC3E}">
        <p14:creationId xmlns:p14="http://schemas.microsoft.com/office/powerpoint/2010/main" val="257461218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914400" y="1116593"/>
            <a:ext cx="7403643" cy="579194"/>
          </a:xfrm>
          <a:prstGeom prst="rect">
            <a:avLst/>
          </a:prstGeom>
        </p:spPr>
        <p:txBody>
          <a:bodyPr anchor="b">
            <a:normAutofit/>
          </a:bodyPr>
          <a:lstStyle>
            <a:lvl1pPr algn="l">
              <a:defRPr sz="3200" b="1" baseline="0">
                <a:solidFill>
                  <a:srgbClr val="085694"/>
                </a:solidFill>
                <a:latin typeface="ITC Avant Garde Std Md" panose="020B0602020202020204" pitchFamily="34" charset="0"/>
              </a:defRPr>
            </a:lvl1pPr>
          </a:lstStyle>
          <a:p>
            <a:r>
              <a:rPr lang="en-US" dirty="0" smtClean="0"/>
              <a:t>Headers Can Go Across the Slide</a:t>
            </a:r>
            <a:endParaRPr lang="en-US" dirty="0"/>
          </a:p>
        </p:txBody>
      </p:sp>
      <p:sp>
        <p:nvSpPr>
          <p:cNvPr id="6" name="Content Placeholder 2"/>
          <p:cNvSpPr>
            <a:spLocks noGrp="1"/>
          </p:cNvSpPr>
          <p:nvPr>
            <p:ph sz="half" idx="10" hasCustomPrompt="1"/>
          </p:nvPr>
        </p:nvSpPr>
        <p:spPr>
          <a:xfrm>
            <a:off x="939800" y="1939622"/>
            <a:ext cx="3888915" cy="2467278"/>
          </a:xfrm>
          <a:prstGeom prst="rect">
            <a:avLst/>
          </a:prstGeom>
        </p:spPr>
        <p:txBody>
          <a:bodyPr/>
          <a:lstStyle>
            <a:lvl1pPr marL="342900" indent="-342900">
              <a:buFont typeface="Arial" panose="020B0604020202020204" pitchFamily="34" charset="0"/>
              <a:buChar char="•"/>
              <a:defRPr sz="1600" b="0" baseline="0">
                <a:solidFill>
                  <a:srgbClr val="6D6E71"/>
                </a:solidFill>
                <a:latin typeface="HelveticaNeueLT Com 55 Roman" panose="020B0604020202020204" pitchFamily="34" charset="0"/>
              </a:defRPr>
            </a:lvl1pPr>
            <a:lvl2pPr>
              <a:defRPr sz="220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smtClean="0"/>
              <a:t>Body copy or text goes here. This is how a slide can look when images are placed to the right. Use bold or italics to emphasize a point. Always left-align body copy, text or bullets with headers.  Keep copy to a minimum. Focus on visuals to help tell your story. Align right side of images with the edge of the blue bar at the top.</a:t>
            </a:r>
            <a:endParaRPr lang="en-US" dirty="0"/>
          </a:p>
        </p:txBody>
      </p:sp>
    </p:spTree>
    <p:extLst>
      <p:ext uri="{BB962C8B-B14F-4D97-AF65-F5344CB8AC3E}">
        <p14:creationId xmlns:p14="http://schemas.microsoft.com/office/powerpoint/2010/main" val="20659580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59783" y="2844801"/>
            <a:ext cx="3209233" cy="962180"/>
          </a:xfrm>
          <a:prstGeom prst="rect">
            <a:avLst/>
          </a:prstGeom>
        </p:spPr>
        <p:txBody>
          <a:bodyPr anchor="b"/>
          <a:lstStyle>
            <a:lvl1pPr algn="ctr">
              <a:defRPr sz="3100" baseline="0"/>
            </a:lvl1pPr>
          </a:lstStyle>
          <a:p>
            <a:r>
              <a:rPr lang="en-US" dirty="0" smtClean="0"/>
              <a:t>Cover Slide Option #2</a:t>
            </a:r>
            <a:endParaRPr lang="en-US" dirty="0"/>
          </a:p>
        </p:txBody>
      </p:sp>
      <p:sp>
        <p:nvSpPr>
          <p:cNvPr id="8" name="Subtitle 2"/>
          <p:cNvSpPr>
            <a:spLocks noGrp="1"/>
          </p:cNvSpPr>
          <p:nvPr>
            <p:ph type="subTitle" idx="1" hasCustomPrompt="1"/>
          </p:nvPr>
        </p:nvSpPr>
        <p:spPr>
          <a:xfrm>
            <a:off x="859783" y="4344557"/>
            <a:ext cx="3209233" cy="423862"/>
          </a:xfrm>
          <a:prstGeom prst="rect">
            <a:avLst/>
          </a:prstGeo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 Goes Here</a:t>
            </a:r>
            <a:endParaRPr lang="en-US" dirty="0"/>
          </a:p>
        </p:txBody>
      </p:sp>
    </p:spTree>
    <p:extLst>
      <p:ext uri="{BB962C8B-B14F-4D97-AF65-F5344CB8AC3E}">
        <p14:creationId xmlns:p14="http://schemas.microsoft.com/office/powerpoint/2010/main" val="1123068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3"/>
            <a:ext cx="2057400" cy="365125"/>
          </a:xfrm>
          <a:prstGeom prst="rect">
            <a:avLst/>
          </a:prstGeom>
        </p:spPr>
        <p:txBody>
          <a:bodyPr/>
          <a:lstStyle>
            <a:lvl1pPr>
              <a:defRPr>
                <a:latin typeface="HelveticaNeueLT Com 55 Roman" panose="020B0604020202020204" pitchFamily="34" charset="0"/>
              </a:defRPr>
            </a:lvl1pPr>
          </a:lstStyle>
          <a:p>
            <a:fld id="{348EAB29-8E02-43FA-89B1-8C6BA1E3DBD1}" type="datetimeFigureOut">
              <a:rPr lang="en-US" smtClean="0"/>
              <a:pPr/>
              <a:t>11/5/2018</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lvl1pPr>
              <a:defRPr>
                <a:latin typeface="HelveticaNeueLT Com 55 Roman" panose="020B0604020202020204" pitchFamily="34" charset="0"/>
              </a:defRPr>
            </a:lvl1pPr>
          </a:lstStyle>
          <a:p>
            <a:endParaRPr lang="en-US"/>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lvl1pPr>
              <a:defRPr>
                <a:latin typeface="HelveticaNeueLT Com 55 Roman" panose="020B0604020202020204" pitchFamily="34" charset="0"/>
              </a:defRPr>
            </a:lvl1pPr>
          </a:lstStyle>
          <a:p>
            <a:fld id="{CBFAC968-99DC-4A50-9679-463617D7C685}" type="slidenum">
              <a:rPr lang="en-US" smtClean="0"/>
              <a:pPr/>
              <a:t>‹#›</a:t>
            </a:fld>
            <a:endParaRPr lang="en-US"/>
          </a:p>
        </p:txBody>
      </p:sp>
      <p:sp>
        <p:nvSpPr>
          <p:cNvPr id="15" name="Title 1"/>
          <p:cNvSpPr>
            <a:spLocks noGrp="1"/>
          </p:cNvSpPr>
          <p:nvPr>
            <p:ph type="ctrTitle" hasCustomPrompt="1"/>
          </p:nvPr>
        </p:nvSpPr>
        <p:spPr>
          <a:xfrm>
            <a:off x="859783" y="2844801"/>
            <a:ext cx="3209233" cy="962180"/>
          </a:xfrm>
          <a:prstGeom prst="rect">
            <a:avLst/>
          </a:prstGeom>
        </p:spPr>
        <p:txBody>
          <a:bodyPr anchor="b"/>
          <a:lstStyle>
            <a:lvl1pPr algn="ctr">
              <a:defRPr sz="3100" baseline="0"/>
            </a:lvl1pPr>
          </a:lstStyle>
          <a:p>
            <a:r>
              <a:rPr lang="en-US" dirty="0" smtClean="0"/>
              <a:t>Cover Slide Option #2</a:t>
            </a:r>
            <a:endParaRPr lang="en-US" dirty="0"/>
          </a:p>
        </p:txBody>
      </p:sp>
      <p:sp>
        <p:nvSpPr>
          <p:cNvPr id="16" name="Subtitle 2"/>
          <p:cNvSpPr>
            <a:spLocks noGrp="1"/>
          </p:cNvSpPr>
          <p:nvPr>
            <p:ph type="subTitle" idx="1" hasCustomPrompt="1"/>
          </p:nvPr>
        </p:nvSpPr>
        <p:spPr>
          <a:xfrm>
            <a:off x="859783" y="4344557"/>
            <a:ext cx="3209233" cy="423862"/>
          </a:xfrm>
          <a:prstGeom prst="rect">
            <a:avLst/>
          </a:prstGeo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 Goes Here</a:t>
            </a:r>
            <a:endParaRPr lang="en-US" dirty="0"/>
          </a:p>
        </p:txBody>
      </p:sp>
    </p:spTree>
    <p:extLst>
      <p:ext uri="{BB962C8B-B14F-4D97-AF65-F5344CB8AC3E}">
        <p14:creationId xmlns:p14="http://schemas.microsoft.com/office/powerpoint/2010/main" val="7461813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26825" y="1098710"/>
            <a:ext cx="7379927" cy="579194"/>
          </a:xfrm>
          <a:prstGeom prst="rect">
            <a:avLst/>
          </a:prstGeom>
        </p:spPr>
        <p:txBody>
          <a:bodyPr anchor="b">
            <a:normAutofit/>
          </a:bodyPr>
          <a:lstStyle>
            <a:lvl1pPr algn="l">
              <a:defRPr sz="3400" b="1"/>
            </a:lvl1pPr>
          </a:lstStyle>
          <a:p>
            <a:r>
              <a:rPr lang="en-US" dirty="0" smtClean="0"/>
              <a:t>Header Goes Here</a:t>
            </a:r>
            <a:endParaRPr lang="en-US" dirty="0"/>
          </a:p>
        </p:txBody>
      </p:sp>
      <p:sp>
        <p:nvSpPr>
          <p:cNvPr id="14" name="Text Placeholder 2"/>
          <p:cNvSpPr>
            <a:spLocks noGrp="1"/>
          </p:cNvSpPr>
          <p:nvPr>
            <p:ph type="body" idx="10" hasCustomPrompt="1"/>
          </p:nvPr>
        </p:nvSpPr>
        <p:spPr>
          <a:xfrm>
            <a:off x="926825" y="1741898"/>
            <a:ext cx="7379927" cy="483696"/>
          </a:xfrm>
          <a:prstGeom prst="rect">
            <a:avLst/>
          </a:prstGeom>
        </p:spPr>
        <p:txBody>
          <a:bodyPr anchor="b"/>
          <a:lstStyle>
            <a:lvl1pPr marL="0" indent="0">
              <a:buNone/>
              <a:defRPr sz="2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Optional Subhead Goes Here</a:t>
            </a:r>
          </a:p>
        </p:txBody>
      </p:sp>
      <p:sp>
        <p:nvSpPr>
          <p:cNvPr id="17" name="Content Placeholder 2"/>
          <p:cNvSpPr>
            <a:spLocks noGrp="1"/>
          </p:cNvSpPr>
          <p:nvPr>
            <p:ph sz="half" idx="1" hasCustomPrompt="1"/>
          </p:nvPr>
        </p:nvSpPr>
        <p:spPr>
          <a:xfrm>
            <a:off x="926825" y="2340388"/>
            <a:ext cx="7379927" cy="2111499"/>
          </a:xfrm>
          <a:prstGeom prst="rect">
            <a:avLst/>
          </a:prstGeom>
        </p:spPr>
        <p:txBody>
          <a:bodyPr/>
          <a:lstStyle>
            <a:lvl1pPr marL="342900" indent="-342900">
              <a:buFont typeface="Arial" panose="020B0604020202020204" pitchFamily="34" charset="0"/>
              <a:buChar char="•"/>
              <a:defRPr sz="2000" b="0" baseline="0">
                <a:solidFill>
                  <a:srgbClr val="6D6E71"/>
                </a:solidFill>
                <a:latin typeface="HelveticaNeueLT Com 55 Roman" panose="020B0604020202020204" pitchFamily="34" charset="0"/>
              </a:defRPr>
            </a:lvl1pPr>
            <a:lvl2pPr>
              <a:defRPr sz="220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smtClean="0"/>
              <a:t>Body copy or text goes here. Always left-align body copy, text or bullets with headers.  Keep copy to a minimum; give elements room to breathe.  Focus on visuals to help tell your story.</a:t>
            </a:r>
            <a:endParaRPr lang="en-US" dirty="0"/>
          </a:p>
        </p:txBody>
      </p:sp>
    </p:spTree>
    <p:extLst>
      <p:ext uri="{BB962C8B-B14F-4D97-AF65-F5344CB8AC3E}">
        <p14:creationId xmlns:p14="http://schemas.microsoft.com/office/powerpoint/2010/main" val="244203522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926825" y="1098710"/>
            <a:ext cx="7379927" cy="579194"/>
          </a:xfrm>
          <a:prstGeom prst="rect">
            <a:avLst/>
          </a:prstGeom>
        </p:spPr>
        <p:txBody>
          <a:bodyPr anchor="b">
            <a:normAutofit/>
          </a:bodyPr>
          <a:lstStyle>
            <a:lvl1pPr algn="l">
              <a:defRPr sz="3400" b="1"/>
            </a:lvl1pPr>
          </a:lstStyle>
          <a:p>
            <a:r>
              <a:rPr lang="en-US" dirty="0" smtClean="0"/>
              <a:t>Header Goes Here</a:t>
            </a:r>
            <a:endParaRPr lang="en-US" dirty="0"/>
          </a:p>
        </p:txBody>
      </p:sp>
      <p:sp>
        <p:nvSpPr>
          <p:cNvPr id="12" name="Content Placeholder 2"/>
          <p:cNvSpPr>
            <a:spLocks noGrp="1"/>
          </p:cNvSpPr>
          <p:nvPr>
            <p:ph sz="half" idx="1" hasCustomPrompt="1"/>
          </p:nvPr>
        </p:nvSpPr>
        <p:spPr>
          <a:xfrm>
            <a:off x="926825" y="2340388"/>
            <a:ext cx="7379927" cy="2111499"/>
          </a:xfrm>
          <a:prstGeom prst="rect">
            <a:avLst/>
          </a:prstGeom>
        </p:spPr>
        <p:txBody>
          <a:bodyPr/>
          <a:lstStyle>
            <a:lvl1pPr marL="342900" indent="-342900">
              <a:buFont typeface="Arial" panose="020B0604020202020204" pitchFamily="34" charset="0"/>
              <a:buChar char="•"/>
              <a:defRPr sz="2000" b="0" baseline="0">
                <a:solidFill>
                  <a:srgbClr val="6D6E71"/>
                </a:solidFill>
                <a:latin typeface="HelveticaNeueLT Com 55 Roman" panose="020B0604020202020204" pitchFamily="34" charset="0"/>
              </a:defRPr>
            </a:lvl1pPr>
            <a:lvl2pPr>
              <a:defRPr sz="220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smtClean="0"/>
              <a:t>Body copy or text goes here. Always left-align body copy, text or bullets with headers.  Keep copy to a minimum; give elements room to breathe.  Focus on visuals to help tell your story.</a:t>
            </a:r>
            <a:endParaRPr lang="en-US" dirty="0"/>
          </a:p>
        </p:txBody>
      </p:sp>
      <p:sp>
        <p:nvSpPr>
          <p:cNvPr id="13" name="Text Placeholder 2"/>
          <p:cNvSpPr>
            <a:spLocks noGrp="1"/>
          </p:cNvSpPr>
          <p:nvPr>
            <p:ph type="body" idx="10" hasCustomPrompt="1"/>
          </p:nvPr>
        </p:nvSpPr>
        <p:spPr>
          <a:xfrm>
            <a:off x="926825" y="1741898"/>
            <a:ext cx="7379927" cy="483696"/>
          </a:xfrm>
          <a:prstGeom prst="rect">
            <a:avLst/>
          </a:prstGeom>
        </p:spPr>
        <p:txBody>
          <a:bodyPr anchor="b"/>
          <a:lstStyle>
            <a:lvl1pPr marL="0" indent="0">
              <a:buNone/>
              <a:defRPr sz="22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Optional Subhead Goes Here</a:t>
            </a:r>
          </a:p>
        </p:txBody>
      </p:sp>
    </p:spTree>
    <p:extLst>
      <p:ext uri="{BB962C8B-B14F-4D97-AF65-F5344CB8AC3E}">
        <p14:creationId xmlns:p14="http://schemas.microsoft.com/office/powerpoint/2010/main" val="1206042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08371" y="1132845"/>
            <a:ext cx="3888915" cy="875985"/>
          </a:xfrm>
          <a:prstGeom prst="rect">
            <a:avLst/>
          </a:prstGeom>
        </p:spPr>
        <p:txBody>
          <a:bodyPr anchor="b">
            <a:normAutofit/>
          </a:bodyPr>
          <a:lstStyle>
            <a:lvl1pPr algn="l">
              <a:defRPr sz="2600" b="1" baseline="0">
                <a:solidFill>
                  <a:srgbClr val="085694"/>
                </a:solidFill>
                <a:latin typeface="ITC Avant Garde Std Md" panose="020B0602020202020204" pitchFamily="34" charset="0"/>
              </a:defRPr>
            </a:lvl1pPr>
          </a:lstStyle>
          <a:p>
            <a:r>
              <a:rPr lang="en-US" dirty="0" smtClean="0"/>
              <a:t>Header Goes Here &amp; Can Be Two Lines</a:t>
            </a:r>
            <a:endParaRPr lang="en-US" dirty="0"/>
          </a:p>
        </p:txBody>
      </p:sp>
      <p:sp>
        <p:nvSpPr>
          <p:cNvPr id="12" name="Text Placeholder 2"/>
          <p:cNvSpPr>
            <a:spLocks noGrp="1"/>
          </p:cNvSpPr>
          <p:nvPr>
            <p:ph type="body" idx="13" hasCustomPrompt="1"/>
          </p:nvPr>
        </p:nvSpPr>
        <p:spPr>
          <a:xfrm>
            <a:off x="908371" y="2190484"/>
            <a:ext cx="3888915" cy="1005291"/>
          </a:xfrm>
          <a:prstGeom prst="rect">
            <a:avLst/>
          </a:prstGeom>
        </p:spPr>
        <p:txBody>
          <a:bodyPr anchor="b"/>
          <a:lstStyle>
            <a:lvl1pPr marL="0" indent="0">
              <a:buNone/>
              <a:defRPr sz="2000" b="1">
                <a:solidFill>
                  <a:srgbClr val="1C6F47"/>
                </a:solidFill>
                <a:latin typeface="HelveticaNeueLT Com 55 Roman"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 Blue/Green are preferable for headers but black is acceptable</a:t>
            </a:r>
          </a:p>
        </p:txBody>
      </p:sp>
      <p:sp>
        <p:nvSpPr>
          <p:cNvPr id="20" name="Content Placeholder 2"/>
          <p:cNvSpPr>
            <a:spLocks noGrp="1"/>
          </p:cNvSpPr>
          <p:nvPr>
            <p:ph sz="half" idx="1" hasCustomPrompt="1"/>
          </p:nvPr>
        </p:nvSpPr>
        <p:spPr>
          <a:xfrm>
            <a:off x="908371" y="3377429"/>
            <a:ext cx="3888915" cy="2111499"/>
          </a:xfrm>
          <a:prstGeom prst="rect">
            <a:avLst/>
          </a:prstGeom>
        </p:spPr>
        <p:txBody>
          <a:bodyPr/>
          <a:lstStyle>
            <a:lvl1pPr marL="342900" indent="-342900">
              <a:buFont typeface="Arial" panose="020B0604020202020204" pitchFamily="34" charset="0"/>
              <a:buChar char="•"/>
              <a:defRPr sz="1600" b="0" baseline="0">
                <a:solidFill>
                  <a:srgbClr val="6D6E71"/>
                </a:solidFill>
                <a:latin typeface="HelveticaNeueLT Com 55 Roman" panose="020B0604020202020204" pitchFamily="34" charset="0"/>
              </a:defRPr>
            </a:lvl1pPr>
            <a:lvl2pPr>
              <a:defRPr sz="220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smtClean="0"/>
              <a:t>This is how a slide can look when images are placed to the right.  Body copy or text goes here.  Always left-align body copy, text or bullets with headers.  Keep copy to a minimum.  Focus on visuals to help tell your story.</a:t>
            </a:r>
          </a:p>
          <a:p>
            <a:pPr lvl="0"/>
            <a:endParaRPr lang="en-US" dirty="0"/>
          </a:p>
        </p:txBody>
      </p:sp>
    </p:spTree>
    <p:extLst>
      <p:ext uri="{BB962C8B-B14F-4D97-AF65-F5344CB8AC3E}">
        <p14:creationId xmlns:p14="http://schemas.microsoft.com/office/powerpoint/2010/main" val="2679537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2"/>
            <a:ext cx="7671288" cy="365125"/>
          </a:xfrm>
          <a:prstGeom prst="rect">
            <a:avLst/>
          </a:prstGeom>
        </p:spPr>
        <p:txBody>
          <a:bodyPr/>
          <a:lstStyle/>
          <a:p>
            <a:fld id="{4403AFA0-08CA-459F-8665-A355DA34C72B}" type="datetimeFigureOut">
              <a:rPr lang="en-US" smtClean="0"/>
              <a:t>11/5/2018</a:t>
            </a:fld>
            <a:endParaRPr lang="en-US"/>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3613046D-D10B-4B56-85B3-A5F1153EB449}" type="slidenum">
              <a:rPr lang="en-US" smtClean="0"/>
              <a:t>‹#›</a:t>
            </a:fld>
            <a:endParaRPr lang="en-US"/>
          </a:p>
        </p:txBody>
      </p:sp>
      <p:sp>
        <p:nvSpPr>
          <p:cNvPr id="8" name="Title 1"/>
          <p:cNvSpPr>
            <a:spLocks noGrp="1"/>
          </p:cNvSpPr>
          <p:nvPr>
            <p:ph type="ctrTitle" hasCustomPrompt="1"/>
          </p:nvPr>
        </p:nvSpPr>
        <p:spPr>
          <a:xfrm>
            <a:off x="908371" y="1132845"/>
            <a:ext cx="3888915" cy="875985"/>
          </a:xfrm>
          <a:prstGeom prst="rect">
            <a:avLst/>
          </a:prstGeom>
        </p:spPr>
        <p:txBody>
          <a:bodyPr anchor="b">
            <a:normAutofit/>
          </a:bodyPr>
          <a:lstStyle>
            <a:lvl1pPr algn="l">
              <a:defRPr sz="2600" b="1" baseline="0">
                <a:solidFill>
                  <a:srgbClr val="085694"/>
                </a:solidFill>
                <a:latin typeface="ITC Avant Garde Std Md" panose="020B0602020202020204" pitchFamily="34" charset="0"/>
              </a:defRPr>
            </a:lvl1pPr>
          </a:lstStyle>
          <a:p>
            <a:r>
              <a:rPr lang="en-US" dirty="0" smtClean="0"/>
              <a:t>Header Goes Here &amp; Can Be Two Lines</a:t>
            </a:r>
            <a:endParaRPr lang="en-US" dirty="0"/>
          </a:p>
        </p:txBody>
      </p:sp>
      <p:sp>
        <p:nvSpPr>
          <p:cNvPr id="9" name="Text Placeholder 2"/>
          <p:cNvSpPr>
            <a:spLocks noGrp="1"/>
          </p:cNvSpPr>
          <p:nvPr>
            <p:ph type="body" idx="13" hasCustomPrompt="1"/>
          </p:nvPr>
        </p:nvSpPr>
        <p:spPr>
          <a:xfrm>
            <a:off x="908371" y="2190484"/>
            <a:ext cx="3888915" cy="1005291"/>
          </a:xfrm>
          <a:prstGeom prst="rect">
            <a:avLst/>
          </a:prstGeom>
        </p:spPr>
        <p:txBody>
          <a:bodyPr anchor="b"/>
          <a:lstStyle>
            <a:lvl1pPr marL="0" indent="0">
              <a:buNone/>
              <a:defRPr sz="2000" b="1">
                <a:solidFill>
                  <a:srgbClr val="1C6F47"/>
                </a:solidFill>
                <a:latin typeface="HelveticaNeueLT Com 55 Roman"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Subhead: Blue/Green are preferable for headers but black is acceptable</a:t>
            </a:r>
          </a:p>
        </p:txBody>
      </p:sp>
      <p:sp>
        <p:nvSpPr>
          <p:cNvPr id="10" name="Content Placeholder 2"/>
          <p:cNvSpPr>
            <a:spLocks noGrp="1"/>
          </p:cNvSpPr>
          <p:nvPr>
            <p:ph sz="half" idx="1" hasCustomPrompt="1"/>
          </p:nvPr>
        </p:nvSpPr>
        <p:spPr>
          <a:xfrm>
            <a:off x="908371" y="3377429"/>
            <a:ext cx="3888915" cy="2111499"/>
          </a:xfrm>
          <a:prstGeom prst="rect">
            <a:avLst/>
          </a:prstGeom>
        </p:spPr>
        <p:txBody>
          <a:bodyPr/>
          <a:lstStyle>
            <a:lvl1pPr marL="342900" indent="-342900">
              <a:buFont typeface="Arial" panose="020B0604020202020204" pitchFamily="34" charset="0"/>
              <a:buChar char="•"/>
              <a:defRPr sz="1600" b="0" baseline="0">
                <a:solidFill>
                  <a:srgbClr val="6D6E71"/>
                </a:solidFill>
                <a:latin typeface="HelveticaNeueLT Com 55 Roman" panose="020B0604020202020204" pitchFamily="34" charset="0"/>
              </a:defRPr>
            </a:lvl1pPr>
            <a:lvl2pPr>
              <a:defRPr sz="220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smtClean="0"/>
              <a:t>This is how a slide can look when images are placed to the right.  Body copy or text goes here.  Always left-align body copy, text or bullets with headers.  Keep copy to a minimum.  Focus on visuals to help tell your story.</a:t>
            </a:r>
          </a:p>
          <a:p>
            <a:pPr lvl="0"/>
            <a:endParaRPr lang="en-US" dirty="0"/>
          </a:p>
        </p:txBody>
      </p:sp>
    </p:spTree>
    <p:extLst>
      <p:ext uri="{BB962C8B-B14F-4D97-AF65-F5344CB8AC3E}">
        <p14:creationId xmlns:p14="http://schemas.microsoft.com/office/powerpoint/2010/main" val="38204246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914400" y="1116593"/>
            <a:ext cx="7403643" cy="579194"/>
          </a:xfrm>
          <a:prstGeom prst="rect">
            <a:avLst/>
          </a:prstGeom>
        </p:spPr>
        <p:txBody>
          <a:bodyPr anchor="b">
            <a:normAutofit/>
          </a:bodyPr>
          <a:lstStyle>
            <a:lvl1pPr algn="l">
              <a:defRPr sz="3200" b="1" baseline="0">
                <a:solidFill>
                  <a:srgbClr val="085694"/>
                </a:solidFill>
                <a:latin typeface="ITC Avant Garde Std Md" panose="020B0602020202020204" pitchFamily="34" charset="0"/>
              </a:defRPr>
            </a:lvl1pPr>
          </a:lstStyle>
          <a:p>
            <a:r>
              <a:rPr lang="en-US" dirty="0" smtClean="0"/>
              <a:t>Headers Can Go Across the Slide</a:t>
            </a:r>
            <a:endParaRPr lang="en-US" dirty="0"/>
          </a:p>
        </p:txBody>
      </p:sp>
      <p:sp>
        <p:nvSpPr>
          <p:cNvPr id="13" name="Content Placeholder 2"/>
          <p:cNvSpPr>
            <a:spLocks noGrp="1"/>
          </p:cNvSpPr>
          <p:nvPr>
            <p:ph sz="half" idx="10" hasCustomPrompt="1"/>
          </p:nvPr>
        </p:nvSpPr>
        <p:spPr>
          <a:xfrm>
            <a:off x="939800" y="1939622"/>
            <a:ext cx="3888915" cy="2467278"/>
          </a:xfrm>
          <a:prstGeom prst="rect">
            <a:avLst/>
          </a:prstGeom>
        </p:spPr>
        <p:txBody>
          <a:bodyPr/>
          <a:lstStyle>
            <a:lvl1pPr marL="342900" indent="-342900">
              <a:buFont typeface="Arial" panose="020B0604020202020204" pitchFamily="34" charset="0"/>
              <a:buChar char="•"/>
              <a:defRPr sz="1600" b="0" baseline="0">
                <a:solidFill>
                  <a:srgbClr val="6D6E71"/>
                </a:solidFill>
                <a:latin typeface="HelveticaNeueLT Com 55 Roman" panose="020B0604020202020204" pitchFamily="34" charset="0"/>
              </a:defRPr>
            </a:lvl1pPr>
            <a:lvl2pPr>
              <a:defRPr sz="2200">
                <a:solidFill>
                  <a:srgbClr val="6D6E71"/>
                </a:solidFill>
                <a:latin typeface="HelveticaNeueLT Com 55 Roman" panose="020B0604020202020204" pitchFamily="34" charset="0"/>
              </a:defRPr>
            </a:lvl2pPr>
            <a:lvl3pPr>
              <a:defRPr>
                <a:solidFill>
                  <a:srgbClr val="6D6E71"/>
                </a:solidFill>
              </a:defRPr>
            </a:lvl3pPr>
            <a:lvl4pPr>
              <a:defRPr>
                <a:solidFill>
                  <a:srgbClr val="6D6E71"/>
                </a:solidFill>
              </a:defRPr>
            </a:lvl4pPr>
            <a:lvl5pPr>
              <a:defRPr>
                <a:solidFill>
                  <a:srgbClr val="6D6E71"/>
                </a:solidFill>
              </a:defRPr>
            </a:lvl5pPr>
          </a:lstStyle>
          <a:p>
            <a:pPr lvl="0"/>
            <a:r>
              <a:rPr lang="en-US" dirty="0" smtClean="0"/>
              <a:t>Body copy or text goes here. This is how a slide can look when images are placed to the right. Use bold or italics to emphasize a point. Always left-align body copy, text or bullets with headers.  Keep copy to a minimum. Focus on visuals to help tell your story. Align right side of images with the edge of the blue bar at the top.</a:t>
            </a:r>
            <a:endParaRPr lang="en-US" dirty="0"/>
          </a:p>
        </p:txBody>
      </p:sp>
    </p:spTree>
    <p:extLst>
      <p:ext uri="{BB962C8B-B14F-4D97-AF65-F5344CB8AC3E}">
        <p14:creationId xmlns:p14="http://schemas.microsoft.com/office/powerpoint/2010/main" val="31313676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7.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8.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bject 7"/>
          <p:cNvSpPr/>
          <p:nvPr/>
        </p:nvSpPr>
        <p:spPr>
          <a:xfrm>
            <a:off x="2971800" y="228598"/>
            <a:ext cx="5943601" cy="228600"/>
          </a:xfrm>
          <a:custGeom>
            <a:avLst/>
            <a:gdLst/>
            <a:ahLst/>
            <a:cxnLst/>
            <a:rect l="l" t="t" r="r" b="b"/>
            <a:pathLst>
              <a:path w="961389" h="228600">
                <a:moveTo>
                  <a:pt x="0" y="228600"/>
                </a:moveTo>
                <a:lnTo>
                  <a:pt x="960983" y="228600"/>
                </a:lnTo>
                <a:lnTo>
                  <a:pt x="960983" y="0"/>
                </a:lnTo>
                <a:lnTo>
                  <a:pt x="0" y="0"/>
                </a:lnTo>
                <a:lnTo>
                  <a:pt x="0" y="228600"/>
                </a:lnTo>
                <a:close/>
              </a:path>
            </a:pathLst>
          </a:custGeom>
          <a:solidFill>
            <a:srgbClr val="035594"/>
          </a:solidFill>
        </p:spPr>
        <p:txBody>
          <a:bodyPr wrap="square" lIns="0" tIns="0" rIns="0" bIns="0" rtlCol="0"/>
          <a:lstStyle/>
          <a:p>
            <a:endParaRPr sz="1800"/>
          </a:p>
        </p:txBody>
      </p:sp>
      <p:sp>
        <p:nvSpPr>
          <p:cNvPr id="8" name="object 8"/>
          <p:cNvSpPr/>
          <p:nvPr/>
        </p:nvSpPr>
        <p:spPr>
          <a:xfrm>
            <a:off x="228600" y="228598"/>
            <a:ext cx="2667000" cy="228600"/>
          </a:xfrm>
          <a:custGeom>
            <a:avLst/>
            <a:gdLst/>
            <a:ahLst/>
            <a:cxnLst/>
            <a:rect l="l" t="t" r="r" b="b"/>
            <a:pathLst>
              <a:path w="2898140" h="228600">
                <a:moveTo>
                  <a:pt x="0" y="228600"/>
                </a:moveTo>
                <a:lnTo>
                  <a:pt x="2897784" y="228600"/>
                </a:lnTo>
                <a:lnTo>
                  <a:pt x="2897784" y="0"/>
                </a:lnTo>
                <a:lnTo>
                  <a:pt x="0" y="0"/>
                </a:lnTo>
                <a:lnTo>
                  <a:pt x="0" y="228600"/>
                </a:lnTo>
                <a:close/>
              </a:path>
            </a:pathLst>
          </a:custGeom>
          <a:solidFill>
            <a:srgbClr val="12784B"/>
          </a:solidFill>
        </p:spPr>
        <p:txBody>
          <a:bodyPr wrap="square" lIns="0" tIns="0" rIns="0" bIns="0" rtlCol="0"/>
          <a:lstStyle/>
          <a:p>
            <a:endParaRPr sz="1800"/>
          </a:p>
        </p:txBody>
      </p:sp>
    </p:spTree>
    <p:extLst>
      <p:ext uri="{BB962C8B-B14F-4D97-AF65-F5344CB8AC3E}">
        <p14:creationId xmlns:p14="http://schemas.microsoft.com/office/powerpoint/2010/main" val="2503211839"/>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3400" b="1" kern="1200">
          <a:solidFill>
            <a:srgbClr val="085694"/>
          </a:solidFill>
          <a:latin typeface="ITC Avant Garde Std Md" panose="020B0602020202020204" pitchFamily="34"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1C6F47"/>
          </a:solidFill>
          <a:latin typeface="HelveticaNeueLT Com 55 Roman"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7"/>
          <p:cNvSpPr/>
          <p:nvPr/>
        </p:nvSpPr>
        <p:spPr>
          <a:xfrm>
            <a:off x="2971800" y="228598"/>
            <a:ext cx="5943601" cy="228600"/>
          </a:xfrm>
          <a:custGeom>
            <a:avLst/>
            <a:gdLst/>
            <a:ahLst/>
            <a:cxnLst/>
            <a:rect l="l" t="t" r="r" b="b"/>
            <a:pathLst>
              <a:path w="961389" h="228600">
                <a:moveTo>
                  <a:pt x="0" y="228600"/>
                </a:moveTo>
                <a:lnTo>
                  <a:pt x="960983" y="228600"/>
                </a:lnTo>
                <a:lnTo>
                  <a:pt x="960983" y="0"/>
                </a:lnTo>
                <a:lnTo>
                  <a:pt x="0" y="0"/>
                </a:lnTo>
                <a:lnTo>
                  <a:pt x="0" y="228600"/>
                </a:lnTo>
                <a:close/>
              </a:path>
            </a:pathLst>
          </a:custGeom>
          <a:solidFill>
            <a:srgbClr val="035594"/>
          </a:solidFill>
        </p:spPr>
        <p:txBody>
          <a:bodyPr wrap="square" lIns="0" tIns="0" rIns="0" bIns="0" rtlCol="0"/>
          <a:lstStyle/>
          <a:p>
            <a:endParaRPr sz="1800"/>
          </a:p>
        </p:txBody>
      </p:sp>
      <p:sp>
        <p:nvSpPr>
          <p:cNvPr id="8" name="object 8"/>
          <p:cNvSpPr/>
          <p:nvPr/>
        </p:nvSpPr>
        <p:spPr>
          <a:xfrm>
            <a:off x="228600" y="228598"/>
            <a:ext cx="2667000" cy="228600"/>
          </a:xfrm>
          <a:custGeom>
            <a:avLst/>
            <a:gdLst/>
            <a:ahLst/>
            <a:cxnLst/>
            <a:rect l="l" t="t" r="r" b="b"/>
            <a:pathLst>
              <a:path w="2898140" h="228600">
                <a:moveTo>
                  <a:pt x="0" y="228600"/>
                </a:moveTo>
                <a:lnTo>
                  <a:pt x="2897784" y="228600"/>
                </a:lnTo>
                <a:lnTo>
                  <a:pt x="2897784" y="0"/>
                </a:lnTo>
                <a:lnTo>
                  <a:pt x="0" y="0"/>
                </a:lnTo>
                <a:lnTo>
                  <a:pt x="0" y="228600"/>
                </a:lnTo>
                <a:close/>
              </a:path>
            </a:pathLst>
          </a:custGeom>
          <a:solidFill>
            <a:srgbClr val="12784B"/>
          </a:solidFill>
        </p:spPr>
        <p:txBody>
          <a:bodyPr wrap="square" lIns="0" tIns="0" rIns="0" bIns="0" rtlCol="0"/>
          <a:lstStyle/>
          <a:p>
            <a:endParaRPr sz="1800"/>
          </a:p>
        </p:txBody>
      </p:sp>
    </p:spTree>
    <p:extLst>
      <p:ext uri="{BB962C8B-B14F-4D97-AF65-F5344CB8AC3E}">
        <p14:creationId xmlns:p14="http://schemas.microsoft.com/office/powerpoint/2010/main" val="81657395"/>
      </p:ext>
    </p:extLst>
  </p:cSld>
  <p:clrMap bg1="lt1" tx1="dk1" bg2="lt2" tx2="dk2" accent1="accent1" accent2="accent2" accent3="accent3" accent4="accent4" accent5="accent5" accent6="accent6" hlink="hlink" folHlink="folHlink"/>
  <p:sldLayoutIdLst>
    <p:sldLayoutId id="2147483682" r:id="rId1"/>
    <p:sldLayoutId id="2147483683" r:id="rId2"/>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3400" b="1" kern="1200">
          <a:solidFill>
            <a:srgbClr val="085694"/>
          </a:solidFill>
          <a:latin typeface="ITC Avant Garde Std Md" panose="020B0602020202020204" pitchFamily="34" charset="0"/>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1C6F47"/>
          </a:solidFill>
          <a:latin typeface="HelveticaNeueLT Com 55 Roman"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7"/>
          <p:cNvSpPr/>
          <p:nvPr/>
        </p:nvSpPr>
        <p:spPr>
          <a:xfrm>
            <a:off x="3116804" y="228600"/>
            <a:ext cx="5798597" cy="234888"/>
          </a:xfrm>
          <a:custGeom>
            <a:avLst/>
            <a:gdLst/>
            <a:ahLst/>
            <a:cxnLst/>
            <a:rect l="l" t="t" r="r" b="b"/>
            <a:pathLst>
              <a:path w="961389" h="228600">
                <a:moveTo>
                  <a:pt x="0" y="228600"/>
                </a:moveTo>
                <a:lnTo>
                  <a:pt x="960983" y="228600"/>
                </a:lnTo>
                <a:lnTo>
                  <a:pt x="960983" y="0"/>
                </a:lnTo>
                <a:lnTo>
                  <a:pt x="0" y="0"/>
                </a:lnTo>
                <a:lnTo>
                  <a:pt x="0" y="228600"/>
                </a:lnTo>
                <a:close/>
              </a:path>
            </a:pathLst>
          </a:custGeom>
          <a:solidFill>
            <a:srgbClr val="035594"/>
          </a:solidFill>
        </p:spPr>
        <p:txBody>
          <a:bodyPr wrap="square" lIns="0" tIns="0" rIns="0" bIns="0" rtlCol="0"/>
          <a:lstStyle/>
          <a:p>
            <a:endParaRPr sz="1800"/>
          </a:p>
        </p:txBody>
      </p:sp>
      <p:sp>
        <p:nvSpPr>
          <p:cNvPr id="8" name="object 8"/>
          <p:cNvSpPr/>
          <p:nvPr/>
        </p:nvSpPr>
        <p:spPr>
          <a:xfrm>
            <a:off x="1600200" y="234888"/>
            <a:ext cx="1447800" cy="228600"/>
          </a:xfrm>
          <a:custGeom>
            <a:avLst/>
            <a:gdLst/>
            <a:ahLst/>
            <a:cxnLst/>
            <a:rect l="l" t="t" r="r" b="b"/>
            <a:pathLst>
              <a:path w="2898140" h="228600">
                <a:moveTo>
                  <a:pt x="0" y="228600"/>
                </a:moveTo>
                <a:lnTo>
                  <a:pt x="2897784" y="228600"/>
                </a:lnTo>
                <a:lnTo>
                  <a:pt x="2897784" y="0"/>
                </a:lnTo>
                <a:lnTo>
                  <a:pt x="0" y="0"/>
                </a:lnTo>
                <a:lnTo>
                  <a:pt x="0" y="228600"/>
                </a:lnTo>
                <a:close/>
              </a:path>
            </a:pathLst>
          </a:custGeom>
          <a:solidFill>
            <a:srgbClr val="12784B"/>
          </a:solidFill>
        </p:spPr>
        <p:txBody>
          <a:bodyPr wrap="square" lIns="0" tIns="0" rIns="0" bIns="0" rtlCol="0"/>
          <a:lstStyle/>
          <a:p>
            <a:endParaRPr sz="180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1" y="228600"/>
            <a:ext cx="1295400" cy="614020"/>
          </a:xfrm>
          <a:prstGeom prst="rect">
            <a:avLst/>
          </a:prstGeom>
        </p:spPr>
      </p:pic>
      <p:pic>
        <p:nvPicPr>
          <p:cNvPr id="5" name="Picture 3" descr="T:\Communications\Logos (TIA &amp; GDOT)\TIA Logos\TIA_Blue_Lin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39519" y="6400800"/>
            <a:ext cx="616279" cy="28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708014"/>
      </p:ext>
    </p:extLst>
  </p:cSld>
  <p:clrMap bg1="lt1" tx1="dk1" bg2="lt2" tx2="dk2" accent1="accent1" accent2="accent2" accent3="accent3" accent4="accent4" accent5="accent5" accent6="accent6" hlink="hlink" folHlink="folHlink"/>
  <p:sldLayoutIdLst>
    <p:sldLayoutId id="2147483673" r:id="rId1"/>
    <p:sldLayoutId id="2147483674"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3400" kern="1200">
          <a:solidFill>
            <a:srgbClr val="085694"/>
          </a:solidFill>
          <a:latin typeface="ITC Avant Garde Std Md" panose="020B06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1C6F47"/>
          </a:solidFill>
          <a:latin typeface="HelveticaNeueLT Com 55 Roman" panose="020B06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7"/>
          <p:cNvSpPr/>
          <p:nvPr/>
        </p:nvSpPr>
        <p:spPr>
          <a:xfrm>
            <a:off x="3116804" y="228600"/>
            <a:ext cx="5798597" cy="234888"/>
          </a:xfrm>
          <a:custGeom>
            <a:avLst/>
            <a:gdLst/>
            <a:ahLst/>
            <a:cxnLst/>
            <a:rect l="l" t="t" r="r" b="b"/>
            <a:pathLst>
              <a:path w="961389" h="228600">
                <a:moveTo>
                  <a:pt x="0" y="228600"/>
                </a:moveTo>
                <a:lnTo>
                  <a:pt x="960983" y="228600"/>
                </a:lnTo>
                <a:lnTo>
                  <a:pt x="960983" y="0"/>
                </a:lnTo>
                <a:lnTo>
                  <a:pt x="0" y="0"/>
                </a:lnTo>
                <a:lnTo>
                  <a:pt x="0" y="228600"/>
                </a:lnTo>
                <a:close/>
              </a:path>
            </a:pathLst>
          </a:custGeom>
          <a:solidFill>
            <a:srgbClr val="035594"/>
          </a:solidFill>
        </p:spPr>
        <p:txBody>
          <a:bodyPr wrap="square" lIns="0" tIns="0" rIns="0" bIns="0" rtlCol="0"/>
          <a:lstStyle/>
          <a:p>
            <a:endParaRPr sz="1800"/>
          </a:p>
        </p:txBody>
      </p:sp>
      <p:sp>
        <p:nvSpPr>
          <p:cNvPr id="8" name="object 8"/>
          <p:cNvSpPr/>
          <p:nvPr/>
        </p:nvSpPr>
        <p:spPr>
          <a:xfrm>
            <a:off x="1600200" y="234888"/>
            <a:ext cx="1447800" cy="228600"/>
          </a:xfrm>
          <a:custGeom>
            <a:avLst/>
            <a:gdLst/>
            <a:ahLst/>
            <a:cxnLst/>
            <a:rect l="l" t="t" r="r" b="b"/>
            <a:pathLst>
              <a:path w="2898140" h="228600">
                <a:moveTo>
                  <a:pt x="0" y="228600"/>
                </a:moveTo>
                <a:lnTo>
                  <a:pt x="2897784" y="228600"/>
                </a:lnTo>
                <a:lnTo>
                  <a:pt x="2897784" y="0"/>
                </a:lnTo>
                <a:lnTo>
                  <a:pt x="0" y="0"/>
                </a:lnTo>
                <a:lnTo>
                  <a:pt x="0" y="228600"/>
                </a:lnTo>
                <a:close/>
              </a:path>
            </a:pathLst>
          </a:custGeom>
          <a:solidFill>
            <a:srgbClr val="12784B"/>
          </a:solidFill>
        </p:spPr>
        <p:txBody>
          <a:bodyPr wrap="square" lIns="0" tIns="0" rIns="0" bIns="0" rtlCol="0"/>
          <a:lstStyle/>
          <a:p>
            <a:endParaRPr sz="180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1" y="228600"/>
            <a:ext cx="1295400" cy="614020"/>
          </a:xfrm>
          <a:prstGeom prst="rect">
            <a:avLst/>
          </a:prstGeom>
        </p:spPr>
      </p:pic>
      <p:sp>
        <p:nvSpPr>
          <p:cNvPr id="2" name="Footer Placeholder 1"/>
          <p:cNvSpPr>
            <a:spLocks noGrp="1"/>
          </p:cNvSpPr>
          <p:nvPr>
            <p:ph type="ftr" sz="quarter" idx="3"/>
          </p:nvPr>
        </p:nvSpPr>
        <p:spPr>
          <a:xfrm>
            <a:off x="3124199" y="6356350"/>
            <a:ext cx="57912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pic>
        <p:nvPicPr>
          <p:cNvPr id="2051" name="Picture 3" descr="T:\Communications\Logos (TIA &amp; GDOT)\TIA Logos\TIA_Blue_Line.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239519" y="6400800"/>
            <a:ext cx="616279" cy="28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66762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9"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7"/>
          <p:cNvSpPr/>
          <p:nvPr/>
        </p:nvSpPr>
        <p:spPr>
          <a:xfrm>
            <a:off x="3116804" y="228600"/>
            <a:ext cx="5798597" cy="234888"/>
          </a:xfrm>
          <a:custGeom>
            <a:avLst/>
            <a:gdLst/>
            <a:ahLst/>
            <a:cxnLst/>
            <a:rect l="l" t="t" r="r" b="b"/>
            <a:pathLst>
              <a:path w="961389" h="228600">
                <a:moveTo>
                  <a:pt x="0" y="228600"/>
                </a:moveTo>
                <a:lnTo>
                  <a:pt x="960983" y="228600"/>
                </a:lnTo>
                <a:lnTo>
                  <a:pt x="960983" y="0"/>
                </a:lnTo>
                <a:lnTo>
                  <a:pt x="0" y="0"/>
                </a:lnTo>
                <a:lnTo>
                  <a:pt x="0" y="228600"/>
                </a:lnTo>
                <a:close/>
              </a:path>
            </a:pathLst>
          </a:custGeom>
          <a:solidFill>
            <a:srgbClr val="035594"/>
          </a:solidFill>
        </p:spPr>
        <p:txBody>
          <a:bodyPr wrap="square" lIns="0" tIns="0" rIns="0" bIns="0" rtlCol="0"/>
          <a:lstStyle/>
          <a:p>
            <a:endParaRPr sz="1800"/>
          </a:p>
        </p:txBody>
      </p:sp>
      <p:sp>
        <p:nvSpPr>
          <p:cNvPr id="8" name="object 8"/>
          <p:cNvSpPr/>
          <p:nvPr/>
        </p:nvSpPr>
        <p:spPr>
          <a:xfrm>
            <a:off x="1600200" y="234888"/>
            <a:ext cx="1447800" cy="228600"/>
          </a:xfrm>
          <a:custGeom>
            <a:avLst/>
            <a:gdLst/>
            <a:ahLst/>
            <a:cxnLst/>
            <a:rect l="l" t="t" r="r" b="b"/>
            <a:pathLst>
              <a:path w="2898140" h="228600">
                <a:moveTo>
                  <a:pt x="0" y="228600"/>
                </a:moveTo>
                <a:lnTo>
                  <a:pt x="2897784" y="228600"/>
                </a:lnTo>
                <a:lnTo>
                  <a:pt x="2897784" y="0"/>
                </a:lnTo>
                <a:lnTo>
                  <a:pt x="0" y="0"/>
                </a:lnTo>
                <a:lnTo>
                  <a:pt x="0" y="228600"/>
                </a:lnTo>
                <a:close/>
              </a:path>
            </a:pathLst>
          </a:custGeom>
          <a:solidFill>
            <a:srgbClr val="12784B"/>
          </a:solidFill>
        </p:spPr>
        <p:txBody>
          <a:bodyPr wrap="square" lIns="0" tIns="0" rIns="0" bIns="0" rtlCol="0"/>
          <a:lstStyle/>
          <a:p>
            <a:endParaRPr sz="180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1" y="228600"/>
            <a:ext cx="1295400" cy="614020"/>
          </a:xfrm>
          <a:prstGeom prst="rect">
            <a:avLst/>
          </a:prstGeom>
        </p:spPr>
      </p:pic>
      <p:pic>
        <p:nvPicPr>
          <p:cNvPr id="5" name="Picture 3" descr="T:\Communications\Logos (TIA &amp; GDOT)\TIA Logos\TIA_Blue_Lin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39519" y="6400800"/>
            <a:ext cx="616279" cy="28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179370"/>
      </p:ext>
    </p:extLst>
  </p:cSld>
  <p:clrMap bg1="lt1" tx1="dk1" bg2="lt2" tx2="dk2" accent1="accent1" accent2="accent2" accent3="accent3" accent4="accent4" accent5="accent5" accent6="accent6" hlink="hlink" folHlink="folHlink"/>
  <p:sldLayoutIdLst>
    <p:sldLayoutId id="2147483679" r:id="rId1"/>
    <p:sldLayoutId id="214748368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7"/>
          <p:cNvSpPr/>
          <p:nvPr/>
        </p:nvSpPr>
        <p:spPr>
          <a:xfrm>
            <a:off x="3116804" y="228600"/>
            <a:ext cx="5798597" cy="234888"/>
          </a:xfrm>
          <a:custGeom>
            <a:avLst/>
            <a:gdLst/>
            <a:ahLst/>
            <a:cxnLst/>
            <a:rect l="l" t="t" r="r" b="b"/>
            <a:pathLst>
              <a:path w="961389" h="228600">
                <a:moveTo>
                  <a:pt x="0" y="228600"/>
                </a:moveTo>
                <a:lnTo>
                  <a:pt x="960983" y="228600"/>
                </a:lnTo>
                <a:lnTo>
                  <a:pt x="960983" y="0"/>
                </a:lnTo>
                <a:lnTo>
                  <a:pt x="0" y="0"/>
                </a:lnTo>
                <a:lnTo>
                  <a:pt x="0" y="228600"/>
                </a:lnTo>
                <a:close/>
              </a:path>
            </a:pathLst>
          </a:custGeom>
          <a:solidFill>
            <a:srgbClr val="035594"/>
          </a:solidFill>
        </p:spPr>
        <p:txBody>
          <a:bodyPr wrap="square" lIns="0" tIns="0" rIns="0" bIns="0" rtlCol="0"/>
          <a:lstStyle/>
          <a:p>
            <a:endParaRPr>
              <a:solidFill>
                <a:prstClr val="black"/>
              </a:solidFill>
            </a:endParaRPr>
          </a:p>
        </p:txBody>
      </p:sp>
      <p:sp>
        <p:nvSpPr>
          <p:cNvPr id="8" name="object 8"/>
          <p:cNvSpPr/>
          <p:nvPr/>
        </p:nvSpPr>
        <p:spPr>
          <a:xfrm>
            <a:off x="1600200" y="234888"/>
            <a:ext cx="1447800" cy="228600"/>
          </a:xfrm>
          <a:custGeom>
            <a:avLst/>
            <a:gdLst/>
            <a:ahLst/>
            <a:cxnLst/>
            <a:rect l="l" t="t" r="r" b="b"/>
            <a:pathLst>
              <a:path w="2898140" h="228600">
                <a:moveTo>
                  <a:pt x="0" y="228600"/>
                </a:moveTo>
                <a:lnTo>
                  <a:pt x="2897784" y="228600"/>
                </a:lnTo>
                <a:lnTo>
                  <a:pt x="2897784" y="0"/>
                </a:lnTo>
                <a:lnTo>
                  <a:pt x="0" y="0"/>
                </a:lnTo>
                <a:lnTo>
                  <a:pt x="0" y="228600"/>
                </a:lnTo>
                <a:close/>
              </a:path>
            </a:pathLst>
          </a:custGeom>
          <a:solidFill>
            <a:srgbClr val="12784B"/>
          </a:solidFill>
        </p:spPr>
        <p:txBody>
          <a:bodyPr wrap="square" lIns="0" tIns="0" rIns="0" bIns="0" rtlCol="0"/>
          <a:lstStyle/>
          <a:p>
            <a:endParaRPr>
              <a:solidFill>
                <a:prstClr val="black"/>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1" y="228600"/>
            <a:ext cx="1295400" cy="614020"/>
          </a:xfrm>
          <a:prstGeom prst="rect">
            <a:avLst/>
          </a:prstGeom>
        </p:spPr>
      </p:pic>
      <p:pic>
        <p:nvPicPr>
          <p:cNvPr id="5" name="Picture 3" descr="T:\Communications\Logos (TIA &amp; GDOT)\TIA Logos\TIA_Blue_Lin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39519" y="6400800"/>
            <a:ext cx="616279" cy="28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304889"/>
      </p:ext>
    </p:extLst>
  </p:cSld>
  <p:clrMap bg1="lt1" tx1="dk1" bg2="lt2" tx2="dk2" accent1="accent1" accent2="accent2" accent3="accent3" accent4="accent4" accent5="accent5" accent6="accent6" hlink="hlink" folHlink="folHlink"/>
  <p:sldLayoutIdLst>
    <p:sldLayoutId id="2147483685" r:id="rId1"/>
    <p:sldLayoutId id="2147483686"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7"/>
          <p:cNvSpPr/>
          <p:nvPr/>
        </p:nvSpPr>
        <p:spPr>
          <a:xfrm>
            <a:off x="3116804" y="228600"/>
            <a:ext cx="5798597" cy="234888"/>
          </a:xfrm>
          <a:custGeom>
            <a:avLst/>
            <a:gdLst/>
            <a:ahLst/>
            <a:cxnLst/>
            <a:rect l="l" t="t" r="r" b="b"/>
            <a:pathLst>
              <a:path w="961389" h="228600">
                <a:moveTo>
                  <a:pt x="0" y="228600"/>
                </a:moveTo>
                <a:lnTo>
                  <a:pt x="960983" y="228600"/>
                </a:lnTo>
                <a:lnTo>
                  <a:pt x="960983" y="0"/>
                </a:lnTo>
                <a:lnTo>
                  <a:pt x="0" y="0"/>
                </a:lnTo>
                <a:lnTo>
                  <a:pt x="0" y="228600"/>
                </a:lnTo>
                <a:close/>
              </a:path>
            </a:pathLst>
          </a:custGeom>
          <a:solidFill>
            <a:srgbClr val="035594"/>
          </a:solidFill>
        </p:spPr>
        <p:txBody>
          <a:bodyPr wrap="square" lIns="0" tIns="0" rIns="0" bIns="0" rtlCol="0"/>
          <a:lstStyle/>
          <a:p>
            <a:endParaRPr>
              <a:solidFill>
                <a:prstClr val="black"/>
              </a:solidFill>
            </a:endParaRPr>
          </a:p>
        </p:txBody>
      </p:sp>
      <p:sp>
        <p:nvSpPr>
          <p:cNvPr id="8" name="object 8"/>
          <p:cNvSpPr/>
          <p:nvPr/>
        </p:nvSpPr>
        <p:spPr>
          <a:xfrm>
            <a:off x="1600200" y="234888"/>
            <a:ext cx="1447800" cy="228600"/>
          </a:xfrm>
          <a:custGeom>
            <a:avLst/>
            <a:gdLst/>
            <a:ahLst/>
            <a:cxnLst/>
            <a:rect l="l" t="t" r="r" b="b"/>
            <a:pathLst>
              <a:path w="2898140" h="228600">
                <a:moveTo>
                  <a:pt x="0" y="228600"/>
                </a:moveTo>
                <a:lnTo>
                  <a:pt x="2897784" y="228600"/>
                </a:lnTo>
                <a:lnTo>
                  <a:pt x="2897784" y="0"/>
                </a:lnTo>
                <a:lnTo>
                  <a:pt x="0" y="0"/>
                </a:lnTo>
                <a:lnTo>
                  <a:pt x="0" y="228600"/>
                </a:lnTo>
                <a:close/>
              </a:path>
            </a:pathLst>
          </a:custGeom>
          <a:solidFill>
            <a:srgbClr val="12784B"/>
          </a:solidFill>
        </p:spPr>
        <p:txBody>
          <a:bodyPr wrap="square" lIns="0" tIns="0" rIns="0" bIns="0" rtlCol="0"/>
          <a:lstStyle/>
          <a:p>
            <a:endParaRPr>
              <a:solidFill>
                <a:prstClr val="black"/>
              </a:solidFill>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1" y="228600"/>
            <a:ext cx="1295400" cy="614020"/>
          </a:xfrm>
          <a:prstGeom prst="rect">
            <a:avLst/>
          </a:prstGeom>
        </p:spPr>
      </p:pic>
      <p:sp>
        <p:nvSpPr>
          <p:cNvPr id="2" name="Footer Placeholder 1"/>
          <p:cNvSpPr>
            <a:spLocks noGrp="1"/>
          </p:cNvSpPr>
          <p:nvPr>
            <p:ph type="ftr" sz="quarter" idx="3"/>
          </p:nvPr>
        </p:nvSpPr>
        <p:spPr>
          <a:xfrm>
            <a:off x="3124199" y="6356350"/>
            <a:ext cx="57912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solidFill>
                <a:prstClr val="black">
                  <a:tint val="75000"/>
                </a:prstClr>
              </a:solidFill>
            </a:endParaRPr>
          </a:p>
        </p:txBody>
      </p:sp>
      <p:pic>
        <p:nvPicPr>
          <p:cNvPr id="2051" name="Picture 3" descr="T:\Communications\Logos (TIA &amp; GDOT)\TIA Logos\TIA_Blue_Line.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239519" y="6400800"/>
            <a:ext cx="616279" cy="28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251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7"/>
          <p:cNvSpPr/>
          <p:nvPr/>
        </p:nvSpPr>
        <p:spPr>
          <a:xfrm>
            <a:off x="3116804" y="228600"/>
            <a:ext cx="5798597" cy="234888"/>
          </a:xfrm>
          <a:custGeom>
            <a:avLst/>
            <a:gdLst/>
            <a:ahLst/>
            <a:cxnLst/>
            <a:rect l="l" t="t" r="r" b="b"/>
            <a:pathLst>
              <a:path w="961389" h="228600">
                <a:moveTo>
                  <a:pt x="0" y="228600"/>
                </a:moveTo>
                <a:lnTo>
                  <a:pt x="960983" y="228600"/>
                </a:lnTo>
                <a:lnTo>
                  <a:pt x="960983" y="0"/>
                </a:lnTo>
                <a:lnTo>
                  <a:pt x="0" y="0"/>
                </a:lnTo>
                <a:lnTo>
                  <a:pt x="0" y="228600"/>
                </a:lnTo>
                <a:close/>
              </a:path>
            </a:pathLst>
          </a:custGeom>
          <a:solidFill>
            <a:srgbClr val="035594"/>
          </a:solidFill>
        </p:spPr>
        <p:txBody>
          <a:bodyPr wrap="square" lIns="0" tIns="0" rIns="0" bIns="0" rtlCol="0"/>
          <a:lstStyle/>
          <a:p>
            <a:endParaRPr>
              <a:solidFill>
                <a:prstClr val="black"/>
              </a:solidFill>
            </a:endParaRPr>
          </a:p>
        </p:txBody>
      </p:sp>
      <p:sp>
        <p:nvSpPr>
          <p:cNvPr id="8" name="object 8"/>
          <p:cNvSpPr/>
          <p:nvPr/>
        </p:nvSpPr>
        <p:spPr>
          <a:xfrm>
            <a:off x="1600200" y="234888"/>
            <a:ext cx="1447800" cy="228600"/>
          </a:xfrm>
          <a:custGeom>
            <a:avLst/>
            <a:gdLst/>
            <a:ahLst/>
            <a:cxnLst/>
            <a:rect l="l" t="t" r="r" b="b"/>
            <a:pathLst>
              <a:path w="2898140" h="228600">
                <a:moveTo>
                  <a:pt x="0" y="228600"/>
                </a:moveTo>
                <a:lnTo>
                  <a:pt x="2897784" y="228600"/>
                </a:lnTo>
                <a:lnTo>
                  <a:pt x="2897784" y="0"/>
                </a:lnTo>
                <a:lnTo>
                  <a:pt x="0" y="0"/>
                </a:lnTo>
                <a:lnTo>
                  <a:pt x="0" y="228600"/>
                </a:lnTo>
                <a:close/>
              </a:path>
            </a:pathLst>
          </a:custGeom>
          <a:solidFill>
            <a:srgbClr val="12784B"/>
          </a:solidFill>
        </p:spPr>
        <p:txBody>
          <a:bodyPr wrap="square" lIns="0" tIns="0" rIns="0" bIns="0" rtlCol="0"/>
          <a:lstStyle/>
          <a:p>
            <a:endParaRPr>
              <a:solidFill>
                <a:prstClr val="black"/>
              </a:solidFill>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1" y="228600"/>
            <a:ext cx="1295400" cy="614020"/>
          </a:xfrm>
          <a:prstGeom prst="rect">
            <a:avLst/>
          </a:prstGeom>
        </p:spPr>
      </p:pic>
      <p:sp>
        <p:nvSpPr>
          <p:cNvPr id="2" name="Footer Placeholder 1"/>
          <p:cNvSpPr>
            <a:spLocks noGrp="1"/>
          </p:cNvSpPr>
          <p:nvPr>
            <p:ph type="ftr" sz="quarter" idx="3"/>
          </p:nvPr>
        </p:nvSpPr>
        <p:spPr>
          <a:xfrm>
            <a:off x="3124199" y="6356350"/>
            <a:ext cx="57912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solidFill>
                <a:prstClr val="black">
                  <a:tint val="75000"/>
                </a:prstClr>
              </a:solidFill>
            </a:endParaRPr>
          </a:p>
        </p:txBody>
      </p:sp>
      <p:pic>
        <p:nvPicPr>
          <p:cNvPr id="2051" name="Picture 3" descr="T:\Communications\Logos (TIA &amp; GDOT)\TIA Logos\TIA_Blue_Line.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239519" y="6400800"/>
            <a:ext cx="616279" cy="28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7918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7"/>
          <p:cNvSpPr/>
          <p:nvPr/>
        </p:nvSpPr>
        <p:spPr>
          <a:xfrm>
            <a:off x="3116804" y="228600"/>
            <a:ext cx="5798597" cy="234888"/>
          </a:xfrm>
          <a:custGeom>
            <a:avLst/>
            <a:gdLst/>
            <a:ahLst/>
            <a:cxnLst/>
            <a:rect l="l" t="t" r="r" b="b"/>
            <a:pathLst>
              <a:path w="961389" h="228600">
                <a:moveTo>
                  <a:pt x="0" y="228600"/>
                </a:moveTo>
                <a:lnTo>
                  <a:pt x="960983" y="228600"/>
                </a:lnTo>
                <a:lnTo>
                  <a:pt x="960983" y="0"/>
                </a:lnTo>
                <a:lnTo>
                  <a:pt x="0" y="0"/>
                </a:lnTo>
                <a:lnTo>
                  <a:pt x="0" y="228600"/>
                </a:lnTo>
                <a:close/>
              </a:path>
            </a:pathLst>
          </a:custGeom>
          <a:solidFill>
            <a:srgbClr val="035594"/>
          </a:solidFill>
        </p:spPr>
        <p:txBody>
          <a:bodyPr wrap="square" lIns="0" tIns="0" rIns="0" bIns="0" rtlCol="0"/>
          <a:lstStyle/>
          <a:p>
            <a:endParaRPr>
              <a:solidFill>
                <a:prstClr val="black"/>
              </a:solidFill>
            </a:endParaRPr>
          </a:p>
        </p:txBody>
      </p:sp>
      <p:sp>
        <p:nvSpPr>
          <p:cNvPr id="8" name="object 8"/>
          <p:cNvSpPr/>
          <p:nvPr/>
        </p:nvSpPr>
        <p:spPr>
          <a:xfrm>
            <a:off x="1600200" y="234888"/>
            <a:ext cx="1447800" cy="228600"/>
          </a:xfrm>
          <a:custGeom>
            <a:avLst/>
            <a:gdLst/>
            <a:ahLst/>
            <a:cxnLst/>
            <a:rect l="l" t="t" r="r" b="b"/>
            <a:pathLst>
              <a:path w="2898140" h="228600">
                <a:moveTo>
                  <a:pt x="0" y="228600"/>
                </a:moveTo>
                <a:lnTo>
                  <a:pt x="2897784" y="228600"/>
                </a:lnTo>
                <a:lnTo>
                  <a:pt x="2897784" y="0"/>
                </a:lnTo>
                <a:lnTo>
                  <a:pt x="0" y="0"/>
                </a:lnTo>
                <a:lnTo>
                  <a:pt x="0" y="228600"/>
                </a:lnTo>
                <a:close/>
              </a:path>
            </a:pathLst>
          </a:custGeom>
          <a:solidFill>
            <a:srgbClr val="12784B"/>
          </a:solidFill>
        </p:spPr>
        <p:txBody>
          <a:bodyPr wrap="square" lIns="0" tIns="0" rIns="0" bIns="0" rtlCol="0"/>
          <a:lstStyle/>
          <a:p>
            <a:endParaRPr>
              <a:solidFill>
                <a:prstClr val="black"/>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1" y="228600"/>
            <a:ext cx="1295400" cy="614020"/>
          </a:xfrm>
          <a:prstGeom prst="rect">
            <a:avLst/>
          </a:prstGeom>
        </p:spPr>
      </p:pic>
      <p:pic>
        <p:nvPicPr>
          <p:cNvPr id="5" name="Picture 3" descr="T:\Communications\Logos (TIA &amp; GDOT)\TIA Logos\TIA_Blue_Lin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39519" y="6400800"/>
            <a:ext cx="616279" cy="28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019174"/>
      </p:ext>
    </p:extLst>
  </p:cSld>
  <p:clrMap bg1="lt1" tx1="dk1" bg2="lt2" tx2="dk2" accent1="accent1" accent2="accent2" accent3="accent3" accent4="accent4" accent5="accent5" accent6="accent6" hlink="hlink" folHlink="folHlink"/>
  <p:sldLayoutIdLst>
    <p:sldLayoutId id="2147483703" r:id="rId1"/>
    <p:sldLayoutId id="2147483704"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kfranks@dot.ga.gov" TargetMode="External"/><Relationship Id="rId7" Type="http://schemas.openxmlformats.org/officeDocument/2006/relationships/hyperlink" Target="http://www.ga-tia.com/"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hyperlink" Target="mailto:kemullins@dot.ga.gov" TargetMode="External"/><Relationship Id="rId5" Type="http://schemas.openxmlformats.org/officeDocument/2006/relationships/hyperlink" Target="mailto:weastin@dot.ga.gov" TargetMode="External"/><Relationship Id="rId4" Type="http://schemas.openxmlformats.org/officeDocument/2006/relationships/hyperlink" Target="mailto:bmoseley@dot.ga.gov"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143000" y="2614174"/>
            <a:ext cx="6858000" cy="677863"/>
          </a:xfrm>
        </p:spPr>
        <p:txBody>
          <a:bodyPr/>
          <a:lstStyle/>
          <a:p>
            <a:r>
              <a:rPr lang="en-US" dirty="0" smtClean="0"/>
              <a:t>Transportation Investment Act</a:t>
            </a: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1077786"/>
            <a:ext cx="3209233" cy="1113605"/>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625" y="3270810"/>
            <a:ext cx="32067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4777" b="10039"/>
          <a:stretch/>
        </p:blipFill>
        <p:spPr>
          <a:xfrm>
            <a:off x="153619" y="3855110"/>
            <a:ext cx="8836762" cy="2618842"/>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661" y="5533740"/>
            <a:ext cx="1881231" cy="881083"/>
          </a:xfrm>
          <a:prstGeom prst="rect">
            <a:avLst/>
          </a:prstGeom>
        </p:spPr>
      </p:pic>
    </p:spTree>
    <p:extLst>
      <p:ext uri="{BB962C8B-B14F-4D97-AF65-F5344CB8AC3E}">
        <p14:creationId xmlns:p14="http://schemas.microsoft.com/office/powerpoint/2010/main" val="159467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50843"/>
            <a:ext cx="7403643" cy="579194"/>
          </a:xfrm>
        </p:spPr>
        <p:txBody>
          <a:bodyPr>
            <a:normAutofit/>
          </a:bodyPr>
          <a:lstStyle/>
          <a:p>
            <a:pPr algn="ctr"/>
            <a:r>
              <a:rPr lang="en-US" dirty="0"/>
              <a:t>Revenue Projections and </a:t>
            </a:r>
            <a:r>
              <a:rPr lang="en-US" dirty="0" smtClean="0"/>
              <a:t>Budget</a:t>
            </a:r>
            <a:endParaRPr lang="en-US" dirty="0"/>
          </a:p>
        </p:txBody>
      </p:sp>
      <p:graphicFrame>
        <p:nvGraphicFramePr>
          <p:cNvPr id="4" name="Content Placeholder 3">
            <a:extLst>
              <a:ext uri="{FF2B5EF4-FFF2-40B4-BE49-F238E27FC236}">
                <a16:creationId xmlns:a16="http://schemas.microsoft.com/office/drawing/2014/main" xmlns="" id="{0E2FFC5D-DEC3-43B4-BCCB-34FF59B7FBA5}"/>
              </a:ext>
            </a:extLst>
          </p:cNvPr>
          <p:cNvGraphicFramePr>
            <a:graphicFrameLocks/>
          </p:cNvGraphicFramePr>
          <p:nvPr>
            <p:extLst>
              <p:ext uri="{D42A27DB-BD31-4B8C-83A1-F6EECF244321}">
                <p14:modId xmlns:p14="http://schemas.microsoft.com/office/powerpoint/2010/main" val="4024012838"/>
              </p:ext>
            </p:extLst>
          </p:nvPr>
        </p:nvGraphicFramePr>
        <p:xfrm>
          <a:off x="541619" y="1395490"/>
          <a:ext cx="7973263" cy="4871650"/>
        </p:xfrm>
        <a:graphic>
          <a:graphicData uri="http://schemas.openxmlformats.org/drawingml/2006/table">
            <a:tbl>
              <a:tblPr firstRow="1" bandRow="1"/>
              <a:tblGrid>
                <a:gridCol w="5273954">
                  <a:extLst>
                    <a:ext uri="{9D8B030D-6E8A-4147-A177-3AD203B41FA5}">
                      <a16:colId xmlns:a16="http://schemas.microsoft.com/office/drawing/2014/main" xmlns="" val="3722031217"/>
                    </a:ext>
                  </a:extLst>
                </a:gridCol>
                <a:gridCol w="2699309">
                  <a:extLst>
                    <a:ext uri="{9D8B030D-6E8A-4147-A177-3AD203B41FA5}">
                      <a16:colId xmlns:a16="http://schemas.microsoft.com/office/drawing/2014/main" xmlns="" val="960789847"/>
                    </a:ext>
                  </a:extLst>
                </a:gridCol>
              </a:tblGrid>
              <a:tr h="49479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800" dirty="0"/>
                        <a:t>As of </a:t>
                      </a:r>
                      <a:r>
                        <a:rPr lang="en-US" sz="2800" dirty="0" smtClean="0"/>
                        <a:t>Feb 5, 2018</a:t>
                      </a:r>
                      <a:endParaRPr lang="en-US" sz="2800" dirty="0"/>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800" dirty="0" smtClean="0"/>
                        <a:t>2018-2028</a:t>
                      </a:r>
                      <a:endParaRPr lang="en-US" sz="2800" dirty="0"/>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30779610"/>
                  </a:ext>
                </a:extLst>
              </a:tr>
              <a:tr h="4947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a:t>Total Revenue Projected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smtClean="0"/>
                        <a:t>$513,649,267</a:t>
                      </a:r>
                      <a:endParaRPr lang="en-US" sz="2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736256175"/>
                  </a:ext>
                </a:extLst>
              </a:tr>
              <a:tr h="4947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a:t>75% for Project Investment List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smtClean="0"/>
                        <a:t>$385,236,950</a:t>
                      </a: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492378581"/>
                  </a:ext>
                </a:extLst>
              </a:tr>
              <a:tr h="4947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t>25% Discretionary</a:t>
                      </a:r>
                      <a:r>
                        <a:rPr lang="en-US" sz="2800" baseline="0" dirty="0" smtClean="0"/>
                        <a:t> Distribution</a:t>
                      </a: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smtClean="0"/>
                        <a:t>$128,412,317</a:t>
                      </a: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2364902948"/>
                  </a:ext>
                </a:extLst>
              </a:tr>
              <a:tr h="5154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a:t>Less Project Delivery Cost (4.8%)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smtClean="0"/>
                        <a:t>($18,491,374)</a:t>
                      </a: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999080598"/>
                  </a:ext>
                </a:extLst>
              </a:tr>
              <a:tr h="4947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a:t>Less Inflation (3.6%)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smtClean="0"/>
                        <a:t>($69,966,642)</a:t>
                      </a: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2770371537"/>
                  </a:ext>
                </a:extLst>
              </a:tr>
              <a:tr h="4947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a:t>Budget (2017 $)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smtClean="0"/>
                        <a:t>$296,778,935</a:t>
                      </a: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359566974"/>
                  </a:ext>
                </a:extLst>
              </a:tr>
              <a:tr h="4947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a:t>GDOT Commitment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b="0" i="0" u="none" dirty="0" smtClean="0"/>
                        <a:t>$112,000,000</a:t>
                      </a:r>
                      <a:endParaRPr lang="en-US" sz="2800" b="0" i="0" u="non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602020036"/>
                  </a:ext>
                </a:extLst>
              </a:tr>
              <a:tr h="726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a:t>Total Available for Investment List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b="0" i="0" u="none" dirty="0" smtClean="0"/>
                        <a:t>$408,778,935</a:t>
                      </a:r>
                      <a:endParaRPr lang="en-US" sz="2800" b="0" i="0" u="non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2357449015"/>
                  </a:ext>
                </a:extLst>
              </a:tr>
            </a:tbl>
          </a:graphicData>
        </a:graphic>
      </p:graphicFrame>
    </p:spTree>
    <p:extLst>
      <p:ext uri="{BB962C8B-B14F-4D97-AF65-F5344CB8AC3E}">
        <p14:creationId xmlns:p14="http://schemas.microsoft.com/office/powerpoint/2010/main" val="3998439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914400" y="670378"/>
            <a:ext cx="7403643" cy="579194"/>
          </a:xfrm>
        </p:spPr>
        <p:txBody>
          <a:bodyPr/>
          <a:lstStyle/>
          <a:p>
            <a:pPr algn="ctr"/>
            <a:r>
              <a:rPr lang="en-US" dirty="0" smtClean="0"/>
              <a:t>Southern GA Project Overview</a:t>
            </a:r>
            <a:endParaRPr lang="en-US" dirty="0"/>
          </a:p>
        </p:txBody>
      </p:sp>
      <p:sp>
        <p:nvSpPr>
          <p:cNvPr id="395" name="TextBox 394"/>
          <p:cNvSpPr txBox="1"/>
          <p:nvPr/>
        </p:nvSpPr>
        <p:spPr>
          <a:xfrm>
            <a:off x="5840250" y="1242844"/>
            <a:ext cx="2428875" cy="458587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8000"/>
                </a:solidFill>
                <a:effectLst/>
                <a:uLnTx/>
                <a:uFillTx/>
              </a:rPr>
              <a:t>151</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lumMod val="50000"/>
                  </a:prstClr>
                </a:solidFill>
                <a:effectLst/>
                <a:uLnTx/>
                <a:uFillTx/>
              </a:rPr>
              <a:t>Total Projects</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white">
                  <a:lumMod val="50000"/>
                </a:prstClr>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8000"/>
                </a:solidFill>
                <a:effectLst/>
                <a:uLnTx/>
                <a:uFillTx/>
              </a:rPr>
              <a:t>$408,763,452</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lumMod val="50000"/>
                  </a:prstClr>
                </a:solidFill>
                <a:effectLst/>
                <a:uLnTx/>
                <a:uFillTx/>
              </a:rPr>
              <a:t>Final Investment List</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lumMod val="50000"/>
                  </a:prstClr>
                </a:solidFill>
                <a:effectLst/>
                <a:uLnTx/>
                <a:uFillTx/>
              </a:rPr>
              <a:t>Project Total</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srgbClr val="8064A2"/>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1C6F47"/>
                </a:solidFill>
                <a:effectLst/>
                <a:uLnTx/>
                <a:uFillTx/>
              </a:rPr>
              <a:t>Band 1</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rPr>
              <a:t>84 Projects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1C6F47"/>
                </a:solidFill>
                <a:effectLst/>
                <a:uLnTx/>
                <a:uFillTx/>
              </a:rPr>
              <a:t>Band 2</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rPr>
              <a:t>34 Projects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1C6F47"/>
                </a:solidFill>
                <a:effectLst/>
                <a:uLnTx/>
                <a:uFillTx/>
              </a:rPr>
              <a:t>Band 3</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rPr>
              <a:t>33 Projects</a:t>
            </a:r>
          </a:p>
        </p:txBody>
      </p:sp>
      <p:grpSp>
        <p:nvGrpSpPr>
          <p:cNvPr id="396" name="Counties"/>
          <p:cNvGrpSpPr>
            <a:grpSpLocks noChangeAspect="1"/>
          </p:cNvGrpSpPr>
          <p:nvPr/>
        </p:nvGrpSpPr>
        <p:grpSpPr>
          <a:xfrm>
            <a:off x="458229" y="3979615"/>
            <a:ext cx="2270671" cy="2636888"/>
            <a:chOff x="2192338" y="752475"/>
            <a:chExt cx="4688938" cy="5445176"/>
          </a:xfrm>
          <a:effectLst>
            <a:outerShdw blurRad="50800" dist="38100" dir="8100000" algn="tr" rotWithShape="0">
              <a:prstClr val="black">
                <a:alpha val="40000"/>
              </a:prstClr>
            </a:outerShdw>
          </a:effectLst>
        </p:grpSpPr>
        <p:sp>
          <p:nvSpPr>
            <p:cNvPr id="397" name="MACON"/>
            <p:cNvSpPr>
              <a:spLocks/>
            </p:cNvSpPr>
            <p:nvPr/>
          </p:nvSpPr>
          <p:spPr bwMode="auto">
            <a:xfrm>
              <a:off x="3529013" y="3660775"/>
              <a:ext cx="411163" cy="414338"/>
            </a:xfrm>
            <a:custGeom>
              <a:avLst/>
              <a:gdLst>
                <a:gd name="T0" fmla="*/ 173 w 173"/>
                <a:gd name="T1" fmla="*/ 42 h 174"/>
                <a:gd name="T2" fmla="*/ 173 w 173"/>
                <a:gd name="T3" fmla="*/ 70 h 174"/>
                <a:gd name="T4" fmla="*/ 166 w 173"/>
                <a:gd name="T5" fmla="*/ 70 h 174"/>
                <a:gd name="T6" fmla="*/ 166 w 173"/>
                <a:gd name="T7" fmla="*/ 82 h 174"/>
                <a:gd name="T8" fmla="*/ 169 w 173"/>
                <a:gd name="T9" fmla="*/ 82 h 174"/>
                <a:gd name="T10" fmla="*/ 169 w 173"/>
                <a:gd name="T11" fmla="*/ 116 h 174"/>
                <a:gd name="T12" fmla="*/ 169 w 173"/>
                <a:gd name="T13" fmla="*/ 116 h 174"/>
                <a:gd name="T14" fmla="*/ 154 w 173"/>
                <a:gd name="T15" fmla="*/ 116 h 174"/>
                <a:gd name="T16" fmla="*/ 104 w 173"/>
                <a:gd name="T17" fmla="*/ 155 h 174"/>
                <a:gd name="T18" fmla="*/ 95 w 173"/>
                <a:gd name="T19" fmla="*/ 172 h 174"/>
                <a:gd name="T20" fmla="*/ 94 w 173"/>
                <a:gd name="T21" fmla="*/ 174 h 174"/>
                <a:gd name="T22" fmla="*/ 94 w 173"/>
                <a:gd name="T23" fmla="*/ 174 h 174"/>
                <a:gd name="T24" fmla="*/ 89 w 173"/>
                <a:gd name="T25" fmla="*/ 170 h 174"/>
                <a:gd name="T26" fmla="*/ 82 w 173"/>
                <a:gd name="T27" fmla="*/ 167 h 174"/>
                <a:gd name="T28" fmla="*/ 72 w 173"/>
                <a:gd name="T29" fmla="*/ 165 h 174"/>
                <a:gd name="T30" fmla="*/ 68 w 173"/>
                <a:gd name="T31" fmla="*/ 163 h 174"/>
                <a:gd name="T32" fmla="*/ 60 w 173"/>
                <a:gd name="T33" fmla="*/ 165 h 174"/>
                <a:gd name="T34" fmla="*/ 50 w 173"/>
                <a:gd name="T35" fmla="*/ 164 h 174"/>
                <a:gd name="T36" fmla="*/ 50 w 173"/>
                <a:gd name="T37" fmla="*/ 147 h 174"/>
                <a:gd name="T38" fmla="*/ 29 w 173"/>
                <a:gd name="T39" fmla="*/ 147 h 174"/>
                <a:gd name="T40" fmla="*/ 29 w 173"/>
                <a:gd name="T41" fmla="*/ 147 h 174"/>
                <a:gd name="T42" fmla="*/ 14 w 173"/>
                <a:gd name="T43" fmla="*/ 147 h 174"/>
                <a:gd name="T44" fmla="*/ 14 w 173"/>
                <a:gd name="T45" fmla="*/ 112 h 174"/>
                <a:gd name="T46" fmla="*/ 0 w 173"/>
                <a:gd name="T47" fmla="*/ 112 h 174"/>
                <a:gd name="T48" fmla="*/ 0 w 173"/>
                <a:gd name="T49" fmla="*/ 75 h 174"/>
                <a:gd name="T50" fmla="*/ 0 w 173"/>
                <a:gd name="T51" fmla="*/ 75 h 174"/>
                <a:gd name="T52" fmla="*/ 0 w 173"/>
                <a:gd name="T53" fmla="*/ 61 h 174"/>
                <a:gd name="T54" fmla="*/ 23 w 173"/>
                <a:gd name="T55" fmla="*/ 61 h 174"/>
                <a:gd name="T56" fmla="*/ 55 w 173"/>
                <a:gd name="T57" fmla="*/ 8 h 174"/>
                <a:gd name="T58" fmla="*/ 62 w 173"/>
                <a:gd name="T59" fmla="*/ 4 h 174"/>
                <a:gd name="T60" fmla="*/ 75 w 173"/>
                <a:gd name="T61" fmla="*/ 4 h 174"/>
                <a:gd name="T62" fmla="*/ 75 w 173"/>
                <a:gd name="T63" fmla="*/ 0 h 174"/>
                <a:gd name="T64" fmla="*/ 82 w 173"/>
                <a:gd name="T65" fmla="*/ 0 h 174"/>
                <a:gd name="T66" fmla="*/ 82 w 173"/>
                <a:gd name="T67" fmla="*/ 6 h 174"/>
                <a:gd name="T68" fmla="*/ 91 w 173"/>
                <a:gd name="T69" fmla="*/ 6 h 174"/>
                <a:gd name="T70" fmla="*/ 91 w 173"/>
                <a:gd name="T71" fmla="*/ 15 h 174"/>
                <a:gd name="T72" fmla="*/ 98 w 173"/>
                <a:gd name="T73" fmla="*/ 15 h 174"/>
                <a:gd name="T74" fmla="*/ 98 w 173"/>
                <a:gd name="T75" fmla="*/ 7 h 174"/>
                <a:gd name="T76" fmla="*/ 98 w 173"/>
                <a:gd name="T77" fmla="*/ 7 h 174"/>
                <a:gd name="T78" fmla="*/ 107 w 173"/>
                <a:gd name="T79" fmla="*/ 7 h 174"/>
                <a:gd name="T80" fmla="*/ 115 w 173"/>
                <a:gd name="T81" fmla="*/ 5 h 174"/>
                <a:gd name="T82" fmla="*/ 123 w 173"/>
                <a:gd name="T83" fmla="*/ 9 h 174"/>
                <a:gd name="T84" fmla="*/ 135 w 173"/>
                <a:gd name="T85" fmla="*/ 7 h 174"/>
                <a:gd name="T86" fmla="*/ 136 w 173"/>
                <a:gd name="T87" fmla="*/ 7 h 174"/>
                <a:gd name="T88" fmla="*/ 137 w 173"/>
                <a:gd name="T89" fmla="*/ 12 h 174"/>
                <a:gd name="T90" fmla="*/ 149 w 173"/>
                <a:gd name="T91" fmla="*/ 13 h 174"/>
                <a:gd name="T92" fmla="*/ 156 w 173"/>
                <a:gd name="T93" fmla="*/ 19 h 174"/>
                <a:gd name="T94" fmla="*/ 167 w 173"/>
                <a:gd name="T95" fmla="*/ 26 h 174"/>
                <a:gd name="T96" fmla="*/ 168 w 173"/>
                <a:gd name="T97" fmla="*/ 38 h 174"/>
                <a:gd name="T98" fmla="*/ 168 w 173"/>
                <a:gd name="T99" fmla="*/ 39 h 174"/>
                <a:gd name="T100" fmla="*/ 173 w 173"/>
                <a:gd name="T101" fmla="*/ 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3" h="174">
                  <a:moveTo>
                    <a:pt x="173" y="42"/>
                  </a:moveTo>
                  <a:cubicBezTo>
                    <a:pt x="173" y="70"/>
                    <a:pt x="173" y="70"/>
                    <a:pt x="173" y="70"/>
                  </a:cubicBezTo>
                  <a:cubicBezTo>
                    <a:pt x="166" y="70"/>
                    <a:pt x="166" y="70"/>
                    <a:pt x="166" y="70"/>
                  </a:cubicBezTo>
                  <a:cubicBezTo>
                    <a:pt x="166" y="82"/>
                    <a:pt x="166" y="82"/>
                    <a:pt x="166" y="82"/>
                  </a:cubicBezTo>
                  <a:cubicBezTo>
                    <a:pt x="169" y="82"/>
                    <a:pt x="169" y="82"/>
                    <a:pt x="169" y="82"/>
                  </a:cubicBezTo>
                  <a:cubicBezTo>
                    <a:pt x="169" y="116"/>
                    <a:pt x="169" y="116"/>
                    <a:pt x="169" y="116"/>
                  </a:cubicBezTo>
                  <a:cubicBezTo>
                    <a:pt x="169" y="116"/>
                    <a:pt x="169" y="116"/>
                    <a:pt x="169" y="116"/>
                  </a:cubicBezTo>
                  <a:cubicBezTo>
                    <a:pt x="154" y="116"/>
                    <a:pt x="154" y="116"/>
                    <a:pt x="154" y="116"/>
                  </a:cubicBezTo>
                  <a:cubicBezTo>
                    <a:pt x="136" y="116"/>
                    <a:pt x="112" y="140"/>
                    <a:pt x="104" y="155"/>
                  </a:cubicBezTo>
                  <a:cubicBezTo>
                    <a:pt x="95" y="172"/>
                    <a:pt x="95" y="172"/>
                    <a:pt x="95" y="172"/>
                  </a:cubicBezTo>
                  <a:cubicBezTo>
                    <a:pt x="95" y="172"/>
                    <a:pt x="94" y="174"/>
                    <a:pt x="94" y="174"/>
                  </a:cubicBezTo>
                  <a:cubicBezTo>
                    <a:pt x="94" y="174"/>
                    <a:pt x="94" y="174"/>
                    <a:pt x="94" y="174"/>
                  </a:cubicBezTo>
                  <a:cubicBezTo>
                    <a:pt x="93" y="172"/>
                    <a:pt x="90" y="171"/>
                    <a:pt x="89" y="170"/>
                  </a:cubicBezTo>
                  <a:cubicBezTo>
                    <a:pt x="87" y="170"/>
                    <a:pt x="85" y="168"/>
                    <a:pt x="82" y="167"/>
                  </a:cubicBezTo>
                  <a:cubicBezTo>
                    <a:pt x="79" y="166"/>
                    <a:pt x="76" y="167"/>
                    <a:pt x="72" y="165"/>
                  </a:cubicBezTo>
                  <a:cubicBezTo>
                    <a:pt x="71" y="165"/>
                    <a:pt x="70" y="163"/>
                    <a:pt x="68" y="163"/>
                  </a:cubicBezTo>
                  <a:cubicBezTo>
                    <a:pt x="66" y="162"/>
                    <a:pt x="62" y="164"/>
                    <a:pt x="60" y="165"/>
                  </a:cubicBezTo>
                  <a:cubicBezTo>
                    <a:pt x="57" y="166"/>
                    <a:pt x="53" y="164"/>
                    <a:pt x="50" y="164"/>
                  </a:cubicBezTo>
                  <a:cubicBezTo>
                    <a:pt x="50" y="147"/>
                    <a:pt x="50" y="147"/>
                    <a:pt x="50" y="147"/>
                  </a:cubicBezTo>
                  <a:cubicBezTo>
                    <a:pt x="29" y="147"/>
                    <a:pt x="29" y="147"/>
                    <a:pt x="29" y="147"/>
                  </a:cubicBezTo>
                  <a:cubicBezTo>
                    <a:pt x="29" y="147"/>
                    <a:pt x="29" y="147"/>
                    <a:pt x="29" y="147"/>
                  </a:cubicBezTo>
                  <a:cubicBezTo>
                    <a:pt x="14" y="147"/>
                    <a:pt x="14" y="147"/>
                    <a:pt x="14" y="147"/>
                  </a:cubicBezTo>
                  <a:cubicBezTo>
                    <a:pt x="14" y="112"/>
                    <a:pt x="14" y="112"/>
                    <a:pt x="14" y="112"/>
                  </a:cubicBezTo>
                  <a:cubicBezTo>
                    <a:pt x="0" y="112"/>
                    <a:pt x="0" y="112"/>
                    <a:pt x="0" y="112"/>
                  </a:cubicBezTo>
                  <a:cubicBezTo>
                    <a:pt x="0" y="75"/>
                    <a:pt x="0" y="75"/>
                    <a:pt x="0" y="75"/>
                  </a:cubicBezTo>
                  <a:cubicBezTo>
                    <a:pt x="0" y="75"/>
                    <a:pt x="0" y="75"/>
                    <a:pt x="0" y="75"/>
                  </a:cubicBezTo>
                  <a:cubicBezTo>
                    <a:pt x="0" y="61"/>
                    <a:pt x="0" y="61"/>
                    <a:pt x="0" y="61"/>
                  </a:cubicBezTo>
                  <a:cubicBezTo>
                    <a:pt x="23" y="61"/>
                    <a:pt x="23" y="61"/>
                    <a:pt x="23" y="61"/>
                  </a:cubicBezTo>
                  <a:cubicBezTo>
                    <a:pt x="55" y="8"/>
                    <a:pt x="55" y="8"/>
                    <a:pt x="55" y="8"/>
                  </a:cubicBezTo>
                  <a:cubicBezTo>
                    <a:pt x="62" y="4"/>
                    <a:pt x="62" y="4"/>
                    <a:pt x="62" y="4"/>
                  </a:cubicBezTo>
                  <a:cubicBezTo>
                    <a:pt x="75" y="4"/>
                    <a:pt x="75" y="4"/>
                    <a:pt x="75" y="4"/>
                  </a:cubicBezTo>
                  <a:cubicBezTo>
                    <a:pt x="75" y="0"/>
                    <a:pt x="75" y="0"/>
                    <a:pt x="75" y="0"/>
                  </a:cubicBezTo>
                  <a:cubicBezTo>
                    <a:pt x="82" y="0"/>
                    <a:pt x="82" y="0"/>
                    <a:pt x="82" y="0"/>
                  </a:cubicBezTo>
                  <a:cubicBezTo>
                    <a:pt x="82" y="6"/>
                    <a:pt x="82" y="6"/>
                    <a:pt x="82" y="6"/>
                  </a:cubicBezTo>
                  <a:cubicBezTo>
                    <a:pt x="91" y="6"/>
                    <a:pt x="91" y="6"/>
                    <a:pt x="91" y="6"/>
                  </a:cubicBezTo>
                  <a:cubicBezTo>
                    <a:pt x="91" y="15"/>
                    <a:pt x="91" y="15"/>
                    <a:pt x="91" y="15"/>
                  </a:cubicBezTo>
                  <a:cubicBezTo>
                    <a:pt x="98" y="15"/>
                    <a:pt x="98" y="15"/>
                    <a:pt x="98" y="15"/>
                  </a:cubicBezTo>
                  <a:cubicBezTo>
                    <a:pt x="98" y="7"/>
                    <a:pt x="98" y="7"/>
                    <a:pt x="98" y="7"/>
                  </a:cubicBezTo>
                  <a:cubicBezTo>
                    <a:pt x="98" y="7"/>
                    <a:pt x="98" y="7"/>
                    <a:pt x="98" y="7"/>
                  </a:cubicBezTo>
                  <a:cubicBezTo>
                    <a:pt x="102" y="7"/>
                    <a:pt x="103" y="8"/>
                    <a:pt x="107" y="7"/>
                  </a:cubicBezTo>
                  <a:cubicBezTo>
                    <a:pt x="110" y="6"/>
                    <a:pt x="112" y="5"/>
                    <a:pt x="115" y="5"/>
                  </a:cubicBezTo>
                  <a:cubicBezTo>
                    <a:pt x="118" y="6"/>
                    <a:pt x="120" y="9"/>
                    <a:pt x="123" y="9"/>
                  </a:cubicBezTo>
                  <a:cubicBezTo>
                    <a:pt x="128" y="9"/>
                    <a:pt x="131" y="7"/>
                    <a:pt x="135" y="7"/>
                  </a:cubicBezTo>
                  <a:cubicBezTo>
                    <a:pt x="135" y="7"/>
                    <a:pt x="135" y="7"/>
                    <a:pt x="136" y="7"/>
                  </a:cubicBezTo>
                  <a:cubicBezTo>
                    <a:pt x="137" y="8"/>
                    <a:pt x="136" y="11"/>
                    <a:pt x="137" y="12"/>
                  </a:cubicBezTo>
                  <a:cubicBezTo>
                    <a:pt x="141" y="14"/>
                    <a:pt x="145" y="11"/>
                    <a:pt x="149" y="13"/>
                  </a:cubicBezTo>
                  <a:cubicBezTo>
                    <a:pt x="152" y="14"/>
                    <a:pt x="154" y="17"/>
                    <a:pt x="156" y="19"/>
                  </a:cubicBezTo>
                  <a:cubicBezTo>
                    <a:pt x="159" y="21"/>
                    <a:pt x="165" y="23"/>
                    <a:pt x="167" y="26"/>
                  </a:cubicBezTo>
                  <a:cubicBezTo>
                    <a:pt x="169" y="28"/>
                    <a:pt x="168" y="35"/>
                    <a:pt x="168" y="38"/>
                  </a:cubicBezTo>
                  <a:cubicBezTo>
                    <a:pt x="168" y="38"/>
                    <a:pt x="168" y="39"/>
                    <a:pt x="168" y="39"/>
                  </a:cubicBezTo>
                  <a:cubicBezTo>
                    <a:pt x="173" y="42"/>
                    <a:pt x="173" y="42"/>
                    <a:pt x="173" y="4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398" name="MARION"/>
            <p:cNvSpPr>
              <a:spLocks/>
            </p:cNvSpPr>
            <p:nvPr/>
          </p:nvSpPr>
          <p:spPr bwMode="auto">
            <a:xfrm>
              <a:off x="3128963" y="3617913"/>
              <a:ext cx="268288" cy="500063"/>
            </a:xfrm>
            <a:custGeom>
              <a:avLst/>
              <a:gdLst>
                <a:gd name="T0" fmla="*/ 90 w 113"/>
                <a:gd name="T1" fmla="*/ 0 h 210"/>
                <a:gd name="T2" fmla="*/ 85 w 113"/>
                <a:gd name="T3" fmla="*/ 10 h 210"/>
                <a:gd name="T4" fmla="*/ 89 w 113"/>
                <a:gd name="T5" fmla="*/ 18 h 210"/>
                <a:gd name="T6" fmla="*/ 90 w 113"/>
                <a:gd name="T7" fmla="*/ 19 h 210"/>
                <a:gd name="T8" fmla="*/ 93 w 113"/>
                <a:gd name="T9" fmla="*/ 29 h 210"/>
                <a:gd name="T10" fmla="*/ 100 w 113"/>
                <a:gd name="T11" fmla="*/ 36 h 210"/>
                <a:gd name="T12" fmla="*/ 102 w 113"/>
                <a:gd name="T13" fmla="*/ 39 h 210"/>
                <a:gd name="T14" fmla="*/ 102 w 113"/>
                <a:gd name="T15" fmla="*/ 50 h 210"/>
                <a:gd name="T16" fmla="*/ 110 w 113"/>
                <a:gd name="T17" fmla="*/ 60 h 210"/>
                <a:gd name="T18" fmla="*/ 113 w 113"/>
                <a:gd name="T19" fmla="*/ 70 h 210"/>
                <a:gd name="T20" fmla="*/ 113 w 113"/>
                <a:gd name="T21" fmla="*/ 70 h 210"/>
                <a:gd name="T22" fmla="*/ 110 w 113"/>
                <a:gd name="T23" fmla="*/ 70 h 210"/>
                <a:gd name="T24" fmla="*/ 110 w 113"/>
                <a:gd name="T25" fmla="*/ 130 h 210"/>
                <a:gd name="T26" fmla="*/ 103 w 113"/>
                <a:gd name="T27" fmla="*/ 130 h 210"/>
                <a:gd name="T28" fmla="*/ 103 w 113"/>
                <a:gd name="T29" fmla="*/ 163 h 210"/>
                <a:gd name="T30" fmla="*/ 97 w 113"/>
                <a:gd name="T31" fmla="*/ 163 h 210"/>
                <a:gd name="T32" fmla="*/ 97 w 113"/>
                <a:gd name="T33" fmla="*/ 181 h 210"/>
                <a:gd name="T34" fmla="*/ 100 w 113"/>
                <a:gd name="T35" fmla="*/ 181 h 210"/>
                <a:gd name="T36" fmla="*/ 100 w 113"/>
                <a:gd name="T37" fmla="*/ 189 h 210"/>
                <a:gd name="T38" fmla="*/ 94 w 113"/>
                <a:gd name="T39" fmla="*/ 189 h 210"/>
                <a:gd name="T40" fmla="*/ 94 w 113"/>
                <a:gd name="T41" fmla="*/ 194 h 210"/>
                <a:gd name="T42" fmla="*/ 94 w 113"/>
                <a:gd name="T43" fmla="*/ 194 h 210"/>
                <a:gd name="T44" fmla="*/ 94 w 113"/>
                <a:gd name="T45" fmla="*/ 210 h 210"/>
                <a:gd name="T46" fmla="*/ 94 w 113"/>
                <a:gd name="T47" fmla="*/ 210 h 210"/>
                <a:gd name="T48" fmla="*/ 55 w 113"/>
                <a:gd name="T49" fmla="*/ 210 h 210"/>
                <a:gd name="T50" fmla="*/ 55 w 113"/>
                <a:gd name="T51" fmla="*/ 199 h 210"/>
                <a:gd name="T52" fmla="*/ 48 w 113"/>
                <a:gd name="T53" fmla="*/ 199 h 210"/>
                <a:gd name="T54" fmla="*/ 48 w 113"/>
                <a:gd name="T55" fmla="*/ 190 h 210"/>
                <a:gd name="T56" fmla="*/ 39 w 113"/>
                <a:gd name="T57" fmla="*/ 190 h 210"/>
                <a:gd name="T58" fmla="*/ 39 w 113"/>
                <a:gd name="T59" fmla="*/ 183 h 210"/>
                <a:gd name="T60" fmla="*/ 24 w 113"/>
                <a:gd name="T61" fmla="*/ 183 h 210"/>
                <a:gd name="T62" fmla="*/ 24 w 113"/>
                <a:gd name="T63" fmla="*/ 172 h 210"/>
                <a:gd name="T64" fmla="*/ 16 w 113"/>
                <a:gd name="T65" fmla="*/ 162 h 210"/>
                <a:gd name="T66" fmla="*/ 0 w 113"/>
                <a:gd name="T67" fmla="*/ 162 h 210"/>
                <a:gd name="T68" fmla="*/ 0 w 113"/>
                <a:gd name="T69" fmla="*/ 162 h 210"/>
                <a:gd name="T70" fmla="*/ 0 w 113"/>
                <a:gd name="T71" fmla="*/ 32 h 210"/>
                <a:gd name="T72" fmla="*/ 9 w 113"/>
                <a:gd name="T73" fmla="*/ 32 h 210"/>
                <a:gd name="T74" fmla="*/ 9 w 113"/>
                <a:gd name="T75" fmla="*/ 13 h 210"/>
                <a:gd name="T76" fmla="*/ 9 w 113"/>
                <a:gd name="T77" fmla="*/ 13 h 210"/>
                <a:gd name="T78" fmla="*/ 19 w 113"/>
                <a:gd name="T79" fmla="*/ 12 h 210"/>
                <a:gd name="T80" fmla="*/ 23 w 113"/>
                <a:gd name="T81" fmla="*/ 16 h 210"/>
                <a:gd name="T82" fmla="*/ 33 w 113"/>
                <a:gd name="T83" fmla="*/ 17 h 210"/>
                <a:gd name="T84" fmla="*/ 41 w 113"/>
                <a:gd name="T85" fmla="*/ 7 h 210"/>
                <a:gd name="T86" fmla="*/ 42 w 113"/>
                <a:gd name="T87" fmla="*/ 7 h 210"/>
                <a:gd name="T88" fmla="*/ 59 w 113"/>
                <a:gd name="T89" fmla="*/ 8 h 210"/>
                <a:gd name="T90" fmla="*/ 72 w 113"/>
                <a:gd name="T91" fmla="*/ 0 h 210"/>
                <a:gd name="T92" fmla="*/ 90 w 113"/>
                <a:gd name="T9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 h="210">
                  <a:moveTo>
                    <a:pt x="90" y="0"/>
                  </a:moveTo>
                  <a:cubicBezTo>
                    <a:pt x="89" y="4"/>
                    <a:pt x="86" y="6"/>
                    <a:pt x="85" y="10"/>
                  </a:cubicBezTo>
                  <a:cubicBezTo>
                    <a:pt x="85" y="12"/>
                    <a:pt x="88" y="17"/>
                    <a:pt x="89" y="18"/>
                  </a:cubicBezTo>
                  <a:cubicBezTo>
                    <a:pt x="89" y="19"/>
                    <a:pt x="89" y="19"/>
                    <a:pt x="90" y="19"/>
                  </a:cubicBezTo>
                  <a:cubicBezTo>
                    <a:pt x="90" y="22"/>
                    <a:pt x="91" y="27"/>
                    <a:pt x="93" y="29"/>
                  </a:cubicBezTo>
                  <a:cubicBezTo>
                    <a:pt x="95" y="31"/>
                    <a:pt x="99" y="34"/>
                    <a:pt x="100" y="36"/>
                  </a:cubicBezTo>
                  <a:cubicBezTo>
                    <a:pt x="101" y="37"/>
                    <a:pt x="101" y="38"/>
                    <a:pt x="102" y="39"/>
                  </a:cubicBezTo>
                  <a:cubicBezTo>
                    <a:pt x="102" y="42"/>
                    <a:pt x="102" y="46"/>
                    <a:pt x="102" y="50"/>
                  </a:cubicBezTo>
                  <a:cubicBezTo>
                    <a:pt x="104" y="52"/>
                    <a:pt x="109" y="57"/>
                    <a:pt x="110" y="60"/>
                  </a:cubicBezTo>
                  <a:cubicBezTo>
                    <a:pt x="113" y="70"/>
                    <a:pt x="113" y="70"/>
                    <a:pt x="113" y="70"/>
                  </a:cubicBezTo>
                  <a:cubicBezTo>
                    <a:pt x="113" y="70"/>
                    <a:pt x="113" y="70"/>
                    <a:pt x="113" y="70"/>
                  </a:cubicBezTo>
                  <a:cubicBezTo>
                    <a:pt x="110" y="70"/>
                    <a:pt x="110" y="70"/>
                    <a:pt x="110" y="70"/>
                  </a:cubicBezTo>
                  <a:cubicBezTo>
                    <a:pt x="110" y="130"/>
                    <a:pt x="110" y="130"/>
                    <a:pt x="110" y="130"/>
                  </a:cubicBezTo>
                  <a:cubicBezTo>
                    <a:pt x="103" y="130"/>
                    <a:pt x="103" y="130"/>
                    <a:pt x="103" y="130"/>
                  </a:cubicBezTo>
                  <a:cubicBezTo>
                    <a:pt x="103" y="163"/>
                    <a:pt x="103" y="163"/>
                    <a:pt x="103" y="163"/>
                  </a:cubicBezTo>
                  <a:cubicBezTo>
                    <a:pt x="97" y="163"/>
                    <a:pt x="97" y="163"/>
                    <a:pt x="97" y="163"/>
                  </a:cubicBezTo>
                  <a:cubicBezTo>
                    <a:pt x="97" y="181"/>
                    <a:pt x="97" y="181"/>
                    <a:pt x="97" y="181"/>
                  </a:cubicBezTo>
                  <a:cubicBezTo>
                    <a:pt x="100" y="181"/>
                    <a:pt x="100" y="181"/>
                    <a:pt x="100" y="181"/>
                  </a:cubicBezTo>
                  <a:cubicBezTo>
                    <a:pt x="100" y="189"/>
                    <a:pt x="100" y="189"/>
                    <a:pt x="100" y="189"/>
                  </a:cubicBezTo>
                  <a:cubicBezTo>
                    <a:pt x="94" y="189"/>
                    <a:pt x="94" y="189"/>
                    <a:pt x="94" y="189"/>
                  </a:cubicBezTo>
                  <a:cubicBezTo>
                    <a:pt x="94" y="194"/>
                    <a:pt x="94" y="194"/>
                    <a:pt x="94" y="194"/>
                  </a:cubicBezTo>
                  <a:cubicBezTo>
                    <a:pt x="94" y="194"/>
                    <a:pt x="94" y="194"/>
                    <a:pt x="94" y="194"/>
                  </a:cubicBezTo>
                  <a:cubicBezTo>
                    <a:pt x="94" y="210"/>
                    <a:pt x="94" y="210"/>
                    <a:pt x="94" y="210"/>
                  </a:cubicBezTo>
                  <a:cubicBezTo>
                    <a:pt x="94" y="210"/>
                    <a:pt x="94" y="210"/>
                    <a:pt x="94" y="210"/>
                  </a:cubicBezTo>
                  <a:cubicBezTo>
                    <a:pt x="55" y="210"/>
                    <a:pt x="55" y="210"/>
                    <a:pt x="55" y="210"/>
                  </a:cubicBezTo>
                  <a:cubicBezTo>
                    <a:pt x="55" y="199"/>
                    <a:pt x="55" y="199"/>
                    <a:pt x="55" y="199"/>
                  </a:cubicBezTo>
                  <a:cubicBezTo>
                    <a:pt x="48" y="199"/>
                    <a:pt x="48" y="199"/>
                    <a:pt x="48" y="199"/>
                  </a:cubicBezTo>
                  <a:cubicBezTo>
                    <a:pt x="48" y="190"/>
                    <a:pt x="48" y="190"/>
                    <a:pt x="48" y="190"/>
                  </a:cubicBezTo>
                  <a:cubicBezTo>
                    <a:pt x="39" y="190"/>
                    <a:pt x="39" y="190"/>
                    <a:pt x="39" y="190"/>
                  </a:cubicBezTo>
                  <a:cubicBezTo>
                    <a:pt x="39" y="183"/>
                    <a:pt x="39" y="183"/>
                    <a:pt x="39" y="183"/>
                  </a:cubicBezTo>
                  <a:cubicBezTo>
                    <a:pt x="24" y="183"/>
                    <a:pt x="24" y="183"/>
                    <a:pt x="24" y="183"/>
                  </a:cubicBezTo>
                  <a:cubicBezTo>
                    <a:pt x="24" y="172"/>
                    <a:pt x="24" y="172"/>
                    <a:pt x="24" y="172"/>
                  </a:cubicBezTo>
                  <a:cubicBezTo>
                    <a:pt x="16" y="162"/>
                    <a:pt x="16" y="162"/>
                    <a:pt x="16" y="162"/>
                  </a:cubicBezTo>
                  <a:cubicBezTo>
                    <a:pt x="0" y="162"/>
                    <a:pt x="0" y="162"/>
                    <a:pt x="0" y="162"/>
                  </a:cubicBezTo>
                  <a:cubicBezTo>
                    <a:pt x="0" y="162"/>
                    <a:pt x="0" y="162"/>
                    <a:pt x="0" y="162"/>
                  </a:cubicBezTo>
                  <a:cubicBezTo>
                    <a:pt x="0" y="32"/>
                    <a:pt x="0" y="32"/>
                    <a:pt x="0" y="32"/>
                  </a:cubicBezTo>
                  <a:cubicBezTo>
                    <a:pt x="9" y="32"/>
                    <a:pt x="9" y="32"/>
                    <a:pt x="9" y="32"/>
                  </a:cubicBezTo>
                  <a:cubicBezTo>
                    <a:pt x="9" y="13"/>
                    <a:pt x="9" y="13"/>
                    <a:pt x="9" y="13"/>
                  </a:cubicBezTo>
                  <a:cubicBezTo>
                    <a:pt x="9" y="13"/>
                    <a:pt x="9" y="13"/>
                    <a:pt x="9" y="13"/>
                  </a:cubicBezTo>
                  <a:cubicBezTo>
                    <a:pt x="13" y="13"/>
                    <a:pt x="16" y="11"/>
                    <a:pt x="19" y="12"/>
                  </a:cubicBezTo>
                  <a:cubicBezTo>
                    <a:pt x="21" y="12"/>
                    <a:pt x="22" y="14"/>
                    <a:pt x="23" y="16"/>
                  </a:cubicBezTo>
                  <a:cubicBezTo>
                    <a:pt x="25" y="19"/>
                    <a:pt x="31" y="19"/>
                    <a:pt x="33" y="17"/>
                  </a:cubicBezTo>
                  <a:cubicBezTo>
                    <a:pt x="37" y="16"/>
                    <a:pt x="39" y="11"/>
                    <a:pt x="41" y="7"/>
                  </a:cubicBezTo>
                  <a:cubicBezTo>
                    <a:pt x="42" y="7"/>
                    <a:pt x="42" y="7"/>
                    <a:pt x="42" y="7"/>
                  </a:cubicBezTo>
                  <a:cubicBezTo>
                    <a:pt x="48" y="6"/>
                    <a:pt x="53" y="10"/>
                    <a:pt x="59" y="8"/>
                  </a:cubicBezTo>
                  <a:cubicBezTo>
                    <a:pt x="64" y="7"/>
                    <a:pt x="67" y="1"/>
                    <a:pt x="72" y="0"/>
                  </a:cubicBezTo>
                  <a:cubicBezTo>
                    <a:pt x="90" y="0"/>
                    <a:pt x="90" y="0"/>
                    <a:pt x="9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399" name="TALBOT"/>
            <p:cNvSpPr>
              <a:spLocks/>
            </p:cNvSpPr>
            <p:nvPr/>
          </p:nvSpPr>
          <p:spPr bwMode="auto">
            <a:xfrm>
              <a:off x="3086100" y="3243263"/>
              <a:ext cx="411163" cy="427038"/>
            </a:xfrm>
            <a:custGeom>
              <a:avLst/>
              <a:gdLst>
                <a:gd name="T0" fmla="*/ 4 w 173"/>
                <a:gd name="T1" fmla="*/ 155 h 179"/>
                <a:gd name="T2" fmla="*/ 12 w 173"/>
                <a:gd name="T3" fmla="*/ 158 h 179"/>
                <a:gd name="T4" fmla="*/ 8 w 173"/>
                <a:gd name="T5" fmla="*/ 170 h 179"/>
                <a:gd name="T6" fmla="*/ 4 w 173"/>
                <a:gd name="T7" fmla="*/ 178 h 179"/>
                <a:gd name="T8" fmla="*/ 11 w 173"/>
                <a:gd name="T9" fmla="*/ 176 h 179"/>
                <a:gd name="T10" fmla="*/ 18 w 173"/>
                <a:gd name="T11" fmla="*/ 172 h 179"/>
                <a:gd name="T12" fmla="*/ 27 w 173"/>
                <a:gd name="T13" fmla="*/ 170 h 179"/>
                <a:gd name="T14" fmla="*/ 37 w 173"/>
                <a:gd name="T15" fmla="*/ 169 h 179"/>
                <a:gd name="T16" fmla="*/ 51 w 173"/>
                <a:gd name="T17" fmla="*/ 174 h 179"/>
                <a:gd name="T18" fmla="*/ 60 w 173"/>
                <a:gd name="T19" fmla="*/ 164 h 179"/>
                <a:gd name="T20" fmla="*/ 90 w 173"/>
                <a:gd name="T21" fmla="*/ 157 h 179"/>
                <a:gd name="T22" fmla="*/ 108 w 173"/>
                <a:gd name="T23" fmla="*/ 157 h 179"/>
                <a:gd name="T24" fmla="*/ 122 w 173"/>
                <a:gd name="T25" fmla="*/ 134 h 179"/>
                <a:gd name="T26" fmla="*/ 137 w 173"/>
                <a:gd name="T27" fmla="*/ 100 h 179"/>
                <a:gd name="T28" fmla="*/ 151 w 173"/>
                <a:gd name="T29" fmla="*/ 80 h 179"/>
                <a:gd name="T30" fmla="*/ 173 w 173"/>
                <a:gd name="T31" fmla="*/ 68 h 179"/>
                <a:gd name="T32" fmla="*/ 154 w 173"/>
                <a:gd name="T33" fmla="*/ 58 h 179"/>
                <a:gd name="T34" fmla="*/ 131 w 173"/>
                <a:gd name="T35" fmla="*/ 45 h 179"/>
                <a:gd name="T36" fmla="*/ 104 w 173"/>
                <a:gd name="T37" fmla="*/ 26 h 179"/>
                <a:gd name="T38" fmla="*/ 96 w 173"/>
                <a:gd name="T39" fmla="*/ 11 h 179"/>
                <a:gd name="T40" fmla="*/ 90 w 173"/>
                <a:gd name="T41" fmla="*/ 10 h 179"/>
                <a:gd name="T42" fmla="*/ 93 w 173"/>
                <a:gd name="T43" fmla="*/ 1 h 179"/>
                <a:gd name="T44" fmla="*/ 81 w 173"/>
                <a:gd name="T45" fmla="*/ 0 h 179"/>
                <a:gd name="T46" fmla="*/ 2 w 173"/>
                <a:gd name="T47" fmla="*/ 17 h 179"/>
                <a:gd name="T48" fmla="*/ 2 w 173"/>
                <a:gd name="T49" fmla="*/ 20 h 179"/>
                <a:gd name="T50" fmla="*/ 2 w 173"/>
                <a:gd name="T51" fmla="*/ 20 h 179"/>
                <a:gd name="T52" fmla="*/ 3 w 173"/>
                <a:gd name="T53" fmla="*/ 21 h 179"/>
                <a:gd name="T54" fmla="*/ 5 w 173"/>
                <a:gd name="T55" fmla="*/ 25 h 179"/>
                <a:gd name="T56" fmla="*/ 5 w 173"/>
                <a:gd name="T57" fmla="*/ 37 h 179"/>
                <a:gd name="T58" fmla="*/ 4 w 173"/>
                <a:gd name="T59" fmla="*/ 63 h 179"/>
                <a:gd name="T60" fmla="*/ 1 w 173"/>
                <a:gd name="T61" fmla="*/ 90 h 179"/>
                <a:gd name="T62" fmla="*/ 0 w 173"/>
                <a:gd name="T63" fmla="*/ 91 h 179"/>
                <a:gd name="T64" fmla="*/ 0 w 173"/>
                <a:gd name="T65" fmla="*/ 93 h 179"/>
                <a:gd name="T66" fmla="*/ 0 w 173"/>
                <a:gd name="T67" fmla="*/ 94 h 179"/>
                <a:gd name="T68" fmla="*/ 2 w 173"/>
                <a:gd name="T69" fmla="*/ 96 h 179"/>
                <a:gd name="T70" fmla="*/ 3 w 173"/>
                <a:gd name="T71" fmla="*/ 97 h 179"/>
                <a:gd name="T72" fmla="*/ 3 w 173"/>
                <a:gd name="T73" fmla="*/ 98 h 179"/>
                <a:gd name="T74" fmla="*/ 4 w 173"/>
                <a:gd name="T75" fmla="*/ 10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3" h="179">
                  <a:moveTo>
                    <a:pt x="4" y="146"/>
                  </a:moveTo>
                  <a:cubicBezTo>
                    <a:pt x="4" y="155"/>
                    <a:pt x="4" y="155"/>
                    <a:pt x="4" y="155"/>
                  </a:cubicBezTo>
                  <a:cubicBezTo>
                    <a:pt x="13" y="155"/>
                    <a:pt x="13" y="155"/>
                    <a:pt x="13" y="155"/>
                  </a:cubicBezTo>
                  <a:cubicBezTo>
                    <a:pt x="13" y="156"/>
                    <a:pt x="12" y="157"/>
                    <a:pt x="12" y="158"/>
                  </a:cubicBezTo>
                  <a:cubicBezTo>
                    <a:pt x="12" y="159"/>
                    <a:pt x="12" y="160"/>
                    <a:pt x="11" y="161"/>
                  </a:cubicBezTo>
                  <a:cubicBezTo>
                    <a:pt x="10" y="164"/>
                    <a:pt x="9" y="167"/>
                    <a:pt x="8" y="170"/>
                  </a:cubicBezTo>
                  <a:cubicBezTo>
                    <a:pt x="7" y="170"/>
                    <a:pt x="7" y="172"/>
                    <a:pt x="6" y="173"/>
                  </a:cubicBezTo>
                  <a:cubicBezTo>
                    <a:pt x="4" y="178"/>
                    <a:pt x="4" y="178"/>
                    <a:pt x="4" y="178"/>
                  </a:cubicBezTo>
                  <a:cubicBezTo>
                    <a:pt x="4" y="178"/>
                    <a:pt x="4" y="178"/>
                    <a:pt x="4" y="178"/>
                  </a:cubicBezTo>
                  <a:cubicBezTo>
                    <a:pt x="6" y="179"/>
                    <a:pt x="9" y="177"/>
                    <a:pt x="11" y="176"/>
                  </a:cubicBezTo>
                  <a:cubicBezTo>
                    <a:pt x="12" y="176"/>
                    <a:pt x="13" y="175"/>
                    <a:pt x="14" y="174"/>
                  </a:cubicBezTo>
                  <a:cubicBezTo>
                    <a:pt x="15" y="173"/>
                    <a:pt x="16" y="172"/>
                    <a:pt x="18" y="172"/>
                  </a:cubicBezTo>
                  <a:cubicBezTo>
                    <a:pt x="18" y="171"/>
                    <a:pt x="20" y="170"/>
                    <a:pt x="21" y="170"/>
                  </a:cubicBezTo>
                  <a:cubicBezTo>
                    <a:pt x="27" y="170"/>
                    <a:pt x="27" y="170"/>
                    <a:pt x="27" y="170"/>
                  </a:cubicBezTo>
                  <a:cubicBezTo>
                    <a:pt x="27" y="170"/>
                    <a:pt x="27" y="170"/>
                    <a:pt x="27" y="170"/>
                  </a:cubicBezTo>
                  <a:cubicBezTo>
                    <a:pt x="31" y="170"/>
                    <a:pt x="34" y="168"/>
                    <a:pt x="37" y="169"/>
                  </a:cubicBezTo>
                  <a:cubicBezTo>
                    <a:pt x="39" y="169"/>
                    <a:pt x="40" y="171"/>
                    <a:pt x="41" y="173"/>
                  </a:cubicBezTo>
                  <a:cubicBezTo>
                    <a:pt x="43" y="176"/>
                    <a:pt x="49" y="176"/>
                    <a:pt x="51" y="174"/>
                  </a:cubicBezTo>
                  <a:cubicBezTo>
                    <a:pt x="55" y="173"/>
                    <a:pt x="57" y="168"/>
                    <a:pt x="59" y="164"/>
                  </a:cubicBezTo>
                  <a:cubicBezTo>
                    <a:pt x="60" y="164"/>
                    <a:pt x="60" y="164"/>
                    <a:pt x="60" y="164"/>
                  </a:cubicBezTo>
                  <a:cubicBezTo>
                    <a:pt x="66" y="163"/>
                    <a:pt x="71" y="167"/>
                    <a:pt x="77" y="165"/>
                  </a:cubicBezTo>
                  <a:cubicBezTo>
                    <a:pt x="82" y="164"/>
                    <a:pt x="85" y="158"/>
                    <a:pt x="90" y="157"/>
                  </a:cubicBezTo>
                  <a:cubicBezTo>
                    <a:pt x="108" y="157"/>
                    <a:pt x="108" y="157"/>
                    <a:pt x="108" y="157"/>
                  </a:cubicBezTo>
                  <a:cubicBezTo>
                    <a:pt x="108" y="157"/>
                    <a:pt x="108" y="157"/>
                    <a:pt x="108" y="157"/>
                  </a:cubicBezTo>
                  <a:cubicBezTo>
                    <a:pt x="122" y="157"/>
                    <a:pt x="122" y="157"/>
                    <a:pt x="122" y="157"/>
                  </a:cubicBezTo>
                  <a:cubicBezTo>
                    <a:pt x="122" y="134"/>
                    <a:pt x="122" y="134"/>
                    <a:pt x="122" y="134"/>
                  </a:cubicBezTo>
                  <a:cubicBezTo>
                    <a:pt x="137" y="117"/>
                    <a:pt x="137" y="117"/>
                    <a:pt x="137" y="117"/>
                  </a:cubicBezTo>
                  <a:cubicBezTo>
                    <a:pt x="137" y="100"/>
                    <a:pt x="137" y="100"/>
                    <a:pt x="137" y="100"/>
                  </a:cubicBezTo>
                  <a:cubicBezTo>
                    <a:pt x="151" y="100"/>
                    <a:pt x="151" y="100"/>
                    <a:pt x="151" y="100"/>
                  </a:cubicBezTo>
                  <a:cubicBezTo>
                    <a:pt x="151" y="80"/>
                    <a:pt x="151" y="80"/>
                    <a:pt x="151" y="80"/>
                  </a:cubicBezTo>
                  <a:cubicBezTo>
                    <a:pt x="173" y="68"/>
                    <a:pt x="173" y="68"/>
                    <a:pt x="173" y="68"/>
                  </a:cubicBezTo>
                  <a:cubicBezTo>
                    <a:pt x="173" y="68"/>
                    <a:pt x="173" y="68"/>
                    <a:pt x="173" y="68"/>
                  </a:cubicBezTo>
                  <a:cubicBezTo>
                    <a:pt x="171" y="62"/>
                    <a:pt x="171" y="62"/>
                    <a:pt x="171" y="62"/>
                  </a:cubicBezTo>
                  <a:cubicBezTo>
                    <a:pt x="165" y="57"/>
                    <a:pt x="160" y="61"/>
                    <a:pt x="154" y="58"/>
                  </a:cubicBezTo>
                  <a:cubicBezTo>
                    <a:pt x="148" y="56"/>
                    <a:pt x="146" y="46"/>
                    <a:pt x="140" y="49"/>
                  </a:cubicBezTo>
                  <a:cubicBezTo>
                    <a:pt x="135" y="52"/>
                    <a:pt x="133" y="49"/>
                    <a:pt x="131" y="45"/>
                  </a:cubicBezTo>
                  <a:cubicBezTo>
                    <a:pt x="127" y="38"/>
                    <a:pt x="125" y="31"/>
                    <a:pt x="121" y="25"/>
                  </a:cubicBezTo>
                  <a:cubicBezTo>
                    <a:pt x="114" y="11"/>
                    <a:pt x="111" y="27"/>
                    <a:pt x="104" y="26"/>
                  </a:cubicBezTo>
                  <a:cubicBezTo>
                    <a:pt x="103" y="22"/>
                    <a:pt x="99" y="18"/>
                    <a:pt x="99" y="15"/>
                  </a:cubicBezTo>
                  <a:cubicBezTo>
                    <a:pt x="98" y="14"/>
                    <a:pt x="97" y="12"/>
                    <a:pt x="96" y="11"/>
                  </a:cubicBezTo>
                  <a:cubicBezTo>
                    <a:pt x="94" y="10"/>
                    <a:pt x="92" y="11"/>
                    <a:pt x="91" y="10"/>
                  </a:cubicBezTo>
                  <a:cubicBezTo>
                    <a:pt x="91" y="10"/>
                    <a:pt x="91" y="10"/>
                    <a:pt x="90" y="10"/>
                  </a:cubicBezTo>
                  <a:cubicBezTo>
                    <a:pt x="90" y="6"/>
                    <a:pt x="94" y="4"/>
                    <a:pt x="94" y="2"/>
                  </a:cubicBezTo>
                  <a:cubicBezTo>
                    <a:pt x="93" y="1"/>
                    <a:pt x="93" y="1"/>
                    <a:pt x="93" y="1"/>
                  </a:cubicBezTo>
                  <a:cubicBezTo>
                    <a:pt x="93" y="0"/>
                    <a:pt x="83" y="0"/>
                    <a:pt x="81" y="0"/>
                  </a:cubicBezTo>
                  <a:cubicBezTo>
                    <a:pt x="81" y="0"/>
                    <a:pt x="81" y="0"/>
                    <a:pt x="81" y="0"/>
                  </a:cubicBezTo>
                  <a:cubicBezTo>
                    <a:pt x="55" y="17"/>
                    <a:pt x="55" y="17"/>
                    <a:pt x="55" y="17"/>
                  </a:cubicBezTo>
                  <a:cubicBezTo>
                    <a:pt x="2" y="17"/>
                    <a:pt x="2" y="17"/>
                    <a:pt x="2" y="17"/>
                  </a:cubicBezTo>
                  <a:cubicBezTo>
                    <a:pt x="2" y="17"/>
                    <a:pt x="2" y="17"/>
                    <a:pt x="2" y="17"/>
                  </a:cubicBezTo>
                  <a:cubicBezTo>
                    <a:pt x="2" y="18"/>
                    <a:pt x="2" y="19"/>
                    <a:pt x="2" y="20"/>
                  </a:cubicBezTo>
                  <a:cubicBezTo>
                    <a:pt x="2" y="20"/>
                    <a:pt x="2" y="20"/>
                    <a:pt x="2" y="20"/>
                  </a:cubicBezTo>
                  <a:cubicBezTo>
                    <a:pt x="2" y="20"/>
                    <a:pt x="2" y="20"/>
                    <a:pt x="2" y="20"/>
                  </a:cubicBezTo>
                  <a:cubicBezTo>
                    <a:pt x="3" y="21"/>
                    <a:pt x="3" y="21"/>
                    <a:pt x="3" y="21"/>
                  </a:cubicBezTo>
                  <a:cubicBezTo>
                    <a:pt x="3" y="21"/>
                    <a:pt x="3" y="21"/>
                    <a:pt x="3" y="21"/>
                  </a:cubicBezTo>
                  <a:cubicBezTo>
                    <a:pt x="3" y="21"/>
                    <a:pt x="3" y="21"/>
                    <a:pt x="4" y="21"/>
                  </a:cubicBezTo>
                  <a:cubicBezTo>
                    <a:pt x="4" y="23"/>
                    <a:pt x="5" y="23"/>
                    <a:pt x="5" y="25"/>
                  </a:cubicBezTo>
                  <a:cubicBezTo>
                    <a:pt x="5" y="26"/>
                    <a:pt x="5" y="28"/>
                    <a:pt x="5" y="29"/>
                  </a:cubicBezTo>
                  <a:cubicBezTo>
                    <a:pt x="5" y="29"/>
                    <a:pt x="5" y="36"/>
                    <a:pt x="5" y="37"/>
                  </a:cubicBezTo>
                  <a:cubicBezTo>
                    <a:pt x="4" y="38"/>
                    <a:pt x="3" y="44"/>
                    <a:pt x="5" y="45"/>
                  </a:cubicBezTo>
                  <a:cubicBezTo>
                    <a:pt x="5" y="51"/>
                    <a:pt x="4" y="57"/>
                    <a:pt x="4" y="63"/>
                  </a:cubicBezTo>
                  <a:cubicBezTo>
                    <a:pt x="9" y="66"/>
                    <a:pt x="4" y="83"/>
                    <a:pt x="2" y="88"/>
                  </a:cubicBezTo>
                  <a:cubicBezTo>
                    <a:pt x="2" y="88"/>
                    <a:pt x="1" y="89"/>
                    <a:pt x="1" y="90"/>
                  </a:cubicBezTo>
                  <a:cubicBezTo>
                    <a:pt x="0" y="90"/>
                    <a:pt x="0" y="90"/>
                    <a:pt x="0" y="90"/>
                  </a:cubicBezTo>
                  <a:cubicBezTo>
                    <a:pt x="0" y="91"/>
                    <a:pt x="0" y="91"/>
                    <a:pt x="0" y="91"/>
                  </a:cubicBezTo>
                  <a:cubicBezTo>
                    <a:pt x="0" y="92"/>
                    <a:pt x="0" y="92"/>
                    <a:pt x="0" y="92"/>
                  </a:cubicBezTo>
                  <a:cubicBezTo>
                    <a:pt x="0" y="92"/>
                    <a:pt x="0" y="93"/>
                    <a:pt x="0" y="93"/>
                  </a:cubicBezTo>
                  <a:cubicBezTo>
                    <a:pt x="0" y="93"/>
                    <a:pt x="0" y="93"/>
                    <a:pt x="0" y="93"/>
                  </a:cubicBezTo>
                  <a:cubicBezTo>
                    <a:pt x="0" y="94"/>
                    <a:pt x="0" y="94"/>
                    <a:pt x="0" y="94"/>
                  </a:cubicBezTo>
                  <a:cubicBezTo>
                    <a:pt x="1" y="94"/>
                    <a:pt x="1" y="95"/>
                    <a:pt x="1" y="95"/>
                  </a:cubicBezTo>
                  <a:cubicBezTo>
                    <a:pt x="1" y="95"/>
                    <a:pt x="2" y="96"/>
                    <a:pt x="2" y="96"/>
                  </a:cubicBezTo>
                  <a:cubicBezTo>
                    <a:pt x="2" y="97"/>
                    <a:pt x="2" y="97"/>
                    <a:pt x="2" y="97"/>
                  </a:cubicBezTo>
                  <a:cubicBezTo>
                    <a:pt x="3" y="97"/>
                    <a:pt x="3" y="97"/>
                    <a:pt x="3" y="97"/>
                  </a:cubicBezTo>
                  <a:cubicBezTo>
                    <a:pt x="3" y="97"/>
                    <a:pt x="3" y="97"/>
                    <a:pt x="3" y="97"/>
                  </a:cubicBezTo>
                  <a:cubicBezTo>
                    <a:pt x="3" y="98"/>
                    <a:pt x="3" y="98"/>
                    <a:pt x="3" y="98"/>
                  </a:cubicBezTo>
                  <a:cubicBezTo>
                    <a:pt x="3" y="98"/>
                    <a:pt x="3" y="98"/>
                    <a:pt x="3" y="98"/>
                  </a:cubicBezTo>
                  <a:cubicBezTo>
                    <a:pt x="3" y="99"/>
                    <a:pt x="4" y="99"/>
                    <a:pt x="4" y="100"/>
                  </a:cubicBezTo>
                  <a:cubicBezTo>
                    <a:pt x="4" y="146"/>
                    <a:pt x="4" y="146"/>
                    <a:pt x="4" y="14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00" name="RICHMON"/>
            <p:cNvSpPr>
              <a:spLocks/>
            </p:cNvSpPr>
            <p:nvPr/>
          </p:nvSpPr>
          <p:spPr bwMode="auto">
            <a:xfrm>
              <a:off x="5407025" y="2471738"/>
              <a:ext cx="503238" cy="365125"/>
            </a:xfrm>
            <a:custGeom>
              <a:avLst/>
              <a:gdLst>
                <a:gd name="T0" fmla="*/ 37 w 211"/>
                <a:gd name="T1" fmla="*/ 133 h 153"/>
                <a:gd name="T2" fmla="*/ 54 w 211"/>
                <a:gd name="T3" fmla="*/ 125 h 153"/>
                <a:gd name="T4" fmla="*/ 72 w 211"/>
                <a:gd name="T5" fmla="*/ 119 h 153"/>
                <a:gd name="T6" fmla="*/ 82 w 211"/>
                <a:gd name="T7" fmla="*/ 125 h 153"/>
                <a:gd name="T8" fmla="*/ 90 w 211"/>
                <a:gd name="T9" fmla="*/ 131 h 153"/>
                <a:gd name="T10" fmla="*/ 98 w 211"/>
                <a:gd name="T11" fmla="*/ 144 h 153"/>
                <a:gd name="T12" fmla="*/ 113 w 211"/>
                <a:gd name="T13" fmla="*/ 148 h 153"/>
                <a:gd name="T14" fmla="*/ 144 w 211"/>
                <a:gd name="T15" fmla="*/ 151 h 153"/>
                <a:gd name="T16" fmla="*/ 160 w 211"/>
                <a:gd name="T17" fmla="*/ 148 h 153"/>
                <a:gd name="T18" fmla="*/ 175 w 211"/>
                <a:gd name="T19" fmla="*/ 139 h 153"/>
                <a:gd name="T20" fmla="*/ 191 w 211"/>
                <a:gd name="T21" fmla="*/ 138 h 153"/>
                <a:gd name="T22" fmla="*/ 196 w 211"/>
                <a:gd name="T23" fmla="*/ 141 h 153"/>
                <a:gd name="T24" fmla="*/ 198 w 211"/>
                <a:gd name="T25" fmla="*/ 142 h 153"/>
                <a:gd name="T26" fmla="*/ 208 w 211"/>
                <a:gd name="T27" fmla="*/ 146 h 153"/>
                <a:gd name="T28" fmla="*/ 208 w 211"/>
                <a:gd name="T29" fmla="*/ 146 h 153"/>
                <a:gd name="T30" fmla="*/ 210 w 211"/>
                <a:gd name="T31" fmla="*/ 143 h 153"/>
                <a:gd name="T32" fmla="*/ 203 w 211"/>
                <a:gd name="T33" fmla="*/ 136 h 153"/>
                <a:gd name="T34" fmla="*/ 203 w 211"/>
                <a:gd name="T35" fmla="*/ 124 h 153"/>
                <a:gd name="T36" fmla="*/ 192 w 211"/>
                <a:gd name="T37" fmla="*/ 124 h 153"/>
                <a:gd name="T38" fmla="*/ 182 w 211"/>
                <a:gd name="T39" fmla="*/ 113 h 153"/>
                <a:gd name="T40" fmla="*/ 176 w 211"/>
                <a:gd name="T41" fmla="*/ 112 h 153"/>
                <a:gd name="T42" fmla="*/ 166 w 211"/>
                <a:gd name="T43" fmla="*/ 105 h 153"/>
                <a:gd name="T44" fmla="*/ 167 w 211"/>
                <a:gd name="T45" fmla="*/ 99 h 153"/>
                <a:gd name="T46" fmla="*/ 164 w 211"/>
                <a:gd name="T47" fmla="*/ 93 h 153"/>
                <a:gd name="T48" fmla="*/ 173 w 211"/>
                <a:gd name="T49" fmla="*/ 89 h 153"/>
                <a:gd name="T50" fmla="*/ 167 w 211"/>
                <a:gd name="T51" fmla="*/ 76 h 153"/>
                <a:gd name="T52" fmla="*/ 182 w 211"/>
                <a:gd name="T53" fmla="*/ 74 h 153"/>
                <a:gd name="T54" fmla="*/ 173 w 211"/>
                <a:gd name="T55" fmla="*/ 66 h 153"/>
                <a:gd name="T56" fmla="*/ 175 w 211"/>
                <a:gd name="T57" fmla="*/ 56 h 153"/>
                <a:gd name="T58" fmla="*/ 154 w 211"/>
                <a:gd name="T59" fmla="*/ 37 h 153"/>
                <a:gd name="T60" fmla="*/ 143 w 211"/>
                <a:gd name="T61" fmla="*/ 22 h 153"/>
                <a:gd name="T62" fmla="*/ 126 w 211"/>
                <a:gd name="T63" fmla="*/ 0 h 153"/>
                <a:gd name="T64" fmla="*/ 126 w 211"/>
                <a:gd name="T65" fmla="*/ 0 h 153"/>
                <a:gd name="T66" fmla="*/ 22 w 211"/>
                <a:gd name="T67" fmla="*/ 90 h 153"/>
                <a:gd name="T68" fmla="*/ 22 w 211"/>
                <a:gd name="T69" fmla="*/ 90 h 153"/>
                <a:gd name="T70" fmla="*/ 0 w 211"/>
                <a:gd name="T71" fmla="*/ 110 h 153"/>
                <a:gd name="T72" fmla="*/ 0 w 211"/>
                <a:gd name="T73" fmla="*/ 110 h 153"/>
                <a:gd name="T74" fmla="*/ 2 w 211"/>
                <a:gd name="T75" fmla="*/ 111 h 153"/>
                <a:gd name="T76" fmla="*/ 9 w 211"/>
                <a:gd name="T77" fmla="*/ 114 h 153"/>
                <a:gd name="T78" fmla="*/ 20 w 211"/>
                <a:gd name="T79" fmla="*/ 123 h 153"/>
                <a:gd name="T80" fmla="*/ 24 w 211"/>
                <a:gd name="T81" fmla="*/ 128 h 153"/>
                <a:gd name="T82" fmla="*/ 31 w 211"/>
                <a:gd name="T83" fmla="*/ 132 h 153"/>
                <a:gd name="T84" fmla="*/ 37 w 211"/>
                <a:gd name="T85" fmla="*/ 1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 h="153">
                  <a:moveTo>
                    <a:pt x="37" y="133"/>
                  </a:moveTo>
                  <a:cubicBezTo>
                    <a:pt x="43" y="131"/>
                    <a:pt x="48" y="127"/>
                    <a:pt x="54" y="125"/>
                  </a:cubicBezTo>
                  <a:cubicBezTo>
                    <a:pt x="59" y="123"/>
                    <a:pt x="67" y="117"/>
                    <a:pt x="72" y="119"/>
                  </a:cubicBezTo>
                  <a:cubicBezTo>
                    <a:pt x="75" y="124"/>
                    <a:pt x="78" y="123"/>
                    <a:pt x="82" y="125"/>
                  </a:cubicBezTo>
                  <a:cubicBezTo>
                    <a:pt x="85" y="127"/>
                    <a:pt x="89" y="127"/>
                    <a:pt x="90" y="131"/>
                  </a:cubicBezTo>
                  <a:cubicBezTo>
                    <a:pt x="91" y="136"/>
                    <a:pt x="94" y="140"/>
                    <a:pt x="98" y="144"/>
                  </a:cubicBezTo>
                  <a:cubicBezTo>
                    <a:pt x="103" y="151"/>
                    <a:pt x="104" y="153"/>
                    <a:pt x="113" y="148"/>
                  </a:cubicBezTo>
                  <a:cubicBezTo>
                    <a:pt x="124" y="146"/>
                    <a:pt x="134" y="148"/>
                    <a:pt x="144" y="151"/>
                  </a:cubicBezTo>
                  <a:cubicBezTo>
                    <a:pt x="150" y="152"/>
                    <a:pt x="155" y="151"/>
                    <a:pt x="160" y="148"/>
                  </a:cubicBezTo>
                  <a:cubicBezTo>
                    <a:pt x="164" y="145"/>
                    <a:pt x="171" y="142"/>
                    <a:pt x="175" y="139"/>
                  </a:cubicBezTo>
                  <a:cubicBezTo>
                    <a:pt x="181" y="139"/>
                    <a:pt x="185" y="138"/>
                    <a:pt x="191" y="138"/>
                  </a:cubicBezTo>
                  <a:cubicBezTo>
                    <a:pt x="192" y="139"/>
                    <a:pt x="195" y="140"/>
                    <a:pt x="196" y="141"/>
                  </a:cubicBezTo>
                  <a:cubicBezTo>
                    <a:pt x="197" y="141"/>
                    <a:pt x="198" y="141"/>
                    <a:pt x="198" y="142"/>
                  </a:cubicBezTo>
                  <a:cubicBezTo>
                    <a:pt x="200" y="142"/>
                    <a:pt x="207" y="145"/>
                    <a:pt x="208" y="146"/>
                  </a:cubicBezTo>
                  <a:cubicBezTo>
                    <a:pt x="208" y="146"/>
                    <a:pt x="208" y="146"/>
                    <a:pt x="208" y="146"/>
                  </a:cubicBezTo>
                  <a:cubicBezTo>
                    <a:pt x="209" y="145"/>
                    <a:pt x="210" y="144"/>
                    <a:pt x="210" y="143"/>
                  </a:cubicBezTo>
                  <a:cubicBezTo>
                    <a:pt x="211" y="139"/>
                    <a:pt x="205" y="138"/>
                    <a:pt x="203" y="136"/>
                  </a:cubicBezTo>
                  <a:cubicBezTo>
                    <a:pt x="199" y="132"/>
                    <a:pt x="203" y="129"/>
                    <a:pt x="203" y="124"/>
                  </a:cubicBezTo>
                  <a:cubicBezTo>
                    <a:pt x="199" y="123"/>
                    <a:pt x="196" y="120"/>
                    <a:pt x="192" y="124"/>
                  </a:cubicBezTo>
                  <a:cubicBezTo>
                    <a:pt x="189" y="127"/>
                    <a:pt x="184" y="116"/>
                    <a:pt x="182" y="113"/>
                  </a:cubicBezTo>
                  <a:cubicBezTo>
                    <a:pt x="180" y="110"/>
                    <a:pt x="178" y="117"/>
                    <a:pt x="176" y="112"/>
                  </a:cubicBezTo>
                  <a:cubicBezTo>
                    <a:pt x="173" y="107"/>
                    <a:pt x="172" y="106"/>
                    <a:pt x="166" y="105"/>
                  </a:cubicBezTo>
                  <a:cubicBezTo>
                    <a:pt x="166" y="103"/>
                    <a:pt x="168" y="100"/>
                    <a:pt x="167" y="99"/>
                  </a:cubicBezTo>
                  <a:cubicBezTo>
                    <a:pt x="167" y="97"/>
                    <a:pt x="164" y="95"/>
                    <a:pt x="164" y="93"/>
                  </a:cubicBezTo>
                  <a:cubicBezTo>
                    <a:pt x="164" y="87"/>
                    <a:pt x="174" y="99"/>
                    <a:pt x="173" y="89"/>
                  </a:cubicBezTo>
                  <a:cubicBezTo>
                    <a:pt x="173" y="85"/>
                    <a:pt x="164" y="80"/>
                    <a:pt x="167" y="76"/>
                  </a:cubicBezTo>
                  <a:cubicBezTo>
                    <a:pt x="172" y="70"/>
                    <a:pt x="177" y="76"/>
                    <a:pt x="182" y="74"/>
                  </a:cubicBezTo>
                  <a:cubicBezTo>
                    <a:pt x="182" y="68"/>
                    <a:pt x="175" y="70"/>
                    <a:pt x="173" y="66"/>
                  </a:cubicBezTo>
                  <a:cubicBezTo>
                    <a:pt x="170" y="62"/>
                    <a:pt x="175" y="60"/>
                    <a:pt x="175" y="56"/>
                  </a:cubicBezTo>
                  <a:cubicBezTo>
                    <a:pt x="174" y="44"/>
                    <a:pt x="162" y="42"/>
                    <a:pt x="154" y="37"/>
                  </a:cubicBezTo>
                  <a:cubicBezTo>
                    <a:pt x="145" y="31"/>
                    <a:pt x="146" y="31"/>
                    <a:pt x="143" y="22"/>
                  </a:cubicBezTo>
                  <a:cubicBezTo>
                    <a:pt x="140" y="15"/>
                    <a:pt x="132" y="7"/>
                    <a:pt x="126" y="0"/>
                  </a:cubicBezTo>
                  <a:cubicBezTo>
                    <a:pt x="126" y="0"/>
                    <a:pt x="126" y="0"/>
                    <a:pt x="126" y="0"/>
                  </a:cubicBezTo>
                  <a:cubicBezTo>
                    <a:pt x="22" y="90"/>
                    <a:pt x="22" y="90"/>
                    <a:pt x="22" y="90"/>
                  </a:cubicBezTo>
                  <a:cubicBezTo>
                    <a:pt x="22" y="90"/>
                    <a:pt x="22" y="90"/>
                    <a:pt x="22" y="90"/>
                  </a:cubicBezTo>
                  <a:cubicBezTo>
                    <a:pt x="0" y="110"/>
                    <a:pt x="0" y="110"/>
                    <a:pt x="0" y="110"/>
                  </a:cubicBezTo>
                  <a:cubicBezTo>
                    <a:pt x="0" y="110"/>
                    <a:pt x="0" y="110"/>
                    <a:pt x="0" y="110"/>
                  </a:cubicBezTo>
                  <a:cubicBezTo>
                    <a:pt x="2" y="111"/>
                    <a:pt x="2" y="111"/>
                    <a:pt x="2" y="111"/>
                  </a:cubicBezTo>
                  <a:cubicBezTo>
                    <a:pt x="4" y="112"/>
                    <a:pt x="7" y="114"/>
                    <a:pt x="9" y="114"/>
                  </a:cubicBezTo>
                  <a:cubicBezTo>
                    <a:pt x="14" y="116"/>
                    <a:pt x="17" y="119"/>
                    <a:pt x="20" y="123"/>
                  </a:cubicBezTo>
                  <a:cubicBezTo>
                    <a:pt x="22" y="125"/>
                    <a:pt x="22" y="127"/>
                    <a:pt x="24" y="128"/>
                  </a:cubicBezTo>
                  <a:cubicBezTo>
                    <a:pt x="25" y="129"/>
                    <a:pt x="29" y="132"/>
                    <a:pt x="31" y="132"/>
                  </a:cubicBezTo>
                  <a:cubicBezTo>
                    <a:pt x="37" y="133"/>
                    <a:pt x="37" y="133"/>
                    <a:pt x="37" y="13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01" name="JEFFERSON"/>
            <p:cNvSpPr>
              <a:spLocks/>
            </p:cNvSpPr>
            <p:nvPr/>
          </p:nvSpPr>
          <p:spPr bwMode="auto">
            <a:xfrm>
              <a:off x="5097463" y="2733675"/>
              <a:ext cx="431800" cy="655638"/>
            </a:xfrm>
            <a:custGeom>
              <a:avLst/>
              <a:gdLst>
                <a:gd name="T0" fmla="*/ 130 w 181"/>
                <a:gd name="T1" fmla="*/ 0 h 275"/>
                <a:gd name="T2" fmla="*/ 132 w 181"/>
                <a:gd name="T3" fmla="*/ 1 h 275"/>
                <a:gd name="T4" fmla="*/ 139 w 181"/>
                <a:gd name="T5" fmla="*/ 4 h 275"/>
                <a:gd name="T6" fmla="*/ 150 w 181"/>
                <a:gd name="T7" fmla="*/ 13 h 275"/>
                <a:gd name="T8" fmla="*/ 154 w 181"/>
                <a:gd name="T9" fmla="*/ 18 h 275"/>
                <a:gd name="T10" fmla="*/ 161 w 181"/>
                <a:gd name="T11" fmla="*/ 22 h 275"/>
                <a:gd name="T12" fmla="*/ 167 w 181"/>
                <a:gd name="T13" fmla="*/ 23 h 275"/>
                <a:gd name="T14" fmla="*/ 167 w 181"/>
                <a:gd name="T15" fmla="*/ 23 h 275"/>
                <a:gd name="T16" fmla="*/ 167 w 181"/>
                <a:gd name="T17" fmla="*/ 25 h 275"/>
                <a:gd name="T18" fmla="*/ 169 w 181"/>
                <a:gd name="T19" fmla="*/ 29 h 275"/>
                <a:gd name="T20" fmla="*/ 175 w 181"/>
                <a:gd name="T21" fmla="*/ 36 h 275"/>
                <a:gd name="T22" fmla="*/ 168 w 181"/>
                <a:gd name="T23" fmla="*/ 73 h 275"/>
                <a:gd name="T24" fmla="*/ 160 w 181"/>
                <a:gd name="T25" fmla="*/ 93 h 275"/>
                <a:gd name="T26" fmla="*/ 156 w 181"/>
                <a:gd name="T27" fmla="*/ 118 h 275"/>
                <a:gd name="T28" fmla="*/ 157 w 181"/>
                <a:gd name="T29" fmla="*/ 158 h 275"/>
                <a:gd name="T30" fmla="*/ 158 w 181"/>
                <a:gd name="T31" fmla="*/ 165 h 275"/>
                <a:gd name="T32" fmla="*/ 159 w 181"/>
                <a:gd name="T33" fmla="*/ 167 h 275"/>
                <a:gd name="T34" fmla="*/ 159 w 181"/>
                <a:gd name="T35" fmla="*/ 197 h 275"/>
                <a:gd name="T36" fmla="*/ 148 w 181"/>
                <a:gd name="T37" fmla="*/ 225 h 275"/>
                <a:gd name="T38" fmla="*/ 143 w 181"/>
                <a:gd name="T39" fmla="*/ 233 h 275"/>
                <a:gd name="T40" fmla="*/ 143 w 181"/>
                <a:gd name="T41" fmla="*/ 233 h 275"/>
                <a:gd name="T42" fmla="*/ 132 w 181"/>
                <a:gd name="T43" fmla="*/ 236 h 275"/>
                <a:gd name="T44" fmla="*/ 126 w 181"/>
                <a:gd name="T45" fmla="*/ 242 h 275"/>
                <a:gd name="T46" fmla="*/ 119 w 181"/>
                <a:gd name="T47" fmla="*/ 248 h 275"/>
                <a:gd name="T48" fmla="*/ 102 w 181"/>
                <a:gd name="T49" fmla="*/ 246 h 275"/>
                <a:gd name="T50" fmla="*/ 107 w 181"/>
                <a:gd name="T51" fmla="*/ 263 h 275"/>
                <a:gd name="T52" fmla="*/ 94 w 181"/>
                <a:gd name="T53" fmla="*/ 275 h 275"/>
                <a:gd name="T54" fmla="*/ 94 w 181"/>
                <a:gd name="T55" fmla="*/ 275 h 275"/>
                <a:gd name="T56" fmla="*/ 86 w 181"/>
                <a:gd name="T57" fmla="*/ 269 h 275"/>
                <a:gd name="T58" fmla="*/ 81 w 181"/>
                <a:gd name="T59" fmla="*/ 265 h 275"/>
                <a:gd name="T60" fmla="*/ 77 w 181"/>
                <a:gd name="T61" fmla="*/ 261 h 275"/>
                <a:gd name="T62" fmla="*/ 72 w 181"/>
                <a:gd name="T63" fmla="*/ 256 h 275"/>
                <a:gd name="T64" fmla="*/ 66 w 181"/>
                <a:gd name="T65" fmla="*/ 250 h 275"/>
                <a:gd name="T66" fmla="*/ 57 w 181"/>
                <a:gd name="T67" fmla="*/ 243 h 275"/>
                <a:gd name="T68" fmla="*/ 57 w 181"/>
                <a:gd name="T69" fmla="*/ 243 h 275"/>
                <a:gd name="T70" fmla="*/ 58 w 181"/>
                <a:gd name="T71" fmla="*/ 232 h 275"/>
                <a:gd name="T72" fmla="*/ 59 w 181"/>
                <a:gd name="T73" fmla="*/ 225 h 275"/>
                <a:gd name="T74" fmla="*/ 61 w 181"/>
                <a:gd name="T75" fmla="*/ 219 h 275"/>
                <a:gd name="T76" fmla="*/ 62 w 181"/>
                <a:gd name="T77" fmla="*/ 200 h 275"/>
                <a:gd name="T78" fmla="*/ 52 w 181"/>
                <a:gd name="T79" fmla="*/ 185 h 275"/>
                <a:gd name="T80" fmla="*/ 49 w 181"/>
                <a:gd name="T81" fmla="*/ 163 h 275"/>
                <a:gd name="T82" fmla="*/ 45 w 181"/>
                <a:gd name="T83" fmla="*/ 146 h 275"/>
                <a:gd name="T84" fmla="*/ 45 w 181"/>
                <a:gd name="T85" fmla="*/ 146 h 275"/>
                <a:gd name="T86" fmla="*/ 32 w 181"/>
                <a:gd name="T87" fmla="*/ 142 h 275"/>
                <a:gd name="T88" fmla="*/ 20 w 181"/>
                <a:gd name="T89" fmla="*/ 130 h 275"/>
                <a:gd name="T90" fmla="*/ 7 w 181"/>
                <a:gd name="T91" fmla="*/ 103 h 275"/>
                <a:gd name="T92" fmla="*/ 0 w 181"/>
                <a:gd name="T93" fmla="*/ 93 h 275"/>
                <a:gd name="T94" fmla="*/ 0 w 181"/>
                <a:gd name="T95" fmla="*/ 93 h 275"/>
                <a:gd name="T96" fmla="*/ 35 w 181"/>
                <a:gd name="T97" fmla="*/ 93 h 275"/>
                <a:gd name="T98" fmla="*/ 35 w 181"/>
                <a:gd name="T99" fmla="*/ 81 h 275"/>
                <a:gd name="T100" fmla="*/ 35 w 181"/>
                <a:gd name="T101" fmla="*/ 77 h 275"/>
                <a:gd name="T102" fmla="*/ 33 w 181"/>
                <a:gd name="T103" fmla="*/ 74 h 275"/>
                <a:gd name="T104" fmla="*/ 32 w 181"/>
                <a:gd name="T105" fmla="*/ 72 h 275"/>
                <a:gd name="T106" fmla="*/ 33 w 181"/>
                <a:gd name="T107" fmla="*/ 69 h 275"/>
                <a:gd name="T108" fmla="*/ 95 w 181"/>
                <a:gd name="T109" fmla="*/ 18 h 275"/>
                <a:gd name="T110" fmla="*/ 95 w 181"/>
                <a:gd name="T111" fmla="*/ 18 h 275"/>
                <a:gd name="T112" fmla="*/ 112 w 181"/>
                <a:gd name="T113" fmla="*/ 1 h 275"/>
                <a:gd name="T114" fmla="*/ 112 w 181"/>
                <a:gd name="T115" fmla="*/ 1 h 275"/>
                <a:gd name="T116" fmla="*/ 130 w 181"/>
                <a:gd name="T117"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275">
                  <a:moveTo>
                    <a:pt x="130" y="0"/>
                  </a:moveTo>
                  <a:cubicBezTo>
                    <a:pt x="132" y="1"/>
                    <a:pt x="132" y="1"/>
                    <a:pt x="132" y="1"/>
                  </a:cubicBezTo>
                  <a:cubicBezTo>
                    <a:pt x="134" y="2"/>
                    <a:pt x="137" y="4"/>
                    <a:pt x="139" y="4"/>
                  </a:cubicBezTo>
                  <a:cubicBezTo>
                    <a:pt x="144" y="6"/>
                    <a:pt x="147" y="9"/>
                    <a:pt x="150" y="13"/>
                  </a:cubicBezTo>
                  <a:cubicBezTo>
                    <a:pt x="152" y="15"/>
                    <a:pt x="152" y="17"/>
                    <a:pt x="154" y="18"/>
                  </a:cubicBezTo>
                  <a:cubicBezTo>
                    <a:pt x="155" y="19"/>
                    <a:pt x="159" y="22"/>
                    <a:pt x="161" y="22"/>
                  </a:cubicBezTo>
                  <a:cubicBezTo>
                    <a:pt x="167" y="23"/>
                    <a:pt x="167" y="23"/>
                    <a:pt x="167" y="23"/>
                  </a:cubicBezTo>
                  <a:cubicBezTo>
                    <a:pt x="167" y="23"/>
                    <a:pt x="167" y="23"/>
                    <a:pt x="167" y="23"/>
                  </a:cubicBezTo>
                  <a:cubicBezTo>
                    <a:pt x="167" y="25"/>
                    <a:pt x="167" y="25"/>
                    <a:pt x="167" y="25"/>
                  </a:cubicBezTo>
                  <a:cubicBezTo>
                    <a:pt x="168" y="26"/>
                    <a:pt x="168" y="28"/>
                    <a:pt x="169" y="29"/>
                  </a:cubicBezTo>
                  <a:cubicBezTo>
                    <a:pt x="170" y="31"/>
                    <a:pt x="174" y="35"/>
                    <a:pt x="175" y="36"/>
                  </a:cubicBezTo>
                  <a:cubicBezTo>
                    <a:pt x="181" y="49"/>
                    <a:pt x="173" y="62"/>
                    <a:pt x="168" y="73"/>
                  </a:cubicBezTo>
                  <a:cubicBezTo>
                    <a:pt x="165" y="80"/>
                    <a:pt x="162" y="85"/>
                    <a:pt x="160" y="93"/>
                  </a:cubicBezTo>
                  <a:cubicBezTo>
                    <a:pt x="157" y="101"/>
                    <a:pt x="156" y="109"/>
                    <a:pt x="156" y="118"/>
                  </a:cubicBezTo>
                  <a:cubicBezTo>
                    <a:pt x="156" y="130"/>
                    <a:pt x="153" y="147"/>
                    <a:pt x="157" y="158"/>
                  </a:cubicBezTo>
                  <a:cubicBezTo>
                    <a:pt x="157" y="160"/>
                    <a:pt x="158" y="163"/>
                    <a:pt x="158" y="165"/>
                  </a:cubicBezTo>
                  <a:cubicBezTo>
                    <a:pt x="159" y="167"/>
                    <a:pt x="159" y="167"/>
                    <a:pt x="159" y="167"/>
                  </a:cubicBezTo>
                  <a:cubicBezTo>
                    <a:pt x="160" y="178"/>
                    <a:pt x="163" y="186"/>
                    <a:pt x="159" y="197"/>
                  </a:cubicBezTo>
                  <a:cubicBezTo>
                    <a:pt x="157" y="206"/>
                    <a:pt x="152" y="218"/>
                    <a:pt x="148" y="225"/>
                  </a:cubicBezTo>
                  <a:cubicBezTo>
                    <a:pt x="143" y="233"/>
                    <a:pt x="143" y="233"/>
                    <a:pt x="143" y="233"/>
                  </a:cubicBezTo>
                  <a:cubicBezTo>
                    <a:pt x="143" y="233"/>
                    <a:pt x="143" y="233"/>
                    <a:pt x="143" y="233"/>
                  </a:cubicBezTo>
                  <a:cubicBezTo>
                    <a:pt x="132" y="236"/>
                    <a:pt x="132" y="236"/>
                    <a:pt x="132" y="236"/>
                  </a:cubicBezTo>
                  <a:cubicBezTo>
                    <a:pt x="131" y="238"/>
                    <a:pt x="127" y="240"/>
                    <a:pt x="126" y="242"/>
                  </a:cubicBezTo>
                  <a:cubicBezTo>
                    <a:pt x="124" y="244"/>
                    <a:pt x="122" y="247"/>
                    <a:pt x="119" y="248"/>
                  </a:cubicBezTo>
                  <a:cubicBezTo>
                    <a:pt x="114" y="249"/>
                    <a:pt x="108" y="244"/>
                    <a:pt x="102" y="246"/>
                  </a:cubicBezTo>
                  <a:cubicBezTo>
                    <a:pt x="98" y="252"/>
                    <a:pt x="107" y="257"/>
                    <a:pt x="107" y="263"/>
                  </a:cubicBezTo>
                  <a:cubicBezTo>
                    <a:pt x="106" y="267"/>
                    <a:pt x="98" y="274"/>
                    <a:pt x="94" y="275"/>
                  </a:cubicBezTo>
                  <a:cubicBezTo>
                    <a:pt x="94" y="275"/>
                    <a:pt x="94" y="275"/>
                    <a:pt x="94" y="275"/>
                  </a:cubicBezTo>
                  <a:cubicBezTo>
                    <a:pt x="86" y="269"/>
                    <a:pt x="86" y="269"/>
                    <a:pt x="86" y="269"/>
                  </a:cubicBezTo>
                  <a:cubicBezTo>
                    <a:pt x="84" y="268"/>
                    <a:pt x="83" y="267"/>
                    <a:pt x="81" y="265"/>
                  </a:cubicBezTo>
                  <a:cubicBezTo>
                    <a:pt x="79" y="264"/>
                    <a:pt x="78" y="263"/>
                    <a:pt x="77" y="261"/>
                  </a:cubicBezTo>
                  <a:cubicBezTo>
                    <a:pt x="75" y="260"/>
                    <a:pt x="73" y="257"/>
                    <a:pt x="72" y="256"/>
                  </a:cubicBezTo>
                  <a:cubicBezTo>
                    <a:pt x="70" y="254"/>
                    <a:pt x="68" y="252"/>
                    <a:pt x="66" y="250"/>
                  </a:cubicBezTo>
                  <a:cubicBezTo>
                    <a:pt x="64" y="248"/>
                    <a:pt x="60" y="245"/>
                    <a:pt x="57" y="243"/>
                  </a:cubicBezTo>
                  <a:cubicBezTo>
                    <a:pt x="57" y="243"/>
                    <a:pt x="57" y="243"/>
                    <a:pt x="57" y="243"/>
                  </a:cubicBezTo>
                  <a:cubicBezTo>
                    <a:pt x="58" y="232"/>
                    <a:pt x="58" y="232"/>
                    <a:pt x="58" y="232"/>
                  </a:cubicBezTo>
                  <a:cubicBezTo>
                    <a:pt x="59" y="230"/>
                    <a:pt x="58" y="227"/>
                    <a:pt x="59" y="225"/>
                  </a:cubicBezTo>
                  <a:cubicBezTo>
                    <a:pt x="59" y="223"/>
                    <a:pt x="60" y="221"/>
                    <a:pt x="61" y="219"/>
                  </a:cubicBezTo>
                  <a:cubicBezTo>
                    <a:pt x="64" y="217"/>
                    <a:pt x="62" y="204"/>
                    <a:pt x="62" y="200"/>
                  </a:cubicBezTo>
                  <a:cubicBezTo>
                    <a:pt x="62" y="194"/>
                    <a:pt x="56" y="189"/>
                    <a:pt x="52" y="185"/>
                  </a:cubicBezTo>
                  <a:cubicBezTo>
                    <a:pt x="48" y="180"/>
                    <a:pt x="52" y="169"/>
                    <a:pt x="49" y="163"/>
                  </a:cubicBezTo>
                  <a:cubicBezTo>
                    <a:pt x="47" y="158"/>
                    <a:pt x="47" y="152"/>
                    <a:pt x="45" y="146"/>
                  </a:cubicBezTo>
                  <a:cubicBezTo>
                    <a:pt x="45" y="146"/>
                    <a:pt x="45" y="146"/>
                    <a:pt x="45" y="146"/>
                  </a:cubicBezTo>
                  <a:cubicBezTo>
                    <a:pt x="39" y="145"/>
                    <a:pt x="37" y="145"/>
                    <a:pt x="32" y="142"/>
                  </a:cubicBezTo>
                  <a:cubicBezTo>
                    <a:pt x="26" y="138"/>
                    <a:pt x="24" y="135"/>
                    <a:pt x="20" y="130"/>
                  </a:cubicBezTo>
                  <a:cubicBezTo>
                    <a:pt x="14" y="122"/>
                    <a:pt x="8" y="113"/>
                    <a:pt x="7" y="103"/>
                  </a:cubicBezTo>
                  <a:cubicBezTo>
                    <a:pt x="4" y="101"/>
                    <a:pt x="1" y="96"/>
                    <a:pt x="0" y="93"/>
                  </a:cubicBezTo>
                  <a:cubicBezTo>
                    <a:pt x="0" y="93"/>
                    <a:pt x="0" y="93"/>
                    <a:pt x="0" y="93"/>
                  </a:cubicBezTo>
                  <a:cubicBezTo>
                    <a:pt x="35" y="93"/>
                    <a:pt x="35" y="93"/>
                    <a:pt x="35" y="93"/>
                  </a:cubicBezTo>
                  <a:cubicBezTo>
                    <a:pt x="35" y="81"/>
                    <a:pt x="35" y="81"/>
                    <a:pt x="35" y="81"/>
                  </a:cubicBezTo>
                  <a:cubicBezTo>
                    <a:pt x="35" y="80"/>
                    <a:pt x="35" y="78"/>
                    <a:pt x="35" y="77"/>
                  </a:cubicBezTo>
                  <a:cubicBezTo>
                    <a:pt x="35" y="76"/>
                    <a:pt x="34" y="75"/>
                    <a:pt x="33" y="74"/>
                  </a:cubicBezTo>
                  <a:cubicBezTo>
                    <a:pt x="33" y="74"/>
                    <a:pt x="32" y="73"/>
                    <a:pt x="32" y="72"/>
                  </a:cubicBezTo>
                  <a:cubicBezTo>
                    <a:pt x="32" y="71"/>
                    <a:pt x="32" y="70"/>
                    <a:pt x="33" y="69"/>
                  </a:cubicBezTo>
                  <a:cubicBezTo>
                    <a:pt x="95" y="18"/>
                    <a:pt x="95" y="18"/>
                    <a:pt x="95" y="18"/>
                  </a:cubicBezTo>
                  <a:cubicBezTo>
                    <a:pt x="95" y="18"/>
                    <a:pt x="95" y="18"/>
                    <a:pt x="95" y="18"/>
                  </a:cubicBezTo>
                  <a:cubicBezTo>
                    <a:pt x="112" y="1"/>
                    <a:pt x="112" y="1"/>
                    <a:pt x="112" y="1"/>
                  </a:cubicBezTo>
                  <a:cubicBezTo>
                    <a:pt x="112" y="1"/>
                    <a:pt x="112" y="1"/>
                    <a:pt x="112" y="1"/>
                  </a:cubicBezTo>
                  <a:cubicBezTo>
                    <a:pt x="130" y="0"/>
                    <a:pt x="130" y="0"/>
                    <a:pt x="13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02" name="JOHNSON"/>
            <p:cNvSpPr>
              <a:spLocks/>
            </p:cNvSpPr>
            <p:nvPr/>
          </p:nvSpPr>
          <p:spPr bwMode="auto">
            <a:xfrm>
              <a:off x="4816475" y="3309938"/>
              <a:ext cx="504825" cy="371475"/>
            </a:xfrm>
            <a:custGeom>
              <a:avLst/>
              <a:gdLst>
                <a:gd name="T0" fmla="*/ 175 w 212"/>
                <a:gd name="T1" fmla="*/ 1 h 156"/>
                <a:gd name="T2" fmla="*/ 184 w 212"/>
                <a:gd name="T3" fmla="*/ 8 h 156"/>
                <a:gd name="T4" fmla="*/ 190 w 212"/>
                <a:gd name="T5" fmla="*/ 14 h 156"/>
                <a:gd name="T6" fmla="*/ 195 w 212"/>
                <a:gd name="T7" fmla="*/ 19 h 156"/>
                <a:gd name="T8" fmla="*/ 199 w 212"/>
                <a:gd name="T9" fmla="*/ 23 h 156"/>
                <a:gd name="T10" fmla="*/ 204 w 212"/>
                <a:gd name="T11" fmla="*/ 27 h 156"/>
                <a:gd name="T12" fmla="*/ 212 w 212"/>
                <a:gd name="T13" fmla="*/ 33 h 156"/>
                <a:gd name="T14" fmla="*/ 212 w 212"/>
                <a:gd name="T15" fmla="*/ 33 h 156"/>
                <a:gd name="T16" fmla="*/ 210 w 212"/>
                <a:gd name="T17" fmla="*/ 39 h 156"/>
                <a:gd name="T18" fmla="*/ 204 w 212"/>
                <a:gd name="T19" fmla="*/ 51 h 156"/>
                <a:gd name="T20" fmla="*/ 188 w 212"/>
                <a:gd name="T21" fmla="*/ 62 h 156"/>
                <a:gd name="T22" fmla="*/ 186 w 212"/>
                <a:gd name="T23" fmla="*/ 72 h 156"/>
                <a:gd name="T24" fmla="*/ 198 w 212"/>
                <a:gd name="T25" fmla="*/ 84 h 156"/>
                <a:gd name="T26" fmla="*/ 185 w 212"/>
                <a:gd name="T27" fmla="*/ 91 h 156"/>
                <a:gd name="T28" fmla="*/ 172 w 212"/>
                <a:gd name="T29" fmla="*/ 102 h 156"/>
                <a:gd name="T30" fmla="*/ 151 w 212"/>
                <a:gd name="T31" fmla="*/ 118 h 156"/>
                <a:gd name="T32" fmla="*/ 151 w 212"/>
                <a:gd name="T33" fmla="*/ 136 h 156"/>
                <a:gd name="T34" fmla="*/ 156 w 212"/>
                <a:gd name="T35" fmla="*/ 144 h 156"/>
                <a:gd name="T36" fmla="*/ 143 w 212"/>
                <a:gd name="T37" fmla="*/ 147 h 156"/>
                <a:gd name="T38" fmla="*/ 131 w 212"/>
                <a:gd name="T39" fmla="*/ 151 h 156"/>
                <a:gd name="T40" fmla="*/ 126 w 212"/>
                <a:gd name="T41" fmla="*/ 156 h 156"/>
                <a:gd name="T42" fmla="*/ 126 w 212"/>
                <a:gd name="T43" fmla="*/ 156 h 156"/>
                <a:gd name="T44" fmla="*/ 114 w 212"/>
                <a:gd name="T45" fmla="*/ 148 h 156"/>
                <a:gd name="T46" fmla="*/ 114 w 212"/>
                <a:gd name="T47" fmla="*/ 104 h 156"/>
                <a:gd name="T48" fmla="*/ 65 w 212"/>
                <a:gd name="T49" fmla="*/ 82 h 156"/>
                <a:gd name="T50" fmla="*/ 65 w 212"/>
                <a:gd name="T51" fmla="*/ 68 h 156"/>
                <a:gd name="T52" fmla="*/ 39 w 212"/>
                <a:gd name="T53" fmla="*/ 54 h 156"/>
                <a:gd name="T54" fmla="*/ 0 w 212"/>
                <a:gd name="T55" fmla="*/ 54 h 156"/>
                <a:gd name="T56" fmla="*/ 0 w 212"/>
                <a:gd name="T57" fmla="*/ 54 h 156"/>
                <a:gd name="T58" fmla="*/ 1 w 212"/>
                <a:gd name="T59" fmla="*/ 30 h 156"/>
                <a:gd name="T60" fmla="*/ 1 w 212"/>
                <a:gd name="T61" fmla="*/ 30 h 156"/>
                <a:gd name="T62" fmla="*/ 58 w 212"/>
                <a:gd name="T63" fmla="*/ 6 h 156"/>
                <a:gd name="T64" fmla="*/ 75 w 212"/>
                <a:gd name="T65" fmla="*/ 23 h 156"/>
                <a:gd name="T66" fmla="*/ 97 w 212"/>
                <a:gd name="T67" fmla="*/ 18 h 156"/>
                <a:gd name="T68" fmla="*/ 110 w 212"/>
                <a:gd name="T69" fmla="*/ 13 h 156"/>
                <a:gd name="T70" fmla="*/ 133 w 212"/>
                <a:gd name="T71" fmla="*/ 13 h 156"/>
                <a:gd name="T72" fmla="*/ 150 w 212"/>
                <a:gd name="T73" fmla="*/ 6 h 156"/>
                <a:gd name="T74" fmla="*/ 163 w 212"/>
                <a:gd name="T75" fmla="*/ 0 h 156"/>
                <a:gd name="T76" fmla="*/ 175 w 212"/>
                <a:gd name="T77" fmla="*/ 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156">
                  <a:moveTo>
                    <a:pt x="175" y="1"/>
                  </a:moveTo>
                  <a:cubicBezTo>
                    <a:pt x="178" y="3"/>
                    <a:pt x="182" y="6"/>
                    <a:pt x="184" y="8"/>
                  </a:cubicBezTo>
                  <a:cubicBezTo>
                    <a:pt x="186" y="10"/>
                    <a:pt x="188" y="12"/>
                    <a:pt x="190" y="14"/>
                  </a:cubicBezTo>
                  <a:cubicBezTo>
                    <a:pt x="191" y="15"/>
                    <a:pt x="193" y="18"/>
                    <a:pt x="195" y="19"/>
                  </a:cubicBezTo>
                  <a:cubicBezTo>
                    <a:pt x="196" y="21"/>
                    <a:pt x="197" y="22"/>
                    <a:pt x="199" y="23"/>
                  </a:cubicBezTo>
                  <a:cubicBezTo>
                    <a:pt x="201" y="25"/>
                    <a:pt x="202" y="26"/>
                    <a:pt x="204" y="27"/>
                  </a:cubicBezTo>
                  <a:cubicBezTo>
                    <a:pt x="212" y="33"/>
                    <a:pt x="212" y="33"/>
                    <a:pt x="212" y="33"/>
                  </a:cubicBezTo>
                  <a:cubicBezTo>
                    <a:pt x="212" y="33"/>
                    <a:pt x="212" y="33"/>
                    <a:pt x="212" y="33"/>
                  </a:cubicBezTo>
                  <a:cubicBezTo>
                    <a:pt x="210" y="39"/>
                    <a:pt x="210" y="39"/>
                    <a:pt x="210" y="39"/>
                  </a:cubicBezTo>
                  <a:cubicBezTo>
                    <a:pt x="208" y="42"/>
                    <a:pt x="207" y="49"/>
                    <a:pt x="204" y="51"/>
                  </a:cubicBezTo>
                  <a:cubicBezTo>
                    <a:pt x="198" y="53"/>
                    <a:pt x="194" y="59"/>
                    <a:pt x="188" y="62"/>
                  </a:cubicBezTo>
                  <a:cubicBezTo>
                    <a:pt x="184" y="65"/>
                    <a:pt x="185" y="68"/>
                    <a:pt x="186" y="72"/>
                  </a:cubicBezTo>
                  <a:cubicBezTo>
                    <a:pt x="188" y="76"/>
                    <a:pt x="194" y="84"/>
                    <a:pt x="198" y="84"/>
                  </a:cubicBezTo>
                  <a:cubicBezTo>
                    <a:pt x="202" y="89"/>
                    <a:pt x="189" y="91"/>
                    <a:pt x="185" y="91"/>
                  </a:cubicBezTo>
                  <a:cubicBezTo>
                    <a:pt x="177" y="93"/>
                    <a:pt x="178" y="98"/>
                    <a:pt x="172" y="102"/>
                  </a:cubicBezTo>
                  <a:cubicBezTo>
                    <a:pt x="165" y="108"/>
                    <a:pt x="157" y="112"/>
                    <a:pt x="151" y="118"/>
                  </a:cubicBezTo>
                  <a:cubicBezTo>
                    <a:pt x="144" y="123"/>
                    <a:pt x="148" y="130"/>
                    <a:pt x="151" y="136"/>
                  </a:cubicBezTo>
                  <a:cubicBezTo>
                    <a:pt x="152" y="138"/>
                    <a:pt x="157" y="141"/>
                    <a:pt x="156" y="144"/>
                  </a:cubicBezTo>
                  <a:cubicBezTo>
                    <a:pt x="152" y="146"/>
                    <a:pt x="146" y="145"/>
                    <a:pt x="143" y="147"/>
                  </a:cubicBezTo>
                  <a:cubicBezTo>
                    <a:pt x="139" y="150"/>
                    <a:pt x="135" y="149"/>
                    <a:pt x="131" y="151"/>
                  </a:cubicBezTo>
                  <a:cubicBezTo>
                    <a:pt x="129" y="152"/>
                    <a:pt x="127" y="154"/>
                    <a:pt x="126" y="156"/>
                  </a:cubicBezTo>
                  <a:cubicBezTo>
                    <a:pt x="126" y="156"/>
                    <a:pt x="126" y="156"/>
                    <a:pt x="126" y="156"/>
                  </a:cubicBezTo>
                  <a:cubicBezTo>
                    <a:pt x="114" y="148"/>
                    <a:pt x="114" y="148"/>
                    <a:pt x="114" y="148"/>
                  </a:cubicBezTo>
                  <a:cubicBezTo>
                    <a:pt x="114" y="104"/>
                    <a:pt x="114" y="104"/>
                    <a:pt x="114" y="104"/>
                  </a:cubicBezTo>
                  <a:cubicBezTo>
                    <a:pt x="65" y="82"/>
                    <a:pt x="65" y="82"/>
                    <a:pt x="65" y="82"/>
                  </a:cubicBezTo>
                  <a:cubicBezTo>
                    <a:pt x="65" y="68"/>
                    <a:pt x="65" y="68"/>
                    <a:pt x="65" y="68"/>
                  </a:cubicBezTo>
                  <a:cubicBezTo>
                    <a:pt x="39" y="54"/>
                    <a:pt x="39" y="54"/>
                    <a:pt x="39" y="54"/>
                  </a:cubicBezTo>
                  <a:cubicBezTo>
                    <a:pt x="0" y="54"/>
                    <a:pt x="0" y="54"/>
                    <a:pt x="0" y="54"/>
                  </a:cubicBezTo>
                  <a:cubicBezTo>
                    <a:pt x="0" y="54"/>
                    <a:pt x="0" y="54"/>
                    <a:pt x="0" y="54"/>
                  </a:cubicBezTo>
                  <a:cubicBezTo>
                    <a:pt x="1" y="30"/>
                    <a:pt x="1" y="30"/>
                    <a:pt x="1" y="30"/>
                  </a:cubicBezTo>
                  <a:cubicBezTo>
                    <a:pt x="1" y="30"/>
                    <a:pt x="1" y="30"/>
                    <a:pt x="1" y="30"/>
                  </a:cubicBezTo>
                  <a:cubicBezTo>
                    <a:pt x="58" y="6"/>
                    <a:pt x="58" y="6"/>
                    <a:pt x="58" y="6"/>
                  </a:cubicBezTo>
                  <a:cubicBezTo>
                    <a:pt x="66" y="10"/>
                    <a:pt x="73" y="13"/>
                    <a:pt x="75" y="23"/>
                  </a:cubicBezTo>
                  <a:cubicBezTo>
                    <a:pt x="80" y="24"/>
                    <a:pt x="92" y="20"/>
                    <a:pt x="97" y="18"/>
                  </a:cubicBezTo>
                  <a:cubicBezTo>
                    <a:pt x="99" y="17"/>
                    <a:pt x="108" y="11"/>
                    <a:pt x="110" y="13"/>
                  </a:cubicBezTo>
                  <a:cubicBezTo>
                    <a:pt x="119" y="22"/>
                    <a:pt x="123" y="17"/>
                    <a:pt x="133" y="13"/>
                  </a:cubicBezTo>
                  <a:cubicBezTo>
                    <a:pt x="139" y="11"/>
                    <a:pt x="145" y="10"/>
                    <a:pt x="150" y="6"/>
                  </a:cubicBezTo>
                  <a:cubicBezTo>
                    <a:pt x="154" y="2"/>
                    <a:pt x="158" y="2"/>
                    <a:pt x="163" y="0"/>
                  </a:cubicBezTo>
                  <a:cubicBezTo>
                    <a:pt x="175" y="1"/>
                    <a:pt x="175" y="1"/>
                    <a:pt x="175" y="1"/>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03" name="WASHINGTON"/>
            <p:cNvSpPr>
              <a:spLocks/>
            </p:cNvSpPr>
            <p:nvPr/>
          </p:nvSpPr>
          <p:spPr bwMode="auto">
            <a:xfrm>
              <a:off x="4691063" y="2808288"/>
              <a:ext cx="558800" cy="573088"/>
            </a:xfrm>
            <a:custGeom>
              <a:avLst/>
              <a:gdLst>
                <a:gd name="T0" fmla="*/ 138 w 235"/>
                <a:gd name="T1" fmla="*/ 8 h 241"/>
                <a:gd name="T2" fmla="*/ 140 w 235"/>
                <a:gd name="T3" fmla="*/ 27 h 241"/>
                <a:gd name="T4" fmla="*/ 158 w 235"/>
                <a:gd name="T5" fmla="*/ 49 h 241"/>
                <a:gd name="T6" fmla="*/ 171 w 235"/>
                <a:gd name="T7" fmla="*/ 62 h 241"/>
                <a:gd name="T8" fmla="*/ 178 w 235"/>
                <a:gd name="T9" fmla="*/ 72 h 241"/>
                <a:gd name="T10" fmla="*/ 203 w 235"/>
                <a:gd name="T11" fmla="*/ 111 h 241"/>
                <a:gd name="T12" fmla="*/ 216 w 235"/>
                <a:gd name="T13" fmla="*/ 115 h 241"/>
                <a:gd name="T14" fmla="*/ 223 w 235"/>
                <a:gd name="T15" fmla="*/ 154 h 241"/>
                <a:gd name="T16" fmla="*/ 232 w 235"/>
                <a:gd name="T17" fmla="*/ 188 h 241"/>
                <a:gd name="T18" fmla="*/ 229 w 235"/>
                <a:gd name="T19" fmla="*/ 201 h 241"/>
                <a:gd name="T20" fmla="*/ 228 w 235"/>
                <a:gd name="T21" fmla="*/ 212 h 241"/>
                <a:gd name="T22" fmla="*/ 203 w 235"/>
                <a:gd name="T23" fmla="*/ 217 h 241"/>
                <a:gd name="T24" fmla="*/ 163 w 235"/>
                <a:gd name="T25" fmla="*/ 224 h 241"/>
                <a:gd name="T26" fmla="*/ 128 w 235"/>
                <a:gd name="T27" fmla="*/ 234 h 241"/>
                <a:gd name="T28" fmla="*/ 54 w 235"/>
                <a:gd name="T29" fmla="*/ 241 h 241"/>
                <a:gd name="T30" fmla="*/ 49 w 235"/>
                <a:gd name="T31" fmla="*/ 239 h 241"/>
                <a:gd name="T32" fmla="*/ 49 w 235"/>
                <a:gd name="T33" fmla="*/ 219 h 241"/>
                <a:gd name="T34" fmla="*/ 35 w 235"/>
                <a:gd name="T35" fmla="*/ 196 h 241"/>
                <a:gd name="T36" fmla="*/ 7 w 235"/>
                <a:gd name="T37" fmla="*/ 165 h 241"/>
                <a:gd name="T38" fmla="*/ 0 w 235"/>
                <a:gd name="T39" fmla="*/ 148 h 241"/>
                <a:gd name="T40" fmla="*/ 3 w 235"/>
                <a:gd name="T41" fmla="*/ 136 h 241"/>
                <a:gd name="T42" fmla="*/ 5 w 235"/>
                <a:gd name="T43" fmla="*/ 134 h 241"/>
                <a:gd name="T44" fmla="*/ 9 w 235"/>
                <a:gd name="T45" fmla="*/ 131 h 241"/>
                <a:gd name="T46" fmla="*/ 9 w 235"/>
                <a:gd name="T47" fmla="*/ 126 h 241"/>
                <a:gd name="T48" fmla="*/ 3 w 235"/>
                <a:gd name="T49" fmla="*/ 111 h 241"/>
                <a:gd name="T50" fmla="*/ 12 w 235"/>
                <a:gd name="T51" fmla="*/ 97 h 241"/>
                <a:gd name="T52" fmla="*/ 12 w 235"/>
                <a:gd name="T53" fmla="*/ 84 h 241"/>
                <a:gd name="T54" fmla="*/ 33 w 235"/>
                <a:gd name="T55" fmla="*/ 81 h 241"/>
                <a:gd name="T56" fmla="*/ 60 w 235"/>
                <a:gd name="T57" fmla="*/ 67 h 241"/>
                <a:gd name="T58" fmla="*/ 83 w 235"/>
                <a:gd name="T59" fmla="*/ 41 h 241"/>
                <a:gd name="T60" fmla="*/ 88 w 235"/>
                <a:gd name="T61" fmla="*/ 30 h 241"/>
                <a:gd name="T62" fmla="*/ 103 w 235"/>
                <a:gd name="T63" fmla="*/ 22 h 241"/>
                <a:gd name="T64" fmla="*/ 131 w 235"/>
                <a:gd name="T65" fmla="*/ 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241">
                  <a:moveTo>
                    <a:pt x="136" y="0"/>
                  </a:moveTo>
                  <a:cubicBezTo>
                    <a:pt x="137" y="3"/>
                    <a:pt x="136" y="6"/>
                    <a:pt x="138" y="8"/>
                  </a:cubicBezTo>
                  <a:cubicBezTo>
                    <a:pt x="139" y="10"/>
                    <a:pt x="142" y="12"/>
                    <a:pt x="142" y="14"/>
                  </a:cubicBezTo>
                  <a:cubicBezTo>
                    <a:pt x="146" y="18"/>
                    <a:pt x="141" y="23"/>
                    <a:pt x="140" y="27"/>
                  </a:cubicBezTo>
                  <a:cubicBezTo>
                    <a:pt x="139" y="36"/>
                    <a:pt x="145" y="38"/>
                    <a:pt x="150" y="43"/>
                  </a:cubicBezTo>
                  <a:cubicBezTo>
                    <a:pt x="153" y="47"/>
                    <a:pt x="154" y="48"/>
                    <a:pt x="158" y="49"/>
                  </a:cubicBezTo>
                  <a:cubicBezTo>
                    <a:pt x="161" y="51"/>
                    <a:pt x="166" y="53"/>
                    <a:pt x="167" y="56"/>
                  </a:cubicBezTo>
                  <a:cubicBezTo>
                    <a:pt x="171" y="62"/>
                    <a:pt x="171" y="62"/>
                    <a:pt x="171" y="62"/>
                  </a:cubicBezTo>
                  <a:cubicBezTo>
                    <a:pt x="171" y="62"/>
                    <a:pt x="171" y="62"/>
                    <a:pt x="171" y="62"/>
                  </a:cubicBezTo>
                  <a:cubicBezTo>
                    <a:pt x="172" y="65"/>
                    <a:pt x="175" y="70"/>
                    <a:pt x="178" y="72"/>
                  </a:cubicBezTo>
                  <a:cubicBezTo>
                    <a:pt x="179" y="82"/>
                    <a:pt x="185" y="91"/>
                    <a:pt x="191" y="99"/>
                  </a:cubicBezTo>
                  <a:cubicBezTo>
                    <a:pt x="195" y="104"/>
                    <a:pt x="197" y="107"/>
                    <a:pt x="203" y="111"/>
                  </a:cubicBezTo>
                  <a:cubicBezTo>
                    <a:pt x="208" y="114"/>
                    <a:pt x="210" y="114"/>
                    <a:pt x="216" y="115"/>
                  </a:cubicBezTo>
                  <a:cubicBezTo>
                    <a:pt x="216" y="115"/>
                    <a:pt x="216" y="115"/>
                    <a:pt x="216" y="115"/>
                  </a:cubicBezTo>
                  <a:cubicBezTo>
                    <a:pt x="218" y="121"/>
                    <a:pt x="218" y="127"/>
                    <a:pt x="220" y="132"/>
                  </a:cubicBezTo>
                  <a:cubicBezTo>
                    <a:pt x="223" y="138"/>
                    <a:pt x="219" y="149"/>
                    <a:pt x="223" y="154"/>
                  </a:cubicBezTo>
                  <a:cubicBezTo>
                    <a:pt x="227" y="158"/>
                    <a:pt x="233" y="163"/>
                    <a:pt x="233" y="169"/>
                  </a:cubicBezTo>
                  <a:cubicBezTo>
                    <a:pt x="233" y="173"/>
                    <a:pt x="235" y="186"/>
                    <a:pt x="232" y="188"/>
                  </a:cubicBezTo>
                  <a:cubicBezTo>
                    <a:pt x="231" y="190"/>
                    <a:pt x="230" y="192"/>
                    <a:pt x="230" y="194"/>
                  </a:cubicBezTo>
                  <a:cubicBezTo>
                    <a:pt x="229" y="196"/>
                    <a:pt x="230" y="199"/>
                    <a:pt x="229" y="201"/>
                  </a:cubicBezTo>
                  <a:cubicBezTo>
                    <a:pt x="228" y="212"/>
                    <a:pt x="228" y="212"/>
                    <a:pt x="228" y="212"/>
                  </a:cubicBezTo>
                  <a:cubicBezTo>
                    <a:pt x="228" y="212"/>
                    <a:pt x="228" y="212"/>
                    <a:pt x="228" y="212"/>
                  </a:cubicBezTo>
                  <a:cubicBezTo>
                    <a:pt x="216" y="211"/>
                    <a:pt x="216" y="211"/>
                    <a:pt x="216" y="211"/>
                  </a:cubicBezTo>
                  <a:cubicBezTo>
                    <a:pt x="211" y="213"/>
                    <a:pt x="207" y="213"/>
                    <a:pt x="203" y="217"/>
                  </a:cubicBezTo>
                  <a:cubicBezTo>
                    <a:pt x="198" y="221"/>
                    <a:pt x="192" y="222"/>
                    <a:pt x="186" y="224"/>
                  </a:cubicBezTo>
                  <a:cubicBezTo>
                    <a:pt x="176" y="228"/>
                    <a:pt x="172" y="233"/>
                    <a:pt x="163" y="224"/>
                  </a:cubicBezTo>
                  <a:cubicBezTo>
                    <a:pt x="161" y="222"/>
                    <a:pt x="152" y="228"/>
                    <a:pt x="150" y="229"/>
                  </a:cubicBezTo>
                  <a:cubicBezTo>
                    <a:pt x="145" y="231"/>
                    <a:pt x="133" y="235"/>
                    <a:pt x="128" y="234"/>
                  </a:cubicBezTo>
                  <a:cubicBezTo>
                    <a:pt x="126" y="224"/>
                    <a:pt x="119" y="221"/>
                    <a:pt x="111" y="217"/>
                  </a:cubicBezTo>
                  <a:cubicBezTo>
                    <a:pt x="54" y="241"/>
                    <a:pt x="54" y="241"/>
                    <a:pt x="54" y="241"/>
                  </a:cubicBezTo>
                  <a:cubicBezTo>
                    <a:pt x="54" y="241"/>
                    <a:pt x="54" y="241"/>
                    <a:pt x="54" y="241"/>
                  </a:cubicBezTo>
                  <a:cubicBezTo>
                    <a:pt x="49" y="239"/>
                    <a:pt x="49" y="239"/>
                    <a:pt x="49" y="239"/>
                  </a:cubicBezTo>
                  <a:cubicBezTo>
                    <a:pt x="49" y="235"/>
                    <a:pt x="48" y="232"/>
                    <a:pt x="48" y="228"/>
                  </a:cubicBezTo>
                  <a:cubicBezTo>
                    <a:pt x="48" y="225"/>
                    <a:pt x="49" y="222"/>
                    <a:pt x="49" y="219"/>
                  </a:cubicBezTo>
                  <a:cubicBezTo>
                    <a:pt x="47" y="217"/>
                    <a:pt x="46" y="214"/>
                    <a:pt x="45" y="211"/>
                  </a:cubicBezTo>
                  <a:cubicBezTo>
                    <a:pt x="44" y="205"/>
                    <a:pt x="38" y="201"/>
                    <a:pt x="35" y="196"/>
                  </a:cubicBezTo>
                  <a:cubicBezTo>
                    <a:pt x="28" y="196"/>
                    <a:pt x="19" y="195"/>
                    <a:pt x="16" y="188"/>
                  </a:cubicBezTo>
                  <a:cubicBezTo>
                    <a:pt x="13" y="181"/>
                    <a:pt x="9" y="173"/>
                    <a:pt x="7" y="165"/>
                  </a:cubicBezTo>
                  <a:cubicBezTo>
                    <a:pt x="6" y="160"/>
                    <a:pt x="4" y="151"/>
                    <a:pt x="0" y="148"/>
                  </a:cubicBezTo>
                  <a:cubicBezTo>
                    <a:pt x="0" y="148"/>
                    <a:pt x="0" y="148"/>
                    <a:pt x="0" y="148"/>
                  </a:cubicBezTo>
                  <a:cubicBezTo>
                    <a:pt x="3" y="138"/>
                    <a:pt x="3" y="138"/>
                    <a:pt x="3" y="138"/>
                  </a:cubicBezTo>
                  <a:cubicBezTo>
                    <a:pt x="3" y="138"/>
                    <a:pt x="3" y="137"/>
                    <a:pt x="3" y="136"/>
                  </a:cubicBezTo>
                  <a:cubicBezTo>
                    <a:pt x="3" y="136"/>
                    <a:pt x="4" y="135"/>
                    <a:pt x="4" y="135"/>
                  </a:cubicBezTo>
                  <a:cubicBezTo>
                    <a:pt x="4" y="135"/>
                    <a:pt x="5" y="135"/>
                    <a:pt x="5" y="134"/>
                  </a:cubicBezTo>
                  <a:cubicBezTo>
                    <a:pt x="6" y="133"/>
                    <a:pt x="7" y="132"/>
                    <a:pt x="8" y="132"/>
                  </a:cubicBezTo>
                  <a:cubicBezTo>
                    <a:pt x="8" y="132"/>
                    <a:pt x="9" y="131"/>
                    <a:pt x="9" y="131"/>
                  </a:cubicBezTo>
                  <a:cubicBezTo>
                    <a:pt x="10" y="131"/>
                    <a:pt x="10" y="130"/>
                    <a:pt x="10" y="129"/>
                  </a:cubicBezTo>
                  <a:cubicBezTo>
                    <a:pt x="9" y="128"/>
                    <a:pt x="9" y="128"/>
                    <a:pt x="9" y="126"/>
                  </a:cubicBezTo>
                  <a:cubicBezTo>
                    <a:pt x="10" y="124"/>
                    <a:pt x="9" y="118"/>
                    <a:pt x="6" y="117"/>
                  </a:cubicBezTo>
                  <a:cubicBezTo>
                    <a:pt x="5" y="115"/>
                    <a:pt x="4" y="114"/>
                    <a:pt x="3" y="111"/>
                  </a:cubicBezTo>
                  <a:cubicBezTo>
                    <a:pt x="3" y="108"/>
                    <a:pt x="6" y="107"/>
                    <a:pt x="6" y="105"/>
                  </a:cubicBezTo>
                  <a:cubicBezTo>
                    <a:pt x="8" y="104"/>
                    <a:pt x="11" y="99"/>
                    <a:pt x="12" y="97"/>
                  </a:cubicBezTo>
                  <a:cubicBezTo>
                    <a:pt x="13" y="93"/>
                    <a:pt x="13" y="89"/>
                    <a:pt x="12" y="84"/>
                  </a:cubicBezTo>
                  <a:cubicBezTo>
                    <a:pt x="12" y="84"/>
                    <a:pt x="12" y="84"/>
                    <a:pt x="12" y="84"/>
                  </a:cubicBezTo>
                  <a:cubicBezTo>
                    <a:pt x="17" y="83"/>
                    <a:pt x="17" y="83"/>
                    <a:pt x="17" y="83"/>
                  </a:cubicBezTo>
                  <a:cubicBezTo>
                    <a:pt x="22" y="83"/>
                    <a:pt x="29" y="84"/>
                    <a:pt x="33" y="81"/>
                  </a:cubicBezTo>
                  <a:cubicBezTo>
                    <a:pt x="36" y="78"/>
                    <a:pt x="38" y="74"/>
                    <a:pt x="41" y="71"/>
                  </a:cubicBezTo>
                  <a:cubicBezTo>
                    <a:pt x="48" y="71"/>
                    <a:pt x="54" y="70"/>
                    <a:pt x="60" y="67"/>
                  </a:cubicBezTo>
                  <a:cubicBezTo>
                    <a:pt x="65" y="65"/>
                    <a:pt x="76" y="59"/>
                    <a:pt x="77" y="54"/>
                  </a:cubicBezTo>
                  <a:cubicBezTo>
                    <a:pt x="80" y="50"/>
                    <a:pt x="82" y="46"/>
                    <a:pt x="83" y="41"/>
                  </a:cubicBezTo>
                  <a:cubicBezTo>
                    <a:pt x="84" y="38"/>
                    <a:pt x="87" y="34"/>
                    <a:pt x="88" y="31"/>
                  </a:cubicBezTo>
                  <a:cubicBezTo>
                    <a:pt x="88" y="31"/>
                    <a:pt x="88" y="31"/>
                    <a:pt x="88" y="30"/>
                  </a:cubicBezTo>
                  <a:cubicBezTo>
                    <a:pt x="90" y="28"/>
                    <a:pt x="91" y="24"/>
                    <a:pt x="94" y="24"/>
                  </a:cubicBezTo>
                  <a:cubicBezTo>
                    <a:pt x="97" y="23"/>
                    <a:pt x="101" y="23"/>
                    <a:pt x="103" y="22"/>
                  </a:cubicBezTo>
                  <a:cubicBezTo>
                    <a:pt x="105" y="22"/>
                    <a:pt x="107" y="20"/>
                    <a:pt x="109" y="19"/>
                  </a:cubicBezTo>
                  <a:cubicBezTo>
                    <a:pt x="118" y="14"/>
                    <a:pt x="120" y="5"/>
                    <a:pt x="131" y="4"/>
                  </a:cubicBezTo>
                  <a:cubicBezTo>
                    <a:pt x="136" y="0"/>
                    <a:pt x="136" y="0"/>
                    <a:pt x="136"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04" name="GLASCOCK"/>
            <p:cNvSpPr>
              <a:spLocks/>
            </p:cNvSpPr>
            <p:nvPr/>
          </p:nvSpPr>
          <p:spPr bwMode="auto">
            <a:xfrm>
              <a:off x="5014913" y="2713038"/>
              <a:ext cx="309563" cy="242888"/>
            </a:xfrm>
            <a:custGeom>
              <a:avLst/>
              <a:gdLst>
                <a:gd name="T0" fmla="*/ 0 w 130"/>
                <a:gd name="T1" fmla="*/ 40 h 102"/>
                <a:gd name="T2" fmla="*/ 2 w 130"/>
                <a:gd name="T3" fmla="*/ 48 h 102"/>
                <a:gd name="T4" fmla="*/ 6 w 130"/>
                <a:gd name="T5" fmla="*/ 54 h 102"/>
                <a:gd name="T6" fmla="*/ 4 w 130"/>
                <a:gd name="T7" fmla="*/ 67 h 102"/>
                <a:gd name="T8" fmla="*/ 14 w 130"/>
                <a:gd name="T9" fmla="*/ 83 h 102"/>
                <a:gd name="T10" fmla="*/ 22 w 130"/>
                <a:gd name="T11" fmla="*/ 89 h 102"/>
                <a:gd name="T12" fmla="*/ 31 w 130"/>
                <a:gd name="T13" fmla="*/ 96 h 102"/>
                <a:gd name="T14" fmla="*/ 35 w 130"/>
                <a:gd name="T15" fmla="*/ 102 h 102"/>
                <a:gd name="T16" fmla="*/ 35 w 130"/>
                <a:gd name="T17" fmla="*/ 102 h 102"/>
                <a:gd name="T18" fmla="*/ 70 w 130"/>
                <a:gd name="T19" fmla="*/ 102 h 102"/>
                <a:gd name="T20" fmla="*/ 70 w 130"/>
                <a:gd name="T21" fmla="*/ 90 h 102"/>
                <a:gd name="T22" fmla="*/ 70 w 130"/>
                <a:gd name="T23" fmla="*/ 86 h 102"/>
                <a:gd name="T24" fmla="*/ 68 w 130"/>
                <a:gd name="T25" fmla="*/ 83 h 102"/>
                <a:gd name="T26" fmla="*/ 67 w 130"/>
                <a:gd name="T27" fmla="*/ 81 h 102"/>
                <a:gd name="T28" fmla="*/ 68 w 130"/>
                <a:gd name="T29" fmla="*/ 78 h 102"/>
                <a:gd name="T30" fmla="*/ 130 w 130"/>
                <a:gd name="T31" fmla="*/ 27 h 102"/>
                <a:gd name="T32" fmla="*/ 130 w 130"/>
                <a:gd name="T33" fmla="*/ 27 h 102"/>
                <a:gd name="T34" fmla="*/ 111 w 130"/>
                <a:gd name="T35" fmla="*/ 19 h 102"/>
                <a:gd name="T36" fmla="*/ 79 w 130"/>
                <a:gd name="T37" fmla="*/ 4 h 102"/>
                <a:gd name="T38" fmla="*/ 57 w 130"/>
                <a:gd name="T39" fmla="*/ 12 h 102"/>
                <a:gd name="T40" fmla="*/ 26 w 130"/>
                <a:gd name="T41" fmla="*/ 28 h 102"/>
                <a:gd name="T42" fmla="*/ 14 w 130"/>
                <a:gd name="T43" fmla="*/ 33 h 102"/>
                <a:gd name="T44" fmla="*/ 0 w 130"/>
                <a:gd name="T45" fmla="*/ 4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 h="102">
                  <a:moveTo>
                    <a:pt x="0" y="40"/>
                  </a:moveTo>
                  <a:cubicBezTo>
                    <a:pt x="1" y="43"/>
                    <a:pt x="0" y="46"/>
                    <a:pt x="2" y="48"/>
                  </a:cubicBezTo>
                  <a:cubicBezTo>
                    <a:pt x="3" y="50"/>
                    <a:pt x="6" y="52"/>
                    <a:pt x="6" y="54"/>
                  </a:cubicBezTo>
                  <a:cubicBezTo>
                    <a:pt x="10" y="58"/>
                    <a:pt x="5" y="63"/>
                    <a:pt x="4" y="67"/>
                  </a:cubicBezTo>
                  <a:cubicBezTo>
                    <a:pt x="3" y="76"/>
                    <a:pt x="9" y="78"/>
                    <a:pt x="14" y="83"/>
                  </a:cubicBezTo>
                  <a:cubicBezTo>
                    <a:pt x="17" y="87"/>
                    <a:pt x="18" y="88"/>
                    <a:pt x="22" y="89"/>
                  </a:cubicBezTo>
                  <a:cubicBezTo>
                    <a:pt x="25" y="91"/>
                    <a:pt x="30" y="93"/>
                    <a:pt x="31" y="96"/>
                  </a:cubicBezTo>
                  <a:cubicBezTo>
                    <a:pt x="35" y="102"/>
                    <a:pt x="35" y="102"/>
                    <a:pt x="35" y="102"/>
                  </a:cubicBezTo>
                  <a:cubicBezTo>
                    <a:pt x="35" y="102"/>
                    <a:pt x="35" y="102"/>
                    <a:pt x="35" y="102"/>
                  </a:cubicBezTo>
                  <a:cubicBezTo>
                    <a:pt x="70" y="102"/>
                    <a:pt x="70" y="102"/>
                    <a:pt x="70" y="102"/>
                  </a:cubicBezTo>
                  <a:cubicBezTo>
                    <a:pt x="70" y="90"/>
                    <a:pt x="70" y="90"/>
                    <a:pt x="70" y="90"/>
                  </a:cubicBezTo>
                  <a:cubicBezTo>
                    <a:pt x="70" y="89"/>
                    <a:pt x="70" y="87"/>
                    <a:pt x="70" y="86"/>
                  </a:cubicBezTo>
                  <a:cubicBezTo>
                    <a:pt x="70" y="85"/>
                    <a:pt x="69" y="84"/>
                    <a:pt x="68" y="83"/>
                  </a:cubicBezTo>
                  <a:cubicBezTo>
                    <a:pt x="68" y="83"/>
                    <a:pt x="67" y="82"/>
                    <a:pt x="67" y="81"/>
                  </a:cubicBezTo>
                  <a:cubicBezTo>
                    <a:pt x="67" y="80"/>
                    <a:pt x="67" y="79"/>
                    <a:pt x="68" y="78"/>
                  </a:cubicBezTo>
                  <a:cubicBezTo>
                    <a:pt x="130" y="27"/>
                    <a:pt x="130" y="27"/>
                    <a:pt x="130" y="27"/>
                  </a:cubicBezTo>
                  <a:cubicBezTo>
                    <a:pt x="130" y="27"/>
                    <a:pt x="130" y="27"/>
                    <a:pt x="130" y="27"/>
                  </a:cubicBezTo>
                  <a:cubicBezTo>
                    <a:pt x="111" y="19"/>
                    <a:pt x="111" y="19"/>
                    <a:pt x="111" y="19"/>
                  </a:cubicBezTo>
                  <a:cubicBezTo>
                    <a:pt x="103" y="15"/>
                    <a:pt x="88" y="5"/>
                    <a:pt x="79" y="4"/>
                  </a:cubicBezTo>
                  <a:cubicBezTo>
                    <a:pt x="76" y="0"/>
                    <a:pt x="60" y="9"/>
                    <a:pt x="57" y="12"/>
                  </a:cubicBezTo>
                  <a:cubicBezTo>
                    <a:pt x="44" y="13"/>
                    <a:pt x="37" y="23"/>
                    <a:pt x="26" y="28"/>
                  </a:cubicBezTo>
                  <a:cubicBezTo>
                    <a:pt x="22" y="30"/>
                    <a:pt x="18" y="30"/>
                    <a:pt x="14" y="33"/>
                  </a:cubicBezTo>
                  <a:cubicBezTo>
                    <a:pt x="10" y="35"/>
                    <a:pt x="5" y="38"/>
                    <a:pt x="0" y="4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05" name="WARREN"/>
            <p:cNvSpPr>
              <a:spLocks/>
            </p:cNvSpPr>
            <p:nvPr/>
          </p:nvSpPr>
          <p:spPr bwMode="auto">
            <a:xfrm>
              <a:off x="4902200" y="2381250"/>
              <a:ext cx="461963" cy="427038"/>
            </a:xfrm>
            <a:custGeom>
              <a:avLst/>
              <a:gdLst>
                <a:gd name="T0" fmla="*/ 177 w 194"/>
                <a:gd name="T1" fmla="*/ 166 h 179"/>
                <a:gd name="T2" fmla="*/ 194 w 194"/>
                <a:gd name="T3" fmla="*/ 149 h 179"/>
                <a:gd name="T4" fmla="*/ 194 w 194"/>
                <a:gd name="T5" fmla="*/ 149 h 179"/>
                <a:gd name="T6" fmla="*/ 183 w 194"/>
                <a:gd name="T7" fmla="*/ 143 h 179"/>
                <a:gd name="T8" fmla="*/ 171 w 194"/>
                <a:gd name="T9" fmla="*/ 135 h 179"/>
                <a:gd name="T10" fmla="*/ 153 w 194"/>
                <a:gd name="T11" fmla="*/ 134 h 179"/>
                <a:gd name="T12" fmla="*/ 144 w 194"/>
                <a:gd name="T13" fmla="*/ 131 h 179"/>
                <a:gd name="T14" fmla="*/ 132 w 194"/>
                <a:gd name="T15" fmla="*/ 126 h 179"/>
                <a:gd name="T16" fmla="*/ 131 w 194"/>
                <a:gd name="T17" fmla="*/ 125 h 179"/>
                <a:gd name="T18" fmla="*/ 130 w 194"/>
                <a:gd name="T19" fmla="*/ 124 h 179"/>
                <a:gd name="T20" fmla="*/ 129 w 194"/>
                <a:gd name="T21" fmla="*/ 107 h 179"/>
                <a:gd name="T22" fmla="*/ 123 w 194"/>
                <a:gd name="T23" fmla="*/ 90 h 179"/>
                <a:gd name="T24" fmla="*/ 112 w 194"/>
                <a:gd name="T25" fmla="*/ 76 h 179"/>
                <a:gd name="T26" fmla="*/ 99 w 194"/>
                <a:gd name="T27" fmla="*/ 35 h 179"/>
                <a:gd name="T28" fmla="*/ 89 w 194"/>
                <a:gd name="T29" fmla="*/ 2 h 179"/>
                <a:gd name="T30" fmla="*/ 89 w 194"/>
                <a:gd name="T31" fmla="*/ 0 h 179"/>
                <a:gd name="T32" fmla="*/ 89 w 194"/>
                <a:gd name="T33" fmla="*/ 0 h 179"/>
                <a:gd name="T34" fmla="*/ 73 w 194"/>
                <a:gd name="T35" fmla="*/ 8 h 179"/>
                <a:gd name="T36" fmla="*/ 73 w 194"/>
                <a:gd name="T37" fmla="*/ 8 h 179"/>
                <a:gd name="T38" fmla="*/ 64 w 194"/>
                <a:gd name="T39" fmla="*/ 16 h 179"/>
                <a:gd name="T40" fmla="*/ 60 w 194"/>
                <a:gd name="T41" fmla="*/ 23 h 179"/>
                <a:gd name="T42" fmla="*/ 56 w 194"/>
                <a:gd name="T43" fmla="*/ 32 h 179"/>
                <a:gd name="T44" fmla="*/ 43 w 194"/>
                <a:gd name="T45" fmla="*/ 50 h 179"/>
                <a:gd name="T46" fmla="*/ 26 w 194"/>
                <a:gd name="T47" fmla="*/ 49 h 179"/>
                <a:gd name="T48" fmla="*/ 19 w 194"/>
                <a:gd name="T49" fmla="*/ 46 h 179"/>
                <a:gd name="T50" fmla="*/ 8 w 194"/>
                <a:gd name="T51" fmla="*/ 63 h 179"/>
                <a:gd name="T52" fmla="*/ 0 w 194"/>
                <a:gd name="T53" fmla="*/ 82 h 179"/>
                <a:gd name="T54" fmla="*/ 0 w 194"/>
                <a:gd name="T55" fmla="*/ 82 h 179"/>
                <a:gd name="T56" fmla="*/ 15 w 194"/>
                <a:gd name="T57" fmla="*/ 93 h 179"/>
                <a:gd name="T58" fmla="*/ 19 w 194"/>
                <a:gd name="T59" fmla="*/ 121 h 179"/>
                <a:gd name="T60" fmla="*/ 24 w 194"/>
                <a:gd name="T61" fmla="*/ 131 h 179"/>
                <a:gd name="T62" fmla="*/ 25 w 194"/>
                <a:gd name="T63" fmla="*/ 138 h 179"/>
                <a:gd name="T64" fmla="*/ 29 w 194"/>
                <a:gd name="T65" fmla="*/ 143 h 179"/>
                <a:gd name="T66" fmla="*/ 30 w 194"/>
                <a:gd name="T67" fmla="*/ 160 h 179"/>
                <a:gd name="T68" fmla="*/ 40 w 194"/>
                <a:gd name="T69" fmla="*/ 174 h 179"/>
                <a:gd name="T70" fmla="*/ 47 w 194"/>
                <a:gd name="T71" fmla="*/ 179 h 179"/>
                <a:gd name="T72" fmla="*/ 47 w 194"/>
                <a:gd name="T73" fmla="*/ 179 h 179"/>
                <a:gd name="T74" fmla="*/ 61 w 194"/>
                <a:gd name="T75" fmla="*/ 172 h 179"/>
                <a:gd name="T76" fmla="*/ 73 w 194"/>
                <a:gd name="T77" fmla="*/ 167 h 179"/>
                <a:gd name="T78" fmla="*/ 104 w 194"/>
                <a:gd name="T79" fmla="*/ 151 h 179"/>
                <a:gd name="T80" fmla="*/ 126 w 194"/>
                <a:gd name="T81" fmla="*/ 143 h 179"/>
                <a:gd name="T82" fmla="*/ 158 w 194"/>
                <a:gd name="T83" fmla="*/ 158 h 179"/>
                <a:gd name="T84" fmla="*/ 177 w 194"/>
                <a:gd name="T85" fmla="*/ 16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4" h="179">
                  <a:moveTo>
                    <a:pt x="177" y="166"/>
                  </a:moveTo>
                  <a:cubicBezTo>
                    <a:pt x="194" y="149"/>
                    <a:pt x="194" y="149"/>
                    <a:pt x="194" y="149"/>
                  </a:cubicBezTo>
                  <a:cubicBezTo>
                    <a:pt x="194" y="149"/>
                    <a:pt x="194" y="149"/>
                    <a:pt x="194" y="149"/>
                  </a:cubicBezTo>
                  <a:cubicBezTo>
                    <a:pt x="183" y="143"/>
                    <a:pt x="183" y="143"/>
                    <a:pt x="183" y="143"/>
                  </a:cubicBezTo>
                  <a:cubicBezTo>
                    <a:pt x="179" y="140"/>
                    <a:pt x="176" y="136"/>
                    <a:pt x="171" y="135"/>
                  </a:cubicBezTo>
                  <a:cubicBezTo>
                    <a:pt x="165" y="134"/>
                    <a:pt x="159" y="134"/>
                    <a:pt x="153" y="134"/>
                  </a:cubicBezTo>
                  <a:cubicBezTo>
                    <a:pt x="148" y="134"/>
                    <a:pt x="147" y="133"/>
                    <a:pt x="144" y="131"/>
                  </a:cubicBezTo>
                  <a:cubicBezTo>
                    <a:pt x="141" y="129"/>
                    <a:pt x="135" y="127"/>
                    <a:pt x="132" y="126"/>
                  </a:cubicBezTo>
                  <a:cubicBezTo>
                    <a:pt x="131" y="126"/>
                    <a:pt x="131" y="126"/>
                    <a:pt x="131" y="125"/>
                  </a:cubicBezTo>
                  <a:cubicBezTo>
                    <a:pt x="130" y="125"/>
                    <a:pt x="130" y="124"/>
                    <a:pt x="130" y="124"/>
                  </a:cubicBezTo>
                  <a:cubicBezTo>
                    <a:pt x="129" y="119"/>
                    <a:pt x="129" y="113"/>
                    <a:pt x="129" y="107"/>
                  </a:cubicBezTo>
                  <a:cubicBezTo>
                    <a:pt x="127" y="99"/>
                    <a:pt x="128" y="97"/>
                    <a:pt x="123" y="90"/>
                  </a:cubicBezTo>
                  <a:cubicBezTo>
                    <a:pt x="112" y="76"/>
                    <a:pt x="112" y="76"/>
                    <a:pt x="112" y="76"/>
                  </a:cubicBezTo>
                  <a:cubicBezTo>
                    <a:pt x="104" y="66"/>
                    <a:pt x="103" y="47"/>
                    <a:pt x="99" y="35"/>
                  </a:cubicBezTo>
                  <a:cubicBezTo>
                    <a:pt x="97" y="27"/>
                    <a:pt x="94" y="9"/>
                    <a:pt x="89" y="2"/>
                  </a:cubicBezTo>
                  <a:cubicBezTo>
                    <a:pt x="89" y="0"/>
                    <a:pt x="89" y="0"/>
                    <a:pt x="89" y="0"/>
                  </a:cubicBezTo>
                  <a:cubicBezTo>
                    <a:pt x="89" y="0"/>
                    <a:pt x="89" y="0"/>
                    <a:pt x="89" y="0"/>
                  </a:cubicBezTo>
                  <a:cubicBezTo>
                    <a:pt x="73" y="8"/>
                    <a:pt x="73" y="8"/>
                    <a:pt x="73" y="8"/>
                  </a:cubicBezTo>
                  <a:cubicBezTo>
                    <a:pt x="73" y="8"/>
                    <a:pt x="73" y="8"/>
                    <a:pt x="73" y="8"/>
                  </a:cubicBezTo>
                  <a:cubicBezTo>
                    <a:pt x="64" y="16"/>
                    <a:pt x="64" y="16"/>
                    <a:pt x="64" y="16"/>
                  </a:cubicBezTo>
                  <a:cubicBezTo>
                    <a:pt x="62" y="20"/>
                    <a:pt x="62" y="19"/>
                    <a:pt x="60" y="23"/>
                  </a:cubicBezTo>
                  <a:cubicBezTo>
                    <a:pt x="59" y="27"/>
                    <a:pt x="56" y="27"/>
                    <a:pt x="56" y="32"/>
                  </a:cubicBezTo>
                  <a:cubicBezTo>
                    <a:pt x="56" y="38"/>
                    <a:pt x="49" y="49"/>
                    <a:pt x="43" y="50"/>
                  </a:cubicBezTo>
                  <a:cubicBezTo>
                    <a:pt x="38" y="51"/>
                    <a:pt x="31" y="51"/>
                    <a:pt x="26" y="49"/>
                  </a:cubicBezTo>
                  <a:cubicBezTo>
                    <a:pt x="23" y="48"/>
                    <a:pt x="21" y="46"/>
                    <a:pt x="19" y="46"/>
                  </a:cubicBezTo>
                  <a:cubicBezTo>
                    <a:pt x="15" y="52"/>
                    <a:pt x="14" y="58"/>
                    <a:pt x="8" y="63"/>
                  </a:cubicBezTo>
                  <a:cubicBezTo>
                    <a:pt x="0" y="69"/>
                    <a:pt x="2" y="74"/>
                    <a:pt x="0" y="82"/>
                  </a:cubicBezTo>
                  <a:cubicBezTo>
                    <a:pt x="0" y="82"/>
                    <a:pt x="0" y="82"/>
                    <a:pt x="0" y="82"/>
                  </a:cubicBezTo>
                  <a:cubicBezTo>
                    <a:pt x="7" y="87"/>
                    <a:pt x="15" y="83"/>
                    <a:pt x="15" y="93"/>
                  </a:cubicBezTo>
                  <a:cubicBezTo>
                    <a:pt x="15" y="99"/>
                    <a:pt x="15" y="117"/>
                    <a:pt x="19" y="121"/>
                  </a:cubicBezTo>
                  <a:cubicBezTo>
                    <a:pt x="23" y="124"/>
                    <a:pt x="24" y="125"/>
                    <a:pt x="24" y="131"/>
                  </a:cubicBezTo>
                  <a:cubicBezTo>
                    <a:pt x="24" y="133"/>
                    <a:pt x="25" y="136"/>
                    <a:pt x="25" y="138"/>
                  </a:cubicBezTo>
                  <a:cubicBezTo>
                    <a:pt x="26" y="140"/>
                    <a:pt x="29" y="142"/>
                    <a:pt x="29" y="143"/>
                  </a:cubicBezTo>
                  <a:cubicBezTo>
                    <a:pt x="33" y="146"/>
                    <a:pt x="30" y="156"/>
                    <a:pt x="30" y="160"/>
                  </a:cubicBezTo>
                  <a:cubicBezTo>
                    <a:pt x="29" y="170"/>
                    <a:pt x="35" y="169"/>
                    <a:pt x="40" y="174"/>
                  </a:cubicBezTo>
                  <a:cubicBezTo>
                    <a:pt x="47" y="179"/>
                    <a:pt x="47" y="179"/>
                    <a:pt x="47" y="179"/>
                  </a:cubicBezTo>
                  <a:cubicBezTo>
                    <a:pt x="47" y="179"/>
                    <a:pt x="47" y="179"/>
                    <a:pt x="47" y="179"/>
                  </a:cubicBezTo>
                  <a:cubicBezTo>
                    <a:pt x="52" y="177"/>
                    <a:pt x="57" y="174"/>
                    <a:pt x="61" y="172"/>
                  </a:cubicBezTo>
                  <a:cubicBezTo>
                    <a:pt x="65" y="169"/>
                    <a:pt x="69" y="169"/>
                    <a:pt x="73" y="167"/>
                  </a:cubicBezTo>
                  <a:cubicBezTo>
                    <a:pt x="84" y="162"/>
                    <a:pt x="91" y="152"/>
                    <a:pt x="104" y="151"/>
                  </a:cubicBezTo>
                  <a:cubicBezTo>
                    <a:pt x="107" y="148"/>
                    <a:pt x="123" y="139"/>
                    <a:pt x="126" y="143"/>
                  </a:cubicBezTo>
                  <a:cubicBezTo>
                    <a:pt x="135" y="144"/>
                    <a:pt x="150" y="154"/>
                    <a:pt x="158" y="158"/>
                  </a:cubicBezTo>
                  <a:cubicBezTo>
                    <a:pt x="177" y="166"/>
                    <a:pt x="177" y="166"/>
                    <a:pt x="177" y="16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06" name="MCDUFFIE"/>
            <p:cNvSpPr>
              <a:spLocks/>
            </p:cNvSpPr>
            <p:nvPr/>
          </p:nvSpPr>
          <p:spPr bwMode="auto">
            <a:xfrm>
              <a:off x="5114925" y="2332038"/>
              <a:ext cx="344488" cy="404813"/>
            </a:xfrm>
            <a:custGeom>
              <a:avLst/>
              <a:gdLst>
                <a:gd name="T0" fmla="*/ 123 w 145"/>
                <a:gd name="T1" fmla="*/ 169 h 170"/>
                <a:gd name="T2" fmla="*/ 145 w 145"/>
                <a:gd name="T3" fmla="*/ 149 h 170"/>
                <a:gd name="T4" fmla="*/ 145 w 145"/>
                <a:gd name="T5" fmla="*/ 149 h 170"/>
                <a:gd name="T6" fmla="*/ 136 w 145"/>
                <a:gd name="T7" fmla="*/ 137 h 170"/>
                <a:gd name="T8" fmla="*/ 124 w 145"/>
                <a:gd name="T9" fmla="*/ 119 h 170"/>
                <a:gd name="T10" fmla="*/ 113 w 145"/>
                <a:gd name="T11" fmla="*/ 99 h 170"/>
                <a:gd name="T12" fmla="*/ 104 w 145"/>
                <a:gd name="T13" fmla="*/ 85 h 170"/>
                <a:gd name="T14" fmla="*/ 104 w 145"/>
                <a:gd name="T15" fmla="*/ 64 h 170"/>
                <a:gd name="T16" fmla="*/ 106 w 145"/>
                <a:gd name="T17" fmla="*/ 61 h 170"/>
                <a:gd name="T18" fmla="*/ 106 w 145"/>
                <a:gd name="T19" fmla="*/ 61 h 170"/>
                <a:gd name="T20" fmla="*/ 86 w 145"/>
                <a:gd name="T21" fmla="*/ 52 h 170"/>
                <a:gd name="T22" fmla="*/ 86 w 145"/>
                <a:gd name="T23" fmla="*/ 50 h 170"/>
                <a:gd name="T24" fmla="*/ 88 w 145"/>
                <a:gd name="T25" fmla="*/ 41 h 170"/>
                <a:gd name="T26" fmla="*/ 95 w 145"/>
                <a:gd name="T27" fmla="*/ 34 h 170"/>
                <a:gd name="T28" fmla="*/ 89 w 145"/>
                <a:gd name="T29" fmla="*/ 23 h 170"/>
                <a:gd name="T30" fmla="*/ 85 w 145"/>
                <a:gd name="T31" fmla="*/ 15 h 170"/>
                <a:gd name="T32" fmla="*/ 90 w 145"/>
                <a:gd name="T33" fmla="*/ 6 h 170"/>
                <a:gd name="T34" fmla="*/ 90 w 145"/>
                <a:gd name="T35" fmla="*/ 6 h 170"/>
                <a:gd name="T36" fmla="*/ 83 w 145"/>
                <a:gd name="T37" fmla="*/ 4 h 170"/>
                <a:gd name="T38" fmla="*/ 79 w 145"/>
                <a:gd name="T39" fmla="*/ 4 h 170"/>
                <a:gd name="T40" fmla="*/ 75 w 145"/>
                <a:gd name="T41" fmla="*/ 7 h 170"/>
                <a:gd name="T42" fmla="*/ 75 w 145"/>
                <a:gd name="T43" fmla="*/ 8 h 170"/>
                <a:gd name="T44" fmla="*/ 72 w 145"/>
                <a:gd name="T45" fmla="*/ 8 h 170"/>
                <a:gd name="T46" fmla="*/ 70 w 145"/>
                <a:gd name="T47" fmla="*/ 8 h 170"/>
                <a:gd name="T48" fmla="*/ 70 w 145"/>
                <a:gd name="T49" fmla="*/ 8 h 170"/>
                <a:gd name="T50" fmla="*/ 62 w 145"/>
                <a:gd name="T51" fmla="*/ 7 h 170"/>
                <a:gd name="T52" fmla="*/ 48 w 145"/>
                <a:gd name="T53" fmla="*/ 4 h 170"/>
                <a:gd name="T54" fmla="*/ 28 w 145"/>
                <a:gd name="T55" fmla="*/ 4 h 170"/>
                <a:gd name="T56" fmla="*/ 20 w 145"/>
                <a:gd name="T57" fmla="*/ 9 h 170"/>
                <a:gd name="T58" fmla="*/ 12 w 145"/>
                <a:gd name="T59" fmla="*/ 15 h 170"/>
                <a:gd name="T60" fmla="*/ 8 w 145"/>
                <a:gd name="T61" fmla="*/ 19 h 170"/>
                <a:gd name="T62" fmla="*/ 0 w 145"/>
                <a:gd name="T63" fmla="*/ 21 h 170"/>
                <a:gd name="T64" fmla="*/ 0 w 145"/>
                <a:gd name="T65" fmla="*/ 21 h 170"/>
                <a:gd name="T66" fmla="*/ 0 w 145"/>
                <a:gd name="T67" fmla="*/ 23 h 170"/>
                <a:gd name="T68" fmla="*/ 10 w 145"/>
                <a:gd name="T69" fmla="*/ 56 h 170"/>
                <a:gd name="T70" fmla="*/ 23 w 145"/>
                <a:gd name="T71" fmla="*/ 97 h 170"/>
                <a:gd name="T72" fmla="*/ 34 w 145"/>
                <a:gd name="T73" fmla="*/ 111 h 170"/>
                <a:gd name="T74" fmla="*/ 40 w 145"/>
                <a:gd name="T75" fmla="*/ 128 h 170"/>
                <a:gd name="T76" fmla="*/ 41 w 145"/>
                <a:gd name="T77" fmla="*/ 145 h 170"/>
                <a:gd name="T78" fmla="*/ 42 w 145"/>
                <a:gd name="T79" fmla="*/ 146 h 170"/>
                <a:gd name="T80" fmla="*/ 43 w 145"/>
                <a:gd name="T81" fmla="*/ 147 h 170"/>
                <a:gd name="T82" fmla="*/ 55 w 145"/>
                <a:gd name="T83" fmla="*/ 152 h 170"/>
                <a:gd name="T84" fmla="*/ 64 w 145"/>
                <a:gd name="T85" fmla="*/ 155 h 170"/>
                <a:gd name="T86" fmla="*/ 82 w 145"/>
                <a:gd name="T87" fmla="*/ 156 h 170"/>
                <a:gd name="T88" fmla="*/ 94 w 145"/>
                <a:gd name="T89" fmla="*/ 164 h 170"/>
                <a:gd name="T90" fmla="*/ 105 w 145"/>
                <a:gd name="T91" fmla="*/ 170 h 170"/>
                <a:gd name="T92" fmla="*/ 105 w 145"/>
                <a:gd name="T93" fmla="*/ 170 h 170"/>
                <a:gd name="T94" fmla="*/ 123 w 145"/>
                <a:gd name="T95" fmla="*/ 1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5" h="170">
                  <a:moveTo>
                    <a:pt x="123" y="169"/>
                  </a:moveTo>
                  <a:cubicBezTo>
                    <a:pt x="145" y="149"/>
                    <a:pt x="145" y="149"/>
                    <a:pt x="145" y="149"/>
                  </a:cubicBezTo>
                  <a:cubicBezTo>
                    <a:pt x="145" y="149"/>
                    <a:pt x="145" y="149"/>
                    <a:pt x="145" y="149"/>
                  </a:cubicBezTo>
                  <a:cubicBezTo>
                    <a:pt x="136" y="137"/>
                    <a:pt x="136" y="137"/>
                    <a:pt x="136" y="137"/>
                  </a:cubicBezTo>
                  <a:cubicBezTo>
                    <a:pt x="132" y="133"/>
                    <a:pt x="125" y="124"/>
                    <a:pt x="124" y="119"/>
                  </a:cubicBezTo>
                  <a:cubicBezTo>
                    <a:pt x="123" y="110"/>
                    <a:pt x="117" y="106"/>
                    <a:pt x="113" y="99"/>
                  </a:cubicBezTo>
                  <a:cubicBezTo>
                    <a:pt x="110" y="94"/>
                    <a:pt x="106" y="90"/>
                    <a:pt x="104" y="85"/>
                  </a:cubicBezTo>
                  <a:cubicBezTo>
                    <a:pt x="101" y="78"/>
                    <a:pt x="103" y="71"/>
                    <a:pt x="104" y="64"/>
                  </a:cubicBezTo>
                  <a:cubicBezTo>
                    <a:pt x="104" y="63"/>
                    <a:pt x="106" y="62"/>
                    <a:pt x="106" y="61"/>
                  </a:cubicBezTo>
                  <a:cubicBezTo>
                    <a:pt x="106" y="61"/>
                    <a:pt x="106" y="61"/>
                    <a:pt x="106" y="61"/>
                  </a:cubicBezTo>
                  <a:cubicBezTo>
                    <a:pt x="98" y="60"/>
                    <a:pt x="93" y="56"/>
                    <a:pt x="86" y="52"/>
                  </a:cubicBezTo>
                  <a:cubicBezTo>
                    <a:pt x="86" y="52"/>
                    <a:pt x="86" y="51"/>
                    <a:pt x="86" y="50"/>
                  </a:cubicBezTo>
                  <a:cubicBezTo>
                    <a:pt x="86" y="47"/>
                    <a:pt x="86" y="44"/>
                    <a:pt x="88" y="41"/>
                  </a:cubicBezTo>
                  <a:cubicBezTo>
                    <a:pt x="90" y="39"/>
                    <a:pt x="93" y="37"/>
                    <a:pt x="95" y="34"/>
                  </a:cubicBezTo>
                  <a:cubicBezTo>
                    <a:pt x="97" y="29"/>
                    <a:pt x="91" y="27"/>
                    <a:pt x="89" y="23"/>
                  </a:cubicBezTo>
                  <a:cubicBezTo>
                    <a:pt x="88" y="22"/>
                    <a:pt x="86" y="15"/>
                    <a:pt x="85" y="15"/>
                  </a:cubicBezTo>
                  <a:cubicBezTo>
                    <a:pt x="85" y="9"/>
                    <a:pt x="85" y="10"/>
                    <a:pt x="90" y="6"/>
                  </a:cubicBezTo>
                  <a:cubicBezTo>
                    <a:pt x="90" y="6"/>
                    <a:pt x="90" y="6"/>
                    <a:pt x="90" y="6"/>
                  </a:cubicBezTo>
                  <a:cubicBezTo>
                    <a:pt x="83" y="4"/>
                    <a:pt x="83" y="4"/>
                    <a:pt x="83" y="4"/>
                  </a:cubicBezTo>
                  <a:cubicBezTo>
                    <a:pt x="82" y="4"/>
                    <a:pt x="80" y="4"/>
                    <a:pt x="79" y="4"/>
                  </a:cubicBezTo>
                  <a:cubicBezTo>
                    <a:pt x="77" y="5"/>
                    <a:pt x="77" y="7"/>
                    <a:pt x="75" y="7"/>
                  </a:cubicBezTo>
                  <a:cubicBezTo>
                    <a:pt x="75" y="8"/>
                    <a:pt x="75" y="8"/>
                    <a:pt x="75" y="8"/>
                  </a:cubicBezTo>
                  <a:cubicBezTo>
                    <a:pt x="74" y="8"/>
                    <a:pt x="73" y="8"/>
                    <a:pt x="72" y="8"/>
                  </a:cubicBezTo>
                  <a:cubicBezTo>
                    <a:pt x="71" y="8"/>
                    <a:pt x="71" y="8"/>
                    <a:pt x="70" y="8"/>
                  </a:cubicBezTo>
                  <a:cubicBezTo>
                    <a:pt x="70" y="8"/>
                    <a:pt x="70" y="8"/>
                    <a:pt x="70" y="8"/>
                  </a:cubicBezTo>
                  <a:cubicBezTo>
                    <a:pt x="62" y="7"/>
                    <a:pt x="62" y="7"/>
                    <a:pt x="62" y="7"/>
                  </a:cubicBezTo>
                  <a:cubicBezTo>
                    <a:pt x="56" y="4"/>
                    <a:pt x="55" y="0"/>
                    <a:pt x="48" y="4"/>
                  </a:cubicBezTo>
                  <a:cubicBezTo>
                    <a:pt x="43" y="6"/>
                    <a:pt x="31" y="12"/>
                    <a:pt x="28" y="4"/>
                  </a:cubicBezTo>
                  <a:cubicBezTo>
                    <a:pt x="26" y="3"/>
                    <a:pt x="22" y="8"/>
                    <a:pt x="20" y="9"/>
                  </a:cubicBezTo>
                  <a:cubicBezTo>
                    <a:pt x="18" y="12"/>
                    <a:pt x="15" y="13"/>
                    <a:pt x="12" y="15"/>
                  </a:cubicBezTo>
                  <a:cubicBezTo>
                    <a:pt x="10" y="16"/>
                    <a:pt x="9" y="18"/>
                    <a:pt x="8" y="19"/>
                  </a:cubicBezTo>
                  <a:cubicBezTo>
                    <a:pt x="6" y="22"/>
                    <a:pt x="3" y="20"/>
                    <a:pt x="0" y="21"/>
                  </a:cubicBezTo>
                  <a:cubicBezTo>
                    <a:pt x="0" y="21"/>
                    <a:pt x="0" y="21"/>
                    <a:pt x="0" y="21"/>
                  </a:cubicBezTo>
                  <a:cubicBezTo>
                    <a:pt x="0" y="23"/>
                    <a:pt x="0" y="23"/>
                    <a:pt x="0" y="23"/>
                  </a:cubicBezTo>
                  <a:cubicBezTo>
                    <a:pt x="5" y="30"/>
                    <a:pt x="8" y="48"/>
                    <a:pt x="10" y="56"/>
                  </a:cubicBezTo>
                  <a:cubicBezTo>
                    <a:pt x="14" y="68"/>
                    <a:pt x="15" y="87"/>
                    <a:pt x="23" y="97"/>
                  </a:cubicBezTo>
                  <a:cubicBezTo>
                    <a:pt x="34" y="111"/>
                    <a:pt x="34" y="111"/>
                    <a:pt x="34" y="111"/>
                  </a:cubicBezTo>
                  <a:cubicBezTo>
                    <a:pt x="39" y="118"/>
                    <a:pt x="38" y="120"/>
                    <a:pt x="40" y="128"/>
                  </a:cubicBezTo>
                  <a:cubicBezTo>
                    <a:pt x="40" y="134"/>
                    <a:pt x="40" y="140"/>
                    <a:pt x="41" y="145"/>
                  </a:cubicBezTo>
                  <a:cubicBezTo>
                    <a:pt x="41" y="145"/>
                    <a:pt x="41" y="146"/>
                    <a:pt x="42" y="146"/>
                  </a:cubicBezTo>
                  <a:cubicBezTo>
                    <a:pt x="42" y="147"/>
                    <a:pt x="42" y="147"/>
                    <a:pt x="43" y="147"/>
                  </a:cubicBezTo>
                  <a:cubicBezTo>
                    <a:pt x="46" y="148"/>
                    <a:pt x="52" y="150"/>
                    <a:pt x="55" y="152"/>
                  </a:cubicBezTo>
                  <a:cubicBezTo>
                    <a:pt x="58" y="154"/>
                    <a:pt x="59" y="155"/>
                    <a:pt x="64" y="155"/>
                  </a:cubicBezTo>
                  <a:cubicBezTo>
                    <a:pt x="70" y="155"/>
                    <a:pt x="76" y="155"/>
                    <a:pt x="82" y="156"/>
                  </a:cubicBezTo>
                  <a:cubicBezTo>
                    <a:pt x="87" y="157"/>
                    <a:pt x="90" y="161"/>
                    <a:pt x="94" y="164"/>
                  </a:cubicBezTo>
                  <a:cubicBezTo>
                    <a:pt x="105" y="170"/>
                    <a:pt x="105" y="170"/>
                    <a:pt x="105" y="170"/>
                  </a:cubicBezTo>
                  <a:cubicBezTo>
                    <a:pt x="105" y="170"/>
                    <a:pt x="105" y="170"/>
                    <a:pt x="105" y="170"/>
                  </a:cubicBezTo>
                  <a:cubicBezTo>
                    <a:pt x="123" y="169"/>
                    <a:pt x="123" y="169"/>
                    <a:pt x="123" y="16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07" name="LINCOLN"/>
            <p:cNvSpPr>
              <a:spLocks/>
            </p:cNvSpPr>
            <p:nvPr/>
          </p:nvSpPr>
          <p:spPr bwMode="auto">
            <a:xfrm>
              <a:off x="5116513" y="1951038"/>
              <a:ext cx="403225" cy="400050"/>
            </a:xfrm>
            <a:custGeom>
              <a:avLst/>
              <a:gdLst>
                <a:gd name="T0" fmla="*/ 69 w 169"/>
                <a:gd name="T1" fmla="*/ 168 h 168"/>
                <a:gd name="T2" fmla="*/ 71 w 169"/>
                <a:gd name="T3" fmla="*/ 168 h 168"/>
                <a:gd name="T4" fmla="*/ 74 w 169"/>
                <a:gd name="T5" fmla="*/ 168 h 168"/>
                <a:gd name="T6" fmla="*/ 74 w 169"/>
                <a:gd name="T7" fmla="*/ 167 h 168"/>
                <a:gd name="T8" fmla="*/ 78 w 169"/>
                <a:gd name="T9" fmla="*/ 164 h 168"/>
                <a:gd name="T10" fmla="*/ 82 w 169"/>
                <a:gd name="T11" fmla="*/ 164 h 168"/>
                <a:gd name="T12" fmla="*/ 89 w 169"/>
                <a:gd name="T13" fmla="*/ 166 h 168"/>
                <a:gd name="T14" fmla="*/ 89 w 169"/>
                <a:gd name="T15" fmla="*/ 166 h 168"/>
                <a:gd name="T16" fmla="*/ 93 w 169"/>
                <a:gd name="T17" fmla="*/ 160 h 168"/>
                <a:gd name="T18" fmla="*/ 102 w 169"/>
                <a:gd name="T19" fmla="*/ 155 h 168"/>
                <a:gd name="T20" fmla="*/ 110 w 169"/>
                <a:gd name="T21" fmla="*/ 150 h 168"/>
                <a:gd name="T22" fmla="*/ 119 w 169"/>
                <a:gd name="T23" fmla="*/ 144 h 168"/>
                <a:gd name="T24" fmla="*/ 124 w 169"/>
                <a:gd name="T25" fmla="*/ 142 h 168"/>
                <a:gd name="T26" fmla="*/ 133 w 169"/>
                <a:gd name="T27" fmla="*/ 138 h 168"/>
                <a:gd name="T28" fmla="*/ 148 w 169"/>
                <a:gd name="T29" fmla="*/ 143 h 168"/>
                <a:gd name="T30" fmla="*/ 163 w 169"/>
                <a:gd name="T31" fmla="*/ 144 h 168"/>
                <a:gd name="T32" fmla="*/ 169 w 169"/>
                <a:gd name="T33" fmla="*/ 141 h 168"/>
                <a:gd name="T34" fmla="*/ 169 w 169"/>
                <a:gd name="T35" fmla="*/ 141 h 168"/>
                <a:gd name="T36" fmla="*/ 168 w 169"/>
                <a:gd name="T37" fmla="*/ 135 h 168"/>
                <a:gd name="T38" fmla="*/ 155 w 169"/>
                <a:gd name="T39" fmla="*/ 114 h 168"/>
                <a:gd name="T40" fmla="*/ 145 w 169"/>
                <a:gd name="T41" fmla="*/ 105 h 168"/>
                <a:gd name="T42" fmla="*/ 134 w 169"/>
                <a:gd name="T43" fmla="*/ 90 h 168"/>
                <a:gd name="T44" fmla="*/ 116 w 169"/>
                <a:gd name="T45" fmla="*/ 79 h 168"/>
                <a:gd name="T46" fmla="*/ 91 w 169"/>
                <a:gd name="T47" fmla="*/ 63 h 168"/>
                <a:gd name="T48" fmla="*/ 65 w 169"/>
                <a:gd name="T49" fmla="*/ 43 h 168"/>
                <a:gd name="T50" fmla="*/ 40 w 169"/>
                <a:gd name="T51" fmla="*/ 26 h 168"/>
                <a:gd name="T52" fmla="*/ 29 w 169"/>
                <a:gd name="T53" fmla="*/ 10 h 168"/>
                <a:gd name="T54" fmla="*/ 29 w 169"/>
                <a:gd name="T55" fmla="*/ 10 h 168"/>
                <a:gd name="T56" fmla="*/ 19 w 169"/>
                <a:gd name="T57" fmla="*/ 2 h 168"/>
                <a:gd name="T58" fmla="*/ 19 w 169"/>
                <a:gd name="T59" fmla="*/ 2 h 168"/>
                <a:gd name="T60" fmla="*/ 17 w 169"/>
                <a:gd name="T61" fmla="*/ 2 h 168"/>
                <a:gd name="T62" fmla="*/ 13 w 169"/>
                <a:gd name="T63" fmla="*/ 1 h 168"/>
                <a:gd name="T64" fmla="*/ 13 w 169"/>
                <a:gd name="T65" fmla="*/ 1 h 168"/>
                <a:gd name="T66" fmla="*/ 11 w 169"/>
                <a:gd name="T67" fmla="*/ 0 h 168"/>
                <a:gd name="T68" fmla="*/ 8 w 169"/>
                <a:gd name="T69" fmla="*/ 0 h 168"/>
                <a:gd name="T70" fmla="*/ 0 w 169"/>
                <a:gd name="T71" fmla="*/ 0 h 168"/>
                <a:gd name="T72" fmla="*/ 0 w 169"/>
                <a:gd name="T73" fmla="*/ 0 h 168"/>
                <a:gd name="T74" fmla="*/ 8 w 169"/>
                <a:gd name="T75" fmla="*/ 31 h 168"/>
                <a:gd name="T76" fmla="*/ 17 w 169"/>
                <a:gd name="T77" fmla="*/ 58 h 168"/>
                <a:gd name="T78" fmla="*/ 17 w 169"/>
                <a:gd name="T79" fmla="*/ 59 h 168"/>
                <a:gd name="T80" fmla="*/ 18 w 169"/>
                <a:gd name="T81" fmla="*/ 59 h 168"/>
                <a:gd name="T82" fmla="*/ 18 w 169"/>
                <a:gd name="T83" fmla="*/ 59 h 168"/>
                <a:gd name="T84" fmla="*/ 28 w 169"/>
                <a:gd name="T85" fmla="*/ 53 h 168"/>
                <a:gd name="T86" fmla="*/ 22 w 169"/>
                <a:gd name="T87" fmla="*/ 70 h 168"/>
                <a:gd name="T88" fmla="*/ 29 w 169"/>
                <a:gd name="T89" fmla="*/ 97 h 168"/>
                <a:gd name="T90" fmla="*/ 30 w 169"/>
                <a:gd name="T91" fmla="*/ 101 h 168"/>
                <a:gd name="T92" fmla="*/ 31 w 169"/>
                <a:gd name="T93" fmla="*/ 102 h 168"/>
                <a:gd name="T94" fmla="*/ 35 w 169"/>
                <a:gd name="T95" fmla="*/ 112 h 168"/>
                <a:gd name="T96" fmla="*/ 45 w 169"/>
                <a:gd name="T97" fmla="*/ 129 h 168"/>
                <a:gd name="T98" fmla="*/ 53 w 169"/>
                <a:gd name="T99" fmla="*/ 143 h 168"/>
                <a:gd name="T100" fmla="*/ 56 w 169"/>
                <a:gd name="T101" fmla="*/ 149 h 168"/>
                <a:gd name="T102" fmla="*/ 69 w 169"/>
                <a:gd name="T103" fmla="*/ 168 h 168"/>
                <a:gd name="connsiteX0" fmla="*/ 4083 w 10000"/>
                <a:gd name="connsiteY0" fmla="*/ 10000 h 10000"/>
                <a:gd name="connsiteX1" fmla="*/ 4201 w 10000"/>
                <a:gd name="connsiteY1" fmla="*/ 10000 h 10000"/>
                <a:gd name="connsiteX2" fmla="*/ 4379 w 10000"/>
                <a:gd name="connsiteY2" fmla="*/ 10000 h 10000"/>
                <a:gd name="connsiteX3" fmla="*/ 4379 w 10000"/>
                <a:gd name="connsiteY3" fmla="*/ 9940 h 10000"/>
                <a:gd name="connsiteX4" fmla="*/ 4615 w 10000"/>
                <a:gd name="connsiteY4" fmla="*/ 9762 h 10000"/>
                <a:gd name="connsiteX5" fmla="*/ 4852 w 10000"/>
                <a:gd name="connsiteY5" fmla="*/ 9762 h 10000"/>
                <a:gd name="connsiteX6" fmla="*/ 5266 w 10000"/>
                <a:gd name="connsiteY6" fmla="*/ 9881 h 10000"/>
                <a:gd name="connsiteX7" fmla="*/ 5266 w 10000"/>
                <a:gd name="connsiteY7" fmla="*/ 9881 h 10000"/>
                <a:gd name="connsiteX8" fmla="*/ 5503 w 10000"/>
                <a:gd name="connsiteY8" fmla="*/ 9524 h 10000"/>
                <a:gd name="connsiteX9" fmla="*/ 6036 w 10000"/>
                <a:gd name="connsiteY9" fmla="*/ 9226 h 10000"/>
                <a:gd name="connsiteX10" fmla="*/ 6509 w 10000"/>
                <a:gd name="connsiteY10" fmla="*/ 8929 h 10000"/>
                <a:gd name="connsiteX11" fmla="*/ 7041 w 10000"/>
                <a:gd name="connsiteY11" fmla="*/ 8571 h 10000"/>
                <a:gd name="connsiteX12" fmla="*/ 7337 w 10000"/>
                <a:gd name="connsiteY12" fmla="*/ 8452 h 10000"/>
                <a:gd name="connsiteX13" fmla="*/ 7870 w 10000"/>
                <a:gd name="connsiteY13" fmla="*/ 8214 h 10000"/>
                <a:gd name="connsiteX14" fmla="*/ 8757 w 10000"/>
                <a:gd name="connsiteY14" fmla="*/ 8512 h 10000"/>
                <a:gd name="connsiteX15" fmla="*/ 9645 w 10000"/>
                <a:gd name="connsiteY15" fmla="*/ 8571 h 10000"/>
                <a:gd name="connsiteX16" fmla="*/ 10000 w 10000"/>
                <a:gd name="connsiteY16" fmla="*/ 8393 h 10000"/>
                <a:gd name="connsiteX17" fmla="*/ 10000 w 10000"/>
                <a:gd name="connsiteY17" fmla="*/ 8393 h 10000"/>
                <a:gd name="connsiteX18" fmla="*/ 9941 w 10000"/>
                <a:gd name="connsiteY18" fmla="*/ 8036 h 10000"/>
                <a:gd name="connsiteX19" fmla="*/ 9172 w 10000"/>
                <a:gd name="connsiteY19" fmla="*/ 6786 h 10000"/>
                <a:gd name="connsiteX20" fmla="*/ 8580 w 10000"/>
                <a:gd name="connsiteY20" fmla="*/ 6250 h 10000"/>
                <a:gd name="connsiteX21" fmla="*/ 7929 w 10000"/>
                <a:gd name="connsiteY21" fmla="*/ 5357 h 10000"/>
                <a:gd name="connsiteX22" fmla="*/ 6864 w 10000"/>
                <a:gd name="connsiteY22" fmla="*/ 4702 h 10000"/>
                <a:gd name="connsiteX23" fmla="*/ 5385 w 10000"/>
                <a:gd name="connsiteY23" fmla="*/ 3750 h 10000"/>
                <a:gd name="connsiteX24" fmla="*/ 2367 w 10000"/>
                <a:gd name="connsiteY24" fmla="*/ 1548 h 10000"/>
                <a:gd name="connsiteX25" fmla="*/ 1716 w 10000"/>
                <a:gd name="connsiteY25" fmla="*/ 595 h 10000"/>
                <a:gd name="connsiteX26" fmla="*/ 1716 w 10000"/>
                <a:gd name="connsiteY26" fmla="*/ 595 h 10000"/>
                <a:gd name="connsiteX27" fmla="*/ 1124 w 10000"/>
                <a:gd name="connsiteY27" fmla="*/ 119 h 10000"/>
                <a:gd name="connsiteX28" fmla="*/ 1124 w 10000"/>
                <a:gd name="connsiteY28" fmla="*/ 119 h 10000"/>
                <a:gd name="connsiteX29" fmla="*/ 1006 w 10000"/>
                <a:gd name="connsiteY29" fmla="*/ 119 h 10000"/>
                <a:gd name="connsiteX30" fmla="*/ 769 w 10000"/>
                <a:gd name="connsiteY30" fmla="*/ 60 h 10000"/>
                <a:gd name="connsiteX31" fmla="*/ 769 w 10000"/>
                <a:gd name="connsiteY31" fmla="*/ 60 h 10000"/>
                <a:gd name="connsiteX32" fmla="*/ 651 w 10000"/>
                <a:gd name="connsiteY32" fmla="*/ 0 h 10000"/>
                <a:gd name="connsiteX33" fmla="*/ 473 w 10000"/>
                <a:gd name="connsiteY33" fmla="*/ 0 h 10000"/>
                <a:gd name="connsiteX34" fmla="*/ 0 w 10000"/>
                <a:gd name="connsiteY34" fmla="*/ 0 h 10000"/>
                <a:gd name="connsiteX35" fmla="*/ 0 w 10000"/>
                <a:gd name="connsiteY35" fmla="*/ 0 h 10000"/>
                <a:gd name="connsiteX36" fmla="*/ 473 w 10000"/>
                <a:gd name="connsiteY36" fmla="*/ 1845 h 10000"/>
                <a:gd name="connsiteX37" fmla="*/ 1006 w 10000"/>
                <a:gd name="connsiteY37" fmla="*/ 3452 h 10000"/>
                <a:gd name="connsiteX38" fmla="*/ 1006 w 10000"/>
                <a:gd name="connsiteY38" fmla="*/ 3512 h 10000"/>
                <a:gd name="connsiteX39" fmla="*/ 1065 w 10000"/>
                <a:gd name="connsiteY39" fmla="*/ 3512 h 10000"/>
                <a:gd name="connsiteX40" fmla="*/ 1065 w 10000"/>
                <a:gd name="connsiteY40" fmla="*/ 3512 h 10000"/>
                <a:gd name="connsiteX41" fmla="*/ 1657 w 10000"/>
                <a:gd name="connsiteY41" fmla="*/ 3155 h 10000"/>
                <a:gd name="connsiteX42" fmla="*/ 1302 w 10000"/>
                <a:gd name="connsiteY42" fmla="*/ 4167 h 10000"/>
                <a:gd name="connsiteX43" fmla="*/ 1716 w 10000"/>
                <a:gd name="connsiteY43" fmla="*/ 5774 h 10000"/>
                <a:gd name="connsiteX44" fmla="*/ 1775 w 10000"/>
                <a:gd name="connsiteY44" fmla="*/ 6012 h 10000"/>
                <a:gd name="connsiteX45" fmla="*/ 1834 w 10000"/>
                <a:gd name="connsiteY45" fmla="*/ 6071 h 10000"/>
                <a:gd name="connsiteX46" fmla="*/ 2071 w 10000"/>
                <a:gd name="connsiteY46" fmla="*/ 6667 h 10000"/>
                <a:gd name="connsiteX47" fmla="*/ 2663 w 10000"/>
                <a:gd name="connsiteY47" fmla="*/ 7679 h 10000"/>
                <a:gd name="connsiteX48" fmla="*/ 3136 w 10000"/>
                <a:gd name="connsiteY48" fmla="*/ 8512 h 10000"/>
                <a:gd name="connsiteX49" fmla="*/ 3314 w 10000"/>
                <a:gd name="connsiteY49" fmla="*/ 8869 h 10000"/>
                <a:gd name="connsiteX50" fmla="*/ 4083 w 10000"/>
                <a:gd name="connsiteY50" fmla="*/ 10000 h 10000"/>
                <a:gd name="connsiteX0" fmla="*/ 4083 w 10000"/>
                <a:gd name="connsiteY0" fmla="*/ 10000 h 10000"/>
                <a:gd name="connsiteX1" fmla="*/ 4201 w 10000"/>
                <a:gd name="connsiteY1" fmla="*/ 10000 h 10000"/>
                <a:gd name="connsiteX2" fmla="*/ 4379 w 10000"/>
                <a:gd name="connsiteY2" fmla="*/ 10000 h 10000"/>
                <a:gd name="connsiteX3" fmla="*/ 4379 w 10000"/>
                <a:gd name="connsiteY3" fmla="*/ 9940 h 10000"/>
                <a:gd name="connsiteX4" fmla="*/ 4615 w 10000"/>
                <a:gd name="connsiteY4" fmla="*/ 9762 h 10000"/>
                <a:gd name="connsiteX5" fmla="*/ 4852 w 10000"/>
                <a:gd name="connsiteY5" fmla="*/ 9762 h 10000"/>
                <a:gd name="connsiteX6" fmla="*/ 5266 w 10000"/>
                <a:gd name="connsiteY6" fmla="*/ 9881 h 10000"/>
                <a:gd name="connsiteX7" fmla="*/ 5266 w 10000"/>
                <a:gd name="connsiteY7" fmla="*/ 9881 h 10000"/>
                <a:gd name="connsiteX8" fmla="*/ 5503 w 10000"/>
                <a:gd name="connsiteY8" fmla="*/ 9524 h 10000"/>
                <a:gd name="connsiteX9" fmla="*/ 6036 w 10000"/>
                <a:gd name="connsiteY9" fmla="*/ 9226 h 10000"/>
                <a:gd name="connsiteX10" fmla="*/ 6509 w 10000"/>
                <a:gd name="connsiteY10" fmla="*/ 8929 h 10000"/>
                <a:gd name="connsiteX11" fmla="*/ 7041 w 10000"/>
                <a:gd name="connsiteY11" fmla="*/ 8571 h 10000"/>
                <a:gd name="connsiteX12" fmla="*/ 7337 w 10000"/>
                <a:gd name="connsiteY12" fmla="*/ 8452 h 10000"/>
                <a:gd name="connsiteX13" fmla="*/ 7870 w 10000"/>
                <a:gd name="connsiteY13" fmla="*/ 8214 h 10000"/>
                <a:gd name="connsiteX14" fmla="*/ 8757 w 10000"/>
                <a:gd name="connsiteY14" fmla="*/ 8512 h 10000"/>
                <a:gd name="connsiteX15" fmla="*/ 9645 w 10000"/>
                <a:gd name="connsiteY15" fmla="*/ 8571 h 10000"/>
                <a:gd name="connsiteX16" fmla="*/ 10000 w 10000"/>
                <a:gd name="connsiteY16" fmla="*/ 8393 h 10000"/>
                <a:gd name="connsiteX17" fmla="*/ 10000 w 10000"/>
                <a:gd name="connsiteY17" fmla="*/ 8393 h 10000"/>
                <a:gd name="connsiteX18" fmla="*/ 9941 w 10000"/>
                <a:gd name="connsiteY18" fmla="*/ 8036 h 10000"/>
                <a:gd name="connsiteX19" fmla="*/ 9172 w 10000"/>
                <a:gd name="connsiteY19" fmla="*/ 6786 h 10000"/>
                <a:gd name="connsiteX20" fmla="*/ 8580 w 10000"/>
                <a:gd name="connsiteY20" fmla="*/ 6250 h 10000"/>
                <a:gd name="connsiteX21" fmla="*/ 7929 w 10000"/>
                <a:gd name="connsiteY21" fmla="*/ 5357 h 10000"/>
                <a:gd name="connsiteX22" fmla="*/ 6864 w 10000"/>
                <a:gd name="connsiteY22" fmla="*/ 4702 h 10000"/>
                <a:gd name="connsiteX23" fmla="*/ 4204 w 10000"/>
                <a:gd name="connsiteY23" fmla="*/ 2798 h 10000"/>
                <a:gd name="connsiteX24" fmla="*/ 2367 w 10000"/>
                <a:gd name="connsiteY24" fmla="*/ 1548 h 10000"/>
                <a:gd name="connsiteX25" fmla="*/ 1716 w 10000"/>
                <a:gd name="connsiteY25" fmla="*/ 595 h 10000"/>
                <a:gd name="connsiteX26" fmla="*/ 1716 w 10000"/>
                <a:gd name="connsiteY26" fmla="*/ 595 h 10000"/>
                <a:gd name="connsiteX27" fmla="*/ 1124 w 10000"/>
                <a:gd name="connsiteY27" fmla="*/ 119 h 10000"/>
                <a:gd name="connsiteX28" fmla="*/ 1124 w 10000"/>
                <a:gd name="connsiteY28" fmla="*/ 119 h 10000"/>
                <a:gd name="connsiteX29" fmla="*/ 1006 w 10000"/>
                <a:gd name="connsiteY29" fmla="*/ 119 h 10000"/>
                <a:gd name="connsiteX30" fmla="*/ 769 w 10000"/>
                <a:gd name="connsiteY30" fmla="*/ 60 h 10000"/>
                <a:gd name="connsiteX31" fmla="*/ 769 w 10000"/>
                <a:gd name="connsiteY31" fmla="*/ 60 h 10000"/>
                <a:gd name="connsiteX32" fmla="*/ 651 w 10000"/>
                <a:gd name="connsiteY32" fmla="*/ 0 h 10000"/>
                <a:gd name="connsiteX33" fmla="*/ 473 w 10000"/>
                <a:gd name="connsiteY33" fmla="*/ 0 h 10000"/>
                <a:gd name="connsiteX34" fmla="*/ 0 w 10000"/>
                <a:gd name="connsiteY34" fmla="*/ 0 h 10000"/>
                <a:gd name="connsiteX35" fmla="*/ 0 w 10000"/>
                <a:gd name="connsiteY35" fmla="*/ 0 h 10000"/>
                <a:gd name="connsiteX36" fmla="*/ 473 w 10000"/>
                <a:gd name="connsiteY36" fmla="*/ 1845 h 10000"/>
                <a:gd name="connsiteX37" fmla="*/ 1006 w 10000"/>
                <a:gd name="connsiteY37" fmla="*/ 3452 h 10000"/>
                <a:gd name="connsiteX38" fmla="*/ 1006 w 10000"/>
                <a:gd name="connsiteY38" fmla="*/ 3512 h 10000"/>
                <a:gd name="connsiteX39" fmla="*/ 1065 w 10000"/>
                <a:gd name="connsiteY39" fmla="*/ 3512 h 10000"/>
                <a:gd name="connsiteX40" fmla="*/ 1065 w 10000"/>
                <a:gd name="connsiteY40" fmla="*/ 3512 h 10000"/>
                <a:gd name="connsiteX41" fmla="*/ 1657 w 10000"/>
                <a:gd name="connsiteY41" fmla="*/ 3155 h 10000"/>
                <a:gd name="connsiteX42" fmla="*/ 1302 w 10000"/>
                <a:gd name="connsiteY42" fmla="*/ 4167 h 10000"/>
                <a:gd name="connsiteX43" fmla="*/ 1716 w 10000"/>
                <a:gd name="connsiteY43" fmla="*/ 5774 h 10000"/>
                <a:gd name="connsiteX44" fmla="*/ 1775 w 10000"/>
                <a:gd name="connsiteY44" fmla="*/ 6012 h 10000"/>
                <a:gd name="connsiteX45" fmla="*/ 1834 w 10000"/>
                <a:gd name="connsiteY45" fmla="*/ 6071 h 10000"/>
                <a:gd name="connsiteX46" fmla="*/ 2071 w 10000"/>
                <a:gd name="connsiteY46" fmla="*/ 6667 h 10000"/>
                <a:gd name="connsiteX47" fmla="*/ 2663 w 10000"/>
                <a:gd name="connsiteY47" fmla="*/ 7679 h 10000"/>
                <a:gd name="connsiteX48" fmla="*/ 3136 w 10000"/>
                <a:gd name="connsiteY48" fmla="*/ 8512 h 10000"/>
                <a:gd name="connsiteX49" fmla="*/ 3314 w 10000"/>
                <a:gd name="connsiteY49" fmla="*/ 8869 h 10000"/>
                <a:gd name="connsiteX50" fmla="*/ 4083 w 10000"/>
                <a:gd name="connsiteY50" fmla="*/ 10000 h 10000"/>
                <a:gd name="connsiteX0" fmla="*/ 4083 w 10000"/>
                <a:gd name="connsiteY0" fmla="*/ 10000 h 10000"/>
                <a:gd name="connsiteX1" fmla="*/ 4201 w 10000"/>
                <a:gd name="connsiteY1" fmla="*/ 10000 h 10000"/>
                <a:gd name="connsiteX2" fmla="*/ 4379 w 10000"/>
                <a:gd name="connsiteY2" fmla="*/ 10000 h 10000"/>
                <a:gd name="connsiteX3" fmla="*/ 4379 w 10000"/>
                <a:gd name="connsiteY3" fmla="*/ 9940 h 10000"/>
                <a:gd name="connsiteX4" fmla="*/ 4615 w 10000"/>
                <a:gd name="connsiteY4" fmla="*/ 9762 h 10000"/>
                <a:gd name="connsiteX5" fmla="*/ 4852 w 10000"/>
                <a:gd name="connsiteY5" fmla="*/ 9762 h 10000"/>
                <a:gd name="connsiteX6" fmla="*/ 5266 w 10000"/>
                <a:gd name="connsiteY6" fmla="*/ 9881 h 10000"/>
                <a:gd name="connsiteX7" fmla="*/ 5266 w 10000"/>
                <a:gd name="connsiteY7" fmla="*/ 9881 h 10000"/>
                <a:gd name="connsiteX8" fmla="*/ 5503 w 10000"/>
                <a:gd name="connsiteY8" fmla="*/ 9524 h 10000"/>
                <a:gd name="connsiteX9" fmla="*/ 6036 w 10000"/>
                <a:gd name="connsiteY9" fmla="*/ 9226 h 10000"/>
                <a:gd name="connsiteX10" fmla="*/ 6509 w 10000"/>
                <a:gd name="connsiteY10" fmla="*/ 8929 h 10000"/>
                <a:gd name="connsiteX11" fmla="*/ 7041 w 10000"/>
                <a:gd name="connsiteY11" fmla="*/ 8571 h 10000"/>
                <a:gd name="connsiteX12" fmla="*/ 7337 w 10000"/>
                <a:gd name="connsiteY12" fmla="*/ 8452 h 10000"/>
                <a:gd name="connsiteX13" fmla="*/ 7870 w 10000"/>
                <a:gd name="connsiteY13" fmla="*/ 8214 h 10000"/>
                <a:gd name="connsiteX14" fmla="*/ 8757 w 10000"/>
                <a:gd name="connsiteY14" fmla="*/ 8512 h 10000"/>
                <a:gd name="connsiteX15" fmla="*/ 9645 w 10000"/>
                <a:gd name="connsiteY15" fmla="*/ 8571 h 10000"/>
                <a:gd name="connsiteX16" fmla="*/ 10000 w 10000"/>
                <a:gd name="connsiteY16" fmla="*/ 8393 h 10000"/>
                <a:gd name="connsiteX17" fmla="*/ 10000 w 10000"/>
                <a:gd name="connsiteY17" fmla="*/ 8393 h 10000"/>
                <a:gd name="connsiteX18" fmla="*/ 9941 w 10000"/>
                <a:gd name="connsiteY18" fmla="*/ 8036 h 10000"/>
                <a:gd name="connsiteX19" fmla="*/ 9172 w 10000"/>
                <a:gd name="connsiteY19" fmla="*/ 6786 h 10000"/>
                <a:gd name="connsiteX20" fmla="*/ 8580 w 10000"/>
                <a:gd name="connsiteY20" fmla="*/ 6250 h 10000"/>
                <a:gd name="connsiteX21" fmla="*/ 7929 w 10000"/>
                <a:gd name="connsiteY21" fmla="*/ 5357 h 10000"/>
                <a:gd name="connsiteX22" fmla="*/ 6392 w 10000"/>
                <a:gd name="connsiteY22" fmla="*/ 4107 h 10000"/>
                <a:gd name="connsiteX23" fmla="*/ 4204 w 10000"/>
                <a:gd name="connsiteY23" fmla="*/ 2798 h 10000"/>
                <a:gd name="connsiteX24" fmla="*/ 2367 w 10000"/>
                <a:gd name="connsiteY24" fmla="*/ 1548 h 10000"/>
                <a:gd name="connsiteX25" fmla="*/ 1716 w 10000"/>
                <a:gd name="connsiteY25" fmla="*/ 595 h 10000"/>
                <a:gd name="connsiteX26" fmla="*/ 1716 w 10000"/>
                <a:gd name="connsiteY26" fmla="*/ 595 h 10000"/>
                <a:gd name="connsiteX27" fmla="*/ 1124 w 10000"/>
                <a:gd name="connsiteY27" fmla="*/ 119 h 10000"/>
                <a:gd name="connsiteX28" fmla="*/ 1124 w 10000"/>
                <a:gd name="connsiteY28" fmla="*/ 119 h 10000"/>
                <a:gd name="connsiteX29" fmla="*/ 1006 w 10000"/>
                <a:gd name="connsiteY29" fmla="*/ 119 h 10000"/>
                <a:gd name="connsiteX30" fmla="*/ 769 w 10000"/>
                <a:gd name="connsiteY30" fmla="*/ 60 h 10000"/>
                <a:gd name="connsiteX31" fmla="*/ 769 w 10000"/>
                <a:gd name="connsiteY31" fmla="*/ 60 h 10000"/>
                <a:gd name="connsiteX32" fmla="*/ 651 w 10000"/>
                <a:gd name="connsiteY32" fmla="*/ 0 h 10000"/>
                <a:gd name="connsiteX33" fmla="*/ 473 w 10000"/>
                <a:gd name="connsiteY33" fmla="*/ 0 h 10000"/>
                <a:gd name="connsiteX34" fmla="*/ 0 w 10000"/>
                <a:gd name="connsiteY34" fmla="*/ 0 h 10000"/>
                <a:gd name="connsiteX35" fmla="*/ 0 w 10000"/>
                <a:gd name="connsiteY35" fmla="*/ 0 h 10000"/>
                <a:gd name="connsiteX36" fmla="*/ 473 w 10000"/>
                <a:gd name="connsiteY36" fmla="*/ 1845 h 10000"/>
                <a:gd name="connsiteX37" fmla="*/ 1006 w 10000"/>
                <a:gd name="connsiteY37" fmla="*/ 3452 h 10000"/>
                <a:gd name="connsiteX38" fmla="*/ 1006 w 10000"/>
                <a:gd name="connsiteY38" fmla="*/ 3512 h 10000"/>
                <a:gd name="connsiteX39" fmla="*/ 1065 w 10000"/>
                <a:gd name="connsiteY39" fmla="*/ 3512 h 10000"/>
                <a:gd name="connsiteX40" fmla="*/ 1065 w 10000"/>
                <a:gd name="connsiteY40" fmla="*/ 3512 h 10000"/>
                <a:gd name="connsiteX41" fmla="*/ 1657 w 10000"/>
                <a:gd name="connsiteY41" fmla="*/ 3155 h 10000"/>
                <a:gd name="connsiteX42" fmla="*/ 1302 w 10000"/>
                <a:gd name="connsiteY42" fmla="*/ 4167 h 10000"/>
                <a:gd name="connsiteX43" fmla="*/ 1716 w 10000"/>
                <a:gd name="connsiteY43" fmla="*/ 5774 h 10000"/>
                <a:gd name="connsiteX44" fmla="*/ 1775 w 10000"/>
                <a:gd name="connsiteY44" fmla="*/ 6012 h 10000"/>
                <a:gd name="connsiteX45" fmla="*/ 1834 w 10000"/>
                <a:gd name="connsiteY45" fmla="*/ 6071 h 10000"/>
                <a:gd name="connsiteX46" fmla="*/ 2071 w 10000"/>
                <a:gd name="connsiteY46" fmla="*/ 6667 h 10000"/>
                <a:gd name="connsiteX47" fmla="*/ 2663 w 10000"/>
                <a:gd name="connsiteY47" fmla="*/ 7679 h 10000"/>
                <a:gd name="connsiteX48" fmla="*/ 3136 w 10000"/>
                <a:gd name="connsiteY48" fmla="*/ 8512 h 10000"/>
                <a:gd name="connsiteX49" fmla="*/ 3314 w 10000"/>
                <a:gd name="connsiteY49" fmla="*/ 8869 h 10000"/>
                <a:gd name="connsiteX50" fmla="*/ 4083 w 10000"/>
                <a:gd name="connsiteY50"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10000">
                  <a:moveTo>
                    <a:pt x="4083" y="10000"/>
                  </a:moveTo>
                  <a:lnTo>
                    <a:pt x="4201" y="10000"/>
                  </a:lnTo>
                  <a:lnTo>
                    <a:pt x="4379" y="10000"/>
                  </a:lnTo>
                  <a:lnTo>
                    <a:pt x="4379" y="9940"/>
                  </a:lnTo>
                  <a:cubicBezTo>
                    <a:pt x="4497" y="9940"/>
                    <a:pt x="4497" y="9821"/>
                    <a:pt x="4615" y="9762"/>
                  </a:cubicBezTo>
                  <a:lnTo>
                    <a:pt x="4852" y="9762"/>
                  </a:lnTo>
                  <a:lnTo>
                    <a:pt x="5266" y="9881"/>
                  </a:lnTo>
                  <a:lnTo>
                    <a:pt x="5266" y="9881"/>
                  </a:lnTo>
                  <a:lnTo>
                    <a:pt x="5503" y="9524"/>
                  </a:lnTo>
                  <a:cubicBezTo>
                    <a:pt x="5562" y="9345"/>
                    <a:pt x="5858" y="9226"/>
                    <a:pt x="6036" y="9226"/>
                  </a:cubicBezTo>
                  <a:cubicBezTo>
                    <a:pt x="6154" y="8988"/>
                    <a:pt x="6272" y="8988"/>
                    <a:pt x="6509" y="8929"/>
                  </a:cubicBezTo>
                  <a:cubicBezTo>
                    <a:pt x="6864" y="8869"/>
                    <a:pt x="6805" y="8869"/>
                    <a:pt x="7041" y="8571"/>
                  </a:cubicBezTo>
                  <a:cubicBezTo>
                    <a:pt x="7041" y="8512"/>
                    <a:pt x="7278" y="8452"/>
                    <a:pt x="7337" y="8452"/>
                  </a:cubicBezTo>
                  <a:cubicBezTo>
                    <a:pt x="7633" y="8452"/>
                    <a:pt x="7692" y="8333"/>
                    <a:pt x="7870" y="8214"/>
                  </a:cubicBezTo>
                  <a:cubicBezTo>
                    <a:pt x="8166" y="8095"/>
                    <a:pt x="8521" y="8333"/>
                    <a:pt x="8757" y="8512"/>
                  </a:cubicBezTo>
                  <a:cubicBezTo>
                    <a:pt x="9053" y="8810"/>
                    <a:pt x="9290" y="8869"/>
                    <a:pt x="9645" y="8571"/>
                  </a:cubicBezTo>
                  <a:lnTo>
                    <a:pt x="10000" y="8393"/>
                  </a:lnTo>
                  <a:lnTo>
                    <a:pt x="10000" y="8393"/>
                  </a:lnTo>
                  <a:cubicBezTo>
                    <a:pt x="10000" y="8274"/>
                    <a:pt x="10000" y="8155"/>
                    <a:pt x="9941" y="8036"/>
                  </a:cubicBezTo>
                  <a:cubicBezTo>
                    <a:pt x="9822" y="7500"/>
                    <a:pt x="9467" y="7202"/>
                    <a:pt x="9172" y="6786"/>
                  </a:cubicBezTo>
                  <a:cubicBezTo>
                    <a:pt x="9053" y="6607"/>
                    <a:pt x="8580" y="6548"/>
                    <a:pt x="8580" y="6250"/>
                  </a:cubicBezTo>
                  <a:cubicBezTo>
                    <a:pt x="8343" y="5952"/>
                    <a:pt x="8284" y="5595"/>
                    <a:pt x="7929" y="5357"/>
                  </a:cubicBezTo>
                  <a:cubicBezTo>
                    <a:pt x="7633" y="5060"/>
                    <a:pt x="6747" y="4286"/>
                    <a:pt x="6392" y="4107"/>
                  </a:cubicBezTo>
                  <a:cubicBezTo>
                    <a:pt x="6037" y="3869"/>
                    <a:pt x="4618" y="2858"/>
                    <a:pt x="4204" y="2798"/>
                  </a:cubicBezTo>
                  <a:cubicBezTo>
                    <a:pt x="3454" y="2272"/>
                    <a:pt x="2978" y="2074"/>
                    <a:pt x="2367" y="1548"/>
                  </a:cubicBezTo>
                  <a:cubicBezTo>
                    <a:pt x="2071" y="1369"/>
                    <a:pt x="1893" y="952"/>
                    <a:pt x="1716" y="595"/>
                  </a:cubicBezTo>
                  <a:lnTo>
                    <a:pt x="1716" y="595"/>
                  </a:lnTo>
                  <a:lnTo>
                    <a:pt x="1124" y="119"/>
                  </a:lnTo>
                  <a:lnTo>
                    <a:pt x="1124" y="119"/>
                  </a:lnTo>
                  <a:lnTo>
                    <a:pt x="1006" y="119"/>
                  </a:lnTo>
                  <a:cubicBezTo>
                    <a:pt x="947" y="60"/>
                    <a:pt x="888" y="60"/>
                    <a:pt x="769" y="60"/>
                  </a:cubicBezTo>
                  <a:lnTo>
                    <a:pt x="769" y="60"/>
                  </a:lnTo>
                  <a:cubicBezTo>
                    <a:pt x="710" y="60"/>
                    <a:pt x="651" y="60"/>
                    <a:pt x="651" y="0"/>
                  </a:cubicBezTo>
                  <a:lnTo>
                    <a:pt x="473" y="0"/>
                  </a:lnTo>
                  <a:lnTo>
                    <a:pt x="0" y="0"/>
                  </a:lnTo>
                  <a:lnTo>
                    <a:pt x="0" y="0"/>
                  </a:lnTo>
                  <a:cubicBezTo>
                    <a:pt x="118" y="536"/>
                    <a:pt x="178" y="1310"/>
                    <a:pt x="473" y="1845"/>
                  </a:cubicBezTo>
                  <a:cubicBezTo>
                    <a:pt x="651" y="2262"/>
                    <a:pt x="947" y="2976"/>
                    <a:pt x="1006" y="3452"/>
                  </a:cubicBezTo>
                  <a:lnTo>
                    <a:pt x="1006" y="3512"/>
                  </a:lnTo>
                  <a:lnTo>
                    <a:pt x="1065" y="3512"/>
                  </a:lnTo>
                  <a:lnTo>
                    <a:pt x="1065" y="3512"/>
                  </a:lnTo>
                  <a:cubicBezTo>
                    <a:pt x="1302" y="3512"/>
                    <a:pt x="1420" y="3036"/>
                    <a:pt x="1657" y="3155"/>
                  </a:cubicBezTo>
                  <a:cubicBezTo>
                    <a:pt x="2189" y="3452"/>
                    <a:pt x="1420" y="3929"/>
                    <a:pt x="1302" y="4167"/>
                  </a:cubicBezTo>
                  <a:cubicBezTo>
                    <a:pt x="1124" y="4702"/>
                    <a:pt x="1479" y="5238"/>
                    <a:pt x="1716" y="5774"/>
                  </a:cubicBezTo>
                  <a:cubicBezTo>
                    <a:pt x="1716" y="5833"/>
                    <a:pt x="1775" y="5952"/>
                    <a:pt x="1775" y="6012"/>
                  </a:cubicBezTo>
                  <a:cubicBezTo>
                    <a:pt x="1834" y="6012"/>
                    <a:pt x="1834" y="6071"/>
                    <a:pt x="1834" y="6071"/>
                  </a:cubicBezTo>
                  <a:cubicBezTo>
                    <a:pt x="1953" y="6190"/>
                    <a:pt x="2012" y="6548"/>
                    <a:pt x="2071" y="6667"/>
                  </a:cubicBezTo>
                  <a:cubicBezTo>
                    <a:pt x="2249" y="7024"/>
                    <a:pt x="2426" y="7381"/>
                    <a:pt x="2663" y="7679"/>
                  </a:cubicBezTo>
                  <a:cubicBezTo>
                    <a:pt x="2840" y="7917"/>
                    <a:pt x="2959" y="8274"/>
                    <a:pt x="3136" y="8512"/>
                  </a:cubicBezTo>
                  <a:cubicBezTo>
                    <a:pt x="3136" y="8571"/>
                    <a:pt x="3254" y="8810"/>
                    <a:pt x="3314" y="8869"/>
                  </a:cubicBezTo>
                  <a:lnTo>
                    <a:pt x="4083" y="1000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08" name="WILKES"/>
            <p:cNvSpPr>
              <a:spLocks/>
            </p:cNvSpPr>
            <p:nvPr/>
          </p:nvSpPr>
          <p:spPr bwMode="auto">
            <a:xfrm>
              <a:off x="4767263" y="1938338"/>
              <a:ext cx="514350" cy="461963"/>
            </a:xfrm>
            <a:custGeom>
              <a:avLst/>
              <a:gdLst>
                <a:gd name="T0" fmla="*/ 147 w 216"/>
                <a:gd name="T1" fmla="*/ 5 h 194"/>
                <a:gd name="T2" fmla="*/ 155 w 216"/>
                <a:gd name="T3" fmla="*/ 36 h 194"/>
                <a:gd name="T4" fmla="*/ 164 w 216"/>
                <a:gd name="T5" fmla="*/ 63 h 194"/>
                <a:gd name="T6" fmla="*/ 164 w 216"/>
                <a:gd name="T7" fmla="*/ 64 h 194"/>
                <a:gd name="T8" fmla="*/ 165 w 216"/>
                <a:gd name="T9" fmla="*/ 64 h 194"/>
                <a:gd name="T10" fmla="*/ 165 w 216"/>
                <a:gd name="T11" fmla="*/ 64 h 194"/>
                <a:gd name="T12" fmla="*/ 175 w 216"/>
                <a:gd name="T13" fmla="*/ 58 h 194"/>
                <a:gd name="T14" fmla="*/ 169 w 216"/>
                <a:gd name="T15" fmla="*/ 75 h 194"/>
                <a:gd name="T16" fmla="*/ 176 w 216"/>
                <a:gd name="T17" fmla="*/ 102 h 194"/>
                <a:gd name="T18" fmla="*/ 177 w 216"/>
                <a:gd name="T19" fmla="*/ 106 h 194"/>
                <a:gd name="T20" fmla="*/ 178 w 216"/>
                <a:gd name="T21" fmla="*/ 107 h 194"/>
                <a:gd name="T22" fmla="*/ 182 w 216"/>
                <a:gd name="T23" fmla="*/ 117 h 194"/>
                <a:gd name="T24" fmla="*/ 192 w 216"/>
                <a:gd name="T25" fmla="*/ 134 h 194"/>
                <a:gd name="T26" fmla="*/ 200 w 216"/>
                <a:gd name="T27" fmla="*/ 148 h 194"/>
                <a:gd name="T28" fmla="*/ 203 w 216"/>
                <a:gd name="T29" fmla="*/ 154 h 194"/>
                <a:gd name="T30" fmla="*/ 216 w 216"/>
                <a:gd name="T31" fmla="*/ 173 h 194"/>
                <a:gd name="T32" fmla="*/ 216 w 216"/>
                <a:gd name="T33" fmla="*/ 173 h 194"/>
                <a:gd name="T34" fmla="*/ 208 w 216"/>
                <a:gd name="T35" fmla="*/ 172 h 194"/>
                <a:gd name="T36" fmla="*/ 194 w 216"/>
                <a:gd name="T37" fmla="*/ 169 h 194"/>
                <a:gd name="T38" fmla="*/ 174 w 216"/>
                <a:gd name="T39" fmla="*/ 169 h 194"/>
                <a:gd name="T40" fmla="*/ 166 w 216"/>
                <a:gd name="T41" fmla="*/ 174 h 194"/>
                <a:gd name="T42" fmla="*/ 158 w 216"/>
                <a:gd name="T43" fmla="*/ 180 h 194"/>
                <a:gd name="T44" fmla="*/ 154 w 216"/>
                <a:gd name="T45" fmla="*/ 184 h 194"/>
                <a:gd name="T46" fmla="*/ 146 w 216"/>
                <a:gd name="T47" fmla="*/ 186 h 194"/>
                <a:gd name="T48" fmla="*/ 146 w 216"/>
                <a:gd name="T49" fmla="*/ 186 h 194"/>
                <a:gd name="T50" fmla="*/ 130 w 216"/>
                <a:gd name="T51" fmla="*/ 194 h 194"/>
                <a:gd name="T52" fmla="*/ 130 w 216"/>
                <a:gd name="T53" fmla="*/ 194 h 194"/>
                <a:gd name="T54" fmla="*/ 127 w 216"/>
                <a:gd name="T55" fmla="*/ 188 h 194"/>
                <a:gd name="T56" fmla="*/ 127 w 216"/>
                <a:gd name="T57" fmla="*/ 183 h 194"/>
                <a:gd name="T58" fmla="*/ 117 w 216"/>
                <a:gd name="T59" fmla="*/ 185 h 194"/>
                <a:gd name="T60" fmla="*/ 105 w 216"/>
                <a:gd name="T61" fmla="*/ 185 h 194"/>
                <a:gd name="T62" fmla="*/ 83 w 216"/>
                <a:gd name="T63" fmla="*/ 172 h 194"/>
                <a:gd name="T64" fmla="*/ 67 w 216"/>
                <a:gd name="T65" fmla="*/ 170 h 194"/>
                <a:gd name="T66" fmla="*/ 50 w 216"/>
                <a:gd name="T67" fmla="*/ 176 h 194"/>
                <a:gd name="T68" fmla="*/ 48 w 216"/>
                <a:gd name="T69" fmla="*/ 182 h 194"/>
                <a:gd name="T70" fmla="*/ 37 w 216"/>
                <a:gd name="T71" fmla="*/ 161 h 194"/>
                <a:gd name="T72" fmla="*/ 21 w 216"/>
                <a:gd name="T73" fmla="*/ 129 h 194"/>
                <a:gd name="T74" fmla="*/ 21 w 216"/>
                <a:gd name="T75" fmla="*/ 129 h 194"/>
                <a:gd name="T76" fmla="*/ 18 w 216"/>
                <a:gd name="T77" fmla="*/ 122 h 194"/>
                <a:gd name="T78" fmla="*/ 16 w 216"/>
                <a:gd name="T79" fmla="*/ 117 h 194"/>
                <a:gd name="T80" fmla="*/ 13 w 216"/>
                <a:gd name="T81" fmla="*/ 114 h 194"/>
                <a:gd name="T82" fmla="*/ 12 w 216"/>
                <a:gd name="T83" fmla="*/ 111 h 194"/>
                <a:gd name="T84" fmla="*/ 9 w 216"/>
                <a:gd name="T85" fmla="*/ 108 h 194"/>
                <a:gd name="T86" fmla="*/ 16 w 216"/>
                <a:gd name="T87" fmla="*/ 85 h 194"/>
                <a:gd name="T88" fmla="*/ 20 w 216"/>
                <a:gd name="T89" fmla="*/ 77 h 194"/>
                <a:gd name="T90" fmla="*/ 29 w 216"/>
                <a:gd name="T91" fmla="*/ 68 h 194"/>
                <a:gd name="T92" fmla="*/ 39 w 216"/>
                <a:gd name="T93" fmla="*/ 52 h 194"/>
                <a:gd name="T94" fmla="*/ 70 w 216"/>
                <a:gd name="T95" fmla="*/ 23 h 194"/>
                <a:gd name="T96" fmla="*/ 90 w 216"/>
                <a:gd name="T97" fmla="*/ 12 h 194"/>
                <a:gd name="T98" fmla="*/ 90 w 216"/>
                <a:gd name="T99" fmla="*/ 12 h 194"/>
                <a:gd name="T100" fmla="*/ 93 w 216"/>
                <a:gd name="T101" fmla="*/ 12 h 194"/>
                <a:gd name="T102" fmla="*/ 104 w 216"/>
                <a:gd name="T103" fmla="*/ 9 h 194"/>
                <a:gd name="T104" fmla="*/ 129 w 216"/>
                <a:gd name="T105" fmla="*/ 4 h 194"/>
                <a:gd name="T106" fmla="*/ 144 w 216"/>
                <a:gd name="T107" fmla="*/ 3 h 194"/>
                <a:gd name="T108" fmla="*/ 147 w 216"/>
                <a:gd name="T109" fmla="*/ 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194">
                  <a:moveTo>
                    <a:pt x="147" y="5"/>
                  </a:moveTo>
                  <a:cubicBezTo>
                    <a:pt x="149" y="14"/>
                    <a:pt x="150" y="27"/>
                    <a:pt x="155" y="36"/>
                  </a:cubicBezTo>
                  <a:cubicBezTo>
                    <a:pt x="158" y="43"/>
                    <a:pt x="163" y="55"/>
                    <a:pt x="164" y="63"/>
                  </a:cubicBezTo>
                  <a:cubicBezTo>
                    <a:pt x="164" y="63"/>
                    <a:pt x="164" y="63"/>
                    <a:pt x="164" y="64"/>
                  </a:cubicBezTo>
                  <a:cubicBezTo>
                    <a:pt x="165" y="64"/>
                    <a:pt x="165" y="64"/>
                    <a:pt x="165" y="64"/>
                  </a:cubicBezTo>
                  <a:cubicBezTo>
                    <a:pt x="165" y="64"/>
                    <a:pt x="165" y="64"/>
                    <a:pt x="165" y="64"/>
                  </a:cubicBezTo>
                  <a:cubicBezTo>
                    <a:pt x="169" y="64"/>
                    <a:pt x="171" y="56"/>
                    <a:pt x="175" y="58"/>
                  </a:cubicBezTo>
                  <a:cubicBezTo>
                    <a:pt x="184" y="63"/>
                    <a:pt x="171" y="71"/>
                    <a:pt x="169" y="75"/>
                  </a:cubicBezTo>
                  <a:cubicBezTo>
                    <a:pt x="166" y="84"/>
                    <a:pt x="172" y="93"/>
                    <a:pt x="176" y="102"/>
                  </a:cubicBezTo>
                  <a:cubicBezTo>
                    <a:pt x="176" y="103"/>
                    <a:pt x="177" y="105"/>
                    <a:pt x="177" y="106"/>
                  </a:cubicBezTo>
                  <a:cubicBezTo>
                    <a:pt x="178" y="106"/>
                    <a:pt x="178" y="107"/>
                    <a:pt x="178" y="107"/>
                  </a:cubicBezTo>
                  <a:cubicBezTo>
                    <a:pt x="180" y="109"/>
                    <a:pt x="181" y="115"/>
                    <a:pt x="182" y="117"/>
                  </a:cubicBezTo>
                  <a:cubicBezTo>
                    <a:pt x="185" y="123"/>
                    <a:pt x="188" y="129"/>
                    <a:pt x="192" y="134"/>
                  </a:cubicBezTo>
                  <a:cubicBezTo>
                    <a:pt x="195" y="138"/>
                    <a:pt x="197" y="144"/>
                    <a:pt x="200" y="148"/>
                  </a:cubicBezTo>
                  <a:cubicBezTo>
                    <a:pt x="200" y="149"/>
                    <a:pt x="202" y="153"/>
                    <a:pt x="203" y="154"/>
                  </a:cubicBezTo>
                  <a:cubicBezTo>
                    <a:pt x="216" y="173"/>
                    <a:pt x="216" y="173"/>
                    <a:pt x="216" y="173"/>
                  </a:cubicBezTo>
                  <a:cubicBezTo>
                    <a:pt x="216" y="173"/>
                    <a:pt x="216" y="173"/>
                    <a:pt x="216" y="173"/>
                  </a:cubicBezTo>
                  <a:cubicBezTo>
                    <a:pt x="208" y="172"/>
                    <a:pt x="208" y="172"/>
                    <a:pt x="208" y="172"/>
                  </a:cubicBezTo>
                  <a:cubicBezTo>
                    <a:pt x="202" y="169"/>
                    <a:pt x="201" y="165"/>
                    <a:pt x="194" y="169"/>
                  </a:cubicBezTo>
                  <a:cubicBezTo>
                    <a:pt x="189" y="171"/>
                    <a:pt x="177" y="177"/>
                    <a:pt x="174" y="169"/>
                  </a:cubicBezTo>
                  <a:cubicBezTo>
                    <a:pt x="172" y="168"/>
                    <a:pt x="168" y="173"/>
                    <a:pt x="166" y="174"/>
                  </a:cubicBezTo>
                  <a:cubicBezTo>
                    <a:pt x="164" y="177"/>
                    <a:pt x="161" y="178"/>
                    <a:pt x="158" y="180"/>
                  </a:cubicBezTo>
                  <a:cubicBezTo>
                    <a:pt x="156" y="181"/>
                    <a:pt x="155" y="183"/>
                    <a:pt x="154" y="184"/>
                  </a:cubicBezTo>
                  <a:cubicBezTo>
                    <a:pt x="152" y="187"/>
                    <a:pt x="149" y="185"/>
                    <a:pt x="146" y="186"/>
                  </a:cubicBezTo>
                  <a:cubicBezTo>
                    <a:pt x="146" y="186"/>
                    <a:pt x="146" y="186"/>
                    <a:pt x="146" y="186"/>
                  </a:cubicBezTo>
                  <a:cubicBezTo>
                    <a:pt x="130" y="194"/>
                    <a:pt x="130" y="194"/>
                    <a:pt x="130" y="194"/>
                  </a:cubicBezTo>
                  <a:cubicBezTo>
                    <a:pt x="130" y="194"/>
                    <a:pt x="130" y="194"/>
                    <a:pt x="130" y="194"/>
                  </a:cubicBezTo>
                  <a:cubicBezTo>
                    <a:pt x="127" y="188"/>
                    <a:pt x="127" y="188"/>
                    <a:pt x="127" y="188"/>
                  </a:cubicBezTo>
                  <a:cubicBezTo>
                    <a:pt x="127" y="186"/>
                    <a:pt x="128" y="185"/>
                    <a:pt x="127" y="183"/>
                  </a:cubicBezTo>
                  <a:cubicBezTo>
                    <a:pt x="124" y="183"/>
                    <a:pt x="120" y="184"/>
                    <a:pt x="117" y="185"/>
                  </a:cubicBezTo>
                  <a:cubicBezTo>
                    <a:pt x="113" y="187"/>
                    <a:pt x="109" y="186"/>
                    <a:pt x="105" y="185"/>
                  </a:cubicBezTo>
                  <a:cubicBezTo>
                    <a:pt x="96" y="183"/>
                    <a:pt x="90" y="176"/>
                    <a:pt x="83" y="172"/>
                  </a:cubicBezTo>
                  <a:cubicBezTo>
                    <a:pt x="75" y="167"/>
                    <a:pt x="76" y="162"/>
                    <a:pt x="67" y="170"/>
                  </a:cubicBezTo>
                  <a:cubicBezTo>
                    <a:pt x="61" y="174"/>
                    <a:pt x="57" y="175"/>
                    <a:pt x="50" y="176"/>
                  </a:cubicBezTo>
                  <a:cubicBezTo>
                    <a:pt x="49" y="177"/>
                    <a:pt x="49" y="180"/>
                    <a:pt x="48" y="182"/>
                  </a:cubicBezTo>
                  <a:cubicBezTo>
                    <a:pt x="47" y="182"/>
                    <a:pt x="38" y="164"/>
                    <a:pt x="37" y="161"/>
                  </a:cubicBezTo>
                  <a:cubicBezTo>
                    <a:pt x="21" y="129"/>
                    <a:pt x="21" y="129"/>
                    <a:pt x="21" y="129"/>
                  </a:cubicBezTo>
                  <a:cubicBezTo>
                    <a:pt x="21" y="129"/>
                    <a:pt x="21" y="129"/>
                    <a:pt x="21" y="129"/>
                  </a:cubicBezTo>
                  <a:cubicBezTo>
                    <a:pt x="18" y="122"/>
                    <a:pt x="18" y="122"/>
                    <a:pt x="18" y="122"/>
                  </a:cubicBezTo>
                  <a:cubicBezTo>
                    <a:pt x="17" y="121"/>
                    <a:pt x="17" y="119"/>
                    <a:pt x="16" y="117"/>
                  </a:cubicBezTo>
                  <a:cubicBezTo>
                    <a:pt x="15" y="116"/>
                    <a:pt x="14" y="115"/>
                    <a:pt x="13" y="114"/>
                  </a:cubicBezTo>
                  <a:cubicBezTo>
                    <a:pt x="13" y="113"/>
                    <a:pt x="12" y="112"/>
                    <a:pt x="12" y="111"/>
                  </a:cubicBezTo>
                  <a:cubicBezTo>
                    <a:pt x="10" y="111"/>
                    <a:pt x="10" y="109"/>
                    <a:pt x="9" y="108"/>
                  </a:cubicBezTo>
                  <a:cubicBezTo>
                    <a:pt x="0" y="99"/>
                    <a:pt x="10" y="92"/>
                    <a:pt x="16" y="85"/>
                  </a:cubicBezTo>
                  <a:cubicBezTo>
                    <a:pt x="18" y="83"/>
                    <a:pt x="18" y="78"/>
                    <a:pt x="20" y="77"/>
                  </a:cubicBezTo>
                  <a:cubicBezTo>
                    <a:pt x="21" y="70"/>
                    <a:pt x="26" y="71"/>
                    <a:pt x="29" y="68"/>
                  </a:cubicBezTo>
                  <a:cubicBezTo>
                    <a:pt x="32" y="66"/>
                    <a:pt x="37" y="56"/>
                    <a:pt x="39" y="52"/>
                  </a:cubicBezTo>
                  <a:cubicBezTo>
                    <a:pt x="47" y="41"/>
                    <a:pt x="56" y="25"/>
                    <a:pt x="70" y="23"/>
                  </a:cubicBezTo>
                  <a:cubicBezTo>
                    <a:pt x="77" y="22"/>
                    <a:pt x="89" y="21"/>
                    <a:pt x="90" y="12"/>
                  </a:cubicBezTo>
                  <a:cubicBezTo>
                    <a:pt x="90" y="12"/>
                    <a:pt x="90" y="12"/>
                    <a:pt x="90" y="12"/>
                  </a:cubicBezTo>
                  <a:cubicBezTo>
                    <a:pt x="91" y="12"/>
                    <a:pt x="92" y="12"/>
                    <a:pt x="93" y="12"/>
                  </a:cubicBezTo>
                  <a:cubicBezTo>
                    <a:pt x="95" y="10"/>
                    <a:pt x="102" y="9"/>
                    <a:pt x="104" y="9"/>
                  </a:cubicBezTo>
                  <a:cubicBezTo>
                    <a:pt x="112" y="8"/>
                    <a:pt x="121" y="7"/>
                    <a:pt x="129" y="4"/>
                  </a:cubicBezTo>
                  <a:cubicBezTo>
                    <a:pt x="133" y="3"/>
                    <a:pt x="139" y="0"/>
                    <a:pt x="144" y="3"/>
                  </a:cubicBezTo>
                  <a:cubicBezTo>
                    <a:pt x="147" y="5"/>
                    <a:pt x="147" y="5"/>
                    <a:pt x="147" y="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09" name="OGLETHORPE"/>
            <p:cNvSpPr>
              <a:spLocks/>
            </p:cNvSpPr>
            <p:nvPr/>
          </p:nvSpPr>
          <p:spPr bwMode="auto">
            <a:xfrm>
              <a:off x="4468813" y="1874838"/>
              <a:ext cx="512763" cy="414338"/>
            </a:xfrm>
            <a:custGeom>
              <a:avLst/>
              <a:gdLst>
                <a:gd name="T0" fmla="*/ 215 w 215"/>
                <a:gd name="T1" fmla="*/ 39 h 174"/>
                <a:gd name="T2" fmla="*/ 195 w 215"/>
                <a:gd name="T3" fmla="*/ 50 h 174"/>
                <a:gd name="T4" fmla="*/ 164 w 215"/>
                <a:gd name="T5" fmla="*/ 79 h 174"/>
                <a:gd name="T6" fmla="*/ 154 w 215"/>
                <a:gd name="T7" fmla="*/ 95 h 174"/>
                <a:gd name="T8" fmla="*/ 145 w 215"/>
                <a:gd name="T9" fmla="*/ 104 h 174"/>
                <a:gd name="T10" fmla="*/ 141 w 215"/>
                <a:gd name="T11" fmla="*/ 112 h 174"/>
                <a:gd name="T12" fmla="*/ 134 w 215"/>
                <a:gd name="T13" fmla="*/ 135 h 174"/>
                <a:gd name="T14" fmla="*/ 137 w 215"/>
                <a:gd name="T15" fmla="*/ 138 h 174"/>
                <a:gd name="T16" fmla="*/ 138 w 215"/>
                <a:gd name="T17" fmla="*/ 141 h 174"/>
                <a:gd name="T18" fmla="*/ 141 w 215"/>
                <a:gd name="T19" fmla="*/ 144 h 174"/>
                <a:gd name="T20" fmla="*/ 143 w 215"/>
                <a:gd name="T21" fmla="*/ 149 h 174"/>
                <a:gd name="T22" fmla="*/ 146 w 215"/>
                <a:gd name="T23" fmla="*/ 156 h 174"/>
                <a:gd name="T24" fmla="*/ 146 w 215"/>
                <a:gd name="T25" fmla="*/ 156 h 174"/>
                <a:gd name="T26" fmla="*/ 126 w 215"/>
                <a:gd name="T27" fmla="*/ 173 h 174"/>
                <a:gd name="T28" fmla="*/ 126 w 215"/>
                <a:gd name="T29" fmla="*/ 173 h 174"/>
                <a:gd name="T30" fmla="*/ 119 w 215"/>
                <a:gd name="T31" fmla="*/ 174 h 174"/>
                <a:gd name="T32" fmla="*/ 114 w 215"/>
                <a:gd name="T33" fmla="*/ 173 h 174"/>
                <a:gd name="T34" fmla="*/ 111 w 215"/>
                <a:gd name="T35" fmla="*/ 170 h 174"/>
                <a:gd name="T36" fmla="*/ 110 w 215"/>
                <a:gd name="T37" fmla="*/ 168 h 174"/>
                <a:gd name="T38" fmla="*/ 106 w 215"/>
                <a:gd name="T39" fmla="*/ 164 h 174"/>
                <a:gd name="T40" fmla="*/ 97 w 215"/>
                <a:gd name="T41" fmla="*/ 165 h 174"/>
                <a:gd name="T42" fmla="*/ 72 w 215"/>
                <a:gd name="T43" fmla="*/ 171 h 174"/>
                <a:gd name="T44" fmla="*/ 7 w 215"/>
                <a:gd name="T45" fmla="*/ 143 h 174"/>
                <a:gd name="T46" fmla="*/ 7 w 215"/>
                <a:gd name="T47" fmla="*/ 143 h 174"/>
                <a:gd name="T48" fmla="*/ 6 w 215"/>
                <a:gd name="T49" fmla="*/ 135 h 174"/>
                <a:gd name="T50" fmla="*/ 6 w 215"/>
                <a:gd name="T51" fmla="*/ 131 h 174"/>
                <a:gd name="T52" fmla="*/ 9 w 215"/>
                <a:gd name="T53" fmla="*/ 128 h 174"/>
                <a:gd name="T54" fmla="*/ 3 w 215"/>
                <a:gd name="T55" fmla="*/ 119 h 174"/>
                <a:gd name="T56" fmla="*/ 3 w 215"/>
                <a:gd name="T57" fmla="*/ 106 h 174"/>
                <a:gd name="T58" fmla="*/ 10 w 215"/>
                <a:gd name="T59" fmla="*/ 98 h 174"/>
                <a:gd name="T60" fmla="*/ 10 w 215"/>
                <a:gd name="T61" fmla="*/ 98 h 174"/>
                <a:gd name="T62" fmla="*/ 13 w 215"/>
                <a:gd name="T63" fmla="*/ 90 h 174"/>
                <a:gd name="T64" fmla="*/ 22 w 215"/>
                <a:gd name="T65" fmla="*/ 65 h 174"/>
                <a:gd name="T66" fmla="*/ 8 w 215"/>
                <a:gd name="T67" fmla="*/ 46 h 174"/>
                <a:gd name="T68" fmla="*/ 14 w 215"/>
                <a:gd name="T69" fmla="*/ 36 h 174"/>
                <a:gd name="T70" fmla="*/ 11 w 215"/>
                <a:gd name="T71" fmla="*/ 31 h 174"/>
                <a:gd name="T72" fmla="*/ 15 w 215"/>
                <a:gd name="T73" fmla="*/ 25 h 174"/>
                <a:gd name="T74" fmla="*/ 16 w 215"/>
                <a:gd name="T75" fmla="*/ 23 h 174"/>
                <a:gd name="T76" fmla="*/ 16 w 215"/>
                <a:gd name="T77" fmla="*/ 23 h 174"/>
                <a:gd name="T78" fmla="*/ 28 w 215"/>
                <a:gd name="T79" fmla="*/ 18 h 174"/>
                <a:gd name="T80" fmla="*/ 52 w 215"/>
                <a:gd name="T81" fmla="*/ 11 h 174"/>
                <a:gd name="T82" fmla="*/ 71 w 215"/>
                <a:gd name="T83" fmla="*/ 2 h 174"/>
                <a:gd name="T84" fmla="*/ 80 w 215"/>
                <a:gd name="T85" fmla="*/ 10 h 174"/>
                <a:gd name="T86" fmla="*/ 89 w 215"/>
                <a:gd name="T87" fmla="*/ 7 h 174"/>
                <a:gd name="T88" fmla="*/ 98 w 215"/>
                <a:gd name="T89" fmla="*/ 13 h 174"/>
                <a:gd name="T90" fmla="*/ 103 w 215"/>
                <a:gd name="T91" fmla="*/ 14 h 174"/>
                <a:gd name="T92" fmla="*/ 105 w 215"/>
                <a:gd name="T93" fmla="*/ 13 h 174"/>
                <a:gd name="T94" fmla="*/ 115 w 215"/>
                <a:gd name="T95" fmla="*/ 8 h 174"/>
                <a:gd name="T96" fmla="*/ 126 w 215"/>
                <a:gd name="T97" fmla="*/ 5 h 174"/>
                <a:gd name="T98" fmla="*/ 133 w 215"/>
                <a:gd name="T99" fmla="*/ 0 h 174"/>
                <a:gd name="T100" fmla="*/ 133 w 215"/>
                <a:gd name="T101" fmla="*/ 0 h 174"/>
                <a:gd name="T102" fmla="*/ 136 w 215"/>
                <a:gd name="T103" fmla="*/ 1 h 174"/>
                <a:gd name="T104" fmla="*/ 142 w 215"/>
                <a:gd name="T105" fmla="*/ 3 h 174"/>
                <a:gd name="T106" fmla="*/ 147 w 215"/>
                <a:gd name="T107" fmla="*/ 6 h 174"/>
                <a:gd name="T108" fmla="*/ 150 w 215"/>
                <a:gd name="T109" fmla="*/ 15 h 174"/>
                <a:gd name="T110" fmla="*/ 158 w 215"/>
                <a:gd name="T111" fmla="*/ 16 h 174"/>
                <a:gd name="T112" fmla="*/ 180 w 215"/>
                <a:gd name="T113" fmla="*/ 30 h 174"/>
                <a:gd name="T114" fmla="*/ 193 w 215"/>
                <a:gd name="T115" fmla="*/ 27 h 174"/>
                <a:gd name="T116" fmla="*/ 206 w 215"/>
                <a:gd name="T117" fmla="*/ 33 h 174"/>
                <a:gd name="T118" fmla="*/ 215 w 215"/>
                <a:gd name="T119"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5" h="174">
                  <a:moveTo>
                    <a:pt x="215" y="39"/>
                  </a:moveTo>
                  <a:cubicBezTo>
                    <a:pt x="214" y="48"/>
                    <a:pt x="202" y="49"/>
                    <a:pt x="195" y="50"/>
                  </a:cubicBezTo>
                  <a:cubicBezTo>
                    <a:pt x="181" y="52"/>
                    <a:pt x="172" y="68"/>
                    <a:pt x="164" y="79"/>
                  </a:cubicBezTo>
                  <a:cubicBezTo>
                    <a:pt x="162" y="83"/>
                    <a:pt x="157" y="93"/>
                    <a:pt x="154" y="95"/>
                  </a:cubicBezTo>
                  <a:cubicBezTo>
                    <a:pt x="151" y="98"/>
                    <a:pt x="146" y="97"/>
                    <a:pt x="145" y="104"/>
                  </a:cubicBezTo>
                  <a:cubicBezTo>
                    <a:pt x="143" y="105"/>
                    <a:pt x="143" y="110"/>
                    <a:pt x="141" y="112"/>
                  </a:cubicBezTo>
                  <a:cubicBezTo>
                    <a:pt x="135" y="119"/>
                    <a:pt x="125" y="126"/>
                    <a:pt x="134" y="135"/>
                  </a:cubicBezTo>
                  <a:cubicBezTo>
                    <a:pt x="135" y="136"/>
                    <a:pt x="135" y="138"/>
                    <a:pt x="137" y="138"/>
                  </a:cubicBezTo>
                  <a:cubicBezTo>
                    <a:pt x="137" y="139"/>
                    <a:pt x="138" y="140"/>
                    <a:pt x="138" y="141"/>
                  </a:cubicBezTo>
                  <a:cubicBezTo>
                    <a:pt x="139" y="142"/>
                    <a:pt x="140" y="143"/>
                    <a:pt x="141" y="144"/>
                  </a:cubicBezTo>
                  <a:cubicBezTo>
                    <a:pt x="142" y="146"/>
                    <a:pt x="142" y="148"/>
                    <a:pt x="143" y="149"/>
                  </a:cubicBezTo>
                  <a:cubicBezTo>
                    <a:pt x="146" y="156"/>
                    <a:pt x="146" y="156"/>
                    <a:pt x="146" y="156"/>
                  </a:cubicBezTo>
                  <a:cubicBezTo>
                    <a:pt x="146" y="156"/>
                    <a:pt x="146" y="156"/>
                    <a:pt x="146" y="156"/>
                  </a:cubicBezTo>
                  <a:cubicBezTo>
                    <a:pt x="126" y="173"/>
                    <a:pt x="126" y="173"/>
                    <a:pt x="126" y="173"/>
                  </a:cubicBezTo>
                  <a:cubicBezTo>
                    <a:pt x="126" y="173"/>
                    <a:pt x="126" y="173"/>
                    <a:pt x="126" y="173"/>
                  </a:cubicBezTo>
                  <a:cubicBezTo>
                    <a:pt x="119" y="174"/>
                    <a:pt x="119" y="174"/>
                    <a:pt x="119" y="174"/>
                  </a:cubicBezTo>
                  <a:cubicBezTo>
                    <a:pt x="117" y="173"/>
                    <a:pt x="115" y="174"/>
                    <a:pt x="114" y="173"/>
                  </a:cubicBezTo>
                  <a:cubicBezTo>
                    <a:pt x="113" y="172"/>
                    <a:pt x="112" y="171"/>
                    <a:pt x="111" y="170"/>
                  </a:cubicBezTo>
                  <a:cubicBezTo>
                    <a:pt x="111" y="170"/>
                    <a:pt x="111" y="168"/>
                    <a:pt x="110" y="168"/>
                  </a:cubicBezTo>
                  <a:cubicBezTo>
                    <a:pt x="110" y="167"/>
                    <a:pt x="107" y="164"/>
                    <a:pt x="106" y="164"/>
                  </a:cubicBezTo>
                  <a:cubicBezTo>
                    <a:pt x="103" y="164"/>
                    <a:pt x="100" y="165"/>
                    <a:pt x="97" y="165"/>
                  </a:cubicBezTo>
                  <a:cubicBezTo>
                    <a:pt x="72" y="171"/>
                    <a:pt x="72" y="171"/>
                    <a:pt x="72" y="171"/>
                  </a:cubicBezTo>
                  <a:cubicBezTo>
                    <a:pt x="7" y="143"/>
                    <a:pt x="7" y="143"/>
                    <a:pt x="7" y="143"/>
                  </a:cubicBezTo>
                  <a:cubicBezTo>
                    <a:pt x="7" y="143"/>
                    <a:pt x="7" y="143"/>
                    <a:pt x="7" y="143"/>
                  </a:cubicBezTo>
                  <a:cubicBezTo>
                    <a:pt x="6" y="135"/>
                    <a:pt x="6" y="135"/>
                    <a:pt x="6" y="135"/>
                  </a:cubicBezTo>
                  <a:cubicBezTo>
                    <a:pt x="6" y="134"/>
                    <a:pt x="5" y="132"/>
                    <a:pt x="6" y="131"/>
                  </a:cubicBezTo>
                  <a:cubicBezTo>
                    <a:pt x="7" y="130"/>
                    <a:pt x="8" y="128"/>
                    <a:pt x="9" y="128"/>
                  </a:cubicBezTo>
                  <a:cubicBezTo>
                    <a:pt x="9" y="123"/>
                    <a:pt x="5" y="123"/>
                    <a:pt x="3" y="119"/>
                  </a:cubicBezTo>
                  <a:cubicBezTo>
                    <a:pt x="1" y="115"/>
                    <a:pt x="0" y="110"/>
                    <a:pt x="3" y="106"/>
                  </a:cubicBezTo>
                  <a:cubicBezTo>
                    <a:pt x="5" y="103"/>
                    <a:pt x="8" y="101"/>
                    <a:pt x="10" y="98"/>
                  </a:cubicBezTo>
                  <a:cubicBezTo>
                    <a:pt x="10" y="98"/>
                    <a:pt x="10" y="98"/>
                    <a:pt x="10" y="98"/>
                  </a:cubicBezTo>
                  <a:cubicBezTo>
                    <a:pt x="13" y="90"/>
                    <a:pt x="13" y="90"/>
                    <a:pt x="13" y="90"/>
                  </a:cubicBezTo>
                  <a:cubicBezTo>
                    <a:pt x="17" y="83"/>
                    <a:pt x="26" y="73"/>
                    <a:pt x="22" y="65"/>
                  </a:cubicBezTo>
                  <a:cubicBezTo>
                    <a:pt x="19" y="60"/>
                    <a:pt x="7" y="51"/>
                    <a:pt x="8" y="46"/>
                  </a:cubicBezTo>
                  <a:cubicBezTo>
                    <a:pt x="10" y="42"/>
                    <a:pt x="16" y="40"/>
                    <a:pt x="14" y="36"/>
                  </a:cubicBezTo>
                  <a:cubicBezTo>
                    <a:pt x="14" y="34"/>
                    <a:pt x="11" y="32"/>
                    <a:pt x="11" y="31"/>
                  </a:cubicBezTo>
                  <a:cubicBezTo>
                    <a:pt x="11" y="29"/>
                    <a:pt x="13" y="25"/>
                    <a:pt x="15" y="25"/>
                  </a:cubicBezTo>
                  <a:cubicBezTo>
                    <a:pt x="15" y="24"/>
                    <a:pt x="15" y="24"/>
                    <a:pt x="16" y="23"/>
                  </a:cubicBezTo>
                  <a:cubicBezTo>
                    <a:pt x="16" y="23"/>
                    <a:pt x="16" y="23"/>
                    <a:pt x="16" y="23"/>
                  </a:cubicBezTo>
                  <a:cubicBezTo>
                    <a:pt x="22" y="24"/>
                    <a:pt x="23" y="17"/>
                    <a:pt x="28" y="18"/>
                  </a:cubicBezTo>
                  <a:cubicBezTo>
                    <a:pt x="38" y="21"/>
                    <a:pt x="43" y="18"/>
                    <a:pt x="52" y="11"/>
                  </a:cubicBezTo>
                  <a:cubicBezTo>
                    <a:pt x="58" y="7"/>
                    <a:pt x="63" y="2"/>
                    <a:pt x="71" y="2"/>
                  </a:cubicBezTo>
                  <a:cubicBezTo>
                    <a:pt x="73" y="3"/>
                    <a:pt x="78" y="10"/>
                    <a:pt x="80" y="10"/>
                  </a:cubicBezTo>
                  <a:cubicBezTo>
                    <a:pt x="83" y="8"/>
                    <a:pt x="85" y="5"/>
                    <a:pt x="89" y="7"/>
                  </a:cubicBezTo>
                  <a:cubicBezTo>
                    <a:pt x="92" y="8"/>
                    <a:pt x="95" y="13"/>
                    <a:pt x="98" y="13"/>
                  </a:cubicBezTo>
                  <a:cubicBezTo>
                    <a:pt x="98" y="14"/>
                    <a:pt x="102" y="15"/>
                    <a:pt x="103" y="14"/>
                  </a:cubicBezTo>
                  <a:cubicBezTo>
                    <a:pt x="104" y="14"/>
                    <a:pt x="105" y="13"/>
                    <a:pt x="105" y="13"/>
                  </a:cubicBezTo>
                  <a:cubicBezTo>
                    <a:pt x="109" y="10"/>
                    <a:pt x="110" y="8"/>
                    <a:pt x="115" y="8"/>
                  </a:cubicBezTo>
                  <a:cubicBezTo>
                    <a:pt x="121" y="8"/>
                    <a:pt x="121" y="7"/>
                    <a:pt x="126" y="5"/>
                  </a:cubicBezTo>
                  <a:cubicBezTo>
                    <a:pt x="133" y="0"/>
                    <a:pt x="133" y="0"/>
                    <a:pt x="133" y="0"/>
                  </a:cubicBezTo>
                  <a:cubicBezTo>
                    <a:pt x="133" y="0"/>
                    <a:pt x="133" y="0"/>
                    <a:pt x="133" y="0"/>
                  </a:cubicBezTo>
                  <a:cubicBezTo>
                    <a:pt x="134" y="0"/>
                    <a:pt x="135" y="0"/>
                    <a:pt x="136" y="1"/>
                  </a:cubicBezTo>
                  <a:cubicBezTo>
                    <a:pt x="138" y="1"/>
                    <a:pt x="140" y="3"/>
                    <a:pt x="142" y="3"/>
                  </a:cubicBezTo>
                  <a:cubicBezTo>
                    <a:pt x="144" y="4"/>
                    <a:pt x="146" y="6"/>
                    <a:pt x="147" y="6"/>
                  </a:cubicBezTo>
                  <a:cubicBezTo>
                    <a:pt x="147" y="10"/>
                    <a:pt x="148" y="12"/>
                    <a:pt x="150" y="15"/>
                  </a:cubicBezTo>
                  <a:cubicBezTo>
                    <a:pt x="152" y="17"/>
                    <a:pt x="155" y="16"/>
                    <a:pt x="158" y="16"/>
                  </a:cubicBezTo>
                  <a:cubicBezTo>
                    <a:pt x="164" y="16"/>
                    <a:pt x="177" y="25"/>
                    <a:pt x="180" y="30"/>
                  </a:cubicBezTo>
                  <a:cubicBezTo>
                    <a:pt x="185" y="31"/>
                    <a:pt x="187" y="27"/>
                    <a:pt x="193" y="27"/>
                  </a:cubicBezTo>
                  <a:cubicBezTo>
                    <a:pt x="197" y="27"/>
                    <a:pt x="202" y="31"/>
                    <a:pt x="206" y="33"/>
                  </a:cubicBezTo>
                  <a:cubicBezTo>
                    <a:pt x="215" y="39"/>
                    <a:pt x="215" y="39"/>
                    <a:pt x="215" y="3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10" name="MADISON"/>
            <p:cNvSpPr>
              <a:spLocks/>
            </p:cNvSpPr>
            <p:nvPr/>
          </p:nvSpPr>
          <p:spPr bwMode="auto">
            <a:xfrm>
              <a:off x="4371975" y="1609725"/>
              <a:ext cx="414338" cy="322263"/>
            </a:xfrm>
            <a:custGeom>
              <a:avLst/>
              <a:gdLst>
                <a:gd name="T0" fmla="*/ 134 w 174"/>
                <a:gd name="T1" fmla="*/ 25 h 135"/>
                <a:gd name="T2" fmla="*/ 115 w 174"/>
                <a:gd name="T3" fmla="*/ 2 h 135"/>
                <a:gd name="T4" fmla="*/ 115 w 174"/>
                <a:gd name="T5" fmla="*/ 2 h 135"/>
                <a:gd name="T6" fmla="*/ 104 w 174"/>
                <a:gd name="T7" fmla="*/ 7 h 135"/>
                <a:gd name="T8" fmla="*/ 90 w 174"/>
                <a:gd name="T9" fmla="*/ 15 h 135"/>
                <a:gd name="T10" fmla="*/ 72 w 174"/>
                <a:gd name="T11" fmla="*/ 11 h 135"/>
                <a:gd name="T12" fmla="*/ 57 w 174"/>
                <a:gd name="T13" fmla="*/ 11 h 135"/>
                <a:gd name="T14" fmla="*/ 43 w 174"/>
                <a:gd name="T15" fmla="*/ 3 h 135"/>
                <a:gd name="T16" fmla="*/ 28 w 174"/>
                <a:gd name="T17" fmla="*/ 13 h 135"/>
                <a:gd name="T18" fmla="*/ 26 w 174"/>
                <a:gd name="T19" fmla="*/ 13 h 135"/>
                <a:gd name="T20" fmla="*/ 26 w 174"/>
                <a:gd name="T21" fmla="*/ 13 h 135"/>
                <a:gd name="T22" fmla="*/ 19 w 174"/>
                <a:gd name="T23" fmla="*/ 21 h 135"/>
                <a:gd name="T24" fmla="*/ 17 w 174"/>
                <a:gd name="T25" fmla="*/ 24 h 135"/>
                <a:gd name="T26" fmla="*/ 15 w 174"/>
                <a:gd name="T27" fmla="*/ 27 h 135"/>
                <a:gd name="T28" fmla="*/ 11 w 174"/>
                <a:gd name="T29" fmla="*/ 31 h 135"/>
                <a:gd name="T30" fmla="*/ 8 w 174"/>
                <a:gd name="T31" fmla="*/ 33 h 135"/>
                <a:gd name="T32" fmla="*/ 4 w 174"/>
                <a:gd name="T33" fmla="*/ 35 h 135"/>
                <a:gd name="T34" fmla="*/ 2 w 174"/>
                <a:gd name="T35" fmla="*/ 37 h 135"/>
                <a:gd name="T36" fmla="*/ 0 w 174"/>
                <a:gd name="T37" fmla="*/ 37 h 135"/>
                <a:gd name="T38" fmla="*/ 0 w 174"/>
                <a:gd name="T39" fmla="*/ 37 h 135"/>
                <a:gd name="T40" fmla="*/ 9 w 174"/>
                <a:gd name="T41" fmla="*/ 48 h 135"/>
                <a:gd name="T42" fmla="*/ 14 w 174"/>
                <a:gd name="T43" fmla="*/ 57 h 135"/>
                <a:gd name="T44" fmla="*/ 15 w 174"/>
                <a:gd name="T45" fmla="*/ 76 h 135"/>
                <a:gd name="T46" fmla="*/ 11 w 174"/>
                <a:gd name="T47" fmla="*/ 84 h 135"/>
                <a:gd name="T48" fmla="*/ 7 w 174"/>
                <a:gd name="T49" fmla="*/ 96 h 135"/>
                <a:gd name="T50" fmla="*/ 8 w 174"/>
                <a:gd name="T51" fmla="*/ 99 h 135"/>
                <a:gd name="T52" fmla="*/ 6 w 174"/>
                <a:gd name="T53" fmla="*/ 102 h 135"/>
                <a:gd name="T54" fmla="*/ 6 w 174"/>
                <a:gd name="T55" fmla="*/ 103 h 135"/>
                <a:gd name="T56" fmla="*/ 7 w 174"/>
                <a:gd name="T57" fmla="*/ 105 h 135"/>
                <a:gd name="T58" fmla="*/ 8 w 174"/>
                <a:gd name="T59" fmla="*/ 106 h 135"/>
                <a:gd name="T60" fmla="*/ 11 w 174"/>
                <a:gd name="T61" fmla="*/ 108 h 135"/>
                <a:gd name="T62" fmla="*/ 16 w 174"/>
                <a:gd name="T63" fmla="*/ 113 h 135"/>
                <a:gd name="T64" fmla="*/ 16 w 174"/>
                <a:gd name="T65" fmla="*/ 113 h 135"/>
                <a:gd name="T66" fmla="*/ 18 w 174"/>
                <a:gd name="T67" fmla="*/ 114 h 135"/>
                <a:gd name="T68" fmla="*/ 26 w 174"/>
                <a:gd name="T69" fmla="*/ 119 h 135"/>
                <a:gd name="T70" fmla="*/ 33 w 174"/>
                <a:gd name="T71" fmla="*/ 123 h 135"/>
                <a:gd name="T72" fmla="*/ 43 w 174"/>
                <a:gd name="T73" fmla="*/ 128 h 135"/>
                <a:gd name="T74" fmla="*/ 54 w 174"/>
                <a:gd name="T75" fmla="*/ 131 h 135"/>
                <a:gd name="T76" fmla="*/ 57 w 174"/>
                <a:gd name="T77" fmla="*/ 134 h 135"/>
                <a:gd name="T78" fmla="*/ 57 w 174"/>
                <a:gd name="T79" fmla="*/ 134 h 135"/>
                <a:gd name="T80" fmla="*/ 69 w 174"/>
                <a:gd name="T81" fmla="*/ 129 h 135"/>
                <a:gd name="T82" fmla="*/ 93 w 174"/>
                <a:gd name="T83" fmla="*/ 122 h 135"/>
                <a:gd name="T84" fmla="*/ 112 w 174"/>
                <a:gd name="T85" fmla="*/ 113 h 135"/>
                <a:gd name="T86" fmla="*/ 121 w 174"/>
                <a:gd name="T87" fmla="*/ 121 h 135"/>
                <a:gd name="T88" fmla="*/ 130 w 174"/>
                <a:gd name="T89" fmla="*/ 118 h 135"/>
                <a:gd name="T90" fmla="*/ 139 w 174"/>
                <a:gd name="T91" fmla="*/ 124 h 135"/>
                <a:gd name="T92" fmla="*/ 144 w 174"/>
                <a:gd name="T93" fmla="*/ 125 h 135"/>
                <a:gd name="T94" fmla="*/ 146 w 174"/>
                <a:gd name="T95" fmla="*/ 124 h 135"/>
                <a:gd name="T96" fmla="*/ 156 w 174"/>
                <a:gd name="T97" fmla="*/ 119 h 135"/>
                <a:gd name="T98" fmla="*/ 167 w 174"/>
                <a:gd name="T99" fmla="*/ 116 h 135"/>
                <a:gd name="T100" fmla="*/ 174 w 174"/>
                <a:gd name="T101" fmla="*/ 111 h 135"/>
                <a:gd name="T102" fmla="*/ 174 w 174"/>
                <a:gd name="T103" fmla="*/ 111 h 135"/>
                <a:gd name="T104" fmla="*/ 169 w 174"/>
                <a:gd name="T105" fmla="*/ 103 h 135"/>
                <a:gd name="T106" fmla="*/ 159 w 174"/>
                <a:gd name="T107" fmla="*/ 93 h 135"/>
                <a:gd name="T108" fmla="*/ 151 w 174"/>
                <a:gd name="T109" fmla="*/ 78 h 135"/>
                <a:gd name="T110" fmla="*/ 143 w 174"/>
                <a:gd name="T111" fmla="*/ 71 h 135"/>
                <a:gd name="T112" fmla="*/ 133 w 174"/>
                <a:gd name="T113" fmla="*/ 58 h 135"/>
                <a:gd name="T114" fmla="*/ 124 w 174"/>
                <a:gd name="T115" fmla="*/ 41 h 135"/>
                <a:gd name="T116" fmla="*/ 126 w 174"/>
                <a:gd name="T117" fmla="*/ 32 h 135"/>
                <a:gd name="T118" fmla="*/ 134 w 174"/>
                <a:gd name="T119" fmla="*/ 2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135">
                  <a:moveTo>
                    <a:pt x="134" y="25"/>
                  </a:moveTo>
                  <a:cubicBezTo>
                    <a:pt x="115" y="2"/>
                    <a:pt x="115" y="2"/>
                    <a:pt x="115" y="2"/>
                  </a:cubicBezTo>
                  <a:cubicBezTo>
                    <a:pt x="115" y="2"/>
                    <a:pt x="115" y="2"/>
                    <a:pt x="115" y="2"/>
                  </a:cubicBezTo>
                  <a:cubicBezTo>
                    <a:pt x="104" y="7"/>
                    <a:pt x="104" y="7"/>
                    <a:pt x="104" y="7"/>
                  </a:cubicBezTo>
                  <a:cubicBezTo>
                    <a:pt x="100" y="10"/>
                    <a:pt x="97" y="16"/>
                    <a:pt x="90" y="15"/>
                  </a:cubicBezTo>
                  <a:cubicBezTo>
                    <a:pt x="84" y="14"/>
                    <a:pt x="79" y="11"/>
                    <a:pt x="72" y="11"/>
                  </a:cubicBezTo>
                  <a:cubicBezTo>
                    <a:pt x="67" y="11"/>
                    <a:pt x="62" y="12"/>
                    <a:pt x="57" y="11"/>
                  </a:cubicBezTo>
                  <a:cubicBezTo>
                    <a:pt x="51" y="10"/>
                    <a:pt x="48" y="6"/>
                    <a:pt x="43" y="3"/>
                  </a:cubicBezTo>
                  <a:cubicBezTo>
                    <a:pt x="38" y="0"/>
                    <a:pt x="31" y="10"/>
                    <a:pt x="28" y="13"/>
                  </a:cubicBezTo>
                  <a:cubicBezTo>
                    <a:pt x="26" y="13"/>
                    <a:pt x="26" y="13"/>
                    <a:pt x="26" y="13"/>
                  </a:cubicBezTo>
                  <a:cubicBezTo>
                    <a:pt x="26" y="13"/>
                    <a:pt x="26" y="13"/>
                    <a:pt x="26" y="13"/>
                  </a:cubicBezTo>
                  <a:cubicBezTo>
                    <a:pt x="19" y="21"/>
                    <a:pt x="19" y="21"/>
                    <a:pt x="19" y="21"/>
                  </a:cubicBezTo>
                  <a:cubicBezTo>
                    <a:pt x="19" y="22"/>
                    <a:pt x="18" y="23"/>
                    <a:pt x="17" y="24"/>
                  </a:cubicBezTo>
                  <a:cubicBezTo>
                    <a:pt x="16" y="25"/>
                    <a:pt x="16" y="26"/>
                    <a:pt x="15" y="27"/>
                  </a:cubicBezTo>
                  <a:cubicBezTo>
                    <a:pt x="14" y="28"/>
                    <a:pt x="13" y="30"/>
                    <a:pt x="11" y="31"/>
                  </a:cubicBezTo>
                  <a:cubicBezTo>
                    <a:pt x="10" y="32"/>
                    <a:pt x="9" y="33"/>
                    <a:pt x="8" y="33"/>
                  </a:cubicBezTo>
                  <a:cubicBezTo>
                    <a:pt x="7" y="34"/>
                    <a:pt x="5" y="35"/>
                    <a:pt x="4" y="35"/>
                  </a:cubicBezTo>
                  <a:cubicBezTo>
                    <a:pt x="3" y="36"/>
                    <a:pt x="2" y="37"/>
                    <a:pt x="2" y="37"/>
                  </a:cubicBezTo>
                  <a:cubicBezTo>
                    <a:pt x="1" y="37"/>
                    <a:pt x="1" y="37"/>
                    <a:pt x="0" y="37"/>
                  </a:cubicBezTo>
                  <a:cubicBezTo>
                    <a:pt x="0" y="37"/>
                    <a:pt x="0" y="37"/>
                    <a:pt x="0" y="37"/>
                  </a:cubicBezTo>
                  <a:cubicBezTo>
                    <a:pt x="2" y="40"/>
                    <a:pt x="5" y="47"/>
                    <a:pt x="9" y="48"/>
                  </a:cubicBezTo>
                  <a:cubicBezTo>
                    <a:pt x="11" y="52"/>
                    <a:pt x="13" y="53"/>
                    <a:pt x="14" y="57"/>
                  </a:cubicBezTo>
                  <a:cubicBezTo>
                    <a:pt x="16" y="63"/>
                    <a:pt x="17" y="70"/>
                    <a:pt x="15" y="76"/>
                  </a:cubicBezTo>
                  <a:cubicBezTo>
                    <a:pt x="14" y="79"/>
                    <a:pt x="13" y="81"/>
                    <a:pt x="11" y="84"/>
                  </a:cubicBezTo>
                  <a:cubicBezTo>
                    <a:pt x="9" y="88"/>
                    <a:pt x="8" y="92"/>
                    <a:pt x="7" y="96"/>
                  </a:cubicBezTo>
                  <a:cubicBezTo>
                    <a:pt x="8" y="98"/>
                    <a:pt x="8" y="98"/>
                    <a:pt x="8" y="99"/>
                  </a:cubicBezTo>
                  <a:cubicBezTo>
                    <a:pt x="7" y="100"/>
                    <a:pt x="6" y="101"/>
                    <a:pt x="6" y="102"/>
                  </a:cubicBezTo>
                  <a:cubicBezTo>
                    <a:pt x="6" y="103"/>
                    <a:pt x="6" y="103"/>
                    <a:pt x="6" y="103"/>
                  </a:cubicBezTo>
                  <a:cubicBezTo>
                    <a:pt x="6" y="104"/>
                    <a:pt x="7" y="104"/>
                    <a:pt x="7" y="105"/>
                  </a:cubicBezTo>
                  <a:cubicBezTo>
                    <a:pt x="8" y="106"/>
                    <a:pt x="8" y="106"/>
                    <a:pt x="8" y="106"/>
                  </a:cubicBezTo>
                  <a:cubicBezTo>
                    <a:pt x="9" y="106"/>
                    <a:pt x="10" y="107"/>
                    <a:pt x="11" y="108"/>
                  </a:cubicBezTo>
                  <a:cubicBezTo>
                    <a:pt x="16" y="113"/>
                    <a:pt x="16" y="113"/>
                    <a:pt x="16" y="113"/>
                  </a:cubicBezTo>
                  <a:cubicBezTo>
                    <a:pt x="16" y="113"/>
                    <a:pt x="16" y="113"/>
                    <a:pt x="16" y="113"/>
                  </a:cubicBezTo>
                  <a:cubicBezTo>
                    <a:pt x="18" y="114"/>
                    <a:pt x="18" y="114"/>
                    <a:pt x="18" y="114"/>
                  </a:cubicBezTo>
                  <a:cubicBezTo>
                    <a:pt x="19" y="116"/>
                    <a:pt x="24" y="118"/>
                    <a:pt x="26" y="119"/>
                  </a:cubicBezTo>
                  <a:cubicBezTo>
                    <a:pt x="28" y="120"/>
                    <a:pt x="31" y="121"/>
                    <a:pt x="33" y="123"/>
                  </a:cubicBezTo>
                  <a:cubicBezTo>
                    <a:pt x="36" y="125"/>
                    <a:pt x="39" y="127"/>
                    <a:pt x="43" y="128"/>
                  </a:cubicBezTo>
                  <a:cubicBezTo>
                    <a:pt x="47" y="129"/>
                    <a:pt x="50" y="130"/>
                    <a:pt x="54" y="131"/>
                  </a:cubicBezTo>
                  <a:cubicBezTo>
                    <a:pt x="57" y="134"/>
                    <a:pt x="57" y="134"/>
                    <a:pt x="57" y="134"/>
                  </a:cubicBezTo>
                  <a:cubicBezTo>
                    <a:pt x="57" y="134"/>
                    <a:pt x="57" y="134"/>
                    <a:pt x="57" y="134"/>
                  </a:cubicBezTo>
                  <a:cubicBezTo>
                    <a:pt x="63" y="135"/>
                    <a:pt x="64" y="128"/>
                    <a:pt x="69" y="129"/>
                  </a:cubicBezTo>
                  <a:cubicBezTo>
                    <a:pt x="79" y="132"/>
                    <a:pt x="84" y="129"/>
                    <a:pt x="93" y="122"/>
                  </a:cubicBezTo>
                  <a:cubicBezTo>
                    <a:pt x="99" y="118"/>
                    <a:pt x="104" y="113"/>
                    <a:pt x="112" y="113"/>
                  </a:cubicBezTo>
                  <a:cubicBezTo>
                    <a:pt x="114" y="114"/>
                    <a:pt x="119" y="121"/>
                    <a:pt x="121" y="121"/>
                  </a:cubicBezTo>
                  <a:cubicBezTo>
                    <a:pt x="124" y="119"/>
                    <a:pt x="126" y="116"/>
                    <a:pt x="130" y="118"/>
                  </a:cubicBezTo>
                  <a:cubicBezTo>
                    <a:pt x="133" y="119"/>
                    <a:pt x="136" y="124"/>
                    <a:pt x="139" y="124"/>
                  </a:cubicBezTo>
                  <a:cubicBezTo>
                    <a:pt x="139" y="125"/>
                    <a:pt x="143" y="126"/>
                    <a:pt x="144" y="125"/>
                  </a:cubicBezTo>
                  <a:cubicBezTo>
                    <a:pt x="145" y="125"/>
                    <a:pt x="146" y="124"/>
                    <a:pt x="146" y="124"/>
                  </a:cubicBezTo>
                  <a:cubicBezTo>
                    <a:pt x="150" y="121"/>
                    <a:pt x="151" y="119"/>
                    <a:pt x="156" y="119"/>
                  </a:cubicBezTo>
                  <a:cubicBezTo>
                    <a:pt x="162" y="119"/>
                    <a:pt x="162" y="118"/>
                    <a:pt x="167" y="116"/>
                  </a:cubicBezTo>
                  <a:cubicBezTo>
                    <a:pt x="174" y="111"/>
                    <a:pt x="174" y="111"/>
                    <a:pt x="174" y="111"/>
                  </a:cubicBezTo>
                  <a:cubicBezTo>
                    <a:pt x="174" y="111"/>
                    <a:pt x="174" y="111"/>
                    <a:pt x="174" y="111"/>
                  </a:cubicBezTo>
                  <a:cubicBezTo>
                    <a:pt x="169" y="103"/>
                    <a:pt x="169" y="103"/>
                    <a:pt x="169" y="103"/>
                  </a:cubicBezTo>
                  <a:cubicBezTo>
                    <a:pt x="165" y="100"/>
                    <a:pt x="165" y="96"/>
                    <a:pt x="159" y="93"/>
                  </a:cubicBezTo>
                  <a:cubicBezTo>
                    <a:pt x="153" y="89"/>
                    <a:pt x="151" y="87"/>
                    <a:pt x="151" y="78"/>
                  </a:cubicBezTo>
                  <a:cubicBezTo>
                    <a:pt x="151" y="74"/>
                    <a:pt x="147" y="73"/>
                    <a:pt x="143" y="71"/>
                  </a:cubicBezTo>
                  <a:cubicBezTo>
                    <a:pt x="138" y="69"/>
                    <a:pt x="139" y="62"/>
                    <a:pt x="133" y="58"/>
                  </a:cubicBezTo>
                  <a:cubicBezTo>
                    <a:pt x="126" y="54"/>
                    <a:pt x="117" y="51"/>
                    <a:pt x="124" y="41"/>
                  </a:cubicBezTo>
                  <a:cubicBezTo>
                    <a:pt x="126" y="39"/>
                    <a:pt x="125" y="34"/>
                    <a:pt x="126" y="32"/>
                  </a:cubicBezTo>
                  <a:cubicBezTo>
                    <a:pt x="129" y="30"/>
                    <a:pt x="131" y="27"/>
                    <a:pt x="134" y="2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11" name="TALIAFERRO"/>
            <p:cNvSpPr>
              <a:spLocks/>
            </p:cNvSpPr>
            <p:nvPr/>
          </p:nvSpPr>
          <p:spPr bwMode="auto">
            <a:xfrm>
              <a:off x="4749800" y="2246313"/>
              <a:ext cx="327025" cy="339725"/>
            </a:xfrm>
            <a:custGeom>
              <a:avLst/>
              <a:gdLst>
                <a:gd name="T0" fmla="*/ 28 w 137"/>
                <a:gd name="T1" fmla="*/ 0 h 143"/>
                <a:gd name="T2" fmla="*/ 44 w 137"/>
                <a:gd name="T3" fmla="*/ 32 h 143"/>
                <a:gd name="T4" fmla="*/ 55 w 137"/>
                <a:gd name="T5" fmla="*/ 53 h 143"/>
                <a:gd name="T6" fmla="*/ 57 w 137"/>
                <a:gd name="T7" fmla="*/ 47 h 143"/>
                <a:gd name="T8" fmla="*/ 74 w 137"/>
                <a:gd name="T9" fmla="*/ 41 h 143"/>
                <a:gd name="T10" fmla="*/ 90 w 137"/>
                <a:gd name="T11" fmla="*/ 43 h 143"/>
                <a:gd name="T12" fmla="*/ 112 w 137"/>
                <a:gd name="T13" fmla="*/ 56 h 143"/>
                <a:gd name="T14" fmla="*/ 124 w 137"/>
                <a:gd name="T15" fmla="*/ 56 h 143"/>
                <a:gd name="T16" fmla="*/ 134 w 137"/>
                <a:gd name="T17" fmla="*/ 54 h 143"/>
                <a:gd name="T18" fmla="*/ 134 w 137"/>
                <a:gd name="T19" fmla="*/ 59 h 143"/>
                <a:gd name="T20" fmla="*/ 137 w 137"/>
                <a:gd name="T21" fmla="*/ 65 h 143"/>
                <a:gd name="T22" fmla="*/ 137 w 137"/>
                <a:gd name="T23" fmla="*/ 65 h 143"/>
                <a:gd name="T24" fmla="*/ 128 w 137"/>
                <a:gd name="T25" fmla="*/ 73 h 143"/>
                <a:gd name="T26" fmla="*/ 124 w 137"/>
                <a:gd name="T27" fmla="*/ 80 h 143"/>
                <a:gd name="T28" fmla="*/ 120 w 137"/>
                <a:gd name="T29" fmla="*/ 89 h 143"/>
                <a:gd name="T30" fmla="*/ 107 w 137"/>
                <a:gd name="T31" fmla="*/ 107 h 143"/>
                <a:gd name="T32" fmla="*/ 90 w 137"/>
                <a:gd name="T33" fmla="*/ 106 h 143"/>
                <a:gd name="T34" fmla="*/ 83 w 137"/>
                <a:gd name="T35" fmla="*/ 103 h 143"/>
                <a:gd name="T36" fmla="*/ 72 w 137"/>
                <a:gd name="T37" fmla="*/ 120 h 143"/>
                <a:gd name="T38" fmla="*/ 64 w 137"/>
                <a:gd name="T39" fmla="*/ 139 h 143"/>
                <a:gd name="T40" fmla="*/ 64 w 137"/>
                <a:gd name="T41" fmla="*/ 139 h 143"/>
                <a:gd name="T42" fmla="*/ 53 w 137"/>
                <a:gd name="T43" fmla="*/ 141 h 143"/>
                <a:gd name="T44" fmla="*/ 24 w 137"/>
                <a:gd name="T45" fmla="*/ 136 h 143"/>
                <a:gd name="T46" fmla="*/ 24 w 137"/>
                <a:gd name="T47" fmla="*/ 135 h 143"/>
                <a:gd name="T48" fmla="*/ 12 w 137"/>
                <a:gd name="T49" fmla="*/ 137 h 143"/>
                <a:gd name="T50" fmla="*/ 3 w 137"/>
                <a:gd name="T51" fmla="*/ 130 h 143"/>
                <a:gd name="T52" fmla="*/ 0 w 137"/>
                <a:gd name="T53" fmla="*/ 128 h 143"/>
                <a:gd name="T54" fmla="*/ 0 w 137"/>
                <a:gd name="T55" fmla="*/ 128 h 143"/>
                <a:gd name="T56" fmla="*/ 12 w 137"/>
                <a:gd name="T57" fmla="*/ 117 h 143"/>
                <a:gd name="T58" fmla="*/ 9 w 137"/>
                <a:gd name="T59" fmla="*/ 92 h 143"/>
                <a:gd name="T60" fmla="*/ 4 w 137"/>
                <a:gd name="T61" fmla="*/ 80 h 143"/>
                <a:gd name="T62" fmla="*/ 4 w 137"/>
                <a:gd name="T63" fmla="*/ 79 h 143"/>
                <a:gd name="T64" fmla="*/ 2 w 137"/>
                <a:gd name="T65" fmla="*/ 74 h 143"/>
                <a:gd name="T66" fmla="*/ 3 w 137"/>
                <a:gd name="T67" fmla="*/ 68 h 143"/>
                <a:gd name="T68" fmla="*/ 10 w 137"/>
                <a:gd name="T69" fmla="*/ 58 h 143"/>
                <a:gd name="T70" fmla="*/ 10 w 137"/>
                <a:gd name="T71" fmla="*/ 49 h 143"/>
                <a:gd name="T72" fmla="*/ 18 w 137"/>
                <a:gd name="T73" fmla="*/ 51 h 143"/>
                <a:gd name="T74" fmla="*/ 26 w 137"/>
                <a:gd name="T75" fmla="*/ 34 h 143"/>
                <a:gd name="T76" fmla="*/ 19 w 137"/>
                <a:gd name="T77" fmla="*/ 26 h 143"/>
                <a:gd name="T78" fmla="*/ 10 w 137"/>
                <a:gd name="T79" fmla="*/ 18 h 143"/>
                <a:gd name="T80" fmla="*/ 9 w 137"/>
                <a:gd name="T81" fmla="*/ 17 h 143"/>
                <a:gd name="T82" fmla="*/ 8 w 137"/>
                <a:gd name="T83" fmla="*/ 17 h 143"/>
                <a:gd name="T84" fmla="*/ 28 w 137"/>
                <a:gd name="T8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143">
                  <a:moveTo>
                    <a:pt x="28" y="0"/>
                  </a:moveTo>
                  <a:cubicBezTo>
                    <a:pt x="44" y="32"/>
                    <a:pt x="44" y="32"/>
                    <a:pt x="44" y="32"/>
                  </a:cubicBezTo>
                  <a:cubicBezTo>
                    <a:pt x="45" y="35"/>
                    <a:pt x="54" y="53"/>
                    <a:pt x="55" y="53"/>
                  </a:cubicBezTo>
                  <a:cubicBezTo>
                    <a:pt x="56" y="51"/>
                    <a:pt x="56" y="48"/>
                    <a:pt x="57" y="47"/>
                  </a:cubicBezTo>
                  <a:cubicBezTo>
                    <a:pt x="64" y="46"/>
                    <a:pt x="68" y="45"/>
                    <a:pt x="74" y="41"/>
                  </a:cubicBezTo>
                  <a:cubicBezTo>
                    <a:pt x="83" y="33"/>
                    <a:pt x="82" y="38"/>
                    <a:pt x="90" y="43"/>
                  </a:cubicBezTo>
                  <a:cubicBezTo>
                    <a:pt x="97" y="47"/>
                    <a:pt x="103" y="54"/>
                    <a:pt x="112" y="56"/>
                  </a:cubicBezTo>
                  <a:cubicBezTo>
                    <a:pt x="116" y="57"/>
                    <a:pt x="120" y="58"/>
                    <a:pt x="124" y="56"/>
                  </a:cubicBezTo>
                  <a:cubicBezTo>
                    <a:pt x="127" y="55"/>
                    <a:pt x="131" y="54"/>
                    <a:pt x="134" y="54"/>
                  </a:cubicBezTo>
                  <a:cubicBezTo>
                    <a:pt x="135" y="56"/>
                    <a:pt x="134" y="57"/>
                    <a:pt x="134" y="59"/>
                  </a:cubicBezTo>
                  <a:cubicBezTo>
                    <a:pt x="137" y="65"/>
                    <a:pt x="137" y="65"/>
                    <a:pt x="137" y="65"/>
                  </a:cubicBezTo>
                  <a:cubicBezTo>
                    <a:pt x="137" y="65"/>
                    <a:pt x="137" y="65"/>
                    <a:pt x="137" y="65"/>
                  </a:cubicBezTo>
                  <a:cubicBezTo>
                    <a:pt x="128" y="73"/>
                    <a:pt x="128" y="73"/>
                    <a:pt x="128" y="73"/>
                  </a:cubicBezTo>
                  <a:cubicBezTo>
                    <a:pt x="126" y="77"/>
                    <a:pt x="126" y="76"/>
                    <a:pt x="124" y="80"/>
                  </a:cubicBezTo>
                  <a:cubicBezTo>
                    <a:pt x="123" y="84"/>
                    <a:pt x="120" y="84"/>
                    <a:pt x="120" y="89"/>
                  </a:cubicBezTo>
                  <a:cubicBezTo>
                    <a:pt x="120" y="95"/>
                    <a:pt x="113" y="106"/>
                    <a:pt x="107" y="107"/>
                  </a:cubicBezTo>
                  <a:cubicBezTo>
                    <a:pt x="102" y="108"/>
                    <a:pt x="95" y="108"/>
                    <a:pt x="90" y="106"/>
                  </a:cubicBezTo>
                  <a:cubicBezTo>
                    <a:pt x="87" y="105"/>
                    <a:pt x="85" y="103"/>
                    <a:pt x="83" y="103"/>
                  </a:cubicBezTo>
                  <a:cubicBezTo>
                    <a:pt x="79" y="109"/>
                    <a:pt x="78" y="115"/>
                    <a:pt x="72" y="120"/>
                  </a:cubicBezTo>
                  <a:cubicBezTo>
                    <a:pt x="64" y="126"/>
                    <a:pt x="66" y="131"/>
                    <a:pt x="64" y="139"/>
                  </a:cubicBezTo>
                  <a:cubicBezTo>
                    <a:pt x="64" y="139"/>
                    <a:pt x="64" y="139"/>
                    <a:pt x="64" y="139"/>
                  </a:cubicBezTo>
                  <a:cubicBezTo>
                    <a:pt x="53" y="141"/>
                    <a:pt x="53" y="141"/>
                    <a:pt x="53" y="141"/>
                  </a:cubicBezTo>
                  <a:cubicBezTo>
                    <a:pt x="42" y="141"/>
                    <a:pt x="34" y="143"/>
                    <a:pt x="24" y="136"/>
                  </a:cubicBezTo>
                  <a:cubicBezTo>
                    <a:pt x="24" y="135"/>
                    <a:pt x="24" y="135"/>
                    <a:pt x="24" y="135"/>
                  </a:cubicBezTo>
                  <a:cubicBezTo>
                    <a:pt x="20" y="135"/>
                    <a:pt x="15" y="138"/>
                    <a:pt x="12" y="137"/>
                  </a:cubicBezTo>
                  <a:cubicBezTo>
                    <a:pt x="7" y="136"/>
                    <a:pt x="6" y="132"/>
                    <a:pt x="3" y="130"/>
                  </a:cubicBezTo>
                  <a:cubicBezTo>
                    <a:pt x="2" y="129"/>
                    <a:pt x="1" y="129"/>
                    <a:pt x="0" y="128"/>
                  </a:cubicBezTo>
                  <a:cubicBezTo>
                    <a:pt x="0" y="128"/>
                    <a:pt x="0" y="128"/>
                    <a:pt x="0" y="128"/>
                  </a:cubicBezTo>
                  <a:cubicBezTo>
                    <a:pt x="12" y="117"/>
                    <a:pt x="12" y="117"/>
                    <a:pt x="12" y="117"/>
                  </a:cubicBezTo>
                  <a:cubicBezTo>
                    <a:pt x="13" y="110"/>
                    <a:pt x="12" y="99"/>
                    <a:pt x="9" y="92"/>
                  </a:cubicBezTo>
                  <a:cubicBezTo>
                    <a:pt x="8" y="88"/>
                    <a:pt x="6" y="83"/>
                    <a:pt x="4" y="80"/>
                  </a:cubicBezTo>
                  <a:cubicBezTo>
                    <a:pt x="4" y="80"/>
                    <a:pt x="4" y="80"/>
                    <a:pt x="4" y="79"/>
                  </a:cubicBezTo>
                  <a:cubicBezTo>
                    <a:pt x="3" y="78"/>
                    <a:pt x="2" y="76"/>
                    <a:pt x="2" y="74"/>
                  </a:cubicBezTo>
                  <a:cubicBezTo>
                    <a:pt x="2" y="72"/>
                    <a:pt x="2" y="71"/>
                    <a:pt x="3" y="68"/>
                  </a:cubicBezTo>
                  <a:cubicBezTo>
                    <a:pt x="7" y="66"/>
                    <a:pt x="12" y="64"/>
                    <a:pt x="10" y="58"/>
                  </a:cubicBezTo>
                  <a:cubicBezTo>
                    <a:pt x="9" y="56"/>
                    <a:pt x="3" y="48"/>
                    <a:pt x="10" y="49"/>
                  </a:cubicBezTo>
                  <a:cubicBezTo>
                    <a:pt x="13" y="50"/>
                    <a:pt x="15" y="52"/>
                    <a:pt x="18" y="51"/>
                  </a:cubicBezTo>
                  <a:cubicBezTo>
                    <a:pt x="18" y="45"/>
                    <a:pt x="19" y="35"/>
                    <a:pt x="26" y="34"/>
                  </a:cubicBezTo>
                  <a:cubicBezTo>
                    <a:pt x="26" y="30"/>
                    <a:pt x="21" y="28"/>
                    <a:pt x="19" y="26"/>
                  </a:cubicBezTo>
                  <a:cubicBezTo>
                    <a:pt x="16" y="24"/>
                    <a:pt x="12" y="20"/>
                    <a:pt x="10" y="18"/>
                  </a:cubicBezTo>
                  <a:cubicBezTo>
                    <a:pt x="9" y="16"/>
                    <a:pt x="8" y="18"/>
                    <a:pt x="9" y="17"/>
                  </a:cubicBezTo>
                  <a:cubicBezTo>
                    <a:pt x="8" y="17"/>
                    <a:pt x="8" y="17"/>
                    <a:pt x="8" y="17"/>
                  </a:cubicBezTo>
                  <a:cubicBezTo>
                    <a:pt x="28" y="0"/>
                    <a:pt x="28" y="0"/>
                    <a:pt x="28"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12" name="GREENE"/>
            <p:cNvSpPr>
              <a:spLocks/>
            </p:cNvSpPr>
            <p:nvPr/>
          </p:nvSpPr>
          <p:spPr bwMode="auto">
            <a:xfrm>
              <a:off x="4371975" y="2214563"/>
              <a:ext cx="439738" cy="469900"/>
            </a:xfrm>
            <a:custGeom>
              <a:avLst/>
              <a:gdLst>
                <a:gd name="T0" fmla="*/ 168 w 185"/>
                <a:gd name="T1" fmla="*/ 30 h 197"/>
                <a:gd name="T2" fmla="*/ 169 w 185"/>
                <a:gd name="T3" fmla="*/ 31 h 197"/>
                <a:gd name="T4" fmla="*/ 178 w 185"/>
                <a:gd name="T5" fmla="*/ 39 h 197"/>
                <a:gd name="T6" fmla="*/ 185 w 185"/>
                <a:gd name="T7" fmla="*/ 47 h 197"/>
                <a:gd name="T8" fmla="*/ 177 w 185"/>
                <a:gd name="T9" fmla="*/ 64 h 197"/>
                <a:gd name="T10" fmla="*/ 169 w 185"/>
                <a:gd name="T11" fmla="*/ 62 h 197"/>
                <a:gd name="T12" fmla="*/ 169 w 185"/>
                <a:gd name="T13" fmla="*/ 71 h 197"/>
                <a:gd name="T14" fmla="*/ 162 w 185"/>
                <a:gd name="T15" fmla="*/ 81 h 197"/>
                <a:gd name="T16" fmla="*/ 161 w 185"/>
                <a:gd name="T17" fmla="*/ 87 h 197"/>
                <a:gd name="T18" fmla="*/ 163 w 185"/>
                <a:gd name="T19" fmla="*/ 92 h 197"/>
                <a:gd name="T20" fmla="*/ 163 w 185"/>
                <a:gd name="T21" fmla="*/ 93 h 197"/>
                <a:gd name="T22" fmla="*/ 168 w 185"/>
                <a:gd name="T23" fmla="*/ 105 h 197"/>
                <a:gd name="T24" fmla="*/ 171 w 185"/>
                <a:gd name="T25" fmla="*/ 130 h 197"/>
                <a:gd name="T26" fmla="*/ 159 w 185"/>
                <a:gd name="T27" fmla="*/ 141 h 197"/>
                <a:gd name="T28" fmla="*/ 159 w 185"/>
                <a:gd name="T29" fmla="*/ 141 h 197"/>
                <a:gd name="T30" fmla="*/ 100 w 185"/>
                <a:gd name="T31" fmla="*/ 197 h 197"/>
                <a:gd name="T32" fmla="*/ 100 w 185"/>
                <a:gd name="T33" fmla="*/ 197 h 197"/>
                <a:gd name="T34" fmla="*/ 94 w 185"/>
                <a:gd name="T35" fmla="*/ 191 h 197"/>
                <a:gd name="T36" fmla="*/ 88 w 185"/>
                <a:gd name="T37" fmla="*/ 180 h 197"/>
                <a:gd name="T38" fmla="*/ 77 w 185"/>
                <a:gd name="T39" fmla="*/ 184 h 197"/>
                <a:gd name="T40" fmla="*/ 71 w 185"/>
                <a:gd name="T41" fmla="*/ 174 h 197"/>
                <a:gd name="T42" fmla="*/ 64 w 185"/>
                <a:gd name="T43" fmla="*/ 173 h 197"/>
                <a:gd name="T44" fmla="*/ 61 w 185"/>
                <a:gd name="T45" fmla="*/ 161 h 197"/>
                <a:gd name="T46" fmla="*/ 56 w 185"/>
                <a:gd name="T47" fmla="*/ 148 h 197"/>
                <a:gd name="T48" fmla="*/ 52 w 185"/>
                <a:gd name="T49" fmla="*/ 142 h 197"/>
                <a:gd name="T50" fmla="*/ 49 w 185"/>
                <a:gd name="T51" fmla="*/ 135 h 197"/>
                <a:gd name="T52" fmla="*/ 49 w 185"/>
                <a:gd name="T53" fmla="*/ 135 h 197"/>
                <a:gd name="T54" fmla="*/ 50 w 185"/>
                <a:gd name="T55" fmla="*/ 127 h 197"/>
                <a:gd name="T56" fmla="*/ 50 w 185"/>
                <a:gd name="T57" fmla="*/ 116 h 197"/>
                <a:gd name="T58" fmla="*/ 52 w 185"/>
                <a:gd name="T59" fmla="*/ 107 h 197"/>
                <a:gd name="T60" fmla="*/ 17 w 185"/>
                <a:gd name="T61" fmla="*/ 63 h 197"/>
                <a:gd name="T62" fmla="*/ 11 w 185"/>
                <a:gd name="T63" fmla="*/ 47 h 197"/>
                <a:gd name="T64" fmla="*/ 0 w 185"/>
                <a:gd name="T65" fmla="*/ 29 h 197"/>
                <a:gd name="T66" fmla="*/ 0 w 185"/>
                <a:gd name="T67" fmla="*/ 29 h 197"/>
                <a:gd name="T68" fmla="*/ 8 w 185"/>
                <a:gd name="T69" fmla="*/ 26 h 197"/>
                <a:gd name="T70" fmla="*/ 17 w 185"/>
                <a:gd name="T71" fmla="*/ 22 h 197"/>
                <a:gd name="T72" fmla="*/ 21 w 185"/>
                <a:gd name="T73" fmla="*/ 20 h 197"/>
                <a:gd name="T74" fmla="*/ 27 w 185"/>
                <a:gd name="T75" fmla="*/ 17 h 197"/>
                <a:gd name="T76" fmla="*/ 37 w 185"/>
                <a:gd name="T77" fmla="*/ 14 h 197"/>
                <a:gd name="T78" fmla="*/ 38 w 185"/>
                <a:gd name="T79" fmla="*/ 13 h 197"/>
                <a:gd name="T80" fmla="*/ 43 w 185"/>
                <a:gd name="T81" fmla="*/ 5 h 197"/>
                <a:gd name="T82" fmla="*/ 48 w 185"/>
                <a:gd name="T83" fmla="*/ 0 h 197"/>
                <a:gd name="T84" fmla="*/ 48 w 185"/>
                <a:gd name="T85" fmla="*/ 0 h 197"/>
                <a:gd name="T86" fmla="*/ 113 w 185"/>
                <a:gd name="T87" fmla="*/ 28 h 197"/>
                <a:gd name="T88" fmla="*/ 138 w 185"/>
                <a:gd name="T89" fmla="*/ 22 h 197"/>
                <a:gd name="T90" fmla="*/ 147 w 185"/>
                <a:gd name="T91" fmla="*/ 21 h 197"/>
                <a:gd name="T92" fmla="*/ 151 w 185"/>
                <a:gd name="T93" fmla="*/ 25 h 197"/>
                <a:gd name="T94" fmla="*/ 152 w 185"/>
                <a:gd name="T95" fmla="*/ 27 h 197"/>
                <a:gd name="T96" fmla="*/ 155 w 185"/>
                <a:gd name="T97" fmla="*/ 30 h 197"/>
                <a:gd name="T98" fmla="*/ 160 w 185"/>
                <a:gd name="T99" fmla="*/ 31 h 197"/>
                <a:gd name="T100" fmla="*/ 167 w 185"/>
                <a:gd name="T101" fmla="*/ 30 h 197"/>
                <a:gd name="T102" fmla="*/ 168 w 185"/>
                <a:gd name="T103" fmla="*/ 3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5" h="197">
                  <a:moveTo>
                    <a:pt x="168" y="30"/>
                  </a:moveTo>
                  <a:cubicBezTo>
                    <a:pt x="167" y="31"/>
                    <a:pt x="168" y="29"/>
                    <a:pt x="169" y="31"/>
                  </a:cubicBezTo>
                  <a:cubicBezTo>
                    <a:pt x="171" y="33"/>
                    <a:pt x="175" y="37"/>
                    <a:pt x="178" y="39"/>
                  </a:cubicBezTo>
                  <a:cubicBezTo>
                    <a:pt x="180" y="41"/>
                    <a:pt x="185" y="43"/>
                    <a:pt x="185" y="47"/>
                  </a:cubicBezTo>
                  <a:cubicBezTo>
                    <a:pt x="178" y="48"/>
                    <a:pt x="177" y="58"/>
                    <a:pt x="177" y="64"/>
                  </a:cubicBezTo>
                  <a:cubicBezTo>
                    <a:pt x="174" y="65"/>
                    <a:pt x="172" y="63"/>
                    <a:pt x="169" y="62"/>
                  </a:cubicBezTo>
                  <a:cubicBezTo>
                    <a:pt x="162" y="61"/>
                    <a:pt x="168" y="69"/>
                    <a:pt x="169" y="71"/>
                  </a:cubicBezTo>
                  <a:cubicBezTo>
                    <a:pt x="171" y="77"/>
                    <a:pt x="166" y="79"/>
                    <a:pt x="162" y="81"/>
                  </a:cubicBezTo>
                  <a:cubicBezTo>
                    <a:pt x="161" y="84"/>
                    <a:pt x="161" y="85"/>
                    <a:pt x="161" y="87"/>
                  </a:cubicBezTo>
                  <a:cubicBezTo>
                    <a:pt x="161" y="89"/>
                    <a:pt x="162" y="91"/>
                    <a:pt x="163" y="92"/>
                  </a:cubicBezTo>
                  <a:cubicBezTo>
                    <a:pt x="163" y="93"/>
                    <a:pt x="163" y="93"/>
                    <a:pt x="163" y="93"/>
                  </a:cubicBezTo>
                  <a:cubicBezTo>
                    <a:pt x="165" y="96"/>
                    <a:pt x="167" y="101"/>
                    <a:pt x="168" y="105"/>
                  </a:cubicBezTo>
                  <a:cubicBezTo>
                    <a:pt x="171" y="112"/>
                    <a:pt x="172" y="123"/>
                    <a:pt x="171" y="130"/>
                  </a:cubicBezTo>
                  <a:cubicBezTo>
                    <a:pt x="159" y="141"/>
                    <a:pt x="159" y="141"/>
                    <a:pt x="159" y="141"/>
                  </a:cubicBezTo>
                  <a:cubicBezTo>
                    <a:pt x="159" y="141"/>
                    <a:pt x="159" y="141"/>
                    <a:pt x="159" y="141"/>
                  </a:cubicBezTo>
                  <a:cubicBezTo>
                    <a:pt x="100" y="197"/>
                    <a:pt x="100" y="197"/>
                    <a:pt x="100" y="197"/>
                  </a:cubicBezTo>
                  <a:cubicBezTo>
                    <a:pt x="100" y="197"/>
                    <a:pt x="100" y="197"/>
                    <a:pt x="100" y="197"/>
                  </a:cubicBezTo>
                  <a:cubicBezTo>
                    <a:pt x="94" y="191"/>
                    <a:pt x="94" y="191"/>
                    <a:pt x="94" y="191"/>
                  </a:cubicBezTo>
                  <a:cubicBezTo>
                    <a:pt x="93" y="189"/>
                    <a:pt x="89" y="181"/>
                    <a:pt x="88" y="180"/>
                  </a:cubicBezTo>
                  <a:cubicBezTo>
                    <a:pt x="87" y="174"/>
                    <a:pt x="78" y="184"/>
                    <a:pt x="77" y="184"/>
                  </a:cubicBezTo>
                  <a:cubicBezTo>
                    <a:pt x="72" y="182"/>
                    <a:pt x="78" y="173"/>
                    <a:pt x="71" y="174"/>
                  </a:cubicBezTo>
                  <a:cubicBezTo>
                    <a:pt x="69" y="174"/>
                    <a:pt x="65" y="175"/>
                    <a:pt x="64" y="173"/>
                  </a:cubicBezTo>
                  <a:cubicBezTo>
                    <a:pt x="63" y="169"/>
                    <a:pt x="63" y="165"/>
                    <a:pt x="61" y="161"/>
                  </a:cubicBezTo>
                  <a:cubicBezTo>
                    <a:pt x="59" y="156"/>
                    <a:pt x="54" y="154"/>
                    <a:pt x="56" y="148"/>
                  </a:cubicBezTo>
                  <a:cubicBezTo>
                    <a:pt x="57" y="145"/>
                    <a:pt x="54" y="144"/>
                    <a:pt x="52" y="142"/>
                  </a:cubicBezTo>
                  <a:cubicBezTo>
                    <a:pt x="49" y="139"/>
                    <a:pt x="49" y="140"/>
                    <a:pt x="49" y="135"/>
                  </a:cubicBezTo>
                  <a:cubicBezTo>
                    <a:pt x="49" y="135"/>
                    <a:pt x="49" y="135"/>
                    <a:pt x="49" y="135"/>
                  </a:cubicBezTo>
                  <a:cubicBezTo>
                    <a:pt x="50" y="127"/>
                    <a:pt x="50" y="127"/>
                    <a:pt x="50" y="127"/>
                  </a:cubicBezTo>
                  <a:cubicBezTo>
                    <a:pt x="51" y="123"/>
                    <a:pt x="49" y="119"/>
                    <a:pt x="50" y="116"/>
                  </a:cubicBezTo>
                  <a:cubicBezTo>
                    <a:pt x="51" y="113"/>
                    <a:pt x="53" y="109"/>
                    <a:pt x="52" y="107"/>
                  </a:cubicBezTo>
                  <a:cubicBezTo>
                    <a:pt x="37" y="103"/>
                    <a:pt x="23" y="76"/>
                    <a:pt x="17" y="63"/>
                  </a:cubicBezTo>
                  <a:cubicBezTo>
                    <a:pt x="15" y="58"/>
                    <a:pt x="15" y="49"/>
                    <a:pt x="11" y="47"/>
                  </a:cubicBezTo>
                  <a:cubicBezTo>
                    <a:pt x="6" y="44"/>
                    <a:pt x="3" y="34"/>
                    <a:pt x="0" y="29"/>
                  </a:cubicBezTo>
                  <a:cubicBezTo>
                    <a:pt x="0" y="29"/>
                    <a:pt x="0" y="29"/>
                    <a:pt x="0" y="29"/>
                  </a:cubicBezTo>
                  <a:cubicBezTo>
                    <a:pt x="3" y="29"/>
                    <a:pt x="5" y="27"/>
                    <a:pt x="8" y="26"/>
                  </a:cubicBezTo>
                  <a:cubicBezTo>
                    <a:pt x="11" y="24"/>
                    <a:pt x="15" y="23"/>
                    <a:pt x="17" y="22"/>
                  </a:cubicBezTo>
                  <a:cubicBezTo>
                    <a:pt x="18" y="22"/>
                    <a:pt x="20" y="21"/>
                    <a:pt x="21" y="20"/>
                  </a:cubicBezTo>
                  <a:cubicBezTo>
                    <a:pt x="22" y="20"/>
                    <a:pt x="26" y="18"/>
                    <a:pt x="27" y="17"/>
                  </a:cubicBezTo>
                  <a:cubicBezTo>
                    <a:pt x="30" y="17"/>
                    <a:pt x="34" y="14"/>
                    <a:pt x="37" y="14"/>
                  </a:cubicBezTo>
                  <a:cubicBezTo>
                    <a:pt x="37" y="13"/>
                    <a:pt x="37" y="13"/>
                    <a:pt x="38" y="13"/>
                  </a:cubicBezTo>
                  <a:cubicBezTo>
                    <a:pt x="41" y="11"/>
                    <a:pt x="41" y="9"/>
                    <a:pt x="43" y="5"/>
                  </a:cubicBezTo>
                  <a:cubicBezTo>
                    <a:pt x="48" y="0"/>
                    <a:pt x="48" y="0"/>
                    <a:pt x="48" y="0"/>
                  </a:cubicBezTo>
                  <a:cubicBezTo>
                    <a:pt x="48" y="0"/>
                    <a:pt x="48" y="0"/>
                    <a:pt x="48" y="0"/>
                  </a:cubicBezTo>
                  <a:cubicBezTo>
                    <a:pt x="113" y="28"/>
                    <a:pt x="113" y="28"/>
                    <a:pt x="113" y="28"/>
                  </a:cubicBezTo>
                  <a:cubicBezTo>
                    <a:pt x="138" y="22"/>
                    <a:pt x="138" y="22"/>
                    <a:pt x="138" y="22"/>
                  </a:cubicBezTo>
                  <a:cubicBezTo>
                    <a:pt x="141" y="22"/>
                    <a:pt x="144" y="21"/>
                    <a:pt x="147" y="21"/>
                  </a:cubicBezTo>
                  <a:cubicBezTo>
                    <a:pt x="148" y="21"/>
                    <a:pt x="151" y="24"/>
                    <a:pt x="151" y="25"/>
                  </a:cubicBezTo>
                  <a:cubicBezTo>
                    <a:pt x="152" y="25"/>
                    <a:pt x="152" y="27"/>
                    <a:pt x="152" y="27"/>
                  </a:cubicBezTo>
                  <a:cubicBezTo>
                    <a:pt x="153" y="28"/>
                    <a:pt x="154" y="29"/>
                    <a:pt x="155" y="30"/>
                  </a:cubicBezTo>
                  <a:cubicBezTo>
                    <a:pt x="156" y="31"/>
                    <a:pt x="158" y="30"/>
                    <a:pt x="160" y="31"/>
                  </a:cubicBezTo>
                  <a:cubicBezTo>
                    <a:pt x="167" y="30"/>
                    <a:pt x="167" y="30"/>
                    <a:pt x="167" y="30"/>
                  </a:cubicBezTo>
                  <a:lnTo>
                    <a:pt x="168" y="3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13" name="JONES"/>
            <p:cNvSpPr>
              <a:spLocks/>
            </p:cNvSpPr>
            <p:nvPr/>
          </p:nvSpPr>
          <p:spPr bwMode="auto">
            <a:xfrm>
              <a:off x="3962400" y="2886075"/>
              <a:ext cx="447675" cy="398463"/>
            </a:xfrm>
            <a:custGeom>
              <a:avLst/>
              <a:gdLst>
                <a:gd name="T0" fmla="*/ 160 w 188"/>
                <a:gd name="T1" fmla="*/ 0 h 167"/>
                <a:gd name="T2" fmla="*/ 188 w 188"/>
                <a:gd name="T3" fmla="*/ 128 h 167"/>
                <a:gd name="T4" fmla="*/ 188 w 188"/>
                <a:gd name="T5" fmla="*/ 128 h 167"/>
                <a:gd name="T6" fmla="*/ 168 w 188"/>
                <a:gd name="T7" fmla="*/ 141 h 167"/>
                <a:gd name="T8" fmla="*/ 168 w 188"/>
                <a:gd name="T9" fmla="*/ 141 h 167"/>
                <a:gd name="T10" fmla="*/ 127 w 188"/>
                <a:gd name="T11" fmla="*/ 167 h 167"/>
                <a:gd name="T12" fmla="*/ 127 w 188"/>
                <a:gd name="T13" fmla="*/ 167 h 167"/>
                <a:gd name="T14" fmla="*/ 118 w 188"/>
                <a:gd name="T15" fmla="*/ 167 h 167"/>
                <a:gd name="T16" fmla="*/ 101 w 188"/>
                <a:gd name="T17" fmla="*/ 152 h 167"/>
                <a:gd name="T18" fmla="*/ 95 w 188"/>
                <a:gd name="T19" fmla="*/ 155 h 167"/>
                <a:gd name="T20" fmla="*/ 90 w 188"/>
                <a:gd name="T21" fmla="*/ 146 h 167"/>
                <a:gd name="T22" fmla="*/ 90 w 188"/>
                <a:gd name="T23" fmla="*/ 146 h 167"/>
                <a:gd name="T24" fmla="*/ 64 w 188"/>
                <a:gd name="T25" fmla="*/ 144 h 167"/>
                <a:gd name="T26" fmla="*/ 49 w 188"/>
                <a:gd name="T27" fmla="*/ 129 h 167"/>
                <a:gd name="T28" fmla="*/ 44 w 188"/>
                <a:gd name="T29" fmla="*/ 114 h 167"/>
                <a:gd name="T30" fmla="*/ 44 w 188"/>
                <a:gd name="T31" fmla="*/ 114 h 167"/>
                <a:gd name="T32" fmla="*/ 44 w 188"/>
                <a:gd name="T33" fmla="*/ 107 h 167"/>
                <a:gd name="T34" fmla="*/ 43 w 188"/>
                <a:gd name="T35" fmla="*/ 104 h 167"/>
                <a:gd name="T36" fmla="*/ 42 w 188"/>
                <a:gd name="T37" fmla="*/ 102 h 167"/>
                <a:gd name="T38" fmla="*/ 41 w 188"/>
                <a:gd name="T39" fmla="*/ 102 h 167"/>
                <a:gd name="T40" fmla="*/ 41 w 188"/>
                <a:gd name="T41" fmla="*/ 101 h 167"/>
                <a:gd name="T42" fmla="*/ 41 w 188"/>
                <a:gd name="T43" fmla="*/ 99 h 167"/>
                <a:gd name="T44" fmla="*/ 37 w 188"/>
                <a:gd name="T45" fmla="*/ 87 h 167"/>
                <a:gd name="T46" fmla="*/ 35 w 188"/>
                <a:gd name="T47" fmla="*/ 70 h 167"/>
                <a:gd name="T48" fmla="*/ 20 w 188"/>
                <a:gd name="T49" fmla="*/ 52 h 167"/>
                <a:gd name="T50" fmla="*/ 7 w 188"/>
                <a:gd name="T51" fmla="*/ 36 h 167"/>
                <a:gd name="T52" fmla="*/ 0 w 188"/>
                <a:gd name="T53" fmla="*/ 24 h 167"/>
                <a:gd name="T54" fmla="*/ 0 w 188"/>
                <a:gd name="T55" fmla="*/ 24 h 167"/>
                <a:gd name="T56" fmla="*/ 112 w 188"/>
                <a:gd name="T57" fmla="*/ 6 h 167"/>
                <a:gd name="T58" fmla="*/ 112 w 188"/>
                <a:gd name="T59" fmla="*/ 6 h 167"/>
                <a:gd name="T60" fmla="*/ 160 w 188"/>
                <a:gd name="T61"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8" h="167">
                  <a:moveTo>
                    <a:pt x="160" y="0"/>
                  </a:moveTo>
                  <a:cubicBezTo>
                    <a:pt x="188" y="128"/>
                    <a:pt x="188" y="128"/>
                    <a:pt x="188" y="128"/>
                  </a:cubicBezTo>
                  <a:cubicBezTo>
                    <a:pt x="188" y="128"/>
                    <a:pt x="188" y="128"/>
                    <a:pt x="188" y="128"/>
                  </a:cubicBezTo>
                  <a:cubicBezTo>
                    <a:pt x="168" y="141"/>
                    <a:pt x="168" y="141"/>
                    <a:pt x="168" y="141"/>
                  </a:cubicBezTo>
                  <a:cubicBezTo>
                    <a:pt x="168" y="141"/>
                    <a:pt x="168" y="141"/>
                    <a:pt x="168" y="141"/>
                  </a:cubicBezTo>
                  <a:cubicBezTo>
                    <a:pt x="127" y="167"/>
                    <a:pt x="127" y="167"/>
                    <a:pt x="127" y="167"/>
                  </a:cubicBezTo>
                  <a:cubicBezTo>
                    <a:pt x="127" y="167"/>
                    <a:pt x="127" y="167"/>
                    <a:pt x="127" y="167"/>
                  </a:cubicBezTo>
                  <a:cubicBezTo>
                    <a:pt x="118" y="167"/>
                    <a:pt x="118" y="167"/>
                    <a:pt x="118" y="167"/>
                  </a:cubicBezTo>
                  <a:cubicBezTo>
                    <a:pt x="114" y="165"/>
                    <a:pt x="107" y="151"/>
                    <a:pt x="101" y="152"/>
                  </a:cubicBezTo>
                  <a:cubicBezTo>
                    <a:pt x="99" y="152"/>
                    <a:pt x="97" y="156"/>
                    <a:pt x="95" y="155"/>
                  </a:cubicBezTo>
                  <a:cubicBezTo>
                    <a:pt x="93" y="154"/>
                    <a:pt x="91" y="148"/>
                    <a:pt x="90" y="146"/>
                  </a:cubicBezTo>
                  <a:cubicBezTo>
                    <a:pt x="90" y="146"/>
                    <a:pt x="90" y="146"/>
                    <a:pt x="90" y="146"/>
                  </a:cubicBezTo>
                  <a:cubicBezTo>
                    <a:pt x="84" y="146"/>
                    <a:pt x="69" y="147"/>
                    <a:pt x="64" y="144"/>
                  </a:cubicBezTo>
                  <a:cubicBezTo>
                    <a:pt x="60" y="142"/>
                    <a:pt x="50" y="133"/>
                    <a:pt x="49" y="129"/>
                  </a:cubicBezTo>
                  <a:cubicBezTo>
                    <a:pt x="47" y="124"/>
                    <a:pt x="48" y="118"/>
                    <a:pt x="44" y="114"/>
                  </a:cubicBezTo>
                  <a:cubicBezTo>
                    <a:pt x="44" y="114"/>
                    <a:pt x="44" y="114"/>
                    <a:pt x="44" y="114"/>
                  </a:cubicBezTo>
                  <a:cubicBezTo>
                    <a:pt x="44" y="107"/>
                    <a:pt x="44" y="107"/>
                    <a:pt x="44" y="107"/>
                  </a:cubicBezTo>
                  <a:cubicBezTo>
                    <a:pt x="44" y="106"/>
                    <a:pt x="44" y="105"/>
                    <a:pt x="43" y="104"/>
                  </a:cubicBezTo>
                  <a:cubicBezTo>
                    <a:pt x="43" y="104"/>
                    <a:pt x="42" y="103"/>
                    <a:pt x="42" y="102"/>
                  </a:cubicBezTo>
                  <a:cubicBezTo>
                    <a:pt x="42" y="102"/>
                    <a:pt x="42" y="102"/>
                    <a:pt x="41" y="102"/>
                  </a:cubicBezTo>
                  <a:cubicBezTo>
                    <a:pt x="41" y="101"/>
                    <a:pt x="41" y="101"/>
                    <a:pt x="41" y="101"/>
                  </a:cubicBezTo>
                  <a:cubicBezTo>
                    <a:pt x="41" y="101"/>
                    <a:pt x="41" y="100"/>
                    <a:pt x="41" y="99"/>
                  </a:cubicBezTo>
                  <a:cubicBezTo>
                    <a:pt x="37" y="95"/>
                    <a:pt x="37" y="93"/>
                    <a:pt x="37" y="87"/>
                  </a:cubicBezTo>
                  <a:cubicBezTo>
                    <a:pt x="38" y="81"/>
                    <a:pt x="38" y="74"/>
                    <a:pt x="35" y="70"/>
                  </a:cubicBezTo>
                  <a:cubicBezTo>
                    <a:pt x="34" y="64"/>
                    <a:pt x="24" y="55"/>
                    <a:pt x="20" y="52"/>
                  </a:cubicBezTo>
                  <a:cubicBezTo>
                    <a:pt x="15" y="48"/>
                    <a:pt x="11" y="41"/>
                    <a:pt x="7" y="36"/>
                  </a:cubicBezTo>
                  <a:cubicBezTo>
                    <a:pt x="3" y="32"/>
                    <a:pt x="2" y="30"/>
                    <a:pt x="0" y="24"/>
                  </a:cubicBezTo>
                  <a:cubicBezTo>
                    <a:pt x="0" y="24"/>
                    <a:pt x="0" y="24"/>
                    <a:pt x="0" y="24"/>
                  </a:cubicBezTo>
                  <a:cubicBezTo>
                    <a:pt x="112" y="6"/>
                    <a:pt x="112" y="6"/>
                    <a:pt x="112" y="6"/>
                  </a:cubicBezTo>
                  <a:cubicBezTo>
                    <a:pt x="112" y="6"/>
                    <a:pt x="112" y="6"/>
                    <a:pt x="112" y="6"/>
                  </a:cubicBezTo>
                  <a:cubicBezTo>
                    <a:pt x="160" y="0"/>
                    <a:pt x="160" y="0"/>
                    <a:pt x="16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14" name="WILKINSON"/>
            <p:cNvSpPr>
              <a:spLocks/>
            </p:cNvSpPr>
            <p:nvPr/>
          </p:nvSpPr>
          <p:spPr bwMode="auto">
            <a:xfrm>
              <a:off x="4362450" y="3081338"/>
              <a:ext cx="457200" cy="508000"/>
            </a:xfrm>
            <a:custGeom>
              <a:avLst/>
              <a:gdLst>
                <a:gd name="T0" fmla="*/ 192 w 192"/>
                <a:gd name="T1" fmla="*/ 126 h 213"/>
                <a:gd name="T2" fmla="*/ 191 w 192"/>
                <a:gd name="T3" fmla="*/ 150 h 213"/>
                <a:gd name="T4" fmla="*/ 191 w 192"/>
                <a:gd name="T5" fmla="*/ 150 h 213"/>
                <a:gd name="T6" fmla="*/ 75 w 192"/>
                <a:gd name="T7" fmla="*/ 213 h 213"/>
                <a:gd name="T8" fmla="*/ 75 w 192"/>
                <a:gd name="T9" fmla="*/ 213 h 213"/>
                <a:gd name="T10" fmla="*/ 0 w 192"/>
                <a:gd name="T11" fmla="*/ 59 h 213"/>
                <a:gd name="T12" fmla="*/ 0 w 192"/>
                <a:gd name="T13" fmla="*/ 59 h 213"/>
                <a:gd name="T14" fmla="*/ 20 w 192"/>
                <a:gd name="T15" fmla="*/ 46 h 213"/>
                <a:gd name="T16" fmla="*/ 20 w 192"/>
                <a:gd name="T17" fmla="*/ 46 h 213"/>
                <a:gd name="T18" fmla="*/ 43 w 192"/>
                <a:gd name="T19" fmla="*/ 35 h 213"/>
                <a:gd name="T20" fmla="*/ 55 w 192"/>
                <a:gd name="T21" fmla="*/ 34 h 213"/>
                <a:gd name="T22" fmla="*/ 64 w 192"/>
                <a:gd name="T23" fmla="*/ 25 h 213"/>
                <a:gd name="T24" fmla="*/ 82 w 192"/>
                <a:gd name="T25" fmla="*/ 16 h 213"/>
                <a:gd name="T26" fmla="*/ 96 w 192"/>
                <a:gd name="T27" fmla="*/ 22 h 213"/>
                <a:gd name="T28" fmla="*/ 102 w 192"/>
                <a:gd name="T29" fmla="*/ 10 h 213"/>
                <a:gd name="T30" fmla="*/ 115 w 192"/>
                <a:gd name="T31" fmla="*/ 5 h 213"/>
                <a:gd name="T32" fmla="*/ 123 w 192"/>
                <a:gd name="T33" fmla="*/ 20 h 213"/>
                <a:gd name="T34" fmla="*/ 133 w 192"/>
                <a:gd name="T35" fmla="*/ 29 h 213"/>
                <a:gd name="T36" fmla="*/ 138 w 192"/>
                <a:gd name="T37" fmla="*/ 33 h 213"/>
                <a:gd name="T38" fmla="*/ 138 w 192"/>
                <a:gd name="T39" fmla="*/ 33 h 213"/>
                <a:gd name="T40" fmla="*/ 145 w 192"/>
                <a:gd name="T41" fmla="*/ 50 h 213"/>
                <a:gd name="T42" fmla="*/ 154 w 192"/>
                <a:gd name="T43" fmla="*/ 73 h 213"/>
                <a:gd name="T44" fmla="*/ 173 w 192"/>
                <a:gd name="T45" fmla="*/ 81 h 213"/>
                <a:gd name="T46" fmla="*/ 183 w 192"/>
                <a:gd name="T47" fmla="*/ 96 h 213"/>
                <a:gd name="T48" fmla="*/ 187 w 192"/>
                <a:gd name="T49" fmla="*/ 104 h 213"/>
                <a:gd name="T50" fmla="*/ 186 w 192"/>
                <a:gd name="T51" fmla="*/ 113 h 213"/>
                <a:gd name="T52" fmla="*/ 187 w 192"/>
                <a:gd name="T53" fmla="*/ 124 h 213"/>
                <a:gd name="T54" fmla="*/ 192 w 192"/>
                <a:gd name="T55" fmla="*/ 12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213">
                  <a:moveTo>
                    <a:pt x="192" y="126"/>
                  </a:moveTo>
                  <a:cubicBezTo>
                    <a:pt x="191" y="150"/>
                    <a:pt x="191" y="150"/>
                    <a:pt x="191" y="150"/>
                  </a:cubicBezTo>
                  <a:cubicBezTo>
                    <a:pt x="191" y="150"/>
                    <a:pt x="191" y="150"/>
                    <a:pt x="191" y="150"/>
                  </a:cubicBezTo>
                  <a:cubicBezTo>
                    <a:pt x="75" y="213"/>
                    <a:pt x="75" y="213"/>
                    <a:pt x="75" y="213"/>
                  </a:cubicBezTo>
                  <a:cubicBezTo>
                    <a:pt x="75" y="213"/>
                    <a:pt x="75" y="213"/>
                    <a:pt x="75" y="213"/>
                  </a:cubicBezTo>
                  <a:cubicBezTo>
                    <a:pt x="0" y="59"/>
                    <a:pt x="0" y="59"/>
                    <a:pt x="0" y="59"/>
                  </a:cubicBezTo>
                  <a:cubicBezTo>
                    <a:pt x="0" y="59"/>
                    <a:pt x="0" y="59"/>
                    <a:pt x="0" y="59"/>
                  </a:cubicBezTo>
                  <a:cubicBezTo>
                    <a:pt x="20" y="46"/>
                    <a:pt x="20" y="46"/>
                    <a:pt x="20" y="46"/>
                  </a:cubicBezTo>
                  <a:cubicBezTo>
                    <a:pt x="20" y="46"/>
                    <a:pt x="20" y="46"/>
                    <a:pt x="20" y="46"/>
                  </a:cubicBezTo>
                  <a:cubicBezTo>
                    <a:pt x="28" y="44"/>
                    <a:pt x="36" y="39"/>
                    <a:pt x="43" y="35"/>
                  </a:cubicBezTo>
                  <a:cubicBezTo>
                    <a:pt x="48" y="33"/>
                    <a:pt x="51" y="36"/>
                    <a:pt x="55" y="34"/>
                  </a:cubicBezTo>
                  <a:cubicBezTo>
                    <a:pt x="59" y="32"/>
                    <a:pt x="60" y="27"/>
                    <a:pt x="64" y="25"/>
                  </a:cubicBezTo>
                  <a:cubicBezTo>
                    <a:pt x="68" y="22"/>
                    <a:pt x="77" y="17"/>
                    <a:pt x="82" y="16"/>
                  </a:cubicBezTo>
                  <a:cubicBezTo>
                    <a:pt x="89" y="14"/>
                    <a:pt x="91" y="24"/>
                    <a:pt x="96" y="22"/>
                  </a:cubicBezTo>
                  <a:cubicBezTo>
                    <a:pt x="98" y="16"/>
                    <a:pt x="96" y="14"/>
                    <a:pt x="102" y="10"/>
                  </a:cubicBezTo>
                  <a:cubicBezTo>
                    <a:pt x="104" y="9"/>
                    <a:pt x="115" y="0"/>
                    <a:pt x="115" y="5"/>
                  </a:cubicBezTo>
                  <a:cubicBezTo>
                    <a:pt x="118" y="7"/>
                    <a:pt x="121" y="16"/>
                    <a:pt x="123" y="20"/>
                  </a:cubicBezTo>
                  <a:cubicBezTo>
                    <a:pt x="126" y="24"/>
                    <a:pt x="129" y="26"/>
                    <a:pt x="133" y="29"/>
                  </a:cubicBezTo>
                  <a:cubicBezTo>
                    <a:pt x="138" y="33"/>
                    <a:pt x="138" y="33"/>
                    <a:pt x="138" y="33"/>
                  </a:cubicBezTo>
                  <a:cubicBezTo>
                    <a:pt x="138" y="33"/>
                    <a:pt x="138" y="33"/>
                    <a:pt x="138" y="33"/>
                  </a:cubicBezTo>
                  <a:cubicBezTo>
                    <a:pt x="142" y="36"/>
                    <a:pt x="144" y="45"/>
                    <a:pt x="145" y="50"/>
                  </a:cubicBezTo>
                  <a:cubicBezTo>
                    <a:pt x="147" y="58"/>
                    <a:pt x="151" y="66"/>
                    <a:pt x="154" y="73"/>
                  </a:cubicBezTo>
                  <a:cubicBezTo>
                    <a:pt x="157" y="80"/>
                    <a:pt x="166" y="81"/>
                    <a:pt x="173" y="81"/>
                  </a:cubicBezTo>
                  <a:cubicBezTo>
                    <a:pt x="176" y="86"/>
                    <a:pt x="182" y="90"/>
                    <a:pt x="183" y="96"/>
                  </a:cubicBezTo>
                  <a:cubicBezTo>
                    <a:pt x="184" y="99"/>
                    <a:pt x="185" y="102"/>
                    <a:pt x="187" y="104"/>
                  </a:cubicBezTo>
                  <a:cubicBezTo>
                    <a:pt x="187" y="107"/>
                    <a:pt x="186" y="110"/>
                    <a:pt x="186" y="113"/>
                  </a:cubicBezTo>
                  <a:cubicBezTo>
                    <a:pt x="186" y="117"/>
                    <a:pt x="187" y="120"/>
                    <a:pt x="187" y="124"/>
                  </a:cubicBezTo>
                  <a:cubicBezTo>
                    <a:pt x="192" y="126"/>
                    <a:pt x="192" y="126"/>
                    <a:pt x="192" y="12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15" name="LAURENS"/>
            <p:cNvSpPr>
              <a:spLocks/>
            </p:cNvSpPr>
            <p:nvPr/>
          </p:nvSpPr>
          <p:spPr bwMode="auto">
            <a:xfrm>
              <a:off x="4540250" y="3438525"/>
              <a:ext cx="584200" cy="665163"/>
            </a:xfrm>
            <a:custGeom>
              <a:avLst/>
              <a:gdLst>
                <a:gd name="T0" fmla="*/ 116 w 245"/>
                <a:gd name="T1" fmla="*/ 0 h 279"/>
                <a:gd name="T2" fmla="*/ 155 w 245"/>
                <a:gd name="T3" fmla="*/ 0 h 279"/>
                <a:gd name="T4" fmla="*/ 181 w 245"/>
                <a:gd name="T5" fmla="*/ 14 h 279"/>
                <a:gd name="T6" fmla="*/ 181 w 245"/>
                <a:gd name="T7" fmla="*/ 28 h 279"/>
                <a:gd name="T8" fmla="*/ 230 w 245"/>
                <a:gd name="T9" fmla="*/ 50 h 279"/>
                <a:gd name="T10" fmla="*/ 230 w 245"/>
                <a:gd name="T11" fmla="*/ 94 h 279"/>
                <a:gd name="T12" fmla="*/ 242 w 245"/>
                <a:gd name="T13" fmla="*/ 102 h 279"/>
                <a:gd name="T14" fmla="*/ 242 w 245"/>
                <a:gd name="T15" fmla="*/ 102 h 279"/>
                <a:gd name="T16" fmla="*/ 240 w 245"/>
                <a:gd name="T17" fmla="*/ 121 h 279"/>
                <a:gd name="T18" fmla="*/ 223 w 245"/>
                <a:gd name="T19" fmla="*/ 125 h 279"/>
                <a:gd name="T20" fmla="*/ 219 w 245"/>
                <a:gd name="T21" fmla="*/ 140 h 279"/>
                <a:gd name="T22" fmla="*/ 219 w 245"/>
                <a:gd name="T23" fmla="*/ 152 h 279"/>
                <a:gd name="T24" fmla="*/ 211 w 245"/>
                <a:gd name="T25" fmla="*/ 158 h 279"/>
                <a:gd name="T26" fmla="*/ 206 w 245"/>
                <a:gd name="T27" fmla="*/ 174 h 279"/>
                <a:gd name="T28" fmla="*/ 199 w 245"/>
                <a:gd name="T29" fmla="*/ 187 h 279"/>
                <a:gd name="T30" fmla="*/ 203 w 245"/>
                <a:gd name="T31" fmla="*/ 192 h 279"/>
                <a:gd name="T32" fmla="*/ 208 w 245"/>
                <a:gd name="T33" fmla="*/ 200 h 279"/>
                <a:gd name="T34" fmla="*/ 208 w 245"/>
                <a:gd name="T35" fmla="*/ 200 h 279"/>
                <a:gd name="T36" fmla="*/ 163 w 245"/>
                <a:gd name="T37" fmla="*/ 245 h 279"/>
                <a:gd name="T38" fmla="*/ 158 w 245"/>
                <a:gd name="T39" fmla="*/ 251 h 279"/>
                <a:gd name="T40" fmla="*/ 156 w 245"/>
                <a:gd name="T41" fmla="*/ 252 h 279"/>
                <a:gd name="T42" fmla="*/ 152 w 245"/>
                <a:gd name="T43" fmla="*/ 254 h 279"/>
                <a:gd name="T44" fmla="*/ 147 w 245"/>
                <a:gd name="T45" fmla="*/ 254 h 279"/>
                <a:gd name="T46" fmla="*/ 147 w 245"/>
                <a:gd name="T47" fmla="*/ 254 h 279"/>
                <a:gd name="T48" fmla="*/ 140 w 245"/>
                <a:gd name="T49" fmla="*/ 255 h 279"/>
                <a:gd name="T50" fmla="*/ 124 w 245"/>
                <a:gd name="T51" fmla="*/ 263 h 279"/>
                <a:gd name="T52" fmla="*/ 109 w 245"/>
                <a:gd name="T53" fmla="*/ 272 h 279"/>
                <a:gd name="T54" fmla="*/ 103 w 245"/>
                <a:gd name="T55" fmla="*/ 277 h 279"/>
                <a:gd name="T56" fmla="*/ 99 w 245"/>
                <a:gd name="T57" fmla="*/ 279 h 279"/>
                <a:gd name="T58" fmla="*/ 36 w 245"/>
                <a:gd name="T59" fmla="*/ 140 h 279"/>
                <a:gd name="T60" fmla="*/ 36 w 245"/>
                <a:gd name="T61" fmla="*/ 140 h 279"/>
                <a:gd name="T62" fmla="*/ 0 w 245"/>
                <a:gd name="T63" fmla="*/ 63 h 279"/>
                <a:gd name="T64" fmla="*/ 0 w 245"/>
                <a:gd name="T65" fmla="*/ 63 h 279"/>
                <a:gd name="T66" fmla="*/ 116 w 245"/>
                <a:gd name="T67"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5" h="279">
                  <a:moveTo>
                    <a:pt x="116" y="0"/>
                  </a:moveTo>
                  <a:cubicBezTo>
                    <a:pt x="155" y="0"/>
                    <a:pt x="155" y="0"/>
                    <a:pt x="155" y="0"/>
                  </a:cubicBezTo>
                  <a:cubicBezTo>
                    <a:pt x="181" y="14"/>
                    <a:pt x="181" y="14"/>
                    <a:pt x="181" y="14"/>
                  </a:cubicBezTo>
                  <a:cubicBezTo>
                    <a:pt x="181" y="28"/>
                    <a:pt x="181" y="28"/>
                    <a:pt x="181" y="28"/>
                  </a:cubicBezTo>
                  <a:cubicBezTo>
                    <a:pt x="230" y="50"/>
                    <a:pt x="230" y="50"/>
                    <a:pt x="230" y="50"/>
                  </a:cubicBezTo>
                  <a:cubicBezTo>
                    <a:pt x="230" y="94"/>
                    <a:pt x="230" y="94"/>
                    <a:pt x="230" y="94"/>
                  </a:cubicBezTo>
                  <a:cubicBezTo>
                    <a:pt x="242" y="102"/>
                    <a:pt x="242" y="102"/>
                    <a:pt x="242" y="102"/>
                  </a:cubicBezTo>
                  <a:cubicBezTo>
                    <a:pt x="242" y="102"/>
                    <a:pt x="242" y="102"/>
                    <a:pt x="242" y="102"/>
                  </a:cubicBezTo>
                  <a:cubicBezTo>
                    <a:pt x="243" y="108"/>
                    <a:pt x="245" y="116"/>
                    <a:pt x="240" y="121"/>
                  </a:cubicBezTo>
                  <a:cubicBezTo>
                    <a:pt x="235" y="124"/>
                    <a:pt x="228" y="124"/>
                    <a:pt x="223" y="125"/>
                  </a:cubicBezTo>
                  <a:cubicBezTo>
                    <a:pt x="222" y="129"/>
                    <a:pt x="219" y="136"/>
                    <a:pt x="219" y="140"/>
                  </a:cubicBezTo>
                  <a:cubicBezTo>
                    <a:pt x="219" y="144"/>
                    <a:pt x="221" y="149"/>
                    <a:pt x="219" y="152"/>
                  </a:cubicBezTo>
                  <a:cubicBezTo>
                    <a:pt x="218" y="154"/>
                    <a:pt x="213" y="157"/>
                    <a:pt x="211" y="158"/>
                  </a:cubicBezTo>
                  <a:cubicBezTo>
                    <a:pt x="210" y="163"/>
                    <a:pt x="209" y="169"/>
                    <a:pt x="206" y="174"/>
                  </a:cubicBezTo>
                  <a:cubicBezTo>
                    <a:pt x="205" y="176"/>
                    <a:pt x="199" y="186"/>
                    <a:pt x="199" y="187"/>
                  </a:cubicBezTo>
                  <a:cubicBezTo>
                    <a:pt x="200" y="188"/>
                    <a:pt x="203" y="191"/>
                    <a:pt x="203" y="192"/>
                  </a:cubicBezTo>
                  <a:cubicBezTo>
                    <a:pt x="208" y="200"/>
                    <a:pt x="208" y="200"/>
                    <a:pt x="208" y="200"/>
                  </a:cubicBezTo>
                  <a:cubicBezTo>
                    <a:pt x="208" y="200"/>
                    <a:pt x="208" y="200"/>
                    <a:pt x="208" y="200"/>
                  </a:cubicBezTo>
                  <a:cubicBezTo>
                    <a:pt x="163" y="245"/>
                    <a:pt x="163" y="245"/>
                    <a:pt x="163" y="245"/>
                  </a:cubicBezTo>
                  <a:cubicBezTo>
                    <a:pt x="161" y="247"/>
                    <a:pt x="160" y="249"/>
                    <a:pt x="158" y="251"/>
                  </a:cubicBezTo>
                  <a:cubicBezTo>
                    <a:pt x="157" y="252"/>
                    <a:pt x="157" y="252"/>
                    <a:pt x="156" y="252"/>
                  </a:cubicBezTo>
                  <a:cubicBezTo>
                    <a:pt x="155" y="253"/>
                    <a:pt x="153" y="254"/>
                    <a:pt x="152" y="254"/>
                  </a:cubicBezTo>
                  <a:cubicBezTo>
                    <a:pt x="150" y="254"/>
                    <a:pt x="149" y="254"/>
                    <a:pt x="147" y="254"/>
                  </a:cubicBezTo>
                  <a:cubicBezTo>
                    <a:pt x="147" y="254"/>
                    <a:pt x="147" y="254"/>
                    <a:pt x="147" y="254"/>
                  </a:cubicBezTo>
                  <a:cubicBezTo>
                    <a:pt x="140" y="255"/>
                    <a:pt x="140" y="255"/>
                    <a:pt x="140" y="255"/>
                  </a:cubicBezTo>
                  <a:cubicBezTo>
                    <a:pt x="135" y="257"/>
                    <a:pt x="130" y="261"/>
                    <a:pt x="124" y="263"/>
                  </a:cubicBezTo>
                  <a:cubicBezTo>
                    <a:pt x="119" y="265"/>
                    <a:pt x="114" y="269"/>
                    <a:pt x="109" y="272"/>
                  </a:cubicBezTo>
                  <a:cubicBezTo>
                    <a:pt x="108" y="273"/>
                    <a:pt x="104" y="275"/>
                    <a:pt x="103" y="277"/>
                  </a:cubicBezTo>
                  <a:cubicBezTo>
                    <a:pt x="102" y="277"/>
                    <a:pt x="100" y="278"/>
                    <a:pt x="99" y="279"/>
                  </a:cubicBezTo>
                  <a:cubicBezTo>
                    <a:pt x="36" y="140"/>
                    <a:pt x="36" y="140"/>
                    <a:pt x="36" y="140"/>
                  </a:cubicBezTo>
                  <a:cubicBezTo>
                    <a:pt x="36" y="140"/>
                    <a:pt x="36" y="140"/>
                    <a:pt x="36" y="140"/>
                  </a:cubicBezTo>
                  <a:cubicBezTo>
                    <a:pt x="0" y="63"/>
                    <a:pt x="0" y="63"/>
                    <a:pt x="0" y="63"/>
                  </a:cubicBezTo>
                  <a:cubicBezTo>
                    <a:pt x="0" y="63"/>
                    <a:pt x="0" y="63"/>
                    <a:pt x="0" y="63"/>
                  </a:cubicBezTo>
                  <a:cubicBezTo>
                    <a:pt x="116" y="0"/>
                    <a:pt x="116" y="0"/>
                    <a:pt x="116"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16" name="TREUTLEN"/>
            <p:cNvSpPr>
              <a:spLocks/>
            </p:cNvSpPr>
            <p:nvPr/>
          </p:nvSpPr>
          <p:spPr bwMode="auto">
            <a:xfrm>
              <a:off x="5014913" y="3676650"/>
              <a:ext cx="361950" cy="255588"/>
            </a:xfrm>
            <a:custGeom>
              <a:avLst/>
              <a:gdLst>
                <a:gd name="T0" fmla="*/ 43 w 152"/>
                <a:gd name="T1" fmla="*/ 2 h 107"/>
                <a:gd name="T2" fmla="*/ 49 w 152"/>
                <a:gd name="T3" fmla="*/ 3 h 107"/>
                <a:gd name="T4" fmla="*/ 53 w 152"/>
                <a:gd name="T5" fmla="*/ 1 h 107"/>
                <a:gd name="T6" fmla="*/ 55 w 152"/>
                <a:gd name="T7" fmla="*/ 0 h 107"/>
                <a:gd name="T8" fmla="*/ 66 w 152"/>
                <a:gd name="T9" fmla="*/ 1 h 107"/>
                <a:gd name="T10" fmla="*/ 75 w 152"/>
                <a:gd name="T11" fmla="*/ 3 h 107"/>
                <a:gd name="T12" fmla="*/ 87 w 152"/>
                <a:gd name="T13" fmla="*/ 7 h 107"/>
                <a:gd name="T14" fmla="*/ 105 w 152"/>
                <a:gd name="T15" fmla="*/ 6 h 107"/>
                <a:gd name="T16" fmla="*/ 118 w 152"/>
                <a:gd name="T17" fmla="*/ 16 h 107"/>
                <a:gd name="T18" fmla="*/ 126 w 152"/>
                <a:gd name="T19" fmla="*/ 21 h 107"/>
                <a:gd name="T20" fmla="*/ 133 w 152"/>
                <a:gd name="T21" fmla="*/ 24 h 107"/>
                <a:gd name="T22" fmla="*/ 147 w 152"/>
                <a:gd name="T23" fmla="*/ 29 h 107"/>
                <a:gd name="T24" fmla="*/ 146 w 152"/>
                <a:gd name="T25" fmla="*/ 48 h 107"/>
                <a:gd name="T26" fmla="*/ 144 w 152"/>
                <a:gd name="T27" fmla="*/ 59 h 107"/>
                <a:gd name="T28" fmla="*/ 141 w 152"/>
                <a:gd name="T29" fmla="*/ 69 h 107"/>
                <a:gd name="T30" fmla="*/ 139 w 152"/>
                <a:gd name="T31" fmla="*/ 78 h 107"/>
                <a:gd name="T32" fmla="*/ 139 w 152"/>
                <a:gd name="T33" fmla="*/ 78 h 107"/>
                <a:gd name="T34" fmla="*/ 41 w 152"/>
                <a:gd name="T35" fmla="*/ 98 h 107"/>
                <a:gd name="T36" fmla="*/ 40 w 152"/>
                <a:gd name="T37" fmla="*/ 99 h 107"/>
                <a:gd name="T38" fmla="*/ 39 w 152"/>
                <a:gd name="T39" fmla="*/ 100 h 107"/>
                <a:gd name="T40" fmla="*/ 38 w 152"/>
                <a:gd name="T41" fmla="*/ 101 h 107"/>
                <a:gd name="T42" fmla="*/ 37 w 152"/>
                <a:gd name="T43" fmla="*/ 104 h 107"/>
                <a:gd name="T44" fmla="*/ 37 w 152"/>
                <a:gd name="T45" fmla="*/ 104 h 107"/>
                <a:gd name="T46" fmla="*/ 33 w 152"/>
                <a:gd name="T47" fmla="*/ 104 h 107"/>
                <a:gd name="T48" fmla="*/ 30 w 152"/>
                <a:gd name="T49" fmla="*/ 105 h 107"/>
                <a:gd name="T50" fmla="*/ 25 w 152"/>
                <a:gd name="T51" fmla="*/ 106 h 107"/>
                <a:gd name="T52" fmla="*/ 19 w 152"/>
                <a:gd name="T53" fmla="*/ 105 h 107"/>
                <a:gd name="T54" fmla="*/ 11 w 152"/>
                <a:gd name="T55" fmla="*/ 100 h 107"/>
                <a:gd name="T56" fmla="*/ 9 w 152"/>
                <a:gd name="T57" fmla="*/ 100 h 107"/>
                <a:gd name="T58" fmla="*/ 9 w 152"/>
                <a:gd name="T59" fmla="*/ 100 h 107"/>
                <a:gd name="T60" fmla="*/ 4 w 152"/>
                <a:gd name="T61" fmla="*/ 92 h 107"/>
                <a:gd name="T62" fmla="*/ 0 w 152"/>
                <a:gd name="T63" fmla="*/ 87 h 107"/>
                <a:gd name="T64" fmla="*/ 7 w 152"/>
                <a:gd name="T65" fmla="*/ 74 h 107"/>
                <a:gd name="T66" fmla="*/ 12 w 152"/>
                <a:gd name="T67" fmla="*/ 58 h 107"/>
                <a:gd name="T68" fmla="*/ 20 w 152"/>
                <a:gd name="T69" fmla="*/ 52 h 107"/>
                <a:gd name="T70" fmla="*/ 20 w 152"/>
                <a:gd name="T71" fmla="*/ 40 h 107"/>
                <a:gd name="T72" fmla="*/ 24 w 152"/>
                <a:gd name="T73" fmla="*/ 25 h 107"/>
                <a:gd name="T74" fmla="*/ 41 w 152"/>
                <a:gd name="T75" fmla="*/ 21 h 107"/>
                <a:gd name="T76" fmla="*/ 43 w 152"/>
                <a:gd name="T77"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107">
                  <a:moveTo>
                    <a:pt x="43" y="2"/>
                  </a:moveTo>
                  <a:cubicBezTo>
                    <a:pt x="45" y="2"/>
                    <a:pt x="47" y="3"/>
                    <a:pt x="49" y="3"/>
                  </a:cubicBezTo>
                  <a:cubicBezTo>
                    <a:pt x="50" y="3"/>
                    <a:pt x="52" y="2"/>
                    <a:pt x="53" y="1"/>
                  </a:cubicBezTo>
                  <a:cubicBezTo>
                    <a:pt x="54" y="1"/>
                    <a:pt x="55" y="1"/>
                    <a:pt x="55" y="0"/>
                  </a:cubicBezTo>
                  <a:cubicBezTo>
                    <a:pt x="59" y="0"/>
                    <a:pt x="62" y="0"/>
                    <a:pt x="66" y="1"/>
                  </a:cubicBezTo>
                  <a:cubicBezTo>
                    <a:pt x="70" y="1"/>
                    <a:pt x="72" y="0"/>
                    <a:pt x="75" y="3"/>
                  </a:cubicBezTo>
                  <a:cubicBezTo>
                    <a:pt x="79" y="6"/>
                    <a:pt x="81" y="8"/>
                    <a:pt x="87" y="7"/>
                  </a:cubicBezTo>
                  <a:cubicBezTo>
                    <a:pt x="93" y="5"/>
                    <a:pt x="99" y="5"/>
                    <a:pt x="105" y="6"/>
                  </a:cubicBezTo>
                  <a:cubicBezTo>
                    <a:pt x="110" y="9"/>
                    <a:pt x="114" y="13"/>
                    <a:pt x="118" y="16"/>
                  </a:cubicBezTo>
                  <a:cubicBezTo>
                    <a:pt x="126" y="21"/>
                    <a:pt x="126" y="21"/>
                    <a:pt x="126" y="21"/>
                  </a:cubicBezTo>
                  <a:cubicBezTo>
                    <a:pt x="128" y="22"/>
                    <a:pt x="132" y="23"/>
                    <a:pt x="133" y="24"/>
                  </a:cubicBezTo>
                  <a:cubicBezTo>
                    <a:pt x="136" y="25"/>
                    <a:pt x="144" y="28"/>
                    <a:pt x="147" y="29"/>
                  </a:cubicBezTo>
                  <a:cubicBezTo>
                    <a:pt x="152" y="33"/>
                    <a:pt x="147" y="42"/>
                    <a:pt x="146" y="48"/>
                  </a:cubicBezTo>
                  <a:cubicBezTo>
                    <a:pt x="145" y="52"/>
                    <a:pt x="146" y="56"/>
                    <a:pt x="144" y="59"/>
                  </a:cubicBezTo>
                  <a:cubicBezTo>
                    <a:pt x="142" y="62"/>
                    <a:pt x="141" y="66"/>
                    <a:pt x="141" y="69"/>
                  </a:cubicBezTo>
                  <a:cubicBezTo>
                    <a:pt x="139" y="78"/>
                    <a:pt x="139" y="78"/>
                    <a:pt x="139" y="78"/>
                  </a:cubicBezTo>
                  <a:cubicBezTo>
                    <a:pt x="139" y="78"/>
                    <a:pt x="139" y="78"/>
                    <a:pt x="139" y="78"/>
                  </a:cubicBezTo>
                  <a:cubicBezTo>
                    <a:pt x="41" y="98"/>
                    <a:pt x="41" y="98"/>
                    <a:pt x="41" y="98"/>
                  </a:cubicBezTo>
                  <a:cubicBezTo>
                    <a:pt x="40" y="98"/>
                    <a:pt x="40" y="99"/>
                    <a:pt x="40" y="99"/>
                  </a:cubicBezTo>
                  <a:cubicBezTo>
                    <a:pt x="39" y="99"/>
                    <a:pt x="40" y="99"/>
                    <a:pt x="39" y="100"/>
                  </a:cubicBezTo>
                  <a:cubicBezTo>
                    <a:pt x="39" y="100"/>
                    <a:pt x="39" y="101"/>
                    <a:pt x="38" y="101"/>
                  </a:cubicBezTo>
                  <a:cubicBezTo>
                    <a:pt x="38" y="102"/>
                    <a:pt x="37" y="103"/>
                    <a:pt x="37" y="104"/>
                  </a:cubicBezTo>
                  <a:cubicBezTo>
                    <a:pt x="37" y="104"/>
                    <a:pt x="37" y="104"/>
                    <a:pt x="37" y="104"/>
                  </a:cubicBezTo>
                  <a:cubicBezTo>
                    <a:pt x="33" y="104"/>
                    <a:pt x="33" y="104"/>
                    <a:pt x="33" y="104"/>
                  </a:cubicBezTo>
                  <a:cubicBezTo>
                    <a:pt x="32" y="104"/>
                    <a:pt x="31" y="105"/>
                    <a:pt x="30" y="105"/>
                  </a:cubicBezTo>
                  <a:cubicBezTo>
                    <a:pt x="28" y="105"/>
                    <a:pt x="27" y="106"/>
                    <a:pt x="25" y="106"/>
                  </a:cubicBezTo>
                  <a:cubicBezTo>
                    <a:pt x="22" y="107"/>
                    <a:pt x="21" y="106"/>
                    <a:pt x="19" y="105"/>
                  </a:cubicBezTo>
                  <a:cubicBezTo>
                    <a:pt x="16" y="103"/>
                    <a:pt x="14" y="100"/>
                    <a:pt x="11" y="100"/>
                  </a:cubicBezTo>
                  <a:cubicBezTo>
                    <a:pt x="10" y="99"/>
                    <a:pt x="10" y="100"/>
                    <a:pt x="9" y="100"/>
                  </a:cubicBezTo>
                  <a:cubicBezTo>
                    <a:pt x="9" y="100"/>
                    <a:pt x="9" y="100"/>
                    <a:pt x="9" y="100"/>
                  </a:cubicBezTo>
                  <a:cubicBezTo>
                    <a:pt x="4" y="92"/>
                    <a:pt x="4" y="92"/>
                    <a:pt x="4" y="92"/>
                  </a:cubicBezTo>
                  <a:cubicBezTo>
                    <a:pt x="4" y="91"/>
                    <a:pt x="1" y="88"/>
                    <a:pt x="0" y="87"/>
                  </a:cubicBezTo>
                  <a:cubicBezTo>
                    <a:pt x="0" y="86"/>
                    <a:pt x="6" y="76"/>
                    <a:pt x="7" y="74"/>
                  </a:cubicBezTo>
                  <a:cubicBezTo>
                    <a:pt x="10" y="69"/>
                    <a:pt x="11" y="63"/>
                    <a:pt x="12" y="58"/>
                  </a:cubicBezTo>
                  <a:cubicBezTo>
                    <a:pt x="14" y="57"/>
                    <a:pt x="19" y="54"/>
                    <a:pt x="20" y="52"/>
                  </a:cubicBezTo>
                  <a:cubicBezTo>
                    <a:pt x="22" y="49"/>
                    <a:pt x="20" y="44"/>
                    <a:pt x="20" y="40"/>
                  </a:cubicBezTo>
                  <a:cubicBezTo>
                    <a:pt x="20" y="36"/>
                    <a:pt x="23" y="29"/>
                    <a:pt x="24" y="25"/>
                  </a:cubicBezTo>
                  <a:cubicBezTo>
                    <a:pt x="29" y="24"/>
                    <a:pt x="36" y="24"/>
                    <a:pt x="41" y="21"/>
                  </a:cubicBezTo>
                  <a:cubicBezTo>
                    <a:pt x="46" y="16"/>
                    <a:pt x="44" y="8"/>
                    <a:pt x="43" y="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17" name="WHEELER"/>
            <p:cNvSpPr>
              <a:spLocks/>
            </p:cNvSpPr>
            <p:nvPr/>
          </p:nvSpPr>
          <p:spPr bwMode="auto">
            <a:xfrm>
              <a:off x="4833938" y="3913188"/>
              <a:ext cx="385763" cy="454025"/>
            </a:xfrm>
            <a:custGeom>
              <a:avLst/>
              <a:gdLst>
                <a:gd name="T0" fmla="*/ 85 w 162"/>
                <a:gd name="T1" fmla="*/ 1 h 191"/>
                <a:gd name="T2" fmla="*/ 87 w 162"/>
                <a:gd name="T3" fmla="*/ 1 h 191"/>
                <a:gd name="T4" fmla="*/ 95 w 162"/>
                <a:gd name="T5" fmla="*/ 6 h 191"/>
                <a:gd name="T6" fmla="*/ 101 w 162"/>
                <a:gd name="T7" fmla="*/ 7 h 191"/>
                <a:gd name="T8" fmla="*/ 106 w 162"/>
                <a:gd name="T9" fmla="*/ 6 h 191"/>
                <a:gd name="T10" fmla="*/ 109 w 162"/>
                <a:gd name="T11" fmla="*/ 5 h 191"/>
                <a:gd name="T12" fmla="*/ 113 w 162"/>
                <a:gd name="T13" fmla="*/ 5 h 191"/>
                <a:gd name="T14" fmla="*/ 113 w 162"/>
                <a:gd name="T15" fmla="*/ 5 h 191"/>
                <a:gd name="T16" fmla="*/ 117 w 162"/>
                <a:gd name="T17" fmla="*/ 13 h 191"/>
                <a:gd name="T18" fmla="*/ 119 w 162"/>
                <a:gd name="T19" fmla="*/ 24 h 191"/>
                <a:gd name="T20" fmla="*/ 121 w 162"/>
                <a:gd name="T21" fmla="*/ 34 h 191"/>
                <a:gd name="T22" fmla="*/ 122 w 162"/>
                <a:gd name="T23" fmla="*/ 43 h 191"/>
                <a:gd name="T24" fmla="*/ 122 w 162"/>
                <a:gd name="T25" fmla="*/ 51 h 191"/>
                <a:gd name="T26" fmla="*/ 127 w 162"/>
                <a:gd name="T27" fmla="*/ 67 h 191"/>
                <a:gd name="T28" fmla="*/ 125 w 162"/>
                <a:gd name="T29" fmla="*/ 91 h 191"/>
                <a:gd name="T30" fmla="*/ 129 w 162"/>
                <a:gd name="T31" fmla="*/ 102 h 191"/>
                <a:gd name="T32" fmla="*/ 129 w 162"/>
                <a:gd name="T33" fmla="*/ 112 h 191"/>
                <a:gd name="T34" fmla="*/ 132 w 162"/>
                <a:gd name="T35" fmla="*/ 122 h 191"/>
                <a:gd name="T36" fmla="*/ 135 w 162"/>
                <a:gd name="T37" fmla="*/ 137 h 191"/>
                <a:gd name="T38" fmla="*/ 139 w 162"/>
                <a:gd name="T39" fmla="*/ 150 h 191"/>
                <a:gd name="T40" fmla="*/ 144 w 162"/>
                <a:gd name="T41" fmla="*/ 154 h 191"/>
                <a:gd name="T42" fmla="*/ 158 w 162"/>
                <a:gd name="T43" fmla="*/ 165 h 191"/>
                <a:gd name="T44" fmla="*/ 162 w 162"/>
                <a:gd name="T45" fmla="*/ 171 h 191"/>
                <a:gd name="T46" fmla="*/ 162 w 162"/>
                <a:gd name="T47" fmla="*/ 171 h 191"/>
                <a:gd name="T48" fmla="*/ 151 w 162"/>
                <a:gd name="T49" fmla="*/ 173 h 191"/>
                <a:gd name="T50" fmla="*/ 145 w 162"/>
                <a:gd name="T51" fmla="*/ 177 h 191"/>
                <a:gd name="T52" fmla="*/ 140 w 162"/>
                <a:gd name="T53" fmla="*/ 182 h 191"/>
                <a:gd name="T54" fmla="*/ 133 w 162"/>
                <a:gd name="T55" fmla="*/ 187 h 191"/>
                <a:gd name="T56" fmla="*/ 113 w 162"/>
                <a:gd name="T57" fmla="*/ 191 h 191"/>
                <a:gd name="T58" fmla="*/ 113 w 162"/>
                <a:gd name="T59" fmla="*/ 191 h 191"/>
                <a:gd name="T60" fmla="*/ 108 w 162"/>
                <a:gd name="T61" fmla="*/ 183 h 191"/>
                <a:gd name="T62" fmla="*/ 93 w 162"/>
                <a:gd name="T63" fmla="*/ 166 h 191"/>
                <a:gd name="T64" fmla="*/ 84 w 162"/>
                <a:gd name="T65" fmla="*/ 150 h 191"/>
                <a:gd name="T66" fmla="*/ 71 w 162"/>
                <a:gd name="T67" fmla="*/ 147 h 191"/>
                <a:gd name="T68" fmla="*/ 58 w 162"/>
                <a:gd name="T69" fmla="*/ 139 h 191"/>
                <a:gd name="T70" fmla="*/ 54 w 162"/>
                <a:gd name="T71" fmla="*/ 134 h 191"/>
                <a:gd name="T72" fmla="*/ 48 w 162"/>
                <a:gd name="T73" fmla="*/ 127 h 191"/>
                <a:gd name="T74" fmla="*/ 42 w 162"/>
                <a:gd name="T75" fmla="*/ 123 h 191"/>
                <a:gd name="T76" fmla="*/ 14 w 162"/>
                <a:gd name="T77" fmla="*/ 105 h 191"/>
                <a:gd name="T78" fmla="*/ 6 w 162"/>
                <a:gd name="T79" fmla="*/ 93 h 191"/>
                <a:gd name="T80" fmla="*/ 4 w 162"/>
                <a:gd name="T81" fmla="*/ 83 h 191"/>
                <a:gd name="T82" fmla="*/ 4 w 162"/>
                <a:gd name="T83" fmla="*/ 83 h 191"/>
                <a:gd name="T84" fmla="*/ 4 w 162"/>
                <a:gd name="T85" fmla="*/ 83 h 191"/>
                <a:gd name="T86" fmla="*/ 4 w 162"/>
                <a:gd name="T87" fmla="*/ 82 h 191"/>
                <a:gd name="T88" fmla="*/ 4 w 162"/>
                <a:gd name="T89" fmla="*/ 82 h 191"/>
                <a:gd name="T90" fmla="*/ 5 w 162"/>
                <a:gd name="T91" fmla="*/ 82 h 191"/>
                <a:gd name="T92" fmla="*/ 5 w 162"/>
                <a:gd name="T93" fmla="*/ 82 h 191"/>
                <a:gd name="T94" fmla="*/ 5 w 162"/>
                <a:gd name="T95" fmla="*/ 82 h 191"/>
                <a:gd name="T96" fmla="*/ 6 w 162"/>
                <a:gd name="T97" fmla="*/ 81 h 191"/>
                <a:gd name="T98" fmla="*/ 6 w 162"/>
                <a:gd name="T99" fmla="*/ 81 h 191"/>
                <a:gd name="T100" fmla="*/ 7 w 162"/>
                <a:gd name="T101" fmla="*/ 80 h 191"/>
                <a:gd name="T102" fmla="*/ 8 w 162"/>
                <a:gd name="T103" fmla="*/ 79 h 191"/>
                <a:gd name="T104" fmla="*/ 10 w 162"/>
                <a:gd name="T105" fmla="*/ 76 h 191"/>
                <a:gd name="T106" fmla="*/ 14 w 162"/>
                <a:gd name="T107" fmla="*/ 72 h 191"/>
                <a:gd name="T108" fmla="*/ 18 w 162"/>
                <a:gd name="T109" fmla="*/ 67 h 191"/>
                <a:gd name="T110" fmla="*/ 22 w 162"/>
                <a:gd name="T111" fmla="*/ 63 h 191"/>
                <a:gd name="T112" fmla="*/ 24 w 162"/>
                <a:gd name="T113" fmla="*/ 55 h 191"/>
                <a:gd name="T114" fmla="*/ 24 w 162"/>
                <a:gd name="T115" fmla="*/ 55 h 191"/>
                <a:gd name="T116" fmla="*/ 29 w 162"/>
                <a:gd name="T117" fmla="*/ 55 h 191"/>
                <a:gd name="T118" fmla="*/ 33 w 162"/>
                <a:gd name="T119" fmla="*/ 53 h 191"/>
                <a:gd name="T120" fmla="*/ 35 w 162"/>
                <a:gd name="T121" fmla="*/ 52 h 191"/>
                <a:gd name="T122" fmla="*/ 40 w 162"/>
                <a:gd name="T123" fmla="*/ 46 h 191"/>
                <a:gd name="T124" fmla="*/ 85 w 162"/>
                <a:gd name="T125" fmla="*/ 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191">
                  <a:moveTo>
                    <a:pt x="85" y="1"/>
                  </a:moveTo>
                  <a:cubicBezTo>
                    <a:pt x="86" y="1"/>
                    <a:pt x="86" y="0"/>
                    <a:pt x="87" y="1"/>
                  </a:cubicBezTo>
                  <a:cubicBezTo>
                    <a:pt x="90" y="1"/>
                    <a:pt x="92" y="4"/>
                    <a:pt x="95" y="6"/>
                  </a:cubicBezTo>
                  <a:cubicBezTo>
                    <a:pt x="97" y="7"/>
                    <a:pt x="98" y="8"/>
                    <a:pt x="101" y="7"/>
                  </a:cubicBezTo>
                  <a:cubicBezTo>
                    <a:pt x="103" y="7"/>
                    <a:pt x="104" y="6"/>
                    <a:pt x="106" y="6"/>
                  </a:cubicBezTo>
                  <a:cubicBezTo>
                    <a:pt x="107" y="6"/>
                    <a:pt x="108" y="5"/>
                    <a:pt x="109" y="5"/>
                  </a:cubicBezTo>
                  <a:cubicBezTo>
                    <a:pt x="113" y="5"/>
                    <a:pt x="113" y="5"/>
                    <a:pt x="113" y="5"/>
                  </a:cubicBezTo>
                  <a:cubicBezTo>
                    <a:pt x="113" y="5"/>
                    <a:pt x="113" y="5"/>
                    <a:pt x="113" y="5"/>
                  </a:cubicBezTo>
                  <a:cubicBezTo>
                    <a:pt x="114" y="7"/>
                    <a:pt x="115" y="11"/>
                    <a:pt x="117" y="13"/>
                  </a:cubicBezTo>
                  <a:cubicBezTo>
                    <a:pt x="122" y="16"/>
                    <a:pt x="122" y="20"/>
                    <a:pt x="119" y="24"/>
                  </a:cubicBezTo>
                  <a:cubicBezTo>
                    <a:pt x="114" y="31"/>
                    <a:pt x="120" y="30"/>
                    <a:pt x="121" y="34"/>
                  </a:cubicBezTo>
                  <a:cubicBezTo>
                    <a:pt x="125" y="35"/>
                    <a:pt x="121" y="41"/>
                    <a:pt x="122" y="43"/>
                  </a:cubicBezTo>
                  <a:cubicBezTo>
                    <a:pt x="123" y="46"/>
                    <a:pt x="125" y="48"/>
                    <a:pt x="122" y="51"/>
                  </a:cubicBezTo>
                  <a:cubicBezTo>
                    <a:pt x="119" y="55"/>
                    <a:pt x="125" y="63"/>
                    <a:pt x="127" y="67"/>
                  </a:cubicBezTo>
                  <a:cubicBezTo>
                    <a:pt x="134" y="77"/>
                    <a:pt x="120" y="83"/>
                    <a:pt x="125" y="91"/>
                  </a:cubicBezTo>
                  <a:cubicBezTo>
                    <a:pt x="127" y="95"/>
                    <a:pt x="129" y="97"/>
                    <a:pt x="129" y="102"/>
                  </a:cubicBezTo>
                  <a:cubicBezTo>
                    <a:pt x="130" y="106"/>
                    <a:pt x="128" y="108"/>
                    <a:pt x="129" y="112"/>
                  </a:cubicBezTo>
                  <a:cubicBezTo>
                    <a:pt x="131" y="113"/>
                    <a:pt x="132" y="120"/>
                    <a:pt x="132" y="122"/>
                  </a:cubicBezTo>
                  <a:cubicBezTo>
                    <a:pt x="134" y="126"/>
                    <a:pt x="134" y="132"/>
                    <a:pt x="135" y="137"/>
                  </a:cubicBezTo>
                  <a:cubicBezTo>
                    <a:pt x="135" y="143"/>
                    <a:pt x="137" y="145"/>
                    <a:pt x="139" y="150"/>
                  </a:cubicBezTo>
                  <a:cubicBezTo>
                    <a:pt x="141" y="151"/>
                    <a:pt x="142" y="153"/>
                    <a:pt x="144" y="154"/>
                  </a:cubicBezTo>
                  <a:cubicBezTo>
                    <a:pt x="149" y="157"/>
                    <a:pt x="154" y="161"/>
                    <a:pt x="158" y="165"/>
                  </a:cubicBezTo>
                  <a:cubicBezTo>
                    <a:pt x="162" y="171"/>
                    <a:pt x="162" y="171"/>
                    <a:pt x="162" y="171"/>
                  </a:cubicBezTo>
                  <a:cubicBezTo>
                    <a:pt x="162" y="171"/>
                    <a:pt x="162" y="171"/>
                    <a:pt x="162" y="171"/>
                  </a:cubicBezTo>
                  <a:cubicBezTo>
                    <a:pt x="151" y="173"/>
                    <a:pt x="151" y="173"/>
                    <a:pt x="151" y="173"/>
                  </a:cubicBezTo>
                  <a:cubicBezTo>
                    <a:pt x="149" y="174"/>
                    <a:pt x="147" y="175"/>
                    <a:pt x="145" y="177"/>
                  </a:cubicBezTo>
                  <a:cubicBezTo>
                    <a:pt x="143" y="178"/>
                    <a:pt x="142" y="181"/>
                    <a:pt x="140" y="182"/>
                  </a:cubicBezTo>
                  <a:cubicBezTo>
                    <a:pt x="138" y="183"/>
                    <a:pt x="135" y="186"/>
                    <a:pt x="133" y="187"/>
                  </a:cubicBezTo>
                  <a:cubicBezTo>
                    <a:pt x="126" y="189"/>
                    <a:pt x="120" y="189"/>
                    <a:pt x="113" y="191"/>
                  </a:cubicBezTo>
                  <a:cubicBezTo>
                    <a:pt x="113" y="191"/>
                    <a:pt x="113" y="191"/>
                    <a:pt x="113" y="191"/>
                  </a:cubicBezTo>
                  <a:cubicBezTo>
                    <a:pt x="108" y="183"/>
                    <a:pt x="108" y="183"/>
                    <a:pt x="108" y="183"/>
                  </a:cubicBezTo>
                  <a:cubicBezTo>
                    <a:pt x="93" y="166"/>
                    <a:pt x="93" y="166"/>
                    <a:pt x="93" y="166"/>
                  </a:cubicBezTo>
                  <a:cubicBezTo>
                    <a:pt x="89" y="162"/>
                    <a:pt x="88" y="155"/>
                    <a:pt x="84" y="150"/>
                  </a:cubicBezTo>
                  <a:cubicBezTo>
                    <a:pt x="82" y="147"/>
                    <a:pt x="75" y="148"/>
                    <a:pt x="71" y="147"/>
                  </a:cubicBezTo>
                  <a:cubicBezTo>
                    <a:pt x="66" y="147"/>
                    <a:pt x="59" y="145"/>
                    <a:pt x="58" y="139"/>
                  </a:cubicBezTo>
                  <a:cubicBezTo>
                    <a:pt x="57" y="138"/>
                    <a:pt x="55" y="135"/>
                    <a:pt x="54" y="134"/>
                  </a:cubicBezTo>
                  <a:cubicBezTo>
                    <a:pt x="52" y="131"/>
                    <a:pt x="49" y="129"/>
                    <a:pt x="48" y="127"/>
                  </a:cubicBezTo>
                  <a:cubicBezTo>
                    <a:pt x="46" y="126"/>
                    <a:pt x="43" y="124"/>
                    <a:pt x="42" y="123"/>
                  </a:cubicBezTo>
                  <a:cubicBezTo>
                    <a:pt x="30" y="122"/>
                    <a:pt x="22" y="114"/>
                    <a:pt x="14" y="105"/>
                  </a:cubicBezTo>
                  <a:cubicBezTo>
                    <a:pt x="13" y="101"/>
                    <a:pt x="10" y="95"/>
                    <a:pt x="6" y="93"/>
                  </a:cubicBezTo>
                  <a:cubicBezTo>
                    <a:pt x="2" y="90"/>
                    <a:pt x="0" y="88"/>
                    <a:pt x="4" y="83"/>
                  </a:cubicBezTo>
                  <a:cubicBezTo>
                    <a:pt x="4" y="83"/>
                    <a:pt x="4" y="83"/>
                    <a:pt x="4" y="83"/>
                  </a:cubicBezTo>
                  <a:cubicBezTo>
                    <a:pt x="4" y="83"/>
                    <a:pt x="4" y="83"/>
                    <a:pt x="4" y="83"/>
                  </a:cubicBezTo>
                  <a:cubicBezTo>
                    <a:pt x="4" y="82"/>
                    <a:pt x="4" y="83"/>
                    <a:pt x="4" y="82"/>
                  </a:cubicBezTo>
                  <a:cubicBezTo>
                    <a:pt x="4" y="82"/>
                    <a:pt x="4" y="82"/>
                    <a:pt x="4" y="82"/>
                  </a:cubicBezTo>
                  <a:cubicBezTo>
                    <a:pt x="5" y="82"/>
                    <a:pt x="5" y="82"/>
                    <a:pt x="5" y="82"/>
                  </a:cubicBezTo>
                  <a:cubicBezTo>
                    <a:pt x="5" y="82"/>
                    <a:pt x="5" y="82"/>
                    <a:pt x="5" y="82"/>
                  </a:cubicBezTo>
                  <a:cubicBezTo>
                    <a:pt x="5" y="82"/>
                    <a:pt x="5" y="82"/>
                    <a:pt x="5" y="82"/>
                  </a:cubicBezTo>
                  <a:cubicBezTo>
                    <a:pt x="6" y="81"/>
                    <a:pt x="5" y="81"/>
                    <a:pt x="6" y="81"/>
                  </a:cubicBezTo>
                  <a:cubicBezTo>
                    <a:pt x="6" y="81"/>
                    <a:pt x="6" y="81"/>
                    <a:pt x="6" y="81"/>
                  </a:cubicBezTo>
                  <a:cubicBezTo>
                    <a:pt x="6" y="81"/>
                    <a:pt x="6" y="80"/>
                    <a:pt x="7" y="80"/>
                  </a:cubicBezTo>
                  <a:cubicBezTo>
                    <a:pt x="7" y="80"/>
                    <a:pt x="7" y="79"/>
                    <a:pt x="8" y="79"/>
                  </a:cubicBezTo>
                  <a:cubicBezTo>
                    <a:pt x="8" y="79"/>
                    <a:pt x="10" y="76"/>
                    <a:pt x="10" y="76"/>
                  </a:cubicBezTo>
                  <a:cubicBezTo>
                    <a:pt x="12" y="74"/>
                    <a:pt x="13" y="73"/>
                    <a:pt x="14" y="72"/>
                  </a:cubicBezTo>
                  <a:cubicBezTo>
                    <a:pt x="16" y="70"/>
                    <a:pt x="17" y="69"/>
                    <a:pt x="18" y="67"/>
                  </a:cubicBezTo>
                  <a:cubicBezTo>
                    <a:pt x="19" y="66"/>
                    <a:pt x="21" y="64"/>
                    <a:pt x="22" y="63"/>
                  </a:cubicBezTo>
                  <a:cubicBezTo>
                    <a:pt x="23" y="61"/>
                    <a:pt x="23" y="57"/>
                    <a:pt x="24" y="55"/>
                  </a:cubicBezTo>
                  <a:cubicBezTo>
                    <a:pt x="24" y="55"/>
                    <a:pt x="24" y="55"/>
                    <a:pt x="24" y="55"/>
                  </a:cubicBezTo>
                  <a:cubicBezTo>
                    <a:pt x="26" y="55"/>
                    <a:pt x="27" y="55"/>
                    <a:pt x="29" y="55"/>
                  </a:cubicBezTo>
                  <a:cubicBezTo>
                    <a:pt x="30" y="55"/>
                    <a:pt x="32" y="54"/>
                    <a:pt x="33" y="53"/>
                  </a:cubicBezTo>
                  <a:cubicBezTo>
                    <a:pt x="34" y="53"/>
                    <a:pt x="34" y="53"/>
                    <a:pt x="35" y="52"/>
                  </a:cubicBezTo>
                  <a:cubicBezTo>
                    <a:pt x="37" y="50"/>
                    <a:pt x="38" y="48"/>
                    <a:pt x="40" y="46"/>
                  </a:cubicBezTo>
                  <a:cubicBezTo>
                    <a:pt x="85" y="1"/>
                    <a:pt x="85" y="1"/>
                    <a:pt x="85" y="1"/>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18" name="MONTGOMERY"/>
            <p:cNvSpPr>
              <a:spLocks/>
            </p:cNvSpPr>
            <p:nvPr/>
          </p:nvSpPr>
          <p:spPr bwMode="auto">
            <a:xfrm>
              <a:off x="5102225" y="3862388"/>
              <a:ext cx="242888" cy="476250"/>
            </a:xfrm>
            <a:custGeom>
              <a:avLst/>
              <a:gdLst>
                <a:gd name="T0" fmla="*/ 49 w 102"/>
                <a:gd name="T1" fmla="*/ 192 h 200"/>
                <a:gd name="T2" fmla="*/ 52 w 102"/>
                <a:gd name="T3" fmla="*/ 193 h 200"/>
                <a:gd name="T4" fmla="*/ 61 w 102"/>
                <a:gd name="T5" fmla="*/ 196 h 200"/>
                <a:gd name="T6" fmla="*/ 68 w 102"/>
                <a:gd name="T7" fmla="*/ 197 h 200"/>
                <a:gd name="T8" fmla="*/ 69 w 102"/>
                <a:gd name="T9" fmla="*/ 196 h 200"/>
                <a:gd name="T10" fmla="*/ 69 w 102"/>
                <a:gd name="T11" fmla="*/ 194 h 200"/>
                <a:gd name="T12" fmla="*/ 71 w 102"/>
                <a:gd name="T13" fmla="*/ 190 h 200"/>
                <a:gd name="T14" fmla="*/ 75 w 102"/>
                <a:gd name="T15" fmla="*/ 187 h 200"/>
                <a:gd name="T16" fmla="*/ 75 w 102"/>
                <a:gd name="T17" fmla="*/ 187 h 200"/>
                <a:gd name="T18" fmla="*/ 75 w 102"/>
                <a:gd name="T19" fmla="*/ 175 h 200"/>
                <a:gd name="T20" fmla="*/ 89 w 102"/>
                <a:gd name="T21" fmla="*/ 74 h 200"/>
                <a:gd name="T22" fmla="*/ 90 w 102"/>
                <a:gd name="T23" fmla="*/ 24 h 200"/>
                <a:gd name="T24" fmla="*/ 102 w 102"/>
                <a:gd name="T25" fmla="*/ 0 h 200"/>
                <a:gd name="T26" fmla="*/ 102 w 102"/>
                <a:gd name="T27" fmla="*/ 0 h 200"/>
                <a:gd name="T28" fmla="*/ 4 w 102"/>
                <a:gd name="T29" fmla="*/ 20 h 200"/>
                <a:gd name="T30" fmla="*/ 3 w 102"/>
                <a:gd name="T31" fmla="*/ 21 h 200"/>
                <a:gd name="T32" fmla="*/ 2 w 102"/>
                <a:gd name="T33" fmla="*/ 22 h 200"/>
                <a:gd name="T34" fmla="*/ 1 w 102"/>
                <a:gd name="T35" fmla="*/ 23 h 200"/>
                <a:gd name="T36" fmla="*/ 0 w 102"/>
                <a:gd name="T37" fmla="*/ 26 h 200"/>
                <a:gd name="T38" fmla="*/ 0 w 102"/>
                <a:gd name="T39" fmla="*/ 26 h 200"/>
                <a:gd name="T40" fmla="*/ 4 w 102"/>
                <a:gd name="T41" fmla="*/ 34 h 200"/>
                <a:gd name="T42" fmla="*/ 6 w 102"/>
                <a:gd name="T43" fmla="*/ 45 h 200"/>
                <a:gd name="T44" fmla="*/ 8 w 102"/>
                <a:gd name="T45" fmla="*/ 55 h 200"/>
                <a:gd name="T46" fmla="*/ 9 w 102"/>
                <a:gd name="T47" fmla="*/ 64 h 200"/>
                <a:gd name="T48" fmla="*/ 9 w 102"/>
                <a:gd name="T49" fmla="*/ 72 h 200"/>
                <a:gd name="T50" fmla="*/ 14 w 102"/>
                <a:gd name="T51" fmla="*/ 88 h 200"/>
                <a:gd name="T52" fmla="*/ 12 w 102"/>
                <a:gd name="T53" fmla="*/ 112 h 200"/>
                <a:gd name="T54" fmla="*/ 16 w 102"/>
                <a:gd name="T55" fmla="*/ 123 h 200"/>
                <a:gd name="T56" fmla="*/ 16 w 102"/>
                <a:gd name="T57" fmla="*/ 133 h 200"/>
                <a:gd name="T58" fmla="*/ 19 w 102"/>
                <a:gd name="T59" fmla="*/ 143 h 200"/>
                <a:gd name="T60" fmla="*/ 22 w 102"/>
                <a:gd name="T61" fmla="*/ 158 h 200"/>
                <a:gd name="T62" fmla="*/ 26 w 102"/>
                <a:gd name="T63" fmla="*/ 171 h 200"/>
                <a:gd name="T64" fmla="*/ 31 w 102"/>
                <a:gd name="T65" fmla="*/ 175 h 200"/>
                <a:gd name="T66" fmla="*/ 45 w 102"/>
                <a:gd name="T67" fmla="*/ 186 h 200"/>
                <a:gd name="T68" fmla="*/ 49 w 102"/>
                <a:gd name="T6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200">
                  <a:moveTo>
                    <a:pt x="49" y="192"/>
                  </a:moveTo>
                  <a:cubicBezTo>
                    <a:pt x="50" y="192"/>
                    <a:pt x="51" y="193"/>
                    <a:pt x="52" y="193"/>
                  </a:cubicBezTo>
                  <a:cubicBezTo>
                    <a:pt x="55" y="193"/>
                    <a:pt x="59" y="195"/>
                    <a:pt x="61" y="196"/>
                  </a:cubicBezTo>
                  <a:cubicBezTo>
                    <a:pt x="63" y="197"/>
                    <a:pt x="67" y="200"/>
                    <a:pt x="68" y="197"/>
                  </a:cubicBezTo>
                  <a:cubicBezTo>
                    <a:pt x="69" y="196"/>
                    <a:pt x="69" y="196"/>
                    <a:pt x="69" y="196"/>
                  </a:cubicBezTo>
                  <a:cubicBezTo>
                    <a:pt x="69" y="196"/>
                    <a:pt x="69" y="195"/>
                    <a:pt x="69" y="194"/>
                  </a:cubicBezTo>
                  <a:cubicBezTo>
                    <a:pt x="69" y="192"/>
                    <a:pt x="70" y="191"/>
                    <a:pt x="71" y="190"/>
                  </a:cubicBezTo>
                  <a:cubicBezTo>
                    <a:pt x="75" y="187"/>
                    <a:pt x="75" y="187"/>
                    <a:pt x="75" y="187"/>
                  </a:cubicBezTo>
                  <a:cubicBezTo>
                    <a:pt x="75" y="187"/>
                    <a:pt x="75" y="187"/>
                    <a:pt x="75" y="187"/>
                  </a:cubicBezTo>
                  <a:cubicBezTo>
                    <a:pt x="75" y="175"/>
                    <a:pt x="75" y="175"/>
                    <a:pt x="75" y="175"/>
                  </a:cubicBezTo>
                  <a:cubicBezTo>
                    <a:pt x="89" y="74"/>
                    <a:pt x="89" y="74"/>
                    <a:pt x="89" y="74"/>
                  </a:cubicBezTo>
                  <a:cubicBezTo>
                    <a:pt x="90" y="24"/>
                    <a:pt x="90" y="24"/>
                    <a:pt x="90" y="24"/>
                  </a:cubicBezTo>
                  <a:cubicBezTo>
                    <a:pt x="102" y="0"/>
                    <a:pt x="102" y="0"/>
                    <a:pt x="102" y="0"/>
                  </a:cubicBezTo>
                  <a:cubicBezTo>
                    <a:pt x="102" y="0"/>
                    <a:pt x="102" y="0"/>
                    <a:pt x="102" y="0"/>
                  </a:cubicBezTo>
                  <a:cubicBezTo>
                    <a:pt x="4" y="20"/>
                    <a:pt x="4" y="20"/>
                    <a:pt x="4" y="20"/>
                  </a:cubicBezTo>
                  <a:cubicBezTo>
                    <a:pt x="3" y="20"/>
                    <a:pt x="3" y="21"/>
                    <a:pt x="3" y="21"/>
                  </a:cubicBezTo>
                  <a:cubicBezTo>
                    <a:pt x="2" y="21"/>
                    <a:pt x="3" y="21"/>
                    <a:pt x="2" y="22"/>
                  </a:cubicBezTo>
                  <a:cubicBezTo>
                    <a:pt x="2" y="22"/>
                    <a:pt x="2" y="23"/>
                    <a:pt x="1" y="23"/>
                  </a:cubicBezTo>
                  <a:cubicBezTo>
                    <a:pt x="1" y="24"/>
                    <a:pt x="0" y="25"/>
                    <a:pt x="0" y="26"/>
                  </a:cubicBezTo>
                  <a:cubicBezTo>
                    <a:pt x="0" y="26"/>
                    <a:pt x="0" y="26"/>
                    <a:pt x="0" y="26"/>
                  </a:cubicBezTo>
                  <a:cubicBezTo>
                    <a:pt x="1" y="28"/>
                    <a:pt x="2" y="32"/>
                    <a:pt x="4" y="34"/>
                  </a:cubicBezTo>
                  <a:cubicBezTo>
                    <a:pt x="9" y="37"/>
                    <a:pt x="9" y="41"/>
                    <a:pt x="6" y="45"/>
                  </a:cubicBezTo>
                  <a:cubicBezTo>
                    <a:pt x="1" y="52"/>
                    <a:pt x="7" y="51"/>
                    <a:pt x="8" y="55"/>
                  </a:cubicBezTo>
                  <a:cubicBezTo>
                    <a:pt x="12" y="56"/>
                    <a:pt x="8" y="62"/>
                    <a:pt x="9" y="64"/>
                  </a:cubicBezTo>
                  <a:cubicBezTo>
                    <a:pt x="10" y="67"/>
                    <a:pt x="12" y="69"/>
                    <a:pt x="9" y="72"/>
                  </a:cubicBezTo>
                  <a:cubicBezTo>
                    <a:pt x="6" y="76"/>
                    <a:pt x="12" y="84"/>
                    <a:pt x="14" y="88"/>
                  </a:cubicBezTo>
                  <a:cubicBezTo>
                    <a:pt x="21" y="98"/>
                    <a:pt x="7" y="104"/>
                    <a:pt x="12" y="112"/>
                  </a:cubicBezTo>
                  <a:cubicBezTo>
                    <a:pt x="14" y="116"/>
                    <a:pt x="16" y="118"/>
                    <a:pt x="16" y="123"/>
                  </a:cubicBezTo>
                  <a:cubicBezTo>
                    <a:pt x="17" y="127"/>
                    <a:pt x="15" y="129"/>
                    <a:pt x="16" y="133"/>
                  </a:cubicBezTo>
                  <a:cubicBezTo>
                    <a:pt x="18" y="134"/>
                    <a:pt x="19" y="141"/>
                    <a:pt x="19" y="143"/>
                  </a:cubicBezTo>
                  <a:cubicBezTo>
                    <a:pt x="21" y="147"/>
                    <a:pt x="21" y="153"/>
                    <a:pt x="22" y="158"/>
                  </a:cubicBezTo>
                  <a:cubicBezTo>
                    <a:pt x="22" y="164"/>
                    <a:pt x="24" y="166"/>
                    <a:pt x="26" y="171"/>
                  </a:cubicBezTo>
                  <a:cubicBezTo>
                    <a:pt x="28" y="172"/>
                    <a:pt x="29" y="174"/>
                    <a:pt x="31" y="175"/>
                  </a:cubicBezTo>
                  <a:cubicBezTo>
                    <a:pt x="36" y="178"/>
                    <a:pt x="41" y="182"/>
                    <a:pt x="45" y="186"/>
                  </a:cubicBezTo>
                  <a:cubicBezTo>
                    <a:pt x="49" y="192"/>
                    <a:pt x="49" y="192"/>
                    <a:pt x="49" y="19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19" name="TOOMBS"/>
            <p:cNvSpPr>
              <a:spLocks/>
            </p:cNvSpPr>
            <p:nvPr/>
          </p:nvSpPr>
          <p:spPr bwMode="auto">
            <a:xfrm>
              <a:off x="5281613" y="3860800"/>
              <a:ext cx="296863" cy="515938"/>
            </a:xfrm>
            <a:custGeom>
              <a:avLst/>
              <a:gdLst>
                <a:gd name="T0" fmla="*/ 27 w 125"/>
                <a:gd name="T1" fmla="*/ 1 h 217"/>
                <a:gd name="T2" fmla="*/ 15 w 125"/>
                <a:gd name="T3" fmla="*/ 25 h 217"/>
                <a:gd name="T4" fmla="*/ 14 w 125"/>
                <a:gd name="T5" fmla="*/ 75 h 217"/>
                <a:gd name="T6" fmla="*/ 0 w 125"/>
                <a:gd name="T7" fmla="*/ 176 h 217"/>
                <a:gd name="T8" fmla="*/ 0 w 125"/>
                <a:gd name="T9" fmla="*/ 188 h 217"/>
                <a:gd name="T10" fmla="*/ 19 w 125"/>
                <a:gd name="T11" fmla="*/ 192 h 217"/>
                <a:gd name="T12" fmla="*/ 36 w 125"/>
                <a:gd name="T13" fmla="*/ 198 h 217"/>
                <a:gd name="T14" fmla="*/ 61 w 125"/>
                <a:gd name="T15" fmla="*/ 208 h 217"/>
                <a:gd name="T16" fmla="*/ 72 w 125"/>
                <a:gd name="T17" fmla="*/ 203 h 217"/>
                <a:gd name="T18" fmla="*/ 84 w 125"/>
                <a:gd name="T19" fmla="*/ 206 h 217"/>
                <a:gd name="T20" fmla="*/ 92 w 125"/>
                <a:gd name="T21" fmla="*/ 211 h 217"/>
                <a:gd name="T22" fmla="*/ 103 w 125"/>
                <a:gd name="T23" fmla="*/ 217 h 217"/>
                <a:gd name="T24" fmla="*/ 103 w 125"/>
                <a:gd name="T25" fmla="*/ 217 h 217"/>
                <a:gd name="T26" fmla="*/ 117 w 125"/>
                <a:gd name="T27" fmla="*/ 108 h 217"/>
                <a:gd name="T28" fmla="*/ 120 w 125"/>
                <a:gd name="T29" fmla="*/ 83 h 217"/>
                <a:gd name="T30" fmla="*/ 112 w 125"/>
                <a:gd name="T31" fmla="*/ 68 h 217"/>
                <a:gd name="T32" fmla="*/ 108 w 125"/>
                <a:gd name="T33" fmla="*/ 57 h 217"/>
                <a:gd name="T34" fmla="*/ 104 w 125"/>
                <a:gd name="T35" fmla="*/ 39 h 217"/>
                <a:gd name="T36" fmla="*/ 102 w 125"/>
                <a:gd name="T37" fmla="*/ 22 h 217"/>
                <a:gd name="T38" fmla="*/ 101 w 125"/>
                <a:gd name="T39" fmla="*/ 20 h 217"/>
                <a:gd name="T40" fmla="*/ 101 w 125"/>
                <a:gd name="T41" fmla="*/ 17 h 217"/>
                <a:gd name="T42" fmla="*/ 101 w 125"/>
                <a:gd name="T43" fmla="*/ 17 h 217"/>
                <a:gd name="T44" fmla="*/ 91 w 125"/>
                <a:gd name="T45" fmla="*/ 23 h 217"/>
                <a:gd name="T46" fmla="*/ 86 w 125"/>
                <a:gd name="T47" fmla="*/ 28 h 217"/>
                <a:gd name="T48" fmla="*/ 78 w 125"/>
                <a:gd name="T49" fmla="*/ 28 h 217"/>
                <a:gd name="T50" fmla="*/ 66 w 125"/>
                <a:gd name="T51" fmla="*/ 28 h 217"/>
                <a:gd name="T52" fmla="*/ 49 w 125"/>
                <a:gd name="T53" fmla="*/ 27 h 217"/>
                <a:gd name="T54" fmla="*/ 35 w 125"/>
                <a:gd name="T55" fmla="*/ 5 h 217"/>
                <a:gd name="T56" fmla="*/ 27 w 125"/>
                <a:gd name="T57" fmla="*/ 0 h 217"/>
                <a:gd name="T58" fmla="*/ 27 w 125"/>
                <a:gd name="T59" fmla="*/ 0 h 217"/>
                <a:gd name="T60" fmla="*/ 27 w 125"/>
                <a:gd name="T61" fmla="*/ 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5" h="217">
                  <a:moveTo>
                    <a:pt x="27" y="1"/>
                  </a:moveTo>
                  <a:cubicBezTo>
                    <a:pt x="15" y="25"/>
                    <a:pt x="15" y="25"/>
                    <a:pt x="15" y="25"/>
                  </a:cubicBezTo>
                  <a:cubicBezTo>
                    <a:pt x="14" y="75"/>
                    <a:pt x="14" y="75"/>
                    <a:pt x="14" y="75"/>
                  </a:cubicBezTo>
                  <a:cubicBezTo>
                    <a:pt x="0" y="176"/>
                    <a:pt x="0" y="176"/>
                    <a:pt x="0" y="176"/>
                  </a:cubicBezTo>
                  <a:cubicBezTo>
                    <a:pt x="0" y="188"/>
                    <a:pt x="0" y="188"/>
                    <a:pt x="0" y="188"/>
                  </a:cubicBezTo>
                  <a:cubicBezTo>
                    <a:pt x="19" y="192"/>
                    <a:pt x="19" y="192"/>
                    <a:pt x="19" y="192"/>
                  </a:cubicBezTo>
                  <a:cubicBezTo>
                    <a:pt x="26" y="194"/>
                    <a:pt x="30" y="193"/>
                    <a:pt x="36" y="198"/>
                  </a:cubicBezTo>
                  <a:cubicBezTo>
                    <a:pt x="42" y="203"/>
                    <a:pt x="53" y="206"/>
                    <a:pt x="61" y="208"/>
                  </a:cubicBezTo>
                  <a:cubicBezTo>
                    <a:pt x="65" y="208"/>
                    <a:pt x="69" y="204"/>
                    <a:pt x="72" y="203"/>
                  </a:cubicBezTo>
                  <a:cubicBezTo>
                    <a:pt x="76" y="202"/>
                    <a:pt x="82" y="203"/>
                    <a:pt x="84" y="206"/>
                  </a:cubicBezTo>
                  <a:cubicBezTo>
                    <a:pt x="86" y="207"/>
                    <a:pt x="90" y="209"/>
                    <a:pt x="92" y="211"/>
                  </a:cubicBezTo>
                  <a:cubicBezTo>
                    <a:pt x="103" y="217"/>
                    <a:pt x="103" y="217"/>
                    <a:pt x="103" y="217"/>
                  </a:cubicBezTo>
                  <a:cubicBezTo>
                    <a:pt x="103" y="217"/>
                    <a:pt x="103" y="217"/>
                    <a:pt x="103" y="217"/>
                  </a:cubicBezTo>
                  <a:cubicBezTo>
                    <a:pt x="117" y="108"/>
                    <a:pt x="117" y="108"/>
                    <a:pt x="117" y="108"/>
                  </a:cubicBezTo>
                  <a:cubicBezTo>
                    <a:pt x="120" y="100"/>
                    <a:pt x="125" y="93"/>
                    <a:pt x="120" y="83"/>
                  </a:cubicBezTo>
                  <a:cubicBezTo>
                    <a:pt x="118" y="78"/>
                    <a:pt x="114" y="73"/>
                    <a:pt x="112" y="68"/>
                  </a:cubicBezTo>
                  <a:cubicBezTo>
                    <a:pt x="110" y="65"/>
                    <a:pt x="110" y="60"/>
                    <a:pt x="108" y="57"/>
                  </a:cubicBezTo>
                  <a:cubicBezTo>
                    <a:pt x="108" y="52"/>
                    <a:pt x="105" y="45"/>
                    <a:pt x="104" y="39"/>
                  </a:cubicBezTo>
                  <a:cubicBezTo>
                    <a:pt x="103" y="36"/>
                    <a:pt x="103" y="25"/>
                    <a:pt x="102" y="22"/>
                  </a:cubicBezTo>
                  <a:cubicBezTo>
                    <a:pt x="102" y="22"/>
                    <a:pt x="101" y="21"/>
                    <a:pt x="101" y="20"/>
                  </a:cubicBezTo>
                  <a:cubicBezTo>
                    <a:pt x="101" y="20"/>
                    <a:pt x="101" y="17"/>
                    <a:pt x="101" y="17"/>
                  </a:cubicBezTo>
                  <a:cubicBezTo>
                    <a:pt x="101" y="17"/>
                    <a:pt x="101" y="17"/>
                    <a:pt x="101" y="17"/>
                  </a:cubicBezTo>
                  <a:cubicBezTo>
                    <a:pt x="91" y="23"/>
                    <a:pt x="91" y="23"/>
                    <a:pt x="91" y="23"/>
                  </a:cubicBezTo>
                  <a:cubicBezTo>
                    <a:pt x="89" y="24"/>
                    <a:pt x="87" y="26"/>
                    <a:pt x="86" y="28"/>
                  </a:cubicBezTo>
                  <a:cubicBezTo>
                    <a:pt x="83" y="28"/>
                    <a:pt x="81" y="28"/>
                    <a:pt x="78" y="28"/>
                  </a:cubicBezTo>
                  <a:cubicBezTo>
                    <a:pt x="74" y="28"/>
                    <a:pt x="70" y="28"/>
                    <a:pt x="66" y="28"/>
                  </a:cubicBezTo>
                  <a:cubicBezTo>
                    <a:pt x="63" y="28"/>
                    <a:pt x="51" y="29"/>
                    <a:pt x="49" y="27"/>
                  </a:cubicBezTo>
                  <a:cubicBezTo>
                    <a:pt x="49" y="18"/>
                    <a:pt x="43" y="9"/>
                    <a:pt x="35" y="5"/>
                  </a:cubicBezTo>
                  <a:cubicBezTo>
                    <a:pt x="33" y="4"/>
                    <a:pt x="28" y="2"/>
                    <a:pt x="27" y="0"/>
                  </a:cubicBezTo>
                  <a:cubicBezTo>
                    <a:pt x="27" y="1"/>
                    <a:pt x="27" y="1"/>
                    <a:pt x="27" y="0"/>
                  </a:cubicBezTo>
                  <a:lnTo>
                    <a:pt x="27" y="1"/>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20" name="JENKINS"/>
            <p:cNvSpPr>
              <a:spLocks/>
            </p:cNvSpPr>
            <p:nvPr/>
          </p:nvSpPr>
          <p:spPr bwMode="auto">
            <a:xfrm>
              <a:off x="5607050" y="3151188"/>
              <a:ext cx="374650" cy="414338"/>
            </a:xfrm>
            <a:custGeom>
              <a:avLst/>
              <a:gdLst>
                <a:gd name="T0" fmla="*/ 157 w 157"/>
                <a:gd name="T1" fmla="*/ 24 h 174"/>
                <a:gd name="T2" fmla="*/ 114 w 157"/>
                <a:gd name="T3" fmla="*/ 138 h 174"/>
                <a:gd name="T4" fmla="*/ 115 w 157"/>
                <a:gd name="T5" fmla="*/ 141 h 174"/>
                <a:gd name="T6" fmla="*/ 115 w 157"/>
                <a:gd name="T7" fmla="*/ 142 h 174"/>
                <a:gd name="T8" fmla="*/ 116 w 157"/>
                <a:gd name="T9" fmla="*/ 143 h 174"/>
                <a:gd name="T10" fmla="*/ 118 w 157"/>
                <a:gd name="T11" fmla="*/ 145 h 174"/>
                <a:gd name="T12" fmla="*/ 120 w 157"/>
                <a:gd name="T13" fmla="*/ 148 h 174"/>
                <a:gd name="T14" fmla="*/ 123 w 157"/>
                <a:gd name="T15" fmla="*/ 152 h 174"/>
                <a:gd name="T16" fmla="*/ 123 w 157"/>
                <a:gd name="T17" fmla="*/ 152 h 174"/>
                <a:gd name="T18" fmla="*/ 59 w 157"/>
                <a:gd name="T19" fmla="*/ 174 h 174"/>
                <a:gd name="T20" fmla="*/ 59 w 157"/>
                <a:gd name="T21" fmla="*/ 174 h 174"/>
                <a:gd name="T22" fmla="*/ 25 w 157"/>
                <a:gd name="T23" fmla="*/ 147 h 174"/>
                <a:gd name="T24" fmla="*/ 0 w 157"/>
                <a:gd name="T25" fmla="*/ 71 h 174"/>
                <a:gd name="T26" fmla="*/ 0 w 157"/>
                <a:gd name="T27" fmla="*/ 71 h 174"/>
                <a:gd name="T28" fmla="*/ 1 w 157"/>
                <a:gd name="T29" fmla="*/ 58 h 174"/>
                <a:gd name="T30" fmla="*/ 7 w 157"/>
                <a:gd name="T31" fmla="*/ 44 h 174"/>
                <a:gd name="T32" fmla="*/ 15 w 157"/>
                <a:gd name="T33" fmla="*/ 33 h 174"/>
                <a:gd name="T34" fmla="*/ 41 w 157"/>
                <a:gd name="T35" fmla="*/ 17 h 174"/>
                <a:gd name="T36" fmla="*/ 43 w 157"/>
                <a:gd name="T37" fmla="*/ 17 h 174"/>
                <a:gd name="T38" fmla="*/ 66 w 157"/>
                <a:gd name="T39" fmla="*/ 16 h 174"/>
                <a:gd name="T40" fmla="*/ 79 w 157"/>
                <a:gd name="T41" fmla="*/ 16 h 174"/>
                <a:gd name="T42" fmla="*/ 90 w 157"/>
                <a:gd name="T43" fmla="*/ 13 h 174"/>
                <a:gd name="T44" fmla="*/ 136 w 157"/>
                <a:gd name="T45" fmla="*/ 9 h 174"/>
                <a:gd name="T46" fmla="*/ 147 w 157"/>
                <a:gd name="T47" fmla="*/ 15 h 174"/>
                <a:gd name="T48" fmla="*/ 149 w 157"/>
                <a:gd name="T49" fmla="*/ 17 h 174"/>
                <a:gd name="T50" fmla="*/ 157 w 157"/>
                <a:gd name="T51"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74">
                  <a:moveTo>
                    <a:pt x="157" y="24"/>
                  </a:moveTo>
                  <a:cubicBezTo>
                    <a:pt x="114" y="138"/>
                    <a:pt x="114" y="138"/>
                    <a:pt x="114" y="138"/>
                  </a:cubicBezTo>
                  <a:cubicBezTo>
                    <a:pt x="114" y="139"/>
                    <a:pt x="114" y="140"/>
                    <a:pt x="115" y="141"/>
                  </a:cubicBezTo>
                  <a:cubicBezTo>
                    <a:pt x="115" y="141"/>
                    <a:pt x="115" y="141"/>
                    <a:pt x="115" y="142"/>
                  </a:cubicBezTo>
                  <a:cubicBezTo>
                    <a:pt x="116" y="142"/>
                    <a:pt x="116" y="143"/>
                    <a:pt x="116" y="143"/>
                  </a:cubicBezTo>
                  <a:cubicBezTo>
                    <a:pt x="117" y="144"/>
                    <a:pt x="117" y="145"/>
                    <a:pt x="118" y="145"/>
                  </a:cubicBezTo>
                  <a:cubicBezTo>
                    <a:pt x="119" y="146"/>
                    <a:pt x="120" y="147"/>
                    <a:pt x="120" y="148"/>
                  </a:cubicBezTo>
                  <a:cubicBezTo>
                    <a:pt x="123" y="152"/>
                    <a:pt x="123" y="152"/>
                    <a:pt x="123" y="152"/>
                  </a:cubicBezTo>
                  <a:cubicBezTo>
                    <a:pt x="123" y="152"/>
                    <a:pt x="123" y="152"/>
                    <a:pt x="123" y="152"/>
                  </a:cubicBezTo>
                  <a:cubicBezTo>
                    <a:pt x="59" y="174"/>
                    <a:pt x="59" y="174"/>
                    <a:pt x="59" y="174"/>
                  </a:cubicBezTo>
                  <a:cubicBezTo>
                    <a:pt x="59" y="174"/>
                    <a:pt x="59" y="174"/>
                    <a:pt x="59" y="174"/>
                  </a:cubicBezTo>
                  <a:cubicBezTo>
                    <a:pt x="25" y="147"/>
                    <a:pt x="25" y="147"/>
                    <a:pt x="25" y="147"/>
                  </a:cubicBezTo>
                  <a:cubicBezTo>
                    <a:pt x="0" y="71"/>
                    <a:pt x="0" y="71"/>
                    <a:pt x="0" y="71"/>
                  </a:cubicBezTo>
                  <a:cubicBezTo>
                    <a:pt x="0" y="71"/>
                    <a:pt x="0" y="71"/>
                    <a:pt x="0" y="71"/>
                  </a:cubicBezTo>
                  <a:cubicBezTo>
                    <a:pt x="1" y="67"/>
                    <a:pt x="1" y="62"/>
                    <a:pt x="1" y="58"/>
                  </a:cubicBezTo>
                  <a:cubicBezTo>
                    <a:pt x="3" y="55"/>
                    <a:pt x="5" y="48"/>
                    <a:pt x="7" y="44"/>
                  </a:cubicBezTo>
                  <a:cubicBezTo>
                    <a:pt x="8" y="41"/>
                    <a:pt x="12" y="35"/>
                    <a:pt x="15" y="33"/>
                  </a:cubicBezTo>
                  <a:cubicBezTo>
                    <a:pt x="18" y="26"/>
                    <a:pt x="34" y="19"/>
                    <a:pt x="41" y="17"/>
                  </a:cubicBezTo>
                  <a:cubicBezTo>
                    <a:pt x="43" y="17"/>
                    <a:pt x="43" y="17"/>
                    <a:pt x="43" y="17"/>
                  </a:cubicBezTo>
                  <a:cubicBezTo>
                    <a:pt x="47" y="19"/>
                    <a:pt x="60" y="16"/>
                    <a:pt x="66" y="16"/>
                  </a:cubicBezTo>
                  <a:cubicBezTo>
                    <a:pt x="79" y="16"/>
                    <a:pt x="79" y="16"/>
                    <a:pt x="79" y="16"/>
                  </a:cubicBezTo>
                  <a:cubicBezTo>
                    <a:pt x="83" y="16"/>
                    <a:pt x="86" y="13"/>
                    <a:pt x="90" y="13"/>
                  </a:cubicBezTo>
                  <a:cubicBezTo>
                    <a:pt x="99" y="6"/>
                    <a:pt x="126" y="0"/>
                    <a:pt x="136" y="9"/>
                  </a:cubicBezTo>
                  <a:cubicBezTo>
                    <a:pt x="140" y="9"/>
                    <a:pt x="143" y="14"/>
                    <a:pt x="147" y="15"/>
                  </a:cubicBezTo>
                  <a:cubicBezTo>
                    <a:pt x="147" y="16"/>
                    <a:pt x="148" y="17"/>
                    <a:pt x="149" y="17"/>
                  </a:cubicBezTo>
                  <a:cubicBezTo>
                    <a:pt x="157" y="24"/>
                    <a:pt x="157" y="24"/>
                    <a:pt x="157" y="2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21" name="TATTNALL"/>
            <p:cNvSpPr>
              <a:spLocks/>
            </p:cNvSpPr>
            <p:nvPr/>
          </p:nvSpPr>
          <p:spPr bwMode="auto">
            <a:xfrm>
              <a:off x="5521325" y="3900488"/>
              <a:ext cx="465138" cy="623888"/>
            </a:xfrm>
            <a:custGeom>
              <a:avLst/>
              <a:gdLst>
                <a:gd name="T0" fmla="*/ 0 w 195"/>
                <a:gd name="T1" fmla="*/ 0 h 262"/>
                <a:gd name="T2" fmla="*/ 86 w 195"/>
                <a:gd name="T3" fmla="*/ 20 h 262"/>
                <a:gd name="T4" fmla="*/ 86 w 195"/>
                <a:gd name="T5" fmla="*/ 20 h 262"/>
                <a:gd name="T6" fmla="*/ 104 w 195"/>
                <a:gd name="T7" fmla="*/ 117 h 262"/>
                <a:gd name="T8" fmla="*/ 138 w 195"/>
                <a:gd name="T9" fmla="*/ 132 h 262"/>
                <a:gd name="T10" fmla="*/ 195 w 195"/>
                <a:gd name="T11" fmla="*/ 132 h 262"/>
                <a:gd name="T12" fmla="*/ 195 w 195"/>
                <a:gd name="T13" fmla="*/ 132 h 262"/>
                <a:gd name="T14" fmla="*/ 167 w 195"/>
                <a:gd name="T15" fmla="*/ 153 h 262"/>
                <a:gd name="T16" fmla="*/ 167 w 195"/>
                <a:gd name="T17" fmla="*/ 153 h 262"/>
                <a:gd name="T18" fmla="*/ 160 w 195"/>
                <a:gd name="T19" fmla="*/ 156 h 262"/>
                <a:gd name="T20" fmla="*/ 145 w 195"/>
                <a:gd name="T21" fmla="*/ 180 h 262"/>
                <a:gd name="T22" fmla="*/ 140 w 195"/>
                <a:gd name="T23" fmla="*/ 205 h 262"/>
                <a:gd name="T24" fmla="*/ 130 w 195"/>
                <a:gd name="T25" fmla="*/ 217 h 262"/>
                <a:gd name="T26" fmla="*/ 118 w 195"/>
                <a:gd name="T27" fmla="*/ 240 h 262"/>
                <a:gd name="T28" fmla="*/ 113 w 195"/>
                <a:gd name="T29" fmla="*/ 253 h 262"/>
                <a:gd name="T30" fmla="*/ 109 w 195"/>
                <a:gd name="T31" fmla="*/ 254 h 262"/>
                <a:gd name="T32" fmla="*/ 108 w 195"/>
                <a:gd name="T33" fmla="*/ 258 h 262"/>
                <a:gd name="T34" fmla="*/ 108 w 195"/>
                <a:gd name="T35" fmla="*/ 258 h 262"/>
                <a:gd name="T36" fmla="*/ 107 w 195"/>
                <a:gd name="T37" fmla="*/ 258 h 262"/>
                <a:gd name="T38" fmla="*/ 107 w 195"/>
                <a:gd name="T39" fmla="*/ 259 h 262"/>
                <a:gd name="T40" fmla="*/ 106 w 195"/>
                <a:gd name="T41" fmla="*/ 260 h 262"/>
                <a:gd name="T42" fmla="*/ 103 w 195"/>
                <a:gd name="T43" fmla="*/ 262 h 262"/>
                <a:gd name="T44" fmla="*/ 101 w 195"/>
                <a:gd name="T45" fmla="*/ 262 h 262"/>
                <a:gd name="T46" fmla="*/ 99 w 195"/>
                <a:gd name="T47" fmla="*/ 260 h 262"/>
                <a:gd name="T48" fmla="*/ 96 w 195"/>
                <a:gd name="T49" fmla="*/ 256 h 262"/>
                <a:gd name="T50" fmla="*/ 94 w 195"/>
                <a:gd name="T51" fmla="*/ 253 h 262"/>
                <a:gd name="T52" fmla="*/ 92 w 195"/>
                <a:gd name="T53" fmla="*/ 250 h 262"/>
                <a:gd name="T54" fmla="*/ 89 w 195"/>
                <a:gd name="T55" fmla="*/ 245 h 262"/>
                <a:gd name="T56" fmla="*/ 80 w 195"/>
                <a:gd name="T57" fmla="*/ 244 h 262"/>
                <a:gd name="T58" fmla="*/ 74 w 195"/>
                <a:gd name="T59" fmla="*/ 241 h 262"/>
                <a:gd name="T60" fmla="*/ 74 w 195"/>
                <a:gd name="T61" fmla="*/ 241 h 262"/>
                <a:gd name="T62" fmla="*/ 62 w 195"/>
                <a:gd name="T63" fmla="*/ 233 h 262"/>
                <a:gd name="T64" fmla="*/ 49 w 195"/>
                <a:gd name="T65" fmla="*/ 221 h 262"/>
                <a:gd name="T66" fmla="*/ 46 w 195"/>
                <a:gd name="T67" fmla="*/ 208 h 262"/>
                <a:gd name="T68" fmla="*/ 42 w 195"/>
                <a:gd name="T69" fmla="*/ 202 h 262"/>
                <a:gd name="T70" fmla="*/ 32 w 195"/>
                <a:gd name="T71" fmla="*/ 206 h 262"/>
                <a:gd name="T72" fmla="*/ 19 w 195"/>
                <a:gd name="T73" fmla="*/ 206 h 262"/>
                <a:gd name="T74" fmla="*/ 10 w 195"/>
                <a:gd name="T75" fmla="*/ 203 h 262"/>
                <a:gd name="T76" fmla="*/ 2 w 195"/>
                <a:gd name="T77" fmla="*/ 200 h 262"/>
                <a:gd name="T78" fmla="*/ 2 w 195"/>
                <a:gd name="T79" fmla="*/ 200 h 262"/>
                <a:gd name="T80" fmla="*/ 16 w 195"/>
                <a:gd name="T81" fmla="*/ 91 h 262"/>
                <a:gd name="T82" fmla="*/ 19 w 195"/>
                <a:gd name="T83" fmla="*/ 66 h 262"/>
                <a:gd name="T84" fmla="*/ 11 w 195"/>
                <a:gd name="T85" fmla="*/ 51 h 262"/>
                <a:gd name="T86" fmla="*/ 7 w 195"/>
                <a:gd name="T87" fmla="*/ 40 h 262"/>
                <a:gd name="T88" fmla="*/ 3 w 195"/>
                <a:gd name="T89" fmla="*/ 22 h 262"/>
                <a:gd name="T90" fmla="*/ 1 w 195"/>
                <a:gd name="T91" fmla="*/ 5 h 262"/>
                <a:gd name="T92" fmla="*/ 0 w 195"/>
                <a:gd name="T93" fmla="*/ 3 h 262"/>
                <a:gd name="T94" fmla="*/ 0 w 195"/>
                <a:gd name="T9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5" h="262">
                  <a:moveTo>
                    <a:pt x="0" y="0"/>
                  </a:moveTo>
                  <a:cubicBezTo>
                    <a:pt x="86" y="20"/>
                    <a:pt x="86" y="20"/>
                    <a:pt x="86" y="20"/>
                  </a:cubicBezTo>
                  <a:cubicBezTo>
                    <a:pt x="86" y="20"/>
                    <a:pt x="86" y="20"/>
                    <a:pt x="86" y="20"/>
                  </a:cubicBezTo>
                  <a:cubicBezTo>
                    <a:pt x="104" y="117"/>
                    <a:pt x="104" y="117"/>
                    <a:pt x="104" y="117"/>
                  </a:cubicBezTo>
                  <a:cubicBezTo>
                    <a:pt x="138" y="132"/>
                    <a:pt x="138" y="132"/>
                    <a:pt x="138" y="132"/>
                  </a:cubicBezTo>
                  <a:cubicBezTo>
                    <a:pt x="195" y="132"/>
                    <a:pt x="195" y="132"/>
                    <a:pt x="195" y="132"/>
                  </a:cubicBezTo>
                  <a:cubicBezTo>
                    <a:pt x="195" y="132"/>
                    <a:pt x="195" y="132"/>
                    <a:pt x="195" y="132"/>
                  </a:cubicBezTo>
                  <a:cubicBezTo>
                    <a:pt x="167" y="153"/>
                    <a:pt x="167" y="153"/>
                    <a:pt x="167" y="153"/>
                  </a:cubicBezTo>
                  <a:cubicBezTo>
                    <a:pt x="167" y="153"/>
                    <a:pt x="167" y="153"/>
                    <a:pt x="167" y="153"/>
                  </a:cubicBezTo>
                  <a:cubicBezTo>
                    <a:pt x="160" y="156"/>
                    <a:pt x="160" y="156"/>
                    <a:pt x="160" y="156"/>
                  </a:cubicBezTo>
                  <a:cubicBezTo>
                    <a:pt x="156" y="164"/>
                    <a:pt x="151" y="173"/>
                    <a:pt x="145" y="180"/>
                  </a:cubicBezTo>
                  <a:cubicBezTo>
                    <a:pt x="142" y="184"/>
                    <a:pt x="143" y="198"/>
                    <a:pt x="140" y="205"/>
                  </a:cubicBezTo>
                  <a:cubicBezTo>
                    <a:pt x="138" y="209"/>
                    <a:pt x="132" y="212"/>
                    <a:pt x="130" y="217"/>
                  </a:cubicBezTo>
                  <a:cubicBezTo>
                    <a:pt x="127" y="227"/>
                    <a:pt x="124" y="232"/>
                    <a:pt x="118" y="240"/>
                  </a:cubicBezTo>
                  <a:cubicBezTo>
                    <a:pt x="115" y="244"/>
                    <a:pt x="116" y="249"/>
                    <a:pt x="113" y="253"/>
                  </a:cubicBezTo>
                  <a:cubicBezTo>
                    <a:pt x="112" y="253"/>
                    <a:pt x="111" y="254"/>
                    <a:pt x="109" y="254"/>
                  </a:cubicBezTo>
                  <a:cubicBezTo>
                    <a:pt x="108" y="255"/>
                    <a:pt x="108" y="256"/>
                    <a:pt x="108" y="258"/>
                  </a:cubicBezTo>
                  <a:cubicBezTo>
                    <a:pt x="108" y="258"/>
                    <a:pt x="108" y="258"/>
                    <a:pt x="108" y="258"/>
                  </a:cubicBezTo>
                  <a:cubicBezTo>
                    <a:pt x="107" y="258"/>
                    <a:pt x="107" y="258"/>
                    <a:pt x="107" y="258"/>
                  </a:cubicBezTo>
                  <a:cubicBezTo>
                    <a:pt x="107" y="258"/>
                    <a:pt x="107" y="259"/>
                    <a:pt x="107" y="259"/>
                  </a:cubicBezTo>
                  <a:cubicBezTo>
                    <a:pt x="106" y="259"/>
                    <a:pt x="106" y="260"/>
                    <a:pt x="106" y="260"/>
                  </a:cubicBezTo>
                  <a:cubicBezTo>
                    <a:pt x="105" y="261"/>
                    <a:pt x="104" y="261"/>
                    <a:pt x="103" y="262"/>
                  </a:cubicBezTo>
                  <a:cubicBezTo>
                    <a:pt x="103" y="262"/>
                    <a:pt x="102" y="262"/>
                    <a:pt x="101" y="262"/>
                  </a:cubicBezTo>
                  <a:cubicBezTo>
                    <a:pt x="100" y="262"/>
                    <a:pt x="99" y="261"/>
                    <a:pt x="99" y="260"/>
                  </a:cubicBezTo>
                  <a:cubicBezTo>
                    <a:pt x="98" y="259"/>
                    <a:pt x="97" y="257"/>
                    <a:pt x="96" y="256"/>
                  </a:cubicBezTo>
                  <a:cubicBezTo>
                    <a:pt x="95" y="255"/>
                    <a:pt x="95" y="254"/>
                    <a:pt x="94" y="253"/>
                  </a:cubicBezTo>
                  <a:cubicBezTo>
                    <a:pt x="94" y="252"/>
                    <a:pt x="92" y="251"/>
                    <a:pt x="92" y="250"/>
                  </a:cubicBezTo>
                  <a:cubicBezTo>
                    <a:pt x="91" y="249"/>
                    <a:pt x="90" y="246"/>
                    <a:pt x="89" y="245"/>
                  </a:cubicBezTo>
                  <a:cubicBezTo>
                    <a:pt x="87" y="243"/>
                    <a:pt x="83" y="245"/>
                    <a:pt x="80" y="244"/>
                  </a:cubicBezTo>
                  <a:cubicBezTo>
                    <a:pt x="78" y="244"/>
                    <a:pt x="76" y="242"/>
                    <a:pt x="74" y="241"/>
                  </a:cubicBezTo>
                  <a:cubicBezTo>
                    <a:pt x="74" y="241"/>
                    <a:pt x="74" y="241"/>
                    <a:pt x="74" y="241"/>
                  </a:cubicBezTo>
                  <a:cubicBezTo>
                    <a:pt x="62" y="233"/>
                    <a:pt x="62" y="233"/>
                    <a:pt x="62" y="233"/>
                  </a:cubicBezTo>
                  <a:cubicBezTo>
                    <a:pt x="57" y="229"/>
                    <a:pt x="51" y="228"/>
                    <a:pt x="49" y="221"/>
                  </a:cubicBezTo>
                  <a:cubicBezTo>
                    <a:pt x="48" y="217"/>
                    <a:pt x="53" y="208"/>
                    <a:pt x="46" y="208"/>
                  </a:cubicBezTo>
                  <a:cubicBezTo>
                    <a:pt x="40" y="208"/>
                    <a:pt x="44" y="203"/>
                    <a:pt x="42" y="202"/>
                  </a:cubicBezTo>
                  <a:cubicBezTo>
                    <a:pt x="41" y="200"/>
                    <a:pt x="34" y="206"/>
                    <a:pt x="32" y="206"/>
                  </a:cubicBezTo>
                  <a:cubicBezTo>
                    <a:pt x="27" y="205"/>
                    <a:pt x="23" y="207"/>
                    <a:pt x="19" y="206"/>
                  </a:cubicBezTo>
                  <a:cubicBezTo>
                    <a:pt x="16" y="206"/>
                    <a:pt x="13" y="203"/>
                    <a:pt x="10" y="203"/>
                  </a:cubicBezTo>
                  <a:cubicBezTo>
                    <a:pt x="6" y="203"/>
                    <a:pt x="5" y="201"/>
                    <a:pt x="2" y="200"/>
                  </a:cubicBezTo>
                  <a:cubicBezTo>
                    <a:pt x="2" y="200"/>
                    <a:pt x="2" y="200"/>
                    <a:pt x="2" y="200"/>
                  </a:cubicBezTo>
                  <a:cubicBezTo>
                    <a:pt x="16" y="91"/>
                    <a:pt x="16" y="91"/>
                    <a:pt x="16" y="91"/>
                  </a:cubicBezTo>
                  <a:cubicBezTo>
                    <a:pt x="19" y="83"/>
                    <a:pt x="24" y="76"/>
                    <a:pt x="19" y="66"/>
                  </a:cubicBezTo>
                  <a:cubicBezTo>
                    <a:pt x="17" y="61"/>
                    <a:pt x="13" y="56"/>
                    <a:pt x="11" y="51"/>
                  </a:cubicBezTo>
                  <a:cubicBezTo>
                    <a:pt x="9" y="48"/>
                    <a:pt x="9" y="43"/>
                    <a:pt x="7" y="40"/>
                  </a:cubicBezTo>
                  <a:cubicBezTo>
                    <a:pt x="7" y="35"/>
                    <a:pt x="4" y="28"/>
                    <a:pt x="3" y="22"/>
                  </a:cubicBezTo>
                  <a:cubicBezTo>
                    <a:pt x="2" y="19"/>
                    <a:pt x="2" y="8"/>
                    <a:pt x="1" y="5"/>
                  </a:cubicBezTo>
                  <a:cubicBezTo>
                    <a:pt x="1" y="5"/>
                    <a:pt x="0" y="4"/>
                    <a:pt x="0" y="3"/>
                  </a:cubicBezTo>
                  <a:cubicBezTo>
                    <a:pt x="0" y="3"/>
                    <a:pt x="0" y="0"/>
                    <a:pt x="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22" name="LONG"/>
            <p:cNvSpPr>
              <a:spLocks/>
            </p:cNvSpPr>
            <p:nvPr/>
          </p:nvSpPr>
          <p:spPr bwMode="auto">
            <a:xfrm>
              <a:off x="5778500" y="4262438"/>
              <a:ext cx="471488" cy="555625"/>
            </a:xfrm>
            <a:custGeom>
              <a:avLst/>
              <a:gdLst>
                <a:gd name="T0" fmla="*/ 0 w 198"/>
                <a:gd name="T1" fmla="*/ 106 h 233"/>
                <a:gd name="T2" fmla="*/ 1 w 198"/>
                <a:gd name="T3" fmla="*/ 102 h 233"/>
                <a:gd name="T4" fmla="*/ 5 w 198"/>
                <a:gd name="T5" fmla="*/ 101 h 233"/>
                <a:gd name="T6" fmla="*/ 10 w 198"/>
                <a:gd name="T7" fmla="*/ 88 h 233"/>
                <a:gd name="T8" fmla="*/ 22 w 198"/>
                <a:gd name="T9" fmla="*/ 65 h 233"/>
                <a:gd name="T10" fmla="*/ 32 w 198"/>
                <a:gd name="T11" fmla="*/ 53 h 233"/>
                <a:gd name="T12" fmla="*/ 37 w 198"/>
                <a:gd name="T13" fmla="*/ 28 h 233"/>
                <a:gd name="T14" fmla="*/ 52 w 198"/>
                <a:gd name="T15" fmla="*/ 4 h 233"/>
                <a:gd name="T16" fmla="*/ 59 w 198"/>
                <a:gd name="T17" fmla="*/ 1 h 233"/>
                <a:gd name="T18" fmla="*/ 60 w 198"/>
                <a:gd name="T19" fmla="*/ 0 h 233"/>
                <a:gd name="T20" fmla="*/ 71 w 198"/>
                <a:gd name="T21" fmla="*/ 15 h 233"/>
                <a:gd name="T22" fmla="*/ 93 w 198"/>
                <a:gd name="T23" fmla="*/ 20 h 233"/>
                <a:gd name="T24" fmla="*/ 87 w 198"/>
                <a:gd name="T25" fmla="*/ 55 h 233"/>
                <a:gd name="T26" fmla="*/ 88 w 198"/>
                <a:gd name="T27" fmla="*/ 69 h 233"/>
                <a:gd name="T28" fmla="*/ 99 w 198"/>
                <a:gd name="T29" fmla="*/ 82 h 233"/>
                <a:gd name="T30" fmla="*/ 133 w 198"/>
                <a:gd name="T31" fmla="*/ 107 h 233"/>
                <a:gd name="T32" fmla="*/ 135 w 198"/>
                <a:gd name="T33" fmla="*/ 114 h 233"/>
                <a:gd name="T34" fmla="*/ 135 w 198"/>
                <a:gd name="T35" fmla="*/ 117 h 233"/>
                <a:gd name="T36" fmla="*/ 135 w 198"/>
                <a:gd name="T37" fmla="*/ 118 h 233"/>
                <a:gd name="T38" fmla="*/ 136 w 198"/>
                <a:gd name="T39" fmla="*/ 120 h 233"/>
                <a:gd name="T40" fmla="*/ 137 w 198"/>
                <a:gd name="T41" fmla="*/ 122 h 233"/>
                <a:gd name="T42" fmla="*/ 138 w 198"/>
                <a:gd name="T43" fmla="*/ 123 h 233"/>
                <a:gd name="T44" fmla="*/ 198 w 198"/>
                <a:gd name="T45" fmla="*/ 152 h 233"/>
                <a:gd name="T46" fmla="*/ 198 w 198"/>
                <a:gd name="T47" fmla="*/ 152 h 233"/>
                <a:gd name="T48" fmla="*/ 169 w 198"/>
                <a:gd name="T49" fmla="*/ 209 h 233"/>
                <a:gd name="T50" fmla="*/ 168 w 198"/>
                <a:gd name="T51" fmla="*/ 212 h 233"/>
                <a:gd name="T52" fmla="*/ 165 w 198"/>
                <a:gd name="T53" fmla="*/ 214 h 233"/>
                <a:gd name="T54" fmla="*/ 159 w 198"/>
                <a:gd name="T55" fmla="*/ 218 h 233"/>
                <a:gd name="T56" fmla="*/ 154 w 198"/>
                <a:gd name="T57" fmla="*/ 221 h 233"/>
                <a:gd name="T58" fmla="*/ 149 w 198"/>
                <a:gd name="T59" fmla="*/ 224 h 233"/>
                <a:gd name="T60" fmla="*/ 126 w 198"/>
                <a:gd name="T61" fmla="*/ 233 h 233"/>
                <a:gd name="T62" fmla="*/ 126 w 198"/>
                <a:gd name="T63" fmla="*/ 233 h 233"/>
                <a:gd name="T64" fmla="*/ 121 w 198"/>
                <a:gd name="T65" fmla="*/ 230 h 233"/>
                <a:gd name="T66" fmla="*/ 120 w 198"/>
                <a:gd name="T67" fmla="*/ 229 h 233"/>
                <a:gd name="T68" fmla="*/ 111 w 198"/>
                <a:gd name="T69" fmla="*/ 210 h 233"/>
                <a:gd name="T70" fmla="*/ 105 w 198"/>
                <a:gd name="T71" fmla="*/ 205 h 233"/>
                <a:gd name="T72" fmla="*/ 98 w 198"/>
                <a:gd name="T73" fmla="*/ 200 h 233"/>
                <a:gd name="T74" fmla="*/ 84 w 198"/>
                <a:gd name="T75" fmla="*/ 190 h 233"/>
                <a:gd name="T76" fmla="*/ 78 w 198"/>
                <a:gd name="T77" fmla="*/ 187 h 233"/>
                <a:gd name="T78" fmla="*/ 64 w 198"/>
                <a:gd name="T79" fmla="*/ 175 h 233"/>
                <a:gd name="T80" fmla="*/ 49 w 198"/>
                <a:gd name="T81" fmla="*/ 165 h 233"/>
                <a:gd name="T82" fmla="*/ 40 w 198"/>
                <a:gd name="T83" fmla="*/ 153 h 233"/>
                <a:gd name="T84" fmla="*/ 30 w 198"/>
                <a:gd name="T85" fmla="*/ 142 h 233"/>
                <a:gd name="T86" fmla="*/ 15 w 198"/>
                <a:gd name="T87" fmla="*/ 122 h 233"/>
                <a:gd name="T88" fmla="*/ 10 w 198"/>
                <a:gd name="T89" fmla="*/ 119 h 233"/>
                <a:gd name="T90" fmla="*/ 8 w 198"/>
                <a:gd name="T91" fmla="*/ 112 h 233"/>
                <a:gd name="T92" fmla="*/ 0 w 198"/>
                <a:gd name="T93" fmla="*/ 10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 h="233">
                  <a:moveTo>
                    <a:pt x="0" y="106"/>
                  </a:moveTo>
                  <a:cubicBezTo>
                    <a:pt x="0" y="104"/>
                    <a:pt x="0" y="103"/>
                    <a:pt x="1" y="102"/>
                  </a:cubicBezTo>
                  <a:cubicBezTo>
                    <a:pt x="3" y="102"/>
                    <a:pt x="4" y="101"/>
                    <a:pt x="5" y="101"/>
                  </a:cubicBezTo>
                  <a:cubicBezTo>
                    <a:pt x="8" y="97"/>
                    <a:pt x="7" y="92"/>
                    <a:pt x="10" y="88"/>
                  </a:cubicBezTo>
                  <a:cubicBezTo>
                    <a:pt x="16" y="80"/>
                    <a:pt x="19" y="75"/>
                    <a:pt x="22" y="65"/>
                  </a:cubicBezTo>
                  <a:cubicBezTo>
                    <a:pt x="24" y="60"/>
                    <a:pt x="30" y="57"/>
                    <a:pt x="32" y="53"/>
                  </a:cubicBezTo>
                  <a:cubicBezTo>
                    <a:pt x="35" y="46"/>
                    <a:pt x="34" y="32"/>
                    <a:pt x="37" y="28"/>
                  </a:cubicBezTo>
                  <a:cubicBezTo>
                    <a:pt x="43" y="21"/>
                    <a:pt x="48" y="12"/>
                    <a:pt x="52" y="4"/>
                  </a:cubicBezTo>
                  <a:cubicBezTo>
                    <a:pt x="59" y="1"/>
                    <a:pt x="59" y="1"/>
                    <a:pt x="59" y="1"/>
                  </a:cubicBezTo>
                  <a:cubicBezTo>
                    <a:pt x="60" y="0"/>
                    <a:pt x="60" y="0"/>
                    <a:pt x="60" y="0"/>
                  </a:cubicBezTo>
                  <a:cubicBezTo>
                    <a:pt x="59" y="1"/>
                    <a:pt x="68" y="14"/>
                    <a:pt x="71" y="15"/>
                  </a:cubicBezTo>
                  <a:cubicBezTo>
                    <a:pt x="76" y="18"/>
                    <a:pt x="90" y="15"/>
                    <a:pt x="93" y="20"/>
                  </a:cubicBezTo>
                  <a:cubicBezTo>
                    <a:pt x="94" y="29"/>
                    <a:pt x="94" y="46"/>
                    <a:pt x="87" y="55"/>
                  </a:cubicBezTo>
                  <a:cubicBezTo>
                    <a:pt x="87" y="60"/>
                    <a:pt x="84" y="63"/>
                    <a:pt x="88" y="69"/>
                  </a:cubicBezTo>
                  <a:cubicBezTo>
                    <a:pt x="91" y="73"/>
                    <a:pt x="94" y="79"/>
                    <a:pt x="99" y="82"/>
                  </a:cubicBezTo>
                  <a:cubicBezTo>
                    <a:pt x="106" y="97"/>
                    <a:pt x="122" y="98"/>
                    <a:pt x="133" y="107"/>
                  </a:cubicBezTo>
                  <a:cubicBezTo>
                    <a:pt x="134" y="109"/>
                    <a:pt x="135" y="111"/>
                    <a:pt x="135" y="114"/>
                  </a:cubicBezTo>
                  <a:cubicBezTo>
                    <a:pt x="135" y="115"/>
                    <a:pt x="135" y="116"/>
                    <a:pt x="135" y="117"/>
                  </a:cubicBezTo>
                  <a:cubicBezTo>
                    <a:pt x="135" y="118"/>
                    <a:pt x="135" y="118"/>
                    <a:pt x="135" y="118"/>
                  </a:cubicBezTo>
                  <a:cubicBezTo>
                    <a:pt x="136" y="118"/>
                    <a:pt x="136" y="119"/>
                    <a:pt x="136" y="120"/>
                  </a:cubicBezTo>
                  <a:cubicBezTo>
                    <a:pt x="136" y="121"/>
                    <a:pt x="137" y="122"/>
                    <a:pt x="137" y="122"/>
                  </a:cubicBezTo>
                  <a:cubicBezTo>
                    <a:pt x="137" y="123"/>
                    <a:pt x="138" y="123"/>
                    <a:pt x="138" y="123"/>
                  </a:cubicBezTo>
                  <a:cubicBezTo>
                    <a:pt x="198" y="152"/>
                    <a:pt x="198" y="152"/>
                    <a:pt x="198" y="152"/>
                  </a:cubicBezTo>
                  <a:cubicBezTo>
                    <a:pt x="198" y="152"/>
                    <a:pt x="198" y="152"/>
                    <a:pt x="198" y="152"/>
                  </a:cubicBezTo>
                  <a:cubicBezTo>
                    <a:pt x="169" y="209"/>
                    <a:pt x="169" y="209"/>
                    <a:pt x="169" y="209"/>
                  </a:cubicBezTo>
                  <a:cubicBezTo>
                    <a:pt x="169" y="209"/>
                    <a:pt x="168" y="211"/>
                    <a:pt x="168" y="212"/>
                  </a:cubicBezTo>
                  <a:cubicBezTo>
                    <a:pt x="167" y="213"/>
                    <a:pt x="166" y="214"/>
                    <a:pt x="165" y="214"/>
                  </a:cubicBezTo>
                  <a:cubicBezTo>
                    <a:pt x="163" y="216"/>
                    <a:pt x="161" y="217"/>
                    <a:pt x="159" y="218"/>
                  </a:cubicBezTo>
                  <a:cubicBezTo>
                    <a:pt x="157" y="219"/>
                    <a:pt x="155" y="220"/>
                    <a:pt x="154" y="221"/>
                  </a:cubicBezTo>
                  <a:cubicBezTo>
                    <a:pt x="152" y="222"/>
                    <a:pt x="151" y="223"/>
                    <a:pt x="149" y="224"/>
                  </a:cubicBezTo>
                  <a:cubicBezTo>
                    <a:pt x="126" y="233"/>
                    <a:pt x="126" y="233"/>
                    <a:pt x="126" y="233"/>
                  </a:cubicBezTo>
                  <a:cubicBezTo>
                    <a:pt x="126" y="233"/>
                    <a:pt x="126" y="233"/>
                    <a:pt x="126" y="233"/>
                  </a:cubicBezTo>
                  <a:cubicBezTo>
                    <a:pt x="121" y="230"/>
                    <a:pt x="121" y="230"/>
                    <a:pt x="121" y="230"/>
                  </a:cubicBezTo>
                  <a:cubicBezTo>
                    <a:pt x="121" y="229"/>
                    <a:pt x="121" y="229"/>
                    <a:pt x="120" y="229"/>
                  </a:cubicBezTo>
                  <a:cubicBezTo>
                    <a:pt x="112" y="228"/>
                    <a:pt x="112" y="215"/>
                    <a:pt x="111" y="210"/>
                  </a:cubicBezTo>
                  <a:cubicBezTo>
                    <a:pt x="109" y="208"/>
                    <a:pt x="107" y="206"/>
                    <a:pt x="105" y="205"/>
                  </a:cubicBezTo>
                  <a:cubicBezTo>
                    <a:pt x="102" y="204"/>
                    <a:pt x="100" y="202"/>
                    <a:pt x="98" y="200"/>
                  </a:cubicBezTo>
                  <a:cubicBezTo>
                    <a:pt x="93" y="198"/>
                    <a:pt x="87" y="195"/>
                    <a:pt x="84" y="190"/>
                  </a:cubicBezTo>
                  <a:cubicBezTo>
                    <a:pt x="82" y="189"/>
                    <a:pt x="81" y="188"/>
                    <a:pt x="78" y="187"/>
                  </a:cubicBezTo>
                  <a:cubicBezTo>
                    <a:pt x="74" y="184"/>
                    <a:pt x="71" y="173"/>
                    <a:pt x="64" y="175"/>
                  </a:cubicBezTo>
                  <a:cubicBezTo>
                    <a:pt x="55" y="177"/>
                    <a:pt x="57" y="166"/>
                    <a:pt x="49" y="165"/>
                  </a:cubicBezTo>
                  <a:cubicBezTo>
                    <a:pt x="40" y="153"/>
                    <a:pt x="40" y="153"/>
                    <a:pt x="40" y="153"/>
                  </a:cubicBezTo>
                  <a:cubicBezTo>
                    <a:pt x="37" y="148"/>
                    <a:pt x="34" y="146"/>
                    <a:pt x="30" y="142"/>
                  </a:cubicBezTo>
                  <a:cubicBezTo>
                    <a:pt x="23" y="136"/>
                    <a:pt x="26" y="123"/>
                    <a:pt x="15" y="122"/>
                  </a:cubicBezTo>
                  <a:cubicBezTo>
                    <a:pt x="14" y="121"/>
                    <a:pt x="11" y="121"/>
                    <a:pt x="10" y="119"/>
                  </a:cubicBezTo>
                  <a:cubicBezTo>
                    <a:pt x="9" y="117"/>
                    <a:pt x="9" y="114"/>
                    <a:pt x="8" y="112"/>
                  </a:cubicBezTo>
                  <a:cubicBezTo>
                    <a:pt x="7" y="108"/>
                    <a:pt x="3" y="107"/>
                    <a:pt x="0" y="10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23" name="LIBERTY"/>
            <p:cNvSpPr>
              <a:spLocks noEditPoints="1"/>
            </p:cNvSpPr>
            <p:nvPr/>
          </p:nvSpPr>
          <p:spPr bwMode="auto">
            <a:xfrm>
              <a:off x="5919788" y="4171950"/>
              <a:ext cx="695325" cy="636588"/>
            </a:xfrm>
            <a:custGeom>
              <a:avLst/>
              <a:gdLst>
                <a:gd name="T0" fmla="*/ 270 w 292"/>
                <a:gd name="T1" fmla="*/ 238 h 267"/>
                <a:gd name="T2" fmla="*/ 277 w 292"/>
                <a:gd name="T3" fmla="*/ 217 h 267"/>
                <a:gd name="T4" fmla="*/ 292 w 292"/>
                <a:gd name="T5" fmla="*/ 202 h 267"/>
                <a:gd name="T6" fmla="*/ 290 w 292"/>
                <a:gd name="T7" fmla="*/ 211 h 267"/>
                <a:gd name="T8" fmla="*/ 285 w 292"/>
                <a:gd name="T9" fmla="*/ 244 h 267"/>
                <a:gd name="T10" fmla="*/ 275 w 292"/>
                <a:gd name="T11" fmla="*/ 266 h 267"/>
                <a:gd name="T12" fmla="*/ 274 w 292"/>
                <a:gd name="T13" fmla="*/ 252 h 267"/>
                <a:gd name="T14" fmla="*/ 192 w 292"/>
                <a:gd name="T15" fmla="*/ 123 h 267"/>
                <a:gd name="T16" fmla="*/ 176 w 292"/>
                <a:gd name="T17" fmla="*/ 75 h 267"/>
                <a:gd name="T18" fmla="*/ 153 w 292"/>
                <a:gd name="T19" fmla="*/ 68 h 267"/>
                <a:gd name="T20" fmla="*/ 107 w 292"/>
                <a:gd name="T21" fmla="*/ 59 h 267"/>
                <a:gd name="T22" fmla="*/ 82 w 292"/>
                <a:gd name="T23" fmla="*/ 24 h 267"/>
                <a:gd name="T24" fmla="*/ 65 w 292"/>
                <a:gd name="T25" fmla="*/ 6 h 267"/>
                <a:gd name="T26" fmla="*/ 46 w 292"/>
                <a:gd name="T27" fmla="*/ 0 h 267"/>
                <a:gd name="T28" fmla="*/ 28 w 292"/>
                <a:gd name="T29" fmla="*/ 18 h 267"/>
                <a:gd name="T30" fmla="*/ 0 w 292"/>
                <a:gd name="T31" fmla="*/ 39 h 267"/>
                <a:gd name="T32" fmla="*/ 12 w 292"/>
                <a:gd name="T33" fmla="*/ 53 h 267"/>
                <a:gd name="T34" fmla="*/ 28 w 292"/>
                <a:gd name="T35" fmla="*/ 93 h 267"/>
                <a:gd name="T36" fmla="*/ 40 w 292"/>
                <a:gd name="T37" fmla="*/ 120 h 267"/>
                <a:gd name="T38" fmla="*/ 76 w 292"/>
                <a:gd name="T39" fmla="*/ 152 h 267"/>
                <a:gd name="T40" fmla="*/ 76 w 292"/>
                <a:gd name="T41" fmla="*/ 156 h 267"/>
                <a:gd name="T42" fmla="*/ 78 w 292"/>
                <a:gd name="T43" fmla="*/ 160 h 267"/>
                <a:gd name="T44" fmla="*/ 139 w 292"/>
                <a:gd name="T45" fmla="*/ 190 h 267"/>
                <a:gd name="T46" fmla="*/ 145 w 292"/>
                <a:gd name="T47" fmla="*/ 190 h 267"/>
                <a:gd name="T48" fmla="*/ 159 w 292"/>
                <a:gd name="T49" fmla="*/ 216 h 267"/>
                <a:gd name="T50" fmla="*/ 181 w 292"/>
                <a:gd name="T51" fmla="*/ 216 h 267"/>
                <a:gd name="T52" fmla="*/ 200 w 292"/>
                <a:gd name="T53" fmla="*/ 216 h 267"/>
                <a:gd name="T54" fmla="*/ 207 w 292"/>
                <a:gd name="T55" fmla="*/ 205 h 267"/>
                <a:gd name="T56" fmla="*/ 209 w 292"/>
                <a:gd name="T57" fmla="*/ 196 h 267"/>
                <a:gd name="T58" fmla="*/ 223 w 292"/>
                <a:gd name="T59" fmla="*/ 199 h 267"/>
                <a:gd name="T60" fmla="*/ 231 w 292"/>
                <a:gd name="T61" fmla="*/ 208 h 267"/>
                <a:gd name="T62" fmla="*/ 245 w 292"/>
                <a:gd name="T63" fmla="*/ 194 h 267"/>
                <a:gd name="T64" fmla="*/ 238 w 292"/>
                <a:gd name="T65" fmla="*/ 185 h 267"/>
                <a:gd name="T66" fmla="*/ 227 w 292"/>
                <a:gd name="T67" fmla="*/ 164 h 267"/>
                <a:gd name="T68" fmla="*/ 203 w 292"/>
                <a:gd name="T69" fmla="*/ 1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2" h="267">
                  <a:moveTo>
                    <a:pt x="274" y="252"/>
                  </a:moveTo>
                  <a:cubicBezTo>
                    <a:pt x="274" y="248"/>
                    <a:pt x="271" y="241"/>
                    <a:pt x="270" y="238"/>
                  </a:cubicBezTo>
                  <a:cubicBezTo>
                    <a:pt x="268" y="236"/>
                    <a:pt x="267" y="233"/>
                    <a:pt x="269" y="231"/>
                  </a:cubicBezTo>
                  <a:cubicBezTo>
                    <a:pt x="273" y="228"/>
                    <a:pt x="276" y="221"/>
                    <a:pt x="277" y="217"/>
                  </a:cubicBezTo>
                  <a:cubicBezTo>
                    <a:pt x="278" y="213"/>
                    <a:pt x="279" y="205"/>
                    <a:pt x="281" y="201"/>
                  </a:cubicBezTo>
                  <a:cubicBezTo>
                    <a:pt x="285" y="202"/>
                    <a:pt x="288" y="202"/>
                    <a:pt x="292" y="202"/>
                  </a:cubicBezTo>
                  <a:cubicBezTo>
                    <a:pt x="292" y="202"/>
                    <a:pt x="292" y="202"/>
                    <a:pt x="292" y="202"/>
                  </a:cubicBezTo>
                  <a:cubicBezTo>
                    <a:pt x="292" y="205"/>
                    <a:pt x="290" y="208"/>
                    <a:pt x="290" y="211"/>
                  </a:cubicBezTo>
                  <a:cubicBezTo>
                    <a:pt x="289" y="218"/>
                    <a:pt x="289" y="225"/>
                    <a:pt x="289" y="232"/>
                  </a:cubicBezTo>
                  <a:cubicBezTo>
                    <a:pt x="289" y="238"/>
                    <a:pt x="287" y="240"/>
                    <a:pt x="285" y="244"/>
                  </a:cubicBezTo>
                  <a:cubicBezTo>
                    <a:pt x="282" y="250"/>
                    <a:pt x="281" y="256"/>
                    <a:pt x="278" y="261"/>
                  </a:cubicBezTo>
                  <a:cubicBezTo>
                    <a:pt x="278" y="262"/>
                    <a:pt x="277" y="267"/>
                    <a:pt x="275" y="266"/>
                  </a:cubicBezTo>
                  <a:cubicBezTo>
                    <a:pt x="274" y="264"/>
                    <a:pt x="275" y="258"/>
                    <a:pt x="275" y="255"/>
                  </a:cubicBezTo>
                  <a:cubicBezTo>
                    <a:pt x="274" y="252"/>
                    <a:pt x="274" y="252"/>
                    <a:pt x="274" y="252"/>
                  </a:cubicBezTo>
                  <a:close/>
                  <a:moveTo>
                    <a:pt x="204" y="133"/>
                  </a:moveTo>
                  <a:cubicBezTo>
                    <a:pt x="192" y="123"/>
                    <a:pt x="192" y="123"/>
                    <a:pt x="192" y="123"/>
                  </a:cubicBezTo>
                  <a:cubicBezTo>
                    <a:pt x="188" y="115"/>
                    <a:pt x="183" y="109"/>
                    <a:pt x="181" y="101"/>
                  </a:cubicBezTo>
                  <a:cubicBezTo>
                    <a:pt x="176" y="75"/>
                    <a:pt x="176" y="75"/>
                    <a:pt x="176" y="75"/>
                  </a:cubicBezTo>
                  <a:cubicBezTo>
                    <a:pt x="176" y="75"/>
                    <a:pt x="176" y="75"/>
                    <a:pt x="176" y="74"/>
                  </a:cubicBezTo>
                  <a:cubicBezTo>
                    <a:pt x="169" y="74"/>
                    <a:pt x="157" y="73"/>
                    <a:pt x="153" y="68"/>
                  </a:cubicBezTo>
                  <a:cubicBezTo>
                    <a:pt x="147" y="62"/>
                    <a:pt x="148" y="55"/>
                    <a:pt x="139" y="60"/>
                  </a:cubicBezTo>
                  <a:cubicBezTo>
                    <a:pt x="128" y="66"/>
                    <a:pt x="118" y="60"/>
                    <a:pt x="107" y="59"/>
                  </a:cubicBezTo>
                  <a:cubicBezTo>
                    <a:pt x="97" y="57"/>
                    <a:pt x="92" y="41"/>
                    <a:pt x="87" y="33"/>
                  </a:cubicBezTo>
                  <a:cubicBezTo>
                    <a:pt x="87" y="29"/>
                    <a:pt x="84" y="27"/>
                    <a:pt x="82" y="24"/>
                  </a:cubicBezTo>
                  <a:cubicBezTo>
                    <a:pt x="81" y="22"/>
                    <a:pt x="80" y="21"/>
                    <a:pt x="79" y="19"/>
                  </a:cubicBezTo>
                  <a:cubicBezTo>
                    <a:pt x="76" y="15"/>
                    <a:pt x="69" y="6"/>
                    <a:pt x="65" y="6"/>
                  </a:cubicBezTo>
                  <a:cubicBezTo>
                    <a:pt x="63" y="4"/>
                    <a:pt x="58" y="4"/>
                    <a:pt x="55" y="2"/>
                  </a:cubicBezTo>
                  <a:cubicBezTo>
                    <a:pt x="46" y="0"/>
                    <a:pt x="46" y="0"/>
                    <a:pt x="46" y="0"/>
                  </a:cubicBezTo>
                  <a:cubicBezTo>
                    <a:pt x="46" y="0"/>
                    <a:pt x="46" y="0"/>
                    <a:pt x="46" y="0"/>
                  </a:cubicBezTo>
                  <a:cubicBezTo>
                    <a:pt x="28" y="18"/>
                    <a:pt x="28" y="18"/>
                    <a:pt x="28" y="18"/>
                  </a:cubicBezTo>
                  <a:cubicBezTo>
                    <a:pt x="28" y="18"/>
                    <a:pt x="28" y="18"/>
                    <a:pt x="28" y="18"/>
                  </a:cubicBezTo>
                  <a:cubicBezTo>
                    <a:pt x="0" y="39"/>
                    <a:pt x="0" y="39"/>
                    <a:pt x="0" y="39"/>
                  </a:cubicBezTo>
                  <a:cubicBezTo>
                    <a:pt x="1" y="38"/>
                    <a:pt x="1" y="38"/>
                    <a:pt x="1" y="38"/>
                  </a:cubicBezTo>
                  <a:cubicBezTo>
                    <a:pt x="0" y="39"/>
                    <a:pt x="9" y="52"/>
                    <a:pt x="12" y="53"/>
                  </a:cubicBezTo>
                  <a:cubicBezTo>
                    <a:pt x="17" y="56"/>
                    <a:pt x="31" y="53"/>
                    <a:pt x="34" y="58"/>
                  </a:cubicBezTo>
                  <a:cubicBezTo>
                    <a:pt x="35" y="67"/>
                    <a:pt x="35" y="84"/>
                    <a:pt x="28" y="93"/>
                  </a:cubicBezTo>
                  <a:cubicBezTo>
                    <a:pt x="28" y="98"/>
                    <a:pt x="25" y="101"/>
                    <a:pt x="29" y="107"/>
                  </a:cubicBezTo>
                  <a:cubicBezTo>
                    <a:pt x="32" y="111"/>
                    <a:pt x="35" y="117"/>
                    <a:pt x="40" y="120"/>
                  </a:cubicBezTo>
                  <a:cubicBezTo>
                    <a:pt x="47" y="135"/>
                    <a:pt x="63" y="136"/>
                    <a:pt x="74" y="145"/>
                  </a:cubicBezTo>
                  <a:cubicBezTo>
                    <a:pt x="75" y="147"/>
                    <a:pt x="76" y="149"/>
                    <a:pt x="76" y="152"/>
                  </a:cubicBezTo>
                  <a:cubicBezTo>
                    <a:pt x="76" y="153"/>
                    <a:pt x="76" y="154"/>
                    <a:pt x="76" y="155"/>
                  </a:cubicBezTo>
                  <a:cubicBezTo>
                    <a:pt x="76" y="156"/>
                    <a:pt x="76" y="156"/>
                    <a:pt x="76" y="156"/>
                  </a:cubicBezTo>
                  <a:cubicBezTo>
                    <a:pt x="77" y="156"/>
                    <a:pt x="77" y="157"/>
                    <a:pt x="77" y="158"/>
                  </a:cubicBezTo>
                  <a:cubicBezTo>
                    <a:pt x="77" y="159"/>
                    <a:pt x="78" y="160"/>
                    <a:pt x="78" y="160"/>
                  </a:cubicBezTo>
                  <a:cubicBezTo>
                    <a:pt x="78" y="161"/>
                    <a:pt x="79" y="161"/>
                    <a:pt x="79" y="161"/>
                  </a:cubicBezTo>
                  <a:cubicBezTo>
                    <a:pt x="139" y="190"/>
                    <a:pt x="139" y="190"/>
                    <a:pt x="139" y="190"/>
                  </a:cubicBezTo>
                  <a:cubicBezTo>
                    <a:pt x="139" y="190"/>
                    <a:pt x="139" y="190"/>
                    <a:pt x="139" y="190"/>
                  </a:cubicBezTo>
                  <a:cubicBezTo>
                    <a:pt x="145" y="190"/>
                    <a:pt x="145" y="190"/>
                    <a:pt x="145" y="190"/>
                  </a:cubicBezTo>
                  <a:cubicBezTo>
                    <a:pt x="152" y="191"/>
                    <a:pt x="152" y="206"/>
                    <a:pt x="154" y="211"/>
                  </a:cubicBezTo>
                  <a:cubicBezTo>
                    <a:pt x="155" y="213"/>
                    <a:pt x="158" y="214"/>
                    <a:pt x="159" y="216"/>
                  </a:cubicBezTo>
                  <a:cubicBezTo>
                    <a:pt x="163" y="218"/>
                    <a:pt x="167" y="218"/>
                    <a:pt x="170" y="216"/>
                  </a:cubicBezTo>
                  <a:cubicBezTo>
                    <a:pt x="175" y="213"/>
                    <a:pt x="177" y="215"/>
                    <a:pt x="181" y="216"/>
                  </a:cubicBezTo>
                  <a:cubicBezTo>
                    <a:pt x="200" y="216"/>
                    <a:pt x="200" y="216"/>
                    <a:pt x="200" y="216"/>
                  </a:cubicBezTo>
                  <a:cubicBezTo>
                    <a:pt x="200" y="216"/>
                    <a:pt x="200" y="216"/>
                    <a:pt x="200" y="216"/>
                  </a:cubicBezTo>
                  <a:cubicBezTo>
                    <a:pt x="200" y="214"/>
                    <a:pt x="201" y="213"/>
                    <a:pt x="204" y="213"/>
                  </a:cubicBezTo>
                  <a:cubicBezTo>
                    <a:pt x="212" y="211"/>
                    <a:pt x="214" y="208"/>
                    <a:pt x="207" y="205"/>
                  </a:cubicBezTo>
                  <a:cubicBezTo>
                    <a:pt x="200" y="201"/>
                    <a:pt x="202" y="190"/>
                    <a:pt x="202" y="183"/>
                  </a:cubicBezTo>
                  <a:cubicBezTo>
                    <a:pt x="205" y="186"/>
                    <a:pt x="206" y="193"/>
                    <a:pt x="209" y="196"/>
                  </a:cubicBezTo>
                  <a:cubicBezTo>
                    <a:pt x="213" y="200"/>
                    <a:pt x="217" y="192"/>
                    <a:pt x="217" y="189"/>
                  </a:cubicBezTo>
                  <a:cubicBezTo>
                    <a:pt x="219" y="191"/>
                    <a:pt x="224" y="199"/>
                    <a:pt x="223" y="199"/>
                  </a:cubicBezTo>
                  <a:cubicBezTo>
                    <a:pt x="221" y="205"/>
                    <a:pt x="224" y="206"/>
                    <a:pt x="228" y="202"/>
                  </a:cubicBezTo>
                  <a:cubicBezTo>
                    <a:pt x="231" y="198"/>
                    <a:pt x="231" y="205"/>
                    <a:pt x="231" y="208"/>
                  </a:cubicBezTo>
                  <a:cubicBezTo>
                    <a:pt x="232" y="212"/>
                    <a:pt x="236" y="209"/>
                    <a:pt x="238" y="207"/>
                  </a:cubicBezTo>
                  <a:cubicBezTo>
                    <a:pt x="241" y="202"/>
                    <a:pt x="243" y="199"/>
                    <a:pt x="245" y="194"/>
                  </a:cubicBezTo>
                  <a:cubicBezTo>
                    <a:pt x="245" y="193"/>
                    <a:pt x="248" y="185"/>
                    <a:pt x="247" y="185"/>
                  </a:cubicBezTo>
                  <a:cubicBezTo>
                    <a:pt x="243" y="185"/>
                    <a:pt x="240" y="189"/>
                    <a:pt x="238" y="185"/>
                  </a:cubicBezTo>
                  <a:cubicBezTo>
                    <a:pt x="233" y="176"/>
                    <a:pt x="223" y="202"/>
                    <a:pt x="223" y="189"/>
                  </a:cubicBezTo>
                  <a:cubicBezTo>
                    <a:pt x="223" y="183"/>
                    <a:pt x="230" y="167"/>
                    <a:pt x="227" y="164"/>
                  </a:cubicBezTo>
                  <a:cubicBezTo>
                    <a:pt x="221" y="159"/>
                    <a:pt x="214" y="156"/>
                    <a:pt x="206" y="154"/>
                  </a:cubicBezTo>
                  <a:cubicBezTo>
                    <a:pt x="190" y="151"/>
                    <a:pt x="200" y="148"/>
                    <a:pt x="203" y="139"/>
                  </a:cubicBezTo>
                  <a:cubicBezTo>
                    <a:pt x="204" y="135"/>
                    <a:pt x="203" y="133"/>
                    <a:pt x="204" y="13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24" name="WAYNE"/>
            <p:cNvSpPr>
              <a:spLocks/>
            </p:cNvSpPr>
            <p:nvPr/>
          </p:nvSpPr>
          <p:spPr bwMode="auto">
            <a:xfrm>
              <a:off x="5605463" y="4475163"/>
              <a:ext cx="520700" cy="592138"/>
            </a:xfrm>
            <a:custGeom>
              <a:avLst/>
              <a:gdLst>
                <a:gd name="T0" fmla="*/ 81 w 219"/>
                <a:gd name="T1" fmla="*/ 23 h 249"/>
                <a:gd name="T2" fmla="*/ 88 w 219"/>
                <a:gd name="T3" fmla="*/ 33 h 249"/>
                <a:gd name="T4" fmla="*/ 113 w 219"/>
                <a:gd name="T5" fmla="*/ 64 h 249"/>
                <a:gd name="T6" fmla="*/ 137 w 219"/>
                <a:gd name="T7" fmla="*/ 86 h 249"/>
                <a:gd name="T8" fmla="*/ 157 w 219"/>
                <a:gd name="T9" fmla="*/ 101 h 249"/>
                <a:gd name="T10" fmla="*/ 178 w 219"/>
                <a:gd name="T11" fmla="*/ 116 h 249"/>
                <a:gd name="T12" fmla="*/ 193 w 219"/>
                <a:gd name="T13" fmla="*/ 140 h 249"/>
                <a:gd name="T14" fmla="*/ 199 w 219"/>
                <a:gd name="T15" fmla="*/ 144 h 249"/>
                <a:gd name="T16" fmla="*/ 203 w 219"/>
                <a:gd name="T17" fmla="*/ 149 h 249"/>
                <a:gd name="T18" fmla="*/ 208 w 219"/>
                <a:gd name="T19" fmla="*/ 162 h 249"/>
                <a:gd name="T20" fmla="*/ 218 w 219"/>
                <a:gd name="T21" fmla="*/ 177 h 249"/>
                <a:gd name="T22" fmla="*/ 219 w 219"/>
                <a:gd name="T23" fmla="*/ 184 h 249"/>
                <a:gd name="T24" fmla="*/ 205 w 219"/>
                <a:gd name="T25" fmla="*/ 203 h 249"/>
                <a:gd name="T26" fmla="*/ 188 w 219"/>
                <a:gd name="T27" fmla="*/ 214 h 249"/>
                <a:gd name="T28" fmla="*/ 180 w 219"/>
                <a:gd name="T29" fmla="*/ 241 h 249"/>
                <a:gd name="T30" fmla="*/ 172 w 219"/>
                <a:gd name="T31" fmla="*/ 249 h 249"/>
                <a:gd name="T32" fmla="*/ 164 w 219"/>
                <a:gd name="T33" fmla="*/ 240 h 249"/>
                <a:gd name="T34" fmla="*/ 157 w 219"/>
                <a:gd name="T35" fmla="*/ 234 h 249"/>
                <a:gd name="T36" fmla="*/ 128 w 219"/>
                <a:gd name="T37" fmla="*/ 230 h 249"/>
                <a:gd name="T38" fmla="*/ 64 w 219"/>
                <a:gd name="T39" fmla="*/ 233 h 249"/>
                <a:gd name="T40" fmla="*/ 47 w 219"/>
                <a:gd name="T41" fmla="*/ 229 h 249"/>
                <a:gd name="T42" fmla="*/ 43 w 219"/>
                <a:gd name="T43" fmla="*/ 223 h 249"/>
                <a:gd name="T44" fmla="*/ 38 w 219"/>
                <a:gd name="T45" fmla="*/ 200 h 249"/>
                <a:gd name="T46" fmla="*/ 24 w 219"/>
                <a:gd name="T47" fmla="*/ 172 h 249"/>
                <a:gd name="T48" fmla="*/ 7 w 219"/>
                <a:gd name="T49" fmla="*/ 174 h 249"/>
                <a:gd name="T50" fmla="*/ 0 w 219"/>
                <a:gd name="T51" fmla="*/ 135 h 249"/>
                <a:gd name="T52" fmla="*/ 6 w 219"/>
                <a:gd name="T53" fmla="*/ 129 h 249"/>
                <a:gd name="T54" fmla="*/ 24 w 219"/>
                <a:gd name="T55" fmla="*/ 28 h 249"/>
                <a:gd name="T56" fmla="*/ 17 w 219"/>
                <a:gd name="T57" fmla="*/ 21 h 249"/>
                <a:gd name="T58" fmla="*/ 24 w 219"/>
                <a:gd name="T59" fmla="*/ 16 h 249"/>
                <a:gd name="T60" fmla="*/ 39 w 219"/>
                <a:gd name="T61" fmla="*/ 0 h 249"/>
                <a:gd name="T62" fmla="*/ 45 w 219"/>
                <a:gd name="T63" fmla="*/ 3 h 249"/>
                <a:gd name="T64" fmla="*/ 57 w 219"/>
                <a:gd name="T65" fmla="*/ 9 h 249"/>
                <a:gd name="T66" fmla="*/ 61 w 219"/>
                <a:gd name="T67" fmla="*/ 15 h 249"/>
                <a:gd name="T68" fmla="*/ 66 w 219"/>
                <a:gd name="T69" fmla="*/ 21 h 249"/>
                <a:gd name="T70" fmla="*/ 71 w 219"/>
                <a:gd name="T71" fmla="*/ 19 h 249"/>
                <a:gd name="T72" fmla="*/ 72 w 219"/>
                <a:gd name="T73" fmla="*/ 1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49">
                  <a:moveTo>
                    <a:pt x="73" y="17"/>
                  </a:moveTo>
                  <a:cubicBezTo>
                    <a:pt x="76" y="18"/>
                    <a:pt x="80" y="19"/>
                    <a:pt x="81" y="23"/>
                  </a:cubicBezTo>
                  <a:cubicBezTo>
                    <a:pt x="82" y="25"/>
                    <a:pt x="82" y="28"/>
                    <a:pt x="83" y="30"/>
                  </a:cubicBezTo>
                  <a:cubicBezTo>
                    <a:pt x="84" y="32"/>
                    <a:pt x="87" y="32"/>
                    <a:pt x="88" y="33"/>
                  </a:cubicBezTo>
                  <a:cubicBezTo>
                    <a:pt x="99" y="34"/>
                    <a:pt x="96" y="47"/>
                    <a:pt x="103" y="53"/>
                  </a:cubicBezTo>
                  <a:cubicBezTo>
                    <a:pt x="107" y="57"/>
                    <a:pt x="110" y="59"/>
                    <a:pt x="113" y="64"/>
                  </a:cubicBezTo>
                  <a:cubicBezTo>
                    <a:pt x="122" y="76"/>
                    <a:pt x="122" y="76"/>
                    <a:pt x="122" y="76"/>
                  </a:cubicBezTo>
                  <a:cubicBezTo>
                    <a:pt x="130" y="77"/>
                    <a:pt x="128" y="88"/>
                    <a:pt x="137" y="86"/>
                  </a:cubicBezTo>
                  <a:cubicBezTo>
                    <a:pt x="144" y="84"/>
                    <a:pt x="147" y="95"/>
                    <a:pt x="151" y="98"/>
                  </a:cubicBezTo>
                  <a:cubicBezTo>
                    <a:pt x="154" y="99"/>
                    <a:pt x="155" y="100"/>
                    <a:pt x="157" y="101"/>
                  </a:cubicBezTo>
                  <a:cubicBezTo>
                    <a:pt x="160" y="106"/>
                    <a:pt x="166" y="109"/>
                    <a:pt x="171" y="111"/>
                  </a:cubicBezTo>
                  <a:cubicBezTo>
                    <a:pt x="173" y="113"/>
                    <a:pt x="175" y="115"/>
                    <a:pt x="178" y="116"/>
                  </a:cubicBezTo>
                  <a:cubicBezTo>
                    <a:pt x="180" y="117"/>
                    <a:pt x="182" y="119"/>
                    <a:pt x="184" y="121"/>
                  </a:cubicBezTo>
                  <a:cubicBezTo>
                    <a:pt x="185" y="126"/>
                    <a:pt x="185" y="139"/>
                    <a:pt x="193" y="140"/>
                  </a:cubicBezTo>
                  <a:cubicBezTo>
                    <a:pt x="194" y="140"/>
                    <a:pt x="194" y="140"/>
                    <a:pt x="194" y="141"/>
                  </a:cubicBezTo>
                  <a:cubicBezTo>
                    <a:pt x="199" y="144"/>
                    <a:pt x="199" y="144"/>
                    <a:pt x="199" y="144"/>
                  </a:cubicBezTo>
                  <a:cubicBezTo>
                    <a:pt x="199" y="144"/>
                    <a:pt x="199" y="144"/>
                    <a:pt x="199" y="144"/>
                  </a:cubicBezTo>
                  <a:cubicBezTo>
                    <a:pt x="200" y="147"/>
                    <a:pt x="200" y="148"/>
                    <a:pt x="203" y="149"/>
                  </a:cubicBezTo>
                  <a:cubicBezTo>
                    <a:pt x="204" y="151"/>
                    <a:pt x="202" y="154"/>
                    <a:pt x="203" y="157"/>
                  </a:cubicBezTo>
                  <a:cubicBezTo>
                    <a:pt x="204" y="160"/>
                    <a:pt x="207" y="160"/>
                    <a:pt x="208" y="162"/>
                  </a:cubicBezTo>
                  <a:cubicBezTo>
                    <a:pt x="209" y="166"/>
                    <a:pt x="210" y="168"/>
                    <a:pt x="214" y="168"/>
                  </a:cubicBezTo>
                  <a:cubicBezTo>
                    <a:pt x="219" y="169"/>
                    <a:pt x="218" y="173"/>
                    <a:pt x="218" y="177"/>
                  </a:cubicBezTo>
                  <a:cubicBezTo>
                    <a:pt x="219" y="184"/>
                    <a:pt x="219" y="184"/>
                    <a:pt x="219" y="184"/>
                  </a:cubicBezTo>
                  <a:cubicBezTo>
                    <a:pt x="219" y="184"/>
                    <a:pt x="219" y="184"/>
                    <a:pt x="219" y="184"/>
                  </a:cubicBezTo>
                  <a:cubicBezTo>
                    <a:pt x="209" y="193"/>
                    <a:pt x="209" y="193"/>
                    <a:pt x="209" y="193"/>
                  </a:cubicBezTo>
                  <a:cubicBezTo>
                    <a:pt x="208" y="196"/>
                    <a:pt x="206" y="199"/>
                    <a:pt x="205" y="203"/>
                  </a:cubicBezTo>
                  <a:cubicBezTo>
                    <a:pt x="204" y="205"/>
                    <a:pt x="204" y="209"/>
                    <a:pt x="203" y="211"/>
                  </a:cubicBezTo>
                  <a:cubicBezTo>
                    <a:pt x="200" y="215"/>
                    <a:pt x="193" y="214"/>
                    <a:pt x="188" y="214"/>
                  </a:cubicBezTo>
                  <a:cubicBezTo>
                    <a:pt x="187" y="214"/>
                    <a:pt x="187" y="214"/>
                    <a:pt x="186" y="214"/>
                  </a:cubicBezTo>
                  <a:cubicBezTo>
                    <a:pt x="180" y="220"/>
                    <a:pt x="185" y="234"/>
                    <a:pt x="180" y="241"/>
                  </a:cubicBezTo>
                  <a:cubicBezTo>
                    <a:pt x="178" y="244"/>
                    <a:pt x="175" y="246"/>
                    <a:pt x="172" y="249"/>
                  </a:cubicBezTo>
                  <a:cubicBezTo>
                    <a:pt x="172" y="249"/>
                    <a:pt x="172" y="249"/>
                    <a:pt x="172" y="249"/>
                  </a:cubicBezTo>
                  <a:cubicBezTo>
                    <a:pt x="167" y="244"/>
                    <a:pt x="167" y="244"/>
                    <a:pt x="167" y="244"/>
                  </a:cubicBezTo>
                  <a:cubicBezTo>
                    <a:pt x="166" y="243"/>
                    <a:pt x="165" y="241"/>
                    <a:pt x="164" y="240"/>
                  </a:cubicBezTo>
                  <a:cubicBezTo>
                    <a:pt x="163" y="240"/>
                    <a:pt x="163" y="240"/>
                    <a:pt x="163" y="240"/>
                  </a:cubicBezTo>
                  <a:cubicBezTo>
                    <a:pt x="161" y="238"/>
                    <a:pt x="160" y="236"/>
                    <a:pt x="157" y="234"/>
                  </a:cubicBezTo>
                  <a:cubicBezTo>
                    <a:pt x="155" y="232"/>
                    <a:pt x="151" y="231"/>
                    <a:pt x="148" y="230"/>
                  </a:cubicBezTo>
                  <a:cubicBezTo>
                    <a:pt x="142" y="228"/>
                    <a:pt x="135" y="230"/>
                    <a:pt x="128" y="230"/>
                  </a:cubicBezTo>
                  <a:cubicBezTo>
                    <a:pt x="118" y="230"/>
                    <a:pt x="107" y="234"/>
                    <a:pt x="96" y="235"/>
                  </a:cubicBezTo>
                  <a:cubicBezTo>
                    <a:pt x="85" y="237"/>
                    <a:pt x="75" y="235"/>
                    <a:pt x="64" y="233"/>
                  </a:cubicBezTo>
                  <a:cubicBezTo>
                    <a:pt x="60" y="232"/>
                    <a:pt x="53" y="231"/>
                    <a:pt x="49" y="229"/>
                  </a:cubicBezTo>
                  <a:cubicBezTo>
                    <a:pt x="47" y="229"/>
                    <a:pt x="47" y="229"/>
                    <a:pt x="47" y="229"/>
                  </a:cubicBezTo>
                  <a:cubicBezTo>
                    <a:pt x="47" y="229"/>
                    <a:pt x="47" y="229"/>
                    <a:pt x="47" y="229"/>
                  </a:cubicBezTo>
                  <a:cubicBezTo>
                    <a:pt x="43" y="223"/>
                    <a:pt x="43" y="223"/>
                    <a:pt x="43" y="223"/>
                  </a:cubicBezTo>
                  <a:cubicBezTo>
                    <a:pt x="41" y="219"/>
                    <a:pt x="41" y="214"/>
                    <a:pt x="39" y="211"/>
                  </a:cubicBezTo>
                  <a:cubicBezTo>
                    <a:pt x="39" y="207"/>
                    <a:pt x="38" y="204"/>
                    <a:pt x="38" y="200"/>
                  </a:cubicBezTo>
                  <a:cubicBezTo>
                    <a:pt x="38" y="188"/>
                    <a:pt x="38" y="188"/>
                    <a:pt x="38" y="188"/>
                  </a:cubicBezTo>
                  <a:cubicBezTo>
                    <a:pt x="38" y="181"/>
                    <a:pt x="32" y="173"/>
                    <a:pt x="24" y="172"/>
                  </a:cubicBezTo>
                  <a:cubicBezTo>
                    <a:pt x="18" y="170"/>
                    <a:pt x="12" y="173"/>
                    <a:pt x="7" y="174"/>
                  </a:cubicBezTo>
                  <a:cubicBezTo>
                    <a:pt x="7" y="174"/>
                    <a:pt x="7" y="174"/>
                    <a:pt x="7" y="174"/>
                  </a:cubicBezTo>
                  <a:cubicBezTo>
                    <a:pt x="7" y="135"/>
                    <a:pt x="7" y="135"/>
                    <a:pt x="7" y="135"/>
                  </a:cubicBezTo>
                  <a:cubicBezTo>
                    <a:pt x="0" y="135"/>
                    <a:pt x="0" y="135"/>
                    <a:pt x="0" y="135"/>
                  </a:cubicBezTo>
                  <a:cubicBezTo>
                    <a:pt x="0" y="129"/>
                    <a:pt x="0" y="129"/>
                    <a:pt x="0" y="129"/>
                  </a:cubicBezTo>
                  <a:cubicBezTo>
                    <a:pt x="6" y="129"/>
                    <a:pt x="6" y="129"/>
                    <a:pt x="6" y="129"/>
                  </a:cubicBezTo>
                  <a:cubicBezTo>
                    <a:pt x="6" y="28"/>
                    <a:pt x="6" y="28"/>
                    <a:pt x="6" y="28"/>
                  </a:cubicBezTo>
                  <a:cubicBezTo>
                    <a:pt x="24" y="28"/>
                    <a:pt x="24" y="28"/>
                    <a:pt x="24" y="28"/>
                  </a:cubicBezTo>
                  <a:cubicBezTo>
                    <a:pt x="24" y="21"/>
                    <a:pt x="24" y="21"/>
                    <a:pt x="24" y="21"/>
                  </a:cubicBezTo>
                  <a:cubicBezTo>
                    <a:pt x="17" y="21"/>
                    <a:pt x="17" y="21"/>
                    <a:pt x="17" y="21"/>
                  </a:cubicBezTo>
                  <a:cubicBezTo>
                    <a:pt x="17" y="16"/>
                    <a:pt x="17" y="16"/>
                    <a:pt x="17" y="16"/>
                  </a:cubicBezTo>
                  <a:cubicBezTo>
                    <a:pt x="24" y="16"/>
                    <a:pt x="24" y="16"/>
                    <a:pt x="24" y="16"/>
                  </a:cubicBezTo>
                  <a:cubicBezTo>
                    <a:pt x="24" y="0"/>
                    <a:pt x="24" y="0"/>
                    <a:pt x="24" y="0"/>
                  </a:cubicBezTo>
                  <a:cubicBezTo>
                    <a:pt x="39" y="0"/>
                    <a:pt x="39" y="0"/>
                    <a:pt x="39" y="0"/>
                  </a:cubicBezTo>
                  <a:cubicBezTo>
                    <a:pt x="39" y="0"/>
                    <a:pt x="39" y="0"/>
                    <a:pt x="39" y="0"/>
                  </a:cubicBezTo>
                  <a:cubicBezTo>
                    <a:pt x="41" y="1"/>
                    <a:pt x="43" y="3"/>
                    <a:pt x="45" y="3"/>
                  </a:cubicBezTo>
                  <a:cubicBezTo>
                    <a:pt x="48" y="4"/>
                    <a:pt x="52" y="2"/>
                    <a:pt x="54" y="4"/>
                  </a:cubicBezTo>
                  <a:cubicBezTo>
                    <a:pt x="55" y="5"/>
                    <a:pt x="56" y="8"/>
                    <a:pt x="57" y="9"/>
                  </a:cubicBezTo>
                  <a:cubicBezTo>
                    <a:pt x="57" y="10"/>
                    <a:pt x="59" y="11"/>
                    <a:pt x="59" y="12"/>
                  </a:cubicBezTo>
                  <a:cubicBezTo>
                    <a:pt x="60" y="13"/>
                    <a:pt x="60" y="14"/>
                    <a:pt x="61" y="15"/>
                  </a:cubicBezTo>
                  <a:cubicBezTo>
                    <a:pt x="62" y="16"/>
                    <a:pt x="63" y="18"/>
                    <a:pt x="64" y="19"/>
                  </a:cubicBezTo>
                  <a:cubicBezTo>
                    <a:pt x="64" y="20"/>
                    <a:pt x="65" y="21"/>
                    <a:pt x="66" y="21"/>
                  </a:cubicBezTo>
                  <a:cubicBezTo>
                    <a:pt x="67" y="21"/>
                    <a:pt x="68" y="21"/>
                    <a:pt x="68" y="21"/>
                  </a:cubicBezTo>
                  <a:cubicBezTo>
                    <a:pt x="69" y="20"/>
                    <a:pt x="70" y="20"/>
                    <a:pt x="71" y="19"/>
                  </a:cubicBezTo>
                  <a:cubicBezTo>
                    <a:pt x="71" y="19"/>
                    <a:pt x="71" y="18"/>
                    <a:pt x="72" y="18"/>
                  </a:cubicBezTo>
                  <a:cubicBezTo>
                    <a:pt x="72" y="18"/>
                    <a:pt x="72" y="17"/>
                    <a:pt x="72" y="17"/>
                  </a:cubicBezTo>
                  <a:cubicBezTo>
                    <a:pt x="73" y="17"/>
                    <a:pt x="73" y="17"/>
                    <a:pt x="73" y="1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25" name="MCINTOSH"/>
            <p:cNvSpPr>
              <a:spLocks noEditPoints="1"/>
            </p:cNvSpPr>
            <p:nvPr/>
          </p:nvSpPr>
          <p:spPr bwMode="auto">
            <a:xfrm>
              <a:off x="6078538" y="4624388"/>
              <a:ext cx="495300" cy="485775"/>
            </a:xfrm>
            <a:custGeom>
              <a:avLst/>
              <a:gdLst>
                <a:gd name="T0" fmla="*/ 173 w 208"/>
                <a:gd name="T1" fmla="*/ 151 h 204"/>
                <a:gd name="T2" fmla="*/ 201 w 208"/>
                <a:gd name="T3" fmla="*/ 96 h 204"/>
                <a:gd name="T4" fmla="*/ 191 w 208"/>
                <a:gd name="T5" fmla="*/ 104 h 204"/>
                <a:gd name="T6" fmla="*/ 188 w 208"/>
                <a:gd name="T7" fmla="*/ 117 h 204"/>
                <a:gd name="T8" fmla="*/ 183 w 208"/>
                <a:gd name="T9" fmla="*/ 100 h 204"/>
                <a:gd name="T10" fmla="*/ 174 w 208"/>
                <a:gd name="T11" fmla="*/ 103 h 204"/>
                <a:gd name="T12" fmla="*/ 159 w 208"/>
                <a:gd name="T13" fmla="*/ 144 h 204"/>
                <a:gd name="T14" fmla="*/ 162 w 208"/>
                <a:gd name="T15" fmla="*/ 168 h 204"/>
                <a:gd name="T16" fmla="*/ 146 w 208"/>
                <a:gd name="T17" fmla="*/ 90 h 204"/>
                <a:gd name="T18" fmla="*/ 138 w 208"/>
                <a:gd name="T19" fmla="*/ 97 h 204"/>
                <a:gd name="T20" fmla="*/ 140 w 208"/>
                <a:gd name="T21" fmla="*/ 105 h 204"/>
                <a:gd name="T22" fmla="*/ 146 w 208"/>
                <a:gd name="T23" fmla="*/ 102 h 204"/>
                <a:gd name="T24" fmla="*/ 148 w 208"/>
                <a:gd name="T25" fmla="*/ 94 h 204"/>
                <a:gd name="T26" fmla="*/ 133 w 208"/>
                <a:gd name="T27" fmla="*/ 26 h 204"/>
                <a:gd name="T28" fmla="*/ 138 w 208"/>
                <a:gd name="T29" fmla="*/ 39 h 204"/>
                <a:gd name="T30" fmla="*/ 162 w 208"/>
                <a:gd name="T31" fmla="*/ 37 h 204"/>
                <a:gd name="T32" fmla="*/ 151 w 208"/>
                <a:gd name="T33" fmla="*/ 81 h 204"/>
                <a:gd name="T34" fmla="*/ 160 w 208"/>
                <a:gd name="T35" fmla="*/ 55 h 204"/>
                <a:gd name="T36" fmla="*/ 151 w 208"/>
                <a:gd name="T37" fmla="*/ 56 h 204"/>
                <a:gd name="T38" fmla="*/ 144 w 208"/>
                <a:gd name="T39" fmla="*/ 84 h 204"/>
                <a:gd name="T40" fmla="*/ 131 w 208"/>
                <a:gd name="T41" fmla="*/ 77 h 204"/>
                <a:gd name="T42" fmla="*/ 108 w 208"/>
                <a:gd name="T43" fmla="*/ 90 h 204"/>
                <a:gd name="T44" fmla="*/ 128 w 208"/>
                <a:gd name="T45" fmla="*/ 93 h 204"/>
                <a:gd name="T46" fmla="*/ 136 w 208"/>
                <a:gd name="T47" fmla="*/ 110 h 204"/>
                <a:gd name="T48" fmla="*/ 126 w 208"/>
                <a:gd name="T49" fmla="*/ 157 h 204"/>
                <a:gd name="T50" fmla="*/ 141 w 208"/>
                <a:gd name="T51" fmla="*/ 187 h 204"/>
                <a:gd name="T52" fmla="*/ 139 w 208"/>
                <a:gd name="T53" fmla="*/ 195 h 204"/>
                <a:gd name="T54" fmla="*/ 101 w 208"/>
                <a:gd name="T55" fmla="*/ 198 h 204"/>
                <a:gd name="T56" fmla="*/ 85 w 208"/>
                <a:gd name="T57" fmla="*/ 184 h 204"/>
                <a:gd name="T58" fmla="*/ 63 w 208"/>
                <a:gd name="T59" fmla="*/ 168 h 204"/>
                <a:gd name="T60" fmla="*/ 45 w 208"/>
                <a:gd name="T61" fmla="*/ 153 h 204"/>
                <a:gd name="T62" fmla="*/ 33 w 208"/>
                <a:gd name="T63" fmla="*/ 143 h 204"/>
                <a:gd name="T64" fmla="*/ 23 w 208"/>
                <a:gd name="T65" fmla="*/ 128 h 204"/>
                <a:gd name="T66" fmla="*/ 20 w 208"/>
                <a:gd name="T67" fmla="*/ 121 h 204"/>
                <a:gd name="T68" fmla="*/ 15 w 208"/>
                <a:gd name="T69" fmla="*/ 105 h 204"/>
                <a:gd name="T70" fmla="*/ 4 w 208"/>
                <a:gd name="T71" fmla="*/ 94 h 204"/>
                <a:gd name="T72" fmla="*/ 0 w 208"/>
                <a:gd name="T73" fmla="*/ 81 h 204"/>
                <a:gd name="T74" fmla="*/ 23 w 208"/>
                <a:gd name="T75" fmla="*/ 72 h 204"/>
                <a:gd name="T76" fmla="*/ 33 w 208"/>
                <a:gd name="T77" fmla="*/ 66 h 204"/>
                <a:gd name="T78" fmla="*/ 42 w 208"/>
                <a:gd name="T79" fmla="*/ 60 h 204"/>
                <a:gd name="T80" fmla="*/ 72 w 208"/>
                <a:gd name="T81" fmla="*/ 0 h 204"/>
                <a:gd name="T82" fmla="*/ 78 w 208"/>
                <a:gd name="T83" fmla="*/ 0 h 204"/>
                <a:gd name="T84" fmla="*/ 92 w 208"/>
                <a:gd name="T85" fmla="*/ 26 h 204"/>
                <a:gd name="T86" fmla="*/ 114 w 208"/>
                <a:gd name="T87" fmla="*/ 2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8" h="204">
                  <a:moveTo>
                    <a:pt x="166" y="165"/>
                  </a:moveTo>
                  <a:cubicBezTo>
                    <a:pt x="168" y="161"/>
                    <a:pt x="171" y="155"/>
                    <a:pt x="173" y="151"/>
                  </a:cubicBezTo>
                  <a:cubicBezTo>
                    <a:pt x="176" y="143"/>
                    <a:pt x="183" y="135"/>
                    <a:pt x="188" y="129"/>
                  </a:cubicBezTo>
                  <a:cubicBezTo>
                    <a:pt x="192" y="124"/>
                    <a:pt x="208" y="100"/>
                    <a:pt x="201" y="96"/>
                  </a:cubicBezTo>
                  <a:cubicBezTo>
                    <a:pt x="199" y="94"/>
                    <a:pt x="197" y="90"/>
                    <a:pt x="194" y="89"/>
                  </a:cubicBezTo>
                  <a:cubicBezTo>
                    <a:pt x="192" y="88"/>
                    <a:pt x="192" y="101"/>
                    <a:pt x="191" y="104"/>
                  </a:cubicBezTo>
                  <a:cubicBezTo>
                    <a:pt x="191" y="108"/>
                    <a:pt x="188" y="113"/>
                    <a:pt x="188" y="117"/>
                  </a:cubicBezTo>
                  <a:cubicBezTo>
                    <a:pt x="188" y="117"/>
                    <a:pt x="188" y="117"/>
                    <a:pt x="188" y="117"/>
                  </a:cubicBezTo>
                  <a:cubicBezTo>
                    <a:pt x="187" y="117"/>
                    <a:pt x="187" y="113"/>
                    <a:pt x="186" y="112"/>
                  </a:cubicBezTo>
                  <a:cubicBezTo>
                    <a:pt x="185" y="107"/>
                    <a:pt x="183" y="105"/>
                    <a:pt x="183" y="100"/>
                  </a:cubicBezTo>
                  <a:cubicBezTo>
                    <a:pt x="183" y="99"/>
                    <a:pt x="183" y="90"/>
                    <a:pt x="182" y="90"/>
                  </a:cubicBezTo>
                  <a:cubicBezTo>
                    <a:pt x="181" y="94"/>
                    <a:pt x="176" y="99"/>
                    <a:pt x="174" y="103"/>
                  </a:cubicBezTo>
                  <a:cubicBezTo>
                    <a:pt x="171" y="112"/>
                    <a:pt x="166" y="119"/>
                    <a:pt x="164" y="128"/>
                  </a:cubicBezTo>
                  <a:cubicBezTo>
                    <a:pt x="164" y="132"/>
                    <a:pt x="162" y="141"/>
                    <a:pt x="159" y="144"/>
                  </a:cubicBezTo>
                  <a:cubicBezTo>
                    <a:pt x="154" y="149"/>
                    <a:pt x="153" y="151"/>
                    <a:pt x="156" y="157"/>
                  </a:cubicBezTo>
                  <a:cubicBezTo>
                    <a:pt x="158" y="160"/>
                    <a:pt x="158" y="166"/>
                    <a:pt x="162" y="168"/>
                  </a:cubicBezTo>
                  <a:cubicBezTo>
                    <a:pt x="166" y="165"/>
                    <a:pt x="166" y="165"/>
                    <a:pt x="166" y="165"/>
                  </a:cubicBezTo>
                  <a:close/>
                  <a:moveTo>
                    <a:pt x="146" y="90"/>
                  </a:moveTo>
                  <a:cubicBezTo>
                    <a:pt x="144" y="90"/>
                    <a:pt x="142" y="91"/>
                    <a:pt x="140" y="92"/>
                  </a:cubicBezTo>
                  <a:cubicBezTo>
                    <a:pt x="139" y="93"/>
                    <a:pt x="139" y="95"/>
                    <a:pt x="138" y="97"/>
                  </a:cubicBezTo>
                  <a:cubicBezTo>
                    <a:pt x="138" y="98"/>
                    <a:pt x="138" y="98"/>
                    <a:pt x="139" y="99"/>
                  </a:cubicBezTo>
                  <a:cubicBezTo>
                    <a:pt x="140" y="101"/>
                    <a:pt x="140" y="103"/>
                    <a:pt x="140" y="105"/>
                  </a:cubicBezTo>
                  <a:cubicBezTo>
                    <a:pt x="141" y="106"/>
                    <a:pt x="141" y="108"/>
                    <a:pt x="142" y="109"/>
                  </a:cubicBezTo>
                  <a:cubicBezTo>
                    <a:pt x="143" y="109"/>
                    <a:pt x="146" y="103"/>
                    <a:pt x="146" y="102"/>
                  </a:cubicBezTo>
                  <a:cubicBezTo>
                    <a:pt x="146" y="101"/>
                    <a:pt x="146" y="100"/>
                    <a:pt x="147" y="99"/>
                  </a:cubicBezTo>
                  <a:cubicBezTo>
                    <a:pt x="147" y="97"/>
                    <a:pt x="148" y="95"/>
                    <a:pt x="148" y="94"/>
                  </a:cubicBezTo>
                  <a:cubicBezTo>
                    <a:pt x="146" y="90"/>
                    <a:pt x="146" y="90"/>
                    <a:pt x="146" y="90"/>
                  </a:cubicBezTo>
                  <a:close/>
                  <a:moveTo>
                    <a:pt x="133" y="26"/>
                  </a:moveTo>
                  <a:cubicBezTo>
                    <a:pt x="133" y="27"/>
                    <a:pt x="134" y="29"/>
                    <a:pt x="134" y="31"/>
                  </a:cubicBezTo>
                  <a:cubicBezTo>
                    <a:pt x="135" y="34"/>
                    <a:pt x="133" y="41"/>
                    <a:pt x="138" y="39"/>
                  </a:cubicBezTo>
                  <a:cubicBezTo>
                    <a:pt x="142" y="38"/>
                    <a:pt x="146" y="34"/>
                    <a:pt x="150" y="34"/>
                  </a:cubicBezTo>
                  <a:cubicBezTo>
                    <a:pt x="155" y="34"/>
                    <a:pt x="155" y="39"/>
                    <a:pt x="162" y="37"/>
                  </a:cubicBezTo>
                  <a:cubicBezTo>
                    <a:pt x="169" y="35"/>
                    <a:pt x="168" y="35"/>
                    <a:pt x="170" y="41"/>
                  </a:cubicBezTo>
                  <a:cubicBezTo>
                    <a:pt x="169" y="49"/>
                    <a:pt x="163" y="81"/>
                    <a:pt x="151" y="81"/>
                  </a:cubicBezTo>
                  <a:cubicBezTo>
                    <a:pt x="146" y="81"/>
                    <a:pt x="154" y="66"/>
                    <a:pt x="155" y="65"/>
                  </a:cubicBezTo>
                  <a:cubicBezTo>
                    <a:pt x="156" y="62"/>
                    <a:pt x="162" y="53"/>
                    <a:pt x="160" y="55"/>
                  </a:cubicBezTo>
                  <a:cubicBezTo>
                    <a:pt x="155" y="57"/>
                    <a:pt x="153" y="53"/>
                    <a:pt x="149" y="51"/>
                  </a:cubicBezTo>
                  <a:cubicBezTo>
                    <a:pt x="149" y="51"/>
                    <a:pt x="150" y="55"/>
                    <a:pt x="151" y="56"/>
                  </a:cubicBezTo>
                  <a:cubicBezTo>
                    <a:pt x="152" y="66"/>
                    <a:pt x="144" y="68"/>
                    <a:pt x="144" y="77"/>
                  </a:cubicBezTo>
                  <a:cubicBezTo>
                    <a:pt x="144" y="79"/>
                    <a:pt x="145" y="82"/>
                    <a:pt x="144" y="84"/>
                  </a:cubicBezTo>
                  <a:cubicBezTo>
                    <a:pt x="142" y="87"/>
                    <a:pt x="141" y="81"/>
                    <a:pt x="140" y="80"/>
                  </a:cubicBezTo>
                  <a:cubicBezTo>
                    <a:pt x="137" y="76"/>
                    <a:pt x="133" y="82"/>
                    <a:pt x="131" y="77"/>
                  </a:cubicBezTo>
                  <a:cubicBezTo>
                    <a:pt x="129" y="72"/>
                    <a:pt x="129" y="76"/>
                    <a:pt x="128" y="78"/>
                  </a:cubicBezTo>
                  <a:cubicBezTo>
                    <a:pt x="123" y="91"/>
                    <a:pt x="120" y="90"/>
                    <a:pt x="108" y="90"/>
                  </a:cubicBezTo>
                  <a:cubicBezTo>
                    <a:pt x="110" y="91"/>
                    <a:pt x="111" y="96"/>
                    <a:pt x="114" y="97"/>
                  </a:cubicBezTo>
                  <a:cubicBezTo>
                    <a:pt x="118" y="98"/>
                    <a:pt x="128" y="86"/>
                    <a:pt x="128" y="93"/>
                  </a:cubicBezTo>
                  <a:cubicBezTo>
                    <a:pt x="128" y="96"/>
                    <a:pt x="127" y="103"/>
                    <a:pt x="129" y="105"/>
                  </a:cubicBezTo>
                  <a:cubicBezTo>
                    <a:pt x="131" y="107"/>
                    <a:pt x="135" y="108"/>
                    <a:pt x="136" y="110"/>
                  </a:cubicBezTo>
                  <a:cubicBezTo>
                    <a:pt x="139" y="124"/>
                    <a:pt x="124" y="129"/>
                    <a:pt x="121" y="139"/>
                  </a:cubicBezTo>
                  <a:cubicBezTo>
                    <a:pt x="114" y="145"/>
                    <a:pt x="120" y="153"/>
                    <a:pt x="126" y="157"/>
                  </a:cubicBezTo>
                  <a:cubicBezTo>
                    <a:pt x="130" y="160"/>
                    <a:pt x="134" y="161"/>
                    <a:pt x="137" y="167"/>
                  </a:cubicBezTo>
                  <a:cubicBezTo>
                    <a:pt x="139" y="172"/>
                    <a:pt x="141" y="181"/>
                    <a:pt x="141" y="187"/>
                  </a:cubicBezTo>
                  <a:cubicBezTo>
                    <a:pt x="141" y="189"/>
                    <a:pt x="139" y="193"/>
                    <a:pt x="139" y="195"/>
                  </a:cubicBezTo>
                  <a:cubicBezTo>
                    <a:pt x="139" y="195"/>
                    <a:pt x="139" y="195"/>
                    <a:pt x="139" y="195"/>
                  </a:cubicBezTo>
                  <a:cubicBezTo>
                    <a:pt x="133" y="195"/>
                    <a:pt x="124" y="195"/>
                    <a:pt x="118" y="196"/>
                  </a:cubicBezTo>
                  <a:cubicBezTo>
                    <a:pt x="113" y="197"/>
                    <a:pt x="104" y="204"/>
                    <a:pt x="101" y="198"/>
                  </a:cubicBezTo>
                  <a:cubicBezTo>
                    <a:pt x="99" y="196"/>
                    <a:pt x="95" y="189"/>
                    <a:pt x="93" y="189"/>
                  </a:cubicBezTo>
                  <a:cubicBezTo>
                    <a:pt x="92" y="187"/>
                    <a:pt x="87" y="185"/>
                    <a:pt x="85" y="184"/>
                  </a:cubicBezTo>
                  <a:cubicBezTo>
                    <a:pt x="83" y="183"/>
                    <a:pt x="81" y="181"/>
                    <a:pt x="79" y="179"/>
                  </a:cubicBezTo>
                  <a:cubicBezTo>
                    <a:pt x="74" y="175"/>
                    <a:pt x="69" y="170"/>
                    <a:pt x="63" y="168"/>
                  </a:cubicBezTo>
                  <a:cubicBezTo>
                    <a:pt x="59" y="167"/>
                    <a:pt x="56" y="165"/>
                    <a:pt x="52" y="162"/>
                  </a:cubicBezTo>
                  <a:cubicBezTo>
                    <a:pt x="50" y="159"/>
                    <a:pt x="48" y="155"/>
                    <a:pt x="45" y="153"/>
                  </a:cubicBezTo>
                  <a:cubicBezTo>
                    <a:pt x="43" y="151"/>
                    <a:pt x="39" y="151"/>
                    <a:pt x="37" y="148"/>
                  </a:cubicBezTo>
                  <a:cubicBezTo>
                    <a:pt x="36" y="146"/>
                    <a:pt x="34" y="144"/>
                    <a:pt x="33" y="143"/>
                  </a:cubicBezTo>
                  <a:cubicBezTo>
                    <a:pt x="31" y="141"/>
                    <a:pt x="29" y="139"/>
                    <a:pt x="27" y="137"/>
                  </a:cubicBezTo>
                  <a:cubicBezTo>
                    <a:pt x="25" y="135"/>
                    <a:pt x="25" y="130"/>
                    <a:pt x="23" y="128"/>
                  </a:cubicBezTo>
                  <a:cubicBezTo>
                    <a:pt x="21" y="127"/>
                    <a:pt x="20" y="123"/>
                    <a:pt x="20" y="121"/>
                  </a:cubicBezTo>
                  <a:cubicBezTo>
                    <a:pt x="20" y="121"/>
                    <a:pt x="20" y="121"/>
                    <a:pt x="20" y="121"/>
                  </a:cubicBezTo>
                  <a:cubicBezTo>
                    <a:pt x="19" y="114"/>
                    <a:pt x="19" y="114"/>
                    <a:pt x="19" y="114"/>
                  </a:cubicBezTo>
                  <a:cubicBezTo>
                    <a:pt x="19" y="110"/>
                    <a:pt x="20" y="106"/>
                    <a:pt x="15" y="105"/>
                  </a:cubicBezTo>
                  <a:cubicBezTo>
                    <a:pt x="11" y="105"/>
                    <a:pt x="10" y="103"/>
                    <a:pt x="9" y="99"/>
                  </a:cubicBezTo>
                  <a:cubicBezTo>
                    <a:pt x="8" y="97"/>
                    <a:pt x="5" y="97"/>
                    <a:pt x="4" y="94"/>
                  </a:cubicBezTo>
                  <a:cubicBezTo>
                    <a:pt x="3" y="91"/>
                    <a:pt x="5" y="88"/>
                    <a:pt x="4" y="86"/>
                  </a:cubicBezTo>
                  <a:cubicBezTo>
                    <a:pt x="1" y="85"/>
                    <a:pt x="1" y="84"/>
                    <a:pt x="0" y="81"/>
                  </a:cubicBezTo>
                  <a:cubicBezTo>
                    <a:pt x="0" y="81"/>
                    <a:pt x="0" y="81"/>
                    <a:pt x="0" y="81"/>
                  </a:cubicBezTo>
                  <a:cubicBezTo>
                    <a:pt x="23" y="72"/>
                    <a:pt x="23" y="72"/>
                    <a:pt x="23" y="72"/>
                  </a:cubicBezTo>
                  <a:cubicBezTo>
                    <a:pt x="25" y="71"/>
                    <a:pt x="26" y="70"/>
                    <a:pt x="28" y="69"/>
                  </a:cubicBezTo>
                  <a:cubicBezTo>
                    <a:pt x="29" y="68"/>
                    <a:pt x="31" y="67"/>
                    <a:pt x="33" y="66"/>
                  </a:cubicBezTo>
                  <a:cubicBezTo>
                    <a:pt x="35" y="65"/>
                    <a:pt x="37" y="64"/>
                    <a:pt x="39" y="62"/>
                  </a:cubicBezTo>
                  <a:cubicBezTo>
                    <a:pt x="40" y="62"/>
                    <a:pt x="41" y="61"/>
                    <a:pt x="42" y="60"/>
                  </a:cubicBezTo>
                  <a:cubicBezTo>
                    <a:pt x="42" y="59"/>
                    <a:pt x="43" y="57"/>
                    <a:pt x="43" y="57"/>
                  </a:cubicBezTo>
                  <a:cubicBezTo>
                    <a:pt x="72" y="0"/>
                    <a:pt x="72" y="0"/>
                    <a:pt x="72" y="0"/>
                  </a:cubicBezTo>
                  <a:cubicBezTo>
                    <a:pt x="72" y="0"/>
                    <a:pt x="72" y="0"/>
                    <a:pt x="72" y="0"/>
                  </a:cubicBezTo>
                  <a:cubicBezTo>
                    <a:pt x="78" y="0"/>
                    <a:pt x="78" y="0"/>
                    <a:pt x="78" y="0"/>
                  </a:cubicBezTo>
                  <a:cubicBezTo>
                    <a:pt x="85" y="1"/>
                    <a:pt x="85" y="16"/>
                    <a:pt x="87" y="21"/>
                  </a:cubicBezTo>
                  <a:cubicBezTo>
                    <a:pt x="88" y="23"/>
                    <a:pt x="91" y="24"/>
                    <a:pt x="92" y="26"/>
                  </a:cubicBezTo>
                  <a:cubicBezTo>
                    <a:pt x="96" y="28"/>
                    <a:pt x="100" y="28"/>
                    <a:pt x="103" y="26"/>
                  </a:cubicBezTo>
                  <a:cubicBezTo>
                    <a:pt x="108" y="23"/>
                    <a:pt x="110" y="25"/>
                    <a:pt x="114" y="26"/>
                  </a:cubicBezTo>
                  <a:cubicBezTo>
                    <a:pt x="133" y="26"/>
                    <a:pt x="133" y="26"/>
                    <a:pt x="133" y="2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26" name="GLYNN"/>
            <p:cNvSpPr>
              <a:spLocks noEditPoints="1"/>
            </p:cNvSpPr>
            <p:nvPr/>
          </p:nvSpPr>
          <p:spPr bwMode="auto">
            <a:xfrm>
              <a:off x="5964238" y="4913313"/>
              <a:ext cx="512763" cy="533400"/>
            </a:xfrm>
            <a:custGeom>
              <a:avLst/>
              <a:gdLst>
                <a:gd name="T0" fmla="*/ 149 w 215"/>
                <a:gd name="T1" fmla="*/ 184 h 224"/>
                <a:gd name="T2" fmla="*/ 156 w 215"/>
                <a:gd name="T3" fmla="*/ 171 h 224"/>
                <a:gd name="T4" fmla="*/ 158 w 215"/>
                <a:gd name="T5" fmla="*/ 182 h 224"/>
                <a:gd name="T6" fmla="*/ 155 w 215"/>
                <a:gd name="T7" fmla="*/ 213 h 224"/>
                <a:gd name="T8" fmla="*/ 150 w 215"/>
                <a:gd name="T9" fmla="*/ 223 h 224"/>
                <a:gd name="T10" fmla="*/ 148 w 215"/>
                <a:gd name="T11" fmla="*/ 224 h 224"/>
                <a:gd name="T12" fmla="*/ 147 w 215"/>
                <a:gd name="T13" fmla="*/ 213 h 224"/>
                <a:gd name="T14" fmla="*/ 149 w 215"/>
                <a:gd name="T15" fmla="*/ 199 h 224"/>
                <a:gd name="T16" fmla="*/ 68 w 215"/>
                <a:gd name="T17" fmla="*/ 0 h 224"/>
                <a:gd name="T18" fmla="*/ 54 w 215"/>
                <a:gd name="T19" fmla="*/ 19 h 224"/>
                <a:gd name="T20" fmla="*/ 37 w 215"/>
                <a:gd name="T21" fmla="*/ 30 h 224"/>
                <a:gd name="T22" fmla="*/ 29 w 215"/>
                <a:gd name="T23" fmla="*/ 57 h 224"/>
                <a:gd name="T24" fmla="*/ 21 w 215"/>
                <a:gd name="T25" fmla="*/ 65 h 224"/>
                <a:gd name="T26" fmla="*/ 16 w 215"/>
                <a:gd name="T27" fmla="*/ 84 h 224"/>
                <a:gd name="T28" fmla="*/ 6 w 215"/>
                <a:gd name="T29" fmla="*/ 117 h 224"/>
                <a:gd name="T30" fmla="*/ 2 w 215"/>
                <a:gd name="T31" fmla="*/ 141 h 224"/>
                <a:gd name="T32" fmla="*/ 9 w 215"/>
                <a:gd name="T33" fmla="*/ 141 h 224"/>
                <a:gd name="T34" fmla="*/ 18 w 215"/>
                <a:gd name="T35" fmla="*/ 151 h 224"/>
                <a:gd name="T36" fmla="*/ 36 w 215"/>
                <a:gd name="T37" fmla="*/ 161 h 224"/>
                <a:gd name="T38" fmla="*/ 52 w 215"/>
                <a:gd name="T39" fmla="*/ 165 h 224"/>
                <a:gd name="T40" fmla="*/ 82 w 215"/>
                <a:gd name="T41" fmla="*/ 161 h 224"/>
                <a:gd name="T42" fmla="*/ 91 w 215"/>
                <a:gd name="T43" fmla="*/ 168 h 224"/>
                <a:gd name="T44" fmla="*/ 96 w 215"/>
                <a:gd name="T45" fmla="*/ 179 h 224"/>
                <a:gd name="T46" fmla="*/ 108 w 215"/>
                <a:gd name="T47" fmla="*/ 188 h 224"/>
                <a:gd name="T48" fmla="*/ 102 w 215"/>
                <a:gd name="T49" fmla="*/ 167 h 224"/>
                <a:gd name="T50" fmla="*/ 91 w 215"/>
                <a:gd name="T51" fmla="*/ 155 h 224"/>
                <a:gd name="T52" fmla="*/ 71 w 215"/>
                <a:gd name="T53" fmla="*/ 130 h 224"/>
                <a:gd name="T54" fmla="*/ 78 w 215"/>
                <a:gd name="T55" fmla="*/ 112 h 224"/>
                <a:gd name="T56" fmla="*/ 98 w 215"/>
                <a:gd name="T57" fmla="*/ 118 h 224"/>
                <a:gd name="T58" fmla="*/ 106 w 215"/>
                <a:gd name="T59" fmla="*/ 135 h 224"/>
                <a:gd name="T60" fmla="*/ 110 w 215"/>
                <a:gd name="T61" fmla="*/ 146 h 224"/>
                <a:gd name="T62" fmla="*/ 113 w 215"/>
                <a:gd name="T63" fmla="*/ 157 h 224"/>
                <a:gd name="T64" fmla="*/ 111 w 215"/>
                <a:gd name="T65" fmla="*/ 165 h 224"/>
                <a:gd name="T66" fmla="*/ 116 w 215"/>
                <a:gd name="T67" fmla="*/ 168 h 224"/>
                <a:gd name="T68" fmla="*/ 122 w 215"/>
                <a:gd name="T69" fmla="*/ 169 h 224"/>
                <a:gd name="T70" fmla="*/ 126 w 215"/>
                <a:gd name="T71" fmla="*/ 173 h 224"/>
                <a:gd name="T72" fmla="*/ 133 w 215"/>
                <a:gd name="T73" fmla="*/ 145 h 224"/>
                <a:gd name="T74" fmla="*/ 143 w 215"/>
                <a:gd name="T75" fmla="*/ 117 h 224"/>
                <a:gd name="T76" fmla="*/ 154 w 215"/>
                <a:gd name="T77" fmla="*/ 122 h 224"/>
                <a:gd name="T78" fmla="*/ 158 w 215"/>
                <a:gd name="T79" fmla="*/ 163 h 224"/>
                <a:gd name="T80" fmla="*/ 186 w 215"/>
                <a:gd name="T81" fmla="*/ 138 h 224"/>
                <a:gd name="T82" fmla="*/ 194 w 215"/>
                <a:gd name="T83" fmla="*/ 121 h 224"/>
                <a:gd name="T84" fmla="*/ 176 w 215"/>
                <a:gd name="T85" fmla="*/ 141 h 224"/>
                <a:gd name="T86" fmla="*/ 197 w 215"/>
                <a:gd name="T87" fmla="*/ 96 h 224"/>
                <a:gd name="T88" fmla="*/ 209 w 215"/>
                <a:gd name="T89" fmla="*/ 112 h 224"/>
                <a:gd name="T90" fmla="*/ 208 w 215"/>
                <a:gd name="T91" fmla="*/ 91 h 224"/>
                <a:gd name="T92" fmla="*/ 194 w 215"/>
                <a:gd name="T93" fmla="*/ 80 h 224"/>
                <a:gd name="T94" fmla="*/ 187 w 215"/>
                <a:gd name="T95" fmla="*/ 74 h 224"/>
                <a:gd name="T96" fmla="*/ 166 w 215"/>
                <a:gd name="T97" fmla="*/ 75 h 224"/>
                <a:gd name="T98" fmla="*/ 141 w 215"/>
                <a:gd name="T99" fmla="*/ 68 h 224"/>
                <a:gd name="T100" fmla="*/ 127 w 215"/>
                <a:gd name="T101" fmla="*/ 58 h 224"/>
                <a:gd name="T102" fmla="*/ 100 w 215"/>
                <a:gd name="T103" fmla="*/ 41 h 224"/>
                <a:gd name="T104" fmla="*/ 85 w 215"/>
                <a:gd name="T105" fmla="*/ 27 h 224"/>
                <a:gd name="T106" fmla="*/ 75 w 215"/>
                <a:gd name="T107" fmla="*/ 16 h 224"/>
                <a:gd name="T108" fmla="*/ 68 w 215"/>
                <a:gd name="T10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4">
                  <a:moveTo>
                    <a:pt x="149" y="199"/>
                  </a:moveTo>
                  <a:cubicBezTo>
                    <a:pt x="149" y="193"/>
                    <a:pt x="146" y="190"/>
                    <a:pt x="149" y="184"/>
                  </a:cubicBezTo>
                  <a:cubicBezTo>
                    <a:pt x="150" y="182"/>
                    <a:pt x="150" y="179"/>
                    <a:pt x="151" y="177"/>
                  </a:cubicBezTo>
                  <a:cubicBezTo>
                    <a:pt x="152" y="174"/>
                    <a:pt x="156" y="173"/>
                    <a:pt x="156" y="171"/>
                  </a:cubicBezTo>
                  <a:cubicBezTo>
                    <a:pt x="157" y="171"/>
                    <a:pt x="157" y="171"/>
                    <a:pt x="157" y="171"/>
                  </a:cubicBezTo>
                  <a:cubicBezTo>
                    <a:pt x="158" y="173"/>
                    <a:pt x="158" y="180"/>
                    <a:pt x="158" y="182"/>
                  </a:cubicBezTo>
                  <a:cubicBezTo>
                    <a:pt x="157" y="189"/>
                    <a:pt x="157" y="197"/>
                    <a:pt x="157" y="204"/>
                  </a:cubicBezTo>
                  <a:cubicBezTo>
                    <a:pt x="157" y="207"/>
                    <a:pt x="156" y="210"/>
                    <a:pt x="155" y="213"/>
                  </a:cubicBezTo>
                  <a:cubicBezTo>
                    <a:pt x="154" y="216"/>
                    <a:pt x="152" y="219"/>
                    <a:pt x="151" y="221"/>
                  </a:cubicBezTo>
                  <a:cubicBezTo>
                    <a:pt x="151" y="221"/>
                    <a:pt x="150" y="223"/>
                    <a:pt x="150" y="223"/>
                  </a:cubicBezTo>
                  <a:cubicBezTo>
                    <a:pt x="149" y="223"/>
                    <a:pt x="150" y="223"/>
                    <a:pt x="150" y="223"/>
                  </a:cubicBezTo>
                  <a:cubicBezTo>
                    <a:pt x="149" y="224"/>
                    <a:pt x="148" y="224"/>
                    <a:pt x="148" y="224"/>
                  </a:cubicBezTo>
                  <a:cubicBezTo>
                    <a:pt x="148" y="223"/>
                    <a:pt x="148" y="223"/>
                    <a:pt x="148" y="223"/>
                  </a:cubicBezTo>
                  <a:cubicBezTo>
                    <a:pt x="145" y="223"/>
                    <a:pt x="145" y="215"/>
                    <a:pt x="147" y="213"/>
                  </a:cubicBezTo>
                  <a:cubicBezTo>
                    <a:pt x="149" y="210"/>
                    <a:pt x="150" y="208"/>
                    <a:pt x="150" y="203"/>
                  </a:cubicBezTo>
                  <a:cubicBezTo>
                    <a:pt x="149" y="199"/>
                    <a:pt x="149" y="199"/>
                    <a:pt x="149" y="199"/>
                  </a:cubicBezTo>
                  <a:close/>
                  <a:moveTo>
                    <a:pt x="68" y="0"/>
                  </a:moveTo>
                  <a:cubicBezTo>
                    <a:pt x="68" y="0"/>
                    <a:pt x="68" y="0"/>
                    <a:pt x="68" y="0"/>
                  </a:cubicBezTo>
                  <a:cubicBezTo>
                    <a:pt x="58" y="9"/>
                    <a:pt x="58" y="9"/>
                    <a:pt x="58" y="9"/>
                  </a:cubicBezTo>
                  <a:cubicBezTo>
                    <a:pt x="57" y="12"/>
                    <a:pt x="55" y="15"/>
                    <a:pt x="54" y="19"/>
                  </a:cubicBezTo>
                  <a:cubicBezTo>
                    <a:pt x="53" y="21"/>
                    <a:pt x="53" y="25"/>
                    <a:pt x="52" y="27"/>
                  </a:cubicBezTo>
                  <a:cubicBezTo>
                    <a:pt x="49" y="31"/>
                    <a:pt x="42" y="30"/>
                    <a:pt x="37" y="30"/>
                  </a:cubicBezTo>
                  <a:cubicBezTo>
                    <a:pt x="36" y="30"/>
                    <a:pt x="36" y="30"/>
                    <a:pt x="35" y="30"/>
                  </a:cubicBezTo>
                  <a:cubicBezTo>
                    <a:pt x="29" y="36"/>
                    <a:pt x="34" y="50"/>
                    <a:pt x="29" y="57"/>
                  </a:cubicBezTo>
                  <a:cubicBezTo>
                    <a:pt x="27" y="60"/>
                    <a:pt x="24" y="62"/>
                    <a:pt x="21" y="65"/>
                  </a:cubicBezTo>
                  <a:cubicBezTo>
                    <a:pt x="21" y="65"/>
                    <a:pt x="21" y="65"/>
                    <a:pt x="21" y="65"/>
                  </a:cubicBezTo>
                  <a:cubicBezTo>
                    <a:pt x="21" y="66"/>
                    <a:pt x="22" y="72"/>
                    <a:pt x="21" y="73"/>
                  </a:cubicBezTo>
                  <a:cubicBezTo>
                    <a:pt x="21" y="78"/>
                    <a:pt x="18" y="80"/>
                    <a:pt x="16" y="84"/>
                  </a:cubicBezTo>
                  <a:cubicBezTo>
                    <a:pt x="15" y="88"/>
                    <a:pt x="14" y="93"/>
                    <a:pt x="12" y="96"/>
                  </a:cubicBezTo>
                  <a:cubicBezTo>
                    <a:pt x="9" y="102"/>
                    <a:pt x="7" y="110"/>
                    <a:pt x="6" y="117"/>
                  </a:cubicBezTo>
                  <a:cubicBezTo>
                    <a:pt x="5" y="124"/>
                    <a:pt x="0" y="130"/>
                    <a:pt x="1" y="137"/>
                  </a:cubicBezTo>
                  <a:cubicBezTo>
                    <a:pt x="2" y="141"/>
                    <a:pt x="2" y="141"/>
                    <a:pt x="2" y="141"/>
                  </a:cubicBezTo>
                  <a:cubicBezTo>
                    <a:pt x="2" y="141"/>
                    <a:pt x="2" y="141"/>
                    <a:pt x="2" y="141"/>
                  </a:cubicBezTo>
                  <a:cubicBezTo>
                    <a:pt x="5" y="142"/>
                    <a:pt x="6" y="141"/>
                    <a:pt x="9" y="141"/>
                  </a:cubicBezTo>
                  <a:cubicBezTo>
                    <a:pt x="9" y="144"/>
                    <a:pt x="8" y="147"/>
                    <a:pt x="8" y="150"/>
                  </a:cubicBezTo>
                  <a:cubicBezTo>
                    <a:pt x="11" y="150"/>
                    <a:pt x="14" y="151"/>
                    <a:pt x="18" y="151"/>
                  </a:cubicBezTo>
                  <a:cubicBezTo>
                    <a:pt x="21" y="151"/>
                    <a:pt x="23" y="151"/>
                    <a:pt x="26" y="153"/>
                  </a:cubicBezTo>
                  <a:cubicBezTo>
                    <a:pt x="29" y="155"/>
                    <a:pt x="33" y="160"/>
                    <a:pt x="36" y="161"/>
                  </a:cubicBezTo>
                  <a:cubicBezTo>
                    <a:pt x="39" y="162"/>
                    <a:pt x="42" y="163"/>
                    <a:pt x="45" y="163"/>
                  </a:cubicBezTo>
                  <a:cubicBezTo>
                    <a:pt x="47" y="164"/>
                    <a:pt x="50" y="164"/>
                    <a:pt x="52" y="165"/>
                  </a:cubicBezTo>
                  <a:cubicBezTo>
                    <a:pt x="56" y="171"/>
                    <a:pt x="68" y="167"/>
                    <a:pt x="72" y="165"/>
                  </a:cubicBezTo>
                  <a:cubicBezTo>
                    <a:pt x="76" y="164"/>
                    <a:pt x="79" y="162"/>
                    <a:pt x="82" y="161"/>
                  </a:cubicBezTo>
                  <a:cubicBezTo>
                    <a:pt x="84" y="160"/>
                    <a:pt x="87" y="159"/>
                    <a:pt x="89" y="161"/>
                  </a:cubicBezTo>
                  <a:cubicBezTo>
                    <a:pt x="89" y="162"/>
                    <a:pt x="91" y="167"/>
                    <a:pt x="91" y="168"/>
                  </a:cubicBezTo>
                  <a:cubicBezTo>
                    <a:pt x="91" y="168"/>
                    <a:pt x="91" y="168"/>
                    <a:pt x="91" y="168"/>
                  </a:cubicBezTo>
                  <a:cubicBezTo>
                    <a:pt x="93" y="166"/>
                    <a:pt x="95" y="178"/>
                    <a:pt x="96" y="179"/>
                  </a:cubicBezTo>
                  <a:cubicBezTo>
                    <a:pt x="97" y="181"/>
                    <a:pt x="101" y="181"/>
                    <a:pt x="103" y="185"/>
                  </a:cubicBezTo>
                  <a:cubicBezTo>
                    <a:pt x="104" y="186"/>
                    <a:pt x="111" y="193"/>
                    <a:pt x="108" y="188"/>
                  </a:cubicBezTo>
                  <a:cubicBezTo>
                    <a:pt x="106" y="185"/>
                    <a:pt x="107" y="180"/>
                    <a:pt x="105" y="177"/>
                  </a:cubicBezTo>
                  <a:cubicBezTo>
                    <a:pt x="101" y="172"/>
                    <a:pt x="103" y="172"/>
                    <a:pt x="102" y="167"/>
                  </a:cubicBezTo>
                  <a:cubicBezTo>
                    <a:pt x="102" y="165"/>
                    <a:pt x="96" y="166"/>
                    <a:pt x="95" y="164"/>
                  </a:cubicBezTo>
                  <a:cubicBezTo>
                    <a:pt x="94" y="161"/>
                    <a:pt x="94" y="155"/>
                    <a:pt x="91" y="155"/>
                  </a:cubicBezTo>
                  <a:cubicBezTo>
                    <a:pt x="82" y="152"/>
                    <a:pt x="84" y="152"/>
                    <a:pt x="82" y="143"/>
                  </a:cubicBezTo>
                  <a:cubicBezTo>
                    <a:pt x="80" y="134"/>
                    <a:pt x="82" y="130"/>
                    <a:pt x="71" y="130"/>
                  </a:cubicBezTo>
                  <a:cubicBezTo>
                    <a:pt x="71" y="127"/>
                    <a:pt x="76" y="126"/>
                    <a:pt x="78" y="122"/>
                  </a:cubicBezTo>
                  <a:cubicBezTo>
                    <a:pt x="78" y="120"/>
                    <a:pt x="78" y="111"/>
                    <a:pt x="78" y="112"/>
                  </a:cubicBezTo>
                  <a:cubicBezTo>
                    <a:pt x="82" y="112"/>
                    <a:pt x="79" y="129"/>
                    <a:pt x="91" y="123"/>
                  </a:cubicBezTo>
                  <a:cubicBezTo>
                    <a:pt x="94" y="122"/>
                    <a:pt x="98" y="114"/>
                    <a:pt x="98" y="118"/>
                  </a:cubicBezTo>
                  <a:cubicBezTo>
                    <a:pt x="99" y="121"/>
                    <a:pt x="97" y="123"/>
                    <a:pt x="97" y="125"/>
                  </a:cubicBezTo>
                  <a:cubicBezTo>
                    <a:pt x="97" y="138"/>
                    <a:pt x="107" y="127"/>
                    <a:pt x="106" y="135"/>
                  </a:cubicBezTo>
                  <a:cubicBezTo>
                    <a:pt x="105" y="140"/>
                    <a:pt x="110" y="133"/>
                    <a:pt x="112" y="135"/>
                  </a:cubicBezTo>
                  <a:cubicBezTo>
                    <a:pt x="115" y="136"/>
                    <a:pt x="111" y="144"/>
                    <a:pt x="110" y="146"/>
                  </a:cubicBezTo>
                  <a:cubicBezTo>
                    <a:pt x="106" y="152"/>
                    <a:pt x="111" y="154"/>
                    <a:pt x="117" y="154"/>
                  </a:cubicBezTo>
                  <a:cubicBezTo>
                    <a:pt x="117" y="155"/>
                    <a:pt x="114" y="156"/>
                    <a:pt x="113" y="157"/>
                  </a:cubicBezTo>
                  <a:cubicBezTo>
                    <a:pt x="111" y="158"/>
                    <a:pt x="111" y="161"/>
                    <a:pt x="111" y="163"/>
                  </a:cubicBezTo>
                  <a:cubicBezTo>
                    <a:pt x="111" y="164"/>
                    <a:pt x="111" y="165"/>
                    <a:pt x="111" y="165"/>
                  </a:cubicBezTo>
                  <a:cubicBezTo>
                    <a:pt x="112" y="166"/>
                    <a:pt x="112" y="167"/>
                    <a:pt x="114" y="167"/>
                  </a:cubicBezTo>
                  <a:cubicBezTo>
                    <a:pt x="114" y="168"/>
                    <a:pt x="115" y="168"/>
                    <a:pt x="116" y="168"/>
                  </a:cubicBezTo>
                  <a:cubicBezTo>
                    <a:pt x="117" y="168"/>
                    <a:pt x="118" y="169"/>
                    <a:pt x="119" y="169"/>
                  </a:cubicBezTo>
                  <a:cubicBezTo>
                    <a:pt x="120" y="169"/>
                    <a:pt x="121" y="169"/>
                    <a:pt x="122" y="169"/>
                  </a:cubicBezTo>
                  <a:cubicBezTo>
                    <a:pt x="123" y="169"/>
                    <a:pt x="123" y="169"/>
                    <a:pt x="124" y="169"/>
                  </a:cubicBezTo>
                  <a:cubicBezTo>
                    <a:pt x="124" y="171"/>
                    <a:pt x="125" y="172"/>
                    <a:pt x="126" y="173"/>
                  </a:cubicBezTo>
                  <a:cubicBezTo>
                    <a:pt x="130" y="171"/>
                    <a:pt x="128" y="166"/>
                    <a:pt x="129" y="162"/>
                  </a:cubicBezTo>
                  <a:cubicBezTo>
                    <a:pt x="129" y="158"/>
                    <a:pt x="134" y="149"/>
                    <a:pt x="133" y="145"/>
                  </a:cubicBezTo>
                  <a:cubicBezTo>
                    <a:pt x="131" y="141"/>
                    <a:pt x="132" y="140"/>
                    <a:pt x="133" y="135"/>
                  </a:cubicBezTo>
                  <a:cubicBezTo>
                    <a:pt x="136" y="129"/>
                    <a:pt x="141" y="123"/>
                    <a:pt x="143" y="117"/>
                  </a:cubicBezTo>
                  <a:cubicBezTo>
                    <a:pt x="144" y="115"/>
                    <a:pt x="145" y="108"/>
                    <a:pt x="146" y="108"/>
                  </a:cubicBezTo>
                  <a:cubicBezTo>
                    <a:pt x="148" y="113"/>
                    <a:pt x="151" y="118"/>
                    <a:pt x="154" y="122"/>
                  </a:cubicBezTo>
                  <a:cubicBezTo>
                    <a:pt x="156" y="124"/>
                    <a:pt x="160" y="127"/>
                    <a:pt x="159" y="130"/>
                  </a:cubicBezTo>
                  <a:cubicBezTo>
                    <a:pt x="157" y="137"/>
                    <a:pt x="150" y="160"/>
                    <a:pt x="158" y="163"/>
                  </a:cubicBezTo>
                  <a:cubicBezTo>
                    <a:pt x="161" y="165"/>
                    <a:pt x="170" y="161"/>
                    <a:pt x="172" y="158"/>
                  </a:cubicBezTo>
                  <a:cubicBezTo>
                    <a:pt x="177" y="152"/>
                    <a:pt x="181" y="144"/>
                    <a:pt x="186" y="138"/>
                  </a:cubicBezTo>
                  <a:cubicBezTo>
                    <a:pt x="187" y="136"/>
                    <a:pt x="196" y="127"/>
                    <a:pt x="196" y="125"/>
                  </a:cubicBezTo>
                  <a:cubicBezTo>
                    <a:pt x="195" y="125"/>
                    <a:pt x="194" y="122"/>
                    <a:pt x="194" y="121"/>
                  </a:cubicBezTo>
                  <a:cubicBezTo>
                    <a:pt x="193" y="120"/>
                    <a:pt x="189" y="125"/>
                    <a:pt x="189" y="125"/>
                  </a:cubicBezTo>
                  <a:cubicBezTo>
                    <a:pt x="187" y="128"/>
                    <a:pt x="178" y="141"/>
                    <a:pt x="176" y="141"/>
                  </a:cubicBezTo>
                  <a:cubicBezTo>
                    <a:pt x="176" y="133"/>
                    <a:pt x="181" y="122"/>
                    <a:pt x="183" y="115"/>
                  </a:cubicBezTo>
                  <a:cubicBezTo>
                    <a:pt x="186" y="106"/>
                    <a:pt x="186" y="93"/>
                    <a:pt x="197" y="96"/>
                  </a:cubicBezTo>
                  <a:cubicBezTo>
                    <a:pt x="197" y="103"/>
                    <a:pt x="193" y="118"/>
                    <a:pt x="198" y="123"/>
                  </a:cubicBezTo>
                  <a:cubicBezTo>
                    <a:pt x="208" y="135"/>
                    <a:pt x="209" y="120"/>
                    <a:pt x="209" y="112"/>
                  </a:cubicBezTo>
                  <a:cubicBezTo>
                    <a:pt x="211" y="109"/>
                    <a:pt x="215" y="105"/>
                    <a:pt x="215" y="103"/>
                  </a:cubicBezTo>
                  <a:cubicBezTo>
                    <a:pt x="212" y="101"/>
                    <a:pt x="209" y="94"/>
                    <a:pt x="208" y="91"/>
                  </a:cubicBezTo>
                  <a:cubicBezTo>
                    <a:pt x="205" y="81"/>
                    <a:pt x="208" y="87"/>
                    <a:pt x="200" y="85"/>
                  </a:cubicBezTo>
                  <a:cubicBezTo>
                    <a:pt x="197" y="84"/>
                    <a:pt x="196" y="81"/>
                    <a:pt x="194" y="80"/>
                  </a:cubicBezTo>
                  <a:cubicBezTo>
                    <a:pt x="193" y="77"/>
                    <a:pt x="188" y="78"/>
                    <a:pt x="187" y="75"/>
                  </a:cubicBezTo>
                  <a:cubicBezTo>
                    <a:pt x="187" y="75"/>
                    <a:pt x="187" y="75"/>
                    <a:pt x="187" y="74"/>
                  </a:cubicBezTo>
                  <a:cubicBezTo>
                    <a:pt x="187" y="74"/>
                    <a:pt x="187" y="74"/>
                    <a:pt x="187" y="74"/>
                  </a:cubicBezTo>
                  <a:cubicBezTo>
                    <a:pt x="181" y="74"/>
                    <a:pt x="172" y="74"/>
                    <a:pt x="166" y="75"/>
                  </a:cubicBezTo>
                  <a:cubicBezTo>
                    <a:pt x="161" y="76"/>
                    <a:pt x="152" y="83"/>
                    <a:pt x="149" y="77"/>
                  </a:cubicBezTo>
                  <a:cubicBezTo>
                    <a:pt x="147" y="75"/>
                    <a:pt x="143" y="68"/>
                    <a:pt x="141" y="68"/>
                  </a:cubicBezTo>
                  <a:cubicBezTo>
                    <a:pt x="140" y="66"/>
                    <a:pt x="135" y="64"/>
                    <a:pt x="133" y="63"/>
                  </a:cubicBezTo>
                  <a:cubicBezTo>
                    <a:pt x="131" y="62"/>
                    <a:pt x="129" y="60"/>
                    <a:pt x="127" y="58"/>
                  </a:cubicBezTo>
                  <a:cubicBezTo>
                    <a:pt x="122" y="54"/>
                    <a:pt x="117" y="49"/>
                    <a:pt x="111" y="47"/>
                  </a:cubicBezTo>
                  <a:cubicBezTo>
                    <a:pt x="107" y="46"/>
                    <a:pt x="104" y="44"/>
                    <a:pt x="100" y="41"/>
                  </a:cubicBezTo>
                  <a:cubicBezTo>
                    <a:pt x="98" y="38"/>
                    <a:pt x="96" y="34"/>
                    <a:pt x="93" y="32"/>
                  </a:cubicBezTo>
                  <a:cubicBezTo>
                    <a:pt x="91" y="30"/>
                    <a:pt x="87" y="30"/>
                    <a:pt x="85" y="27"/>
                  </a:cubicBezTo>
                  <a:cubicBezTo>
                    <a:pt x="84" y="25"/>
                    <a:pt x="82" y="23"/>
                    <a:pt x="81" y="22"/>
                  </a:cubicBezTo>
                  <a:cubicBezTo>
                    <a:pt x="79" y="20"/>
                    <a:pt x="77" y="18"/>
                    <a:pt x="75" y="16"/>
                  </a:cubicBezTo>
                  <a:cubicBezTo>
                    <a:pt x="73" y="14"/>
                    <a:pt x="73" y="9"/>
                    <a:pt x="71" y="7"/>
                  </a:cubicBezTo>
                  <a:cubicBezTo>
                    <a:pt x="69" y="6"/>
                    <a:pt x="68" y="2"/>
                    <a:pt x="68"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27" name="JEFF DAVIS"/>
            <p:cNvSpPr>
              <a:spLocks/>
            </p:cNvSpPr>
            <p:nvPr/>
          </p:nvSpPr>
          <p:spPr bwMode="auto">
            <a:xfrm>
              <a:off x="4921250" y="4308475"/>
              <a:ext cx="404813" cy="354013"/>
            </a:xfrm>
            <a:custGeom>
              <a:avLst/>
              <a:gdLst>
                <a:gd name="T0" fmla="*/ 170 w 170"/>
                <a:gd name="T1" fmla="*/ 4 h 149"/>
                <a:gd name="T2" fmla="*/ 170 w 170"/>
                <a:gd name="T3" fmla="*/ 66 h 149"/>
                <a:gd name="T4" fmla="*/ 132 w 170"/>
                <a:gd name="T5" fmla="*/ 66 h 149"/>
                <a:gd name="T6" fmla="*/ 132 w 170"/>
                <a:gd name="T7" fmla="*/ 110 h 149"/>
                <a:gd name="T8" fmla="*/ 120 w 170"/>
                <a:gd name="T9" fmla="*/ 110 h 149"/>
                <a:gd name="T10" fmla="*/ 120 w 170"/>
                <a:gd name="T11" fmla="*/ 116 h 149"/>
                <a:gd name="T12" fmla="*/ 132 w 170"/>
                <a:gd name="T13" fmla="*/ 116 h 149"/>
                <a:gd name="T14" fmla="*/ 132 w 170"/>
                <a:gd name="T15" fmla="*/ 128 h 149"/>
                <a:gd name="T16" fmla="*/ 132 w 170"/>
                <a:gd name="T17" fmla="*/ 128 h 149"/>
                <a:gd name="T18" fmla="*/ 132 w 170"/>
                <a:gd name="T19" fmla="*/ 149 h 149"/>
                <a:gd name="T20" fmla="*/ 88 w 170"/>
                <a:gd name="T21" fmla="*/ 149 h 149"/>
                <a:gd name="T22" fmla="*/ 88 w 170"/>
                <a:gd name="T23" fmla="*/ 149 h 149"/>
                <a:gd name="T24" fmla="*/ 0 w 170"/>
                <a:gd name="T25" fmla="*/ 149 h 149"/>
                <a:gd name="T26" fmla="*/ 0 w 170"/>
                <a:gd name="T27" fmla="*/ 84 h 149"/>
                <a:gd name="T28" fmla="*/ 0 w 170"/>
                <a:gd name="T29" fmla="*/ 84 h 149"/>
                <a:gd name="T30" fmla="*/ 4 w 170"/>
                <a:gd name="T31" fmla="*/ 77 h 149"/>
                <a:gd name="T32" fmla="*/ 14 w 170"/>
                <a:gd name="T33" fmla="*/ 73 h 149"/>
                <a:gd name="T34" fmla="*/ 21 w 170"/>
                <a:gd name="T35" fmla="*/ 67 h 149"/>
                <a:gd name="T36" fmla="*/ 21 w 170"/>
                <a:gd name="T37" fmla="*/ 66 h 149"/>
                <a:gd name="T38" fmla="*/ 24 w 170"/>
                <a:gd name="T39" fmla="*/ 58 h 149"/>
                <a:gd name="T40" fmla="*/ 36 w 170"/>
                <a:gd name="T41" fmla="*/ 53 h 149"/>
                <a:gd name="T42" fmla="*/ 48 w 170"/>
                <a:gd name="T43" fmla="*/ 42 h 149"/>
                <a:gd name="T44" fmla="*/ 58 w 170"/>
                <a:gd name="T45" fmla="*/ 36 h 149"/>
                <a:gd name="T46" fmla="*/ 69 w 170"/>
                <a:gd name="T47" fmla="*/ 27 h 149"/>
                <a:gd name="T48" fmla="*/ 76 w 170"/>
                <a:gd name="T49" fmla="*/ 25 h 149"/>
                <a:gd name="T50" fmla="*/ 76 w 170"/>
                <a:gd name="T51" fmla="*/ 25 h 149"/>
                <a:gd name="T52" fmla="*/ 96 w 170"/>
                <a:gd name="T53" fmla="*/ 21 h 149"/>
                <a:gd name="T54" fmla="*/ 103 w 170"/>
                <a:gd name="T55" fmla="*/ 16 h 149"/>
                <a:gd name="T56" fmla="*/ 108 w 170"/>
                <a:gd name="T57" fmla="*/ 11 h 149"/>
                <a:gd name="T58" fmla="*/ 114 w 170"/>
                <a:gd name="T59" fmla="*/ 7 h 149"/>
                <a:gd name="T60" fmla="*/ 125 w 170"/>
                <a:gd name="T61" fmla="*/ 5 h 149"/>
                <a:gd name="T62" fmla="*/ 125 w 170"/>
                <a:gd name="T63" fmla="*/ 5 h 149"/>
                <a:gd name="T64" fmla="*/ 128 w 170"/>
                <a:gd name="T65" fmla="*/ 6 h 149"/>
                <a:gd name="T66" fmla="*/ 137 w 170"/>
                <a:gd name="T67" fmla="*/ 9 h 149"/>
                <a:gd name="T68" fmla="*/ 144 w 170"/>
                <a:gd name="T69" fmla="*/ 10 h 149"/>
                <a:gd name="T70" fmla="*/ 145 w 170"/>
                <a:gd name="T71" fmla="*/ 9 h 149"/>
                <a:gd name="T72" fmla="*/ 145 w 170"/>
                <a:gd name="T73" fmla="*/ 7 h 149"/>
                <a:gd name="T74" fmla="*/ 147 w 170"/>
                <a:gd name="T75" fmla="*/ 3 h 149"/>
                <a:gd name="T76" fmla="*/ 151 w 170"/>
                <a:gd name="T77" fmla="*/ 0 h 149"/>
                <a:gd name="T78" fmla="*/ 151 w 170"/>
                <a:gd name="T79" fmla="*/ 0 h 149"/>
                <a:gd name="T80" fmla="*/ 170 w 170"/>
                <a:gd name="T81" fmla="*/ 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0" h="149">
                  <a:moveTo>
                    <a:pt x="170" y="4"/>
                  </a:moveTo>
                  <a:cubicBezTo>
                    <a:pt x="170" y="66"/>
                    <a:pt x="170" y="66"/>
                    <a:pt x="170" y="66"/>
                  </a:cubicBezTo>
                  <a:cubicBezTo>
                    <a:pt x="132" y="66"/>
                    <a:pt x="132" y="66"/>
                    <a:pt x="132" y="66"/>
                  </a:cubicBezTo>
                  <a:cubicBezTo>
                    <a:pt x="132" y="110"/>
                    <a:pt x="132" y="110"/>
                    <a:pt x="132" y="110"/>
                  </a:cubicBezTo>
                  <a:cubicBezTo>
                    <a:pt x="120" y="110"/>
                    <a:pt x="120" y="110"/>
                    <a:pt x="120" y="110"/>
                  </a:cubicBezTo>
                  <a:cubicBezTo>
                    <a:pt x="120" y="116"/>
                    <a:pt x="120" y="116"/>
                    <a:pt x="120" y="116"/>
                  </a:cubicBezTo>
                  <a:cubicBezTo>
                    <a:pt x="132" y="116"/>
                    <a:pt x="132" y="116"/>
                    <a:pt x="132" y="116"/>
                  </a:cubicBezTo>
                  <a:cubicBezTo>
                    <a:pt x="132" y="128"/>
                    <a:pt x="132" y="128"/>
                    <a:pt x="132" y="128"/>
                  </a:cubicBezTo>
                  <a:cubicBezTo>
                    <a:pt x="132" y="128"/>
                    <a:pt x="132" y="128"/>
                    <a:pt x="132" y="128"/>
                  </a:cubicBezTo>
                  <a:cubicBezTo>
                    <a:pt x="132" y="149"/>
                    <a:pt x="132" y="149"/>
                    <a:pt x="132" y="149"/>
                  </a:cubicBezTo>
                  <a:cubicBezTo>
                    <a:pt x="88" y="149"/>
                    <a:pt x="88" y="149"/>
                    <a:pt x="88" y="149"/>
                  </a:cubicBezTo>
                  <a:cubicBezTo>
                    <a:pt x="88" y="149"/>
                    <a:pt x="88" y="149"/>
                    <a:pt x="88" y="149"/>
                  </a:cubicBezTo>
                  <a:cubicBezTo>
                    <a:pt x="0" y="149"/>
                    <a:pt x="0" y="149"/>
                    <a:pt x="0" y="149"/>
                  </a:cubicBezTo>
                  <a:cubicBezTo>
                    <a:pt x="0" y="84"/>
                    <a:pt x="0" y="84"/>
                    <a:pt x="0" y="84"/>
                  </a:cubicBezTo>
                  <a:cubicBezTo>
                    <a:pt x="0" y="84"/>
                    <a:pt x="0" y="84"/>
                    <a:pt x="0" y="84"/>
                  </a:cubicBezTo>
                  <a:cubicBezTo>
                    <a:pt x="4" y="77"/>
                    <a:pt x="4" y="77"/>
                    <a:pt x="4" y="77"/>
                  </a:cubicBezTo>
                  <a:cubicBezTo>
                    <a:pt x="7" y="75"/>
                    <a:pt x="10" y="74"/>
                    <a:pt x="14" y="73"/>
                  </a:cubicBezTo>
                  <a:cubicBezTo>
                    <a:pt x="16" y="71"/>
                    <a:pt x="18" y="68"/>
                    <a:pt x="21" y="67"/>
                  </a:cubicBezTo>
                  <a:cubicBezTo>
                    <a:pt x="21" y="67"/>
                    <a:pt x="21" y="67"/>
                    <a:pt x="21" y="66"/>
                  </a:cubicBezTo>
                  <a:cubicBezTo>
                    <a:pt x="22" y="64"/>
                    <a:pt x="23" y="61"/>
                    <a:pt x="24" y="58"/>
                  </a:cubicBezTo>
                  <a:cubicBezTo>
                    <a:pt x="28" y="53"/>
                    <a:pt x="31" y="55"/>
                    <a:pt x="36" y="53"/>
                  </a:cubicBezTo>
                  <a:cubicBezTo>
                    <a:pt x="41" y="51"/>
                    <a:pt x="44" y="45"/>
                    <a:pt x="48" y="42"/>
                  </a:cubicBezTo>
                  <a:cubicBezTo>
                    <a:pt x="51" y="40"/>
                    <a:pt x="55" y="38"/>
                    <a:pt x="58" y="36"/>
                  </a:cubicBezTo>
                  <a:cubicBezTo>
                    <a:pt x="62" y="34"/>
                    <a:pt x="65" y="30"/>
                    <a:pt x="69" y="27"/>
                  </a:cubicBezTo>
                  <a:cubicBezTo>
                    <a:pt x="72" y="26"/>
                    <a:pt x="74" y="26"/>
                    <a:pt x="76" y="25"/>
                  </a:cubicBezTo>
                  <a:cubicBezTo>
                    <a:pt x="76" y="25"/>
                    <a:pt x="76" y="25"/>
                    <a:pt x="76" y="25"/>
                  </a:cubicBezTo>
                  <a:cubicBezTo>
                    <a:pt x="83" y="23"/>
                    <a:pt x="89" y="23"/>
                    <a:pt x="96" y="21"/>
                  </a:cubicBezTo>
                  <a:cubicBezTo>
                    <a:pt x="98" y="20"/>
                    <a:pt x="101" y="17"/>
                    <a:pt x="103" y="16"/>
                  </a:cubicBezTo>
                  <a:cubicBezTo>
                    <a:pt x="105" y="15"/>
                    <a:pt x="106" y="12"/>
                    <a:pt x="108" y="11"/>
                  </a:cubicBezTo>
                  <a:cubicBezTo>
                    <a:pt x="110" y="9"/>
                    <a:pt x="112" y="8"/>
                    <a:pt x="114" y="7"/>
                  </a:cubicBezTo>
                  <a:cubicBezTo>
                    <a:pt x="125" y="5"/>
                    <a:pt x="125" y="5"/>
                    <a:pt x="125" y="5"/>
                  </a:cubicBezTo>
                  <a:cubicBezTo>
                    <a:pt x="125" y="5"/>
                    <a:pt x="125" y="5"/>
                    <a:pt x="125" y="5"/>
                  </a:cubicBezTo>
                  <a:cubicBezTo>
                    <a:pt x="126" y="5"/>
                    <a:pt x="127" y="6"/>
                    <a:pt x="128" y="6"/>
                  </a:cubicBezTo>
                  <a:cubicBezTo>
                    <a:pt x="131" y="6"/>
                    <a:pt x="135" y="8"/>
                    <a:pt x="137" y="9"/>
                  </a:cubicBezTo>
                  <a:cubicBezTo>
                    <a:pt x="139" y="10"/>
                    <a:pt x="143" y="13"/>
                    <a:pt x="144" y="10"/>
                  </a:cubicBezTo>
                  <a:cubicBezTo>
                    <a:pt x="145" y="9"/>
                    <a:pt x="145" y="9"/>
                    <a:pt x="145" y="9"/>
                  </a:cubicBezTo>
                  <a:cubicBezTo>
                    <a:pt x="145" y="9"/>
                    <a:pt x="145" y="8"/>
                    <a:pt x="145" y="7"/>
                  </a:cubicBezTo>
                  <a:cubicBezTo>
                    <a:pt x="145" y="5"/>
                    <a:pt x="146" y="4"/>
                    <a:pt x="147" y="3"/>
                  </a:cubicBezTo>
                  <a:cubicBezTo>
                    <a:pt x="151" y="0"/>
                    <a:pt x="151" y="0"/>
                    <a:pt x="151" y="0"/>
                  </a:cubicBezTo>
                  <a:cubicBezTo>
                    <a:pt x="151" y="0"/>
                    <a:pt x="151" y="0"/>
                    <a:pt x="151" y="0"/>
                  </a:cubicBezTo>
                  <a:cubicBezTo>
                    <a:pt x="170" y="4"/>
                    <a:pt x="170" y="4"/>
                    <a:pt x="170" y="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28" name="IRWIN"/>
            <p:cNvSpPr>
              <a:spLocks/>
            </p:cNvSpPr>
            <p:nvPr/>
          </p:nvSpPr>
          <p:spPr bwMode="auto">
            <a:xfrm>
              <a:off x="4268788" y="4546600"/>
              <a:ext cx="495300" cy="347663"/>
            </a:xfrm>
            <a:custGeom>
              <a:avLst/>
              <a:gdLst>
                <a:gd name="T0" fmla="*/ 19 w 208"/>
                <a:gd name="T1" fmla="*/ 5 h 146"/>
                <a:gd name="T2" fmla="*/ 54 w 208"/>
                <a:gd name="T3" fmla="*/ 5 h 146"/>
                <a:gd name="T4" fmla="*/ 54 w 208"/>
                <a:gd name="T5" fmla="*/ 0 h 146"/>
                <a:gd name="T6" fmla="*/ 67 w 208"/>
                <a:gd name="T7" fmla="*/ 0 h 146"/>
                <a:gd name="T8" fmla="*/ 67 w 208"/>
                <a:gd name="T9" fmla="*/ 5 h 146"/>
                <a:gd name="T10" fmla="*/ 74 w 208"/>
                <a:gd name="T11" fmla="*/ 5 h 146"/>
                <a:gd name="T12" fmla="*/ 74 w 208"/>
                <a:gd name="T13" fmla="*/ 44 h 146"/>
                <a:gd name="T14" fmla="*/ 97 w 208"/>
                <a:gd name="T15" fmla="*/ 44 h 146"/>
                <a:gd name="T16" fmla="*/ 97 w 208"/>
                <a:gd name="T17" fmla="*/ 58 h 146"/>
                <a:gd name="T18" fmla="*/ 133 w 208"/>
                <a:gd name="T19" fmla="*/ 58 h 146"/>
                <a:gd name="T20" fmla="*/ 133 w 208"/>
                <a:gd name="T21" fmla="*/ 45 h 146"/>
                <a:gd name="T22" fmla="*/ 208 w 208"/>
                <a:gd name="T23" fmla="*/ 45 h 146"/>
                <a:gd name="T24" fmla="*/ 208 w 208"/>
                <a:gd name="T25" fmla="*/ 45 h 146"/>
                <a:gd name="T26" fmla="*/ 206 w 208"/>
                <a:gd name="T27" fmla="*/ 54 h 146"/>
                <a:gd name="T28" fmla="*/ 203 w 208"/>
                <a:gd name="T29" fmla="*/ 62 h 146"/>
                <a:gd name="T30" fmla="*/ 197 w 208"/>
                <a:gd name="T31" fmla="*/ 67 h 146"/>
                <a:gd name="T32" fmla="*/ 185 w 208"/>
                <a:gd name="T33" fmla="*/ 79 h 146"/>
                <a:gd name="T34" fmla="*/ 182 w 208"/>
                <a:gd name="T35" fmla="*/ 104 h 146"/>
                <a:gd name="T36" fmla="*/ 170 w 208"/>
                <a:gd name="T37" fmla="*/ 129 h 146"/>
                <a:gd name="T38" fmla="*/ 162 w 208"/>
                <a:gd name="T39" fmla="*/ 146 h 146"/>
                <a:gd name="T40" fmla="*/ 149 w 208"/>
                <a:gd name="T41" fmla="*/ 146 h 146"/>
                <a:gd name="T42" fmla="*/ 149 w 208"/>
                <a:gd name="T43" fmla="*/ 146 h 146"/>
                <a:gd name="T44" fmla="*/ 68 w 208"/>
                <a:gd name="T45" fmla="*/ 146 h 146"/>
                <a:gd name="T46" fmla="*/ 68 w 208"/>
                <a:gd name="T47" fmla="*/ 146 h 146"/>
                <a:gd name="T48" fmla="*/ 62 w 208"/>
                <a:gd name="T49" fmla="*/ 144 h 146"/>
                <a:gd name="T50" fmla="*/ 61 w 208"/>
                <a:gd name="T51" fmla="*/ 143 h 146"/>
                <a:gd name="T52" fmla="*/ 49 w 208"/>
                <a:gd name="T53" fmla="*/ 139 h 146"/>
                <a:gd name="T54" fmla="*/ 47 w 208"/>
                <a:gd name="T55" fmla="*/ 133 h 146"/>
                <a:gd name="T56" fmla="*/ 45 w 208"/>
                <a:gd name="T57" fmla="*/ 123 h 146"/>
                <a:gd name="T58" fmla="*/ 34 w 208"/>
                <a:gd name="T59" fmla="*/ 105 h 146"/>
                <a:gd name="T60" fmla="*/ 13 w 208"/>
                <a:gd name="T61" fmla="*/ 105 h 146"/>
                <a:gd name="T62" fmla="*/ 13 w 208"/>
                <a:gd name="T63" fmla="*/ 98 h 146"/>
                <a:gd name="T64" fmla="*/ 0 w 208"/>
                <a:gd name="T65" fmla="*/ 98 h 146"/>
                <a:gd name="T66" fmla="*/ 0 w 208"/>
                <a:gd name="T67" fmla="*/ 85 h 146"/>
                <a:gd name="T68" fmla="*/ 0 w 208"/>
                <a:gd name="T69" fmla="*/ 85 h 146"/>
                <a:gd name="T70" fmla="*/ 3 w 208"/>
                <a:gd name="T71" fmla="*/ 62 h 146"/>
                <a:gd name="T72" fmla="*/ 4 w 208"/>
                <a:gd name="T73" fmla="*/ 36 h 146"/>
                <a:gd name="T74" fmla="*/ 20 w 208"/>
                <a:gd name="T75" fmla="*/ 28 h 146"/>
                <a:gd name="T76" fmla="*/ 14 w 208"/>
                <a:gd name="T77" fmla="*/ 21 h 146"/>
                <a:gd name="T78" fmla="*/ 17 w 208"/>
                <a:gd name="T79" fmla="*/ 12 h 146"/>
                <a:gd name="T80" fmla="*/ 19 w 208"/>
                <a:gd name="T81" fmla="*/ 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146">
                  <a:moveTo>
                    <a:pt x="19" y="5"/>
                  </a:moveTo>
                  <a:cubicBezTo>
                    <a:pt x="54" y="5"/>
                    <a:pt x="54" y="5"/>
                    <a:pt x="54" y="5"/>
                  </a:cubicBezTo>
                  <a:cubicBezTo>
                    <a:pt x="54" y="0"/>
                    <a:pt x="54" y="0"/>
                    <a:pt x="54" y="0"/>
                  </a:cubicBezTo>
                  <a:cubicBezTo>
                    <a:pt x="67" y="0"/>
                    <a:pt x="67" y="0"/>
                    <a:pt x="67" y="0"/>
                  </a:cubicBezTo>
                  <a:cubicBezTo>
                    <a:pt x="67" y="5"/>
                    <a:pt x="67" y="5"/>
                    <a:pt x="67" y="5"/>
                  </a:cubicBezTo>
                  <a:cubicBezTo>
                    <a:pt x="74" y="5"/>
                    <a:pt x="74" y="5"/>
                    <a:pt x="74" y="5"/>
                  </a:cubicBezTo>
                  <a:cubicBezTo>
                    <a:pt x="74" y="44"/>
                    <a:pt x="74" y="44"/>
                    <a:pt x="74" y="44"/>
                  </a:cubicBezTo>
                  <a:cubicBezTo>
                    <a:pt x="97" y="44"/>
                    <a:pt x="97" y="44"/>
                    <a:pt x="97" y="44"/>
                  </a:cubicBezTo>
                  <a:cubicBezTo>
                    <a:pt x="97" y="58"/>
                    <a:pt x="97" y="58"/>
                    <a:pt x="97" y="58"/>
                  </a:cubicBezTo>
                  <a:cubicBezTo>
                    <a:pt x="133" y="58"/>
                    <a:pt x="133" y="58"/>
                    <a:pt x="133" y="58"/>
                  </a:cubicBezTo>
                  <a:cubicBezTo>
                    <a:pt x="133" y="45"/>
                    <a:pt x="133" y="45"/>
                    <a:pt x="133" y="45"/>
                  </a:cubicBezTo>
                  <a:cubicBezTo>
                    <a:pt x="208" y="45"/>
                    <a:pt x="208" y="45"/>
                    <a:pt x="208" y="45"/>
                  </a:cubicBezTo>
                  <a:cubicBezTo>
                    <a:pt x="208" y="45"/>
                    <a:pt x="208" y="45"/>
                    <a:pt x="208" y="45"/>
                  </a:cubicBezTo>
                  <a:cubicBezTo>
                    <a:pt x="206" y="54"/>
                    <a:pt x="206" y="54"/>
                    <a:pt x="206" y="54"/>
                  </a:cubicBezTo>
                  <a:cubicBezTo>
                    <a:pt x="204" y="56"/>
                    <a:pt x="204" y="59"/>
                    <a:pt x="203" y="62"/>
                  </a:cubicBezTo>
                  <a:cubicBezTo>
                    <a:pt x="202" y="64"/>
                    <a:pt x="200" y="65"/>
                    <a:pt x="197" y="67"/>
                  </a:cubicBezTo>
                  <a:cubicBezTo>
                    <a:pt x="195" y="69"/>
                    <a:pt x="185" y="76"/>
                    <a:pt x="185" y="79"/>
                  </a:cubicBezTo>
                  <a:cubicBezTo>
                    <a:pt x="183" y="80"/>
                    <a:pt x="183" y="101"/>
                    <a:pt x="182" y="104"/>
                  </a:cubicBezTo>
                  <a:cubicBezTo>
                    <a:pt x="180" y="113"/>
                    <a:pt x="173" y="121"/>
                    <a:pt x="170" y="129"/>
                  </a:cubicBezTo>
                  <a:cubicBezTo>
                    <a:pt x="167" y="135"/>
                    <a:pt x="165" y="141"/>
                    <a:pt x="162" y="146"/>
                  </a:cubicBezTo>
                  <a:cubicBezTo>
                    <a:pt x="149" y="146"/>
                    <a:pt x="149" y="146"/>
                    <a:pt x="149" y="146"/>
                  </a:cubicBezTo>
                  <a:cubicBezTo>
                    <a:pt x="149" y="146"/>
                    <a:pt x="149" y="146"/>
                    <a:pt x="149" y="146"/>
                  </a:cubicBezTo>
                  <a:cubicBezTo>
                    <a:pt x="68" y="146"/>
                    <a:pt x="68" y="146"/>
                    <a:pt x="68" y="146"/>
                  </a:cubicBezTo>
                  <a:cubicBezTo>
                    <a:pt x="68" y="146"/>
                    <a:pt x="68" y="146"/>
                    <a:pt x="68" y="146"/>
                  </a:cubicBezTo>
                  <a:cubicBezTo>
                    <a:pt x="62" y="144"/>
                    <a:pt x="62" y="144"/>
                    <a:pt x="62" y="144"/>
                  </a:cubicBezTo>
                  <a:cubicBezTo>
                    <a:pt x="62" y="144"/>
                    <a:pt x="62" y="143"/>
                    <a:pt x="61" y="143"/>
                  </a:cubicBezTo>
                  <a:cubicBezTo>
                    <a:pt x="59" y="141"/>
                    <a:pt x="50" y="141"/>
                    <a:pt x="49" y="139"/>
                  </a:cubicBezTo>
                  <a:cubicBezTo>
                    <a:pt x="48" y="139"/>
                    <a:pt x="48" y="134"/>
                    <a:pt x="47" y="133"/>
                  </a:cubicBezTo>
                  <a:cubicBezTo>
                    <a:pt x="47" y="129"/>
                    <a:pt x="46" y="126"/>
                    <a:pt x="45" y="123"/>
                  </a:cubicBezTo>
                  <a:cubicBezTo>
                    <a:pt x="43" y="117"/>
                    <a:pt x="39" y="109"/>
                    <a:pt x="34" y="105"/>
                  </a:cubicBezTo>
                  <a:cubicBezTo>
                    <a:pt x="13" y="105"/>
                    <a:pt x="13" y="105"/>
                    <a:pt x="13" y="105"/>
                  </a:cubicBezTo>
                  <a:cubicBezTo>
                    <a:pt x="13" y="98"/>
                    <a:pt x="13" y="98"/>
                    <a:pt x="13" y="98"/>
                  </a:cubicBezTo>
                  <a:cubicBezTo>
                    <a:pt x="0" y="98"/>
                    <a:pt x="0" y="98"/>
                    <a:pt x="0" y="98"/>
                  </a:cubicBezTo>
                  <a:cubicBezTo>
                    <a:pt x="0" y="85"/>
                    <a:pt x="0" y="85"/>
                    <a:pt x="0" y="85"/>
                  </a:cubicBezTo>
                  <a:cubicBezTo>
                    <a:pt x="0" y="85"/>
                    <a:pt x="0" y="85"/>
                    <a:pt x="0" y="85"/>
                  </a:cubicBezTo>
                  <a:cubicBezTo>
                    <a:pt x="3" y="79"/>
                    <a:pt x="3" y="69"/>
                    <a:pt x="3" y="62"/>
                  </a:cubicBezTo>
                  <a:cubicBezTo>
                    <a:pt x="4" y="36"/>
                    <a:pt x="4" y="36"/>
                    <a:pt x="4" y="36"/>
                  </a:cubicBezTo>
                  <a:cubicBezTo>
                    <a:pt x="12" y="36"/>
                    <a:pt x="20" y="40"/>
                    <a:pt x="20" y="28"/>
                  </a:cubicBezTo>
                  <a:cubicBezTo>
                    <a:pt x="20" y="24"/>
                    <a:pt x="15" y="23"/>
                    <a:pt x="14" y="21"/>
                  </a:cubicBezTo>
                  <a:cubicBezTo>
                    <a:pt x="12" y="18"/>
                    <a:pt x="17" y="16"/>
                    <a:pt x="17" y="12"/>
                  </a:cubicBezTo>
                  <a:cubicBezTo>
                    <a:pt x="19" y="5"/>
                    <a:pt x="19" y="5"/>
                    <a:pt x="19" y="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29" name="TELFAIR"/>
            <p:cNvSpPr>
              <a:spLocks/>
            </p:cNvSpPr>
            <p:nvPr/>
          </p:nvSpPr>
          <p:spPr bwMode="auto">
            <a:xfrm>
              <a:off x="4562475" y="4094163"/>
              <a:ext cx="539750" cy="439738"/>
            </a:xfrm>
            <a:custGeom>
              <a:avLst/>
              <a:gdLst>
                <a:gd name="T0" fmla="*/ 118 w 227"/>
                <a:gd name="T1" fmla="*/ 7 h 185"/>
                <a:gd name="T2" fmla="*/ 120 w 227"/>
                <a:gd name="T3" fmla="*/ 17 h 185"/>
                <a:gd name="T4" fmla="*/ 128 w 227"/>
                <a:gd name="T5" fmla="*/ 29 h 185"/>
                <a:gd name="T6" fmla="*/ 156 w 227"/>
                <a:gd name="T7" fmla="*/ 47 h 185"/>
                <a:gd name="T8" fmla="*/ 162 w 227"/>
                <a:gd name="T9" fmla="*/ 51 h 185"/>
                <a:gd name="T10" fmla="*/ 168 w 227"/>
                <a:gd name="T11" fmla="*/ 58 h 185"/>
                <a:gd name="T12" fmla="*/ 172 w 227"/>
                <a:gd name="T13" fmla="*/ 63 h 185"/>
                <a:gd name="T14" fmla="*/ 185 w 227"/>
                <a:gd name="T15" fmla="*/ 71 h 185"/>
                <a:gd name="T16" fmla="*/ 198 w 227"/>
                <a:gd name="T17" fmla="*/ 74 h 185"/>
                <a:gd name="T18" fmla="*/ 207 w 227"/>
                <a:gd name="T19" fmla="*/ 90 h 185"/>
                <a:gd name="T20" fmla="*/ 222 w 227"/>
                <a:gd name="T21" fmla="*/ 107 h 185"/>
                <a:gd name="T22" fmla="*/ 227 w 227"/>
                <a:gd name="T23" fmla="*/ 115 h 185"/>
                <a:gd name="T24" fmla="*/ 227 w 227"/>
                <a:gd name="T25" fmla="*/ 115 h 185"/>
                <a:gd name="T26" fmla="*/ 220 w 227"/>
                <a:gd name="T27" fmla="*/ 117 h 185"/>
                <a:gd name="T28" fmla="*/ 209 w 227"/>
                <a:gd name="T29" fmla="*/ 126 h 185"/>
                <a:gd name="T30" fmla="*/ 199 w 227"/>
                <a:gd name="T31" fmla="*/ 132 h 185"/>
                <a:gd name="T32" fmla="*/ 187 w 227"/>
                <a:gd name="T33" fmla="*/ 143 h 185"/>
                <a:gd name="T34" fmla="*/ 175 w 227"/>
                <a:gd name="T35" fmla="*/ 148 h 185"/>
                <a:gd name="T36" fmla="*/ 172 w 227"/>
                <a:gd name="T37" fmla="*/ 156 h 185"/>
                <a:gd name="T38" fmla="*/ 172 w 227"/>
                <a:gd name="T39" fmla="*/ 157 h 185"/>
                <a:gd name="T40" fmla="*/ 165 w 227"/>
                <a:gd name="T41" fmla="*/ 163 h 185"/>
                <a:gd name="T42" fmla="*/ 155 w 227"/>
                <a:gd name="T43" fmla="*/ 167 h 185"/>
                <a:gd name="T44" fmla="*/ 151 w 227"/>
                <a:gd name="T45" fmla="*/ 174 h 185"/>
                <a:gd name="T46" fmla="*/ 151 w 227"/>
                <a:gd name="T47" fmla="*/ 174 h 185"/>
                <a:gd name="T48" fmla="*/ 145 w 227"/>
                <a:gd name="T49" fmla="*/ 177 h 185"/>
                <a:gd name="T50" fmla="*/ 133 w 227"/>
                <a:gd name="T51" fmla="*/ 184 h 185"/>
                <a:gd name="T52" fmla="*/ 121 w 227"/>
                <a:gd name="T53" fmla="*/ 182 h 185"/>
                <a:gd name="T54" fmla="*/ 111 w 227"/>
                <a:gd name="T55" fmla="*/ 183 h 185"/>
                <a:gd name="T56" fmla="*/ 100 w 227"/>
                <a:gd name="T57" fmla="*/ 180 h 185"/>
                <a:gd name="T58" fmla="*/ 88 w 227"/>
                <a:gd name="T59" fmla="*/ 182 h 185"/>
                <a:gd name="T60" fmla="*/ 86 w 227"/>
                <a:gd name="T61" fmla="*/ 184 h 185"/>
                <a:gd name="T62" fmla="*/ 86 w 227"/>
                <a:gd name="T63" fmla="*/ 184 h 185"/>
                <a:gd name="T64" fmla="*/ 80 w 227"/>
                <a:gd name="T65" fmla="*/ 185 h 185"/>
                <a:gd name="T66" fmla="*/ 69 w 227"/>
                <a:gd name="T67" fmla="*/ 181 h 185"/>
                <a:gd name="T68" fmla="*/ 57 w 227"/>
                <a:gd name="T69" fmla="*/ 176 h 185"/>
                <a:gd name="T70" fmla="*/ 37 w 227"/>
                <a:gd name="T71" fmla="*/ 168 h 185"/>
                <a:gd name="T72" fmla="*/ 23 w 227"/>
                <a:gd name="T73" fmla="*/ 160 h 185"/>
                <a:gd name="T74" fmla="*/ 16 w 227"/>
                <a:gd name="T75" fmla="*/ 154 h 185"/>
                <a:gd name="T76" fmla="*/ 10 w 227"/>
                <a:gd name="T77" fmla="*/ 151 h 185"/>
                <a:gd name="T78" fmla="*/ 10 w 227"/>
                <a:gd name="T79" fmla="*/ 151 h 185"/>
                <a:gd name="T80" fmla="*/ 10 w 227"/>
                <a:gd name="T81" fmla="*/ 150 h 185"/>
                <a:gd name="T82" fmla="*/ 11 w 227"/>
                <a:gd name="T83" fmla="*/ 140 h 185"/>
                <a:gd name="T84" fmla="*/ 7 w 227"/>
                <a:gd name="T85" fmla="*/ 135 h 185"/>
                <a:gd name="T86" fmla="*/ 2 w 227"/>
                <a:gd name="T87" fmla="*/ 132 h 185"/>
                <a:gd name="T88" fmla="*/ 0 w 227"/>
                <a:gd name="T89" fmla="*/ 125 h 185"/>
                <a:gd name="T90" fmla="*/ 0 w 227"/>
                <a:gd name="T91" fmla="*/ 125 h 185"/>
                <a:gd name="T92" fmla="*/ 80 w 227"/>
                <a:gd name="T93" fmla="*/ 46 h 185"/>
                <a:gd name="T94" fmla="*/ 96 w 227"/>
                <a:gd name="T95" fmla="*/ 31 h 185"/>
                <a:gd name="T96" fmla="*/ 106 w 227"/>
                <a:gd name="T97" fmla="*/ 22 h 185"/>
                <a:gd name="T98" fmla="*/ 110 w 227"/>
                <a:gd name="T99" fmla="*/ 12 h 185"/>
                <a:gd name="T100" fmla="*/ 109 w 227"/>
                <a:gd name="T101" fmla="*/ 2 h 185"/>
                <a:gd name="T102" fmla="*/ 110 w 227"/>
                <a:gd name="T103" fmla="*/ 1 h 185"/>
                <a:gd name="T104" fmla="*/ 115 w 227"/>
                <a:gd name="T105" fmla="*/ 1 h 185"/>
                <a:gd name="T106" fmla="*/ 118 w 227"/>
                <a:gd name="T107" fmla="*/ 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7" h="185">
                  <a:moveTo>
                    <a:pt x="118" y="7"/>
                  </a:moveTo>
                  <a:cubicBezTo>
                    <a:pt x="114" y="12"/>
                    <a:pt x="116" y="14"/>
                    <a:pt x="120" y="17"/>
                  </a:cubicBezTo>
                  <a:cubicBezTo>
                    <a:pt x="124" y="19"/>
                    <a:pt x="127" y="25"/>
                    <a:pt x="128" y="29"/>
                  </a:cubicBezTo>
                  <a:cubicBezTo>
                    <a:pt x="136" y="38"/>
                    <a:pt x="144" y="46"/>
                    <a:pt x="156" y="47"/>
                  </a:cubicBezTo>
                  <a:cubicBezTo>
                    <a:pt x="157" y="48"/>
                    <a:pt x="160" y="50"/>
                    <a:pt x="162" y="51"/>
                  </a:cubicBezTo>
                  <a:cubicBezTo>
                    <a:pt x="163" y="53"/>
                    <a:pt x="166" y="55"/>
                    <a:pt x="168" y="58"/>
                  </a:cubicBezTo>
                  <a:cubicBezTo>
                    <a:pt x="169" y="59"/>
                    <a:pt x="171" y="62"/>
                    <a:pt x="172" y="63"/>
                  </a:cubicBezTo>
                  <a:cubicBezTo>
                    <a:pt x="173" y="69"/>
                    <a:pt x="180" y="71"/>
                    <a:pt x="185" y="71"/>
                  </a:cubicBezTo>
                  <a:cubicBezTo>
                    <a:pt x="189" y="72"/>
                    <a:pt x="196" y="71"/>
                    <a:pt x="198" y="74"/>
                  </a:cubicBezTo>
                  <a:cubicBezTo>
                    <a:pt x="202" y="79"/>
                    <a:pt x="203" y="86"/>
                    <a:pt x="207" y="90"/>
                  </a:cubicBezTo>
                  <a:cubicBezTo>
                    <a:pt x="222" y="107"/>
                    <a:pt x="222" y="107"/>
                    <a:pt x="222" y="107"/>
                  </a:cubicBezTo>
                  <a:cubicBezTo>
                    <a:pt x="227" y="115"/>
                    <a:pt x="227" y="115"/>
                    <a:pt x="227" y="115"/>
                  </a:cubicBezTo>
                  <a:cubicBezTo>
                    <a:pt x="227" y="115"/>
                    <a:pt x="227" y="115"/>
                    <a:pt x="227" y="115"/>
                  </a:cubicBezTo>
                  <a:cubicBezTo>
                    <a:pt x="225" y="116"/>
                    <a:pt x="223" y="116"/>
                    <a:pt x="220" y="117"/>
                  </a:cubicBezTo>
                  <a:cubicBezTo>
                    <a:pt x="216" y="120"/>
                    <a:pt x="213" y="124"/>
                    <a:pt x="209" y="126"/>
                  </a:cubicBezTo>
                  <a:cubicBezTo>
                    <a:pt x="206" y="128"/>
                    <a:pt x="202" y="130"/>
                    <a:pt x="199" y="132"/>
                  </a:cubicBezTo>
                  <a:cubicBezTo>
                    <a:pt x="195" y="135"/>
                    <a:pt x="192" y="141"/>
                    <a:pt x="187" y="143"/>
                  </a:cubicBezTo>
                  <a:cubicBezTo>
                    <a:pt x="182" y="145"/>
                    <a:pt x="179" y="143"/>
                    <a:pt x="175" y="148"/>
                  </a:cubicBezTo>
                  <a:cubicBezTo>
                    <a:pt x="174" y="151"/>
                    <a:pt x="173" y="154"/>
                    <a:pt x="172" y="156"/>
                  </a:cubicBezTo>
                  <a:cubicBezTo>
                    <a:pt x="172" y="157"/>
                    <a:pt x="172" y="157"/>
                    <a:pt x="172" y="157"/>
                  </a:cubicBezTo>
                  <a:cubicBezTo>
                    <a:pt x="169" y="158"/>
                    <a:pt x="167" y="161"/>
                    <a:pt x="165" y="163"/>
                  </a:cubicBezTo>
                  <a:cubicBezTo>
                    <a:pt x="161" y="164"/>
                    <a:pt x="158" y="165"/>
                    <a:pt x="155" y="167"/>
                  </a:cubicBezTo>
                  <a:cubicBezTo>
                    <a:pt x="151" y="174"/>
                    <a:pt x="151" y="174"/>
                    <a:pt x="151" y="174"/>
                  </a:cubicBezTo>
                  <a:cubicBezTo>
                    <a:pt x="151" y="174"/>
                    <a:pt x="151" y="174"/>
                    <a:pt x="151" y="174"/>
                  </a:cubicBezTo>
                  <a:cubicBezTo>
                    <a:pt x="145" y="177"/>
                    <a:pt x="145" y="177"/>
                    <a:pt x="145" y="177"/>
                  </a:cubicBezTo>
                  <a:cubicBezTo>
                    <a:pt x="142" y="181"/>
                    <a:pt x="138" y="184"/>
                    <a:pt x="133" y="184"/>
                  </a:cubicBezTo>
                  <a:cubicBezTo>
                    <a:pt x="128" y="185"/>
                    <a:pt x="125" y="182"/>
                    <a:pt x="121" y="182"/>
                  </a:cubicBezTo>
                  <a:cubicBezTo>
                    <a:pt x="117" y="182"/>
                    <a:pt x="114" y="182"/>
                    <a:pt x="111" y="183"/>
                  </a:cubicBezTo>
                  <a:cubicBezTo>
                    <a:pt x="106" y="183"/>
                    <a:pt x="104" y="183"/>
                    <a:pt x="100" y="180"/>
                  </a:cubicBezTo>
                  <a:cubicBezTo>
                    <a:pt x="96" y="176"/>
                    <a:pt x="92" y="182"/>
                    <a:pt x="88" y="182"/>
                  </a:cubicBezTo>
                  <a:cubicBezTo>
                    <a:pt x="87" y="183"/>
                    <a:pt x="87" y="183"/>
                    <a:pt x="86" y="184"/>
                  </a:cubicBezTo>
                  <a:cubicBezTo>
                    <a:pt x="86" y="184"/>
                    <a:pt x="86" y="184"/>
                    <a:pt x="86" y="184"/>
                  </a:cubicBezTo>
                  <a:cubicBezTo>
                    <a:pt x="80" y="185"/>
                    <a:pt x="80" y="185"/>
                    <a:pt x="80" y="185"/>
                  </a:cubicBezTo>
                  <a:cubicBezTo>
                    <a:pt x="74" y="185"/>
                    <a:pt x="72" y="185"/>
                    <a:pt x="69" y="181"/>
                  </a:cubicBezTo>
                  <a:cubicBezTo>
                    <a:pt x="66" y="178"/>
                    <a:pt x="61" y="178"/>
                    <a:pt x="57" y="176"/>
                  </a:cubicBezTo>
                  <a:cubicBezTo>
                    <a:pt x="52" y="173"/>
                    <a:pt x="44" y="164"/>
                    <a:pt x="37" y="168"/>
                  </a:cubicBezTo>
                  <a:cubicBezTo>
                    <a:pt x="32" y="172"/>
                    <a:pt x="24" y="166"/>
                    <a:pt x="23" y="160"/>
                  </a:cubicBezTo>
                  <a:cubicBezTo>
                    <a:pt x="21" y="158"/>
                    <a:pt x="19" y="156"/>
                    <a:pt x="16" y="154"/>
                  </a:cubicBezTo>
                  <a:cubicBezTo>
                    <a:pt x="14" y="153"/>
                    <a:pt x="10" y="153"/>
                    <a:pt x="10" y="151"/>
                  </a:cubicBezTo>
                  <a:cubicBezTo>
                    <a:pt x="10" y="151"/>
                    <a:pt x="10" y="151"/>
                    <a:pt x="10" y="151"/>
                  </a:cubicBezTo>
                  <a:cubicBezTo>
                    <a:pt x="10" y="150"/>
                    <a:pt x="10" y="150"/>
                    <a:pt x="10" y="150"/>
                  </a:cubicBezTo>
                  <a:cubicBezTo>
                    <a:pt x="10" y="147"/>
                    <a:pt x="11" y="143"/>
                    <a:pt x="11" y="140"/>
                  </a:cubicBezTo>
                  <a:cubicBezTo>
                    <a:pt x="12" y="136"/>
                    <a:pt x="10" y="137"/>
                    <a:pt x="7" y="135"/>
                  </a:cubicBezTo>
                  <a:cubicBezTo>
                    <a:pt x="5" y="134"/>
                    <a:pt x="3" y="133"/>
                    <a:pt x="2" y="132"/>
                  </a:cubicBezTo>
                  <a:cubicBezTo>
                    <a:pt x="0" y="130"/>
                    <a:pt x="0" y="127"/>
                    <a:pt x="0" y="125"/>
                  </a:cubicBezTo>
                  <a:cubicBezTo>
                    <a:pt x="0" y="125"/>
                    <a:pt x="0" y="125"/>
                    <a:pt x="0" y="125"/>
                  </a:cubicBezTo>
                  <a:cubicBezTo>
                    <a:pt x="80" y="46"/>
                    <a:pt x="80" y="46"/>
                    <a:pt x="80" y="46"/>
                  </a:cubicBezTo>
                  <a:cubicBezTo>
                    <a:pt x="84" y="41"/>
                    <a:pt x="91" y="36"/>
                    <a:pt x="96" y="31"/>
                  </a:cubicBezTo>
                  <a:cubicBezTo>
                    <a:pt x="98" y="28"/>
                    <a:pt x="104" y="25"/>
                    <a:pt x="106" y="22"/>
                  </a:cubicBezTo>
                  <a:cubicBezTo>
                    <a:pt x="108" y="21"/>
                    <a:pt x="109" y="14"/>
                    <a:pt x="110" y="12"/>
                  </a:cubicBezTo>
                  <a:cubicBezTo>
                    <a:pt x="110" y="8"/>
                    <a:pt x="109" y="5"/>
                    <a:pt x="109" y="2"/>
                  </a:cubicBezTo>
                  <a:cubicBezTo>
                    <a:pt x="110" y="1"/>
                    <a:pt x="110" y="1"/>
                    <a:pt x="110" y="1"/>
                  </a:cubicBezTo>
                  <a:cubicBezTo>
                    <a:pt x="112" y="0"/>
                    <a:pt x="113" y="0"/>
                    <a:pt x="115" y="1"/>
                  </a:cubicBezTo>
                  <a:cubicBezTo>
                    <a:pt x="116" y="3"/>
                    <a:pt x="116" y="5"/>
                    <a:pt x="118" y="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30" name="TWIGGS"/>
            <p:cNvSpPr>
              <a:spLocks/>
            </p:cNvSpPr>
            <p:nvPr/>
          </p:nvSpPr>
          <p:spPr bwMode="auto">
            <a:xfrm>
              <a:off x="4167188" y="3222625"/>
              <a:ext cx="373063" cy="519113"/>
            </a:xfrm>
            <a:custGeom>
              <a:avLst/>
              <a:gdLst>
                <a:gd name="T0" fmla="*/ 82 w 157"/>
                <a:gd name="T1" fmla="*/ 0 h 218"/>
                <a:gd name="T2" fmla="*/ 157 w 157"/>
                <a:gd name="T3" fmla="*/ 154 h 218"/>
                <a:gd name="T4" fmla="*/ 157 w 157"/>
                <a:gd name="T5" fmla="*/ 154 h 218"/>
                <a:gd name="T6" fmla="*/ 101 w 157"/>
                <a:gd name="T7" fmla="*/ 186 h 218"/>
                <a:gd name="T8" fmla="*/ 93 w 157"/>
                <a:gd name="T9" fmla="*/ 191 h 218"/>
                <a:gd name="T10" fmla="*/ 87 w 157"/>
                <a:gd name="T11" fmla="*/ 194 h 218"/>
                <a:gd name="T12" fmla="*/ 84 w 157"/>
                <a:gd name="T13" fmla="*/ 193 h 218"/>
                <a:gd name="T14" fmla="*/ 82 w 157"/>
                <a:gd name="T15" fmla="*/ 193 h 218"/>
                <a:gd name="T16" fmla="*/ 78 w 157"/>
                <a:gd name="T17" fmla="*/ 200 h 218"/>
                <a:gd name="T18" fmla="*/ 46 w 157"/>
                <a:gd name="T19" fmla="*/ 218 h 218"/>
                <a:gd name="T20" fmla="*/ 46 w 157"/>
                <a:gd name="T21" fmla="*/ 218 h 218"/>
                <a:gd name="T22" fmla="*/ 46 w 157"/>
                <a:gd name="T23" fmla="*/ 213 h 218"/>
                <a:gd name="T24" fmla="*/ 46 w 157"/>
                <a:gd name="T25" fmla="*/ 203 h 218"/>
                <a:gd name="T26" fmla="*/ 45 w 157"/>
                <a:gd name="T27" fmla="*/ 200 h 218"/>
                <a:gd name="T28" fmla="*/ 35 w 157"/>
                <a:gd name="T29" fmla="*/ 194 h 218"/>
                <a:gd name="T30" fmla="*/ 33 w 157"/>
                <a:gd name="T31" fmla="*/ 191 h 218"/>
                <a:gd name="T32" fmla="*/ 30 w 157"/>
                <a:gd name="T33" fmla="*/ 187 h 218"/>
                <a:gd name="T34" fmla="*/ 29 w 157"/>
                <a:gd name="T35" fmla="*/ 180 h 218"/>
                <a:gd name="T36" fmla="*/ 29 w 157"/>
                <a:gd name="T37" fmla="*/ 173 h 218"/>
                <a:gd name="T38" fmla="*/ 26 w 157"/>
                <a:gd name="T39" fmla="*/ 164 h 218"/>
                <a:gd name="T40" fmla="*/ 29 w 157"/>
                <a:gd name="T41" fmla="*/ 155 h 218"/>
                <a:gd name="T42" fmla="*/ 27 w 157"/>
                <a:gd name="T43" fmla="*/ 149 h 218"/>
                <a:gd name="T44" fmla="*/ 26 w 157"/>
                <a:gd name="T45" fmla="*/ 141 h 218"/>
                <a:gd name="T46" fmla="*/ 23 w 157"/>
                <a:gd name="T47" fmla="*/ 127 h 218"/>
                <a:gd name="T48" fmla="*/ 18 w 157"/>
                <a:gd name="T49" fmla="*/ 117 h 218"/>
                <a:gd name="T50" fmla="*/ 18 w 157"/>
                <a:gd name="T51" fmla="*/ 117 h 218"/>
                <a:gd name="T52" fmla="*/ 17 w 157"/>
                <a:gd name="T53" fmla="*/ 116 h 218"/>
                <a:gd name="T54" fmla="*/ 12 w 157"/>
                <a:gd name="T55" fmla="*/ 117 h 218"/>
                <a:gd name="T56" fmla="*/ 6 w 157"/>
                <a:gd name="T57" fmla="*/ 116 h 218"/>
                <a:gd name="T58" fmla="*/ 6 w 157"/>
                <a:gd name="T59" fmla="*/ 116 h 218"/>
                <a:gd name="T60" fmla="*/ 0 w 157"/>
                <a:gd name="T61" fmla="*/ 108 h 218"/>
                <a:gd name="T62" fmla="*/ 0 w 157"/>
                <a:gd name="T63" fmla="*/ 97 h 218"/>
                <a:gd name="T64" fmla="*/ 3 w 157"/>
                <a:gd name="T65" fmla="*/ 97 h 218"/>
                <a:gd name="T66" fmla="*/ 3 w 157"/>
                <a:gd name="T67" fmla="*/ 77 h 218"/>
                <a:gd name="T68" fmla="*/ 12 w 157"/>
                <a:gd name="T69" fmla="*/ 77 h 218"/>
                <a:gd name="T70" fmla="*/ 38 w 157"/>
                <a:gd name="T71" fmla="*/ 53 h 218"/>
                <a:gd name="T72" fmla="*/ 38 w 157"/>
                <a:gd name="T73" fmla="*/ 53 h 218"/>
                <a:gd name="T74" fmla="*/ 38 w 157"/>
                <a:gd name="T75" fmla="*/ 53 h 218"/>
                <a:gd name="T76" fmla="*/ 40 w 157"/>
                <a:gd name="T77" fmla="*/ 50 h 218"/>
                <a:gd name="T78" fmla="*/ 45 w 157"/>
                <a:gd name="T79" fmla="*/ 48 h 218"/>
                <a:gd name="T80" fmla="*/ 49 w 157"/>
                <a:gd name="T81" fmla="*/ 45 h 218"/>
                <a:gd name="T82" fmla="*/ 45 w 157"/>
                <a:gd name="T83" fmla="*/ 33 h 218"/>
                <a:gd name="T84" fmla="*/ 41 w 157"/>
                <a:gd name="T85" fmla="*/ 26 h 218"/>
                <a:gd name="T86" fmla="*/ 41 w 157"/>
                <a:gd name="T87" fmla="*/ 26 h 218"/>
                <a:gd name="T88" fmla="*/ 82 w 157"/>
                <a:gd name="T8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7" h="218">
                  <a:moveTo>
                    <a:pt x="82" y="0"/>
                  </a:moveTo>
                  <a:cubicBezTo>
                    <a:pt x="157" y="154"/>
                    <a:pt x="157" y="154"/>
                    <a:pt x="157" y="154"/>
                  </a:cubicBezTo>
                  <a:cubicBezTo>
                    <a:pt x="157" y="154"/>
                    <a:pt x="157" y="154"/>
                    <a:pt x="157" y="154"/>
                  </a:cubicBezTo>
                  <a:cubicBezTo>
                    <a:pt x="101" y="186"/>
                    <a:pt x="101" y="186"/>
                    <a:pt x="101" y="186"/>
                  </a:cubicBezTo>
                  <a:cubicBezTo>
                    <a:pt x="99" y="188"/>
                    <a:pt x="96" y="190"/>
                    <a:pt x="93" y="191"/>
                  </a:cubicBezTo>
                  <a:cubicBezTo>
                    <a:pt x="91" y="192"/>
                    <a:pt x="89" y="193"/>
                    <a:pt x="87" y="194"/>
                  </a:cubicBezTo>
                  <a:cubicBezTo>
                    <a:pt x="86" y="194"/>
                    <a:pt x="85" y="193"/>
                    <a:pt x="84" y="193"/>
                  </a:cubicBezTo>
                  <a:cubicBezTo>
                    <a:pt x="83" y="193"/>
                    <a:pt x="82" y="193"/>
                    <a:pt x="82" y="193"/>
                  </a:cubicBezTo>
                  <a:cubicBezTo>
                    <a:pt x="81" y="195"/>
                    <a:pt x="79" y="198"/>
                    <a:pt x="78" y="200"/>
                  </a:cubicBezTo>
                  <a:cubicBezTo>
                    <a:pt x="46" y="218"/>
                    <a:pt x="46" y="218"/>
                    <a:pt x="46" y="218"/>
                  </a:cubicBezTo>
                  <a:cubicBezTo>
                    <a:pt x="46" y="218"/>
                    <a:pt x="46" y="218"/>
                    <a:pt x="46" y="218"/>
                  </a:cubicBezTo>
                  <a:cubicBezTo>
                    <a:pt x="46" y="213"/>
                    <a:pt x="46" y="213"/>
                    <a:pt x="46" y="213"/>
                  </a:cubicBezTo>
                  <a:cubicBezTo>
                    <a:pt x="46" y="210"/>
                    <a:pt x="46" y="205"/>
                    <a:pt x="46" y="203"/>
                  </a:cubicBezTo>
                  <a:cubicBezTo>
                    <a:pt x="46" y="201"/>
                    <a:pt x="46" y="201"/>
                    <a:pt x="45" y="200"/>
                  </a:cubicBezTo>
                  <a:cubicBezTo>
                    <a:pt x="41" y="199"/>
                    <a:pt x="36" y="199"/>
                    <a:pt x="35" y="194"/>
                  </a:cubicBezTo>
                  <a:cubicBezTo>
                    <a:pt x="34" y="193"/>
                    <a:pt x="33" y="191"/>
                    <a:pt x="33" y="191"/>
                  </a:cubicBezTo>
                  <a:cubicBezTo>
                    <a:pt x="33" y="190"/>
                    <a:pt x="31" y="187"/>
                    <a:pt x="30" y="187"/>
                  </a:cubicBezTo>
                  <a:cubicBezTo>
                    <a:pt x="29" y="184"/>
                    <a:pt x="28" y="183"/>
                    <a:pt x="29" y="180"/>
                  </a:cubicBezTo>
                  <a:cubicBezTo>
                    <a:pt x="29" y="178"/>
                    <a:pt x="31" y="174"/>
                    <a:pt x="29" y="173"/>
                  </a:cubicBezTo>
                  <a:cubicBezTo>
                    <a:pt x="28" y="171"/>
                    <a:pt x="29" y="165"/>
                    <a:pt x="26" y="164"/>
                  </a:cubicBezTo>
                  <a:cubicBezTo>
                    <a:pt x="25" y="160"/>
                    <a:pt x="24" y="157"/>
                    <a:pt x="29" y="155"/>
                  </a:cubicBezTo>
                  <a:cubicBezTo>
                    <a:pt x="30" y="152"/>
                    <a:pt x="28" y="152"/>
                    <a:pt x="27" y="149"/>
                  </a:cubicBezTo>
                  <a:cubicBezTo>
                    <a:pt x="27" y="146"/>
                    <a:pt x="27" y="144"/>
                    <a:pt x="26" y="141"/>
                  </a:cubicBezTo>
                  <a:cubicBezTo>
                    <a:pt x="24" y="136"/>
                    <a:pt x="26" y="132"/>
                    <a:pt x="23" y="127"/>
                  </a:cubicBezTo>
                  <a:cubicBezTo>
                    <a:pt x="22" y="124"/>
                    <a:pt x="18" y="120"/>
                    <a:pt x="18" y="117"/>
                  </a:cubicBezTo>
                  <a:cubicBezTo>
                    <a:pt x="18" y="117"/>
                    <a:pt x="18" y="117"/>
                    <a:pt x="18" y="117"/>
                  </a:cubicBezTo>
                  <a:cubicBezTo>
                    <a:pt x="18" y="117"/>
                    <a:pt x="17" y="116"/>
                    <a:pt x="17" y="116"/>
                  </a:cubicBezTo>
                  <a:cubicBezTo>
                    <a:pt x="15" y="116"/>
                    <a:pt x="14" y="116"/>
                    <a:pt x="12" y="117"/>
                  </a:cubicBezTo>
                  <a:cubicBezTo>
                    <a:pt x="9" y="118"/>
                    <a:pt x="8" y="116"/>
                    <a:pt x="6" y="116"/>
                  </a:cubicBezTo>
                  <a:cubicBezTo>
                    <a:pt x="6" y="116"/>
                    <a:pt x="6" y="116"/>
                    <a:pt x="6" y="116"/>
                  </a:cubicBezTo>
                  <a:cubicBezTo>
                    <a:pt x="0" y="108"/>
                    <a:pt x="0" y="108"/>
                    <a:pt x="0" y="108"/>
                  </a:cubicBezTo>
                  <a:cubicBezTo>
                    <a:pt x="0" y="97"/>
                    <a:pt x="0" y="97"/>
                    <a:pt x="0" y="97"/>
                  </a:cubicBezTo>
                  <a:cubicBezTo>
                    <a:pt x="3" y="97"/>
                    <a:pt x="3" y="97"/>
                    <a:pt x="3" y="97"/>
                  </a:cubicBezTo>
                  <a:cubicBezTo>
                    <a:pt x="3" y="77"/>
                    <a:pt x="3" y="77"/>
                    <a:pt x="3" y="77"/>
                  </a:cubicBezTo>
                  <a:cubicBezTo>
                    <a:pt x="12" y="77"/>
                    <a:pt x="12" y="77"/>
                    <a:pt x="12" y="77"/>
                  </a:cubicBezTo>
                  <a:cubicBezTo>
                    <a:pt x="38" y="53"/>
                    <a:pt x="38" y="53"/>
                    <a:pt x="38" y="53"/>
                  </a:cubicBezTo>
                  <a:cubicBezTo>
                    <a:pt x="38" y="53"/>
                    <a:pt x="38" y="53"/>
                    <a:pt x="38" y="53"/>
                  </a:cubicBezTo>
                  <a:cubicBezTo>
                    <a:pt x="38" y="53"/>
                    <a:pt x="38" y="53"/>
                    <a:pt x="38" y="53"/>
                  </a:cubicBezTo>
                  <a:cubicBezTo>
                    <a:pt x="38" y="52"/>
                    <a:pt x="39" y="51"/>
                    <a:pt x="40" y="50"/>
                  </a:cubicBezTo>
                  <a:cubicBezTo>
                    <a:pt x="42" y="50"/>
                    <a:pt x="44" y="49"/>
                    <a:pt x="45" y="48"/>
                  </a:cubicBezTo>
                  <a:cubicBezTo>
                    <a:pt x="47" y="48"/>
                    <a:pt x="48" y="46"/>
                    <a:pt x="49" y="45"/>
                  </a:cubicBezTo>
                  <a:cubicBezTo>
                    <a:pt x="50" y="41"/>
                    <a:pt x="47" y="36"/>
                    <a:pt x="45" y="33"/>
                  </a:cubicBezTo>
                  <a:cubicBezTo>
                    <a:pt x="43" y="31"/>
                    <a:pt x="41" y="29"/>
                    <a:pt x="41" y="26"/>
                  </a:cubicBezTo>
                  <a:cubicBezTo>
                    <a:pt x="41" y="26"/>
                    <a:pt x="41" y="26"/>
                    <a:pt x="41" y="26"/>
                  </a:cubicBezTo>
                  <a:cubicBezTo>
                    <a:pt x="82" y="0"/>
                    <a:pt x="82" y="0"/>
                    <a:pt x="82"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31" name="MONROE"/>
            <p:cNvSpPr>
              <a:spLocks/>
            </p:cNvSpPr>
            <p:nvPr/>
          </p:nvSpPr>
          <p:spPr bwMode="auto">
            <a:xfrm>
              <a:off x="3654425" y="2862263"/>
              <a:ext cx="412750" cy="417513"/>
            </a:xfrm>
            <a:custGeom>
              <a:avLst/>
              <a:gdLst>
                <a:gd name="T0" fmla="*/ 129 w 173"/>
                <a:gd name="T1" fmla="*/ 34 h 175"/>
                <a:gd name="T2" fmla="*/ 136 w 173"/>
                <a:gd name="T3" fmla="*/ 46 h 175"/>
                <a:gd name="T4" fmla="*/ 149 w 173"/>
                <a:gd name="T5" fmla="*/ 62 h 175"/>
                <a:gd name="T6" fmla="*/ 164 w 173"/>
                <a:gd name="T7" fmla="*/ 80 h 175"/>
                <a:gd name="T8" fmla="*/ 166 w 173"/>
                <a:gd name="T9" fmla="*/ 97 h 175"/>
                <a:gd name="T10" fmla="*/ 170 w 173"/>
                <a:gd name="T11" fmla="*/ 109 h 175"/>
                <a:gd name="T12" fmla="*/ 170 w 173"/>
                <a:gd name="T13" fmla="*/ 111 h 175"/>
                <a:gd name="T14" fmla="*/ 170 w 173"/>
                <a:gd name="T15" fmla="*/ 112 h 175"/>
                <a:gd name="T16" fmla="*/ 171 w 173"/>
                <a:gd name="T17" fmla="*/ 112 h 175"/>
                <a:gd name="T18" fmla="*/ 172 w 173"/>
                <a:gd name="T19" fmla="*/ 114 h 175"/>
                <a:gd name="T20" fmla="*/ 173 w 173"/>
                <a:gd name="T21" fmla="*/ 117 h 175"/>
                <a:gd name="T22" fmla="*/ 173 w 173"/>
                <a:gd name="T23" fmla="*/ 124 h 175"/>
                <a:gd name="T24" fmla="*/ 173 w 173"/>
                <a:gd name="T25" fmla="*/ 124 h 175"/>
                <a:gd name="T26" fmla="*/ 163 w 173"/>
                <a:gd name="T27" fmla="*/ 124 h 175"/>
                <a:gd name="T28" fmla="*/ 163 w 173"/>
                <a:gd name="T29" fmla="*/ 129 h 175"/>
                <a:gd name="T30" fmla="*/ 96 w 173"/>
                <a:gd name="T31" fmla="*/ 175 h 175"/>
                <a:gd name="T32" fmla="*/ 96 w 173"/>
                <a:gd name="T33" fmla="*/ 175 h 175"/>
                <a:gd name="T34" fmla="*/ 66 w 173"/>
                <a:gd name="T35" fmla="*/ 175 h 175"/>
                <a:gd name="T36" fmla="*/ 66 w 173"/>
                <a:gd name="T37" fmla="*/ 172 h 175"/>
                <a:gd name="T38" fmla="*/ 60 w 173"/>
                <a:gd name="T39" fmla="*/ 172 h 175"/>
                <a:gd name="T40" fmla="*/ 60 w 173"/>
                <a:gd name="T41" fmla="*/ 175 h 175"/>
                <a:gd name="T42" fmla="*/ 0 w 173"/>
                <a:gd name="T43" fmla="*/ 175 h 175"/>
                <a:gd name="T44" fmla="*/ 0 w 173"/>
                <a:gd name="T45" fmla="*/ 175 h 175"/>
                <a:gd name="T46" fmla="*/ 0 w 173"/>
                <a:gd name="T47" fmla="*/ 134 h 175"/>
                <a:gd name="T48" fmla="*/ 0 w 173"/>
                <a:gd name="T49" fmla="*/ 134 h 175"/>
                <a:gd name="T50" fmla="*/ 30 w 173"/>
                <a:gd name="T51" fmla="*/ 134 h 175"/>
                <a:gd name="T52" fmla="*/ 30 w 173"/>
                <a:gd name="T53" fmla="*/ 127 h 175"/>
                <a:gd name="T54" fmla="*/ 34 w 173"/>
                <a:gd name="T55" fmla="*/ 127 h 175"/>
                <a:gd name="T56" fmla="*/ 35 w 173"/>
                <a:gd name="T57" fmla="*/ 0 h 175"/>
                <a:gd name="T58" fmla="*/ 35 w 173"/>
                <a:gd name="T59" fmla="*/ 0 h 175"/>
                <a:gd name="T60" fmla="*/ 108 w 173"/>
                <a:gd name="T61" fmla="*/ 0 h 175"/>
                <a:gd name="T62" fmla="*/ 113 w 173"/>
                <a:gd name="T63" fmla="*/ 3 h 175"/>
                <a:gd name="T64" fmla="*/ 117 w 173"/>
                <a:gd name="T65" fmla="*/ 4 h 175"/>
                <a:gd name="T66" fmla="*/ 118 w 173"/>
                <a:gd name="T67" fmla="*/ 5 h 175"/>
                <a:gd name="T68" fmla="*/ 120 w 173"/>
                <a:gd name="T69" fmla="*/ 7 h 175"/>
                <a:gd name="T70" fmla="*/ 122 w 173"/>
                <a:gd name="T71" fmla="*/ 9 h 175"/>
                <a:gd name="T72" fmla="*/ 127 w 173"/>
                <a:gd name="T73" fmla="*/ 12 h 175"/>
                <a:gd name="T74" fmla="*/ 127 w 173"/>
                <a:gd name="T75" fmla="*/ 12 h 175"/>
                <a:gd name="T76" fmla="*/ 127 w 173"/>
                <a:gd name="T77" fmla="*/ 23 h 175"/>
                <a:gd name="T78" fmla="*/ 129 w 173"/>
                <a:gd name="T79" fmla="*/ 23 h 175"/>
                <a:gd name="T80" fmla="*/ 129 w 173"/>
                <a:gd name="T81" fmla="*/ 3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175">
                  <a:moveTo>
                    <a:pt x="129" y="34"/>
                  </a:moveTo>
                  <a:cubicBezTo>
                    <a:pt x="131" y="40"/>
                    <a:pt x="132" y="42"/>
                    <a:pt x="136" y="46"/>
                  </a:cubicBezTo>
                  <a:cubicBezTo>
                    <a:pt x="140" y="51"/>
                    <a:pt x="144" y="58"/>
                    <a:pt x="149" y="62"/>
                  </a:cubicBezTo>
                  <a:cubicBezTo>
                    <a:pt x="153" y="65"/>
                    <a:pt x="163" y="74"/>
                    <a:pt x="164" y="80"/>
                  </a:cubicBezTo>
                  <a:cubicBezTo>
                    <a:pt x="167" y="84"/>
                    <a:pt x="167" y="91"/>
                    <a:pt x="166" y="97"/>
                  </a:cubicBezTo>
                  <a:cubicBezTo>
                    <a:pt x="166" y="103"/>
                    <a:pt x="166" y="105"/>
                    <a:pt x="170" y="109"/>
                  </a:cubicBezTo>
                  <a:cubicBezTo>
                    <a:pt x="170" y="110"/>
                    <a:pt x="170" y="111"/>
                    <a:pt x="170" y="111"/>
                  </a:cubicBezTo>
                  <a:cubicBezTo>
                    <a:pt x="170" y="112"/>
                    <a:pt x="170" y="112"/>
                    <a:pt x="170" y="112"/>
                  </a:cubicBezTo>
                  <a:cubicBezTo>
                    <a:pt x="171" y="112"/>
                    <a:pt x="171" y="112"/>
                    <a:pt x="171" y="112"/>
                  </a:cubicBezTo>
                  <a:cubicBezTo>
                    <a:pt x="171" y="113"/>
                    <a:pt x="172" y="114"/>
                    <a:pt x="172" y="114"/>
                  </a:cubicBezTo>
                  <a:cubicBezTo>
                    <a:pt x="173" y="115"/>
                    <a:pt x="173" y="116"/>
                    <a:pt x="173" y="117"/>
                  </a:cubicBezTo>
                  <a:cubicBezTo>
                    <a:pt x="173" y="124"/>
                    <a:pt x="173" y="124"/>
                    <a:pt x="173" y="124"/>
                  </a:cubicBezTo>
                  <a:cubicBezTo>
                    <a:pt x="173" y="124"/>
                    <a:pt x="173" y="124"/>
                    <a:pt x="173" y="124"/>
                  </a:cubicBezTo>
                  <a:cubicBezTo>
                    <a:pt x="163" y="124"/>
                    <a:pt x="163" y="124"/>
                    <a:pt x="163" y="124"/>
                  </a:cubicBezTo>
                  <a:cubicBezTo>
                    <a:pt x="163" y="129"/>
                    <a:pt x="163" y="129"/>
                    <a:pt x="163" y="129"/>
                  </a:cubicBezTo>
                  <a:cubicBezTo>
                    <a:pt x="96" y="175"/>
                    <a:pt x="96" y="175"/>
                    <a:pt x="96" y="175"/>
                  </a:cubicBezTo>
                  <a:cubicBezTo>
                    <a:pt x="96" y="175"/>
                    <a:pt x="96" y="175"/>
                    <a:pt x="96" y="175"/>
                  </a:cubicBezTo>
                  <a:cubicBezTo>
                    <a:pt x="66" y="175"/>
                    <a:pt x="66" y="175"/>
                    <a:pt x="66" y="175"/>
                  </a:cubicBezTo>
                  <a:cubicBezTo>
                    <a:pt x="66" y="172"/>
                    <a:pt x="66" y="172"/>
                    <a:pt x="66" y="172"/>
                  </a:cubicBezTo>
                  <a:cubicBezTo>
                    <a:pt x="60" y="172"/>
                    <a:pt x="60" y="172"/>
                    <a:pt x="60" y="172"/>
                  </a:cubicBezTo>
                  <a:cubicBezTo>
                    <a:pt x="60" y="175"/>
                    <a:pt x="60" y="175"/>
                    <a:pt x="60" y="175"/>
                  </a:cubicBezTo>
                  <a:cubicBezTo>
                    <a:pt x="0" y="175"/>
                    <a:pt x="0" y="175"/>
                    <a:pt x="0" y="175"/>
                  </a:cubicBezTo>
                  <a:cubicBezTo>
                    <a:pt x="0" y="175"/>
                    <a:pt x="0" y="175"/>
                    <a:pt x="0" y="175"/>
                  </a:cubicBezTo>
                  <a:cubicBezTo>
                    <a:pt x="0" y="134"/>
                    <a:pt x="0" y="134"/>
                    <a:pt x="0" y="134"/>
                  </a:cubicBezTo>
                  <a:cubicBezTo>
                    <a:pt x="0" y="134"/>
                    <a:pt x="0" y="134"/>
                    <a:pt x="0" y="134"/>
                  </a:cubicBezTo>
                  <a:cubicBezTo>
                    <a:pt x="30" y="134"/>
                    <a:pt x="30" y="134"/>
                    <a:pt x="30" y="134"/>
                  </a:cubicBezTo>
                  <a:cubicBezTo>
                    <a:pt x="30" y="127"/>
                    <a:pt x="30" y="127"/>
                    <a:pt x="30" y="127"/>
                  </a:cubicBezTo>
                  <a:cubicBezTo>
                    <a:pt x="34" y="127"/>
                    <a:pt x="34" y="127"/>
                    <a:pt x="34" y="127"/>
                  </a:cubicBezTo>
                  <a:cubicBezTo>
                    <a:pt x="35" y="0"/>
                    <a:pt x="35" y="0"/>
                    <a:pt x="35" y="0"/>
                  </a:cubicBezTo>
                  <a:cubicBezTo>
                    <a:pt x="35" y="0"/>
                    <a:pt x="35" y="0"/>
                    <a:pt x="35" y="0"/>
                  </a:cubicBezTo>
                  <a:cubicBezTo>
                    <a:pt x="108" y="0"/>
                    <a:pt x="108" y="0"/>
                    <a:pt x="108" y="0"/>
                  </a:cubicBezTo>
                  <a:cubicBezTo>
                    <a:pt x="110" y="1"/>
                    <a:pt x="111" y="2"/>
                    <a:pt x="113" y="3"/>
                  </a:cubicBezTo>
                  <a:cubicBezTo>
                    <a:pt x="114" y="4"/>
                    <a:pt x="116" y="4"/>
                    <a:pt x="117" y="4"/>
                  </a:cubicBezTo>
                  <a:cubicBezTo>
                    <a:pt x="117" y="5"/>
                    <a:pt x="118" y="5"/>
                    <a:pt x="118" y="5"/>
                  </a:cubicBezTo>
                  <a:cubicBezTo>
                    <a:pt x="118" y="5"/>
                    <a:pt x="119" y="6"/>
                    <a:pt x="120" y="7"/>
                  </a:cubicBezTo>
                  <a:cubicBezTo>
                    <a:pt x="121" y="7"/>
                    <a:pt x="121" y="8"/>
                    <a:pt x="122" y="9"/>
                  </a:cubicBezTo>
                  <a:cubicBezTo>
                    <a:pt x="127" y="12"/>
                    <a:pt x="127" y="12"/>
                    <a:pt x="127" y="12"/>
                  </a:cubicBezTo>
                  <a:cubicBezTo>
                    <a:pt x="127" y="12"/>
                    <a:pt x="127" y="12"/>
                    <a:pt x="127" y="12"/>
                  </a:cubicBezTo>
                  <a:cubicBezTo>
                    <a:pt x="127" y="23"/>
                    <a:pt x="127" y="23"/>
                    <a:pt x="127" y="23"/>
                  </a:cubicBezTo>
                  <a:cubicBezTo>
                    <a:pt x="129" y="23"/>
                    <a:pt x="129" y="23"/>
                    <a:pt x="129" y="23"/>
                  </a:cubicBezTo>
                  <a:cubicBezTo>
                    <a:pt x="129" y="34"/>
                    <a:pt x="129" y="34"/>
                    <a:pt x="129" y="3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32" name="LAMAR"/>
            <p:cNvSpPr>
              <a:spLocks/>
            </p:cNvSpPr>
            <p:nvPr/>
          </p:nvSpPr>
          <p:spPr bwMode="auto">
            <a:xfrm>
              <a:off x="3514725" y="2862263"/>
              <a:ext cx="223838" cy="319088"/>
            </a:xfrm>
            <a:custGeom>
              <a:avLst/>
              <a:gdLst>
                <a:gd name="T0" fmla="*/ 88 w 141"/>
                <a:gd name="T1" fmla="*/ 201 h 201"/>
                <a:gd name="T2" fmla="*/ 133 w 141"/>
                <a:gd name="T3" fmla="*/ 201 h 201"/>
                <a:gd name="T4" fmla="*/ 133 w 141"/>
                <a:gd name="T5" fmla="*/ 191 h 201"/>
                <a:gd name="T6" fmla="*/ 139 w 141"/>
                <a:gd name="T7" fmla="*/ 191 h 201"/>
                <a:gd name="T8" fmla="*/ 141 w 141"/>
                <a:gd name="T9" fmla="*/ 0 h 201"/>
                <a:gd name="T10" fmla="*/ 141 w 141"/>
                <a:gd name="T11" fmla="*/ 0 h 201"/>
                <a:gd name="T12" fmla="*/ 93 w 141"/>
                <a:gd name="T13" fmla="*/ 0 h 201"/>
                <a:gd name="T14" fmla="*/ 93 w 141"/>
                <a:gd name="T15" fmla="*/ 0 h 201"/>
                <a:gd name="T16" fmla="*/ 93 w 141"/>
                <a:gd name="T17" fmla="*/ 20 h 201"/>
                <a:gd name="T18" fmla="*/ 31 w 141"/>
                <a:gd name="T19" fmla="*/ 20 h 201"/>
                <a:gd name="T20" fmla="*/ 25 w 141"/>
                <a:gd name="T21" fmla="*/ 9 h 201"/>
                <a:gd name="T22" fmla="*/ 13 w 141"/>
                <a:gd name="T23" fmla="*/ 9 h 201"/>
                <a:gd name="T24" fmla="*/ 13 w 141"/>
                <a:gd name="T25" fmla="*/ 9 h 201"/>
                <a:gd name="T26" fmla="*/ 13 w 141"/>
                <a:gd name="T27" fmla="*/ 117 h 201"/>
                <a:gd name="T28" fmla="*/ 0 w 141"/>
                <a:gd name="T29" fmla="*/ 131 h 201"/>
                <a:gd name="T30" fmla="*/ 0 w 141"/>
                <a:gd name="T31" fmla="*/ 158 h 201"/>
                <a:gd name="T32" fmla="*/ 0 w 141"/>
                <a:gd name="T33" fmla="*/ 158 h 201"/>
                <a:gd name="T34" fmla="*/ 88 w 141"/>
                <a:gd name="T35" fmla="*/ 158 h 201"/>
                <a:gd name="T36" fmla="*/ 88 w 141"/>
                <a:gd name="T37" fmla="*/ 201 h 201"/>
                <a:gd name="T38" fmla="*/ 88 w 141"/>
                <a:gd name="T3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201">
                  <a:moveTo>
                    <a:pt x="88" y="201"/>
                  </a:moveTo>
                  <a:lnTo>
                    <a:pt x="133" y="201"/>
                  </a:lnTo>
                  <a:lnTo>
                    <a:pt x="133" y="191"/>
                  </a:lnTo>
                  <a:lnTo>
                    <a:pt x="139" y="191"/>
                  </a:lnTo>
                  <a:lnTo>
                    <a:pt x="141" y="0"/>
                  </a:lnTo>
                  <a:lnTo>
                    <a:pt x="141" y="0"/>
                  </a:lnTo>
                  <a:lnTo>
                    <a:pt x="93" y="0"/>
                  </a:lnTo>
                  <a:lnTo>
                    <a:pt x="93" y="0"/>
                  </a:lnTo>
                  <a:lnTo>
                    <a:pt x="93" y="20"/>
                  </a:lnTo>
                  <a:lnTo>
                    <a:pt x="31" y="20"/>
                  </a:lnTo>
                  <a:lnTo>
                    <a:pt x="25" y="9"/>
                  </a:lnTo>
                  <a:lnTo>
                    <a:pt x="13" y="9"/>
                  </a:lnTo>
                  <a:lnTo>
                    <a:pt x="13" y="9"/>
                  </a:lnTo>
                  <a:lnTo>
                    <a:pt x="13" y="117"/>
                  </a:lnTo>
                  <a:lnTo>
                    <a:pt x="0" y="131"/>
                  </a:lnTo>
                  <a:lnTo>
                    <a:pt x="0" y="158"/>
                  </a:lnTo>
                  <a:lnTo>
                    <a:pt x="0" y="158"/>
                  </a:lnTo>
                  <a:lnTo>
                    <a:pt x="88" y="158"/>
                  </a:lnTo>
                  <a:lnTo>
                    <a:pt x="88" y="201"/>
                  </a:lnTo>
                  <a:lnTo>
                    <a:pt x="88" y="201"/>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33" name="JASPER"/>
            <p:cNvSpPr>
              <a:spLocks/>
            </p:cNvSpPr>
            <p:nvPr/>
          </p:nvSpPr>
          <p:spPr bwMode="auto">
            <a:xfrm>
              <a:off x="3916363" y="2489200"/>
              <a:ext cx="317500" cy="454025"/>
            </a:xfrm>
            <a:custGeom>
              <a:avLst/>
              <a:gdLst>
                <a:gd name="T0" fmla="*/ 19 w 133"/>
                <a:gd name="T1" fmla="*/ 191 h 191"/>
                <a:gd name="T2" fmla="*/ 131 w 133"/>
                <a:gd name="T3" fmla="*/ 173 h 191"/>
                <a:gd name="T4" fmla="*/ 131 w 133"/>
                <a:gd name="T5" fmla="*/ 173 h 191"/>
                <a:gd name="T6" fmla="*/ 133 w 133"/>
                <a:gd name="T7" fmla="*/ 43 h 191"/>
                <a:gd name="T8" fmla="*/ 133 w 133"/>
                <a:gd name="T9" fmla="*/ 43 h 191"/>
                <a:gd name="T10" fmla="*/ 74 w 133"/>
                <a:gd name="T11" fmla="*/ 0 h 191"/>
                <a:gd name="T12" fmla="*/ 74 w 133"/>
                <a:gd name="T13" fmla="*/ 0 h 191"/>
                <a:gd name="T14" fmla="*/ 73 w 133"/>
                <a:gd name="T15" fmla="*/ 7 h 191"/>
                <a:gd name="T16" fmla="*/ 76 w 133"/>
                <a:gd name="T17" fmla="*/ 19 h 191"/>
                <a:gd name="T18" fmla="*/ 67 w 133"/>
                <a:gd name="T19" fmla="*/ 15 h 191"/>
                <a:gd name="T20" fmla="*/ 65 w 133"/>
                <a:gd name="T21" fmla="*/ 13 h 191"/>
                <a:gd name="T22" fmla="*/ 62 w 133"/>
                <a:gd name="T23" fmla="*/ 13 h 191"/>
                <a:gd name="T24" fmla="*/ 59 w 133"/>
                <a:gd name="T25" fmla="*/ 17 h 191"/>
                <a:gd name="T26" fmla="*/ 55 w 133"/>
                <a:gd name="T27" fmla="*/ 20 h 191"/>
                <a:gd name="T28" fmla="*/ 40 w 133"/>
                <a:gd name="T29" fmla="*/ 30 h 191"/>
                <a:gd name="T30" fmla="*/ 24 w 133"/>
                <a:gd name="T31" fmla="*/ 40 h 191"/>
                <a:gd name="T32" fmla="*/ 16 w 133"/>
                <a:gd name="T33" fmla="*/ 42 h 191"/>
                <a:gd name="T34" fmla="*/ 8 w 133"/>
                <a:gd name="T35" fmla="*/ 54 h 191"/>
                <a:gd name="T36" fmla="*/ 10 w 133"/>
                <a:gd name="T37" fmla="*/ 65 h 191"/>
                <a:gd name="T38" fmla="*/ 0 w 133"/>
                <a:gd name="T39" fmla="*/ 76 h 191"/>
                <a:gd name="T40" fmla="*/ 0 w 133"/>
                <a:gd name="T41" fmla="*/ 76 h 191"/>
                <a:gd name="T42" fmla="*/ 1 w 133"/>
                <a:gd name="T43" fmla="*/ 88 h 191"/>
                <a:gd name="T44" fmla="*/ 7 w 133"/>
                <a:gd name="T45" fmla="*/ 94 h 191"/>
                <a:gd name="T46" fmla="*/ 13 w 133"/>
                <a:gd name="T47" fmla="*/ 109 h 191"/>
                <a:gd name="T48" fmla="*/ 13 w 133"/>
                <a:gd name="T49" fmla="*/ 123 h 191"/>
                <a:gd name="T50" fmla="*/ 17 w 133"/>
                <a:gd name="T51" fmla="*/ 140 h 191"/>
                <a:gd name="T52" fmla="*/ 18 w 133"/>
                <a:gd name="T53" fmla="*/ 156 h 191"/>
                <a:gd name="T54" fmla="*/ 19 w 133"/>
                <a:gd name="T55" fmla="*/ 156 h 191"/>
                <a:gd name="T56" fmla="*/ 19 w 133"/>
                <a:gd name="T57" fmla="*/ 161 h 191"/>
                <a:gd name="T58" fmla="*/ 17 w 133"/>
                <a:gd name="T59" fmla="*/ 169 h 191"/>
                <a:gd name="T60" fmla="*/ 17 w 133"/>
                <a:gd name="T61" fmla="*/ 169 h 191"/>
                <a:gd name="T62" fmla="*/ 17 w 133"/>
                <a:gd name="T63" fmla="*/ 180 h 191"/>
                <a:gd name="T64" fmla="*/ 19 w 133"/>
                <a:gd name="T65" fmla="*/ 180 h 191"/>
                <a:gd name="T66" fmla="*/ 19 w 133"/>
                <a:gd name="T6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3" h="191">
                  <a:moveTo>
                    <a:pt x="19" y="191"/>
                  </a:moveTo>
                  <a:cubicBezTo>
                    <a:pt x="131" y="173"/>
                    <a:pt x="131" y="173"/>
                    <a:pt x="131" y="173"/>
                  </a:cubicBezTo>
                  <a:cubicBezTo>
                    <a:pt x="131" y="173"/>
                    <a:pt x="131" y="173"/>
                    <a:pt x="131" y="173"/>
                  </a:cubicBezTo>
                  <a:cubicBezTo>
                    <a:pt x="133" y="43"/>
                    <a:pt x="133" y="43"/>
                    <a:pt x="133" y="43"/>
                  </a:cubicBezTo>
                  <a:cubicBezTo>
                    <a:pt x="133" y="43"/>
                    <a:pt x="133" y="43"/>
                    <a:pt x="133" y="43"/>
                  </a:cubicBezTo>
                  <a:cubicBezTo>
                    <a:pt x="74" y="0"/>
                    <a:pt x="74" y="0"/>
                    <a:pt x="74" y="0"/>
                  </a:cubicBezTo>
                  <a:cubicBezTo>
                    <a:pt x="74" y="0"/>
                    <a:pt x="74" y="0"/>
                    <a:pt x="74" y="0"/>
                  </a:cubicBezTo>
                  <a:cubicBezTo>
                    <a:pt x="73" y="7"/>
                    <a:pt x="73" y="7"/>
                    <a:pt x="73" y="7"/>
                  </a:cubicBezTo>
                  <a:cubicBezTo>
                    <a:pt x="73" y="12"/>
                    <a:pt x="76" y="15"/>
                    <a:pt x="76" y="19"/>
                  </a:cubicBezTo>
                  <a:cubicBezTo>
                    <a:pt x="73" y="22"/>
                    <a:pt x="69" y="18"/>
                    <a:pt x="67" y="15"/>
                  </a:cubicBezTo>
                  <a:cubicBezTo>
                    <a:pt x="66" y="14"/>
                    <a:pt x="65" y="14"/>
                    <a:pt x="65" y="13"/>
                  </a:cubicBezTo>
                  <a:cubicBezTo>
                    <a:pt x="62" y="13"/>
                    <a:pt x="62" y="13"/>
                    <a:pt x="62" y="13"/>
                  </a:cubicBezTo>
                  <a:cubicBezTo>
                    <a:pt x="61" y="14"/>
                    <a:pt x="60" y="15"/>
                    <a:pt x="59" y="17"/>
                  </a:cubicBezTo>
                  <a:cubicBezTo>
                    <a:pt x="58" y="19"/>
                    <a:pt x="57" y="19"/>
                    <a:pt x="55" y="20"/>
                  </a:cubicBezTo>
                  <a:cubicBezTo>
                    <a:pt x="49" y="20"/>
                    <a:pt x="44" y="27"/>
                    <a:pt x="40" y="30"/>
                  </a:cubicBezTo>
                  <a:cubicBezTo>
                    <a:pt x="35" y="34"/>
                    <a:pt x="30" y="38"/>
                    <a:pt x="24" y="40"/>
                  </a:cubicBezTo>
                  <a:cubicBezTo>
                    <a:pt x="22" y="41"/>
                    <a:pt x="17" y="40"/>
                    <a:pt x="16" y="42"/>
                  </a:cubicBezTo>
                  <a:cubicBezTo>
                    <a:pt x="13" y="46"/>
                    <a:pt x="13" y="53"/>
                    <a:pt x="8" y="54"/>
                  </a:cubicBezTo>
                  <a:cubicBezTo>
                    <a:pt x="7" y="58"/>
                    <a:pt x="10" y="62"/>
                    <a:pt x="10" y="65"/>
                  </a:cubicBezTo>
                  <a:cubicBezTo>
                    <a:pt x="8" y="70"/>
                    <a:pt x="4" y="74"/>
                    <a:pt x="0" y="76"/>
                  </a:cubicBezTo>
                  <a:cubicBezTo>
                    <a:pt x="0" y="76"/>
                    <a:pt x="0" y="76"/>
                    <a:pt x="0" y="76"/>
                  </a:cubicBezTo>
                  <a:cubicBezTo>
                    <a:pt x="0" y="80"/>
                    <a:pt x="0" y="84"/>
                    <a:pt x="1" y="88"/>
                  </a:cubicBezTo>
                  <a:cubicBezTo>
                    <a:pt x="2" y="91"/>
                    <a:pt x="7" y="92"/>
                    <a:pt x="7" y="94"/>
                  </a:cubicBezTo>
                  <a:cubicBezTo>
                    <a:pt x="8" y="94"/>
                    <a:pt x="12" y="107"/>
                    <a:pt x="13" y="109"/>
                  </a:cubicBezTo>
                  <a:cubicBezTo>
                    <a:pt x="13" y="113"/>
                    <a:pt x="12" y="118"/>
                    <a:pt x="13" y="123"/>
                  </a:cubicBezTo>
                  <a:cubicBezTo>
                    <a:pt x="16" y="129"/>
                    <a:pt x="20" y="132"/>
                    <a:pt x="17" y="140"/>
                  </a:cubicBezTo>
                  <a:cubicBezTo>
                    <a:pt x="15" y="144"/>
                    <a:pt x="10" y="154"/>
                    <a:pt x="18" y="156"/>
                  </a:cubicBezTo>
                  <a:cubicBezTo>
                    <a:pt x="18" y="156"/>
                    <a:pt x="18" y="156"/>
                    <a:pt x="19" y="156"/>
                  </a:cubicBezTo>
                  <a:cubicBezTo>
                    <a:pt x="19" y="159"/>
                    <a:pt x="20" y="159"/>
                    <a:pt x="19" y="161"/>
                  </a:cubicBezTo>
                  <a:cubicBezTo>
                    <a:pt x="17" y="169"/>
                    <a:pt x="17" y="169"/>
                    <a:pt x="17" y="169"/>
                  </a:cubicBezTo>
                  <a:cubicBezTo>
                    <a:pt x="17" y="169"/>
                    <a:pt x="17" y="169"/>
                    <a:pt x="17" y="169"/>
                  </a:cubicBezTo>
                  <a:cubicBezTo>
                    <a:pt x="17" y="180"/>
                    <a:pt x="17" y="180"/>
                    <a:pt x="17" y="180"/>
                  </a:cubicBezTo>
                  <a:cubicBezTo>
                    <a:pt x="19" y="180"/>
                    <a:pt x="19" y="180"/>
                    <a:pt x="19" y="180"/>
                  </a:cubicBezTo>
                  <a:cubicBezTo>
                    <a:pt x="19" y="191"/>
                    <a:pt x="19" y="191"/>
                    <a:pt x="19" y="191"/>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34" name="MORGAN"/>
            <p:cNvSpPr>
              <a:spLocks/>
            </p:cNvSpPr>
            <p:nvPr/>
          </p:nvSpPr>
          <p:spPr bwMode="auto">
            <a:xfrm>
              <a:off x="4086225" y="2141538"/>
              <a:ext cx="411163" cy="449263"/>
            </a:xfrm>
            <a:custGeom>
              <a:avLst/>
              <a:gdLst>
                <a:gd name="T0" fmla="*/ 77 w 173"/>
                <a:gd name="T1" fmla="*/ 0 h 189"/>
                <a:gd name="T2" fmla="*/ 84 w 173"/>
                <a:gd name="T3" fmla="*/ 6 h 189"/>
                <a:gd name="T4" fmla="*/ 89 w 173"/>
                <a:gd name="T5" fmla="*/ 15 h 189"/>
                <a:gd name="T6" fmla="*/ 94 w 173"/>
                <a:gd name="T7" fmla="*/ 26 h 189"/>
                <a:gd name="T8" fmla="*/ 99 w 173"/>
                <a:gd name="T9" fmla="*/ 43 h 189"/>
                <a:gd name="T10" fmla="*/ 111 w 173"/>
                <a:gd name="T11" fmla="*/ 53 h 189"/>
                <a:gd name="T12" fmla="*/ 120 w 173"/>
                <a:gd name="T13" fmla="*/ 60 h 189"/>
                <a:gd name="T14" fmla="*/ 120 w 173"/>
                <a:gd name="T15" fmla="*/ 60 h 189"/>
                <a:gd name="T16" fmla="*/ 131 w 173"/>
                <a:gd name="T17" fmla="*/ 78 h 189"/>
                <a:gd name="T18" fmla="*/ 137 w 173"/>
                <a:gd name="T19" fmla="*/ 94 h 189"/>
                <a:gd name="T20" fmla="*/ 172 w 173"/>
                <a:gd name="T21" fmla="*/ 138 h 189"/>
                <a:gd name="T22" fmla="*/ 170 w 173"/>
                <a:gd name="T23" fmla="*/ 147 h 189"/>
                <a:gd name="T24" fmla="*/ 170 w 173"/>
                <a:gd name="T25" fmla="*/ 158 h 189"/>
                <a:gd name="T26" fmla="*/ 169 w 173"/>
                <a:gd name="T27" fmla="*/ 166 h 189"/>
                <a:gd name="T28" fmla="*/ 169 w 173"/>
                <a:gd name="T29" fmla="*/ 166 h 189"/>
                <a:gd name="T30" fmla="*/ 62 w 173"/>
                <a:gd name="T31" fmla="*/ 189 h 189"/>
                <a:gd name="T32" fmla="*/ 62 w 173"/>
                <a:gd name="T33" fmla="*/ 189 h 189"/>
                <a:gd name="T34" fmla="*/ 3 w 173"/>
                <a:gd name="T35" fmla="*/ 146 h 189"/>
                <a:gd name="T36" fmla="*/ 3 w 173"/>
                <a:gd name="T37" fmla="*/ 146 h 189"/>
                <a:gd name="T38" fmla="*/ 4 w 173"/>
                <a:gd name="T39" fmla="*/ 139 h 189"/>
                <a:gd name="T40" fmla="*/ 4 w 173"/>
                <a:gd name="T41" fmla="*/ 135 h 189"/>
                <a:gd name="T42" fmla="*/ 6 w 173"/>
                <a:gd name="T43" fmla="*/ 123 h 189"/>
                <a:gd name="T44" fmla="*/ 1 w 173"/>
                <a:gd name="T45" fmla="*/ 119 h 189"/>
                <a:gd name="T46" fmla="*/ 2 w 173"/>
                <a:gd name="T47" fmla="*/ 111 h 189"/>
                <a:gd name="T48" fmla="*/ 6 w 173"/>
                <a:gd name="T49" fmla="*/ 105 h 189"/>
                <a:gd name="T50" fmla="*/ 6 w 173"/>
                <a:gd name="T51" fmla="*/ 105 h 189"/>
                <a:gd name="T52" fmla="*/ 77 w 173"/>
                <a:gd name="T53"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3" h="189">
                  <a:moveTo>
                    <a:pt x="77" y="0"/>
                  </a:moveTo>
                  <a:cubicBezTo>
                    <a:pt x="80" y="1"/>
                    <a:pt x="82" y="4"/>
                    <a:pt x="84" y="6"/>
                  </a:cubicBezTo>
                  <a:cubicBezTo>
                    <a:pt x="86" y="9"/>
                    <a:pt x="86" y="13"/>
                    <a:pt x="89" y="15"/>
                  </a:cubicBezTo>
                  <a:cubicBezTo>
                    <a:pt x="89" y="18"/>
                    <a:pt x="92" y="22"/>
                    <a:pt x="94" y="26"/>
                  </a:cubicBezTo>
                  <a:cubicBezTo>
                    <a:pt x="96" y="31"/>
                    <a:pt x="96" y="38"/>
                    <a:pt x="99" y="43"/>
                  </a:cubicBezTo>
                  <a:cubicBezTo>
                    <a:pt x="101" y="47"/>
                    <a:pt x="108" y="50"/>
                    <a:pt x="111" y="53"/>
                  </a:cubicBezTo>
                  <a:cubicBezTo>
                    <a:pt x="120" y="60"/>
                    <a:pt x="120" y="60"/>
                    <a:pt x="120" y="60"/>
                  </a:cubicBezTo>
                  <a:cubicBezTo>
                    <a:pt x="120" y="60"/>
                    <a:pt x="120" y="60"/>
                    <a:pt x="120" y="60"/>
                  </a:cubicBezTo>
                  <a:cubicBezTo>
                    <a:pt x="123" y="65"/>
                    <a:pt x="126" y="75"/>
                    <a:pt x="131" y="78"/>
                  </a:cubicBezTo>
                  <a:cubicBezTo>
                    <a:pt x="135" y="80"/>
                    <a:pt x="135" y="89"/>
                    <a:pt x="137" y="94"/>
                  </a:cubicBezTo>
                  <a:cubicBezTo>
                    <a:pt x="143" y="107"/>
                    <a:pt x="157" y="134"/>
                    <a:pt x="172" y="138"/>
                  </a:cubicBezTo>
                  <a:cubicBezTo>
                    <a:pt x="173" y="140"/>
                    <a:pt x="171" y="144"/>
                    <a:pt x="170" y="147"/>
                  </a:cubicBezTo>
                  <a:cubicBezTo>
                    <a:pt x="169" y="150"/>
                    <a:pt x="171" y="154"/>
                    <a:pt x="170" y="158"/>
                  </a:cubicBezTo>
                  <a:cubicBezTo>
                    <a:pt x="169" y="166"/>
                    <a:pt x="169" y="166"/>
                    <a:pt x="169" y="166"/>
                  </a:cubicBezTo>
                  <a:cubicBezTo>
                    <a:pt x="169" y="166"/>
                    <a:pt x="169" y="166"/>
                    <a:pt x="169" y="166"/>
                  </a:cubicBezTo>
                  <a:cubicBezTo>
                    <a:pt x="62" y="189"/>
                    <a:pt x="62" y="189"/>
                    <a:pt x="62" y="189"/>
                  </a:cubicBezTo>
                  <a:cubicBezTo>
                    <a:pt x="62" y="189"/>
                    <a:pt x="62" y="189"/>
                    <a:pt x="62" y="189"/>
                  </a:cubicBezTo>
                  <a:cubicBezTo>
                    <a:pt x="3" y="146"/>
                    <a:pt x="3" y="146"/>
                    <a:pt x="3" y="146"/>
                  </a:cubicBezTo>
                  <a:cubicBezTo>
                    <a:pt x="3" y="146"/>
                    <a:pt x="3" y="146"/>
                    <a:pt x="3" y="146"/>
                  </a:cubicBezTo>
                  <a:cubicBezTo>
                    <a:pt x="4" y="144"/>
                    <a:pt x="4" y="142"/>
                    <a:pt x="4" y="139"/>
                  </a:cubicBezTo>
                  <a:cubicBezTo>
                    <a:pt x="4" y="137"/>
                    <a:pt x="4" y="136"/>
                    <a:pt x="4" y="135"/>
                  </a:cubicBezTo>
                  <a:cubicBezTo>
                    <a:pt x="4" y="133"/>
                    <a:pt x="9" y="124"/>
                    <a:pt x="6" y="123"/>
                  </a:cubicBezTo>
                  <a:cubicBezTo>
                    <a:pt x="6" y="122"/>
                    <a:pt x="2" y="120"/>
                    <a:pt x="1" y="119"/>
                  </a:cubicBezTo>
                  <a:cubicBezTo>
                    <a:pt x="0" y="116"/>
                    <a:pt x="2" y="114"/>
                    <a:pt x="2" y="111"/>
                  </a:cubicBezTo>
                  <a:cubicBezTo>
                    <a:pt x="6" y="105"/>
                    <a:pt x="6" y="105"/>
                    <a:pt x="6" y="105"/>
                  </a:cubicBezTo>
                  <a:cubicBezTo>
                    <a:pt x="6" y="105"/>
                    <a:pt x="6" y="105"/>
                    <a:pt x="6" y="105"/>
                  </a:cubicBezTo>
                  <a:cubicBezTo>
                    <a:pt x="77" y="0"/>
                    <a:pt x="77" y="0"/>
                    <a:pt x="77"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35" name="OCONEE"/>
            <p:cNvSpPr>
              <a:spLocks/>
            </p:cNvSpPr>
            <p:nvPr/>
          </p:nvSpPr>
          <p:spPr bwMode="auto">
            <a:xfrm>
              <a:off x="4135438" y="1966913"/>
              <a:ext cx="357188" cy="317500"/>
            </a:xfrm>
            <a:custGeom>
              <a:avLst/>
              <a:gdLst>
                <a:gd name="T0" fmla="*/ 41 w 150"/>
                <a:gd name="T1" fmla="*/ 0 h 133"/>
                <a:gd name="T2" fmla="*/ 42 w 150"/>
                <a:gd name="T3" fmla="*/ 2 h 133"/>
                <a:gd name="T4" fmla="*/ 50 w 150"/>
                <a:gd name="T5" fmla="*/ 14 h 133"/>
                <a:gd name="T6" fmla="*/ 63 w 150"/>
                <a:gd name="T7" fmla="*/ 18 h 133"/>
                <a:gd name="T8" fmla="*/ 74 w 150"/>
                <a:gd name="T9" fmla="*/ 21 h 133"/>
                <a:gd name="T10" fmla="*/ 84 w 150"/>
                <a:gd name="T11" fmla="*/ 22 h 133"/>
                <a:gd name="T12" fmla="*/ 114 w 150"/>
                <a:gd name="T13" fmla="*/ 42 h 133"/>
                <a:gd name="T14" fmla="*/ 127 w 150"/>
                <a:gd name="T15" fmla="*/ 49 h 133"/>
                <a:gd name="T16" fmla="*/ 142 w 150"/>
                <a:gd name="T17" fmla="*/ 56 h 133"/>
                <a:gd name="T18" fmla="*/ 150 w 150"/>
                <a:gd name="T19" fmla="*/ 59 h 133"/>
                <a:gd name="T20" fmla="*/ 150 w 150"/>
                <a:gd name="T21" fmla="*/ 59 h 133"/>
                <a:gd name="T22" fmla="*/ 143 w 150"/>
                <a:gd name="T23" fmla="*/ 67 h 133"/>
                <a:gd name="T24" fmla="*/ 143 w 150"/>
                <a:gd name="T25" fmla="*/ 80 h 133"/>
                <a:gd name="T26" fmla="*/ 149 w 150"/>
                <a:gd name="T27" fmla="*/ 89 h 133"/>
                <a:gd name="T28" fmla="*/ 146 w 150"/>
                <a:gd name="T29" fmla="*/ 92 h 133"/>
                <a:gd name="T30" fmla="*/ 146 w 150"/>
                <a:gd name="T31" fmla="*/ 96 h 133"/>
                <a:gd name="T32" fmla="*/ 147 w 150"/>
                <a:gd name="T33" fmla="*/ 104 h 133"/>
                <a:gd name="T34" fmla="*/ 147 w 150"/>
                <a:gd name="T35" fmla="*/ 104 h 133"/>
                <a:gd name="T36" fmla="*/ 142 w 150"/>
                <a:gd name="T37" fmla="*/ 109 h 133"/>
                <a:gd name="T38" fmla="*/ 137 w 150"/>
                <a:gd name="T39" fmla="*/ 117 h 133"/>
                <a:gd name="T40" fmla="*/ 136 w 150"/>
                <a:gd name="T41" fmla="*/ 118 h 133"/>
                <a:gd name="T42" fmla="*/ 126 w 150"/>
                <a:gd name="T43" fmla="*/ 121 h 133"/>
                <a:gd name="T44" fmla="*/ 120 w 150"/>
                <a:gd name="T45" fmla="*/ 124 h 133"/>
                <a:gd name="T46" fmla="*/ 116 w 150"/>
                <a:gd name="T47" fmla="*/ 126 h 133"/>
                <a:gd name="T48" fmla="*/ 107 w 150"/>
                <a:gd name="T49" fmla="*/ 130 h 133"/>
                <a:gd name="T50" fmla="*/ 99 w 150"/>
                <a:gd name="T51" fmla="*/ 133 h 133"/>
                <a:gd name="T52" fmla="*/ 99 w 150"/>
                <a:gd name="T53" fmla="*/ 133 h 133"/>
                <a:gd name="T54" fmla="*/ 90 w 150"/>
                <a:gd name="T55" fmla="*/ 126 h 133"/>
                <a:gd name="T56" fmla="*/ 78 w 150"/>
                <a:gd name="T57" fmla="*/ 116 h 133"/>
                <a:gd name="T58" fmla="*/ 73 w 150"/>
                <a:gd name="T59" fmla="*/ 99 h 133"/>
                <a:gd name="T60" fmla="*/ 68 w 150"/>
                <a:gd name="T61" fmla="*/ 88 h 133"/>
                <a:gd name="T62" fmla="*/ 63 w 150"/>
                <a:gd name="T63" fmla="*/ 79 h 133"/>
                <a:gd name="T64" fmla="*/ 56 w 150"/>
                <a:gd name="T65" fmla="*/ 73 h 133"/>
                <a:gd name="T66" fmla="*/ 56 w 150"/>
                <a:gd name="T67" fmla="*/ 73 h 133"/>
                <a:gd name="T68" fmla="*/ 41 w 150"/>
                <a:gd name="T69" fmla="*/ 70 h 133"/>
                <a:gd name="T70" fmla="*/ 34 w 150"/>
                <a:gd name="T71" fmla="*/ 66 h 133"/>
                <a:gd name="T72" fmla="*/ 27 w 150"/>
                <a:gd name="T73" fmla="*/ 59 h 133"/>
                <a:gd name="T74" fmla="*/ 22 w 150"/>
                <a:gd name="T75" fmla="*/ 47 h 133"/>
                <a:gd name="T76" fmla="*/ 21 w 150"/>
                <a:gd name="T77" fmla="*/ 40 h 133"/>
                <a:gd name="T78" fmla="*/ 7 w 150"/>
                <a:gd name="T79" fmla="*/ 39 h 133"/>
                <a:gd name="T80" fmla="*/ 0 w 150"/>
                <a:gd name="T81" fmla="*/ 29 h 133"/>
                <a:gd name="T82" fmla="*/ 0 w 150"/>
                <a:gd name="T83" fmla="*/ 29 h 133"/>
                <a:gd name="T84" fmla="*/ 41 w 150"/>
                <a:gd name="T8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133">
                  <a:moveTo>
                    <a:pt x="41" y="0"/>
                  </a:moveTo>
                  <a:cubicBezTo>
                    <a:pt x="41" y="1"/>
                    <a:pt x="42" y="2"/>
                    <a:pt x="42" y="2"/>
                  </a:cubicBezTo>
                  <a:cubicBezTo>
                    <a:pt x="43" y="4"/>
                    <a:pt x="49" y="12"/>
                    <a:pt x="50" y="14"/>
                  </a:cubicBezTo>
                  <a:cubicBezTo>
                    <a:pt x="53" y="17"/>
                    <a:pt x="58" y="18"/>
                    <a:pt x="63" y="18"/>
                  </a:cubicBezTo>
                  <a:cubicBezTo>
                    <a:pt x="67" y="18"/>
                    <a:pt x="71" y="18"/>
                    <a:pt x="74" y="21"/>
                  </a:cubicBezTo>
                  <a:cubicBezTo>
                    <a:pt x="77" y="23"/>
                    <a:pt x="82" y="22"/>
                    <a:pt x="84" y="22"/>
                  </a:cubicBezTo>
                  <a:cubicBezTo>
                    <a:pt x="98" y="22"/>
                    <a:pt x="104" y="37"/>
                    <a:pt x="114" y="42"/>
                  </a:cubicBezTo>
                  <a:cubicBezTo>
                    <a:pt x="120" y="45"/>
                    <a:pt x="123" y="42"/>
                    <a:pt x="127" y="49"/>
                  </a:cubicBezTo>
                  <a:cubicBezTo>
                    <a:pt x="129" y="53"/>
                    <a:pt x="137" y="55"/>
                    <a:pt x="142" y="56"/>
                  </a:cubicBezTo>
                  <a:cubicBezTo>
                    <a:pt x="150" y="59"/>
                    <a:pt x="150" y="59"/>
                    <a:pt x="150" y="59"/>
                  </a:cubicBezTo>
                  <a:cubicBezTo>
                    <a:pt x="150" y="59"/>
                    <a:pt x="150" y="59"/>
                    <a:pt x="150" y="59"/>
                  </a:cubicBezTo>
                  <a:cubicBezTo>
                    <a:pt x="148" y="62"/>
                    <a:pt x="145" y="64"/>
                    <a:pt x="143" y="67"/>
                  </a:cubicBezTo>
                  <a:cubicBezTo>
                    <a:pt x="140" y="71"/>
                    <a:pt x="141" y="76"/>
                    <a:pt x="143" y="80"/>
                  </a:cubicBezTo>
                  <a:cubicBezTo>
                    <a:pt x="145" y="84"/>
                    <a:pt x="149" y="84"/>
                    <a:pt x="149" y="89"/>
                  </a:cubicBezTo>
                  <a:cubicBezTo>
                    <a:pt x="148" y="89"/>
                    <a:pt x="147" y="91"/>
                    <a:pt x="146" y="92"/>
                  </a:cubicBezTo>
                  <a:cubicBezTo>
                    <a:pt x="145" y="93"/>
                    <a:pt x="146" y="95"/>
                    <a:pt x="146" y="96"/>
                  </a:cubicBezTo>
                  <a:cubicBezTo>
                    <a:pt x="147" y="104"/>
                    <a:pt x="147" y="104"/>
                    <a:pt x="147" y="104"/>
                  </a:cubicBezTo>
                  <a:cubicBezTo>
                    <a:pt x="147" y="104"/>
                    <a:pt x="147" y="104"/>
                    <a:pt x="147" y="104"/>
                  </a:cubicBezTo>
                  <a:cubicBezTo>
                    <a:pt x="142" y="109"/>
                    <a:pt x="142" y="109"/>
                    <a:pt x="142" y="109"/>
                  </a:cubicBezTo>
                  <a:cubicBezTo>
                    <a:pt x="140" y="113"/>
                    <a:pt x="140" y="115"/>
                    <a:pt x="137" y="117"/>
                  </a:cubicBezTo>
                  <a:cubicBezTo>
                    <a:pt x="136" y="117"/>
                    <a:pt x="136" y="117"/>
                    <a:pt x="136" y="118"/>
                  </a:cubicBezTo>
                  <a:cubicBezTo>
                    <a:pt x="133" y="118"/>
                    <a:pt x="129" y="121"/>
                    <a:pt x="126" y="121"/>
                  </a:cubicBezTo>
                  <a:cubicBezTo>
                    <a:pt x="125" y="122"/>
                    <a:pt x="121" y="124"/>
                    <a:pt x="120" y="124"/>
                  </a:cubicBezTo>
                  <a:cubicBezTo>
                    <a:pt x="119" y="125"/>
                    <a:pt x="117" y="126"/>
                    <a:pt x="116" y="126"/>
                  </a:cubicBezTo>
                  <a:cubicBezTo>
                    <a:pt x="114" y="127"/>
                    <a:pt x="110" y="128"/>
                    <a:pt x="107" y="130"/>
                  </a:cubicBezTo>
                  <a:cubicBezTo>
                    <a:pt x="104" y="131"/>
                    <a:pt x="102" y="133"/>
                    <a:pt x="99" y="133"/>
                  </a:cubicBezTo>
                  <a:cubicBezTo>
                    <a:pt x="99" y="133"/>
                    <a:pt x="99" y="133"/>
                    <a:pt x="99" y="133"/>
                  </a:cubicBezTo>
                  <a:cubicBezTo>
                    <a:pt x="90" y="126"/>
                    <a:pt x="90" y="126"/>
                    <a:pt x="90" y="126"/>
                  </a:cubicBezTo>
                  <a:cubicBezTo>
                    <a:pt x="87" y="123"/>
                    <a:pt x="80" y="120"/>
                    <a:pt x="78" y="116"/>
                  </a:cubicBezTo>
                  <a:cubicBezTo>
                    <a:pt x="75" y="111"/>
                    <a:pt x="75" y="104"/>
                    <a:pt x="73" y="99"/>
                  </a:cubicBezTo>
                  <a:cubicBezTo>
                    <a:pt x="71" y="95"/>
                    <a:pt x="68" y="91"/>
                    <a:pt x="68" y="88"/>
                  </a:cubicBezTo>
                  <a:cubicBezTo>
                    <a:pt x="65" y="86"/>
                    <a:pt x="65" y="82"/>
                    <a:pt x="63" y="79"/>
                  </a:cubicBezTo>
                  <a:cubicBezTo>
                    <a:pt x="61" y="77"/>
                    <a:pt x="59" y="74"/>
                    <a:pt x="56" y="73"/>
                  </a:cubicBezTo>
                  <a:cubicBezTo>
                    <a:pt x="56" y="73"/>
                    <a:pt x="56" y="73"/>
                    <a:pt x="56" y="73"/>
                  </a:cubicBezTo>
                  <a:cubicBezTo>
                    <a:pt x="41" y="70"/>
                    <a:pt x="41" y="70"/>
                    <a:pt x="41" y="70"/>
                  </a:cubicBezTo>
                  <a:cubicBezTo>
                    <a:pt x="39" y="68"/>
                    <a:pt x="36" y="68"/>
                    <a:pt x="34" y="66"/>
                  </a:cubicBezTo>
                  <a:cubicBezTo>
                    <a:pt x="31" y="63"/>
                    <a:pt x="30" y="61"/>
                    <a:pt x="27" y="59"/>
                  </a:cubicBezTo>
                  <a:cubicBezTo>
                    <a:pt x="23" y="56"/>
                    <a:pt x="22" y="52"/>
                    <a:pt x="22" y="47"/>
                  </a:cubicBezTo>
                  <a:cubicBezTo>
                    <a:pt x="22" y="46"/>
                    <a:pt x="22" y="40"/>
                    <a:pt x="21" y="40"/>
                  </a:cubicBezTo>
                  <a:cubicBezTo>
                    <a:pt x="20" y="39"/>
                    <a:pt x="9" y="40"/>
                    <a:pt x="7" y="39"/>
                  </a:cubicBezTo>
                  <a:cubicBezTo>
                    <a:pt x="2" y="36"/>
                    <a:pt x="2" y="34"/>
                    <a:pt x="0" y="29"/>
                  </a:cubicBezTo>
                  <a:cubicBezTo>
                    <a:pt x="0" y="29"/>
                    <a:pt x="0" y="29"/>
                    <a:pt x="0" y="29"/>
                  </a:cubicBezTo>
                  <a:cubicBezTo>
                    <a:pt x="41" y="0"/>
                    <a:pt x="41" y="0"/>
                    <a:pt x="41"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36" name="NEWTON"/>
            <p:cNvSpPr>
              <a:spLocks/>
            </p:cNvSpPr>
            <p:nvPr/>
          </p:nvSpPr>
          <p:spPr bwMode="auto">
            <a:xfrm>
              <a:off x="3733800" y="2232025"/>
              <a:ext cx="373063" cy="438150"/>
            </a:xfrm>
            <a:custGeom>
              <a:avLst/>
              <a:gdLst>
                <a:gd name="T0" fmla="*/ 151 w 157"/>
                <a:gd name="T1" fmla="*/ 108 h 184"/>
                <a:gd name="T2" fmla="*/ 152 w 157"/>
                <a:gd name="T3" fmla="*/ 101 h 184"/>
                <a:gd name="T4" fmla="*/ 152 w 157"/>
                <a:gd name="T5" fmla="*/ 97 h 184"/>
                <a:gd name="T6" fmla="*/ 154 w 157"/>
                <a:gd name="T7" fmla="*/ 85 h 184"/>
                <a:gd name="T8" fmla="*/ 149 w 157"/>
                <a:gd name="T9" fmla="*/ 81 h 184"/>
                <a:gd name="T10" fmla="*/ 150 w 157"/>
                <a:gd name="T11" fmla="*/ 73 h 184"/>
                <a:gd name="T12" fmla="*/ 154 w 157"/>
                <a:gd name="T13" fmla="*/ 67 h 184"/>
                <a:gd name="T14" fmla="*/ 154 w 157"/>
                <a:gd name="T15" fmla="*/ 67 h 184"/>
                <a:gd name="T16" fmla="*/ 132 w 157"/>
                <a:gd name="T17" fmla="*/ 46 h 184"/>
                <a:gd name="T18" fmla="*/ 118 w 157"/>
                <a:gd name="T19" fmla="*/ 46 h 184"/>
                <a:gd name="T20" fmla="*/ 56 w 157"/>
                <a:gd name="T21" fmla="*/ 0 h 184"/>
                <a:gd name="T22" fmla="*/ 56 w 157"/>
                <a:gd name="T23" fmla="*/ 0 h 184"/>
                <a:gd name="T24" fmla="*/ 54 w 157"/>
                <a:gd name="T25" fmla="*/ 7 h 184"/>
                <a:gd name="T26" fmla="*/ 52 w 157"/>
                <a:gd name="T27" fmla="*/ 13 h 184"/>
                <a:gd name="T28" fmla="*/ 51 w 157"/>
                <a:gd name="T29" fmla="*/ 19 h 184"/>
                <a:gd name="T30" fmla="*/ 50 w 157"/>
                <a:gd name="T31" fmla="*/ 30 h 184"/>
                <a:gd name="T32" fmla="*/ 49 w 157"/>
                <a:gd name="T33" fmla="*/ 42 h 184"/>
                <a:gd name="T34" fmla="*/ 0 w 157"/>
                <a:gd name="T35" fmla="*/ 106 h 184"/>
                <a:gd name="T36" fmla="*/ 0 w 157"/>
                <a:gd name="T37" fmla="*/ 106 h 184"/>
                <a:gd name="T38" fmla="*/ 3 w 157"/>
                <a:gd name="T39" fmla="*/ 115 h 184"/>
                <a:gd name="T40" fmla="*/ 9 w 157"/>
                <a:gd name="T41" fmla="*/ 120 h 184"/>
                <a:gd name="T42" fmla="*/ 16 w 157"/>
                <a:gd name="T43" fmla="*/ 122 h 184"/>
                <a:gd name="T44" fmla="*/ 27 w 157"/>
                <a:gd name="T45" fmla="*/ 124 h 184"/>
                <a:gd name="T46" fmla="*/ 40 w 157"/>
                <a:gd name="T47" fmla="*/ 128 h 184"/>
                <a:gd name="T48" fmla="*/ 43 w 157"/>
                <a:gd name="T49" fmla="*/ 134 h 184"/>
                <a:gd name="T50" fmla="*/ 48 w 157"/>
                <a:gd name="T51" fmla="*/ 141 h 184"/>
                <a:gd name="T52" fmla="*/ 49 w 157"/>
                <a:gd name="T53" fmla="*/ 147 h 184"/>
                <a:gd name="T54" fmla="*/ 49 w 157"/>
                <a:gd name="T55" fmla="*/ 147 h 184"/>
                <a:gd name="T56" fmla="*/ 56 w 157"/>
                <a:gd name="T57" fmla="*/ 160 h 184"/>
                <a:gd name="T58" fmla="*/ 60 w 157"/>
                <a:gd name="T59" fmla="*/ 168 h 184"/>
                <a:gd name="T60" fmla="*/ 62 w 157"/>
                <a:gd name="T61" fmla="*/ 171 h 184"/>
                <a:gd name="T62" fmla="*/ 63 w 157"/>
                <a:gd name="T63" fmla="*/ 174 h 184"/>
                <a:gd name="T64" fmla="*/ 71 w 157"/>
                <a:gd name="T65" fmla="*/ 179 h 184"/>
                <a:gd name="T66" fmla="*/ 77 w 157"/>
                <a:gd name="T67" fmla="*/ 184 h 184"/>
                <a:gd name="T68" fmla="*/ 77 w 157"/>
                <a:gd name="T69" fmla="*/ 184 h 184"/>
                <a:gd name="T70" fmla="*/ 87 w 157"/>
                <a:gd name="T71" fmla="*/ 173 h 184"/>
                <a:gd name="T72" fmla="*/ 85 w 157"/>
                <a:gd name="T73" fmla="*/ 162 h 184"/>
                <a:gd name="T74" fmla="*/ 93 w 157"/>
                <a:gd name="T75" fmla="*/ 150 h 184"/>
                <a:gd name="T76" fmla="*/ 101 w 157"/>
                <a:gd name="T77" fmla="*/ 148 h 184"/>
                <a:gd name="T78" fmla="*/ 117 w 157"/>
                <a:gd name="T79" fmla="*/ 138 h 184"/>
                <a:gd name="T80" fmla="*/ 132 w 157"/>
                <a:gd name="T81" fmla="*/ 128 h 184"/>
                <a:gd name="T82" fmla="*/ 136 w 157"/>
                <a:gd name="T83" fmla="*/ 125 h 184"/>
                <a:gd name="T84" fmla="*/ 139 w 157"/>
                <a:gd name="T85" fmla="*/ 121 h 184"/>
                <a:gd name="T86" fmla="*/ 142 w 157"/>
                <a:gd name="T87" fmla="*/ 121 h 184"/>
                <a:gd name="T88" fmla="*/ 144 w 157"/>
                <a:gd name="T89" fmla="*/ 123 h 184"/>
                <a:gd name="T90" fmla="*/ 153 w 157"/>
                <a:gd name="T91" fmla="*/ 127 h 184"/>
                <a:gd name="T92" fmla="*/ 150 w 157"/>
                <a:gd name="T93" fmla="*/ 115 h 184"/>
                <a:gd name="T94" fmla="*/ 151 w 157"/>
                <a:gd name="T95"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7" h="184">
                  <a:moveTo>
                    <a:pt x="151" y="108"/>
                  </a:moveTo>
                  <a:cubicBezTo>
                    <a:pt x="152" y="106"/>
                    <a:pt x="152" y="104"/>
                    <a:pt x="152" y="101"/>
                  </a:cubicBezTo>
                  <a:cubicBezTo>
                    <a:pt x="152" y="99"/>
                    <a:pt x="152" y="98"/>
                    <a:pt x="152" y="97"/>
                  </a:cubicBezTo>
                  <a:cubicBezTo>
                    <a:pt x="152" y="95"/>
                    <a:pt x="157" y="86"/>
                    <a:pt x="154" y="85"/>
                  </a:cubicBezTo>
                  <a:cubicBezTo>
                    <a:pt x="154" y="84"/>
                    <a:pt x="150" y="82"/>
                    <a:pt x="149" y="81"/>
                  </a:cubicBezTo>
                  <a:cubicBezTo>
                    <a:pt x="148" y="78"/>
                    <a:pt x="150" y="76"/>
                    <a:pt x="150" y="73"/>
                  </a:cubicBezTo>
                  <a:cubicBezTo>
                    <a:pt x="154" y="67"/>
                    <a:pt x="154" y="67"/>
                    <a:pt x="154" y="67"/>
                  </a:cubicBezTo>
                  <a:cubicBezTo>
                    <a:pt x="154" y="67"/>
                    <a:pt x="154" y="67"/>
                    <a:pt x="154" y="67"/>
                  </a:cubicBezTo>
                  <a:cubicBezTo>
                    <a:pt x="132" y="46"/>
                    <a:pt x="132" y="46"/>
                    <a:pt x="132" y="46"/>
                  </a:cubicBezTo>
                  <a:cubicBezTo>
                    <a:pt x="118" y="46"/>
                    <a:pt x="118" y="46"/>
                    <a:pt x="118" y="46"/>
                  </a:cubicBezTo>
                  <a:cubicBezTo>
                    <a:pt x="56" y="0"/>
                    <a:pt x="56" y="0"/>
                    <a:pt x="56" y="0"/>
                  </a:cubicBezTo>
                  <a:cubicBezTo>
                    <a:pt x="56" y="0"/>
                    <a:pt x="56" y="0"/>
                    <a:pt x="56" y="0"/>
                  </a:cubicBezTo>
                  <a:cubicBezTo>
                    <a:pt x="54" y="7"/>
                    <a:pt x="54" y="7"/>
                    <a:pt x="54" y="7"/>
                  </a:cubicBezTo>
                  <a:cubicBezTo>
                    <a:pt x="54" y="9"/>
                    <a:pt x="53" y="11"/>
                    <a:pt x="52" y="13"/>
                  </a:cubicBezTo>
                  <a:cubicBezTo>
                    <a:pt x="52" y="15"/>
                    <a:pt x="52" y="17"/>
                    <a:pt x="51" y="19"/>
                  </a:cubicBezTo>
                  <a:cubicBezTo>
                    <a:pt x="51" y="22"/>
                    <a:pt x="50" y="26"/>
                    <a:pt x="50" y="30"/>
                  </a:cubicBezTo>
                  <a:cubicBezTo>
                    <a:pt x="50" y="34"/>
                    <a:pt x="50" y="38"/>
                    <a:pt x="49" y="42"/>
                  </a:cubicBezTo>
                  <a:cubicBezTo>
                    <a:pt x="0" y="106"/>
                    <a:pt x="0" y="106"/>
                    <a:pt x="0" y="106"/>
                  </a:cubicBezTo>
                  <a:cubicBezTo>
                    <a:pt x="0" y="106"/>
                    <a:pt x="0" y="106"/>
                    <a:pt x="0" y="106"/>
                  </a:cubicBezTo>
                  <a:cubicBezTo>
                    <a:pt x="0" y="109"/>
                    <a:pt x="1" y="113"/>
                    <a:pt x="3" y="115"/>
                  </a:cubicBezTo>
                  <a:cubicBezTo>
                    <a:pt x="5" y="117"/>
                    <a:pt x="7" y="118"/>
                    <a:pt x="9" y="120"/>
                  </a:cubicBezTo>
                  <a:cubicBezTo>
                    <a:pt x="11" y="120"/>
                    <a:pt x="13" y="122"/>
                    <a:pt x="16" y="122"/>
                  </a:cubicBezTo>
                  <a:cubicBezTo>
                    <a:pt x="20" y="122"/>
                    <a:pt x="23" y="123"/>
                    <a:pt x="27" y="124"/>
                  </a:cubicBezTo>
                  <a:cubicBezTo>
                    <a:pt x="31" y="125"/>
                    <a:pt x="38" y="124"/>
                    <a:pt x="40" y="128"/>
                  </a:cubicBezTo>
                  <a:cubicBezTo>
                    <a:pt x="41" y="130"/>
                    <a:pt x="42" y="133"/>
                    <a:pt x="43" y="134"/>
                  </a:cubicBezTo>
                  <a:cubicBezTo>
                    <a:pt x="45" y="136"/>
                    <a:pt x="47" y="138"/>
                    <a:pt x="48" y="141"/>
                  </a:cubicBezTo>
                  <a:cubicBezTo>
                    <a:pt x="49" y="147"/>
                    <a:pt x="49" y="147"/>
                    <a:pt x="49" y="147"/>
                  </a:cubicBezTo>
                  <a:cubicBezTo>
                    <a:pt x="49" y="147"/>
                    <a:pt x="49" y="147"/>
                    <a:pt x="49" y="147"/>
                  </a:cubicBezTo>
                  <a:cubicBezTo>
                    <a:pt x="54" y="147"/>
                    <a:pt x="55" y="156"/>
                    <a:pt x="56" y="160"/>
                  </a:cubicBezTo>
                  <a:cubicBezTo>
                    <a:pt x="57" y="163"/>
                    <a:pt x="59" y="165"/>
                    <a:pt x="60" y="168"/>
                  </a:cubicBezTo>
                  <a:cubicBezTo>
                    <a:pt x="60" y="169"/>
                    <a:pt x="61" y="170"/>
                    <a:pt x="62" y="171"/>
                  </a:cubicBezTo>
                  <a:cubicBezTo>
                    <a:pt x="62" y="172"/>
                    <a:pt x="63" y="173"/>
                    <a:pt x="63" y="174"/>
                  </a:cubicBezTo>
                  <a:cubicBezTo>
                    <a:pt x="65" y="174"/>
                    <a:pt x="70" y="177"/>
                    <a:pt x="71" y="179"/>
                  </a:cubicBezTo>
                  <a:cubicBezTo>
                    <a:pt x="77" y="184"/>
                    <a:pt x="77" y="184"/>
                    <a:pt x="77" y="184"/>
                  </a:cubicBezTo>
                  <a:cubicBezTo>
                    <a:pt x="77" y="184"/>
                    <a:pt x="77" y="184"/>
                    <a:pt x="77" y="184"/>
                  </a:cubicBezTo>
                  <a:cubicBezTo>
                    <a:pt x="81" y="182"/>
                    <a:pt x="85" y="178"/>
                    <a:pt x="87" y="173"/>
                  </a:cubicBezTo>
                  <a:cubicBezTo>
                    <a:pt x="87" y="170"/>
                    <a:pt x="84" y="166"/>
                    <a:pt x="85" y="162"/>
                  </a:cubicBezTo>
                  <a:cubicBezTo>
                    <a:pt x="90" y="161"/>
                    <a:pt x="90" y="154"/>
                    <a:pt x="93" y="150"/>
                  </a:cubicBezTo>
                  <a:cubicBezTo>
                    <a:pt x="94" y="148"/>
                    <a:pt x="99" y="149"/>
                    <a:pt x="101" y="148"/>
                  </a:cubicBezTo>
                  <a:cubicBezTo>
                    <a:pt x="107" y="146"/>
                    <a:pt x="112" y="142"/>
                    <a:pt x="117" y="138"/>
                  </a:cubicBezTo>
                  <a:cubicBezTo>
                    <a:pt x="121" y="135"/>
                    <a:pt x="126" y="128"/>
                    <a:pt x="132" y="128"/>
                  </a:cubicBezTo>
                  <a:cubicBezTo>
                    <a:pt x="134" y="127"/>
                    <a:pt x="135" y="127"/>
                    <a:pt x="136" y="125"/>
                  </a:cubicBezTo>
                  <a:cubicBezTo>
                    <a:pt x="137" y="123"/>
                    <a:pt x="138" y="122"/>
                    <a:pt x="139" y="121"/>
                  </a:cubicBezTo>
                  <a:cubicBezTo>
                    <a:pt x="142" y="121"/>
                    <a:pt x="142" y="121"/>
                    <a:pt x="142" y="121"/>
                  </a:cubicBezTo>
                  <a:cubicBezTo>
                    <a:pt x="142" y="122"/>
                    <a:pt x="143" y="122"/>
                    <a:pt x="144" y="123"/>
                  </a:cubicBezTo>
                  <a:cubicBezTo>
                    <a:pt x="146" y="126"/>
                    <a:pt x="150" y="130"/>
                    <a:pt x="153" y="127"/>
                  </a:cubicBezTo>
                  <a:cubicBezTo>
                    <a:pt x="153" y="123"/>
                    <a:pt x="150" y="120"/>
                    <a:pt x="150" y="115"/>
                  </a:cubicBezTo>
                  <a:cubicBezTo>
                    <a:pt x="151" y="108"/>
                    <a:pt x="151" y="108"/>
                    <a:pt x="151" y="10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37" name="JACKSON"/>
            <p:cNvSpPr>
              <a:spLocks/>
            </p:cNvSpPr>
            <p:nvPr/>
          </p:nvSpPr>
          <p:spPr bwMode="auto">
            <a:xfrm>
              <a:off x="3957638" y="1581150"/>
              <a:ext cx="454025" cy="385763"/>
            </a:xfrm>
            <a:custGeom>
              <a:avLst/>
              <a:gdLst>
                <a:gd name="T0" fmla="*/ 174 w 191"/>
                <a:gd name="T1" fmla="*/ 49 h 162"/>
                <a:gd name="T2" fmla="*/ 183 w 191"/>
                <a:gd name="T3" fmla="*/ 60 h 162"/>
                <a:gd name="T4" fmla="*/ 188 w 191"/>
                <a:gd name="T5" fmla="*/ 69 h 162"/>
                <a:gd name="T6" fmla="*/ 189 w 191"/>
                <a:gd name="T7" fmla="*/ 88 h 162"/>
                <a:gd name="T8" fmla="*/ 185 w 191"/>
                <a:gd name="T9" fmla="*/ 96 h 162"/>
                <a:gd name="T10" fmla="*/ 181 w 191"/>
                <a:gd name="T11" fmla="*/ 108 h 162"/>
                <a:gd name="T12" fmla="*/ 182 w 191"/>
                <a:gd name="T13" fmla="*/ 111 h 162"/>
                <a:gd name="T14" fmla="*/ 180 w 191"/>
                <a:gd name="T15" fmla="*/ 114 h 162"/>
                <a:gd name="T16" fmla="*/ 180 w 191"/>
                <a:gd name="T17" fmla="*/ 115 h 162"/>
                <a:gd name="T18" fmla="*/ 181 w 191"/>
                <a:gd name="T19" fmla="*/ 117 h 162"/>
                <a:gd name="T20" fmla="*/ 182 w 191"/>
                <a:gd name="T21" fmla="*/ 118 h 162"/>
                <a:gd name="T22" fmla="*/ 185 w 191"/>
                <a:gd name="T23" fmla="*/ 120 h 162"/>
                <a:gd name="T24" fmla="*/ 190 w 191"/>
                <a:gd name="T25" fmla="*/ 125 h 162"/>
                <a:gd name="T26" fmla="*/ 190 w 191"/>
                <a:gd name="T27" fmla="*/ 125 h 162"/>
                <a:gd name="T28" fmla="*/ 167 w 191"/>
                <a:gd name="T29" fmla="*/ 137 h 162"/>
                <a:gd name="T30" fmla="*/ 157 w 191"/>
                <a:gd name="T31" fmla="*/ 142 h 162"/>
                <a:gd name="T32" fmla="*/ 148 w 191"/>
                <a:gd name="T33" fmla="*/ 146 h 162"/>
                <a:gd name="T34" fmla="*/ 137 w 191"/>
                <a:gd name="T35" fmla="*/ 150 h 162"/>
                <a:gd name="T36" fmla="*/ 130 w 191"/>
                <a:gd name="T37" fmla="*/ 150 h 162"/>
                <a:gd name="T38" fmla="*/ 126 w 191"/>
                <a:gd name="T39" fmla="*/ 156 h 162"/>
                <a:gd name="T40" fmla="*/ 120 w 191"/>
                <a:gd name="T41" fmla="*/ 160 h 162"/>
                <a:gd name="T42" fmla="*/ 119 w 191"/>
                <a:gd name="T43" fmla="*/ 160 h 162"/>
                <a:gd name="T44" fmla="*/ 116 w 191"/>
                <a:gd name="T45" fmla="*/ 162 h 162"/>
                <a:gd name="T46" fmla="*/ 116 w 191"/>
                <a:gd name="T47" fmla="*/ 162 h 162"/>
                <a:gd name="T48" fmla="*/ 116 w 191"/>
                <a:gd name="T49" fmla="*/ 157 h 162"/>
                <a:gd name="T50" fmla="*/ 112 w 191"/>
                <a:gd name="T51" fmla="*/ 145 h 162"/>
                <a:gd name="T52" fmla="*/ 109 w 191"/>
                <a:gd name="T53" fmla="*/ 136 h 162"/>
                <a:gd name="T54" fmla="*/ 101 w 191"/>
                <a:gd name="T55" fmla="*/ 126 h 162"/>
                <a:gd name="T56" fmla="*/ 89 w 191"/>
                <a:gd name="T57" fmla="*/ 127 h 162"/>
                <a:gd name="T58" fmla="*/ 84 w 191"/>
                <a:gd name="T59" fmla="*/ 125 h 162"/>
                <a:gd name="T60" fmla="*/ 82 w 191"/>
                <a:gd name="T61" fmla="*/ 124 h 162"/>
                <a:gd name="T62" fmla="*/ 60 w 191"/>
                <a:gd name="T63" fmla="*/ 122 h 162"/>
                <a:gd name="T64" fmla="*/ 41 w 191"/>
                <a:gd name="T65" fmla="*/ 120 h 162"/>
                <a:gd name="T66" fmla="*/ 32 w 191"/>
                <a:gd name="T67" fmla="*/ 113 h 162"/>
                <a:gd name="T68" fmla="*/ 16 w 191"/>
                <a:gd name="T69" fmla="*/ 110 h 162"/>
                <a:gd name="T70" fmla="*/ 12 w 191"/>
                <a:gd name="T71" fmla="*/ 104 h 162"/>
                <a:gd name="T72" fmla="*/ 9 w 191"/>
                <a:gd name="T73" fmla="*/ 98 h 162"/>
                <a:gd name="T74" fmla="*/ 0 w 191"/>
                <a:gd name="T75" fmla="*/ 83 h 162"/>
                <a:gd name="T76" fmla="*/ 0 w 191"/>
                <a:gd name="T77" fmla="*/ 83 h 162"/>
                <a:gd name="T78" fmla="*/ 82 w 191"/>
                <a:gd name="T79" fmla="*/ 0 h 162"/>
                <a:gd name="T80" fmla="*/ 82 w 191"/>
                <a:gd name="T81" fmla="*/ 0 h 162"/>
                <a:gd name="T82" fmla="*/ 84 w 191"/>
                <a:gd name="T83" fmla="*/ 2 h 162"/>
                <a:gd name="T84" fmla="*/ 86 w 191"/>
                <a:gd name="T85" fmla="*/ 3 h 162"/>
                <a:gd name="T86" fmla="*/ 86 w 191"/>
                <a:gd name="T87" fmla="*/ 3 h 162"/>
                <a:gd name="T88" fmla="*/ 95 w 191"/>
                <a:gd name="T89" fmla="*/ 9 h 162"/>
                <a:gd name="T90" fmla="*/ 104 w 191"/>
                <a:gd name="T91" fmla="*/ 18 h 162"/>
                <a:gd name="T92" fmla="*/ 109 w 191"/>
                <a:gd name="T93" fmla="*/ 20 h 162"/>
                <a:gd name="T94" fmla="*/ 129 w 191"/>
                <a:gd name="T95" fmla="*/ 18 h 162"/>
                <a:gd name="T96" fmla="*/ 140 w 191"/>
                <a:gd name="T97" fmla="*/ 17 h 162"/>
                <a:gd name="T98" fmla="*/ 146 w 191"/>
                <a:gd name="T99" fmla="*/ 21 h 162"/>
                <a:gd name="T100" fmla="*/ 174 w 191"/>
                <a:gd name="T101"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1" h="162">
                  <a:moveTo>
                    <a:pt x="174" y="49"/>
                  </a:moveTo>
                  <a:cubicBezTo>
                    <a:pt x="176" y="52"/>
                    <a:pt x="179" y="59"/>
                    <a:pt x="183" y="60"/>
                  </a:cubicBezTo>
                  <a:cubicBezTo>
                    <a:pt x="185" y="64"/>
                    <a:pt x="187" y="65"/>
                    <a:pt x="188" y="69"/>
                  </a:cubicBezTo>
                  <a:cubicBezTo>
                    <a:pt x="190" y="75"/>
                    <a:pt x="191" y="82"/>
                    <a:pt x="189" y="88"/>
                  </a:cubicBezTo>
                  <a:cubicBezTo>
                    <a:pt x="188" y="91"/>
                    <a:pt x="187" y="93"/>
                    <a:pt x="185" y="96"/>
                  </a:cubicBezTo>
                  <a:cubicBezTo>
                    <a:pt x="183" y="100"/>
                    <a:pt x="182" y="104"/>
                    <a:pt x="181" y="108"/>
                  </a:cubicBezTo>
                  <a:cubicBezTo>
                    <a:pt x="182" y="110"/>
                    <a:pt x="182" y="110"/>
                    <a:pt x="182" y="111"/>
                  </a:cubicBezTo>
                  <a:cubicBezTo>
                    <a:pt x="181" y="112"/>
                    <a:pt x="180" y="113"/>
                    <a:pt x="180" y="114"/>
                  </a:cubicBezTo>
                  <a:cubicBezTo>
                    <a:pt x="180" y="115"/>
                    <a:pt x="180" y="115"/>
                    <a:pt x="180" y="115"/>
                  </a:cubicBezTo>
                  <a:cubicBezTo>
                    <a:pt x="180" y="116"/>
                    <a:pt x="181" y="116"/>
                    <a:pt x="181" y="117"/>
                  </a:cubicBezTo>
                  <a:cubicBezTo>
                    <a:pt x="182" y="118"/>
                    <a:pt x="182" y="118"/>
                    <a:pt x="182" y="118"/>
                  </a:cubicBezTo>
                  <a:cubicBezTo>
                    <a:pt x="183" y="118"/>
                    <a:pt x="184" y="119"/>
                    <a:pt x="185" y="120"/>
                  </a:cubicBezTo>
                  <a:cubicBezTo>
                    <a:pt x="190" y="125"/>
                    <a:pt x="190" y="125"/>
                    <a:pt x="190" y="125"/>
                  </a:cubicBezTo>
                  <a:cubicBezTo>
                    <a:pt x="190" y="125"/>
                    <a:pt x="190" y="125"/>
                    <a:pt x="190" y="125"/>
                  </a:cubicBezTo>
                  <a:cubicBezTo>
                    <a:pt x="167" y="137"/>
                    <a:pt x="167" y="137"/>
                    <a:pt x="167" y="137"/>
                  </a:cubicBezTo>
                  <a:cubicBezTo>
                    <a:pt x="163" y="139"/>
                    <a:pt x="160" y="140"/>
                    <a:pt x="157" y="142"/>
                  </a:cubicBezTo>
                  <a:cubicBezTo>
                    <a:pt x="154" y="143"/>
                    <a:pt x="150" y="145"/>
                    <a:pt x="148" y="146"/>
                  </a:cubicBezTo>
                  <a:cubicBezTo>
                    <a:pt x="145" y="146"/>
                    <a:pt x="141" y="149"/>
                    <a:pt x="137" y="150"/>
                  </a:cubicBezTo>
                  <a:cubicBezTo>
                    <a:pt x="135" y="150"/>
                    <a:pt x="132" y="150"/>
                    <a:pt x="130" y="150"/>
                  </a:cubicBezTo>
                  <a:cubicBezTo>
                    <a:pt x="128" y="152"/>
                    <a:pt x="128" y="154"/>
                    <a:pt x="126" y="156"/>
                  </a:cubicBezTo>
                  <a:cubicBezTo>
                    <a:pt x="125" y="157"/>
                    <a:pt x="122" y="158"/>
                    <a:pt x="120" y="160"/>
                  </a:cubicBezTo>
                  <a:cubicBezTo>
                    <a:pt x="120" y="160"/>
                    <a:pt x="119" y="160"/>
                    <a:pt x="119" y="160"/>
                  </a:cubicBezTo>
                  <a:cubicBezTo>
                    <a:pt x="118" y="161"/>
                    <a:pt x="117" y="162"/>
                    <a:pt x="116" y="162"/>
                  </a:cubicBezTo>
                  <a:cubicBezTo>
                    <a:pt x="116" y="162"/>
                    <a:pt x="116" y="162"/>
                    <a:pt x="116" y="162"/>
                  </a:cubicBezTo>
                  <a:cubicBezTo>
                    <a:pt x="116" y="157"/>
                    <a:pt x="116" y="157"/>
                    <a:pt x="116" y="157"/>
                  </a:cubicBezTo>
                  <a:cubicBezTo>
                    <a:pt x="114" y="153"/>
                    <a:pt x="114" y="149"/>
                    <a:pt x="112" y="145"/>
                  </a:cubicBezTo>
                  <a:cubicBezTo>
                    <a:pt x="111" y="142"/>
                    <a:pt x="110" y="140"/>
                    <a:pt x="109" y="136"/>
                  </a:cubicBezTo>
                  <a:cubicBezTo>
                    <a:pt x="108" y="132"/>
                    <a:pt x="105" y="126"/>
                    <a:pt x="101" y="126"/>
                  </a:cubicBezTo>
                  <a:cubicBezTo>
                    <a:pt x="97" y="126"/>
                    <a:pt x="92" y="128"/>
                    <a:pt x="89" y="127"/>
                  </a:cubicBezTo>
                  <a:cubicBezTo>
                    <a:pt x="87" y="126"/>
                    <a:pt x="85" y="125"/>
                    <a:pt x="84" y="125"/>
                  </a:cubicBezTo>
                  <a:cubicBezTo>
                    <a:pt x="83" y="124"/>
                    <a:pt x="83" y="124"/>
                    <a:pt x="82" y="124"/>
                  </a:cubicBezTo>
                  <a:cubicBezTo>
                    <a:pt x="75" y="121"/>
                    <a:pt x="68" y="122"/>
                    <a:pt x="60" y="122"/>
                  </a:cubicBezTo>
                  <a:cubicBezTo>
                    <a:pt x="55" y="122"/>
                    <a:pt x="45" y="123"/>
                    <a:pt x="41" y="120"/>
                  </a:cubicBezTo>
                  <a:cubicBezTo>
                    <a:pt x="38" y="116"/>
                    <a:pt x="37" y="114"/>
                    <a:pt x="32" y="113"/>
                  </a:cubicBezTo>
                  <a:cubicBezTo>
                    <a:pt x="26" y="113"/>
                    <a:pt x="19" y="114"/>
                    <a:pt x="16" y="110"/>
                  </a:cubicBezTo>
                  <a:cubicBezTo>
                    <a:pt x="14" y="108"/>
                    <a:pt x="14" y="105"/>
                    <a:pt x="12" y="104"/>
                  </a:cubicBezTo>
                  <a:cubicBezTo>
                    <a:pt x="12" y="103"/>
                    <a:pt x="10" y="98"/>
                    <a:pt x="9" y="98"/>
                  </a:cubicBezTo>
                  <a:cubicBezTo>
                    <a:pt x="9" y="95"/>
                    <a:pt x="3" y="86"/>
                    <a:pt x="0" y="83"/>
                  </a:cubicBezTo>
                  <a:cubicBezTo>
                    <a:pt x="0" y="83"/>
                    <a:pt x="0" y="83"/>
                    <a:pt x="0" y="83"/>
                  </a:cubicBezTo>
                  <a:cubicBezTo>
                    <a:pt x="82" y="0"/>
                    <a:pt x="82" y="0"/>
                    <a:pt x="82" y="0"/>
                  </a:cubicBezTo>
                  <a:cubicBezTo>
                    <a:pt x="82" y="0"/>
                    <a:pt x="82" y="0"/>
                    <a:pt x="82" y="0"/>
                  </a:cubicBezTo>
                  <a:cubicBezTo>
                    <a:pt x="82" y="1"/>
                    <a:pt x="84" y="1"/>
                    <a:pt x="84" y="2"/>
                  </a:cubicBezTo>
                  <a:cubicBezTo>
                    <a:pt x="85" y="2"/>
                    <a:pt x="85" y="3"/>
                    <a:pt x="86" y="3"/>
                  </a:cubicBezTo>
                  <a:cubicBezTo>
                    <a:pt x="86" y="3"/>
                    <a:pt x="86" y="3"/>
                    <a:pt x="86" y="3"/>
                  </a:cubicBezTo>
                  <a:cubicBezTo>
                    <a:pt x="89" y="3"/>
                    <a:pt x="93" y="7"/>
                    <a:pt x="95" y="9"/>
                  </a:cubicBezTo>
                  <a:cubicBezTo>
                    <a:pt x="98" y="12"/>
                    <a:pt x="101" y="15"/>
                    <a:pt x="104" y="18"/>
                  </a:cubicBezTo>
                  <a:cubicBezTo>
                    <a:pt x="105" y="18"/>
                    <a:pt x="108" y="20"/>
                    <a:pt x="109" y="20"/>
                  </a:cubicBezTo>
                  <a:cubicBezTo>
                    <a:pt x="117" y="21"/>
                    <a:pt x="122" y="21"/>
                    <a:pt x="129" y="18"/>
                  </a:cubicBezTo>
                  <a:cubicBezTo>
                    <a:pt x="133" y="17"/>
                    <a:pt x="136" y="17"/>
                    <a:pt x="140" y="17"/>
                  </a:cubicBezTo>
                  <a:cubicBezTo>
                    <a:pt x="143" y="17"/>
                    <a:pt x="144" y="21"/>
                    <a:pt x="146" y="21"/>
                  </a:cubicBezTo>
                  <a:cubicBezTo>
                    <a:pt x="174" y="49"/>
                    <a:pt x="174" y="49"/>
                    <a:pt x="174" y="4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38" name="WALTON"/>
            <p:cNvSpPr>
              <a:spLocks/>
            </p:cNvSpPr>
            <p:nvPr/>
          </p:nvSpPr>
          <p:spPr bwMode="auto">
            <a:xfrm>
              <a:off x="3797300" y="2009775"/>
              <a:ext cx="471488" cy="381000"/>
            </a:xfrm>
            <a:custGeom>
              <a:avLst/>
              <a:gdLst>
                <a:gd name="T0" fmla="*/ 76 w 198"/>
                <a:gd name="T1" fmla="*/ 0 h 160"/>
                <a:gd name="T2" fmla="*/ 87 w 198"/>
                <a:gd name="T3" fmla="*/ 12 h 160"/>
                <a:gd name="T4" fmla="*/ 107 w 198"/>
                <a:gd name="T5" fmla="*/ 14 h 160"/>
                <a:gd name="T6" fmla="*/ 126 w 198"/>
                <a:gd name="T7" fmla="*/ 7 h 160"/>
                <a:gd name="T8" fmla="*/ 134 w 198"/>
                <a:gd name="T9" fmla="*/ 12 h 160"/>
                <a:gd name="T10" fmla="*/ 142 w 198"/>
                <a:gd name="T11" fmla="*/ 11 h 160"/>
                <a:gd name="T12" fmla="*/ 142 w 198"/>
                <a:gd name="T13" fmla="*/ 11 h 160"/>
                <a:gd name="T14" fmla="*/ 149 w 198"/>
                <a:gd name="T15" fmla="*/ 21 h 160"/>
                <a:gd name="T16" fmla="*/ 163 w 198"/>
                <a:gd name="T17" fmla="*/ 22 h 160"/>
                <a:gd name="T18" fmla="*/ 164 w 198"/>
                <a:gd name="T19" fmla="*/ 29 h 160"/>
                <a:gd name="T20" fmla="*/ 169 w 198"/>
                <a:gd name="T21" fmla="*/ 41 h 160"/>
                <a:gd name="T22" fmla="*/ 176 w 198"/>
                <a:gd name="T23" fmla="*/ 48 h 160"/>
                <a:gd name="T24" fmla="*/ 183 w 198"/>
                <a:gd name="T25" fmla="*/ 52 h 160"/>
                <a:gd name="T26" fmla="*/ 198 w 198"/>
                <a:gd name="T27" fmla="*/ 55 h 160"/>
                <a:gd name="T28" fmla="*/ 198 w 198"/>
                <a:gd name="T29" fmla="*/ 55 h 160"/>
                <a:gd name="T30" fmla="*/ 127 w 198"/>
                <a:gd name="T31" fmla="*/ 160 h 160"/>
                <a:gd name="T32" fmla="*/ 127 w 198"/>
                <a:gd name="T33" fmla="*/ 160 h 160"/>
                <a:gd name="T34" fmla="*/ 105 w 198"/>
                <a:gd name="T35" fmla="*/ 139 h 160"/>
                <a:gd name="T36" fmla="*/ 91 w 198"/>
                <a:gd name="T37" fmla="*/ 139 h 160"/>
                <a:gd name="T38" fmla="*/ 29 w 198"/>
                <a:gd name="T39" fmla="*/ 93 h 160"/>
                <a:gd name="T40" fmla="*/ 29 w 198"/>
                <a:gd name="T41" fmla="*/ 93 h 160"/>
                <a:gd name="T42" fmla="*/ 0 w 198"/>
                <a:gd name="T43" fmla="*/ 70 h 160"/>
                <a:gd name="T44" fmla="*/ 0 w 198"/>
                <a:gd name="T45" fmla="*/ 70 h 160"/>
                <a:gd name="T46" fmla="*/ 76 w 198"/>
                <a:gd name="T4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8" h="160">
                  <a:moveTo>
                    <a:pt x="76" y="0"/>
                  </a:moveTo>
                  <a:cubicBezTo>
                    <a:pt x="79" y="4"/>
                    <a:pt x="83" y="8"/>
                    <a:pt x="87" y="12"/>
                  </a:cubicBezTo>
                  <a:cubicBezTo>
                    <a:pt x="94" y="19"/>
                    <a:pt x="98" y="17"/>
                    <a:pt x="107" y="14"/>
                  </a:cubicBezTo>
                  <a:cubicBezTo>
                    <a:pt x="113" y="12"/>
                    <a:pt x="120" y="7"/>
                    <a:pt x="126" y="7"/>
                  </a:cubicBezTo>
                  <a:cubicBezTo>
                    <a:pt x="127" y="9"/>
                    <a:pt x="133" y="11"/>
                    <a:pt x="134" y="12"/>
                  </a:cubicBezTo>
                  <a:cubicBezTo>
                    <a:pt x="142" y="11"/>
                    <a:pt x="142" y="11"/>
                    <a:pt x="142" y="11"/>
                  </a:cubicBezTo>
                  <a:cubicBezTo>
                    <a:pt x="142" y="11"/>
                    <a:pt x="142" y="11"/>
                    <a:pt x="142" y="11"/>
                  </a:cubicBezTo>
                  <a:cubicBezTo>
                    <a:pt x="144" y="16"/>
                    <a:pt x="144" y="18"/>
                    <a:pt x="149" y="21"/>
                  </a:cubicBezTo>
                  <a:cubicBezTo>
                    <a:pt x="151" y="22"/>
                    <a:pt x="162" y="21"/>
                    <a:pt x="163" y="22"/>
                  </a:cubicBezTo>
                  <a:cubicBezTo>
                    <a:pt x="164" y="22"/>
                    <a:pt x="164" y="28"/>
                    <a:pt x="164" y="29"/>
                  </a:cubicBezTo>
                  <a:cubicBezTo>
                    <a:pt x="164" y="34"/>
                    <a:pt x="165" y="38"/>
                    <a:pt x="169" y="41"/>
                  </a:cubicBezTo>
                  <a:cubicBezTo>
                    <a:pt x="172" y="43"/>
                    <a:pt x="173" y="45"/>
                    <a:pt x="176" y="48"/>
                  </a:cubicBezTo>
                  <a:cubicBezTo>
                    <a:pt x="178" y="50"/>
                    <a:pt x="181" y="50"/>
                    <a:pt x="183" y="52"/>
                  </a:cubicBezTo>
                  <a:cubicBezTo>
                    <a:pt x="198" y="55"/>
                    <a:pt x="198" y="55"/>
                    <a:pt x="198" y="55"/>
                  </a:cubicBezTo>
                  <a:cubicBezTo>
                    <a:pt x="198" y="55"/>
                    <a:pt x="198" y="55"/>
                    <a:pt x="198" y="55"/>
                  </a:cubicBezTo>
                  <a:cubicBezTo>
                    <a:pt x="127" y="160"/>
                    <a:pt x="127" y="160"/>
                    <a:pt x="127" y="160"/>
                  </a:cubicBezTo>
                  <a:cubicBezTo>
                    <a:pt x="127" y="160"/>
                    <a:pt x="127" y="160"/>
                    <a:pt x="127" y="160"/>
                  </a:cubicBezTo>
                  <a:cubicBezTo>
                    <a:pt x="105" y="139"/>
                    <a:pt x="105" y="139"/>
                    <a:pt x="105" y="139"/>
                  </a:cubicBezTo>
                  <a:cubicBezTo>
                    <a:pt x="91" y="139"/>
                    <a:pt x="91" y="139"/>
                    <a:pt x="91" y="139"/>
                  </a:cubicBezTo>
                  <a:cubicBezTo>
                    <a:pt x="29" y="93"/>
                    <a:pt x="29" y="93"/>
                    <a:pt x="29" y="93"/>
                  </a:cubicBezTo>
                  <a:cubicBezTo>
                    <a:pt x="29" y="93"/>
                    <a:pt x="29" y="93"/>
                    <a:pt x="29" y="93"/>
                  </a:cubicBezTo>
                  <a:cubicBezTo>
                    <a:pt x="0" y="70"/>
                    <a:pt x="0" y="70"/>
                    <a:pt x="0" y="70"/>
                  </a:cubicBezTo>
                  <a:cubicBezTo>
                    <a:pt x="0" y="70"/>
                    <a:pt x="0" y="70"/>
                    <a:pt x="0" y="70"/>
                  </a:cubicBezTo>
                  <a:cubicBezTo>
                    <a:pt x="76" y="0"/>
                    <a:pt x="76" y="0"/>
                    <a:pt x="76"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39" name="ROCKDALE"/>
            <p:cNvSpPr>
              <a:spLocks/>
            </p:cNvSpPr>
            <p:nvPr/>
          </p:nvSpPr>
          <p:spPr bwMode="auto">
            <a:xfrm>
              <a:off x="3597275" y="2176463"/>
              <a:ext cx="269875" cy="307975"/>
            </a:xfrm>
            <a:custGeom>
              <a:avLst/>
              <a:gdLst>
                <a:gd name="T0" fmla="*/ 84 w 113"/>
                <a:gd name="T1" fmla="*/ 0 h 129"/>
                <a:gd name="T2" fmla="*/ 113 w 113"/>
                <a:gd name="T3" fmla="*/ 23 h 129"/>
                <a:gd name="T4" fmla="*/ 113 w 113"/>
                <a:gd name="T5" fmla="*/ 23 h 129"/>
                <a:gd name="T6" fmla="*/ 111 w 113"/>
                <a:gd name="T7" fmla="*/ 30 h 129"/>
                <a:gd name="T8" fmla="*/ 109 w 113"/>
                <a:gd name="T9" fmla="*/ 36 h 129"/>
                <a:gd name="T10" fmla="*/ 108 w 113"/>
                <a:gd name="T11" fmla="*/ 42 h 129"/>
                <a:gd name="T12" fmla="*/ 107 w 113"/>
                <a:gd name="T13" fmla="*/ 53 h 129"/>
                <a:gd name="T14" fmla="*/ 106 w 113"/>
                <a:gd name="T15" fmla="*/ 65 h 129"/>
                <a:gd name="T16" fmla="*/ 57 w 113"/>
                <a:gd name="T17" fmla="*/ 129 h 129"/>
                <a:gd name="T18" fmla="*/ 57 w 113"/>
                <a:gd name="T19" fmla="*/ 129 h 129"/>
                <a:gd name="T20" fmla="*/ 50 w 113"/>
                <a:gd name="T21" fmla="*/ 122 h 129"/>
                <a:gd name="T22" fmla="*/ 44 w 113"/>
                <a:gd name="T23" fmla="*/ 116 h 129"/>
                <a:gd name="T24" fmla="*/ 39 w 113"/>
                <a:gd name="T25" fmla="*/ 111 h 129"/>
                <a:gd name="T26" fmla="*/ 22 w 113"/>
                <a:gd name="T27" fmla="*/ 108 h 129"/>
                <a:gd name="T28" fmla="*/ 16 w 113"/>
                <a:gd name="T29" fmla="*/ 99 h 129"/>
                <a:gd name="T30" fmla="*/ 6 w 113"/>
                <a:gd name="T31" fmla="*/ 85 h 129"/>
                <a:gd name="T32" fmla="*/ 0 w 113"/>
                <a:gd name="T33" fmla="*/ 70 h 129"/>
                <a:gd name="T34" fmla="*/ 0 w 113"/>
                <a:gd name="T35" fmla="*/ 70 h 129"/>
                <a:gd name="T36" fmla="*/ 26 w 113"/>
                <a:gd name="T37" fmla="*/ 83 h 129"/>
                <a:gd name="T38" fmla="*/ 33 w 113"/>
                <a:gd name="T39" fmla="*/ 79 h 129"/>
                <a:gd name="T40" fmla="*/ 52 w 113"/>
                <a:gd name="T41" fmla="*/ 33 h 129"/>
                <a:gd name="T42" fmla="*/ 62 w 113"/>
                <a:gd name="T43" fmla="*/ 21 h 129"/>
                <a:gd name="T44" fmla="*/ 62 w 113"/>
                <a:gd name="T45" fmla="*/ 21 h 129"/>
                <a:gd name="T46" fmla="*/ 84 w 113"/>
                <a:gd name="T4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3" h="129">
                  <a:moveTo>
                    <a:pt x="84" y="0"/>
                  </a:moveTo>
                  <a:cubicBezTo>
                    <a:pt x="113" y="23"/>
                    <a:pt x="113" y="23"/>
                    <a:pt x="113" y="23"/>
                  </a:cubicBezTo>
                  <a:cubicBezTo>
                    <a:pt x="113" y="23"/>
                    <a:pt x="113" y="23"/>
                    <a:pt x="113" y="23"/>
                  </a:cubicBezTo>
                  <a:cubicBezTo>
                    <a:pt x="111" y="30"/>
                    <a:pt x="111" y="30"/>
                    <a:pt x="111" y="30"/>
                  </a:cubicBezTo>
                  <a:cubicBezTo>
                    <a:pt x="111" y="32"/>
                    <a:pt x="110" y="34"/>
                    <a:pt x="109" y="36"/>
                  </a:cubicBezTo>
                  <a:cubicBezTo>
                    <a:pt x="109" y="38"/>
                    <a:pt x="109" y="40"/>
                    <a:pt x="108" y="42"/>
                  </a:cubicBezTo>
                  <a:cubicBezTo>
                    <a:pt x="108" y="45"/>
                    <a:pt x="107" y="49"/>
                    <a:pt x="107" y="53"/>
                  </a:cubicBezTo>
                  <a:cubicBezTo>
                    <a:pt x="107" y="57"/>
                    <a:pt x="107" y="61"/>
                    <a:pt x="106" y="65"/>
                  </a:cubicBezTo>
                  <a:cubicBezTo>
                    <a:pt x="57" y="129"/>
                    <a:pt x="57" y="129"/>
                    <a:pt x="57" y="129"/>
                  </a:cubicBezTo>
                  <a:cubicBezTo>
                    <a:pt x="57" y="129"/>
                    <a:pt x="57" y="129"/>
                    <a:pt x="57" y="129"/>
                  </a:cubicBezTo>
                  <a:cubicBezTo>
                    <a:pt x="50" y="122"/>
                    <a:pt x="50" y="122"/>
                    <a:pt x="50" y="122"/>
                  </a:cubicBezTo>
                  <a:cubicBezTo>
                    <a:pt x="48" y="121"/>
                    <a:pt x="46" y="117"/>
                    <a:pt x="44" y="116"/>
                  </a:cubicBezTo>
                  <a:cubicBezTo>
                    <a:pt x="43" y="114"/>
                    <a:pt x="41" y="112"/>
                    <a:pt x="39" y="111"/>
                  </a:cubicBezTo>
                  <a:cubicBezTo>
                    <a:pt x="34" y="107"/>
                    <a:pt x="26" y="111"/>
                    <a:pt x="22" y="108"/>
                  </a:cubicBezTo>
                  <a:cubicBezTo>
                    <a:pt x="19" y="106"/>
                    <a:pt x="19" y="101"/>
                    <a:pt x="16" y="99"/>
                  </a:cubicBezTo>
                  <a:cubicBezTo>
                    <a:pt x="16" y="96"/>
                    <a:pt x="8" y="88"/>
                    <a:pt x="6" y="85"/>
                  </a:cubicBezTo>
                  <a:cubicBezTo>
                    <a:pt x="3" y="81"/>
                    <a:pt x="0" y="75"/>
                    <a:pt x="0" y="70"/>
                  </a:cubicBezTo>
                  <a:cubicBezTo>
                    <a:pt x="0" y="70"/>
                    <a:pt x="0" y="70"/>
                    <a:pt x="0" y="70"/>
                  </a:cubicBezTo>
                  <a:cubicBezTo>
                    <a:pt x="10" y="69"/>
                    <a:pt x="20" y="75"/>
                    <a:pt x="26" y="83"/>
                  </a:cubicBezTo>
                  <a:cubicBezTo>
                    <a:pt x="30" y="84"/>
                    <a:pt x="31" y="84"/>
                    <a:pt x="33" y="79"/>
                  </a:cubicBezTo>
                  <a:cubicBezTo>
                    <a:pt x="40" y="64"/>
                    <a:pt x="43" y="47"/>
                    <a:pt x="52" y="33"/>
                  </a:cubicBezTo>
                  <a:cubicBezTo>
                    <a:pt x="62" y="21"/>
                    <a:pt x="62" y="21"/>
                    <a:pt x="62" y="21"/>
                  </a:cubicBezTo>
                  <a:cubicBezTo>
                    <a:pt x="62" y="21"/>
                    <a:pt x="62" y="21"/>
                    <a:pt x="62" y="21"/>
                  </a:cubicBezTo>
                  <a:cubicBezTo>
                    <a:pt x="84" y="0"/>
                    <a:pt x="84" y="0"/>
                    <a:pt x="84"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40" name="FAYETTE"/>
            <p:cNvSpPr>
              <a:spLocks/>
            </p:cNvSpPr>
            <p:nvPr/>
          </p:nvSpPr>
          <p:spPr bwMode="auto">
            <a:xfrm>
              <a:off x="3162300" y="2457450"/>
              <a:ext cx="263525" cy="342900"/>
            </a:xfrm>
            <a:custGeom>
              <a:avLst/>
              <a:gdLst>
                <a:gd name="T0" fmla="*/ 69 w 111"/>
                <a:gd name="T1" fmla="*/ 0 h 144"/>
                <a:gd name="T2" fmla="*/ 77 w 111"/>
                <a:gd name="T3" fmla="*/ 2 h 144"/>
                <a:gd name="T4" fmla="*/ 77 w 111"/>
                <a:gd name="T5" fmla="*/ 2 h 144"/>
                <a:gd name="T6" fmla="*/ 81 w 111"/>
                <a:gd name="T7" fmla="*/ 13 h 144"/>
                <a:gd name="T8" fmla="*/ 85 w 111"/>
                <a:gd name="T9" fmla="*/ 24 h 144"/>
                <a:gd name="T10" fmla="*/ 93 w 111"/>
                <a:gd name="T11" fmla="*/ 28 h 144"/>
                <a:gd name="T12" fmla="*/ 98 w 111"/>
                <a:gd name="T13" fmla="*/ 35 h 144"/>
                <a:gd name="T14" fmla="*/ 95 w 111"/>
                <a:gd name="T15" fmla="*/ 65 h 144"/>
                <a:gd name="T16" fmla="*/ 100 w 111"/>
                <a:gd name="T17" fmla="*/ 72 h 144"/>
                <a:gd name="T18" fmla="*/ 97 w 111"/>
                <a:gd name="T19" fmla="*/ 80 h 144"/>
                <a:gd name="T20" fmla="*/ 98 w 111"/>
                <a:gd name="T21" fmla="*/ 89 h 144"/>
                <a:gd name="T22" fmla="*/ 99 w 111"/>
                <a:gd name="T23" fmla="*/ 96 h 144"/>
                <a:gd name="T24" fmla="*/ 99 w 111"/>
                <a:gd name="T25" fmla="*/ 96 h 144"/>
                <a:gd name="T26" fmla="*/ 100 w 111"/>
                <a:gd name="T27" fmla="*/ 103 h 144"/>
                <a:gd name="T28" fmla="*/ 98 w 111"/>
                <a:gd name="T29" fmla="*/ 108 h 144"/>
                <a:gd name="T30" fmla="*/ 99 w 111"/>
                <a:gd name="T31" fmla="*/ 114 h 144"/>
                <a:gd name="T32" fmla="*/ 93 w 111"/>
                <a:gd name="T33" fmla="*/ 124 h 144"/>
                <a:gd name="T34" fmla="*/ 88 w 111"/>
                <a:gd name="T35" fmla="*/ 130 h 144"/>
                <a:gd name="T36" fmla="*/ 86 w 111"/>
                <a:gd name="T37" fmla="*/ 131 h 144"/>
                <a:gd name="T38" fmla="*/ 83 w 111"/>
                <a:gd name="T39" fmla="*/ 132 h 144"/>
                <a:gd name="T40" fmla="*/ 83 w 111"/>
                <a:gd name="T41" fmla="*/ 133 h 144"/>
                <a:gd name="T42" fmla="*/ 81 w 111"/>
                <a:gd name="T43" fmla="*/ 138 h 144"/>
                <a:gd name="T44" fmla="*/ 78 w 111"/>
                <a:gd name="T45" fmla="*/ 144 h 144"/>
                <a:gd name="T46" fmla="*/ 51 w 111"/>
                <a:gd name="T47" fmla="*/ 144 h 144"/>
                <a:gd name="T48" fmla="*/ 51 w 111"/>
                <a:gd name="T49" fmla="*/ 144 h 144"/>
                <a:gd name="T50" fmla="*/ 51 w 111"/>
                <a:gd name="T51" fmla="*/ 140 h 144"/>
                <a:gd name="T52" fmla="*/ 46 w 111"/>
                <a:gd name="T53" fmla="*/ 128 h 144"/>
                <a:gd name="T54" fmla="*/ 43 w 111"/>
                <a:gd name="T55" fmla="*/ 112 h 144"/>
                <a:gd name="T56" fmla="*/ 17 w 111"/>
                <a:gd name="T57" fmla="*/ 91 h 144"/>
                <a:gd name="T58" fmla="*/ 6 w 111"/>
                <a:gd name="T59" fmla="*/ 75 h 144"/>
                <a:gd name="T60" fmla="*/ 5 w 111"/>
                <a:gd name="T61" fmla="*/ 73 h 144"/>
                <a:gd name="T62" fmla="*/ 1 w 111"/>
                <a:gd name="T63" fmla="*/ 59 h 144"/>
                <a:gd name="T64" fmla="*/ 0 w 111"/>
                <a:gd name="T65" fmla="*/ 46 h 144"/>
                <a:gd name="T66" fmla="*/ 4 w 111"/>
                <a:gd name="T67" fmla="*/ 29 h 144"/>
                <a:gd name="T68" fmla="*/ 11 w 111"/>
                <a:gd name="T69" fmla="*/ 18 h 144"/>
                <a:gd name="T70" fmla="*/ 11 w 111"/>
                <a:gd name="T71" fmla="*/ 18 h 144"/>
                <a:gd name="T72" fmla="*/ 18 w 111"/>
                <a:gd name="T73" fmla="*/ 14 h 144"/>
                <a:gd name="T74" fmla="*/ 26 w 111"/>
                <a:gd name="T75" fmla="*/ 10 h 144"/>
                <a:gd name="T76" fmla="*/ 60 w 111"/>
                <a:gd name="T77" fmla="*/ 3 h 144"/>
                <a:gd name="T78" fmla="*/ 69 w 111"/>
                <a:gd name="T7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 h="144">
                  <a:moveTo>
                    <a:pt x="69" y="0"/>
                  </a:moveTo>
                  <a:cubicBezTo>
                    <a:pt x="71" y="1"/>
                    <a:pt x="74" y="2"/>
                    <a:pt x="77" y="2"/>
                  </a:cubicBezTo>
                  <a:cubicBezTo>
                    <a:pt x="77" y="2"/>
                    <a:pt x="77" y="2"/>
                    <a:pt x="77" y="2"/>
                  </a:cubicBezTo>
                  <a:cubicBezTo>
                    <a:pt x="78" y="5"/>
                    <a:pt x="79" y="10"/>
                    <a:pt x="81" y="13"/>
                  </a:cubicBezTo>
                  <a:cubicBezTo>
                    <a:pt x="84" y="17"/>
                    <a:pt x="83" y="20"/>
                    <a:pt x="85" y="24"/>
                  </a:cubicBezTo>
                  <a:cubicBezTo>
                    <a:pt x="87" y="26"/>
                    <a:pt x="91" y="25"/>
                    <a:pt x="93" y="28"/>
                  </a:cubicBezTo>
                  <a:cubicBezTo>
                    <a:pt x="95" y="30"/>
                    <a:pt x="96" y="33"/>
                    <a:pt x="98" y="35"/>
                  </a:cubicBezTo>
                  <a:cubicBezTo>
                    <a:pt x="111" y="49"/>
                    <a:pt x="85" y="53"/>
                    <a:pt x="95" y="65"/>
                  </a:cubicBezTo>
                  <a:cubicBezTo>
                    <a:pt x="96" y="67"/>
                    <a:pt x="99" y="69"/>
                    <a:pt x="100" y="72"/>
                  </a:cubicBezTo>
                  <a:cubicBezTo>
                    <a:pt x="101" y="74"/>
                    <a:pt x="97" y="77"/>
                    <a:pt x="97" y="80"/>
                  </a:cubicBezTo>
                  <a:cubicBezTo>
                    <a:pt x="97" y="83"/>
                    <a:pt x="99" y="85"/>
                    <a:pt x="98" y="89"/>
                  </a:cubicBezTo>
                  <a:cubicBezTo>
                    <a:pt x="99" y="96"/>
                    <a:pt x="99" y="96"/>
                    <a:pt x="99" y="96"/>
                  </a:cubicBezTo>
                  <a:cubicBezTo>
                    <a:pt x="99" y="96"/>
                    <a:pt x="99" y="96"/>
                    <a:pt x="99" y="96"/>
                  </a:cubicBezTo>
                  <a:cubicBezTo>
                    <a:pt x="100" y="103"/>
                    <a:pt x="100" y="103"/>
                    <a:pt x="100" y="103"/>
                  </a:cubicBezTo>
                  <a:cubicBezTo>
                    <a:pt x="100" y="106"/>
                    <a:pt x="98" y="107"/>
                    <a:pt x="98" y="108"/>
                  </a:cubicBezTo>
                  <a:cubicBezTo>
                    <a:pt x="98" y="111"/>
                    <a:pt x="99" y="112"/>
                    <a:pt x="99" y="114"/>
                  </a:cubicBezTo>
                  <a:cubicBezTo>
                    <a:pt x="100" y="119"/>
                    <a:pt x="95" y="120"/>
                    <a:pt x="93" y="124"/>
                  </a:cubicBezTo>
                  <a:cubicBezTo>
                    <a:pt x="93" y="126"/>
                    <a:pt x="90" y="129"/>
                    <a:pt x="88" y="130"/>
                  </a:cubicBezTo>
                  <a:cubicBezTo>
                    <a:pt x="88" y="130"/>
                    <a:pt x="86" y="131"/>
                    <a:pt x="86" y="131"/>
                  </a:cubicBezTo>
                  <a:cubicBezTo>
                    <a:pt x="85" y="132"/>
                    <a:pt x="84" y="132"/>
                    <a:pt x="83" y="132"/>
                  </a:cubicBezTo>
                  <a:cubicBezTo>
                    <a:pt x="83" y="133"/>
                    <a:pt x="83" y="133"/>
                    <a:pt x="83" y="133"/>
                  </a:cubicBezTo>
                  <a:cubicBezTo>
                    <a:pt x="83" y="134"/>
                    <a:pt x="82" y="136"/>
                    <a:pt x="81" y="138"/>
                  </a:cubicBezTo>
                  <a:cubicBezTo>
                    <a:pt x="80" y="140"/>
                    <a:pt x="80" y="141"/>
                    <a:pt x="78" y="144"/>
                  </a:cubicBezTo>
                  <a:cubicBezTo>
                    <a:pt x="51" y="144"/>
                    <a:pt x="51" y="144"/>
                    <a:pt x="51" y="144"/>
                  </a:cubicBezTo>
                  <a:cubicBezTo>
                    <a:pt x="51" y="144"/>
                    <a:pt x="51" y="144"/>
                    <a:pt x="51" y="144"/>
                  </a:cubicBezTo>
                  <a:cubicBezTo>
                    <a:pt x="51" y="140"/>
                    <a:pt x="51" y="140"/>
                    <a:pt x="51" y="140"/>
                  </a:cubicBezTo>
                  <a:cubicBezTo>
                    <a:pt x="50" y="135"/>
                    <a:pt x="48" y="132"/>
                    <a:pt x="46" y="128"/>
                  </a:cubicBezTo>
                  <a:cubicBezTo>
                    <a:pt x="44" y="123"/>
                    <a:pt x="44" y="118"/>
                    <a:pt x="43" y="112"/>
                  </a:cubicBezTo>
                  <a:cubicBezTo>
                    <a:pt x="40" y="101"/>
                    <a:pt x="22" y="102"/>
                    <a:pt x="17" y="91"/>
                  </a:cubicBezTo>
                  <a:cubicBezTo>
                    <a:pt x="15" y="87"/>
                    <a:pt x="7" y="79"/>
                    <a:pt x="6" y="75"/>
                  </a:cubicBezTo>
                  <a:cubicBezTo>
                    <a:pt x="6" y="74"/>
                    <a:pt x="5" y="74"/>
                    <a:pt x="5" y="73"/>
                  </a:cubicBezTo>
                  <a:cubicBezTo>
                    <a:pt x="4" y="68"/>
                    <a:pt x="2" y="64"/>
                    <a:pt x="1" y="59"/>
                  </a:cubicBezTo>
                  <a:cubicBezTo>
                    <a:pt x="0" y="55"/>
                    <a:pt x="0" y="50"/>
                    <a:pt x="0" y="46"/>
                  </a:cubicBezTo>
                  <a:cubicBezTo>
                    <a:pt x="0" y="41"/>
                    <a:pt x="0" y="32"/>
                    <a:pt x="4" y="29"/>
                  </a:cubicBezTo>
                  <a:cubicBezTo>
                    <a:pt x="5" y="25"/>
                    <a:pt x="10" y="22"/>
                    <a:pt x="11" y="18"/>
                  </a:cubicBezTo>
                  <a:cubicBezTo>
                    <a:pt x="11" y="18"/>
                    <a:pt x="11" y="18"/>
                    <a:pt x="11" y="18"/>
                  </a:cubicBezTo>
                  <a:cubicBezTo>
                    <a:pt x="12" y="18"/>
                    <a:pt x="17" y="15"/>
                    <a:pt x="18" y="14"/>
                  </a:cubicBezTo>
                  <a:cubicBezTo>
                    <a:pt x="20" y="14"/>
                    <a:pt x="24" y="11"/>
                    <a:pt x="26" y="10"/>
                  </a:cubicBezTo>
                  <a:cubicBezTo>
                    <a:pt x="37" y="8"/>
                    <a:pt x="48" y="4"/>
                    <a:pt x="60" y="3"/>
                  </a:cubicBezTo>
                  <a:cubicBezTo>
                    <a:pt x="69" y="0"/>
                    <a:pt x="69" y="0"/>
                    <a:pt x="69"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41" name="GWINNETT"/>
            <p:cNvSpPr>
              <a:spLocks/>
            </p:cNvSpPr>
            <p:nvPr/>
          </p:nvSpPr>
          <p:spPr bwMode="auto">
            <a:xfrm>
              <a:off x="3511550" y="1731963"/>
              <a:ext cx="466725" cy="495300"/>
            </a:xfrm>
            <a:custGeom>
              <a:avLst/>
              <a:gdLst>
                <a:gd name="T0" fmla="*/ 87 w 196"/>
                <a:gd name="T1" fmla="*/ 0 h 208"/>
                <a:gd name="T2" fmla="*/ 168 w 196"/>
                <a:gd name="T3" fmla="*/ 34 h 208"/>
                <a:gd name="T4" fmla="*/ 187 w 196"/>
                <a:gd name="T5" fmla="*/ 20 h 208"/>
                <a:gd name="T6" fmla="*/ 187 w 196"/>
                <a:gd name="T7" fmla="*/ 20 h 208"/>
                <a:gd name="T8" fmla="*/ 176 w 196"/>
                <a:gd name="T9" fmla="*/ 50 h 208"/>
                <a:gd name="T10" fmla="*/ 167 w 196"/>
                <a:gd name="T11" fmla="*/ 79 h 208"/>
                <a:gd name="T12" fmla="*/ 190 w 196"/>
                <a:gd name="T13" fmla="*/ 107 h 208"/>
                <a:gd name="T14" fmla="*/ 196 w 196"/>
                <a:gd name="T15" fmla="*/ 117 h 208"/>
                <a:gd name="T16" fmla="*/ 196 w 196"/>
                <a:gd name="T17" fmla="*/ 117 h 208"/>
                <a:gd name="T18" fmla="*/ 120 w 196"/>
                <a:gd name="T19" fmla="*/ 187 h 208"/>
                <a:gd name="T20" fmla="*/ 120 w 196"/>
                <a:gd name="T21" fmla="*/ 187 h 208"/>
                <a:gd name="T22" fmla="*/ 98 w 196"/>
                <a:gd name="T23" fmla="*/ 208 h 208"/>
                <a:gd name="T24" fmla="*/ 98 w 196"/>
                <a:gd name="T25" fmla="*/ 208 h 208"/>
                <a:gd name="T26" fmla="*/ 93 w 196"/>
                <a:gd name="T27" fmla="*/ 199 h 208"/>
                <a:gd name="T28" fmla="*/ 92 w 196"/>
                <a:gd name="T29" fmla="*/ 197 h 208"/>
                <a:gd name="T30" fmla="*/ 60 w 196"/>
                <a:gd name="T31" fmla="*/ 170 h 208"/>
                <a:gd name="T32" fmla="*/ 26 w 196"/>
                <a:gd name="T33" fmla="*/ 140 h 208"/>
                <a:gd name="T34" fmla="*/ 5 w 196"/>
                <a:gd name="T35" fmla="*/ 120 h 208"/>
                <a:gd name="T36" fmla="*/ 0 w 196"/>
                <a:gd name="T37" fmla="*/ 106 h 208"/>
                <a:gd name="T38" fmla="*/ 0 w 196"/>
                <a:gd name="T39" fmla="*/ 106 h 208"/>
                <a:gd name="T40" fmla="*/ 3 w 196"/>
                <a:gd name="T41" fmla="*/ 102 h 208"/>
                <a:gd name="T42" fmla="*/ 6 w 196"/>
                <a:gd name="T43" fmla="*/ 91 h 208"/>
                <a:gd name="T44" fmla="*/ 15 w 196"/>
                <a:gd name="T45" fmla="*/ 79 h 208"/>
                <a:gd name="T46" fmla="*/ 36 w 196"/>
                <a:gd name="T47" fmla="*/ 85 h 208"/>
                <a:gd name="T48" fmla="*/ 42 w 196"/>
                <a:gd name="T49" fmla="*/ 68 h 208"/>
                <a:gd name="T50" fmla="*/ 68 w 196"/>
                <a:gd name="T51" fmla="*/ 60 h 208"/>
                <a:gd name="T52" fmla="*/ 68 w 196"/>
                <a:gd name="T53" fmla="*/ 60 h 208"/>
                <a:gd name="T54" fmla="*/ 65 w 196"/>
                <a:gd name="T55" fmla="*/ 45 h 208"/>
                <a:gd name="T56" fmla="*/ 69 w 196"/>
                <a:gd name="T57" fmla="*/ 35 h 208"/>
                <a:gd name="T58" fmla="*/ 71 w 196"/>
                <a:gd name="T59" fmla="*/ 29 h 208"/>
                <a:gd name="T60" fmla="*/ 74 w 196"/>
                <a:gd name="T61" fmla="*/ 20 h 208"/>
                <a:gd name="T62" fmla="*/ 75 w 196"/>
                <a:gd name="T63" fmla="*/ 15 h 208"/>
                <a:gd name="T64" fmla="*/ 79 w 196"/>
                <a:gd name="T65" fmla="*/ 10 h 208"/>
                <a:gd name="T66" fmla="*/ 80 w 196"/>
                <a:gd name="T67" fmla="*/ 8 h 208"/>
                <a:gd name="T68" fmla="*/ 81 w 196"/>
                <a:gd name="T69" fmla="*/ 7 h 208"/>
                <a:gd name="T70" fmla="*/ 81 w 196"/>
                <a:gd name="T71" fmla="*/ 7 h 208"/>
                <a:gd name="T72" fmla="*/ 82 w 196"/>
                <a:gd name="T73" fmla="*/ 6 h 208"/>
                <a:gd name="T74" fmla="*/ 82 w 196"/>
                <a:gd name="T75" fmla="*/ 6 h 208"/>
                <a:gd name="T76" fmla="*/ 83 w 196"/>
                <a:gd name="T77" fmla="*/ 5 h 208"/>
                <a:gd name="T78" fmla="*/ 83 w 196"/>
                <a:gd name="T79" fmla="*/ 5 h 208"/>
                <a:gd name="T80" fmla="*/ 87 w 196"/>
                <a:gd name="T8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 h="208">
                  <a:moveTo>
                    <a:pt x="87" y="0"/>
                  </a:moveTo>
                  <a:cubicBezTo>
                    <a:pt x="168" y="34"/>
                    <a:pt x="168" y="34"/>
                    <a:pt x="168" y="34"/>
                  </a:cubicBezTo>
                  <a:cubicBezTo>
                    <a:pt x="187" y="20"/>
                    <a:pt x="187" y="20"/>
                    <a:pt x="187" y="20"/>
                  </a:cubicBezTo>
                  <a:cubicBezTo>
                    <a:pt x="187" y="20"/>
                    <a:pt x="187" y="20"/>
                    <a:pt x="187" y="20"/>
                  </a:cubicBezTo>
                  <a:cubicBezTo>
                    <a:pt x="183" y="30"/>
                    <a:pt x="181" y="41"/>
                    <a:pt x="176" y="50"/>
                  </a:cubicBezTo>
                  <a:cubicBezTo>
                    <a:pt x="173" y="56"/>
                    <a:pt x="167" y="72"/>
                    <a:pt x="167" y="79"/>
                  </a:cubicBezTo>
                  <a:cubicBezTo>
                    <a:pt x="190" y="107"/>
                    <a:pt x="190" y="107"/>
                    <a:pt x="190" y="107"/>
                  </a:cubicBezTo>
                  <a:cubicBezTo>
                    <a:pt x="196" y="117"/>
                    <a:pt x="196" y="117"/>
                    <a:pt x="196" y="117"/>
                  </a:cubicBezTo>
                  <a:cubicBezTo>
                    <a:pt x="196" y="117"/>
                    <a:pt x="196" y="117"/>
                    <a:pt x="196" y="117"/>
                  </a:cubicBezTo>
                  <a:cubicBezTo>
                    <a:pt x="120" y="187"/>
                    <a:pt x="120" y="187"/>
                    <a:pt x="120" y="187"/>
                  </a:cubicBezTo>
                  <a:cubicBezTo>
                    <a:pt x="120" y="187"/>
                    <a:pt x="120" y="187"/>
                    <a:pt x="120" y="187"/>
                  </a:cubicBezTo>
                  <a:cubicBezTo>
                    <a:pt x="98" y="208"/>
                    <a:pt x="98" y="208"/>
                    <a:pt x="98" y="208"/>
                  </a:cubicBezTo>
                  <a:cubicBezTo>
                    <a:pt x="98" y="208"/>
                    <a:pt x="98" y="208"/>
                    <a:pt x="98" y="208"/>
                  </a:cubicBezTo>
                  <a:cubicBezTo>
                    <a:pt x="93" y="199"/>
                    <a:pt x="93" y="199"/>
                    <a:pt x="93" y="199"/>
                  </a:cubicBezTo>
                  <a:cubicBezTo>
                    <a:pt x="93" y="198"/>
                    <a:pt x="92" y="198"/>
                    <a:pt x="92" y="197"/>
                  </a:cubicBezTo>
                  <a:cubicBezTo>
                    <a:pt x="79" y="190"/>
                    <a:pt x="69" y="183"/>
                    <a:pt x="60" y="170"/>
                  </a:cubicBezTo>
                  <a:cubicBezTo>
                    <a:pt x="52" y="158"/>
                    <a:pt x="35" y="152"/>
                    <a:pt x="26" y="140"/>
                  </a:cubicBezTo>
                  <a:cubicBezTo>
                    <a:pt x="19" y="133"/>
                    <a:pt x="10" y="127"/>
                    <a:pt x="5" y="120"/>
                  </a:cubicBezTo>
                  <a:cubicBezTo>
                    <a:pt x="2" y="116"/>
                    <a:pt x="2" y="110"/>
                    <a:pt x="0" y="106"/>
                  </a:cubicBezTo>
                  <a:cubicBezTo>
                    <a:pt x="0" y="106"/>
                    <a:pt x="0" y="106"/>
                    <a:pt x="0" y="106"/>
                  </a:cubicBezTo>
                  <a:cubicBezTo>
                    <a:pt x="3" y="102"/>
                    <a:pt x="3" y="102"/>
                    <a:pt x="3" y="102"/>
                  </a:cubicBezTo>
                  <a:cubicBezTo>
                    <a:pt x="5" y="99"/>
                    <a:pt x="6" y="94"/>
                    <a:pt x="6" y="91"/>
                  </a:cubicBezTo>
                  <a:cubicBezTo>
                    <a:pt x="7" y="86"/>
                    <a:pt x="11" y="81"/>
                    <a:pt x="15" y="79"/>
                  </a:cubicBezTo>
                  <a:cubicBezTo>
                    <a:pt x="25" y="74"/>
                    <a:pt x="30" y="96"/>
                    <a:pt x="36" y="85"/>
                  </a:cubicBezTo>
                  <a:cubicBezTo>
                    <a:pt x="38" y="80"/>
                    <a:pt x="39" y="71"/>
                    <a:pt x="42" y="68"/>
                  </a:cubicBezTo>
                  <a:cubicBezTo>
                    <a:pt x="52" y="67"/>
                    <a:pt x="62" y="70"/>
                    <a:pt x="68" y="60"/>
                  </a:cubicBezTo>
                  <a:cubicBezTo>
                    <a:pt x="68" y="60"/>
                    <a:pt x="68" y="60"/>
                    <a:pt x="68" y="60"/>
                  </a:cubicBezTo>
                  <a:cubicBezTo>
                    <a:pt x="68" y="54"/>
                    <a:pt x="64" y="51"/>
                    <a:pt x="65" y="45"/>
                  </a:cubicBezTo>
                  <a:cubicBezTo>
                    <a:pt x="66" y="43"/>
                    <a:pt x="67" y="36"/>
                    <a:pt x="69" y="35"/>
                  </a:cubicBezTo>
                  <a:cubicBezTo>
                    <a:pt x="70" y="33"/>
                    <a:pt x="71" y="31"/>
                    <a:pt x="71" y="29"/>
                  </a:cubicBezTo>
                  <a:cubicBezTo>
                    <a:pt x="71" y="24"/>
                    <a:pt x="73" y="24"/>
                    <a:pt x="74" y="20"/>
                  </a:cubicBezTo>
                  <a:cubicBezTo>
                    <a:pt x="74" y="18"/>
                    <a:pt x="74" y="17"/>
                    <a:pt x="75" y="15"/>
                  </a:cubicBezTo>
                  <a:cubicBezTo>
                    <a:pt x="76" y="14"/>
                    <a:pt x="79" y="12"/>
                    <a:pt x="79" y="10"/>
                  </a:cubicBezTo>
                  <a:cubicBezTo>
                    <a:pt x="79" y="9"/>
                    <a:pt x="80" y="9"/>
                    <a:pt x="80" y="8"/>
                  </a:cubicBezTo>
                  <a:cubicBezTo>
                    <a:pt x="80" y="8"/>
                    <a:pt x="81" y="7"/>
                    <a:pt x="81" y="7"/>
                  </a:cubicBezTo>
                  <a:cubicBezTo>
                    <a:pt x="81" y="7"/>
                    <a:pt x="81" y="7"/>
                    <a:pt x="81" y="7"/>
                  </a:cubicBezTo>
                  <a:cubicBezTo>
                    <a:pt x="82" y="7"/>
                    <a:pt x="81" y="7"/>
                    <a:pt x="82" y="6"/>
                  </a:cubicBezTo>
                  <a:cubicBezTo>
                    <a:pt x="82" y="6"/>
                    <a:pt x="82" y="6"/>
                    <a:pt x="82" y="6"/>
                  </a:cubicBezTo>
                  <a:cubicBezTo>
                    <a:pt x="83" y="6"/>
                    <a:pt x="83" y="5"/>
                    <a:pt x="83" y="5"/>
                  </a:cubicBezTo>
                  <a:cubicBezTo>
                    <a:pt x="83" y="5"/>
                    <a:pt x="83" y="5"/>
                    <a:pt x="83" y="5"/>
                  </a:cubicBezTo>
                  <a:cubicBezTo>
                    <a:pt x="87" y="0"/>
                    <a:pt x="87" y="0"/>
                    <a:pt x="87"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42" name="FULTON"/>
            <p:cNvSpPr>
              <a:spLocks/>
            </p:cNvSpPr>
            <p:nvPr/>
          </p:nvSpPr>
          <p:spPr bwMode="auto">
            <a:xfrm>
              <a:off x="2959100" y="1712913"/>
              <a:ext cx="714375" cy="787400"/>
            </a:xfrm>
            <a:custGeom>
              <a:avLst/>
              <a:gdLst>
                <a:gd name="T0" fmla="*/ 154 w 300"/>
                <a:gd name="T1" fmla="*/ 264 h 331"/>
                <a:gd name="T2" fmla="*/ 154 w 300"/>
                <a:gd name="T3" fmla="*/ 313 h 331"/>
                <a:gd name="T4" fmla="*/ 111 w 300"/>
                <a:gd name="T5" fmla="*/ 323 h 331"/>
                <a:gd name="T6" fmla="*/ 96 w 300"/>
                <a:gd name="T7" fmla="*/ 331 h 331"/>
                <a:gd name="T8" fmla="*/ 4 w 300"/>
                <a:gd name="T9" fmla="*/ 331 h 331"/>
                <a:gd name="T10" fmla="*/ 4 w 300"/>
                <a:gd name="T11" fmla="*/ 323 h 331"/>
                <a:gd name="T12" fmla="*/ 2 w 300"/>
                <a:gd name="T13" fmla="*/ 317 h 331"/>
                <a:gd name="T14" fmla="*/ 3 w 300"/>
                <a:gd name="T15" fmla="*/ 306 h 331"/>
                <a:gd name="T16" fmla="*/ 8 w 300"/>
                <a:gd name="T17" fmla="*/ 301 h 331"/>
                <a:gd name="T18" fmla="*/ 19 w 300"/>
                <a:gd name="T19" fmla="*/ 287 h 331"/>
                <a:gd name="T20" fmla="*/ 36 w 300"/>
                <a:gd name="T21" fmla="*/ 276 h 331"/>
                <a:gd name="T22" fmla="*/ 76 w 300"/>
                <a:gd name="T23" fmla="*/ 248 h 331"/>
                <a:gd name="T24" fmla="*/ 91 w 300"/>
                <a:gd name="T25" fmla="*/ 234 h 331"/>
                <a:gd name="T26" fmla="*/ 104 w 300"/>
                <a:gd name="T27" fmla="*/ 220 h 331"/>
                <a:gd name="T28" fmla="*/ 112 w 300"/>
                <a:gd name="T29" fmla="*/ 211 h 331"/>
                <a:gd name="T30" fmla="*/ 148 w 300"/>
                <a:gd name="T31" fmla="*/ 179 h 331"/>
                <a:gd name="T32" fmla="*/ 160 w 300"/>
                <a:gd name="T33" fmla="*/ 149 h 331"/>
                <a:gd name="T34" fmla="*/ 167 w 300"/>
                <a:gd name="T35" fmla="*/ 125 h 331"/>
                <a:gd name="T36" fmla="*/ 186 w 300"/>
                <a:gd name="T37" fmla="*/ 103 h 331"/>
                <a:gd name="T38" fmla="*/ 187 w 300"/>
                <a:gd name="T39" fmla="*/ 97 h 331"/>
                <a:gd name="T40" fmla="*/ 180 w 300"/>
                <a:gd name="T41" fmla="*/ 88 h 331"/>
                <a:gd name="T42" fmla="*/ 177 w 300"/>
                <a:gd name="T43" fmla="*/ 74 h 331"/>
                <a:gd name="T44" fmla="*/ 171 w 300"/>
                <a:gd name="T45" fmla="*/ 56 h 331"/>
                <a:gd name="T46" fmla="*/ 173 w 300"/>
                <a:gd name="T47" fmla="*/ 37 h 331"/>
                <a:gd name="T48" fmla="*/ 194 w 300"/>
                <a:gd name="T49" fmla="*/ 24 h 331"/>
                <a:gd name="T50" fmla="*/ 206 w 300"/>
                <a:gd name="T51" fmla="*/ 2 h 331"/>
                <a:gd name="T52" fmla="*/ 237 w 300"/>
                <a:gd name="T53" fmla="*/ 0 h 331"/>
                <a:gd name="T54" fmla="*/ 237 w 300"/>
                <a:gd name="T55" fmla="*/ 37 h 331"/>
                <a:gd name="T56" fmla="*/ 248 w 300"/>
                <a:gd name="T57" fmla="*/ 40 h 331"/>
                <a:gd name="T58" fmla="*/ 257 w 300"/>
                <a:gd name="T59" fmla="*/ 44 h 331"/>
                <a:gd name="T60" fmla="*/ 272 w 300"/>
                <a:gd name="T61" fmla="*/ 55 h 331"/>
                <a:gd name="T62" fmla="*/ 284 w 300"/>
                <a:gd name="T63" fmla="*/ 63 h 331"/>
                <a:gd name="T64" fmla="*/ 300 w 300"/>
                <a:gd name="T65" fmla="*/ 68 h 331"/>
                <a:gd name="T66" fmla="*/ 274 w 300"/>
                <a:gd name="T67" fmla="*/ 76 h 331"/>
                <a:gd name="T68" fmla="*/ 247 w 300"/>
                <a:gd name="T69" fmla="*/ 87 h 331"/>
                <a:gd name="T70" fmla="*/ 235 w 300"/>
                <a:gd name="T71" fmla="*/ 110 h 331"/>
                <a:gd name="T72" fmla="*/ 232 w 300"/>
                <a:gd name="T73" fmla="*/ 114 h 331"/>
                <a:gd name="T74" fmla="*/ 220 w 300"/>
                <a:gd name="T75" fmla="*/ 110 h 331"/>
                <a:gd name="T76" fmla="*/ 212 w 300"/>
                <a:gd name="T77" fmla="*/ 106 h 331"/>
                <a:gd name="T78" fmla="*/ 201 w 300"/>
                <a:gd name="T79" fmla="*/ 105 h 331"/>
                <a:gd name="T80" fmla="*/ 199 w 300"/>
                <a:gd name="T81" fmla="*/ 26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0" h="331">
                  <a:moveTo>
                    <a:pt x="199" y="264"/>
                  </a:moveTo>
                  <a:cubicBezTo>
                    <a:pt x="154" y="264"/>
                    <a:pt x="154" y="264"/>
                    <a:pt x="154" y="264"/>
                  </a:cubicBezTo>
                  <a:cubicBezTo>
                    <a:pt x="154" y="313"/>
                    <a:pt x="154" y="313"/>
                    <a:pt x="154" y="313"/>
                  </a:cubicBezTo>
                  <a:cubicBezTo>
                    <a:pt x="154" y="313"/>
                    <a:pt x="154" y="313"/>
                    <a:pt x="154" y="313"/>
                  </a:cubicBezTo>
                  <a:cubicBezTo>
                    <a:pt x="145" y="316"/>
                    <a:pt x="145" y="316"/>
                    <a:pt x="145" y="316"/>
                  </a:cubicBezTo>
                  <a:cubicBezTo>
                    <a:pt x="133" y="317"/>
                    <a:pt x="122" y="321"/>
                    <a:pt x="111" y="323"/>
                  </a:cubicBezTo>
                  <a:cubicBezTo>
                    <a:pt x="109" y="324"/>
                    <a:pt x="105" y="327"/>
                    <a:pt x="103" y="327"/>
                  </a:cubicBezTo>
                  <a:cubicBezTo>
                    <a:pt x="102" y="328"/>
                    <a:pt x="97" y="331"/>
                    <a:pt x="96" y="331"/>
                  </a:cubicBezTo>
                  <a:cubicBezTo>
                    <a:pt x="96" y="331"/>
                    <a:pt x="96" y="331"/>
                    <a:pt x="96" y="331"/>
                  </a:cubicBezTo>
                  <a:cubicBezTo>
                    <a:pt x="4" y="331"/>
                    <a:pt x="4" y="331"/>
                    <a:pt x="4" y="331"/>
                  </a:cubicBezTo>
                  <a:cubicBezTo>
                    <a:pt x="4" y="331"/>
                    <a:pt x="4" y="331"/>
                    <a:pt x="4" y="331"/>
                  </a:cubicBezTo>
                  <a:cubicBezTo>
                    <a:pt x="4" y="323"/>
                    <a:pt x="4" y="323"/>
                    <a:pt x="4" y="323"/>
                  </a:cubicBezTo>
                  <a:cubicBezTo>
                    <a:pt x="4" y="322"/>
                    <a:pt x="4" y="321"/>
                    <a:pt x="4" y="320"/>
                  </a:cubicBezTo>
                  <a:cubicBezTo>
                    <a:pt x="4" y="319"/>
                    <a:pt x="3" y="318"/>
                    <a:pt x="2" y="317"/>
                  </a:cubicBezTo>
                  <a:cubicBezTo>
                    <a:pt x="1" y="315"/>
                    <a:pt x="0" y="313"/>
                    <a:pt x="0" y="310"/>
                  </a:cubicBezTo>
                  <a:cubicBezTo>
                    <a:pt x="0" y="308"/>
                    <a:pt x="2" y="307"/>
                    <a:pt x="3" y="306"/>
                  </a:cubicBezTo>
                  <a:cubicBezTo>
                    <a:pt x="3" y="305"/>
                    <a:pt x="7" y="303"/>
                    <a:pt x="7" y="302"/>
                  </a:cubicBezTo>
                  <a:cubicBezTo>
                    <a:pt x="8" y="302"/>
                    <a:pt x="8" y="301"/>
                    <a:pt x="8" y="301"/>
                  </a:cubicBezTo>
                  <a:cubicBezTo>
                    <a:pt x="8" y="301"/>
                    <a:pt x="8" y="301"/>
                    <a:pt x="8" y="301"/>
                  </a:cubicBezTo>
                  <a:cubicBezTo>
                    <a:pt x="12" y="297"/>
                    <a:pt x="14" y="292"/>
                    <a:pt x="19" y="287"/>
                  </a:cubicBezTo>
                  <a:cubicBezTo>
                    <a:pt x="23" y="284"/>
                    <a:pt x="29" y="278"/>
                    <a:pt x="32" y="274"/>
                  </a:cubicBezTo>
                  <a:cubicBezTo>
                    <a:pt x="34" y="274"/>
                    <a:pt x="34" y="276"/>
                    <a:pt x="36" y="276"/>
                  </a:cubicBezTo>
                  <a:cubicBezTo>
                    <a:pt x="37" y="276"/>
                    <a:pt x="44" y="270"/>
                    <a:pt x="46" y="268"/>
                  </a:cubicBezTo>
                  <a:cubicBezTo>
                    <a:pt x="58" y="260"/>
                    <a:pt x="70" y="264"/>
                    <a:pt x="76" y="248"/>
                  </a:cubicBezTo>
                  <a:cubicBezTo>
                    <a:pt x="79" y="247"/>
                    <a:pt x="81" y="245"/>
                    <a:pt x="83" y="242"/>
                  </a:cubicBezTo>
                  <a:cubicBezTo>
                    <a:pt x="84" y="238"/>
                    <a:pt x="89" y="238"/>
                    <a:pt x="91" y="234"/>
                  </a:cubicBezTo>
                  <a:cubicBezTo>
                    <a:pt x="104" y="220"/>
                    <a:pt x="104" y="220"/>
                    <a:pt x="104" y="220"/>
                  </a:cubicBezTo>
                  <a:cubicBezTo>
                    <a:pt x="104" y="220"/>
                    <a:pt x="104" y="220"/>
                    <a:pt x="104" y="220"/>
                  </a:cubicBezTo>
                  <a:cubicBezTo>
                    <a:pt x="105" y="218"/>
                    <a:pt x="105" y="219"/>
                    <a:pt x="105" y="218"/>
                  </a:cubicBezTo>
                  <a:cubicBezTo>
                    <a:pt x="106" y="218"/>
                    <a:pt x="110" y="213"/>
                    <a:pt x="112" y="211"/>
                  </a:cubicBezTo>
                  <a:cubicBezTo>
                    <a:pt x="117" y="206"/>
                    <a:pt x="122" y="200"/>
                    <a:pt x="127" y="195"/>
                  </a:cubicBezTo>
                  <a:cubicBezTo>
                    <a:pt x="133" y="187"/>
                    <a:pt x="139" y="182"/>
                    <a:pt x="148" y="179"/>
                  </a:cubicBezTo>
                  <a:cubicBezTo>
                    <a:pt x="155" y="176"/>
                    <a:pt x="156" y="168"/>
                    <a:pt x="156" y="161"/>
                  </a:cubicBezTo>
                  <a:cubicBezTo>
                    <a:pt x="158" y="161"/>
                    <a:pt x="161" y="151"/>
                    <a:pt x="160" y="149"/>
                  </a:cubicBezTo>
                  <a:cubicBezTo>
                    <a:pt x="161" y="144"/>
                    <a:pt x="158" y="138"/>
                    <a:pt x="161" y="134"/>
                  </a:cubicBezTo>
                  <a:cubicBezTo>
                    <a:pt x="163" y="130"/>
                    <a:pt x="165" y="128"/>
                    <a:pt x="167" y="125"/>
                  </a:cubicBezTo>
                  <a:cubicBezTo>
                    <a:pt x="171" y="122"/>
                    <a:pt x="175" y="119"/>
                    <a:pt x="179" y="115"/>
                  </a:cubicBezTo>
                  <a:cubicBezTo>
                    <a:pt x="181" y="112"/>
                    <a:pt x="186" y="106"/>
                    <a:pt x="186" y="103"/>
                  </a:cubicBezTo>
                  <a:cubicBezTo>
                    <a:pt x="186" y="102"/>
                    <a:pt x="186" y="102"/>
                    <a:pt x="186" y="102"/>
                  </a:cubicBezTo>
                  <a:cubicBezTo>
                    <a:pt x="187" y="100"/>
                    <a:pt x="187" y="99"/>
                    <a:pt x="187" y="97"/>
                  </a:cubicBezTo>
                  <a:cubicBezTo>
                    <a:pt x="186" y="97"/>
                    <a:pt x="185" y="94"/>
                    <a:pt x="185" y="94"/>
                  </a:cubicBezTo>
                  <a:cubicBezTo>
                    <a:pt x="184" y="92"/>
                    <a:pt x="181" y="91"/>
                    <a:pt x="180" y="88"/>
                  </a:cubicBezTo>
                  <a:cubicBezTo>
                    <a:pt x="180" y="87"/>
                    <a:pt x="180" y="84"/>
                    <a:pt x="180" y="82"/>
                  </a:cubicBezTo>
                  <a:cubicBezTo>
                    <a:pt x="180" y="79"/>
                    <a:pt x="178" y="76"/>
                    <a:pt x="177" y="74"/>
                  </a:cubicBezTo>
                  <a:cubicBezTo>
                    <a:pt x="175" y="72"/>
                    <a:pt x="172" y="69"/>
                    <a:pt x="172" y="66"/>
                  </a:cubicBezTo>
                  <a:cubicBezTo>
                    <a:pt x="171" y="56"/>
                    <a:pt x="171" y="56"/>
                    <a:pt x="171" y="56"/>
                  </a:cubicBezTo>
                  <a:cubicBezTo>
                    <a:pt x="171" y="56"/>
                    <a:pt x="171" y="56"/>
                    <a:pt x="171" y="56"/>
                  </a:cubicBezTo>
                  <a:cubicBezTo>
                    <a:pt x="172" y="53"/>
                    <a:pt x="171" y="38"/>
                    <a:pt x="173" y="37"/>
                  </a:cubicBezTo>
                  <a:cubicBezTo>
                    <a:pt x="173" y="36"/>
                    <a:pt x="186" y="31"/>
                    <a:pt x="188" y="31"/>
                  </a:cubicBezTo>
                  <a:cubicBezTo>
                    <a:pt x="194" y="30"/>
                    <a:pt x="194" y="29"/>
                    <a:pt x="194" y="24"/>
                  </a:cubicBezTo>
                  <a:cubicBezTo>
                    <a:pt x="195" y="17"/>
                    <a:pt x="194" y="11"/>
                    <a:pt x="199" y="6"/>
                  </a:cubicBezTo>
                  <a:cubicBezTo>
                    <a:pt x="201" y="4"/>
                    <a:pt x="203" y="2"/>
                    <a:pt x="206" y="2"/>
                  </a:cubicBezTo>
                  <a:cubicBezTo>
                    <a:pt x="208" y="1"/>
                    <a:pt x="211" y="1"/>
                    <a:pt x="213" y="0"/>
                  </a:cubicBezTo>
                  <a:cubicBezTo>
                    <a:pt x="237" y="0"/>
                    <a:pt x="237" y="0"/>
                    <a:pt x="237" y="0"/>
                  </a:cubicBezTo>
                  <a:cubicBezTo>
                    <a:pt x="237" y="0"/>
                    <a:pt x="237" y="0"/>
                    <a:pt x="237" y="0"/>
                  </a:cubicBezTo>
                  <a:cubicBezTo>
                    <a:pt x="237" y="37"/>
                    <a:pt x="237" y="37"/>
                    <a:pt x="237" y="37"/>
                  </a:cubicBezTo>
                  <a:cubicBezTo>
                    <a:pt x="238" y="37"/>
                    <a:pt x="240" y="39"/>
                    <a:pt x="241" y="39"/>
                  </a:cubicBezTo>
                  <a:cubicBezTo>
                    <a:pt x="241" y="40"/>
                    <a:pt x="246" y="40"/>
                    <a:pt x="248" y="40"/>
                  </a:cubicBezTo>
                  <a:cubicBezTo>
                    <a:pt x="251" y="40"/>
                    <a:pt x="252" y="40"/>
                    <a:pt x="254" y="41"/>
                  </a:cubicBezTo>
                  <a:cubicBezTo>
                    <a:pt x="254" y="42"/>
                    <a:pt x="256" y="43"/>
                    <a:pt x="257" y="44"/>
                  </a:cubicBezTo>
                  <a:cubicBezTo>
                    <a:pt x="257" y="46"/>
                    <a:pt x="264" y="48"/>
                    <a:pt x="266" y="49"/>
                  </a:cubicBezTo>
                  <a:cubicBezTo>
                    <a:pt x="268" y="52"/>
                    <a:pt x="268" y="54"/>
                    <a:pt x="272" y="55"/>
                  </a:cubicBezTo>
                  <a:cubicBezTo>
                    <a:pt x="274" y="56"/>
                    <a:pt x="276" y="57"/>
                    <a:pt x="278" y="58"/>
                  </a:cubicBezTo>
                  <a:cubicBezTo>
                    <a:pt x="280" y="60"/>
                    <a:pt x="280" y="63"/>
                    <a:pt x="284" y="63"/>
                  </a:cubicBezTo>
                  <a:cubicBezTo>
                    <a:pt x="287" y="63"/>
                    <a:pt x="290" y="63"/>
                    <a:pt x="292" y="64"/>
                  </a:cubicBezTo>
                  <a:cubicBezTo>
                    <a:pt x="300" y="68"/>
                    <a:pt x="300" y="68"/>
                    <a:pt x="300" y="68"/>
                  </a:cubicBezTo>
                  <a:cubicBezTo>
                    <a:pt x="300" y="68"/>
                    <a:pt x="300" y="68"/>
                    <a:pt x="300" y="68"/>
                  </a:cubicBezTo>
                  <a:cubicBezTo>
                    <a:pt x="294" y="78"/>
                    <a:pt x="284" y="75"/>
                    <a:pt x="274" y="76"/>
                  </a:cubicBezTo>
                  <a:cubicBezTo>
                    <a:pt x="271" y="79"/>
                    <a:pt x="270" y="88"/>
                    <a:pt x="268" y="93"/>
                  </a:cubicBezTo>
                  <a:cubicBezTo>
                    <a:pt x="262" y="104"/>
                    <a:pt x="257" y="82"/>
                    <a:pt x="247" y="87"/>
                  </a:cubicBezTo>
                  <a:cubicBezTo>
                    <a:pt x="243" y="89"/>
                    <a:pt x="239" y="94"/>
                    <a:pt x="238" y="99"/>
                  </a:cubicBezTo>
                  <a:cubicBezTo>
                    <a:pt x="238" y="102"/>
                    <a:pt x="237" y="107"/>
                    <a:pt x="235" y="110"/>
                  </a:cubicBezTo>
                  <a:cubicBezTo>
                    <a:pt x="232" y="114"/>
                    <a:pt x="232" y="114"/>
                    <a:pt x="232" y="114"/>
                  </a:cubicBezTo>
                  <a:cubicBezTo>
                    <a:pt x="232" y="114"/>
                    <a:pt x="232" y="114"/>
                    <a:pt x="232" y="114"/>
                  </a:cubicBezTo>
                  <a:cubicBezTo>
                    <a:pt x="226" y="111"/>
                    <a:pt x="226" y="111"/>
                    <a:pt x="226" y="111"/>
                  </a:cubicBezTo>
                  <a:cubicBezTo>
                    <a:pt x="224" y="111"/>
                    <a:pt x="222" y="111"/>
                    <a:pt x="220" y="110"/>
                  </a:cubicBezTo>
                  <a:cubicBezTo>
                    <a:pt x="219" y="109"/>
                    <a:pt x="216" y="109"/>
                    <a:pt x="215" y="107"/>
                  </a:cubicBezTo>
                  <a:cubicBezTo>
                    <a:pt x="214" y="107"/>
                    <a:pt x="213" y="107"/>
                    <a:pt x="212" y="106"/>
                  </a:cubicBezTo>
                  <a:cubicBezTo>
                    <a:pt x="210" y="106"/>
                    <a:pt x="209" y="106"/>
                    <a:pt x="208" y="105"/>
                  </a:cubicBezTo>
                  <a:cubicBezTo>
                    <a:pt x="205" y="105"/>
                    <a:pt x="203" y="105"/>
                    <a:pt x="201" y="105"/>
                  </a:cubicBezTo>
                  <a:cubicBezTo>
                    <a:pt x="200" y="105"/>
                    <a:pt x="200" y="105"/>
                    <a:pt x="199" y="105"/>
                  </a:cubicBezTo>
                  <a:cubicBezTo>
                    <a:pt x="199" y="264"/>
                    <a:pt x="199" y="264"/>
                    <a:pt x="199" y="26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43" name="FORSYTH"/>
            <p:cNvSpPr>
              <a:spLocks/>
            </p:cNvSpPr>
            <p:nvPr/>
          </p:nvSpPr>
          <p:spPr bwMode="auto">
            <a:xfrm>
              <a:off x="3521075" y="1536700"/>
              <a:ext cx="333375" cy="338138"/>
            </a:xfrm>
            <a:custGeom>
              <a:avLst/>
              <a:gdLst>
                <a:gd name="T0" fmla="*/ 64 w 140"/>
                <a:gd name="T1" fmla="*/ 142 h 142"/>
                <a:gd name="T2" fmla="*/ 61 w 140"/>
                <a:gd name="T3" fmla="*/ 127 h 142"/>
                <a:gd name="T4" fmla="*/ 65 w 140"/>
                <a:gd name="T5" fmla="*/ 117 h 142"/>
                <a:gd name="T6" fmla="*/ 67 w 140"/>
                <a:gd name="T7" fmla="*/ 111 h 142"/>
                <a:gd name="T8" fmla="*/ 70 w 140"/>
                <a:gd name="T9" fmla="*/ 102 h 142"/>
                <a:gd name="T10" fmla="*/ 71 w 140"/>
                <a:gd name="T11" fmla="*/ 97 h 142"/>
                <a:gd name="T12" fmla="*/ 75 w 140"/>
                <a:gd name="T13" fmla="*/ 92 h 142"/>
                <a:gd name="T14" fmla="*/ 76 w 140"/>
                <a:gd name="T15" fmla="*/ 90 h 142"/>
                <a:gd name="T16" fmla="*/ 77 w 140"/>
                <a:gd name="T17" fmla="*/ 89 h 142"/>
                <a:gd name="T18" fmla="*/ 77 w 140"/>
                <a:gd name="T19" fmla="*/ 89 h 142"/>
                <a:gd name="T20" fmla="*/ 78 w 140"/>
                <a:gd name="T21" fmla="*/ 88 h 142"/>
                <a:gd name="T22" fmla="*/ 78 w 140"/>
                <a:gd name="T23" fmla="*/ 88 h 142"/>
                <a:gd name="T24" fmla="*/ 79 w 140"/>
                <a:gd name="T25" fmla="*/ 87 h 142"/>
                <a:gd name="T26" fmla="*/ 79 w 140"/>
                <a:gd name="T27" fmla="*/ 87 h 142"/>
                <a:gd name="T28" fmla="*/ 83 w 140"/>
                <a:gd name="T29" fmla="*/ 82 h 142"/>
                <a:gd name="T30" fmla="*/ 83 w 140"/>
                <a:gd name="T31" fmla="*/ 82 h 142"/>
                <a:gd name="T32" fmla="*/ 93 w 140"/>
                <a:gd name="T33" fmla="*/ 69 h 142"/>
                <a:gd name="T34" fmla="*/ 111 w 140"/>
                <a:gd name="T35" fmla="*/ 69 h 142"/>
                <a:gd name="T36" fmla="*/ 118 w 140"/>
                <a:gd name="T37" fmla="*/ 54 h 142"/>
                <a:gd name="T38" fmla="*/ 126 w 140"/>
                <a:gd name="T39" fmla="*/ 49 h 142"/>
                <a:gd name="T40" fmla="*/ 129 w 140"/>
                <a:gd name="T41" fmla="*/ 32 h 142"/>
                <a:gd name="T42" fmla="*/ 136 w 140"/>
                <a:gd name="T43" fmla="*/ 21 h 142"/>
                <a:gd name="T44" fmla="*/ 135 w 140"/>
                <a:gd name="T45" fmla="*/ 21 h 142"/>
                <a:gd name="T46" fmla="*/ 129 w 140"/>
                <a:gd name="T47" fmla="*/ 8 h 142"/>
                <a:gd name="T48" fmla="*/ 127 w 140"/>
                <a:gd name="T49" fmla="*/ 0 h 142"/>
                <a:gd name="T50" fmla="*/ 127 w 140"/>
                <a:gd name="T51" fmla="*/ 0 h 142"/>
                <a:gd name="T52" fmla="*/ 0 w 140"/>
                <a:gd name="T53" fmla="*/ 0 h 142"/>
                <a:gd name="T54" fmla="*/ 0 w 140"/>
                <a:gd name="T55" fmla="*/ 0 h 142"/>
                <a:gd name="T56" fmla="*/ 1 w 140"/>
                <a:gd name="T57" fmla="*/ 74 h 142"/>
                <a:gd name="T58" fmla="*/ 1 w 140"/>
                <a:gd name="T59" fmla="*/ 74 h 142"/>
                <a:gd name="T60" fmla="*/ 1 w 140"/>
                <a:gd name="T61" fmla="*/ 111 h 142"/>
                <a:gd name="T62" fmla="*/ 5 w 140"/>
                <a:gd name="T63" fmla="*/ 113 h 142"/>
                <a:gd name="T64" fmla="*/ 12 w 140"/>
                <a:gd name="T65" fmla="*/ 114 h 142"/>
                <a:gd name="T66" fmla="*/ 18 w 140"/>
                <a:gd name="T67" fmla="*/ 115 h 142"/>
                <a:gd name="T68" fmla="*/ 21 w 140"/>
                <a:gd name="T69" fmla="*/ 118 h 142"/>
                <a:gd name="T70" fmla="*/ 30 w 140"/>
                <a:gd name="T71" fmla="*/ 123 h 142"/>
                <a:gd name="T72" fmla="*/ 36 w 140"/>
                <a:gd name="T73" fmla="*/ 129 h 142"/>
                <a:gd name="T74" fmla="*/ 42 w 140"/>
                <a:gd name="T75" fmla="*/ 132 h 142"/>
                <a:gd name="T76" fmla="*/ 48 w 140"/>
                <a:gd name="T77" fmla="*/ 137 h 142"/>
                <a:gd name="T78" fmla="*/ 56 w 140"/>
                <a:gd name="T79" fmla="*/ 138 h 142"/>
                <a:gd name="T80" fmla="*/ 64 w 140"/>
                <a:gd name="T8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142">
                  <a:moveTo>
                    <a:pt x="64" y="142"/>
                  </a:moveTo>
                  <a:cubicBezTo>
                    <a:pt x="64" y="136"/>
                    <a:pt x="60" y="133"/>
                    <a:pt x="61" y="127"/>
                  </a:cubicBezTo>
                  <a:cubicBezTo>
                    <a:pt x="62" y="125"/>
                    <a:pt x="63" y="118"/>
                    <a:pt x="65" y="117"/>
                  </a:cubicBezTo>
                  <a:cubicBezTo>
                    <a:pt x="66" y="115"/>
                    <a:pt x="67" y="113"/>
                    <a:pt x="67" y="111"/>
                  </a:cubicBezTo>
                  <a:cubicBezTo>
                    <a:pt x="67" y="106"/>
                    <a:pt x="69" y="106"/>
                    <a:pt x="70" y="102"/>
                  </a:cubicBezTo>
                  <a:cubicBezTo>
                    <a:pt x="70" y="100"/>
                    <a:pt x="70" y="99"/>
                    <a:pt x="71" y="97"/>
                  </a:cubicBezTo>
                  <a:cubicBezTo>
                    <a:pt x="72" y="96"/>
                    <a:pt x="75" y="94"/>
                    <a:pt x="75" y="92"/>
                  </a:cubicBezTo>
                  <a:cubicBezTo>
                    <a:pt x="75" y="91"/>
                    <a:pt x="76" y="91"/>
                    <a:pt x="76" y="90"/>
                  </a:cubicBezTo>
                  <a:cubicBezTo>
                    <a:pt x="76" y="90"/>
                    <a:pt x="77" y="89"/>
                    <a:pt x="77" y="89"/>
                  </a:cubicBezTo>
                  <a:cubicBezTo>
                    <a:pt x="77" y="89"/>
                    <a:pt x="77" y="89"/>
                    <a:pt x="77" y="89"/>
                  </a:cubicBezTo>
                  <a:cubicBezTo>
                    <a:pt x="78" y="89"/>
                    <a:pt x="77" y="89"/>
                    <a:pt x="78" y="88"/>
                  </a:cubicBezTo>
                  <a:cubicBezTo>
                    <a:pt x="78" y="88"/>
                    <a:pt x="78" y="88"/>
                    <a:pt x="78" y="88"/>
                  </a:cubicBezTo>
                  <a:cubicBezTo>
                    <a:pt x="79" y="88"/>
                    <a:pt x="79" y="87"/>
                    <a:pt x="79" y="87"/>
                  </a:cubicBezTo>
                  <a:cubicBezTo>
                    <a:pt x="79" y="87"/>
                    <a:pt x="79" y="87"/>
                    <a:pt x="79" y="87"/>
                  </a:cubicBezTo>
                  <a:cubicBezTo>
                    <a:pt x="83" y="82"/>
                    <a:pt x="83" y="82"/>
                    <a:pt x="83" y="82"/>
                  </a:cubicBezTo>
                  <a:cubicBezTo>
                    <a:pt x="83" y="82"/>
                    <a:pt x="83" y="82"/>
                    <a:pt x="83" y="82"/>
                  </a:cubicBezTo>
                  <a:cubicBezTo>
                    <a:pt x="84" y="77"/>
                    <a:pt x="85" y="68"/>
                    <a:pt x="93" y="69"/>
                  </a:cubicBezTo>
                  <a:cubicBezTo>
                    <a:pt x="99" y="70"/>
                    <a:pt x="105" y="69"/>
                    <a:pt x="111" y="69"/>
                  </a:cubicBezTo>
                  <a:cubicBezTo>
                    <a:pt x="116" y="65"/>
                    <a:pt x="117" y="60"/>
                    <a:pt x="118" y="54"/>
                  </a:cubicBezTo>
                  <a:cubicBezTo>
                    <a:pt x="119" y="51"/>
                    <a:pt x="124" y="51"/>
                    <a:pt x="126" y="49"/>
                  </a:cubicBezTo>
                  <a:cubicBezTo>
                    <a:pt x="131" y="44"/>
                    <a:pt x="125" y="36"/>
                    <a:pt x="129" y="32"/>
                  </a:cubicBezTo>
                  <a:cubicBezTo>
                    <a:pt x="132" y="29"/>
                    <a:pt x="140" y="27"/>
                    <a:pt x="136" y="21"/>
                  </a:cubicBezTo>
                  <a:cubicBezTo>
                    <a:pt x="136" y="21"/>
                    <a:pt x="136" y="21"/>
                    <a:pt x="135" y="21"/>
                  </a:cubicBezTo>
                  <a:cubicBezTo>
                    <a:pt x="128" y="20"/>
                    <a:pt x="132" y="11"/>
                    <a:pt x="129" y="8"/>
                  </a:cubicBezTo>
                  <a:cubicBezTo>
                    <a:pt x="127" y="0"/>
                    <a:pt x="127" y="0"/>
                    <a:pt x="127" y="0"/>
                  </a:cubicBezTo>
                  <a:cubicBezTo>
                    <a:pt x="127" y="0"/>
                    <a:pt x="127" y="0"/>
                    <a:pt x="127" y="0"/>
                  </a:cubicBezTo>
                  <a:cubicBezTo>
                    <a:pt x="0" y="0"/>
                    <a:pt x="0" y="0"/>
                    <a:pt x="0" y="0"/>
                  </a:cubicBezTo>
                  <a:cubicBezTo>
                    <a:pt x="0" y="0"/>
                    <a:pt x="0" y="0"/>
                    <a:pt x="0" y="0"/>
                  </a:cubicBezTo>
                  <a:cubicBezTo>
                    <a:pt x="1" y="74"/>
                    <a:pt x="1" y="74"/>
                    <a:pt x="1" y="74"/>
                  </a:cubicBezTo>
                  <a:cubicBezTo>
                    <a:pt x="1" y="74"/>
                    <a:pt x="1" y="74"/>
                    <a:pt x="1" y="74"/>
                  </a:cubicBezTo>
                  <a:cubicBezTo>
                    <a:pt x="1" y="111"/>
                    <a:pt x="1" y="111"/>
                    <a:pt x="1" y="111"/>
                  </a:cubicBezTo>
                  <a:cubicBezTo>
                    <a:pt x="2" y="111"/>
                    <a:pt x="4" y="113"/>
                    <a:pt x="5" y="113"/>
                  </a:cubicBezTo>
                  <a:cubicBezTo>
                    <a:pt x="5" y="114"/>
                    <a:pt x="10" y="114"/>
                    <a:pt x="12" y="114"/>
                  </a:cubicBezTo>
                  <a:cubicBezTo>
                    <a:pt x="15" y="114"/>
                    <a:pt x="16" y="114"/>
                    <a:pt x="18" y="115"/>
                  </a:cubicBezTo>
                  <a:cubicBezTo>
                    <a:pt x="18" y="116"/>
                    <a:pt x="20" y="117"/>
                    <a:pt x="21" y="118"/>
                  </a:cubicBezTo>
                  <a:cubicBezTo>
                    <a:pt x="21" y="120"/>
                    <a:pt x="28" y="122"/>
                    <a:pt x="30" y="123"/>
                  </a:cubicBezTo>
                  <a:cubicBezTo>
                    <a:pt x="32" y="126"/>
                    <a:pt x="32" y="128"/>
                    <a:pt x="36" y="129"/>
                  </a:cubicBezTo>
                  <a:cubicBezTo>
                    <a:pt x="38" y="130"/>
                    <a:pt x="40" y="131"/>
                    <a:pt x="42" y="132"/>
                  </a:cubicBezTo>
                  <a:cubicBezTo>
                    <a:pt x="44" y="134"/>
                    <a:pt x="44" y="137"/>
                    <a:pt x="48" y="137"/>
                  </a:cubicBezTo>
                  <a:cubicBezTo>
                    <a:pt x="51" y="137"/>
                    <a:pt x="54" y="137"/>
                    <a:pt x="56" y="138"/>
                  </a:cubicBezTo>
                  <a:cubicBezTo>
                    <a:pt x="64" y="142"/>
                    <a:pt x="64" y="142"/>
                    <a:pt x="64" y="14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44" name="HALL"/>
            <p:cNvSpPr>
              <a:spLocks/>
            </p:cNvSpPr>
            <p:nvPr/>
          </p:nvSpPr>
          <p:spPr bwMode="auto">
            <a:xfrm>
              <a:off x="3719513" y="1336675"/>
              <a:ext cx="439738" cy="476250"/>
            </a:xfrm>
            <a:custGeom>
              <a:avLst/>
              <a:gdLst>
                <a:gd name="T0" fmla="*/ 0 w 185"/>
                <a:gd name="T1" fmla="*/ 166 h 200"/>
                <a:gd name="T2" fmla="*/ 10 w 185"/>
                <a:gd name="T3" fmla="*/ 153 h 200"/>
                <a:gd name="T4" fmla="*/ 28 w 185"/>
                <a:gd name="T5" fmla="*/ 153 h 200"/>
                <a:gd name="T6" fmla="*/ 35 w 185"/>
                <a:gd name="T7" fmla="*/ 138 h 200"/>
                <a:gd name="T8" fmla="*/ 43 w 185"/>
                <a:gd name="T9" fmla="*/ 133 h 200"/>
                <a:gd name="T10" fmla="*/ 46 w 185"/>
                <a:gd name="T11" fmla="*/ 116 h 200"/>
                <a:gd name="T12" fmla="*/ 53 w 185"/>
                <a:gd name="T13" fmla="*/ 105 h 200"/>
                <a:gd name="T14" fmla="*/ 52 w 185"/>
                <a:gd name="T15" fmla="*/ 105 h 200"/>
                <a:gd name="T16" fmla="*/ 46 w 185"/>
                <a:gd name="T17" fmla="*/ 92 h 200"/>
                <a:gd name="T18" fmla="*/ 44 w 185"/>
                <a:gd name="T19" fmla="*/ 84 h 200"/>
                <a:gd name="T20" fmla="*/ 44 w 185"/>
                <a:gd name="T21" fmla="*/ 84 h 200"/>
                <a:gd name="T22" fmla="*/ 40 w 185"/>
                <a:gd name="T23" fmla="*/ 77 h 200"/>
                <a:gd name="T24" fmla="*/ 36 w 185"/>
                <a:gd name="T25" fmla="*/ 70 h 200"/>
                <a:gd name="T26" fmla="*/ 33 w 185"/>
                <a:gd name="T27" fmla="*/ 60 h 200"/>
                <a:gd name="T28" fmla="*/ 33 w 185"/>
                <a:gd name="T29" fmla="*/ 54 h 200"/>
                <a:gd name="T30" fmla="*/ 36 w 185"/>
                <a:gd name="T31" fmla="*/ 47 h 200"/>
                <a:gd name="T32" fmla="*/ 33 w 185"/>
                <a:gd name="T33" fmla="*/ 44 h 200"/>
                <a:gd name="T34" fmla="*/ 33 w 185"/>
                <a:gd name="T35" fmla="*/ 43 h 200"/>
                <a:gd name="T36" fmla="*/ 33 w 185"/>
                <a:gd name="T37" fmla="*/ 43 h 200"/>
                <a:gd name="T38" fmla="*/ 40 w 185"/>
                <a:gd name="T39" fmla="*/ 35 h 200"/>
                <a:gd name="T40" fmla="*/ 53 w 185"/>
                <a:gd name="T41" fmla="*/ 29 h 200"/>
                <a:gd name="T42" fmla="*/ 58 w 185"/>
                <a:gd name="T43" fmla="*/ 21 h 200"/>
                <a:gd name="T44" fmla="*/ 59 w 185"/>
                <a:gd name="T45" fmla="*/ 21 h 200"/>
                <a:gd name="T46" fmla="*/ 66 w 185"/>
                <a:gd name="T47" fmla="*/ 17 h 200"/>
                <a:gd name="T48" fmla="*/ 74 w 185"/>
                <a:gd name="T49" fmla="*/ 20 h 200"/>
                <a:gd name="T50" fmla="*/ 85 w 185"/>
                <a:gd name="T51" fmla="*/ 7 h 200"/>
                <a:gd name="T52" fmla="*/ 90 w 185"/>
                <a:gd name="T53" fmla="*/ 0 h 200"/>
                <a:gd name="T54" fmla="*/ 90 w 185"/>
                <a:gd name="T55" fmla="*/ 0 h 200"/>
                <a:gd name="T56" fmla="*/ 163 w 185"/>
                <a:gd name="T57" fmla="*/ 0 h 200"/>
                <a:gd name="T58" fmla="*/ 163 w 185"/>
                <a:gd name="T59" fmla="*/ 0 h 200"/>
                <a:gd name="T60" fmla="*/ 185 w 185"/>
                <a:gd name="T61" fmla="*/ 36 h 200"/>
                <a:gd name="T62" fmla="*/ 185 w 185"/>
                <a:gd name="T63" fmla="*/ 36 h 200"/>
                <a:gd name="T64" fmla="*/ 172 w 185"/>
                <a:gd name="T65" fmla="*/ 47 h 200"/>
                <a:gd name="T66" fmla="*/ 166 w 185"/>
                <a:gd name="T67" fmla="*/ 59 h 200"/>
                <a:gd name="T68" fmla="*/ 165 w 185"/>
                <a:gd name="T69" fmla="*/ 70 h 200"/>
                <a:gd name="T70" fmla="*/ 168 w 185"/>
                <a:gd name="T71" fmla="*/ 76 h 200"/>
                <a:gd name="T72" fmla="*/ 168 w 185"/>
                <a:gd name="T73" fmla="*/ 82 h 200"/>
                <a:gd name="T74" fmla="*/ 173 w 185"/>
                <a:gd name="T75" fmla="*/ 87 h 200"/>
                <a:gd name="T76" fmla="*/ 175 w 185"/>
                <a:gd name="T77" fmla="*/ 94 h 200"/>
                <a:gd name="T78" fmla="*/ 178 w 185"/>
                <a:gd name="T79" fmla="*/ 97 h 200"/>
                <a:gd name="T80" fmla="*/ 182 w 185"/>
                <a:gd name="T81" fmla="*/ 103 h 200"/>
                <a:gd name="T82" fmla="*/ 182 w 185"/>
                <a:gd name="T83" fmla="*/ 103 h 200"/>
                <a:gd name="T84" fmla="*/ 100 w 185"/>
                <a:gd name="T85" fmla="*/ 186 h 200"/>
                <a:gd name="T86" fmla="*/ 100 w 185"/>
                <a:gd name="T87" fmla="*/ 186 h 200"/>
                <a:gd name="T88" fmla="*/ 81 w 185"/>
                <a:gd name="T89" fmla="*/ 200 h 200"/>
                <a:gd name="T90" fmla="*/ 0 w 185"/>
                <a:gd name="T91" fmla="*/ 1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5" h="200">
                  <a:moveTo>
                    <a:pt x="0" y="166"/>
                  </a:moveTo>
                  <a:cubicBezTo>
                    <a:pt x="1" y="161"/>
                    <a:pt x="2" y="152"/>
                    <a:pt x="10" y="153"/>
                  </a:cubicBezTo>
                  <a:cubicBezTo>
                    <a:pt x="16" y="154"/>
                    <a:pt x="22" y="153"/>
                    <a:pt x="28" y="153"/>
                  </a:cubicBezTo>
                  <a:cubicBezTo>
                    <a:pt x="33" y="149"/>
                    <a:pt x="34" y="144"/>
                    <a:pt x="35" y="138"/>
                  </a:cubicBezTo>
                  <a:cubicBezTo>
                    <a:pt x="36" y="135"/>
                    <a:pt x="41" y="135"/>
                    <a:pt x="43" y="133"/>
                  </a:cubicBezTo>
                  <a:cubicBezTo>
                    <a:pt x="48" y="128"/>
                    <a:pt x="42" y="120"/>
                    <a:pt x="46" y="116"/>
                  </a:cubicBezTo>
                  <a:cubicBezTo>
                    <a:pt x="49" y="113"/>
                    <a:pt x="57" y="111"/>
                    <a:pt x="53" y="105"/>
                  </a:cubicBezTo>
                  <a:cubicBezTo>
                    <a:pt x="53" y="105"/>
                    <a:pt x="53" y="105"/>
                    <a:pt x="52" y="105"/>
                  </a:cubicBezTo>
                  <a:cubicBezTo>
                    <a:pt x="45" y="104"/>
                    <a:pt x="49" y="95"/>
                    <a:pt x="46" y="92"/>
                  </a:cubicBezTo>
                  <a:cubicBezTo>
                    <a:pt x="44" y="84"/>
                    <a:pt x="44" y="84"/>
                    <a:pt x="44" y="84"/>
                  </a:cubicBezTo>
                  <a:cubicBezTo>
                    <a:pt x="44" y="84"/>
                    <a:pt x="44" y="84"/>
                    <a:pt x="44" y="84"/>
                  </a:cubicBezTo>
                  <a:cubicBezTo>
                    <a:pt x="40" y="77"/>
                    <a:pt x="40" y="77"/>
                    <a:pt x="40" y="77"/>
                  </a:cubicBezTo>
                  <a:cubicBezTo>
                    <a:pt x="38" y="74"/>
                    <a:pt x="38" y="72"/>
                    <a:pt x="36" y="70"/>
                  </a:cubicBezTo>
                  <a:cubicBezTo>
                    <a:pt x="34" y="67"/>
                    <a:pt x="34" y="64"/>
                    <a:pt x="33" y="60"/>
                  </a:cubicBezTo>
                  <a:cubicBezTo>
                    <a:pt x="33" y="58"/>
                    <a:pt x="33" y="56"/>
                    <a:pt x="33" y="54"/>
                  </a:cubicBezTo>
                  <a:cubicBezTo>
                    <a:pt x="34" y="51"/>
                    <a:pt x="36" y="49"/>
                    <a:pt x="36" y="47"/>
                  </a:cubicBezTo>
                  <a:cubicBezTo>
                    <a:pt x="35" y="46"/>
                    <a:pt x="34" y="45"/>
                    <a:pt x="33" y="44"/>
                  </a:cubicBezTo>
                  <a:cubicBezTo>
                    <a:pt x="33" y="44"/>
                    <a:pt x="33" y="43"/>
                    <a:pt x="33" y="43"/>
                  </a:cubicBezTo>
                  <a:cubicBezTo>
                    <a:pt x="33" y="43"/>
                    <a:pt x="33" y="43"/>
                    <a:pt x="33" y="43"/>
                  </a:cubicBezTo>
                  <a:cubicBezTo>
                    <a:pt x="35" y="40"/>
                    <a:pt x="37" y="37"/>
                    <a:pt x="40" y="35"/>
                  </a:cubicBezTo>
                  <a:cubicBezTo>
                    <a:pt x="44" y="32"/>
                    <a:pt x="48" y="31"/>
                    <a:pt x="53" y="29"/>
                  </a:cubicBezTo>
                  <a:cubicBezTo>
                    <a:pt x="57" y="27"/>
                    <a:pt x="58" y="25"/>
                    <a:pt x="58" y="21"/>
                  </a:cubicBezTo>
                  <a:cubicBezTo>
                    <a:pt x="59" y="21"/>
                    <a:pt x="59" y="21"/>
                    <a:pt x="59" y="21"/>
                  </a:cubicBezTo>
                  <a:cubicBezTo>
                    <a:pt x="59" y="20"/>
                    <a:pt x="65" y="17"/>
                    <a:pt x="66" y="17"/>
                  </a:cubicBezTo>
                  <a:cubicBezTo>
                    <a:pt x="69" y="16"/>
                    <a:pt x="71" y="27"/>
                    <a:pt x="74" y="20"/>
                  </a:cubicBezTo>
                  <a:cubicBezTo>
                    <a:pt x="77" y="15"/>
                    <a:pt x="82" y="12"/>
                    <a:pt x="85" y="7"/>
                  </a:cubicBezTo>
                  <a:cubicBezTo>
                    <a:pt x="90" y="0"/>
                    <a:pt x="90" y="0"/>
                    <a:pt x="90" y="0"/>
                  </a:cubicBezTo>
                  <a:cubicBezTo>
                    <a:pt x="90" y="0"/>
                    <a:pt x="90" y="0"/>
                    <a:pt x="90" y="0"/>
                  </a:cubicBezTo>
                  <a:cubicBezTo>
                    <a:pt x="163" y="0"/>
                    <a:pt x="163" y="0"/>
                    <a:pt x="163" y="0"/>
                  </a:cubicBezTo>
                  <a:cubicBezTo>
                    <a:pt x="163" y="0"/>
                    <a:pt x="163" y="0"/>
                    <a:pt x="163" y="0"/>
                  </a:cubicBezTo>
                  <a:cubicBezTo>
                    <a:pt x="185" y="36"/>
                    <a:pt x="185" y="36"/>
                    <a:pt x="185" y="36"/>
                  </a:cubicBezTo>
                  <a:cubicBezTo>
                    <a:pt x="185" y="36"/>
                    <a:pt x="185" y="36"/>
                    <a:pt x="185" y="36"/>
                  </a:cubicBezTo>
                  <a:cubicBezTo>
                    <a:pt x="182" y="41"/>
                    <a:pt x="175" y="42"/>
                    <a:pt x="172" y="47"/>
                  </a:cubicBezTo>
                  <a:cubicBezTo>
                    <a:pt x="169" y="50"/>
                    <a:pt x="167" y="55"/>
                    <a:pt x="166" y="59"/>
                  </a:cubicBezTo>
                  <a:cubicBezTo>
                    <a:pt x="166" y="63"/>
                    <a:pt x="163" y="65"/>
                    <a:pt x="165" y="70"/>
                  </a:cubicBezTo>
                  <a:cubicBezTo>
                    <a:pt x="166" y="72"/>
                    <a:pt x="167" y="73"/>
                    <a:pt x="168" y="76"/>
                  </a:cubicBezTo>
                  <a:cubicBezTo>
                    <a:pt x="168" y="77"/>
                    <a:pt x="167" y="81"/>
                    <a:pt x="168" y="82"/>
                  </a:cubicBezTo>
                  <a:cubicBezTo>
                    <a:pt x="170" y="84"/>
                    <a:pt x="172" y="84"/>
                    <a:pt x="173" y="87"/>
                  </a:cubicBezTo>
                  <a:cubicBezTo>
                    <a:pt x="173" y="89"/>
                    <a:pt x="172" y="93"/>
                    <a:pt x="175" y="94"/>
                  </a:cubicBezTo>
                  <a:cubicBezTo>
                    <a:pt x="175" y="95"/>
                    <a:pt x="177" y="96"/>
                    <a:pt x="178" y="97"/>
                  </a:cubicBezTo>
                  <a:cubicBezTo>
                    <a:pt x="182" y="103"/>
                    <a:pt x="182" y="103"/>
                    <a:pt x="182" y="103"/>
                  </a:cubicBezTo>
                  <a:cubicBezTo>
                    <a:pt x="182" y="103"/>
                    <a:pt x="182" y="103"/>
                    <a:pt x="182" y="103"/>
                  </a:cubicBezTo>
                  <a:cubicBezTo>
                    <a:pt x="100" y="186"/>
                    <a:pt x="100" y="186"/>
                    <a:pt x="100" y="186"/>
                  </a:cubicBezTo>
                  <a:cubicBezTo>
                    <a:pt x="100" y="186"/>
                    <a:pt x="100" y="186"/>
                    <a:pt x="100" y="186"/>
                  </a:cubicBezTo>
                  <a:cubicBezTo>
                    <a:pt x="81" y="200"/>
                    <a:pt x="81" y="200"/>
                    <a:pt x="81" y="200"/>
                  </a:cubicBezTo>
                  <a:cubicBezTo>
                    <a:pt x="0" y="166"/>
                    <a:pt x="0" y="166"/>
                    <a:pt x="0" y="16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45" name="FRANKLIN"/>
            <p:cNvSpPr>
              <a:spLocks/>
            </p:cNvSpPr>
            <p:nvPr/>
          </p:nvSpPr>
          <p:spPr bwMode="auto">
            <a:xfrm>
              <a:off x="4376738" y="1300163"/>
              <a:ext cx="334963" cy="347663"/>
            </a:xfrm>
            <a:custGeom>
              <a:avLst/>
              <a:gdLst>
                <a:gd name="T0" fmla="*/ 118 w 141"/>
                <a:gd name="T1" fmla="*/ 0 h 146"/>
                <a:gd name="T2" fmla="*/ 131 w 141"/>
                <a:gd name="T3" fmla="*/ 13 h 146"/>
                <a:gd name="T4" fmla="*/ 141 w 141"/>
                <a:gd name="T5" fmla="*/ 23 h 146"/>
                <a:gd name="T6" fmla="*/ 141 w 141"/>
                <a:gd name="T7" fmla="*/ 23 h 146"/>
                <a:gd name="T8" fmla="*/ 134 w 141"/>
                <a:gd name="T9" fmla="*/ 35 h 146"/>
                <a:gd name="T10" fmla="*/ 128 w 141"/>
                <a:gd name="T11" fmla="*/ 49 h 146"/>
                <a:gd name="T12" fmla="*/ 120 w 141"/>
                <a:gd name="T13" fmla="*/ 72 h 146"/>
                <a:gd name="T14" fmla="*/ 120 w 141"/>
                <a:gd name="T15" fmla="*/ 91 h 146"/>
                <a:gd name="T16" fmla="*/ 124 w 141"/>
                <a:gd name="T17" fmla="*/ 92 h 146"/>
                <a:gd name="T18" fmla="*/ 124 w 141"/>
                <a:gd name="T19" fmla="*/ 92 h 146"/>
                <a:gd name="T20" fmla="*/ 122 w 141"/>
                <a:gd name="T21" fmla="*/ 108 h 146"/>
                <a:gd name="T22" fmla="*/ 118 w 141"/>
                <a:gd name="T23" fmla="*/ 123 h 146"/>
                <a:gd name="T24" fmla="*/ 113 w 141"/>
                <a:gd name="T25" fmla="*/ 132 h 146"/>
                <a:gd name="T26" fmla="*/ 113 w 141"/>
                <a:gd name="T27" fmla="*/ 132 h 146"/>
                <a:gd name="T28" fmla="*/ 102 w 141"/>
                <a:gd name="T29" fmla="*/ 137 h 146"/>
                <a:gd name="T30" fmla="*/ 88 w 141"/>
                <a:gd name="T31" fmla="*/ 145 h 146"/>
                <a:gd name="T32" fmla="*/ 70 w 141"/>
                <a:gd name="T33" fmla="*/ 141 h 146"/>
                <a:gd name="T34" fmla="*/ 55 w 141"/>
                <a:gd name="T35" fmla="*/ 141 h 146"/>
                <a:gd name="T36" fmla="*/ 41 w 141"/>
                <a:gd name="T37" fmla="*/ 133 h 146"/>
                <a:gd name="T38" fmla="*/ 26 w 141"/>
                <a:gd name="T39" fmla="*/ 143 h 146"/>
                <a:gd name="T40" fmla="*/ 24 w 141"/>
                <a:gd name="T41" fmla="*/ 143 h 146"/>
                <a:gd name="T42" fmla="*/ 24 w 141"/>
                <a:gd name="T43" fmla="*/ 143 h 146"/>
                <a:gd name="T44" fmla="*/ 22 w 141"/>
                <a:gd name="T45" fmla="*/ 138 h 146"/>
                <a:gd name="T46" fmla="*/ 20 w 141"/>
                <a:gd name="T47" fmla="*/ 128 h 146"/>
                <a:gd name="T48" fmla="*/ 16 w 141"/>
                <a:gd name="T49" fmla="*/ 121 h 146"/>
                <a:gd name="T50" fmla="*/ 9 w 141"/>
                <a:gd name="T51" fmla="*/ 114 h 146"/>
                <a:gd name="T52" fmla="*/ 3 w 141"/>
                <a:gd name="T53" fmla="*/ 93 h 146"/>
                <a:gd name="T54" fmla="*/ 0 w 141"/>
                <a:gd name="T55" fmla="*/ 39 h 146"/>
                <a:gd name="T56" fmla="*/ 1 w 141"/>
                <a:gd name="T57" fmla="*/ 37 h 146"/>
                <a:gd name="T58" fmla="*/ 1 w 141"/>
                <a:gd name="T59" fmla="*/ 37 h 146"/>
                <a:gd name="T60" fmla="*/ 7 w 141"/>
                <a:gd name="T61" fmla="*/ 34 h 146"/>
                <a:gd name="T62" fmla="*/ 24 w 141"/>
                <a:gd name="T63" fmla="*/ 30 h 146"/>
                <a:gd name="T64" fmla="*/ 45 w 141"/>
                <a:gd name="T65" fmla="*/ 28 h 146"/>
                <a:gd name="T66" fmla="*/ 86 w 141"/>
                <a:gd name="T67" fmla="*/ 27 h 146"/>
                <a:gd name="T68" fmla="*/ 93 w 141"/>
                <a:gd name="T69" fmla="*/ 24 h 146"/>
                <a:gd name="T70" fmla="*/ 106 w 141"/>
                <a:gd name="T71" fmla="*/ 13 h 146"/>
                <a:gd name="T72" fmla="*/ 118 w 141"/>
                <a:gd name="T7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146">
                  <a:moveTo>
                    <a:pt x="118" y="0"/>
                  </a:moveTo>
                  <a:cubicBezTo>
                    <a:pt x="123" y="3"/>
                    <a:pt x="129" y="4"/>
                    <a:pt x="131" y="13"/>
                  </a:cubicBezTo>
                  <a:cubicBezTo>
                    <a:pt x="132" y="16"/>
                    <a:pt x="136" y="20"/>
                    <a:pt x="141" y="23"/>
                  </a:cubicBezTo>
                  <a:cubicBezTo>
                    <a:pt x="141" y="23"/>
                    <a:pt x="141" y="23"/>
                    <a:pt x="141" y="23"/>
                  </a:cubicBezTo>
                  <a:cubicBezTo>
                    <a:pt x="134" y="35"/>
                    <a:pt x="134" y="35"/>
                    <a:pt x="134" y="35"/>
                  </a:cubicBezTo>
                  <a:cubicBezTo>
                    <a:pt x="133" y="40"/>
                    <a:pt x="130" y="44"/>
                    <a:pt x="128" y="49"/>
                  </a:cubicBezTo>
                  <a:cubicBezTo>
                    <a:pt x="125" y="56"/>
                    <a:pt x="122" y="64"/>
                    <a:pt x="120" y="72"/>
                  </a:cubicBezTo>
                  <a:cubicBezTo>
                    <a:pt x="119" y="78"/>
                    <a:pt x="116" y="86"/>
                    <a:pt x="120" y="91"/>
                  </a:cubicBezTo>
                  <a:cubicBezTo>
                    <a:pt x="121" y="91"/>
                    <a:pt x="122" y="92"/>
                    <a:pt x="124" y="92"/>
                  </a:cubicBezTo>
                  <a:cubicBezTo>
                    <a:pt x="124" y="92"/>
                    <a:pt x="124" y="92"/>
                    <a:pt x="124" y="92"/>
                  </a:cubicBezTo>
                  <a:cubicBezTo>
                    <a:pt x="125" y="97"/>
                    <a:pt x="122" y="103"/>
                    <a:pt x="122" y="108"/>
                  </a:cubicBezTo>
                  <a:cubicBezTo>
                    <a:pt x="122" y="114"/>
                    <a:pt x="120" y="118"/>
                    <a:pt x="118" y="123"/>
                  </a:cubicBezTo>
                  <a:cubicBezTo>
                    <a:pt x="113" y="132"/>
                    <a:pt x="113" y="132"/>
                    <a:pt x="113" y="132"/>
                  </a:cubicBezTo>
                  <a:cubicBezTo>
                    <a:pt x="113" y="132"/>
                    <a:pt x="113" y="132"/>
                    <a:pt x="113" y="132"/>
                  </a:cubicBezTo>
                  <a:cubicBezTo>
                    <a:pt x="102" y="137"/>
                    <a:pt x="102" y="137"/>
                    <a:pt x="102" y="137"/>
                  </a:cubicBezTo>
                  <a:cubicBezTo>
                    <a:pt x="98" y="140"/>
                    <a:pt x="95" y="146"/>
                    <a:pt x="88" y="145"/>
                  </a:cubicBezTo>
                  <a:cubicBezTo>
                    <a:pt x="82" y="144"/>
                    <a:pt x="77" y="141"/>
                    <a:pt x="70" y="141"/>
                  </a:cubicBezTo>
                  <a:cubicBezTo>
                    <a:pt x="65" y="141"/>
                    <a:pt x="60" y="142"/>
                    <a:pt x="55" y="141"/>
                  </a:cubicBezTo>
                  <a:cubicBezTo>
                    <a:pt x="49" y="140"/>
                    <a:pt x="46" y="136"/>
                    <a:pt x="41" y="133"/>
                  </a:cubicBezTo>
                  <a:cubicBezTo>
                    <a:pt x="36" y="130"/>
                    <a:pt x="29" y="140"/>
                    <a:pt x="26" y="143"/>
                  </a:cubicBezTo>
                  <a:cubicBezTo>
                    <a:pt x="24" y="143"/>
                    <a:pt x="24" y="143"/>
                    <a:pt x="24" y="143"/>
                  </a:cubicBezTo>
                  <a:cubicBezTo>
                    <a:pt x="24" y="143"/>
                    <a:pt x="24" y="143"/>
                    <a:pt x="24" y="143"/>
                  </a:cubicBezTo>
                  <a:cubicBezTo>
                    <a:pt x="22" y="138"/>
                    <a:pt x="22" y="138"/>
                    <a:pt x="22" y="138"/>
                  </a:cubicBezTo>
                  <a:cubicBezTo>
                    <a:pt x="22" y="135"/>
                    <a:pt x="20" y="131"/>
                    <a:pt x="20" y="128"/>
                  </a:cubicBezTo>
                  <a:cubicBezTo>
                    <a:pt x="18" y="126"/>
                    <a:pt x="17" y="123"/>
                    <a:pt x="16" y="121"/>
                  </a:cubicBezTo>
                  <a:cubicBezTo>
                    <a:pt x="15" y="118"/>
                    <a:pt x="11" y="116"/>
                    <a:pt x="9" y="114"/>
                  </a:cubicBezTo>
                  <a:cubicBezTo>
                    <a:pt x="3" y="108"/>
                    <a:pt x="1" y="101"/>
                    <a:pt x="3" y="93"/>
                  </a:cubicBezTo>
                  <a:cubicBezTo>
                    <a:pt x="6" y="76"/>
                    <a:pt x="7" y="55"/>
                    <a:pt x="0" y="39"/>
                  </a:cubicBezTo>
                  <a:cubicBezTo>
                    <a:pt x="0" y="38"/>
                    <a:pt x="1" y="38"/>
                    <a:pt x="1" y="37"/>
                  </a:cubicBezTo>
                  <a:cubicBezTo>
                    <a:pt x="1" y="37"/>
                    <a:pt x="1" y="37"/>
                    <a:pt x="1" y="37"/>
                  </a:cubicBezTo>
                  <a:cubicBezTo>
                    <a:pt x="7" y="34"/>
                    <a:pt x="7" y="34"/>
                    <a:pt x="7" y="34"/>
                  </a:cubicBezTo>
                  <a:cubicBezTo>
                    <a:pt x="13" y="33"/>
                    <a:pt x="18" y="31"/>
                    <a:pt x="24" y="30"/>
                  </a:cubicBezTo>
                  <a:cubicBezTo>
                    <a:pt x="31" y="29"/>
                    <a:pt x="38" y="29"/>
                    <a:pt x="45" y="28"/>
                  </a:cubicBezTo>
                  <a:cubicBezTo>
                    <a:pt x="59" y="27"/>
                    <a:pt x="73" y="29"/>
                    <a:pt x="86" y="27"/>
                  </a:cubicBezTo>
                  <a:cubicBezTo>
                    <a:pt x="89" y="27"/>
                    <a:pt x="91" y="24"/>
                    <a:pt x="93" y="24"/>
                  </a:cubicBezTo>
                  <a:cubicBezTo>
                    <a:pt x="96" y="21"/>
                    <a:pt x="102" y="15"/>
                    <a:pt x="106" y="13"/>
                  </a:cubicBezTo>
                  <a:cubicBezTo>
                    <a:pt x="118" y="0"/>
                    <a:pt x="118" y="0"/>
                    <a:pt x="118"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46" name="GORDON"/>
            <p:cNvSpPr>
              <a:spLocks/>
            </p:cNvSpPr>
            <p:nvPr/>
          </p:nvSpPr>
          <p:spPr bwMode="auto">
            <a:xfrm>
              <a:off x="2686050" y="1185863"/>
              <a:ext cx="447675" cy="293688"/>
            </a:xfrm>
            <a:custGeom>
              <a:avLst/>
              <a:gdLst>
                <a:gd name="T0" fmla="*/ 188 w 188"/>
                <a:gd name="T1" fmla="*/ 41 h 123"/>
                <a:gd name="T2" fmla="*/ 188 w 188"/>
                <a:gd name="T3" fmla="*/ 108 h 123"/>
                <a:gd name="T4" fmla="*/ 188 w 188"/>
                <a:gd name="T5" fmla="*/ 108 h 123"/>
                <a:gd name="T6" fmla="*/ 155 w 188"/>
                <a:gd name="T7" fmla="*/ 108 h 123"/>
                <a:gd name="T8" fmla="*/ 155 w 188"/>
                <a:gd name="T9" fmla="*/ 115 h 123"/>
                <a:gd name="T10" fmla="*/ 68 w 188"/>
                <a:gd name="T11" fmla="*/ 115 h 123"/>
                <a:gd name="T12" fmla="*/ 64 w 188"/>
                <a:gd name="T13" fmla="*/ 118 h 123"/>
                <a:gd name="T14" fmla="*/ 61 w 188"/>
                <a:gd name="T15" fmla="*/ 123 h 123"/>
                <a:gd name="T16" fmla="*/ 57 w 188"/>
                <a:gd name="T17" fmla="*/ 120 h 123"/>
                <a:gd name="T18" fmla="*/ 54 w 188"/>
                <a:gd name="T19" fmla="*/ 116 h 123"/>
                <a:gd name="T20" fmla="*/ 52 w 188"/>
                <a:gd name="T21" fmla="*/ 120 h 123"/>
                <a:gd name="T22" fmla="*/ 52 w 188"/>
                <a:gd name="T23" fmla="*/ 120 h 123"/>
                <a:gd name="T24" fmla="*/ 47 w 188"/>
                <a:gd name="T25" fmla="*/ 112 h 123"/>
                <a:gd name="T26" fmla="*/ 42 w 188"/>
                <a:gd name="T27" fmla="*/ 120 h 123"/>
                <a:gd name="T28" fmla="*/ 42 w 188"/>
                <a:gd name="T29" fmla="*/ 120 h 123"/>
                <a:gd name="T30" fmla="*/ 35 w 188"/>
                <a:gd name="T31" fmla="*/ 120 h 123"/>
                <a:gd name="T32" fmla="*/ 35 w 188"/>
                <a:gd name="T33" fmla="*/ 114 h 123"/>
                <a:gd name="T34" fmla="*/ 5 w 188"/>
                <a:gd name="T35" fmla="*/ 114 h 123"/>
                <a:gd name="T36" fmla="*/ 2 w 188"/>
                <a:gd name="T37" fmla="*/ 111 h 123"/>
                <a:gd name="T38" fmla="*/ 1 w 188"/>
                <a:gd name="T39" fmla="*/ 108 h 123"/>
                <a:gd name="T40" fmla="*/ 1 w 188"/>
                <a:gd name="T41" fmla="*/ 107 h 123"/>
                <a:gd name="T42" fmla="*/ 4 w 188"/>
                <a:gd name="T43" fmla="*/ 103 h 123"/>
                <a:gd name="T44" fmla="*/ 5 w 188"/>
                <a:gd name="T45" fmla="*/ 103 h 123"/>
                <a:gd name="T46" fmla="*/ 5 w 188"/>
                <a:gd name="T47" fmla="*/ 102 h 123"/>
                <a:gd name="T48" fmla="*/ 6 w 188"/>
                <a:gd name="T49" fmla="*/ 101 h 123"/>
                <a:gd name="T50" fmla="*/ 6 w 188"/>
                <a:gd name="T51" fmla="*/ 98 h 123"/>
                <a:gd name="T52" fmla="*/ 4 w 188"/>
                <a:gd name="T53" fmla="*/ 93 h 123"/>
                <a:gd name="T54" fmla="*/ 2 w 188"/>
                <a:gd name="T55" fmla="*/ 85 h 123"/>
                <a:gd name="T56" fmla="*/ 8 w 188"/>
                <a:gd name="T57" fmla="*/ 83 h 123"/>
                <a:gd name="T58" fmla="*/ 8 w 188"/>
                <a:gd name="T59" fmla="*/ 47 h 123"/>
                <a:gd name="T60" fmla="*/ 19 w 188"/>
                <a:gd name="T61" fmla="*/ 47 h 123"/>
                <a:gd name="T62" fmla="*/ 19 w 188"/>
                <a:gd name="T63" fmla="*/ 34 h 123"/>
                <a:gd name="T64" fmla="*/ 15 w 188"/>
                <a:gd name="T65" fmla="*/ 34 h 123"/>
                <a:gd name="T66" fmla="*/ 15 w 188"/>
                <a:gd name="T67" fmla="*/ 21 h 123"/>
                <a:gd name="T68" fmla="*/ 15 w 188"/>
                <a:gd name="T69" fmla="*/ 21 h 123"/>
                <a:gd name="T70" fmla="*/ 21 w 188"/>
                <a:gd name="T71" fmla="*/ 21 h 123"/>
                <a:gd name="T72" fmla="*/ 21 w 188"/>
                <a:gd name="T73" fmla="*/ 7 h 123"/>
                <a:gd name="T74" fmla="*/ 24 w 188"/>
                <a:gd name="T75" fmla="*/ 7 h 123"/>
                <a:gd name="T76" fmla="*/ 24 w 188"/>
                <a:gd name="T77" fmla="*/ 7 h 123"/>
                <a:gd name="T78" fmla="*/ 74 w 188"/>
                <a:gd name="T79" fmla="*/ 7 h 123"/>
                <a:gd name="T80" fmla="*/ 80 w 188"/>
                <a:gd name="T81" fmla="*/ 0 h 123"/>
                <a:gd name="T82" fmla="*/ 80 w 188"/>
                <a:gd name="T83" fmla="*/ 0 h 123"/>
                <a:gd name="T84" fmla="*/ 85 w 188"/>
                <a:gd name="T85" fmla="*/ 7 h 123"/>
                <a:gd name="T86" fmla="*/ 101 w 188"/>
                <a:gd name="T87" fmla="*/ 7 h 123"/>
                <a:gd name="T88" fmla="*/ 101 w 188"/>
                <a:gd name="T89" fmla="*/ 11 h 123"/>
                <a:gd name="T90" fmla="*/ 136 w 188"/>
                <a:gd name="T91" fmla="*/ 11 h 123"/>
                <a:gd name="T92" fmla="*/ 136 w 188"/>
                <a:gd name="T93" fmla="*/ 8 h 123"/>
                <a:gd name="T94" fmla="*/ 149 w 188"/>
                <a:gd name="T95" fmla="*/ 8 h 123"/>
                <a:gd name="T96" fmla="*/ 151 w 188"/>
                <a:gd name="T97" fmla="*/ 6 h 123"/>
                <a:gd name="T98" fmla="*/ 151 w 188"/>
                <a:gd name="T99" fmla="*/ 5 h 123"/>
                <a:gd name="T100" fmla="*/ 160 w 188"/>
                <a:gd name="T101" fmla="*/ 6 h 123"/>
                <a:gd name="T102" fmla="*/ 160 w 188"/>
                <a:gd name="T103" fmla="*/ 10 h 123"/>
                <a:gd name="T104" fmla="*/ 167 w 188"/>
                <a:gd name="T105" fmla="*/ 17 h 123"/>
                <a:gd name="T106" fmla="*/ 171 w 188"/>
                <a:gd name="T107" fmla="*/ 20 h 123"/>
                <a:gd name="T108" fmla="*/ 174 w 188"/>
                <a:gd name="T109" fmla="*/ 22 h 123"/>
                <a:gd name="T110" fmla="*/ 176 w 188"/>
                <a:gd name="T111" fmla="*/ 23 h 123"/>
                <a:gd name="T112" fmla="*/ 188 w 188"/>
                <a:gd name="T113" fmla="*/ 23 h 123"/>
                <a:gd name="T114" fmla="*/ 188 w 188"/>
                <a:gd name="T115" fmla="*/ 23 h 123"/>
                <a:gd name="T116" fmla="*/ 188 w 188"/>
                <a:gd name="T117" fmla="*/ 4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8" h="123">
                  <a:moveTo>
                    <a:pt x="188" y="41"/>
                  </a:moveTo>
                  <a:cubicBezTo>
                    <a:pt x="188" y="108"/>
                    <a:pt x="188" y="108"/>
                    <a:pt x="188" y="108"/>
                  </a:cubicBezTo>
                  <a:cubicBezTo>
                    <a:pt x="188" y="108"/>
                    <a:pt x="188" y="108"/>
                    <a:pt x="188" y="108"/>
                  </a:cubicBezTo>
                  <a:cubicBezTo>
                    <a:pt x="155" y="108"/>
                    <a:pt x="155" y="108"/>
                    <a:pt x="155" y="108"/>
                  </a:cubicBezTo>
                  <a:cubicBezTo>
                    <a:pt x="155" y="115"/>
                    <a:pt x="155" y="115"/>
                    <a:pt x="155" y="115"/>
                  </a:cubicBezTo>
                  <a:cubicBezTo>
                    <a:pt x="68" y="115"/>
                    <a:pt x="68" y="115"/>
                    <a:pt x="68" y="115"/>
                  </a:cubicBezTo>
                  <a:cubicBezTo>
                    <a:pt x="66" y="116"/>
                    <a:pt x="64" y="116"/>
                    <a:pt x="64" y="118"/>
                  </a:cubicBezTo>
                  <a:cubicBezTo>
                    <a:pt x="63" y="120"/>
                    <a:pt x="64" y="123"/>
                    <a:pt x="61" y="123"/>
                  </a:cubicBezTo>
                  <a:cubicBezTo>
                    <a:pt x="59" y="122"/>
                    <a:pt x="59" y="121"/>
                    <a:pt x="57" y="120"/>
                  </a:cubicBezTo>
                  <a:cubicBezTo>
                    <a:pt x="57" y="119"/>
                    <a:pt x="56" y="116"/>
                    <a:pt x="54" y="116"/>
                  </a:cubicBezTo>
                  <a:cubicBezTo>
                    <a:pt x="53" y="118"/>
                    <a:pt x="53" y="119"/>
                    <a:pt x="52" y="120"/>
                  </a:cubicBezTo>
                  <a:cubicBezTo>
                    <a:pt x="52" y="120"/>
                    <a:pt x="52" y="120"/>
                    <a:pt x="52" y="120"/>
                  </a:cubicBezTo>
                  <a:cubicBezTo>
                    <a:pt x="48" y="120"/>
                    <a:pt x="49" y="114"/>
                    <a:pt x="47" y="112"/>
                  </a:cubicBezTo>
                  <a:cubicBezTo>
                    <a:pt x="43" y="109"/>
                    <a:pt x="42" y="117"/>
                    <a:pt x="42" y="120"/>
                  </a:cubicBezTo>
                  <a:cubicBezTo>
                    <a:pt x="42" y="120"/>
                    <a:pt x="42" y="120"/>
                    <a:pt x="42" y="120"/>
                  </a:cubicBezTo>
                  <a:cubicBezTo>
                    <a:pt x="35" y="120"/>
                    <a:pt x="35" y="120"/>
                    <a:pt x="35" y="120"/>
                  </a:cubicBezTo>
                  <a:cubicBezTo>
                    <a:pt x="35" y="114"/>
                    <a:pt x="35" y="114"/>
                    <a:pt x="35" y="114"/>
                  </a:cubicBezTo>
                  <a:cubicBezTo>
                    <a:pt x="5" y="114"/>
                    <a:pt x="5" y="114"/>
                    <a:pt x="5" y="114"/>
                  </a:cubicBezTo>
                  <a:cubicBezTo>
                    <a:pt x="4" y="113"/>
                    <a:pt x="2" y="112"/>
                    <a:pt x="2" y="111"/>
                  </a:cubicBezTo>
                  <a:cubicBezTo>
                    <a:pt x="1" y="111"/>
                    <a:pt x="1" y="109"/>
                    <a:pt x="1" y="108"/>
                  </a:cubicBezTo>
                  <a:cubicBezTo>
                    <a:pt x="1" y="108"/>
                    <a:pt x="1" y="107"/>
                    <a:pt x="1" y="107"/>
                  </a:cubicBezTo>
                  <a:cubicBezTo>
                    <a:pt x="2" y="106"/>
                    <a:pt x="2" y="104"/>
                    <a:pt x="4" y="103"/>
                  </a:cubicBezTo>
                  <a:cubicBezTo>
                    <a:pt x="4" y="103"/>
                    <a:pt x="4" y="103"/>
                    <a:pt x="5" y="103"/>
                  </a:cubicBezTo>
                  <a:cubicBezTo>
                    <a:pt x="5" y="102"/>
                    <a:pt x="5" y="102"/>
                    <a:pt x="5" y="102"/>
                  </a:cubicBezTo>
                  <a:cubicBezTo>
                    <a:pt x="6" y="102"/>
                    <a:pt x="6" y="101"/>
                    <a:pt x="6" y="101"/>
                  </a:cubicBezTo>
                  <a:cubicBezTo>
                    <a:pt x="6" y="100"/>
                    <a:pt x="6" y="99"/>
                    <a:pt x="6" y="98"/>
                  </a:cubicBezTo>
                  <a:cubicBezTo>
                    <a:pt x="6" y="96"/>
                    <a:pt x="5" y="95"/>
                    <a:pt x="4" y="93"/>
                  </a:cubicBezTo>
                  <a:cubicBezTo>
                    <a:pt x="2" y="91"/>
                    <a:pt x="0" y="88"/>
                    <a:pt x="2" y="85"/>
                  </a:cubicBezTo>
                  <a:cubicBezTo>
                    <a:pt x="3" y="83"/>
                    <a:pt x="6" y="83"/>
                    <a:pt x="8" y="83"/>
                  </a:cubicBezTo>
                  <a:cubicBezTo>
                    <a:pt x="8" y="47"/>
                    <a:pt x="8" y="47"/>
                    <a:pt x="8" y="47"/>
                  </a:cubicBezTo>
                  <a:cubicBezTo>
                    <a:pt x="19" y="47"/>
                    <a:pt x="19" y="47"/>
                    <a:pt x="19" y="47"/>
                  </a:cubicBezTo>
                  <a:cubicBezTo>
                    <a:pt x="19" y="34"/>
                    <a:pt x="19" y="34"/>
                    <a:pt x="19" y="34"/>
                  </a:cubicBezTo>
                  <a:cubicBezTo>
                    <a:pt x="15" y="34"/>
                    <a:pt x="15" y="34"/>
                    <a:pt x="15" y="34"/>
                  </a:cubicBezTo>
                  <a:cubicBezTo>
                    <a:pt x="15" y="21"/>
                    <a:pt x="15" y="21"/>
                    <a:pt x="15" y="21"/>
                  </a:cubicBezTo>
                  <a:cubicBezTo>
                    <a:pt x="15" y="21"/>
                    <a:pt x="15" y="21"/>
                    <a:pt x="15" y="21"/>
                  </a:cubicBezTo>
                  <a:cubicBezTo>
                    <a:pt x="21" y="21"/>
                    <a:pt x="21" y="21"/>
                    <a:pt x="21" y="21"/>
                  </a:cubicBezTo>
                  <a:cubicBezTo>
                    <a:pt x="21" y="7"/>
                    <a:pt x="21" y="7"/>
                    <a:pt x="21" y="7"/>
                  </a:cubicBezTo>
                  <a:cubicBezTo>
                    <a:pt x="24" y="7"/>
                    <a:pt x="24" y="7"/>
                    <a:pt x="24" y="7"/>
                  </a:cubicBezTo>
                  <a:cubicBezTo>
                    <a:pt x="24" y="7"/>
                    <a:pt x="24" y="7"/>
                    <a:pt x="24" y="7"/>
                  </a:cubicBezTo>
                  <a:cubicBezTo>
                    <a:pt x="74" y="7"/>
                    <a:pt x="74" y="7"/>
                    <a:pt x="74" y="7"/>
                  </a:cubicBezTo>
                  <a:cubicBezTo>
                    <a:pt x="80" y="0"/>
                    <a:pt x="80" y="0"/>
                    <a:pt x="80" y="0"/>
                  </a:cubicBezTo>
                  <a:cubicBezTo>
                    <a:pt x="80" y="0"/>
                    <a:pt x="80" y="0"/>
                    <a:pt x="80" y="0"/>
                  </a:cubicBezTo>
                  <a:cubicBezTo>
                    <a:pt x="85" y="7"/>
                    <a:pt x="85" y="7"/>
                    <a:pt x="85" y="7"/>
                  </a:cubicBezTo>
                  <a:cubicBezTo>
                    <a:pt x="101" y="7"/>
                    <a:pt x="101" y="7"/>
                    <a:pt x="101" y="7"/>
                  </a:cubicBezTo>
                  <a:cubicBezTo>
                    <a:pt x="101" y="11"/>
                    <a:pt x="101" y="11"/>
                    <a:pt x="101" y="11"/>
                  </a:cubicBezTo>
                  <a:cubicBezTo>
                    <a:pt x="136" y="11"/>
                    <a:pt x="136" y="11"/>
                    <a:pt x="136" y="11"/>
                  </a:cubicBezTo>
                  <a:cubicBezTo>
                    <a:pt x="136" y="8"/>
                    <a:pt x="136" y="8"/>
                    <a:pt x="136" y="8"/>
                  </a:cubicBezTo>
                  <a:cubicBezTo>
                    <a:pt x="149" y="8"/>
                    <a:pt x="149" y="8"/>
                    <a:pt x="149" y="8"/>
                  </a:cubicBezTo>
                  <a:cubicBezTo>
                    <a:pt x="150" y="8"/>
                    <a:pt x="151" y="6"/>
                    <a:pt x="151" y="6"/>
                  </a:cubicBezTo>
                  <a:cubicBezTo>
                    <a:pt x="151" y="5"/>
                    <a:pt x="151" y="5"/>
                    <a:pt x="151" y="5"/>
                  </a:cubicBezTo>
                  <a:cubicBezTo>
                    <a:pt x="153" y="5"/>
                    <a:pt x="159" y="5"/>
                    <a:pt x="160" y="6"/>
                  </a:cubicBezTo>
                  <a:cubicBezTo>
                    <a:pt x="161" y="6"/>
                    <a:pt x="160" y="9"/>
                    <a:pt x="160" y="10"/>
                  </a:cubicBezTo>
                  <a:cubicBezTo>
                    <a:pt x="161" y="13"/>
                    <a:pt x="165" y="15"/>
                    <a:pt x="167" y="17"/>
                  </a:cubicBezTo>
                  <a:cubicBezTo>
                    <a:pt x="168" y="18"/>
                    <a:pt x="170" y="20"/>
                    <a:pt x="171" y="20"/>
                  </a:cubicBezTo>
                  <a:cubicBezTo>
                    <a:pt x="172" y="21"/>
                    <a:pt x="173" y="21"/>
                    <a:pt x="174" y="22"/>
                  </a:cubicBezTo>
                  <a:cubicBezTo>
                    <a:pt x="175" y="22"/>
                    <a:pt x="175" y="23"/>
                    <a:pt x="176" y="23"/>
                  </a:cubicBezTo>
                  <a:cubicBezTo>
                    <a:pt x="188" y="23"/>
                    <a:pt x="188" y="23"/>
                    <a:pt x="188" y="23"/>
                  </a:cubicBezTo>
                  <a:cubicBezTo>
                    <a:pt x="188" y="23"/>
                    <a:pt x="188" y="23"/>
                    <a:pt x="188" y="23"/>
                  </a:cubicBezTo>
                  <a:cubicBezTo>
                    <a:pt x="188" y="41"/>
                    <a:pt x="188" y="41"/>
                    <a:pt x="188" y="41"/>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47" name="CHEROKEE"/>
            <p:cNvSpPr>
              <a:spLocks/>
            </p:cNvSpPr>
            <p:nvPr/>
          </p:nvSpPr>
          <p:spPr bwMode="auto">
            <a:xfrm>
              <a:off x="3128963" y="1443038"/>
              <a:ext cx="395288" cy="403225"/>
            </a:xfrm>
            <a:custGeom>
              <a:avLst/>
              <a:gdLst>
                <a:gd name="T0" fmla="*/ 100 w 166"/>
                <a:gd name="T1" fmla="*/ 169 h 169"/>
                <a:gd name="T2" fmla="*/ 102 w 166"/>
                <a:gd name="T3" fmla="*/ 150 h 169"/>
                <a:gd name="T4" fmla="*/ 117 w 166"/>
                <a:gd name="T5" fmla="*/ 144 h 169"/>
                <a:gd name="T6" fmla="*/ 123 w 166"/>
                <a:gd name="T7" fmla="*/ 137 h 169"/>
                <a:gd name="T8" fmla="*/ 128 w 166"/>
                <a:gd name="T9" fmla="*/ 119 h 169"/>
                <a:gd name="T10" fmla="*/ 135 w 166"/>
                <a:gd name="T11" fmla="*/ 115 h 169"/>
                <a:gd name="T12" fmla="*/ 142 w 166"/>
                <a:gd name="T13" fmla="*/ 113 h 169"/>
                <a:gd name="T14" fmla="*/ 166 w 166"/>
                <a:gd name="T15" fmla="*/ 113 h 169"/>
                <a:gd name="T16" fmla="*/ 166 w 166"/>
                <a:gd name="T17" fmla="*/ 113 h 169"/>
                <a:gd name="T18" fmla="*/ 165 w 166"/>
                <a:gd name="T19" fmla="*/ 39 h 169"/>
                <a:gd name="T20" fmla="*/ 165 w 166"/>
                <a:gd name="T21" fmla="*/ 39 h 169"/>
                <a:gd name="T22" fmla="*/ 165 w 166"/>
                <a:gd name="T23" fmla="*/ 16 h 169"/>
                <a:gd name="T24" fmla="*/ 165 w 166"/>
                <a:gd name="T25" fmla="*/ 16 h 169"/>
                <a:gd name="T26" fmla="*/ 115 w 166"/>
                <a:gd name="T27" fmla="*/ 16 h 169"/>
                <a:gd name="T28" fmla="*/ 110 w 166"/>
                <a:gd name="T29" fmla="*/ 19 h 169"/>
                <a:gd name="T30" fmla="*/ 106 w 166"/>
                <a:gd name="T31" fmla="*/ 18 h 169"/>
                <a:gd name="T32" fmla="*/ 102 w 166"/>
                <a:gd name="T33" fmla="*/ 15 h 169"/>
                <a:gd name="T34" fmla="*/ 95 w 166"/>
                <a:gd name="T35" fmla="*/ 12 h 169"/>
                <a:gd name="T36" fmla="*/ 90 w 166"/>
                <a:gd name="T37" fmla="*/ 16 h 169"/>
                <a:gd name="T38" fmla="*/ 32 w 166"/>
                <a:gd name="T39" fmla="*/ 16 h 169"/>
                <a:gd name="T40" fmla="*/ 32 w 166"/>
                <a:gd name="T41" fmla="*/ 1 h 169"/>
                <a:gd name="T42" fmla="*/ 2 w 166"/>
                <a:gd name="T43" fmla="*/ 0 h 169"/>
                <a:gd name="T44" fmla="*/ 2 w 166"/>
                <a:gd name="T45" fmla="*/ 0 h 169"/>
                <a:gd name="T46" fmla="*/ 0 w 166"/>
                <a:gd name="T47" fmla="*/ 163 h 169"/>
                <a:gd name="T48" fmla="*/ 0 w 166"/>
                <a:gd name="T49" fmla="*/ 163 h 169"/>
                <a:gd name="T50" fmla="*/ 100 w 166"/>
                <a:gd name="T5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169">
                  <a:moveTo>
                    <a:pt x="100" y="169"/>
                  </a:moveTo>
                  <a:cubicBezTo>
                    <a:pt x="101" y="166"/>
                    <a:pt x="100" y="151"/>
                    <a:pt x="102" y="150"/>
                  </a:cubicBezTo>
                  <a:cubicBezTo>
                    <a:pt x="102" y="149"/>
                    <a:pt x="115" y="144"/>
                    <a:pt x="117" y="144"/>
                  </a:cubicBezTo>
                  <a:cubicBezTo>
                    <a:pt x="123" y="143"/>
                    <a:pt x="123" y="142"/>
                    <a:pt x="123" y="137"/>
                  </a:cubicBezTo>
                  <a:cubicBezTo>
                    <a:pt x="124" y="130"/>
                    <a:pt x="123" y="124"/>
                    <a:pt x="128" y="119"/>
                  </a:cubicBezTo>
                  <a:cubicBezTo>
                    <a:pt x="130" y="117"/>
                    <a:pt x="132" y="115"/>
                    <a:pt x="135" y="115"/>
                  </a:cubicBezTo>
                  <a:cubicBezTo>
                    <a:pt x="137" y="114"/>
                    <a:pt x="140" y="114"/>
                    <a:pt x="142" y="113"/>
                  </a:cubicBezTo>
                  <a:cubicBezTo>
                    <a:pt x="166" y="113"/>
                    <a:pt x="166" y="113"/>
                    <a:pt x="166" y="113"/>
                  </a:cubicBezTo>
                  <a:cubicBezTo>
                    <a:pt x="166" y="113"/>
                    <a:pt x="166" y="113"/>
                    <a:pt x="166" y="113"/>
                  </a:cubicBezTo>
                  <a:cubicBezTo>
                    <a:pt x="165" y="39"/>
                    <a:pt x="165" y="39"/>
                    <a:pt x="165" y="39"/>
                  </a:cubicBezTo>
                  <a:cubicBezTo>
                    <a:pt x="165" y="39"/>
                    <a:pt x="165" y="39"/>
                    <a:pt x="165" y="39"/>
                  </a:cubicBezTo>
                  <a:cubicBezTo>
                    <a:pt x="165" y="16"/>
                    <a:pt x="165" y="16"/>
                    <a:pt x="165" y="16"/>
                  </a:cubicBezTo>
                  <a:cubicBezTo>
                    <a:pt x="165" y="16"/>
                    <a:pt x="165" y="16"/>
                    <a:pt x="165" y="16"/>
                  </a:cubicBezTo>
                  <a:cubicBezTo>
                    <a:pt x="115" y="16"/>
                    <a:pt x="115" y="16"/>
                    <a:pt x="115" y="16"/>
                  </a:cubicBezTo>
                  <a:cubicBezTo>
                    <a:pt x="113" y="16"/>
                    <a:pt x="111" y="18"/>
                    <a:pt x="110" y="19"/>
                  </a:cubicBezTo>
                  <a:cubicBezTo>
                    <a:pt x="108" y="19"/>
                    <a:pt x="107" y="19"/>
                    <a:pt x="106" y="18"/>
                  </a:cubicBezTo>
                  <a:cubicBezTo>
                    <a:pt x="104" y="17"/>
                    <a:pt x="103" y="16"/>
                    <a:pt x="102" y="15"/>
                  </a:cubicBezTo>
                  <a:cubicBezTo>
                    <a:pt x="100" y="14"/>
                    <a:pt x="98" y="12"/>
                    <a:pt x="95" y="12"/>
                  </a:cubicBezTo>
                  <a:cubicBezTo>
                    <a:pt x="93" y="13"/>
                    <a:pt x="92" y="15"/>
                    <a:pt x="90" y="16"/>
                  </a:cubicBezTo>
                  <a:cubicBezTo>
                    <a:pt x="32" y="16"/>
                    <a:pt x="32" y="16"/>
                    <a:pt x="32" y="16"/>
                  </a:cubicBezTo>
                  <a:cubicBezTo>
                    <a:pt x="32" y="1"/>
                    <a:pt x="32" y="1"/>
                    <a:pt x="32" y="1"/>
                  </a:cubicBezTo>
                  <a:cubicBezTo>
                    <a:pt x="2" y="0"/>
                    <a:pt x="2" y="0"/>
                    <a:pt x="2" y="0"/>
                  </a:cubicBezTo>
                  <a:cubicBezTo>
                    <a:pt x="2" y="0"/>
                    <a:pt x="2" y="0"/>
                    <a:pt x="2" y="0"/>
                  </a:cubicBezTo>
                  <a:cubicBezTo>
                    <a:pt x="0" y="163"/>
                    <a:pt x="0" y="163"/>
                    <a:pt x="0" y="163"/>
                  </a:cubicBezTo>
                  <a:cubicBezTo>
                    <a:pt x="0" y="163"/>
                    <a:pt x="0" y="163"/>
                    <a:pt x="0" y="163"/>
                  </a:cubicBezTo>
                  <a:cubicBezTo>
                    <a:pt x="100" y="169"/>
                    <a:pt x="100" y="169"/>
                    <a:pt x="100" y="16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48" name="LUMPKIN"/>
            <p:cNvSpPr>
              <a:spLocks/>
            </p:cNvSpPr>
            <p:nvPr/>
          </p:nvSpPr>
          <p:spPr bwMode="auto">
            <a:xfrm>
              <a:off x="3586163" y="1062038"/>
              <a:ext cx="368300" cy="376238"/>
            </a:xfrm>
            <a:custGeom>
              <a:avLst/>
              <a:gdLst>
                <a:gd name="T0" fmla="*/ 89 w 155"/>
                <a:gd name="T1" fmla="*/ 158 h 158"/>
                <a:gd name="T2" fmla="*/ 96 w 155"/>
                <a:gd name="T3" fmla="*/ 150 h 158"/>
                <a:gd name="T4" fmla="*/ 109 w 155"/>
                <a:gd name="T5" fmla="*/ 144 h 158"/>
                <a:gd name="T6" fmla="*/ 114 w 155"/>
                <a:gd name="T7" fmla="*/ 136 h 158"/>
                <a:gd name="T8" fmla="*/ 115 w 155"/>
                <a:gd name="T9" fmla="*/ 136 h 158"/>
                <a:gd name="T10" fmla="*/ 122 w 155"/>
                <a:gd name="T11" fmla="*/ 132 h 158"/>
                <a:gd name="T12" fmla="*/ 130 w 155"/>
                <a:gd name="T13" fmla="*/ 135 h 158"/>
                <a:gd name="T14" fmla="*/ 141 w 155"/>
                <a:gd name="T15" fmla="*/ 122 h 158"/>
                <a:gd name="T16" fmla="*/ 146 w 155"/>
                <a:gd name="T17" fmla="*/ 115 h 158"/>
                <a:gd name="T18" fmla="*/ 146 w 155"/>
                <a:gd name="T19" fmla="*/ 115 h 158"/>
                <a:gd name="T20" fmla="*/ 145 w 155"/>
                <a:gd name="T21" fmla="*/ 111 h 158"/>
                <a:gd name="T22" fmla="*/ 149 w 155"/>
                <a:gd name="T23" fmla="*/ 106 h 158"/>
                <a:gd name="T24" fmla="*/ 142 w 155"/>
                <a:gd name="T25" fmla="*/ 95 h 158"/>
                <a:gd name="T26" fmla="*/ 138 w 155"/>
                <a:gd name="T27" fmla="*/ 83 h 158"/>
                <a:gd name="T28" fmla="*/ 132 w 155"/>
                <a:gd name="T29" fmla="*/ 53 h 158"/>
                <a:gd name="T30" fmla="*/ 132 w 155"/>
                <a:gd name="T31" fmla="*/ 29 h 158"/>
                <a:gd name="T32" fmla="*/ 141 w 155"/>
                <a:gd name="T33" fmla="*/ 9 h 158"/>
                <a:gd name="T34" fmla="*/ 141 w 155"/>
                <a:gd name="T35" fmla="*/ 9 h 158"/>
                <a:gd name="T36" fmla="*/ 136 w 155"/>
                <a:gd name="T37" fmla="*/ 7 h 158"/>
                <a:gd name="T38" fmla="*/ 135 w 155"/>
                <a:gd name="T39" fmla="*/ 7 h 158"/>
                <a:gd name="T40" fmla="*/ 124 w 155"/>
                <a:gd name="T41" fmla="*/ 5 h 158"/>
                <a:gd name="T42" fmla="*/ 114 w 155"/>
                <a:gd name="T43" fmla="*/ 0 h 158"/>
                <a:gd name="T44" fmla="*/ 106 w 155"/>
                <a:gd name="T45" fmla="*/ 2 h 158"/>
                <a:gd name="T46" fmla="*/ 104 w 155"/>
                <a:gd name="T47" fmla="*/ 2 h 158"/>
                <a:gd name="T48" fmla="*/ 87 w 155"/>
                <a:gd name="T49" fmla="*/ 17 h 158"/>
                <a:gd name="T50" fmla="*/ 78 w 155"/>
                <a:gd name="T51" fmla="*/ 33 h 158"/>
                <a:gd name="T52" fmla="*/ 68 w 155"/>
                <a:gd name="T53" fmla="*/ 39 h 158"/>
                <a:gd name="T54" fmla="*/ 56 w 155"/>
                <a:gd name="T55" fmla="*/ 46 h 158"/>
                <a:gd name="T56" fmla="*/ 38 w 155"/>
                <a:gd name="T57" fmla="*/ 40 h 158"/>
                <a:gd name="T58" fmla="*/ 29 w 155"/>
                <a:gd name="T59" fmla="*/ 36 h 158"/>
                <a:gd name="T60" fmla="*/ 17 w 155"/>
                <a:gd name="T61" fmla="*/ 46 h 158"/>
                <a:gd name="T62" fmla="*/ 14 w 155"/>
                <a:gd name="T63" fmla="*/ 47 h 158"/>
                <a:gd name="T64" fmla="*/ 14 w 155"/>
                <a:gd name="T65" fmla="*/ 47 h 158"/>
                <a:gd name="T66" fmla="*/ 0 w 155"/>
                <a:gd name="T67" fmla="*/ 54 h 158"/>
                <a:gd name="T68" fmla="*/ 0 w 155"/>
                <a:gd name="T69" fmla="*/ 54 h 158"/>
                <a:gd name="T70" fmla="*/ 0 w 155"/>
                <a:gd name="T71" fmla="*/ 62 h 158"/>
                <a:gd name="T72" fmla="*/ 0 w 155"/>
                <a:gd name="T73" fmla="*/ 62 h 158"/>
                <a:gd name="T74" fmla="*/ 3 w 155"/>
                <a:gd name="T75" fmla="*/ 62 h 158"/>
                <a:gd name="T76" fmla="*/ 3 w 155"/>
                <a:gd name="T77" fmla="*/ 100 h 158"/>
                <a:gd name="T78" fmla="*/ 41 w 155"/>
                <a:gd name="T79" fmla="*/ 137 h 158"/>
                <a:gd name="T80" fmla="*/ 89 w 155"/>
                <a:gd name="T8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158">
                  <a:moveTo>
                    <a:pt x="89" y="158"/>
                  </a:moveTo>
                  <a:cubicBezTo>
                    <a:pt x="91" y="155"/>
                    <a:pt x="93" y="152"/>
                    <a:pt x="96" y="150"/>
                  </a:cubicBezTo>
                  <a:cubicBezTo>
                    <a:pt x="100" y="147"/>
                    <a:pt x="104" y="146"/>
                    <a:pt x="109" y="144"/>
                  </a:cubicBezTo>
                  <a:cubicBezTo>
                    <a:pt x="113" y="142"/>
                    <a:pt x="114" y="140"/>
                    <a:pt x="114" y="136"/>
                  </a:cubicBezTo>
                  <a:cubicBezTo>
                    <a:pt x="115" y="136"/>
                    <a:pt x="115" y="136"/>
                    <a:pt x="115" y="136"/>
                  </a:cubicBezTo>
                  <a:cubicBezTo>
                    <a:pt x="115" y="135"/>
                    <a:pt x="121" y="132"/>
                    <a:pt x="122" y="132"/>
                  </a:cubicBezTo>
                  <a:cubicBezTo>
                    <a:pt x="125" y="131"/>
                    <a:pt x="127" y="142"/>
                    <a:pt x="130" y="135"/>
                  </a:cubicBezTo>
                  <a:cubicBezTo>
                    <a:pt x="133" y="130"/>
                    <a:pt x="138" y="127"/>
                    <a:pt x="141" y="122"/>
                  </a:cubicBezTo>
                  <a:cubicBezTo>
                    <a:pt x="146" y="115"/>
                    <a:pt x="146" y="115"/>
                    <a:pt x="146" y="115"/>
                  </a:cubicBezTo>
                  <a:cubicBezTo>
                    <a:pt x="146" y="115"/>
                    <a:pt x="146" y="115"/>
                    <a:pt x="146" y="115"/>
                  </a:cubicBezTo>
                  <a:cubicBezTo>
                    <a:pt x="145" y="111"/>
                    <a:pt x="145" y="111"/>
                    <a:pt x="145" y="111"/>
                  </a:cubicBezTo>
                  <a:cubicBezTo>
                    <a:pt x="146" y="109"/>
                    <a:pt x="146" y="107"/>
                    <a:pt x="149" y="106"/>
                  </a:cubicBezTo>
                  <a:cubicBezTo>
                    <a:pt x="155" y="101"/>
                    <a:pt x="145" y="98"/>
                    <a:pt x="142" y="95"/>
                  </a:cubicBezTo>
                  <a:cubicBezTo>
                    <a:pt x="138" y="91"/>
                    <a:pt x="136" y="89"/>
                    <a:pt x="138" y="83"/>
                  </a:cubicBezTo>
                  <a:cubicBezTo>
                    <a:pt x="138" y="72"/>
                    <a:pt x="138" y="62"/>
                    <a:pt x="132" y="53"/>
                  </a:cubicBezTo>
                  <a:cubicBezTo>
                    <a:pt x="131" y="46"/>
                    <a:pt x="130" y="36"/>
                    <a:pt x="132" y="29"/>
                  </a:cubicBezTo>
                  <a:cubicBezTo>
                    <a:pt x="135" y="23"/>
                    <a:pt x="141" y="15"/>
                    <a:pt x="141" y="9"/>
                  </a:cubicBezTo>
                  <a:cubicBezTo>
                    <a:pt x="141" y="9"/>
                    <a:pt x="141" y="9"/>
                    <a:pt x="141" y="9"/>
                  </a:cubicBezTo>
                  <a:cubicBezTo>
                    <a:pt x="136" y="7"/>
                    <a:pt x="136" y="7"/>
                    <a:pt x="136" y="7"/>
                  </a:cubicBezTo>
                  <a:cubicBezTo>
                    <a:pt x="135" y="7"/>
                    <a:pt x="135" y="7"/>
                    <a:pt x="135" y="7"/>
                  </a:cubicBezTo>
                  <a:cubicBezTo>
                    <a:pt x="131" y="6"/>
                    <a:pt x="127" y="6"/>
                    <a:pt x="124" y="5"/>
                  </a:cubicBezTo>
                  <a:cubicBezTo>
                    <a:pt x="120" y="4"/>
                    <a:pt x="118" y="1"/>
                    <a:pt x="114" y="0"/>
                  </a:cubicBezTo>
                  <a:cubicBezTo>
                    <a:pt x="112" y="0"/>
                    <a:pt x="107" y="1"/>
                    <a:pt x="106" y="2"/>
                  </a:cubicBezTo>
                  <a:cubicBezTo>
                    <a:pt x="104" y="2"/>
                    <a:pt x="104" y="2"/>
                    <a:pt x="104" y="2"/>
                  </a:cubicBezTo>
                  <a:cubicBezTo>
                    <a:pt x="94" y="5"/>
                    <a:pt x="93" y="10"/>
                    <a:pt x="87" y="17"/>
                  </a:cubicBezTo>
                  <a:cubicBezTo>
                    <a:pt x="83" y="22"/>
                    <a:pt x="85" y="30"/>
                    <a:pt x="78" y="33"/>
                  </a:cubicBezTo>
                  <a:cubicBezTo>
                    <a:pt x="74" y="34"/>
                    <a:pt x="70" y="35"/>
                    <a:pt x="68" y="39"/>
                  </a:cubicBezTo>
                  <a:cubicBezTo>
                    <a:pt x="65" y="44"/>
                    <a:pt x="63" y="50"/>
                    <a:pt x="56" y="46"/>
                  </a:cubicBezTo>
                  <a:cubicBezTo>
                    <a:pt x="48" y="41"/>
                    <a:pt x="47" y="40"/>
                    <a:pt x="38" y="40"/>
                  </a:cubicBezTo>
                  <a:cubicBezTo>
                    <a:pt x="34" y="40"/>
                    <a:pt x="34" y="35"/>
                    <a:pt x="29" y="36"/>
                  </a:cubicBezTo>
                  <a:cubicBezTo>
                    <a:pt x="26" y="37"/>
                    <a:pt x="18" y="44"/>
                    <a:pt x="17" y="46"/>
                  </a:cubicBezTo>
                  <a:cubicBezTo>
                    <a:pt x="15" y="46"/>
                    <a:pt x="16" y="46"/>
                    <a:pt x="14" y="47"/>
                  </a:cubicBezTo>
                  <a:cubicBezTo>
                    <a:pt x="14" y="47"/>
                    <a:pt x="14" y="47"/>
                    <a:pt x="14" y="47"/>
                  </a:cubicBezTo>
                  <a:cubicBezTo>
                    <a:pt x="0" y="54"/>
                    <a:pt x="0" y="54"/>
                    <a:pt x="0" y="54"/>
                  </a:cubicBezTo>
                  <a:cubicBezTo>
                    <a:pt x="0" y="54"/>
                    <a:pt x="0" y="54"/>
                    <a:pt x="0" y="54"/>
                  </a:cubicBezTo>
                  <a:cubicBezTo>
                    <a:pt x="0" y="62"/>
                    <a:pt x="0" y="62"/>
                    <a:pt x="0" y="62"/>
                  </a:cubicBezTo>
                  <a:cubicBezTo>
                    <a:pt x="0" y="62"/>
                    <a:pt x="0" y="62"/>
                    <a:pt x="0" y="62"/>
                  </a:cubicBezTo>
                  <a:cubicBezTo>
                    <a:pt x="3" y="62"/>
                    <a:pt x="3" y="62"/>
                    <a:pt x="3" y="62"/>
                  </a:cubicBezTo>
                  <a:cubicBezTo>
                    <a:pt x="3" y="100"/>
                    <a:pt x="3" y="100"/>
                    <a:pt x="3" y="100"/>
                  </a:cubicBezTo>
                  <a:cubicBezTo>
                    <a:pt x="41" y="137"/>
                    <a:pt x="41" y="137"/>
                    <a:pt x="41" y="137"/>
                  </a:cubicBezTo>
                  <a:cubicBezTo>
                    <a:pt x="89" y="158"/>
                    <a:pt x="89" y="158"/>
                    <a:pt x="89" y="15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49" name="WHITE"/>
            <p:cNvSpPr>
              <a:spLocks/>
            </p:cNvSpPr>
            <p:nvPr/>
          </p:nvSpPr>
          <p:spPr bwMode="auto">
            <a:xfrm>
              <a:off x="3895725" y="985838"/>
              <a:ext cx="263525" cy="350838"/>
            </a:xfrm>
            <a:custGeom>
              <a:avLst/>
              <a:gdLst>
                <a:gd name="T0" fmla="*/ 16 w 111"/>
                <a:gd name="T1" fmla="*/ 147 h 147"/>
                <a:gd name="T2" fmla="*/ 89 w 111"/>
                <a:gd name="T3" fmla="*/ 147 h 147"/>
                <a:gd name="T4" fmla="*/ 89 w 111"/>
                <a:gd name="T5" fmla="*/ 147 h 147"/>
                <a:gd name="T6" fmla="*/ 95 w 111"/>
                <a:gd name="T7" fmla="*/ 140 h 147"/>
                <a:gd name="T8" fmla="*/ 99 w 111"/>
                <a:gd name="T9" fmla="*/ 137 h 147"/>
                <a:gd name="T10" fmla="*/ 103 w 111"/>
                <a:gd name="T11" fmla="*/ 135 h 147"/>
                <a:gd name="T12" fmla="*/ 107 w 111"/>
                <a:gd name="T13" fmla="*/ 131 h 147"/>
                <a:gd name="T14" fmla="*/ 110 w 111"/>
                <a:gd name="T15" fmla="*/ 126 h 147"/>
                <a:gd name="T16" fmla="*/ 106 w 111"/>
                <a:gd name="T17" fmla="*/ 120 h 147"/>
                <a:gd name="T18" fmla="*/ 101 w 111"/>
                <a:gd name="T19" fmla="*/ 105 h 147"/>
                <a:gd name="T20" fmla="*/ 99 w 111"/>
                <a:gd name="T21" fmla="*/ 92 h 147"/>
                <a:gd name="T22" fmla="*/ 96 w 111"/>
                <a:gd name="T23" fmla="*/ 80 h 147"/>
                <a:gd name="T24" fmla="*/ 93 w 111"/>
                <a:gd name="T25" fmla="*/ 68 h 147"/>
                <a:gd name="T26" fmla="*/ 99 w 111"/>
                <a:gd name="T27" fmla="*/ 58 h 147"/>
                <a:gd name="T28" fmla="*/ 101 w 111"/>
                <a:gd name="T29" fmla="*/ 45 h 147"/>
                <a:gd name="T30" fmla="*/ 106 w 111"/>
                <a:gd name="T31" fmla="*/ 39 h 147"/>
                <a:gd name="T32" fmla="*/ 103 w 111"/>
                <a:gd name="T33" fmla="*/ 17 h 147"/>
                <a:gd name="T34" fmla="*/ 83 w 111"/>
                <a:gd name="T35" fmla="*/ 2 h 147"/>
                <a:gd name="T36" fmla="*/ 83 w 111"/>
                <a:gd name="T37" fmla="*/ 2 h 147"/>
                <a:gd name="T38" fmla="*/ 78 w 111"/>
                <a:gd name="T39" fmla="*/ 3 h 147"/>
                <a:gd name="T40" fmla="*/ 76 w 111"/>
                <a:gd name="T41" fmla="*/ 4 h 147"/>
                <a:gd name="T42" fmla="*/ 71 w 111"/>
                <a:gd name="T43" fmla="*/ 7 h 147"/>
                <a:gd name="T44" fmla="*/ 62 w 111"/>
                <a:gd name="T45" fmla="*/ 1 h 147"/>
                <a:gd name="T46" fmla="*/ 50 w 111"/>
                <a:gd name="T47" fmla="*/ 3 h 147"/>
                <a:gd name="T48" fmla="*/ 43 w 111"/>
                <a:gd name="T49" fmla="*/ 4 h 147"/>
                <a:gd name="T50" fmla="*/ 43 w 111"/>
                <a:gd name="T51" fmla="*/ 4 h 147"/>
                <a:gd name="T52" fmla="*/ 43 w 111"/>
                <a:gd name="T53" fmla="*/ 5 h 147"/>
                <a:gd name="T54" fmla="*/ 24 w 111"/>
                <a:gd name="T55" fmla="*/ 11 h 147"/>
                <a:gd name="T56" fmla="*/ 24 w 111"/>
                <a:gd name="T57" fmla="*/ 21 h 147"/>
                <a:gd name="T58" fmla="*/ 21 w 111"/>
                <a:gd name="T59" fmla="*/ 31 h 147"/>
                <a:gd name="T60" fmla="*/ 11 w 111"/>
                <a:gd name="T61" fmla="*/ 41 h 147"/>
                <a:gd name="T62" fmla="*/ 11 w 111"/>
                <a:gd name="T63" fmla="*/ 41 h 147"/>
                <a:gd name="T64" fmla="*/ 2 w 111"/>
                <a:gd name="T65" fmla="*/ 61 h 147"/>
                <a:gd name="T66" fmla="*/ 2 w 111"/>
                <a:gd name="T67" fmla="*/ 85 h 147"/>
                <a:gd name="T68" fmla="*/ 8 w 111"/>
                <a:gd name="T69" fmla="*/ 115 h 147"/>
                <a:gd name="T70" fmla="*/ 12 w 111"/>
                <a:gd name="T71" fmla="*/ 127 h 147"/>
                <a:gd name="T72" fmla="*/ 19 w 111"/>
                <a:gd name="T73" fmla="*/ 138 h 147"/>
                <a:gd name="T74" fmla="*/ 15 w 111"/>
                <a:gd name="T75" fmla="*/ 143 h 147"/>
                <a:gd name="T76" fmla="*/ 16 w 111"/>
                <a:gd name="T7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147">
                  <a:moveTo>
                    <a:pt x="16" y="147"/>
                  </a:moveTo>
                  <a:cubicBezTo>
                    <a:pt x="89" y="147"/>
                    <a:pt x="89" y="147"/>
                    <a:pt x="89" y="147"/>
                  </a:cubicBezTo>
                  <a:cubicBezTo>
                    <a:pt x="89" y="147"/>
                    <a:pt x="89" y="147"/>
                    <a:pt x="89" y="147"/>
                  </a:cubicBezTo>
                  <a:cubicBezTo>
                    <a:pt x="95" y="140"/>
                    <a:pt x="95" y="140"/>
                    <a:pt x="95" y="140"/>
                  </a:cubicBezTo>
                  <a:cubicBezTo>
                    <a:pt x="96" y="139"/>
                    <a:pt x="98" y="138"/>
                    <a:pt x="99" y="137"/>
                  </a:cubicBezTo>
                  <a:cubicBezTo>
                    <a:pt x="101" y="136"/>
                    <a:pt x="102" y="136"/>
                    <a:pt x="103" y="135"/>
                  </a:cubicBezTo>
                  <a:cubicBezTo>
                    <a:pt x="104" y="134"/>
                    <a:pt x="106" y="131"/>
                    <a:pt x="107" y="131"/>
                  </a:cubicBezTo>
                  <a:cubicBezTo>
                    <a:pt x="108" y="129"/>
                    <a:pt x="111" y="128"/>
                    <a:pt x="110" y="126"/>
                  </a:cubicBezTo>
                  <a:cubicBezTo>
                    <a:pt x="109" y="123"/>
                    <a:pt x="107" y="121"/>
                    <a:pt x="106" y="120"/>
                  </a:cubicBezTo>
                  <a:cubicBezTo>
                    <a:pt x="102" y="115"/>
                    <a:pt x="99" y="111"/>
                    <a:pt x="101" y="105"/>
                  </a:cubicBezTo>
                  <a:cubicBezTo>
                    <a:pt x="101" y="102"/>
                    <a:pt x="96" y="93"/>
                    <a:pt x="99" y="92"/>
                  </a:cubicBezTo>
                  <a:cubicBezTo>
                    <a:pt x="101" y="85"/>
                    <a:pt x="97" y="86"/>
                    <a:pt x="96" y="80"/>
                  </a:cubicBezTo>
                  <a:cubicBezTo>
                    <a:pt x="95" y="76"/>
                    <a:pt x="89" y="71"/>
                    <a:pt x="93" y="68"/>
                  </a:cubicBezTo>
                  <a:cubicBezTo>
                    <a:pt x="97" y="65"/>
                    <a:pt x="97" y="63"/>
                    <a:pt x="99" y="58"/>
                  </a:cubicBezTo>
                  <a:cubicBezTo>
                    <a:pt x="100" y="54"/>
                    <a:pt x="100" y="49"/>
                    <a:pt x="101" y="45"/>
                  </a:cubicBezTo>
                  <a:cubicBezTo>
                    <a:pt x="103" y="42"/>
                    <a:pt x="105" y="42"/>
                    <a:pt x="106" y="39"/>
                  </a:cubicBezTo>
                  <a:cubicBezTo>
                    <a:pt x="107" y="33"/>
                    <a:pt x="104" y="23"/>
                    <a:pt x="103" y="17"/>
                  </a:cubicBezTo>
                  <a:cubicBezTo>
                    <a:pt x="93" y="15"/>
                    <a:pt x="90" y="8"/>
                    <a:pt x="83" y="2"/>
                  </a:cubicBezTo>
                  <a:cubicBezTo>
                    <a:pt x="83" y="2"/>
                    <a:pt x="83" y="2"/>
                    <a:pt x="83" y="2"/>
                  </a:cubicBezTo>
                  <a:cubicBezTo>
                    <a:pt x="78" y="3"/>
                    <a:pt x="78" y="3"/>
                    <a:pt x="78" y="3"/>
                  </a:cubicBezTo>
                  <a:cubicBezTo>
                    <a:pt x="78" y="3"/>
                    <a:pt x="77" y="3"/>
                    <a:pt x="76" y="4"/>
                  </a:cubicBezTo>
                  <a:cubicBezTo>
                    <a:pt x="75" y="5"/>
                    <a:pt x="73" y="6"/>
                    <a:pt x="71" y="7"/>
                  </a:cubicBezTo>
                  <a:cubicBezTo>
                    <a:pt x="67" y="7"/>
                    <a:pt x="66" y="3"/>
                    <a:pt x="62" y="1"/>
                  </a:cubicBezTo>
                  <a:cubicBezTo>
                    <a:pt x="58" y="0"/>
                    <a:pt x="54" y="2"/>
                    <a:pt x="50" y="3"/>
                  </a:cubicBezTo>
                  <a:cubicBezTo>
                    <a:pt x="48" y="3"/>
                    <a:pt x="45" y="5"/>
                    <a:pt x="43" y="4"/>
                  </a:cubicBezTo>
                  <a:cubicBezTo>
                    <a:pt x="43" y="4"/>
                    <a:pt x="43" y="4"/>
                    <a:pt x="43" y="4"/>
                  </a:cubicBezTo>
                  <a:cubicBezTo>
                    <a:pt x="43" y="5"/>
                    <a:pt x="43" y="5"/>
                    <a:pt x="43" y="5"/>
                  </a:cubicBezTo>
                  <a:cubicBezTo>
                    <a:pt x="36" y="6"/>
                    <a:pt x="29" y="5"/>
                    <a:pt x="24" y="11"/>
                  </a:cubicBezTo>
                  <a:cubicBezTo>
                    <a:pt x="21" y="14"/>
                    <a:pt x="24" y="17"/>
                    <a:pt x="24" y="21"/>
                  </a:cubicBezTo>
                  <a:cubicBezTo>
                    <a:pt x="26" y="25"/>
                    <a:pt x="24" y="27"/>
                    <a:pt x="21" y="31"/>
                  </a:cubicBezTo>
                  <a:cubicBezTo>
                    <a:pt x="11" y="41"/>
                    <a:pt x="11" y="41"/>
                    <a:pt x="11" y="41"/>
                  </a:cubicBezTo>
                  <a:cubicBezTo>
                    <a:pt x="11" y="41"/>
                    <a:pt x="11" y="41"/>
                    <a:pt x="11" y="41"/>
                  </a:cubicBezTo>
                  <a:cubicBezTo>
                    <a:pt x="11" y="47"/>
                    <a:pt x="5" y="55"/>
                    <a:pt x="2" y="61"/>
                  </a:cubicBezTo>
                  <a:cubicBezTo>
                    <a:pt x="0" y="68"/>
                    <a:pt x="1" y="78"/>
                    <a:pt x="2" y="85"/>
                  </a:cubicBezTo>
                  <a:cubicBezTo>
                    <a:pt x="8" y="94"/>
                    <a:pt x="8" y="104"/>
                    <a:pt x="8" y="115"/>
                  </a:cubicBezTo>
                  <a:cubicBezTo>
                    <a:pt x="6" y="121"/>
                    <a:pt x="8" y="123"/>
                    <a:pt x="12" y="127"/>
                  </a:cubicBezTo>
                  <a:cubicBezTo>
                    <a:pt x="15" y="130"/>
                    <a:pt x="25" y="133"/>
                    <a:pt x="19" y="138"/>
                  </a:cubicBezTo>
                  <a:cubicBezTo>
                    <a:pt x="16" y="139"/>
                    <a:pt x="16" y="141"/>
                    <a:pt x="15" y="143"/>
                  </a:cubicBezTo>
                  <a:cubicBezTo>
                    <a:pt x="16" y="147"/>
                    <a:pt x="16" y="147"/>
                    <a:pt x="16" y="14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50" name="HABERSHAM"/>
            <p:cNvSpPr>
              <a:spLocks/>
            </p:cNvSpPr>
            <p:nvPr/>
          </p:nvSpPr>
          <p:spPr bwMode="auto">
            <a:xfrm>
              <a:off x="4092575" y="955675"/>
              <a:ext cx="331788" cy="466725"/>
            </a:xfrm>
            <a:custGeom>
              <a:avLst/>
              <a:gdLst>
                <a:gd name="T0" fmla="*/ 6 w 139"/>
                <a:gd name="T1" fmla="*/ 160 h 196"/>
                <a:gd name="T2" fmla="*/ 28 w 139"/>
                <a:gd name="T3" fmla="*/ 196 h 196"/>
                <a:gd name="T4" fmla="*/ 28 w 139"/>
                <a:gd name="T5" fmla="*/ 196 h 196"/>
                <a:gd name="T6" fmla="*/ 29 w 139"/>
                <a:gd name="T7" fmla="*/ 194 h 196"/>
                <a:gd name="T8" fmla="*/ 39 w 139"/>
                <a:gd name="T9" fmla="*/ 186 h 196"/>
                <a:gd name="T10" fmla="*/ 43 w 139"/>
                <a:gd name="T11" fmla="*/ 180 h 196"/>
                <a:gd name="T12" fmla="*/ 47 w 139"/>
                <a:gd name="T13" fmla="*/ 177 h 196"/>
                <a:gd name="T14" fmla="*/ 54 w 139"/>
                <a:gd name="T15" fmla="*/ 170 h 196"/>
                <a:gd name="T16" fmla="*/ 68 w 139"/>
                <a:gd name="T17" fmla="*/ 168 h 196"/>
                <a:gd name="T18" fmla="*/ 74 w 139"/>
                <a:gd name="T19" fmla="*/ 169 h 196"/>
                <a:gd name="T20" fmla="*/ 81 w 139"/>
                <a:gd name="T21" fmla="*/ 171 h 196"/>
                <a:gd name="T22" fmla="*/ 93 w 139"/>
                <a:gd name="T23" fmla="*/ 170 h 196"/>
                <a:gd name="T24" fmla="*/ 93 w 139"/>
                <a:gd name="T25" fmla="*/ 170 h 196"/>
                <a:gd name="T26" fmla="*/ 98 w 139"/>
                <a:gd name="T27" fmla="*/ 159 h 196"/>
                <a:gd name="T28" fmla="*/ 107 w 139"/>
                <a:gd name="T29" fmla="*/ 135 h 196"/>
                <a:gd name="T30" fmla="*/ 118 w 139"/>
                <a:gd name="T31" fmla="*/ 110 h 196"/>
                <a:gd name="T32" fmla="*/ 123 w 139"/>
                <a:gd name="T33" fmla="*/ 96 h 196"/>
                <a:gd name="T34" fmla="*/ 129 w 139"/>
                <a:gd name="T35" fmla="*/ 79 h 196"/>
                <a:gd name="T36" fmla="*/ 132 w 139"/>
                <a:gd name="T37" fmla="*/ 74 h 196"/>
                <a:gd name="T38" fmla="*/ 139 w 139"/>
                <a:gd name="T39" fmla="*/ 71 h 196"/>
                <a:gd name="T40" fmla="*/ 139 w 139"/>
                <a:gd name="T41" fmla="*/ 71 h 196"/>
                <a:gd name="T42" fmla="*/ 136 w 139"/>
                <a:gd name="T43" fmla="*/ 55 h 196"/>
                <a:gd name="T44" fmla="*/ 136 w 139"/>
                <a:gd name="T45" fmla="*/ 55 h 196"/>
                <a:gd name="T46" fmla="*/ 113 w 139"/>
                <a:gd name="T47" fmla="*/ 48 h 196"/>
                <a:gd name="T48" fmla="*/ 104 w 139"/>
                <a:gd name="T49" fmla="*/ 41 h 196"/>
                <a:gd name="T50" fmla="*/ 97 w 139"/>
                <a:gd name="T51" fmla="*/ 44 h 196"/>
                <a:gd name="T52" fmla="*/ 87 w 139"/>
                <a:gd name="T53" fmla="*/ 50 h 196"/>
                <a:gd name="T54" fmla="*/ 73 w 139"/>
                <a:gd name="T55" fmla="*/ 48 h 196"/>
                <a:gd name="T56" fmla="*/ 64 w 139"/>
                <a:gd name="T57" fmla="*/ 45 h 196"/>
                <a:gd name="T58" fmla="*/ 58 w 139"/>
                <a:gd name="T59" fmla="*/ 41 h 196"/>
                <a:gd name="T60" fmla="*/ 58 w 139"/>
                <a:gd name="T61" fmla="*/ 40 h 196"/>
                <a:gd name="T62" fmla="*/ 54 w 139"/>
                <a:gd name="T63" fmla="*/ 36 h 196"/>
                <a:gd name="T64" fmla="*/ 52 w 139"/>
                <a:gd name="T65" fmla="*/ 30 h 196"/>
                <a:gd name="T66" fmla="*/ 48 w 139"/>
                <a:gd name="T67" fmla="*/ 19 h 196"/>
                <a:gd name="T68" fmla="*/ 33 w 139"/>
                <a:gd name="T69" fmla="*/ 1 h 196"/>
                <a:gd name="T70" fmla="*/ 14 w 139"/>
                <a:gd name="T71" fmla="*/ 3 h 196"/>
                <a:gd name="T72" fmla="*/ 13 w 139"/>
                <a:gd name="T73" fmla="*/ 3 h 196"/>
                <a:gd name="T74" fmla="*/ 13 w 139"/>
                <a:gd name="T75" fmla="*/ 3 h 196"/>
                <a:gd name="T76" fmla="*/ 9 w 139"/>
                <a:gd name="T77" fmla="*/ 7 h 196"/>
                <a:gd name="T78" fmla="*/ 8 w 139"/>
                <a:gd name="T79" fmla="*/ 9 h 196"/>
                <a:gd name="T80" fmla="*/ 6 w 139"/>
                <a:gd name="T81" fmla="*/ 10 h 196"/>
                <a:gd name="T82" fmla="*/ 3 w 139"/>
                <a:gd name="T83" fmla="*/ 12 h 196"/>
                <a:gd name="T84" fmla="*/ 0 w 139"/>
                <a:gd name="T85" fmla="*/ 15 h 196"/>
                <a:gd name="T86" fmla="*/ 0 w 139"/>
                <a:gd name="T87" fmla="*/ 15 h 196"/>
                <a:gd name="T88" fmla="*/ 20 w 139"/>
                <a:gd name="T89" fmla="*/ 30 h 196"/>
                <a:gd name="T90" fmla="*/ 23 w 139"/>
                <a:gd name="T91" fmla="*/ 52 h 196"/>
                <a:gd name="T92" fmla="*/ 18 w 139"/>
                <a:gd name="T93" fmla="*/ 58 h 196"/>
                <a:gd name="T94" fmla="*/ 16 w 139"/>
                <a:gd name="T95" fmla="*/ 71 h 196"/>
                <a:gd name="T96" fmla="*/ 10 w 139"/>
                <a:gd name="T97" fmla="*/ 81 h 196"/>
                <a:gd name="T98" fmla="*/ 13 w 139"/>
                <a:gd name="T99" fmla="*/ 93 h 196"/>
                <a:gd name="T100" fmla="*/ 16 w 139"/>
                <a:gd name="T101" fmla="*/ 105 h 196"/>
                <a:gd name="T102" fmla="*/ 18 w 139"/>
                <a:gd name="T103" fmla="*/ 118 h 196"/>
                <a:gd name="T104" fmla="*/ 23 w 139"/>
                <a:gd name="T105" fmla="*/ 133 h 196"/>
                <a:gd name="T106" fmla="*/ 27 w 139"/>
                <a:gd name="T107" fmla="*/ 139 h 196"/>
                <a:gd name="T108" fmla="*/ 24 w 139"/>
                <a:gd name="T109" fmla="*/ 144 h 196"/>
                <a:gd name="T110" fmla="*/ 20 w 139"/>
                <a:gd name="T111" fmla="*/ 148 h 196"/>
                <a:gd name="T112" fmla="*/ 16 w 139"/>
                <a:gd name="T113" fmla="*/ 150 h 196"/>
                <a:gd name="T114" fmla="*/ 12 w 139"/>
                <a:gd name="T115" fmla="*/ 153 h 196"/>
                <a:gd name="T116" fmla="*/ 6 w 139"/>
                <a:gd name="T117" fmla="*/ 16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 h="196">
                  <a:moveTo>
                    <a:pt x="6" y="160"/>
                  </a:moveTo>
                  <a:cubicBezTo>
                    <a:pt x="28" y="196"/>
                    <a:pt x="28" y="196"/>
                    <a:pt x="28" y="196"/>
                  </a:cubicBezTo>
                  <a:cubicBezTo>
                    <a:pt x="28" y="196"/>
                    <a:pt x="28" y="196"/>
                    <a:pt x="28" y="196"/>
                  </a:cubicBezTo>
                  <a:cubicBezTo>
                    <a:pt x="28" y="196"/>
                    <a:pt x="29" y="194"/>
                    <a:pt x="29" y="194"/>
                  </a:cubicBezTo>
                  <a:cubicBezTo>
                    <a:pt x="29" y="193"/>
                    <a:pt x="38" y="187"/>
                    <a:pt x="39" y="186"/>
                  </a:cubicBezTo>
                  <a:cubicBezTo>
                    <a:pt x="41" y="184"/>
                    <a:pt x="41" y="182"/>
                    <a:pt x="43" y="180"/>
                  </a:cubicBezTo>
                  <a:cubicBezTo>
                    <a:pt x="44" y="179"/>
                    <a:pt x="46" y="178"/>
                    <a:pt x="47" y="177"/>
                  </a:cubicBezTo>
                  <a:cubicBezTo>
                    <a:pt x="50" y="174"/>
                    <a:pt x="51" y="172"/>
                    <a:pt x="54" y="170"/>
                  </a:cubicBezTo>
                  <a:cubicBezTo>
                    <a:pt x="57" y="169"/>
                    <a:pt x="64" y="169"/>
                    <a:pt x="68" y="168"/>
                  </a:cubicBezTo>
                  <a:cubicBezTo>
                    <a:pt x="71" y="168"/>
                    <a:pt x="72" y="169"/>
                    <a:pt x="74" y="169"/>
                  </a:cubicBezTo>
                  <a:cubicBezTo>
                    <a:pt x="76" y="170"/>
                    <a:pt x="78" y="171"/>
                    <a:pt x="81" y="171"/>
                  </a:cubicBezTo>
                  <a:cubicBezTo>
                    <a:pt x="93" y="170"/>
                    <a:pt x="93" y="170"/>
                    <a:pt x="93" y="170"/>
                  </a:cubicBezTo>
                  <a:cubicBezTo>
                    <a:pt x="93" y="170"/>
                    <a:pt x="93" y="170"/>
                    <a:pt x="93" y="170"/>
                  </a:cubicBezTo>
                  <a:cubicBezTo>
                    <a:pt x="98" y="159"/>
                    <a:pt x="98" y="159"/>
                    <a:pt x="98" y="159"/>
                  </a:cubicBezTo>
                  <a:cubicBezTo>
                    <a:pt x="98" y="151"/>
                    <a:pt x="105" y="142"/>
                    <a:pt x="107" y="135"/>
                  </a:cubicBezTo>
                  <a:cubicBezTo>
                    <a:pt x="110" y="127"/>
                    <a:pt x="113" y="117"/>
                    <a:pt x="118" y="110"/>
                  </a:cubicBezTo>
                  <a:cubicBezTo>
                    <a:pt x="119" y="108"/>
                    <a:pt x="123" y="98"/>
                    <a:pt x="123" y="96"/>
                  </a:cubicBezTo>
                  <a:cubicBezTo>
                    <a:pt x="124" y="94"/>
                    <a:pt x="129" y="81"/>
                    <a:pt x="129" y="79"/>
                  </a:cubicBezTo>
                  <a:cubicBezTo>
                    <a:pt x="130" y="77"/>
                    <a:pt x="131" y="76"/>
                    <a:pt x="132" y="74"/>
                  </a:cubicBezTo>
                  <a:cubicBezTo>
                    <a:pt x="139" y="71"/>
                    <a:pt x="139" y="71"/>
                    <a:pt x="139" y="71"/>
                  </a:cubicBezTo>
                  <a:cubicBezTo>
                    <a:pt x="139" y="71"/>
                    <a:pt x="139" y="71"/>
                    <a:pt x="139" y="71"/>
                  </a:cubicBezTo>
                  <a:cubicBezTo>
                    <a:pt x="135" y="67"/>
                    <a:pt x="135" y="61"/>
                    <a:pt x="136" y="55"/>
                  </a:cubicBezTo>
                  <a:cubicBezTo>
                    <a:pt x="136" y="55"/>
                    <a:pt x="136" y="55"/>
                    <a:pt x="136" y="55"/>
                  </a:cubicBezTo>
                  <a:cubicBezTo>
                    <a:pt x="129" y="49"/>
                    <a:pt x="120" y="47"/>
                    <a:pt x="113" y="48"/>
                  </a:cubicBezTo>
                  <a:cubicBezTo>
                    <a:pt x="107" y="49"/>
                    <a:pt x="107" y="40"/>
                    <a:pt x="104" y="41"/>
                  </a:cubicBezTo>
                  <a:cubicBezTo>
                    <a:pt x="102" y="41"/>
                    <a:pt x="98" y="43"/>
                    <a:pt x="97" y="44"/>
                  </a:cubicBezTo>
                  <a:cubicBezTo>
                    <a:pt x="94" y="47"/>
                    <a:pt x="92" y="49"/>
                    <a:pt x="87" y="50"/>
                  </a:cubicBezTo>
                  <a:cubicBezTo>
                    <a:pt x="80" y="52"/>
                    <a:pt x="79" y="51"/>
                    <a:pt x="73" y="48"/>
                  </a:cubicBezTo>
                  <a:cubicBezTo>
                    <a:pt x="70" y="46"/>
                    <a:pt x="67" y="46"/>
                    <a:pt x="64" y="45"/>
                  </a:cubicBezTo>
                  <a:cubicBezTo>
                    <a:pt x="62" y="44"/>
                    <a:pt x="60" y="42"/>
                    <a:pt x="58" y="41"/>
                  </a:cubicBezTo>
                  <a:cubicBezTo>
                    <a:pt x="58" y="40"/>
                    <a:pt x="58" y="40"/>
                    <a:pt x="58" y="40"/>
                  </a:cubicBezTo>
                  <a:cubicBezTo>
                    <a:pt x="57" y="38"/>
                    <a:pt x="55" y="38"/>
                    <a:pt x="54" y="36"/>
                  </a:cubicBezTo>
                  <a:cubicBezTo>
                    <a:pt x="53" y="34"/>
                    <a:pt x="53" y="32"/>
                    <a:pt x="52" y="30"/>
                  </a:cubicBezTo>
                  <a:cubicBezTo>
                    <a:pt x="51" y="27"/>
                    <a:pt x="50" y="21"/>
                    <a:pt x="48" y="19"/>
                  </a:cubicBezTo>
                  <a:cubicBezTo>
                    <a:pt x="45" y="16"/>
                    <a:pt x="36" y="0"/>
                    <a:pt x="33" y="1"/>
                  </a:cubicBezTo>
                  <a:cubicBezTo>
                    <a:pt x="29" y="2"/>
                    <a:pt x="19" y="5"/>
                    <a:pt x="14" y="3"/>
                  </a:cubicBezTo>
                  <a:cubicBezTo>
                    <a:pt x="13" y="3"/>
                    <a:pt x="13" y="3"/>
                    <a:pt x="13" y="3"/>
                  </a:cubicBezTo>
                  <a:cubicBezTo>
                    <a:pt x="13" y="3"/>
                    <a:pt x="13" y="3"/>
                    <a:pt x="13" y="3"/>
                  </a:cubicBezTo>
                  <a:cubicBezTo>
                    <a:pt x="9" y="7"/>
                    <a:pt x="9" y="7"/>
                    <a:pt x="9" y="7"/>
                  </a:cubicBezTo>
                  <a:cubicBezTo>
                    <a:pt x="9" y="8"/>
                    <a:pt x="8" y="8"/>
                    <a:pt x="8" y="9"/>
                  </a:cubicBezTo>
                  <a:cubicBezTo>
                    <a:pt x="7" y="9"/>
                    <a:pt x="7" y="10"/>
                    <a:pt x="6" y="10"/>
                  </a:cubicBezTo>
                  <a:cubicBezTo>
                    <a:pt x="5" y="11"/>
                    <a:pt x="4" y="12"/>
                    <a:pt x="3" y="12"/>
                  </a:cubicBezTo>
                  <a:cubicBezTo>
                    <a:pt x="2" y="13"/>
                    <a:pt x="1" y="14"/>
                    <a:pt x="0" y="15"/>
                  </a:cubicBezTo>
                  <a:cubicBezTo>
                    <a:pt x="0" y="15"/>
                    <a:pt x="0" y="15"/>
                    <a:pt x="0" y="15"/>
                  </a:cubicBezTo>
                  <a:cubicBezTo>
                    <a:pt x="7" y="21"/>
                    <a:pt x="10" y="28"/>
                    <a:pt x="20" y="30"/>
                  </a:cubicBezTo>
                  <a:cubicBezTo>
                    <a:pt x="21" y="36"/>
                    <a:pt x="24" y="46"/>
                    <a:pt x="23" y="52"/>
                  </a:cubicBezTo>
                  <a:cubicBezTo>
                    <a:pt x="22" y="55"/>
                    <a:pt x="20" y="55"/>
                    <a:pt x="18" y="58"/>
                  </a:cubicBezTo>
                  <a:cubicBezTo>
                    <a:pt x="17" y="62"/>
                    <a:pt x="17" y="67"/>
                    <a:pt x="16" y="71"/>
                  </a:cubicBezTo>
                  <a:cubicBezTo>
                    <a:pt x="14" y="76"/>
                    <a:pt x="14" y="78"/>
                    <a:pt x="10" y="81"/>
                  </a:cubicBezTo>
                  <a:cubicBezTo>
                    <a:pt x="6" y="84"/>
                    <a:pt x="12" y="89"/>
                    <a:pt x="13" y="93"/>
                  </a:cubicBezTo>
                  <a:cubicBezTo>
                    <a:pt x="14" y="99"/>
                    <a:pt x="18" y="98"/>
                    <a:pt x="16" y="105"/>
                  </a:cubicBezTo>
                  <a:cubicBezTo>
                    <a:pt x="13" y="106"/>
                    <a:pt x="18" y="115"/>
                    <a:pt x="18" y="118"/>
                  </a:cubicBezTo>
                  <a:cubicBezTo>
                    <a:pt x="16" y="124"/>
                    <a:pt x="19" y="128"/>
                    <a:pt x="23" y="133"/>
                  </a:cubicBezTo>
                  <a:cubicBezTo>
                    <a:pt x="24" y="134"/>
                    <a:pt x="26" y="136"/>
                    <a:pt x="27" y="139"/>
                  </a:cubicBezTo>
                  <a:cubicBezTo>
                    <a:pt x="28" y="141"/>
                    <a:pt x="25" y="142"/>
                    <a:pt x="24" y="144"/>
                  </a:cubicBezTo>
                  <a:cubicBezTo>
                    <a:pt x="23" y="144"/>
                    <a:pt x="21" y="147"/>
                    <a:pt x="20" y="148"/>
                  </a:cubicBezTo>
                  <a:cubicBezTo>
                    <a:pt x="19" y="149"/>
                    <a:pt x="18" y="149"/>
                    <a:pt x="16" y="150"/>
                  </a:cubicBezTo>
                  <a:cubicBezTo>
                    <a:pt x="15" y="151"/>
                    <a:pt x="13" y="152"/>
                    <a:pt x="12" y="153"/>
                  </a:cubicBezTo>
                  <a:cubicBezTo>
                    <a:pt x="6" y="160"/>
                    <a:pt x="6" y="160"/>
                    <a:pt x="6" y="16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51" name="RABUN"/>
            <p:cNvSpPr>
              <a:spLocks/>
            </p:cNvSpPr>
            <p:nvPr/>
          </p:nvSpPr>
          <p:spPr bwMode="auto">
            <a:xfrm>
              <a:off x="4111625" y="752475"/>
              <a:ext cx="552946" cy="333375"/>
            </a:xfrm>
            <a:custGeom>
              <a:avLst/>
              <a:gdLst>
                <a:gd name="T0" fmla="*/ 5 w 230"/>
                <a:gd name="T1" fmla="*/ 88 h 140"/>
                <a:gd name="T2" fmla="*/ 6 w 230"/>
                <a:gd name="T3" fmla="*/ 88 h 140"/>
                <a:gd name="T4" fmla="*/ 25 w 230"/>
                <a:gd name="T5" fmla="*/ 86 h 140"/>
                <a:gd name="T6" fmla="*/ 40 w 230"/>
                <a:gd name="T7" fmla="*/ 104 h 140"/>
                <a:gd name="T8" fmla="*/ 44 w 230"/>
                <a:gd name="T9" fmla="*/ 115 h 140"/>
                <a:gd name="T10" fmla="*/ 46 w 230"/>
                <a:gd name="T11" fmla="*/ 121 h 140"/>
                <a:gd name="T12" fmla="*/ 50 w 230"/>
                <a:gd name="T13" fmla="*/ 125 h 140"/>
                <a:gd name="T14" fmla="*/ 50 w 230"/>
                <a:gd name="T15" fmla="*/ 126 h 140"/>
                <a:gd name="T16" fmla="*/ 56 w 230"/>
                <a:gd name="T17" fmla="*/ 130 h 140"/>
                <a:gd name="T18" fmla="*/ 65 w 230"/>
                <a:gd name="T19" fmla="*/ 133 h 140"/>
                <a:gd name="T20" fmla="*/ 79 w 230"/>
                <a:gd name="T21" fmla="*/ 135 h 140"/>
                <a:gd name="T22" fmla="*/ 89 w 230"/>
                <a:gd name="T23" fmla="*/ 129 h 140"/>
                <a:gd name="T24" fmla="*/ 96 w 230"/>
                <a:gd name="T25" fmla="*/ 126 h 140"/>
                <a:gd name="T26" fmla="*/ 105 w 230"/>
                <a:gd name="T27" fmla="*/ 133 h 140"/>
                <a:gd name="T28" fmla="*/ 128 w 230"/>
                <a:gd name="T29" fmla="*/ 140 h 140"/>
                <a:gd name="T30" fmla="*/ 128 w 230"/>
                <a:gd name="T31" fmla="*/ 140 h 140"/>
                <a:gd name="T32" fmla="*/ 130 w 230"/>
                <a:gd name="T33" fmla="*/ 131 h 140"/>
                <a:gd name="T34" fmla="*/ 138 w 230"/>
                <a:gd name="T35" fmla="*/ 118 h 140"/>
                <a:gd name="T36" fmla="*/ 139 w 230"/>
                <a:gd name="T37" fmla="*/ 101 h 140"/>
                <a:gd name="T38" fmla="*/ 145 w 230"/>
                <a:gd name="T39" fmla="*/ 98 h 140"/>
                <a:gd name="T40" fmla="*/ 148 w 230"/>
                <a:gd name="T41" fmla="*/ 94 h 140"/>
                <a:gd name="T42" fmla="*/ 148 w 230"/>
                <a:gd name="T43" fmla="*/ 90 h 140"/>
                <a:gd name="T44" fmla="*/ 149 w 230"/>
                <a:gd name="T45" fmla="*/ 89 h 140"/>
                <a:gd name="T46" fmla="*/ 150 w 230"/>
                <a:gd name="T47" fmla="*/ 88 h 140"/>
                <a:gd name="T48" fmla="*/ 159 w 230"/>
                <a:gd name="T49" fmla="*/ 92 h 140"/>
                <a:gd name="T50" fmla="*/ 160 w 230"/>
                <a:gd name="T51" fmla="*/ 78 h 140"/>
                <a:gd name="T52" fmla="*/ 173 w 230"/>
                <a:gd name="T53" fmla="*/ 62 h 140"/>
                <a:gd name="T54" fmla="*/ 191 w 230"/>
                <a:gd name="T55" fmla="*/ 57 h 140"/>
                <a:gd name="T56" fmla="*/ 201 w 230"/>
                <a:gd name="T57" fmla="*/ 42 h 140"/>
                <a:gd name="T58" fmla="*/ 207 w 230"/>
                <a:gd name="T59" fmla="*/ 36 h 140"/>
                <a:gd name="T60" fmla="*/ 216 w 230"/>
                <a:gd name="T61" fmla="*/ 34 h 140"/>
                <a:gd name="T62" fmla="*/ 224 w 230"/>
                <a:gd name="T63" fmla="*/ 31 h 140"/>
                <a:gd name="T64" fmla="*/ 224 w 230"/>
                <a:gd name="T65" fmla="*/ 31 h 140"/>
                <a:gd name="T66" fmla="*/ 224 w 230"/>
                <a:gd name="T67" fmla="*/ 13 h 140"/>
                <a:gd name="T68" fmla="*/ 230 w 230"/>
                <a:gd name="T69" fmla="*/ 0 h 140"/>
                <a:gd name="T70" fmla="*/ 230 w 230"/>
                <a:gd name="T71" fmla="*/ 0 h 140"/>
                <a:gd name="T72" fmla="*/ 48 w 230"/>
                <a:gd name="T73" fmla="*/ 2 h 140"/>
                <a:gd name="T74" fmla="*/ 48 w 230"/>
                <a:gd name="T75" fmla="*/ 2 h 140"/>
                <a:gd name="T76" fmla="*/ 48 w 230"/>
                <a:gd name="T77" fmla="*/ 29 h 140"/>
                <a:gd name="T78" fmla="*/ 29 w 230"/>
                <a:gd name="T79" fmla="*/ 29 h 140"/>
                <a:gd name="T80" fmla="*/ 27 w 230"/>
                <a:gd name="T81" fmla="*/ 29 h 140"/>
                <a:gd name="T82" fmla="*/ 25 w 230"/>
                <a:gd name="T83" fmla="*/ 35 h 140"/>
                <a:gd name="T84" fmla="*/ 18 w 230"/>
                <a:gd name="T85" fmla="*/ 43 h 140"/>
                <a:gd name="T86" fmla="*/ 13 w 230"/>
                <a:gd name="T87" fmla="*/ 50 h 140"/>
                <a:gd name="T88" fmla="*/ 4 w 230"/>
                <a:gd name="T89" fmla="*/ 59 h 140"/>
                <a:gd name="T90" fmla="*/ 3 w 230"/>
                <a:gd name="T91" fmla="*/ 65 h 140"/>
                <a:gd name="T92" fmla="*/ 1 w 230"/>
                <a:gd name="T93" fmla="*/ 73 h 140"/>
                <a:gd name="T94" fmla="*/ 1 w 230"/>
                <a:gd name="T95" fmla="*/ 74 h 140"/>
                <a:gd name="T96" fmla="*/ 0 w 230"/>
                <a:gd name="T97" fmla="*/ 76 h 140"/>
                <a:gd name="T98" fmla="*/ 1 w 230"/>
                <a:gd name="T99" fmla="*/ 80 h 140"/>
                <a:gd name="T100" fmla="*/ 1 w 230"/>
                <a:gd name="T101" fmla="*/ 82 h 140"/>
                <a:gd name="T102" fmla="*/ 2 w 230"/>
                <a:gd name="T103" fmla="*/ 83 h 140"/>
                <a:gd name="T104" fmla="*/ 5 w 230"/>
                <a:gd name="T105" fmla="*/ 88 h 140"/>
                <a:gd name="connsiteX0" fmla="*/ 217 w 10000"/>
                <a:gd name="connsiteY0" fmla="*/ 6286 h 10000"/>
                <a:gd name="connsiteX1" fmla="*/ 261 w 10000"/>
                <a:gd name="connsiteY1" fmla="*/ 6286 h 10000"/>
                <a:gd name="connsiteX2" fmla="*/ 1087 w 10000"/>
                <a:gd name="connsiteY2" fmla="*/ 6143 h 10000"/>
                <a:gd name="connsiteX3" fmla="*/ 1739 w 10000"/>
                <a:gd name="connsiteY3" fmla="*/ 7429 h 10000"/>
                <a:gd name="connsiteX4" fmla="*/ 1913 w 10000"/>
                <a:gd name="connsiteY4" fmla="*/ 8214 h 10000"/>
                <a:gd name="connsiteX5" fmla="*/ 2000 w 10000"/>
                <a:gd name="connsiteY5" fmla="*/ 8643 h 10000"/>
                <a:gd name="connsiteX6" fmla="*/ 2174 w 10000"/>
                <a:gd name="connsiteY6" fmla="*/ 8929 h 10000"/>
                <a:gd name="connsiteX7" fmla="*/ 2174 w 10000"/>
                <a:gd name="connsiteY7" fmla="*/ 9000 h 10000"/>
                <a:gd name="connsiteX8" fmla="*/ 2435 w 10000"/>
                <a:gd name="connsiteY8" fmla="*/ 9286 h 10000"/>
                <a:gd name="connsiteX9" fmla="*/ 2826 w 10000"/>
                <a:gd name="connsiteY9" fmla="*/ 9500 h 10000"/>
                <a:gd name="connsiteX10" fmla="*/ 3435 w 10000"/>
                <a:gd name="connsiteY10" fmla="*/ 9643 h 10000"/>
                <a:gd name="connsiteX11" fmla="*/ 3870 w 10000"/>
                <a:gd name="connsiteY11" fmla="*/ 9214 h 10000"/>
                <a:gd name="connsiteX12" fmla="*/ 4174 w 10000"/>
                <a:gd name="connsiteY12" fmla="*/ 9000 h 10000"/>
                <a:gd name="connsiteX13" fmla="*/ 4565 w 10000"/>
                <a:gd name="connsiteY13" fmla="*/ 9500 h 10000"/>
                <a:gd name="connsiteX14" fmla="*/ 5565 w 10000"/>
                <a:gd name="connsiteY14" fmla="*/ 10000 h 10000"/>
                <a:gd name="connsiteX15" fmla="*/ 5565 w 10000"/>
                <a:gd name="connsiteY15" fmla="*/ 10000 h 10000"/>
                <a:gd name="connsiteX16" fmla="*/ 5652 w 10000"/>
                <a:gd name="connsiteY16" fmla="*/ 9357 h 10000"/>
                <a:gd name="connsiteX17" fmla="*/ 6000 w 10000"/>
                <a:gd name="connsiteY17" fmla="*/ 8429 h 10000"/>
                <a:gd name="connsiteX18" fmla="*/ 6043 w 10000"/>
                <a:gd name="connsiteY18" fmla="*/ 7214 h 10000"/>
                <a:gd name="connsiteX19" fmla="*/ 6304 w 10000"/>
                <a:gd name="connsiteY19" fmla="*/ 7000 h 10000"/>
                <a:gd name="connsiteX20" fmla="*/ 6435 w 10000"/>
                <a:gd name="connsiteY20" fmla="*/ 6714 h 10000"/>
                <a:gd name="connsiteX21" fmla="*/ 6435 w 10000"/>
                <a:gd name="connsiteY21" fmla="*/ 6429 h 10000"/>
                <a:gd name="connsiteX22" fmla="*/ 6478 w 10000"/>
                <a:gd name="connsiteY22" fmla="*/ 6357 h 10000"/>
                <a:gd name="connsiteX23" fmla="*/ 6522 w 10000"/>
                <a:gd name="connsiteY23" fmla="*/ 6286 h 10000"/>
                <a:gd name="connsiteX24" fmla="*/ 6913 w 10000"/>
                <a:gd name="connsiteY24" fmla="*/ 6571 h 10000"/>
                <a:gd name="connsiteX25" fmla="*/ 6957 w 10000"/>
                <a:gd name="connsiteY25" fmla="*/ 5571 h 10000"/>
                <a:gd name="connsiteX26" fmla="*/ 7522 w 10000"/>
                <a:gd name="connsiteY26" fmla="*/ 4429 h 10000"/>
                <a:gd name="connsiteX27" fmla="*/ 8739 w 10000"/>
                <a:gd name="connsiteY27" fmla="*/ 3000 h 10000"/>
                <a:gd name="connsiteX28" fmla="*/ 9000 w 10000"/>
                <a:gd name="connsiteY28" fmla="*/ 2571 h 10000"/>
                <a:gd name="connsiteX29" fmla="*/ 9391 w 10000"/>
                <a:gd name="connsiteY29" fmla="*/ 2429 h 10000"/>
                <a:gd name="connsiteX30" fmla="*/ 9739 w 10000"/>
                <a:gd name="connsiteY30" fmla="*/ 2214 h 10000"/>
                <a:gd name="connsiteX31" fmla="*/ 9739 w 10000"/>
                <a:gd name="connsiteY31" fmla="*/ 2214 h 10000"/>
                <a:gd name="connsiteX32" fmla="*/ 9739 w 10000"/>
                <a:gd name="connsiteY32" fmla="*/ 929 h 10000"/>
                <a:gd name="connsiteX33" fmla="*/ 10000 w 10000"/>
                <a:gd name="connsiteY33" fmla="*/ 0 h 10000"/>
                <a:gd name="connsiteX34" fmla="*/ 10000 w 10000"/>
                <a:gd name="connsiteY34" fmla="*/ 0 h 10000"/>
                <a:gd name="connsiteX35" fmla="*/ 2087 w 10000"/>
                <a:gd name="connsiteY35" fmla="*/ 143 h 10000"/>
                <a:gd name="connsiteX36" fmla="*/ 2087 w 10000"/>
                <a:gd name="connsiteY36" fmla="*/ 143 h 10000"/>
                <a:gd name="connsiteX37" fmla="*/ 2087 w 10000"/>
                <a:gd name="connsiteY37" fmla="*/ 2071 h 10000"/>
                <a:gd name="connsiteX38" fmla="*/ 1261 w 10000"/>
                <a:gd name="connsiteY38" fmla="*/ 2071 h 10000"/>
                <a:gd name="connsiteX39" fmla="*/ 1174 w 10000"/>
                <a:gd name="connsiteY39" fmla="*/ 2071 h 10000"/>
                <a:gd name="connsiteX40" fmla="*/ 1087 w 10000"/>
                <a:gd name="connsiteY40" fmla="*/ 2500 h 10000"/>
                <a:gd name="connsiteX41" fmla="*/ 783 w 10000"/>
                <a:gd name="connsiteY41" fmla="*/ 3071 h 10000"/>
                <a:gd name="connsiteX42" fmla="*/ 565 w 10000"/>
                <a:gd name="connsiteY42" fmla="*/ 3571 h 10000"/>
                <a:gd name="connsiteX43" fmla="*/ 174 w 10000"/>
                <a:gd name="connsiteY43" fmla="*/ 4214 h 10000"/>
                <a:gd name="connsiteX44" fmla="*/ 130 w 10000"/>
                <a:gd name="connsiteY44" fmla="*/ 4643 h 10000"/>
                <a:gd name="connsiteX45" fmla="*/ 43 w 10000"/>
                <a:gd name="connsiteY45" fmla="*/ 5214 h 10000"/>
                <a:gd name="connsiteX46" fmla="*/ 43 w 10000"/>
                <a:gd name="connsiteY46" fmla="*/ 5286 h 10000"/>
                <a:gd name="connsiteX47" fmla="*/ 0 w 10000"/>
                <a:gd name="connsiteY47" fmla="*/ 5429 h 10000"/>
                <a:gd name="connsiteX48" fmla="*/ 43 w 10000"/>
                <a:gd name="connsiteY48" fmla="*/ 5714 h 10000"/>
                <a:gd name="connsiteX49" fmla="*/ 43 w 10000"/>
                <a:gd name="connsiteY49" fmla="*/ 5857 h 10000"/>
                <a:gd name="connsiteX50" fmla="*/ 87 w 10000"/>
                <a:gd name="connsiteY50" fmla="*/ 5929 h 10000"/>
                <a:gd name="connsiteX51" fmla="*/ 217 w 10000"/>
                <a:gd name="connsiteY51" fmla="*/ 6286 h 10000"/>
                <a:gd name="connsiteX0" fmla="*/ 217 w 10000"/>
                <a:gd name="connsiteY0" fmla="*/ 6286 h 10000"/>
                <a:gd name="connsiteX1" fmla="*/ 261 w 10000"/>
                <a:gd name="connsiteY1" fmla="*/ 6286 h 10000"/>
                <a:gd name="connsiteX2" fmla="*/ 1087 w 10000"/>
                <a:gd name="connsiteY2" fmla="*/ 6143 h 10000"/>
                <a:gd name="connsiteX3" fmla="*/ 1739 w 10000"/>
                <a:gd name="connsiteY3" fmla="*/ 7429 h 10000"/>
                <a:gd name="connsiteX4" fmla="*/ 1913 w 10000"/>
                <a:gd name="connsiteY4" fmla="*/ 8214 h 10000"/>
                <a:gd name="connsiteX5" fmla="*/ 2000 w 10000"/>
                <a:gd name="connsiteY5" fmla="*/ 8643 h 10000"/>
                <a:gd name="connsiteX6" fmla="*/ 2174 w 10000"/>
                <a:gd name="connsiteY6" fmla="*/ 8929 h 10000"/>
                <a:gd name="connsiteX7" fmla="*/ 2174 w 10000"/>
                <a:gd name="connsiteY7" fmla="*/ 9000 h 10000"/>
                <a:gd name="connsiteX8" fmla="*/ 2435 w 10000"/>
                <a:gd name="connsiteY8" fmla="*/ 9286 h 10000"/>
                <a:gd name="connsiteX9" fmla="*/ 2826 w 10000"/>
                <a:gd name="connsiteY9" fmla="*/ 9500 h 10000"/>
                <a:gd name="connsiteX10" fmla="*/ 3435 w 10000"/>
                <a:gd name="connsiteY10" fmla="*/ 9643 h 10000"/>
                <a:gd name="connsiteX11" fmla="*/ 3870 w 10000"/>
                <a:gd name="connsiteY11" fmla="*/ 9214 h 10000"/>
                <a:gd name="connsiteX12" fmla="*/ 4174 w 10000"/>
                <a:gd name="connsiteY12" fmla="*/ 9000 h 10000"/>
                <a:gd name="connsiteX13" fmla="*/ 4565 w 10000"/>
                <a:gd name="connsiteY13" fmla="*/ 9500 h 10000"/>
                <a:gd name="connsiteX14" fmla="*/ 5565 w 10000"/>
                <a:gd name="connsiteY14" fmla="*/ 10000 h 10000"/>
                <a:gd name="connsiteX15" fmla="*/ 5565 w 10000"/>
                <a:gd name="connsiteY15" fmla="*/ 10000 h 10000"/>
                <a:gd name="connsiteX16" fmla="*/ 5652 w 10000"/>
                <a:gd name="connsiteY16" fmla="*/ 9357 h 10000"/>
                <a:gd name="connsiteX17" fmla="*/ 6000 w 10000"/>
                <a:gd name="connsiteY17" fmla="*/ 8429 h 10000"/>
                <a:gd name="connsiteX18" fmla="*/ 6043 w 10000"/>
                <a:gd name="connsiteY18" fmla="*/ 7214 h 10000"/>
                <a:gd name="connsiteX19" fmla="*/ 6304 w 10000"/>
                <a:gd name="connsiteY19" fmla="*/ 7000 h 10000"/>
                <a:gd name="connsiteX20" fmla="*/ 6435 w 10000"/>
                <a:gd name="connsiteY20" fmla="*/ 6714 h 10000"/>
                <a:gd name="connsiteX21" fmla="*/ 6435 w 10000"/>
                <a:gd name="connsiteY21" fmla="*/ 6429 h 10000"/>
                <a:gd name="connsiteX22" fmla="*/ 6478 w 10000"/>
                <a:gd name="connsiteY22" fmla="*/ 6357 h 10000"/>
                <a:gd name="connsiteX23" fmla="*/ 6522 w 10000"/>
                <a:gd name="connsiteY23" fmla="*/ 6286 h 10000"/>
                <a:gd name="connsiteX24" fmla="*/ 6913 w 10000"/>
                <a:gd name="connsiteY24" fmla="*/ 6571 h 10000"/>
                <a:gd name="connsiteX25" fmla="*/ 6957 w 10000"/>
                <a:gd name="connsiteY25" fmla="*/ 5571 h 10000"/>
                <a:gd name="connsiteX26" fmla="*/ 8739 w 10000"/>
                <a:gd name="connsiteY26" fmla="*/ 3000 h 10000"/>
                <a:gd name="connsiteX27" fmla="*/ 9000 w 10000"/>
                <a:gd name="connsiteY27" fmla="*/ 2571 h 10000"/>
                <a:gd name="connsiteX28" fmla="*/ 9391 w 10000"/>
                <a:gd name="connsiteY28" fmla="*/ 2429 h 10000"/>
                <a:gd name="connsiteX29" fmla="*/ 9739 w 10000"/>
                <a:gd name="connsiteY29" fmla="*/ 2214 h 10000"/>
                <a:gd name="connsiteX30" fmla="*/ 9739 w 10000"/>
                <a:gd name="connsiteY30" fmla="*/ 2214 h 10000"/>
                <a:gd name="connsiteX31" fmla="*/ 9739 w 10000"/>
                <a:gd name="connsiteY31" fmla="*/ 929 h 10000"/>
                <a:gd name="connsiteX32" fmla="*/ 10000 w 10000"/>
                <a:gd name="connsiteY32" fmla="*/ 0 h 10000"/>
                <a:gd name="connsiteX33" fmla="*/ 10000 w 10000"/>
                <a:gd name="connsiteY33" fmla="*/ 0 h 10000"/>
                <a:gd name="connsiteX34" fmla="*/ 2087 w 10000"/>
                <a:gd name="connsiteY34" fmla="*/ 143 h 10000"/>
                <a:gd name="connsiteX35" fmla="*/ 2087 w 10000"/>
                <a:gd name="connsiteY35" fmla="*/ 143 h 10000"/>
                <a:gd name="connsiteX36" fmla="*/ 2087 w 10000"/>
                <a:gd name="connsiteY36" fmla="*/ 2071 h 10000"/>
                <a:gd name="connsiteX37" fmla="*/ 1261 w 10000"/>
                <a:gd name="connsiteY37" fmla="*/ 2071 h 10000"/>
                <a:gd name="connsiteX38" fmla="*/ 1174 w 10000"/>
                <a:gd name="connsiteY38" fmla="*/ 2071 h 10000"/>
                <a:gd name="connsiteX39" fmla="*/ 1087 w 10000"/>
                <a:gd name="connsiteY39" fmla="*/ 2500 h 10000"/>
                <a:gd name="connsiteX40" fmla="*/ 783 w 10000"/>
                <a:gd name="connsiteY40" fmla="*/ 3071 h 10000"/>
                <a:gd name="connsiteX41" fmla="*/ 565 w 10000"/>
                <a:gd name="connsiteY41" fmla="*/ 3571 h 10000"/>
                <a:gd name="connsiteX42" fmla="*/ 174 w 10000"/>
                <a:gd name="connsiteY42" fmla="*/ 4214 h 10000"/>
                <a:gd name="connsiteX43" fmla="*/ 130 w 10000"/>
                <a:gd name="connsiteY43" fmla="*/ 4643 h 10000"/>
                <a:gd name="connsiteX44" fmla="*/ 43 w 10000"/>
                <a:gd name="connsiteY44" fmla="*/ 5214 h 10000"/>
                <a:gd name="connsiteX45" fmla="*/ 43 w 10000"/>
                <a:gd name="connsiteY45" fmla="*/ 5286 h 10000"/>
                <a:gd name="connsiteX46" fmla="*/ 0 w 10000"/>
                <a:gd name="connsiteY46" fmla="*/ 5429 h 10000"/>
                <a:gd name="connsiteX47" fmla="*/ 43 w 10000"/>
                <a:gd name="connsiteY47" fmla="*/ 5714 h 10000"/>
                <a:gd name="connsiteX48" fmla="*/ 43 w 10000"/>
                <a:gd name="connsiteY48" fmla="*/ 5857 h 10000"/>
                <a:gd name="connsiteX49" fmla="*/ 87 w 10000"/>
                <a:gd name="connsiteY49" fmla="*/ 5929 h 10000"/>
                <a:gd name="connsiteX50" fmla="*/ 217 w 10000"/>
                <a:gd name="connsiteY50" fmla="*/ 6286 h 10000"/>
                <a:gd name="connsiteX0" fmla="*/ 217 w 10000"/>
                <a:gd name="connsiteY0" fmla="*/ 6286 h 10000"/>
                <a:gd name="connsiteX1" fmla="*/ 261 w 10000"/>
                <a:gd name="connsiteY1" fmla="*/ 6286 h 10000"/>
                <a:gd name="connsiteX2" fmla="*/ 1087 w 10000"/>
                <a:gd name="connsiteY2" fmla="*/ 6143 h 10000"/>
                <a:gd name="connsiteX3" fmla="*/ 1739 w 10000"/>
                <a:gd name="connsiteY3" fmla="*/ 7429 h 10000"/>
                <a:gd name="connsiteX4" fmla="*/ 1913 w 10000"/>
                <a:gd name="connsiteY4" fmla="*/ 8214 h 10000"/>
                <a:gd name="connsiteX5" fmla="*/ 2000 w 10000"/>
                <a:gd name="connsiteY5" fmla="*/ 8643 h 10000"/>
                <a:gd name="connsiteX6" fmla="*/ 2174 w 10000"/>
                <a:gd name="connsiteY6" fmla="*/ 8929 h 10000"/>
                <a:gd name="connsiteX7" fmla="*/ 2174 w 10000"/>
                <a:gd name="connsiteY7" fmla="*/ 9000 h 10000"/>
                <a:gd name="connsiteX8" fmla="*/ 2435 w 10000"/>
                <a:gd name="connsiteY8" fmla="*/ 9286 h 10000"/>
                <a:gd name="connsiteX9" fmla="*/ 2826 w 10000"/>
                <a:gd name="connsiteY9" fmla="*/ 9500 h 10000"/>
                <a:gd name="connsiteX10" fmla="*/ 3435 w 10000"/>
                <a:gd name="connsiteY10" fmla="*/ 9643 h 10000"/>
                <a:gd name="connsiteX11" fmla="*/ 3870 w 10000"/>
                <a:gd name="connsiteY11" fmla="*/ 9214 h 10000"/>
                <a:gd name="connsiteX12" fmla="*/ 4174 w 10000"/>
                <a:gd name="connsiteY12" fmla="*/ 9000 h 10000"/>
                <a:gd name="connsiteX13" fmla="*/ 4565 w 10000"/>
                <a:gd name="connsiteY13" fmla="*/ 9500 h 10000"/>
                <a:gd name="connsiteX14" fmla="*/ 5565 w 10000"/>
                <a:gd name="connsiteY14" fmla="*/ 10000 h 10000"/>
                <a:gd name="connsiteX15" fmla="*/ 5565 w 10000"/>
                <a:gd name="connsiteY15" fmla="*/ 10000 h 10000"/>
                <a:gd name="connsiteX16" fmla="*/ 5652 w 10000"/>
                <a:gd name="connsiteY16" fmla="*/ 9357 h 10000"/>
                <a:gd name="connsiteX17" fmla="*/ 6000 w 10000"/>
                <a:gd name="connsiteY17" fmla="*/ 8429 h 10000"/>
                <a:gd name="connsiteX18" fmla="*/ 6043 w 10000"/>
                <a:gd name="connsiteY18" fmla="*/ 7214 h 10000"/>
                <a:gd name="connsiteX19" fmla="*/ 6304 w 10000"/>
                <a:gd name="connsiteY19" fmla="*/ 7000 h 10000"/>
                <a:gd name="connsiteX20" fmla="*/ 6435 w 10000"/>
                <a:gd name="connsiteY20" fmla="*/ 6714 h 10000"/>
                <a:gd name="connsiteX21" fmla="*/ 6435 w 10000"/>
                <a:gd name="connsiteY21" fmla="*/ 6429 h 10000"/>
                <a:gd name="connsiteX22" fmla="*/ 6478 w 10000"/>
                <a:gd name="connsiteY22" fmla="*/ 6357 h 10000"/>
                <a:gd name="connsiteX23" fmla="*/ 6522 w 10000"/>
                <a:gd name="connsiteY23" fmla="*/ 6286 h 10000"/>
                <a:gd name="connsiteX24" fmla="*/ 6913 w 10000"/>
                <a:gd name="connsiteY24" fmla="*/ 6571 h 10000"/>
                <a:gd name="connsiteX25" fmla="*/ 7740 w 10000"/>
                <a:gd name="connsiteY25" fmla="*/ 5000 h 10000"/>
                <a:gd name="connsiteX26" fmla="*/ 8739 w 10000"/>
                <a:gd name="connsiteY26" fmla="*/ 3000 h 10000"/>
                <a:gd name="connsiteX27" fmla="*/ 9000 w 10000"/>
                <a:gd name="connsiteY27" fmla="*/ 2571 h 10000"/>
                <a:gd name="connsiteX28" fmla="*/ 9391 w 10000"/>
                <a:gd name="connsiteY28" fmla="*/ 2429 h 10000"/>
                <a:gd name="connsiteX29" fmla="*/ 9739 w 10000"/>
                <a:gd name="connsiteY29" fmla="*/ 2214 h 10000"/>
                <a:gd name="connsiteX30" fmla="*/ 9739 w 10000"/>
                <a:gd name="connsiteY30" fmla="*/ 2214 h 10000"/>
                <a:gd name="connsiteX31" fmla="*/ 9739 w 10000"/>
                <a:gd name="connsiteY31" fmla="*/ 929 h 10000"/>
                <a:gd name="connsiteX32" fmla="*/ 10000 w 10000"/>
                <a:gd name="connsiteY32" fmla="*/ 0 h 10000"/>
                <a:gd name="connsiteX33" fmla="*/ 10000 w 10000"/>
                <a:gd name="connsiteY33" fmla="*/ 0 h 10000"/>
                <a:gd name="connsiteX34" fmla="*/ 2087 w 10000"/>
                <a:gd name="connsiteY34" fmla="*/ 143 h 10000"/>
                <a:gd name="connsiteX35" fmla="*/ 2087 w 10000"/>
                <a:gd name="connsiteY35" fmla="*/ 143 h 10000"/>
                <a:gd name="connsiteX36" fmla="*/ 2087 w 10000"/>
                <a:gd name="connsiteY36" fmla="*/ 2071 h 10000"/>
                <a:gd name="connsiteX37" fmla="*/ 1261 w 10000"/>
                <a:gd name="connsiteY37" fmla="*/ 2071 h 10000"/>
                <a:gd name="connsiteX38" fmla="*/ 1174 w 10000"/>
                <a:gd name="connsiteY38" fmla="*/ 2071 h 10000"/>
                <a:gd name="connsiteX39" fmla="*/ 1087 w 10000"/>
                <a:gd name="connsiteY39" fmla="*/ 2500 h 10000"/>
                <a:gd name="connsiteX40" fmla="*/ 783 w 10000"/>
                <a:gd name="connsiteY40" fmla="*/ 3071 h 10000"/>
                <a:gd name="connsiteX41" fmla="*/ 565 w 10000"/>
                <a:gd name="connsiteY41" fmla="*/ 3571 h 10000"/>
                <a:gd name="connsiteX42" fmla="*/ 174 w 10000"/>
                <a:gd name="connsiteY42" fmla="*/ 4214 h 10000"/>
                <a:gd name="connsiteX43" fmla="*/ 130 w 10000"/>
                <a:gd name="connsiteY43" fmla="*/ 4643 h 10000"/>
                <a:gd name="connsiteX44" fmla="*/ 43 w 10000"/>
                <a:gd name="connsiteY44" fmla="*/ 5214 h 10000"/>
                <a:gd name="connsiteX45" fmla="*/ 43 w 10000"/>
                <a:gd name="connsiteY45" fmla="*/ 5286 h 10000"/>
                <a:gd name="connsiteX46" fmla="*/ 0 w 10000"/>
                <a:gd name="connsiteY46" fmla="*/ 5429 h 10000"/>
                <a:gd name="connsiteX47" fmla="*/ 43 w 10000"/>
                <a:gd name="connsiteY47" fmla="*/ 5714 h 10000"/>
                <a:gd name="connsiteX48" fmla="*/ 43 w 10000"/>
                <a:gd name="connsiteY48" fmla="*/ 5857 h 10000"/>
                <a:gd name="connsiteX49" fmla="*/ 87 w 10000"/>
                <a:gd name="connsiteY49" fmla="*/ 5929 h 10000"/>
                <a:gd name="connsiteX50" fmla="*/ 217 w 10000"/>
                <a:gd name="connsiteY50" fmla="*/ 6286 h 10000"/>
                <a:gd name="connsiteX0" fmla="*/ 217 w 10000"/>
                <a:gd name="connsiteY0" fmla="*/ 6286 h 10000"/>
                <a:gd name="connsiteX1" fmla="*/ 261 w 10000"/>
                <a:gd name="connsiteY1" fmla="*/ 6286 h 10000"/>
                <a:gd name="connsiteX2" fmla="*/ 1087 w 10000"/>
                <a:gd name="connsiteY2" fmla="*/ 6143 h 10000"/>
                <a:gd name="connsiteX3" fmla="*/ 1739 w 10000"/>
                <a:gd name="connsiteY3" fmla="*/ 7429 h 10000"/>
                <a:gd name="connsiteX4" fmla="*/ 1913 w 10000"/>
                <a:gd name="connsiteY4" fmla="*/ 8214 h 10000"/>
                <a:gd name="connsiteX5" fmla="*/ 2000 w 10000"/>
                <a:gd name="connsiteY5" fmla="*/ 8643 h 10000"/>
                <a:gd name="connsiteX6" fmla="*/ 2174 w 10000"/>
                <a:gd name="connsiteY6" fmla="*/ 8929 h 10000"/>
                <a:gd name="connsiteX7" fmla="*/ 2174 w 10000"/>
                <a:gd name="connsiteY7" fmla="*/ 9000 h 10000"/>
                <a:gd name="connsiteX8" fmla="*/ 2435 w 10000"/>
                <a:gd name="connsiteY8" fmla="*/ 9286 h 10000"/>
                <a:gd name="connsiteX9" fmla="*/ 2826 w 10000"/>
                <a:gd name="connsiteY9" fmla="*/ 9500 h 10000"/>
                <a:gd name="connsiteX10" fmla="*/ 3435 w 10000"/>
                <a:gd name="connsiteY10" fmla="*/ 9643 h 10000"/>
                <a:gd name="connsiteX11" fmla="*/ 3870 w 10000"/>
                <a:gd name="connsiteY11" fmla="*/ 9214 h 10000"/>
                <a:gd name="connsiteX12" fmla="*/ 4174 w 10000"/>
                <a:gd name="connsiteY12" fmla="*/ 9000 h 10000"/>
                <a:gd name="connsiteX13" fmla="*/ 4565 w 10000"/>
                <a:gd name="connsiteY13" fmla="*/ 9500 h 10000"/>
                <a:gd name="connsiteX14" fmla="*/ 5565 w 10000"/>
                <a:gd name="connsiteY14" fmla="*/ 10000 h 10000"/>
                <a:gd name="connsiteX15" fmla="*/ 5565 w 10000"/>
                <a:gd name="connsiteY15" fmla="*/ 10000 h 10000"/>
                <a:gd name="connsiteX16" fmla="*/ 5652 w 10000"/>
                <a:gd name="connsiteY16" fmla="*/ 9357 h 10000"/>
                <a:gd name="connsiteX17" fmla="*/ 6000 w 10000"/>
                <a:gd name="connsiteY17" fmla="*/ 8429 h 10000"/>
                <a:gd name="connsiteX18" fmla="*/ 6043 w 10000"/>
                <a:gd name="connsiteY18" fmla="*/ 7214 h 10000"/>
                <a:gd name="connsiteX19" fmla="*/ 6304 w 10000"/>
                <a:gd name="connsiteY19" fmla="*/ 7000 h 10000"/>
                <a:gd name="connsiteX20" fmla="*/ 6435 w 10000"/>
                <a:gd name="connsiteY20" fmla="*/ 6714 h 10000"/>
                <a:gd name="connsiteX21" fmla="*/ 6435 w 10000"/>
                <a:gd name="connsiteY21" fmla="*/ 6429 h 10000"/>
                <a:gd name="connsiteX22" fmla="*/ 6478 w 10000"/>
                <a:gd name="connsiteY22" fmla="*/ 6357 h 10000"/>
                <a:gd name="connsiteX23" fmla="*/ 6522 w 10000"/>
                <a:gd name="connsiteY23" fmla="*/ 6286 h 10000"/>
                <a:gd name="connsiteX24" fmla="*/ 6913 w 10000"/>
                <a:gd name="connsiteY24" fmla="*/ 6571 h 10000"/>
                <a:gd name="connsiteX25" fmla="*/ 7740 w 10000"/>
                <a:gd name="connsiteY25" fmla="*/ 5000 h 10000"/>
                <a:gd name="connsiteX26" fmla="*/ 8739 w 10000"/>
                <a:gd name="connsiteY26" fmla="*/ 3000 h 10000"/>
                <a:gd name="connsiteX27" fmla="*/ 9000 w 10000"/>
                <a:gd name="connsiteY27" fmla="*/ 2571 h 10000"/>
                <a:gd name="connsiteX28" fmla="*/ 9391 w 10000"/>
                <a:gd name="connsiteY28" fmla="*/ 2429 h 10000"/>
                <a:gd name="connsiteX29" fmla="*/ 9739 w 10000"/>
                <a:gd name="connsiteY29" fmla="*/ 2214 h 10000"/>
                <a:gd name="connsiteX30" fmla="*/ 9739 w 10000"/>
                <a:gd name="connsiteY30" fmla="*/ 929 h 10000"/>
                <a:gd name="connsiteX31" fmla="*/ 10000 w 10000"/>
                <a:gd name="connsiteY31" fmla="*/ 0 h 10000"/>
                <a:gd name="connsiteX32" fmla="*/ 10000 w 10000"/>
                <a:gd name="connsiteY32" fmla="*/ 0 h 10000"/>
                <a:gd name="connsiteX33" fmla="*/ 2087 w 10000"/>
                <a:gd name="connsiteY33" fmla="*/ 143 h 10000"/>
                <a:gd name="connsiteX34" fmla="*/ 2087 w 10000"/>
                <a:gd name="connsiteY34" fmla="*/ 143 h 10000"/>
                <a:gd name="connsiteX35" fmla="*/ 2087 w 10000"/>
                <a:gd name="connsiteY35" fmla="*/ 2071 h 10000"/>
                <a:gd name="connsiteX36" fmla="*/ 1261 w 10000"/>
                <a:gd name="connsiteY36" fmla="*/ 2071 h 10000"/>
                <a:gd name="connsiteX37" fmla="*/ 1174 w 10000"/>
                <a:gd name="connsiteY37" fmla="*/ 2071 h 10000"/>
                <a:gd name="connsiteX38" fmla="*/ 1087 w 10000"/>
                <a:gd name="connsiteY38" fmla="*/ 2500 h 10000"/>
                <a:gd name="connsiteX39" fmla="*/ 783 w 10000"/>
                <a:gd name="connsiteY39" fmla="*/ 3071 h 10000"/>
                <a:gd name="connsiteX40" fmla="*/ 565 w 10000"/>
                <a:gd name="connsiteY40" fmla="*/ 3571 h 10000"/>
                <a:gd name="connsiteX41" fmla="*/ 174 w 10000"/>
                <a:gd name="connsiteY41" fmla="*/ 4214 h 10000"/>
                <a:gd name="connsiteX42" fmla="*/ 130 w 10000"/>
                <a:gd name="connsiteY42" fmla="*/ 4643 h 10000"/>
                <a:gd name="connsiteX43" fmla="*/ 43 w 10000"/>
                <a:gd name="connsiteY43" fmla="*/ 5214 h 10000"/>
                <a:gd name="connsiteX44" fmla="*/ 43 w 10000"/>
                <a:gd name="connsiteY44" fmla="*/ 5286 h 10000"/>
                <a:gd name="connsiteX45" fmla="*/ 0 w 10000"/>
                <a:gd name="connsiteY45" fmla="*/ 5429 h 10000"/>
                <a:gd name="connsiteX46" fmla="*/ 43 w 10000"/>
                <a:gd name="connsiteY46" fmla="*/ 5714 h 10000"/>
                <a:gd name="connsiteX47" fmla="*/ 43 w 10000"/>
                <a:gd name="connsiteY47" fmla="*/ 5857 h 10000"/>
                <a:gd name="connsiteX48" fmla="*/ 87 w 10000"/>
                <a:gd name="connsiteY48" fmla="*/ 5929 h 10000"/>
                <a:gd name="connsiteX49" fmla="*/ 217 w 10000"/>
                <a:gd name="connsiteY49" fmla="*/ 6286 h 10000"/>
                <a:gd name="connsiteX0" fmla="*/ 217 w 10096"/>
                <a:gd name="connsiteY0" fmla="*/ 6286 h 10000"/>
                <a:gd name="connsiteX1" fmla="*/ 261 w 10096"/>
                <a:gd name="connsiteY1" fmla="*/ 6286 h 10000"/>
                <a:gd name="connsiteX2" fmla="*/ 1087 w 10096"/>
                <a:gd name="connsiteY2" fmla="*/ 6143 h 10000"/>
                <a:gd name="connsiteX3" fmla="*/ 1739 w 10096"/>
                <a:gd name="connsiteY3" fmla="*/ 7429 h 10000"/>
                <a:gd name="connsiteX4" fmla="*/ 1913 w 10096"/>
                <a:gd name="connsiteY4" fmla="*/ 8214 h 10000"/>
                <a:gd name="connsiteX5" fmla="*/ 2000 w 10096"/>
                <a:gd name="connsiteY5" fmla="*/ 8643 h 10000"/>
                <a:gd name="connsiteX6" fmla="*/ 2174 w 10096"/>
                <a:gd name="connsiteY6" fmla="*/ 8929 h 10000"/>
                <a:gd name="connsiteX7" fmla="*/ 2174 w 10096"/>
                <a:gd name="connsiteY7" fmla="*/ 9000 h 10000"/>
                <a:gd name="connsiteX8" fmla="*/ 2435 w 10096"/>
                <a:gd name="connsiteY8" fmla="*/ 9286 h 10000"/>
                <a:gd name="connsiteX9" fmla="*/ 2826 w 10096"/>
                <a:gd name="connsiteY9" fmla="*/ 9500 h 10000"/>
                <a:gd name="connsiteX10" fmla="*/ 3435 w 10096"/>
                <a:gd name="connsiteY10" fmla="*/ 9643 h 10000"/>
                <a:gd name="connsiteX11" fmla="*/ 3870 w 10096"/>
                <a:gd name="connsiteY11" fmla="*/ 9214 h 10000"/>
                <a:gd name="connsiteX12" fmla="*/ 4174 w 10096"/>
                <a:gd name="connsiteY12" fmla="*/ 9000 h 10000"/>
                <a:gd name="connsiteX13" fmla="*/ 4565 w 10096"/>
                <a:gd name="connsiteY13" fmla="*/ 9500 h 10000"/>
                <a:gd name="connsiteX14" fmla="*/ 5565 w 10096"/>
                <a:gd name="connsiteY14" fmla="*/ 10000 h 10000"/>
                <a:gd name="connsiteX15" fmla="*/ 5565 w 10096"/>
                <a:gd name="connsiteY15" fmla="*/ 10000 h 10000"/>
                <a:gd name="connsiteX16" fmla="*/ 5652 w 10096"/>
                <a:gd name="connsiteY16" fmla="*/ 9357 h 10000"/>
                <a:gd name="connsiteX17" fmla="*/ 6000 w 10096"/>
                <a:gd name="connsiteY17" fmla="*/ 8429 h 10000"/>
                <a:gd name="connsiteX18" fmla="*/ 6043 w 10096"/>
                <a:gd name="connsiteY18" fmla="*/ 7214 h 10000"/>
                <a:gd name="connsiteX19" fmla="*/ 6304 w 10096"/>
                <a:gd name="connsiteY19" fmla="*/ 7000 h 10000"/>
                <a:gd name="connsiteX20" fmla="*/ 6435 w 10096"/>
                <a:gd name="connsiteY20" fmla="*/ 6714 h 10000"/>
                <a:gd name="connsiteX21" fmla="*/ 6435 w 10096"/>
                <a:gd name="connsiteY21" fmla="*/ 6429 h 10000"/>
                <a:gd name="connsiteX22" fmla="*/ 6478 w 10096"/>
                <a:gd name="connsiteY22" fmla="*/ 6357 h 10000"/>
                <a:gd name="connsiteX23" fmla="*/ 6522 w 10096"/>
                <a:gd name="connsiteY23" fmla="*/ 6286 h 10000"/>
                <a:gd name="connsiteX24" fmla="*/ 6913 w 10096"/>
                <a:gd name="connsiteY24" fmla="*/ 6571 h 10000"/>
                <a:gd name="connsiteX25" fmla="*/ 7740 w 10096"/>
                <a:gd name="connsiteY25" fmla="*/ 5000 h 10000"/>
                <a:gd name="connsiteX26" fmla="*/ 8739 w 10096"/>
                <a:gd name="connsiteY26" fmla="*/ 3000 h 10000"/>
                <a:gd name="connsiteX27" fmla="*/ 9000 w 10096"/>
                <a:gd name="connsiteY27" fmla="*/ 2571 h 10000"/>
                <a:gd name="connsiteX28" fmla="*/ 9391 w 10096"/>
                <a:gd name="connsiteY28" fmla="*/ 2429 h 10000"/>
                <a:gd name="connsiteX29" fmla="*/ 9739 w 10096"/>
                <a:gd name="connsiteY29" fmla="*/ 2214 h 10000"/>
                <a:gd name="connsiteX30" fmla="*/ 10087 w 10096"/>
                <a:gd name="connsiteY30" fmla="*/ 929 h 10000"/>
                <a:gd name="connsiteX31" fmla="*/ 10000 w 10096"/>
                <a:gd name="connsiteY31" fmla="*/ 0 h 10000"/>
                <a:gd name="connsiteX32" fmla="*/ 10000 w 10096"/>
                <a:gd name="connsiteY32" fmla="*/ 0 h 10000"/>
                <a:gd name="connsiteX33" fmla="*/ 2087 w 10096"/>
                <a:gd name="connsiteY33" fmla="*/ 143 h 10000"/>
                <a:gd name="connsiteX34" fmla="*/ 2087 w 10096"/>
                <a:gd name="connsiteY34" fmla="*/ 143 h 10000"/>
                <a:gd name="connsiteX35" fmla="*/ 2087 w 10096"/>
                <a:gd name="connsiteY35" fmla="*/ 2071 h 10000"/>
                <a:gd name="connsiteX36" fmla="*/ 1261 w 10096"/>
                <a:gd name="connsiteY36" fmla="*/ 2071 h 10000"/>
                <a:gd name="connsiteX37" fmla="*/ 1174 w 10096"/>
                <a:gd name="connsiteY37" fmla="*/ 2071 h 10000"/>
                <a:gd name="connsiteX38" fmla="*/ 1087 w 10096"/>
                <a:gd name="connsiteY38" fmla="*/ 2500 h 10000"/>
                <a:gd name="connsiteX39" fmla="*/ 783 w 10096"/>
                <a:gd name="connsiteY39" fmla="*/ 3071 h 10000"/>
                <a:gd name="connsiteX40" fmla="*/ 565 w 10096"/>
                <a:gd name="connsiteY40" fmla="*/ 3571 h 10000"/>
                <a:gd name="connsiteX41" fmla="*/ 174 w 10096"/>
                <a:gd name="connsiteY41" fmla="*/ 4214 h 10000"/>
                <a:gd name="connsiteX42" fmla="*/ 130 w 10096"/>
                <a:gd name="connsiteY42" fmla="*/ 4643 h 10000"/>
                <a:gd name="connsiteX43" fmla="*/ 43 w 10096"/>
                <a:gd name="connsiteY43" fmla="*/ 5214 h 10000"/>
                <a:gd name="connsiteX44" fmla="*/ 43 w 10096"/>
                <a:gd name="connsiteY44" fmla="*/ 5286 h 10000"/>
                <a:gd name="connsiteX45" fmla="*/ 0 w 10096"/>
                <a:gd name="connsiteY45" fmla="*/ 5429 h 10000"/>
                <a:gd name="connsiteX46" fmla="*/ 43 w 10096"/>
                <a:gd name="connsiteY46" fmla="*/ 5714 h 10000"/>
                <a:gd name="connsiteX47" fmla="*/ 43 w 10096"/>
                <a:gd name="connsiteY47" fmla="*/ 5857 h 10000"/>
                <a:gd name="connsiteX48" fmla="*/ 87 w 10096"/>
                <a:gd name="connsiteY48" fmla="*/ 5929 h 10000"/>
                <a:gd name="connsiteX49" fmla="*/ 217 w 10096"/>
                <a:gd name="connsiteY49" fmla="*/ 6286 h 10000"/>
                <a:gd name="connsiteX0" fmla="*/ 217 w 10096"/>
                <a:gd name="connsiteY0" fmla="*/ 6286 h 10000"/>
                <a:gd name="connsiteX1" fmla="*/ 261 w 10096"/>
                <a:gd name="connsiteY1" fmla="*/ 6286 h 10000"/>
                <a:gd name="connsiteX2" fmla="*/ 1087 w 10096"/>
                <a:gd name="connsiteY2" fmla="*/ 6143 h 10000"/>
                <a:gd name="connsiteX3" fmla="*/ 1739 w 10096"/>
                <a:gd name="connsiteY3" fmla="*/ 7429 h 10000"/>
                <a:gd name="connsiteX4" fmla="*/ 1913 w 10096"/>
                <a:gd name="connsiteY4" fmla="*/ 8214 h 10000"/>
                <a:gd name="connsiteX5" fmla="*/ 2000 w 10096"/>
                <a:gd name="connsiteY5" fmla="*/ 8643 h 10000"/>
                <a:gd name="connsiteX6" fmla="*/ 2174 w 10096"/>
                <a:gd name="connsiteY6" fmla="*/ 8929 h 10000"/>
                <a:gd name="connsiteX7" fmla="*/ 2174 w 10096"/>
                <a:gd name="connsiteY7" fmla="*/ 9000 h 10000"/>
                <a:gd name="connsiteX8" fmla="*/ 2435 w 10096"/>
                <a:gd name="connsiteY8" fmla="*/ 9286 h 10000"/>
                <a:gd name="connsiteX9" fmla="*/ 2826 w 10096"/>
                <a:gd name="connsiteY9" fmla="*/ 9500 h 10000"/>
                <a:gd name="connsiteX10" fmla="*/ 3435 w 10096"/>
                <a:gd name="connsiteY10" fmla="*/ 9643 h 10000"/>
                <a:gd name="connsiteX11" fmla="*/ 3870 w 10096"/>
                <a:gd name="connsiteY11" fmla="*/ 9214 h 10000"/>
                <a:gd name="connsiteX12" fmla="*/ 4174 w 10096"/>
                <a:gd name="connsiteY12" fmla="*/ 9000 h 10000"/>
                <a:gd name="connsiteX13" fmla="*/ 4565 w 10096"/>
                <a:gd name="connsiteY13" fmla="*/ 9500 h 10000"/>
                <a:gd name="connsiteX14" fmla="*/ 5565 w 10096"/>
                <a:gd name="connsiteY14" fmla="*/ 10000 h 10000"/>
                <a:gd name="connsiteX15" fmla="*/ 5565 w 10096"/>
                <a:gd name="connsiteY15" fmla="*/ 10000 h 10000"/>
                <a:gd name="connsiteX16" fmla="*/ 5652 w 10096"/>
                <a:gd name="connsiteY16" fmla="*/ 9357 h 10000"/>
                <a:gd name="connsiteX17" fmla="*/ 6261 w 10096"/>
                <a:gd name="connsiteY17" fmla="*/ 8572 h 10000"/>
                <a:gd name="connsiteX18" fmla="*/ 6043 w 10096"/>
                <a:gd name="connsiteY18" fmla="*/ 7214 h 10000"/>
                <a:gd name="connsiteX19" fmla="*/ 6304 w 10096"/>
                <a:gd name="connsiteY19" fmla="*/ 7000 h 10000"/>
                <a:gd name="connsiteX20" fmla="*/ 6435 w 10096"/>
                <a:gd name="connsiteY20" fmla="*/ 6714 h 10000"/>
                <a:gd name="connsiteX21" fmla="*/ 6435 w 10096"/>
                <a:gd name="connsiteY21" fmla="*/ 6429 h 10000"/>
                <a:gd name="connsiteX22" fmla="*/ 6478 w 10096"/>
                <a:gd name="connsiteY22" fmla="*/ 6357 h 10000"/>
                <a:gd name="connsiteX23" fmla="*/ 6522 w 10096"/>
                <a:gd name="connsiteY23" fmla="*/ 6286 h 10000"/>
                <a:gd name="connsiteX24" fmla="*/ 6913 w 10096"/>
                <a:gd name="connsiteY24" fmla="*/ 6571 h 10000"/>
                <a:gd name="connsiteX25" fmla="*/ 7740 w 10096"/>
                <a:gd name="connsiteY25" fmla="*/ 5000 h 10000"/>
                <a:gd name="connsiteX26" fmla="*/ 8739 w 10096"/>
                <a:gd name="connsiteY26" fmla="*/ 3000 h 10000"/>
                <a:gd name="connsiteX27" fmla="*/ 9000 w 10096"/>
                <a:gd name="connsiteY27" fmla="*/ 2571 h 10000"/>
                <a:gd name="connsiteX28" fmla="*/ 9391 w 10096"/>
                <a:gd name="connsiteY28" fmla="*/ 2429 h 10000"/>
                <a:gd name="connsiteX29" fmla="*/ 9739 w 10096"/>
                <a:gd name="connsiteY29" fmla="*/ 2214 h 10000"/>
                <a:gd name="connsiteX30" fmla="*/ 10087 w 10096"/>
                <a:gd name="connsiteY30" fmla="*/ 929 h 10000"/>
                <a:gd name="connsiteX31" fmla="*/ 10000 w 10096"/>
                <a:gd name="connsiteY31" fmla="*/ 0 h 10000"/>
                <a:gd name="connsiteX32" fmla="*/ 10000 w 10096"/>
                <a:gd name="connsiteY32" fmla="*/ 0 h 10000"/>
                <a:gd name="connsiteX33" fmla="*/ 2087 w 10096"/>
                <a:gd name="connsiteY33" fmla="*/ 143 h 10000"/>
                <a:gd name="connsiteX34" fmla="*/ 2087 w 10096"/>
                <a:gd name="connsiteY34" fmla="*/ 143 h 10000"/>
                <a:gd name="connsiteX35" fmla="*/ 2087 w 10096"/>
                <a:gd name="connsiteY35" fmla="*/ 2071 h 10000"/>
                <a:gd name="connsiteX36" fmla="*/ 1261 w 10096"/>
                <a:gd name="connsiteY36" fmla="*/ 2071 h 10000"/>
                <a:gd name="connsiteX37" fmla="*/ 1174 w 10096"/>
                <a:gd name="connsiteY37" fmla="*/ 2071 h 10000"/>
                <a:gd name="connsiteX38" fmla="*/ 1087 w 10096"/>
                <a:gd name="connsiteY38" fmla="*/ 2500 h 10000"/>
                <a:gd name="connsiteX39" fmla="*/ 783 w 10096"/>
                <a:gd name="connsiteY39" fmla="*/ 3071 h 10000"/>
                <a:gd name="connsiteX40" fmla="*/ 565 w 10096"/>
                <a:gd name="connsiteY40" fmla="*/ 3571 h 10000"/>
                <a:gd name="connsiteX41" fmla="*/ 174 w 10096"/>
                <a:gd name="connsiteY41" fmla="*/ 4214 h 10000"/>
                <a:gd name="connsiteX42" fmla="*/ 130 w 10096"/>
                <a:gd name="connsiteY42" fmla="*/ 4643 h 10000"/>
                <a:gd name="connsiteX43" fmla="*/ 43 w 10096"/>
                <a:gd name="connsiteY43" fmla="*/ 5214 h 10000"/>
                <a:gd name="connsiteX44" fmla="*/ 43 w 10096"/>
                <a:gd name="connsiteY44" fmla="*/ 5286 h 10000"/>
                <a:gd name="connsiteX45" fmla="*/ 0 w 10096"/>
                <a:gd name="connsiteY45" fmla="*/ 5429 h 10000"/>
                <a:gd name="connsiteX46" fmla="*/ 43 w 10096"/>
                <a:gd name="connsiteY46" fmla="*/ 5714 h 10000"/>
                <a:gd name="connsiteX47" fmla="*/ 43 w 10096"/>
                <a:gd name="connsiteY47" fmla="*/ 5857 h 10000"/>
                <a:gd name="connsiteX48" fmla="*/ 87 w 10096"/>
                <a:gd name="connsiteY48" fmla="*/ 5929 h 10000"/>
                <a:gd name="connsiteX49" fmla="*/ 217 w 10096"/>
                <a:gd name="connsiteY49" fmla="*/ 628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96" h="10000">
                  <a:moveTo>
                    <a:pt x="217" y="6286"/>
                  </a:moveTo>
                  <a:lnTo>
                    <a:pt x="261" y="6286"/>
                  </a:lnTo>
                  <a:cubicBezTo>
                    <a:pt x="478" y="6429"/>
                    <a:pt x="913" y="6214"/>
                    <a:pt x="1087" y="6143"/>
                  </a:cubicBezTo>
                  <a:cubicBezTo>
                    <a:pt x="1217" y="6071"/>
                    <a:pt x="1609" y="7214"/>
                    <a:pt x="1739" y="7429"/>
                  </a:cubicBezTo>
                  <a:cubicBezTo>
                    <a:pt x="1826" y="7571"/>
                    <a:pt x="1870" y="8000"/>
                    <a:pt x="1913" y="8214"/>
                  </a:cubicBezTo>
                  <a:cubicBezTo>
                    <a:pt x="1957" y="8357"/>
                    <a:pt x="1957" y="8500"/>
                    <a:pt x="2000" y="8643"/>
                  </a:cubicBezTo>
                  <a:cubicBezTo>
                    <a:pt x="2043" y="8786"/>
                    <a:pt x="2130" y="8786"/>
                    <a:pt x="2174" y="8929"/>
                  </a:cubicBezTo>
                  <a:lnTo>
                    <a:pt x="2174" y="9000"/>
                  </a:lnTo>
                  <a:cubicBezTo>
                    <a:pt x="2261" y="9071"/>
                    <a:pt x="2348" y="9214"/>
                    <a:pt x="2435" y="9286"/>
                  </a:cubicBezTo>
                  <a:cubicBezTo>
                    <a:pt x="2565" y="9357"/>
                    <a:pt x="2696" y="9357"/>
                    <a:pt x="2826" y="9500"/>
                  </a:cubicBezTo>
                  <a:cubicBezTo>
                    <a:pt x="3087" y="9714"/>
                    <a:pt x="3130" y="9786"/>
                    <a:pt x="3435" y="9643"/>
                  </a:cubicBezTo>
                  <a:cubicBezTo>
                    <a:pt x="3652" y="9571"/>
                    <a:pt x="3739" y="9429"/>
                    <a:pt x="3870" y="9214"/>
                  </a:cubicBezTo>
                  <a:cubicBezTo>
                    <a:pt x="3913" y="9143"/>
                    <a:pt x="4087" y="9000"/>
                    <a:pt x="4174" y="9000"/>
                  </a:cubicBezTo>
                  <a:cubicBezTo>
                    <a:pt x="4304" y="8929"/>
                    <a:pt x="4304" y="9571"/>
                    <a:pt x="4565" y="9500"/>
                  </a:cubicBezTo>
                  <a:cubicBezTo>
                    <a:pt x="4870" y="9429"/>
                    <a:pt x="5261" y="9571"/>
                    <a:pt x="5565" y="10000"/>
                  </a:cubicBezTo>
                  <a:lnTo>
                    <a:pt x="5565" y="10000"/>
                  </a:lnTo>
                  <a:cubicBezTo>
                    <a:pt x="5565" y="9714"/>
                    <a:pt x="5609" y="9500"/>
                    <a:pt x="5652" y="9357"/>
                  </a:cubicBezTo>
                  <a:cubicBezTo>
                    <a:pt x="5739" y="9000"/>
                    <a:pt x="6218" y="8929"/>
                    <a:pt x="6261" y="8572"/>
                  </a:cubicBezTo>
                  <a:cubicBezTo>
                    <a:pt x="6304" y="8214"/>
                    <a:pt x="6000" y="7643"/>
                    <a:pt x="6043" y="7214"/>
                  </a:cubicBezTo>
                  <a:lnTo>
                    <a:pt x="6304" y="7000"/>
                  </a:lnTo>
                  <a:cubicBezTo>
                    <a:pt x="6348" y="7000"/>
                    <a:pt x="6435" y="6786"/>
                    <a:pt x="6435" y="6714"/>
                  </a:cubicBezTo>
                  <a:cubicBezTo>
                    <a:pt x="6435" y="6643"/>
                    <a:pt x="6348" y="6429"/>
                    <a:pt x="6435" y="6429"/>
                  </a:cubicBezTo>
                  <a:cubicBezTo>
                    <a:pt x="6435" y="6357"/>
                    <a:pt x="6478" y="6357"/>
                    <a:pt x="6478" y="6357"/>
                  </a:cubicBezTo>
                  <a:cubicBezTo>
                    <a:pt x="6493" y="6333"/>
                    <a:pt x="6507" y="6310"/>
                    <a:pt x="6522" y="6286"/>
                  </a:cubicBezTo>
                  <a:cubicBezTo>
                    <a:pt x="6565" y="5929"/>
                    <a:pt x="6826" y="6571"/>
                    <a:pt x="6913" y="6571"/>
                  </a:cubicBezTo>
                  <a:cubicBezTo>
                    <a:pt x="7000" y="6143"/>
                    <a:pt x="7740" y="5429"/>
                    <a:pt x="7740" y="5000"/>
                  </a:cubicBezTo>
                  <a:cubicBezTo>
                    <a:pt x="8044" y="4405"/>
                    <a:pt x="8529" y="3405"/>
                    <a:pt x="8739" y="3000"/>
                  </a:cubicBezTo>
                  <a:cubicBezTo>
                    <a:pt x="8949" y="2595"/>
                    <a:pt x="8870" y="3000"/>
                    <a:pt x="9000" y="2571"/>
                  </a:cubicBezTo>
                  <a:cubicBezTo>
                    <a:pt x="9130" y="2286"/>
                    <a:pt x="9304" y="2571"/>
                    <a:pt x="9391" y="2429"/>
                  </a:cubicBezTo>
                  <a:cubicBezTo>
                    <a:pt x="9565" y="2214"/>
                    <a:pt x="9623" y="2464"/>
                    <a:pt x="9739" y="2214"/>
                  </a:cubicBezTo>
                  <a:cubicBezTo>
                    <a:pt x="9855" y="1964"/>
                    <a:pt x="9971" y="1357"/>
                    <a:pt x="10087" y="929"/>
                  </a:cubicBezTo>
                  <a:cubicBezTo>
                    <a:pt x="10131" y="571"/>
                    <a:pt x="10014" y="155"/>
                    <a:pt x="10000" y="0"/>
                  </a:cubicBezTo>
                  <a:lnTo>
                    <a:pt x="10000" y="0"/>
                  </a:lnTo>
                  <a:lnTo>
                    <a:pt x="2087" y="143"/>
                  </a:lnTo>
                  <a:lnTo>
                    <a:pt x="2087" y="143"/>
                  </a:lnTo>
                  <a:lnTo>
                    <a:pt x="2087" y="2071"/>
                  </a:lnTo>
                  <a:lnTo>
                    <a:pt x="1261" y="2071"/>
                  </a:lnTo>
                  <a:lnTo>
                    <a:pt x="1174" y="2071"/>
                  </a:lnTo>
                  <a:cubicBezTo>
                    <a:pt x="1087" y="2214"/>
                    <a:pt x="1087" y="2286"/>
                    <a:pt x="1087" y="2500"/>
                  </a:cubicBezTo>
                  <a:cubicBezTo>
                    <a:pt x="1174" y="3000"/>
                    <a:pt x="957" y="2857"/>
                    <a:pt x="783" y="3071"/>
                  </a:cubicBezTo>
                  <a:cubicBezTo>
                    <a:pt x="652" y="3214"/>
                    <a:pt x="696" y="3357"/>
                    <a:pt x="565" y="3571"/>
                  </a:cubicBezTo>
                  <a:cubicBezTo>
                    <a:pt x="435" y="3714"/>
                    <a:pt x="174" y="3929"/>
                    <a:pt x="174" y="4214"/>
                  </a:cubicBezTo>
                  <a:cubicBezTo>
                    <a:pt x="174" y="4429"/>
                    <a:pt x="217" y="4500"/>
                    <a:pt x="130" y="4643"/>
                  </a:cubicBezTo>
                  <a:cubicBezTo>
                    <a:pt x="43" y="4857"/>
                    <a:pt x="87" y="5000"/>
                    <a:pt x="43" y="5214"/>
                  </a:cubicBezTo>
                  <a:lnTo>
                    <a:pt x="43" y="5286"/>
                  </a:lnTo>
                  <a:cubicBezTo>
                    <a:pt x="43" y="5357"/>
                    <a:pt x="0" y="5357"/>
                    <a:pt x="0" y="5429"/>
                  </a:cubicBezTo>
                  <a:cubicBezTo>
                    <a:pt x="0" y="5500"/>
                    <a:pt x="0" y="5643"/>
                    <a:pt x="43" y="5714"/>
                  </a:cubicBezTo>
                  <a:lnTo>
                    <a:pt x="43" y="5857"/>
                  </a:lnTo>
                  <a:cubicBezTo>
                    <a:pt x="43" y="5857"/>
                    <a:pt x="43" y="5929"/>
                    <a:pt x="87" y="5929"/>
                  </a:cubicBezTo>
                  <a:cubicBezTo>
                    <a:pt x="130" y="6048"/>
                    <a:pt x="174" y="6167"/>
                    <a:pt x="217" y="628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52" name="TOWNS"/>
            <p:cNvSpPr>
              <a:spLocks/>
            </p:cNvSpPr>
            <p:nvPr/>
          </p:nvSpPr>
          <p:spPr bwMode="auto">
            <a:xfrm>
              <a:off x="3829050" y="757238"/>
              <a:ext cx="396875" cy="246063"/>
            </a:xfrm>
            <a:custGeom>
              <a:avLst/>
              <a:gdLst>
                <a:gd name="T0" fmla="*/ 111 w 167"/>
                <a:gd name="T1" fmla="*/ 98 h 103"/>
                <a:gd name="T2" fmla="*/ 114 w 167"/>
                <a:gd name="T3" fmla="*/ 95 h 103"/>
                <a:gd name="T4" fmla="*/ 117 w 167"/>
                <a:gd name="T5" fmla="*/ 93 h 103"/>
                <a:gd name="T6" fmla="*/ 119 w 167"/>
                <a:gd name="T7" fmla="*/ 92 h 103"/>
                <a:gd name="T8" fmla="*/ 120 w 167"/>
                <a:gd name="T9" fmla="*/ 90 h 103"/>
                <a:gd name="T10" fmla="*/ 124 w 167"/>
                <a:gd name="T11" fmla="*/ 86 h 103"/>
                <a:gd name="T12" fmla="*/ 124 w 167"/>
                <a:gd name="T13" fmla="*/ 86 h 103"/>
                <a:gd name="T14" fmla="*/ 121 w 167"/>
                <a:gd name="T15" fmla="*/ 81 h 103"/>
                <a:gd name="T16" fmla="*/ 120 w 167"/>
                <a:gd name="T17" fmla="*/ 80 h 103"/>
                <a:gd name="T18" fmla="*/ 120 w 167"/>
                <a:gd name="T19" fmla="*/ 78 h 103"/>
                <a:gd name="T20" fmla="*/ 119 w 167"/>
                <a:gd name="T21" fmla="*/ 74 h 103"/>
                <a:gd name="T22" fmla="*/ 120 w 167"/>
                <a:gd name="T23" fmla="*/ 72 h 103"/>
                <a:gd name="T24" fmla="*/ 120 w 167"/>
                <a:gd name="T25" fmla="*/ 71 h 103"/>
                <a:gd name="T26" fmla="*/ 122 w 167"/>
                <a:gd name="T27" fmla="*/ 63 h 103"/>
                <a:gd name="T28" fmla="*/ 123 w 167"/>
                <a:gd name="T29" fmla="*/ 57 h 103"/>
                <a:gd name="T30" fmla="*/ 132 w 167"/>
                <a:gd name="T31" fmla="*/ 48 h 103"/>
                <a:gd name="T32" fmla="*/ 137 w 167"/>
                <a:gd name="T33" fmla="*/ 41 h 103"/>
                <a:gd name="T34" fmla="*/ 144 w 167"/>
                <a:gd name="T35" fmla="*/ 33 h 103"/>
                <a:gd name="T36" fmla="*/ 146 w 167"/>
                <a:gd name="T37" fmla="*/ 27 h 103"/>
                <a:gd name="T38" fmla="*/ 148 w 167"/>
                <a:gd name="T39" fmla="*/ 27 h 103"/>
                <a:gd name="T40" fmla="*/ 167 w 167"/>
                <a:gd name="T41" fmla="*/ 27 h 103"/>
                <a:gd name="T42" fmla="*/ 167 w 167"/>
                <a:gd name="T43" fmla="*/ 0 h 103"/>
                <a:gd name="T44" fmla="*/ 167 w 167"/>
                <a:gd name="T45" fmla="*/ 0 h 103"/>
                <a:gd name="T46" fmla="*/ 138 w 167"/>
                <a:gd name="T47" fmla="*/ 0 h 103"/>
                <a:gd name="T48" fmla="*/ 133 w 167"/>
                <a:gd name="T49" fmla="*/ 3 h 103"/>
                <a:gd name="T50" fmla="*/ 6 w 167"/>
                <a:gd name="T51" fmla="*/ 4 h 103"/>
                <a:gd name="T52" fmla="*/ 6 w 167"/>
                <a:gd name="T53" fmla="*/ 4 h 103"/>
                <a:gd name="T54" fmla="*/ 4 w 167"/>
                <a:gd name="T55" fmla="*/ 10 h 103"/>
                <a:gd name="T56" fmla="*/ 11 w 167"/>
                <a:gd name="T57" fmla="*/ 24 h 103"/>
                <a:gd name="T58" fmla="*/ 19 w 167"/>
                <a:gd name="T59" fmla="*/ 34 h 103"/>
                <a:gd name="T60" fmla="*/ 39 w 167"/>
                <a:gd name="T61" fmla="*/ 47 h 103"/>
                <a:gd name="T62" fmla="*/ 47 w 167"/>
                <a:gd name="T63" fmla="*/ 42 h 103"/>
                <a:gd name="T64" fmla="*/ 57 w 167"/>
                <a:gd name="T65" fmla="*/ 42 h 103"/>
                <a:gd name="T66" fmla="*/ 57 w 167"/>
                <a:gd name="T67" fmla="*/ 42 h 103"/>
                <a:gd name="T68" fmla="*/ 58 w 167"/>
                <a:gd name="T69" fmla="*/ 42 h 103"/>
                <a:gd name="T70" fmla="*/ 58 w 167"/>
                <a:gd name="T71" fmla="*/ 43 h 103"/>
                <a:gd name="T72" fmla="*/ 58 w 167"/>
                <a:gd name="T73" fmla="*/ 54 h 103"/>
                <a:gd name="T74" fmla="*/ 58 w 167"/>
                <a:gd name="T75" fmla="*/ 64 h 103"/>
                <a:gd name="T76" fmla="*/ 62 w 167"/>
                <a:gd name="T77" fmla="*/ 74 h 103"/>
                <a:gd name="T78" fmla="*/ 66 w 167"/>
                <a:gd name="T79" fmla="*/ 84 h 103"/>
                <a:gd name="T80" fmla="*/ 67 w 167"/>
                <a:gd name="T81" fmla="*/ 84 h 103"/>
                <a:gd name="T82" fmla="*/ 68 w 167"/>
                <a:gd name="T83" fmla="*/ 85 h 103"/>
                <a:gd name="T84" fmla="*/ 69 w 167"/>
                <a:gd name="T85" fmla="*/ 85 h 103"/>
                <a:gd name="T86" fmla="*/ 70 w 167"/>
                <a:gd name="T87" fmla="*/ 90 h 103"/>
                <a:gd name="T88" fmla="*/ 71 w 167"/>
                <a:gd name="T89" fmla="*/ 100 h 103"/>
                <a:gd name="T90" fmla="*/ 71 w 167"/>
                <a:gd name="T91" fmla="*/ 100 h 103"/>
                <a:gd name="T92" fmla="*/ 78 w 167"/>
                <a:gd name="T93" fmla="*/ 99 h 103"/>
                <a:gd name="T94" fmla="*/ 90 w 167"/>
                <a:gd name="T95" fmla="*/ 97 h 103"/>
                <a:gd name="T96" fmla="*/ 99 w 167"/>
                <a:gd name="T97" fmla="*/ 103 h 103"/>
                <a:gd name="T98" fmla="*/ 104 w 167"/>
                <a:gd name="T99" fmla="*/ 100 h 103"/>
                <a:gd name="T100" fmla="*/ 106 w 167"/>
                <a:gd name="T101" fmla="*/ 99 h 103"/>
                <a:gd name="T102" fmla="*/ 111 w 167"/>
                <a:gd name="T103" fmla="*/ 9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103">
                  <a:moveTo>
                    <a:pt x="111" y="98"/>
                  </a:moveTo>
                  <a:cubicBezTo>
                    <a:pt x="112" y="97"/>
                    <a:pt x="113" y="96"/>
                    <a:pt x="114" y="95"/>
                  </a:cubicBezTo>
                  <a:cubicBezTo>
                    <a:pt x="115" y="95"/>
                    <a:pt x="116" y="94"/>
                    <a:pt x="117" y="93"/>
                  </a:cubicBezTo>
                  <a:cubicBezTo>
                    <a:pt x="118" y="93"/>
                    <a:pt x="118" y="92"/>
                    <a:pt x="119" y="92"/>
                  </a:cubicBezTo>
                  <a:cubicBezTo>
                    <a:pt x="119" y="91"/>
                    <a:pt x="120" y="91"/>
                    <a:pt x="120" y="90"/>
                  </a:cubicBezTo>
                  <a:cubicBezTo>
                    <a:pt x="124" y="86"/>
                    <a:pt x="124" y="86"/>
                    <a:pt x="124" y="86"/>
                  </a:cubicBezTo>
                  <a:cubicBezTo>
                    <a:pt x="124" y="86"/>
                    <a:pt x="124" y="86"/>
                    <a:pt x="124" y="86"/>
                  </a:cubicBezTo>
                  <a:cubicBezTo>
                    <a:pt x="121" y="81"/>
                    <a:pt x="121" y="81"/>
                    <a:pt x="121" y="81"/>
                  </a:cubicBezTo>
                  <a:cubicBezTo>
                    <a:pt x="120" y="81"/>
                    <a:pt x="120" y="80"/>
                    <a:pt x="120" y="80"/>
                  </a:cubicBezTo>
                  <a:cubicBezTo>
                    <a:pt x="120" y="79"/>
                    <a:pt x="120" y="78"/>
                    <a:pt x="120" y="78"/>
                  </a:cubicBezTo>
                  <a:cubicBezTo>
                    <a:pt x="119" y="77"/>
                    <a:pt x="119" y="75"/>
                    <a:pt x="119" y="74"/>
                  </a:cubicBezTo>
                  <a:cubicBezTo>
                    <a:pt x="119" y="73"/>
                    <a:pt x="120" y="73"/>
                    <a:pt x="120" y="72"/>
                  </a:cubicBezTo>
                  <a:cubicBezTo>
                    <a:pt x="120" y="72"/>
                    <a:pt x="120" y="71"/>
                    <a:pt x="120" y="71"/>
                  </a:cubicBezTo>
                  <a:cubicBezTo>
                    <a:pt x="121" y="68"/>
                    <a:pt x="120" y="66"/>
                    <a:pt x="122" y="63"/>
                  </a:cubicBezTo>
                  <a:cubicBezTo>
                    <a:pt x="124" y="61"/>
                    <a:pt x="123" y="60"/>
                    <a:pt x="123" y="57"/>
                  </a:cubicBezTo>
                  <a:cubicBezTo>
                    <a:pt x="123" y="53"/>
                    <a:pt x="129" y="50"/>
                    <a:pt x="132" y="48"/>
                  </a:cubicBezTo>
                  <a:cubicBezTo>
                    <a:pt x="135" y="45"/>
                    <a:pt x="134" y="43"/>
                    <a:pt x="137" y="41"/>
                  </a:cubicBezTo>
                  <a:cubicBezTo>
                    <a:pt x="141" y="38"/>
                    <a:pt x="146" y="40"/>
                    <a:pt x="144" y="33"/>
                  </a:cubicBezTo>
                  <a:cubicBezTo>
                    <a:pt x="144" y="30"/>
                    <a:pt x="144" y="29"/>
                    <a:pt x="146" y="27"/>
                  </a:cubicBezTo>
                  <a:cubicBezTo>
                    <a:pt x="147" y="27"/>
                    <a:pt x="147" y="27"/>
                    <a:pt x="148" y="27"/>
                  </a:cubicBezTo>
                  <a:cubicBezTo>
                    <a:pt x="167" y="27"/>
                    <a:pt x="167" y="27"/>
                    <a:pt x="167" y="27"/>
                  </a:cubicBezTo>
                  <a:cubicBezTo>
                    <a:pt x="167" y="0"/>
                    <a:pt x="167" y="0"/>
                    <a:pt x="167" y="0"/>
                  </a:cubicBezTo>
                  <a:cubicBezTo>
                    <a:pt x="167" y="0"/>
                    <a:pt x="167" y="0"/>
                    <a:pt x="167" y="0"/>
                  </a:cubicBezTo>
                  <a:cubicBezTo>
                    <a:pt x="138" y="0"/>
                    <a:pt x="138" y="0"/>
                    <a:pt x="138" y="0"/>
                  </a:cubicBezTo>
                  <a:cubicBezTo>
                    <a:pt x="133" y="3"/>
                    <a:pt x="133" y="3"/>
                    <a:pt x="133" y="3"/>
                  </a:cubicBezTo>
                  <a:cubicBezTo>
                    <a:pt x="6" y="4"/>
                    <a:pt x="6" y="4"/>
                    <a:pt x="6" y="4"/>
                  </a:cubicBezTo>
                  <a:cubicBezTo>
                    <a:pt x="6" y="4"/>
                    <a:pt x="6" y="4"/>
                    <a:pt x="6" y="4"/>
                  </a:cubicBezTo>
                  <a:cubicBezTo>
                    <a:pt x="4" y="10"/>
                    <a:pt x="4" y="10"/>
                    <a:pt x="4" y="10"/>
                  </a:cubicBezTo>
                  <a:cubicBezTo>
                    <a:pt x="0" y="16"/>
                    <a:pt x="11" y="18"/>
                    <a:pt x="11" y="24"/>
                  </a:cubicBezTo>
                  <a:cubicBezTo>
                    <a:pt x="11" y="31"/>
                    <a:pt x="13" y="33"/>
                    <a:pt x="19" y="34"/>
                  </a:cubicBezTo>
                  <a:cubicBezTo>
                    <a:pt x="28" y="35"/>
                    <a:pt x="33" y="47"/>
                    <a:pt x="39" y="47"/>
                  </a:cubicBezTo>
                  <a:cubicBezTo>
                    <a:pt x="42" y="47"/>
                    <a:pt x="42" y="41"/>
                    <a:pt x="47" y="42"/>
                  </a:cubicBezTo>
                  <a:cubicBezTo>
                    <a:pt x="50" y="43"/>
                    <a:pt x="54" y="42"/>
                    <a:pt x="57" y="42"/>
                  </a:cubicBezTo>
                  <a:cubicBezTo>
                    <a:pt x="57" y="42"/>
                    <a:pt x="57" y="42"/>
                    <a:pt x="57" y="42"/>
                  </a:cubicBezTo>
                  <a:cubicBezTo>
                    <a:pt x="58" y="42"/>
                    <a:pt x="58" y="42"/>
                    <a:pt x="58" y="42"/>
                  </a:cubicBezTo>
                  <a:cubicBezTo>
                    <a:pt x="58" y="43"/>
                    <a:pt x="58" y="43"/>
                    <a:pt x="58" y="43"/>
                  </a:cubicBezTo>
                  <a:cubicBezTo>
                    <a:pt x="59" y="43"/>
                    <a:pt x="58" y="53"/>
                    <a:pt x="58" y="54"/>
                  </a:cubicBezTo>
                  <a:cubicBezTo>
                    <a:pt x="58" y="57"/>
                    <a:pt x="58" y="61"/>
                    <a:pt x="58" y="64"/>
                  </a:cubicBezTo>
                  <a:cubicBezTo>
                    <a:pt x="60" y="69"/>
                    <a:pt x="62" y="68"/>
                    <a:pt x="62" y="74"/>
                  </a:cubicBezTo>
                  <a:cubicBezTo>
                    <a:pt x="62" y="78"/>
                    <a:pt x="62" y="83"/>
                    <a:pt x="66" y="84"/>
                  </a:cubicBezTo>
                  <a:cubicBezTo>
                    <a:pt x="67" y="84"/>
                    <a:pt x="67" y="84"/>
                    <a:pt x="67" y="84"/>
                  </a:cubicBezTo>
                  <a:cubicBezTo>
                    <a:pt x="68" y="84"/>
                    <a:pt x="68" y="85"/>
                    <a:pt x="68" y="85"/>
                  </a:cubicBezTo>
                  <a:cubicBezTo>
                    <a:pt x="68" y="85"/>
                    <a:pt x="68" y="85"/>
                    <a:pt x="69" y="85"/>
                  </a:cubicBezTo>
                  <a:cubicBezTo>
                    <a:pt x="69" y="87"/>
                    <a:pt x="70" y="88"/>
                    <a:pt x="70" y="90"/>
                  </a:cubicBezTo>
                  <a:cubicBezTo>
                    <a:pt x="71" y="100"/>
                    <a:pt x="71" y="100"/>
                    <a:pt x="71" y="100"/>
                  </a:cubicBezTo>
                  <a:cubicBezTo>
                    <a:pt x="71" y="100"/>
                    <a:pt x="71" y="100"/>
                    <a:pt x="71" y="100"/>
                  </a:cubicBezTo>
                  <a:cubicBezTo>
                    <a:pt x="73" y="101"/>
                    <a:pt x="76" y="99"/>
                    <a:pt x="78" y="99"/>
                  </a:cubicBezTo>
                  <a:cubicBezTo>
                    <a:pt x="82" y="98"/>
                    <a:pt x="86" y="96"/>
                    <a:pt x="90" y="97"/>
                  </a:cubicBezTo>
                  <a:cubicBezTo>
                    <a:pt x="94" y="99"/>
                    <a:pt x="95" y="103"/>
                    <a:pt x="99" y="103"/>
                  </a:cubicBezTo>
                  <a:cubicBezTo>
                    <a:pt x="101" y="102"/>
                    <a:pt x="103" y="101"/>
                    <a:pt x="104" y="100"/>
                  </a:cubicBezTo>
                  <a:cubicBezTo>
                    <a:pt x="105" y="99"/>
                    <a:pt x="106" y="99"/>
                    <a:pt x="106" y="99"/>
                  </a:cubicBezTo>
                  <a:cubicBezTo>
                    <a:pt x="111" y="98"/>
                    <a:pt x="111" y="98"/>
                    <a:pt x="111" y="9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53" name="CAMDEN"/>
            <p:cNvSpPr>
              <a:spLocks noEditPoints="1"/>
            </p:cNvSpPr>
            <p:nvPr/>
          </p:nvSpPr>
          <p:spPr bwMode="auto">
            <a:xfrm>
              <a:off x="5815013" y="5248275"/>
              <a:ext cx="530225" cy="546100"/>
            </a:xfrm>
            <a:custGeom>
              <a:avLst/>
              <a:gdLst>
                <a:gd name="T0" fmla="*/ 208 w 223"/>
                <a:gd name="T1" fmla="*/ 174 h 229"/>
                <a:gd name="T2" fmla="*/ 222 w 223"/>
                <a:gd name="T3" fmla="*/ 122 h 229"/>
                <a:gd name="T4" fmla="*/ 213 w 223"/>
                <a:gd name="T5" fmla="*/ 116 h 229"/>
                <a:gd name="T6" fmla="*/ 203 w 223"/>
                <a:gd name="T7" fmla="*/ 122 h 229"/>
                <a:gd name="T8" fmla="*/ 200 w 223"/>
                <a:gd name="T9" fmla="*/ 148 h 229"/>
                <a:gd name="T10" fmla="*/ 194 w 223"/>
                <a:gd name="T11" fmla="*/ 191 h 229"/>
                <a:gd name="T12" fmla="*/ 196 w 223"/>
                <a:gd name="T13" fmla="*/ 225 h 229"/>
                <a:gd name="T14" fmla="*/ 201 w 223"/>
                <a:gd name="T15" fmla="*/ 218 h 229"/>
                <a:gd name="T16" fmla="*/ 199 w 223"/>
                <a:gd name="T17" fmla="*/ 202 h 229"/>
                <a:gd name="T18" fmla="*/ 153 w 223"/>
                <a:gd name="T19" fmla="*/ 30 h 229"/>
                <a:gd name="T20" fmla="*/ 153 w 223"/>
                <a:gd name="T21" fmla="*/ 57 h 229"/>
                <a:gd name="T22" fmla="*/ 173 w 223"/>
                <a:gd name="T23" fmla="*/ 63 h 229"/>
                <a:gd name="T24" fmla="*/ 160 w 223"/>
                <a:gd name="T25" fmla="*/ 81 h 229"/>
                <a:gd name="T26" fmla="*/ 154 w 223"/>
                <a:gd name="T27" fmla="*/ 99 h 229"/>
                <a:gd name="T28" fmla="*/ 168 w 223"/>
                <a:gd name="T29" fmla="*/ 109 h 229"/>
                <a:gd name="T30" fmla="*/ 178 w 223"/>
                <a:gd name="T31" fmla="*/ 122 h 229"/>
                <a:gd name="T32" fmla="*/ 174 w 223"/>
                <a:gd name="T33" fmla="*/ 150 h 229"/>
                <a:gd name="T34" fmla="*/ 162 w 223"/>
                <a:gd name="T35" fmla="*/ 140 h 229"/>
                <a:gd name="T36" fmla="*/ 143 w 223"/>
                <a:gd name="T37" fmla="*/ 154 h 229"/>
                <a:gd name="T38" fmla="*/ 155 w 223"/>
                <a:gd name="T39" fmla="*/ 162 h 229"/>
                <a:gd name="T40" fmla="*/ 164 w 223"/>
                <a:gd name="T41" fmla="*/ 174 h 229"/>
                <a:gd name="T42" fmla="*/ 183 w 223"/>
                <a:gd name="T43" fmla="*/ 194 h 229"/>
                <a:gd name="T44" fmla="*/ 178 w 223"/>
                <a:gd name="T45" fmla="*/ 193 h 229"/>
                <a:gd name="T46" fmla="*/ 176 w 223"/>
                <a:gd name="T47" fmla="*/ 216 h 229"/>
                <a:gd name="T48" fmla="*/ 161 w 223"/>
                <a:gd name="T49" fmla="*/ 225 h 229"/>
                <a:gd name="T50" fmla="*/ 156 w 223"/>
                <a:gd name="T51" fmla="*/ 226 h 229"/>
                <a:gd name="T52" fmla="*/ 147 w 223"/>
                <a:gd name="T53" fmla="*/ 225 h 229"/>
                <a:gd name="T54" fmla="*/ 145 w 223"/>
                <a:gd name="T55" fmla="*/ 226 h 229"/>
                <a:gd name="T56" fmla="*/ 136 w 223"/>
                <a:gd name="T57" fmla="*/ 226 h 229"/>
                <a:gd name="T58" fmla="*/ 120 w 223"/>
                <a:gd name="T59" fmla="*/ 220 h 229"/>
                <a:gd name="T60" fmla="*/ 112 w 223"/>
                <a:gd name="T61" fmla="*/ 215 h 229"/>
                <a:gd name="T62" fmla="*/ 82 w 223"/>
                <a:gd name="T63" fmla="*/ 204 h 229"/>
                <a:gd name="T64" fmla="*/ 59 w 223"/>
                <a:gd name="T65" fmla="*/ 193 h 229"/>
                <a:gd name="T66" fmla="*/ 22 w 223"/>
                <a:gd name="T67" fmla="*/ 183 h 229"/>
                <a:gd name="T68" fmla="*/ 15 w 223"/>
                <a:gd name="T69" fmla="*/ 170 h 229"/>
                <a:gd name="T70" fmla="*/ 9 w 223"/>
                <a:gd name="T71" fmla="*/ 126 h 229"/>
                <a:gd name="T72" fmla="*/ 9 w 223"/>
                <a:gd name="T73" fmla="*/ 99 h 229"/>
                <a:gd name="T74" fmla="*/ 9 w 223"/>
                <a:gd name="T75" fmla="*/ 62 h 229"/>
                <a:gd name="T76" fmla="*/ 8 w 223"/>
                <a:gd name="T77" fmla="*/ 62 h 229"/>
                <a:gd name="T78" fmla="*/ 0 w 223"/>
                <a:gd name="T79" fmla="*/ 61 h 229"/>
                <a:gd name="T80" fmla="*/ 37 w 223"/>
                <a:gd name="T81" fmla="*/ 34 h 229"/>
                <a:gd name="T82" fmla="*/ 56 w 223"/>
                <a:gd name="T83" fmla="*/ 13 h 229"/>
                <a:gd name="T84" fmla="*/ 65 w 223"/>
                <a:gd name="T85" fmla="*/ 0 h 229"/>
                <a:gd name="T86" fmla="*/ 72 w 223"/>
                <a:gd name="T87" fmla="*/ 0 h 229"/>
                <a:gd name="T88" fmla="*/ 81 w 223"/>
                <a:gd name="T89" fmla="*/ 10 h 229"/>
                <a:gd name="T90" fmla="*/ 99 w 223"/>
                <a:gd name="T91" fmla="*/ 20 h 229"/>
                <a:gd name="T92" fmla="*/ 115 w 223"/>
                <a:gd name="T93" fmla="*/ 24 h 229"/>
                <a:gd name="T94" fmla="*/ 145 w 223"/>
                <a:gd name="T95" fmla="*/ 20 h 229"/>
                <a:gd name="T96" fmla="*/ 154 w 223"/>
                <a:gd name="T97" fmla="*/ 2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3" h="229">
                  <a:moveTo>
                    <a:pt x="199" y="202"/>
                  </a:moveTo>
                  <a:cubicBezTo>
                    <a:pt x="199" y="191"/>
                    <a:pt x="203" y="184"/>
                    <a:pt x="208" y="174"/>
                  </a:cubicBezTo>
                  <a:cubicBezTo>
                    <a:pt x="213" y="166"/>
                    <a:pt x="215" y="155"/>
                    <a:pt x="218" y="146"/>
                  </a:cubicBezTo>
                  <a:cubicBezTo>
                    <a:pt x="221" y="139"/>
                    <a:pt x="221" y="130"/>
                    <a:pt x="222" y="122"/>
                  </a:cubicBezTo>
                  <a:cubicBezTo>
                    <a:pt x="222" y="120"/>
                    <a:pt x="223" y="93"/>
                    <a:pt x="217" y="102"/>
                  </a:cubicBezTo>
                  <a:cubicBezTo>
                    <a:pt x="214" y="107"/>
                    <a:pt x="212" y="110"/>
                    <a:pt x="213" y="116"/>
                  </a:cubicBezTo>
                  <a:cubicBezTo>
                    <a:pt x="213" y="118"/>
                    <a:pt x="219" y="130"/>
                    <a:pt x="215" y="130"/>
                  </a:cubicBezTo>
                  <a:cubicBezTo>
                    <a:pt x="210" y="130"/>
                    <a:pt x="208" y="122"/>
                    <a:pt x="203" y="122"/>
                  </a:cubicBezTo>
                  <a:cubicBezTo>
                    <a:pt x="201" y="129"/>
                    <a:pt x="201" y="132"/>
                    <a:pt x="203" y="140"/>
                  </a:cubicBezTo>
                  <a:cubicBezTo>
                    <a:pt x="204" y="142"/>
                    <a:pt x="205" y="156"/>
                    <a:pt x="200" y="148"/>
                  </a:cubicBezTo>
                  <a:cubicBezTo>
                    <a:pt x="192" y="137"/>
                    <a:pt x="194" y="172"/>
                    <a:pt x="194" y="176"/>
                  </a:cubicBezTo>
                  <a:cubicBezTo>
                    <a:pt x="193" y="181"/>
                    <a:pt x="194" y="187"/>
                    <a:pt x="194" y="191"/>
                  </a:cubicBezTo>
                  <a:cubicBezTo>
                    <a:pt x="194" y="199"/>
                    <a:pt x="194" y="207"/>
                    <a:pt x="189" y="213"/>
                  </a:cubicBezTo>
                  <a:cubicBezTo>
                    <a:pt x="185" y="217"/>
                    <a:pt x="195" y="221"/>
                    <a:pt x="196" y="225"/>
                  </a:cubicBezTo>
                  <a:cubicBezTo>
                    <a:pt x="198" y="225"/>
                    <a:pt x="200" y="226"/>
                    <a:pt x="201" y="227"/>
                  </a:cubicBezTo>
                  <a:cubicBezTo>
                    <a:pt x="206" y="229"/>
                    <a:pt x="201" y="220"/>
                    <a:pt x="201" y="218"/>
                  </a:cubicBezTo>
                  <a:cubicBezTo>
                    <a:pt x="201" y="214"/>
                    <a:pt x="199" y="210"/>
                    <a:pt x="199" y="205"/>
                  </a:cubicBezTo>
                  <a:cubicBezTo>
                    <a:pt x="199" y="202"/>
                    <a:pt x="199" y="202"/>
                    <a:pt x="199" y="202"/>
                  </a:cubicBezTo>
                  <a:close/>
                  <a:moveTo>
                    <a:pt x="154" y="27"/>
                  </a:moveTo>
                  <a:cubicBezTo>
                    <a:pt x="154" y="27"/>
                    <a:pt x="153" y="28"/>
                    <a:pt x="153" y="30"/>
                  </a:cubicBezTo>
                  <a:cubicBezTo>
                    <a:pt x="152" y="33"/>
                    <a:pt x="149" y="39"/>
                    <a:pt x="151" y="41"/>
                  </a:cubicBezTo>
                  <a:cubicBezTo>
                    <a:pt x="157" y="45"/>
                    <a:pt x="151" y="51"/>
                    <a:pt x="153" y="57"/>
                  </a:cubicBezTo>
                  <a:cubicBezTo>
                    <a:pt x="154" y="62"/>
                    <a:pt x="165" y="56"/>
                    <a:pt x="168" y="60"/>
                  </a:cubicBezTo>
                  <a:cubicBezTo>
                    <a:pt x="165" y="69"/>
                    <a:pt x="165" y="70"/>
                    <a:pt x="173" y="63"/>
                  </a:cubicBezTo>
                  <a:cubicBezTo>
                    <a:pt x="177" y="59"/>
                    <a:pt x="181" y="79"/>
                    <a:pt x="178" y="80"/>
                  </a:cubicBezTo>
                  <a:cubicBezTo>
                    <a:pt x="174" y="82"/>
                    <a:pt x="161" y="77"/>
                    <a:pt x="160" y="81"/>
                  </a:cubicBezTo>
                  <a:cubicBezTo>
                    <a:pt x="159" y="81"/>
                    <a:pt x="155" y="87"/>
                    <a:pt x="154" y="88"/>
                  </a:cubicBezTo>
                  <a:cubicBezTo>
                    <a:pt x="152" y="91"/>
                    <a:pt x="155" y="95"/>
                    <a:pt x="154" y="99"/>
                  </a:cubicBezTo>
                  <a:cubicBezTo>
                    <a:pt x="153" y="103"/>
                    <a:pt x="152" y="108"/>
                    <a:pt x="153" y="112"/>
                  </a:cubicBezTo>
                  <a:cubicBezTo>
                    <a:pt x="159" y="112"/>
                    <a:pt x="161" y="104"/>
                    <a:pt x="168" y="109"/>
                  </a:cubicBezTo>
                  <a:cubicBezTo>
                    <a:pt x="170" y="111"/>
                    <a:pt x="178" y="110"/>
                    <a:pt x="179" y="112"/>
                  </a:cubicBezTo>
                  <a:cubicBezTo>
                    <a:pt x="181" y="114"/>
                    <a:pt x="179" y="119"/>
                    <a:pt x="178" y="122"/>
                  </a:cubicBezTo>
                  <a:cubicBezTo>
                    <a:pt x="176" y="127"/>
                    <a:pt x="173" y="127"/>
                    <a:pt x="175" y="132"/>
                  </a:cubicBezTo>
                  <a:cubicBezTo>
                    <a:pt x="176" y="137"/>
                    <a:pt x="175" y="144"/>
                    <a:pt x="174" y="150"/>
                  </a:cubicBezTo>
                  <a:cubicBezTo>
                    <a:pt x="176" y="153"/>
                    <a:pt x="174" y="158"/>
                    <a:pt x="173" y="162"/>
                  </a:cubicBezTo>
                  <a:cubicBezTo>
                    <a:pt x="170" y="162"/>
                    <a:pt x="166" y="142"/>
                    <a:pt x="162" y="140"/>
                  </a:cubicBezTo>
                  <a:cubicBezTo>
                    <a:pt x="160" y="141"/>
                    <a:pt x="154" y="149"/>
                    <a:pt x="152" y="151"/>
                  </a:cubicBezTo>
                  <a:cubicBezTo>
                    <a:pt x="149" y="154"/>
                    <a:pt x="147" y="157"/>
                    <a:pt x="143" y="154"/>
                  </a:cubicBezTo>
                  <a:cubicBezTo>
                    <a:pt x="136" y="148"/>
                    <a:pt x="137" y="168"/>
                    <a:pt x="145" y="166"/>
                  </a:cubicBezTo>
                  <a:cubicBezTo>
                    <a:pt x="149" y="165"/>
                    <a:pt x="151" y="162"/>
                    <a:pt x="155" y="162"/>
                  </a:cubicBezTo>
                  <a:cubicBezTo>
                    <a:pt x="158" y="162"/>
                    <a:pt x="159" y="163"/>
                    <a:pt x="162" y="162"/>
                  </a:cubicBezTo>
                  <a:cubicBezTo>
                    <a:pt x="167" y="162"/>
                    <a:pt x="164" y="171"/>
                    <a:pt x="164" y="174"/>
                  </a:cubicBezTo>
                  <a:cubicBezTo>
                    <a:pt x="164" y="176"/>
                    <a:pt x="171" y="181"/>
                    <a:pt x="173" y="184"/>
                  </a:cubicBezTo>
                  <a:cubicBezTo>
                    <a:pt x="176" y="188"/>
                    <a:pt x="183" y="188"/>
                    <a:pt x="183" y="194"/>
                  </a:cubicBezTo>
                  <a:cubicBezTo>
                    <a:pt x="181" y="194"/>
                    <a:pt x="180" y="193"/>
                    <a:pt x="178" y="193"/>
                  </a:cubicBezTo>
                  <a:cubicBezTo>
                    <a:pt x="178" y="193"/>
                    <a:pt x="178" y="193"/>
                    <a:pt x="178" y="193"/>
                  </a:cubicBezTo>
                  <a:cubicBezTo>
                    <a:pt x="178" y="197"/>
                    <a:pt x="178" y="201"/>
                    <a:pt x="178" y="205"/>
                  </a:cubicBezTo>
                  <a:cubicBezTo>
                    <a:pt x="177" y="209"/>
                    <a:pt x="176" y="212"/>
                    <a:pt x="176" y="216"/>
                  </a:cubicBezTo>
                  <a:cubicBezTo>
                    <a:pt x="176" y="223"/>
                    <a:pt x="165" y="207"/>
                    <a:pt x="165" y="216"/>
                  </a:cubicBezTo>
                  <a:cubicBezTo>
                    <a:pt x="165" y="217"/>
                    <a:pt x="165" y="228"/>
                    <a:pt x="161" y="225"/>
                  </a:cubicBezTo>
                  <a:cubicBezTo>
                    <a:pt x="159" y="223"/>
                    <a:pt x="157" y="225"/>
                    <a:pt x="156" y="226"/>
                  </a:cubicBezTo>
                  <a:cubicBezTo>
                    <a:pt x="156" y="226"/>
                    <a:pt x="156" y="226"/>
                    <a:pt x="156" y="226"/>
                  </a:cubicBezTo>
                  <a:cubicBezTo>
                    <a:pt x="150" y="223"/>
                    <a:pt x="150" y="223"/>
                    <a:pt x="150" y="223"/>
                  </a:cubicBezTo>
                  <a:cubicBezTo>
                    <a:pt x="149" y="224"/>
                    <a:pt x="147" y="223"/>
                    <a:pt x="147" y="225"/>
                  </a:cubicBezTo>
                  <a:cubicBezTo>
                    <a:pt x="147" y="225"/>
                    <a:pt x="146" y="225"/>
                    <a:pt x="146" y="226"/>
                  </a:cubicBezTo>
                  <a:cubicBezTo>
                    <a:pt x="146" y="226"/>
                    <a:pt x="145" y="226"/>
                    <a:pt x="145" y="226"/>
                  </a:cubicBezTo>
                  <a:cubicBezTo>
                    <a:pt x="144" y="220"/>
                    <a:pt x="144" y="220"/>
                    <a:pt x="144" y="220"/>
                  </a:cubicBezTo>
                  <a:cubicBezTo>
                    <a:pt x="141" y="219"/>
                    <a:pt x="139" y="224"/>
                    <a:pt x="136" y="226"/>
                  </a:cubicBezTo>
                  <a:cubicBezTo>
                    <a:pt x="134" y="227"/>
                    <a:pt x="134" y="220"/>
                    <a:pt x="132" y="219"/>
                  </a:cubicBezTo>
                  <a:cubicBezTo>
                    <a:pt x="130" y="218"/>
                    <a:pt x="124" y="222"/>
                    <a:pt x="120" y="220"/>
                  </a:cubicBezTo>
                  <a:cubicBezTo>
                    <a:pt x="119" y="220"/>
                    <a:pt x="116" y="212"/>
                    <a:pt x="116" y="210"/>
                  </a:cubicBezTo>
                  <a:cubicBezTo>
                    <a:pt x="115" y="210"/>
                    <a:pt x="114" y="215"/>
                    <a:pt x="112" y="215"/>
                  </a:cubicBezTo>
                  <a:cubicBezTo>
                    <a:pt x="109" y="216"/>
                    <a:pt x="111" y="212"/>
                    <a:pt x="108" y="211"/>
                  </a:cubicBezTo>
                  <a:cubicBezTo>
                    <a:pt x="96" y="210"/>
                    <a:pt x="91" y="215"/>
                    <a:pt x="82" y="204"/>
                  </a:cubicBezTo>
                  <a:cubicBezTo>
                    <a:pt x="70" y="192"/>
                    <a:pt x="73" y="204"/>
                    <a:pt x="63" y="202"/>
                  </a:cubicBezTo>
                  <a:cubicBezTo>
                    <a:pt x="63" y="201"/>
                    <a:pt x="60" y="193"/>
                    <a:pt x="59" y="193"/>
                  </a:cubicBezTo>
                  <a:cubicBezTo>
                    <a:pt x="59" y="190"/>
                    <a:pt x="39" y="191"/>
                    <a:pt x="35" y="190"/>
                  </a:cubicBezTo>
                  <a:cubicBezTo>
                    <a:pt x="30" y="189"/>
                    <a:pt x="25" y="187"/>
                    <a:pt x="22" y="183"/>
                  </a:cubicBezTo>
                  <a:cubicBezTo>
                    <a:pt x="20" y="180"/>
                    <a:pt x="19" y="170"/>
                    <a:pt x="15" y="170"/>
                  </a:cubicBezTo>
                  <a:cubicBezTo>
                    <a:pt x="15" y="170"/>
                    <a:pt x="15" y="170"/>
                    <a:pt x="15" y="170"/>
                  </a:cubicBezTo>
                  <a:cubicBezTo>
                    <a:pt x="15" y="128"/>
                    <a:pt x="15" y="128"/>
                    <a:pt x="15" y="128"/>
                  </a:cubicBezTo>
                  <a:cubicBezTo>
                    <a:pt x="14" y="128"/>
                    <a:pt x="9" y="128"/>
                    <a:pt x="9" y="126"/>
                  </a:cubicBezTo>
                  <a:cubicBezTo>
                    <a:pt x="9" y="124"/>
                    <a:pt x="8" y="120"/>
                    <a:pt x="10" y="118"/>
                  </a:cubicBezTo>
                  <a:cubicBezTo>
                    <a:pt x="17" y="111"/>
                    <a:pt x="17" y="107"/>
                    <a:pt x="9" y="99"/>
                  </a:cubicBezTo>
                  <a:cubicBezTo>
                    <a:pt x="4" y="95"/>
                    <a:pt x="9" y="90"/>
                    <a:pt x="10" y="85"/>
                  </a:cubicBezTo>
                  <a:cubicBezTo>
                    <a:pt x="13" y="77"/>
                    <a:pt x="9" y="70"/>
                    <a:pt x="9" y="62"/>
                  </a:cubicBezTo>
                  <a:cubicBezTo>
                    <a:pt x="9" y="62"/>
                    <a:pt x="9" y="62"/>
                    <a:pt x="9" y="62"/>
                  </a:cubicBezTo>
                  <a:cubicBezTo>
                    <a:pt x="8" y="62"/>
                    <a:pt x="8" y="62"/>
                    <a:pt x="8" y="62"/>
                  </a:cubicBezTo>
                  <a:cubicBezTo>
                    <a:pt x="5" y="62"/>
                    <a:pt x="3" y="61"/>
                    <a:pt x="0" y="61"/>
                  </a:cubicBezTo>
                  <a:cubicBezTo>
                    <a:pt x="0" y="61"/>
                    <a:pt x="0" y="61"/>
                    <a:pt x="0" y="61"/>
                  </a:cubicBezTo>
                  <a:cubicBezTo>
                    <a:pt x="0" y="55"/>
                    <a:pt x="6" y="39"/>
                    <a:pt x="12" y="36"/>
                  </a:cubicBezTo>
                  <a:cubicBezTo>
                    <a:pt x="16" y="34"/>
                    <a:pt x="36" y="37"/>
                    <a:pt x="37" y="34"/>
                  </a:cubicBezTo>
                  <a:cubicBezTo>
                    <a:pt x="40" y="33"/>
                    <a:pt x="46" y="18"/>
                    <a:pt x="49" y="15"/>
                  </a:cubicBezTo>
                  <a:cubicBezTo>
                    <a:pt x="51" y="13"/>
                    <a:pt x="54" y="14"/>
                    <a:pt x="56" y="13"/>
                  </a:cubicBezTo>
                  <a:cubicBezTo>
                    <a:pt x="59" y="11"/>
                    <a:pt x="61" y="8"/>
                    <a:pt x="63" y="6"/>
                  </a:cubicBezTo>
                  <a:cubicBezTo>
                    <a:pt x="65" y="0"/>
                    <a:pt x="65" y="0"/>
                    <a:pt x="65" y="0"/>
                  </a:cubicBezTo>
                  <a:cubicBezTo>
                    <a:pt x="65" y="0"/>
                    <a:pt x="65" y="0"/>
                    <a:pt x="65" y="0"/>
                  </a:cubicBezTo>
                  <a:cubicBezTo>
                    <a:pt x="68" y="1"/>
                    <a:pt x="69" y="0"/>
                    <a:pt x="72" y="0"/>
                  </a:cubicBezTo>
                  <a:cubicBezTo>
                    <a:pt x="72" y="3"/>
                    <a:pt x="71" y="6"/>
                    <a:pt x="71" y="9"/>
                  </a:cubicBezTo>
                  <a:cubicBezTo>
                    <a:pt x="74" y="9"/>
                    <a:pt x="77" y="10"/>
                    <a:pt x="81" y="10"/>
                  </a:cubicBezTo>
                  <a:cubicBezTo>
                    <a:pt x="84" y="10"/>
                    <a:pt x="86" y="10"/>
                    <a:pt x="89" y="12"/>
                  </a:cubicBezTo>
                  <a:cubicBezTo>
                    <a:pt x="92" y="14"/>
                    <a:pt x="96" y="19"/>
                    <a:pt x="99" y="20"/>
                  </a:cubicBezTo>
                  <a:cubicBezTo>
                    <a:pt x="102" y="21"/>
                    <a:pt x="105" y="22"/>
                    <a:pt x="108" y="22"/>
                  </a:cubicBezTo>
                  <a:cubicBezTo>
                    <a:pt x="110" y="23"/>
                    <a:pt x="113" y="23"/>
                    <a:pt x="115" y="24"/>
                  </a:cubicBezTo>
                  <a:cubicBezTo>
                    <a:pt x="119" y="30"/>
                    <a:pt x="131" y="26"/>
                    <a:pt x="135" y="24"/>
                  </a:cubicBezTo>
                  <a:cubicBezTo>
                    <a:pt x="139" y="23"/>
                    <a:pt x="142" y="21"/>
                    <a:pt x="145" y="20"/>
                  </a:cubicBezTo>
                  <a:cubicBezTo>
                    <a:pt x="147" y="19"/>
                    <a:pt x="150" y="18"/>
                    <a:pt x="152" y="20"/>
                  </a:cubicBezTo>
                  <a:cubicBezTo>
                    <a:pt x="152" y="21"/>
                    <a:pt x="154" y="26"/>
                    <a:pt x="154" y="2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54" name="CHARLTON"/>
            <p:cNvSpPr>
              <a:spLocks/>
            </p:cNvSpPr>
            <p:nvPr/>
          </p:nvSpPr>
          <p:spPr bwMode="auto">
            <a:xfrm>
              <a:off x="5340349" y="5357813"/>
              <a:ext cx="509875" cy="839838"/>
            </a:xfrm>
            <a:custGeom>
              <a:avLst/>
              <a:gdLst>
                <a:gd name="T0" fmla="*/ 199 w 216"/>
                <a:gd name="T1" fmla="*/ 15 h 357"/>
                <a:gd name="T2" fmla="*/ 207 w 216"/>
                <a:gd name="T3" fmla="*/ 16 h 357"/>
                <a:gd name="T4" fmla="*/ 208 w 216"/>
                <a:gd name="T5" fmla="*/ 16 h 357"/>
                <a:gd name="T6" fmla="*/ 208 w 216"/>
                <a:gd name="T7" fmla="*/ 16 h 357"/>
                <a:gd name="T8" fmla="*/ 209 w 216"/>
                <a:gd name="T9" fmla="*/ 39 h 357"/>
                <a:gd name="T10" fmla="*/ 208 w 216"/>
                <a:gd name="T11" fmla="*/ 53 h 357"/>
                <a:gd name="T12" fmla="*/ 209 w 216"/>
                <a:gd name="T13" fmla="*/ 72 h 357"/>
                <a:gd name="T14" fmla="*/ 208 w 216"/>
                <a:gd name="T15" fmla="*/ 80 h 357"/>
                <a:gd name="T16" fmla="*/ 214 w 216"/>
                <a:gd name="T17" fmla="*/ 82 h 357"/>
                <a:gd name="T18" fmla="*/ 214 w 216"/>
                <a:gd name="T19" fmla="*/ 124 h 357"/>
                <a:gd name="T20" fmla="*/ 214 w 216"/>
                <a:gd name="T21" fmla="*/ 124 h 357"/>
                <a:gd name="T22" fmla="*/ 207 w 216"/>
                <a:gd name="T23" fmla="*/ 132 h 357"/>
                <a:gd name="T24" fmla="*/ 191 w 216"/>
                <a:gd name="T25" fmla="*/ 129 h 357"/>
                <a:gd name="T26" fmla="*/ 188 w 216"/>
                <a:gd name="T27" fmla="*/ 141 h 357"/>
                <a:gd name="T28" fmla="*/ 184 w 216"/>
                <a:gd name="T29" fmla="*/ 151 h 357"/>
                <a:gd name="T30" fmla="*/ 175 w 216"/>
                <a:gd name="T31" fmla="*/ 145 h 357"/>
                <a:gd name="T32" fmla="*/ 165 w 216"/>
                <a:gd name="T33" fmla="*/ 144 h 357"/>
                <a:gd name="T34" fmla="*/ 166 w 216"/>
                <a:gd name="T35" fmla="*/ 148 h 357"/>
                <a:gd name="T36" fmla="*/ 162 w 216"/>
                <a:gd name="T37" fmla="*/ 162 h 357"/>
                <a:gd name="T38" fmla="*/ 156 w 216"/>
                <a:gd name="T39" fmla="*/ 183 h 357"/>
                <a:gd name="T40" fmla="*/ 152 w 216"/>
                <a:gd name="T41" fmla="*/ 200 h 357"/>
                <a:gd name="T42" fmla="*/ 157 w 216"/>
                <a:gd name="T43" fmla="*/ 217 h 357"/>
                <a:gd name="T44" fmla="*/ 159 w 216"/>
                <a:gd name="T45" fmla="*/ 222 h 357"/>
                <a:gd name="T46" fmla="*/ 169 w 216"/>
                <a:gd name="T47" fmla="*/ 260 h 357"/>
                <a:gd name="T48" fmla="*/ 165 w 216"/>
                <a:gd name="T49" fmla="*/ 280 h 357"/>
                <a:gd name="T50" fmla="*/ 160 w 216"/>
                <a:gd name="T51" fmla="*/ 311 h 357"/>
                <a:gd name="T52" fmla="*/ 155 w 216"/>
                <a:gd name="T53" fmla="*/ 327 h 357"/>
                <a:gd name="T54" fmla="*/ 156 w 216"/>
                <a:gd name="T55" fmla="*/ 343 h 357"/>
                <a:gd name="T56" fmla="*/ 152 w 216"/>
                <a:gd name="T57" fmla="*/ 352 h 357"/>
                <a:gd name="T58" fmla="*/ 137 w 216"/>
                <a:gd name="T59" fmla="*/ 350 h 357"/>
                <a:gd name="T60" fmla="*/ 95 w 216"/>
                <a:gd name="T61" fmla="*/ 343 h 357"/>
                <a:gd name="T62" fmla="*/ 87 w 216"/>
                <a:gd name="T63" fmla="*/ 332 h 357"/>
                <a:gd name="T64" fmla="*/ 82 w 216"/>
                <a:gd name="T65" fmla="*/ 285 h 357"/>
                <a:gd name="T66" fmla="*/ 76 w 216"/>
                <a:gd name="T67" fmla="*/ 274 h 357"/>
                <a:gd name="T68" fmla="*/ 76 w 216"/>
                <a:gd name="T69" fmla="*/ 264 h 357"/>
                <a:gd name="T70" fmla="*/ 76 w 216"/>
                <a:gd name="T71" fmla="*/ 263 h 357"/>
                <a:gd name="T72" fmla="*/ 76 w 216"/>
                <a:gd name="T73" fmla="*/ 262 h 357"/>
                <a:gd name="T74" fmla="*/ 78 w 216"/>
                <a:gd name="T75" fmla="*/ 252 h 357"/>
                <a:gd name="T76" fmla="*/ 78 w 216"/>
                <a:gd name="T77" fmla="*/ 252 h 357"/>
                <a:gd name="T78" fmla="*/ 83 w 216"/>
                <a:gd name="T79" fmla="*/ 249 h 357"/>
                <a:gd name="T80" fmla="*/ 110 w 216"/>
                <a:gd name="T81" fmla="*/ 148 h 357"/>
                <a:gd name="T82" fmla="*/ 101 w 216"/>
                <a:gd name="T83" fmla="*/ 140 h 357"/>
                <a:gd name="T84" fmla="*/ 0 w 216"/>
                <a:gd name="T85" fmla="*/ 140 h 357"/>
                <a:gd name="T86" fmla="*/ 0 w 216"/>
                <a:gd name="T87" fmla="*/ 32 h 357"/>
                <a:gd name="T88" fmla="*/ 118 w 216"/>
                <a:gd name="T89" fmla="*/ 32 h 357"/>
                <a:gd name="T90" fmla="*/ 118 w 216"/>
                <a:gd name="T91" fmla="*/ 32 h 357"/>
                <a:gd name="T92" fmla="*/ 139 w 216"/>
                <a:gd name="T93" fmla="*/ 32 h 357"/>
                <a:gd name="T94" fmla="*/ 147 w 216"/>
                <a:gd name="T95" fmla="*/ 0 h 357"/>
                <a:gd name="T96" fmla="*/ 199 w 216"/>
                <a:gd name="T97" fmla="*/ 15 h 357"/>
                <a:gd name="connsiteX0" fmla="*/ 9213 w 9913"/>
                <a:gd name="connsiteY0" fmla="*/ 420 h 9870"/>
                <a:gd name="connsiteX1" fmla="*/ 9583 w 9913"/>
                <a:gd name="connsiteY1" fmla="*/ 448 h 9870"/>
                <a:gd name="connsiteX2" fmla="*/ 9630 w 9913"/>
                <a:gd name="connsiteY2" fmla="*/ 448 h 9870"/>
                <a:gd name="connsiteX3" fmla="*/ 9630 w 9913"/>
                <a:gd name="connsiteY3" fmla="*/ 448 h 9870"/>
                <a:gd name="connsiteX4" fmla="*/ 9676 w 9913"/>
                <a:gd name="connsiteY4" fmla="*/ 1092 h 9870"/>
                <a:gd name="connsiteX5" fmla="*/ 9630 w 9913"/>
                <a:gd name="connsiteY5" fmla="*/ 1485 h 9870"/>
                <a:gd name="connsiteX6" fmla="*/ 9676 w 9913"/>
                <a:gd name="connsiteY6" fmla="*/ 2017 h 9870"/>
                <a:gd name="connsiteX7" fmla="*/ 9630 w 9913"/>
                <a:gd name="connsiteY7" fmla="*/ 2241 h 9870"/>
                <a:gd name="connsiteX8" fmla="*/ 9907 w 9913"/>
                <a:gd name="connsiteY8" fmla="*/ 2297 h 9870"/>
                <a:gd name="connsiteX9" fmla="*/ 9907 w 9913"/>
                <a:gd name="connsiteY9" fmla="*/ 3473 h 9870"/>
                <a:gd name="connsiteX10" fmla="*/ 9907 w 9913"/>
                <a:gd name="connsiteY10" fmla="*/ 3473 h 9870"/>
                <a:gd name="connsiteX11" fmla="*/ 9583 w 9913"/>
                <a:gd name="connsiteY11" fmla="*/ 3697 h 9870"/>
                <a:gd name="connsiteX12" fmla="*/ 8843 w 9913"/>
                <a:gd name="connsiteY12" fmla="*/ 3613 h 9870"/>
                <a:gd name="connsiteX13" fmla="*/ 8704 w 9913"/>
                <a:gd name="connsiteY13" fmla="*/ 3950 h 9870"/>
                <a:gd name="connsiteX14" fmla="*/ 8519 w 9913"/>
                <a:gd name="connsiteY14" fmla="*/ 4230 h 9870"/>
                <a:gd name="connsiteX15" fmla="*/ 8102 w 9913"/>
                <a:gd name="connsiteY15" fmla="*/ 4062 h 9870"/>
                <a:gd name="connsiteX16" fmla="*/ 7639 w 9913"/>
                <a:gd name="connsiteY16" fmla="*/ 4034 h 9870"/>
                <a:gd name="connsiteX17" fmla="*/ 7685 w 9913"/>
                <a:gd name="connsiteY17" fmla="*/ 4146 h 9870"/>
                <a:gd name="connsiteX18" fmla="*/ 7500 w 9913"/>
                <a:gd name="connsiteY18" fmla="*/ 4538 h 9870"/>
                <a:gd name="connsiteX19" fmla="*/ 7222 w 9913"/>
                <a:gd name="connsiteY19" fmla="*/ 5126 h 9870"/>
                <a:gd name="connsiteX20" fmla="*/ 7037 w 9913"/>
                <a:gd name="connsiteY20" fmla="*/ 5602 h 9870"/>
                <a:gd name="connsiteX21" fmla="*/ 7269 w 9913"/>
                <a:gd name="connsiteY21" fmla="*/ 6078 h 9870"/>
                <a:gd name="connsiteX22" fmla="*/ 7824 w 9913"/>
                <a:gd name="connsiteY22" fmla="*/ 7283 h 9870"/>
                <a:gd name="connsiteX23" fmla="*/ 7639 w 9913"/>
                <a:gd name="connsiteY23" fmla="*/ 7843 h 9870"/>
                <a:gd name="connsiteX24" fmla="*/ 7407 w 9913"/>
                <a:gd name="connsiteY24" fmla="*/ 8711 h 9870"/>
                <a:gd name="connsiteX25" fmla="*/ 7176 w 9913"/>
                <a:gd name="connsiteY25" fmla="*/ 9160 h 9870"/>
                <a:gd name="connsiteX26" fmla="*/ 7222 w 9913"/>
                <a:gd name="connsiteY26" fmla="*/ 9608 h 9870"/>
                <a:gd name="connsiteX27" fmla="*/ 7037 w 9913"/>
                <a:gd name="connsiteY27" fmla="*/ 9860 h 9870"/>
                <a:gd name="connsiteX28" fmla="*/ 6343 w 9913"/>
                <a:gd name="connsiteY28" fmla="*/ 9804 h 9870"/>
                <a:gd name="connsiteX29" fmla="*/ 4398 w 9913"/>
                <a:gd name="connsiteY29" fmla="*/ 9608 h 9870"/>
                <a:gd name="connsiteX30" fmla="*/ 4028 w 9913"/>
                <a:gd name="connsiteY30" fmla="*/ 9300 h 9870"/>
                <a:gd name="connsiteX31" fmla="*/ 3796 w 9913"/>
                <a:gd name="connsiteY31" fmla="*/ 7983 h 9870"/>
                <a:gd name="connsiteX32" fmla="*/ 3519 w 9913"/>
                <a:gd name="connsiteY32" fmla="*/ 7675 h 9870"/>
                <a:gd name="connsiteX33" fmla="*/ 3519 w 9913"/>
                <a:gd name="connsiteY33" fmla="*/ 7395 h 9870"/>
                <a:gd name="connsiteX34" fmla="*/ 3519 w 9913"/>
                <a:gd name="connsiteY34" fmla="*/ 7367 h 9870"/>
                <a:gd name="connsiteX35" fmla="*/ 3519 w 9913"/>
                <a:gd name="connsiteY35" fmla="*/ 7339 h 9870"/>
                <a:gd name="connsiteX36" fmla="*/ 3611 w 9913"/>
                <a:gd name="connsiteY36" fmla="*/ 7059 h 9870"/>
                <a:gd name="connsiteX37" fmla="*/ 3611 w 9913"/>
                <a:gd name="connsiteY37" fmla="*/ 7059 h 9870"/>
                <a:gd name="connsiteX38" fmla="*/ 3843 w 9913"/>
                <a:gd name="connsiteY38" fmla="*/ 6975 h 9870"/>
                <a:gd name="connsiteX39" fmla="*/ 5093 w 9913"/>
                <a:gd name="connsiteY39" fmla="*/ 4146 h 9870"/>
                <a:gd name="connsiteX40" fmla="*/ 4676 w 9913"/>
                <a:gd name="connsiteY40" fmla="*/ 3922 h 9870"/>
                <a:gd name="connsiteX41" fmla="*/ 0 w 9913"/>
                <a:gd name="connsiteY41" fmla="*/ 3922 h 9870"/>
                <a:gd name="connsiteX42" fmla="*/ 0 w 9913"/>
                <a:gd name="connsiteY42" fmla="*/ 896 h 9870"/>
                <a:gd name="connsiteX43" fmla="*/ 5463 w 9913"/>
                <a:gd name="connsiteY43" fmla="*/ 896 h 9870"/>
                <a:gd name="connsiteX44" fmla="*/ 5463 w 9913"/>
                <a:gd name="connsiteY44" fmla="*/ 896 h 9870"/>
                <a:gd name="connsiteX45" fmla="*/ 6435 w 9913"/>
                <a:gd name="connsiteY45" fmla="*/ 896 h 9870"/>
                <a:gd name="connsiteX46" fmla="*/ 6806 w 9913"/>
                <a:gd name="connsiteY46" fmla="*/ 0 h 9870"/>
                <a:gd name="connsiteX47" fmla="*/ 9213 w 9913"/>
                <a:gd name="connsiteY47" fmla="*/ 420 h 9870"/>
                <a:gd name="connsiteX0" fmla="*/ 9294 w 10000"/>
                <a:gd name="connsiteY0" fmla="*/ 426 h 10000"/>
                <a:gd name="connsiteX1" fmla="*/ 9667 w 10000"/>
                <a:gd name="connsiteY1" fmla="*/ 454 h 10000"/>
                <a:gd name="connsiteX2" fmla="*/ 9715 w 10000"/>
                <a:gd name="connsiteY2" fmla="*/ 454 h 10000"/>
                <a:gd name="connsiteX3" fmla="*/ 9715 w 10000"/>
                <a:gd name="connsiteY3" fmla="*/ 454 h 10000"/>
                <a:gd name="connsiteX4" fmla="*/ 9761 w 10000"/>
                <a:gd name="connsiteY4" fmla="*/ 1106 h 10000"/>
                <a:gd name="connsiteX5" fmla="*/ 9715 w 10000"/>
                <a:gd name="connsiteY5" fmla="*/ 1505 h 10000"/>
                <a:gd name="connsiteX6" fmla="*/ 9761 w 10000"/>
                <a:gd name="connsiteY6" fmla="*/ 2044 h 10000"/>
                <a:gd name="connsiteX7" fmla="*/ 9715 w 10000"/>
                <a:gd name="connsiteY7" fmla="*/ 2271 h 10000"/>
                <a:gd name="connsiteX8" fmla="*/ 9994 w 10000"/>
                <a:gd name="connsiteY8" fmla="*/ 2327 h 10000"/>
                <a:gd name="connsiteX9" fmla="*/ 9994 w 10000"/>
                <a:gd name="connsiteY9" fmla="*/ 3519 h 10000"/>
                <a:gd name="connsiteX10" fmla="*/ 9994 w 10000"/>
                <a:gd name="connsiteY10" fmla="*/ 3519 h 10000"/>
                <a:gd name="connsiteX11" fmla="*/ 9667 w 10000"/>
                <a:gd name="connsiteY11" fmla="*/ 3746 h 10000"/>
                <a:gd name="connsiteX12" fmla="*/ 8780 w 10000"/>
                <a:gd name="connsiteY12" fmla="*/ 4002 h 10000"/>
                <a:gd name="connsiteX13" fmla="*/ 8594 w 10000"/>
                <a:gd name="connsiteY13" fmla="*/ 4286 h 10000"/>
                <a:gd name="connsiteX14" fmla="*/ 8173 w 10000"/>
                <a:gd name="connsiteY14" fmla="*/ 4116 h 10000"/>
                <a:gd name="connsiteX15" fmla="*/ 7706 w 10000"/>
                <a:gd name="connsiteY15" fmla="*/ 4087 h 10000"/>
                <a:gd name="connsiteX16" fmla="*/ 7752 w 10000"/>
                <a:gd name="connsiteY16" fmla="*/ 4201 h 10000"/>
                <a:gd name="connsiteX17" fmla="*/ 7566 w 10000"/>
                <a:gd name="connsiteY17" fmla="*/ 4598 h 10000"/>
                <a:gd name="connsiteX18" fmla="*/ 7285 w 10000"/>
                <a:gd name="connsiteY18" fmla="*/ 5194 h 10000"/>
                <a:gd name="connsiteX19" fmla="*/ 7099 w 10000"/>
                <a:gd name="connsiteY19" fmla="*/ 5676 h 10000"/>
                <a:gd name="connsiteX20" fmla="*/ 7333 w 10000"/>
                <a:gd name="connsiteY20" fmla="*/ 6158 h 10000"/>
                <a:gd name="connsiteX21" fmla="*/ 7893 w 10000"/>
                <a:gd name="connsiteY21" fmla="*/ 7379 h 10000"/>
                <a:gd name="connsiteX22" fmla="*/ 7706 w 10000"/>
                <a:gd name="connsiteY22" fmla="*/ 7946 h 10000"/>
                <a:gd name="connsiteX23" fmla="*/ 7472 w 10000"/>
                <a:gd name="connsiteY23" fmla="*/ 8826 h 10000"/>
                <a:gd name="connsiteX24" fmla="*/ 7239 w 10000"/>
                <a:gd name="connsiteY24" fmla="*/ 9281 h 10000"/>
                <a:gd name="connsiteX25" fmla="*/ 7285 w 10000"/>
                <a:gd name="connsiteY25" fmla="*/ 9735 h 10000"/>
                <a:gd name="connsiteX26" fmla="*/ 7099 w 10000"/>
                <a:gd name="connsiteY26" fmla="*/ 9990 h 10000"/>
                <a:gd name="connsiteX27" fmla="*/ 6399 w 10000"/>
                <a:gd name="connsiteY27" fmla="*/ 9933 h 10000"/>
                <a:gd name="connsiteX28" fmla="*/ 4437 w 10000"/>
                <a:gd name="connsiteY28" fmla="*/ 9735 h 10000"/>
                <a:gd name="connsiteX29" fmla="*/ 4063 w 10000"/>
                <a:gd name="connsiteY29" fmla="*/ 9422 h 10000"/>
                <a:gd name="connsiteX30" fmla="*/ 3829 w 10000"/>
                <a:gd name="connsiteY30" fmla="*/ 8088 h 10000"/>
                <a:gd name="connsiteX31" fmla="*/ 3550 w 10000"/>
                <a:gd name="connsiteY31" fmla="*/ 7776 h 10000"/>
                <a:gd name="connsiteX32" fmla="*/ 3550 w 10000"/>
                <a:gd name="connsiteY32" fmla="*/ 7492 h 10000"/>
                <a:gd name="connsiteX33" fmla="*/ 3550 w 10000"/>
                <a:gd name="connsiteY33" fmla="*/ 7464 h 10000"/>
                <a:gd name="connsiteX34" fmla="*/ 3550 w 10000"/>
                <a:gd name="connsiteY34" fmla="*/ 7436 h 10000"/>
                <a:gd name="connsiteX35" fmla="*/ 3643 w 10000"/>
                <a:gd name="connsiteY35" fmla="*/ 7152 h 10000"/>
                <a:gd name="connsiteX36" fmla="*/ 3643 w 10000"/>
                <a:gd name="connsiteY36" fmla="*/ 7152 h 10000"/>
                <a:gd name="connsiteX37" fmla="*/ 3877 w 10000"/>
                <a:gd name="connsiteY37" fmla="*/ 7067 h 10000"/>
                <a:gd name="connsiteX38" fmla="*/ 5138 w 10000"/>
                <a:gd name="connsiteY38" fmla="*/ 4201 h 10000"/>
                <a:gd name="connsiteX39" fmla="*/ 4717 w 10000"/>
                <a:gd name="connsiteY39" fmla="*/ 3974 h 10000"/>
                <a:gd name="connsiteX40" fmla="*/ 0 w 10000"/>
                <a:gd name="connsiteY40" fmla="*/ 3974 h 10000"/>
                <a:gd name="connsiteX41" fmla="*/ 0 w 10000"/>
                <a:gd name="connsiteY41" fmla="*/ 908 h 10000"/>
                <a:gd name="connsiteX42" fmla="*/ 5511 w 10000"/>
                <a:gd name="connsiteY42" fmla="*/ 908 h 10000"/>
                <a:gd name="connsiteX43" fmla="*/ 5511 w 10000"/>
                <a:gd name="connsiteY43" fmla="*/ 908 h 10000"/>
                <a:gd name="connsiteX44" fmla="*/ 6491 w 10000"/>
                <a:gd name="connsiteY44" fmla="*/ 908 h 10000"/>
                <a:gd name="connsiteX45" fmla="*/ 6866 w 10000"/>
                <a:gd name="connsiteY45" fmla="*/ 0 h 10000"/>
                <a:gd name="connsiteX46" fmla="*/ 9294 w 10000"/>
                <a:gd name="connsiteY46" fmla="*/ 426 h 10000"/>
                <a:gd name="connsiteX0" fmla="*/ 9294 w 10000"/>
                <a:gd name="connsiteY0" fmla="*/ 426 h 10000"/>
                <a:gd name="connsiteX1" fmla="*/ 9667 w 10000"/>
                <a:gd name="connsiteY1" fmla="*/ 454 h 10000"/>
                <a:gd name="connsiteX2" fmla="*/ 9715 w 10000"/>
                <a:gd name="connsiteY2" fmla="*/ 454 h 10000"/>
                <a:gd name="connsiteX3" fmla="*/ 9715 w 10000"/>
                <a:gd name="connsiteY3" fmla="*/ 454 h 10000"/>
                <a:gd name="connsiteX4" fmla="*/ 9761 w 10000"/>
                <a:gd name="connsiteY4" fmla="*/ 1106 h 10000"/>
                <a:gd name="connsiteX5" fmla="*/ 9715 w 10000"/>
                <a:gd name="connsiteY5" fmla="*/ 1505 h 10000"/>
                <a:gd name="connsiteX6" fmla="*/ 9761 w 10000"/>
                <a:gd name="connsiteY6" fmla="*/ 2044 h 10000"/>
                <a:gd name="connsiteX7" fmla="*/ 9715 w 10000"/>
                <a:gd name="connsiteY7" fmla="*/ 2271 h 10000"/>
                <a:gd name="connsiteX8" fmla="*/ 9994 w 10000"/>
                <a:gd name="connsiteY8" fmla="*/ 2327 h 10000"/>
                <a:gd name="connsiteX9" fmla="*/ 9994 w 10000"/>
                <a:gd name="connsiteY9" fmla="*/ 3519 h 10000"/>
                <a:gd name="connsiteX10" fmla="*/ 9994 w 10000"/>
                <a:gd name="connsiteY10" fmla="*/ 3519 h 10000"/>
                <a:gd name="connsiteX11" fmla="*/ 9667 w 10000"/>
                <a:gd name="connsiteY11" fmla="*/ 3746 h 10000"/>
                <a:gd name="connsiteX12" fmla="*/ 8594 w 10000"/>
                <a:gd name="connsiteY12" fmla="*/ 4286 h 10000"/>
                <a:gd name="connsiteX13" fmla="*/ 8173 w 10000"/>
                <a:gd name="connsiteY13" fmla="*/ 4116 h 10000"/>
                <a:gd name="connsiteX14" fmla="*/ 7706 w 10000"/>
                <a:gd name="connsiteY14" fmla="*/ 4087 h 10000"/>
                <a:gd name="connsiteX15" fmla="*/ 7752 w 10000"/>
                <a:gd name="connsiteY15" fmla="*/ 4201 h 10000"/>
                <a:gd name="connsiteX16" fmla="*/ 7566 w 10000"/>
                <a:gd name="connsiteY16" fmla="*/ 4598 h 10000"/>
                <a:gd name="connsiteX17" fmla="*/ 7285 w 10000"/>
                <a:gd name="connsiteY17" fmla="*/ 5194 h 10000"/>
                <a:gd name="connsiteX18" fmla="*/ 7099 w 10000"/>
                <a:gd name="connsiteY18" fmla="*/ 5676 h 10000"/>
                <a:gd name="connsiteX19" fmla="*/ 7333 w 10000"/>
                <a:gd name="connsiteY19" fmla="*/ 6158 h 10000"/>
                <a:gd name="connsiteX20" fmla="*/ 7893 w 10000"/>
                <a:gd name="connsiteY20" fmla="*/ 7379 h 10000"/>
                <a:gd name="connsiteX21" fmla="*/ 7706 w 10000"/>
                <a:gd name="connsiteY21" fmla="*/ 7946 h 10000"/>
                <a:gd name="connsiteX22" fmla="*/ 7472 w 10000"/>
                <a:gd name="connsiteY22" fmla="*/ 8826 h 10000"/>
                <a:gd name="connsiteX23" fmla="*/ 7239 w 10000"/>
                <a:gd name="connsiteY23" fmla="*/ 9281 h 10000"/>
                <a:gd name="connsiteX24" fmla="*/ 7285 w 10000"/>
                <a:gd name="connsiteY24" fmla="*/ 9735 h 10000"/>
                <a:gd name="connsiteX25" fmla="*/ 7099 w 10000"/>
                <a:gd name="connsiteY25" fmla="*/ 9990 h 10000"/>
                <a:gd name="connsiteX26" fmla="*/ 6399 w 10000"/>
                <a:gd name="connsiteY26" fmla="*/ 9933 h 10000"/>
                <a:gd name="connsiteX27" fmla="*/ 4437 w 10000"/>
                <a:gd name="connsiteY27" fmla="*/ 9735 h 10000"/>
                <a:gd name="connsiteX28" fmla="*/ 4063 w 10000"/>
                <a:gd name="connsiteY28" fmla="*/ 9422 h 10000"/>
                <a:gd name="connsiteX29" fmla="*/ 3829 w 10000"/>
                <a:gd name="connsiteY29" fmla="*/ 8088 h 10000"/>
                <a:gd name="connsiteX30" fmla="*/ 3550 w 10000"/>
                <a:gd name="connsiteY30" fmla="*/ 7776 h 10000"/>
                <a:gd name="connsiteX31" fmla="*/ 3550 w 10000"/>
                <a:gd name="connsiteY31" fmla="*/ 7492 h 10000"/>
                <a:gd name="connsiteX32" fmla="*/ 3550 w 10000"/>
                <a:gd name="connsiteY32" fmla="*/ 7464 h 10000"/>
                <a:gd name="connsiteX33" fmla="*/ 3550 w 10000"/>
                <a:gd name="connsiteY33" fmla="*/ 7436 h 10000"/>
                <a:gd name="connsiteX34" fmla="*/ 3643 w 10000"/>
                <a:gd name="connsiteY34" fmla="*/ 7152 h 10000"/>
                <a:gd name="connsiteX35" fmla="*/ 3643 w 10000"/>
                <a:gd name="connsiteY35" fmla="*/ 7152 h 10000"/>
                <a:gd name="connsiteX36" fmla="*/ 3877 w 10000"/>
                <a:gd name="connsiteY36" fmla="*/ 7067 h 10000"/>
                <a:gd name="connsiteX37" fmla="*/ 5138 w 10000"/>
                <a:gd name="connsiteY37" fmla="*/ 4201 h 10000"/>
                <a:gd name="connsiteX38" fmla="*/ 4717 w 10000"/>
                <a:gd name="connsiteY38" fmla="*/ 3974 h 10000"/>
                <a:gd name="connsiteX39" fmla="*/ 0 w 10000"/>
                <a:gd name="connsiteY39" fmla="*/ 3974 h 10000"/>
                <a:gd name="connsiteX40" fmla="*/ 0 w 10000"/>
                <a:gd name="connsiteY40" fmla="*/ 908 h 10000"/>
                <a:gd name="connsiteX41" fmla="*/ 5511 w 10000"/>
                <a:gd name="connsiteY41" fmla="*/ 908 h 10000"/>
                <a:gd name="connsiteX42" fmla="*/ 5511 w 10000"/>
                <a:gd name="connsiteY42" fmla="*/ 908 h 10000"/>
                <a:gd name="connsiteX43" fmla="*/ 6491 w 10000"/>
                <a:gd name="connsiteY43" fmla="*/ 908 h 10000"/>
                <a:gd name="connsiteX44" fmla="*/ 6866 w 10000"/>
                <a:gd name="connsiteY44" fmla="*/ 0 h 10000"/>
                <a:gd name="connsiteX45" fmla="*/ 9294 w 10000"/>
                <a:gd name="connsiteY45" fmla="*/ 42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10000">
                  <a:moveTo>
                    <a:pt x="9294" y="426"/>
                  </a:moveTo>
                  <a:cubicBezTo>
                    <a:pt x="9434" y="426"/>
                    <a:pt x="9527" y="454"/>
                    <a:pt x="9667" y="454"/>
                  </a:cubicBezTo>
                  <a:lnTo>
                    <a:pt x="9715" y="454"/>
                  </a:lnTo>
                  <a:lnTo>
                    <a:pt x="9715" y="454"/>
                  </a:lnTo>
                  <a:cubicBezTo>
                    <a:pt x="9715" y="681"/>
                    <a:pt x="9901" y="879"/>
                    <a:pt x="9761" y="1106"/>
                  </a:cubicBezTo>
                  <a:cubicBezTo>
                    <a:pt x="9715" y="1248"/>
                    <a:pt x="9480" y="1391"/>
                    <a:pt x="9715" y="1505"/>
                  </a:cubicBezTo>
                  <a:cubicBezTo>
                    <a:pt x="10088" y="1732"/>
                    <a:pt x="10088" y="1845"/>
                    <a:pt x="9761" y="2044"/>
                  </a:cubicBezTo>
                  <a:cubicBezTo>
                    <a:pt x="9667" y="2100"/>
                    <a:pt x="9715" y="2214"/>
                    <a:pt x="9715" y="2271"/>
                  </a:cubicBezTo>
                  <a:cubicBezTo>
                    <a:pt x="9715" y="2327"/>
                    <a:pt x="9948" y="2327"/>
                    <a:pt x="9994" y="2327"/>
                  </a:cubicBezTo>
                  <a:lnTo>
                    <a:pt x="9994" y="3519"/>
                  </a:lnTo>
                  <a:lnTo>
                    <a:pt x="9994" y="3519"/>
                  </a:lnTo>
                  <a:cubicBezTo>
                    <a:pt x="9901" y="3632"/>
                    <a:pt x="9994" y="3746"/>
                    <a:pt x="9667" y="3746"/>
                  </a:cubicBezTo>
                  <a:cubicBezTo>
                    <a:pt x="9434" y="3874"/>
                    <a:pt x="8843" y="4224"/>
                    <a:pt x="8594" y="4286"/>
                  </a:cubicBezTo>
                  <a:cubicBezTo>
                    <a:pt x="8313" y="4342"/>
                    <a:pt x="8313" y="4201"/>
                    <a:pt x="8173" y="4116"/>
                  </a:cubicBezTo>
                  <a:cubicBezTo>
                    <a:pt x="8079" y="4087"/>
                    <a:pt x="7706" y="4002"/>
                    <a:pt x="7706" y="4087"/>
                  </a:cubicBezTo>
                  <a:cubicBezTo>
                    <a:pt x="7706" y="4116"/>
                    <a:pt x="7752" y="4201"/>
                    <a:pt x="7752" y="4201"/>
                  </a:cubicBezTo>
                  <a:cubicBezTo>
                    <a:pt x="7846" y="4342"/>
                    <a:pt x="7846" y="4513"/>
                    <a:pt x="7566" y="4598"/>
                  </a:cubicBezTo>
                  <a:cubicBezTo>
                    <a:pt x="7005" y="4740"/>
                    <a:pt x="7333" y="4910"/>
                    <a:pt x="7285" y="5194"/>
                  </a:cubicBezTo>
                  <a:cubicBezTo>
                    <a:pt x="7285" y="5364"/>
                    <a:pt x="7099" y="5534"/>
                    <a:pt x="7099" y="5676"/>
                  </a:cubicBezTo>
                  <a:cubicBezTo>
                    <a:pt x="7099" y="5789"/>
                    <a:pt x="7099" y="6130"/>
                    <a:pt x="7333" y="6158"/>
                  </a:cubicBezTo>
                  <a:cubicBezTo>
                    <a:pt x="7465" y="6442"/>
                    <a:pt x="7830" y="7081"/>
                    <a:pt x="7893" y="7379"/>
                  </a:cubicBezTo>
                  <a:cubicBezTo>
                    <a:pt x="7893" y="7578"/>
                    <a:pt x="7706" y="7748"/>
                    <a:pt x="7706" y="7946"/>
                  </a:cubicBezTo>
                  <a:cubicBezTo>
                    <a:pt x="7706" y="8230"/>
                    <a:pt x="7660" y="8570"/>
                    <a:pt x="7472" y="8826"/>
                  </a:cubicBezTo>
                  <a:cubicBezTo>
                    <a:pt x="7379" y="8969"/>
                    <a:pt x="7285" y="9139"/>
                    <a:pt x="7239" y="9281"/>
                  </a:cubicBezTo>
                  <a:cubicBezTo>
                    <a:pt x="7145" y="9451"/>
                    <a:pt x="7285" y="9564"/>
                    <a:pt x="7285" y="9735"/>
                  </a:cubicBezTo>
                  <a:cubicBezTo>
                    <a:pt x="7239" y="9848"/>
                    <a:pt x="7145" y="9905"/>
                    <a:pt x="7099" y="9990"/>
                  </a:cubicBezTo>
                  <a:cubicBezTo>
                    <a:pt x="6818" y="10018"/>
                    <a:pt x="6678" y="9990"/>
                    <a:pt x="6399" y="9933"/>
                  </a:cubicBezTo>
                  <a:cubicBezTo>
                    <a:pt x="6024" y="9848"/>
                    <a:pt x="4577" y="10132"/>
                    <a:pt x="4437" y="9735"/>
                  </a:cubicBezTo>
                  <a:cubicBezTo>
                    <a:pt x="4204" y="9706"/>
                    <a:pt x="4204" y="9479"/>
                    <a:pt x="4063" y="9422"/>
                  </a:cubicBezTo>
                  <a:cubicBezTo>
                    <a:pt x="4063" y="9167"/>
                    <a:pt x="4344" y="8173"/>
                    <a:pt x="3829" y="8088"/>
                  </a:cubicBezTo>
                  <a:cubicBezTo>
                    <a:pt x="3783" y="8003"/>
                    <a:pt x="3550" y="7861"/>
                    <a:pt x="3550" y="7776"/>
                  </a:cubicBezTo>
                  <a:cubicBezTo>
                    <a:pt x="3456" y="7748"/>
                    <a:pt x="3456" y="7492"/>
                    <a:pt x="3550" y="7492"/>
                  </a:cubicBezTo>
                  <a:lnTo>
                    <a:pt x="3550" y="7464"/>
                  </a:lnTo>
                  <a:lnTo>
                    <a:pt x="3550" y="7436"/>
                  </a:lnTo>
                  <a:cubicBezTo>
                    <a:pt x="3550" y="7379"/>
                    <a:pt x="3643" y="7265"/>
                    <a:pt x="3643" y="7152"/>
                  </a:cubicBezTo>
                  <a:lnTo>
                    <a:pt x="3643" y="7152"/>
                  </a:lnTo>
                  <a:lnTo>
                    <a:pt x="3877" y="7067"/>
                  </a:lnTo>
                  <a:lnTo>
                    <a:pt x="5138" y="4201"/>
                  </a:lnTo>
                  <a:lnTo>
                    <a:pt x="4717" y="3974"/>
                  </a:lnTo>
                  <a:lnTo>
                    <a:pt x="0" y="3974"/>
                  </a:lnTo>
                  <a:lnTo>
                    <a:pt x="0" y="908"/>
                  </a:lnTo>
                  <a:lnTo>
                    <a:pt x="5511" y="908"/>
                  </a:lnTo>
                  <a:lnTo>
                    <a:pt x="5511" y="908"/>
                  </a:lnTo>
                  <a:lnTo>
                    <a:pt x="6491" y="908"/>
                  </a:lnTo>
                  <a:lnTo>
                    <a:pt x="6866" y="0"/>
                  </a:lnTo>
                  <a:lnTo>
                    <a:pt x="9294" y="426"/>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55" name="WARE"/>
            <p:cNvSpPr>
              <a:spLocks/>
            </p:cNvSpPr>
            <p:nvPr/>
          </p:nvSpPr>
          <p:spPr bwMode="auto">
            <a:xfrm>
              <a:off x="5054600" y="4899025"/>
              <a:ext cx="566738" cy="1058863"/>
            </a:xfrm>
            <a:custGeom>
              <a:avLst/>
              <a:gdLst>
                <a:gd name="T0" fmla="*/ 86 w 238"/>
                <a:gd name="T1" fmla="*/ 0 h 445"/>
                <a:gd name="T2" fmla="*/ 93 w 238"/>
                <a:gd name="T3" fmla="*/ 14 h 445"/>
                <a:gd name="T4" fmla="*/ 119 w 238"/>
                <a:gd name="T5" fmla="*/ 25 h 445"/>
                <a:gd name="T6" fmla="*/ 123 w 238"/>
                <a:gd name="T7" fmla="*/ 33 h 445"/>
                <a:gd name="T8" fmla="*/ 118 w 238"/>
                <a:gd name="T9" fmla="*/ 42 h 445"/>
                <a:gd name="T10" fmla="*/ 123 w 238"/>
                <a:gd name="T11" fmla="*/ 47 h 445"/>
                <a:gd name="T12" fmla="*/ 131 w 238"/>
                <a:gd name="T13" fmla="*/ 86 h 445"/>
                <a:gd name="T14" fmla="*/ 138 w 238"/>
                <a:gd name="T15" fmla="*/ 90 h 445"/>
                <a:gd name="T16" fmla="*/ 158 w 238"/>
                <a:gd name="T17" fmla="*/ 112 h 445"/>
                <a:gd name="T18" fmla="*/ 160 w 238"/>
                <a:gd name="T19" fmla="*/ 116 h 445"/>
                <a:gd name="T20" fmla="*/ 161 w 238"/>
                <a:gd name="T21" fmla="*/ 118 h 445"/>
                <a:gd name="T22" fmla="*/ 163 w 238"/>
                <a:gd name="T23" fmla="*/ 119 h 445"/>
                <a:gd name="T24" fmla="*/ 167 w 238"/>
                <a:gd name="T25" fmla="*/ 119 h 445"/>
                <a:gd name="T26" fmla="*/ 175 w 238"/>
                <a:gd name="T27" fmla="*/ 120 h 445"/>
                <a:gd name="T28" fmla="*/ 176 w 238"/>
                <a:gd name="T29" fmla="*/ 132 h 445"/>
                <a:gd name="T30" fmla="*/ 185 w 238"/>
                <a:gd name="T31" fmla="*/ 139 h 445"/>
                <a:gd name="T32" fmla="*/ 195 w 238"/>
                <a:gd name="T33" fmla="*/ 146 h 445"/>
                <a:gd name="T34" fmla="*/ 206 w 238"/>
                <a:gd name="T35" fmla="*/ 148 h 445"/>
                <a:gd name="T36" fmla="*/ 238 w 238"/>
                <a:gd name="T37" fmla="*/ 225 h 445"/>
                <a:gd name="T38" fmla="*/ 120 w 238"/>
                <a:gd name="T39" fmla="*/ 225 h 445"/>
                <a:gd name="T40" fmla="*/ 221 w 238"/>
                <a:gd name="T41" fmla="*/ 333 h 445"/>
                <a:gd name="T42" fmla="*/ 203 w 238"/>
                <a:gd name="T43" fmla="*/ 442 h 445"/>
                <a:gd name="T44" fmla="*/ 198 w 238"/>
                <a:gd name="T45" fmla="*/ 445 h 445"/>
                <a:gd name="T46" fmla="*/ 196 w 238"/>
                <a:gd name="T47" fmla="*/ 443 h 445"/>
                <a:gd name="T48" fmla="*/ 196 w 238"/>
                <a:gd name="T49" fmla="*/ 443 h 445"/>
                <a:gd name="T50" fmla="*/ 120 w 238"/>
                <a:gd name="T51" fmla="*/ 438 h 445"/>
                <a:gd name="T52" fmla="*/ 114 w 238"/>
                <a:gd name="T53" fmla="*/ 423 h 445"/>
                <a:gd name="T54" fmla="*/ 111 w 238"/>
                <a:gd name="T55" fmla="*/ 381 h 445"/>
                <a:gd name="T56" fmla="*/ 117 w 238"/>
                <a:gd name="T57" fmla="*/ 370 h 445"/>
                <a:gd name="T58" fmla="*/ 110 w 238"/>
                <a:gd name="T59" fmla="*/ 364 h 445"/>
                <a:gd name="T60" fmla="*/ 89 w 238"/>
                <a:gd name="T61" fmla="*/ 321 h 445"/>
                <a:gd name="T62" fmla="*/ 72 w 238"/>
                <a:gd name="T63" fmla="*/ 243 h 445"/>
                <a:gd name="T64" fmla="*/ 45 w 238"/>
                <a:gd name="T65" fmla="*/ 218 h 445"/>
                <a:gd name="T66" fmla="*/ 23 w 238"/>
                <a:gd name="T67" fmla="*/ 162 h 445"/>
                <a:gd name="T68" fmla="*/ 14 w 238"/>
                <a:gd name="T69" fmla="*/ 141 h 445"/>
                <a:gd name="T70" fmla="*/ 6 w 238"/>
                <a:gd name="T71" fmla="*/ 119 h 445"/>
                <a:gd name="T72" fmla="*/ 9 w 238"/>
                <a:gd name="T73" fmla="*/ 90 h 445"/>
                <a:gd name="T74" fmla="*/ 32 w 238"/>
                <a:gd name="T75" fmla="*/ 96 h 445"/>
                <a:gd name="T76" fmla="*/ 32 w 238"/>
                <a:gd name="T77" fmla="*/ 51 h 445"/>
                <a:gd name="T78" fmla="*/ 45 w 238"/>
                <a:gd name="T7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8" h="445">
                  <a:moveTo>
                    <a:pt x="45" y="0"/>
                  </a:moveTo>
                  <a:cubicBezTo>
                    <a:pt x="86" y="0"/>
                    <a:pt x="86" y="0"/>
                    <a:pt x="86" y="0"/>
                  </a:cubicBezTo>
                  <a:cubicBezTo>
                    <a:pt x="86" y="14"/>
                    <a:pt x="86" y="14"/>
                    <a:pt x="86" y="14"/>
                  </a:cubicBezTo>
                  <a:cubicBezTo>
                    <a:pt x="93" y="14"/>
                    <a:pt x="93" y="14"/>
                    <a:pt x="93" y="14"/>
                  </a:cubicBezTo>
                  <a:cubicBezTo>
                    <a:pt x="93" y="25"/>
                    <a:pt x="93" y="25"/>
                    <a:pt x="93" y="25"/>
                  </a:cubicBezTo>
                  <a:cubicBezTo>
                    <a:pt x="119" y="25"/>
                    <a:pt x="119" y="25"/>
                    <a:pt x="119" y="25"/>
                  </a:cubicBezTo>
                  <a:cubicBezTo>
                    <a:pt x="119" y="25"/>
                    <a:pt x="119" y="25"/>
                    <a:pt x="119" y="25"/>
                  </a:cubicBezTo>
                  <a:cubicBezTo>
                    <a:pt x="118" y="30"/>
                    <a:pt x="117" y="33"/>
                    <a:pt x="123" y="33"/>
                  </a:cubicBezTo>
                  <a:cubicBezTo>
                    <a:pt x="123" y="33"/>
                    <a:pt x="123" y="33"/>
                    <a:pt x="124" y="33"/>
                  </a:cubicBezTo>
                  <a:cubicBezTo>
                    <a:pt x="124" y="39"/>
                    <a:pt x="118" y="37"/>
                    <a:pt x="118" y="42"/>
                  </a:cubicBezTo>
                  <a:cubicBezTo>
                    <a:pt x="118" y="42"/>
                    <a:pt x="118" y="42"/>
                    <a:pt x="118" y="42"/>
                  </a:cubicBezTo>
                  <a:cubicBezTo>
                    <a:pt x="121" y="43"/>
                    <a:pt x="122" y="44"/>
                    <a:pt x="123" y="47"/>
                  </a:cubicBezTo>
                  <a:cubicBezTo>
                    <a:pt x="123" y="50"/>
                    <a:pt x="128" y="51"/>
                    <a:pt x="130" y="51"/>
                  </a:cubicBezTo>
                  <a:cubicBezTo>
                    <a:pt x="132" y="62"/>
                    <a:pt x="128" y="75"/>
                    <a:pt x="131" y="86"/>
                  </a:cubicBezTo>
                  <a:cubicBezTo>
                    <a:pt x="131" y="86"/>
                    <a:pt x="131" y="86"/>
                    <a:pt x="132" y="86"/>
                  </a:cubicBezTo>
                  <a:cubicBezTo>
                    <a:pt x="132" y="87"/>
                    <a:pt x="137" y="89"/>
                    <a:pt x="138" y="90"/>
                  </a:cubicBezTo>
                  <a:cubicBezTo>
                    <a:pt x="141" y="94"/>
                    <a:pt x="142" y="99"/>
                    <a:pt x="145" y="103"/>
                  </a:cubicBezTo>
                  <a:cubicBezTo>
                    <a:pt x="149" y="106"/>
                    <a:pt x="156" y="108"/>
                    <a:pt x="158" y="112"/>
                  </a:cubicBezTo>
                  <a:cubicBezTo>
                    <a:pt x="158" y="113"/>
                    <a:pt x="159" y="114"/>
                    <a:pt x="159" y="115"/>
                  </a:cubicBezTo>
                  <a:cubicBezTo>
                    <a:pt x="160" y="115"/>
                    <a:pt x="160" y="116"/>
                    <a:pt x="160" y="116"/>
                  </a:cubicBezTo>
                  <a:cubicBezTo>
                    <a:pt x="160" y="117"/>
                    <a:pt x="160" y="117"/>
                    <a:pt x="161" y="117"/>
                  </a:cubicBezTo>
                  <a:cubicBezTo>
                    <a:pt x="161" y="118"/>
                    <a:pt x="161" y="118"/>
                    <a:pt x="161" y="118"/>
                  </a:cubicBezTo>
                  <a:cubicBezTo>
                    <a:pt x="161" y="118"/>
                    <a:pt x="162" y="119"/>
                    <a:pt x="162" y="119"/>
                  </a:cubicBezTo>
                  <a:cubicBezTo>
                    <a:pt x="162" y="119"/>
                    <a:pt x="162" y="119"/>
                    <a:pt x="163" y="119"/>
                  </a:cubicBezTo>
                  <a:cubicBezTo>
                    <a:pt x="164" y="119"/>
                    <a:pt x="164" y="119"/>
                    <a:pt x="165" y="119"/>
                  </a:cubicBezTo>
                  <a:cubicBezTo>
                    <a:pt x="166" y="119"/>
                    <a:pt x="166" y="119"/>
                    <a:pt x="167" y="119"/>
                  </a:cubicBezTo>
                  <a:cubicBezTo>
                    <a:pt x="175" y="120"/>
                    <a:pt x="175" y="120"/>
                    <a:pt x="175" y="120"/>
                  </a:cubicBezTo>
                  <a:cubicBezTo>
                    <a:pt x="175" y="120"/>
                    <a:pt x="175" y="120"/>
                    <a:pt x="175" y="120"/>
                  </a:cubicBezTo>
                  <a:cubicBezTo>
                    <a:pt x="175" y="122"/>
                    <a:pt x="175" y="125"/>
                    <a:pt x="175" y="128"/>
                  </a:cubicBezTo>
                  <a:cubicBezTo>
                    <a:pt x="175" y="130"/>
                    <a:pt x="176" y="131"/>
                    <a:pt x="176" y="132"/>
                  </a:cubicBezTo>
                  <a:cubicBezTo>
                    <a:pt x="178" y="133"/>
                    <a:pt x="179" y="136"/>
                    <a:pt x="181" y="137"/>
                  </a:cubicBezTo>
                  <a:cubicBezTo>
                    <a:pt x="182" y="138"/>
                    <a:pt x="184" y="138"/>
                    <a:pt x="185" y="139"/>
                  </a:cubicBezTo>
                  <a:cubicBezTo>
                    <a:pt x="186" y="140"/>
                    <a:pt x="187" y="142"/>
                    <a:pt x="188" y="142"/>
                  </a:cubicBezTo>
                  <a:cubicBezTo>
                    <a:pt x="189" y="143"/>
                    <a:pt x="194" y="145"/>
                    <a:pt x="195" y="146"/>
                  </a:cubicBezTo>
                  <a:cubicBezTo>
                    <a:pt x="197" y="147"/>
                    <a:pt x="201" y="147"/>
                    <a:pt x="203" y="148"/>
                  </a:cubicBezTo>
                  <a:cubicBezTo>
                    <a:pt x="206" y="148"/>
                    <a:pt x="206" y="148"/>
                    <a:pt x="206" y="148"/>
                  </a:cubicBezTo>
                  <a:cubicBezTo>
                    <a:pt x="205" y="189"/>
                    <a:pt x="205" y="189"/>
                    <a:pt x="205" y="189"/>
                  </a:cubicBezTo>
                  <a:cubicBezTo>
                    <a:pt x="238" y="225"/>
                    <a:pt x="238" y="225"/>
                    <a:pt x="238" y="225"/>
                  </a:cubicBezTo>
                  <a:cubicBezTo>
                    <a:pt x="238" y="225"/>
                    <a:pt x="238" y="225"/>
                    <a:pt x="238" y="225"/>
                  </a:cubicBezTo>
                  <a:cubicBezTo>
                    <a:pt x="120" y="225"/>
                    <a:pt x="120" y="225"/>
                    <a:pt x="120" y="225"/>
                  </a:cubicBezTo>
                  <a:cubicBezTo>
                    <a:pt x="120" y="333"/>
                    <a:pt x="120" y="333"/>
                    <a:pt x="120" y="333"/>
                  </a:cubicBezTo>
                  <a:cubicBezTo>
                    <a:pt x="221" y="333"/>
                    <a:pt x="221" y="333"/>
                    <a:pt x="221" y="333"/>
                  </a:cubicBezTo>
                  <a:cubicBezTo>
                    <a:pt x="230" y="341"/>
                    <a:pt x="230" y="341"/>
                    <a:pt x="230" y="341"/>
                  </a:cubicBezTo>
                  <a:cubicBezTo>
                    <a:pt x="203" y="442"/>
                    <a:pt x="203" y="442"/>
                    <a:pt x="203" y="442"/>
                  </a:cubicBezTo>
                  <a:cubicBezTo>
                    <a:pt x="198" y="445"/>
                    <a:pt x="198" y="445"/>
                    <a:pt x="198" y="445"/>
                  </a:cubicBezTo>
                  <a:cubicBezTo>
                    <a:pt x="198" y="445"/>
                    <a:pt x="198" y="445"/>
                    <a:pt x="198" y="445"/>
                  </a:cubicBezTo>
                  <a:cubicBezTo>
                    <a:pt x="198" y="445"/>
                    <a:pt x="198" y="444"/>
                    <a:pt x="197" y="444"/>
                  </a:cubicBezTo>
                  <a:cubicBezTo>
                    <a:pt x="197" y="444"/>
                    <a:pt x="196" y="444"/>
                    <a:pt x="196" y="443"/>
                  </a:cubicBezTo>
                  <a:cubicBezTo>
                    <a:pt x="196" y="443"/>
                    <a:pt x="196" y="443"/>
                    <a:pt x="196" y="443"/>
                  </a:cubicBezTo>
                  <a:cubicBezTo>
                    <a:pt x="196" y="443"/>
                    <a:pt x="196" y="443"/>
                    <a:pt x="196" y="443"/>
                  </a:cubicBezTo>
                  <a:cubicBezTo>
                    <a:pt x="120" y="438"/>
                    <a:pt x="120" y="438"/>
                    <a:pt x="120" y="438"/>
                  </a:cubicBezTo>
                  <a:cubicBezTo>
                    <a:pt x="120" y="438"/>
                    <a:pt x="120" y="438"/>
                    <a:pt x="120" y="438"/>
                  </a:cubicBezTo>
                  <a:cubicBezTo>
                    <a:pt x="120" y="423"/>
                    <a:pt x="120" y="423"/>
                    <a:pt x="120" y="423"/>
                  </a:cubicBezTo>
                  <a:cubicBezTo>
                    <a:pt x="114" y="423"/>
                    <a:pt x="114" y="423"/>
                    <a:pt x="114" y="423"/>
                  </a:cubicBezTo>
                  <a:cubicBezTo>
                    <a:pt x="114" y="381"/>
                    <a:pt x="114" y="381"/>
                    <a:pt x="114" y="381"/>
                  </a:cubicBezTo>
                  <a:cubicBezTo>
                    <a:pt x="111" y="381"/>
                    <a:pt x="111" y="381"/>
                    <a:pt x="111" y="381"/>
                  </a:cubicBezTo>
                  <a:cubicBezTo>
                    <a:pt x="111" y="370"/>
                    <a:pt x="111" y="370"/>
                    <a:pt x="111" y="370"/>
                  </a:cubicBezTo>
                  <a:cubicBezTo>
                    <a:pt x="117" y="370"/>
                    <a:pt x="117" y="370"/>
                    <a:pt x="117" y="370"/>
                  </a:cubicBezTo>
                  <a:cubicBezTo>
                    <a:pt x="117" y="364"/>
                    <a:pt x="117" y="364"/>
                    <a:pt x="117" y="364"/>
                  </a:cubicBezTo>
                  <a:cubicBezTo>
                    <a:pt x="110" y="364"/>
                    <a:pt x="110" y="364"/>
                    <a:pt x="110" y="364"/>
                  </a:cubicBezTo>
                  <a:cubicBezTo>
                    <a:pt x="110" y="321"/>
                    <a:pt x="110" y="321"/>
                    <a:pt x="110" y="321"/>
                  </a:cubicBezTo>
                  <a:cubicBezTo>
                    <a:pt x="89" y="321"/>
                    <a:pt x="89" y="321"/>
                    <a:pt x="89" y="321"/>
                  </a:cubicBezTo>
                  <a:cubicBezTo>
                    <a:pt x="89" y="249"/>
                    <a:pt x="89" y="249"/>
                    <a:pt x="89" y="249"/>
                  </a:cubicBezTo>
                  <a:cubicBezTo>
                    <a:pt x="82" y="246"/>
                    <a:pt x="77" y="249"/>
                    <a:pt x="72" y="243"/>
                  </a:cubicBezTo>
                  <a:cubicBezTo>
                    <a:pt x="68" y="238"/>
                    <a:pt x="65" y="229"/>
                    <a:pt x="58" y="228"/>
                  </a:cubicBezTo>
                  <a:cubicBezTo>
                    <a:pt x="55" y="224"/>
                    <a:pt x="49" y="223"/>
                    <a:pt x="45" y="218"/>
                  </a:cubicBezTo>
                  <a:cubicBezTo>
                    <a:pt x="42" y="213"/>
                    <a:pt x="41" y="207"/>
                    <a:pt x="38" y="202"/>
                  </a:cubicBezTo>
                  <a:cubicBezTo>
                    <a:pt x="32" y="190"/>
                    <a:pt x="29" y="175"/>
                    <a:pt x="23" y="162"/>
                  </a:cubicBezTo>
                  <a:cubicBezTo>
                    <a:pt x="20" y="156"/>
                    <a:pt x="19" y="147"/>
                    <a:pt x="14" y="141"/>
                  </a:cubicBezTo>
                  <a:cubicBezTo>
                    <a:pt x="14" y="141"/>
                    <a:pt x="14" y="141"/>
                    <a:pt x="14" y="141"/>
                  </a:cubicBezTo>
                  <a:cubicBezTo>
                    <a:pt x="11" y="131"/>
                    <a:pt x="11" y="131"/>
                    <a:pt x="11" y="131"/>
                  </a:cubicBezTo>
                  <a:cubicBezTo>
                    <a:pt x="9" y="126"/>
                    <a:pt x="9" y="123"/>
                    <a:pt x="6" y="119"/>
                  </a:cubicBezTo>
                  <a:cubicBezTo>
                    <a:pt x="4" y="116"/>
                    <a:pt x="1" y="113"/>
                    <a:pt x="1" y="109"/>
                  </a:cubicBezTo>
                  <a:cubicBezTo>
                    <a:pt x="1" y="102"/>
                    <a:pt x="0" y="92"/>
                    <a:pt x="9" y="90"/>
                  </a:cubicBezTo>
                  <a:cubicBezTo>
                    <a:pt x="14" y="89"/>
                    <a:pt x="16" y="89"/>
                    <a:pt x="21" y="90"/>
                  </a:cubicBezTo>
                  <a:cubicBezTo>
                    <a:pt x="21" y="93"/>
                    <a:pt x="29" y="95"/>
                    <a:pt x="32" y="96"/>
                  </a:cubicBezTo>
                  <a:cubicBezTo>
                    <a:pt x="32" y="51"/>
                    <a:pt x="32" y="51"/>
                    <a:pt x="32" y="51"/>
                  </a:cubicBezTo>
                  <a:cubicBezTo>
                    <a:pt x="32" y="51"/>
                    <a:pt x="32" y="51"/>
                    <a:pt x="32" y="51"/>
                  </a:cubicBezTo>
                  <a:cubicBezTo>
                    <a:pt x="32" y="0"/>
                    <a:pt x="32" y="0"/>
                    <a:pt x="32" y="0"/>
                  </a:cubicBezTo>
                  <a:cubicBezTo>
                    <a:pt x="45" y="0"/>
                    <a:pt x="45" y="0"/>
                    <a:pt x="45"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56" name="CLINCH"/>
            <p:cNvSpPr>
              <a:spLocks/>
            </p:cNvSpPr>
            <p:nvPr/>
          </p:nvSpPr>
          <p:spPr bwMode="auto">
            <a:xfrm>
              <a:off x="4792663" y="5233988"/>
              <a:ext cx="547688" cy="708025"/>
            </a:xfrm>
            <a:custGeom>
              <a:avLst/>
              <a:gdLst>
                <a:gd name="T0" fmla="*/ 124 w 230"/>
                <a:gd name="T1" fmla="*/ 0 h 297"/>
                <a:gd name="T2" fmla="*/ 133 w 230"/>
                <a:gd name="T3" fmla="*/ 21 h 297"/>
                <a:gd name="T4" fmla="*/ 148 w 230"/>
                <a:gd name="T5" fmla="*/ 61 h 297"/>
                <a:gd name="T6" fmla="*/ 155 w 230"/>
                <a:gd name="T7" fmla="*/ 77 h 297"/>
                <a:gd name="T8" fmla="*/ 168 w 230"/>
                <a:gd name="T9" fmla="*/ 87 h 297"/>
                <a:gd name="T10" fmla="*/ 182 w 230"/>
                <a:gd name="T11" fmla="*/ 102 h 297"/>
                <a:gd name="T12" fmla="*/ 199 w 230"/>
                <a:gd name="T13" fmla="*/ 108 h 297"/>
                <a:gd name="T14" fmla="*/ 199 w 230"/>
                <a:gd name="T15" fmla="*/ 180 h 297"/>
                <a:gd name="T16" fmla="*/ 220 w 230"/>
                <a:gd name="T17" fmla="*/ 180 h 297"/>
                <a:gd name="T18" fmla="*/ 220 w 230"/>
                <a:gd name="T19" fmla="*/ 223 h 297"/>
                <a:gd name="T20" fmla="*/ 227 w 230"/>
                <a:gd name="T21" fmla="*/ 223 h 297"/>
                <a:gd name="T22" fmla="*/ 227 w 230"/>
                <a:gd name="T23" fmla="*/ 229 h 297"/>
                <a:gd name="T24" fmla="*/ 221 w 230"/>
                <a:gd name="T25" fmla="*/ 229 h 297"/>
                <a:gd name="T26" fmla="*/ 221 w 230"/>
                <a:gd name="T27" fmla="*/ 240 h 297"/>
                <a:gd name="T28" fmla="*/ 224 w 230"/>
                <a:gd name="T29" fmla="*/ 240 h 297"/>
                <a:gd name="T30" fmla="*/ 224 w 230"/>
                <a:gd name="T31" fmla="*/ 282 h 297"/>
                <a:gd name="T32" fmla="*/ 230 w 230"/>
                <a:gd name="T33" fmla="*/ 282 h 297"/>
                <a:gd name="T34" fmla="*/ 230 w 230"/>
                <a:gd name="T35" fmla="*/ 297 h 297"/>
                <a:gd name="T36" fmla="*/ 230 w 230"/>
                <a:gd name="T37" fmla="*/ 297 h 297"/>
                <a:gd name="T38" fmla="*/ 161 w 230"/>
                <a:gd name="T39" fmla="*/ 293 h 297"/>
                <a:gd name="T40" fmla="*/ 161 w 230"/>
                <a:gd name="T41" fmla="*/ 293 h 297"/>
                <a:gd name="T42" fmla="*/ 161 w 230"/>
                <a:gd name="T43" fmla="*/ 254 h 297"/>
                <a:gd name="T44" fmla="*/ 162 w 230"/>
                <a:gd name="T45" fmla="*/ 241 h 297"/>
                <a:gd name="T46" fmla="*/ 162 w 230"/>
                <a:gd name="T47" fmla="*/ 239 h 297"/>
                <a:gd name="T48" fmla="*/ 158 w 230"/>
                <a:gd name="T49" fmla="*/ 235 h 297"/>
                <a:gd name="T50" fmla="*/ 150 w 230"/>
                <a:gd name="T51" fmla="*/ 232 h 297"/>
                <a:gd name="T52" fmla="*/ 129 w 230"/>
                <a:gd name="T53" fmla="*/ 228 h 297"/>
                <a:gd name="T54" fmla="*/ 116 w 230"/>
                <a:gd name="T55" fmla="*/ 222 h 297"/>
                <a:gd name="T56" fmla="*/ 101 w 230"/>
                <a:gd name="T57" fmla="*/ 224 h 297"/>
                <a:gd name="T58" fmla="*/ 74 w 230"/>
                <a:gd name="T59" fmla="*/ 215 h 297"/>
                <a:gd name="T60" fmla="*/ 69 w 230"/>
                <a:gd name="T61" fmla="*/ 205 h 297"/>
                <a:gd name="T62" fmla="*/ 59 w 230"/>
                <a:gd name="T63" fmla="*/ 197 h 297"/>
                <a:gd name="T64" fmla="*/ 54 w 230"/>
                <a:gd name="T65" fmla="*/ 177 h 297"/>
                <a:gd name="T66" fmla="*/ 0 w 230"/>
                <a:gd name="T67" fmla="*/ 153 h 297"/>
                <a:gd name="T68" fmla="*/ 0 w 230"/>
                <a:gd name="T69" fmla="*/ 153 h 297"/>
                <a:gd name="T70" fmla="*/ 0 w 230"/>
                <a:gd name="T71" fmla="*/ 0 h 297"/>
                <a:gd name="T72" fmla="*/ 0 w 230"/>
                <a:gd name="T73" fmla="*/ 0 h 297"/>
                <a:gd name="T74" fmla="*/ 124 w 230"/>
                <a:gd name="T75"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0" h="297">
                  <a:moveTo>
                    <a:pt x="124" y="0"/>
                  </a:moveTo>
                  <a:cubicBezTo>
                    <a:pt x="129" y="6"/>
                    <a:pt x="130" y="15"/>
                    <a:pt x="133" y="21"/>
                  </a:cubicBezTo>
                  <a:cubicBezTo>
                    <a:pt x="139" y="34"/>
                    <a:pt x="142" y="49"/>
                    <a:pt x="148" y="61"/>
                  </a:cubicBezTo>
                  <a:cubicBezTo>
                    <a:pt x="151" y="66"/>
                    <a:pt x="152" y="72"/>
                    <a:pt x="155" y="77"/>
                  </a:cubicBezTo>
                  <a:cubicBezTo>
                    <a:pt x="159" y="82"/>
                    <a:pt x="165" y="83"/>
                    <a:pt x="168" y="87"/>
                  </a:cubicBezTo>
                  <a:cubicBezTo>
                    <a:pt x="175" y="88"/>
                    <a:pt x="178" y="97"/>
                    <a:pt x="182" y="102"/>
                  </a:cubicBezTo>
                  <a:cubicBezTo>
                    <a:pt x="187" y="108"/>
                    <a:pt x="192" y="105"/>
                    <a:pt x="199" y="108"/>
                  </a:cubicBezTo>
                  <a:cubicBezTo>
                    <a:pt x="199" y="180"/>
                    <a:pt x="199" y="180"/>
                    <a:pt x="199" y="180"/>
                  </a:cubicBezTo>
                  <a:cubicBezTo>
                    <a:pt x="220" y="180"/>
                    <a:pt x="220" y="180"/>
                    <a:pt x="220" y="180"/>
                  </a:cubicBezTo>
                  <a:cubicBezTo>
                    <a:pt x="220" y="223"/>
                    <a:pt x="220" y="223"/>
                    <a:pt x="220" y="223"/>
                  </a:cubicBezTo>
                  <a:cubicBezTo>
                    <a:pt x="227" y="223"/>
                    <a:pt x="227" y="223"/>
                    <a:pt x="227" y="223"/>
                  </a:cubicBezTo>
                  <a:cubicBezTo>
                    <a:pt x="227" y="229"/>
                    <a:pt x="227" y="229"/>
                    <a:pt x="227" y="229"/>
                  </a:cubicBezTo>
                  <a:cubicBezTo>
                    <a:pt x="221" y="229"/>
                    <a:pt x="221" y="229"/>
                    <a:pt x="221" y="229"/>
                  </a:cubicBezTo>
                  <a:cubicBezTo>
                    <a:pt x="221" y="240"/>
                    <a:pt x="221" y="240"/>
                    <a:pt x="221" y="240"/>
                  </a:cubicBezTo>
                  <a:cubicBezTo>
                    <a:pt x="224" y="240"/>
                    <a:pt x="224" y="240"/>
                    <a:pt x="224" y="240"/>
                  </a:cubicBezTo>
                  <a:cubicBezTo>
                    <a:pt x="224" y="282"/>
                    <a:pt x="224" y="282"/>
                    <a:pt x="224" y="282"/>
                  </a:cubicBezTo>
                  <a:cubicBezTo>
                    <a:pt x="230" y="282"/>
                    <a:pt x="230" y="282"/>
                    <a:pt x="230" y="282"/>
                  </a:cubicBezTo>
                  <a:cubicBezTo>
                    <a:pt x="230" y="297"/>
                    <a:pt x="230" y="297"/>
                    <a:pt x="230" y="297"/>
                  </a:cubicBezTo>
                  <a:cubicBezTo>
                    <a:pt x="230" y="297"/>
                    <a:pt x="230" y="297"/>
                    <a:pt x="230" y="297"/>
                  </a:cubicBezTo>
                  <a:cubicBezTo>
                    <a:pt x="161" y="293"/>
                    <a:pt x="161" y="293"/>
                    <a:pt x="161" y="293"/>
                  </a:cubicBezTo>
                  <a:cubicBezTo>
                    <a:pt x="161" y="293"/>
                    <a:pt x="161" y="293"/>
                    <a:pt x="161" y="293"/>
                  </a:cubicBezTo>
                  <a:cubicBezTo>
                    <a:pt x="161" y="254"/>
                    <a:pt x="161" y="254"/>
                    <a:pt x="161" y="254"/>
                  </a:cubicBezTo>
                  <a:cubicBezTo>
                    <a:pt x="162" y="250"/>
                    <a:pt x="162" y="245"/>
                    <a:pt x="162" y="241"/>
                  </a:cubicBezTo>
                  <a:cubicBezTo>
                    <a:pt x="162" y="240"/>
                    <a:pt x="162" y="240"/>
                    <a:pt x="162" y="239"/>
                  </a:cubicBezTo>
                  <a:cubicBezTo>
                    <a:pt x="160" y="238"/>
                    <a:pt x="160" y="236"/>
                    <a:pt x="158" y="235"/>
                  </a:cubicBezTo>
                  <a:cubicBezTo>
                    <a:pt x="155" y="233"/>
                    <a:pt x="153" y="232"/>
                    <a:pt x="150" y="232"/>
                  </a:cubicBezTo>
                  <a:cubicBezTo>
                    <a:pt x="143" y="231"/>
                    <a:pt x="136" y="230"/>
                    <a:pt x="129" y="228"/>
                  </a:cubicBezTo>
                  <a:cubicBezTo>
                    <a:pt x="125" y="226"/>
                    <a:pt x="120" y="223"/>
                    <a:pt x="116" y="222"/>
                  </a:cubicBezTo>
                  <a:cubicBezTo>
                    <a:pt x="111" y="222"/>
                    <a:pt x="106" y="226"/>
                    <a:pt x="101" y="224"/>
                  </a:cubicBezTo>
                  <a:cubicBezTo>
                    <a:pt x="94" y="224"/>
                    <a:pt x="77" y="222"/>
                    <a:pt x="74" y="215"/>
                  </a:cubicBezTo>
                  <a:cubicBezTo>
                    <a:pt x="70" y="214"/>
                    <a:pt x="70" y="207"/>
                    <a:pt x="69" y="205"/>
                  </a:cubicBezTo>
                  <a:cubicBezTo>
                    <a:pt x="67" y="200"/>
                    <a:pt x="63" y="199"/>
                    <a:pt x="59" y="197"/>
                  </a:cubicBezTo>
                  <a:cubicBezTo>
                    <a:pt x="56" y="195"/>
                    <a:pt x="56" y="181"/>
                    <a:pt x="54" y="177"/>
                  </a:cubicBezTo>
                  <a:cubicBezTo>
                    <a:pt x="48" y="163"/>
                    <a:pt x="14" y="160"/>
                    <a:pt x="0" y="153"/>
                  </a:cubicBezTo>
                  <a:cubicBezTo>
                    <a:pt x="0" y="153"/>
                    <a:pt x="0" y="153"/>
                    <a:pt x="0" y="153"/>
                  </a:cubicBezTo>
                  <a:cubicBezTo>
                    <a:pt x="0" y="0"/>
                    <a:pt x="0" y="0"/>
                    <a:pt x="0" y="0"/>
                  </a:cubicBezTo>
                  <a:cubicBezTo>
                    <a:pt x="0" y="0"/>
                    <a:pt x="0" y="0"/>
                    <a:pt x="0" y="0"/>
                  </a:cubicBezTo>
                  <a:cubicBezTo>
                    <a:pt x="124" y="0"/>
                    <a:pt x="124" y="0"/>
                    <a:pt x="124"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57" name="LANIER"/>
            <p:cNvSpPr>
              <a:spLocks/>
            </p:cNvSpPr>
            <p:nvPr/>
          </p:nvSpPr>
          <p:spPr bwMode="auto">
            <a:xfrm>
              <a:off x="4568825" y="5233988"/>
              <a:ext cx="223838" cy="385763"/>
            </a:xfrm>
            <a:custGeom>
              <a:avLst/>
              <a:gdLst>
                <a:gd name="T0" fmla="*/ 94 w 94"/>
                <a:gd name="T1" fmla="*/ 0 h 162"/>
                <a:gd name="T2" fmla="*/ 94 w 94"/>
                <a:gd name="T3" fmla="*/ 153 h 162"/>
                <a:gd name="T4" fmla="*/ 94 w 94"/>
                <a:gd name="T5" fmla="*/ 153 h 162"/>
                <a:gd name="T6" fmla="*/ 73 w 94"/>
                <a:gd name="T7" fmla="*/ 162 h 162"/>
                <a:gd name="T8" fmla="*/ 73 w 94"/>
                <a:gd name="T9" fmla="*/ 162 h 162"/>
                <a:gd name="T10" fmla="*/ 73 w 94"/>
                <a:gd name="T11" fmla="*/ 140 h 162"/>
                <a:gd name="T12" fmla="*/ 67 w 94"/>
                <a:gd name="T13" fmla="*/ 125 h 162"/>
                <a:gd name="T14" fmla="*/ 65 w 94"/>
                <a:gd name="T15" fmla="*/ 120 h 162"/>
                <a:gd name="T16" fmla="*/ 64 w 94"/>
                <a:gd name="T17" fmla="*/ 115 h 162"/>
                <a:gd name="T18" fmla="*/ 8 w 94"/>
                <a:gd name="T19" fmla="*/ 115 h 162"/>
                <a:gd name="T20" fmla="*/ 8 w 94"/>
                <a:gd name="T21" fmla="*/ 90 h 162"/>
                <a:gd name="T22" fmla="*/ 5 w 94"/>
                <a:gd name="T23" fmla="*/ 90 h 162"/>
                <a:gd name="T24" fmla="*/ 5 w 94"/>
                <a:gd name="T25" fmla="*/ 80 h 162"/>
                <a:gd name="T26" fmla="*/ 0 w 94"/>
                <a:gd name="T27" fmla="*/ 80 h 162"/>
                <a:gd name="T28" fmla="*/ 0 w 94"/>
                <a:gd name="T29" fmla="*/ 76 h 162"/>
                <a:gd name="T30" fmla="*/ 0 w 94"/>
                <a:gd name="T31" fmla="*/ 76 h 162"/>
                <a:gd name="T32" fmla="*/ 0 w 94"/>
                <a:gd name="T33" fmla="*/ 58 h 162"/>
                <a:gd name="T34" fmla="*/ 13 w 94"/>
                <a:gd name="T35" fmla="*/ 58 h 162"/>
                <a:gd name="T36" fmla="*/ 13 w 94"/>
                <a:gd name="T37" fmla="*/ 17 h 162"/>
                <a:gd name="T38" fmla="*/ 66 w 94"/>
                <a:gd name="T39" fmla="*/ 17 h 162"/>
                <a:gd name="T40" fmla="*/ 66 w 94"/>
                <a:gd name="T41" fmla="*/ 6 h 162"/>
                <a:gd name="T42" fmla="*/ 62 w 94"/>
                <a:gd name="T43" fmla="*/ 6 h 162"/>
                <a:gd name="T44" fmla="*/ 62 w 94"/>
                <a:gd name="T45" fmla="*/ 0 h 162"/>
                <a:gd name="T46" fmla="*/ 62 w 94"/>
                <a:gd name="T47" fmla="*/ 0 h 162"/>
                <a:gd name="T48" fmla="*/ 94 w 94"/>
                <a:gd name="T4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62">
                  <a:moveTo>
                    <a:pt x="94" y="0"/>
                  </a:moveTo>
                  <a:cubicBezTo>
                    <a:pt x="94" y="153"/>
                    <a:pt x="94" y="153"/>
                    <a:pt x="94" y="153"/>
                  </a:cubicBezTo>
                  <a:cubicBezTo>
                    <a:pt x="94" y="153"/>
                    <a:pt x="94" y="153"/>
                    <a:pt x="94" y="153"/>
                  </a:cubicBezTo>
                  <a:cubicBezTo>
                    <a:pt x="73" y="162"/>
                    <a:pt x="73" y="162"/>
                    <a:pt x="73" y="162"/>
                  </a:cubicBezTo>
                  <a:cubicBezTo>
                    <a:pt x="73" y="162"/>
                    <a:pt x="73" y="162"/>
                    <a:pt x="73" y="162"/>
                  </a:cubicBezTo>
                  <a:cubicBezTo>
                    <a:pt x="73" y="140"/>
                    <a:pt x="73" y="140"/>
                    <a:pt x="73" y="140"/>
                  </a:cubicBezTo>
                  <a:cubicBezTo>
                    <a:pt x="73" y="134"/>
                    <a:pt x="69" y="130"/>
                    <a:pt x="67" y="125"/>
                  </a:cubicBezTo>
                  <a:cubicBezTo>
                    <a:pt x="66" y="123"/>
                    <a:pt x="66" y="121"/>
                    <a:pt x="65" y="120"/>
                  </a:cubicBezTo>
                  <a:cubicBezTo>
                    <a:pt x="65" y="118"/>
                    <a:pt x="65" y="116"/>
                    <a:pt x="64" y="115"/>
                  </a:cubicBezTo>
                  <a:cubicBezTo>
                    <a:pt x="8" y="115"/>
                    <a:pt x="8" y="115"/>
                    <a:pt x="8" y="115"/>
                  </a:cubicBezTo>
                  <a:cubicBezTo>
                    <a:pt x="8" y="90"/>
                    <a:pt x="8" y="90"/>
                    <a:pt x="8" y="90"/>
                  </a:cubicBezTo>
                  <a:cubicBezTo>
                    <a:pt x="5" y="90"/>
                    <a:pt x="5" y="90"/>
                    <a:pt x="5" y="90"/>
                  </a:cubicBezTo>
                  <a:cubicBezTo>
                    <a:pt x="5" y="80"/>
                    <a:pt x="5" y="80"/>
                    <a:pt x="5" y="80"/>
                  </a:cubicBezTo>
                  <a:cubicBezTo>
                    <a:pt x="0" y="80"/>
                    <a:pt x="0" y="80"/>
                    <a:pt x="0" y="80"/>
                  </a:cubicBezTo>
                  <a:cubicBezTo>
                    <a:pt x="0" y="76"/>
                    <a:pt x="0" y="76"/>
                    <a:pt x="0" y="76"/>
                  </a:cubicBezTo>
                  <a:cubicBezTo>
                    <a:pt x="0" y="76"/>
                    <a:pt x="0" y="76"/>
                    <a:pt x="0" y="76"/>
                  </a:cubicBezTo>
                  <a:cubicBezTo>
                    <a:pt x="0" y="58"/>
                    <a:pt x="0" y="58"/>
                    <a:pt x="0" y="58"/>
                  </a:cubicBezTo>
                  <a:cubicBezTo>
                    <a:pt x="13" y="58"/>
                    <a:pt x="13" y="58"/>
                    <a:pt x="13" y="58"/>
                  </a:cubicBezTo>
                  <a:cubicBezTo>
                    <a:pt x="13" y="17"/>
                    <a:pt x="13" y="17"/>
                    <a:pt x="13" y="17"/>
                  </a:cubicBezTo>
                  <a:cubicBezTo>
                    <a:pt x="66" y="17"/>
                    <a:pt x="66" y="17"/>
                    <a:pt x="66" y="17"/>
                  </a:cubicBezTo>
                  <a:cubicBezTo>
                    <a:pt x="66" y="6"/>
                    <a:pt x="66" y="6"/>
                    <a:pt x="66" y="6"/>
                  </a:cubicBezTo>
                  <a:cubicBezTo>
                    <a:pt x="62" y="6"/>
                    <a:pt x="62" y="6"/>
                    <a:pt x="62" y="6"/>
                  </a:cubicBezTo>
                  <a:cubicBezTo>
                    <a:pt x="62" y="0"/>
                    <a:pt x="62" y="0"/>
                    <a:pt x="62" y="0"/>
                  </a:cubicBezTo>
                  <a:cubicBezTo>
                    <a:pt x="62" y="0"/>
                    <a:pt x="62" y="0"/>
                    <a:pt x="62" y="0"/>
                  </a:cubicBezTo>
                  <a:cubicBezTo>
                    <a:pt x="94" y="0"/>
                    <a:pt x="94" y="0"/>
                    <a:pt x="94"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58" name="LOWNDES"/>
            <p:cNvSpPr>
              <a:spLocks/>
            </p:cNvSpPr>
            <p:nvPr/>
          </p:nvSpPr>
          <p:spPr bwMode="auto">
            <a:xfrm>
              <a:off x="4287838" y="5414963"/>
              <a:ext cx="455613" cy="484188"/>
            </a:xfrm>
            <a:custGeom>
              <a:avLst/>
              <a:gdLst>
                <a:gd name="T0" fmla="*/ 118 w 191"/>
                <a:gd name="T1" fmla="*/ 0 h 203"/>
                <a:gd name="T2" fmla="*/ 118 w 191"/>
                <a:gd name="T3" fmla="*/ 4 h 203"/>
                <a:gd name="T4" fmla="*/ 123 w 191"/>
                <a:gd name="T5" fmla="*/ 4 h 203"/>
                <a:gd name="T6" fmla="*/ 123 w 191"/>
                <a:gd name="T7" fmla="*/ 14 h 203"/>
                <a:gd name="T8" fmla="*/ 126 w 191"/>
                <a:gd name="T9" fmla="*/ 14 h 203"/>
                <a:gd name="T10" fmla="*/ 126 w 191"/>
                <a:gd name="T11" fmla="*/ 39 h 203"/>
                <a:gd name="T12" fmla="*/ 182 w 191"/>
                <a:gd name="T13" fmla="*/ 39 h 203"/>
                <a:gd name="T14" fmla="*/ 183 w 191"/>
                <a:gd name="T15" fmla="*/ 44 h 203"/>
                <a:gd name="T16" fmla="*/ 185 w 191"/>
                <a:gd name="T17" fmla="*/ 49 h 203"/>
                <a:gd name="T18" fmla="*/ 191 w 191"/>
                <a:gd name="T19" fmla="*/ 64 h 203"/>
                <a:gd name="T20" fmla="*/ 191 w 191"/>
                <a:gd name="T21" fmla="*/ 86 h 203"/>
                <a:gd name="T22" fmla="*/ 191 w 191"/>
                <a:gd name="T23" fmla="*/ 86 h 203"/>
                <a:gd name="T24" fmla="*/ 189 w 191"/>
                <a:gd name="T25" fmla="*/ 87 h 203"/>
                <a:gd name="T26" fmla="*/ 170 w 191"/>
                <a:gd name="T27" fmla="*/ 87 h 203"/>
                <a:gd name="T28" fmla="*/ 160 w 191"/>
                <a:gd name="T29" fmla="*/ 96 h 203"/>
                <a:gd name="T30" fmla="*/ 158 w 191"/>
                <a:gd name="T31" fmla="*/ 98 h 203"/>
                <a:gd name="T32" fmla="*/ 155 w 191"/>
                <a:gd name="T33" fmla="*/ 109 h 203"/>
                <a:gd name="T34" fmla="*/ 147 w 191"/>
                <a:gd name="T35" fmla="*/ 113 h 203"/>
                <a:gd name="T36" fmla="*/ 145 w 191"/>
                <a:gd name="T37" fmla="*/ 132 h 203"/>
                <a:gd name="T38" fmla="*/ 145 w 191"/>
                <a:gd name="T39" fmla="*/ 182 h 203"/>
                <a:gd name="T40" fmla="*/ 150 w 191"/>
                <a:gd name="T41" fmla="*/ 182 h 203"/>
                <a:gd name="T42" fmla="*/ 150 w 191"/>
                <a:gd name="T43" fmla="*/ 190 h 203"/>
                <a:gd name="T44" fmla="*/ 144 w 191"/>
                <a:gd name="T45" fmla="*/ 190 h 203"/>
                <a:gd name="T46" fmla="*/ 144 w 191"/>
                <a:gd name="T47" fmla="*/ 203 h 203"/>
                <a:gd name="T48" fmla="*/ 144 w 191"/>
                <a:gd name="T49" fmla="*/ 203 h 203"/>
                <a:gd name="T50" fmla="*/ 50 w 191"/>
                <a:gd name="T51" fmla="*/ 197 h 203"/>
                <a:gd name="T52" fmla="*/ 50 w 191"/>
                <a:gd name="T53" fmla="*/ 197 h 203"/>
                <a:gd name="T54" fmla="*/ 34 w 191"/>
                <a:gd name="T55" fmla="*/ 174 h 203"/>
                <a:gd name="T56" fmla="*/ 8 w 191"/>
                <a:gd name="T57" fmla="*/ 155 h 203"/>
                <a:gd name="T58" fmla="*/ 0 w 191"/>
                <a:gd name="T59" fmla="*/ 135 h 203"/>
                <a:gd name="T60" fmla="*/ 11 w 191"/>
                <a:gd name="T61" fmla="*/ 128 h 203"/>
                <a:gd name="T62" fmla="*/ 12 w 191"/>
                <a:gd name="T63" fmla="*/ 114 h 203"/>
                <a:gd name="T64" fmla="*/ 14 w 191"/>
                <a:gd name="T65" fmla="*/ 113 h 203"/>
                <a:gd name="T66" fmla="*/ 15 w 191"/>
                <a:gd name="T67" fmla="*/ 105 h 203"/>
                <a:gd name="T68" fmla="*/ 24 w 191"/>
                <a:gd name="T69" fmla="*/ 103 h 203"/>
                <a:gd name="T70" fmla="*/ 32 w 191"/>
                <a:gd name="T71" fmla="*/ 98 h 203"/>
                <a:gd name="T72" fmla="*/ 52 w 191"/>
                <a:gd name="T73" fmla="*/ 92 h 203"/>
                <a:gd name="T74" fmla="*/ 52 w 191"/>
                <a:gd name="T75" fmla="*/ 80 h 203"/>
                <a:gd name="T76" fmla="*/ 37 w 191"/>
                <a:gd name="T77" fmla="*/ 71 h 203"/>
                <a:gd name="T78" fmla="*/ 23 w 191"/>
                <a:gd name="T79" fmla="*/ 61 h 203"/>
                <a:gd name="T80" fmla="*/ 20 w 191"/>
                <a:gd name="T81" fmla="*/ 53 h 203"/>
                <a:gd name="T82" fmla="*/ 20 w 191"/>
                <a:gd name="T83" fmla="*/ 39 h 203"/>
                <a:gd name="T84" fmla="*/ 18 w 191"/>
                <a:gd name="T85" fmla="*/ 31 h 203"/>
                <a:gd name="T86" fmla="*/ 12 w 191"/>
                <a:gd name="T87" fmla="*/ 16 h 203"/>
                <a:gd name="T88" fmla="*/ 6 w 191"/>
                <a:gd name="T89" fmla="*/ 0 h 203"/>
                <a:gd name="T90" fmla="*/ 6 w 191"/>
                <a:gd name="T91" fmla="*/ 0 h 203"/>
                <a:gd name="T92" fmla="*/ 78 w 191"/>
                <a:gd name="T93" fmla="*/ 0 h 203"/>
                <a:gd name="T94" fmla="*/ 78 w 191"/>
                <a:gd name="T95" fmla="*/ 0 h 203"/>
                <a:gd name="T96" fmla="*/ 119 w 191"/>
                <a:gd name="T97" fmla="*/ 0 h 203"/>
                <a:gd name="T98" fmla="*/ 118 w 191"/>
                <a:gd name="T9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1" h="203">
                  <a:moveTo>
                    <a:pt x="118" y="0"/>
                  </a:moveTo>
                  <a:cubicBezTo>
                    <a:pt x="118" y="4"/>
                    <a:pt x="118" y="4"/>
                    <a:pt x="118" y="4"/>
                  </a:cubicBezTo>
                  <a:cubicBezTo>
                    <a:pt x="123" y="4"/>
                    <a:pt x="123" y="4"/>
                    <a:pt x="123" y="4"/>
                  </a:cubicBezTo>
                  <a:cubicBezTo>
                    <a:pt x="123" y="14"/>
                    <a:pt x="123" y="14"/>
                    <a:pt x="123" y="14"/>
                  </a:cubicBezTo>
                  <a:cubicBezTo>
                    <a:pt x="126" y="14"/>
                    <a:pt x="126" y="14"/>
                    <a:pt x="126" y="14"/>
                  </a:cubicBezTo>
                  <a:cubicBezTo>
                    <a:pt x="126" y="39"/>
                    <a:pt x="126" y="39"/>
                    <a:pt x="126" y="39"/>
                  </a:cubicBezTo>
                  <a:cubicBezTo>
                    <a:pt x="182" y="39"/>
                    <a:pt x="182" y="39"/>
                    <a:pt x="182" y="39"/>
                  </a:cubicBezTo>
                  <a:cubicBezTo>
                    <a:pt x="183" y="40"/>
                    <a:pt x="183" y="42"/>
                    <a:pt x="183" y="44"/>
                  </a:cubicBezTo>
                  <a:cubicBezTo>
                    <a:pt x="184" y="45"/>
                    <a:pt x="184" y="47"/>
                    <a:pt x="185" y="49"/>
                  </a:cubicBezTo>
                  <a:cubicBezTo>
                    <a:pt x="187" y="54"/>
                    <a:pt x="191" y="58"/>
                    <a:pt x="191" y="64"/>
                  </a:cubicBezTo>
                  <a:cubicBezTo>
                    <a:pt x="191" y="86"/>
                    <a:pt x="191" y="86"/>
                    <a:pt x="191" y="86"/>
                  </a:cubicBezTo>
                  <a:cubicBezTo>
                    <a:pt x="191" y="86"/>
                    <a:pt x="191" y="86"/>
                    <a:pt x="191" y="86"/>
                  </a:cubicBezTo>
                  <a:cubicBezTo>
                    <a:pt x="191" y="87"/>
                    <a:pt x="190" y="87"/>
                    <a:pt x="189" y="87"/>
                  </a:cubicBezTo>
                  <a:cubicBezTo>
                    <a:pt x="183" y="87"/>
                    <a:pt x="177" y="88"/>
                    <a:pt x="170" y="87"/>
                  </a:cubicBezTo>
                  <a:cubicBezTo>
                    <a:pt x="162" y="86"/>
                    <a:pt x="161" y="89"/>
                    <a:pt x="160" y="96"/>
                  </a:cubicBezTo>
                  <a:cubicBezTo>
                    <a:pt x="159" y="96"/>
                    <a:pt x="159" y="98"/>
                    <a:pt x="158" y="98"/>
                  </a:cubicBezTo>
                  <a:cubicBezTo>
                    <a:pt x="158" y="102"/>
                    <a:pt x="155" y="106"/>
                    <a:pt x="155" y="109"/>
                  </a:cubicBezTo>
                  <a:cubicBezTo>
                    <a:pt x="152" y="109"/>
                    <a:pt x="149" y="112"/>
                    <a:pt x="147" y="113"/>
                  </a:cubicBezTo>
                  <a:cubicBezTo>
                    <a:pt x="146" y="115"/>
                    <a:pt x="139" y="130"/>
                    <a:pt x="145" y="132"/>
                  </a:cubicBezTo>
                  <a:cubicBezTo>
                    <a:pt x="145" y="182"/>
                    <a:pt x="145" y="182"/>
                    <a:pt x="145" y="182"/>
                  </a:cubicBezTo>
                  <a:cubicBezTo>
                    <a:pt x="150" y="182"/>
                    <a:pt x="150" y="182"/>
                    <a:pt x="150" y="182"/>
                  </a:cubicBezTo>
                  <a:cubicBezTo>
                    <a:pt x="150" y="190"/>
                    <a:pt x="150" y="190"/>
                    <a:pt x="150" y="190"/>
                  </a:cubicBezTo>
                  <a:cubicBezTo>
                    <a:pt x="144" y="190"/>
                    <a:pt x="144" y="190"/>
                    <a:pt x="144" y="190"/>
                  </a:cubicBezTo>
                  <a:cubicBezTo>
                    <a:pt x="144" y="203"/>
                    <a:pt x="144" y="203"/>
                    <a:pt x="144" y="203"/>
                  </a:cubicBezTo>
                  <a:cubicBezTo>
                    <a:pt x="144" y="203"/>
                    <a:pt x="144" y="203"/>
                    <a:pt x="144" y="203"/>
                  </a:cubicBezTo>
                  <a:cubicBezTo>
                    <a:pt x="50" y="197"/>
                    <a:pt x="50" y="197"/>
                    <a:pt x="50" y="197"/>
                  </a:cubicBezTo>
                  <a:cubicBezTo>
                    <a:pt x="50" y="197"/>
                    <a:pt x="50" y="197"/>
                    <a:pt x="50" y="197"/>
                  </a:cubicBezTo>
                  <a:cubicBezTo>
                    <a:pt x="50" y="188"/>
                    <a:pt x="43" y="176"/>
                    <a:pt x="34" y="174"/>
                  </a:cubicBezTo>
                  <a:cubicBezTo>
                    <a:pt x="23" y="170"/>
                    <a:pt x="15" y="165"/>
                    <a:pt x="8" y="155"/>
                  </a:cubicBezTo>
                  <a:cubicBezTo>
                    <a:pt x="6" y="154"/>
                    <a:pt x="0" y="137"/>
                    <a:pt x="0" y="135"/>
                  </a:cubicBezTo>
                  <a:cubicBezTo>
                    <a:pt x="0" y="133"/>
                    <a:pt x="9" y="131"/>
                    <a:pt x="11" y="128"/>
                  </a:cubicBezTo>
                  <a:cubicBezTo>
                    <a:pt x="12" y="126"/>
                    <a:pt x="11" y="118"/>
                    <a:pt x="12" y="114"/>
                  </a:cubicBezTo>
                  <a:cubicBezTo>
                    <a:pt x="13" y="114"/>
                    <a:pt x="13" y="114"/>
                    <a:pt x="14" y="113"/>
                  </a:cubicBezTo>
                  <a:cubicBezTo>
                    <a:pt x="14" y="110"/>
                    <a:pt x="15" y="109"/>
                    <a:pt x="15" y="105"/>
                  </a:cubicBezTo>
                  <a:cubicBezTo>
                    <a:pt x="18" y="102"/>
                    <a:pt x="21" y="105"/>
                    <a:pt x="24" y="103"/>
                  </a:cubicBezTo>
                  <a:cubicBezTo>
                    <a:pt x="28" y="102"/>
                    <a:pt x="27" y="98"/>
                    <a:pt x="32" y="98"/>
                  </a:cubicBezTo>
                  <a:cubicBezTo>
                    <a:pt x="42" y="98"/>
                    <a:pt x="44" y="93"/>
                    <a:pt x="52" y="92"/>
                  </a:cubicBezTo>
                  <a:cubicBezTo>
                    <a:pt x="57" y="90"/>
                    <a:pt x="53" y="83"/>
                    <a:pt x="52" y="80"/>
                  </a:cubicBezTo>
                  <a:cubicBezTo>
                    <a:pt x="48" y="71"/>
                    <a:pt x="46" y="72"/>
                    <a:pt x="37" y="71"/>
                  </a:cubicBezTo>
                  <a:cubicBezTo>
                    <a:pt x="29" y="71"/>
                    <a:pt x="27" y="68"/>
                    <a:pt x="23" y="61"/>
                  </a:cubicBezTo>
                  <a:cubicBezTo>
                    <a:pt x="20" y="58"/>
                    <a:pt x="17" y="57"/>
                    <a:pt x="20" y="53"/>
                  </a:cubicBezTo>
                  <a:cubicBezTo>
                    <a:pt x="20" y="51"/>
                    <a:pt x="20" y="41"/>
                    <a:pt x="20" y="39"/>
                  </a:cubicBezTo>
                  <a:cubicBezTo>
                    <a:pt x="20" y="36"/>
                    <a:pt x="18" y="34"/>
                    <a:pt x="18" y="31"/>
                  </a:cubicBezTo>
                  <a:cubicBezTo>
                    <a:pt x="16" y="30"/>
                    <a:pt x="13" y="19"/>
                    <a:pt x="12" y="16"/>
                  </a:cubicBezTo>
                  <a:cubicBezTo>
                    <a:pt x="10" y="11"/>
                    <a:pt x="7" y="6"/>
                    <a:pt x="6" y="0"/>
                  </a:cubicBezTo>
                  <a:cubicBezTo>
                    <a:pt x="6" y="0"/>
                    <a:pt x="6" y="0"/>
                    <a:pt x="6" y="0"/>
                  </a:cubicBezTo>
                  <a:cubicBezTo>
                    <a:pt x="78" y="0"/>
                    <a:pt x="78" y="0"/>
                    <a:pt x="78" y="0"/>
                  </a:cubicBezTo>
                  <a:cubicBezTo>
                    <a:pt x="78" y="0"/>
                    <a:pt x="78" y="0"/>
                    <a:pt x="78" y="0"/>
                  </a:cubicBezTo>
                  <a:cubicBezTo>
                    <a:pt x="119" y="0"/>
                    <a:pt x="119" y="0"/>
                    <a:pt x="119" y="0"/>
                  </a:cubicBezTo>
                  <a:lnTo>
                    <a:pt x="118" y="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59" name="TIFT"/>
            <p:cNvSpPr>
              <a:spLocks/>
            </p:cNvSpPr>
            <p:nvPr/>
          </p:nvSpPr>
          <p:spPr bwMode="auto">
            <a:xfrm>
              <a:off x="4110038" y="4748213"/>
              <a:ext cx="320675" cy="314325"/>
            </a:xfrm>
            <a:custGeom>
              <a:avLst/>
              <a:gdLst>
                <a:gd name="T0" fmla="*/ 94 w 135"/>
                <a:gd name="T1" fmla="*/ 122 h 132"/>
                <a:gd name="T2" fmla="*/ 94 w 135"/>
                <a:gd name="T3" fmla="*/ 119 h 132"/>
                <a:gd name="T4" fmla="*/ 97 w 135"/>
                <a:gd name="T5" fmla="*/ 119 h 132"/>
                <a:gd name="T6" fmla="*/ 97 w 135"/>
                <a:gd name="T7" fmla="*/ 115 h 132"/>
                <a:gd name="T8" fmla="*/ 103 w 135"/>
                <a:gd name="T9" fmla="*/ 115 h 132"/>
                <a:gd name="T10" fmla="*/ 103 w 135"/>
                <a:gd name="T11" fmla="*/ 109 h 132"/>
                <a:gd name="T12" fmla="*/ 109 w 135"/>
                <a:gd name="T13" fmla="*/ 110 h 132"/>
                <a:gd name="T14" fmla="*/ 109 w 135"/>
                <a:gd name="T15" fmla="*/ 103 h 132"/>
                <a:gd name="T16" fmla="*/ 114 w 135"/>
                <a:gd name="T17" fmla="*/ 103 h 132"/>
                <a:gd name="T18" fmla="*/ 114 w 135"/>
                <a:gd name="T19" fmla="*/ 97 h 132"/>
                <a:gd name="T20" fmla="*/ 121 w 135"/>
                <a:gd name="T21" fmla="*/ 97 h 132"/>
                <a:gd name="T22" fmla="*/ 121 w 135"/>
                <a:gd name="T23" fmla="*/ 66 h 132"/>
                <a:gd name="T24" fmla="*/ 135 w 135"/>
                <a:gd name="T25" fmla="*/ 66 h 132"/>
                <a:gd name="T26" fmla="*/ 135 w 135"/>
                <a:gd name="T27" fmla="*/ 61 h 132"/>
                <a:gd name="T28" fmla="*/ 135 w 135"/>
                <a:gd name="T29" fmla="*/ 61 h 132"/>
                <a:gd name="T30" fmla="*/ 129 w 135"/>
                <a:gd name="T31" fmla="*/ 59 h 132"/>
                <a:gd name="T32" fmla="*/ 128 w 135"/>
                <a:gd name="T33" fmla="*/ 58 h 132"/>
                <a:gd name="T34" fmla="*/ 116 w 135"/>
                <a:gd name="T35" fmla="*/ 54 h 132"/>
                <a:gd name="T36" fmla="*/ 114 w 135"/>
                <a:gd name="T37" fmla="*/ 48 h 132"/>
                <a:gd name="T38" fmla="*/ 112 w 135"/>
                <a:gd name="T39" fmla="*/ 38 h 132"/>
                <a:gd name="T40" fmla="*/ 101 w 135"/>
                <a:gd name="T41" fmla="*/ 20 h 132"/>
                <a:gd name="T42" fmla="*/ 80 w 135"/>
                <a:gd name="T43" fmla="*/ 20 h 132"/>
                <a:gd name="T44" fmla="*/ 80 w 135"/>
                <a:gd name="T45" fmla="*/ 13 h 132"/>
                <a:gd name="T46" fmla="*/ 67 w 135"/>
                <a:gd name="T47" fmla="*/ 13 h 132"/>
                <a:gd name="T48" fmla="*/ 67 w 135"/>
                <a:gd name="T49" fmla="*/ 0 h 132"/>
                <a:gd name="T50" fmla="*/ 67 w 135"/>
                <a:gd name="T51" fmla="*/ 0 h 132"/>
                <a:gd name="T52" fmla="*/ 6 w 135"/>
                <a:gd name="T53" fmla="*/ 0 h 132"/>
                <a:gd name="T54" fmla="*/ 6 w 135"/>
                <a:gd name="T55" fmla="*/ 15 h 132"/>
                <a:gd name="T56" fmla="*/ 6 w 135"/>
                <a:gd name="T57" fmla="*/ 15 h 132"/>
                <a:gd name="T58" fmla="*/ 6 w 135"/>
                <a:gd name="T59" fmla="*/ 54 h 132"/>
                <a:gd name="T60" fmla="*/ 0 w 135"/>
                <a:gd name="T61" fmla="*/ 60 h 132"/>
                <a:gd name="T62" fmla="*/ 0 w 135"/>
                <a:gd name="T63" fmla="*/ 80 h 132"/>
                <a:gd name="T64" fmla="*/ 5 w 135"/>
                <a:gd name="T65" fmla="*/ 80 h 132"/>
                <a:gd name="T66" fmla="*/ 5 w 135"/>
                <a:gd name="T67" fmla="*/ 131 h 132"/>
                <a:gd name="T68" fmla="*/ 5 w 135"/>
                <a:gd name="T69" fmla="*/ 131 h 132"/>
                <a:gd name="T70" fmla="*/ 62 w 135"/>
                <a:gd name="T71" fmla="*/ 132 h 132"/>
                <a:gd name="T72" fmla="*/ 62 w 135"/>
                <a:gd name="T73" fmla="*/ 132 h 132"/>
                <a:gd name="T74" fmla="*/ 85 w 135"/>
                <a:gd name="T75" fmla="*/ 132 h 132"/>
                <a:gd name="T76" fmla="*/ 94 w 135"/>
                <a:gd name="T77" fmla="*/ 12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 h="132">
                  <a:moveTo>
                    <a:pt x="94" y="122"/>
                  </a:moveTo>
                  <a:cubicBezTo>
                    <a:pt x="94" y="119"/>
                    <a:pt x="94" y="119"/>
                    <a:pt x="94" y="119"/>
                  </a:cubicBezTo>
                  <a:cubicBezTo>
                    <a:pt x="97" y="119"/>
                    <a:pt x="97" y="119"/>
                    <a:pt x="97" y="119"/>
                  </a:cubicBezTo>
                  <a:cubicBezTo>
                    <a:pt x="97" y="115"/>
                    <a:pt x="97" y="115"/>
                    <a:pt x="97" y="115"/>
                  </a:cubicBezTo>
                  <a:cubicBezTo>
                    <a:pt x="103" y="115"/>
                    <a:pt x="103" y="115"/>
                    <a:pt x="103" y="115"/>
                  </a:cubicBezTo>
                  <a:cubicBezTo>
                    <a:pt x="103" y="109"/>
                    <a:pt x="103" y="109"/>
                    <a:pt x="103" y="109"/>
                  </a:cubicBezTo>
                  <a:cubicBezTo>
                    <a:pt x="109" y="110"/>
                    <a:pt x="109" y="110"/>
                    <a:pt x="109" y="110"/>
                  </a:cubicBezTo>
                  <a:cubicBezTo>
                    <a:pt x="109" y="103"/>
                    <a:pt x="109" y="103"/>
                    <a:pt x="109" y="103"/>
                  </a:cubicBezTo>
                  <a:cubicBezTo>
                    <a:pt x="114" y="103"/>
                    <a:pt x="114" y="103"/>
                    <a:pt x="114" y="103"/>
                  </a:cubicBezTo>
                  <a:cubicBezTo>
                    <a:pt x="114" y="97"/>
                    <a:pt x="114" y="97"/>
                    <a:pt x="114" y="97"/>
                  </a:cubicBezTo>
                  <a:cubicBezTo>
                    <a:pt x="121" y="97"/>
                    <a:pt x="121" y="97"/>
                    <a:pt x="121" y="97"/>
                  </a:cubicBezTo>
                  <a:cubicBezTo>
                    <a:pt x="121" y="66"/>
                    <a:pt x="121" y="66"/>
                    <a:pt x="121" y="66"/>
                  </a:cubicBezTo>
                  <a:cubicBezTo>
                    <a:pt x="135" y="66"/>
                    <a:pt x="135" y="66"/>
                    <a:pt x="135" y="66"/>
                  </a:cubicBezTo>
                  <a:cubicBezTo>
                    <a:pt x="135" y="61"/>
                    <a:pt x="135" y="61"/>
                    <a:pt x="135" y="61"/>
                  </a:cubicBezTo>
                  <a:cubicBezTo>
                    <a:pt x="135" y="61"/>
                    <a:pt x="135" y="61"/>
                    <a:pt x="135" y="61"/>
                  </a:cubicBezTo>
                  <a:cubicBezTo>
                    <a:pt x="129" y="59"/>
                    <a:pt x="129" y="59"/>
                    <a:pt x="129" y="59"/>
                  </a:cubicBezTo>
                  <a:cubicBezTo>
                    <a:pt x="129" y="59"/>
                    <a:pt x="129" y="58"/>
                    <a:pt x="128" y="58"/>
                  </a:cubicBezTo>
                  <a:cubicBezTo>
                    <a:pt x="126" y="56"/>
                    <a:pt x="117" y="56"/>
                    <a:pt x="116" y="54"/>
                  </a:cubicBezTo>
                  <a:cubicBezTo>
                    <a:pt x="115" y="54"/>
                    <a:pt x="115" y="49"/>
                    <a:pt x="114" y="48"/>
                  </a:cubicBezTo>
                  <a:cubicBezTo>
                    <a:pt x="114" y="44"/>
                    <a:pt x="113" y="41"/>
                    <a:pt x="112" y="38"/>
                  </a:cubicBezTo>
                  <a:cubicBezTo>
                    <a:pt x="110" y="32"/>
                    <a:pt x="106" y="24"/>
                    <a:pt x="101" y="20"/>
                  </a:cubicBezTo>
                  <a:cubicBezTo>
                    <a:pt x="80" y="20"/>
                    <a:pt x="80" y="20"/>
                    <a:pt x="80" y="20"/>
                  </a:cubicBezTo>
                  <a:cubicBezTo>
                    <a:pt x="80" y="13"/>
                    <a:pt x="80" y="13"/>
                    <a:pt x="80" y="13"/>
                  </a:cubicBezTo>
                  <a:cubicBezTo>
                    <a:pt x="67" y="13"/>
                    <a:pt x="67" y="13"/>
                    <a:pt x="67" y="13"/>
                  </a:cubicBezTo>
                  <a:cubicBezTo>
                    <a:pt x="67" y="0"/>
                    <a:pt x="67" y="0"/>
                    <a:pt x="67" y="0"/>
                  </a:cubicBezTo>
                  <a:cubicBezTo>
                    <a:pt x="67" y="0"/>
                    <a:pt x="67" y="0"/>
                    <a:pt x="67" y="0"/>
                  </a:cubicBezTo>
                  <a:cubicBezTo>
                    <a:pt x="6" y="0"/>
                    <a:pt x="6" y="0"/>
                    <a:pt x="6" y="0"/>
                  </a:cubicBezTo>
                  <a:cubicBezTo>
                    <a:pt x="6" y="15"/>
                    <a:pt x="6" y="15"/>
                    <a:pt x="6" y="15"/>
                  </a:cubicBezTo>
                  <a:cubicBezTo>
                    <a:pt x="6" y="15"/>
                    <a:pt x="6" y="15"/>
                    <a:pt x="6" y="15"/>
                  </a:cubicBezTo>
                  <a:cubicBezTo>
                    <a:pt x="6" y="54"/>
                    <a:pt x="6" y="54"/>
                    <a:pt x="6" y="54"/>
                  </a:cubicBezTo>
                  <a:cubicBezTo>
                    <a:pt x="0" y="60"/>
                    <a:pt x="0" y="60"/>
                    <a:pt x="0" y="60"/>
                  </a:cubicBezTo>
                  <a:cubicBezTo>
                    <a:pt x="0" y="80"/>
                    <a:pt x="0" y="80"/>
                    <a:pt x="0" y="80"/>
                  </a:cubicBezTo>
                  <a:cubicBezTo>
                    <a:pt x="5" y="80"/>
                    <a:pt x="5" y="80"/>
                    <a:pt x="5" y="80"/>
                  </a:cubicBezTo>
                  <a:cubicBezTo>
                    <a:pt x="5" y="131"/>
                    <a:pt x="5" y="131"/>
                    <a:pt x="5" y="131"/>
                  </a:cubicBezTo>
                  <a:cubicBezTo>
                    <a:pt x="5" y="131"/>
                    <a:pt x="5" y="131"/>
                    <a:pt x="5" y="131"/>
                  </a:cubicBezTo>
                  <a:cubicBezTo>
                    <a:pt x="62" y="132"/>
                    <a:pt x="62" y="132"/>
                    <a:pt x="62" y="132"/>
                  </a:cubicBezTo>
                  <a:cubicBezTo>
                    <a:pt x="62" y="132"/>
                    <a:pt x="62" y="132"/>
                    <a:pt x="62" y="132"/>
                  </a:cubicBezTo>
                  <a:cubicBezTo>
                    <a:pt x="85" y="132"/>
                    <a:pt x="85" y="132"/>
                    <a:pt x="85" y="132"/>
                  </a:cubicBezTo>
                  <a:cubicBezTo>
                    <a:pt x="94" y="122"/>
                    <a:pt x="94" y="122"/>
                    <a:pt x="94" y="12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60" name="TURNER"/>
            <p:cNvSpPr>
              <a:spLocks/>
            </p:cNvSpPr>
            <p:nvPr/>
          </p:nvSpPr>
          <p:spPr bwMode="auto">
            <a:xfrm>
              <a:off x="3978275" y="4446588"/>
              <a:ext cx="338138" cy="338138"/>
            </a:xfrm>
            <a:custGeom>
              <a:avLst/>
              <a:gdLst>
                <a:gd name="T0" fmla="*/ 122 w 142"/>
                <a:gd name="T1" fmla="*/ 127 h 142"/>
                <a:gd name="T2" fmla="*/ 125 w 142"/>
                <a:gd name="T3" fmla="*/ 104 h 142"/>
                <a:gd name="T4" fmla="*/ 126 w 142"/>
                <a:gd name="T5" fmla="*/ 78 h 142"/>
                <a:gd name="T6" fmla="*/ 142 w 142"/>
                <a:gd name="T7" fmla="*/ 70 h 142"/>
                <a:gd name="T8" fmla="*/ 136 w 142"/>
                <a:gd name="T9" fmla="*/ 63 h 142"/>
                <a:gd name="T10" fmla="*/ 139 w 142"/>
                <a:gd name="T11" fmla="*/ 54 h 142"/>
                <a:gd name="T12" fmla="*/ 141 w 142"/>
                <a:gd name="T13" fmla="*/ 47 h 142"/>
                <a:gd name="T14" fmla="*/ 141 w 142"/>
                <a:gd name="T15" fmla="*/ 47 h 142"/>
                <a:gd name="T16" fmla="*/ 141 w 142"/>
                <a:gd name="T17" fmla="*/ 40 h 142"/>
                <a:gd name="T18" fmla="*/ 139 w 142"/>
                <a:gd name="T19" fmla="*/ 33 h 142"/>
                <a:gd name="T20" fmla="*/ 138 w 142"/>
                <a:gd name="T21" fmla="*/ 28 h 142"/>
                <a:gd name="T22" fmla="*/ 134 w 142"/>
                <a:gd name="T23" fmla="*/ 25 h 142"/>
                <a:gd name="T24" fmla="*/ 133 w 142"/>
                <a:gd name="T25" fmla="*/ 16 h 142"/>
                <a:gd name="T26" fmla="*/ 131 w 142"/>
                <a:gd name="T27" fmla="*/ 8 h 142"/>
                <a:gd name="T28" fmla="*/ 130 w 142"/>
                <a:gd name="T29" fmla="*/ 3 h 142"/>
                <a:gd name="T30" fmla="*/ 130 w 142"/>
                <a:gd name="T31" fmla="*/ 3 h 142"/>
                <a:gd name="T32" fmla="*/ 106 w 142"/>
                <a:gd name="T33" fmla="*/ 3 h 142"/>
                <a:gd name="T34" fmla="*/ 106 w 142"/>
                <a:gd name="T35" fmla="*/ 0 h 142"/>
                <a:gd name="T36" fmla="*/ 77 w 142"/>
                <a:gd name="T37" fmla="*/ 0 h 142"/>
                <a:gd name="T38" fmla="*/ 77 w 142"/>
                <a:gd name="T39" fmla="*/ 0 h 142"/>
                <a:gd name="T40" fmla="*/ 77 w 142"/>
                <a:gd name="T41" fmla="*/ 27 h 142"/>
                <a:gd name="T42" fmla="*/ 0 w 142"/>
                <a:gd name="T43" fmla="*/ 26 h 142"/>
                <a:gd name="T44" fmla="*/ 0 w 142"/>
                <a:gd name="T45" fmla="*/ 26 h 142"/>
                <a:gd name="T46" fmla="*/ 0 w 142"/>
                <a:gd name="T47" fmla="*/ 115 h 142"/>
                <a:gd name="T48" fmla="*/ 34 w 142"/>
                <a:gd name="T49" fmla="*/ 115 h 142"/>
                <a:gd name="T50" fmla="*/ 37 w 142"/>
                <a:gd name="T51" fmla="*/ 117 h 142"/>
                <a:gd name="T52" fmla="*/ 39 w 142"/>
                <a:gd name="T53" fmla="*/ 120 h 142"/>
                <a:gd name="T54" fmla="*/ 44 w 142"/>
                <a:gd name="T55" fmla="*/ 124 h 142"/>
                <a:gd name="T56" fmla="*/ 49 w 142"/>
                <a:gd name="T57" fmla="*/ 125 h 142"/>
                <a:gd name="T58" fmla="*/ 51 w 142"/>
                <a:gd name="T59" fmla="*/ 139 h 142"/>
                <a:gd name="T60" fmla="*/ 52 w 142"/>
                <a:gd name="T61" fmla="*/ 140 h 142"/>
                <a:gd name="T62" fmla="*/ 55 w 142"/>
                <a:gd name="T63" fmla="*/ 142 h 142"/>
                <a:gd name="T64" fmla="*/ 61 w 142"/>
                <a:gd name="T65" fmla="*/ 142 h 142"/>
                <a:gd name="T66" fmla="*/ 61 w 142"/>
                <a:gd name="T67" fmla="*/ 142 h 142"/>
                <a:gd name="T68" fmla="*/ 61 w 142"/>
                <a:gd name="T69" fmla="*/ 127 h 142"/>
                <a:gd name="T70" fmla="*/ 122 w 142"/>
                <a:gd name="T71" fmla="*/ 12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 h="142">
                  <a:moveTo>
                    <a:pt x="122" y="127"/>
                  </a:moveTo>
                  <a:cubicBezTo>
                    <a:pt x="125" y="121"/>
                    <a:pt x="125" y="111"/>
                    <a:pt x="125" y="104"/>
                  </a:cubicBezTo>
                  <a:cubicBezTo>
                    <a:pt x="126" y="78"/>
                    <a:pt x="126" y="78"/>
                    <a:pt x="126" y="78"/>
                  </a:cubicBezTo>
                  <a:cubicBezTo>
                    <a:pt x="134" y="78"/>
                    <a:pt x="142" y="82"/>
                    <a:pt x="142" y="70"/>
                  </a:cubicBezTo>
                  <a:cubicBezTo>
                    <a:pt x="142" y="66"/>
                    <a:pt x="137" y="65"/>
                    <a:pt x="136" y="63"/>
                  </a:cubicBezTo>
                  <a:cubicBezTo>
                    <a:pt x="134" y="60"/>
                    <a:pt x="139" y="58"/>
                    <a:pt x="139" y="54"/>
                  </a:cubicBezTo>
                  <a:cubicBezTo>
                    <a:pt x="141" y="47"/>
                    <a:pt x="141" y="47"/>
                    <a:pt x="141" y="47"/>
                  </a:cubicBezTo>
                  <a:cubicBezTo>
                    <a:pt x="141" y="47"/>
                    <a:pt x="141" y="47"/>
                    <a:pt x="141" y="47"/>
                  </a:cubicBezTo>
                  <a:cubicBezTo>
                    <a:pt x="141" y="40"/>
                    <a:pt x="141" y="40"/>
                    <a:pt x="141" y="40"/>
                  </a:cubicBezTo>
                  <a:cubicBezTo>
                    <a:pt x="140" y="38"/>
                    <a:pt x="140" y="35"/>
                    <a:pt x="139" y="33"/>
                  </a:cubicBezTo>
                  <a:cubicBezTo>
                    <a:pt x="139" y="31"/>
                    <a:pt x="138" y="30"/>
                    <a:pt x="138" y="28"/>
                  </a:cubicBezTo>
                  <a:cubicBezTo>
                    <a:pt x="137" y="28"/>
                    <a:pt x="135" y="25"/>
                    <a:pt x="134" y="25"/>
                  </a:cubicBezTo>
                  <a:cubicBezTo>
                    <a:pt x="134" y="22"/>
                    <a:pt x="133" y="19"/>
                    <a:pt x="133" y="16"/>
                  </a:cubicBezTo>
                  <a:cubicBezTo>
                    <a:pt x="132" y="13"/>
                    <a:pt x="131" y="11"/>
                    <a:pt x="131" y="8"/>
                  </a:cubicBezTo>
                  <a:cubicBezTo>
                    <a:pt x="131" y="6"/>
                    <a:pt x="131" y="5"/>
                    <a:pt x="130" y="3"/>
                  </a:cubicBezTo>
                  <a:cubicBezTo>
                    <a:pt x="130" y="3"/>
                    <a:pt x="130" y="3"/>
                    <a:pt x="130" y="3"/>
                  </a:cubicBezTo>
                  <a:cubicBezTo>
                    <a:pt x="106" y="3"/>
                    <a:pt x="106" y="3"/>
                    <a:pt x="106" y="3"/>
                  </a:cubicBezTo>
                  <a:cubicBezTo>
                    <a:pt x="106" y="0"/>
                    <a:pt x="106" y="0"/>
                    <a:pt x="106" y="0"/>
                  </a:cubicBezTo>
                  <a:cubicBezTo>
                    <a:pt x="77" y="0"/>
                    <a:pt x="77" y="0"/>
                    <a:pt x="77" y="0"/>
                  </a:cubicBezTo>
                  <a:cubicBezTo>
                    <a:pt x="77" y="0"/>
                    <a:pt x="77" y="0"/>
                    <a:pt x="77" y="0"/>
                  </a:cubicBezTo>
                  <a:cubicBezTo>
                    <a:pt x="77" y="27"/>
                    <a:pt x="77" y="27"/>
                    <a:pt x="77" y="27"/>
                  </a:cubicBezTo>
                  <a:cubicBezTo>
                    <a:pt x="0" y="26"/>
                    <a:pt x="0" y="26"/>
                    <a:pt x="0" y="26"/>
                  </a:cubicBezTo>
                  <a:cubicBezTo>
                    <a:pt x="0" y="26"/>
                    <a:pt x="0" y="26"/>
                    <a:pt x="0" y="26"/>
                  </a:cubicBezTo>
                  <a:cubicBezTo>
                    <a:pt x="0" y="115"/>
                    <a:pt x="0" y="115"/>
                    <a:pt x="0" y="115"/>
                  </a:cubicBezTo>
                  <a:cubicBezTo>
                    <a:pt x="34" y="115"/>
                    <a:pt x="34" y="115"/>
                    <a:pt x="34" y="115"/>
                  </a:cubicBezTo>
                  <a:cubicBezTo>
                    <a:pt x="36" y="116"/>
                    <a:pt x="36" y="116"/>
                    <a:pt x="37" y="117"/>
                  </a:cubicBezTo>
                  <a:cubicBezTo>
                    <a:pt x="38" y="118"/>
                    <a:pt x="38" y="119"/>
                    <a:pt x="39" y="120"/>
                  </a:cubicBezTo>
                  <a:cubicBezTo>
                    <a:pt x="40" y="121"/>
                    <a:pt x="42" y="124"/>
                    <a:pt x="44" y="124"/>
                  </a:cubicBezTo>
                  <a:cubicBezTo>
                    <a:pt x="45" y="124"/>
                    <a:pt x="47" y="125"/>
                    <a:pt x="49" y="125"/>
                  </a:cubicBezTo>
                  <a:cubicBezTo>
                    <a:pt x="52" y="126"/>
                    <a:pt x="51" y="136"/>
                    <a:pt x="51" y="139"/>
                  </a:cubicBezTo>
                  <a:cubicBezTo>
                    <a:pt x="52" y="139"/>
                    <a:pt x="52" y="140"/>
                    <a:pt x="52" y="140"/>
                  </a:cubicBezTo>
                  <a:cubicBezTo>
                    <a:pt x="52" y="142"/>
                    <a:pt x="54" y="142"/>
                    <a:pt x="55" y="142"/>
                  </a:cubicBezTo>
                  <a:cubicBezTo>
                    <a:pt x="61" y="142"/>
                    <a:pt x="61" y="142"/>
                    <a:pt x="61" y="142"/>
                  </a:cubicBezTo>
                  <a:cubicBezTo>
                    <a:pt x="61" y="142"/>
                    <a:pt x="61" y="142"/>
                    <a:pt x="61" y="142"/>
                  </a:cubicBezTo>
                  <a:cubicBezTo>
                    <a:pt x="61" y="127"/>
                    <a:pt x="61" y="127"/>
                    <a:pt x="61" y="127"/>
                  </a:cubicBezTo>
                  <a:cubicBezTo>
                    <a:pt x="122" y="127"/>
                    <a:pt x="122" y="127"/>
                    <a:pt x="122" y="12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61" name="WILCOX"/>
            <p:cNvSpPr>
              <a:spLocks/>
            </p:cNvSpPr>
            <p:nvPr/>
          </p:nvSpPr>
          <p:spPr bwMode="auto">
            <a:xfrm>
              <a:off x="4162425" y="4117975"/>
              <a:ext cx="428625" cy="334963"/>
            </a:xfrm>
            <a:custGeom>
              <a:avLst/>
              <a:gdLst>
                <a:gd name="T0" fmla="*/ 116 w 180"/>
                <a:gd name="T1" fmla="*/ 13 h 141"/>
                <a:gd name="T2" fmla="*/ 118 w 180"/>
                <a:gd name="T3" fmla="*/ 17 h 141"/>
                <a:gd name="T4" fmla="*/ 122 w 180"/>
                <a:gd name="T5" fmla="*/ 20 h 141"/>
                <a:gd name="T6" fmla="*/ 127 w 180"/>
                <a:gd name="T7" fmla="*/ 41 h 141"/>
                <a:gd name="T8" fmla="*/ 132 w 180"/>
                <a:gd name="T9" fmla="*/ 51 h 141"/>
                <a:gd name="T10" fmla="*/ 131 w 180"/>
                <a:gd name="T11" fmla="*/ 62 h 141"/>
                <a:gd name="T12" fmla="*/ 134 w 180"/>
                <a:gd name="T13" fmla="*/ 74 h 141"/>
                <a:gd name="T14" fmla="*/ 140 w 180"/>
                <a:gd name="T15" fmla="*/ 84 h 141"/>
                <a:gd name="T16" fmla="*/ 155 w 180"/>
                <a:gd name="T17" fmla="*/ 92 h 141"/>
                <a:gd name="T18" fmla="*/ 164 w 180"/>
                <a:gd name="T19" fmla="*/ 108 h 141"/>
                <a:gd name="T20" fmla="*/ 168 w 180"/>
                <a:gd name="T21" fmla="*/ 115 h 141"/>
                <a:gd name="T22" fmla="*/ 168 w 180"/>
                <a:gd name="T23" fmla="*/ 115 h 141"/>
                <a:gd name="T24" fmla="*/ 170 w 180"/>
                <a:gd name="T25" fmla="*/ 122 h 141"/>
                <a:gd name="T26" fmla="*/ 175 w 180"/>
                <a:gd name="T27" fmla="*/ 125 h 141"/>
                <a:gd name="T28" fmla="*/ 179 w 180"/>
                <a:gd name="T29" fmla="*/ 130 h 141"/>
                <a:gd name="T30" fmla="*/ 178 w 180"/>
                <a:gd name="T31" fmla="*/ 140 h 141"/>
                <a:gd name="T32" fmla="*/ 178 w 180"/>
                <a:gd name="T33" fmla="*/ 141 h 141"/>
                <a:gd name="T34" fmla="*/ 178 w 180"/>
                <a:gd name="T35" fmla="*/ 141 h 141"/>
                <a:gd name="T36" fmla="*/ 53 w 180"/>
                <a:gd name="T37" fmla="*/ 141 h 141"/>
                <a:gd name="T38" fmla="*/ 53 w 180"/>
                <a:gd name="T39" fmla="*/ 141 h 141"/>
                <a:gd name="T40" fmla="*/ 29 w 180"/>
                <a:gd name="T41" fmla="*/ 141 h 141"/>
                <a:gd name="T42" fmla="*/ 29 w 180"/>
                <a:gd name="T43" fmla="*/ 138 h 141"/>
                <a:gd name="T44" fmla="*/ 0 w 180"/>
                <a:gd name="T45" fmla="*/ 138 h 141"/>
                <a:gd name="T46" fmla="*/ 0 w 180"/>
                <a:gd name="T47" fmla="*/ 138 h 141"/>
                <a:gd name="T48" fmla="*/ 0 w 180"/>
                <a:gd name="T49" fmla="*/ 52 h 141"/>
                <a:gd name="T50" fmla="*/ 0 w 180"/>
                <a:gd name="T51" fmla="*/ 52 h 141"/>
                <a:gd name="T52" fmla="*/ 1 w 180"/>
                <a:gd name="T53" fmla="*/ 8 h 141"/>
                <a:gd name="T54" fmla="*/ 1 w 180"/>
                <a:gd name="T55" fmla="*/ 8 h 141"/>
                <a:gd name="T56" fmla="*/ 23 w 180"/>
                <a:gd name="T57" fmla="*/ 8 h 141"/>
                <a:gd name="T58" fmla="*/ 24 w 180"/>
                <a:gd name="T59" fmla="*/ 6 h 141"/>
                <a:gd name="T60" fmla="*/ 24 w 180"/>
                <a:gd name="T61" fmla="*/ 6 h 141"/>
                <a:gd name="T62" fmla="*/ 26 w 180"/>
                <a:gd name="T63" fmla="*/ 4 h 141"/>
                <a:gd name="T64" fmla="*/ 26 w 180"/>
                <a:gd name="T65" fmla="*/ 4 h 141"/>
                <a:gd name="T66" fmla="*/ 27 w 180"/>
                <a:gd name="T67" fmla="*/ 4 h 141"/>
                <a:gd name="T68" fmla="*/ 28 w 180"/>
                <a:gd name="T69" fmla="*/ 5 h 141"/>
                <a:gd name="T70" fmla="*/ 28 w 180"/>
                <a:gd name="T71" fmla="*/ 5 h 141"/>
                <a:gd name="T72" fmla="*/ 28 w 180"/>
                <a:gd name="T73" fmla="*/ 5 h 141"/>
                <a:gd name="T74" fmla="*/ 30 w 180"/>
                <a:gd name="T75" fmla="*/ 6 h 141"/>
                <a:gd name="T76" fmla="*/ 30 w 180"/>
                <a:gd name="T77" fmla="*/ 6 h 141"/>
                <a:gd name="T78" fmla="*/ 30 w 180"/>
                <a:gd name="T79" fmla="*/ 6 h 141"/>
                <a:gd name="T80" fmla="*/ 32 w 180"/>
                <a:gd name="T81" fmla="*/ 8 h 141"/>
                <a:gd name="T82" fmla="*/ 32 w 180"/>
                <a:gd name="T83" fmla="*/ 9 h 141"/>
                <a:gd name="T84" fmla="*/ 71 w 180"/>
                <a:gd name="T85" fmla="*/ 9 h 141"/>
                <a:gd name="T86" fmla="*/ 75 w 180"/>
                <a:gd name="T87" fmla="*/ 7 h 141"/>
                <a:gd name="T88" fmla="*/ 81 w 180"/>
                <a:gd name="T89" fmla="*/ 2 h 141"/>
                <a:gd name="T90" fmla="*/ 89 w 180"/>
                <a:gd name="T91" fmla="*/ 0 h 141"/>
                <a:gd name="T92" fmla="*/ 95 w 180"/>
                <a:gd name="T93" fmla="*/ 0 h 141"/>
                <a:gd name="T94" fmla="*/ 100 w 180"/>
                <a:gd name="T95" fmla="*/ 2 h 141"/>
                <a:gd name="T96" fmla="*/ 104 w 180"/>
                <a:gd name="T97" fmla="*/ 7 h 141"/>
                <a:gd name="T98" fmla="*/ 105 w 180"/>
                <a:gd name="T99" fmla="*/ 9 h 141"/>
                <a:gd name="T100" fmla="*/ 105 w 180"/>
                <a:gd name="T101" fmla="*/ 9 h 141"/>
                <a:gd name="T102" fmla="*/ 105 w 180"/>
                <a:gd name="T103" fmla="*/ 10 h 141"/>
                <a:gd name="T104" fmla="*/ 105 w 180"/>
                <a:gd name="T105" fmla="*/ 10 h 141"/>
                <a:gd name="T106" fmla="*/ 105 w 180"/>
                <a:gd name="T107" fmla="*/ 11 h 141"/>
                <a:gd name="T108" fmla="*/ 106 w 180"/>
                <a:gd name="T109" fmla="*/ 11 h 141"/>
                <a:gd name="T110" fmla="*/ 106 w 180"/>
                <a:gd name="T111" fmla="*/ 12 h 141"/>
                <a:gd name="T112" fmla="*/ 106 w 180"/>
                <a:gd name="T113" fmla="*/ 12 h 141"/>
                <a:gd name="T114" fmla="*/ 106 w 180"/>
                <a:gd name="T115" fmla="*/ 12 h 141"/>
                <a:gd name="T116" fmla="*/ 106 w 180"/>
                <a:gd name="T117" fmla="*/ 13 h 141"/>
                <a:gd name="T118" fmla="*/ 107 w 180"/>
                <a:gd name="T119" fmla="*/ 13 h 141"/>
                <a:gd name="T120" fmla="*/ 116 w 180"/>
                <a:gd name="T121" fmla="*/ 1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 h="141">
                  <a:moveTo>
                    <a:pt x="116" y="13"/>
                  </a:moveTo>
                  <a:cubicBezTo>
                    <a:pt x="117" y="14"/>
                    <a:pt x="118" y="15"/>
                    <a:pt x="118" y="17"/>
                  </a:cubicBezTo>
                  <a:cubicBezTo>
                    <a:pt x="119" y="18"/>
                    <a:pt x="120" y="20"/>
                    <a:pt x="122" y="20"/>
                  </a:cubicBezTo>
                  <a:cubicBezTo>
                    <a:pt x="132" y="24"/>
                    <a:pt x="124" y="36"/>
                    <a:pt x="127" y="41"/>
                  </a:cubicBezTo>
                  <a:cubicBezTo>
                    <a:pt x="129" y="44"/>
                    <a:pt x="132" y="47"/>
                    <a:pt x="132" y="51"/>
                  </a:cubicBezTo>
                  <a:cubicBezTo>
                    <a:pt x="132" y="55"/>
                    <a:pt x="130" y="58"/>
                    <a:pt x="131" y="62"/>
                  </a:cubicBezTo>
                  <a:cubicBezTo>
                    <a:pt x="138" y="66"/>
                    <a:pt x="134" y="68"/>
                    <a:pt x="134" y="74"/>
                  </a:cubicBezTo>
                  <a:cubicBezTo>
                    <a:pt x="134" y="77"/>
                    <a:pt x="139" y="81"/>
                    <a:pt x="140" y="84"/>
                  </a:cubicBezTo>
                  <a:cubicBezTo>
                    <a:pt x="143" y="91"/>
                    <a:pt x="152" y="87"/>
                    <a:pt x="155" y="92"/>
                  </a:cubicBezTo>
                  <a:cubicBezTo>
                    <a:pt x="158" y="96"/>
                    <a:pt x="161" y="105"/>
                    <a:pt x="164" y="108"/>
                  </a:cubicBezTo>
                  <a:cubicBezTo>
                    <a:pt x="168" y="115"/>
                    <a:pt x="168" y="115"/>
                    <a:pt x="168" y="115"/>
                  </a:cubicBezTo>
                  <a:cubicBezTo>
                    <a:pt x="168" y="115"/>
                    <a:pt x="168" y="115"/>
                    <a:pt x="168" y="115"/>
                  </a:cubicBezTo>
                  <a:cubicBezTo>
                    <a:pt x="168" y="117"/>
                    <a:pt x="168" y="120"/>
                    <a:pt x="170" y="122"/>
                  </a:cubicBezTo>
                  <a:cubicBezTo>
                    <a:pt x="171" y="123"/>
                    <a:pt x="173" y="124"/>
                    <a:pt x="175" y="125"/>
                  </a:cubicBezTo>
                  <a:cubicBezTo>
                    <a:pt x="178" y="127"/>
                    <a:pt x="180" y="126"/>
                    <a:pt x="179" y="130"/>
                  </a:cubicBezTo>
                  <a:cubicBezTo>
                    <a:pt x="179" y="133"/>
                    <a:pt x="178" y="137"/>
                    <a:pt x="178" y="140"/>
                  </a:cubicBezTo>
                  <a:cubicBezTo>
                    <a:pt x="178" y="141"/>
                    <a:pt x="178" y="141"/>
                    <a:pt x="178" y="141"/>
                  </a:cubicBezTo>
                  <a:cubicBezTo>
                    <a:pt x="178" y="141"/>
                    <a:pt x="178" y="141"/>
                    <a:pt x="178" y="141"/>
                  </a:cubicBezTo>
                  <a:cubicBezTo>
                    <a:pt x="53" y="141"/>
                    <a:pt x="53" y="141"/>
                    <a:pt x="53" y="141"/>
                  </a:cubicBezTo>
                  <a:cubicBezTo>
                    <a:pt x="53" y="141"/>
                    <a:pt x="53" y="141"/>
                    <a:pt x="53" y="141"/>
                  </a:cubicBezTo>
                  <a:cubicBezTo>
                    <a:pt x="29" y="141"/>
                    <a:pt x="29" y="141"/>
                    <a:pt x="29" y="141"/>
                  </a:cubicBezTo>
                  <a:cubicBezTo>
                    <a:pt x="29" y="138"/>
                    <a:pt x="29" y="138"/>
                    <a:pt x="29" y="138"/>
                  </a:cubicBezTo>
                  <a:cubicBezTo>
                    <a:pt x="0" y="138"/>
                    <a:pt x="0" y="138"/>
                    <a:pt x="0" y="138"/>
                  </a:cubicBezTo>
                  <a:cubicBezTo>
                    <a:pt x="0" y="138"/>
                    <a:pt x="0" y="138"/>
                    <a:pt x="0" y="138"/>
                  </a:cubicBezTo>
                  <a:cubicBezTo>
                    <a:pt x="0" y="52"/>
                    <a:pt x="0" y="52"/>
                    <a:pt x="0" y="52"/>
                  </a:cubicBezTo>
                  <a:cubicBezTo>
                    <a:pt x="0" y="52"/>
                    <a:pt x="0" y="52"/>
                    <a:pt x="0" y="52"/>
                  </a:cubicBezTo>
                  <a:cubicBezTo>
                    <a:pt x="1" y="8"/>
                    <a:pt x="1" y="8"/>
                    <a:pt x="1" y="8"/>
                  </a:cubicBezTo>
                  <a:cubicBezTo>
                    <a:pt x="1" y="8"/>
                    <a:pt x="1" y="8"/>
                    <a:pt x="1" y="8"/>
                  </a:cubicBezTo>
                  <a:cubicBezTo>
                    <a:pt x="23" y="8"/>
                    <a:pt x="23" y="8"/>
                    <a:pt x="23" y="8"/>
                  </a:cubicBezTo>
                  <a:cubicBezTo>
                    <a:pt x="24" y="7"/>
                    <a:pt x="24" y="7"/>
                    <a:pt x="24" y="6"/>
                  </a:cubicBezTo>
                  <a:cubicBezTo>
                    <a:pt x="24" y="6"/>
                    <a:pt x="24" y="6"/>
                    <a:pt x="24" y="6"/>
                  </a:cubicBezTo>
                  <a:cubicBezTo>
                    <a:pt x="25" y="5"/>
                    <a:pt x="25" y="5"/>
                    <a:pt x="26" y="4"/>
                  </a:cubicBezTo>
                  <a:cubicBezTo>
                    <a:pt x="26" y="4"/>
                    <a:pt x="26" y="4"/>
                    <a:pt x="26" y="4"/>
                  </a:cubicBezTo>
                  <a:cubicBezTo>
                    <a:pt x="26" y="4"/>
                    <a:pt x="27" y="4"/>
                    <a:pt x="27" y="4"/>
                  </a:cubicBezTo>
                  <a:cubicBezTo>
                    <a:pt x="28" y="4"/>
                    <a:pt x="28" y="4"/>
                    <a:pt x="28" y="5"/>
                  </a:cubicBezTo>
                  <a:cubicBezTo>
                    <a:pt x="28" y="5"/>
                    <a:pt x="28" y="5"/>
                    <a:pt x="28" y="5"/>
                  </a:cubicBezTo>
                  <a:cubicBezTo>
                    <a:pt x="28" y="5"/>
                    <a:pt x="28" y="5"/>
                    <a:pt x="28" y="5"/>
                  </a:cubicBezTo>
                  <a:cubicBezTo>
                    <a:pt x="29" y="5"/>
                    <a:pt x="29" y="6"/>
                    <a:pt x="30" y="6"/>
                  </a:cubicBezTo>
                  <a:cubicBezTo>
                    <a:pt x="30" y="6"/>
                    <a:pt x="30" y="6"/>
                    <a:pt x="30" y="6"/>
                  </a:cubicBezTo>
                  <a:cubicBezTo>
                    <a:pt x="30" y="6"/>
                    <a:pt x="30" y="6"/>
                    <a:pt x="30" y="6"/>
                  </a:cubicBezTo>
                  <a:cubicBezTo>
                    <a:pt x="31" y="7"/>
                    <a:pt x="32" y="7"/>
                    <a:pt x="32" y="8"/>
                  </a:cubicBezTo>
                  <a:cubicBezTo>
                    <a:pt x="32" y="8"/>
                    <a:pt x="32" y="8"/>
                    <a:pt x="32" y="9"/>
                  </a:cubicBezTo>
                  <a:cubicBezTo>
                    <a:pt x="71" y="9"/>
                    <a:pt x="71" y="9"/>
                    <a:pt x="71" y="9"/>
                  </a:cubicBezTo>
                  <a:cubicBezTo>
                    <a:pt x="72" y="8"/>
                    <a:pt x="74" y="8"/>
                    <a:pt x="75" y="7"/>
                  </a:cubicBezTo>
                  <a:cubicBezTo>
                    <a:pt x="77" y="6"/>
                    <a:pt x="78" y="3"/>
                    <a:pt x="81" y="2"/>
                  </a:cubicBezTo>
                  <a:cubicBezTo>
                    <a:pt x="83" y="0"/>
                    <a:pt x="86" y="0"/>
                    <a:pt x="89" y="0"/>
                  </a:cubicBezTo>
                  <a:cubicBezTo>
                    <a:pt x="91" y="0"/>
                    <a:pt x="93" y="0"/>
                    <a:pt x="95" y="0"/>
                  </a:cubicBezTo>
                  <a:cubicBezTo>
                    <a:pt x="96" y="1"/>
                    <a:pt x="98" y="2"/>
                    <a:pt x="100" y="2"/>
                  </a:cubicBezTo>
                  <a:cubicBezTo>
                    <a:pt x="102" y="3"/>
                    <a:pt x="103" y="4"/>
                    <a:pt x="104" y="7"/>
                  </a:cubicBezTo>
                  <a:cubicBezTo>
                    <a:pt x="104" y="7"/>
                    <a:pt x="104" y="8"/>
                    <a:pt x="105" y="9"/>
                  </a:cubicBezTo>
                  <a:cubicBezTo>
                    <a:pt x="105" y="9"/>
                    <a:pt x="105" y="9"/>
                    <a:pt x="105" y="9"/>
                  </a:cubicBezTo>
                  <a:cubicBezTo>
                    <a:pt x="105" y="10"/>
                    <a:pt x="105" y="10"/>
                    <a:pt x="105" y="10"/>
                  </a:cubicBezTo>
                  <a:cubicBezTo>
                    <a:pt x="105" y="10"/>
                    <a:pt x="105" y="10"/>
                    <a:pt x="105" y="10"/>
                  </a:cubicBezTo>
                  <a:cubicBezTo>
                    <a:pt x="105" y="11"/>
                    <a:pt x="105" y="11"/>
                    <a:pt x="105" y="11"/>
                  </a:cubicBezTo>
                  <a:cubicBezTo>
                    <a:pt x="106" y="11"/>
                    <a:pt x="106" y="11"/>
                    <a:pt x="106" y="11"/>
                  </a:cubicBezTo>
                  <a:cubicBezTo>
                    <a:pt x="106" y="11"/>
                    <a:pt x="106" y="11"/>
                    <a:pt x="106" y="12"/>
                  </a:cubicBezTo>
                  <a:cubicBezTo>
                    <a:pt x="106" y="12"/>
                    <a:pt x="106" y="12"/>
                    <a:pt x="106" y="12"/>
                  </a:cubicBezTo>
                  <a:cubicBezTo>
                    <a:pt x="106" y="12"/>
                    <a:pt x="106" y="12"/>
                    <a:pt x="106" y="12"/>
                  </a:cubicBezTo>
                  <a:cubicBezTo>
                    <a:pt x="106" y="12"/>
                    <a:pt x="106" y="12"/>
                    <a:pt x="106" y="13"/>
                  </a:cubicBezTo>
                  <a:cubicBezTo>
                    <a:pt x="107" y="13"/>
                    <a:pt x="107" y="13"/>
                    <a:pt x="107" y="13"/>
                  </a:cubicBezTo>
                  <a:cubicBezTo>
                    <a:pt x="116" y="13"/>
                    <a:pt x="116" y="13"/>
                    <a:pt x="116" y="1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62" name="TAYLOR"/>
            <p:cNvSpPr>
              <a:spLocks/>
            </p:cNvSpPr>
            <p:nvPr/>
          </p:nvSpPr>
          <p:spPr bwMode="auto">
            <a:xfrm>
              <a:off x="3330575" y="3400425"/>
              <a:ext cx="447675" cy="438150"/>
            </a:xfrm>
            <a:custGeom>
              <a:avLst/>
              <a:gdLst>
                <a:gd name="T0" fmla="*/ 83 w 188"/>
                <a:gd name="T1" fmla="*/ 184 h 184"/>
                <a:gd name="T2" fmla="*/ 83 w 188"/>
                <a:gd name="T3" fmla="*/ 170 h 184"/>
                <a:gd name="T4" fmla="*/ 106 w 188"/>
                <a:gd name="T5" fmla="*/ 170 h 184"/>
                <a:gd name="T6" fmla="*/ 138 w 188"/>
                <a:gd name="T7" fmla="*/ 117 h 184"/>
                <a:gd name="T8" fmla="*/ 145 w 188"/>
                <a:gd name="T9" fmla="*/ 113 h 184"/>
                <a:gd name="T10" fmla="*/ 158 w 188"/>
                <a:gd name="T11" fmla="*/ 113 h 184"/>
                <a:gd name="T12" fmla="*/ 158 w 188"/>
                <a:gd name="T13" fmla="*/ 109 h 184"/>
                <a:gd name="T14" fmla="*/ 165 w 188"/>
                <a:gd name="T15" fmla="*/ 109 h 184"/>
                <a:gd name="T16" fmla="*/ 165 w 188"/>
                <a:gd name="T17" fmla="*/ 115 h 184"/>
                <a:gd name="T18" fmla="*/ 174 w 188"/>
                <a:gd name="T19" fmla="*/ 115 h 184"/>
                <a:gd name="T20" fmla="*/ 174 w 188"/>
                <a:gd name="T21" fmla="*/ 124 h 184"/>
                <a:gd name="T22" fmla="*/ 181 w 188"/>
                <a:gd name="T23" fmla="*/ 124 h 184"/>
                <a:gd name="T24" fmla="*/ 181 w 188"/>
                <a:gd name="T25" fmla="*/ 116 h 184"/>
                <a:gd name="T26" fmla="*/ 181 w 188"/>
                <a:gd name="T27" fmla="*/ 116 h 184"/>
                <a:gd name="T28" fmla="*/ 188 w 188"/>
                <a:gd name="T29" fmla="*/ 104 h 184"/>
                <a:gd name="T30" fmla="*/ 188 w 188"/>
                <a:gd name="T31" fmla="*/ 104 h 184"/>
                <a:gd name="T32" fmla="*/ 182 w 188"/>
                <a:gd name="T33" fmla="*/ 98 h 184"/>
                <a:gd name="T34" fmla="*/ 166 w 188"/>
                <a:gd name="T35" fmla="*/ 82 h 184"/>
                <a:gd name="T36" fmla="*/ 163 w 188"/>
                <a:gd name="T37" fmla="*/ 57 h 184"/>
                <a:gd name="T38" fmla="*/ 153 w 188"/>
                <a:gd name="T39" fmla="*/ 45 h 184"/>
                <a:gd name="T40" fmla="*/ 142 w 188"/>
                <a:gd name="T41" fmla="*/ 29 h 184"/>
                <a:gd name="T42" fmla="*/ 132 w 188"/>
                <a:gd name="T43" fmla="*/ 34 h 184"/>
                <a:gd name="T44" fmla="*/ 126 w 188"/>
                <a:gd name="T45" fmla="*/ 30 h 184"/>
                <a:gd name="T46" fmla="*/ 109 w 188"/>
                <a:gd name="T47" fmla="*/ 31 h 184"/>
                <a:gd name="T48" fmla="*/ 105 w 188"/>
                <a:gd name="T49" fmla="*/ 25 h 184"/>
                <a:gd name="T50" fmla="*/ 105 w 188"/>
                <a:gd name="T51" fmla="*/ 25 h 184"/>
                <a:gd name="T52" fmla="*/ 102 w 188"/>
                <a:gd name="T53" fmla="*/ 22 h 184"/>
                <a:gd name="T54" fmla="*/ 96 w 188"/>
                <a:gd name="T55" fmla="*/ 14 h 184"/>
                <a:gd name="T56" fmla="*/ 92 w 188"/>
                <a:gd name="T57" fmla="*/ 6 h 184"/>
                <a:gd name="T58" fmla="*/ 84 w 188"/>
                <a:gd name="T59" fmla="*/ 8 h 184"/>
                <a:gd name="T60" fmla="*/ 77 w 188"/>
                <a:gd name="T61" fmla="*/ 1 h 184"/>
                <a:gd name="T62" fmla="*/ 70 w 188"/>
                <a:gd name="T63" fmla="*/ 2 h 184"/>
                <a:gd name="T64" fmla="*/ 70 w 188"/>
                <a:gd name="T65" fmla="*/ 2 h 184"/>
                <a:gd name="T66" fmla="*/ 48 w 188"/>
                <a:gd name="T67" fmla="*/ 14 h 184"/>
                <a:gd name="T68" fmla="*/ 48 w 188"/>
                <a:gd name="T69" fmla="*/ 34 h 184"/>
                <a:gd name="T70" fmla="*/ 34 w 188"/>
                <a:gd name="T71" fmla="*/ 34 h 184"/>
                <a:gd name="T72" fmla="*/ 34 w 188"/>
                <a:gd name="T73" fmla="*/ 51 h 184"/>
                <a:gd name="T74" fmla="*/ 19 w 188"/>
                <a:gd name="T75" fmla="*/ 68 h 184"/>
                <a:gd name="T76" fmla="*/ 19 w 188"/>
                <a:gd name="T77" fmla="*/ 91 h 184"/>
                <a:gd name="T78" fmla="*/ 5 w 188"/>
                <a:gd name="T79" fmla="*/ 91 h 184"/>
                <a:gd name="T80" fmla="*/ 5 w 188"/>
                <a:gd name="T81" fmla="*/ 91 h 184"/>
                <a:gd name="T82" fmla="*/ 0 w 188"/>
                <a:gd name="T83" fmla="*/ 101 h 184"/>
                <a:gd name="T84" fmla="*/ 4 w 188"/>
                <a:gd name="T85" fmla="*/ 109 h 184"/>
                <a:gd name="T86" fmla="*/ 5 w 188"/>
                <a:gd name="T87" fmla="*/ 110 h 184"/>
                <a:gd name="T88" fmla="*/ 8 w 188"/>
                <a:gd name="T89" fmla="*/ 120 h 184"/>
                <a:gd name="T90" fmla="*/ 15 w 188"/>
                <a:gd name="T91" fmla="*/ 127 h 184"/>
                <a:gd name="T92" fmla="*/ 17 w 188"/>
                <a:gd name="T93" fmla="*/ 130 h 184"/>
                <a:gd name="T94" fmla="*/ 17 w 188"/>
                <a:gd name="T95" fmla="*/ 141 h 184"/>
                <a:gd name="T96" fmla="*/ 25 w 188"/>
                <a:gd name="T97" fmla="*/ 151 h 184"/>
                <a:gd name="T98" fmla="*/ 28 w 188"/>
                <a:gd name="T99" fmla="*/ 161 h 184"/>
                <a:gd name="T100" fmla="*/ 28 w 188"/>
                <a:gd name="T101" fmla="*/ 161 h 184"/>
                <a:gd name="T102" fmla="*/ 38 w 188"/>
                <a:gd name="T103" fmla="*/ 161 h 184"/>
                <a:gd name="T104" fmla="*/ 38 w 188"/>
                <a:gd name="T105" fmla="*/ 172 h 184"/>
                <a:gd name="T106" fmla="*/ 41 w 188"/>
                <a:gd name="T107" fmla="*/ 172 h 184"/>
                <a:gd name="T108" fmla="*/ 41 w 188"/>
                <a:gd name="T109" fmla="*/ 178 h 184"/>
                <a:gd name="T110" fmla="*/ 46 w 188"/>
                <a:gd name="T111" fmla="*/ 178 h 184"/>
                <a:gd name="T112" fmla="*/ 46 w 188"/>
                <a:gd name="T113" fmla="*/ 172 h 184"/>
                <a:gd name="T114" fmla="*/ 54 w 188"/>
                <a:gd name="T115" fmla="*/ 172 h 184"/>
                <a:gd name="T116" fmla="*/ 54 w 188"/>
                <a:gd name="T117" fmla="*/ 184 h 184"/>
                <a:gd name="T118" fmla="*/ 83 w 188"/>
                <a:gd name="T11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8" h="184">
                  <a:moveTo>
                    <a:pt x="83" y="184"/>
                  </a:moveTo>
                  <a:cubicBezTo>
                    <a:pt x="83" y="170"/>
                    <a:pt x="83" y="170"/>
                    <a:pt x="83" y="170"/>
                  </a:cubicBezTo>
                  <a:cubicBezTo>
                    <a:pt x="106" y="170"/>
                    <a:pt x="106" y="170"/>
                    <a:pt x="106" y="170"/>
                  </a:cubicBezTo>
                  <a:cubicBezTo>
                    <a:pt x="138" y="117"/>
                    <a:pt x="138" y="117"/>
                    <a:pt x="138" y="117"/>
                  </a:cubicBezTo>
                  <a:cubicBezTo>
                    <a:pt x="145" y="113"/>
                    <a:pt x="145" y="113"/>
                    <a:pt x="145" y="113"/>
                  </a:cubicBezTo>
                  <a:cubicBezTo>
                    <a:pt x="158" y="113"/>
                    <a:pt x="158" y="113"/>
                    <a:pt x="158" y="113"/>
                  </a:cubicBezTo>
                  <a:cubicBezTo>
                    <a:pt x="158" y="109"/>
                    <a:pt x="158" y="109"/>
                    <a:pt x="158" y="109"/>
                  </a:cubicBezTo>
                  <a:cubicBezTo>
                    <a:pt x="165" y="109"/>
                    <a:pt x="165" y="109"/>
                    <a:pt x="165" y="109"/>
                  </a:cubicBezTo>
                  <a:cubicBezTo>
                    <a:pt x="165" y="115"/>
                    <a:pt x="165" y="115"/>
                    <a:pt x="165" y="115"/>
                  </a:cubicBezTo>
                  <a:cubicBezTo>
                    <a:pt x="174" y="115"/>
                    <a:pt x="174" y="115"/>
                    <a:pt x="174" y="115"/>
                  </a:cubicBezTo>
                  <a:cubicBezTo>
                    <a:pt x="174" y="124"/>
                    <a:pt x="174" y="124"/>
                    <a:pt x="174" y="124"/>
                  </a:cubicBezTo>
                  <a:cubicBezTo>
                    <a:pt x="181" y="124"/>
                    <a:pt x="181" y="124"/>
                    <a:pt x="181" y="124"/>
                  </a:cubicBezTo>
                  <a:cubicBezTo>
                    <a:pt x="181" y="116"/>
                    <a:pt x="181" y="116"/>
                    <a:pt x="181" y="116"/>
                  </a:cubicBezTo>
                  <a:cubicBezTo>
                    <a:pt x="181" y="116"/>
                    <a:pt x="181" y="116"/>
                    <a:pt x="181" y="116"/>
                  </a:cubicBezTo>
                  <a:cubicBezTo>
                    <a:pt x="188" y="104"/>
                    <a:pt x="188" y="104"/>
                    <a:pt x="188" y="104"/>
                  </a:cubicBezTo>
                  <a:cubicBezTo>
                    <a:pt x="188" y="104"/>
                    <a:pt x="188" y="104"/>
                    <a:pt x="188" y="104"/>
                  </a:cubicBezTo>
                  <a:cubicBezTo>
                    <a:pt x="182" y="98"/>
                    <a:pt x="182" y="98"/>
                    <a:pt x="182" y="98"/>
                  </a:cubicBezTo>
                  <a:cubicBezTo>
                    <a:pt x="176" y="92"/>
                    <a:pt x="171" y="89"/>
                    <a:pt x="166" y="82"/>
                  </a:cubicBezTo>
                  <a:cubicBezTo>
                    <a:pt x="162" y="76"/>
                    <a:pt x="157" y="63"/>
                    <a:pt x="163" y="57"/>
                  </a:cubicBezTo>
                  <a:cubicBezTo>
                    <a:pt x="163" y="54"/>
                    <a:pt x="156" y="47"/>
                    <a:pt x="153" y="45"/>
                  </a:cubicBezTo>
                  <a:cubicBezTo>
                    <a:pt x="149" y="41"/>
                    <a:pt x="145" y="34"/>
                    <a:pt x="142" y="29"/>
                  </a:cubicBezTo>
                  <a:cubicBezTo>
                    <a:pt x="139" y="29"/>
                    <a:pt x="135" y="33"/>
                    <a:pt x="132" y="34"/>
                  </a:cubicBezTo>
                  <a:cubicBezTo>
                    <a:pt x="128" y="35"/>
                    <a:pt x="128" y="30"/>
                    <a:pt x="126" y="30"/>
                  </a:cubicBezTo>
                  <a:cubicBezTo>
                    <a:pt x="123" y="30"/>
                    <a:pt x="112" y="40"/>
                    <a:pt x="109" y="31"/>
                  </a:cubicBezTo>
                  <a:cubicBezTo>
                    <a:pt x="107" y="30"/>
                    <a:pt x="106" y="27"/>
                    <a:pt x="105" y="25"/>
                  </a:cubicBezTo>
                  <a:cubicBezTo>
                    <a:pt x="105" y="25"/>
                    <a:pt x="105" y="25"/>
                    <a:pt x="105" y="25"/>
                  </a:cubicBezTo>
                  <a:cubicBezTo>
                    <a:pt x="102" y="22"/>
                    <a:pt x="102" y="22"/>
                    <a:pt x="102" y="22"/>
                  </a:cubicBezTo>
                  <a:cubicBezTo>
                    <a:pt x="101" y="19"/>
                    <a:pt x="98" y="17"/>
                    <a:pt x="96" y="14"/>
                  </a:cubicBezTo>
                  <a:cubicBezTo>
                    <a:pt x="96" y="13"/>
                    <a:pt x="92" y="6"/>
                    <a:pt x="92" y="6"/>
                  </a:cubicBezTo>
                  <a:cubicBezTo>
                    <a:pt x="91" y="4"/>
                    <a:pt x="85" y="8"/>
                    <a:pt x="84" y="8"/>
                  </a:cubicBezTo>
                  <a:cubicBezTo>
                    <a:pt x="81" y="7"/>
                    <a:pt x="79" y="1"/>
                    <a:pt x="77" y="1"/>
                  </a:cubicBezTo>
                  <a:cubicBezTo>
                    <a:pt x="74" y="0"/>
                    <a:pt x="72" y="0"/>
                    <a:pt x="70" y="2"/>
                  </a:cubicBezTo>
                  <a:cubicBezTo>
                    <a:pt x="70" y="2"/>
                    <a:pt x="70" y="2"/>
                    <a:pt x="70" y="2"/>
                  </a:cubicBezTo>
                  <a:cubicBezTo>
                    <a:pt x="48" y="14"/>
                    <a:pt x="48" y="14"/>
                    <a:pt x="48" y="14"/>
                  </a:cubicBezTo>
                  <a:cubicBezTo>
                    <a:pt x="48" y="34"/>
                    <a:pt x="48" y="34"/>
                    <a:pt x="48" y="34"/>
                  </a:cubicBezTo>
                  <a:cubicBezTo>
                    <a:pt x="34" y="34"/>
                    <a:pt x="34" y="34"/>
                    <a:pt x="34" y="34"/>
                  </a:cubicBezTo>
                  <a:cubicBezTo>
                    <a:pt x="34" y="51"/>
                    <a:pt x="34" y="51"/>
                    <a:pt x="34" y="51"/>
                  </a:cubicBezTo>
                  <a:cubicBezTo>
                    <a:pt x="19" y="68"/>
                    <a:pt x="19" y="68"/>
                    <a:pt x="19" y="68"/>
                  </a:cubicBezTo>
                  <a:cubicBezTo>
                    <a:pt x="19" y="91"/>
                    <a:pt x="19" y="91"/>
                    <a:pt x="19" y="91"/>
                  </a:cubicBezTo>
                  <a:cubicBezTo>
                    <a:pt x="5" y="91"/>
                    <a:pt x="5" y="91"/>
                    <a:pt x="5" y="91"/>
                  </a:cubicBezTo>
                  <a:cubicBezTo>
                    <a:pt x="5" y="91"/>
                    <a:pt x="5" y="91"/>
                    <a:pt x="5" y="91"/>
                  </a:cubicBezTo>
                  <a:cubicBezTo>
                    <a:pt x="4" y="95"/>
                    <a:pt x="1" y="97"/>
                    <a:pt x="0" y="101"/>
                  </a:cubicBezTo>
                  <a:cubicBezTo>
                    <a:pt x="0" y="103"/>
                    <a:pt x="3" y="108"/>
                    <a:pt x="4" y="109"/>
                  </a:cubicBezTo>
                  <a:cubicBezTo>
                    <a:pt x="4" y="110"/>
                    <a:pt x="4" y="110"/>
                    <a:pt x="5" y="110"/>
                  </a:cubicBezTo>
                  <a:cubicBezTo>
                    <a:pt x="5" y="113"/>
                    <a:pt x="6" y="118"/>
                    <a:pt x="8" y="120"/>
                  </a:cubicBezTo>
                  <a:cubicBezTo>
                    <a:pt x="10" y="122"/>
                    <a:pt x="14" y="125"/>
                    <a:pt x="15" y="127"/>
                  </a:cubicBezTo>
                  <a:cubicBezTo>
                    <a:pt x="16" y="128"/>
                    <a:pt x="16" y="129"/>
                    <a:pt x="17" y="130"/>
                  </a:cubicBezTo>
                  <a:cubicBezTo>
                    <a:pt x="17" y="133"/>
                    <a:pt x="17" y="137"/>
                    <a:pt x="17" y="141"/>
                  </a:cubicBezTo>
                  <a:cubicBezTo>
                    <a:pt x="19" y="143"/>
                    <a:pt x="24" y="148"/>
                    <a:pt x="25" y="151"/>
                  </a:cubicBezTo>
                  <a:cubicBezTo>
                    <a:pt x="28" y="161"/>
                    <a:pt x="28" y="161"/>
                    <a:pt x="28" y="161"/>
                  </a:cubicBezTo>
                  <a:cubicBezTo>
                    <a:pt x="28" y="161"/>
                    <a:pt x="28" y="161"/>
                    <a:pt x="28" y="161"/>
                  </a:cubicBezTo>
                  <a:cubicBezTo>
                    <a:pt x="38" y="161"/>
                    <a:pt x="38" y="161"/>
                    <a:pt x="38" y="161"/>
                  </a:cubicBezTo>
                  <a:cubicBezTo>
                    <a:pt x="38" y="172"/>
                    <a:pt x="38" y="172"/>
                    <a:pt x="38" y="172"/>
                  </a:cubicBezTo>
                  <a:cubicBezTo>
                    <a:pt x="41" y="172"/>
                    <a:pt x="41" y="172"/>
                    <a:pt x="41" y="172"/>
                  </a:cubicBezTo>
                  <a:cubicBezTo>
                    <a:pt x="41" y="178"/>
                    <a:pt x="41" y="178"/>
                    <a:pt x="41" y="178"/>
                  </a:cubicBezTo>
                  <a:cubicBezTo>
                    <a:pt x="46" y="178"/>
                    <a:pt x="46" y="178"/>
                    <a:pt x="46" y="178"/>
                  </a:cubicBezTo>
                  <a:cubicBezTo>
                    <a:pt x="46" y="172"/>
                    <a:pt x="46" y="172"/>
                    <a:pt x="46" y="172"/>
                  </a:cubicBezTo>
                  <a:cubicBezTo>
                    <a:pt x="54" y="172"/>
                    <a:pt x="54" y="172"/>
                    <a:pt x="54" y="172"/>
                  </a:cubicBezTo>
                  <a:cubicBezTo>
                    <a:pt x="54" y="184"/>
                    <a:pt x="54" y="184"/>
                    <a:pt x="54" y="184"/>
                  </a:cubicBezTo>
                  <a:cubicBezTo>
                    <a:pt x="83" y="184"/>
                    <a:pt x="83" y="184"/>
                    <a:pt x="83" y="18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63" name="WORTH"/>
            <p:cNvSpPr>
              <a:spLocks/>
            </p:cNvSpPr>
            <p:nvPr/>
          </p:nvSpPr>
          <p:spPr bwMode="auto">
            <a:xfrm>
              <a:off x="3749675" y="4451350"/>
              <a:ext cx="374650" cy="623888"/>
            </a:xfrm>
            <a:custGeom>
              <a:avLst/>
              <a:gdLst>
                <a:gd name="T0" fmla="*/ 157 w 157"/>
                <a:gd name="T1" fmla="*/ 179 h 262"/>
                <a:gd name="T2" fmla="*/ 151 w 157"/>
                <a:gd name="T3" fmla="*/ 205 h 262"/>
                <a:gd name="T4" fmla="*/ 156 w 157"/>
                <a:gd name="T5" fmla="*/ 256 h 262"/>
                <a:gd name="T6" fmla="*/ 130 w 157"/>
                <a:gd name="T7" fmla="*/ 255 h 262"/>
                <a:gd name="T8" fmla="*/ 111 w 157"/>
                <a:gd name="T9" fmla="*/ 262 h 262"/>
                <a:gd name="T10" fmla="*/ 13 w 157"/>
                <a:gd name="T11" fmla="*/ 254 h 262"/>
                <a:gd name="T12" fmla="*/ 13 w 157"/>
                <a:gd name="T13" fmla="*/ 202 h 262"/>
                <a:gd name="T14" fmla="*/ 13 w 157"/>
                <a:gd name="T15" fmla="*/ 191 h 262"/>
                <a:gd name="T16" fmla="*/ 19 w 157"/>
                <a:gd name="T17" fmla="*/ 185 h 262"/>
                <a:gd name="T18" fmla="*/ 14 w 157"/>
                <a:gd name="T19" fmla="*/ 148 h 262"/>
                <a:gd name="T20" fmla="*/ 20 w 157"/>
                <a:gd name="T21" fmla="*/ 142 h 262"/>
                <a:gd name="T22" fmla="*/ 14 w 157"/>
                <a:gd name="T23" fmla="*/ 111 h 262"/>
                <a:gd name="T24" fmla="*/ 15 w 157"/>
                <a:gd name="T25" fmla="*/ 103 h 262"/>
                <a:gd name="T26" fmla="*/ 6 w 157"/>
                <a:gd name="T27" fmla="*/ 98 h 262"/>
                <a:gd name="T28" fmla="*/ 6 w 157"/>
                <a:gd name="T29" fmla="*/ 92 h 262"/>
                <a:gd name="T30" fmla="*/ 4 w 157"/>
                <a:gd name="T31" fmla="*/ 86 h 262"/>
                <a:gd name="T32" fmla="*/ 4 w 157"/>
                <a:gd name="T33" fmla="*/ 74 h 262"/>
                <a:gd name="T34" fmla="*/ 5 w 157"/>
                <a:gd name="T35" fmla="*/ 58 h 262"/>
                <a:gd name="T36" fmla="*/ 15 w 157"/>
                <a:gd name="T37" fmla="*/ 38 h 262"/>
                <a:gd name="T38" fmla="*/ 7 w 157"/>
                <a:gd name="T39" fmla="*/ 27 h 262"/>
                <a:gd name="T40" fmla="*/ 23 w 157"/>
                <a:gd name="T41" fmla="*/ 20 h 262"/>
                <a:gd name="T42" fmla="*/ 38 w 157"/>
                <a:gd name="T43" fmla="*/ 1 h 262"/>
                <a:gd name="T44" fmla="*/ 47 w 157"/>
                <a:gd name="T45" fmla="*/ 1 h 262"/>
                <a:gd name="T46" fmla="*/ 72 w 157"/>
                <a:gd name="T47" fmla="*/ 8 h 262"/>
                <a:gd name="T48" fmla="*/ 85 w 157"/>
                <a:gd name="T49" fmla="*/ 19 h 262"/>
                <a:gd name="T50" fmla="*/ 89 w 157"/>
                <a:gd name="T51" fmla="*/ 21 h 262"/>
                <a:gd name="T52" fmla="*/ 96 w 157"/>
                <a:gd name="T53" fmla="*/ 24 h 262"/>
                <a:gd name="T54" fmla="*/ 130 w 157"/>
                <a:gd name="T55" fmla="*/ 113 h 262"/>
                <a:gd name="T56" fmla="*/ 135 w 157"/>
                <a:gd name="T57" fmla="*/ 118 h 262"/>
                <a:gd name="T58" fmla="*/ 145 w 157"/>
                <a:gd name="T59" fmla="*/ 123 h 262"/>
                <a:gd name="T60" fmla="*/ 148 w 157"/>
                <a:gd name="T61" fmla="*/ 138 h 262"/>
                <a:gd name="T62" fmla="*/ 157 w 157"/>
                <a:gd name="T63" fmla="*/ 14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262">
                  <a:moveTo>
                    <a:pt x="157" y="140"/>
                  </a:moveTo>
                  <a:cubicBezTo>
                    <a:pt x="157" y="179"/>
                    <a:pt x="157" y="179"/>
                    <a:pt x="157" y="179"/>
                  </a:cubicBezTo>
                  <a:cubicBezTo>
                    <a:pt x="151" y="185"/>
                    <a:pt x="151" y="185"/>
                    <a:pt x="151" y="185"/>
                  </a:cubicBezTo>
                  <a:cubicBezTo>
                    <a:pt x="151" y="205"/>
                    <a:pt x="151" y="205"/>
                    <a:pt x="151" y="205"/>
                  </a:cubicBezTo>
                  <a:cubicBezTo>
                    <a:pt x="156" y="205"/>
                    <a:pt x="156" y="205"/>
                    <a:pt x="156" y="205"/>
                  </a:cubicBezTo>
                  <a:cubicBezTo>
                    <a:pt x="156" y="256"/>
                    <a:pt x="156" y="256"/>
                    <a:pt x="156" y="256"/>
                  </a:cubicBezTo>
                  <a:cubicBezTo>
                    <a:pt x="156" y="256"/>
                    <a:pt x="156" y="256"/>
                    <a:pt x="156" y="256"/>
                  </a:cubicBezTo>
                  <a:cubicBezTo>
                    <a:pt x="130" y="255"/>
                    <a:pt x="130" y="255"/>
                    <a:pt x="130" y="255"/>
                  </a:cubicBezTo>
                  <a:cubicBezTo>
                    <a:pt x="130" y="262"/>
                    <a:pt x="130" y="262"/>
                    <a:pt x="130" y="262"/>
                  </a:cubicBezTo>
                  <a:cubicBezTo>
                    <a:pt x="111" y="262"/>
                    <a:pt x="111" y="262"/>
                    <a:pt x="111" y="262"/>
                  </a:cubicBezTo>
                  <a:cubicBezTo>
                    <a:pt x="111" y="254"/>
                    <a:pt x="111" y="254"/>
                    <a:pt x="111" y="254"/>
                  </a:cubicBezTo>
                  <a:cubicBezTo>
                    <a:pt x="13" y="254"/>
                    <a:pt x="13" y="254"/>
                    <a:pt x="13" y="254"/>
                  </a:cubicBezTo>
                  <a:cubicBezTo>
                    <a:pt x="13" y="254"/>
                    <a:pt x="13" y="254"/>
                    <a:pt x="13" y="254"/>
                  </a:cubicBezTo>
                  <a:cubicBezTo>
                    <a:pt x="13" y="202"/>
                    <a:pt x="13" y="202"/>
                    <a:pt x="13" y="202"/>
                  </a:cubicBezTo>
                  <a:cubicBezTo>
                    <a:pt x="13" y="202"/>
                    <a:pt x="13" y="202"/>
                    <a:pt x="13" y="202"/>
                  </a:cubicBezTo>
                  <a:cubicBezTo>
                    <a:pt x="13" y="191"/>
                    <a:pt x="13" y="191"/>
                    <a:pt x="13" y="191"/>
                  </a:cubicBezTo>
                  <a:cubicBezTo>
                    <a:pt x="19" y="191"/>
                    <a:pt x="19" y="191"/>
                    <a:pt x="19" y="191"/>
                  </a:cubicBezTo>
                  <a:cubicBezTo>
                    <a:pt x="19" y="185"/>
                    <a:pt x="19" y="185"/>
                    <a:pt x="19" y="185"/>
                  </a:cubicBezTo>
                  <a:cubicBezTo>
                    <a:pt x="14" y="185"/>
                    <a:pt x="14" y="185"/>
                    <a:pt x="14" y="185"/>
                  </a:cubicBezTo>
                  <a:cubicBezTo>
                    <a:pt x="14" y="148"/>
                    <a:pt x="14" y="148"/>
                    <a:pt x="14" y="148"/>
                  </a:cubicBezTo>
                  <a:cubicBezTo>
                    <a:pt x="20" y="148"/>
                    <a:pt x="20" y="148"/>
                    <a:pt x="20" y="148"/>
                  </a:cubicBezTo>
                  <a:cubicBezTo>
                    <a:pt x="20" y="142"/>
                    <a:pt x="20" y="142"/>
                    <a:pt x="20" y="142"/>
                  </a:cubicBezTo>
                  <a:cubicBezTo>
                    <a:pt x="14" y="142"/>
                    <a:pt x="14" y="142"/>
                    <a:pt x="14" y="142"/>
                  </a:cubicBezTo>
                  <a:cubicBezTo>
                    <a:pt x="14" y="111"/>
                    <a:pt x="14" y="111"/>
                    <a:pt x="14" y="111"/>
                  </a:cubicBezTo>
                  <a:cubicBezTo>
                    <a:pt x="8" y="111"/>
                    <a:pt x="8" y="111"/>
                    <a:pt x="8" y="111"/>
                  </a:cubicBezTo>
                  <a:cubicBezTo>
                    <a:pt x="15" y="103"/>
                    <a:pt x="15" y="103"/>
                    <a:pt x="15" y="103"/>
                  </a:cubicBezTo>
                  <a:cubicBezTo>
                    <a:pt x="15" y="98"/>
                    <a:pt x="15" y="98"/>
                    <a:pt x="15" y="98"/>
                  </a:cubicBezTo>
                  <a:cubicBezTo>
                    <a:pt x="6" y="98"/>
                    <a:pt x="6" y="98"/>
                    <a:pt x="6" y="98"/>
                  </a:cubicBezTo>
                  <a:cubicBezTo>
                    <a:pt x="6" y="98"/>
                    <a:pt x="6" y="98"/>
                    <a:pt x="6" y="98"/>
                  </a:cubicBezTo>
                  <a:cubicBezTo>
                    <a:pt x="6" y="92"/>
                    <a:pt x="6" y="92"/>
                    <a:pt x="6" y="92"/>
                  </a:cubicBezTo>
                  <a:cubicBezTo>
                    <a:pt x="6" y="90"/>
                    <a:pt x="6" y="89"/>
                    <a:pt x="5" y="88"/>
                  </a:cubicBezTo>
                  <a:cubicBezTo>
                    <a:pt x="5" y="88"/>
                    <a:pt x="4" y="87"/>
                    <a:pt x="4" y="86"/>
                  </a:cubicBezTo>
                  <a:cubicBezTo>
                    <a:pt x="4" y="84"/>
                    <a:pt x="5" y="82"/>
                    <a:pt x="5" y="80"/>
                  </a:cubicBezTo>
                  <a:cubicBezTo>
                    <a:pt x="5" y="78"/>
                    <a:pt x="4" y="76"/>
                    <a:pt x="4" y="74"/>
                  </a:cubicBezTo>
                  <a:cubicBezTo>
                    <a:pt x="2" y="70"/>
                    <a:pt x="0" y="67"/>
                    <a:pt x="0" y="64"/>
                  </a:cubicBezTo>
                  <a:cubicBezTo>
                    <a:pt x="2" y="62"/>
                    <a:pt x="4" y="60"/>
                    <a:pt x="5" y="58"/>
                  </a:cubicBezTo>
                  <a:cubicBezTo>
                    <a:pt x="7" y="55"/>
                    <a:pt x="8" y="54"/>
                    <a:pt x="9" y="51"/>
                  </a:cubicBezTo>
                  <a:cubicBezTo>
                    <a:pt x="12" y="46"/>
                    <a:pt x="18" y="44"/>
                    <a:pt x="15" y="38"/>
                  </a:cubicBezTo>
                  <a:cubicBezTo>
                    <a:pt x="14" y="35"/>
                    <a:pt x="13" y="33"/>
                    <a:pt x="11" y="31"/>
                  </a:cubicBezTo>
                  <a:cubicBezTo>
                    <a:pt x="10" y="29"/>
                    <a:pt x="9" y="28"/>
                    <a:pt x="7" y="27"/>
                  </a:cubicBezTo>
                  <a:cubicBezTo>
                    <a:pt x="3" y="23"/>
                    <a:pt x="15" y="23"/>
                    <a:pt x="16" y="23"/>
                  </a:cubicBezTo>
                  <a:cubicBezTo>
                    <a:pt x="19" y="23"/>
                    <a:pt x="22" y="21"/>
                    <a:pt x="23" y="20"/>
                  </a:cubicBezTo>
                  <a:cubicBezTo>
                    <a:pt x="24" y="16"/>
                    <a:pt x="24" y="11"/>
                    <a:pt x="27" y="8"/>
                  </a:cubicBezTo>
                  <a:cubicBezTo>
                    <a:pt x="30" y="4"/>
                    <a:pt x="35" y="4"/>
                    <a:pt x="38" y="1"/>
                  </a:cubicBezTo>
                  <a:cubicBezTo>
                    <a:pt x="38" y="1"/>
                    <a:pt x="38" y="1"/>
                    <a:pt x="38" y="1"/>
                  </a:cubicBezTo>
                  <a:cubicBezTo>
                    <a:pt x="41" y="1"/>
                    <a:pt x="44" y="0"/>
                    <a:pt x="47" y="1"/>
                  </a:cubicBezTo>
                  <a:cubicBezTo>
                    <a:pt x="49" y="1"/>
                    <a:pt x="51" y="2"/>
                    <a:pt x="52" y="3"/>
                  </a:cubicBezTo>
                  <a:cubicBezTo>
                    <a:pt x="57" y="7"/>
                    <a:pt x="70" y="4"/>
                    <a:pt x="72" y="8"/>
                  </a:cubicBezTo>
                  <a:cubicBezTo>
                    <a:pt x="74" y="11"/>
                    <a:pt x="76" y="12"/>
                    <a:pt x="79" y="13"/>
                  </a:cubicBezTo>
                  <a:cubicBezTo>
                    <a:pt x="81" y="14"/>
                    <a:pt x="84" y="19"/>
                    <a:pt x="85" y="19"/>
                  </a:cubicBezTo>
                  <a:cubicBezTo>
                    <a:pt x="85" y="19"/>
                    <a:pt x="86" y="19"/>
                    <a:pt x="86" y="19"/>
                  </a:cubicBezTo>
                  <a:cubicBezTo>
                    <a:pt x="87" y="19"/>
                    <a:pt x="88" y="20"/>
                    <a:pt x="89" y="21"/>
                  </a:cubicBezTo>
                  <a:cubicBezTo>
                    <a:pt x="96" y="24"/>
                    <a:pt x="96" y="24"/>
                    <a:pt x="96" y="24"/>
                  </a:cubicBezTo>
                  <a:cubicBezTo>
                    <a:pt x="96" y="24"/>
                    <a:pt x="96" y="24"/>
                    <a:pt x="96" y="24"/>
                  </a:cubicBezTo>
                  <a:cubicBezTo>
                    <a:pt x="96" y="113"/>
                    <a:pt x="96" y="113"/>
                    <a:pt x="96" y="113"/>
                  </a:cubicBezTo>
                  <a:cubicBezTo>
                    <a:pt x="130" y="113"/>
                    <a:pt x="130" y="113"/>
                    <a:pt x="130" y="113"/>
                  </a:cubicBezTo>
                  <a:cubicBezTo>
                    <a:pt x="132" y="114"/>
                    <a:pt x="132" y="114"/>
                    <a:pt x="133" y="115"/>
                  </a:cubicBezTo>
                  <a:cubicBezTo>
                    <a:pt x="134" y="116"/>
                    <a:pt x="134" y="117"/>
                    <a:pt x="135" y="118"/>
                  </a:cubicBezTo>
                  <a:cubicBezTo>
                    <a:pt x="136" y="119"/>
                    <a:pt x="138" y="122"/>
                    <a:pt x="140" y="122"/>
                  </a:cubicBezTo>
                  <a:cubicBezTo>
                    <a:pt x="141" y="122"/>
                    <a:pt x="143" y="123"/>
                    <a:pt x="145" y="123"/>
                  </a:cubicBezTo>
                  <a:cubicBezTo>
                    <a:pt x="148" y="124"/>
                    <a:pt x="147" y="134"/>
                    <a:pt x="147" y="137"/>
                  </a:cubicBezTo>
                  <a:cubicBezTo>
                    <a:pt x="148" y="137"/>
                    <a:pt x="148" y="138"/>
                    <a:pt x="148" y="138"/>
                  </a:cubicBezTo>
                  <a:cubicBezTo>
                    <a:pt x="148" y="140"/>
                    <a:pt x="150" y="140"/>
                    <a:pt x="151" y="140"/>
                  </a:cubicBezTo>
                  <a:cubicBezTo>
                    <a:pt x="157" y="140"/>
                    <a:pt x="157" y="140"/>
                    <a:pt x="157" y="14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64" name="LEE"/>
            <p:cNvSpPr>
              <a:spLocks/>
            </p:cNvSpPr>
            <p:nvPr/>
          </p:nvSpPr>
          <p:spPr bwMode="auto">
            <a:xfrm>
              <a:off x="3443288" y="4375150"/>
              <a:ext cx="411163" cy="342900"/>
            </a:xfrm>
            <a:custGeom>
              <a:avLst/>
              <a:gdLst>
                <a:gd name="T0" fmla="*/ 167 w 173"/>
                <a:gd name="T1" fmla="*/ 33 h 144"/>
                <a:gd name="T2" fmla="*/ 156 w 173"/>
                <a:gd name="T3" fmla="*/ 40 h 144"/>
                <a:gd name="T4" fmla="*/ 152 w 173"/>
                <a:gd name="T5" fmla="*/ 52 h 144"/>
                <a:gd name="T6" fmla="*/ 145 w 173"/>
                <a:gd name="T7" fmla="*/ 55 h 144"/>
                <a:gd name="T8" fmla="*/ 136 w 173"/>
                <a:gd name="T9" fmla="*/ 59 h 144"/>
                <a:gd name="T10" fmla="*/ 140 w 173"/>
                <a:gd name="T11" fmla="*/ 63 h 144"/>
                <a:gd name="T12" fmla="*/ 144 w 173"/>
                <a:gd name="T13" fmla="*/ 70 h 144"/>
                <a:gd name="T14" fmla="*/ 138 w 173"/>
                <a:gd name="T15" fmla="*/ 83 h 144"/>
                <a:gd name="T16" fmla="*/ 134 w 173"/>
                <a:gd name="T17" fmla="*/ 90 h 144"/>
                <a:gd name="T18" fmla="*/ 129 w 173"/>
                <a:gd name="T19" fmla="*/ 96 h 144"/>
                <a:gd name="T20" fmla="*/ 133 w 173"/>
                <a:gd name="T21" fmla="*/ 106 h 144"/>
                <a:gd name="T22" fmla="*/ 134 w 173"/>
                <a:gd name="T23" fmla="*/ 112 h 144"/>
                <a:gd name="T24" fmla="*/ 133 w 173"/>
                <a:gd name="T25" fmla="*/ 118 h 144"/>
                <a:gd name="T26" fmla="*/ 134 w 173"/>
                <a:gd name="T27" fmla="*/ 120 h 144"/>
                <a:gd name="T28" fmla="*/ 135 w 173"/>
                <a:gd name="T29" fmla="*/ 124 h 144"/>
                <a:gd name="T30" fmla="*/ 135 w 173"/>
                <a:gd name="T31" fmla="*/ 130 h 144"/>
                <a:gd name="T32" fmla="*/ 135 w 173"/>
                <a:gd name="T33" fmla="*/ 130 h 144"/>
                <a:gd name="T34" fmla="*/ 132 w 173"/>
                <a:gd name="T35" fmla="*/ 132 h 144"/>
                <a:gd name="T36" fmla="*/ 130 w 173"/>
                <a:gd name="T37" fmla="*/ 133 h 144"/>
                <a:gd name="T38" fmla="*/ 128 w 173"/>
                <a:gd name="T39" fmla="*/ 135 h 144"/>
                <a:gd name="T40" fmla="*/ 125 w 173"/>
                <a:gd name="T41" fmla="*/ 138 h 144"/>
                <a:gd name="T42" fmla="*/ 123 w 173"/>
                <a:gd name="T43" fmla="*/ 141 h 144"/>
                <a:gd name="T44" fmla="*/ 123 w 173"/>
                <a:gd name="T45" fmla="*/ 143 h 144"/>
                <a:gd name="T46" fmla="*/ 123 w 173"/>
                <a:gd name="T47" fmla="*/ 143 h 144"/>
                <a:gd name="T48" fmla="*/ 122 w 173"/>
                <a:gd name="T49" fmla="*/ 144 h 144"/>
                <a:gd name="T50" fmla="*/ 19 w 173"/>
                <a:gd name="T51" fmla="*/ 144 h 144"/>
                <a:gd name="T52" fmla="*/ 19 w 173"/>
                <a:gd name="T53" fmla="*/ 144 h 144"/>
                <a:gd name="T54" fmla="*/ 19 w 173"/>
                <a:gd name="T55" fmla="*/ 115 h 144"/>
                <a:gd name="T56" fmla="*/ 10 w 173"/>
                <a:gd name="T57" fmla="*/ 115 h 144"/>
                <a:gd name="T58" fmla="*/ 10 w 173"/>
                <a:gd name="T59" fmla="*/ 110 h 144"/>
                <a:gd name="T60" fmla="*/ 19 w 173"/>
                <a:gd name="T61" fmla="*/ 110 h 144"/>
                <a:gd name="T62" fmla="*/ 19 w 173"/>
                <a:gd name="T63" fmla="*/ 82 h 144"/>
                <a:gd name="T64" fmla="*/ 23 w 173"/>
                <a:gd name="T65" fmla="*/ 82 h 144"/>
                <a:gd name="T66" fmla="*/ 23 w 173"/>
                <a:gd name="T67" fmla="*/ 71 h 144"/>
                <a:gd name="T68" fmla="*/ 23 w 173"/>
                <a:gd name="T69" fmla="*/ 61 h 144"/>
                <a:gd name="T70" fmla="*/ 33 w 173"/>
                <a:gd name="T71" fmla="*/ 55 h 144"/>
                <a:gd name="T72" fmla="*/ 29 w 173"/>
                <a:gd name="T73" fmla="*/ 36 h 144"/>
                <a:gd name="T74" fmla="*/ 18 w 173"/>
                <a:gd name="T75" fmla="*/ 27 h 144"/>
                <a:gd name="T76" fmla="*/ 0 w 173"/>
                <a:gd name="T77" fmla="*/ 20 h 144"/>
                <a:gd name="T78" fmla="*/ 0 w 173"/>
                <a:gd name="T79" fmla="*/ 20 h 144"/>
                <a:gd name="T80" fmla="*/ 0 w 173"/>
                <a:gd name="T81" fmla="*/ 0 h 144"/>
                <a:gd name="T82" fmla="*/ 173 w 173"/>
                <a:gd name="T83" fmla="*/ 0 h 144"/>
                <a:gd name="T84" fmla="*/ 173 w 173"/>
                <a:gd name="T85" fmla="*/ 0 h 144"/>
                <a:gd name="T86" fmla="*/ 172 w 173"/>
                <a:gd name="T87" fmla="*/ 2 h 144"/>
                <a:gd name="T88" fmla="*/ 170 w 173"/>
                <a:gd name="T89" fmla="*/ 3 h 144"/>
                <a:gd name="T90" fmla="*/ 169 w 173"/>
                <a:gd name="T91" fmla="*/ 8 h 144"/>
                <a:gd name="T92" fmla="*/ 171 w 173"/>
                <a:gd name="T93" fmla="*/ 16 h 144"/>
                <a:gd name="T94" fmla="*/ 171 w 173"/>
                <a:gd name="T95" fmla="*/ 21 h 144"/>
                <a:gd name="T96" fmla="*/ 169 w 173"/>
                <a:gd name="T97" fmla="*/ 26 h 144"/>
                <a:gd name="T98" fmla="*/ 167 w 173"/>
                <a:gd name="T99" fmla="*/ 3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3" h="144">
                  <a:moveTo>
                    <a:pt x="167" y="33"/>
                  </a:moveTo>
                  <a:cubicBezTo>
                    <a:pt x="164" y="36"/>
                    <a:pt x="159" y="36"/>
                    <a:pt x="156" y="40"/>
                  </a:cubicBezTo>
                  <a:cubicBezTo>
                    <a:pt x="153" y="43"/>
                    <a:pt x="153" y="48"/>
                    <a:pt x="152" y="52"/>
                  </a:cubicBezTo>
                  <a:cubicBezTo>
                    <a:pt x="151" y="53"/>
                    <a:pt x="148" y="55"/>
                    <a:pt x="145" y="55"/>
                  </a:cubicBezTo>
                  <a:cubicBezTo>
                    <a:pt x="144" y="55"/>
                    <a:pt x="132" y="55"/>
                    <a:pt x="136" y="59"/>
                  </a:cubicBezTo>
                  <a:cubicBezTo>
                    <a:pt x="138" y="60"/>
                    <a:pt x="139" y="61"/>
                    <a:pt x="140" y="63"/>
                  </a:cubicBezTo>
                  <a:cubicBezTo>
                    <a:pt x="142" y="65"/>
                    <a:pt x="143" y="67"/>
                    <a:pt x="144" y="70"/>
                  </a:cubicBezTo>
                  <a:cubicBezTo>
                    <a:pt x="147" y="76"/>
                    <a:pt x="141" y="78"/>
                    <a:pt x="138" y="83"/>
                  </a:cubicBezTo>
                  <a:cubicBezTo>
                    <a:pt x="137" y="86"/>
                    <a:pt x="136" y="87"/>
                    <a:pt x="134" y="90"/>
                  </a:cubicBezTo>
                  <a:cubicBezTo>
                    <a:pt x="133" y="92"/>
                    <a:pt x="131" y="94"/>
                    <a:pt x="129" y="96"/>
                  </a:cubicBezTo>
                  <a:cubicBezTo>
                    <a:pt x="129" y="99"/>
                    <a:pt x="131" y="102"/>
                    <a:pt x="133" y="106"/>
                  </a:cubicBezTo>
                  <a:cubicBezTo>
                    <a:pt x="133" y="108"/>
                    <a:pt x="134" y="110"/>
                    <a:pt x="134" y="112"/>
                  </a:cubicBezTo>
                  <a:cubicBezTo>
                    <a:pt x="134" y="114"/>
                    <a:pt x="133" y="116"/>
                    <a:pt x="133" y="118"/>
                  </a:cubicBezTo>
                  <a:cubicBezTo>
                    <a:pt x="133" y="119"/>
                    <a:pt x="134" y="120"/>
                    <a:pt x="134" y="120"/>
                  </a:cubicBezTo>
                  <a:cubicBezTo>
                    <a:pt x="135" y="121"/>
                    <a:pt x="135" y="122"/>
                    <a:pt x="135" y="124"/>
                  </a:cubicBezTo>
                  <a:cubicBezTo>
                    <a:pt x="135" y="130"/>
                    <a:pt x="135" y="130"/>
                    <a:pt x="135" y="130"/>
                  </a:cubicBezTo>
                  <a:cubicBezTo>
                    <a:pt x="135" y="130"/>
                    <a:pt x="135" y="130"/>
                    <a:pt x="135" y="130"/>
                  </a:cubicBezTo>
                  <a:cubicBezTo>
                    <a:pt x="132" y="132"/>
                    <a:pt x="132" y="132"/>
                    <a:pt x="132" y="132"/>
                  </a:cubicBezTo>
                  <a:cubicBezTo>
                    <a:pt x="131" y="132"/>
                    <a:pt x="131" y="133"/>
                    <a:pt x="130" y="133"/>
                  </a:cubicBezTo>
                  <a:cubicBezTo>
                    <a:pt x="129" y="134"/>
                    <a:pt x="129" y="134"/>
                    <a:pt x="128" y="135"/>
                  </a:cubicBezTo>
                  <a:cubicBezTo>
                    <a:pt x="127" y="136"/>
                    <a:pt x="126" y="137"/>
                    <a:pt x="125" y="138"/>
                  </a:cubicBezTo>
                  <a:cubicBezTo>
                    <a:pt x="125" y="139"/>
                    <a:pt x="124" y="140"/>
                    <a:pt x="123" y="141"/>
                  </a:cubicBezTo>
                  <a:cubicBezTo>
                    <a:pt x="123" y="142"/>
                    <a:pt x="123" y="142"/>
                    <a:pt x="123" y="143"/>
                  </a:cubicBezTo>
                  <a:cubicBezTo>
                    <a:pt x="123" y="143"/>
                    <a:pt x="123" y="143"/>
                    <a:pt x="123" y="143"/>
                  </a:cubicBezTo>
                  <a:cubicBezTo>
                    <a:pt x="122" y="143"/>
                    <a:pt x="122" y="144"/>
                    <a:pt x="122" y="144"/>
                  </a:cubicBezTo>
                  <a:cubicBezTo>
                    <a:pt x="19" y="144"/>
                    <a:pt x="19" y="144"/>
                    <a:pt x="19" y="144"/>
                  </a:cubicBezTo>
                  <a:cubicBezTo>
                    <a:pt x="19" y="144"/>
                    <a:pt x="19" y="144"/>
                    <a:pt x="19" y="144"/>
                  </a:cubicBezTo>
                  <a:cubicBezTo>
                    <a:pt x="19" y="115"/>
                    <a:pt x="19" y="115"/>
                    <a:pt x="19" y="115"/>
                  </a:cubicBezTo>
                  <a:cubicBezTo>
                    <a:pt x="10" y="115"/>
                    <a:pt x="10" y="115"/>
                    <a:pt x="10" y="115"/>
                  </a:cubicBezTo>
                  <a:cubicBezTo>
                    <a:pt x="10" y="110"/>
                    <a:pt x="10" y="110"/>
                    <a:pt x="10" y="110"/>
                  </a:cubicBezTo>
                  <a:cubicBezTo>
                    <a:pt x="19" y="110"/>
                    <a:pt x="19" y="110"/>
                    <a:pt x="19" y="110"/>
                  </a:cubicBezTo>
                  <a:cubicBezTo>
                    <a:pt x="19" y="82"/>
                    <a:pt x="19" y="82"/>
                    <a:pt x="19" y="82"/>
                  </a:cubicBezTo>
                  <a:cubicBezTo>
                    <a:pt x="23" y="82"/>
                    <a:pt x="23" y="82"/>
                    <a:pt x="23" y="82"/>
                  </a:cubicBezTo>
                  <a:cubicBezTo>
                    <a:pt x="23" y="71"/>
                    <a:pt x="23" y="71"/>
                    <a:pt x="23" y="71"/>
                  </a:cubicBezTo>
                  <a:cubicBezTo>
                    <a:pt x="23" y="61"/>
                    <a:pt x="23" y="61"/>
                    <a:pt x="23" y="61"/>
                  </a:cubicBezTo>
                  <a:cubicBezTo>
                    <a:pt x="28" y="60"/>
                    <a:pt x="35" y="63"/>
                    <a:pt x="33" y="55"/>
                  </a:cubicBezTo>
                  <a:cubicBezTo>
                    <a:pt x="32" y="50"/>
                    <a:pt x="33" y="38"/>
                    <a:pt x="29" y="36"/>
                  </a:cubicBezTo>
                  <a:cubicBezTo>
                    <a:pt x="24" y="33"/>
                    <a:pt x="22" y="31"/>
                    <a:pt x="18" y="27"/>
                  </a:cubicBezTo>
                  <a:cubicBezTo>
                    <a:pt x="13" y="21"/>
                    <a:pt x="7" y="23"/>
                    <a:pt x="0" y="20"/>
                  </a:cubicBezTo>
                  <a:cubicBezTo>
                    <a:pt x="0" y="20"/>
                    <a:pt x="0" y="20"/>
                    <a:pt x="0" y="20"/>
                  </a:cubicBezTo>
                  <a:cubicBezTo>
                    <a:pt x="0" y="0"/>
                    <a:pt x="0" y="0"/>
                    <a:pt x="0" y="0"/>
                  </a:cubicBezTo>
                  <a:cubicBezTo>
                    <a:pt x="173" y="0"/>
                    <a:pt x="173" y="0"/>
                    <a:pt x="173" y="0"/>
                  </a:cubicBezTo>
                  <a:cubicBezTo>
                    <a:pt x="173" y="0"/>
                    <a:pt x="173" y="0"/>
                    <a:pt x="173" y="0"/>
                  </a:cubicBezTo>
                  <a:cubicBezTo>
                    <a:pt x="173" y="0"/>
                    <a:pt x="173" y="1"/>
                    <a:pt x="172" y="2"/>
                  </a:cubicBezTo>
                  <a:cubicBezTo>
                    <a:pt x="172" y="2"/>
                    <a:pt x="170" y="3"/>
                    <a:pt x="170" y="3"/>
                  </a:cubicBezTo>
                  <a:cubicBezTo>
                    <a:pt x="169" y="5"/>
                    <a:pt x="168" y="6"/>
                    <a:pt x="169" y="8"/>
                  </a:cubicBezTo>
                  <a:cubicBezTo>
                    <a:pt x="169" y="10"/>
                    <a:pt x="171" y="13"/>
                    <a:pt x="171" y="16"/>
                  </a:cubicBezTo>
                  <a:cubicBezTo>
                    <a:pt x="171" y="17"/>
                    <a:pt x="171" y="20"/>
                    <a:pt x="171" y="21"/>
                  </a:cubicBezTo>
                  <a:cubicBezTo>
                    <a:pt x="170" y="22"/>
                    <a:pt x="169" y="24"/>
                    <a:pt x="169" y="26"/>
                  </a:cubicBezTo>
                  <a:cubicBezTo>
                    <a:pt x="167" y="33"/>
                    <a:pt x="167" y="33"/>
                    <a:pt x="167" y="3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65" name="TERRELL"/>
            <p:cNvSpPr>
              <a:spLocks/>
            </p:cNvSpPr>
            <p:nvPr/>
          </p:nvSpPr>
          <p:spPr bwMode="auto">
            <a:xfrm>
              <a:off x="3187700" y="4319588"/>
              <a:ext cx="338138" cy="398463"/>
            </a:xfrm>
            <a:custGeom>
              <a:avLst/>
              <a:gdLst>
                <a:gd name="T0" fmla="*/ 64 w 142"/>
                <a:gd name="T1" fmla="*/ 0 h 167"/>
                <a:gd name="T2" fmla="*/ 67 w 142"/>
                <a:gd name="T3" fmla="*/ 2 h 167"/>
                <a:gd name="T4" fmla="*/ 78 w 142"/>
                <a:gd name="T5" fmla="*/ 11 h 167"/>
                <a:gd name="T6" fmla="*/ 88 w 142"/>
                <a:gd name="T7" fmla="*/ 19 h 167"/>
                <a:gd name="T8" fmla="*/ 95 w 142"/>
                <a:gd name="T9" fmla="*/ 29 h 167"/>
                <a:gd name="T10" fmla="*/ 97 w 142"/>
                <a:gd name="T11" fmla="*/ 34 h 167"/>
                <a:gd name="T12" fmla="*/ 100 w 142"/>
                <a:gd name="T13" fmla="*/ 38 h 167"/>
                <a:gd name="T14" fmla="*/ 107 w 142"/>
                <a:gd name="T15" fmla="*/ 43 h 167"/>
                <a:gd name="T16" fmla="*/ 107 w 142"/>
                <a:gd name="T17" fmla="*/ 43 h 167"/>
                <a:gd name="T18" fmla="*/ 125 w 142"/>
                <a:gd name="T19" fmla="*/ 50 h 167"/>
                <a:gd name="T20" fmla="*/ 136 w 142"/>
                <a:gd name="T21" fmla="*/ 59 h 167"/>
                <a:gd name="T22" fmla="*/ 140 w 142"/>
                <a:gd name="T23" fmla="*/ 78 h 167"/>
                <a:gd name="T24" fmla="*/ 130 w 142"/>
                <a:gd name="T25" fmla="*/ 84 h 167"/>
                <a:gd name="T26" fmla="*/ 130 w 142"/>
                <a:gd name="T27" fmla="*/ 94 h 167"/>
                <a:gd name="T28" fmla="*/ 130 w 142"/>
                <a:gd name="T29" fmla="*/ 105 h 167"/>
                <a:gd name="T30" fmla="*/ 126 w 142"/>
                <a:gd name="T31" fmla="*/ 105 h 167"/>
                <a:gd name="T32" fmla="*/ 126 w 142"/>
                <a:gd name="T33" fmla="*/ 133 h 167"/>
                <a:gd name="T34" fmla="*/ 117 w 142"/>
                <a:gd name="T35" fmla="*/ 133 h 167"/>
                <a:gd name="T36" fmla="*/ 117 w 142"/>
                <a:gd name="T37" fmla="*/ 138 h 167"/>
                <a:gd name="T38" fmla="*/ 126 w 142"/>
                <a:gd name="T39" fmla="*/ 138 h 167"/>
                <a:gd name="T40" fmla="*/ 126 w 142"/>
                <a:gd name="T41" fmla="*/ 167 h 167"/>
                <a:gd name="T42" fmla="*/ 126 w 142"/>
                <a:gd name="T43" fmla="*/ 167 h 167"/>
                <a:gd name="T44" fmla="*/ 62 w 142"/>
                <a:gd name="T45" fmla="*/ 167 h 167"/>
                <a:gd name="T46" fmla="*/ 62 w 142"/>
                <a:gd name="T47" fmla="*/ 167 h 167"/>
                <a:gd name="T48" fmla="*/ 25 w 142"/>
                <a:gd name="T49" fmla="*/ 167 h 167"/>
                <a:gd name="T50" fmla="*/ 25 w 142"/>
                <a:gd name="T51" fmla="*/ 167 h 167"/>
                <a:gd name="T52" fmla="*/ 24 w 142"/>
                <a:gd name="T53" fmla="*/ 162 h 167"/>
                <a:gd name="T54" fmla="*/ 23 w 142"/>
                <a:gd name="T55" fmla="*/ 155 h 167"/>
                <a:gd name="T56" fmla="*/ 26 w 142"/>
                <a:gd name="T57" fmla="*/ 143 h 167"/>
                <a:gd name="T58" fmla="*/ 22 w 142"/>
                <a:gd name="T59" fmla="*/ 124 h 167"/>
                <a:gd name="T60" fmla="*/ 16 w 142"/>
                <a:gd name="T61" fmla="*/ 112 h 167"/>
                <a:gd name="T62" fmla="*/ 14 w 142"/>
                <a:gd name="T63" fmla="*/ 95 h 167"/>
                <a:gd name="T64" fmla="*/ 0 w 142"/>
                <a:gd name="T65" fmla="*/ 96 h 167"/>
                <a:gd name="T66" fmla="*/ 0 w 142"/>
                <a:gd name="T67" fmla="*/ 19 h 167"/>
                <a:gd name="T68" fmla="*/ 0 w 142"/>
                <a:gd name="T69" fmla="*/ 19 h 167"/>
                <a:gd name="T70" fmla="*/ 60 w 142"/>
                <a:gd name="T71" fmla="*/ 19 h 167"/>
                <a:gd name="T72" fmla="*/ 63 w 142"/>
                <a:gd name="T73" fmla="*/ 14 h 167"/>
                <a:gd name="T74" fmla="*/ 64 w 142"/>
                <a:gd name="T75" fmla="*/ 13 h 167"/>
                <a:gd name="T76" fmla="*/ 64 w 142"/>
                <a:gd name="T77" fmla="*/ 13 h 167"/>
                <a:gd name="T78" fmla="*/ 64 w 142"/>
                <a:gd name="T79" fmla="*/ 12 h 167"/>
                <a:gd name="T80" fmla="*/ 64 w 142"/>
                <a:gd name="T81" fmla="*/ 11 h 167"/>
                <a:gd name="T82" fmla="*/ 64 w 142"/>
                <a:gd name="T83" fmla="*/ 7 h 167"/>
                <a:gd name="T84" fmla="*/ 64 w 142"/>
                <a:gd name="T8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 h="167">
                  <a:moveTo>
                    <a:pt x="64" y="0"/>
                  </a:moveTo>
                  <a:cubicBezTo>
                    <a:pt x="65" y="1"/>
                    <a:pt x="66" y="2"/>
                    <a:pt x="67" y="2"/>
                  </a:cubicBezTo>
                  <a:cubicBezTo>
                    <a:pt x="71" y="4"/>
                    <a:pt x="74" y="8"/>
                    <a:pt x="78" y="11"/>
                  </a:cubicBezTo>
                  <a:cubicBezTo>
                    <a:pt x="81" y="13"/>
                    <a:pt x="84" y="17"/>
                    <a:pt x="88" y="19"/>
                  </a:cubicBezTo>
                  <a:cubicBezTo>
                    <a:pt x="91" y="21"/>
                    <a:pt x="92" y="26"/>
                    <a:pt x="95" y="29"/>
                  </a:cubicBezTo>
                  <a:cubicBezTo>
                    <a:pt x="95" y="30"/>
                    <a:pt x="97" y="32"/>
                    <a:pt x="97" y="34"/>
                  </a:cubicBezTo>
                  <a:cubicBezTo>
                    <a:pt x="98" y="35"/>
                    <a:pt x="99" y="37"/>
                    <a:pt x="100" y="38"/>
                  </a:cubicBezTo>
                  <a:cubicBezTo>
                    <a:pt x="107" y="43"/>
                    <a:pt x="107" y="43"/>
                    <a:pt x="107" y="43"/>
                  </a:cubicBezTo>
                  <a:cubicBezTo>
                    <a:pt x="107" y="43"/>
                    <a:pt x="107" y="43"/>
                    <a:pt x="107" y="43"/>
                  </a:cubicBezTo>
                  <a:cubicBezTo>
                    <a:pt x="114" y="46"/>
                    <a:pt x="120" y="44"/>
                    <a:pt x="125" y="50"/>
                  </a:cubicBezTo>
                  <a:cubicBezTo>
                    <a:pt x="129" y="54"/>
                    <a:pt x="131" y="56"/>
                    <a:pt x="136" y="59"/>
                  </a:cubicBezTo>
                  <a:cubicBezTo>
                    <a:pt x="140" y="61"/>
                    <a:pt x="139" y="73"/>
                    <a:pt x="140" y="78"/>
                  </a:cubicBezTo>
                  <a:cubicBezTo>
                    <a:pt x="142" y="86"/>
                    <a:pt x="135" y="83"/>
                    <a:pt x="130" y="84"/>
                  </a:cubicBezTo>
                  <a:cubicBezTo>
                    <a:pt x="130" y="94"/>
                    <a:pt x="130" y="94"/>
                    <a:pt x="130" y="94"/>
                  </a:cubicBezTo>
                  <a:cubicBezTo>
                    <a:pt x="130" y="105"/>
                    <a:pt x="130" y="105"/>
                    <a:pt x="130" y="105"/>
                  </a:cubicBezTo>
                  <a:cubicBezTo>
                    <a:pt x="126" y="105"/>
                    <a:pt x="126" y="105"/>
                    <a:pt x="126" y="105"/>
                  </a:cubicBezTo>
                  <a:cubicBezTo>
                    <a:pt x="126" y="133"/>
                    <a:pt x="126" y="133"/>
                    <a:pt x="126" y="133"/>
                  </a:cubicBezTo>
                  <a:cubicBezTo>
                    <a:pt x="117" y="133"/>
                    <a:pt x="117" y="133"/>
                    <a:pt x="117" y="133"/>
                  </a:cubicBezTo>
                  <a:cubicBezTo>
                    <a:pt x="117" y="138"/>
                    <a:pt x="117" y="138"/>
                    <a:pt x="117" y="138"/>
                  </a:cubicBezTo>
                  <a:cubicBezTo>
                    <a:pt x="126" y="138"/>
                    <a:pt x="126" y="138"/>
                    <a:pt x="126" y="138"/>
                  </a:cubicBezTo>
                  <a:cubicBezTo>
                    <a:pt x="126" y="167"/>
                    <a:pt x="126" y="167"/>
                    <a:pt x="126" y="167"/>
                  </a:cubicBezTo>
                  <a:cubicBezTo>
                    <a:pt x="126" y="167"/>
                    <a:pt x="126" y="167"/>
                    <a:pt x="126" y="167"/>
                  </a:cubicBezTo>
                  <a:cubicBezTo>
                    <a:pt x="62" y="167"/>
                    <a:pt x="62" y="167"/>
                    <a:pt x="62" y="167"/>
                  </a:cubicBezTo>
                  <a:cubicBezTo>
                    <a:pt x="62" y="167"/>
                    <a:pt x="62" y="167"/>
                    <a:pt x="62" y="167"/>
                  </a:cubicBezTo>
                  <a:cubicBezTo>
                    <a:pt x="25" y="167"/>
                    <a:pt x="25" y="167"/>
                    <a:pt x="25" y="167"/>
                  </a:cubicBezTo>
                  <a:cubicBezTo>
                    <a:pt x="25" y="167"/>
                    <a:pt x="25" y="167"/>
                    <a:pt x="25" y="167"/>
                  </a:cubicBezTo>
                  <a:cubicBezTo>
                    <a:pt x="24" y="162"/>
                    <a:pt x="24" y="162"/>
                    <a:pt x="24" y="162"/>
                  </a:cubicBezTo>
                  <a:cubicBezTo>
                    <a:pt x="24" y="160"/>
                    <a:pt x="23" y="157"/>
                    <a:pt x="23" y="155"/>
                  </a:cubicBezTo>
                  <a:cubicBezTo>
                    <a:pt x="26" y="143"/>
                    <a:pt x="26" y="143"/>
                    <a:pt x="26" y="143"/>
                  </a:cubicBezTo>
                  <a:cubicBezTo>
                    <a:pt x="27" y="135"/>
                    <a:pt x="23" y="131"/>
                    <a:pt x="22" y="124"/>
                  </a:cubicBezTo>
                  <a:cubicBezTo>
                    <a:pt x="21" y="119"/>
                    <a:pt x="17" y="116"/>
                    <a:pt x="16" y="112"/>
                  </a:cubicBezTo>
                  <a:cubicBezTo>
                    <a:pt x="14" y="106"/>
                    <a:pt x="14" y="101"/>
                    <a:pt x="14" y="95"/>
                  </a:cubicBezTo>
                  <a:cubicBezTo>
                    <a:pt x="9" y="95"/>
                    <a:pt x="5" y="96"/>
                    <a:pt x="0" y="96"/>
                  </a:cubicBezTo>
                  <a:cubicBezTo>
                    <a:pt x="0" y="19"/>
                    <a:pt x="0" y="19"/>
                    <a:pt x="0" y="19"/>
                  </a:cubicBezTo>
                  <a:cubicBezTo>
                    <a:pt x="0" y="19"/>
                    <a:pt x="0" y="19"/>
                    <a:pt x="0" y="19"/>
                  </a:cubicBezTo>
                  <a:cubicBezTo>
                    <a:pt x="60" y="19"/>
                    <a:pt x="60" y="19"/>
                    <a:pt x="60" y="19"/>
                  </a:cubicBezTo>
                  <a:cubicBezTo>
                    <a:pt x="62" y="18"/>
                    <a:pt x="62" y="16"/>
                    <a:pt x="63" y="14"/>
                  </a:cubicBezTo>
                  <a:cubicBezTo>
                    <a:pt x="64" y="13"/>
                    <a:pt x="64" y="13"/>
                    <a:pt x="64" y="13"/>
                  </a:cubicBezTo>
                  <a:cubicBezTo>
                    <a:pt x="64" y="13"/>
                    <a:pt x="64" y="13"/>
                    <a:pt x="64" y="13"/>
                  </a:cubicBezTo>
                  <a:cubicBezTo>
                    <a:pt x="64" y="13"/>
                    <a:pt x="64" y="12"/>
                    <a:pt x="64" y="12"/>
                  </a:cubicBezTo>
                  <a:cubicBezTo>
                    <a:pt x="64" y="11"/>
                    <a:pt x="64" y="11"/>
                    <a:pt x="64" y="11"/>
                  </a:cubicBezTo>
                  <a:cubicBezTo>
                    <a:pt x="64" y="9"/>
                    <a:pt x="64" y="8"/>
                    <a:pt x="64" y="7"/>
                  </a:cubicBezTo>
                  <a:cubicBezTo>
                    <a:pt x="64" y="0"/>
                    <a:pt x="64" y="0"/>
                    <a:pt x="64"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66" name="RANDOLPH"/>
            <p:cNvSpPr>
              <a:spLocks/>
            </p:cNvSpPr>
            <p:nvPr/>
          </p:nvSpPr>
          <p:spPr bwMode="auto">
            <a:xfrm>
              <a:off x="2833688" y="4365625"/>
              <a:ext cx="419100" cy="357188"/>
            </a:xfrm>
            <a:custGeom>
              <a:avLst/>
              <a:gdLst>
                <a:gd name="T0" fmla="*/ 149 w 176"/>
                <a:gd name="T1" fmla="*/ 0 h 150"/>
                <a:gd name="T2" fmla="*/ 149 w 176"/>
                <a:gd name="T3" fmla="*/ 77 h 150"/>
                <a:gd name="T4" fmla="*/ 163 w 176"/>
                <a:gd name="T5" fmla="*/ 76 h 150"/>
                <a:gd name="T6" fmla="*/ 165 w 176"/>
                <a:gd name="T7" fmla="*/ 93 h 150"/>
                <a:gd name="T8" fmla="*/ 171 w 176"/>
                <a:gd name="T9" fmla="*/ 105 h 150"/>
                <a:gd name="T10" fmla="*/ 175 w 176"/>
                <a:gd name="T11" fmla="*/ 124 h 150"/>
                <a:gd name="T12" fmla="*/ 172 w 176"/>
                <a:gd name="T13" fmla="*/ 136 h 150"/>
                <a:gd name="T14" fmla="*/ 173 w 176"/>
                <a:gd name="T15" fmla="*/ 143 h 150"/>
                <a:gd name="T16" fmla="*/ 174 w 176"/>
                <a:gd name="T17" fmla="*/ 148 h 150"/>
                <a:gd name="T18" fmla="*/ 174 w 176"/>
                <a:gd name="T19" fmla="*/ 148 h 150"/>
                <a:gd name="T20" fmla="*/ 165 w 176"/>
                <a:gd name="T21" fmla="*/ 148 h 150"/>
                <a:gd name="T22" fmla="*/ 159 w 176"/>
                <a:gd name="T23" fmla="*/ 147 h 150"/>
                <a:gd name="T24" fmla="*/ 151 w 176"/>
                <a:gd name="T25" fmla="*/ 147 h 150"/>
                <a:gd name="T26" fmla="*/ 148 w 176"/>
                <a:gd name="T27" fmla="*/ 143 h 150"/>
                <a:gd name="T28" fmla="*/ 140 w 176"/>
                <a:gd name="T29" fmla="*/ 144 h 150"/>
                <a:gd name="T30" fmla="*/ 132 w 176"/>
                <a:gd name="T31" fmla="*/ 140 h 150"/>
                <a:gd name="T32" fmla="*/ 131 w 176"/>
                <a:gd name="T33" fmla="*/ 140 h 150"/>
                <a:gd name="T34" fmla="*/ 130 w 176"/>
                <a:gd name="T35" fmla="*/ 140 h 150"/>
                <a:gd name="T36" fmla="*/ 126 w 176"/>
                <a:gd name="T37" fmla="*/ 146 h 150"/>
                <a:gd name="T38" fmla="*/ 124 w 176"/>
                <a:gd name="T39" fmla="*/ 150 h 150"/>
                <a:gd name="T40" fmla="*/ 58 w 176"/>
                <a:gd name="T41" fmla="*/ 150 h 150"/>
                <a:gd name="T42" fmla="*/ 58 w 176"/>
                <a:gd name="T43" fmla="*/ 150 h 150"/>
                <a:gd name="T44" fmla="*/ 8 w 176"/>
                <a:gd name="T45" fmla="*/ 150 h 150"/>
                <a:gd name="T46" fmla="*/ 8 w 176"/>
                <a:gd name="T47" fmla="*/ 135 h 150"/>
                <a:gd name="T48" fmla="*/ 12 w 176"/>
                <a:gd name="T49" fmla="*/ 133 h 150"/>
                <a:gd name="T50" fmla="*/ 15 w 176"/>
                <a:gd name="T51" fmla="*/ 131 h 150"/>
                <a:gd name="T52" fmla="*/ 12 w 176"/>
                <a:gd name="T53" fmla="*/ 126 h 150"/>
                <a:gd name="T54" fmla="*/ 10 w 176"/>
                <a:gd name="T55" fmla="*/ 124 h 150"/>
                <a:gd name="T56" fmla="*/ 7 w 176"/>
                <a:gd name="T57" fmla="*/ 122 h 150"/>
                <a:gd name="T58" fmla="*/ 4 w 176"/>
                <a:gd name="T59" fmla="*/ 120 h 150"/>
                <a:gd name="T60" fmla="*/ 4 w 176"/>
                <a:gd name="T61" fmla="*/ 104 h 150"/>
                <a:gd name="T62" fmla="*/ 0 w 176"/>
                <a:gd name="T63" fmla="*/ 104 h 150"/>
                <a:gd name="T64" fmla="*/ 0 w 176"/>
                <a:gd name="T65" fmla="*/ 71 h 150"/>
                <a:gd name="T66" fmla="*/ 0 w 176"/>
                <a:gd name="T67" fmla="*/ 71 h 150"/>
                <a:gd name="T68" fmla="*/ 21 w 176"/>
                <a:gd name="T69" fmla="*/ 71 h 150"/>
                <a:gd name="T70" fmla="*/ 21 w 176"/>
                <a:gd name="T71" fmla="*/ 0 h 150"/>
                <a:gd name="T72" fmla="*/ 21 w 176"/>
                <a:gd name="T73" fmla="*/ 0 h 150"/>
                <a:gd name="T74" fmla="*/ 128 w 176"/>
                <a:gd name="T75" fmla="*/ 0 h 150"/>
                <a:gd name="T76" fmla="*/ 128 w 176"/>
                <a:gd name="T77" fmla="*/ 0 h 150"/>
                <a:gd name="T78" fmla="*/ 149 w 176"/>
                <a:gd name="T7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50">
                  <a:moveTo>
                    <a:pt x="149" y="0"/>
                  </a:moveTo>
                  <a:cubicBezTo>
                    <a:pt x="149" y="77"/>
                    <a:pt x="149" y="77"/>
                    <a:pt x="149" y="77"/>
                  </a:cubicBezTo>
                  <a:cubicBezTo>
                    <a:pt x="154" y="77"/>
                    <a:pt x="158" y="76"/>
                    <a:pt x="163" y="76"/>
                  </a:cubicBezTo>
                  <a:cubicBezTo>
                    <a:pt x="163" y="82"/>
                    <a:pt x="163" y="87"/>
                    <a:pt x="165" y="93"/>
                  </a:cubicBezTo>
                  <a:cubicBezTo>
                    <a:pt x="166" y="97"/>
                    <a:pt x="170" y="100"/>
                    <a:pt x="171" y="105"/>
                  </a:cubicBezTo>
                  <a:cubicBezTo>
                    <a:pt x="172" y="112"/>
                    <a:pt x="176" y="116"/>
                    <a:pt x="175" y="124"/>
                  </a:cubicBezTo>
                  <a:cubicBezTo>
                    <a:pt x="172" y="136"/>
                    <a:pt x="172" y="136"/>
                    <a:pt x="172" y="136"/>
                  </a:cubicBezTo>
                  <a:cubicBezTo>
                    <a:pt x="172" y="138"/>
                    <a:pt x="173" y="141"/>
                    <a:pt x="173" y="143"/>
                  </a:cubicBezTo>
                  <a:cubicBezTo>
                    <a:pt x="174" y="148"/>
                    <a:pt x="174" y="148"/>
                    <a:pt x="174" y="148"/>
                  </a:cubicBezTo>
                  <a:cubicBezTo>
                    <a:pt x="174" y="148"/>
                    <a:pt x="174" y="148"/>
                    <a:pt x="174" y="148"/>
                  </a:cubicBezTo>
                  <a:cubicBezTo>
                    <a:pt x="165" y="148"/>
                    <a:pt x="165" y="148"/>
                    <a:pt x="165" y="148"/>
                  </a:cubicBezTo>
                  <a:cubicBezTo>
                    <a:pt x="163" y="148"/>
                    <a:pt x="161" y="147"/>
                    <a:pt x="159" y="147"/>
                  </a:cubicBezTo>
                  <a:cubicBezTo>
                    <a:pt x="156" y="147"/>
                    <a:pt x="154" y="149"/>
                    <a:pt x="151" y="147"/>
                  </a:cubicBezTo>
                  <a:cubicBezTo>
                    <a:pt x="150" y="146"/>
                    <a:pt x="149" y="144"/>
                    <a:pt x="148" y="143"/>
                  </a:cubicBezTo>
                  <a:cubicBezTo>
                    <a:pt x="145" y="142"/>
                    <a:pt x="142" y="144"/>
                    <a:pt x="140" y="144"/>
                  </a:cubicBezTo>
                  <a:cubicBezTo>
                    <a:pt x="138" y="144"/>
                    <a:pt x="134" y="141"/>
                    <a:pt x="132" y="140"/>
                  </a:cubicBezTo>
                  <a:cubicBezTo>
                    <a:pt x="131" y="140"/>
                    <a:pt x="131" y="140"/>
                    <a:pt x="131" y="140"/>
                  </a:cubicBezTo>
                  <a:cubicBezTo>
                    <a:pt x="131" y="140"/>
                    <a:pt x="131" y="140"/>
                    <a:pt x="130" y="140"/>
                  </a:cubicBezTo>
                  <a:cubicBezTo>
                    <a:pt x="129" y="141"/>
                    <a:pt x="127" y="144"/>
                    <a:pt x="126" y="146"/>
                  </a:cubicBezTo>
                  <a:cubicBezTo>
                    <a:pt x="125" y="147"/>
                    <a:pt x="125" y="149"/>
                    <a:pt x="124" y="150"/>
                  </a:cubicBezTo>
                  <a:cubicBezTo>
                    <a:pt x="58" y="150"/>
                    <a:pt x="58" y="150"/>
                    <a:pt x="58" y="150"/>
                  </a:cubicBezTo>
                  <a:cubicBezTo>
                    <a:pt x="58" y="150"/>
                    <a:pt x="58" y="150"/>
                    <a:pt x="58" y="150"/>
                  </a:cubicBezTo>
                  <a:cubicBezTo>
                    <a:pt x="8" y="150"/>
                    <a:pt x="8" y="150"/>
                    <a:pt x="8" y="150"/>
                  </a:cubicBezTo>
                  <a:cubicBezTo>
                    <a:pt x="8" y="135"/>
                    <a:pt x="8" y="135"/>
                    <a:pt x="8" y="135"/>
                  </a:cubicBezTo>
                  <a:cubicBezTo>
                    <a:pt x="9" y="134"/>
                    <a:pt x="10" y="133"/>
                    <a:pt x="12" y="133"/>
                  </a:cubicBezTo>
                  <a:cubicBezTo>
                    <a:pt x="13" y="132"/>
                    <a:pt x="14" y="131"/>
                    <a:pt x="15" y="131"/>
                  </a:cubicBezTo>
                  <a:cubicBezTo>
                    <a:pt x="15" y="129"/>
                    <a:pt x="14" y="127"/>
                    <a:pt x="12" y="126"/>
                  </a:cubicBezTo>
                  <a:cubicBezTo>
                    <a:pt x="12" y="125"/>
                    <a:pt x="11" y="125"/>
                    <a:pt x="10" y="124"/>
                  </a:cubicBezTo>
                  <a:cubicBezTo>
                    <a:pt x="9" y="123"/>
                    <a:pt x="8" y="123"/>
                    <a:pt x="7" y="122"/>
                  </a:cubicBezTo>
                  <a:cubicBezTo>
                    <a:pt x="6" y="121"/>
                    <a:pt x="5" y="121"/>
                    <a:pt x="4" y="120"/>
                  </a:cubicBezTo>
                  <a:cubicBezTo>
                    <a:pt x="4" y="104"/>
                    <a:pt x="4" y="104"/>
                    <a:pt x="4" y="104"/>
                  </a:cubicBezTo>
                  <a:cubicBezTo>
                    <a:pt x="0" y="104"/>
                    <a:pt x="0" y="104"/>
                    <a:pt x="0" y="104"/>
                  </a:cubicBezTo>
                  <a:cubicBezTo>
                    <a:pt x="0" y="71"/>
                    <a:pt x="0" y="71"/>
                    <a:pt x="0" y="71"/>
                  </a:cubicBezTo>
                  <a:cubicBezTo>
                    <a:pt x="0" y="71"/>
                    <a:pt x="0" y="71"/>
                    <a:pt x="0" y="71"/>
                  </a:cubicBezTo>
                  <a:cubicBezTo>
                    <a:pt x="21" y="71"/>
                    <a:pt x="21" y="71"/>
                    <a:pt x="21" y="71"/>
                  </a:cubicBezTo>
                  <a:cubicBezTo>
                    <a:pt x="21" y="0"/>
                    <a:pt x="21" y="0"/>
                    <a:pt x="21" y="0"/>
                  </a:cubicBezTo>
                  <a:cubicBezTo>
                    <a:pt x="21" y="0"/>
                    <a:pt x="21" y="0"/>
                    <a:pt x="21" y="0"/>
                  </a:cubicBezTo>
                  <a:cubicBezTo>
                    <a:pt x="128" y="0"/>
                    <a:pt x="128" y="0"/>
                    <a:pt x="128" y="0"/>
                  </a:cubicBezTo>
                  <a:cubicBezTo>
                    <a:pt x="128" y="0"/>
                    <a:pt x="128" y="0"/>
                    <a:pt x="128" y="0"/>
                  </a:cubicBezTo>
                  <a:cubicBezTo>
                    <a:pt x="149" y="0"/>
                    <a:pt x="149" y="0"/>
                    <a:pt x="149"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67" name="MITCHELL"/>
            <p:cNvSpPr>
              <a:spLocks/>
            </p:cNvSpPr>
            <p:nvPr/>
          </p:nvSpPr>
          <p:spPr bwMode="auto">
            <a:xfrm>
              <a:off x="3282950" y="4932363"/>
              <a:ext cx="498475" cy="423863"/>
            </a:xfrm>
            <a:custGeom>
              <a:avLst/>
              <a:gdLst>
                <a:gd name="T0" fmla="*/ 209 w 209"/>
                <a:gd name="T1" fmla="*/ 0 h 178"/>
                <a:gd name="T2" fmla="*/ 209 w 209"/>
                <a:gd name="T3" fmla="*/ 52 h 178"/>
                <a:gd name="T4" fmla="*/ 209 w 209"/>
                <a:gd name="T5" fmla="*/ 52 h 178"/>
                <a:gd name="T6" fmla="*/ 207 w 209"/>
                <a:gd name="T7" fmla="*/ 160 h 178"/>
                <a:gd name="T8" fmla="*/ 204 w 209"/>
                <a:gd name="T9" fmla="*/ 162 h 178"/>
                <a:gd name="T10" fmla="*/ 203 w 209"/>
                <a:gd name="T11" fmla="*/ 164 h 178"/>
                <a:gd name="T12" fmla="*/ 205 w 209"/>
                <a:gd name="T13" fmla="*/ 166 h 178"/>
                <a:gd name="T14" fmla="*/ 206 w 209"/>
                <a:gd name="T15" fmla="*/ 167 h 178"/>
                <a:gd name="T16" fmla="*/ 206 w 209"/>
                <a:gd name="T17" fmla="*/ 168 h 178"/>
                <a:gd name="T18" fmla="*/ 206 w 209"/>
                <a:gd name="T19" fmla="*/ 169 h 178"/>
                <a:gd name="T20" fmla="*/ 206 w 209"/>
                <a:gd name="T21" fmla="*/ 178 h 178"/>
                <a:gd name="T22" fmla="*/ 206 w 209"/>
                <a:gd name="T23" fmla="*/ 178 h 178"/>
                <a:gd name="T24" fmla="*/ 159 w 209"/>
                <a:gd name="T25" fmla="*/ 178 h 178"/>
                <a:gd name="T26" fmla="*/ 159 w 209"/>
                <a:gd name="T27" fmla="*/ 178 h 178"/>
                <a:gd name="T28" fmla="*/ 52 w 209"/>
                <a:gd name="T29" fmla="*/ 178 h 178"/>
                <a:gd name="T30" fmla="*/ 52 w 209"/>
                <a:gd name="T31" fmla="*/ 178 h 178"/>
                <a:gd name="T32" fmla="*/ 0 w 209"/>
                <a:gd name="T33" fmla="*/ 178 h 178"/>
                <a:gd name="T34" fmla="*/ 0 w 209"/>
                <a:gd name="T35" fmla="*/ 178 h 178"/>
                <a:gd name="T36" fmla="*/ 0 w 209"/>
                <a:gd name="T37" fmla="*/ 162 h 178"/>
                <a:gd name="T38" fmla="*/ 1 w 209"/>
                <a:gd name="T39" fmla="*/ 153 h 178"/>
                <a:gd name="T40" fmla="*/ 7 w 209"/>
                <a:gd name="T41" fmla="*/ 148 h 178"/>
                <a:gd name="T42" fmla="*/ 15 w 209"/>
                <a:gd name="T43" fmla="*/ 132 h 178"/>
                <a:gd name="T44" fmla="*/ 25 w 209"/>
                <a:gd name="T45" fmla="*/ 126 h 178"/>
                <a:gd name="T46" fmla="*/ 33 w 209"/>
                <a:gd name="T47" fmla="*/ 122 h 178"/>
                <a:gd name="T48" fmla="*/ 40 w 209"/>
                <a:gd name="T49" fmla="*/ 121 h 178"/>
                <a:gd name="T50" fmla="*/ 43 w 209"/>
                <a:gd name="T51" fmla="*/ 106 h 178"/>
                <a:gd name="T52" fmla="*/ 57 w 209"/>
                <a:gd name="T53" fmla="*/ 96 h 178"/>
                <a:gd name="T54" fmla="*/ 66 w 209"/>
                <a:gd name="T55" fmla="*/ 82 h 178"/>
                <a:gd name="T56" fmla="*/ 78 w 209"/>
                <a:gd name="T57" fmla="*/ 59 h 178"/>
                <a:gd name="T58" fmla="*/ 86 w 209"/>
                <a:gd name="T59" fmla="*/ 56 h 178"/>
                <a:gd name="T60" fmla="*/ 92 w 209"/>
                <a:gd name="T61" fmla="*/ 55 h 178"/>
                <a:gd name="T62" fmla="*/ 98 w 209"/>
                <a:gd name="T63" fmla="*/ 51 h 178"/>
                <a:gd name="T64" fmla="*/ 115 w 209"/>
                <a:gd name="T65" fmla="*/ 42 h 178"/>
                <a:gd name="T66" fmla="*/ 126 w 209"/>
                <a:gd name="T67" fmla="*/ 42 h 178"/>
                <a:gd name="T68" fmla="*/ 128 w 209"/>
                <a:gd name="T69" fmla="*/ 25 h 178"/>
                <a:gd name="T70" fmla="*/ 136 w 209"/>
                <a:gd name="T71" fmla="*/ 18 h 178"/>
                <a:gd name="T72" fmla="*/ 142 w 209"/>
                <a:gd name="T73" fmla="*/ 12 h 178"/>
                <a:gd name="T74" fmla="*/ 149 w 209"/>
                <a:gd name="T75" fmla="*/ 0 h 178"/>
                <a:gd name="T76" fmla="*/ 149 w 209"/>
                <a:gd name="T77" fmla="*/ 0 h 178"/>
                <a:gd name="T78" fmla="*/ 209 w 209"/>
                <a:gd name="T7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8">
                  <a:moveTo>
                    <a:pt x="209" y="0"/>
                  </a:moveTo>
                  <a:cubicBezTo>
                    <a:pt x="209" y="52"/>
                    <a:pt x="209" y="52"/>
                    <a:pt x="209" y="52"/>
                  </a:cubicBezTo>
                  <a:cubicBezTo>
                    <a:pt x="209" y="52"/>
                    <a:pt x="209" y="52"/>
                    <a:pt x="209" y="52"/>
                  </a:cubicBezTo>
                  <a:cubicBezTo>
                    <a:pt x="207" y="160"/>
                    <a:pt x="207" y="160"/>
                    <a:pt x="207" y="160"/>
                  </a:cubicBezTo>
                  <a:cubicBezTo>
                    <a:pt x="206" y="160"/>
                    <a:pt x="205" y="161"/>
                    <a:pt x="204" y="162"/>
                  </a:cubicBezTo>
                  <a:cubicBezTo>
                    <a:pt x="203" y="162"/>
                    <a:pt x="203" y="163"/>
                    <a:pt x="203" y="164"/>
                  </a:cubicBezTo>
                  <a:cubicBezTo>
                    <a:pt x="204" y="165"/>
                    <a:pt x="204" y="165"/>
                    <a:pt x="205" y="166"/>
                  </a:cubicBezTo>
                  <a:cubicBezTo>
                    <a:pt x="205" y="166"/>
                    <a:pt x="205" y="167"/>
                    <a:pt x="206" y="167"/>
                  </a:cubicBezTo>
                  <a:cubicBezTo>
                    <a:pt x="206" y="168"/>
                    <a:pt x="206" y="168"/>
                    <a:pt x="206" y="168"/>
                  </a:cubicBezTo>
                  <a:cubicBezTo>
                    <a:pt x="206" y="168"/>
                    <a:pt x="206" y="169"/>
                    <a:pt x="206" y="169"/>
                  </a:cubicBezTo>
                  <a:cubicBezTo>
                    <a:pt x="206" y="178"/>
                    <a:pt x="206" y="178"/>
                    <a:pt x="206" y="178"/>
                  </a:cubicBezTo>
                  <a:cubicBezTo>
                    <a:pt x="206" y="178"/>
                    <a:pt x="206" y="178"/>
                    <a:pt x="206" y="178"/>
                  </a:cubicBezTo>
                  <a:cubicBezTo>
                    <a:pt x="159" y="178"/>
                    <a:pt x="159" y="178"/>
                    <a:pt x="159" y="178"/>
                  </a:cubicBezTo>
                  <a:cubicBezTo>
                    <a:pt x="159" y="178"/>
                    <a:pt x="159" y="178"/>
                    <a:pt x="159" y="178"/>
                  </a:cubicBezTo>
                  <a:cubicBezTo>
                    <a:pt x="52" y="178"/>
                    <a:pt x="52" y="178"/>
                    <a:pt x="52" y="178"/>
                  </a:cubicBezTo>
                  <a:cubicBezTo>
                    <a:pt x="52" y="178"/>
                    <a:pt x="52" y="178"/>
                    <a:pt x="52" y="178"/>
                  </a:cubicBezTo>
                  <a:cubicBezTo>
                    <a:pt x="0" y="178"/>
                    <a:pt x="0" y="178"/>
                    <a:pt x="0" y="178"/>
                  </a:cubicBezTo>
                  <a:cubicBezTo>
                    <a:pt x="0" y="178"/>
                    <a:pt x="0" y="178"/>
                    <a:pt x="0" y="178"/>
                  </a:cubicBezTo>
                  <a:cubicBezTo>
                    <a:pt x="0" y="162"/>
                    <a:pt x="0" y="162"/>
                    <a:pt x="0" y="162"/>
                  </a:cubicBezTo>
                  <a:cubicBezTo>
                    <a:pt x="1" y="159"/>
                    <a:pt x="0" y="156"/>
                    <a:pt x="1" y="153"/>
                  </a:cubicBezTo>
                  <a:cubicBezTo>
                    <a:pt x="3" y="151"/>
                    <a:pt x="6" y="150"/>
                    <a:pt x="7" y="148"/>
                  </a:cubicBezTo>
                  <a:cubicBezTo>
                    <a:pt x="10" y="144"/>
                    <a:pt x="9" y="135"/>
                    <a:pt x="15" y="132"/>
                  </a:cubicBezTo>
                  <a:cubicBezTo>
                    <a:pt x="19" y="131"/>
                    <a:pt x="23" y="129"/>
                    <a:pt x="25" y="126"/>
                  </a:cubicBezTo>
                  <a:cubicBezTo>
                    <a:pt x="28" y="126"/>
                    <a:pt x="31" y="123"/>
                    <a:pt x="33" y="122"/>
                  </a:cubicBezTo>
                  <a:cubicBezTo>
                    <a:pt x="35" y="121"/>
                    <a:pt x="38" y="122"/>
                    <a:pt x="40" y="121"/>
                  </a:cubicBezTo>
                  <a:cubicBezTo>
                    <a:pt x="42" y="119"/>
                    <a:pt x="42" y="109"/>
                    <a:pt x="43" y="106"/>
                  </a:cubicBezTo>
                  <a:cubicBezTo>
                    <a:pt x="46" y="104"/>
                    <a:pt x="56" y="99"/>
                    <a:pt x="57" y="96"/>
                  </a:cubicBezTo>
                  <a:cubicBezTo>
                    <a:pt x="59" y="91"/>
                    <a:pt x="60" y="83"/>
                    <a:pt x="66" y="82"/>
                  </a:cubicBezTo>
                  <a:cubicBezTo>
                    <a:pt x="72" y="72"/>
                    <a:pt x="67" y="67"/>
                    <a:pt x="78" y="59"/>
                  </a:cubicBezTo>
                  <a:cubicBezTo>
                    <a:pt x="81" y="59"/>
                    <a:pt x="83" y="56"/>
                    <a:pt x="86" y="56"/>
                  </a:cubicBezTo>
                  <a:cubicBezTo>
                    <a:pt x="88" y="55"/>
                    <a:pt x="90" y="55"/>
                    <a:pt x="92" y="55"/>
                  </a:cubicBezTo>
                  <a:cubicBezTo>
                    <a:pt x="97" y="55"/>
                    <a:pt x="95" y="52"/>
                    <a:pt x="98" y="51"/>
                  </a:cubicBezTo>
                  <a:cubicBezTo>
                    <a:pt x="104" y="46"/>
                    <a:pt x="113" y="54"/>
                    <a:pt x="115" y="42"/>
                  </a:cubicBezTo>
                  <a:cubicBezTo>
                    <a:pt x="115" y="40"/>
                    <a:pt x="124" y="42"/>
                    <a:pt x="126" y="42"/>
                  </a:cubicBezTo>
                  <a:cubicBezTo>
                    <a:pt x="127" y="37"/>
                    <a:pt x="128" y="30"/>
                    <a:pt x="128" y="25"/>
                  </a:cubicBezTo>
                  <a:cubicBezTo>
                    <a:pt x="128" y="20"/>
                    <a:pt x="135" y="26"/>
                    <a:pt x="136" y="18"/>
                  </a:cubicBezTo>
                  <a:cubicBezTo>
                    <a:pt x="137" y="13"/>
                    <a:pt x="139" y="15"/>
                    <a:pt x="142" y="12"/>
                  </a:cubicBezTo>
                  <a:cubicBezTo>
                    <a:pt x="146" y="10"/>
                    <a:pt x="150" y="5"/>
                    <a:pt x="149" y="0"/>
                  </a:cubicBezTo>
                  <a:cubicBezTo>
                    <a:pt x="149" y="0"/>
                    <a:pt x="149" y="0"/>
                    <a:pt x="149" y="0"/>
                  </a:cubicBezTo>
                  <a:cubicBezTo>
                    <a:pt x="209" y="0"/>
                    <a:pt x="209" y="0"/>
                    <a:pt x="209"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68" name="THOMAS"/>
            <p:cNvSpPr>
              <a:spLocks/>
            </p:cNvSpPr>
            <p:nvPr/>
          </p:nvSpPr>
          <p:spPr bwMode="auto">
            <a:xfrm>
              <a:off x="3659188" y="5356225"/>
              <a:ext cx="376238" cy="504825"/>
            </a:xfrm>
            <a:custGeom>
              <a:avLst/>
              <a:gdLst>
                <a:gd name="T0" fmla="*/ 48 w 158"/>
                <a:gd name="T1" fmla="*/ 0 h 212"/>
                <a:gd name="T2" fmla="*/ 48 w 158"/>
                <a:gd name="T3" fmla="*/ 19 h 212"/>
                <a:gd name="T4" fmla="*/ 133 w 158"/>
                <a:gd name="T5" fmla="*/ 19 h 212"/>
                <a:gd name="T6" fmla="*/ 133 w 158"/>
                <a:gd name="T7" fmla="*/ 25 h 212"/>
                <a:gd name="T8" fmla="*/ 141 w 158"/>
                <a:gd name="T9" fmla="*/ 25 h 212"/>
                <a:gd name="T10" fmla="*/ 141 w 158"/>
                <a:gd name="T11" fmla="*/ 19 h 212"/>
                <a:gd name="T12" fmla="*/ 158 w 158"/>
                <a:gd name="T13" fmla="*/ 19 h 212"/>
                <a:gd name="T14" fmla="*/ 158 w 158"/>
                <a:gd name="T15" fmla="*/ 19 h 212"/>
                <a:gd name="T16" fmla="*/ 156 w 158"/>
                <a:gd name="T17" fmla="*/ 212 h 212"/>
                <a:gd name="T18" fmla="*/ 156 w 158"/>
                <a:gd name="T19" fmla="*/ 212 h 212"/>
                <a:gd name="T20" fmla="*/ 16 w 158"/>
                <a:gd name="T21" fmla="*/ 203 h 212"/>
                <a:gd name="T22" fmla="*/ 16 w 158"/>
                <a:gd name="T23" fmla="*/ 203 h 212"/>
                <a:gd name="T24" fmla="*/ 16 w 158"/>
                <a:gd name="T25" fmla="*/ 111 h 212"/>
                <a:gd name="T26" fmla="*/ 19 w 158"/>
                <a:gd name="T27" fmla="*/ 109 h 212"/>
                <a:gd name="T28" fmla="*/ 19 w 158"/>
                <a:gd name="T29" fmla="*/ 109 h 212"/>
                <a:gd name="T30" fmla="*/ 18 w 158"/>
                <a:gd name="T31" fmla="*/ 102 h 212"/>
                <a:gd name="T32" fmla="*/ 18 w 158"/>
                <a:gd name="T33" fmla="*/ 86 h 212"/>
                <a:gd name="T34" fmla="*/ 9 w 158"/>
                <a:gd name="T35" fmla="*/ 69 h 212"/>
                <a:gd name="T36" fmla="*/ 3 w 158"/>
                <a:gd name="T37" fmla="*/ 59 h 212"/>
                <a:gd name="T38" fmla="*/ 0 w 158"/>
                <a:gd name="T39" fmla="*/ 44 h 212"/>
                <a:gd name="T40" fmla="*/ 1 w 158"/>
                <a:gd name="T41" fmla="*/ 0 h 212"/>
                <a:gd name="T42" fmla="*/ 1 w 158"/>
                <a:gd name="T43" fmla="*/ 0 h 212"/>
                <a:gd name="T44" fmla="*/ 48 w 158"/>
                <a:gd name="T45"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8" h="212">
                  <a:moveTo>
                    <a:pt x="48" y="0"/>
                  </a:moveTo>
                  <a:cubicBezTo>
                    <a:pt x="48" y="19"/>
                    <a:pt x="48" y="19"/>
                    <a:pt x="48" y="19"/>
                  </a:cubicBezTo>
                  <a:cubicBezTo>
                    <a:pt x="133" y="19"/>
                    <a:pt x="133" y="19"/>
                    <a:pt x="133" y="19"/>
                  </a:cubicBezTo>
                  <a:cubicBezTo>
                    <a:pt x="133" y="25"/>
                    <a:pt x="133" y="25"/>
                    <a:pt x="133" y="25"/>
                  </a:cubicBezTo>
                  <a:cubicBezTo>
                    <a:pt x="141" y="25"/>
                    <a:pt x="141" y="25"/>
                    <a:pt x="141" y="25"/>
                  </a:cubicBezTo>
                  <a:cubicBezTo>
                    <a:pt x="141" y="19"/>
                    <a:pt x="141" y="19"/>
                    <a:pt x="141" y="19"/>
                  </a:cubicBezTo>
                  <a:cubicBezTo>
                    <a:pt x="158" y="19"/>
                    <a:pt x="158" y="19"/>
                    <a:pt x="158" y="19"/>
                  </a:cubicBezTo>
                  <a:cubicBezTo>
                    <a:pt x="158" y="19"/>
                    <a:pt x="158" y="19"/>
                    <a:pt x="158" y="19"/>
                  </a:cubicBezTo>
                  <a:cubicBezTo>
                    <a:pt x="156" y="212"/>
                    <a:pt x="156" y="212"/>
                    <a:pt x="156" y="212"/>
                  </a:cubicBezTo>
                  <a:cubicBezTo>
                    <a:pt x="156" y="212"/>
                    <a:pt x="156" y="212"/>
                    <a:pt x="156" y="212"/>
                  </a:cubicBezTo>
                  <a:cubicBezTo>
                    <a:pt x="16" y="203"/>
                    <a:pt x="16" y="203"/>
                    <a:pt x="16" y="203"/>
                  </a:cubicBezTo>
                  <a:cubicBezTo>
                    <a:pt x="16" y="203"/>
                    <a:pt x="16" y="203"/>
                    <a:pt x="16" y="203"/>
                  </a:cubicBezTo>
                  <a:cubicBezTo>
                    <a:pt x="16" y="111"/>
                    <a:pt x="16" y="111"/>
                    <a:pt x="16" y="111"/>
                  </a:cubicBezTo>
                  <a:cubicBezTo>
                    <a:pt x="17" y="111"/>
                    <a:pt x="18" y="110"/>
                    <a:pt x="19" y="109"/>
                  </a:cubicBezTo>
                  <a:cubicBezTo>
                    <a:pt x="19" y="109"/>
                    <a:pt x="19" y="109"/>
                    <a:pt x="19" y="109"/>
                  </a:cubicBezTo>
                  <a:cubicBezTo>
                    <a:pt x="19" y="106"/>
                    <a:pt x="18" y="104"/>
                    <a:pt x="18" y="102"/>
                  </a:cubicBezTo>
                  <a:cubicBezTo>
                    <a:pt x="17" y="97"/>
                    <a:pt x="18" y="91"/>
                    <a:pt x="18" y="86"/>
                  </a:cubicBezTo>
                  <a:cubicBezTo>
                    <a:pt x="18" y="79"/>
                    <a:pt x="13" y="74"/>
                    <a:pt x="9" y="69"/>
                  </a:cubicBezTo>
                  <a:cubicBezTo>
                    <a:pt x="7" y="67"/>
                    <a:pt x="5" y="62"/>
                    <a:pt x="3" y="59"/>
                  </a:cubicBezTo>
                  <a:cubicBezTo>
                    <a:pt x="1" y="55"/>
                    <a:pt x="0" y="49"/>
                    <a:pt x="0" y="44"/>
                  </a:cubicBezTo>
                  <a:cubicBezTo>
                    <a:pt x="1" y="0"/>
                    <a:pt x="1" y="0"/>
                    <a:pt x="1" y="0"/>
                  </a:cubicBezTo>
                  <a:cubicBezTo>
                    <a:pt x="1" y="0"/>
                    <a:pt x="1" y="0"/>
                    <a:pt x="1" y="0"/>
                  </a:cubicBezTo>
                  <a:cubicBezTo>
                    <a:pt x="48" y="0"/>
                    <a:pt x="48" y="0"/>
                    <a:pt x="48"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69" name="GRADY"/>
            <p:cNvSpPr>
              <a:spLocks/>
            </p:cNvSpPr>
            <p:nvPr/>
          </p:nvSpPr>
          <p:spPr bwMode="auto">
            <a:xfrm>
              <a:off x="3405188" y="5356225"/>
              <a:ext cx="300038" cy="482600"/>
            </a:xfrm>
            <a:custGeom>
              <a:avLst/>
              <a:gdLst>
                <a:gd name="T0" fmla="*/ 123 w 126"/>
                <a:gd name="T1" fmla="*/ 203 h 203"/>
                <a:gd name="T2" fmla="*/ 123 w 126"/>
                <a:gd name="T3" fmla="*/ 111 h 203"/>
                <a:gd name="T4" fmla="*/ 126 w 126"/>
                <a:gd name="T5" fmla="*/ 109 h 203"/>
                <a:gd name="T6" fmla="*/ 126 w 126"/>
                <a:gd name="T7" fmla="*/ 109 h 203"/>
                <a:gd name="T8" fmla="*/ 125 w 126"/>
                <a:gd name="T9" fmla="*/ 102 h 203"/>
                <a:gd name="T10" fmla="*/ 125 w 126"/>
                <a:gd name="T11" fmla="*/ 86 h 203"/>
                <a:gd name="T12" fmla="*/ 116 w 126"/>
                <a:gd name="T13" fmla="*/ 69 h 203"/>
                <a:gd name="T14" fmla="*/ 110 w 126"/>
                <a:gd name="T15" fmla="*/ 59 h 203"/>
                <a:gd name="T16" fmla="*/ 107 w 126"/>
                <a:gd name="T17" fmla="*/ 44 h 203"/>
                <a:gd name="T18" fmla="*/ 108 w 126"/>
                <a:gd name="T19" fmla="*/ 0 h 203"/>
                <a:gd name="T20" fmla="*/ 108 w 126"/>
                <a:gd name="T21" fmla="*/ 0 h 203"/>
                <a:gd name="T22" fmla="*/ 1 w 126"/>
                <a:gd name="T23" fmla="*/ 0 h 203"/>
                <a:gd name="T24" fmla="*/ 1 w 126"/>
                <a:gd name="T25" fmla="*/ 0 h 203"/>
                <a:gd name="T26" fmla="*/ 0 w 126"/>
                <a:gd name="T27" fmla="*/ 195 h 203"/>
                <a:gd name="T28" fmla="*/ 0 w 126"/>
                <a:gd name="T29" fmla="*/ 195 h 203"/>
                <a:gd name="T30" fmla="*/ 123 w 126"/>
                <a:gd name="T3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203">
                  <a:moveTo>
                    <a:pt x="123" y="203"/>
                  </a:moveTo>
                  <a:cubicBezTo>
                    <a:pt x="123" y="111"/>
                    <a:pt x="123" y="111"/>
                    <a:pt x="123" y="111"/>
                  </a:cubicBezTo>
                  <a:cubicBezTo>
                    <a:pt x="124" y="111"/>
                    <a:pt x="125" y="110"/>
                    <a:pt x="126" y="109"/>
                  </a:cubicBezTo>
                  <a:cubicBezTo>
                    <a:pt x="126" y="109"/>
                    <a:pt x="126" y="109"/>
                    <a:pt x="126" y="109"/>
                  </a:cubicBezTo>
                  <a:cubicBezTo>
                    <a:pt x="126" y="106"/>
                    <a:pt x="125" y="104"/>
                    <a:pt x="125" y="102"/>
                  </a:cubicBezTo>
                  <a:cubicBezTo>
                    <a:pt x="124" y="97"/>
                    <a:pt x="125" y="91"/>
                    <a:pt x="125" y="86"/>
                  </a:cubicBezTo>
                  <a:cubicBezTo>
                    <a:pt x="125" y="79"/>
                    <a:pt x="120" y="74"/>
                    <a:pt x="116" y="69"/>
                  </a:cubicBezTo>
                  <a:cubicBezTo>
                    <a:pt x="114" y="67"/>
                    <a:pt x="112" y="62"/>
                    <a:pt x="110" y="59"/>
                  </a:cubicBezTo>
                  <a:cubicBezTo>
                    <a:pt x="108" y="55"/>
                    <a:pt x="107" y="49"/>
                    <a:pt x="107" y="44"/>
                  </a:cubicBezTo>
                  <a:cubicBezTo>
                    <a:pt x="108" y="0"/>
                    <a:pt x="108" y="0"/>
                    <a:pt x="108" y="0"/>
                  </a:cubicBezTo>
                  <a:cubicBezTo>
                    <a:pt x="108" y="0"/>
                    <a:pt x="108" y="0"/>
                    <a:pt x="108" y="0"/>
                  </a:cubicBezTo>
                  <a:cubicBezTo>
                    <a:pt x="1" y="0"/>
                    <a:pt x="1" y="0"/>
                    <a:pt x="1" y="0"/>
                  </a:cubicBezTo>
                  <a:cubicBezTo>
                    <a:pt x="1" y="0"/>
                    <a:pt x="1" y="0"/>
                    <a:pt x="1" y="0"/>
                  </a:cubicBezTo>
                  <a:cubicBezTo>
                    <a:pt x="0" y="195"/>
                    <a:pt x="0" y="195"/>
                    <a:pt x="0" y="195"/>
                  </a:cubicBezTo>
                  <a:cubicBezTo>
                    <a:pt x="0" y="195"/>
                    <a:pt x="0" y="195"/>
                    <a:pt x="0" y="195"/>
                  </a:cubicBezTo>
                  <a:cubicBezTo>
                    <a:pt x="123" y="203"/>
                    <a:pt x="123" y="203"/>
                    <a:pt x="123" y="20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70" name="DECATUR"/>
            <p:cNvSpPr>
              <a:spLocks/>
            </p:cNvSpPr>
            <p:nvPr/>
          </p:nvSpPr>
          <p:spPr bwMode="auto">
            <a:xfrm>
              <a:off x="2919413" y="5356225"/>
              <a:ext cx="487363" cy="463550"/>
            </a:xfrm>
            <a:custGeom>
              <a:avLst/>
              <a:gdLst>
                <a:gd name="T0" fmla="*/ 59 w 205"/>
                <a:gd name="T1" fmla="*/ 2 h 195"/>
                <a:gd name="T2" fmla="*/ 94 w 205"/>
                <a:gd name="T3" fmla="*/ 2 h 195"/>
                <a:gd name="T4" fmla="*/ 94 w 205"/>
                <a:gd name="T5" fmla="*/ 0 h 195"/>
                <a:gd name="T6" fmla="*/ 137 w 205"/>
                <a:gd name="T7" fmla="*/ 0 h 195"/>
                <a:gd name="T8" fmla="*/ 137 w 205"/>
                <a:gd name="T9" fmla="*/ 0 h 195"/>
                <a:gd name="T10" fmla="*/ 153 w 205"/>
                <a:gd name="T11" fmla="*/ 0 h 195"/>
                <a:gd name="T12" fmla="*/ 153 w 205"/>
                <a:gd name="T13" fmla="*/ 0 h 195"/>
                <a:gd name="T14" fmla="*/ 205 w 205"/>
                <a:gd name="T15" fmla="*/ 0 h 195"/>
                <a:gd name="T16" fmla="*/ 205 w 205"/>
                <a:gd name="T17" fmla="*/ 0 h 195"/>
                <a:gd name="T18" fmla="*/ 204 w 205"/>
                <a:gd name="T19" fmla="*/ 195 h 195"/>
                <a:gd name="T20" fmla="*/ 204 w 205"/>
                <a:gd name="T21" fmla="*/ 195 h 195"/>
                <a:gd name="T22" fmla="*/ 36 w 205"/>
                <a:gd name="T23" fmla="*/ 185 h 195"/>
                <a:gd name="T24" fmla="*/ 19 w 205"/>
                <a:gd name="T25" fmla="*/ 185 h 195"/>
                <a:gd name="T26" fmla="*/ 3 w 205"/>
                <a:gd name="T27" fmla="*/ 185 h 195"/>
                <a:gd name="T28" fmla="*/ 0 w 205"/>
                <a:gd name="T29" fmla="*/ 174 h 195"/>
                <a:gd name="T30" fmla="*/ 0 w 205"/>
                <a:gd name="T31" fmla="*/ 174 h 195"/>
                <a:gd name="T32" fmla="*/ 2 w 205"/>
                <a:gd name="T33" fmla="*/ 164 h 195"/>
                <a:gd name="T34" fmla="*/ 4 w 205"/>
                <a:gd name="T35" fmla="*/ 160 h 195"/>
                <a:gd name="T36" fmla="*/ 19 w 205"/>
                <a:gd name="T37" fmla="*/ 148 h 195"/>
                <a:gd name="T38" fmla="*/ 27 w 205"/>
                <a:gd name="T39" fmla="*/ 141 h 195"/>
                <a:gd name="T40" fmla="*/ 34 w 205"/>
                <a:gd name="T41" fmla="*/ 134 h 195"/>
                <a:gd name="T42" fmla="*/ 38 w 205"/>
                <a:gd name="T43" fmla="*/ 126 h 195"/>
                <a:gd name="T44" fmla="*/ 42 w 205"/>
                <a:gd name="T45" fmla="*/ 109 h 195"/>
                <a:gd name="T46" fmla="*/ 47 w 205"/>
                <a:gd name="T47" fmla="*/ 94 h 195"/>
                <a:gd name="T48" fmla="*/ 49 w 205"/>
                <a:gd name="T49" fmla="*/ 88 h 195"/>
                <a:gd name="T50" fmla="*/ 49 w 205"/>
                <a:gd name="T51" fmla="*/ 18 h 195"/>
                <a:gd name="T52" fmla="*/ 59 w 205"/>
                <a:gd name="T53" fmla="*/ 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195">
                  <a:moveTo>
                    <a:pt x="59" y="2"/>
                  </a:moveTo>
                  <a:cubicBezTo>
                    <a:pt x="94" y="2"/>
                    <a:pt x="94" y="2"/>
                    <a:pt x="94" y="2"/>
                  </a:cubicBezTo>
                  <a:cubicBezTo>
                    <a:pt x="94" y="0"/>
                    <a:pt x="94" y="0"/>
                    <a:pt x="94" y="0"/>
                  </a:cubicBezTo>
                  <a:cubicBezTo>
                    <a:pt x="137" y="0"/>
                    <a:pt x="137" y="0"/>
                    <a:pt x="137" y="0"/>
                  </a:cubicBezTo>
                  <a:cubicBezTo>
                    <a:pt x="137" y="0"/>
                    <a:pt x="137" y="0"/>
                    <a:pt x="137" y="0"/>
                  </a:cubicBezTo>
                  <a:cubicBezTo>
                    <a:pt x="153" y="0"/>
                    <a:pt x="153" y="0"/>
                    <a:pt x="153" y="0"/>
                  </a:cubicBezTo>
                  <a:cubicBezTo>
                    <a:pt x="153" y="0"/>
                    <a:pt x="153" y="0"/>
                    <a:pt x="153" y="0"/>
                  </a:cubicBezTo>
                  <a:cubicBezTo>
                    <a:pt x="205" y="0"/>
                    <a:pt x="205" y="0"/>
                    <a:pt x="205" y="0"/>
                  </a:cubicBezTo>
                  <a:cubicBezTo>
                    <a:pt x="205" y="0"/>
                    <a:pt x="205" y="0"/>
                    <a:pt x="205" y="0"/>
                  </a:cubicBezTo>
                  <a:cubicBezTo>
                    <a:pt x="204" y="195"/>
                    <a:pt x="204" y="195"/>
                    <a:pt x="204" y="195"/>
                  </a:cubicBezTo>
                  <a:cubicBezTo>
                    <a:pt x="204" y="195"/>
                    <a:pt x="204" y="195"/>
                    <a:pt x="204" y="195"/>
                  </a:cubicBezTo>
                  <a:cubicBezTo>
                    <a:pt x="36" y="185"/>
                    <a:pt x="36" y="185"/>
                    <a:pt x="36" y="185"/>
                  </a:cubicBezTo>
                  <a:cubicBezTo>
                    <a:pt x="30" y="184"/>
                    <a:pt x="24" y="185"/>
                    <a:pt x="19" y="185"/>
                  </a:cubicBezTo>
                  <a:cubicBezTo>
                    <a:pt x="16" y="185"/>
                    <a:pt x="4" y="187"/>
                    <a:pt x="3" y="185"/>
                  </a:cubicBezTo>
                  <a:cubicBezTo>
                    <a:pt x="3" y="185"/>
                    <a:pt x="2" y="178"/>
                    <a:pt x="0" y="174"/>
                  </a:cubicBezTo>
                  <a:cubicBezTo>
                    <a:pt x="0" y="174"/>
                    <a:pt x="0" y="174"/>
                    <a:pt x="0" y="174"/>
                  </a:cubicBezTo>
                  <a:cubicBezTo>
                    <a:pt x="2" y="164"/>
                    <a:pt x="2" y="164"/>
                    <a:pt x="2" y="164"/>
                  </a:cubicBezTo>
                  <a:cubicBezTo>
                    <a:pt x="3" y="163"/>
                    <a:pt x="3" y="161"/>
                    <a:pt x="4" y="160"/>
                  </a:cubicBezTo>
                  <a:cubicBezTo>
                    <a:pt x="6" y="156"/>
                    <a:pt x="15" y="151"/>
                    <a:pt x="19" y="148"/>
                  </a:cubicBezTo>
                  <a:cubicBezTo>
                    <a:pt x="22" y="146"/>
                    <a:pt x="24" y="144"/>
                    <a:pt x="27" y="141"/>
                  </a:cubicBezTo>
                  <a:cubicBezTo>
                    <a:pt x="29" y="139"/>
                    <a:pt x="31" y="136"/>
                    <a:pt x="34" y="134"/>
                  </a:cubicBezTo>
                  <a:cubicBezTo>
                    <a:pt x="34" y="131"/>
                    <a:pt x="37" y="128"/>
                    <a:pt x="38" y="126"/>
                  </a:cubicBezTo>
                  <a:cubicBezTo>
                    <a:pt x="39" y="120"/>
                    <a:pt x="41" y="114"/>
                    <a:pt x="42" y="109"/>
                  </a:cubicBezTo>
                  <a:cubicBezTo>
                    <a:pt x="43" y="104"/>
                    <a:pt x="46" y="99"/>
                    <a:pt x="47" y="94"/>
                  </a:cubicBezTo>
                  <a:cubicBezTo>
                    <a:pt x="49" y="88"/>
                    <a:pt x="49" y="88"/>
                    <a:pt x="49" y="88"/>
                  </a:cubicBezTo>
                  <a:cubicBezTo>
                    <a:pt x="49" y="18"/>
                    <a:pt x="49" y="18"/>
                    <a:pt x="49" y="18"/>
                  </a:cubicBezTo>
                  <a:cubicBezTo>
                    <a:pt x="59" y="2"/>
                    <a:pt x="59" y="2"/>
                    <a:pt x="59" y="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71" name="SEMINOLE"/>
            <p:cNvSpPr>
              <a:spLocks/>
            </p:cNvSpPr>
            <p:nvPr/>
          </p:nvSpPr>
          <p:spPr bwMode="auto">
            <a:xfrm>
              <a:off x="2768600" y="5360988"/>
              <a:ext cx="290513" cy="409575"/>
            </a:xfrm>
            <a:custGeom>
              <a:avLst/>
              <a:gdLst>
                <a:gd name="T0" fmla="*/ 63 w 122"/>
                <a:gd name="T1" fmla="*/ 172 h 172"/>
                <a:gd name="T2" fmla="*/ 65 w 122"/>
                <a:gd name="T3" fmla="*/ 162 h 172"/>
                <a:gd name="T4" fmla="*/ 67 w 122"/>
                <a:gd name="T5" fmla="*/ 158 h 172"/>
                <a:gd name="T6" fmla="*/ 82 w 122"/>
                <a:gd name="T7" fmla="*/ 146 h 172"/>
                <a:gd name="T8" fmla="*/ 90 w 122"/>
                <a:gd name="T9" fmla="*/ 139 h 172"/>
                <a:gd name="T10" fmla="*/ 97 w 122"/>
                <a:gd name="T11" fmla="*/ 132 h 172"/>
                <a:gd name="T12" fmla="*/ 101 w 122"/>
                <a:gd name="T13" fmla="*/ 124 h 172"/>
                <a:gd name="T14" fmla="*/ 105 w 122"/>
                <a:gd name="T15" fmla="*/ 107 h 172"/>
                <a:gd name="T16" fmla="*/ 110 w 122"/>
                <a:gd name="T17" fmla="*/ 92 h 172"/>
                <a:gd name="T18" fmla="*/ 112 w 122"/>
                <a:gd name="T19" fmla="*/ 86 h 172"/>
                <a:gd name="T20" fmla="*/ 112 w 122"/>
                <a:gd name="T21" fmla="*/ 16 h 172"/>
                <a:gd name="T22" fmla="*/ 122 w 122"/>
                <a:gd name="T23" fmla="*/ 0 h 172"/>
                <a:gd name="T24" fmla="*/ 122 w 122"/>
                <a:gd name="T25" fmla="*/ 0 h 172"/>
                <a:gd name="T26" fmla="*/ 41 w 122"/>
                <a:gd name="T27" fmla="*/ 0 h 172"/>
                <a:gd name="T28" fmla="*/ 41 w 122"/>
                <a:gd name="T29" fmla="*/ 0 h 172"/>
                <a:gd name="T30" fmla="*/ 0 w 122"/>
                <a:gd name="T31" fmla="*/ 0 h 172"/>
                <a:gd name="T32" fmla="*/ 0 w 122"/>
                <a:gd name="T33" fmla="*/ 0 h 172"/>
                <a:gd name="T34" fmla="*/ 5 w 122"/>
                <a:gd name="T35" fmla="*/ 17 h 172"/>
                <a:gd name="T36" fmla="*/ 10 w 122"/>
                <a:gd name="T37" fmla="*/ 30 h 172"/>
                <a:gd name="T38" fmla="*/ 10 w 122"/>
                <a:gd name="T39" fmla="*/ 37 h 172"/>
                <a:gd name="T40" fmla="*/ 9 w 122"/>
                <a:gd name="T41" fmla="*/ 43 h 172"/>
                <a:gd name="T42" fmla="*/ 9 w 122"/>
                <a:gd name="T43" fmla="*/ 43 h 172"/>
                <a:gd name="T44" fmla="*/ 7 w 122"/>
                <a:gd name="T45" fmla="*/ 51 h 172"/>
                <a:gd name="T46" fmla="*/ 10 w 122"/>
                <a:gd name="T47" fmla="*/ 58 h 172"/>
                <a:gd name="T48" fmla="*/ 16 w 122"/>
                <a:gd name="T49" fmla="*/ 61 h 172"/>
                <a:gd name="T50" fmla="*/ 17 w 122"/>
                <a:gd name="T51" fmla="*/ 76 h 172"/>
                <a:gd name="T52" fmla="*/ 23 w 122"/>
                <a:gd name="T53" fmla="*/ 82 h 172"/>
                <a:gd name="T54" fmla="*/ 32 w 122"/>
                <a:gd name="T55" fmla="*/ 93 h 172"/>
                <a:gd name="T56" fmla="*/ 34 w 122"/>
                <a:gd name="T57" fmla="*/ 97 h 172"/>
                <a:gd name="T58" fmla="*/ 35 w 122"/>
                <a:gd name="T59" fmla="*/ 103 h 172"/>
                <a:gd name="T60" fmla="*/ 36 w 122"/>
                <a:gd name="T61" fmla="*/ 118 h 172"/>
                <a:gd name="T62" fmla="*/ 40 w 122"/>
                <a:gd name="T63" fmla="*/ 146 h 172"/>
                <a:gd name="T64" fmla="*/ 52 w 122"/>
                <a:gd name="T65" fmla="*/ 164 h 172"/>
                <a:gd name="T66" fmla="*/ 61 w 122"/>
                <a:gd name="T67" fmla="*/ 169 h 172"/>
                <a:gd name="T68" fmla="*/ 63 w 122"/>
                <a:gd name="T69" fmla="*/ 172 h 172"/>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820 w 10000"/>
                <a:gd name="connsiteY19" fmla="*/ 2151 h 10000"/>
                <a:gd name="connsiteX20" fmla="*/ 738 w 10000"/>
                <a:gd name="connsiteY20" fmla="*/ 2500 h 10000"/>
                <a:gd name="connsiteX21" fmla="*/ 738 w 10000"/>
                <a:gd name="connsiteY21" fmla="*/ 2500 h 10000"/>
                <a:gd name="connsiteX22" fmla="*/ 574 w 10000"/>
                <a:gd name="connsiteY22" fmla="*/ 2965 h 10000"/>
                <a:gd name="connsiteX23" fmla="*/ 820 w 10000"/>
                <a:gd name="connsiteY23" fmla="*/ 3372 h 10000"/>
                <a:gd name="connsiteX24" fmla="*/ 1311 w 10000"/>
                <a:gd name="connsiteY24" fmla="*/ 3547 h 10000"/>
                <a:gd name="connsiteX25" fmla="*/ 1393 w 10000"/>
                <a:gd name="connsiteY25" fmla="*/ 4419 h 10000"/>
                <a:gd name="connsiteX26" fmla="*/ 1885 w 10000"/>
                <a:gd name="connsiteY26" fmla="*/ 4767 h 10000"/>
                <a:gd name="connsiteX27" fmla="*/ 2623 w 10000"/>
                <a:gd name="connsiteY27" fmla="*/ 5407 h 10000"/>
                <a:gd name="connsiteX28" fmla="*/ 2787 w 10000"/>
                <a:gd name="connsiteY28" fmla="*/ 5640 h 10000"/>
                <a:gd name="connsiteX29" fmla="*/ 2951 w 10000"/>
                <a:gd name="connsiteY29" fmla="*/ 6860 h 10000"/>
                <a:gd name="connsiteX30" fmla="*/ 3279 w 10000"/>
                <a:gd name="connsiteY30" fmla="*/ 8488 h 10000"/>
                <a:gd name="connsiteX31" fmla="*/ 4262 w 10000"/>
                <a:gd name="connsiteY31" fmla="*/ 9535 h 10000"/>
                <a:gd name="connsiteX32" fmla="*/ 5000 w 10000"/>
                <a:gd name="connsiteY32" fmla="*/ 9826 h 10000"/>
                <a:gd name="connsiteX33" fmla="*/ 5164 w 10000"/>
                <a:gd name="connsiteY33"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820 w 10000"/>
                <a:gd name="connsiteY19" fmla="*/ 2151 h 10000"/>
                <a:gd name="connsiteX20" fmla="*/ 738 w 10000"/>
                <a:gd name="connsiteY20" fmla="*/ 2500 h 10000"/>
                <a:gd name="connsiteX21" fmla="*/ 738 w 10000"/>
                <a:gd name="connsiteY21" fmla="*/ 2500 h 10000"/>
                <a:gd name="connsiteX22" fmla="*/ 574 w 10000"/>
                <a:gd name="connsiteY22" fmla="*/ 2965 h 10000"/>
                <a:gd name="connsiteX23" fmla="*/ 820 w 10000"/>
                <a:gd name="connsiteY23" fmla="*/ 3372 h 10000"/>
                <a:gd name="connsiteX24" fmla="*/ 1311 w 10000"/>
                <a:gd name="connsiteY24" fmla="*/ 3547 h 10000"/>
                <a:gd name="connsiteX25" fmla="*/ 1393 w 10000"/>
                <a:gd name="connsiteY25" fmla="*/ 4419 h 10000"/>
                <a:gd name="connsiteX26" fmla="*/ 1885 w 10000"/>
                <a:gd name="connsiteY26" fmla="*/ 4767 h 10000"/>
                <a:gd name="connsiteX27" fmla="*/ 2623 w 10000"/>
                <a:gd name="connsiteY27" fmla="*/ 5407 h 10000"/>
                <a:gd name="connsiteX28" fmla="*/ 2951 w 10000"/>
                <a:gd name="connsiteY28" fmla="*/ 6860 h 10000"/>
                <a:gd name="connsiteX29" fmla="*/ 3279 w 10000"/>
                <a:gd name="connsiteY29" fmla="*/ 8488 h 10000"/>
                <a:gd name="connsiteX30" fmla="*/ 4262 w 10000"/>
                <a:gd name="connsiteY30" fmla="*/ 9535 h 10000"/>
                <a:gd name="connsiteX31" fmla="*/ 5000 w 10000"/>
                <a:gd name="connsiteY31" fmla="*/ 9826 h 10000"/>
                <a:gd name="connsiteX32" fmla="*/ 5164 w 10000"/>
                <a:gd name="connsiteY32"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820 w 10000"/>
                <a:gd name="connsiteY19" fmla="*/ 2151 h 10000"/>
                <a:gd name="connsiteX20" fmla="*/ 738 w 10000"/>
                <a:gd name="connsiteY20" fmla="*/ 2500 h 10000"/>
                <a:gd name="connsiteX21" fmla="*/ 738 w 10000"/>
                <a:gd name="connsiteY21" fmla="*/ 2500 h 10000"/>
                <a:gd name="connsiteX22" fmla="*/ 574 w 10000"/>
                <a:gd name="connsiteY22" fmla="*/ 2965 h 10000"/>
                <a:gd name="connsiteX23" fmla="*/ 820 w 10000"/>
                <a:gd name="connsiteY23" fmla="*/ 3372 h 10000"/>
                <a:gd name="connsiteX24" fmla="*/ 1311 w 10000"/>
                <a:gd name="connsiteY24" fmla="*/ 3547 h 10000"/>
                <a:gd name="connsiteX25" fmla="*/ 1393 w 10000"/>
                <a:gd name="connsiteY25" fmla="*/ 4419 h 10000"/>
                <a:gd name="connsiteX26" fmla="*/ 2623 w 10000"/>
                <a:gd name="connsiteY26" fmla="*/ 5407 h 10000"/>
                <a:gd name="connsiteX27" fmla="*/ 2951 w 10000"/>
                <a:gd name="connsiteY27" fmla="*/ 6860 h 10000"/>
                <a:gd name="connsiteX28" fmla="*/ 3279 w 10000"/>
                <a:gd name="connsiteY28" fmla="*/ 8488 h 10000"/>
                <a:gd name="connsiteX29" fmla="*/ 4262 w 10000"/>
                <a:gd name="connsiteY29" fmla="*/ 9535 h 10000"/>
                <a:gd name="connsiteX30" fmla="*/ 5000 w 10000"/>
                <a:gd name="connsiteY30" fmla="*/ 9826 h 10000"/>
                <a:gd name="connsiteX31" fmla="*/ 5164 w 10000"/>
                <a:gd name="connsiteY31"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820 w 10000"/>
                <a:gd name="connsiteY19" fmla="*/ 2151 h 10000"/>
                <a:gd name="connsiteX20" fmla="*/ 738 w 10000"/>
                <a:gd name="connsiteY20" fmla="*/ 2500 h 10000"/>
                <a:gd name="connsiteX21" fmla="*/ 738 w 10000"/>
                <a:gd name="connsiteY21" fmla="*/ 2500 h 10000"/>
                <a:gd name="connsiteX22" fmla="*/ 574 w 10000"/>
                <a:gd name="connsiteY22" fmla="*/ 2965 h 10000"/>
                <a:gd name="connsiteX23" fmla="*/ 1311 w 10000"/>
                <a:gd name="connsiteY23" fmla="*/ 3547 h 10000"/>
                <a:gd name="connsiteX24" fmla="*/ 1393 w 10000"/>
                <a:gd name="connsiteY24" fmla="*/ 4419 h 10000"/>
                <a:gd name="connsiteX25" fmla="*/ 2623 w 10000"/>
                <a:gd name="connsiteY25" fmla="*/ 5407 h 10000"/>
                <a:gd name="connsiteX26" fmla="*/ 2951 w 10000"/>
                <a:gd name="connsiteY26" fmla="*/ 6860 h 10000"/>
                <a:gd name="connsiteX27" fmla="*/ 3279 w 10000"/>
                <a:gd name="connsiteY27" fmla="*/ 8488 h 10000"/>
                <a:gd name="connsiteX28" fmla="*/ 4262 w 10000"/>
                <a:gd name="connsiteY28" fmla="*/ 9535 h 10000"/>
                <a:gd name="connsiteX29" fmla="*/ 5000 w 10000"/>
                <a:gd name="connsiteY29" fmla="*/ 9826 h 10000"/>
                <a:gd name="connsiteX30" fmla="*/ 5164 w 10000"/>
                <a:gd name="connsiteY30"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820 w 10000"/>
                <a:gd name="connsiteY19" fmla="*/ 2151 h 10000"/>
                <a:gd name="connsiteX20" fmla="*/ 738 w 10000"/>
                <a:gd name="connsiteY20" fmla="*/ 2500 h 10000"/>
                <a:gd name="connsiteX21" fmla="*/ 574 w 10000"/>
                <a:gd name="connsiteY21" fmla="*/ 2965 h 10000"/>
                <a:gd name="connsiteX22" fmla="*/ 1311 w 10000"/>
                <a:gd name="connsiteY22" fmla="*/ 3547 h 10000"/>
                <a:gd name="connsiteX23" fmla="*/ 1393 w 10000"/>
                <a:gd name="connsiteY23" fmla="*/ 4419 h 10000"/>
                <a:gd name="connsiteX24" fmla="*/ 2623 w 10000"/>
                <a:gd name="connsiteY24" fmla="*/ 5407 h 10000"/>
                <a:gd name="connsiteX25" fmla="*/ 2951 w 10000"/>
                <a:gd name="connsiteY25" fmla="*/ 6860 h 10000"/>
                <a:gd name="connsiteX26" fmla="*/ 3279 w 10000"/>
                <a:gd name="connsiteY26" fmla="*/ 8488 h 10000"/>
                <a:gd name="connsiteX27" fmla="*/ 4262 w 10000"/>
                <a:gd name="connsiteY27" fmla="*/ 9535 h 10000"/>
                <a:gd name="connsiteX28" fmla="*/ 5000 w 10000"/>
                <a:gd name="connsiteY28" fmla="*/ 9826 h 10000"/>
                <a:gd name="connsiteX29" fmla="*/ 5164 w 10000"/>
                <a:gd name="connsiteY29"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738 w 10000"/>
                <a:gd name="connsiteY19" fmla="*/ 2500 h 10000"/>
                <a:gd name="connsiteX20" fmla="*/ 574 w 10000"/>
                <a:gd name="connsiteY20" fmla="*/ 2965 h 10000"/>
                <a:gd name="connsiteX21" fmla="*/ 1311 w 10000"/>
                <a:gd name="connsiteY21" fmla="*/ 3547 h 10000"/>
                <a:gd name="connsiteX22" fmla="*/ 1393 w 10000"/>
                <a:gd name="connsiteY22" fmla="*/ 4419 h 10000"/>
                <a:gd name="connsiteX23" fmla="*/ 2623 w 10000"/>
                <a:gd name="connsiteY23" fmla="*/ 5407 h 10000"/>
                <a:gd name="connsiteX24" fmla="*/ 2951 w 10000"/>
                <a:gd name="connsiteY24" fmla="*/ 6860 h 10000"/>
                <a:gd name="connsiteX25" fmla="*/ 3279 w 10000"/>
                <a:gd name="connsiteY25" fmla="*/ 8488 h 10000"/>
                <a:gd name="connsiteX26" fmla="*/ 4262 w 10000"/>
                <a:gd name="connsiteY26" fmla="*/ 9535 h 10000"/>
                <a:gd name="connsiteX27" fmla="*/ 5000 w 10000"/>
                <a:gd name="connsiteY27" fmla="*/ 9826 h 10000"/>
                <a:gd name="connsiteX28" fmla="*/ 5164 w 10000"/>
                <a:gd name="connsiteY28"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820 w 10000"/>
                <a:gd name="connsiteY17" fmla="*/ 1744 h 10000"/>
                <a:gd name="connsiteX18" fmla="*/ 738 w 10000"/>
                <a:gd name="connsiteY18" fmla="*/ 2500 h 10000"/>
                <a:gd name="connsiteX19" fmla="*/ 574 w 10000"/>
                <a:gd name="connsiteY19" fmla="*/ 2965 h 10000"/>
                <a:gd name="connsiteX20" fmla="*/ 1311 w 10000"/>
                <a:gd name="connsiteY20" fmla="*/ 3547 h 10000"/>
                <a:gd name="connsiteX21" fmla="*/ 1393 w 10000"/>
                <a:gd name="connsiteY21" fmla="*/ 4419 h 10000"/>
                <a:gd name="connsiteX22" fmla="*/ 2623 w 10000"/>
                <a:gd name="connsiteY22" fmla="*/ 5407 h 10000"/>
                <a:gd name="connsiteX23" fmla="*/ 2951 w 10000"/>
                <a:gd name="connsiteY23" fmla="*/ 6860 h 10000"/>
                <a:gd name="connsiteX24" fmla="*/ 3279 w 10000"/>
                <a:gd name="connsiteY24" fmla="*/ 8488 h 10000"/>
                <a:gd name="connsiteX25" fmla="*/ 4262 w 10000"/>
                <a:gd name="connsiteY25" fmla="*/ 9535 h 10000"/>
                <a:gd name="connsiteX26" fmla="*/ 5000 w 10000"/>
                <a:gd name="connsiteY26" fmla="*/ 9826 h 10000"/>
                <a:gd name="connsiteX27" fmla="*/ 5164 w 10000"/>
                <a:gd name="connsiteY27"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00" h="10000">
                  <a:moveTo>
                    <a:pt x="5164" y="10000"/>
                  </a:moveTo>
                  <a:cubicBezTo>
                    <a:pt x="5219" y="9806"/>
                    <a:pt x="5273" y="9613"/>
                    <a:pt x="5328" y="9419"/>
                  </a:cubicBezTo>
                  <a:cubicBezTo>
                    <a:pt x="5410" y="9360"/>
                    <a:pt x="5410" y="9244"/>
                    <a:pt x="5492" y="9186"/>
                  </a:cubicBezTo>
                  <a:cubicBezTo>
                    <a:pt x="5656" y="8953"/>
                    <a:pt x="6393" y="8663"/>
                    <a:pt x="6721" y="8488"/>
                  </a:cubicBezTo>
                  <a:cubicBezTo>
                    <a:pt x="6967" y="8372"/>
                    <a:pt x="7131" y="8256"/>
                    <a:pt x="7377" y="8081"/>
                  </a:cubicBezTo>
                  <a:cubicBezTo>
                    <a:pt x="7541" y="7965"/>
                    <a:pt x="7705" y="7791"/>
                    <a:pt x="7951" y="7674"/>
                  </a:cubicBezTo>
                  <a:cubicBezTo>
                    <a:pt x="7951" y="7500"/>
                    <a:pt x="8197" y="7326"/>
                    <a:pt x="8279" y="7209"/>
                  </a:cubicBezTo>
                  <a:cubicBezTo>
                    <a:pt x="8361" y="6860"/>
                    <a:pt x="8525" y="6512"/>
                    <a:pt x="8607" y="6221"/>
                  </a:cubicBezTo>
                  <a:cubicBezTo>
                    <a:pt x="8689" y="5930"/>
                    <a:pt x="8934" y="5640"/>
                    <a:pt x="9016" y="5349"/>
                  </a:cubicBezTo>
                  <a:cubicBezTo>
                    <a:pt x="9071" y="5233"/>
                    <a:pt x="9125" y="5116"/>
                    <a:pt x="9180" y="5000"/>
                  </a:cubicBezTo>
                  <a:lnTo>
                    <a:pt x="9180" y="930"/>
                  </a:lnTo>
                  <a:lnTo>
                    <a:pt x="10000" y="0"/>
                  </a:lnTo>
                  <a:lnTo>
                    <a:pt x="10000" y="0"/>
                  </a:lnTo>
                  <a:lnTo>
                    <a:pt x="3361" y="0"/>
                  </a:lnTo>
                  <a:lnTo>
                    <a:pt x="3361" y="0"/>
                  </a:lnTo>
                  <a:lnTo>
                    <a:pt x="0" y="0"/>
                  </a:lnTo>
                  <a:lnTo>
                    <a:pt x="0" y="0"/>
                  </a:lnTo>
                  <a:cubicBezTo>
                    <a:pt x="137" y="291"/>
                    <a:pt x="697" y="1327"/>
                    <a:pt x="820" y="1744"/>
                  </a:cubicBezTo>
                  <a:cubicBezTo>
                    <a:pt x="875" y="1996"/>
                    <a:pt x="779" y="2297"/>
                    <a:pt x="738" y="2500"/>
                  </a:cubicBezTo>
                  <a:cubicBezTo>
                    <a:pt x="683" y="2655"/>
                    <a:pt x="629" y="2810"/>
                    <a:pt x="574" y="2965"/>
                  </a:cubicBezTo>
                  <a:cubicBezTo>
                    <a:pt x="669" y="3139"/>
                    <a:pt x="1175" y="3305"/>
                    <a:pt x="1311" y="3547"/>
                  </a:cubicBezTo>
                  <a:cubicBezTo>
                    <a:pt x="1639" y="3721"/>
                    <a:pt x="1148" y="4360"/>
                    <a:pt x="1393" y="4419"/>
                  </a:cubicBezTo>
                  <a:cubicBezTo>
                    <a:pt x="1612" y="4729"/>
                    <a:pt x="2363" y="5000"/>
                    <a:pt x="2623" y="5407"/>
                  </a:cubicBezTo>
                  <a:cubicBezTo>
                    <a:pt x="2883" y="5814"/>
                    <a:pt x="2842" y="6346"/>
                    <a:pt x="2951" y="6860"/>
                  </a:cubicBezTo>
                  <a:cubicBezTo>
                    <a:pt x="3060" y="7374"/>
                    <a:pt x="3115" y="7965"/>
                    <a:pt x="3279" y="8488"/>
                  </a:cubicBezTo>
                  <a:cubicBezTo>
                    <a:pt x="3443" y="8837"/>
                    <a:pt x="3770" y="9477"/>
                    <a:pt x="4262" y="9535"/>
                  </a:cubicBezTo>
                  <a:cubicBezTo>
                    <a:pt x="4344" y="9651"/>
                    <a:pt x="4918" y="9651"/>
                    <a:pt x="5000" y="9826"/>
                  </a:cubicBezTo>
                  <a:cubicBezTo>
                    <a:pt x="5082" y="9826"/>
                    <a:pt x="5082" y="9884"/>
                    <a:pt x="5164" y="1000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72" name="MILLER"/>
            <p:cNvSpPr>
              <a:spLocks/>
            </p:cNvSpPr>
            <p:nvPr/>
          </p:nvSpPr>
          <p:spPr bwMode="auto">
            <a:xfrm>
              <a:off x="2867025" y="5143500"/>
              <a:ext cx="377825" cy="217488"/>
            </a:xfrm>
            <a:custGeom>
              <a:avLst/>
              <a:gdLst>
                <a:gd name="T0" fmla="*/ 0 w 238"/>
                <a:gd name="T1" fmla="*/ 137 h 137"/>
                <a:gd name="T2" fmla="*/ 1 w 238"/>
                <a:gd name="T3" fmla="*/ 0 h 137"/>
                <a:gd name="T4" fmla="*/ 177 w 238"/>
                <a:gd name="T5" fmla="*/ 0 h 137"/>
                <a:gd name="T6" fmla="*/ 177 w 238"/>
                <a:gd name="T7" fmla="*/ 0 h 137"/>
                <a:gd name="T8" fmla="*/ 238 w 238"/>
                <a:gd name="T9" fmla="*/ 0 h 137"/>
                <a:gd name="T10" fmla="*/ 238 w 238"/>
                <a:gd name="T11" fmla="*/ 134 h 137"/>
                <a:gd name="T12" fmla="*/ 238 w 238"/>
                <a:gd name="T13" fmla="*/ 134 h 137"/>
                <a:gd name="T14" fmla="*/ 174 w 238"/>
                <a:gd name="T15" fmla="*/ 134 h 137"/>
                <a:gd name="T16" fmla="*/ 174 w 238"/>
                <a:gd name="T17" fmla="*/ 137 h 137"/>
                <a:gd name="T18" fmla="*/ 121 w 238"/>
                <a:gd name="T19" fmla="*/ 137 h 137"/>
                <a:gd name="T20" fmla="*/ 121 w 238"/>
                <a:gd name="T21" fmla="*/ 137 h 137"/>
                <a:gd name="T22" fmla="*/ 0 w 238"/>
                <a:gd name="T23" fmla="*/ 137 h 137"/>
                <a:gd name="T24" fmla="*/ 0 w 238"/>
                <a:gd name="T25"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137">
                  <a:moveTo>
                    <a:pt x="0" y="137"/>
                  </a:moveTo>
                  <a:lnTo>
                    <a:pt x="1" y="0"/>
                  </a:lnTo>
                  <a:lnTo>
                    <a:pt x="177" y="0"/>
                  </a:lnTo>
                  <a:lnTo>
                    <a:pt x="177" y="0"/>
                  </a:lnTo>
                  <a:lnTo>
                    <a:pt x="238" y="0"/>
                  </a:lnTo>
                  <a:lnTo>
                    <a:pt x="238" y="134"/>
                  </a:lnTo>
                  <a:lnTo>
                    <a:pt x="238" y="134"/>
                  </a:lnTo>
                  <a:lnTo>
                    <a:pt x="174" y="134"/>
                  </a:lnTo>
                  <a:lnTo>
                    <a:pt x="174" y="137"/>
                  </a:lnTo>
                  <a:lnTo>
                    <a:pt x="121" y="137"/>
                  </a:lnTo>
                  <a:lnTo>
                    <a:pt x="121" y="137"/>
                  </a:lnTo>
                  <a:lnTo>
                    <a:pt x="0" y="137"/>
                  </a:lnTo>
                  <a:lnTo>
                    <a:pt x="0" y="137"/>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73" name="QUITMAN"/>
            <p:cNvSpPr>
              <a:spLocks/>
            </p:cNvSpPr>
            <p:nvPr/>
          </p:nvSpPr>
          <p:spPr bwMode="auto">
            <a:xfrm>
              <a:off x="2644775" y="4286250"/>
              <a:ext cx="238125" cy="257175"/>
            </a:xfrm>
            <a:custGeom>
              <a:avLst/>
              <a:gdLst>
                <a:gd name="T0" fmla="*/ 79 w 100"/>
                <a:gd name="T1" fmla="*/ 104 h 108"/>
                <a:gd name="T2" fmla="*/ 100 w 100"/>
                <a:gd name="T3" fmla="*/ 104 h 108"/>
                <a:gd name="T4" fmla="*/ 100 w 100"/>
                <a:gd name="T5" fmla="*/ 33 h 108"/>
                <a:gd name="T6" fmla="*/ 100 w 100"/>
                <a:gd name="T7" fmla="*/ 33 h 108"/>
                <a:gd name="T8" fmla="*/ 95 w 100"/>
                <a:gd name="T9" fmla="*/ 28 h 108"/>
                <a:gd name="T10" fmla="*/ 94 w 100"/>
                <a:gd name="T11" fmla="*/ 28 h 108"/>
                <a:gd name="T12" fmla="*/ 89 w 100"/>
                <a:gd name="T13" fmla="*/ 27 h 108"/>
                <a:gd name="T14" fmla="*/ 86 w 100"/>
                <a:gd name="T15" fmla="*/ 25 h 108"/>
                <a:gd name="T16" fmla="*/ 80 w 100"/>
                <a:gd name="T17" fmla="*/ 22 h 108"/>
                <a:gd name="T18" fmla="*/ 78 w 100"/>
                <a:gd name="T19" fmla="*/ 17 h 108"/>
                <a:gd name="T20" fmla="*/ 79 w 100"/>
                <a:gd name="T21" fmla="*/ 10 h 108"/>
                <a:gd name="T22" fmla="*/ 81 w 100"/>
                <a:gd name="T23" fmla="*/ 5 h 108"/>
                <a:gd name="T24" fmla="*/ 70 w 100"/>
                <a:gd name="T25" fmla="*/ 6 h 108"/>
                <a:gd name="T26" fmla="*/ 53 w 100"/>
                <a:gd name="T27" fmla="*/ 5 h 108"/>
                <a:gd name="T28" fmla="*/ 45 w 100"/>
                <a:gd name="T29" fmla="*/ 5 h 108"/>
                <a:gd name="T30" fmla="*/ 36 w 100"/>
                <a:gd name="T31" fmla="*/ 0 h 108"/>
                <a:gd name="T32" fmla="*/ 36 w 100"/>
                <a:gd name="T33" fmla="*/ 0 h 108"/>
                <a:gd name="T34" fmla="*/ 24 w 100"/>
                <a:gd name="T35" fmla="*/ 27 h 108"/>
                <a:gd name="T36" fmla="*/ 13 w 100"/>
                <a:gd name="T37" fmla="*/ 57 h 108"/>
                <a:gd name="T38" fmla="*/ 6 w 100"/>
                <a:gd name="T39" fmla="*/ 62 h 108"/>
                <a:gd name="T40" fmla="*/ 0 w 100"/>
                <a:gd name="T41" fmla="*/ 81 h 108"/>
                <a:gd name="T42" fmla="*/ 4 w 100"/>
                <a:gd name="T43" fmla="*/ 103 h 108"/>
                <a:gd name="T44" fmla="*/ 4 w 100"/>
                <a:gd name="T45" fmla="*/ 103 h 108"/>
                <a:gd name="T46" fmla="*/ 32 w 100"/>
                <a:gd name="T47" fmla="*/ 103 h 108"/>
                <a:gd name="T48" fmla="*/ 32 w 100"/>
                <a:gd name="T49" fmla="*/ 108 h 108"/>
                <a:gd name="T50" fmla="*/ 52 w 100"/>
                <a:gd name="T51" fmla="*/ 108 h 108"/>
                <a:gd name="T52" fmla="*/ 52 w 100"/>
                <a:gd name="T53" fmla="*/ 104 h 108"/>
                <a:gd name="T54" fmla="*/ 79 w 100"/>
                <a:gd name="T55"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108">
                  <a:moveTo>
                    <a:pt x="79" y="104"/>
                  </a:moveTo>
                  <a:cubicBezTo>
                    <a:pt x="100" y="104"/>
                    <a:pt x="100" y="104"/>
                    <a:pt x="100" y="104"/>
                  </a:cubicBezTo>
                  <a:cubicBezTo>
                    <a:pt x="100" y="33"/>
                    <a:pt x="100" y="33"/>
                    <a:pt x="100" y="33"/>
                  </a:cubicBezTo>
                  <a:cubicBezTo>
                    <a:pt x="100" y="33"/>
                    <a:pt x="100" y="33"/>
                    <a:pt x="100" y="33"/>
                  </a:cubicBezTo>
                  <a:cubicBezTo>
                    <a:pt x="95" y="28"/>
                    <a:pt x="95" y="28"/>
                    <a:pt x="95" y="28"/>
                  </a:cubicBezTo>
                  <a:cubicBezTo>
                    <a:pt x="94" y="28"/>
                    <a:pt x="94" y="28"/>
                    <a:pt x="94" y="28"/>
                  </a:cubicBezTo>
                  <a:cubicBezTo>
                    <a:pt x="94" y="27"/>
                    <a:pt x="91" y="27"/>
                    <a:pt x="89" y="27"/>
                  </a:cubicBezTo>
                  <a:cubicBezTo>
                    <a:pt x="88" y="26"/>
                    <a:pt x="87" y="25"/>
                    <a:pt x="86" y="25"/>
                  </a:cubicBezTo>
                  <a:cubicBezTo>
                    <a:pt x="84" y="24"/>
                    <a:pt x="82" y="23"/>
                    <a:pt x="80" y="22"/>
                  </a:cubicBezTo>
                  <a:cubicBezTo>
                    <a:pt x="79" y="20"/>
                    <a:pt x="78" y="18"/>
                    <a:pt x="78" y="17"/>
                  </a:cubicBezTo>
                  <a:cubicBezTo>
                    <a:pt x="77" y="14"/>
                    <a:pt x="78" y="13"/>
                    <a:pt x="79" y="10"/>
                  </a:cubicBezTo>
                  <a:cubicBezTo>
                    <a:pt x="79" y="9"/>
                    <a:pt x="81" y="7"/>
                    <a:pt x="81" y="5"/>
                  </a:cubicBezTo>
                  <a:cubicBezTo>
                    <a:pt x="77" y="5"/>
                    <a:pt x="73" y="5"/>
                    <a:pt x="70" y="6"/>
                  </a:cubicBezTo>
                  <a:cubicBezTo>
                    <a:pt x="64" y="7"/>
                    <a:pt x="58" y="5"/>
                    <a:pt x="53" y="5"/>
                  </a:cubicBezTo>
                  <a:cubicBezTo>
                    <a:pt x="50" y="5"/>
                    <a:pt x="47" y="6"/>
                    <a:pt x="45" y="5"/>
                  </a:cubicBezTo>
                  <a:cubicBezTo>
                    <a:pt x="36" y="0"/>
                    <a:pt x="36" y="0"/>
                    <a:pt x="36" y="0"/>
                  </a:cubicBezTo>
                  <a:cubicBezTo>
                    <a:pt x="36" y="0"/>
                    <a:pt x="36" y="0"/>
                    <a:pt x="36" y="0"/>
                  </a:cubicBezTo>
                  <a:cubicBezTo>
                    <a:pt x="33" y="10"/>
                    <a:pt x="28" y="19"/>
                    <a:pt x="24" y="27"/>
                  </a:cubicBezTo>
                  <a:cubicBezTo>
                    <a:pt x="21" y="32"/>
                    <a:pt x="16" y="55"/>
                    <a:pt x="13" y="57"/>
                  </a:cubicBezTo>
                  <a:cubicBezTo>
                    <a:pt x="13" y="57"/>
                    <a:pt x="7" y="58"/>
                    <a:pt x="6" y="62"/>
                  </a:cubicBezTo>
                  <a:cubicBezTo>
                    <a:pt x="4" y="69"/>
                    <a:pt x="0" y="74"/>
                    <a:pt x="0" y="81"/>
                  </a:cubicBezTo>
                  <a:cubicBezTo>
                    <a:pt x="0" y="87"/>
                    <a:pt x="7" y="99"/>
                    <a:pt x="4" y="103"/>
                  </a:cubicBezTo>
                  <a:cubicBezTo>
                    <a:pt x="4" y="103"/>
                    <a:pt x="4" y="103"/>
                    <a:pt x="4" y="103"/>
                  </a:cubicBezTo>
                  <a:cubicBezTo>
                    <a:pt x="32" y="103"/>
                    <a:pt x="32" y="103"/>
                    <a:pt x="32" y="103"/>
                  </a:cubicBezTo>
                  <a:cubicBezTo>
                    <a:pt x="32" y="108"/>
                    <a:pt x="32" y="108"/>
                    <a:pt x="32" y="108"/>
                  </a:cubicBezTo>
                  <a:cubicBezTo>
                    <a:pt x="52" y="108"/>
                    <a:pt x="52" y="108"/>
                    <a:pt x="52" y="108"/>
                  </a:cubicBezTo>
                  <a:cubicBezTo>
                    <a:pt x="52" y="104"/>
                    <a:pt x="52" y="104"/>
                    <a:pt x="52" y="104"/>
                  </a:cubicBezTo>
                  <a:cubicBezTo>
                    <a:pt x="79" y="104"/>
                    <a:pt x="79" y="104"/>
                    <a:pt x="79" y="10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74" name="MUSCOGEE"/>
            <p:cNvSpPr>
              <a:spLocks/>
            </p:cNvSpPr>
            <p:nvPr/>
          </p:nvSpPr>
          <p:spPr bwMode="auto">
            <a:xfrm>
              <a:off x="2701925" y="3560763"/>
              <a:ext cx="414338" cy="280988"/>
            </a:xfrm>
            <a:custGeom>
              <a:avLst/>
              <a:gdLst>
                <a:gd name="T0" fmla="*/ 46 w 174"/>
                <a:gd name="T1" fmla="*/ 115 h 118"/>
                <a:gd name="T2" fmla="*/ 48 w 174"/>
                <a:gd name="T3" fmla="*/ 105 h 118"/>
                <a:gd name="T4" fmla="*/ 37 w 174"/>
                <a:gd name="T5" fmla="*/ 84 h 118"/>
                <a:gd name="T6" fmla="*/ 38 w 174"/>
                <a:gd name="T7" fmla="*/ 65 h 118"/>
                <a:gd name="T8" fmla="*/ 38 w 174"/>
                <a:gd name="T9" fmla="*/ 65 h 118"/>
                <a:gd name="T10" fmla="*/ 36 w 174"/>
                <a:gd name="T11" fmla="*/ 56 h 118"/>
                <a:gd name="T12" fmla="*/ 18 w 174"/>
                <a:gd name="T13" fmla="*/ 33 h 118"/>
                <a:gd name="T14" fmla="*/ 0 w 174"/>
                <a:gd name="T15" fmla="*/ 6 h 118"/>
                <a:gd name="T16" fmla="*/ 0 w 174"/>
                <a:gd name="T17" fmla="*/ 0 h 118"/>
                <a:gd name="T18" fmla="*/ 0 w 174"/>
                <a:gd name="T19" fmla="*/ 0 h 118"/>
                <a:gd name="T20" fmla="*/ 75 w 174"/>
                <a:gd name="T21" fmla="*/ 0 h 118"/>
                <a:gd name="T22" fmla="*/ 75 w 174"/>
                <a:gd name="T23" fmla="*/ 13 h 118"/>
                <a:gd name="T24" fmla="*/ 165 w 174"/>
                <a:gd name="T25" fmla="*/ 13 h 118"/>
                <a:gd name="T26" fmla="*/ 165 w 174"/>
                <a:gd name="T27" fmla="*/ 13 h 118"/>
                <a:gd name="T28" fmla="*/ 165 w 174"/>
                <a:gd name="T29" fmla="*/ 22 h 118"/>
                <a:gd name="T30" fmla="*/ 174 w 174"/>
                <a:gd name="T31" fmla="*/ 22 h 118"/>
                <a:gd name="T32" fmla="*/ 173 w 174"/>
                <a:gd name="T33" fmla="*/ 25 h 118"/>
                <a:gd name="T34" fmla="*/ 172 w 174"/>
                <a:gd name="T35" fmla="*/ 28 h 118"/>
                <a:gd name="T36" fmla="*/ 169 w 174"/>
                <a:gd name="T37" fmla="*/ 37 h 118"/>
                <a:gd name="T38" fmla="*/ 167 w 174"/>
                <a:gd name="T39" fmla="*/ 40 h 118"/>
                <a:gd name="T40" fmla="*/ 165 w 174"/>
                <a:gd name="T41" fmla="*/ 45 h 118"/>
                <a:gd name="T42" fmla="*/ 165 w 174"/>
                <a:gd name="T43" fmla="*/ 45 h 118"/>
                <a:gd name="T44" fmla="*/ 154 w 174"/>
                <a:gd name="T45" fmla="*/ 53 h 118"/>
                <a:gd name="T46" fmla="*/ 141 w 174"/>
                <a:gd name="T47" fmla="*/ 74 h 118"/>
                <a:gd name="T48" fmla="*/ 127 w 174"/>
                <a:gd name="T49" fmla="*/ 95 h 118"/>
                <a:gd name="T50" fmla="*/ 126 w 174"/>
                <a:gd name="T51" fmla="*/ 95 h 118"/>
                <a:gd name="T52" fmla="*/ 116 w 174"/>
                <a:gd name="T53" fmla="*/ 94 h 118"/>
                <a:gd name="T54" fmla="*/ 103 w 174"/>
                <a:gd name="T55" fmla="*/ 95 h 118"/>
                <a:gd name="T56" fmla="*/ 74 w 174"/>
                <a:gd name="T57" fmla="*/ 106 h 118"/>
                <a:gd name="T58" fmla="*/ 55 w 174"/>
                <a:gd name="T59" fmla="*/ 117 h 118"/>
                <a:gd name="T60" fmla="*/ 46 w 174"/>
                <a:gd name="T61" fmla="*/ 1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18">
                  <a:moveTo>
                    <a:pt x="46" y="115"/>
                  </a:moveTo>
                  <a:cubicBezTo>
                    <a:pt x="44" y="111"/>
                    <a:pt x="44" y="109"/>
                    <a:pt x="48" y="105"/>
                  </a:cubicBezTo>
                  <a:cubicBezTo>
                    <a:pt x="60" y="95"/>
                    <a:pt x="36" y="92"/>
                    <a:pt x="37" y="84"/>
                  </a:cubicBezTo>
                  <a:cubicBezTo>
                    <a:pt x="38" y="78"/>
                    <a:pt x="38" y="71"/>
                    <a:pt x="38" y="65"/>
                  </a:cubicBezTo>
                  <a:cubicBezTo>
                    <a:pt x="38" y="65"/>
                    <a:pt x="38" y="65"/>
                    <a:pt x="38" y="65"/>
                  </a:cubicBezTo>
                  <a:cubicBezTo>
                    <a:pt x="38" y="62"/>
                    <a:pt x="36" y="59"/>
                    <a:pt x="36" y="56"/>
                  </a:cubicBezTo>
                  <a:cubicBezTo>
                    <a:pt x="26" y="51"/>
                    <a:pt x="26" y="39"/>
                    <a:pt x="18" y="33"/>
                  </a:cubicBezTo>
                  <a:cubicBezTo>
                    <a:pt x="9" y="27"/>
                    <a:pt x="1" y="17"/>
                    <a:pt x="0" y="6"/>
                  </a:cubicBezTo>
                  <a:cubicBezTo>
                    <a:pt x="0" y="5"/>
                    <a:pt x="1" y="2"/>
                    <a:pt x="0" y="0"/>
                  </a:cubicBezTo>
                  <a:cubicBezTo>
                    <a:pt x="0" y="0"/>
                    <a:pt x="0" y="0"/>
                    <a:pt x="0" y="0"/>
                  </a:cubicBezTo>
                  <a:cubicBezTo>
                    <a:pt x="75" y="0"/>
                    <a:pt x="75" y="0"/>
                    <a:pt x="75" y="0"/>
                  </a:cubicBezTo>
                  <a:cubicBezTo>
                    <a:pt x="75" y="13"/>
                    <a:pt x="75" y="13"/>
                    <a:pt x="75" y="13"/>
                  </a:cubicBezTo>
                  <a:cubicBezTo>
                    <a:pt x="165" y="13"/>
                    <a:pt x="165" y="13"/>
                    <a:pt x="165" y="13"/>
                  </a:cubicBezTo>
                  <a:cubicBezTo>
                    <a:pt x="165" y="13"/>
                    <a:pt x="165" y="13"/>
                    <a:pt x="165" y="13"/>
                  </a:cubicBezTo>
                  <a:cubicBezTo>
                    <a:pt x="165" y="22"/>
                    <a:pt x="165" y="22"/>
                    <a:pt x="165" y="22"/>
                  </a:cubicBezTo>
                  <a:cubicBezTo>
                    <a:pt x="174" y="22"/>
                    <a:pt x="174" y="22"/>
                    <a:pt x="174" y="22"/>
                  </a:cubicBezTo>
                  <a:cubicBezTo>
                    <a:pt x="174" y="23"/>
                    <a:pt x="173" y="24"/>
                    <a:pt x="173" y="25"/>
                  </a:cubicBezTo>
                  <a:cubicBezTo>
                    <a:pt x="173" y="26"/>
                    <a:pt x="173" y="27"/>
                    <a:pt x="172" y="28"/>
                  </a:cubicBezTo>
                  <a:cubicBezTo>
                    <a:pt x="171" y="31"/>
                    <a:pt x="170" y="34"/>
                    <a:pt x="169" y="37"/>
                  </a:cubicBezTo>
                  <a:cubicBezTo>
                    <a:pt x="168" y="37"/>
                    <a:pt x="168" y="39"/>
                    <a:pt x="167" y="40"/>
                  </a:cubicBezTo>
                  <a:cubicBezTo>
                    <a:pt x="165" y="45"/>
                    <a:pt x="165" y="45"/>
                    <a:pt x="165" y="45"/>
                  </a:cubicBezTo>
                  <a:cubicBezTo>
                    <a:pt x="165" y="45"/>
                    <a:pt x="165" y="45"/>
                    <a:pt x="165" y="45"/>
                  </a:cubicBezTo>
                  <a:cubicBezTo>
                    <a:pt x="154" y="53"/>
                    <a:pt x="154" y="53"/>
                    <a:pt x="154" y="53"/>
                  </a:cubicBezTo>
                  <a:cubicBezTo>
                    <a:pt x="146" y="59"/>
                    <a:pt x="145" y="66"/>
                    <a:pt x="141" y="74"/>
                  </a:cubicBezTo>
                  <a:cubicBezTo>
                    <a:pt x="137" y="83"/>
                    <a:pt x="134" y="88"/>
                    <a:pt x="127" y="95"/>
                  </a:cubicBezTo>
                  <a:cubicBezTo>
                    <a:pt x="127" y="95"/>
                    <a:pt x="126" y="95"/>
                    <a:pt x="126" y="95"/>
                  </a:cubicBezTo>
                  <a:cubicBezTo>
                    <a:pt x="123" y="96"/>
                    <a:pt x="120" y="93"/>
                    <a:pt x="116" y="94"/>
                  </a:cubicBezTo>
                  <a:cubicBezTo>
                    <a:pt x="112" y="95"/>
                    <a:pt x="108" y="95"/>
                    <a:pt x="103" y="95"/>
                  </a:cubicBezTo>
                  <a:cubicBezTo>
                    <a:pt x="92" y="95"/>
                    <a:pt x="82" y="99"/>
                    <a:pt x="74" y="106"/>
                  </a:cubicBezTo>
                  <a:cubicBezTo>
                    <a:pt x="69" y="110"/>
                    <a:pt x="62" y="118"/>
                    <a:pt x="55" y="117"/>
                  </a:cubicBezTo>
                  <a:cubicBezTo>
                    <a:pt x="46" y="115"/>
                    <a:pt x="46" y="115"/>
                    <a:pt x="46" y="11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75" name="MERIWETHER"/>
            <p:cNvSpPr>
              <a:spLocks/>
            </p:cNvSpPr>
            <p:nvPr/>
          </p:nvSpPr>
          <p:spPr bwMode="auto">
            <a:xfrm>
              <a:off x="2925763" y="2828925"/>
              <a:ext cx="366713" cy="455613"/>
            </a:xfrm>
            <a:custGeom>
              <a:avLst/>
              <a:gdLst>
                <a:gd name="T0" fmla="*/ 149 w 154"/>
                <a:gd name="T1" fmla="*/ 4 h 191"/>
                <a:gd name="T2" fmla="*/ 154 w 154"/>
                <a:gd name="T3" fmla="*/ 24 h 191"/>
                <a:gd name="T4" fmla="*/ 154 w 154"/>
                <a:gd name="T5" fmla="*/ 24 h 191"/>
                <a:gd name="T6" fmla="*/ 147 w 154"/>
                <a:gd name="T7" fmla="*/ 34 h 191"/>
                <a:gd name="T8" fmla="*/ 144 w 154"/>
                <a:gd name="T9" fmla="*/ 42 h 191"/>
                <a:gd name="T10" fmla="*/ 144 w 154"/>
                <a:gd name="T11" fmla="*/ 53 h 191"/>
                <a:gd name="T12" fmla="*/ 142 w 154"/>
                <a:gd name="T13" fmla="*/ 58 h 191"/>
                <a:gd name="T14" fmla="*/ 144 w 154"/>
                <a:gd name="T15" fmla="*/ 62 h 191"/>
                <a:gd name="T16" fmla="*/ 143 w 154"/>
                <a:gd name="T17" fmla="*/ 66 h 191"/>
                <a:gd name="T18" fmla="*/ 146 w 154"/>
                <a:gd name="T19" fmla="*/ 71 h 191"/>
                <a:gd name="T20" fmla="*/ 144 w 154"/>
                <a:gd name="T21" fmla="*/ 74 h 191"/>
                <a:gd name="T22" fmla="*/ 141 w 154"/>
                <a:gd name="T23" fmla="*/ 89 h 191"/>
                <a:gd name="T24" fmla="*/ 137 w 154"/>
                <a:gd name="T25" fmla="*/ 99 h 191"/>
                <a:gd name="T26" fmla="*/ 138 w 154"/>
                <a:gd name="T27" fmla="*/ 104 h 191"/>
                <a:gd name="T28" fmla="*/ 139 w 154"/>
                <a:gd name="T29" fmla="*/ 113 h 191"/>
                <a:gd name="T30" fmla="*/ 139 w 154"/>
                <a:gd name="T31" fmla="*/ 117 h 191"/>
                <a:gd name="T32" fmla="*/ 138 w 154"/>
                <a:gd name="T33" fmla="*/ 121 h 191"/>
                <a:gd name="T34" fmla="*/ 140 w 154"/>
                <a:gd name="T35" fmla="*/ 122 h 191"/>
                <a:gd name="T36" fmla="*/ 140 w 154"/>
                <a:gd name="T37" fmla="*/ 123 h 191"/>
                <a:gd name="T38" fmla="*/ 142 w 154"/>
                <a:gd name="T39" fmla="*/ 130 h 191"/>
                <a:gd name="T40" fmla="*/ 142 w 154"/>
                <a:gd name="T41" fmla="*/ 130 h 191"/>
                <a:gd name="T42" fmla="*/ 141 w 154"/>
                <a:gd name="T43" fmla="*/ 134 h 191"/>
                <a:gd name="T44" fmla="*/ 142 w 154"/>
                <a:gd name="T45" fmla="*/ 141 h 191"/>
                <a:gd name="T46" fmla="*/ 142 w 154"/>
                <a:gd name="T47" fmla="*/ 154 h 191"/>
                <a:gd name="T48" fmla="*/ 148 w 154"/>
                <a:gd name="T49" fmla="*/ 167 h 191"/>
                <a:gd name="T50" fmla="*/ 148 w 154"/>
                <a:gd name="T51" fmla="*/ 174 h 191"/>
                <a:gd name="T52" fmla="*/ 148 w 154"/>
                <a:gd name="T53" fmla="*/ 174 h 191"/>
                <a:gd name="T54" fmla="*/ 122 w 154"/>
                <a:gd name="T55" fmla="*/ 191 h 191"/>
                <a:gd name="T56" fmla="*/ 69 w 154"/>
                <a:gd name="T57" fmla="*/ 191 h 191"/>
                <a:gd name="T58" fmla="*/ 69 w 154"/>
                <a:gd name="T59" fmla="*/ 191 h 191"/>
                <a:gd name="T60" fmla="*/ 46 w 154"/>
                <a:gd name="T61" fmla="*/ 181 h 191"/>
                <a:gd name="T62" fmla="*/ 8 w 154"/>
                <a:gd name="T63" fmla="*/ 181 h 191"/>
                <a:gd name="T64" fmla="*/ 8 w 154"/>
                <a:gd name="T65" fmla="*/ 178 h 191"/>
                <a:gd name="T66" fmla="*/ 0 w 154"/>
                <a:gd name="T67" fmla="*/ 178 h 191"/>
                <a:gd name="T68" fmla="*/ 0 w 154"/>
                <a:gd name="T69" fmla="*/ 178 h 191"/>
                <a:gd name="T70" fmla="*/ 2 w 154"/>
                <a:gd name="T71" fmla="*/ 4 h 191"/>
                <a:gd name="T72" fmla="*/ 2 w 154"/>
                <a:gd name="T73" fmla="*/ 4 h 191"/>
                <a:gd name="T74" fmla="*/ 63 w 154"/>
                <a:gd name="T75" fmla="*/ 4 h 191"/>
                <a:gd name="T76" fmla="*/ 63 w 154"/>
                <a:gd name="T77" fmla="*/ 0 h 191"/>
                <a:gd name="T78" fmla="*/ 70 w 154"/>
                <a:gd name="T79" fmla="*/ 0 h 191"/>
                <a:gd name="T80" fmla="*/ 70 w 154"/>
                <a:gd name="T81" fmla="*/ 4 h 191"/>
                <a:gd name="T82" fmla="*/ 76 w 154"/>
                <a:gd name="T83" fmla="*/ 4 h 191"/>
                <a:gd name="T84" fmla="*/ 76 w 154"/>
                <a:gd name="T85" fmla="*/ 1 h 191"/>
                <a:gd name="T86" fmla="*/ 87 w 154"/>
                <a:gd name="T87" fmla="*/ 1 h 191"/>
                <a:gd name="T88" fmla="*/ 87 w 154"/>
                <a:gd name="T89" fmla="*/ 4 h 191"/>
                <a:gd name="T90" fmla="*/ 149 w 154"/>
                <a:gd name="T91" fmla="*/ 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4" h="191">
                  <a:moveTo>
                    <a:pt x="149" y="4"/>
                  </a:moveTo>
                  <a:cubicBezTo>
                    <a:pt x="154" y="24"/>
                    <a:pt x="154" y="24"/>
                    <a:pt x="154" y="24"/>
                  </a:cubicBezTo>
                  <a:cubicBezTo>
                    <a:pt x="154" y="24"/>
                    <a:pt x="154" y="24"/>
                    <a:pt x="154" y="24"/>
                  </a:cubicBezTo>
                  <a:cubicBezTo>
                    <a:pt x="151" y="27"/>
                    <a:pt x="148" y="30"/>
                    <a:pt x="147" y="34"/>
                  </a:cubicBezTo>
                  <a:cubicBezTo>
                    <a:pt x="147" y="38"/>
                    <a:pt x="147" y="39"/>
                    <a:pt x="144" y="42"/>
                  </a:cubicBezTo>
                  <a:cubicBezTo>
                    <a:pt x="142" y="46"/>
                    <a:pt x="145" y="48"/>
                    <a:pt x="144" y="53"/>
                  </a:cubicBezTo>
                  <a:cubicBezTo>
                    <a:pt x="143" y="55"/>
                    <a:pt x="142" y="56"/>
                    <a:pt x="142" y="58"/>
                  </a:cubicBezTo>
                  <a:cubicBezTo>
                    <a:pt x="142" y="61"/>
                    <a:pt x="144" y="61"/>
                    <a:pt x="144" y="62"/>
                  </a:cubicBezTo>
                  <a:cubicBezTo>
                    <a:pt x="145" y="63"/>
                    <a:pt x="143" y="66"/>
                    <a:pt x="143" y="66"/>
                  </a:cubicBezTo>
                  <a:cubicBezTo>
                    <a:pt x="143" y="67"/>
                    <a:pt x="145" y="70"/>
                    <a:pt x="146" y="71"/>
                  </a:cubicBezTo>
                  <a:cubicBezTo>
                    <a:pt x="146" y="73"/>
                    <a:pt x="146" y="73"/>
                    <a:pt x="144" y="74"/>
                  </a:cubicBezTo>
                  <a:cubicBezTo>
                    <a:pt x="140" y="77"/>
                    <a:pt x="143" y="85"/>
                    <a:pt x="141" y="89"/>
                  </a:cubicBezTo>
                  <a:cubicBezTo>
                    <a:pt x="140" y="91"/>
                    <a:pt x="135" y="97"/>
                    <a:pt x="137" y="99"/>
                  </a:cubicBezTo>
                  <a:cubicBezTo>
                    <a:pt x="139" y="101"/>
                    <a:pt x="140" y="101"/>
                    <a:pt x="138" y="104"/>
                  </a:cubicBezTo>
                  <a:cubicBezTo>
                    <a:pt x="136" y="108"/>
                    <a:pt x="134" y="111"/>
                    <a:pt x="139" y="113"/>
                  </a:cubicBezTo>
                  <a:cubicBezTo>
                    <a:pt x="140" y="114"/>
                    <a:pt x="140" y="116"/>
                    <a:pt x="139" y="117"/>
                  </a:cubicBezTo>
                  <a:cubicBezTo>
                    <a:pt x="138" y="118"/>
                    <a:pt x="138" y="120"/>
                    <a:pt x="138" y="121"/>
                  </a:cubicBezTo>
                  <a:cubicBezTo>
                    <a:pt x="139" y="121"/>
                    <a:pt x="140" y="122"/>
                    <a:pt x="140" y="122"/>
                  </a:cubicBezTo>
                  <a:cubicBezTo>
                    <a:pt x="140" y="122"/>
                    <a:pt x="140" y="123"/>
                    <a:pt x="140" y="123"/>
                  </a:cubicBezTo>
                  <a:cubicBezTo>
                    <a:pt x="142" y="130"/>
                    <a:pt x="142" y="130"/>
                    <a:pt x="142" y="130"/>
                  </a:cubicBezTo>
                  <a:cubicBezTo>
                    <a:pt x="142" y="130"/>
                    <a:pt x="142" y="130"/>
                    <a:pt x="142" y="130"/>
                  </a:cubicBezTo>
                  <a:cubicBezTo>
                    <a:pt x="140" y="132"/>
                    <a:pt x="140" y="132"/>
                    <a:pt x="141" y="134"/>
                  </a:cubicBezTo>
                  <a:cubicBezTo>
                    <a:pt x="143" y="134"/>
                    <a:pt x="142" y="139"/>
                    <a:pt x="142" y="141"/>
                  </a:cubicBezTo>
                  <a:cubicBezTo>
                    <a:pt x="141" y="144"/>
                    <a:pt x="138" y="152"/>
                    <a:pt x="142" y="154"/>
                  </a:cubicBezTo>
                  <a:cubicBezTo>
                    <a:pt x="147" y="156"/>
                    <a:pt x="147" y="162"/>
                    <a:pt x="148" y="167"/>
                  </a:cubicBezTo>
                  <a:cubicBezTo>
                    <a:pt x="148" y="174"/>
                    <a:pt x="148" y="174"/>
                    <a:pt x="148" y="174"/>
                  </a:cubicBezTo>
                  <a:cubicBezTo>
                    <a:pt x="148" y="174"/>
                    <a:pt x="148" y="174"/>
                    <a:pt x="148" y="174"/>
                  </a:cubicBezTo>
                  <a:cubicBezTo>
                    <a:pt x="122" y="191"/>
                    <a:pt x="122" y="191"/>
                    <a:pt x="122" y="191"/>
                  </a:cubicBezTo>
                  <a:cubicBezTo>
                    <a:pt x="69" y="191"/>
                    <a:pt x="69" y="191"/>
                    <a:pt x="69" y="191"/>
                  </a:cubicBezTo>
                  <a:cubicBezTo>
                    <a:pt x="69" y="191"/>
                    <a:pt x="69" y="191"/>
                    <a:pt x="69" y="191"/>
                  </a:cubicBezTo>
                  <a:cubicBezTo>
                    <a:pt x="46" y="181"/>
                    <a:pt x="46" y="181"/>
                    <a:pt x="46" y="181"/>
                  </a:cubicBezTo>
                  <a:cubicBezTo>
                    <a:pt x="8" y="181"/>
                    <a:pt x="8" y="181"/>
                    <a:pt x="8" y="181"/>
                  </a:cubicBezTo>
                  <a:cubicBezTo>
                    <a:pt x="8" y="178"/>
                    <a:pt x="8" y="178"/>
                    <a:pt x="8" y="178"/>
                  </a:cubicBezTo>
                  <a:cubicBezTo>
                    <a:pt x="0" y="178"/>
                    <a:pt x="0" y="178"/>
                    <a:pt x="0" y="178"/>
                  </a:cubicBezTo>
                  <a:cubicBezTo>
                    <a:pt x="0" y="178"/>
                    <a:pt x="0" y="178"/>
                    <a:pt x="0" y="178"/>
                  </a:cubicBezTo>
                  <a:cubicBezTo>
                    <a:pt x="2" y="4"/>
                    <a:pt x="2" y="4"/>
                    <a:pt x="2" y="4"/>
                  </a:cubicBezTo>
                  <a:cubicBezTo>
                    <a:pt x="2" y="4"/>
                    <a:pt x="2" y="4"/>
                    <a:pt x="2" y="4"/>
                  </a:cubicBezTo>
                  <a:cubicBezTo>
                    <a:pt x="63" y="4"/>
                    <a:pt x="63" y="4"/>
                    <a:pt x="63" y="4"/>
                  </a:cubicBezTo>
                  <a:cubicBezTo>
                    <a:pt x="63" y="0"/>
                    <a:pt x="63" y="0"/>
                    <a:pt x="63" y="0"/>
                  </a:cubicBezTo>
                  <a:cubicBezTo>
                    <a:pt x="70" y="0"/>
                    <a:pt x="70" y="0"/>
                    <a:pt x="70" y="0"/>
                  </a:cubicBezTo>
                  <a:cubicBezTo>
                    <a:pt x="70" y="4"/>
                    <a:pt x="70" y="4"/>
                    <a:pt x="70" y="4"/>
                  </a:cubicBezTo>
                  <a:cubicBezTo>
                    <a:pt x="76" y="4"/>
                    <a:pt x="76" y="4"/>
                    <a:pt x="76" y="4"/>
                  </a:cubicBezTo>
                  <a:cubicBezTo>
                    <a:pt x="76" y="1"/>
                    <a:pt x="76" y="1"/>
                    <a:pt x="76" y="1"/>
                  </a:cubicBezTo>
                  <a:cubicBezTo>
                    <a:pt x="87" y="1"/>
                    <a:pt x="87" y="1"/>
                    <a:pt x="87" y="1"/>
                  </a:cubicBezTo>
                  <a:cubicBezTo>
                    <a:pt x="87" y="4"/>
                    <a:pt x="87" y="4"/>
                    <a:pt x="87" y="4"/>
                  </a:cubicBezTo>
                  <a:cubicBezTo>
                    <a:pt x="149" y="4"/>
                    <a:pt x="149" y="4"/>
                    <a:pt x="149" y="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76" name="TROUP"/>
            <p:cNvSpPr>
              <a:spLocks/>
            </p:cNvSpPr>
            <p:nvPr/>
          </p:nvSpPr>
          <p:spPr bwMode="auto">
            <a:xfrm>
              <a:off x="2554288" y="2838450"/>
              <a:ext cx="376238" cy="414338"/>
            </a:xfrm>
            <a:custGeom>
              <a:avLst/>
              <a:gdLst>
                <a:gd name="T0" fmla="*/ 21 w 158"/>
                <a:gd name="T1" fmla="*/ 174 h 174"/>
                <a:gd name="T2" fmla="*/ 156 w 158"/>
                <a:gd name="T3" fmla="*/ 174 h 174"/>
                <a:gd name="T4" fmla="*/ 156 w 158"/>
                <a:gd name="T5" fmla="*/ 174 h 174"/>
                <a:gd name="T6" fmla="*/ 158 w 158"/>
                <a:gd name="T7" fmla="*/ 0 h 174"/>
                <a:gd name="T8" fmla="*/ 158 w 158"/>
                <a:gd name="T9" fmla="*/ 0 h 174"/>
                <a:gd name="T10" fmla="*/ 125 w 158"/>
                <a:gd name="T11" fmla="*/ 0 h 174"/>
                <a:gd name="T12" fmla="*/ 125 w 158"/>
                <a:gd name="T13" fmla="*/ 0 h 174"/>
                <a:gd name="T14" fmla="*/ 69 w 158"/>
                <a:gd name="T15" fmla="*/ 25 h 174"/>
                <a:gd name="T16" fmla="*/ 63 w 158"/>
                <a:gd name="T17" fmla="*/ 22 h 174"/>
                <a:gd name="T18" fmla="*/ 60 w 158"/>
                <a:gd name="T19" fmla="*/ 17 h 174"/>
                <a:gd name="T20" fmla="*/ 53 w 158"/>
                <a:gd name="T21" fmla="*/ 24 h 174"/>
                <a:gd name="T22" fmla="*/ 48 w 158"/>
                <a:gd name="T23" fmla="*/ 30 h 174"/>
                <a:gd name="T24" fmla="*/ 46 w 158"/>
                <a:gd name="T25" fmla="*/ 32 h 174"/>
                <a:gd name="T26" fmla="*/ 0 w 158"/>
                <a:gd name="T27" fmla="*/ 48 h 174"/>
                <a:gd name="T28" fmla="*/ 0 w 158"/>
                <a:gd name="T29" fmla="*/ 48 h 174"/>
                <a:gd name="T30" fmla="*/ 21 w 158"/>
                <a:gd name="T3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74">
                  <a:moveTo>
                    <a:pt x="21" y="174"/>
                  </a:moveTo>
                  <a:cubicBezTo>
                    <a:pt x="156" y="174"/>
                    <a:pt x="156" y="174"/>
                    <a:pt x="156" y="174"/>
                  </a:cubicBezTo>
                  <a:cubicBezTo>
                    <a:pt x="156" y="174"/>
                    <a:pt x="156" y="174"/>
                    <a:pt x="156" y="174"/>
                  </a:cubicBezTo>
                  <a:cubicBezTo>
                    <a:pt x="158" y="0"/>
                    <a:pt x="158" y="0"/>
                    <a:pt x="158" y="0"/>
                  </a:cubicBezTo>
                  <a:cubicBezTo>
                    <a:pt x="158" y="0"/>
                    <a:pt x="158" y="0"/>
                    <a:pt x="158" y="0"/>
                  </a:cubicBezTo>
                  <a:cubicBezTo>
                    <a:pt x="125" y="0"/>
                    <a:pt x="125" y="0"/>
                    <a:pt x="125" y="0"/>
                  </a:cubicBezTo>
                  <a:cubicBezTo>
                    <a:pt x="125" y="0"/>
                    <a:pt x="125" y="0"/>
                    <a:pt x="125" y="0"/>
                  </a:cubicBezTo>
                  <a:cubicBezTo>
                    <a:pt x="69" y="25"/>
                    <a:pt x="69" y="25"/>
                    <a:pt x="69" y="25"/>
                  </a:cubicBezTo>
                  <a:cubicBezTo>
                    <a:pt x="67" y="25"/>
                    <a:pt x="64" y="24"/>
                    <a:pt x="63" y="22"/>
                  </a:cubicBezTo>
                  <a:cubicBezTo>
                    <a:pt x="63" y="20"/>
                    <a:pt x="62" y="18"/>
                    <a:pt x="60" y="17"/>
                  </a:cubicBezTo>
                  <a:cubicBezTo>
                    <a:pt x="56" y="12"/>
                    <a:pt x="54" y="21"/>
                    <a:pt x="53" y="24"/>
                  </a:cubicBezTo>
                  <a:cubicBezTo>
                    <a:pt x="52" y="25"/>
                    <a:pt x="50" y="30"/>
                    <a:pt x="48" y="30"/>
                  </a:cubicBezTo>
                  <a:cubicBezTo>
                    <a:pt x="48" y="31"/>
                    <a:pt x="47" y="31"/>
                    <a:pt x="46" y="32"/>
                  </a:cubicBezTo>
                  <a:cubicBezTo>
                    <a:pt x="0" y="48"/>
                    <a:pt x="0" y="48"/>
                    <a:pt x="0" y="48"/>
                  </a:cubicBezTo>
                  <a:cubicBezTo>
                    <a:pt x="0" y="48"/>
                    <a:pt x="0" y="48"/>
                    <a:pt x="0" y="48"/>
                  </a:cubicBezTo>
                  <a:cubicBezTo>
                    <a:pt x="21" y="174"/>
                    <a:pt x="21" y="174"/>
                    <a:pt x="21" y="17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77" name="HARALSON"/>
            <p:cNvSpPr>
              <a:spLocks/>
            </p:cNvSpPr>
            <p:nvPr/>
          </p:nvSpPr>
          <p:spPr bwMode="auto">
            <a:xfrm>
              <a:off x="2405063" y="2036763"/>
              <a:ext cx="349250" cy="296863"/>
            </a:xfrm>
            <a:custGeom>
              <a:avLst/>
              <a:gdLst>
                <a:gd name="T0" fmla="*/ 30 w 220"/>
                <a:gd name="T1" fmla="*/ 187 h 187"/>
                <a:gd name="T2" fmla="*/ 66 w 220"/>
                <a:gd name="T3" fmla="*/ 187 h 187"/>
                <a:gd name="T4" fmla="*/ 156 w 220"/>
                <a:gd name="T5" fmla="*/ 153 h 187"/>
                <a:gd name="T6" fmla="*/ 165 w 220"/>
                <a:gd name="T7" fmla="*/ 153 h 187"/>
                <a:gd name="T8" fmla="*/ 165 w 220"/>
                <a:gd name="T9" fmla="*/ 160 h 187"/>
                <a:gd name="T10" fmla="*/ 175 w 220"/>
                <a:gd name="T11" fmla="*/ 160 h 187"/>
                <a:gd name="T12" fmla="*/ 213 w 220"/>
                <a:gd name="T13" fmla="*/ 142 h 187"/>
                <a:gd name="T14" fmla="*/ 213 w 220"/>
                <a:gd name="T15" fmla="*/ 70 h 187"/>
                <a:gd name="T16" fmla="*/ 220 w 220"/>
                <a:gd name="T17" fmla="*/ 70 h 187"/>
                <a:gd name="T18" fmla="*/ 220 w 220"/>
                <a:gd name="T19" fmla="*/ 69 h 187"/>
                <a:gd name="T20" fmla="*/ 220 w 220"/>
                <a:gd name="T21" fmla="*/ 0 h 187"/>
                <a:gd name="T22" fmla="*/ 213 w 220"/>
                <a:gd name="T23" fmla="*/ 0 h 187"/>
                <a:gd name="T24" fmla="*/ 213 w 220"/>
                <a:gd name="T25" fmla="*/ 0 h 187"/>
                <a:gd name="T26" fmla="*/ 114 w 220"/>
                <a:gd name="T27" fmla="*/ 0 h 187"/>
                <a:gd name="T28" fmla="*/ 114 w 220"/>
                <a:gd name="T29" fmla="*/ 9 h 187"/>
                <a:gd name="T30" fmla="*/ 0 w 220"/>
                <a:gd name="T31" fmla="*/ 9 h 187"/>
                <a:gd name="T32" fmla="*/ 0 w 220"/>
                <a:gd name="T33" fmla="*/ 9 h 187"/>
                <a:gd name="T34" fmla="*/ 30 w 220"/>
                <a:gd name="T35" fmla="*/ 187 h 187"/>
                <a:gd name="T36" fmla="*/ 30 w 220"/>
                <a:gd name="T3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 h="187">
                  <a:moveTo>
                    <a:pt x="30" y="187"/>
                  </a:moveTo>
                  <a:lnTo>
                    <a:pt x="66" y="187"/>
                  </a:lnTo>
                  <a:lnTo>
                    <a:pt x="156" y="153"/>
                  </a:lnTo>
                  <a:lnTo>
                    <a:pt x="165" y="153"/>
                  </a:lnTo>
                  <a:lnTo>
                    <a:pt x="165" y="160"/>
                  </a:lnTo>
                  <a:lnTo>
                    <a:pt x="175" y="160"/>
                  </a:lnTo>
                  <a:lnTo>
                    <a:pt x="213" y="142"/>
                  </a:lnTo>
                  <a:lnTo>
                    <a:pt x="213" y="70"/>
                  </a:lnTo>
                  <a:lnTo>
                    <a:pt x="220" y="70"/>
                  </a:lnTo>
                  <a:lnTo>
                    <a:pt x="220" y="69"/>
                  </a:lnTo>
                  <a:lnTo>
                    <a:pt x="220" y="0"/>
                  </a:lnTo>
                  <a:lnTo>
                    <a:pt x="213" y="0"/>
                  </a:lnTo>
                  <a:lnTo>
                    <a:pt x="213" y="0"/>
                  </a:lnTo>
                  <a:lnTo>
                    <a:pt x="114" y="0"/>
                  </a:lnTo>
                  <a:lnTo>
                    <a:pt x="114" y="9"/>
                  </a:lnTo>
                  <a:lnTo>
                    <a:pt x="0" y="9"/>
                  </a:lnTo>
                  <a:lnTo>
                    <a:pt x="0" y="9"/>
                  </a:lnTo>
                  <a:lnTo>
                    <a:pt x="30" y="187"/>
                  </a:lnTo>
                  <a:lnTo>
                    <a:pt x="30" y="187"/>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78" name="WHITFIELD"/>
            <p:cNvSpPr>
              <a:spLocks/>
            </p:cNvSpPr>
            <p:nvPr/>
          </p:nvSpPr>
          <p:spPr bwMode="auto">
            <a:xfrm>
              <a:off x="2628900" y="766763"/>
              <a:ext cx="354013" cy="436563"/>
            </a:xfrm>
            <a:custGeom>
              <a:avLst/>
              <a:gdLst>
                <a:gd name="T0" fmla="*/ 6 w 149"/>
                <a:gd name="T1" fmla="*/ 114 h 183"/>
                <a:gd name="T2" fmla="*/ 5 w 149"/>
                <a:gd name="T3" fmla="*/ 116 h 183"/>
                <a:gd name="T4" fmla="*/ 4 w 149"/>
                <a:gd name="T5" fmla="*/ 119 h 183"/>
                <a:gd name="T6" fmla="*/ 3 w 149"/>
                <a:gd name="T7" fmla="*/ 121 h 183"/>
                <a:gd name="T8" fmla="*/ 1 w 149"/>
                <a:gd name="T9" fmla="*/ 123 h 183"/>
                <a:gd name="T10" fmla="*/ 0 w 149"/>
                <a:gd name="T11" fmla="*/ 126 h 183"/>
                <a:gd name="T12" fmla="*/ 0 w 149"/>
                <a:gd name="T13" fmla="*/ 132 h 183"/>
                <a:gd name="T14" fmla="*/ 48 w 149"/>
                <a:gd name="T15" fmla="*/ 132 h 183"/>
                <a:gd name="T16" fmla="*/ 48 w 149"/>
                <a:gd name="T17" fmla="*/ 183 h 183"/>
                <a:gd name="T18" fmla="*/ 48 w 149"/>
                <a:gd name="T19" fmla="*/ 183 h 183"/>
                <a:gd name="T20" fmla="*/ 98 w 149"/>
                <a:gd name="T21" fmla="*/ 183 h 183"/>
                <a:gd name="T22" fmla="*/ 104 w 149"/>
                <a:gd name="T23" fmla="*/ 176 h 183"/>
                <a:gd name="T24" fmla="*/ 104 w 149"/>
                <a:gd name="T25" fmla="*/ 176 h 183"/>
                <a:gd name="T26" fmla="*/ 102 w 149"/>
                <a:gd name="T27" fmla="*/ 170 h 183"/>
                <a:gd name="T28" fmla="*/ 96 w 149"/>
                <a:gd name="T29" fmla="*/ 153 h 183"/>
                <a:gd name="T30" fmla="*/ 106 w 149"/>
                <a:gd name="T31" fmla="*/ 155 h 183"/>
                <a:gd name="T32" fmla="*/ 109 w 149"/>
                <a:gd name="T33" fmla="*/ 157 h 183"/>
                <a:gd name="T34" fmla="*/ 114 w 149"/>
                <a:gd name="T35" fmla="*/ 160 h 183"/>
                <a:gd name="T36" fmla="*/ 110 w 149"/>
                <a:gd name="T37" fmla="*/ 150 h 183"/>
                <a:gd name="T38" fmla="*/ 101 w 149"/>
                <a:gd name="T39" fmla="*/ 141 h 183"/>
                <a:gd name="T40" fmla="*/ 99 w 149"/>
                <a:gd name="T41" fmla="*/ 134 h 183"/>
                <a:gd name="T42" fmla="*/ 113 w 149"/>
                <a:gd name="T43" fmla="*/ 136 h 183"/>
                <a:gd name="T44" fmla="*/ 127 w 149"/>
                <a:gd name="T45" fmla="*/ 128 h 183"/>
                <a:gd name="T46" fmla="*/ 129 w 149"/>
                <a:gd name="T47" fmla="*/ 120 h 183"/>
                <a:gd name="T48" fmla="*/ 126 w 149"/>
                <a:gd name="T49" fmla="*/ 114 h 183"/>
                <a:gd name="T50" fmla="*/ 124 w 149"/>
                <a:gd name="T51" fmla="*/ 98 h 183"/>
                <a:gd name="T52" fmla="*/ 135 w 149"/>
                <a:gd name="T53" fmla="*/ 93 h 183"/>
                <a:gd name="T54" fmla="*/ 126 w 149"/>
                <a:gd name="T55" fmla="*/ 88 h 183"/>
                <a:gd name="T56" fmla="*/ 131 w 149"/>
                <a:gd name="T57" fmla="*/ 69 h 183"/>
                <a:gd name="T58" fmla="*/ 137 w 149"/>
                <a:gd name="T59" fmla="*/ 61 h 183"/>
                <a:gd name="T60" fmla="*/ 142 w 149"/>
                <a:gd name="T61" fmla="*/ 52 h 183"/>
                <a:gd name="T62" fmla="*/ 138 w 149"/>
                <a:gd name="T63" fmla="*/ 38 h 183"/>
                <a:gd name="T64" fmla="*/ 135 w 149"/>
                <a:gd name="T65" fmla="*/ 34 h 183"/>
                <a:gd name="T66" fmla="*/ 136 w 149"/>
                <a:gd name="T67" fmla="*/ 29 h 183"/>
                <a:gd name="T68" fmla="*/ 137 w 149"/>
                <a:gd name="T69" fmla="*/ 25 h 183"/>
                <a:gd name="T70" fmla="*/ 138 w 149"/>
                <a:gd name="T71" fmla="*/ 23 h 183"/>
                <a:gd name="T72" fmla="*/ 139 w 149"/>
                <a:gd name="T73" fmla="*/ 20 h 183"/>
                <a:gd name="T74" fmla="*/ 143 w 149"/>
                <a:gd name="T75" fmla="*/ 13 h 183"/>
                <a:gd name="T76" fmla="*/ 146 w 149"/>
                <a:gd name="T77" fmla="*/ 8 h 183"/>
                <a:gd name="T78" fmla="*/ 147 w 149"/>
                <a:gd name="T79" fmla="*/ 7 h 183"/>
                <a:gd name="T80" fmla="*/ 147 w 149"/>
                <a:gd name="T81" fmla="*/ 0 h 183"/>
                <a:gd name="T82" fmla="*/ 147 w 149"/>
                <a:gd name="T83" fmla="*/ 0 h 183"/>
                <a:gd name="T84" fmla="*/ 78 w 149"/>
                <a:gd name="T85" fmla="*/ 0 h 183"/>
                <a:gd name="T86" fmla="*/ 78 w 149"/>
                <a:gd name="T87" fmla="*/ 0 h 183"/>
                <a:gd name="T88" fmla="*/ 78 w 149"/>
                <a:gd name="T89" fmla="*/ 8 h 183"/>
                <a:gd name="T90" fmla="*/ 70 w 149"/>
                <a:gd name="T91" fmla="*/ 8 h 183"/>
                <a:gd name="T92" fmla="*/ 70 w 149"/>
                <a:gd name="T93" fmla="*/ 23 h 183"/>
                <a:gd name="T94" fmla="*/ 59 w 149"/>
                <a:gd name="T95" fmla="*/ 45 h 183"/>
                <a:gd name="T96" fmla="*/ 59 w 149"/>
                <a:gd name="T97" fmla="*/ 58 h 183"/>
                <a:gd name="T98" fmla="*/ 54 w 149"/>
                <a:gd name="T99" fmla="*/ 58 h 183"/>
                <a:gd name="T100" fmla="*/ 54 w 149"/>
                <a:gd name="T101" fmla="*/ 63 h 183"/>
                <a:gd name="T102" fmla="*/ 43 w 149"/>
                <a:gd name="T103" fmla="*/ 63 h 183"/>
                <a:gd name="T104" fmla="*/ 43 w 149"/>
                <a:gd name="T105" fmla="*/ 84 h 183"/>
                <a:gd name="T106" fmla="*/ 27 w 149"/>
                <a:gd name="T107" fmla="*/ 84 h 183"/>
                <a:gd name="T108" fmla="*/ 25 w 149"/>
                <a:gd name="T109" fmla="*/ 84 h 183"/>
                <a:gd name="T110" fmla="*/ 23 w 149"/>
                <a:gd name="T111" fmla="*/ 86 h 183"/>
                <a:gd name="T112" fmla="*/ 21 w 149"/>
                <a:gd name="T113" fmla="*/ 87 h 183"/>
                <a:gd name="T114" fmla="*/ 18 w 149"/>
                <a:gd name="T115" fmla="*/ 85 h 183"/>
                <a:gd name="T116" fmla="*/ 14 w 149"/>
                <a:gd name="T117" fmla="*/ 85 h 183"/>
                <a:gd name="T118" fmla="*/ 10 w 149"/>
                <a:gd name="T119" fmla="*/ 104 h 183"/>
                <a:gd name="T120" fmla="*/ 6 w 149"/>
                <a:gd name="T121" fmla="*/ 11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9" h="183">
                  <a:moveTo>
                    <a:pt x="6" y="114"/>
                  </a:moveTo>
                  <a:cubicBezTo>
                    <a:pt x="6" y="115"/>
                    <a:pt x="6" y="115"/>
                    <a:pt x="5" y="116"/>
                  </a:cubicBezTo>
                  <a:cubicBezTo>
                    <a:pt x="5" y="117"/>
                    <a:pt x="5" y="118"/>
                    <a:pt x="4" y="119"/>
                  </a:cubicBezTo>
                  <a:cubicBezTo>
                    <a:pt x="4" y="120"/>
                    <a:pt x="3" y="120"/>
                    <a:pt x="3" y="121"/>
                  </a:cubicBezTo>
                  <a:cubicBezTo>
                    <a:pt x="2" y="122"/>
                    <a:pt x="1" y="123"/>
                    <a:pt x="1" y="123"/>
                  </a:cubicBezTo>
                  <a:cubicBezTo>
                    <a:pt x="0" y="124"/>
                    <a:pt x="0" y="125"/>
                    <a:pt x="0" y="126"/>
                  </a:cubicBezTo>
                  <a:cubicBezTo>
                    <a:pt x="0" y="132"/>
                    <a:pt x="0" y="132"/>
                    <a:pt x="0" y="132"/>
                  </a:cubicBezTo>
                  <a:cubicBezTo>
                    <a:pt x="48" y="132"/>
                    <a:pt x="48" y="132"/>
                    <a:pt x="48" y="132"/>
                  </a:cubicBezTo>
                  <a:cubicBezTo>
                    <a:pt x="48" y="183"/>
                    <a:pt x="48" y="183"/>
                    <a:pt x="48" y="183"/>
                  </a:cubicBezTo>
                  <a:cubicBezTo>
                    <a:pt x="48" y="183"/>
                    <a:pt x="48" y="183"/>
                    <a:pt x="48" y="183"/>
                  </a:cubicBezTo>
                  <a:cubicBezTo>
                    <a:pt x="98" y="183"/>
                    <a:pt x="98" y="183"/>
                    <a:pt x="98" y="183"/>
                  </a:cubicBezTo>
                  <a:cubicBezTo>
                    <a:pt x="104" y="176"/>
                    <a:pt x="104" y="176"/>
                    <a:pt x="104" y="176"/>
                  </a:cubicBezTo>
                  <a:cubicBezTo>
                    <a:pt x="104" y="176"/>
                    <a:pt x="104" y="176"/>
                    <a:pt x="104" y="176"/>
                  </a:cubicBezTo>
                  <a:cubicBezTo>
                    <a:pt x="102" y="170"/>
                    <a:pt x="102" y="170"/>
                    <a:pt x="102" y="170"/>
                  </a:cubicBezTo>
                  <a:cubicBezTo>
                    <a:pt x="101" y="168"/>
                    <a:pt x="87" y="151"/>
                    <a:pt x="96" y="153"/>
                  </a:cubicBezTo>
                  <a:cubicBezTo>
                    <a:pt x="99" y="154"/>
                    <a:pt x="102" y="154"/>
                    <a:pt x="106" y="155"/>
                  </a:cubicBezTo>
                  <a:cubicBezTo>
                    <a:pt x="107" y="155"/>
                    <a:pt x="108" y="156"/>
                    <a:pt x="109" y="157"/>
                  </a:cubicBezTo>
                  <a:cubicBezTo>
                    <a:pt x="110" y="158"/>
                    <a:pt x="112" y="161"/>
                    <a:pt x="114" y="160"/>
                  </a:cubicBezTo>
                  <a:cubicBezTo>
                    <a:pt x="114" y="156"/>
                    <a:pt x="112" y="153"/>
                    <a:pt x="110" y="150"/>
                  </a:cubicBezTo>
                  <a:cubicBezTo>
                    <a:pt x="107" y="148"/>
                    <a:pt x="104" y="144"/>
                    <a:pt x="101" y="141"/>
                  </a:cubicBezTo>
                  <a:cubicBezTo>
                    <a:pt x="100" y="140"/>
                    <a:pt x="90" y="134"/>
                    <a:pt x="99" y="134"/>
                  </a:cubicBezTo>
                  <a:cubicBezTo>
                    <a:pt x="104" y="134"/>
                    <a:pt x="109" y="135"/>
                    <a:pt x="113" y="136"/>
                  </a:cubicBezTo>
                  <a:cubicBezTo>
                    <a:pt x="117" y="138"/>
                    <a:pt x="131" y="135"/>
                    <a:pt x="127" y="128"/>
                  </a:cubicBezTo>
                  <a:cubicBezTo>
                    <a:pt x="123" y="122"/>
                    <a:pt x="119" y="123"/>
                    <a:pt x="129" y="120"/>
                  </a:cubicBezTo>
                  <a:cubicBezTo>
                    <a:pt x="132" y="120"/>
                    <a:pt x="127" y="115"/>
                    <a:pt x="126" y="114"/>
                  </a:cubicBezTo>
                  <a:cubicBezTo>
                    <a:pt x="122" y="110"/>
                    <a:pt x="118" y="102"/>
                    <a:pt x="124" y="98"/>
                  </a:cubicBezTo>
                  <a:cubicBezTo>
                    <a:pt x="126" y="97"/>
                    <a:pt x="135" y="94"/>
                    <a:pt x="135" y="93"/>
                  </a:cubicBezTo>
                  <a:cubicBezTo>
                    <a:pt x="137" y="87"/>
                    <a:pt x="128" y="89"/>
                    <a:pt x="126" y="88"/>
                  </a:cubicBezTo>
                  <a:cubicBezTo>
                    <a:pt x="124" y="87"/>
                    <a:pt x="130" y="71"/>
                    <a:pt x="131" y="69"/>
                  </a:cubicBezTo>
                  <a:cubicBezTo>
                    <a:pt x="133" y="67"/>
                    <a:pt x="136" y="64"/>
                    <a:pt x="137" y="61"/>
                  </a:cubicBezTo>
                  <a:cubicBezTo>
                    <a:pt x="143" y="60"/>
                    <a:pt x="149" y="60"/>
                    <a:pt x="142" y="52"/>
                  </a:cubicBezTo>
                  <a:cubicBezTo>
                    <a:pt x="138" y="47"/>
                    <a:pt x="139" y="43"/>
                    <a:pt x="138" y="38"/>
                  </a:cubicBezTo>
                  <a:cubicBezTo>
                    <a:pt x="137" y="37"/>
                    <a:pt x="136" y="35"/>
                    <a:pt x="135" y="34"/>
                  </a:cubicBezTo>
                  <a:cubicBezTo>
                    <a:pt x="135" y="32"/>
                    <a:pt x="136" y="31"/>
                    <a:pt x="136" y="29"/>
                  </a:cubicBezTo>
                  <a:cubicBezTo>
                    <a:pt x="136" y="28"/>
                    <a:pt x="137" y="27"/>
                    <a:pt x="137" y="25"/>
                  </a:cubicBezTo>
                  <a:cubicBezTo>
                    <a:pt x="137" y="25"/>
                    <a:pt x="137" y="23"/>
                    <a:pt x="138" y="23"/>
                  </a:cubicBezTo>
                  <a:cubicBezTo>
                    <a:pt x="138" y="22"/>
                    <a:pt x="139" y="21"/>
                    <a:pt x="139" y="20"/>
                  </a:cubicBezTo>
                  <a:cubicBezTo>
                    <a:pt x="140" y="18"/>
                    <a:pt x="142" y="16"/>
                    <a:pt x="143" y="13"/>
                  </a:cubicBezTo>
                  <a:cubicBezTo>
                    <a:pt x="144" y="12"/>
                    <a:pt x="145" y="10"/>
                    <a:pt x="146" y="8"/>
                  </a:cubicBezTo>
                  <a:cubicBezTo>
                    <a:pt x="146" y="8"/>
                    <a:pt x="147" y="8"/>
                    <a:pt x="147" y="7"/>
                  </a:cubicBezTo>
                  <a:cubicBezTo>
                    <a:pt x="147" y="0"/>
                    <a:pt x="147" y="0"/>
                    <a:pt x="147" y="0"/>
                  </a:cubicBezTo>
                  <a:cubicBezTo>
                    <a:pt x="147" y="0"/>
                    <a:pt x="147" y="0"/>
                    <a:pt x="147" y="0"/>
                  </a:cubicBezTo>
                  <a:cubicBezTo>
                    <a:pt x="78" y="0"/>
                    <a:pt x="78" y="0"/>
                    <a:pt x="78" y="0"/>
                  </a:cubicBezTo>
                  <a:cubicBezTo>
                    <a:pt x="78" y="0"/>
                    <a:pt x="78" y="0"/>
                    <a:pt x="78" y="0"/>
                  </a:cubicBezTo>
                  <a:cubicBezTo>
                    <a:pt x="78" y="8"/>
                    <a:pt x="78" y="8"/>
                    <a:pt x="78" y="8"/>
                  </a:cubicBezTo>
                  <a:cubicBezTo>
                    <a:pt x="70" y="8"/>
                    <a:pt x="70" y="8"/>
                    <a:pt x="70" y="8"/>
                  </a:cubicBezTo>
                  <a:cubicBezTo>
                    <a:pt x="70" y="23"/>
                    <a:pt x="70" y="23"/>
                    <a:pt x="70" y="23"/>
                  </a:cubicBezTo>
                  <a:cubicBezTo>
                    <a:pt x="59" y="45"/>
                    <a:pt x="59" y="45"/>
                    <a:pt x="59" y="45"/>
                  </a:cubicBezTo>
                  <a:cubicBezTo>
                    <a:pt x="59" y="58"/>
                    <a:pt x="59" y="58"/>
                    <a:pt x="59" y="58"/>
                  </a:cubicBezTo>
                  <a:cubicBezTo>
                    <a:pt x="54" y="58"/>
                    <a:pt x="54" y="58"/>
                    <a:pt x="54" y="58"/>
                  </a:cubicBezTo>
                  <a:cubicBezTo>
                    <a:pt x="54" y="63"/>
                    <a:pt x="54" y="63"/>
                    <a:pt x="54" y="63"/>
                  </a:cubicBezTo>
                  <a:cubicBezTo>
                    <a:pt x="43" y="63"/>
                    <a:pt x="43" y="63"/>
                    <a:pt x="43" y="63"/>
                  </a:cubicBezTo>
                  <a:cubicBezTo>
                    <a:pt x="43" y="84"/>
                    <a:pt x="43" y="84"/>
                    <a:pt x="43" y="84"/>
                  </a:cubicBezTo>
                  <a:cubicBezTo>
                    <a:pt x="27" y="84"/>
                    <a:pt x="27" y="84"/>
                    <a:pt x="27" y="84"/>
                  </a:cubicBezTo>
                  <a:cubicBezTo>
                    <a:pt x="25" y="84"/>
                    <a:pt x="25" y="84"/>
                    <a:pt x="25" y="84"/>
                  </a:cubicBezTo>
                  <a:cubicBezTo>
                    <a:pt x="24" y="85"/>
                    <a:pt x="23" y="85"/>
                    <a:pt x="23" y="86"/>
                  </a:cubicBezTo>
                  <a:cubicBezTo>
                    <a:pt x="22" y="86"/>
                    <a:pt x="22" y="87"/>
                    <a:pt x="21" y="87"/>
                  </a:cubicBezTo>
                  <a:cubicBezTo>
                    <a:pt x="20" y="86"/>
                    <a:pt x="19" y="86"/>
                    <a:pt x="18" y="85"/>
                  </a:cubicBezTo>
                  <a:cubicBezTo>
                    <a:pt x="16" y="84"/>
                    <a:pt x="15" y="81"/>
                    <a:pt x="14" y="85"/>
                  </a:cubicBezTo>
                  <a:cubicBezTo>
                    <a:pt x="12" y="91"/>
                    <a:pt x="11" y="97"/>
                    <a:pt x="10" y="104"/>
                  </a:cubicBezTo>
                  <a:cubicBezTo>
                    <a:pt x="9" y="106"/>
                    <a:pt x="9" y="112"/>
                    <a:pt x="6" y="11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79" name="WEBSTER"/>
            <p:cNvSpPr>
              <a:spLocks/>
            </p:cNvSpPr>
            <p:nvPr/>
          </p:nvSpPr>
          <p:spPr bwMode="auto">
            <a:xfrm>
              <a:off x="3128964" y="4003675"/>
              <a:ext cx="223052" cy="361950"/>
            </a:xfrm>
            <a:custGeom>
              <a:avLst/>
              <a:gdLst>
                <a:gd name="connsiteX0" fmla="*/ 223593 w 226625"/>
                <a:gd name="connsiteY0" fmla="*/ 101167 h 361950"/>
                <a:gd name="connsiteX1" fmla="*/ 226625 w 226625"/>
                <a:gd name="connsiteY1" fmla="*/ 76200 h 361950"/>
                <a:gd name="connsiteX2" fmla="*/ 223837 w 226625"/>
                <a:gd name="connsiteY2" fmla="*/ 95250 h 361950"/>
                <a:gd name="connsiteX3" fmla="*/ 223593 w 226625"/>
                <a:gd name="connsiteY3" fmla="*/ 101167 h 361950"/>
                <a:gd name="connsiteX4" fmla="*/ 0 w 226625"/>
                <a:gd name="connsiteY4" fmla="*/ 0 h 361950"/>
                <a:gd name="connsiteX5" fmla="*/ 38059 w 226625"/>
                <a:gd name="connsiteY5" fmla="*/ 0 h 361950"/>
                <a:gd name="connsiteX6" fmla="*/ 57088 w 226625"/>
                <a:gd name="connsiteY6" fmla="*/ 23813 h 361950"/>
                <a:gd name="connsiteX7" fmla="*/ 57088 w 226625"/>
                <a:gd name="connsiteY7" fmla="*/ 50006 h 361950"/>
                <a:gd name="connsiteX8" fmla="*/ 92767 w 226625"/>
                <a:gd name="connsiteY8" fmla="*/ 50006 h 361950"/>
                <a:gd name="connsiteX9" fmla="*/ 92767 w 226625"/>
                <a:gd name="connsiteY9" fmla="*/ 64592 h 361950"/>
                <a:gd name="connsiteX10" fmla="*/ 92767 w 226625"/>
                <a:gd name="connsiteY10" fmla="*/ 66675 h 361950"/>
                <a:gd name="connsiteX11" fmla="*/ 114175 w 226625"/>
                <a:gd name="connsiteY11" fmla="*/ 66675 h 361950"/>
                <a:gd name="connsiteX12" fmla="*/ 114175 w 226625"/>
                <a:gd name="connsiteY12" fmla="*/ 88106 h 361950"/>
                <a:gd name="connsiteX13" fmla="*/ 128745 w 226625"/>
                <a:gd name="connsiteY13" fmla="*/ 88106 h 361950"/>
                <a:gd name="connsiteX14" fmla="*/ 130826 w 226625"/>
                <a:gd name="connsiteY14" fmla="*/ 88106 h 361950"/>
                <a:gd name="connsiteX15" fmla="*/ 130826 w 226625"/>
                <a:gd name="connsiteY15" fmla="*/ 114300 h 361950"/>
                <a:gd name="connsiteX16" fmla="*/ 223052 w 226625"/>
                <a:gd name="connsiteY16" fmla="*/ 114300 h 361950"/>
                <a:gd name="connsiteX17" fmla="*/ 214624 w 226625"/>
                <a:gd name="connsiteY17" fmla="*/ 318658 h 361950"/>
                <a:gd name="connsiteX18" fmla="*/ 211700 w 226625"/>
                <a:gd name="connsiteY18" fmla="*/ 316706 h 361950"/>
                <a:gd name="connsiteX19" fmla="*/ 211700 w 226625"/>
                <a:gd name="connsiteY19" fmla="*/ 331292 h 361950"/>
                <a:gd name="connsiteX20" fmla="*/ 211700 w 226625"/>
                <a:gd name="connsiteY20" fmla="*/ 333375 h 361950"/>
                <a:gd name="connsiteX21" fmla="*/ 211700 w 226625"/>
                <a:gd name="connsiteY21" fmla="*/ 342900 h 361950"/>
                <a:gd name="connsiteX22" fmla="*/ 211700 w 226625"/>
                <a:gd name="connsiteY22" fmla="*/ 345281 h 361950"/>
                <a:gd name="connsiteX23" fmla="*/ 202185 w 226625"/>
                <a:gd name="connsiteY23" fmla="*/ 361950 h 361950"/>
                <a:gd name="connsiteX24" fmla="*/ 59466 w 226625"/>
                <a:gd name="connsiteY24" fmla="*/ 361950 h 361950"/>
                <a:gd name="connsiteX25" fmla="*/ 9515 w 226625"/>
                <a:gd name="connsiteY25" fmla="*/ 361950 h 361950"/>
                <a:gd name="connsiteX26" fmla="*/ 9515 w 226625"/>
                <a:gd name="connsiteY26" fmla="*/ 290513 h 361950"/>
                <a:gd name="connsiteX27" fmla="*/ 4757 w 226625"/>
                <a:gd name="connsiteY27" fmla="*/ 245269 h 361950"/>
                <a:gd name="connsiteX28" fmla="*/ 7136 w 226625"/>
                <a:gd name="connsiteY28" fmla="*/ 245269 h 361950"/>
                <a:gd name="connsiteX29" fmla="*/ 19029 w 226625"/>
                <a:gd name="connsiteY29" fmla="*/ 216694 h 361950"/>
                <a:gd name="connsiteX30" fmla="*/ 19029 w 226625"/>
                <a:gd name="connsiteY30" fmla="*/ 157163 h 361950"/>
                <a:gd name="connsiteX31" fmla="*/ 14272 w 226625"/>
                <a:gd name="connsiteY31" fmla="*/ 95250 h 361950"/>
                <a:gd name="connsiteX32" fmla="*/ 14272 w 226625"/>
                <a:gd name="connsiteY32" fmla="*/ 83344 h 361950"/>
                <a:gd name="connsiteX33" fmla="*/ 19029 w 226625"/>
                <a:gd name="connsiteY33" fmla="*/ 50006 h 361950"/>
                <a:gd name="connsiteX34" fmla="*/ 19029 w 226625"/>
                <a:gd name="connsiteY34" fmla="*/ 14288 h 361950"/>
                <a:gd name="connsiteX35" fmla="*/ 0 w 226625"/>
                <a:gd name="connsiteY35" fmla="*/ 0 h 361950"/>
                <a:gd name="connsiteX0" fmla="*/ 223593 w 223837"/>
                <a:gd name="connsiteY0" fmla="*/ 101167 h 361950"/>
                <a:gd name="connsiteX1" fmla="*/ 223837 w 223837"/>
                <a:gd name="connsiteY1" fmla="*/ 95250 h 361950"/>
                <a:gd name="connsiteX2" fmla="*/ 223593 w 223837"/>
                <a:gd name="connsiteY2" fmla="*/ 101167 h 361950"/>
                <a:gd name="connsiteX3" fmla="*/ 0 w 223837"/>
                <a:gd name="connsiteY3" fmla="*/ 0 h 361950"/>
                <a:gd name="connsiteX4" fmla="*/ 38059 w 223837"/>
                <a:gd name="connsiteY4" fmla="*/ 0 h 361950"/>
                <a:gd name="connsiteX5" fmla="*/ 57088 w 223837"/>
                <a:gd name="connsiteY5" fmla="*/ 23813 h 361950"/>
                <a:gd name="connsiteX6" fmla="*/ 57088 w 223837"/>
                <a:gd name="connsiteY6" fmla="*/ 50006 h 361950"/>
                <a:gd name="connsiteX7" fmla="*/ 92767 w 223837"/>
                <a:gd name="connsiteY7" fmla="*/ 50006 h 361950"/>
                <a:gd name="connsiteX8" fmla="*/ 92767 w 223837"/>
                <a:gd name="connsiteY8" fmla="*/ 64592 h 361950"/>
                <a:gd name="connsiteX9" fmla="*/ 92767 w 223837"/>
                <a:gd name="connsiteY9" fmla="*/ 66675 h 361950"/>
                <a:gd name="connsiteX10" fmla="*/ 114175 w 223837"/>
                <a:gd name="connsiteY10" fmla="*/ 66675 h 361950"/>
                <a:gd name="connsiteX11" fmla="*/ 114175 w 223837"/>
                <a:gd name="connsiteY11" fmla="*/ 88106 h 361950"/>
                <a:gd name="connsiteX12" fmla="*/ 128745 w 223837"/>
                <a:gd name="connsiteY12" fmla="*/ 88106 h 361950"/>
                <a:gd name="connsiteX13" fmla="*/ 130826 w 223837"/>
                <a:gd name="connsiteY13" fmla="*/ 88106 h 361950"/>
                <a:gd name="connsiteX14" fmla="*/ 130826 w 223837"/>
                <a:gd name="connsiteY14" fmla="*/ 114300 h 361950"/>
                <a:gd name="connsiteX15" fmla="*/ 223052 w 223837"/>
                <a:gd name="connsiteY15" fmla="*/ 114300 h 361950"/>
                <a:gd name="connsiteX16" fmla="*/ 214624 w 223837"/>
                <a:gd name="connsiteY16" fmla="*/ 318658 h 361950"/>
                <a:gd name="connsiteX17" fmla="*/ 211700 w 223837"/>
                <a:gd name="connsiteY17" fmla="*/ 316706 h 361950"/>
                <a:gd name="connsiteX18" fmla="*/ 211700 w 223837"/>
                <a:gd name="connsiteY18" fmla="*/ 331292 h 361950"/>
                <a:gd name="connsiteX19" fmla="*/ 211700 w 223837"/>
                <a:gd name="connsiteY19" fmla="*/ 333375 h 361950"/>
                <a:gd name="connsiteX20" fmla="*/ 211700 w 223837"/>
                <a:gd name="connsiteY20" fmla="*/ 342900 h 361950"/>
                <a:gd name="connsiteX21" fmla="*/ 211700 w 223837"/>
                <a:gd name="connsiteY21" fmla="*/ 345281 h 361950"/>
                <a:gd name="connsiteX22" fmla="*/ 202185 w 223837"/>
                <a:gd name="connsiteY22" fmla="*/ 361950 h 361950"/>
                <a:gd name="connsiteX23" fmla="*/ 59466 w 223837"/>
                <a:gd name="connsiteY23" fmla="*/ 361950 h 361950"/>
                <a:gd name="connsiteX24" fmla="*/ 9515 w 223837"/>
                <a:gd name="connsiteY24" fmla="*/ 361950 h 361950"/>
                <a:gd name="connsiteX25" fmla="*/ 9515 w 223837"/>
                <a:gd name="connsiteY25" fmla="*/ 290513 h 361950"/>
                <a:gd name="connsiteX26" fmla="*/ 4757 w 223837"/>
                <a:gd name="connsiteY26" fmla="*/ 245269 h 361950"/>
                <a:gd name="connsiteX27" fmla="*/ 7136 w 223837"/>
                <a:gd name="connsiteY27" fmla="*/ 245269 h 361950"/>
                <a:gd name="connsiteX28" fmla="*/ 19029 w 223837"/>
                <a:gd name="connsiteY28" fmla="*/ 216694 h 361950"/>
                <a:gd name="connsiteX29" fmla="*/ 19029 w 223837"/>
                <a:gd name="connsiteY29" fmla="*/ 157163 h 361950"/>
                <a:gd name="connsiteX30" fmla="*/ 14272 w 223837"/>
                <a:gd name="connsiteY30" fmla="*/ 95250 h 361950"/>
                <a:gd name="connsiteX31" fmla="*/ 14272 w 223837"/>
                <a:gd name="connsiteY31" fmla="*/ 83344 h 361950"/>
                <a:gd name="connsiteX32" fmla="*/ 19029 w 223837"/>
                <a:gd name="connsiteY32" fmla="*/ 50006 h 361950"/>
                <a:gd name="connsiteX33" fmla="*/ 19029 w 223837"/>
                <a:gd name="connsiteY33" fmla="*/ 14288 h 361950"/>
                <a:gd name="connsiteX34" fmla="*/ 0 w 223837"/>
                <a:gd name="connsiteY34" fmla="*/ 0 h 361950"/>
                <a:gd name="connsiteX0" fmla="*/ 0 w 223052"/>
                <a:gd name="connsiteY0" fmla="*/ 0 h 361950"/>
                <a:gd name="connsiteX1" fmla="*/ 38059 w 223052"/>
                <a:gd name="connsiteY1" fmla="*/ 0 h 361950"/>
                <a:gd name="connsiteX2" fmla="*/ 57088 w 223052"/>
                <a:gd name="connsiteY2" fmla="*/ 23813 h 361950"/>
                <a:gd name="connsiteX3" fmla="*/ 57088 w 223052"/>
                <a:gd name="connsiteY3" fmla="*/ 50006 h 361950"/>
                <a:gd name="connsiteX4" fmla="*/ 92767 w 223052"/>
                <a:gd name="connsiteY4" fmla="*/ 50006 h 361950"/>
                <a:gd name="connsiteX5" fmla="*/ 92767 w 223052"/>
                <a:gd name="connsiteY5" fmla="*/ 64592 h 361950"/>
                <a:gd name="connsiteX6" fmla="*/ 92767 w 223052"/>
                <a:gd name="connsiteY6" fmla="*/ 66675 h 361950"/>
                <a:gd name="connsiteX7" fmla="*/ 114175 w 223052"/>
                <a:gd name="connsiteY7" fmla="*/ 66675 h 361950"/>
                <a:gd name="connsiteX8" fmla="*/ 114175 w 223052"/>
                <a:gd name="connsiteY8" fmla="*/ 88106 h 361950"/>
                <a:gd name="connsiteX9" fmla="*/ 128745 w 223052"/>
                <a:gd name="connsiteY9" fmla="*/ 88106 h 361950"/>
                <a:gd name="connsiteX10" fmla="*/ 130826 w 223052"/>
                <a:gd name="connsiteY10" fmla="*/ 88106 h 361950"/>
                <a:gd name="connsiteX11" fmla="*/ 130826 w 223052"/>
                <a:gd name="connsiteY11" fmla="*/ 114300 h 361950"/>
                <a:gd name="connsiteX12" fmla="*/ 223052 w 223052"/>
                <a:gd name="connsiteY12" fmla="*/ 114300 h 361950"/>
                <a:gd name="connsiteX13" fmla="*/ 214624 w 223052"/>
                <a:gd name="connsiteY13" fmla="*/ 318658 h 361950"/>
                <a:gd name="connsiteX14" fmla="*/ 211700 w 223052"/>
                <a:gd name="connsiteY14" fmla="*/ 316706 h 361950"/>
                <a:gd name="connsiteX15" fmla="*/ 211700 w 223052"/>
                <a:gd name="connsiteY15" fmla="*/ 331292 h 361950"/>
                <a:gd name="connsiteX16" fmla="*/ 211700 w 223052"/>
                <a:gd name="connsiteY16" fmla="*/ 333375 h 361950"/>
                <a:gd name="connsiteX17" fmla="*/ 211700 w 223052"/>
                <a:gd name="connsiteY17" fmla="*/ 342900 h 361950"/>
                <a:gd name="connsiteX18" fmla="*/ 211700 w 223052"/>
                <a:gd name="connsiteY18" fmla="*/ 345281 h 361950"/>
                <a:gd name="connsiteX19" fmla="*/ 202185 w 223052"/>
                <a:gd name="connsiteY19" fmla="*/ 361950 h 361950"/>
                <a:gd name="connsiteX20" fmla="*/ 59466 w 223052"/>
                <a:gd name="connsiteY20" fmla="*/ 361950 h 361950"/>
                <a:gd name="connsiteX21" fmla="*/ 9515 w 223052"/>
                <a:gd name="connsiteY21" fmla="*/ 361950 h 361950"/>
                <a:gd name="connsiteX22" fmla="*/ 9515 w 223052"/>
                <a:gd name="connsiteY22" fmla="*/ 290513 h 361950"/>
                <a:gd name="connsiteX23" fmla="*/ 4757 w 223052"/>
                <a:gd name="connsiteY23" fmla="*/ 245269 h 361950"/>
                <a:gd name="connsiteX24" fmla="*/ 7136 w 223052"/>
                <a:gd name="connsiteY24" fmla="*/ 245269 h 361950"/>
                <a:gd name="connsiteX25" fmla="*/ 19029 w 223052"/>
                <a:gd name="connsiteY25" fmla="*/ 216694 h 361950"/>
                <a:gd name="connsiteX26" fmla="*/ 19029 w 223052"/>
                <a:gd name="connsiteY26" fmla="*/ 157163 h 361950"/>
                <a:gd name="connsiteX27" fmla="*/ 14272 w 223052"/>
                <a:gd name="connsiteY27" fmla="*/ 95250 h 361950"/>
                <a:gd name="connsiteX28" fmla="*/ 14272 w 223052"/>
                <a:gd name="connsiteY28" fmla="*/ 83344 h 361950"/>
                <a:gd name="connsiteX29" fmla="*/ 19029 w 223052"/>
                <a:gd name="connsiteY29" fmla="*/ 50006 h 361950"/>
                <a:gd name="connsiteX30" fmla="*/ 19029 w 223052"/>
                <a:gd name="connsiteY30" fmla="*/ 14288 h 361950"/>
                <a:gd name="connsiteX31" fmla="*/ 0 w 223052"/>
                <a:gd name="connsiteY31" fmla="*/ 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3052" h="361950">
                  <a:moveTo>
                    <a:pt x="0" y="0"/>
                  </a:moveTo>
                  <a:lnTo>
                    <a:pt x="38059" y="0"/>
                  </a:lnTo>
                  <a:lnTo>
                    <a:pt x="57088" y="23813"/>
                  </a:lnTo>
                  <a:lnTo>
                    <a:pt x="57088" y="50006"/>
                  </a:lnTo>
                  <a:lnTo>
                    <a:pt x="92767" y="50006"/>
                  </a:lnTo>
                  <a:lnTo>
                    <a:pt x="92767" y="64592"/>
                  </a:lnTo>
                  <a:lnTo>
                    <a:pt x="92767" y="66675"/>
                  </a:lnTo>
                  <a:lnTo>
                    <a:pt x="114175" y="66675"/>
                  </a:lnTo>
                  <a:lnTo>
                    <a:pt x="114175" y="88106"/>
                  </a:lnTo>
                  <a:lnTo>
                    <a:pt x="128745" y="88106"/>
                  </a:lnTo>
                  <a:lnTo>
                    <a:pt x="130826" y="88106"/>
                  </a:lnTo>
                  <a:lnTo>
                    <a:pt x="130826" y="114300"/>
                  </a:lnTo>
                  <a:lnTo>
                    <a:pt x="223052" y="114300"/>
                  </a:lnTo>
                  <a:lnTo>
                    <a:pt x="214624" y="318658"/>
                  </a:lnTo>
                  <a:cubicBezTo>
                    <a:pt x="213378" y="318387"/>
                    <a:pt x="212539" y="317546"/>
                    <a:pt x="211700" y="316706"/>
                  </a:cubicBezTo>
                  <a:lnTo>
                    <a:pt x="211700" y="331292"/>
                  </a:lnTo>
                  <a:lnTo>
                    <a:pt x="211700" y="333375"/>
                  </a:lnTo>
                  <a:lnTo>
                    <a:pt x="211700" y="342900"/>
                  </a:lnTo>
                  <a:lnTo>
                    <a:pt x="211700" y="345281"/>
                  </a:lnTo>
                  <a:cubicBezTo>
                    <a:pt x="206943" y="354806"/>
                    <a:pt x="206943" y="359569"/>
                    <a:pt x="202185" y="361950"/>
                  </a:cubicBezTo>
                  <a:lnTo>
                    <a:pt x="59466" y="361950"/>
                  </a:lnTo>
                  <a:lnTo>
                    <a:pt x="9515" y="361950"/>
                  </a:lnTo>
                  <a:cubicBezTo>
                    <a:pt x="7136" y="338138"/>
                    <a:pt x="14272" y="311944"/>
                    <a:pt x="9515" y="290513"/>
                  </a:cubicBezTo>
                  <a:cubicBezTo>
                    <a:pt x="2379" y="273844"/>
                    <a:pt x="4757" y="264319"/>
                    <a:pt x="4757" y="245269"/>
                  </a:cubicBezTo>
                  <a:lnTo>
                    <a:pt x="7136" y="245269"/>
                  </a:lnTo>
                  <a:cubicBezTo>
                    <a:pt x="21408" y="240506"/>
                    <a:pt x="19029" y="230981"/>
                    <a:pt x="19029" y="216694"/>
                  </a:cubicBezTo>
                  <a:cubicBezTo>
                    <a:pt x="19029" y="197644"/>
                    <a:pt x="14272" y="173831"/>
                    <a:pt x="19029" y="157163"/>
                  </a:cubicBezTo>
                  <a:cubicBezTo>
                    <a:pt x="19029" y="138113"/>
                    <a:pt x="21408" y="114300"/>
                    <a:pt x="14272" y="95250"/>
                  </a:cubicBezTo>
                  <a:lnTo>
                    <a:pt x="14272" y="83344"/>
                  </a:lnTo>
                  <a:cubicBezTo>
                    <a:pt x="21408" y="73819"/>
                    <a:pt x="19029" y="61913"/>
                    <a:pt x="19029" y="50006"/>
                  </a:cubicBezTo>
                  <a:lnTo>
                    <a:pt x="19029" y="14288"/>
                  </a:lnTo>
                  <a:cubicBezTo>
                    <a:pt x="14272" y="9525"/>
                    <a:pt x="4757" y="4763"/>
                    <a:pt x="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80" name="WALKER"/>
            <p:cNvSpPr>
              <a:spLocks/>
            </p:cNvSpPr>
            <p:nvPr/>
          </p:nvSpPr>
          <p:spPr bwMode="auto">
            <a:xfrm>
              <a:off x="2263775" y="766763"/>
              <a:ext cx="479425" cy="469900"/>
            </a:xfrm>
            <a:custGeom>
              <a:avLst/>
              <a:gdLst>
                <a:gd name="T0" fmla="*/ 177 w 201"/>
                <a:gd name="T1" fmla="*/ 197 h 197"/>
                <a:gd name="T2" fmla="*/ 192 w 201"/>
                <a:gd name="T3" fmla="*/ 197 h 197"/>
                <a:gd name="T4" fmla="*/ 192 w 201"/>
                <a:gd name="T5" fmla="*/ 197 h 197"/>
                <a:gd name="T6" fmla="*/ 198 w 201"/>
                <a:gd name="T7" fmla="*/ 197 h 197"/>
                <a:gd name="T8" fmla="*/ 198 w 201"/>
                <a:gd name="T9" fmla="*/ 183 h 197"/>
                <a:gd name="T10" fmla="*/ 201 w 201"/>
                <a:gd name="T11" fmla="*/ 183 h 197"/>
                <a:gd name="T12" fmla="*/ 201 w 201"/>
                <a:gd name="T13" fmla="*/ 183 h 197"/>
                <a:gd name="T14" fmla="*/ 201 w 201"/>
                <a:gd name="T15" fmla="*/ 132 h 197"/>
                <a:gd name="T16" fmla="*/ 153 w 201"/>
                <a:gd name="T17" fmla="*/ 132 h 197"/>
                <a:gd name="T18" fmla="*/ 153 w 201"/>
                <a:gd name="T19" fmla="*/ 126 h 197"/>
                <a:gd name="T20" fmla="*/ 154 w 201"/>
                <a:gd name="T21" fmla="*/ 123 h 197"/>
                <a:gd name="T22" fmla="*/ 156 w 201"/>
                <a:gd name="T23" fmla="*/ 121 h 197"/>
                <a:gd name="T24" fmla="*/ 157 w 201"/>
                <a:gd name="T25" fmla="*/ 119 h 197"/>
                <a:gd name="T26" fmla="*/ 158 w 201"/>
                <a:gd name="T27" fmla="*/ 116 h 197"/>
                <a:gd name="T28" fmla="*/ 159 w 201"/>
                <a:gd name="T29" fmla="*/ 114 h 197"/>
                <a:gd name="T30" fmla="*/ 159 w 201"/>
                <a:gd name="T31" fmla="*/ 114 h 197"/>
                <a:gd name="T32" fmla="*/ 159 w 201"/>
                <a:gd name="T33" fmla="*/ 112 h 197"/>
                <a:gd name="T34" fmla="*/ 158 w 201"/>
                <a:gd name="T35" fmla="*/ 111 h 197"/>
                <a:gd name="T36" fmla="*/ 158 w 201"/>
                <a:gd name="T37" fmla="*/ 110 h 197"/>
                <a:gd name="T38" fmla="*/ 157 w 201"/>
                <a:gd name="T39" fmla="*/ 109 h 197"/>
                <a:gd name="T40" fmla="*/ 156 w 201"/>
                <a:gd name="T41" fmla="*/ 106 h 197"/>
                <a:gd name="T42" fmla="*/ 137 w 201"/>
                <a:gd name="T43" fmla="*/ 106 h 197"/>
                <a:gd name="T44" fmla="*/ 137 w 201"/>
                <a:gd name="T45" fmla="*/ 66 h 197"/>
                <a:gd name="T46" fmla="*/ 112 w 201"/>
                <a:gd name="T47" fmla="*/ 66 h 197"/>
                <a:gd name="T48" fmla="*/ 112 w 201"/>
                <a:gd name="T49" fmla="*/ 0 h 197"/>
                <a:gd name="T50" fmla="*/ 112 w 201"/>
                <a:gd name="T51" fmla="*/ 0 h 197"/>
                <a:gd name="T52" fmla="*/ 71 w 201"/>
                <a:gd name="T53" fmla="*/ 0 h 197"/>
                <a:gd name="T54" fmla="*/ 71 w 201"/>
                <a:gd name="T55" fmla="*/ 0 h 197"/>
                <a:gd name="T56" fmla="*/ 36 w 201"/>
                <a:gd name="T57" fmla="*/ 73 h 197"/>
                <a:gd name="T58" fmla="*/ 36 w 201"/>
                <a:gd name="T59" fmla="*/ 114 h 197"/>
                <a:gd name="T60" fmla="*/ 33 w 201"/>
                <a:gd name="T61" fmla="*/ 117 h 197"/>
                <a:gd name="T62" fmla="*/ 33 w 201"/>
                <a:gd name="T63" fmla="*/ 118 h 197"/>
                <a:gd name="T64" fmla="*/ 30 w 201"/>
                <a:gd name="T65" fmla="*/ 126 h 197"/>
                <a:gd name="T66" fmla="*/ 27 w 201"/>
                <a:gd name="T67" fmla="*/ 135 h 197"/>
                <a:gd name="T68" fmla="*/ 23 w 201"/>
                <a:gd name="T69" fmla="*/ 140 h 197"/>
                <a:gd name="T70" fmla="*/ 19 w 201"/>
                <a:gd name="T71" fmla="*/ 148 h 197"/>
                <a:gd name="T72" fmla="*/ 15 w 201"/>
                <a:gd name="T73" fmla="*/ 162 h 197"/>
                <a:gd name="T74" fmla="*/ 8 w 201"/>
                <a:gd name="T75" fmla="*/ 172 h 197"/>
                <a:gd name="T76" fmla="*/ 0 w 201"/>
                <a:gd name="T77" fmla="*/ 180 h 197"/>
                <a:gd name="T78" fmla="*/ 0 w 201"/>
                <a:gd name="T79" fmla="*/ 180 h 197"/>
                <a:gd name="T80" fmla="*/ 2 w 201"/>
                <a:gd name="T81" fmla="*/ 197 h 197"/>
                <a:gd name="T82" fmla="*/ 2 w 201"/>
                <a:gd name="T83" fmla="*/ 197 h 197"/>
                <a:gd name="T84" fmla="*/ 177 w 201"/>
                <a:gd name="T8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1" h="197">
                  <a:moveTo>
                    <a:pt x="177" y="197"/>
                  </a:moveTo>
                  <a:cubicBezTo>
                    <a:pt x="192" y="197"/>
                    <a:pt x="192" y="197"/>
                    <a:pt x="192" y="197"/>
                  </a:cubicBezTo>
                  <a:cubicBezTo>
                    <a:pt x="192" y="197"/>
                    <a:pt x="192" y="197"/>
                    <a:pt x="192" y="197"/>
                  </a:cubicBezTo>
                  <a:cubicBezTo>
                    <a:pt x="198" y="197"/>
                    <a:pt x="198" y="197"/>
                    <a:pt x="198" y="197"/>
                  </a:cubicBezTo>
                  <a:cubicBezTo>
                    <a:pt x="198" y="183"/>
                    <a:pt x="198" y="183"/>
                    <a:pt x="198" y="183"/>
                  </a:cubicBezTo>
                  <a:cubicBezTo>
                    <a:pt x="201" y="183"/>
                    <a:pt x="201" y="183"/>
                    <a:pt x="201" y="183"/>
                  </a:cubicBezTo>
                  <a:cubicBezTo>
                    <a:pt x="201" y="183"/>
                    <a:pt x="201" y="183"/>
                    <a:pt x="201" y="183"/>
                  </a:cubicBezTo>
                  <a:cubicBezTo>
                    <a:pt x="201" y="132"/>
                    <a:pt x="201" y="132"/>
                    <a:pt x="201" y="132"/>
                  </a:cubicBezTo>
                  <a:cubicBezTo>
                    <a:pt x="153" y="132"/>
                    <a:pt x="153" y="132"/>
                    <a:pt x="153" y="132"/>
                  </a:cubicBezTo>
                  <a:cubicBezTo>
                    <a:pt x="153" y="126"/>
                    <a:pt x="153" y="126"/>
                    <a:pt x="153" y="126"/>
                  </a:cubicBezTo>
                  <a:cubicBezTo>
                    <a:pt x="153" y="125"/>
                    <a:pt x="153" y="124"/>
                    <a:pt x="154" y="123"/>
                  </a:cubicBezTo>
                  <a:cubicBezTo>
                    <a:pt x="154" y="123"/>
                    <a:pt x="155" y="122"/>
                    <a:pt x="156" y="121"/>
                  </a:cubicBezTo>
                  <a:cubicBezTo>
                    <a:pt x="156" y="120"/>
                    <a:pt x="157" y="120"/>
                    <a:pt x="157" y="119"/>
                  </a:cubicBezTo>
                  <a:cubicBezTo>
                    <a:pt x="158" y="118"/>
                    <a:pt x="158" y="117"/>
                    <a:pt x="158" y="116"/>
                  </a:cubicBezTo>
                  <a:cubicBezTo>
                    <a:pt x="159" y="115"/>
                    <a:pt x="159" y="115"/>
                    <a:pt x="159" y="114"/>
                  </a:cubicBezTo>
                  <a:cubicBezTo>
                    <a:pt x="159" y="114"/>
                    <a:pt x="159" y="114"/>
                    <a:pt x="159" y="114"/>
                  </a:cubicBezTo>
                  <a:cubicBezTo>
                    <a:pt x="159" y="113"/>
                    <a:pt x="159" y="113"/>
                    <a:pt x="159" y="112"/>
                  </a:cubicBezTo>
                  <a:cubicBezTo>
                    <a:pt x="158" y="112"/>
                    <a:pt x="158" y="111"/>
                    <a:pt x="158" y="111"/>
                  </a:cubicBezTo>
                  <a:cubicBezTo>
                    <a:pt x="158" y="110"/>
                    <a:pt x="158" y="110"/>
                    <a:pt x="158" y="110"/>
                  </a:cubicBezTo>
                  <a:cubicBezTo>
                    <a:pt x="158" y="109"/>
                    <a:pt x="158" y="109"/>
                    <a:pt x="157" y="109"/>
                  </a:cubicBezTo>
                  <a:cubicBezTo>
                    <a:pt x="157" y="108"/>
                    <a:pt x="157" y="107"/>
                    <a:pt x="156" y="106"/>
                  </a:cubicBezTo>
                  <a:cubicBezTo>
                    <a:pt x="137" y="106"/>
                    <a:pt x="137" y="106"/>
                    <a:pt x="137" y="106"/>
                  </a:cubicBezTo>
                  <a:cubicBezTo>
                    <a:pt x="137" y="66"/>
                    <a:pt x="137" y="66"/>
                    <a:pt x="137" y="66"/>
                  </a:cubicBezTo>
                  <a:cubicBezTo>
                    <a:pt x="112" y="66"/>
                    <a:pt x="112" y="66"/>
                    <a:pt x="112" y="66"/>
                  </a:cubicBezTo>
                  <a:cubicBezTo>
                    <a:pt x="112" y="0"/>
                    <a:pt x="112" y="0"/>
                    <a:pt x="112" y="0"/>
                  </a:cubicBezTo>
                  <a:cubicBezTo>
                    <a:pt x="112" y="0"/>
                    <a:pt x="112" y="0"/>
                    <a:pt x="112" y="0"/>
                  </a:cubicBezTo>
                  <a:cubicBezTo>
                    <a:pt x="71" y="0"/>
                    <a:pt x="71" y="0"/>
                    <a:pt x="71" y="0"/>
                  </a:cubicBezTo>
                  <a:cubicBezTo>
                    <a:pt x="71" y="0"/>
                    <a:pt x="71" y="0"/>
                    <a:pt x="71" y="0"/>
                  </a:cubicBezTo>
                  <a:cubicBezTo>
                    <a:pt x="36" y="73"/>
                    <a:pt x="36" y="73"/>
                    <a:pt x="36" y="73"/>
                  </a:cubicBezTo>
                  <a:cubicBezTo>
                    <a:pt x="36" y="114"/>
                    <a:pt x="36" y="114"/>
                    <a:pt x="36" y="114"/>
                  </a:cubicBezTo>
                  <a:cubicBezTo>
                    <a:pt x="35" y="115"/>
                    <a:pt x="34" y="116"/>
                    <a:pt x="33" y="117"/>
                  </a:cubicBezTo>
                  <a:cubicBezTo>
                    <a:pt x="33" y="117"/>
                    <a:pt x="33" y="118"/>
                    <a:pt x="33" y="118"/>
                  </a:cubicBezTo>
                  <a:cubicBezTo>
                    <a:pt x="31" y="120"/>
                    <a:pt x="32" y="124"/>
                    <a:pt x="30" y="126"/>
                  </a:cubicBezTo>
                  <a:cubicBezTo>
                    <a:pt x="30" y="128"/>
                    <a:pt x="28" y="133"/>
                    <a:pt x="27" y="135"/>
                  </a:cubicBezTo>
                  <a:cubicBezTo>
                    <a:pt x="25" y="137"/>
                    <a:pt x="25" y="138"/>
                    <a:pt x="23" y="140"/>
                  </a:cubicBezTo>
                  <a:cubicBezTo>
                    <a:pt x="20" y="141"/>
                    <a:pt x="19" y="145"/>
                    <a:pt x="19" y="148"/>
                  </a:cubicBezTo>
                  <a:cubicBezTo>
                    <a:pt x="19" y="153"/>
                    <a:pt x="18" y="158"/>
                    <a:pt x="15" y="162"/>
                  </a:cubicBezTo>
                  <a:cubicBezTo>
                    <a:pt x="8" y="172"/>
                    <a:pt x="8" y="172"/>
                    <a:pt x="8" y="172"/>
                  </a:cubicBezTo>
                  <a:cubicBezTo>
                    <a:pt x="0" y="180"/>
                    <a:pt x="0" y="180"/>
                    <a:pt x="0" y="180"/>
                  </a:cubicBezTo>
                  <a:cubicBezTo>
                    <a:pt x="0" y="180"/>
                    <a:pt x="0" y="180"/>
                    <a:pt x="0" y="180"/>
                  </a:cubicBezTo>
                  <a:cubicBezTo>
                    <a:pt x="2" y="197"/>
                    <a:pt x="2" y="197"/>
                    <a:pt x="2" y="197"/>
                  </a:cubicBezTo>
                  <a:cubicBezTo>
                    <a:pt x="2" y="197"/>
                    <a:pt x="2" y="197"/>
                    <a:pt x="2" y="197"/>
                  </a:cubicBezTo>
                  <a:cubicBezTo>
                    <a:pt x="177" y="197"/>
                    <a:pt x="177" y="197"/>
                    <a:pt x="177" y="19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81" name="UPSON"/>
            <p:cNvSpPr>
              <a:spLocks/>
            </p:cNvSpPr>
            <p:nvPr/>
          </p:nvSpPr>
          <p:spPr bwMode="auto">
            <a:xfrm>
              <a:off x="3254375" y="3113088"/>
              <a:ext cx="400050" cy="347663"/>
            </a:xfrm>
            <a:custGeom>
              <a:avLst/>
              <a:gdLst>
                <a:gd name="T0" fmla="*/ 168 w 168"/>
                <a:gd name="T1" fmla="*/ 29 h 146"/>
                <a:gd name="T2" fmla="*/ 168 w 168"/>
                <a:gd name="T3" fmla="*/ 70 h 146"/>
                <a:gd name="T4" fmla="*/ 168 w 168"/>
                <a:gd name="T5" fmla="*/ 70 h 146"/>
                <a:gd name="T6" fmla="*/ 164 w 168"/>
                <a:gd name="T7" fmla="*/ 70 h 146"/>
                <a:gd name="T8" fmla="*/ 164 w 168"/>
                <a:gd name="T9" fmla="*/ 93 h 146"/>
                <a:gd name="T10" fmla="*/ 160 w 168"/>
                <a:gd name="T11" fmla="*/ 93 h 146"/>
                <a:gd name="T12" fmla="*/ 156 w 168"/>
                <a:gd name="T13" fmla="*/ 96 h 146"/>
                <a:gd name="T14" fmla="*/ 154 w 168"/>
                <a:gd name="T15" fmla="*/ 102 h 146"/>
                <a:gd name="T16" fmla="*/ 149 w 168"/>
                <a:gd name="T17" fmla="*/ 113 h 146"/>
                <a:gd name="T18" fmla="*/ 144 w 168"/>
                <a:gd name="T19" fmla="*/ 128 h 146"/>
                <a:gd name="T20" fmla="*/ 137 w 168"/>
                <a:gd name="T21" fmla="*/ 146 h 146"/>
                <a:gd name="T22" fmla="*/ 137 w 168"/>
                <a:gd name="T23" fmla="*/ 146 h 146"/>
                <a:gd name="T24" fmla="*/ 134 w 168"/>
                <a:gd name="T25" fmla="*/ 143 h 146"/>
                <a:gd name="T26" fmla="*/ 128 w 168"/>
                <a:gd name="T27" fmla="*/ 135 h 146"/>
                <a:gd name="T28" fmla="*/ 124 w 168"/>
                <a:gd name="T29" fmla="*/ 127 h 146"/>
                <a:gd name="T30" fmla="*/ 116 w 168"/>
                <a:gd name="T31" fmla="*/ 129 h 146"/>
                <a:gd name="T32" fmla="*/ 109 w 168"/>
                <a:gd name="T33" fmla="*/ 122 h 146"/>
                <a:gd name="T34" fmla="*/ 102 w 168"/>
                <a:gd name="T35" fmla="*/ 123 h 146"/>
                <a:gd name="T36" fmla="*/ 102 w 168"/>
                <a:gd name="T37" fmla="*/ 123 h 146"/>
                <a:gd name="T38" fmla="*/ 100 w 168"/>
                <a:gd name="T39" fmla="*/ 117 h 146"/>
                <a:gd name="T40" fmla="*/ 83 w 168"/>
                <a:gd name="T41" fmla="*/ 113 h 146"/>
                <a:gd name="T42" fmla="*/ 69 w 168"/>
                <a:gd name="T43" fmla="*/ 104 h 146"/>
                <a:gd name="T44" fmla="*/ 60 w 168"/>
                <a:gd name="T45" fmla="*/ 100 h 146"/>
                <a:gd name="T46" fmla="*/ 50 w 168"/>
                <a:gd name="T47" fmla="*/ 80 h 146"/>
                <a:gd name="T48" fmla="*/ 33 w 168"/>
                <a:gd name="T49" fmla="*/ 81 h 146"/>
                <a:gd name="T50" fmla="*/ 28 w 168"/>
                <a:gd name="T51" fmla="*/ 70 h 146"/>
                <a:gd name="T52" fmla="*/ 25 w 168"/>
                <a:gd name="T53" fmla="*/ 66 h 146"/>
                <a:gd name="T54" fmla="*/ 20 w 168"/>
                <a:gd name="T55" fmla="*/ 65 h 146"/>
                <a:gd name="T56" fmla="*/ 19 w 168"/>
                <a:gd name="T57" fmla="*/ 65 h 146"/>
                <a:gd name="T58" fmla="*/ 23 w 168"/>
                <a:gd name="T59" fmla="*/ 57 h 146"/>
                <a:gd name="T60" fmla="*/ 22 w 168"/>
                <a:gd name="T61" fmla="*/ 56 h 146"/>
                <a:gd name="T62" fmla="*/ 10 w 168"/>
                <a:gd name="T63" fmla="*/ 55 h 146"/>
                <a:gd name="T64" fmla="*/ 10 w 168"/>
                <a:gd name="T65" fmla="*/ 55 h 146"/>
                <a:gd name="T66" fmla="*/ 10 w 168"/>
                <a:gd name="T67" fmla="*/ 48 h 146"/>
                <a:gd name="T68" fmla="*/ 4 w 168"/>
                <a:gd name="T69" fmla="*/ 35 h 146"/>
                <a:gd name="T70" fmla="*/ 4 w 168"/>
                <a:gd name="T71" fmla="*/ 22 h 146"/>
                <a:gd name="T72" fmla="*/ 3 w 168"/>
                <a:gd name="T73" fmla="*/ 15 h 146"/>
                <a:gd name="T74" fmla="*/ 4 w 168"/>
                <a:gd name="T75" fmla="*/ 11 h 146"/>
                <a:gd name="T76" fmla="*/ 4 w 168"/>
                <a:gd name="T77" fmla="*/ 11 h 146"/>
                <a:gd name="T78" fmla="*/ 7 w 168"/>
                <a:gd name="T79" fmla="*/ 9 h 146"/>
                <a:gd name="T80" fmla="*/ 9 w 168"/>
                <a:gd name="T81" fmla="*/ 8 h 146"/>
                <a:gd name="T82" fmla="*/ 11 w 168"/>
                <a:gd name="T83" fmla="*/ 7 h 146"/>
                <a:gd name="T84" fmla="*/ 12 w 168"/>
                <a:gd name="T85" fmla="*/ 5 h 146"/>
                <a:gd name="T86" fmla="*/ 14 w 168"/>
                <a:gd name="T87" fmla="*/ 3 h 146"/>
                <a:gd name="T88" fmla="*/ 18 w 168"/>
                <a:gd name="T89" fmla="*/ 0 h 146"/>
                <a:gd name="T90" fmla="*/ 109 w 168"/>
                <a:gd name="T91" fmla="*/ 0 h 146"/>
                <a:gd name="T92" fmla="*/ 109 w 168"/>
                <a:gd name="T93" fmla="*/ 0 h 146"/>
                <a:gd name="T94" fmla="*/ 168 w 168"/>
                <a:gd name="T95" fmla="*/ 0 h 146"/>
                <a:gd name="T96" fmla="*/ 168 w 168"/>
                <a:gd name="T97"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8" h="146">
                  <a:moveTo>
                    <a:pt x="168" y="29"/>
                  </a:moveTo>
                  <a:cubicBezTo>
                    <a:pt x="168" y="70"/>
                    <a:pt x="168" y="70"/>
                    <a:pt x="168" y="70"/>
                  </a:cubicBezTo>
                  <a:cubicBezTo>
                    <a:pt x="168" y="70"/>
                    <a:pt x="168" y="70"/>
                    <a:pt x="168" y="70"/>
                  </a:cubicBezTo>
                  <a:cubicBezTo>
                    <a:pt x="164" y="70"/>
                    <a:pt x="164" y="70"/>
                    <a:pt x="164" y="70"/>
                  </a:cubicBezTo>
                  <a:cubicBezTo>
                    <a:pt x="164" y="93"/>
                    <a:pt x="164" y="93"/>
                    <a:pt x="164" y="93"/>
                  </a:cubicBezTo>
                  <a:cubicBezTo>
                    <a:pt x="163" y="93"/>
                    <a:pt x="161" y="93"/>
                    <a:pt x="160" y="93"/>
                  </a:cubicBezTo>
                  <a:cubicBezTo>
                    <a:pt x="158" y="94"/>
                    <a:pt x="157" y="95"/>
                    <a:pt x="156" y="96"/>
                  </a:cubicBezTo>
                  <a:cubicBezTo>
                    <a:pt x="156" y="97"/>
                    <a:pt x="155" y="100"/>
                    <a:pt x="154" y="102"/>
                  </a:cubicBezTo>
                  <a:cubicBezTo>
                    <a:pt x="152" y="105"/>
                    <a:pt x="151" y="110"/>
                    <a:pt x="149" y="113"/>
                  </a:cubicBezTo>
                  <a:cubicBezTo>
                    <a:pt x="147" y="118"/>
                    <a:pt x="146" y="123"/>
                    <a:pt x="144" y="128"/>
                  </a:cubicBezTo>
                  <a:cubicBezTo>
                    <a:pt x="137" y="146"/>
                    <a:pt x="137" y="146"/>
                    <a:pt x="137" y="146"/>
                  </a:cubicBezTo>
                  <a:cubicBezTo>
                    <a:pt x="137" y="146"/>
                    <a:pt x="137" y="146"/>
                    <a:pt x="137" y="146"/>
                  </a:cubicBezTo>
                  <a:cubicBezTo>
                    <a:pt x="134" y="143"/>
                    <a:pt x="134" y="143"/>
                    <a:pt x="134" y="143"/>
                  </a:cubicBezTo>
                  <a:cubicBezTo>
                    <a:pt x="133" y="140"/>
                    <a:pt x="130" y="138"/>
                    <a:pt x="128" y="135"/>
                  </a:cubicBezTo>
                  <a:cubicBezTo>
                    <a:pt x="128" y="134"/>
                    <a:pt x="124" y="127"/>
                    <a:pt x="124" y="127"/>
                  </a:cubicBezTo>
                  <a:cubicBezTo>
                    <a:pt x="123" y="125"/>
                    <a:pt x="117" y="129"/>
                    <a:pt x="116" y="129"/>
                  </a:cubicBezTo>
                  <a:cubicBezTo>
                    <a:pt x="113" y="128"/>
                    <a:pt x="111" y="122"/>
                    <a:pt x="109" y="122"/>
                  </a:cubicBezTo>
                  <a:cubicBezTo>
                    <a:pt x="106" y="121"/>
                    <a:pt x="104" y="121"/>
                    <a:pt x="102" y="123"/>
                  </a:cubicBezTo>
                  <a:cubicBezTo>
                    <a:pt x="102" y="123"/>
                    <a:pt x="102" y="123"/>
                    <a:pt x="102" y="123"/>
                  </a:cubicBezTo>
                  <a:cubicBezTo>
                    <a:pt x="100" y="117"/>
                    <a:pt x="100" y="117"/>
                    <a:pt x="100" y="117"/>
                  </a:cubicBezTo>
                  <a:cubicBezTo>
                    <a:pt x="94" y="112"/>
                    <a:pt x="89" y="116"/>
                    <a:pt x="83" y="113"/>
                  </a:cubicBezTo>
                  <a:cubicBezTo>
                    <a:pt x="77" y="111"/>
                    <a:pt x="75" y="101"/>
                    <a:pt x="69" y="104"/>
                  </a:cubicBezTo>
                  <a:cubicBezTo>
                    <a:pt x="64" y="107"/>
                    <a:pt x="62" y="104"/>
                    <a:pt x="60" y="100"/>
                  </a:cubicBezTo>
                  <a:cubicBezTo>
                    <a:pt x="56" y="93"/>
                    <a:pt x="54" y="86"/>
                    <a:pt x="50" y="80"/>
                  </a:cubicBezTo>
                  <a:cubicBezTo>
                    <a:pt x="43" y="66"/>
                    <a:pt x="40" y="82"/>
                    <a:pt x="33" y="81"/>
                  </a:cubicBezTo>
                  <a:cubicBezTo>
                    <a:pt x="32" y="77"/>
                    <a:pt x="28" y="73"/>
                    <a:pt x="28" y="70"/>
                  </a:cubicBezTo>
                  <a:cubicBezTo>
                    <a:pt x="27" y="69"/>
                    <a:pt x="26" y="67"/>
                    <a:pt x="25" y="66"/>
                  </a:cubicBezTo>
                  <a:cubicBezTo>
                    <a:pt x="23" y="65"/>
                    <a:pt x="21" y="66"/>
                    <a:pt x="20" y="65"/>
                  </a:cubicBezTo>
                  <a:cubicBezTo>
                    <a:pt x="20" y="65"/>
                    <a:pt x="20" y="65"/>
                    <a:pt x="19" y="65"/>
                  </a:cubicBezTo>
                  <a:cubicBezTo>
                    <a:pt x="19" y="61"/>
                    <a:pt x="23" y="59"/>
                    <a:pt x="23" y="57"/>
                  </a:cubicBezTo>
                  <a:cubicBezTo>
                    <a:pt x="22" y="56"/>
                    <a:pt x="22" y="56"/>
                    <a:pt x="22" y="56"/>
                  </a:cubicBezTo>
                  <a:cubicBezTo>
                    <a:pt x="22" y="55"/>
                    <a:pt x="12" y="55"/>
                    <a:pt x="10" y="55"/>
                  </a:cubicBezTo>
                  <a:cubicBezTo>
                    <a:pt x="10" y="55"/>
                    <a:pt x="10" y="55"/>
                    <a:pt x="10" y="55"/>
                  </a:cubicBezTo>
                  <a:cubicBezTo>
                    <a:pt x="10" y="48"/>
                    <a:pt x="10" y="48"/>
                    <a:pt x="10" y="48"/>
                  </a:cubicBezTo>
                  <a:cubicBezTo>
                    <a:pt x="9" y="43"/>
                    <a:pt x="9" y="37"/>
                    <a:pt x="4" y="35"/>
                  </a:cubicBezTo>
                  <a:cubicBezTo>
                    <a:pt x="0" y="33"/>
                    <a:pt x="3" y="25"/>
                    <a:pt x="4" y="22"/>
                  </a:cubicBezTo>
                  <a:cubicBezTo>
                    <a:pt x="4" y="20"/>
                    <a:pt x="5" y="15"/>
                    <a:pt x="3" y="15"/>
                  </a:cubicBezTo>
                  <a:cubicBezTo>
                    <a:pt x="2" y="13"/>
                    <a:pt x="2" y="13"/>
                    <a:pt x="4" y="11"/>
                  </a:cubicBezTo>
                  <a:cubicBezTo>
                    <a:pt x="4" y="11"/>
                    <a:pt x="4" y="11"/>
                    <a:pt x="4" y="11"/>
                  </a:cubicBezTo>
                  <a:cubicBezTo>
                    <a:pt x="5" y="10"/>
                    <a:pt x="6" y="10"/>
                    <a:pt x="7" y="9"/>
                  </a:cubicBezTo>
                  <a:cubicBezTo>
                    <a:pt x="8" y="9"/>
                    <a:pt x="9" y="8"/>
                    <a:pt x="9" y="8"/>
                  </a:cubicBezTo>
                  <a:cubicBezTo>
                    <a:pt x="10" y="8"/>
                    <a:pt x="11" y="8"/>
                    <a:pt x="11" y="7"/>
                  </a:cubicBezTo>
                  <a:cubicBezTo>
                    <a:pt x="12" y="7"/>
                    <a:pt x="12" y="6"/>
                    <a:pt x="12" y="5"/>
                  </a:cubicBezTo>
                  <a:cubicBezTo>
                    <a:pt x="13" y="5"/>
                    <a:pt x="13" y="4"/>
                    <a:pt x="14" y="3"/>
                  </a:cubicBezTo>
                  <a:cubicBezTo>
                    <a:pt x="18" y="0"/>
                    <a:pt x="18" y="0"/>
                    <a:pt x="18" y="0"/>
                  </a:cubicBezTo>
                  <a:cubicBezTo>
                    <a:pt x="109" y="0"/>
                    <a:pt x="109" y="0"/>
                    <a:pt x="109" y="0"/>
                  </a:cubicBezTo>
                  <a:cubicBezTo>
                    <a:pt x="109" y="0"/>
                    <a:pt x="109" y="0"/>
                    <a:pt x="109" y="0"/>
                  </a:cubicBezTo>
                  <a:cubicBezTo>
                    <a:pt x="168" y="0"/>
                    <a:pt x="168" y="0"/>
                    <a:pt x="168" y="0"/>
                  </a:cubicBezTo>
                  <a:cubicBezTo>
                    <a:pt x="168" y="29"/>
                    <a:pt x="168" y="29"/>
                    <a:pt x="168" y="2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82" name="UNION"/>
            <p:cNvSpPr>
              <a:spLocks/>
            </p:cNvSpPr>
            <p:nvPr/>
          </p:nvSpPr>
          <p:spPr bwMode="auto">
            <a:xfrm>
              <a:off x="3595688" y="766763"/>
              <a:ext cx="401638" cy="414338"/>
            </a:xfrm>
            <a:custGeom>
              <a:avLst/>
              <a:gdLst>
                <a:gd name="T0" fmla="*/ 21 w 169"/>
                <a:gd name="T1" fmla="*/ 0 h 174"/>
                <a:gd name="T2" fmla="*/ 104 w 169"/>
                <a:gd name="T3" fmla="*/ 0 h 174"/>
                <a:gd name="T4" fmla="*/ 104 w 169"/>
                <a:gd name="T5" fmla="*/ 0 h 174"/>
                <a:gd name="T6" fmla="*/ 102 w 169"/>
                <a:gd name="T7" fmla="*/ 6 h 174"/>
                <a:gd name="T8" fmla="*/ 109 w 169"/>
                <a:gd name="T9" fmla="*/ 20 h 174"/>
                <a:gd name="T10" fmla="*/ 117 w 169"/>
                <a:gd name="T11" fmla="*/ 30 h 174"/>
                <a:gd name="T12" fmla="*/ 137 w 169"/>
                <a:gd name="T13" fmla="*/ 43 h 174"/>
                <a:gd name="T14" fmla="*/ 145 w 169"/>
                <a:gd name="T15" fmla="*/ 38 h 174"/>
                <a:gd name="T16" fmla="*/ 155 w 169"/>
                <a:gd name="T17" fmla="*/ 38 h 174"/>
                <a:gd name="T18" fmla="*/ 155 w 169"/>
                <a:gd name="T19" fmla="*/ 38 h 174"/>
                <a:gd name="T20" fmla="*/ 156 w 169"/>
                <a:gd name="T21" fmla="*/ 38 h 174"/>
                <a:gd name="T22" fmla="*/ 156 w 169"/>
                <a:gd name="T23" fmla="*/ 39 h 174"/>
                <a:gd name="T24" fmla="*/ 156 w 169"/>
                <a:gd name="T25" fmla="*/ 50 h 174"/>
                <a:gd name="T26" fmla="*/ 156 w 169"/>
                <a:gd name="T27" fmla="*/ 60 h 174"/>
                <a:gd name="T28" fmla="*/ 160 w 169"/>
                <a:gd name="T29" fmla="*/ 70 h 174"/>
                <a:gd name="T30" fmla="*/ 164 w 169"/>
                <a:gd name="T31" fmla="*/ 80 h 174"/>
                <a:gd name="T32" fmla="*/ 165 w 169"/>
                <a:gd name="T33" fmla="*/ 80 h 174"/>
                <a:gd name="T34" fmla="*/ 166 w 169"/>
                <a:gd name="T35" fmla="*/ 81 h 174"/>
                <a:gd name="T36" fmla="*/ 167 w 169"/>
                <a:gd name="T37" fmla="*/ 81 h 174"/>
                <a:gd name="T38" fmla="*/ 168 w 169"/>
                <a:gd name="T39" fmla="*/ 86 h 174"/>
                <a:gd name="T40" fmla="*/ 169 w 169"/>
                <a:gd name="T41" fmla="*/ 96 h 174"/>
                <a:gd name="T42" fmla="*/ 169 w 169"/>
                <a:gd name="T43" fmla="*/ 96 h 174"/>
                <a:gd name="T44" fmla="*/ 169 w 169"/>
                <a:gd name="T45" fmla="*/ 97 h 174"/>
                <a:gd name="T46" fmla="*/ 150 w 169"/>
                <a:gd name="T47" fmla="*/ 103 h 174"/>
                <a:gd name="T48" fmla="*/ 150 w 169"/>
                <a:gd name="T49" fmla="*/ 113 h 174"/>
                <a:gd name="T50" fmla="*/ 147 w 169"/>
                <a:gd name="T51" fmla="*/ 123 h 174"/>
                <a:gd name="T52" fmla="*/ 137 w 169"/>
                <a:gd name="T53" fmla="*/ 133 h 174"/>
                <a:gd name="T54" fmla="*/ 137 w 169"/>
                <a:gd name="T55" fmla="*/ 133 h 174"/>
                <a:gd name="T56" fmla="*/ 132 w 169"/>
                <a:gd name="T57" fmla="*/ 131 h 174"/>
                <a:gd name="T58" fmla="*/ 131 w 169"/>
                <a:gd name="T59" fmla="*/ 131 h 174"/>
                <a:gd name="T60" fmla="*/ 120 w 169"/>
                <a:gd name="T61" fmla="*/ 129 h 174"/>
                <a:gd name="T62" fmla="*/ 110 w 169"/>
                <a:gd name="T63" fmla="*/ 124 h 174"/>
                <a:gd name="T64" fmla="*/ 102 w 169"/>
                <a:gd name="T65" fmla="*/ 126 h 174"/>
                <a:gd name="T66" fmla="*/ 100 w 169"/>
                <a:gd name="T67" fmla="*/ 126 h 174"/>
                <a:gd name="T68" fmla="*/ 83 w 169"/>
                <a:gd name="T69" fmla="*/ 141 h 174"/>
                <a:gd name="T70" fmla="*/ 74 w 169"/>
                <a:gd name="T71" fmla="*/ 157 h 174"/>
                <a:gd name="T72" fmla="*/ 64 w 169"/>
                <a:gd name="T73" fmla="*/ 163 h 174"/>
                <a:gd name="T74" fmla="*/ 52 w 169"/>
                <a:gd name="T75" fmla="*/ 170 h 174"/>
                <a:gd name="T76" fmla="*/ 34 w 169"/>
                <a:gd name="T77" fmla="*/ 164 h 174"/>
                <a:gd name="T78" fmla="*/ 25 w 169"/>
                <a:gd name="T79" fmla="*/ 160 h 174"/>
                <a:gd name="T80" fmla="*/ 13 w 169"/>
                <a:gd name="T81" fmla="*/ 170 h 174"/>
                <a:gd name="T82" fmla="*/ 10 w 169"/>
                <a:gd name="T83" fmla="*/ 171 h 174"/>
                <a:gd name="T84" fmla="*/ 10 w 169"/>
                <a:gd name="T85" fmla="*/ 171 h 174"/>
                <a:gd name="T86" fmla="*/ 34 w 169"/>
                <a:gd name="T87" fmla="*/ 127 h 174"/>
                <a:gd name="T88" fmla="*/ 38 w 169"/>
                <a:gd name="T89" fmla="*/ 127 h 174"/>
                <a:gd name="T90" fmla="*/ 38 w 169"/>
                <a:gd name="T91" fmla="*/ 94 h 174"/>
                <a:gd name="T92" fmla="*/ 27 w 169"/>
                <a:gd name="T93" fmla="*/ 94 h 174"/>
                <a:gd name="T94" fmla="*/ 23 w 169"/>
                <a:gd name="T95" fmla="*/ 91 h 174"/>
                <a:gd name="T96" fmla="*/ 16 w 169"/>
                <a:gd name="T97" fmla="*/ 76 h 174"/>
                <a:gd name="T98" fmla="*/ 27 w 169"/>
                <a:gd name="T99" fmla="*/ 62 h 174"/>
                <a:gd name="T100" fmla="*/ 31 w 169"/>
                <a:gd name="T101" fmla="*/ 51 h 174"/>
                <a:gd name="T102" fmla="*/ 25 w 169"/>
                <a:gd name="T103" fmla="*/ 40 h 174"/>
                <a:gd name="T104" fmla="*/ 18 w 169"/>
                <a:gd name="T105" fmla="*/ 35 h 174"/>
                <a:gd name="T106" fmla="*/ 10 w 169"/>
                <a:gd name="T107" fmla="*/ 28 h 174"/>
                <a:gd name="T108" fmla="*/ 6 w 169"/>
                <a:gd name="T109" fmla="*/ 13 h 174"/>
                <a:gd name="T110" fmla="*/ 7 w 169"/>
                <a:gd name="T111" fmla="*/ 12 h 174"/>
                <a:gd name="T112" fmla="*/ 21 w 169"/>
                <a:gd name="T11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 h="174">
                  <a:moveTo>
                    <a:pt x="21" y="0"/>
                  </a:moveTo>
                  <a:cubicBezTo>
                    <a:pt x="104" y="0"/>
                    <a:pt x="104" y="0"/>
                    <a:pt x="104" y="0"/>
                  </a:cubicBezTo>
                  <a:cubicBezTo>
                    <a:pt x="104" y="0"/>
                    <a:pt x="104" y="0"/>
                    <a:pt x="104" y="0"/>
                  </a:cubicBezTo>
                  <a:cubicBezTo>
                    <a:pt x="102" y="6"/>
                    <a:pt x="102" y="6"/>
                    <a:pt x="102" y="6"/>
                  </a:cubicBezTo>
                  <a:cubicBezTo>
                    <a:pt x="98" y="12"/>
                    <a:pt x="109" y="14"/>
                    <a:pt x="109" y="20"/>
                  </a:cubicBezTo>
                  <a:cubicBezTo>
                    <a:pt x="109" y="27"/>
                    <a:pt x="111" y="29"/>
                    <a:pt x="117" y="30"/>
                  </a:cubicBezTo>
                  <a:cubicBezTo>
                    <a:pt x="126" y="31"/>
                    <a:pt x="131" y="43"/>
                    <a:pt x="137" y="43"/>
                  </a:cubicBezTo>
                  <a:cubicBezTo>
                    <a:pt x="140" y="43"/>
                    <a:pt x="140" y="37"/>
                    <a:pt x="145" y="38"/>
                  </a:cubicBezTo>
                  <a:cubicBezTo>
                    <a:pt x="148" y="39"/>
                    <a:pt x="152" y="38"/>
                    <a:pt x="155" y="38"/>
                  </a:cubicBezTo>
                  <a:cubicBezTo>
                    <a:pt x="155" y="38"/>
                    <a:pt x="155" y="38"/>
                    <a:pt x="155" y="38"/>
                  </a:cubicBezTo>
                  <a:cubicBezTo>
                    <a:pt x="156" y="38"/>
                    <a:pt x="156" y="38"/>
                    <a:pt x="156" y="38"/>
                  </a:cubicBezTo>
                  <a:cubicBezTo>
                    <a:pt x="156" y="39"/>
                    <a:pt x="156" y="39"/>
                    <a:pt x="156" y="39"/>
                  </a:cubicBezTo>
                  <a:cubicBezTo>
                    <a:pt x="157" y="39"/>
                    <a:pt x="156" y="49"/>
                    <a:pt x="156" y="50"/>
                  </a:cubicBezTo>
                  <a:cubicBezTo>
                    <a:pt x="156" y="53"/>
                    <a:pt x="156" y="57"/>
                    <a:pt x="156" y="60"/>
                  </a:cubicBezTo>
                  <a:cubicBezTo>
                    <a:pt x="158" y="65"/>
                    <a:pt x="160" y="64"/>
                    <a:pt x="160" y="70"/>
                  </a:cubicBezTo>
                  <a:cubicBezTo>
                    <a:pt x="160" y="74"/>
                    <a:pt x="160" y="79"/>
                    <a:pt x="164" y="80"/>
                  </a:cubicBezTo>
                  <a:cubicBezTo>
                    <a:pt x="165" y="80"/>
                    <a:pt x="165" y="80"/>
                    <a:pt x="165" y="80"/>
                  </a:cubicBezTo>
                  <a:cubicBezTo>
                    <a:pt x="166" y="80"/>
                    <a:pt x="166" y="81"/>
                    <a:pt x="166" y="81"/>
                  </a:cubicBezTo>
                  <a:cubicBezTo>
                    <a:pt x="166" y="81"/>
                    <a:pt x="166" y="81"/>
                    <a:pt x="167" y="81"/>
                  </a:cubicBezTo>
                  <a:cubicBezTo>
                    <a:pt x="167" y="83"/>
                    <a:pt x="168" y="84"/>
                    <a:pt x="168" y="86"/>
                  </a:cubicBezTo>
                  <a:cubicBezTo>
                    <a:pt x="169" y="96"/>
                    <a:pt x="169" y="96"/>
                    <a:pt x="169" y="96"/>
                  </a:cubicBezTo>
                  <a:cubicBezTo>
                    <a:pt x="169" y="96"/>
                    <a:pt x="169" y="96"/>
                    <a:pt x="169" y="96"/>
                  </a:cubicBezTo>
                  <a:cubicBezTo>
                    <a:pt x="169" y="97"/>
                    <a:pt x="169" y="97"/>
                    <a:pt x="169" y="97"/>
                  </a:cubicBezTo>
                  <a:cubicBezTo>
                    <a:pt x="162" y="98"/>
                    <a:pt x="155" y="97"/>
                    <a:pt x="150" y="103"/>
                  </a:cubicBezTo>
                  <a:cubicBezTo>
                    <a:pt x="147" y="106"/>
                    <a:pt x="150" y="109"/>
                    <a:pt x="150" y="113"/>
                  </a:cubicBezTo>
                  <a:cubicBezTo>
                    <a:pt x="152" y="117"/>
                    <a:pt x="150" y="119"/>
                    <a:pt x="147" y="123"/>
                  </a:cubicBezTo>
                  <a:cubicBezTo>
                    <a:pt x="137" y="133"/>
                    <a:pt x="137" y="133"/>
                    <a:pt x="137" y="133"/>
                  </a:cubicBezTo>
                  <a:cubicBezTo>
                    <a:pt x="137" y="133"/>
                    <a:pt x="137" y="133"/>
                    <a:pt x="137" y="133"/>
                  </a:cubicBezTo>
                  <a:cubicBezTo>
                    <a:pt x="132" y="131"/>
                    <a:pt x="132" y="131"/>
                    <a:pt x="132" y="131"/>
                  </a:cubicBezTo>
                  <a:cubicBezTo>
                    <a:pt x="131" y="131"/>
                    <a:pt x="131" y="131"/>
                    <a:pt x="131" y="131"/>
                  </a:cubicBezTo>
                  <a:cubicBezTo>
                    <a:pt x="127" y="130"/>
                    <a:pt x="123" y="130"/>
                    <a:pt x="120" y="129"/>
                  </a:cubicBezTo>
                  <a:cubicBezTo>
                    <a:pt x="116" y="128"/>
                    <a:pt x="114" y="125"/>
                    <a:pt x="110" y="124"/>
                  </a:cubicBezTo>
                  <a:cubicBezTo>
                    <a:pt x="108" y="124"/>
                    <a:pt x="103" y="125"/>
                    <a:pt x="102" y="126"/>
                  </a:cubicBezTo>
                  <a:cubicBezTo>
                    <a:pt x="100" y="126"/>
                    <a:pt x="100" y="126"/>
                    <a:pt x="100" y="126"/>
                  </a:cubicBezTo>
                  <a:cubicBezTo>
                    <a:pt x="90" y="129"/>
                    <a:pt x="89" y="134"/>
                    <a:pt x="83" y="141"/>
                  </a:cubicBezTo>
                  <a:cubicBezTo>
                    <a:pt x="79" y="146"/>
                    <a:pt x="81" y="154"/>
                    <a:pt x="74" y="157"/>
                  </a:cubicBezTo>
                  <a:cubicBezTo>
                    <a:pt x="70" y="158"/>
                    <a:pt x="66" y="159"/>
                    <a:pt x="64" y="163"/>
                  </a:cubicBezTo>
                  <a:cubicBezTo>
                    <a:pt x="61" y="168"/>
                    <a:pt x="59" y="174"/>
                    <a:pt x="52" y="170"/>
                  </a:cubicBezTo>
                  <a:cubicBezTo>
                    <a:pt x="44" y="165"/>
                    <a:pt x="43" y="164"/>
                    <a:pt x="34" y="164"/>
                  </a:cubicBezTo>
                  <a:cubicBezTo>
                    <a:pt x="30" y="164"/>
                    <a:pt x="30" y="159"/>
                    <a:pt x="25" y="160"/>
                  </a:cubicBezTo>
                  <a:cubicBezTo>
                    <a:pt x="22" y="161"/>
                    <a:pt x="14" y="168"/>
                    <a:pt x="13" y="170"/>
                  </a:cubicBezTo>
                  <a:cubicBezTo>
                    <a:pt x="11" y="170"/>
                    <a:pt x="12" y="170"/>
                    <a:pt x="10" y="171"/>
                  </a:cubicBezTo>
                  <a:cubicBezTo>
                    <a:pt x="10" y="171"/>
                    <a:pt x="10" y="171"/>
                    <a:pt x="10" y="171"/>
                  </a:cubicBezTo>
                  <a:cubicBezTo>
                    <a:pt x="34" y="127"/>
                    <a:pt x="34" y="127"/>
                    <a:pt x="34" y="127"/>
                  </a:cubicBezTo>
                  <a:cubicBezTo>
                    <a:pt x="38" y="127"/>
                    <a:pt x="38" y="127"/>
                    <a:pt x="38" y="127"/>
                  </a:cubicBezTo>
                  <a:cubicBezTo>
                    <a:pt x="38" y="94"/>
                    <a:pt x="38" y="94"/>
                    <a:pt x="38" y="94"/>
                  </a:cubicBezTo>
                  <a:cubicBezTo>
                    <a:pt x="27" y="94"/>
                    <a:pt x="27" y="94"/>
                    <a:pt x="27" y="94"/>
                  </a:cubicBezTo>
                  <a:cubicBezTo>
                    <a:pt x="23" y="91"/>
                    <a:pt x="23" y="91"/>
                    <a:pt x="23" y="91"/>
                  </a:cubicBezTo>
                  <a:cubicBezTo>
                    <a:pt x="17" y="89"/>
                    <a:pt x="17" y="81"/>
                    <a:pt x="16" y="76"/>
                  </a:cubicBezTo>
                  <a:cubicBezTo>
                    <a:pt x="14" y="66"/>
                    <a:pt x="22" y="66"/>
                    <a:pt x="27" y="62"/>
                  </a:cubicBezTo>
                  <a:cubicBezTo>
                    <a:pt x="30" y="59"/>
                    <a:pt x="32" y="55"/>
                    <a:pt x="31" y="51"/>
                  </a:cubicBezTo>
                  <a:cubicBezTo>
                    <a:pt x="31" y="47"/>
                    <a:pt x="25" y="44"/>
                    <a:pt x="25" y="40"/>
                  </a:cubicBezTo>
                  <a:cubicBezTo>
                    <a:pt x="24" y="39"/>
                    <a:pt x="19" y="36"/>
                    <a:pt x="18" y="35"/>
                  </a:cubicBezTo>
                  <a:cubicBezTo>
                    <a:pt x="15" y="33"/>
                    <a:pt x="12" y="31"/>
                    <a:pt x="10" y="28"/>
                  </a:cubicBezTo>
                  <a:cubicBezTo>
                    <a:pt x="8" y="26"/>
                    <a:pt x="0" y="15"/>
                    <a:pt x="6" y="13"/>
                  </a:cubicBezTo>
                  <a:cubicBezTo>
                    <a:pt x="6" y="13"/>
                    <a:pt x="7" y="12"/>
                    <a:pt x="7" y="12"/>
                  </a:cubicBezTo>
                  <a:cubicBezTo>
                    <a:pt x="21" y="0"/>
                    <a:pt x="21" y="0"/>
                    <a:pt x="21"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83" name="SCHLEY"/>
            <p:cNvSpPr>
              <a:spLocks/>
            </p:cNvSpPr>
            <p:nvPr/>
          </p:nvSpPr>
          <p:spPr bwMode="auto">
            <a:xfrm>
              <a:off x="3352800" y="3784600"/>
              <a:ext cx="244475" cy="304800"/>
            </a:xfrm>
            <a:custGeom>
              <a:avLst/>
              <a:gdLst>
                <a:gd name="T0" fmla="*/ 111 w 154"/>
                <a:gd name="T1" fmla="*/ 34 h 192"/>
                <a:gd name="T2" fmla="*/ 111 w 154"/>
                <a:gd name="T3" fmla="*/ 90 h 192"/>
                <a:gd name="T4" fmla="*/ 132 w 154"/>
                <a:gd name="T5" fmla="*/ 90 h 192"/>
                <a:gd name="T6" fmla="*/ 132 w 154"/>
                <a:gd name="T7" fmla="*/ 142 h 192"/>
                <a:gd name="T8" fmla="*/ 154 w 154"/>
                <a:gd name="T9" fmla="*/ 142 h 192"/>
                <a:gd name="T10" fmla="*/ 154 w 154"/>
                <a:gd name="T11" fmla="*/ 142 h 192"/>
                <a:gd name="T12" fmla="*/ 154 w 154"/>
                <a:gd name="T13" fmla="*/ 192 h 192"/>
                <a:gd name="T14" fmla="*/ 109 w 154"/>
                <a:gd name="T15" fmla="*/ 192 h 192"/>
                <a:gd name="T16" fmla="*/ 109 w 154"/>
                <a:gd name="T17" fmla="*/ 186 h 192"/>
                <a:gd name="T18" fmla="*/ 0 w 154"/>
                <a:gd name="T19" fmla="*/ 186 h 192"/>
                <a:gd name="T20" fmla="*/ 0 w 154"/>
                <a:gd name="T21" fmla="*/ 186 h 192"/>
                <a:gd name="T22" fmla="*/ 0 w 154"/>
                <a:gd name="T23" fmla="*/ 178 h 192"/>
                <a:gd name="T24" fmla="*/ 9 w 154"/>
                <a:gd name="T25" fmla="*/ 178 h 192"/>
                <a:gd name="T26" fmla="*/ 9 w 154"/>
                <a:gd name="T27" fmla="*/ 166 h 192"/>
                <a:gd name="T28" fmla="*/ 4 w 154"/>
                <a:gd name="T29" fmla="*/ 166 h 192"/>
                <a:gd name="T30" fmla="*/ 4 w 154"/>
                <a:gd name="T31" fmla="*/ 139 h 192"/>
                <a:gd name="T32" fmla="*/ 13 w 154"/>
                <a:gd name="T33" fmla="*/ 139 h 192"/>
                <a:gd name="T34" fmla="*/ 13 w 154"/>
                <a:gd name="T35" fmla="*/ 90 h 192"/>
                <a:gd name="T36" fmla="*/ 24 w 154"/>
                <a:gd name="T37" fmla="*/ 90 h 192"/>
                <a:gd name="T38" fmla="*/ 24 w 154"/>
                <a:gd name="T39" fmla="*/ 0 h 192"/>
                <a:gd name="T40" fmla="*/ 28 w 154"/>
                <a:gd name="T41" fmla="*/ 0 h 192"/>
                <a:gd name="T42" fmla="*/ 28 w 154"/>
                <a:gd name="T43" fmla="*/ 0 h 192"/>
                <a:gd name="T44" fmla="*/ 43 w 154"/>
                <a:gd name="T45" fmla="*/ 0 h 192"/>
                <a:gd name="T46" fmla="*/ 43 w 154"/>
                <a:gd name="T47" fmla="*/ 16 h 192"/>
                <a:gd name="T48" fmla="*/ 48 w 154"/>
                <a:gd name="T49" fmla="*/ 16 h 192"/>
                <a:gd name="T50" fmla="*/ 48 w 154"/>
                <a:gd name="T51" fmla="*/ 25 h 192"/>
                <a:gd name="T52" fmla="*/ 55 w 154"/>
                <a:gd name="T53" fmla="*/ 25 h 192"/>
                <a:gd name="T54" fmla="*/ 55 w 154"/>
                <a:gd name="T55" fmla="*/ 16 h 192"/>
                <a:gd name="T56" fmla="*/ 67 w 154"/>
                <a:gd name="T57" fmla="*/ 16 h 192"/>
                <a:gd name="T58" fmla="*/ 67 w 154"/>
                <a:gd name="T59" fmla="*/ 34 h 192"/>
                <a:gd name="T60" fmla="*/ 111 w 154"/>
                <a:gd name="T61" fmla="*/ 34 h 192"/>
                <a:gd name="T62" fmla="*/ 111 w 154"/>
                <a:gd name="T63" fmla="*/ 3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192">
                  <a:moveTo>
                    <a:pt x="111" y="34"/>
                  </a:moveTo>
                  <a:lnTo>
                    <a:pt x="111" y="90"/>
                  </a:lnTo>
                  <a:lnTo>
                    <a:pt x="132" y="90"/>
                  </a:lnTo>
                  <a:lnTo>
                    <a:pt x="132" y="142"/>
                  </a:lnTo>
                  <a:lnTo>
                    <a:pt x="154" y="142"/>
                  </a:lnTo>
                  <a:lnTo>
                    <a:pt x="154" y="142"/>
                  </a:lnTo>
                  <a:lnTo>
                    <a:pt x="154" y="192"/>
                  </a:lnTo>
                  <a:lnTo>
                    <a:pt x="109" y="192"/>
                  </a:lnTo>
                  <a:lnTo>
                    <a:pt x="109" y="186"/>
                  </a:lnTo>
                  <a:lnTo>
                    <a:pt x="0" y="186"/>
                  </a:lnTo>
                  <a:lnTo>
                    <a:pt x="0" y="186"/>
                  </a:lnTo>
                  <a:lnTo>
                    <a:pt x="0" y="178"/>
                  </a:lnTo>
                  <a:lnTo>
                    <a:pt x="9" y="178"/>
                  </a:lnTo>
                  <a:lnTo>
                    <a:pt x="9" y="166"/>
                  </a:lnTo>
                  <a:lnTo>
                    <a:pt x="4" y="166"/>
                  </a:lnTo>
                  <a:lnTo>
                    <a:pt x="4" y="139"/>
                  </a:lnTo>
                  <a:lnTo>
                    <a:pt x="13" y="139"/>
                  </a:lnTo>
                  <a:lnTo>
                    <a:pt x="13" y="90"/>
                  </a:lnTo>
                  <a:lnTo>
                    <a:pt x="24" y="90"/>
                  </a:lnTo>
                  <a:lnTo>
                    <a:pt x="24" y="0"/>
                  </a:lnTo>
                  <a:lnTo>
                    <a:pt x="28" y="0"/>
                  </a:lnTo>
                  <a:lnTo>
                    <a:pt x="28" y="0"/>
                  </a:lnTo>
                  <a:lnTo>
                    <a:pt x="43" y="0"/>
                  </a:lnTo>
                  <a:lnTo>
                    <a:pt x="43" y="16"/>
                  </a:lnTo>
                  <a:lnTo>
                    <a:pt x="48" y="16"/>
                  </a:lnTo>
                  <a:lnTo>
                    <a:pt x="48" y="25"/>
                  </a:lnTo>
                  <a:lnTo>
                    <a:pt x="55" y="25"/>
                  </a:lnTo>
                  <a:lnTo>
                    <a:pt x="55" y="16"/>
                  </a:lnTo>
                  <a:lnTo>
                    <a:pt x="67" y="16"/>
                  </a:lnTo>
                  <a:lnTo>
                    <a:pt x="67" y="34"/>
                  </a:lnTo>
                  <a:lnTo>
                    <a:pt x="111" y="34"/>
                  </a:lnTo>
                  <a:lnTo>
                    <a:pt x="111" y="34"/>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84" name="SPALDING"/>
            <p:cNvSpPr>
              <a:spLocks/>
            </p:cNvSpPr>
            <p:nvPr/>
          </p:nvSpPr>
          <p:spPr bwMode="auto">
            <a:xfrm>
              <a:off x="3281362" y="2521481"/>
              <a:ext cx="486151" cy="372534"/>
            </a:xfrm>
            <a:custGeom>
              <a:avLst/>
              <a:gdLst>
                <a:gd name="connsiteX0" fmla="*/ 418516 w 568325"/>
                <a:gd name="connsiteY0" fmla="*/ 402431 h 552450"/>
                <a:gd name="connsiteX1" fmla="*/ 418516 w 568325"/>
                <a:gd name="connsiteY1" fmla="*/ 402431 h 552450"/>
                <a:gd name="connsiteX2" fmla="*/ 418293 w 568325"/>
                <a:gd name="connsiteY2" fmla="*/ 402543 h 552450"/>
                <a:gd name="connsiteX3" fmla="*/ 418516 w 568325"/>
                <a:gd name="connsiteY3" fmla="*/ 402431 h 552450"/>
                <a:gd name="connsiteX4" fmla="*/ 467726 w 568325"/>
                <a:gd name="connsiteY4" fmla="*/ 347836 h 552450"/>
                <a:gd name="connsiteX5" fmla="*/ 461318 w 568325"/>
                <a:gd name="connsiteY5" fmla="*/ 364331 h 552450"/>
                <a:gd name="connsiteX6" fmla="*/ 454928 w 568325"/>
                <a:gd name="connsiteY6" fmla="*/ 370880 h 552450"/>
                <a:gd name="connsiteX7" fmla="*/ 461318 w 568325"/>
                <a:gd name="connsiteY7" fmla="*/ 364331 h 552450"/>
                <a:gd name="connsiteX8" fmla="*/ 467726 w 568325"/>
                <a:gd name="connsiteY8" fmla="*/ 347836 h 552450"/>
                <a:gd name="connsiteX9" fmla="*/ 175930 w 568325"/>
                <a:gd name="connsiteY9" fmla="*/ 249994 h 552450"/>
                <a:gd name="connsiteX10" fmla="*/ 178345 w 568325"/>
                <a:gd name="connsiteY10" fmla="*/ 252413 h 552450"/>
                <a:gd name="connsiteX11" fmla="*/ 185983 w 568325"/>
                <a:gd name="connsiteY11" fmla="*/ 257344 h 552450"/>
                <a:gd name="connsiteX12" fmla="*/ 178345 w 568325"/>
                <a:gd name="connsiteY12" fmla="*/ 252413 h 552450"/>
                <a:gd name="connsiteX13" fmla="*/ 175930 w 568325"/>
                <a:gd name="connsiteY13" fmla="*/ 249994 h 552450"/>
                <a:gd name="connsiteX14" fmla="*/ 165956 w 568325"/>
                <a:gd name="connsiteY14" fmla="*/ 245255 h 552450"/>
                <a:gd name="connsiteX15" fmla="*/ 166455 w 568325"/>
                <a:gd name="connsiteY15" fmla="*/ 245269 h 552450"/>
                <a:gd name="connsiteX16" fmla="*/ 171804 w 568325"/>
                <a:gd name="connsiteY16" fmla="*/ 247054 h 552450"/>
                <a:gd name="connsiteX17" fmla="*/ 166455 w 568325"/>
                <a:gd name="connsiteY17" fmla="*/ 245269 h 552450"/>
                <a:gd name="connsiteX18" fmla="*/ 165956 w 568325"/>
                <a:gd name="connsiteY18" fmla="*/ 245255 h 552450"/>
                <a:gd name="connsiteX19" fmla="*/ 156052 w 568325"/>
                <a:gd name="connsiteY19" fmla="*/ 244971 h 552450"/>
                <a:gd name="connsiteX20" fmla="*/ 165288 w 568325"/>
                <a:gd name="connsiteY20" fmla="*/ 245235 h 552450"/>
                <a:gd name="connsiteX21" fmla="*/ 407302 w 568325"/>
                <a:gd name="connsiteY21" fmla="*/ 408046 h 552450"/>
                <a:gd name="connsiteX22" fmla="*/ 399492 w 568325"/>
                <a:gd name="connsiteY22" fmla="*/ 411956 h 552450"/>
                <a:gd name="connsiteX23" fmla="*/ 404248 w 568325"/>
                <a:gd name="connsiteY23" fmla="*/ 421481 h 552450"/>
                <a:gd name="connsiteX24" fmla="*/ 404248 w 568325"/>
                <a:gd name="connsiteY24" fmla="*/ 426244 h 552450"/>
                <a:gd name="connsiteX25" fmla="*/ 404248 w 568325"/>
                <a:gd name="connsiteY25" fmla="*/ 428625 h 552450"/>
                <a:gd name="connsiteX26" fmla="*/ 401870 w 568325"/>
                <a:gd name="connsiteY26" fmla="*/ 428625 h 552450"/>
                <a:gd name="connsiteX27" fmla="*/ 399492 w 568325"/>
                <a:gd name="connsiteY27" fmla="*/ 433388 h 552450"/>
                <a:gd name="connsiteX28" fmla="*/ 392358 w 568325"/>
                <a:gd name="connsiteY28" fmla="*/ 442913 h 552450"/>
                <a:gd name="connsiteX29" fmla="*/ 387603 w 568325"/>
                <a:gd name="connsiteY29" fmla="*/ 452438 h 552450"/>
                <a:gd name="connsiteX30" fmla="*/ 382847 w 568325"/>
                <a:gd name="connsiteY30" fmla="*/ 459581 h 552450"/>
                <a:gd name="connsiteX31" fmla="*/ 380469 w 568325"/>
                <a:gd name="connsiteY31" fmla="*/ 469106 h 552450"/>
                <a:gd name="connsiteX32" fmla="*/ 380469 w 568325"/>
                <a:gd name="connsiteY32" fmla="*/ 521494 h 552450"/>
                <a:gd name="connsiteX33" fmla="*/ 380469 w 568325"/>
                <a:gd name="connsiteY33" fmla="*/ 552450 h 552450"/>
                <a:gd name="connsiteX34" fmla="*/ 282974 w 568325"/>
                <a:gd name="connsiteY34" fmla="*/ 552450 h 552450"/>
                <a:gd name="connsiteX35" fmla="*/ 274651 w 568325"/>
                <a:gd name="connsiteY35" fmla="*/ 537865 h 552450"/>
                <a:gd name="connsiteX36" fmla="*/ 273462 w 568325"/>
                <a:gd name="connsiteY36" fmla="*/ 535781 h 552450"/>
                <a:gd name="connsiteX37" fmla="*/ 256817 w 568325"/>
                <a:gd name="connsiteY37" fmla="*/ 535781 h 552450"/>
                <a:gd name="connsiteX38" fmla="*/ 254439 w 568325"/>
                <a:gd name="connsiteY38" fmla="*/ 535781 h 552450"/>
                <a:gd name="connsiteX39" fmla="*/ 142676 w 568325"/>
                <a:gd name="connsiteY39" fmla="*/ 538163 h 552450"/>
                <a:gd name="connsiteX40" fmla="*/ 135542 w 568325"/>
                <a:gd name="connsiteY40" fmla="*/ 538163 h 552450"/>
                <a:gd name="connsiteX41" fmla="*/ 45181 w 568325"/>
                <a:gd name="connsiteY41" fmla="*/ 521494 h 552450"/>
                <a:gd name="connsiteX42" fmla="*/ 11890 w 568325"/>
                <a:gd name="connsiteY42" fmla="*/ 545306 h 552450"/>
                <a:gd name="connsiteX43" fmla="*/ 0 w 568325"/>
                <a:gd name="connsiteY43" fmla="*/ 497681 h 552450"/>
                <a:gd name="connsiteX44" fmla="*/ 2378 w 568325"/>
                <a:gd name="connsiteY44" fmla="*/ 459581 h 552450"/>
                <a:gd name="connsiteX45" fmla="*/ 66582 w 568325"/>
                <a:gd name="connsiteY45" fmla="*/ 459581 h 552450"/>
                <a:gd name="connsiteX46" fmla="*/ 73716 w 568325"/>
                <a:gd name="connsiteY46" fmla="*/ 445294 h 552450"/>
                <a:gd name="connsiteX47" fmla="*/ 78472 w 568325"/>
                <a:gd name="connsiteY47" fmla="*/ 433388 h 552450"/>
                <a:gd name="connsiteX48" fmla="*/ 78472 w 568325"/>
                <a:gd name="connsiteY48" fmla="*/ 431006 h 552450"/>
                <a:gd name="connsiteX49" fmla="*/ 85606 w 568325"/>
                <a:gd name="connsiteY49" fmla="*/ 428625 h 552450"/>
                <a:gd name="connsiteX50" fmla="*/ 90361 w 568325"/>
                <a:gd name="connsiteY50" fmla="*/ 426244 h 552450"/>
                <a:gd name="connsiteX51" fmla="*/ 102251 w 568325"/>
                <a:gd name="connsiteY51" fmla="*/ 411956 h 552450"/>
                <a:gd name="connsiteX52" fmla="*/ 116519 w 568325"/>
                <a:gd name="connsiteY52" fmla="*/ 388144 h 552450"/>
                <a:gd name="connsiteX53" fmla="*/ 114141 w 568325"/>
                <a:gd name="connsiteY53" fmla="*/ 373856 h 552450"/>
                <a:gd name="connsiteX54" fmla="*/ 118897 w 568325"/>
                <a:gd name="connsiteY54" fmla="*/ 361950 h 552450"/>
                <a:gd name="connsiteX55" fmla="*/ 116816 w 568325"/>
                <a:gd name="connsiteY55" fmla="*/ 347365 h 552450"/>
                <a:gd name="connsiteX56" fmla="*/ 116519 w 568325"/>
                <a:gd name="connsiteY56" fmla="*/ 345281 h 552450"/>
                <a:gd name="connsiteX57" fmla="*/ 147432 w 568325"/>
                <a:gd name="connsiteY57" fmla="*/ 345281 h 552450"/>
                <a:gd name="connsiteX58" fmla="*/ 147432 w 568325"/>
                <a:gd name="connsiteY58" fmla="*/ 250031 h 552450"/>
                <a:gd name="connsiteX59" fmla="*/ 156052 w 568325"/>
                <a:gd name="connsiteY59" fmla="*/ 244971 h 552450"/>
                <a:gd name="connsiteX60" fmla="*/ 568325 w 568325"/>
                <a:gd name="connsiteY60" fmla="*/ 240506 h 552450"/>
                <a:gd name="connsiteX61" fmla="*/ 527900 w 568325"/>
                <a:gd name="connsiteY61" fmla="*/ 285750 h 552450"/>
                <a:gd name="connsiteX62" fmla="*/ 516445 w 568325"/>
                <a:gd name="connsiteY62" fmla="*/ 302875 h 552450"/>
                <a:gd name="connsiteX63" fmla="*/ 527900 w 568325"/>
                <a:gd name="connsiteY63" fmla="*/ 285750 h 552450"/>
                <a:gd name="connsiteX64" fmla="*/ 568325 w 568325"/>
                <a:gd name="connsiteY64" fmla="*/ 240506 h 552450"/>
                <a:gd name="connsiteX65" fmla="*/ 562861 w 568325"/>
                <a:gd name="connsiteY65" fmla="*/ 221892 h 552450"/>
                <a:gd name="connsiteX66" fmla="*/ 565947 w 568325"/>
                <a:gd name="connsiteY66" fmla="*/ 226219 h 552450"/>
                <a:gd name="connsiteX67" fmla="*/ 566192 w 568325"/>
                <a:gd name="connsiteY67" fmla="*/ 227691 h 552450"/>
                <a:gd name="connsiteX68" fmla="*/ 565947 w 568325"/>
                <a:gd name="connsiteY68" fmla="*/ 226219 h 552450"/>
                <a:gd name="connsiteX69" fmla="*/ 562861 w 568325"/>
                <a:gd name="connsiteY69" fmla="*/ 221892 h 552450"/>
                <a:gd name="connsiteX70" fmla="*/ 209258 w 568325"/>
                <a:gd name="connsiteY70" fmla="*/ 192881 h 552450"/>
                <a:gd name="connsiteX71" fmla="*/ 209258 w 568325"/>
                <a:gd name="connsiteY71" fmla="*/ 192881 h 552450"/>
                <a:gd name="connsiteX72" fmla="*/ 209258 w 568325"/>
                <a:gd name="connsiteY72" fmla="*/ 242888 h 552450"/>
                <a:gd name="connsiteX73" fmla="*/ 200379 w 568325"/>
                <a:gd name="connsiteY73" fmla="*/ 252613 h 552450"/>
                <a:gd name="connsiteX74" fmla="*/ 209258 w 568325"/>
                <a:gd name="connsiteY74" fmla="*/ 242888 h 552450"/>
                <a:gd name="connsiteX75" fmla="*/ 209258 w 568325"/>
                <a:gd name="connsiteY75" fmla="*/ 192881 h 552450"/>
                <a:gd name="connsiteX76" fmla="*/ 494617 w 568325"/>
                <a:gd name="connsiteY76" fmla="*/ 181842 h 552450"/>
                <a:gd name="connsiteX77" fmla="*/ 516011 w 568325"/>
                <a:gd name="connsiteY77" fmla="*/ 185738 h 552450"/>
                <a:gd name="connsiteX78" fmla="*/ 546924 w 568325"/>
                <a:gd name="connsiteY78" fmla="*/ 195263 h 552450"/>
                <a:gd name="connsiteX79" fmla="*/ 546979 w 568325"/>
                <a:gd name="connsiteY79" fmla="*/ 195373 h 552450"/>
                <a:gd name="connsiteX80" fmla="*/ 546924 w 568325"/>
                <a:gd name="connsiteY80" fmla="*/ 195263 h 552450"/>
                <a:gd name="connsiteX81" fmla="*/ 516011 w 568325"/>
                <a:gd name="connsiteY81" fmla="*/ 185738 h 552450"/>
                <a:gd name="connsiteX82" fmla="*/ 494617 w 568325"/>
                <a:gd name="connsiteY82" fmla="*/ 181842 h 552450"/>
                <a:gd name="connsiteX83" fmla="*/ 460048 w 568325"/>
                <a:gd name="connsiteY83" fmla="*/ 165230 h 552450"/>
                <a:gd name="connsiteX84" fmla="*/ 473208 w 568325"/>
                <a:gd name="connsiteY84" fmla="*/ 176213 h 552450"/>
                <a:gd name="connsiteX85" fmla="*/ 486151 w 568325"/>
                <a:gd name="connsiteY85" fmla="*/ 179916 h 552450"/>
                <a:gd name="connsiteX86" fmla="*/ 473208 w 568325"/>
                <a:gd name="connsiteY86" fmla="*/ 176213 h 552450"/>
                <a:gd name="connsiteX87" fmla="*/ 460048 w 568325"/>
                <a:gd name="connsiteY87" fmla="*/ 165230 h 552450"/>
                <a:gd name="connsiteX88" fmla="*/ 457133 w 568325"/>
                <a:gd name="connsiteY88" fmla="*/ 158878 h 552450"/>
                <a:gd name="connsiteX89" fmla="*/ 458940 w 568325"/>
                <a:gd name="connsiteY89" fmla="*/ 164306 h 552450"/>
                <a:gd name="connsiteX90" fmla="*/ 458940 w 568325"/>
                <a:gd name="connsiteY90" fmla="*/ 164306 h 552450"/>
                <a:gd name="connsiteX91" fmla="*/ 457133 w 568325"/>
                <a:gd name="connsiteY91" fmla="*/ 158878 h 552450"/>
                <a:gd name="connsiteX92" fmla="*/ 440510 w 568325"/>
                <a:gd name="connsiteY92" fmla="*/ 131562 h 552450"/>
                <a:gd name="connsiteX93" fmla="*/ 449726 w 568325"/>
                <a:gd name="connsiteY93" fmla="*/ 140792 h 552450"/>
                <a:gd name="connsiteX94" fmla="*/ 450680 w 568325"/>
                <a:gd name="connsiteY94" fmla="*/ 141747 h 552450"/>
                <a:gd name="connsiteX95" fmla="*/ 449726 w 568325"/>
                <a:gd name="connsiteY95" fmla="*/ 140792 h 552450"/>
                <a:gd name="connsiteX96" fmla="*/ 440510 w 568325"/>
                <a:gd name="connsiteY96" fmla="*/ 131562 h 552450"/>
                <a:gd name="connsiteX97" fmla="*/ 218770 w 568325"/>
                <a:gd name="connsiteY97" fmla="*/ 119063 h 552450"/>
                <a:gd name="connsiteX98" fmla="*/ 233334 w 568325"/>
                <a:gd name="connsiteY98" fmla="*/ 119063 h 552450"/>
                <a:gd name="connsiteX99" fmla="*/ 235415 w 568325"/>
                <a:gd name="connsiteY99" fmla="*/ 119063 h 552450"/>
                <a:gd name="connsiteX100" fmla="*/ 218770 w 568325"/>
                <a:gd name="connsiteY100" fmla="*/ 119063 h 552450"/>
                <a:gd name="connsiteX101" fmla="*/ 218770 w 568325"/>
                <a:gd name="connsiteY101" fmla="*/ 192881 h 552450"/>
                <a:gd name="connsiteX102" fmla="*/ 218770 w 568325"/>
                <a:gd name="connsiteY102" fmla="*/ 119063 h 552450"/>
                <a:gd name="connsiteX103" fmla="*/ 425598 w 568325"/>
                <a:gd name="connsiteY103" fmla="*/ 116630 h 552450"/>
                <a:gd name="connsiteX104" fmla="*/ 430461 w 568325"/>
                <a:gd name="connsiteY104" fmla="*/ 121500 h 552450"/>
                <a:gd name="connsiteX105" fmla="*/ 425598 w 568325"/>
                <a:gd name="connsiteY105" fmla="*/ 116630 h 552450"/>
                <a:gd name="connsiteX106" fmla="*/ 358364 w 568325"/>
                <a:gd name="connsiteY106" fmla="*/ 77524 h 552450"/>
                <a:gd name="connsiteX107" fmla="*/ 368579 w 568325"/>
                <a:gd name="connsiteY107" fmla="*/ 92869 h 552450"/>
                <a:gd name="connsiteX108" fmla="*/ 409004 w 568325"/>
                <a:gd name="connsiteY108" fmla="*/ 100013 h 552450"/>
                <a:gd name="connsiteX109" fmla="*/ 414936 w 568325"/>
                <a:gd name="connsiteY109" fmla="*/ 105953 h 552450"/>
                <a:gd name="connsiteX110" fmla="*/ 409004 w 568325"/>
                <a:gd name="connsiteY110" fmla="*/ 100013 h 552450"/>
                <a:gd name="connsiteX111" fmla="*/ 368579 w 568325"/>
                <a:gd name="connsiteY111" fmla="*/ 92869 h 552450"/>
                <a:gd name="connsiteX112" fmla="*/ 358364 w 568325"/>
                <a:gd name="connsiteY112" fmla="*/ 77524 h 552450"/>
                <a:gd name="connsiteX113" fmla="*/ 249683 w 568325"/>
                <a:gd name="connsiteY113" fmla="*/ 52388 h 552450"/>
                <a:gd name="connsiteX114" fmla="*/ 249683 w 568325"/>
                <a:gd name="connsiteY114" fmla="*/ 52388 h 552450"/>
                <a:gd name="connsiteX115" fmla="*/ 254439 w 568325"/>
                <a:gd name="connsiteY115" fmla="*/ 57150 h 552450"/>
                <a:gd name="connsiteX116" fmla="*/ 254439 w 568325"/>
                <a:gd name="connsiteY116" fmla="*/ 61913 h 552450"/>
                <a:gd name="connsiteX117" fmla="*/ 247305 w 568325"/>
                <a:gd name="connsiteY117" fmla="*/ 71438 h 552450"/>
                <a:gd name="connsiteX118" fmla="*/ 235415 w 568325"/>
                <a:gd name="connsiteY118" fmla="*/ 80963 h 552450"/>
                <a:gd name="connsiteX119" fmla="*/ 247305 w 568325"/>
                <a:gd name="connsiteY119" fmla="*/ 71438 h 552450"/>
                <a:gd name="connsiteX120" fmla="*/ 254439 w 568325"/>
                <a:gd name="connsiteY120" fmla="*/ 61913 h 552450"/>
                <a:gd name="connsiteX121" fmla="*/ 254439 w 568325"/>
                <a:gd name="connsiteY121" fmla="*/ 57150 h 552450"/>
                <a:gd name="connsiteX122" fmla="*/ 249683 w 568325"/>
                <a:gd name="connsiteY122" fmla="*/ 52388 h 552450"/>
                <a:gd name="connsiteX123" fmla="*/ 238961 w 568325"/>
                <a:gd name="connsiteY123" fmla="*/ 38014 h 552450"/>
                <a:gd name="connsiteX124" fmla="*/ 240171 w 568325"/>
                <a:gd name="connsiteY124" fmla="*/ 42863 h 552450"/>
                <a:gd name="connsiteX125" fmla="*/ 240171 w 568325"/>
                <a:gd name="connsiteY125" fmla="*/ 42863 h 552450"/>
                <a:gd name="connsiteX126" fmla="*/ 238961 w 568325"/>
                <a:gd name="connsiteY126" fmla="*/ 38014 h 552450"/>
                <a:gd name="connsiteX127" fmla="*/ 275840 w 568325"/>
                <a:gd name="connsiteY127" fmla="*/ 2381 h 552450"/>
                <a:gd name="connsiteX128" fmla="*/ 275840 w 568325"/>
                <a:gd name="connsiteY128" fmla="*/ 2381 h 552450"/>
                <a:gd name="connsiteX129" fmla="*/ 275840 w 568325"/>
                <a:gd name="connsiteY129" fmla="*/ 4763 h 552450"/>
                <a:gd name="connsiteX130" fmla="*/ 275840 w 568325"/>
                <a:gd name="connsiteY130" fmla="*/ 21431 h 552450"/>
                <a:gd name="connsiteX131" fmla="*/ 275840 w 568325"/>
                <a:gd name="connsiteY131" fmla="*/ 4763 h 552450"/>
                <a:gd name="connsiteX132" fmla="*/ 275840 w 568325"/>
                <a:gd name="connsiteY132" fmla="*/ 2381 h 552450"/>
                <a:gd name="connsiteX133" fmla="*/ 256816 w 568325"/>
                <a:gd name="connsiteY133" fmla="*/ 0 h 552450"/>
                <a:gd name="connsiteX134" fmla="*/ 256816 w 568325"/>
                <a:gd name="connsiteY134" fmla="*/ 21431 h 552450"/>
                <a:gd name="connsiteX135" fmla="*/ 256816 w 568325"/>
                <a:gd name="connsiteY135" fmla="*/ 21431 h 552450"/>
                <a:gd name="connsiteX136" fmla="*/ 256816 w 568325"/>
                <a:gd name="connsiteY136" fmla="*/ 0 h 552450"/>
                <a:gd name="connsiteX137" fmla="*/ 221148 w 568325"/>
                <a:gd name="connsiteY137" fmla="*/ 0 h 552450"/>
                <a:gd name="connsiteX138" fmla="*/ 221148 w 568325"/>
                <a:gd name="connsiteY138" fmla="*/ 0 h 552450"/>
                <a:gd name="connsiteX139" fmla="*/ 221148 w 568325"/>
                <a:gd name="connsiteY139" fmla="*/ 1191 h 552450"/>
                <a:gd name="connsiteX140" fmla="*/ 221148 w 568325"/>
                <a:gd name="connsiteY140" fmla="*/ 9525 h 552450"/>
                <a:gd name="connsiteX141" fmla="*/ 230659 w 568325"/>
                <a:gd name="connsiteY141" fmla="*/ 16669 h 552450"/>
                <a:gd name="connsiteX142" fmla="*/ 223525 w 568325"/>
                <a:gd name="connsiteY142" fmla="*/ 11906 h 552450"/>
                <a:gd name="connsiteX143" fmla="*/ 221148 w 568325"/>
                <a:gd name="connsiteY143" fmla="*/ 9525 h 552450"/>
                <a:gd name="connsiteX144" fmla="*/ 221148 w 568325"/>
                <a:gd name="connsiteY144" fmla="*/ 1191 h 552450"/>
                <a:gd name="connsiteX145" fmla="*/ 221148 w 568325"/>
                <a:gd name="connsiteY145" fmla="*/ 0 h 552450"/>
                <a:gd name="connsiteX0" fmla="*/ 418516 w 568325"/>
                <a:gd name="connsiteY0" fmla="*/ 402431 h 552450"/>
                <a:gd name="connsiteX1" fmla="*/ 418516 w 568325"/>
                <a:gd name="connsiteY1" fmla="*/ 402431 h 552450"/>
                <a:gd name="connsiteX2" fmla="*/ 418293 w 568325"/>
                <a:gd name="connsiteY2" fmla="*/ 402543 h 552450"/>
                <a:gd name="connsiteX3" fmla="*/ 418516 w 568325"/>
                <a:gd name="connsiteY3" fmla="*/ 402431 h 552450"/>
                <a:gd name="connsiteX4" fmla="*/ 467726 w 568325"/>
                <a:gd name="connsiteY4" fmla="*/ 347836 h 552450"/>
                <a:gd name="connsiteX5" fmla="*/ 461318 w 568325"/>
                <a:gd name="connsiteY5" fmla="*/ 364331 h 552450"/>
                <a:gd name="connsiteX6" fmla="*/ 454928 w 568325"/>
                <a:gd name="connsiteY6" fmla="*/ 370880 h 552450"/>
                <a:gd name="connsiteX7" fmla="*/ 461318 w 568325"/>
                <a:gd name="connsiteY7" fmla="*/ 364331 h 552450"/>
                <a:gd name="connsiteX8" fmla="*/ 467726 w 568325"/>
                <a:gd name="connsiteY8" fmla="*/ 347836 h 552450"/>
                <a:gd name="connsiteX9" fmla="*/ 175930 w 568325"/>
                <a:gd name="connsiteY9" fmla="*/ 249994 h 552450"/>
                <a:gd name="connsiteX10" fmla="*/ 178345 w 568325"/>
                <a:gd name="connsiteY10" fmla="*/ 252413 h 552450"/>
                <a:gd name="connsiteX11" fmla="*/ 185983 w 568325"/>
                <a:gd name="connsiteY11" fmla="*/ 257344 h 552450"/>
                <a:gd name="connsiteX12" fmla="*/ 178345 w 568325"/>
                <a:gd name="connsiteY12" fmla="*/ 252413 h 552450"/>
                <a:gd name="connsiteX13" fmla="*/ 175930 w 568325"/>
                <a:gd name="connsiteY13" fmla="*/ 249994 h 552450"/>
                <a:gd name="connsiteX14" fmla="*/ 165956 w 568325"/>
                <a:gd name="connsiteY14" fmla="*/ 245255 h 552450"/>
                <a:gd name="connsiteX15" fmla="*/ 166455 w 568325"/>
                <a:gd name="connsiteY15" fmla="*/ 245269 h 552450"/>
                <a:gd name="connsiteX16" fmla="*/ 171804 w 568325"/>
                <a:gd name="connsiteY16" fmla="*/ 247054 h 552450"/>
                <a:gd name="connsiteX17" fmla="*/ 166455 w 568325"/>
                <a:gd name="connsiteY17" fmla="*/ 245269 h 552450"/>
                <a:gd name="connsiteX18" fmla="*/ 165956 w 568325"/>
                <a:gd name="connsiteY18" fmla="*/ 245255 h 552450"/>
                <a:gd name="connsiteX19" fmla="*/ 156052 w 568325"/>
                <a:gd name="connsiteY19" fmla="*/ 244971 h 552450"/>
                <a:gd name="connsiteX20" fmla="*/ 165288 w 568325"/>
                <a:gd name="connsiteY20" fmla="*/ 245235 h 552450"/>
                <a:gd name="connsiteX21" fmla="*/ 407302 w 568325"/>
                <a:gd name="connsiteY21" fmla="*/ 408046 h 552450"/>
                <a:gd name="connsiteX22" fmla="*/ 399492 w 568325"/>
                <a:gd name="connsiteY22" fmla="*/ 411956 h 552450"/>
                <a:gd name="connsiteX23" fmla="*/ 404248 w 568325"/>
                <a:gd name="connsiteY23" fmla="*/ 421481 h 552450"/>
                <a:gd name="connsiteX24" fmla="*/ 404248 w 568325"/>
                <a:gd name="connsiteY24" fmla="*/ 426244 h 552450"/>
                <a:gd name="connsiteX25" fmla="*/ 404248 w 568325"/>
                <a:gd name="connsiteY25" fmla="*/ 428625 h 552450"/>
                <a:gd name="connsiteX26" fmla="*/ 401870 w 568325"/>
                <a:gd name="connsiteY26" fmla="*/ 428625 h 552450"/>
                <a:gd name="connsiteX27" fmla="*/ 399492 w 568325"/>
                <a:gd name="connsiteY27" fmla="*/ 433388 h 552450"/>
                <a:gd name="connsiteX28" fmla="*/ 392358 w 568325"/>
                <a:gd name="connsiteY28" fmla="*/ 442913 h 552450"/>
                <a:gd name="connsiteX29" fmla="*/ 387603 w 568325"/>
                <a:gd name="connsiteY29" fmla="*/ 452438 h 552450"/>
                <a:gd name="connsiteX30" fmla="*/ 382847 w 568325"/>
                <a:gd name="connsiteY30" fmla="*/ 459581 h 552450"/>
                <a:gd name="connsiteX31" fmla="*/ 380469 w 568325"/>
                <a:gd name="connsiteY31" fmla="*/ 469106 h 552450"/>
                <a:gd name="connsiteX32" fmla="*/ 380469 w 568325"/>
                <a:gd name="connsiteY32" fmla="*/ 521494 h 552450"/>
                <a:gd name="connsiteX33" fmla="*/ 380469 w 568325"/>
                <a:gd name="connsiteY33" fmla="*/ 552450 h 552450"/>
                <a:gd name="connsiteX34" fmla="*/ 282974 w 568325"/>
                <a:gd name="connsiteY34" fmla="*/ 552450 h 552450"/>
                <a:gd name="connsiteX35" fmla="*/ 274651 w 568325"/>
                <a:gd name="connsiteY35" fmla="*/ 537865 h 552450"/>
                <a:gd name="connsiteX36" fmla="*/ 273462 w 568325"/>
                <a:gd name="connsiteY36" fmla="*/ 535781 h 552450"/>
                <a:gd name="connsiteX37" fmla="*/ 256817 w 568325"/>
                <a:gd name="connsiteY37" fmla="*/ 535781 h 552450"/>
                <a:gd name="connsiteX38" fmla="*/ 254439 w 568325"/>
                <a:gd name="connsiteY38" fmla="*/ 535781 h 552450"/>
                <a:gd name="connsiteX39" fmla="*/ 142676 w 568325"/>
                <a:gd name="connsiteY39" fmla="*/ 538163 h 552450"/>
                <a:gd name="connsiteX40" fmla="*/ 135542 w 568325"/>
                <a:gd name="connsiteY40" fmla="*/ 538163 h 552450"/>
                <a:gd name="connsiteX41" fmla="*/ 45181 w 568325"/>
                <a:gd name="connsiteY41" fmla="*/ 521494 h 552450"/>
                <a:gd name="connsiteX42" fmla="*/ 11890 w 568325"/>
                <a:gd name="connsiteY42" fmla="*/ 545306 h 552450"/>
                <a:gd name="connsiteX43" fmla="*/ 0 w 568325"/>
                <a:gd name="connsiteY43" fmla="*/ 497681 h 552450"/>
                <a:gd name="connsiteX44" fmla="*/ 2378 w 568325"/>
                <a:gd name="connsiteY44" fmla="*/ 459581 h 552450"/>
                <a:gd name="connsiteX45" fmla="*/ 66582 w 568325"/>
                <a:gd name="connsiteY45" fmla="*/ 459581 h 552450"/>
                <a:gd name="connsiteX46" fmla="*/ 73716 w 568325"/>
                <a:gd name="connsiteY46" fmla="*/ 445294 h 552450"/>
                <a:gd name="connsiteX47" fmla="*/ 78472 w 568325"/>
                <a:gd name="connsiteY47" fmla="*/ 433388 h 552450"/>
                <a:gd name="connsiteX48" fmla="*/ 78472 w 568325"/>
                <a:gd name="connsiteY48" fmla="*/ 431006 h 552450"/>
                <a:gd name="connsiteX49" fmla="*/ 85606 w 568325"/>
                <a:gd name="connsiteY49" fmla="*/ 428625 h 552450"/>
                <a:gd name="connsiteX50" fmla="*/ 90361 w 568325"/>
                <a:gd name="connsiteY50" fmla="*/ 426244 h 552450"/>
                <a:gd name="connsiteX51" fmla="*/ 102251 w 568325"/>
                <a:gd name="connsiteY51" fmla="*/ 411956 h 552450"/>
                <a:gd name="connsiteX52" fmla="*/ 116519 w 568325"/>
                <a:gd name="connsiteY52" fmla="*/ 388144 h 552450"/>
                <a:gd name="connsiteX53" fmla="*/ 114141 w 568325"/>
                <a:gd name="connsiteY53" fmla="*/ 373856 h 552450"/>
                <a:gd name="connsiteX54" fmla="*/ 118897 w 568325"/>
                <a:gd name="connsiteY54" fmla="*/ 361950 h 552450"/>
                <a:gd name="connsiteX55" fmla="*/ 116816 w 568325"/>
                <a:gd name="connsiteY55" fmla="*/ 347365 h 552450"/>
                <a:gd name="connsiteX56" fmla="*/ 116519 w 568325"/>
                <a:gd name="connsiteY56" fmla="*/ 345281 h 552450"/>
                <a:gd name="connsiteX57" fmla="*/ 147432 w 568325"/>
                <a:gd name="connsiteY57" fmla="*/ 345281 h 552450"/>
                <a:gd name="connsiteX58" fmla="*/ 147432 w 568325"/>
                <a:gd name="connsiteY58" fmla="*/ 250031 h 552450"/>
                <a:gd name="connsiteX59" fmla="*/ 156052 w 568325"/>
                <a:gd name="connsiteY59" fmla="*/ 244971 h 552450"/>
                <a:gd name="connsiteX60" fmla="*/ 568325 w 568325"/>
                <a:gd name="connsiteY60" fmla="*/ 240506 h 552450"/>
                <a:gd name="connsiteX61" fmla="*/ 527900 w 568325"/>
                <a:gd name="connsiteY61" fmla="*/ 285750 h 552450"/>
                <a:gd name="connsiteX62" fmla="*/ 516445 w 568325"/>
                <a:gd name="connsiteY62" fmla="*/ 302875 h 552450"/>
                <a:gd name="connsiteX63" fmla="*/ 527900 w 568325"/>
                <a:gd name="connsiteY63" fmla="*/ 285750 h 552450"/>
                <a:gd name="connsiteX64" fmla="*/ 568325 w 568325"/>
                <a:gd name="connsiteY64" fmla="*/ 240506 h 552450"/>
                <a:gd name="connsiteX65" fmla="*/ 562861 w 568325"/>
                <a:gd name="connsiteY65" fmla="*/ 221892 h 552450"/>
                <a:gd name="connsiteX66" fmla="*/ 565947 w 568325"/>
                <a:gd name="connsiteY66" fmla="*/ 226219 h 552450"/>
                <a:gd name="connsiteX67" fmla="*/ 566192 w 568325"/>
                <a:gd name="connsiteY67" fmla="*/ 227691 h 552450"/>
                <a:gd name="connsiteX68" fmla="*/ 565947 w 568325"/>
                <a:gd name="connsiteY68" fmla="*/ 226219 h 552450"/>
                <a:gd name="connsiteX69" fmla="*/ 562861 w 568325"/>
                <a:gd name="connsiteY69" fmla="*/ 221892 h 552450"/>
                <a:gd name="connsiteX70" fmla="*/ 209258 w 568325"/>
                <a:gd name="connsiteY70" fmla="*/ 192881 h 552450"/>
                <a:gd name="connsiteX71" fmla="*/ 209258 w 568325"/>
                <a:gd name="connsiteY71" fmla="*/ 192881 h 552450"/>
                <a:gd name="connsiteX72" fmla="*/ 209258 w 568325"/>
                <a:gd name="connsiteY72" fmla="*/ 242888 h 552450"/>
                <a:gd name="connsiteX73" fmla="*/ 200379 w 568325"/>
                <a:gd name="connsiteY73" fmla="*/ 252613 h 552450"/>
                <a:gd name="connsiteX74" fmla="*/ 209258 w 568325"/>
                <a:gd name="connsiteY74" fmla="*/ 242888 h 552450"/>
                <a:gd name="connsiteX75" fmla="*/ 209258 w 568325"/>
                <a:gd name="connsiteY75" fmla="*/ 192881 h 552450"/>
                <a:gd name="connsiteX76" fmla="*/ 494617 w 568325"/>
                <a:gd name="connsiteY76" fmla="*/ 181842 h 552450"/>
                <a:gd name="connsiteX77" fmla="*/ 516011 w 568325"/>
                <a:gd name="connsiteY77" fmla="*/ 185738 h 552450"/>
                <a:gd name="connsiteX78" fmla="*/ 546924 w 568325"/>
                <a:gd name="connsiteY78" fmla="*/ 195263 h 552450"/>
                <a:gd name="connsiteX79" fmla="*/ 546979 w 568325"/>
                <a:gd name="connsiteY79" fmla="*/ 195373 h 552450"/>
                <a:gd name="connsiteX80" fmla="*/ 546924 w 568325"/>
                <a:gd name="connsiteY80" fmla="*/ 195263 h 552450"/>
                <a:gd name="connsiteX81" fmla="*/ 516011 w 568325"/>
                <a:gd name="connsiteY81" fmla="*/ 185738 h 552450"/>
                <a:gd name="connsiteX82" fmla="*/ 494617 w 568325"/>
                <a:gd name="connsiteY82" fmla="*/ 181842 h 552450"/>
                <a:gd name="connsiteX83" fmla="*/ 460048 w 568325"/>
                <a:gd name="connsiteY83" fmla="*/ 165230 h 552450"/>
                <a:gd name="connsiteX84" fmla="*/ 473208 w 568325"/>
                <a:gd name="connsiteY84" fmla="*/ 176213 h 552450"/>
                <a:gd name="connsiteX85" fmla="*/ 486151 w 568325"/>
                <a:gd name="connsiteY85" fmla="*/ 179916 h 552450"/>
                <a:gd name="connsiteX86" fmla="*/ 473208 w 568325"/>
                <a:gd name="connsiteY86" fmla="*/ 176213 h 552450"/>
                <a:gd name="connsiteX87" fmla="*/ 460048 w 568325"/>
                <a:gd name="connsiteY87" fmla="*/ 165230 h 552450"/>
                <a:gd name="connsiteX88" fmla="*/ 457133 w 568325"/>
                <a:gd name="connsiteY88" fmla="*/ 158878 h 552450"/>
                <a:gd name="connsiteX89" fmla="*/ 458940 w 568325"/>
                <a:gd name="connsiteY89" fmla="*/ 164306 h 552450"/>
                <a:gd name="connsiteX90" fmla="*/ 458940 w 568325"/>
                <a:gd name="connsiteY90" fmla="*/ 164306 h 552450"/>
                <a:gd name="connsiteX91" fmla="*/ 457133 w 568325"/>
                <a:gd name="connsiteY91" fmla="*/ 158878 h 552450"/>
                <a:gd name="connsiteX92" fmla="*/ 440510 w 568325"/>
                <a:gd name="connsiteY92" fmla="*/ 131562 h 552450"/>
                <a:gd name="connsiteX93" fmla="*/ 449726 w 568325"/>
                <a:gd name="connsiteY93" fmla="*/ 140792 h 552450"/>
                <a:gd name="connsiteX94" fmla="*/ 450680 w 568325"/>
                <a:gd name="connsiteY94" fmla="*/ 141747 h 552450"/>
                <a:gd name="connsiteX95" fmla="*/ 449726 w 568325"/>
                <a:gd name="connsiteY95" fmla="*/ 140792 h 552450"/>
                <a:gd name="connsiteX96" fmla="*/ 440510 w 568325"/>
                <a:gd name="connsiteY96" fmla="*/ 131562 h 552450"/>
                <a:gd name="connsiteX97" fmla="*/ 218770 w 568325"/>
                <a:gd name="connsiteY97" fmla="*/ 119063 h 552450"/>
                <a:gd name="connsiteX98" fmla="*/ 233334 w 568325"/>
                <a:gd name="connsiteY98" fmla="*/ 119063 h 552450"/>
                <a:gd name="connsiteX99" fmla="*/ 235415 w 568325"/>
                <a:gd name="connsiteY99" fmla="*/ 119063 h 552450"/>
                <a:gd name="connsiteX100" fmla="*/ 218770 w 568325"/>
                <a:gd name="connsiteY100" fmla="*/ 119063 h 552450"/>
                <a:gd name="connsiteX101" fmla="*/ 218770 w 568325"/>
                <a:gd name="connsiteY101" fmla="*/ 192881 h 552450"/>
                <a:gd name="connsiteX102" fmla="*/ 218770 w 568325"/>
                <a:gd name="connsiteY102" fmla="*/ 119063 h 552450"/>
                <a:gd name="connsiteX103" fmla="*/ 425598 w 568325"/>
                <a:gd name="connsiteY103" fmla="*/ 116630 h 552450"/>
                <a:gd name="connsiteX104" fmla="*/ 430461 w 568325"/>
                <a:gd name="connsiteY104" fmla="*/ 121500 h 552450"/>
                <a:gd name="connsiteX105" fmla="*/ 425598 w 568325"/>
                <a:gd name="connsiteY105" fmla="*/ 116630 h 552450"/>
                <a:gd name="connsiteX106" fmla="*/ 358364 w 568325"/>
                <a:gd name="connsiteY106" fmla="*/ 77524 h 552450"/>
                <a:gd name="connsiteX107" fmla="*/ 368579 w 568325"/>
                <a:gd name="connsiteY107" fmla="*/ 92869 h 552450"/>
                <a:gd name="connsiteX108" fmla="*/ 409004 w 568325"/>
                <a:gd name="connsiteY108" fmla="*/ 100013 h 552450"/>
                <a:gd name="connsiteX109" fmla="*/ 414936 w 568325"/>
                <a:gd name="connsiteY109" fmla="*/ 105953 h 552450"/>
                <a:gd name="connsiteX110" fmla="*/ 409004 w 568325"/>
                <a:gd name="connsiteY110" fmla="*/ 100013 h 552450"/>
                <a:gd name="connsiteX111" fmla="*/ 368579 w 568325"/>
                <a:gd name="connsiteY111" fmla="*/ 92869 h 552450"/>
                <a:gd name="connsiteX112" fmla="*/ 358364 w 568325"/>
                <a:gd name="connsiteY112" fmla="*/ 77524 h 552450"/>
                <a:gd name="connsiteX113" fmla="*/ 254439 w 568325"/>
                <a:gd name="connsiteY113" fmla="*/ 57150 h 552450"/>
                <a:gd name="connsiteX114" fmla="*/ 249683 w 568325"/>
                <a:gd name="connsiteY114" fmla="*/ 52388 h 552450"/>
                <a:gd name="connsiteX115" fmla="*/ 254439 w 568325"/>
                <a:gd name="connsiteY115" fmla="*/ 57150 h 552450"/>
                <a:gd name="connsiteX116" fmla="*/ 254439 w 568325"/>
                <a:gd name="connsiteY116" fmla="*/ 61913 h 552450"/>
                <a:gd name="connsiteX117" fmla="*/ 247305 w 568325"/>
                <a:gd name="connsiteY117" fmla="*/ 71438 h 552450"/>
                <a:gd name="connsiteX118" fmla="*/ 235415 w 568325"/>
                <a:gd name="connsiteY118" fmla="*/ 80963 h 552450"/>
                <a:gd name="connsiteX119" fmla="*/ 247305 w 568325"/>
                <a:gd name="connsiteY119" fmla="*/ 71438 h 552450"/>
                <a:gd name="connsiteX120" fmla="*/ 254439 w 568325"/>
                <a:gd name="connsiteY120" fmla="*/ 61913 h 552450"/>
                <a:gd name="connsiteX121" fmla="*/ 254439 w 568325"/>
                <a:gd name="connsiteY121" fmla="*/ 57150 h 552450"/>
                <a:gd name="connsiteX122" fmla="*/ 238961 w 568325"/>
                <a:gd name="connsiteY122" fmla="*/ 38014 h 552450"/>
                <a:gd name="connsiteX123" fmla="*/ 240171 w 568325"/>
                <a:gd name="connsiteY123" fmla="*/ 42863 h 552450"/>
                <a:gd name="connsiteX124" fmla="*/ 240171 w 568325"/>
                <a:gd name="connsiteY124" fmla="*/ 42863 h 552450"/>
                <a:gd name="connsiteX125" fmla="*/ 238961 w 568325"/>
                <a:gd name="connsiteY125" fmla="*/ 38014 h 552450"/>
                <a:gd name="connsiteX126" fmla="*/ 275840 w 568325"/>
                <a:gd name="connsiteY126" fmla="*/ 2381 h 552450"/>
                <a:gd name="connsiteX127" fmla="*/ 275840 w 568325"/>
                <a:gd name="connsiteY127" fmla="*/ 2381 h 552450"/>
                <a:gd name="connsiteX128" fmla="*/ 275840 w 568325"/>
                <a:gd name="connsiteY128" fmla="*/ 4763 h 552450"/>
                <a:gd name="connsiteX129" fmla="*/ 275840 w 568325"/>
                <a:gd name="connsiteY129" fmla="*/ 21431 h 552450"/>
                <a:gd name="connsiteX130" fmla="*/ 275840 w 568325"/>
                <a:gd name="connsiteY130" fmla="*/ 4763 h 552450"/>
                <a:gd name="connsiteX131" fmla="*/ 275840 w 568325"/>
                <a:gd name="connsiteY131" fmla="*/ 2381 h 552450"/>
                <a:gd name="connsiteX132" fmla="*/ 256816 w 568325"/>
                <a:gd name="connsiteY132" fmla="*/ 0 h 552450"/>
                <a:gd name="connsiteX133" fmla="*/ 256816 w 568325"/>
                <a:gd name="connsiteY133" fmla="*/ 21431 h 552450"/>
                <a:gd name="connsiteX134" fmla="*/ 256816 w 568325"/>
                <a:gd name="connsiteY134" fmla="*/ 21431 h 552450"/>
                <a:gd name="connsiteX135" fmla="*/ 256816 w 568325"/>
                <a:gd name="connsiteY135" fmla="*/ 0 h 552450"/>
                <a:gd name="connsiteX136" fmla="*/ 221148 w 568325"/>
                <a:gd name="connsiteY136" fmla="*/ 0 h 552450"/>
                <a:gd name="connsiteX137" fmla="*/ 221148 w 568325"/>
                <a:gd name="connsiteY137" fmla="*/ 0 h 552450"/>
                <a:gd name="connsiteX138" fmla="*/ 221148 w 568325"/>
                <a:gd name="connsiteY138" fmla="*/ 1191 h 552450"/>
                <a:gd name="connsiteX139" fmla="*/ 221148 w 568325"/>
                <a:gd name="connsiteY139" fmla="*/ 9525 h 552450"/>
                <a:gd name="connsiteX140" fmla="*/ 230659 w 568325"/>
                <a:gd name="connsiteY140" fmla="*/ 16669 h 552450"/>
                <a:gd name="connsiteX141" fmla="*/ 223525 w 568325"/>
                <a:gd name="connsiteY141" fmla="*/ 11906 h 552450"/>
                <a:gd name="connsiteX142" fmla="*/ 221148 w 568325"/>
                <a:gd name="connsiteY142" fmla="*/ 9525 h 552450"/>
                <a:gd name="connsiteX143" fmla="*/ 221148 w 568325"/>
                <a:gd name="connsiteY143" fmla="*/ 1191 h 552450"/>
                <a:gd name="connsiteX144" fmla="*/ 221148 w 568325"/>
                <a:gd name="connsiteY144" fmla="*/ 0 h 552450"/>
                <a:gd name="connsiteX0" fmla="*/ 418516 w 568325"/>
                <a:gd name="connsiteY0" fmla="*/ 402431 h 552450"/>
                <a:gd name="connsiteX1" fmla="*/ 418516 w 568325"/>
                <a:gd name="connsiteY1" fmla="*/ 402431 h 552450"/>
                <a:gd name="connsiteX2" fmla="*/ 418293 w 568325"/>
                <a:gd name="connsiteY2" fmla="*/ 402543 h 552450"/>
                <a:gd name="connsiteX3" fmla="*/ 418516 w 568325"/>
                <a:gd name="connsiteY3" fmla="*/ 402431 h 552450"/>
                <a:gd name="connsiteX4" fmla="*/ 467726 w 568325"/>
                <a:gd name="connsiteY4" fmla="*/ 347836 h 552450"/>
                <a:gd name="connsiteX5" fmla="*/ 461318 w 568325"/>
                <a:gd name="connsiteY5" fmla="*/ 364331 h 552450"/>
                <a:gd name="connsiteX6" fmla="*/ 454928 w 568325"/>
                <a:gd name="connsiteY6" fmla="*/ 370880 h 552450"/>
                <a:gd name="connsiteX7" fmla="*/ 461318 w 568325"/>
                <a:gd name="connsiteY7" fmla="*/ 364331 h 552450"/>
                <a:gd name="connsiteX8" fmla="*/ 467726 w 568325"/>
                <a:gd name="connsiteY8" fmla="*/ 347836 h 552450"/>
                <a:gd name="connsiteX9" fmla="*/ 175930 w 568325"/>
                <a:gd name="connsiteY9" fmla="*/ 249994 h 552450"/>
                <a:gd name="connsiteX10" fmla="*/ 178345 w 568325"/>
                <a:gd name="connsiteY10" fmla="*/ 252413 h 552450"/>
                <a:gd name="connsiteX11" fmla="*/ 185983 w 568325"/>
                <a:gd name="connsiteY11" fmla="*/ 257344 h 552450"/>
                <a:gd name="connsiteX12" fmla="*/ 178345 w 568325"/>
                <a:gd name="connsiteY12" fmla="*/ 252413 h 552450"/>
                <a:gd name="connsiteX13" fmla="*/ 175930 w 568325"/>
                <a:gd name="connsiteY13" fmla="*/ 249994 h 552450"/>
                <a:gd name="connsiteX14" fmla="*/ 165956 w 568325"/>
                <a:gd name="connsiteY14" fmla="*/ 245255 h 552450"/>
                <a:gd name="connsiteX15" fmla="*/ 166455 w 568325"/>
                <a:gd name="connsiteY15" fmla="*/ 245269 h 552450"/>
                <a:gd name="connsiteX16" fmla="*/ 171804 w 568325"/>
                <a:gd name="connsiteY16" fmla="*/ 247054 h 552450"/>
                <a:gd name="connsiteX17" fmla="*/ 166455 w 568325"/>
                <a:gd name="connsiteY17" fmla="*/ 245269 h 552450"/>
                <a:gd name="connsiteX18" fmla="*/ 165956 w 568325"/>
                <a:gd name="connsiteY18" fmla="*/ 245255 h 552450"/>
                <a:gd name="connsiteX19" fmla="*/ 156052 w 568325"/>
                <a:gd name="connsiteY19" fmla="*/ 244971 h 552450"/>
                <a:gd name="connsiteX20" fmla="*/ 165288 w 568325"/>
                <a:gd name="connsiteY20" fmla="*/ 245235 h 552450"/>
                <a:gd name="connsiteX21" fmla="*/ 407302 w 568325"/>
                <a:gd name="connsiteY21" fmla="*/ 408046 h 552450"/>
                <a:gd name="connsiteX22" fmla="*/ 399492 w 568325"/>
                <a:gd name="connsiteY22" fmla="*/ 411956 h 552450"/>
                <a:gd name="connsiteX23" fmla="*/ 404248 w 568325"/>
                <a:gd name="connsiteY23" fmla="*/ 421481 h 552450"/>
                <a:gd name="connsiteX24" fmla="*/ 404248 w 568325"/>
                <a:gd name="connsiteY24" fmla="*/ 426244 h 552450"/>
                <a:gd name="connsiteX25" fmla="*/ 404248 w 568325"/>
                <a:gd name="connsiteY25" fmla="*/ 428625 h 552450"/>
                <a:gd name="connsiteX26" fmla="*/ 401870 w 568325"/>
                <a:gd name="connsiteY26" fmla="*/ 428625 h 552450"/>
                <a:gd name="connsiteX27" fmla="*/ 399492 w 568325"/>
                <a:gd name="connsiteY27" fmla="*/ 433388 h 552450"/>
                <a:gd name="connsiteX28" fmla="*/ 392358 w 568325"/>
                <a:gd name="connsiteY28" fmla="*/ 442913 h 552450"/>
                <a:gd name="connsiteX29" fmla="*/ 387603 w 568325"/>
                <a:gd name="connsiteY29" fmla="*/ 452438 h 552450"/>
                <a:gd name="connsiteX30" fmla="*/ 382847 w 568325"/>
                <a:gd name="connsiteY30" fmla="*/ 459581 h 552450"/>
                <a:gd name="connsiteX31" fmla="*/ 380469 w 568325"/>
                <a:gd name="connsiteY31" fmla="*/ 469106 h 552450"/>
                <a:gd name="connsiteX32" fmla="*/ 380469 w 568325"/>
                <a:gd name="connsiteY32" fmla="*/ 521494 h 552450"/>
                <a:gd name="connsiteX33" fmla="*/ 380469 w 568325"/>
                <a:gd name="connsiteY33" fmla="*/ 552450 h 552450"/>
                <a:gd name="connsiteX34" fmla="*/ 282974 w 568325"/>
                <a:gd name="connsiteY34" fmla="*/ 552450 h 552450"/>
                <a:gd name="connsiteX35" fmla="*/ 274651 w 568325"/>
                <a:gd name="connsiteY35" fmla="*/ 537865 h 552450"/>
                <a:gd name="connsiteX36" fmla="*/ 273462 w 568325"/>
                <a:gd name="connsiteY36" fmla="*/ 535781 h 552450"/>
                <a:gd name="connsiteX37" fmla="*/ 256817 w 568325"/>
                <a:gd name="connsiteY37" fmla="*/ 535781 h 552450"/>
                <a:gd name="connsiteX38" fmla="*/ 254439 w 568325"/>
                <a:gd name="connsiteY38" fmla="*/ 535781 h 552450"/>
                <a:gd name="connsiteX39" fmla="*/ 142676 w 568325"/>
                <a:gd name="connsiteY39" fmla="*/ 538163 h 552450"/>
                <a:gd name="connsiteX40" fmla="*/ 135542 w 568325"/>
                <a:gd name="connsiteY40" fmla="*/ 538163 h 552450"/>
                <a:gd name="connsiteX41" fmla="*/ 45181 w 568325"/>
                <a:gd name="connsiteY41" fmla="*/ 521494 h 552450"/>
                <a:gd name="connsiteX42" fmla="*/ 11890 w 568325"/>
                <a:gd name="connsiteY42" fmla="*/ 545306 h 552450"/>
                <a:gd name="connsiteX43" fmla="*/ 0 w 568325"/>
                <a:gd name="connsiteY43" fmla="*/ 497681 h 552450"/>
                <a:gd name="connsiteX44" fmla="*/ 2378 w 568325"/>
                <a:gd name="connsiteY44" fmla="*/ 459581 h 552450"/>
                <a:gd name="connsiteX45" fmla="*/ 66582 w 568325"/>
                <a:gd name="connsiteY45" fmla="*/ 459581 h 552450"/>
                <a:gd name="connsiteX46" fmla="*/ 73716 w 568325"/>
                <a:gd name="connsiteY46" fmla="*/ 445294 h 552450"/>
                <a:gd name="connsiteX47" fmla="*/ 78472 w 568325"/>
                <a:gd name="connsiteY47" fmla="*/ 433388 h 552450"/>
                <a:gd name="connsiteX48" fmla="*/ 78472 w 568325"/>
                <a:gd name="connsiteY48" fmla="*/ 431006 h 552450"/>
                <a:gd name="connsiteX49" fmla="*/ 85606 w 568325"/>
                <a:gd name="connsiteY49" fmla="*/ 428625 h 552450"/>
                <a:gd name="connsiteX50" fmla="*/ 90361 w 568325"/>
                <a:gd name="connsiteY50" fmla="*/ 426244 h 552450"/>
                <a:gd name="connsiteX51" fmla="*/ 102251 w 568325"/>
                <a:gd name="connsiteY51" fmla="*/ 411956 h 552450"/>
                <a:gd name="connsiteX52" fmla="*/ 116519 w 568325"/>
                <a:gd name="connsiteY52" fmla="*/ 388144 h 552450"/>
                <a:gd name="connsiteX53" fmla="*/ 114141 w 568325"/>
                <a:gd name="connsiteY53" fmla="*/ 373856 h 552450"/>
                <a:gd name="connsiteX54" fmla="*/ 118897 w 568325"/>
                <a:gd name="connsiteY54" fmla="*/ 361950 h 552450"/>
                <a:gd name="connsiteX55" fmla="*/ 116816 w 568325"/>
                <a:gd name="connsiteY55" fmla="*/ 347365 h 552450"/>
                <a:gd name="connsiteX56" fmla="*/ 116519 w 568325"/>
                <a:gd name="connsiteY56" fmla="*/ 345281 h 552450"/>
                <a:gd name="connsiteX57" fmla="*/ 147432 w 568325"/>
                <a:gd name="connsiteY57" fmla="*/ 345281 h 552450"/>
                <a:gd name="connsiteX58" fmla="*/ 147432 w 568325"/>
                <a:gd name="connsiteY58" fmla="*/ 250031 h 552450"/>
                <a:gd name="connsiteX59" fmla="*/ 156052 w 568325"/>
                <a:gd name="connsiteY59" fmla="*/ 244971 h 552450"/>
                <a:gd name="connsiteX60" fmla="*/ 568325 w 568325"/>
                <a:gd name="connsiteY60" fmla="*/ 240506 h 552450"/>
                <a:gd name="connsiteX61" fmla="*/ 527900 w 568325"/>
                <a:gd name="connsiteY61" fmla="*/ 285750 h 552450"/>
                <a:gd name="connsiteX62" fmla="*/ 516445 w 568325"/>
                <a:gd name="connsiteY62" fmla="*/ 302875 h 552450"/>
                <a:gd name="connsiteX63" fmla="*/ 527900 w 568325"/>
                <a:gd name="connsiteY63" fmla="*/ 285750 h 552450"/>
                <a:gd name="connsiteX64" fmla="*/ 568325 w 568325"/>
                <a:gd name="connsiteY64" fmla="*/ 240506 h 552450"/>
                <a:gd name="connsiteX65" fmla="*/ 562861 w 568325"/>
                <a:gd name="connsiteY65" fmla="*/ 221892 h 552450"/>
                <a:gd name="connsiteX66" fmla="*/ 565947 w 568325"/>
                <a:gd name="connsiteY66" fmla="*/ 226219 h 552450"/>
                <a:gd name="connsiteX67" fmla="*/ 566192 w 568325"/>
                <a:gd name="connsiteY67" fmla="*/ 227691 h 552450"/>
                <a:gd name="connsiteX68" fmla="*/ 565947 w 568325"/>
                <a:gd name="connsiteY68" fmla="*/ 226219 h 552450"/>
                <a:gd name="connsiteX69" fmla="*/ 562861 w 568325"/>
                <a:gd name="connsiteY69" fmla="*/ 221892 h 552450"/>
                <a:gd name="connsiteX70" fmla="*/ 209258 w 568325"/>
                <a:gd name="connsiteY70" fmla="*/ 192881 h 552450"/>
                <a:gd name="connsiteX71" fmla="*/ 209258 w 568325"/>
                <a:gd name="connsiteY71" fmla="*/ 192881 h 552450"/>
                <a:gd name="connsiteX72" fmla="*/ 209258 w 568325"/>
                <a:gd name="connsiteY72" fmla="*/ 242888 h 552450"/>
                <a:gd name="connsiteX73" fmla="*/ 200379 w 568325"/>
                <a:gd name="connsiteY73" fmla="*/ 252613 h 552450"/>
                <a:gd name="connsiteX74" fmla="*/ 209258 w 568325"/>
                <a:gd name="connsiteY74" fmla="*/ 242888 h 552450"/>
                <a:gd name="connsiteX75" fmla="*/ 209258 w 568325"/>
                <a:gd name="connsiteY75" fmla="*/ 192881 h 552450"/>
                <a:gd name="connsiteX76" fmla="*/ 494617 w 568325"/>
                <a:gd name="connsiteY76" fmla="*/ 181842 h 552450"/>
                <a:gd name="connsiteX77" fmla="*/ 516011 w 568325"/>
                <a:gd name="connsiteY77" fmla="*/ 185738 h 552450"/>
                <a:gd name="connsiteX78" fmla="*/ 546924 w 568325"/>
                <a:gd name="connsiteY78" fmla="*/ 195263 h 552450"/>
                <a:gd name="connsiteX79" fmla="*/ 546979 w 568325"/>
                <a:gd name="connsiteY79" fmla="*/ 195373 h 552450"/>
                <a:gd name="connsiteX80" fmla="*/ 546924 w 568325"/>
                <a:gd name="connsiteY80" fmla="*/ 195263 h 552450"/>
                <a:gd name="connsiteX81" fmla="*/ 516011 w 568325"/>
                <a:gd name="connsiteY81" fmla="*/ 185738 h 552450"/>
                <a:gd name="connsiteX82" fmla="*/ 494617 w 568325"/>
                <a:gd name="connsiteY82" fmla="*/ 181842 h 552450"/>
                <a:gd name="connsiteX83" fmla="*/ 460048 w 568325"/>
                <a:gd name="connsiteY83" fmla="*/ 165230 h 552450"/>
                <a:gd name="connsiteX84" fmla="*/ 473208 w 568325"/>
                <a:gd name="connsiteY84" fmla="*/ 176213 h 552450"/>
                <a:gd name="connsiteX85" fmla="*/ 486151 w 568325"/>
                <a:gd name="connsiteY85" fmla="*/ 179916 h 552450"/>
                <a:gd name="connsiteX86" fmla="*/ 473208 w 568325"/>
                <a:gd name="connsiteY86" fmla="*/ 176213 h 552450"/>
                <a:gd name="connsiteX87" fmla="*/ 460048 w 568325"/>
                <a:gd name="connsiteY87" fmla="*/ 165230 h 552450"/>
                <a:gd name="connsiteX88" fmla="*/ 457133 w 568325"/>
                <a:gd name="connsiteY88" fmla="*/ 158878 h 552450"/>
                <a:gd name="connsiteX89" fmla="*/ 458940 w 568325"/>
                <a:gd name="connsiteY89" fmla="*/ 164306 h 552450"/>
                <a:gd name="connsiteX90" fmla="*/ 458940 w 568325"/>
                <a:gd name="connsiteY90" fmla="*/ 164306 h 552450"/>
                <a:gd name="connsiteX91" fmla="*/ 457133 w 568325"/>
                <a:gd name="connsiteY91" fmla="*/ 158878 h 552450"/>
                <a:gd name="connsiteX92" fmla="*/ 440510 w 568325"/>
                <a:gd name="connsiteY92" fmla="*/ 131562 h 552450"/>
                <a:gd name="connsiteX93" fmla="*/ 449726 w 568325"/>
                <a:gd name="connsiteY93" fmla="*/ 140792 h 552450"/>
                <a:gd name="connsiteX94" fmla="*/ 450680 w 568325"/>
                <a:gd name="connsiteY94" fmla="*/ 141747 h 552450"/>
                <a:gd name="connsiteX95" fmla="*/ 449726 w 568325"/>
                <a:gd name="connsiteY95" fmla="*/ 140792 h 552450"/>
                <a:gd name="connsiteX96" fmla="*/ 440510 w 568325"/>
                <a:gd name="connsiteY96" fmla="*/ 131562 h 552450"/>
                <a:gd name="connsiteX97" fmla="*/ 218770 w 568325"/>
                <a:gd name="connsiteY97" fmla="*/ 119063 h 552450"/>
                <a:gd name="connsiteX98" fmla="*/ 233334 w 568325"/>
                <a:gd name="connsiteY98" fmla="*/ 119063 h 552450"/>
                <a:gd name="connsiteX99" fmla="*/ 235415 w 568325"/>
                <a:gd name="connsiteY99" fmla="*/ 119063 h 552450"/>
                <a:gd name="connsiteX100" fmla="*/ 218770 w 568325"/>
                <a:gd name="connsiteY100" fmla="*/ 119063 h 552450"/>
                <a:gd name="connsiteX101" fmla="*/ 218770 w 568325"/>
                <a:gd name="connsiteY101" fmla="*/ 192881 h 552450"/>
                <a:gd name="connsiteX102" fmla="*/ 218770 w 568325"/>
                <a:gd name="connsiteY102" fmla="*/ 119063 h 552450"/>
                <a:gd name="connsiteX103" fmla="*/ 425598 w 568325"/>
                <a:gd name="connsiteY103" fmla="*/ 116630 h 552450"/>
                <a:gd name="connsiteX104" fmla="*/ 430461 w 568325"/>
                <a:gd name="connsiteY104" fmla="*/ 121500 h 552450"/>
                <a:gd name="connsiteX105" fmla="*/ 425598 w 568325"/>
                <a:gd name="connsiteY105" fmla="*/ 116630 h 552450"/>
                <a:gd name="connsiteX106" fmla="*/ 358364 w 568325"/>
                <a:gd name="connsiteY106" fmla="*/ 77524 h 552450"/>
                <a:gd name="connsiteX107" fmla="*/ 368579 w 568325"/>
                <a:gd name="connsiteY107" fmla="*/ 92869 h 552450"/>
                <a:gd name="connsiteX108" fmla="*/ 409004 w 568325"/>
                <a:gd name="connsiteY108" fmla="*/ 100013 h 552450"/>
                <a:gd name="connsiteX109" fmla="*/ 414936 w 568325"/>
                <a:gd name="connsiteY109" fmla="*/ 105953 h 552450"/>
                <a:gd name="connsiteX110" fmla="*/ 409004 w 568325"/>
                <a:gd name="connsiteY110" fmla="*/ 100013 h 552450"/>
                <a:gd name="connsiteX111" fmla="*/ 368579 w 568325"/>
                <a:gd name="connsiteY111" fmla="*/ 92869 h 552450"/>
                <a:gd name="connsiteX112" fmla="*/ 358364 w 568325"/>
                <a:gd name="connsiteY112" fmla="*/ 77524 h 552450"/>
                <a:gd name="connsiteX113" fmla="*/ 254439 w 568325"/>
                <a:gd name="connsiteY113" fmla="*/ 57150 h 552450"/>
                <a:gd name="connsiteX114" fmla="*/ 249683 w 568325"/>
                <a:gd name="connsiteY114" fmla="*/ 52388 h 552450"/>
                <a:gd name="connsiteX115" fmla="*/ 254439 w 568325"/>
                <a:gd name="connsiteY115" fmla="*/ 57150 h 552450"/>
                <a:gd name="connsiteX116" fmla="*/ 254439 w 568325"/>
                <a:gd name="connsiteY116" fmla="*/ 61913 h 552450"/>
                <a:gd name="connsiteX117" fmla="*/ 247305 w 568325"/>
                <a:gd name="connsiteY117" fmla="*/ 71438 h 552450"/>
                <a:gd name="connsiteX118" fmla="*/ 235415 w 568325"/>
                <a:gd name="connsiteY118" fmla="*/ 80963 h 552450"/>
                <a:gd name="connsiteX119" fmla="*/ 247305 w 568325"/>
                <a:gd name="connsiteY119" fmla="*/ 71438 h 552450"/>
                <a:gd name="connsiteX120" fmla="*/ 254439 w 568325"/>
                <a:gd name="connsiteY120" fmla="*/ 61913 h 552450"/>
                <a:gd name="connsiteX121" fmla="*/ 254439 w 568325"/>
                <a:gd name="connsiteY121" fmla="*/ 57150 h 552450"/>
                <a:gd name="connsiteX122" fmla="*/ 240171 w 568325"/>
                <a:gd name="connsiteY122" fmla="*/ 42863 h 552450"/>
                <a:gd name="connsiteX123" fmla="*/ 240171 w 568325"/>
                <a:gd name="connsiteY123" fmla="*/ 42863 h 552450"/>
                <a:gd name="connsiteX124" fmla="*/ 240171 w 568325"/>
                <a:gd name="connsiteY124" fmla="*/ 42863 h 552450"/>
                <a:gd name="connsiteX125" fmla="*/ 275840 w 568325"/>
                <a:gd name="connsiteY125" fmla="*/ 2381 h 552450"/>
                <a:gd name="connsiteX126" fmla="*/ 275840 w 568325"/>
                <a:gd name="connsiteY126" fmla="*/ 2381 h 552450"/>
                <a:gd name="connsiteX127" fmla="*/ 275840 w 568325"/>
                <a:gd name="connsiteY127" fmla="*/ 4763 h 552450"/>
                <a:gd name="connsiteX128" fmla="*/ 275840 w 568325"/>
                <a:gd name="connsiteY128" fmla="*/ 21431 h 552450"/>
                <a:gd name="connsiteX129" fmla="*/ 275840 w 568325"/>
                <a:gd name="connsiteY129" fmla="*/ 4763 h 552450"/>
                <a:gd name="connsiteX130" fmla="*/ 275840 w 568325"/>
                <a:gd name="connsiteY130" fmla="*/ 2381 h 552450"/>
                <a:gd name="connsiteX131" fmla="*/ 256816 w 568325"/>
                <a:gd name="connsiteY131" fmla="*/ 0 h 552450"/>
                <a:gd name="connsiteX132" fmla="*/ 256816 w 568325"/>
                <a:gd name="connsiteY132" fmla="*/ 21431 h 552450"/>
                <a:gd name="connsiteX133" fmla="*/ 256816 w 568325"/>
                <a:gd name="connsiteY133" fmla="*/ 21431 h 552450"/>
                <a:gd name="connsiteX134" fmla="*/ 256816 w 568325"/>
                <a:gd name="connsiteY134" fmla="*/ 0 h 552450"/>
                <a:gd name="connsiteX135" fmla="*/ 221148 w 568325"/>
                <a:gd name="connsiteY135" fmla="*/ 0 h 552450"/>
                <a:gd name="connsiteX136" fmla="*/ 221148 w 568325"/>
                <a:gd name="connsiteY136" fmla="*/ 0 h 552450"/>
                <a:gd name="connsiteX137" fmla="*/ 221148 w 568325"/>
                <a:gd name="connsiteY137" fmla="*/ 1191 h 552450"/>
                <a:gd name="connsiteX138" fmla="*/ 221148 w 568325"/>
                <a:gd name="connsiteY138" fmla="*/ 9525 h 552450"/>
                <a:gd name="connsiteX139" fmla="*/ 230659 w 568325"/>
                <a:gd name="connsiteY139" fmla="*/ 16669 h 552450"/>
                <a:gd name="connsiteX140" fmla="*/ 223525 w 568325"/>
                <a:gd name="connsiteY140" fmla="*/ 11906 h 552450"/>
                <a:gd name="connsiteX141" fmla="*/ 221148 w 568325"/>
                <a:gd name="connsiteY141" fmla="*/ 9525 h 552450"/>
                <a:gd name="connsiteX142" fmla="*/ 221148 w 568325"/>
                <a:gd name="connsiteY142" fmla="*/ 1191 h 552450"/>
                <a:gd name="connsiteX143" fmla="*/ 221148 w 568325"/>
                <a:gd name="connsiteY143" fmla="*/ 0 h 552450"/>
                <a:gd name="connsiteX0" fmla="*/ 418516 w 568325"/>
                <a:gd name="connsiteY0" fmla="*/ 402431 h 552450"/>
                <a:gd name="connsiteX1" fmla="*/ 418516 w 568325"/>
                <a:gd name="connsiteY1" fmla="*/ 402431 h 552450"/>
                <a:gd name="connsiteX2" fmla="*/ 418293 w 568325"/>
                <a:gd name="connsiteY2" fmla="*/ 402543 h 552450"/>
                <a:gd name="connsiteX3" fmla="*/ 418516 w 568325"/>
                <a:gd name="connsiteY3" fmla="*/ 402431 h 552450"/>
                <a:gd name="connsiteX4" fmla="*/ 467726 w 568325"/>
                <a:gd name="connsiteY4" fmla="*/ 347836 h 552450"/>
                <a:gd name="connsiteX5" fmla="*/ 461318 w 568325"/>
                <a:gd name="connsiteY5" fmla="*/ 364331 h 552450"/>
                <a:gd name="connsiteX6" fmla="*/ 454928 w 568325"/>
                <a:gd name="connsiteY6" fmla="*/ 370880 h 552450"/>
                <a:gd name="connsiteX7" fmla="*/ 461318 w 568325"/>
                <a:gd name="connsiteY7" fmla="*/ 364331 h 552450"/>
                <a:gd name="connsiteX8" fmla="*/ 467726 w 568325"/>
                <a:gd name="connsiteY8" fmla="*/ 347836 h 552450"/>
                <a:gd name="connsiteX9" fmla="*/ 175930 w 568325"/>
                <a:gd name="connsiteY9" fmla="*/ 249994 h 552450"/>
                <a:gd name="connsiteX10" fmla="*/ 178345 w 568325"/>
                <a:gd name="connsiteY10" fmla="*/ 252413 h 552450"/>
                <a:gd name="connsiteX11" fmla="*/ 185983 w 568325"/>
                <a:gd name="connsiteY11" fmla="*/ 257344 h 552450"/>
                <a:gd name="connsiteX12" fmla="*/ 178345 w 568325"/>
                <a:gd name="connsiteY12" fmla="*/ 252413 h 552450"/>
                <a:gd name="connsiteX13" fmla="*/ 175930 w 568325"/>
                <a:gd name="connsiteY13" fmla="*/ 249994 h 552450"/>
                <a:gd name="connsiteX14" fmla="*/ 165956 w 568325"/>
                <a:gd name="connsiteY14" fmla="*/ 245255 h 552450"/>
                <a:gd name="connsiteX15" fmla="*/ 166455 w 568325"/>
                <a:gd name="connsiteY15" fmla="*/ 245269 h 552450"/>
                <a:gd name="connsiteX16" fmla="*/ 171804 w 568325"/>
                <a:gd name="connsiteY16" fmla="*/ 247054 h 552450"/>
                <a:gd name="connsiteX17" fmla="*/ 166455 w 568325"/>
                <a:gd name="connsiteY17" fmla="*/ 245269 h 552450"/>
                <a:gd name="connsiteX18" fmla="*/ 165956 w 568325"/>
                <a:gd name="connsiteY18" fmla="*/ 245255 h 552450"/>
                <a:gd name="connsiteX19" fmla="*/ 156052 w 568325"/>
                <a:gd name="connsiteY19" fmla="*/ 244971 h 552450"/>
                <a:gd name="connsiteX20" fmla="*/ 165288 w 568325"/>
                <a:gd name="connsiteY20" fmla="*/ 245235 h 552450"/>
                <a:gd name="connsiteX21" fmla="*/ 407302 w 568325"/>
                <a:gd name="connsiteY21" fmla="*/ 408046 h 552450"/>
                <a:gd name="connsiteX22" fmla="*/ 399492 w 568325"/>
                <a:gd name="connsiteY22" fmla="*/ 411956 h 552450"/>
                <a:gd name="connsiteX23" fmla="*/ 404248 w 568325"/>
                <a:gd name="connsiteY23" fmla="*/ 421481 h 552450"/>
                <a:gd name="connsiteX24" fmla="*/ 404248 w 568325"/>
                <a:gd name="connsiteY24" fmla="*/ 426244 h 552450"/>
                <a:gd name="connsiteX25" fmla="*/ 404248 w 568325"/>
                <a:gd name="connsiteY25" fmla="*/ 428625 h 552450"/>
                <a:gd name="connsiteX26" fmla="*/ 401870 w 568325"/>
                <a:gd name="connsiteY26" fmla="*/ 428625 h 552450"/>
                <a:gd name="connsiteX27" fmla="*/ 399492 w 568325"/>
                <a:gd name="connsiteY27" fmla="*/ 433388 h 552450"/>
                <a:gd name="connsiteX28" fmla="*/ 392358 w 568325"/>
                <a:gd name="connsiteY28" fmla="*/ 442913 h 552450"/>
                <a:gd name="connsiteX29" fmla="*/ 387603 w 568325"/>
                <a:gd name="connsiteY29" fmla="*/ 452438 h 552450"/>
                <a:gd name="connsiteX30" fmla="*/ 382847 w 568325"/>
                <a:gd name="connsiteY30" fmla="*/ 459581 h 552450"/>
                <a:gd name="connsiteX31" fmla="*/ 380469 w 568325"/>
                <a:gd name="connsiteY31" fmla="*/ 469106 h 552450"/>
                <a:gd name="connsiteX32" fmla="*/ 380469 w 568325"/>
                <a:gd name="connsiteY32" fmla="*/ 521494 h 552450"/>
                <a:gd name="connsiteX33" fmla="*/ 380469 w 568325"/>
                <a:gd name="connsiteY33" fmla="*/ 552450 h 552450"/>
                <a:gd name="connsiteX34" fmla="*/ 282974 w 568325"/>
                <a:gd name="connsiteY34" fmla="*/ 552450 h 552450"/>
                <a:gd name="connsiteX35" fmla="*/ 274651 w 568325"/>
                <a:gd name="connsiteY35" fmla="*/ 537865 h 552450"/>
                <a:gd name="connsiteX36" fmla="*/ 273462 w 568325"/>
                <a:gd name="connsiteY36" fmla="*/ 535781 h 552450"/>
                <a:gd name="connsiteX37" fmla="*/ 256817 w 568325"/>
                <a:gd name="connsiteY37" fmla="*/ 535781 h 552450"/>
                <a:gd name="connsiteX38" fmla="*/ 254439 w 568325"/>
                <a:gd name="connsiteY38" fmla="*/ 535781 h 552450"/>
                <a:gd name="connsiteX39" fmla="*/ 142676 w 568325"/>
                <a:gd name="connsiteY39" fmla="*/ 538163 h 552450"/>
                <a:gd name="connsiteX40" fmla="*/ 135542 w 568325"/>
                <a:gd name="connsiteY40" fmla="*/ 538163 h 552450"/>
                <a:gd name="connsiteX41" fmla="*/ 45181 w 568325"/>
                <a:gd name="connsiteY41" fmla="*/ 521494 h 552450"/>
                <a:gd name="connsiteX42" fmla="*/ 11890 w 568325"/>
                <a:gd name="connsiteY42" fmla="*/ 545306 h 552450"/>
                <a:gd name="connsiteX43" fmla="*/ 0 w 568325"/>
                <a:gd name="connsiteY43" fmla="*/ 497681 h 552450"/>
                <a:gd name="connsiteX44" fmla="*/ 2378 w 568325"/>
                <a:gd name="connsiteY44" fmla="*/ 459581 h 552450"/>
                <a:gd name="connsiteX45" fmla="*/ 66582 w 568325"/>
                <a:gd name="connsiteY45" fmla="*/ 459581 h 552450"/>
                <a:gd name="connsiteX46" fmla="*/ 73716 w 568325"/>
                <a:gd name="connsiteY46" fmla="*/ 445294 h 552450"/>
                <a:gd name="connsiteX47" fmla="*/ 78472 w 568325"/>
                <a:gd name="connsiteY47" fmla="*/ 433388 h 552450"/>
                <a:gd name="connsiteX48" fmla="*/ 78472 w 568325"/>
                <a:gd name="connsiteY48" fmla="*/ 431006 h 552450"/>
                <a:gd name="connsiteX49" fmla="*/ 85606 w 568325"/>
                <a:gd name="connsiteY49" fmla="*/ 428625 h 552450"/>
                <a:gd name="connsiteX50" fmla="*/ 90361 w 568325"/>
                <a:gd name="connsiteY50" fmla="*/ 426244 h 552450"/>
                <a:gd name="connsiteX51" fmla="*/ 102251 w 568325"/>
                <a:gd name="connsiteY51" fmla="*/ 411956 h 552450"/>
                <a:gd name="connsiteX52" fmla="*/ 116519 w 568325"/>
                <a:gd name="connsiteY52" fmla="*/ 388144 h 552450"/>
                <a:gd name="connsiteX53" fmla="*/ 114141 w 568325"/>
                <a:gd name="connsiteY53" fmla="*/ 373856 h 552450"/>
                <a:gd name="connsiteX54" fmla="*/ 118897 w 568325"/>
                <a:gd name="connsiteY54" fmla="*/ 361950 h 552450"/>
                <a:gd name="connsiteX55" fmla="*/ 116816 w 568325"/>
                <a:gd name="connsiteY55" fmla="*/ 347365 h 552450"/>
                <a:gd name="connsiteX56" fmla="*/ 116519 w 568325"/>
                <a:gd name="connsiteY56" fmla="*/ 345281 h 552450"/>
                <a:gd name="connsiteX57" fmla="*/ 147432 w 568325"/>
                <a:gd name="connsiteY57" fmla="*/ 345281 h 552450"/>
                <a:gd name="connsiteX58" fmla="*/ 147432 w 568325"/>
                <a:gd name="connsiteY58" fmla="*/ 250031 h 552450"/>
                <a:gd name="connsiteX59" fmla="*/ 156052 w 568325"/>
                <a:gd name="connsiteY59" fmla="*/ 244971 h 552450"/>
                <a:gd name="connsiteX60" fmla="*/ 568325 w 568325"/>
                <a:gd name="connsiteY60" fmla="*/ 240506 h 552450"/>
                <a:gd name="connsiteX61" fmla="*/ 527900 w 568325"/>
                <a:gd name="connsiteY61" fmla="*/ 285750 h 552450"/>
                <a:gd name="connsiteX62" fmla="*/ 516445 w 568325"/>
                <a:gd name="connsiteY62" fmla="*/ 302875 h 552450"/>
                <a:gd name="connsiteX63" fmla="*/ 527900 w 568325"/>
                <a:gd name="connsiteY63" fmla="*/ 285750 h 552450"/>
                <a:gd name="connsiteX64" fmla="*/ 568325 w 568325"/>
                <a:gd name="connsiteY64" fmla="*/ 240506 h 552450"/>
                <a:gd name="connsiteX65" fmla="*/ 562861 w 568325"/>
                <a:gd name="connsiteY65" fmla="*/ 221892 h 552450"/>
                <a:gd name="connsiteX66" fmla="*/ 565947 w 568325"/>
                <a:gd name="connsiteY66" fmla="*/ 226219 h 552450"/>
                <a:gd name="connsiteX67" fmla="*/ 566192 w 568325"/>
                <a:gd name="connsiteY67" fmla="*/ 227691 h 552450"/>
                <a:gd name="connsiteX68" fmla="*/ 565947 w 568325"/>
                <a:gd name="connsiteY68" fmla="*/ 226219 h 552450"/>
                <a:gd name="connsiteX69" fmla="*/ 562861 w 568325"/>
                <a:gd name="connsiteY69" fmla="*/ 221892 h 552450"/>
                <a:gd name="connsiteX70" fmla="*/ 209258 w 568325"/>
                <a:gd name="connsiteY70" fmla="*/ 192881 h 552450"/>
                <a:gd name="connsiteX71" fmla="*/ 209258 w 568325"/>
                <a:gd name="connsiteY71" fmla="*/ 192881 h 552450"/>
                <a:gd name="connsiteX72" fmla="*/ 209258 w 568325"/>
                <a:gd name="connsiteY72" fmla="*/ 242888 h 552450"/>
                <a:gd name="connsiteX73" fmla="*/ 200379 w 568325"/>
                <a:gd name="connsiteY73" fmla="*/ 252613 h 552450"/>
                <a:gd name="connsiteX74" fmla="*/ 209258 w 568325"/>
                <a:gd name="connsiteY74" fmla="*/ 242888 h 552450"/>
                <a:gd name="connsiteX75" fmla="*/ 209258 w 568325"/>
                <a:gd name="connsiteY75" fmla="*/ 192881 h 552450"/>
                <a:gd name="connsiteX76" fmla="*/ 494617 w 568325"/>
                <a:gd name="connsiteY76" fmla="*/ 181842 h 552450"/>
                <a:gd name="connsiteX77" fmla="*/ 516011 w 568325"/>
                <a:gd name="connsiteY77" fmla="*/ 185738 h 552450"/>
                <a:gd name="connsiteX78" fmla="*/ 546924 w 568325"/>
                <a:gd name="connsiteY78" fmla="*/ 195263 h 552450"/>
                <a:gd name="connsiteX79" fmla="*/ 546979 w 568325"/>
                <a:gd name="connsiteY79" fmla="*/ 195373 h 552450"/>
                <a:gd name="connsiteX80" fmla="*/ 546924 w 568325"/>
                <a:gd name="connsiteY80" fmla="*/ 195263 h 552450"/>
                <a:gd name="connsiteX81" fmla="*/ 516011 w 568325"/>
                <a:gd name="connsiteY81" fmla="*/ 185738 h 552450"/>
                <a:gd name="connsiteX82" fmla="*/ 494617 w 568325"/>
                <a:gd name="connsiteY82" fmla="*/ 181842 h 552450"/>
                <a:gd name="connsiteX83" fmla="*/ 460048 w 568325"/>
                <a:gd name="connsiteY83" fmla="*/ 165230 h 552450"/>
                <a:gd name="connsiteX84" fmla="*/ 473208 w 568325"/>
                <a:gd name="connsiteY84" fmla="*/ 176213 h 552450"/>
                <a:gd name="connsiteX85" fmla="*/ 486151 w 568325"/>
                <a:gd name="connsiteY85" fmla="*/ 179916 h 552450"/>
                <a:gd name="connsiteX86" fmla="*/ 473208 w 568325"/>
                <a:gd name="connsiteY86" fmla="*/ 176213 h 552450"/>
                <a:gd name="connsiteX87" fmla="*/ 460048 w 568325"/>
                <a:gd name="connsiteY87" fmla="*/ 165230 h 552450"/>
                <a:gd name="connsiteX88" fmla="*/ 457133 w 568325"/>
                <a:gd name="connsiteY88" fmla="*/ 158878 h 552450"/>
                <a:gd name="connsiteX89" fmla="*/ 458940 w 568325"/>
                <a:gd name="connsiteY89" fmla="*/ 164306 h 552450"/>
                <a:gd name="connsiteX90" fmla="*/ 458940 w 568325"/>
                <a:gd name="connsiteY90" fmla="*/ 164306 h 552450"/>
                <a:gd name="connsiteX91" fmla="*/ 457133 w 568325"/>
                <a:gd name="connsiteY91" fmla="*/ 158878 h 552450"/>
                <a:gd name="connsiteX92" fmla="*/ 440510 w 568325"/>
                <a:gd name="connsiteY92" fmla="*/ 131562 h 552450"/>
                <a:gd name="connsiteX93" fmla="*/ 449726 w 568325"/>
                <a:gd name="connsiteY93" fmla="*/ 140792 h 552450"/>
                <a:gd name="connsiteX94" fmla="*/ 450680 w 568325"/>
                <a:gd name="connsiteY94" fmla="*/ 141747 h 552450"/>
                <a:gd name="connsiteX95" fmla="*/ 449726 w 568325"/>
                <a:gd name="connsiteY95" fmla="*/ 140792 h 552450"/>
                <a:gd name="connsiteX96" fmla="*/ 440510 w 568325"/>
                <a:gd name="connsiteY96" fmla="*/ 131562 h 552450"/>
                <a:gd name="connsiteX97" fmla="*/ 218770 w 568325"/>
                <a:gd name="connsiteY97" fmla="*/ 119063 h 552450"/>
                <a:gd name="connsiteX98" fmla="*/ 233334 w 568325"/>
                <a:gd name="connsiteY98" fmla="*/ 119063 h 552450"/>
                <a:gd name="connsiteX99" fmla="*/ 235415 w 568325"/>
                <a:gd name="connsiteY99" fmla="*/ 119063 h 552450"/>
                <a:gd name="connsiteX100" fmla="*/ 218770 w 568325"/>
                <a:gd name="connsiteY100" fmla="*/ 119063 h 552450"/>
                <a:gd name="connsiteX101" fmla="*/ 218770 w 568325"/>
                <a:gd name="connsiteY101" fmla="*/ 192881 h 552450"/>
                <a:gd name="connsiteX102" fmla="*/ 218770 w 568325"/>
                <a:gd name="connsiteY102" fmla="*/ 119063 h 552450"/>
                <a:gd name="connsiteX103" fmla="*/ 425598 w 568325"/>
                <a:gd name="connsiteY103" fmla="*/ 116630 h 552450"/>
                <a:gd name="connsiteX104" fmla="*/ 430461 w 568325"/>
                <a:gd name="connsiteY104" fmla="*/ 121500 h 552450"/>
                <a:gd name="connsiteX105" fmla="*/ 425598 w 568325"/>
                <a:gd name="connsiteY105" fmla="*/ 116630 h 552450"/>
                <a:gd name="connsiteX106" fmla="*/ 358364 w 568325"/>
                <a:gd name="connsiteY106" fmla="*/ 77524 h 552450"/>
                <a:gd name="connsiteX107" fmla="*/ 368579 w 568325"/>
                <a:gd name="connsiteY107" fmla="*/ 92869 h 552450"/>
                <a:gd name="connsiteX108" fmla="*/ 409004 w 568325"/>
                <a:gd name="connsiteY108" fmla="*/ 100013 h 552450"/>
                <a:gd name="connsiteX109" fmla="*/ 414936 w 568325"/>
                <a:gd name="connsiteY109" fmla="*/ 105953 h 552450"/>
                <a:gd name="connsiteX110" fmla="*/ 409004 w 568325"/>
                <a:gd name="connsiteY110" fmla="*/ 100013 h 552450"/>
                <a:gd name="connsiteX111" fmla="*/ 368579 w 568325"/>
                <a:gd name="connsiteY111" fmla="*/ 92869 h 552450"/>
                <a:gd name="connsiteX112" fmla="*/ 358364 w 568325"/>
                <a:gd name="connsiteY112" fmla="*/ 77524 h 552450"/>
                <a:gd name="connsiteX113" fmla="*/ 254439 w 568325"/>
                <a:gd name="connsiteY113" fmla="*/ 57150 h 552450"/>
                <a:gd name="connsiteX114" fmla="*/ 249683 w 568325"/>
                <a:gd name="connsiteY114" fmla="*/ 52388 h 552450"/>
                <a:gd name="connsiteX115" fmla="*/ 254439 w 568325"/>
                <a:gd name="connsiteY115" fmla="*/ 57150 h 552450"/>
                <a:gd name="connsiteX116" fmla="*/ 254439 w 568325"/>
                <a:gd name="connsiteY116" fmla="*/ 61913 h 552450"/>
                <a:gd name="connsiteX117" fmla="*/ 247305 w 568325"/>
                <a:gd name="connsiteY117" fmla="*/ 71438 h 552450"/>
                <a:gd name="connsiteX118" fmla="*/ 235415 w 568325"/>
                <a:gd name="connsiteY118" fmla="*/ 80963 h 552450"/>
                <a:gd name="connsiteX119" fmla="*/ 247305 w 568325"/>
                <a:gd name="connsiteY119" fmla="*/ 71438 h 552450"/>
                <a:gd name="connsiteX120" fmla="*/ 254439 w 568325"/>
                <a:gd name="connsiteY120" fmla="*/ 61913 h 552450"/>
                <a:gd name="connsiteX121" fmla="*/ 254439 w 568325"/>
                <a:gd name="connsiteY121" fmla="*/ 57150 h 552450"/>
                <a:gd name="connsiteX122" fmla="*/ 240171 w 568325"/>
                <a:gd name="connsiteY122" fmla="*/ 42863 h 552450"/>
                <a:gd name="connsiteX123" fmla="*/ 240171 w 568325"/>
                <a:gd name="connsiteY123" fmla="*/ 42863 h 552450"/>
                <a:gd name="connsiteX124" fmla="*/ 240171 w 568325"/>
                <a:gd name="connsiteY124" fmla="*/ 42863 h 552450"/>
                <a:gd name="connsiteX125" fmla="*/ 275840 w 568325"/>
                <a:gd name="connsiteY125" fmla="*/ 2381 h 552450"/>
                <a:gd name="connsiteX126" fmla="*/ 275840 w 568325"/>
                <a:gd name="connsiteY126" fmla="*/ 2381 h 552450"/>
                <a:gd name="connsiteX127" fmla="*/ 275840 w 568325"/>
                <a:gd name="connsiteY127" fmla="*/ 4763 h 552450"/>
                <a:gd name="connsiteX128" fmla="*/ 275840 w 568325"/>
                <a:gd name="connsiteY128" fmla="*/ 21431 h 552450"/>
                <a:gd name="connsiteX129" fmla="*/ 275840 w 568325"/>
                <a:gd name="connsiteY129" fmla="*/ 4763 h 552450"/>
                <a:gd name="connsiteX130" fmla="*/ 275840 w 568325"/>
                <a:gd name="connsiteY130" fmla="*/ 2381 h 552450"/>
                <a:gd name="connsiteX131" fmla="*/ 256816 w 568325"/>
                <a:gd name="connsiteY131" fmla="*/ 0 h 552450"/>
                <a:gd name="connsiteX132" fmla="*/ 256816 w 568325"/>
                <a:gd name="connsiteY132" fmla="*/ 21431 h 552450"/>
                <a:gd name="connsiteX133" fmla="*/ 256816 w 568325"/>
                <a:gd name="connsiteY133" fmla="*/ 0 h 552450"/>
                <a:gd name="connsiteX134" fmla="*/ 221148 w 568325"/>
                <a:gd name="connsiteY134" fmla="*/ 0 h 552450"/>
                <a:gd name="connsiteX135" fmla="*/ 221148 w 568325"/>
                <a:gd name="connsiteY135" fmla="*/ 0 h 552450"/>
                <a:gd name="connsiteX136" fmla="*/ 221148 w 568325"/>
                <a:gd name="connsiteY136" fmla="*/ 1191 h 552450"/>
                <a:gd name="connsiteX137" fmla="*/ 221148 w 568325"/>
                <a:gd name="connsiteY137" fmla="*/ 9525 h 552450"/>
                <a:gd name="connsiteX138" fmla="*/ 230659 w 568325"/>
                <a:gd name="connsiteY138" fmla="*/ 16669 h 552450"/>
                <a:gd name="connsiteX139" fmla="*/ 223525 w 568325"/>
                <a:gd name="connsiteY139" fmla="*/ 11906 h 552450"/>
                <a:gd name="connsiteX140" fmla="*/ 221148 w 568325"/>
                <a:gd name="connsiteY140" fmla="*/ 9525 h 552450"/>
                <a:gd name="connsiteX141" fmla="*/ 221148 w 568325"/>
                <a:gd name="connsiteY141" fmla="*/ 1191 h 552450"/>
                <a:gd name="connsiteX142" fmla="*/ 221148 w 568325"/>
                <a:gd name="connsiteY142" fmla="*/ 0 h 552450"/>
                <a:gd name="connsiteX0" fmla="*/ 418516 w 568325"/>
                <a:gd name="connsiteY0" fmla="*/ 402431 h 552450"/>
                <a:gd name="connsiteX1" fmla="*/ 418293 w 568325"/>
                <a:gd name="connsiteY1" fmla="*/ 402543 h 552450"/>
                <a:gd name="connsiteX2" fmla="*/ 418516 w 568325"/>
                <a:gd name="connsiteY2" fmla="*/ 402431 h 552450"/>
                <a:gd name="connsiteX3" fmla="*/ 467726 w 568325"/>
                <a:gd name="connsiteY3" fmla="*/ 347836 h 552450"/>
                <a:gd name="connsiteX4" fmla="*/ 461318 w 568325"/>
                <a:gd name="connsiteY4" fmla="*/ 364331 h 552450"/>
                <a:gd name="connsiteX5" fmla="*/ 454928 w 568325"/>
                <a:gd name="connsiteY5" fmla="*/ 370880 h 552450"/>
                <a:gd name="connsiteX6" fmla="*/ 461318 w 568325"/>
                <a:gd name="connsiteY6" fmla="*/ 364331 h 552450"/>
                <a:gd name="connsiteX7" fmla="*/ 467726 w 568325"/>
                <a:gd name="connsiteY7" fmla="*/ 347836 h 552450"/>
                <a:gd name="connsiteX8" fmla="*/ 175930 w 568325"/>
                <a:gd name="connsiteY8" fmla="*/ 249994 h 552450"/>
                <a:gd name="connsiteX9" fmla="*/ 178345 w 568325"/>
                <a:gd name="connsiteY9" fmla="*/ 252413 h 552450"/>
                <a:gd name="connsiteX10" fmla="*/ 185983 w 568325"/>
                <a:gd name="connsiteY10" fmla="*/ 257344 h 552450"/>
                <a:gd name="connsiteX11" fmla="*/ 178345 w 568325"/>
                <a:gd name="connsiteY11" fmla="*/ 252413 h 552450"/>
                <a:gd name="connsiteX12" fmla="*/ 175930 w 568325"/>
                <a:gd name="connsiteY12" fmla="*/ 249994 h 552450"/>
                <a:gd name="connsiteX13" fmla="*/ 165956 w 568325"/>
                <a:gd name="connsiteY13" fmla="*/ 245255 h 552450"/>
                <a:gd name="connsiteX14" fmla="*/ 166455 w 568325"/>
                <a:gd name="connsiteY14" fmla="*/ 245269 h 552450"/>
                <a:gd name="connsiteX15" fmla="*/ 171804 w 568325"/>
                <a:gd name="connsiteY15" fmla="*/ 247054 h 552450"/>
                <a:gd name="connsiteX16" fmla="*/ 166455 w 568325"/>
                <a:gd name="connsiteY16" fmla="*/ 245269 h 552450"/>
                <a:gd name="connsiteX17" fmla="*/ 165956 w 568325"/>
                <a:gd name="connsiteY17" fmla="*/ 245255 h 552450"/>
                <a:gd name="connsiteX18" fmla="*/ 156052 w 568325"/>
                <a:gd name="connsiteY18" fmla="*/ 244971 h 552450"/>
                <a:gd name="connsiteX19" fmla="*/ 165288 w 568325"/>
                <a:gd name="connsiteY19" fmla="*/ 245235 h 552450"/>
                <a:gd name="connsiteX20" fmla="*/ 407302 w 568325"/>
                <a:gd name="connsiteY20" fmla="*/ 408046 h 552450"/>
                <a:gd name="connsiteX21" fmla="*/ 399492 w 568325"/>
                <a:gd name="connsiteY21" fmla="*/ 411956 h 552450"/>
                <a:gd name="connsiteX22" fmla="*/ 404248 w 568325"/>
                <a:gd name="connsiteY22" fmla="*/ 421481 h 552450"/>
                <a:gd name="connsiteX23" fmla="*/ 404248 w 568325"/>
                <a:gd name="connsiteY23" fmla="*/ 426244 h 552450"/>
                <a:gd name="connsiteX24" fmla="*/ 404248 w 568325"/>
                <a:gd name="connsiteY24" fmla="*/ 428625 h 552450"/>
                <a:gd name="connsiteX25" fmla="*/ 401870 w 568325"/>
                <a:gd name="connsiteY25" fmla="*/ 428625 h 552450"/>
                <a:gd name="connsiteX26" fmla="*/ 399492 w 568325"/>
                <a:gd name="connsiteY26" fmla="*/ 433388 h 552450"/>
                <a:gd name="connsiteX27" fmla="*/ 392358 w 568325"/>
                <a:gd name="connsiteY27" fmla="*/ 442913 h 552450"/>
                <a:gd name="connsiteX28" fmla="*/ 387603 w 568325"/>
                <a:gd name="connsiteY28" fmla="*/ 452438 h 552450"/>
                <a:gd name="connsiteX29" fmla="*/ 382847 w 568325"/>
                <a:gd name="connsiteY29" fmla="*/ 459581 h 552450"/>
                <a:gd name="connsiteX30" fmla="*/ 380469 w 568325"/>
                <a:gd name="connsiteY30" fmla="*/ 469106 h 552450"/>
                <a:gd name="connsiteX31" fmla="*/ 380469 w 568325"/>
                <a:gd name="connsiteY31" fmla="*/ 521494 h 552450"/>
                <a:gd name="connsiteX32" fmla="*/ 380469 w 568325"/>
                <a:gd name="connsiteY32" fmla="*/ 552450 h 552450"/>
                <a:gd name="connsiteX33" fmla="*/ 282974 w 568325"/>
                <a:gd name="connsiteY33" fmla="*/ 552450 h 552450"/>
                <a:gd name="connsiteX34" fmla="*/ 274651 w 568325"/>
                <a:gd name="connsiteY34" fmla="*/ 537865 h 552450"/>
                <a:gd name="connsiteX35" fmla="*/ 273462 w 568325"/>
                <a:gd name="connsiteY35" fmla="*/ 535781 h 552450"/>
                <a:gd name="connsiteX36" fmla="*/ 256817 w 568325"/>
                <a:gd name="connsiteY36" fmla="*/ 535781 h 552450"/>
                <a:gd name="connsiteX37" fmla="*/ 254439 w 568325"/>
                <a:gd name="connsiteY37" fmla="*/ 535781 h 552450"/>
                <a:gd name="connsiteX38" fmla="*/ 142676 w 568325"/>
                <a:gd name="connsiteY38" fmla="*/ 538163 h 552450"/>
                <a:gd name="connsiteX39" fmla="*/ 135542 w 568325"/>
                <a:gd name="connsiteY39" fmla="*/ 538163 h 552450"/>
                <a:gd name="connsiteX40" fmla="*/ 45181 w 568325"/>
                <a:gd name="connsiteY40" fmla="*/ 521494 h 552450"/>
                <a:gd name="connsiteX41" fmla="*/ 11890 w 568325"/>
                <a:gd name="connsiteY41" fmla="*/ 545306 h 552450"/>
                <a:gd name="connsiteX42" fmla="*/ 0 w 568325"/>
                <a:gd name="connsiteY42" fmla="*/ 497681 h 552450"/>
                <a:gd name="connsiteX43" fmla="*/ 2378 w 568325"/>
                <a:gd name="connsiteY43" fmla="*/ 459581 h 552450"/>
                <a:gd name="connsiteX44" fmla="*/ 66582 w 568325"/>
                <a:gd name="connsiteY44" fmla="*/ 459581 h 552450"/>
                <a:gd name="connsiteX45" fmla="*/ 73716 w 568325"/>
                <a:gd name="connsiteY45" fmla="*/ 445294 h 552450"/>
                <a:gd name="connsiteX46" fmla="*/ 78472 w 568325"/>
                <a:gd name="connsiteY46" fmla="*/ 433388 h 552450"/>
                <a:gd name="connsiteX47" fmla="*/ 78472 w 568325"/>
                <a:gd name="connsiteY47" fmla="*/ 431006 h 552450"/>
                <a:gd name="connsiteX48" fmla="*/ 85606 w 568325"/>
                <a:gd name="connsiteY48" fmla="*/ 428625 h 552450"/>
                <a:gd name="connsiteX49" fmla="*/ 90361 w 568325"/>
                <a:gd name="connsiteY49" fmla="*/ 426244 h 552450"/>
                <a:gd name="connsiteX50" fmla="*/ 102251 w 568325"/>
                <a:gd name="connsiteY50" fmla="*/ 411956 h 552450"/>
                <a:gd name="connsiteX51" fmla="*/ 116519 w 568325"/>
                <a:gd name="connsiteY51" fmla="*/ 388144 h 552450"/>
                <a:gd name="connsiteX52" fmla="*/ 114141 w 568325"/>
                <a:gd name="connsiteY52" fmla="*/ 373856 h 552450"/>
                <a:gd name="connsiteX53" fmla="*/ 118897 w 568325"/>
                <a:gd name="connsiteY53" fmla="*/ 361950 h 552450"/>
                <a:gd name="connsiteX54" fmla="*/ 116816 w 568325"/>
                <a:gd name="connsiteY54" fmla="*/ 347365 h 552450"/>
                <a:gd name="connsiteX55" fmla="*/ 116519 w 568325"/>
                <a:gd name="connsiteY55" fmla="*/ 345281 h 552450"/>
                <a:gd name="connsiteX56" fmla="*/ 147432 w 568325"/>
                <a:gd name="connsiteY56" fmla="*/ 345281 h 552450"/>
                <a:gd name="connsiteX57" fmla="*/ 147432 w 568325"/>
                <a:gd name="connsiteY57" fmla="*/ 250031 h 552450"/>
                <a:gd name="connsiteX58" fmla="*/ 156052 w 568325"/>
                <a:gd name="connsiteY58" fmla="*/ 244971 h 552450"/>
                <a:gd name="connsiteX59" fmla="*/ 568325 w 568325"/>
                <a:gd name="connsiteY59" fmla="*/ 240506 h 552450"/>
                <a:gd name="connsiteX60" fmla="*/ 527900 w 568325"/>
                <a:gd name="connsiteY60" fmla="*/ 285750 h 552450"/>
                <a:gd name="connsiteX61" fmla="*/ 516445 w 568325"/>
                <a:gd name="connsiteY61" fmla="*/ 302875 h 552450"/>
                <a:gd name="connsiteX62" fmla="*/ 527900 w 568325"/>
                <a:gd name="connsiteY62" fmla="*/ 285750 h 552450"/>
                <a:gd name="connsiteX63" fmla="*/ 568325 w 568325"/>
                <a:gd name="connsiteY63" fmla="*/ 240506 h 552450"/>
                <a:gd name="connsiteX64" fmla="*/ 562861 w 568325"/>
                <a:gd name="connsiteY64" fmla="*/ 221892 h 552450"/>
                <a:gd name="connsiteX65" fmla="*/ 565947 w 568325"/>
                <a:gd name="connsiteY65" fmla="*/ 226219 h 552450"/>
                <a:gd name="connsiteX66" fmla="*/ 566192 w 568325"/>
                <a:gd name="connsiteY66" fmla="*/ 227691 h 552450"/>
                <a:gd name="connsiteX67" fmla="*/ 565947 w 568325"/>
                <a:gd name="connsiteY67" fmla="*/ 226219 h 552450"/>
                <a:gd name="connsiteX68" fmla="*/ 562861 w 568325"/>
                <a:gd name="connsiteY68" fmla="*/ 221892 h 552450"/>
                <a:gd name="connsiteX69" fmla="*/ 209258 w 568325"/>
                <a:gd name="connsiteY69" fmla="*/ 192881 h 552450"/>
                <a:gd name="connsiteX70" fmla="*/ 209258 w 568325"/>
                <a:gd name="connsiteY70" fmla="*/ 192881 h 552450"/>
                <a:gd name="connsiteX71" fmla="*/ 209258 w 568325"/>
                <a:gd name="connsiteY71" fmla="*/ 242888 h 552450"/>
                <a:gd name="connsiteX72" fmla="*/ 200379 w 568325"/>
                <a:gd name="connsiteY72" fmla="*/ 252613 h 552450"/>
                <a:gd name="connsiteX73" fmla="*/ 209258 w 568325"/>
                <a:gd name="connsiteY73" fmla="*/ 242888 h 552450"/>
                <a:gd name="connsiteX74" fmla="*/ 209258 w 568325"/>
                <a:gd name="connsiteY74" fmla="*/ 192881 h 552450"/>
                <a:gd name="connsiteX75" fmla="*/ 494617 w 568325"/>
                <a:gd name="connsiteY75" fmla="*/ 181842 h 552450"/>
                <a:gd name="connsiteX76" fmla="*/ 516011 w 568325"/>
                <a:gd name="connsiteY76" fmla="*/ 185738 h 552450"/>
                <a:gd name="connsiteX77" fmla="*/ 546924 w 568325"/>
                <a:gd name="connsiteY77" fmla="*/ 195263 h 552450"/>
                <a:gd name="connsiteX78" fmla="*/ 546979 w 568325"/>
                <a:gd name="connsiteY78" fmla="*/ 195373 h 552450"/>
                <a:gd name="connsiteX79" fmla="*/ 546924 w 568325"/>
                <a:gd name="connsiteY79" fmla="*/ 195263 h 552450"/>
                <a:gd name="connsiteX80" fmla="*/ 516011 w 568325"/>
                <a:gd name="connsiteY80" fmla="*/ 185738 h 552450"/>
                <a:gd name="connsiteX81" fmla="*/ 494617 w 568325"/>
                <a:gd name="connsiteY81" fmla="*/ 181842 h 552450"/>
                <a:gd name="connsiteX82" fmla="*/ 460048 w 568325"/>
                <a:gd name="connsiteY82" fmla="*/ 165230 h 552450"/>
                <a:gd name="connsiteX83" fmla="*/ 473208 w 568325"/>
                <a:gd name="connsiteY83" fmla="*/ 176213 h 552450"/>
                <a:gd name="connsiteX84" fmla="*/ 486151 w 568325"/>
                <a:gd name="connsiteY84" fmla="*/ 179916 h 552450"/>
                <a:gd name="connsiteX85" fmla="*/ 473208 w 568325"/>
                <a:gd name="connsiteY85" fmla="*/ 176213 h 552450"/>
                <a:gd name="connsiteX86" fmla="*/ 460048 w 568325"/>
                <a:gd name="connsiteY86" fmla="*/ 165230 h 552450"/>
                <a:gd name="connsiteX87" fmla="*/ 457133 w 568325"/>
                <a:gd name="connsiteY87" fmla="*/ 158878 h 552450"/>
                <a:gd name="connsiteX88" fmla="*/ 458940 w 568325"/>
                <a:gd name="connsiteY88" fmla="*/ 164306 h 552450"/>
                <a:gd name="connsiteX89" fmla="*/ 458940 w 568325"/>
                <a:gd name="connsiteY89" fmla="*/ 164306 h 552450"/>
                <a:gd name="connsiteX90" fmla="*/ 457133 w 568325"/>
                <a:gd name="connsiteY90" fmla="*/ 158878 h 552450"/>
                <a:gd name="connsiteX91" fmla="*/ 440510 w 568325"/>
                <a:gd name="connsiteY91" fmla="*/ 131562 h 552450"/>
                <a:gd name="connsiteX92" fmla="*/ 449726 w 568325"/>
                <a:gd name="connsiteY92" fmla="*/ 140792 h 552450"/>
                <a:gd name="connsiteX93" fmla="*/ 450680 w 568325"/>
                <a:gd name="connsiteY93" fmla="*/ 141747 h 552450"/>
                <a:gd name="connsiteX94" fmla="*/ 449726 w 568325"/>
                <a:gd name="connsiteY94" fmla="*/ 140792 h 552450"/>
                <a:gd name="connsiteX95" fmla="*/ 440510 w 568325"/>
                <a:gd name="connsiteY95" fmla="*/ 131562 h 552450"/>
                <a:gd name="connsiteX96" fmla="*/ 218770 w 568325"/>
                <a:gd name="connsiteY96" fmla="*/ 119063 h 552450"/>
                <a:gd name="connsiteX97" fmla="*/ 233334 w 568325"/>
                <a:gd name="connsiteY97" fmla="*/ 119063 h 552450"/>
                <a:gd name="connsiteX98" fmla="*/ 235415 w 568325"/>
                <a:gd name="connsiteY98" fmla="*/ 119063 h 552450"/>
                <a:gd name="connsiteX99" fmla="*/ 218770 w 568325"/>
                <a:gd name="connsiteY99" fmla="*/ 119063 h 552450"/>
                <a:gd name="connsiteX100" fmla="*/ 218770 w 568325"/>
                <a:gd name="connsiteY100" fmla="*/ 192881 h 552450"/>
                <a:gd name="connsiteX101" fmla="*/ 218770 w 568325"/>
                <a:gd name="connsiteY101" fmla="*/ 119063 h 552450"/>
                <a:gd name="connsiteX102" fmla="*/ 425598 w 568325"/>
                <a:gd name="connsiteY102" fmla="*/ 116630 h 552450"/>
                <a:gd name="connsiteX103" fmla="*/ 430461 w 568325"/>
                <a:gd name="connsiteY103" fmla="*/ 121500 h 552450"/>
                <a:gd name="connsiteX104" fmla="*/ 425598 w 568325"/>
                <a:gd name="connsiteY104" fmla="*/ 116630 h 552450"/>
                <a:gd name="connsiteX105" fmla="*/ 358364 w 568325"/>
                <a:gd name="connsiteY105" fmla="*/ 77524 h 552450"/>
                <a:gd name="connsiteX106" fmla="*/ 368579 w 568325"/>
                <a:gd name="connsiteY106" fmla="*/ 92869 h 552450"/>
                <a:gd name="connsiteX107" fmla="*/ 409004 w 568325"/>
                <a:gd name="connsiteY107" fmla="*/ 100013 h 552450"/>
                <a:gd name="connsiteX108" fmla="*/ 414936 w 568325"/>
                <a:gd name="connsiteY108" fmla="*/ 105953 h 552450"/>
                <a:gd name="connsiteX109" fmla="*/ 409004 w 568325"/>
                <a:gd name="connsiteY109" fmla="*/ 100013 h 552450"/>
                <a:gd name="connsiteX110" fmla="*/ 368579 w 568325"/>
                <a:gd name="connsiteY110" fmla="*/ 92869 h 552450"/>
                <a:gd name="connsiteX111" fmla="*/ 358364 w 568325"/>
                <a:gd name="connsiteY111" fmla="*/ 77524 h 552450"/>
                <a:gd name="connsiteX112" fmla="*/ 254439 w 568325"/>
                <a:gd name="connsiteY112" fmla="*/ 57150 h 552450"/>
                <a:gd name="connsiteX113" fmla="*/ 249683 w 568325"/>
                <a:gd name="connsiteY113" fmla="*/ 52388 h 552450"/>
                <a:gd name="connsiteX114" fmla="*/ 254439 w 568325"/>
                <a:gd name="connsiteY114" fmla="*/ 57150 h 552450"/>
                <a:gd name="connsiteX115" fmla="*/ 254439 w 568325"/>
                <a:gd name="connsiteY115" fmla="*/ 61913 h 552450"/>
                <a:gd name="connsiteX116" fmla="*/ 247305 w 568325"/>
                <a:gd name="connsiteY116" fmla="*/ 71438 h 552450"/>
                <a:gd name="connsiteX117" fmla="*/ 235415 w 568325"/>
                <a:gd name="connsiteY117" fmla="*/ 80963 h 552450"/>
                <a:gd name="connsiteX118" fmla="*/ 247305 w 568325"/>
                <a:gd name="connsiteY118" fmla="*/ 71438 h 552450"/>
                <a:gd name="connsiteX119" fmla="*/ 254439 w 568325"/>
                <a:gd name="connsiteY119" fmla="*/ 61913 h 552450"/>
                <a:gd name="connsiteX120" fmla="*/ 254439 w 568325"/>
                <a:gd name="connsiteY120" fmla="*/ 57150 h 552450"/>
                <a:gd name="connsiteX121" fmla="*/ 240171 w 568325"/>
                <a:gd name="connsiteY121" fmla="*/ 42863 h 552450"/>
                <a:gd name="connsiteX122" fmla="*/ 240171 w 568325"/>
                <a:gd name="connsiteY122" fmla="*/ 42863 h 552450"/>
                <a:gd name="connsiteX123" fmla="*/ 240171 w 568325"/>
                <a:gd name="connsiteY123" fmla="*/ 42863 h 552450"/>
                <a:gd name="connsiteX124" fmla="*/ 275840 w 568325"/>
                <a:gd name="connsiteY124" fmla="*/ 2381 h 552450"/>
                <a:gd name="connsiteX125" fmla="*/ 275840 w 568325"/>
                <a:gd name="connsiteY125" fmla="*/ 2381 h 552450"/>
                <a:gd name="connsiteX126" fmla="*/ 275840 w 568325"/>
                <a:gd name="connsiteY126" fmla="*/ 4763 h 552450"/>
                <a:gd name="connsiteX127" fmla="*/ 275840 w 568325"/>
                <a:gd name="connsiteY127" fmla="*/ 21431 h 552450"/>
                <a:gd name="connsiteX128" fmla="*/ 275840 w 568325"/>
                <a:gd name="connsiteY128" fmla="*/ 4763 h 552450"/>
                <a:gd name="connsiteX129" fmla="*/ 275840 w 568325"/>
                <a:gd name="connsiteY129" fmla="*/ 2381 h 552450"/>
                <a:gd name="connsiteX130" fmla="*/ 256816 w 568325"/>
                <a:gd name="connsiteY130" fmla="*/ 0 h 552450"/>
                <a:gd name="connsiteX131" fmla="*/ 256816 w 568325"/>
                <a:gd name="connsiteY131" fmla="*/ 21431 h 552450"/>
                <a:gd name="connsiteX132" fmla="*/ 256816 w 568325"/>
                <a:gd name="connsiteY132" fmla="*/ 0 h 552450"/>
                <a:gd name="connsiteX133" fmla="*/ 221148 w 568325"/>
                <a:gd name="connsiteY133" fmla="*/ 0 h 552450"/>
                <a:gd name="connsiteX134" fmla="*/ 221148 w 568325"/>
                <a:gd name="connsiteY134" fmla="*/ 0 h 552450"/>
                <a:gd name="connsiteX135" fmla="*/ 221148 w 568325"/>
                <a:gd name="connsiteY135" fmla="*/ 1191 h 552450"/>
                <a:gd name="connsiteX136" fmla="*/ 221148 w 568325"/>
                <a:gd name="connsiteY136" fmla="*/ 9525 h 552450"/>
                <a:gd name="connsiteX137" fmla="*/ 230659 w 568325"/>
                <a:gd name="connsiteY137" fmla="*/ 16669 h 552450"/>
                <a:gd name="connsiteX138" fmla="*/ 223525 w 568325"/>
                <a:gd name="connsiteY138" fmla="*/ 11906 h 552450"/>
                <a:gd name="connsiteX139" fmla="*/ 221148 w 568325"/>
                <a:gd name="connsiteY139" fmla="*/ 9525 h 552450"/>
                <a:gd name="connsiteX140" fmla="*/ 221148 w 568325"/>
                <a:gd name="connsiteY140" fmla="*/ 1191 h 552450"/>
                <a:gd name="connsiteX141" fmla="*/ 312588 w 568325"/>
                <a:gd name="connsiteY141" fmla="*/ 91440 h 552450"/>
                <a:gd name="connsiteX0" fmla="*/ 418516 w 568325"/>
                <a:gd name="connsiteY0" fmla="*/ 402431 h 552450"/>
                <a:gd name="connsiteX1" fmla="*/ 418293 w 568325"/>
                <a:gd name="connsiteY1" fmla="*/ 402543 h 552450"/>
                <a:gd name="connsiteX2" fmla="*/ 418516 w 568325"/>
                <a:gd name="connsiteY2" fmla="*/ 402431 h 552450"/>
                <a:gd name="connsiteX3" fmla="*/ 467726 w 568325"/>
                <a:gd name="connsiteY3" fmla="*/ 347836 h 552450"/>
                <a:gd name="connsiteX4" fmla="*/ 461318 w 568325"/>
                <a:gd name="connsiteY4" fmla="*/ 364331 h 552450"/>
                <a:gd name="connsiteX5" fmla="*/ 454928 w 568325"/>
                <a:gd name="connsiteY5" fmla="*/ 370880 h 552450"/>
                <a:gd name="connsiteX6" fmla="*/ 461318 w 568325"/>
                <a:gd name="connsiteY6" fmla="*/ 364331 h 552450"/>
                <a:gd name="connsiteX7" fmla="*/ 467726 w 568325"/>
                <a:gd name="connsiteY7" fmla="*/ 347836 h 552450"/>
                <a:gd name="connsiteX8" fmla="*/ 175930 w 568325"/>
                <a:gd name="connsiteY8" fmla="*/ 249994 h 552450"/>
                <a:gd name="connsiteX9" fmla="*/ 178345 w 568325"/>
                <a:gd name="connsiteY9" fmla="*/ 252413 h 552450"/>
                <a:gd name="connsiteX10" fmla="*/ 185983 w 568325"/>
                <a:gd name="connsiteY10" fmla="*/ 257344 h 552450"/>
                <a:gd name="connsiteX11" fmla="*/ 178345 w 568325"/>
                <a:gd name="connsiteY11" fmla="*/ 252413 h 552450"/>
                <a:gd name="connsiteX12" fmla="*/ 175930 w 568325"/>
                <a:gd name="connsiteY12" fmla="*/ 249994 h 552450"/>
                <a:gd name="connsiteX13" fmla="*/ 165956 w 568325"/>
                <a:gd name="connsiteY13" fmla="*/ 245255 h 552450"/>
                <a:gd name="connsiteX14" fmla="*/ 166455 w 568325"/>
                <a:gd name="connsiteY14" fmla="*/ 245269 h 552450"/>
                <a:gd name="connsiteX15" fmla="*/ 171804 w 568325"/>
                <a:gd name="connsiteY15" fmla="*/ 247054 h 552450"/>
                <a:gd name="connsiteX16" fmla="*/ 166455 w 568325"/>
                <a:gd name="connsiteY16" fmla="*/ 245269 h 552450"/>
                <a:gd name="connsiteX17" fmla="*/ 165956 w 568325"/>
                <a:gd name="connsiteY17" fmla="*/ 245255 h 552450"/>
                <a:gd name="connsiteX18" fmla="*/ 156052 w 568325"/>
                <a:gd name="connsiteY18" fmla="*/ 244971 h 552450"/>
                <a:gd name="connsiteX19" fmla="*/ 165288 w 568325"/>
                <a:gd name="connsiteY19" fmla="*/ 245235 h 552450"/>
                <a:gd name="connsiteX20" fmla="*/ 407302 w 568325"/>
                <a:gd name="connsiteY20" fmla="*/ 408046 h 552450"/>
                <a:gd name="connsiteX21" fmla="*/ 399492 w 568325"/>
                <a:gd name="connsiteY21" fmla="*/ 411956 h 552450"/>
                <a:gd name="connsiteX22" fmla="*/ 404248 w 568325"/>
                <a:gd name="connsiteY22" fmla="*/ 421481 h 552450"/>
                <a:gd name="connsiteX23" fmla="*/ 404248 w 568325"/>
                <a:gd name="connsiteY23" fmla="*/ 426244 h 552450"/>
                <a:gd name="connsiteX24" fmla="*/ 404248 w 568325"/>
                <a:gd name="connsiteY24" fmla="*/ 428625 h 552450"/>
                <a:gd name="connsiteX25" fmla="*/ 401870 w 568325"/>
                <a:gd name="connsiteY25" fmla="*/ 428625 h 552450"/>
                <a:gd name="connsiteX26" fmla="*/ 399492 w 568325"/>
                <a:gd name="connsiteY26" fmla="*/ 433388 h 552450"/>
                <a:gd name="connsiteX27" fmla="*/ 392358 w 568325"/>
                <a:gd name="connsiteY27" fmla="*/ 442913 h 552450"/>
                <a:gd name="connsiteX28" fmla="*/ 387603 w 568325"/>
                <a:gd name="connsiteY28" fmla="*/ 452438 h 552450"/>
                <a:gd name="connsiteX29" fmla="*/ 382847 w 568325"/>
                <a:gd name="connsiteY29" fmla="*/ 459581 h 552450"/>
                <a:gd name="connsiteX30" fmla="*/ 380469 w 568325"/>
                <a:gd name="connsiteY30" fmla="*/ 469106 h 552450"/>
                <a:gd name="connsiteX31" fmla="*/ 380469 w 568325"/>
                <a:gd name="connsiteY31" fmla="*/ 521494 h 552450"/>
                <a:gd name="connsiteX32" fmla="*/ 380469 w 568325"/>
                <a:gd name="connsiteY32" fmla="*/ 552450 h 552450"/>
                <a:gd name="connsiteX33" fmla="*/ 282974 w 568325"/>
                <a:gd name="connsiteY33" fmla="*/ 552450 h 552450"/>
                <a:gd name="connsiteX34" fmla="*/ 274651 w 568325"/>
                <a:gd name="connsiteY34" fmla="*/ 537865 h 552450"/>
                <a:gd name="connsiteX35" fmla="*/ 273462 w 568325"/>
                <a:gd name="connsiteY35" fmla="*/ 535781 h 552450"/>
                <a:gd name="connsiteX36" fmla="*/ 256817 w 568325"/>
                <a:gd name="connsiteY36" fmla="*/ 535781 h 552450"/>
                <a:gd name="connsiteX37" fmla="*/ 254439 w 568325"/>
                <a:gd name="connsiteY37" fmla="*/ 535781 h 552450"/>
                <a:gd name="connsiteX38" fmla="*/ 142676 w 568325"/>
                <a:gd name="connsiteY38" fmla="*/ 538163 h 552450"/>
                <a:gd name="connsiteX39" fmla="*/ 135542 w 568325"/>
                <a:gd name="connsiteY39" fmla="*/ 538163 h 552450"/>
                <a:gd name="connsiteX40" fmla="*/ 45181 w 568325"/>
                <a:gd name="connsiteY40" fmla="*/ 521494 h 552450"/>
                <a:gd name="connsiteX41" fmla="*/ 11890 w 568325"/>
                <a:gd name="connsiteY41" fmla="*/ 545306 h 552450"/>
                <a:gd name="connsiteX42" fmla="*/ 0 w 568325"/>
                <a:gd name="connsiteY42" fmla="*/ 497681 h 552450"/>
                <a:gd name="connsiteX43" fmla="*/ 2378 w 568325"/>
                <a:gd name="connsiteY43" fmla="*/ 459581 h 552450"/>
                <a:gd name="connsiteX44" fmla="*/ 66582 w 568325"/>
                <a:gd name="connsiteY44" fmla="*/ 459581 h 552450"/>
                <a:gd name="connsiteX45" fmla="*/ 73716 w 568325"/>
                <a:gd name="connsiteY45" fmla="*/ 445294 h 552450"/>
                <a:gd name="connsiteX46" fmla="*/ 78472 w 568325"/>
                <a:gd name="connsiteY46" fmla="*/ 433388 h 552450"/>
                <a:gd name="connsiteX47" fmla="*/ 78472 w 568325"/>
                <a:gd name="connsiteY47" fmla="*/ 431006 h 552450"/>
                <a:gd name="connsiteX48" fmla="*/ 85606 w 568325"/>
                <a:gd name="connsiteY48" fmla="*/ 428625 h 552450"/>
                <a:gd name="connsiteX49" fmla="*/ 90361 w 568325"/>
                <a:gd name="connsiteY49" fmla="*/ 426244 h 552450"/>
                <a:gd name="connsiteX50" fmla="*/ 102251 w 568325"/>
                <a:gd name="connsiteY50" fmla="*/ 411956 h 552450"/>
                <a:gd name="connsiteX51" fmla="*/ 116519 w 568325"/>
                <a:gd name="connsiteY51" fmla="*/ 388144 h 552450"/>
                <a:gd name="connsiteX52" fmla="*/ 114141 w 568325"/>
                <a:gd name="connsiteY52" fmla="*/ 373856 h 552450"/>
                <a:gd name="connsiteX53" fmla="*/ 118897 w 568325"/>
                <a:gd name="connsiteY53" fmla="*/ 361950 h 552450"/>
                <a:gd name="connsiteX54" fmla="*/ 116816 w 568325"/>
                <a:gd name="connsiteY54" fmla="*/ 347365 h 552450"/>
                <a:gd name="connsiteX55" fmla="*/ 116519 w 568325"/>
                <a:gd name="connsiteY55" fmla="*/ 345281 h 552450"/>
                <a:gd name="connsiteX56" fmla="*/ 147432 w 568325"/>
                <a:gd name="connsiteY56" fmla="*/ 345281 h 552450"/>
                <a:gd name="connsiteX57" fmla="*/ 147432 w 568325"/>
                <a:gd name="connsiteY57" fmla="*/ 250031 h 552450"/>
                <a:gd name="connsiteX58" fmla="*/ 156052 w 568325"/>
                <a:gd name="connsiteY58" fmla="*/ 244971 h 552450"/>
                <a:gd name="connsiteX59" fmla="*/ 568325 w 568325"/>
                <a:gd name="connsiteY59" fmla="*/ 240506 h 552450"/>
                <a:gd name="connsiteX60" fmla="*/ 527900 w 568325"/>
                <a:gd name="connsiteY60" fmla="*/ 285750 h 552450"/>
                <a:gd name="connsiteX61" fmla="*/ 516445 w 568325"/>
                <a:gd name="connsiteY61" fmla="*/ 302875 h 552450"/>
                <a:gd name="connsiteX62" fmla="*/ 527900 w 568325"/>
                <a:gd name="connsiteY62" fmla="*/ 285750 h 552450"/>
                <a:gd name="connsiteX63" fmla="*/ 568325 w 568325"/>
                <a:gd name="connsiteY63" fmla="*/ 240506 h 552450"/>
                <a:gd name="connsiteX64" fmla="*/ 562861 w 568325"/>
                <a:gd name="connsiteY64" fmla="*/ 221892 h 552450"/>
                <a:gd name="connsiteX65" fmla="*/ 565947 w 568325"/>
                <a:gd name="connsiteY65" fmla="*/ 226219 h 552450"/>
                <a:gd name="connsiteX66" fmla="*/ 566192 w 568325"/>
                <a:gd name="connsiteY66" fmla="*/ 227691 h 552450"/>
                <a:gd name="connsiteX67" fmla="*/ 565947 w 568325"/>
                <a:gd name="connsiteY67" fmla="*/ 226219 h 552450"/>
                <a:gd name="connsiteX68" fmla="*/ 562861 w 568325"/>
                <a:gd name="connsiteY68" fmla="*/ 221892 h 552450"/>
                <a:gd name="connsiteX69" fmla="*/ 209258 w 568325"/>
                <a:gd name="connsiteY69" fmla="*/ 192881 h 552450"/>
                <a:gd name="connsiteX70" fmla="*/ 209258 w 568325"/>
                <a:gd name="connsiteY70" fmla="*/ 192881 h 552450"/>
                <a:gd name="connsiteX71" fmla="*/ 209258 w 568325"/>
                <a:gd name="connsiteY71" fmla="*/ 242888 h 552450"/>
                <a:gd name="connsiteX72" fmla="*/ 200379 w 568325"/>
                <a:gd name="connsiteY72" fmla="*/ 252613 h 552450"/>
                <a:gd name="connsiteX73" fmla="*/ 209258 w 568325"/>
                <a:gd name="connsiteY73" fmla="*/ 242888 h 552450"/>
                <a:gd name="connsiteX74" fmla="*/ 209258 w 568325"/>
                <a:gd name="connsiteY74" fmla="*/ 192881 h 552450"/>
                <a:gd name="connsiteX75" fmla="*/ 494617 w 568325"/>
                <a:gd name="connsiteY75" fmla="*/ 181842 h 552450"/>
                <a:gd name="connsiteX76" fmla="*/ 516011 w 568325"/>
                <a:gd name="connsiteY76" fmla="*/ 185738 h 552450"/>
                <a:gd name="connsiteX77" fmla="*/ 546924 w 568325"/>
                <a:gd name="connsiteY77" fmla="*/ 195263 h 552450"/>
                <a:gd name="connsiteX78" fmla="*/ 546979 w 568325"/>
                <a:gd name="connsiteY78" fmla="*/ 195373 h 552450"/>
                <a:gd name="connsiteX79" fmla="*/ 546924 w 568325"/>
                <a:gd name="connsiteY79" fmla="*/ 195263 h 552450"/>
                <a:gd name="connsiteX80" fmla="*/ 516011 w 568325"/>
                <a:gd name="connsiteY80" fmla="*/ 185738 h 552450"/>
                <a:gd name="connsiteX81" fmla="*/ 494617 w 568325"/>
                <a:gd name="connsiteY81" fmla="*/ 181842 h 552450"/>
                <a:gd name="connsiteX82" fmla="*/ 460048 w 568325"/>
                <a:gd name="connsiteY82" fmla="*/ 165230 h 552450"/>
                <a:gd name="connsiteX83" fmla="*/ 473208 w 568325"/>
                <a:gd name="connsiteY83" fmla="*/ 176213 h 552450"/>
                <a:gd name="connsiteX84" fmla="*/ 486151 w 568325"/>
                <a:gd name="connsiteY84" fmla="*/ 179916 h 552450"/>
                <a:gd name="connsiteX85" fmla="*/ 473208 w 568325"/>
                <a:gd name="connsiteY85" fmla="*/ 176213 h 552450"/>
                <a:gd name="connsiteX86" fmla="*/ 460048 w 568325"/>
                <a:gd name="connsiteY86" fmla="*/ 165230 h 552450"/>
                <a:gd name="connsiteX87" fmla="*/ 457133 w 568325"/>
                <a:gd name="connsiteY87" fmla="*/ 158878 h 552450"/>
                <a:gd name="connsiteX88" fmla="*/ 458940 w 568325"/>
                <a:gd name="connsiteY88" fmla="*/ 164306 h 552450"/>
                <a:gd name="connsiteX89" fmla="*/ 458940 w 568325"/>
                <a:gd name="connsiteY89" fmla="*/ 164306 h 552450"/>
                <a:gd name="connsiteX90" fmla="*/ 457133 w 568325"/>
                <a:gd name="connsiteY90" fmla="*/ 158878 h 552450"/>
                <a:gd name="connsiteX91" fmla="*/ 440510 w 568325"/>
                <a:gd name="connsiteY91" fmla="*/ 131562 h 552450"/>
                <a:gd name="connsiteX92" fmla="*/ 449726 w 568325"/>
                <a:gd name="connsiteY92" fmla="*/ 140792 h 552450"/>
                <a:gd name="connsiteX93" fmla="*/ 450680 w 568325"/>
                <a:gd name="connsiteY93" fmla="*/ 141747 h 552450"/>
                <a:gd name="connsiteX94" fmla="*/ 449726 w 568325"/>
                <a:gd name="connsiteY94" fmla="*/ 140792 h 552450"/>
                <a:gd name="connsiteX95" fmla="*/ 440510 w 568325"/>
                <a:gd name="connsiteY95" fmla="*/ 131562 h 552450"/>
                <a:gd name="connsiteX96" fmla="*/ 218770 w 568325"/>
                <a:gd name="connsiteY96" fmla="*/ 119063 h 552450"/>
                <a:gd name="connsiteX97" fmla="*/ 233334 w 568325"/>
                <a:gd name="connsiteY97" fmla="*/ 119063 h 552450"/>
                <a:gd name="connsiteX98" fmla="*/ 235415 w 568325"/>
                <a:gd name="connsiteY98" fmla="*/ 119063 h 552450"/>
                <a:gd name="connsiteX99" fmla="*/ 218770 w 568325"/>
                <a:gd name="connsiteY99" fmla="*/ 119063 h 552450"/>
                <a:gd name="connsiteX100" fmla="*/ 218770 w 568325"/>
                <a:gd name="connsiteY100" fmla="*/ 192881 h 552450"/>
                <a:gd name="connsiteX101" fmla="*/ 218770 w 568325"/>
                <a:gd name="connsiteY101" fmla="*/ 119063 h 552450"/>
                <a:gd name="connsiteX102" fmla="*/ 425598 w 568325"/>
                <a:gd name="connsiteY102" fmla="*/ 116630 h 552450"/>
                <a:gd name="connsiteX103" fmla="*/ 430461 w 568325"/>
                <a:gd name="connsiteY103" fmla="*/ 121500 h 552450"/>
                <a:gd name="connsiteX104" fmla="*/ 425598 w 568325"/>
                <a:gd name="connsiteY104" fmla="*/ 116630 h 552450"/>
                <a:gd name="connsiteX105" fmla="*/ 358364 w 568325"/>
                <a:gd name="connsiteY105" fmla="*/ 77524 h 552450"/>
                <a:gd name="connsiteX106" fmla="*/ 368579 w 568325"/>
                <a:gd name="connsiteY106" fmla="*/ 92869 h 552450"/>
                <a:gd name="connsiteX107" fmla="*/ 409004 w 568325"/>
                <a:gd name="connsiteY107" fmla="*/ 100013 h 552450"/>
                <a:gd name="connsiteX108" fmla="*/ 414936 w 568325"/>
                <a:gd name="connsiteY108" fmla="*/ 105953 h 552450"/>
                <a:gd name="connsiteX109" fmla="*/ 409004 w 568325"/>
                <a:gd name="connsiteY109" fmla="*/ 100013 h 552450"/>
                <a:gd name="connsiteX110" fmla="*/ 368579 w 568325"/>
                <a:gd name="connsiteY110" fmla="*/ 92869 h 552450"/>
                <a:gd name="connsiteX111" fmla="*/ 358364 w 568325"/>
                <a:gd name="connsiteY111" fmla="*/ 77524 h 552450"/>
                <a:gd name="connsiteX112" fmla="*/ 254439 w 568325"/>
                <a:gd name="connsiteY112" fmla="*/ 57150 h 552450"/>
                <a:gd name="connsiteX113" fmla="*/ 249683 w 568325"/>
                <a:gd name="connsiteY113" fmla="*/ 52388 h 552450"/>
                <a:gd name="connsiteX114" fmla="*/ 254439 w 568325"/>
                <a:gd name="connsiteY114" fmla="*/ 57150 h 552450"/>
                <a:gd name="connsiteX115" fmla="*/ 254439 w 568325"/>
                <a:gd name="connsiteY115" fmla="*/ 61913 h 552450"/>
                <a:gd name="connsiteX116" fmla="*/ 247305 w 568325"/>
                <a:gd name="connsiteY116" fmla="*/ 71438 h 552450"/>
                <a:gd name="connsiteX117" fmla="*/ 235415 w 568325"/>
                <a:gd name="connsiteY117" fmla="*/ 80963 h 552450"/>
                <a:gd name="connsiteX118" fmla="*/ 247305 w 568325"/>
                <a:gd name="connsiteY118" fmla="*/ 71438 h 552450"/>
                <a:gd name="connsiteX119" fmla="*/ 254439 w 568325"/>
                <a:gd name="connsiteY119" fmla="*/ 61913 h 552450"/>
                <a:gd name="connsiteX120" fmla="*/ 254439 w 568325"/>
                <a:gd name="connsiteY120" fmla="*/ 57150 h 552450"/>
                <a:gd name="connsiteX121" fmla="*/ 240171 w 568325"/>
                <a:gd name="connsiteY121" fmla="*/ 42863 h 552450"/>
                <a:gd name="connsiteX122" fmla="*/ 240171 w 568325"/>
                <a:gd name="connsiteY122" fmla="*/ 42863 h 552450"/>
                <a:gd name="connsiteX123" fmla="*/ 240171 w 568325"/>
                <a:gd name="connsiteY123" fmla="*/ 42863 h 552450"/>
                <a:gd name="connsiteX124" fmla="*/ 275840 w 568325"/>
                <a:gd name="connsiteY124" fmla="*/ 2381 h 552450"/>
                <a:gd name="connsiteX125" fmla="*/ 275840 w 568325"/>
                <a:gd name="connsiteY125" fmla="*/ 2381 h 552450"/>
                <a:gd name="connsiteX126" fmla="*/ 275840 w 568325"/>
                <a:gd name="connsiteY126" fmla="*/ 4763 h 552450"/>
                <a:gd name="connsiteX127" fmla="*/ 275840 w 568325"/>
                <a:gd name="connsiteY127" fmla="*/ 21431 h 552450"/>
                <a:gd name="connsiteX128" fmla="*/ 275840 w 568325"/>
                <a:gd name="connsiteY128" fmla="*/ 4763 h 552450"/>
                <a:gd name="connsiteX129" fmla="*/ 275840 w 568325"/>
                <a:gd name="connsiteY129" fmla="*/ 2381 h 552450"/>
                <a:gd name="connsiteX130" fmla="*/ 256816 w 568325"/>
                <a:gd name="connsiteY130" fmla="*/ 0 h 552450"/>
                <a:gd name="connsiteX131" fmla="*/ 256816 w 568325"/>
                <a:gd name="connsiteY131" fmla="*/ 21431 h 552450"/>
                <a:gd name="connsiteX132" fmla="*/ 256816 w 568325"/>
                <a:gd name="connsiteY132" fmla="*/ 0 h 552450"/>
                <a:gd name="connsiteX133" fmla="*/ 221148 w 568325"/>
                <a:gd name="connsiteY133" fmla="*/ 0 h 552450"/>
                <a:gd name="connsiteX134" fmla="*/ 221148 w 568325"/>
                <a:gd name="connsiteY134" fmla="*/ 0 h 552450"/>
                <a:gd name="connsiteX135" fmla="*/ 221148 w 568325"/>
                <a:gd name="connsiteY135" fmla="*/ 1191 h 552450"/>
                <a:gd name="connsiteX136" fmla="*/ 221148 w 568325"/>
                <a:gd name="connsiteY136" fmla="*/ 9525 h 552450"/>
                <a:gd name="connsiteX137" fmla="*/ 230659 w 568325"/>
                <a:gd name="connsiteY137" fmla="*/ 16669 h 552450"/>
                <a:gd name="connsiteX138" fmla="*/ 223525 w 568325"/>
                <a:gd name="connsiteY138" fmla="*/ 11906 h 552450"/>
                <a:gd name="connsiteX139" fmla="*/ 221148 w 568325"/>
                <a:gd name="connsiteY139" fmla="*/ 9525 h 552450"/>
                <a:gd name="connsiteX140" fmla="*/ 221148 w 568325"/>
                <a:gd name="connsiteY140" fmla="*/ 1191 h 552450"/>
                <a:gd name="connsiteX0" fmla="*/ 418516 w 568325"/>
                <a:gd name="connsiteY0" fmla="*/ 402431 h 552450"/>
                <a:gd name="connsiteX1" fmla="*/ 418293 w 568325"/>
                <a:gd name="connsiteY1" fmla="*/ 402543 h 552450"/>
                <a:gd name="connsiteX2" fmla="*/ 418516 w 568325"/>
                <a:gd name="connsiteY2" fmla="*/ 402431 h 552450"/>
                <a:gd name="connsiteX3" fmla="*/ 467726 w 568325"/>
                <a:gd name="connsiteY3" fmla="*/ 347836 h 552450"/>
                <a:gd name="connsiteX4" fmla="*/ 461318 w 568325"/>
                <a:gd name="connsiteY4" fmla="*/ 364331 h 552450"/>
                <a:gd name="connsiteX5" fmla="*/ 454928 w 568325"/>
                <a:gd name="connsiteY5" fmla="*/ 370880 h 552450"/>
                <a:gd name="connsiteX6" fmla="*/ 461318 w 568325"/>
                <a:gd name="connsiteY6" fmla="*/ 364331 h 552450"/>
                <a:gd name="connsiteX7" fmla="*/ 467726 w 568325"/>
                <a:gd name="connsiteY7" fmla="*/ 347836 h 552450"/>
                <a:gd name="connsiteX8" fmla="*/ 175930 w 568325"/>
                <a:gd name="connsiteY8" fmla="*/ 249994 h 552450"/>
                <a:gd name="connsiteX9" fmla="*/ 178345 w 568325"/>
                <a:gd name="connsiteY9" fmla="*/ 252413 h 552450"/>
                <a:gd name="connsiteX10" fmla="*/ 185983 w 568325"/>
                <a:gd name="connsiteY10" fmla="*/ 257344 h 552450"/>
                <a:gd name="connsiteX11" fmla="*/ 178345 w 568325"/>
                <a:gd name="connsiteY11" fmla="*/ 252413 h 552450"/>
                <a:gd name="connsiteX12" fmla="*/ 175930 w 568325"/>
                <a:gd name="connsiteY12" fmla="*/ 249994 h 552450"/>
                <a:gd name="connsiteX13" fmla="*/ 165956 w 568325"/>
                <a:gd name="connsiteY13" fmla="*/ 245255 h 552450"/>
                <a:gd name="connsiteX14" fmla="*/ 166455 w 568325"/>
                <a:gd name="connsiteY14" fmla="*/ 245269 h 552450"/>
                <a:gd name="connsiteX15" fmla="*/ 171804 w 568325"/>
                <a:gd name="connsiteY15" fmla="*/ 247054 h 552450"/>
                <a:gd name="connsiteX16" fmla="*/ 166455 w 568325"/>
                <a:gd name="connsiteY16" fmla="*/ 245269 h 552450"/>
                <a:gd name="connsiteX17" fmla="*/ 165956 w 568325"/>
                <a:gd name="connsiteY17" fmla="*/ 245255 h 552450"/>
                <a:gd name="connsiteX18" fmla="*/ 156052 w 568325"/>
                <a:gd name="connsiteY18" fmla="*/ 244971 h 552450"/>
                <a:gd name="connsiteX19" fmla="*/ 165288 w 568325"/>
                <a:gd name="connsiteY19" fmla="*/ 245235 h 552450"/>
                <a:gd name="connsiteX20" fmla="*/ 407302 w 568325"/>
                <a:gd name="connsiteY20" fmla="*/ 408046 h 552450"/>
                <a:gd name="connsiteX21" fmla="*/ 399492 w 568325"/>
                <a:gd name="connsiteY21" fmla="*/ 411956 h 552450"/>
                <a:gd name="connsiteX22" fmla="*/ 404248 w 568325"/>
                <a:gd name="connsiteY22" fmla="*/ 421481 h 552450"/>
                <a:gd name="connsiteX23" fmla="*/ 404248 w 568325"/>
                <a:gd name="connsiteY23" fmla="*/ 426244 h 552450"/>
                <a:gd name="connsiteX24" fmla="*/ 404248 w 568325"/>
                <a:gd name="connsiteY24" fmla="*/ 428625 h 552450"/>
                <a:gd name="connsiteX25" fmla="*/ 401870 w 568325"/>
                <a:gd name="connsiteY25" fmla="*/ 428625 h 552450"/>
                <a:gd name="connsiteX26" fmla="*/ 399492 w 568325"/>
                <a:gd name="connsiteY26" fmla="*/ 433388 h 552450"/>
                <a:gd name="connsiteX27" fmla="*/ 392358 w 568325"/>
                <a:gd name="connsiteY27" fmla="*/ 442913 h 552450"/>
                <a:gd name="connsiteX28" fmla="*/ 387603 w 568325"/>
                <a:gd name="connsiteY28" fmla="*/ 452438 h 552450"/>
                <a:gd name="connsiteX29" fmla="*/ 382847 w 568325"/>
                <a:gd name="connsiteY29" fmla="*/ 459581 h 552450"/>
                <a:gd name="connsiteX30" fmla="*/ 380469 w 568325"/>
                <a:gd name="connsiteY30" fmla="*/ 469106 h 552450"/>
                <a:gd name="connsiteX31" fmla="*/ 380469 w 568325"/>
                <a:gd name="connsiteY31" fmla="*/ 521494 h 552450"/>
                <a:gd name="connsiteX32" fmla="*/ 380469 w 568325"/>
                <a:gd name="connsiteY32" fmla="*/ 552450 h 552450"/>
                <a:gd name="connsiteX33" fmla="*/ 282974 w 568325"/>
                <a:gd name="connsiteY33" fmla="*/ 552450 h 552450"/>
                <a:gd name="connsiteX34" fmla="*/ 274651 w 568325"/>
                <a:gd name="connsiteY34" fmla="*/ 537865 h 552450"/>
                <a:gd name="connsiteX35" fmla="*/ 273462 w 568325"/>
                <a:gd name="connsiteY35" fmla="*/ 535781 h 552450"/>
                <a:gd name="connsiteX36" fmla="*/ 256817 w 568325"/>
                <a:gd name="connsiteY36" fmla="*/ 535781 h 552450"/>
                <a:gd name="connsiteX37" fmla="*/ 254439 w 568325"/>
                <a:gd name="connsiteY37" fmla="*/ 535781 h 552450"/>
                <a:gd name="connsiteX38" fmla="*/ 142676 w 568325"/>
                <a:gd name="connsiteY38" fmla="*/ 538163 h 552450"/>
                <a:gd name="connsiteX39" fmla="*/ 135542 w 568325"/>
                <a:gd name="connsiteY39" fmla="*/ 538163 h 552450"/>
                <a:gd name="connsiteX40" fmla="*/ 45181 w 568325"/>
                <a:gd name="connsiteY40" fmla="*/ 521494 h 552450"/>
                <a:gd name="connsiteX41" fmla="*/ 11890 w 568325"/>
                <a:gd name="connsiteY41" fmla="*/ 545306 h 552450"/>
                <a:gd name="connsiteX42" fmla="*/ 0 w 568325"/>
                <a:gd name="connsiteY42" fmla="*/ 497681 h 552450"/>
                <a:gd name="connsiteX43" fmla="*/ 2378 w 568325"/>
                <a:gd name="connsiteY43" fmla="*/ 459581 h 552450"/>
                <a:gd name="connsiteX44" fmla="*/ 66582 w 568325"/>
                <a:gd name="connsiteY44" fmla="*/ 459581 h 552450"/>
                <a:gd name="connsiteX45" fmla="*/ 73716 w 568325"/>
                <a:gd name="connsiteY45" fmla="*/ 445294 h 552450"/>
                <a:gd name="connsiteX46" fmla="*/ 78472 w 568325"/>
                <a:gd name="connsiteY46" fmla="*/ 433388 h 552450"/>
                <a:gd name="connsiteX47" fmla="*/ 78472 w 568325"/>
                <a:gd name="connsiteY47" fmla="*/ 431006 h 552450"/>
                <a:gd name="connsiteX48" fmla="*/ 85606 w 568325"/>
                <a:gd name="connsiteY48" fmla="*/ 428625 h 552450"/>
                <a:gd name="connsiteX49" fmla="*/ 90361 w 568325"/>
                <a:gd name="connsiteY49" fmla="*/ 426244 h 552450"/>
                <a:gd name="connsiteX50" fmla="*/ 102251 w 568325"/>
                <a:gd name="connsiteY50" fmla="*/ 411956 h 552450"/>
                <a:gd name="connsiteX51" fmla="*/ 116519 w 568325"/>
                <a:gd name="connsiteY51" fmla="*/ 388144 h 552450"/>
                <a:gd name="connsiteX52" fmla="*/ 114141 w 568325"/>
                <a:gd name="connsiteY52" fmla="*/ 373856 h 552450"/>
                <a:gd name="connsiteX53" fmla="*/ 118897 w 568325"/>
                <a:gd name="connsiteY53" fmla="*/ 361950 h 552450"/>
                <a:gd name="connsiteX54" fmla="*/ 116816 w 568325"/>
                <a:gd name="connsiteY54" fmla="*/ 347365 h 552450"/>
                <a:gd name="connsiteX55" fmla="*/ 116519 w 568325"/>
                <a:gd name="connsiteY55" fmla="*/ 345281 h 552450"/>
                <a:gd name="connsiteX56" fmla="*/ 147432 w 568325"/>
                <a:gd name="connsiteY56" fmla="*/ 345281 h 552450"/>
                <a:gd name="connsiteX57" fmla="*/ 147432 w 568325"/>
                <a:gd name="connsiteY57" fmla="*/ 250031 h 552450"/>
                <a:gd name="connsiteX58" fmla="*/ 156052 w 568325"/>
                <a:gd name="connsiteY58" fmla="*/ 244971 h 552450"/>
                <a:gd name="connsiteX59" fmla="*/ 568325 w 568325"/>
                <a:gd name="connsiteY59" fmla="*/ 240506 h 552450"/>
                <a:gd name="connsiteX60" fmla="*/ 527900 w 568325"/>
                <a:gd name="connsiteY60" fmla="*/ 285750 h 552450"/>
                <a:gd name="connsiteX61" fmla="*/ 516445 w 568325"/>
                <a:gd name="connsiteY61" fmla="*/ 302875 h 552450"/>
                <a:gd name="connsiteX62" fmla="*/ 527900 w 568325"/>
                <a:gd name="connsiteY62" fmla="*/ 285750 h 552450"/>
                <a:gd name="connsiteX63" fmla="*/ 568325 w 568325"/>
                <a:gd name="connsiteY63" fmla="*/ 240506 h 552450"/>
                <a:gd name="connsiteX64" fmla="*/ 562861 w 568325"/>
                <a:gd name="connsiteY64" fmla="*/ 221892 h 552450"/>
                <a:gd name="connsiteX65" fmla="*/ 565947 w 568325"/>
                <a:gd name="connsiteY65" fmla="*/ 226219 h 552450"/>
                <a:gd name="connsiteX66" fmla="*/ 566192 w 568325"/>
                <a:gd name="connsiteY66" fmla="*/ 227691 h 552450"/>
                <a:gd name="connsiteX67" fmla="*/ 565947 w 568325"/>
                <a:gd name="connsiteY67" fmla="*/ 226219 h 552450"/>
                <a:gd name="connsiteX68" fmla="*/ 562861 w 568325"/>
                <a:gd name="connsiteY68" fmla="*/ 221892 h 552450"/>
                <a:gd name="connsiteX69" fmla="*/ 209258 w 568325"/>
                <a:gd name="connsiteY69" fmla="*/ 192881 h 552450"/>
                <a:gd name="connsiteX70" fmla="*/ 209258 w 568325"/>
                <a:gd name="connsiteY70" fmla="*/ 192881 h 552450"/>
                <a:gd name="connsiteX71" fmla="*/ 209258 w 568325"/>
                <a:gd name="connsiteY71" fmla="*/ 242888 h 552450"/>
                <a:gd name="connsiteX72" fmla="*/ 200379 w 568325"/>
                <a:gd name="connsiteY72" fmla="*/ 252613 h 552450"/>
                <a:gd name="connsiteX73" fmla="*/ 209258 w 568325"/>
                <a:gd name="connsiteY73" fmla="*/ 242888 h 552450"/>
                <a:gd name="connsiteX74" fmla="*/ 209258 w 568325"/>
                <a:gd name="connsiteY74" fmla="*/ 192881 h 552450"/>
                <a:gd name="connsiteX75" fmla="*/ 494617 w 568325"/>
                <a:gd name="connsiteY75" fmla="*/ 181842 h 552450"/>
                <a:gd name="connsiteX76" fmla="*/ 516011 w 568325"/>
                <a:gd name="connsiteY76" fmla="*/ 185738 h 552450"/>
                <a:gd name="connsiteX77" fmla="*/ 546924 w 568325"/>
                <a:gd name="connsiteY77" fmla="*/ 195263 h 552450"/>
                <a:gd name="connsiteX78" fmla="*/ 546979 w 568325"/>
                <a:gd name="connsiteY78" fmla="*/ 195373 h 552450"/>
                <a:gd name="connsiteX79" fmla="*/ 546924 w 568325"/>
                <a:gd name="connsiteY79" fmla="*/ 195263 h 552450"/>
                <a:gd name="connsiteX80" fmla="*/ 516011 w 568325"/>
                <a:gd name="connsiteY80" fmla="*/ 185738 h 552450"/>
                <a:gd name="connsiteX81" fmla="*/ 494617 w 568325"/>
                <a:gd name="connsiteY81" fmla="*/ 181842 h 552450"/>
                <a:gd name="connsiteX82" fmla="*/ 460048 w 568325"/>
                <a:gd name="connsiteY82" fmla="*/ 165230 h 552450"/>
                <a:gd name="connsiteX83" fmla="*/ 473208 w 568325"/>
                <a:gd name="connsiteY83" fmla="*/ 176213 h 552450"/>
                <a:gd name="connsiteX84" fmla="*/ 486151 w 568325"/>
                <a:gd name="connsiteY84" fmla="*/ 179916 h 552450"/>
                <a:gd name="connsiteX85" fmla="*/ 473208 w 568325"/>
                <a:gd name="connsiteY85" fmla="*/ 176213 h 552450"/>
                <a:gd name="connsiteX86" fmla="*/ 460048 w 568325"/>
                <a:gd name="connsiteY86" fmla="*/ 165230 h 552450"/>
                <a:gd name="connsiteX87" fmla="*/ 457133 w 568325"/>
                <a:gd name="connsiteY87" fmla="*/ 158878 h 552450"/>
                <a:gd name="connsiteX88" fmla="*/ 458940 w 568325"/>
                <a:gd name="connsiteY88" fmla="*/ 164306 h 552450"/>
                <a:gd name="connsiteX89" fmla="*/ 458940 w 568325"/>
                <a:gd name="connsiteY89" fmla="*/ 164306 h 552450"/>
                <a:gd name="connsiteX90" fmla="*/ 457133 w 568325"/>
                <a:gd name="connsiteY90" fmla="*/ 158878 h 552450"/>
                <a:gd name="connsiteX91" fmla="*/ 440510 w 568325"/>
                <a:gd name="connsiteY91" fmla="*/ 131562 h 552450"/>
                <a:gd name="connsiteX92" fmla="*/ 449726 w 568325"/>
                <a:gd name="connsiteY92" fmla="*/ 140792 h 552450"/>
                <a:gd name="connsiteX93" fmla="*/ 450680 w 568325"/>
                <a:gd name="connsiteY93" fmla="*/ 141747 h 552450"/>
                <a:gd name="connsiteX94" fmla="*/ 449726 w 568325"/>
                <a:gd name="connsiteY94" fmla="*/ 140792 h 552450"/>
                <a:gd name="connsiteX95" fmla="*/ 440510 w 568325"/>
                <a:gd name="connsiteY95" fmla="*/ 131562 h 552450"/>
                <a:gd name="connsiteX96" fmla="*/ 218770 w 568325"/>
                <a:gd name="connsiteY96" fmla="*/ 119063 h 552450"/>
                <a:gd name="connsiteX97" fmla="*/ 233334 w 568325"/>
                <a:gd name="connsiteY97" fmla="*/ 119063 h 552450"/>
                <a:gd name="connsiteX98" fmla="*/ 235415 w 568325"/>
                <a:gd name="connsiteY98" fmla="*/ 119063 h 552450"/>
                <a:gd name="connsiteX99" fmla="*/ 218770 w 568325"/>
                <a:gd name="connsiteY99" fmla="*/ 119063 h 552450"/>
                <a:gd name="connsiteX100" fmla="*/ 218770 w 568325"/>
                <a:gd name="connsiteY100" fmla="*/ 192881 h 552450"/>
                <a:gd name="connsiteX101" fmla="*/ 218770 w 568325"/>
                <a:gd name="connsiteY101" fmla="*/ 119063 h 552450"/>
                <a:gd name="connsiteX102" fmla="*/ 425598 w 568325"/>
                <a:gd name="connsiteY102" fmla="*/ 116630 h 552450"/>
                <a:gd name="connsiteX103" fmla="*/ 430461 w 568325"/>
                <a:gd name="connsiteY103" fmla="*/ 121500 h 552450"/>
                <a:gd name="connsiteX104" fmla="*/ 425598 w 568325"/>
                <a:gd name="connsiteY104" fmla="*/ 116630 h 552450"/>
                <a:gd name="connsiteX105" fmla="*/ 358364 w 568325"/>
                <a:gd name="connsiteY105" fmla="*/ 77524 h 552450"/>
                <a:gd name="connsiteX106" fmla="*/ 368579 w 568325"/>
                <a:gd name="connsiteY106" fmla="*/ 92869 h 552450"/>
                <a:gd name="connsiteX107" fmla="*/ 409004 w 568325"/>
                <a:gd name="connsiteY107" fmla="*/ 100013 h 552450"/>
                <a:gd name="connsiteX108" fmla="*/ 414936 w 568325"/>
                <a:gd name="connsiteY108" fmla="*/ 105953 h 552450"/>
                <a:gd name="connsiteX109" fmla="*/ 409004 w 568325"/>
                <a:gd name="connsiteY109" fmla="*/ 100013 h 552450"/>
                <a:gd name="connsiteX110" fmla="*/ 368579 w 568325"/>
                <a:gd name="connsiteY110" fmla="*/ 92869 h 552450"/>
                <a:gd name="connsiteX111" fmla="*/ 358364 w 568325"/>
                <a:gd name="connsiteY111" fmla="*/ 77524 h 552450"/>
                <a:gd name="connsiteX112" fmla="*/ 254439 w 568325"/>
                <a:gd name="connsiteY112" fmla="*/ 57150 h 552450"/>
                <a:gd name="connsiteX113" fmla="*/ 249683 w 568325"/>
                <a:gd name="connsiteY113" fmla="*/ 52388 h 552450"/>
                <a:gd name="connsiteX114" fmla="*/ 254439 w 568325"/>
                <a:gd name="connsiteY114" fmla="*/ 57150 h 552450"/>
                <a:gd name="connsiteX115" fmla="*/ 254439 w 568325"/>
                <a:gd name="connsiteY115" fmla="*/ 61913 h 552450"/>
                <a:gd name="connsiteX116" fmla="*/ 247305 w 568325"/>
                <a:gd name="connsiteY116" fmla="*/ 71438 h 552450"/>
                <a:gd name="connsiteX117" fmla="*/ 235415 w 568325"/>
                <a:gd name="connsiteY117" fmla="*/ 80963 h 552450"/>
                <a:gd name="connsiteX118" fmla="*/ 254439 w 568325"/>
                <a:gd name="connsiteY118" fmla="*/ 61913 h 552450"/>
                <a:gd name="connsiteX119" fmla="*/ 254439 w 568325"/>
                <a:gd name="connsiteY119" fmla="*/ 57150 h 552450"/>
                <a:gd name="connsiteX120" fmla="*/ 240171 w 568325"/>
                <a:gd name="connsiteY120" fmla="*/ 42863 h 552450"/>
                <a:gd name="connsiteX121" fmla="*/ 240171 w 568325"/>
                <a:gd name="connsiteY121" fmla="*/ 42863 h 552450"/>
                <a:gd name="connsiteX122" fmla="*/ 240171 w 568325"/>
                <a:gd name="connsiteY122" fmla="*/ 42863 h 552450"/>
                <a:gd name="connsiteX123" fmla="*/ 275840 w 568325"/>
                <a:gd name="connsiteY123" fmla="*/ 2381 h 552450"/>
                <a:gd name="connsiteX124" fmla="*/ 275840 w 568325"/>
                <a:gd name="connsiteY124" fmla="*/ 2381 h 552450"/>
                <a:gd name="connsiteX125" fmla="*/ 275840 w 568325"/>
                <a:gd name="connsiteY125" fmla="*/ 4763 h 552450"/>
                <a:gd name="connsiteX126" fmla="*/ 275840 w 568325"/>
                <a:gd name="connsiteY126" fmla="*/ 21431 h 552450"/>
                <a:gd name="connsiteX127" fmla="*/ 275840 w 568325"/>
                <a:gd name="connsiteY127" fmla="*/ 4763 h 552450"/>
                <a:gd name="connsiteX128" fmla="*/ 275840 w 568325"/>
                <a:gd name="connsiteY128" fmla="*/ 2381 h 552450"/>
                <a:gd name="connsiteX129" fmla="*/ 256816 w 568325"/>
                <a:gd name="connsiteY129" fmla="*/ 0 h 552450"/>
                <a:gd name="connsiteX130" fmla="*/ 256816 w 568325"/>
                <a:gd name="connsiteY130" fmla="*/ 21431 h 552450"/>
                <a:gd name="connsiteX131" fmla="*/ 256816 w 568325"/>
                <a:gd name="connsiteY131" fmla="*/ 0 h 552450"/>
                <a:gd name="connsiteX132" fmla="*/ 221148 w 568325"/>
                <a:gd name="connsiteY132" fmla="*/ 0 h 552450"/>
                <a:gd name="connsiteX133" fmla="*/ 221148 w 568325"/>
                <a:gd name="connsiteY133" fmla="*/ 0 h 552450"/>
                <a:gd name="connsiteX134" fmla="*/ 221148 w 568325"/>
                <a:gd name="connsiteY134" fmla="*/ 1191 h 552450"/>
                <a:gd name="connsiteX135" fmla="*/ 221148 w 568325"/>
                <a:gd name="connsiteY135" fmla="*/ 9525 h 552450"/>
                <a:gd name="connsiteX136" fmla="*/ 230659 w 568325"/>
                <a:gd name="connsiteY136" fmla="*/ 16669 h 552450"/>
                <a:gd name="connsiteX137" fmla="*/ 223525 w 568325"/>
                <a:gd name="connsiteY137" fmla="*/ 11906 h 552450"/>
                <a:gd name="connsiteX138" fmla="*/ 221148 w 568325"/>
                <a:gd name="connsiteY138" fmla="*/ 9525 h 552450"/>
                <a:gd name="connsiteX139" fmla="*/ 221148 w 568325"/>
                <a:gd name="connsiteY139" fmla="*/ 1191 h 552450"/>
                <a:gd name="connsiteX0" fmla="*/ 418516 w 568325"/>
                <a:gd name="connsiteY0" fmla="*/ 402431 h 552450"/>
                <a:gd name="connsiteX1" fmla="*/ 418293 w 568325"/>
                <a:gd name="connsiteY1" fmla="*/ 402543 h 552450"/>
                <a:gd name="connsiteX2" fmla="*/ 418516 w 568325"/>
                <a:gd name="connsiteY2" fmla="*/ 402431 h 552450"/>
                <a:gd name="connsiteX3" fmla="*/ 467726 w 568325"/>
                <a:gd name="connsiteY3" fmla="*/ 347836 h 552450"/>
                <a:gd name="connsiteX4" fmla="*/ 461318 w 568325"/>
                <a:gd name="connsiteY4" fmla="*/ 364331 h 552450"/>
                <a:gd name="connsiteX5" fmla="*/ 454928 w 568325"/>
                <a:gd name="connsiteY5" fmla="*/ 370880 h 552450"/>
                <a:gd name="connsiteX6" fmla="*/ 461318 w 568325"/>
                <a:gd name="connsiteY6" fmla="*/ 364331 h 552450"/>
                <a:gd name="connsiteX7" fmla="*/ 467726 w 568325"/>
                <a:gd name="connsiteY7" fmla="*/ 347836 h 552450"/>
                <a:gd name="connsiteX8" fmla="*/ 175930 w 568325"/>
                <a:gd name="connsiteY8" fmla="*/ 249994 h 552450"/>
                <a:gd name="connsiteX9" fmla="*/ 178345 w 568325"/>
                <a:gd name="connsiteY9" fmla="*/ 252413 h 552450"/>
                <a:gd name="connsiteX10" fmla="*/ 185983 w 568325"/>
                <a:gd name="connsiteY10" fmla="*/ 257344 h 552450"/>
                <a:gd name="connsiteX11" fmla="*/ 178345 w 568325"/>
                <a:gd name="connsiteY11" fmla="*/ 252413 h 552450"/>
                <a:gd name="connsiteX12" fmla="*/ 175930 w 568325"/>
                <a:gd name="connsiteY12" fmla="*/ 249994 h 552450"/>
                <a:gd name="connsiteX13" fmla="*/ 165956 w 568325"/>
                <a:gd name="connsiteY13" fmla="*/ 245255 h 552450"/>
                <a:gd name="connsiteX14" fmla="*/ 166455 w 568325"/>
                <a:gd name="connsiteY14" fmla="*/ 245269 h 552450"/>
                <a:gd name="connsiteX15" fmla="*/ 171804 w 568325"/>
                <a:gd name="connsiteY15" fmla="*/ 247054 h 552450"/>
                <a:gd name="connsiteX16" fmla="*/ 166455 w 568325"/>
                <a:gd name="connsiteY16" fmla="*/ 245269 h 552450"/>
                <a:gd name="connsiteX17" fmla="*/ 165956 w 568325"/>
                <a:gd name="connsiteY17" fmla="*/ 245255 h 552450"/>
                <a:gd name="connsiteX18" fmla="*/ 156052 w 568325"/>
                <a:gd name="connsiteY18" fmla="*/ 244971 h 552450"/>
                <a:gd name="connsiteX19" fmla="*/ 165288 w 568325"/>
                <a:gd name="connsiteY19" fmla="*/ 245235 h 552450"/>
                <a:gd name="connsiteX20" fmla="*/ 407302 w 568325"/>
                <a:gd name="connsiteY20" fmla="*/ 408046 h 552450"/>
                <a:gd name="connsiteX21" fmla="*/ 399492 w 568325"/>
                <a:gd name="connsiteY21" fmla="*/ 411956 h 552450"/>
                <a:gd name="connsiteX22" fmla="*/ 404248 w 568325"/>
                <a:gd name="connsiteY22" fmla="*/ 421481 h 552450"/>
                <a:gd name="connsiteX23" fmla="*/ 404248 w 568325"/>
                <a:gd name="connsiteY23" fmla="*/ 426244 h 552450"/>
                <a:gd name="connsiteX24" fmla="*/ 404248 w 568325"/>
                <a:gd name="connsiteY24" fmla="*/ 428625 h 552450"/>
                <a:gd name="connsiteX25" fmla="*/ 401870 w 568325"/>
                <a:gd name="connsiteY25" fmla="*/ 428625 h 552450"/>
                <a:gd name="connsiteX26" fmla="*/ 399492 w 568325"/>
                <a:gd name="connsiteY26" fmla="*/ 433388 h 552450"/>
                <a:gd name="connsiteX27" fmla="*/ 392358 w 568325"/>
                <a:gd name="connsiteY27" fmla="*/ 442913 h 552450"/>
                <a:gd name="connsiteX28" fmla="*/ 387603 w 568325"/>
                <a:gd name="connsiteY28" fmla="*/ 452438 h 552450"/>
                <a:gd name="connsiteX29" fmla="*/ 382847 w 568325"/>
                <a:gd name="connsiteY29" fmla="*/ 459581 h 552450"/>
                <a:gd name="connsiteX30" fmla="*/ 380469 w 568325"/>
                <a:gd name="connsiteY30" fmla="*/ 469106 h 552450"/>
                <a:gd name="connsiteX31" fmla="*/ 380469 w 568325"/>
                <a:gd name="connsiteY31" fmla="*/ 521494 h 552450"/>
                <a:gd name="connsiteX32" fmla="*/ 380469 w 568325"/>
                <a:gd name="connsiteY32" fmla="*/ 552450 h 552450"/>
                <a:gd name="connsiteX33" fmla="*/ 282974 w 568325"/>
                <a:gd name="connsiteY33" fmla="*/ 552450 h 552450"/>
                <a:gd name="connsiteX34" fmla="*/ 274651 w 568325"/>
                <a:gd name="connsiteY34" fmla="*/ 537865 h 552450"/>
                <a:gd name="connsiteX35" fmla="*/ 273462 w 568325"/>
                <a:gd name="connsiteY35" fmla="*/ 535781 h 552450"/>
                <a:gd name="connsiteX36" fmla="*/ 256817 w 568325"/>
                <a:gd name="connsiteY36" fmla="*/ 535781 h 552450"/>
                <a:gd name="connsiteX37" fmla="*/ 254439 w 568325"/>
                <a:gd name="connsiteY37" fmla="*/ 535781 h 552450"/>
                <a:gd name="connsiteX38" fmla="*/ 142676 w 568325"/>
                <a:gd name="connsiteY38" fmla="*/ 538163 h 552450"/>
                <a:gd name="connsiteX39" fmla="*/ 135542 w 568325"/>
                <a:gd name="connsiteY39" fmla="*/ 538163 h 552450"/>
                <a:gd name="connsiteX40" fmla="*/ 45181 w 568325"/>
                <a:gd name="connsiteY40" fmla="*/ 521494 h 552450"/>
                <a:gd name="connsiteX41" fmla="*/ 11890 w 568325"/>
                <a:gd name="connsiteY41" fmla="*/ 545306 h 552450"/>
                <a:gd name="connsiteX42" fmla="*/ 0 w 568325"/>
                <a:gd name="connsiteY42" fmla="*/ 497681 h 552450"/>
                <a:gd name="connsiteX43" fmla="*/ 2378 w 568325"/>
                <a:gd name="connsiteY43" fmla="*/ 459581 h 552450"/>
                <a:gd name="connsiteX44" fmla="*/ 66582 w 568325"/>
                <a:gd name="connsiteY44" fmla="*/ 459581 h 552450"/>
                <a:gd name="connsiteX45" fmla="*/ 73716 w 568325"/>
                <a:gd name="connsiteY45" fmla="*/ 445294 h 552450"/>
                <a:gd name="connsiteX46" fmla="*/ 78472 w 568325"/>
                <a:gd name="connsiteY46" fmla="*/ 433388 h 552450"/>
                <a:gd name="connsiteX47" fmla="*/ 78472 w 568325"/>
                <a:gd name="connsiteY47" fmla="*/ 431006 h 552450"/>
                <a:gd name="connsiteX48" fmla="*/ 85606 w 568325"/>
                <a:gd name="connsiteY48" fmla="*/ 428625 h 552450"/>
                <a:gd name="connsiteX49" fmla="*/ 90361 w 568325"/>
                <a:gd name="connsiteY49" fmla="*/ 426244 h 552450"/>
                <a:gd name="connsiteX50" fmla="*/ 102251 w 568325"/>
                <a:gd name="connsiteY50" fmla="*/ 411956 h 552450"/>
                <a:gd name="connsiteX51" fmla="*/ 116519 w 568325"/>
                <a:gd name="connsiteY51" fmla="*/ 388144 h 552450"/>
                <a:gd name="connsiteX52" fmla="*/ 114141 w 568325"/>
                <a:gd name="connsiteY52" fmla="*/ 373856 h 552450"/>
                <a:gd name="connsiteX53" fmla="*/ 118897 w 568325"/>
                <a:gd name="connsiteY53" fmla="*/ 361950 h 552450"/>
                <a:gd name="connsiteX54" fmla="*/ 116816 w 568325"/>
                <a:gd name="connsiteY54" fmla="*/ 347365 h 552450"/>
                <a:gd name="connsiteX55" fmla="*/ 116519 w 568325"/>
                <a:gd name="connsiteY55" fmla="*/ 345281 h 552450"/>
                <a:gd name="connsiteX56" fmla="*/ 147432 w 568325"/>
                <a:gd name="connsiteY56" fmla="*/ 345281 h 552450"/>
                <a:gd name="connsiteX57" fmla="*/ 147432 w 568325"/>
                <a:gd name="connsiteY57" fmla="*/ 250031 h 552450"/>
                <a:gd name="connsiteX58" fmla="*/ 156052 w 568325"/>
                <a:gd name="connsiteY58" fmla="*/ 244971 h 552450"/>
                <a:gd name="connsiteX59" fmla="*/ 568325 w 568325"/>
                <a:gd name="connsiteY59" fmla="*/ 240506 h 552450"/>
                <a:gd name="connsiteX60" fmla="*/ 527900 w 568325"/>
                <a:gd name="connsiteY60" fmla="*/ 285750 h 552450"/>
                <a:gd name="connsiteX61" fmla="*/ 516445 w 568325"/>
                <a:gd name="connsiteY61" fmla="*/ 302875 h 552450"/>
                <a:gd name="connsiteX62" fmla="*/ 527900 w 568325"/>
                <a:gd name="connsiteY62" fmla="*/ 285750 h 552450"/>
                <a:gd name="connsiteX63" fmla="*/ 568325 w 568325"/>
                <a:gd name="connsiteY63" fmla="*/ 240506 h 552450"/>
                <a:gd name="connsiteX64" fmla="*/ 562861 w 568325"/>
                <a:gd name="connsiteY64" fmla="*/ 221892 h 552450"/>
                <a:gd name="connsiteX65" fmla="*/ 565947 w 568325"/>
                <a:gd name="connsiteY65" fmla="*/ 226219 h 552450"/>
                <a:gd name="connsiteX66" fmla="*/ 566192 w 568325"/>
                <a:gd name="connsiteY66" fmla="*/ 227691 h 552450"/>
                <a:gd name="connsiteX67" fmla="*/ 565947 w 568325"/>
                <a:gd name="connsiteY67" fmla="*/ 226219 h 552450"/>
                <a:gd name="connsiteX68" fmla="*/ 562861 w 568325"/>
                <a:gd name="connsiteY68" fmla="*/ 221892 h 552450"/>
                <a:gd name="connsiteX69" fmla="*/ 209258 w 568325"/>
                <a:gd name="connsiteY69" fmla="*/ 192881 h 552450"/>
                <a:gd name="connsiteX70" fmla="*/ 209258 w 568325"/>
                <a:gd name="connsiteY70" fmla="*/ 192881 h 552450"/>
                <a:gd name="connsiteX71" fmla="*/ 209258 w 568325"/>
                <a:gd name="connsiteY71" fmla="*/ 242888 h 552450"/>
                <a:gd name="connsiteX72" fmla="*/ 200379 w 568325"/>
                <a:gd name="connsiteY72" fmla="*/ 252613 h 552450"/>
                <a:gd name="connsiteX73" fmla="*/ 209258 w 568325"/>
                <a:gd name="connsiteY73" fmla="*/ 242888 h 552450"/>
                <a:gd name="connsiteX74" fmla="*/ 209258 w 568325"/>
                <a:gd name="connsiteY74" fmla="*/ 192881 h 552450"/>
                <a:gd name="connsiteX75" fmla="*/ 494617 w 568325"/>
                <a:gd name="connsiteY75" fmla="*/ 181842 h 552450"/>
                <a:gd name="connsiteX76" fmla="*/ 516011 w 568325"/>
                <a:gd name="connsiteY76" fmla="*/ 185738 h 552450"/>
                <a:gd name="connsiteX77" fmla="*/ 546924 w 568325"/>
                <a:gd name="connsiteY77" fmla="*/ 195263 h 552450"/>
                <a:gd name="connsiteX78" fmla="*/ 546979 w 568325"/>
                <a:gd name="connsiteY78" fmla="*/ 195373 h 552450"/>
                <a:gd name="connsiteX79" fmla="*/ 546924 w 568325"/>
                <a:gd name="connsiteY79" fmla="*/ 195263 h 552450"/>
                <a:gd name="connsiteX80" fmla="*/ 516011 w 568325"/>
                <a:gd name="connsiteY80" fmla="*/ 185738 h 552450"/>
                <a:gd name="connsiteX81" fmla="*/ 494617 w 568325"/>
                <a:gd name="connsiteY81" fmla="*/ 181842 h 552450"/>
                <a:gd name="connsiteX82" fmla="*/ 460048 w 568325"/>
                <a:gd name="connsiteY82" fmla="*/ 165230 h 552450"/>
                <a:gd name="connsiteX83" fmla="*/ 473208 w 568325"/>
                <a:gd name="connsiteY83" fmla="*/ 176213 h 552450"/>
                <a:gd name="connsiteX84" fmla="*/ 486151 w 568325"/>
                <a:gd name="connsiteY84" fmla="*/ 179916 h 552450"/>
                <a:gd name="connsiteX85" fmla="*/ 473208 w 568325"/>
                <a:gd name="connsiteY85" fmla="*/ 176213 h 552450"/>
                <a:gd name="connsiteX86" fmla="*/ 460048 w 568325"/>
                <a:gd name="connsiteY86" fmla="*/ 165230 h 552450"/>
                <a:gd name="connsiteX87" fmla="*/ 457133 w 568325"/>
                <a:gd name="connsiteY87" fmla="*/ 158878 h 552450"/>
                <a:gd name="connsiteX88" fmla="*/ 458940 w 568325"/>
                <a:gd name="connsiteY88" fmla="*/ 164306 h 552450"/>
                <a:gd name="connsiteX89" fmla="*/ 458940 w 568325"/>
                <a:gd name="connsiteY89" fmla="*/ 164306 h 552450"/>
                <a:gd name="connsiteX90" fmla="*/ 457133 w 568325"/>
                <a:gd name="connsiteY90" fmla="*/ 158878 h 552450"/>
                <a:gd name="connsiteX91" fmla="*/ 440510 w 568325"/>
                <a:gd name="connsiteY91" fmla="*/ 131562 h 552450"/>
                <a:gd name="connsiteX92" fmla="*/ 449726 w 568325"/>
                <a:gd name="connsiteY92" fmla="*/ 140792 h 552450"/>
                <a:gd name="connsiteX93" fmla="*/ 450680 w 568325"/>
                <a:gd name="connsiteY93" fmla="*/ 141747 h 552450"/>
                <a:gd name="connsiteX94" fmla="*/ 449726 w 568325"/>
                <a:gd name="connsiteY94" fmla="*/ 140792 h 552450"/>
                <a:gd name="connsiteX95" fmla="*/ 440510 w 568325"/>
                <a:gd name="connsiteY95" fmla="*/ 131562 h 552450"/>
                <a:gd name="connsiteX96" fmla="*/ 218770 w 568325"/>
                <a:gd name="connsiteY96" fmla="*/ 119063 h 552450"/>
                <a:gd name="connsiteX97" fmla="*/ 233334 w 568325"/>
                <a:gd name="connsiteY97" fmla="*/ 119063 h 552450"/>
                <a:gd name="connsiteX98" fmla="*/ 235415 w 568325"/>
                <a:gd name="connsiteY98" fmla="*/ 119063 h 552450"/>
                <a:gd name="connsiteX99" fmla="*/ 218770 w 568325"/>
                <a:gd name="connsiteY99" fmla="*/ 119063 h 552450"/>
                <a:gd name="connsiteX100" fmla="*/ 218770 w 568325"/>
                <a:gd name="connsiteY100" fmla="*/ 192881 h 552450"/>
                <a:gd name="connsiteX101" fmla="*/ 218770 w 568325"/>
                <a:gd name="connsiteY101" fmla="*/ 119063 h 552450"/>
                <a:gd name="connsiteX102" fmla="*/ 425598 w 568325"/>
                <a:gd name="connsiteY102" fmla="*/ 116630 h 552450"/>
                <a:gd name="connsiteX103" fmla="*/ 430461 w 568325"/>
                <a:gd name="connsiteY103" fmla="*/ 121500 h 552450"/>
                <a:gd name="connsiteX104" fmla="*/ 425598 w 568325"/>
                <a:gd name="connsiteY104" fmla="*/ 116630 h 552450"/>
                <a:gd name="connsiteX105" fmla="*/ 358364 w 568325"/>
                <a:gd name="connsiteY105" fmla="*/ 77524 h 552450"/>
                <a:gd name="connsiteX106" fmla="*/ 368579 w 568325"/>
                <a:gd name="connsiteY106" fmla="*/ 92869 h 552450"/>
                <a:gd name="connsiteX107" fmla="*/ 409004 w 568325"/>
                <a:gd name="connsiteY107" fmla="*/ 100013 h 552450"/>
                <a:gd name="connsiteX108" fmla="*/ 414936 w 568325"/>
                <a:gd name="connsiteY108" fmla="*/ 105953 h 552450"/>
                <a:gd name="connsiteX109" fmla="*/ 409004 w 568325"/>
                <a:gd name="connsiteY109" fmla="*/ 100013 h 552450"/>
                <a:gd name="connsiteX110" fmla="*/ 368579 w 568325"/>
                <a:gd name="connsiteY110" fmla="*/ 92869 h 552450"/>
                <a:gd name="connsiteX111" fmla="*/ 358364 w 568325"/>
                <a:gd name="connsiteY111" fmla="*/ 77524 h 552450"/>
                <a:gd name="connsiteX112" fmla="*/ 254439 w 568325"/>
                <a:gd name="connsiteY112" fmla="*/ 57150 h 552450"/>
                <a:gd name="connsiteX113" fmla="*/ 249683 w 568325"/>
                <a:gd name="connsiteY113" fmla="*/ 52388 h 552450"/>
                <a:gd name="connsiteX114" fmla="*/ 254439 w 568325"/>
                <a:gd name="connsiteY114" fmla="*/ 57150 h 552450"/>
                <a:gd name="connsiteX115" fmla="*/ 254439 w 568325"/>
                <a:gd name="connsiteY115" fmla="*/ 61913 h 552450"/>
                <a:gd name="connsiteX116" fmla="*/ 247305 w 568325"/>
                <a:gd name="connsiteY116" fmla="*/ 71438 h 552450"/>
                <a:gd name="connsiteX117" fmla="*/ 235415 w 568325"/>
                <a:gd name="connsiteY117" fmla="*/ 80963 h 552450"/>
                <a:gd name="connsiteX118" fmla="*/ 254439 w 568325"/>
                <a:gd name="connsiteY118" fmla="*/ 61913 h 552450"/>
                <a:gd name="connsiteX119" fmla="*/ 254439 w 568325"/>
                <a:gd name="connsiteY119" fmla="*/ 57150 h 552450"/>
                <a:gd name="connsiteX120" fmla="*/ 275840 w 568325"/>
                <a:gd name="connsiteY120" fmla="*/ 2381 h 552450"/>
                <a:gd name="connsiteX121" fmla="*/ 275840 w 568325"/>
                <a:gd name="connsiteY121" fmla="*/ 2381 h 552450"/>
                <a:gd name="connsiteX122" fmla="*/ 275840 w 568325"/>
                <a:gd name="connsiteY122" fmla="*/ 4763 h 552450"/>
                <a:gd name="connsiteX123" fmla="*/ 275840 w 568325"/>
                <a:gd name="connsiteY123" fmla="*/ 21431 h 552450"/>
                <a:gd name="connsiteX124" fmla="*/ 275840 w 568325"/>
                <a:gd name="connsiteY124" fmla="*/ 4763 h 552450"/>
                <a:gd name="connsiteX125" fmla="*/ 275840 w 568325"/>
                <a:gd name="connsiteY125" fmla="*/ 2381 h 552450"/>
                <a:gd name="connsiteX126" fmla="*/ 256816 w 568325"/>
                <a:gd name="connsiteY126" fmla="*/ 0 h 552450"/>
                <a:gd name="connsiteX127" fmla="*/ 256816 w 568325"/>
                <a:gd name="connsiteY127" fmla="*/ 21431 h 552450"/>
                <a:gd name="connsiteX128" fmla="*/ 256816 w 568325"/>
                <a:gd name="connsiteY128" fmla="*/ 0 h 552450"/>
                <a:gd name="connsiteX129" fmla="*/ 221148 w 568325"/>
                <a:gd name="connsiteY129" fmla="*/ 0 h 552450"/>
                <a:gd name="connsiteX130" fmla="*/ 221148 w 568325"/>
                <a:gd name="connsiteY130" fmla="*/ 0 h 552450"/>
                <a:gd name="connsiteX131" fmla="*/ 221148 w 568325"/>
                <a:gd name="connsiteY131" fmla="*/ 1191 h 552450"/>
                <a:gd name="connsiteX132" fmla="*/ 221148 w 568325"/>
                <a:gd name="connsiteY132" fmla="*/ 9525 h 552450"/>
                <a:gd name="connsiteX133" fmla="*/ 230659 w 568325"/>
                <a:gd name="connsiteY133" fmla="*/ 16669 h 552450"/>
                <a:gd name="connsiteX134" fmla="*/ 223525 w 568325"/>
                <a:gd name="connsiteY134" fmla="*/ 11906 h 552450"/>
                <a:gd name="connsiteX135" fmla="*/ 221148 w 568325"/>
                <a:gd name="connsiteY135" fmla="*/ 9525 h 552450"/>
                <a:gd name="connsiteX136" fmla="*/ 221148 w 568325"/>
                <a:gd name="connsiteY136" fmla="*/ 1191 h 552450"/>
                <a:gd name="connsiteX0" fmla="*/ 467726 w 568325"/>
                <a:gd name="connsiteY0" fmla="*/ 347836 h 552450"/>
                <a:gd name="connsiteX1" fmla="*/ 461318 w 568325"/>
                <a:gd name="connsiteY1" fmla="*/ 364331 h 552450"/>
                <a:gd name="connsiteX2" fmla="*/ 454928 w 568325"/>
                <a:gd name="connsiteY2" fmla="*/ 370880 h 552450"/>
                <a:gd name="connsiteX3" fmla="*/ 461318 w 568325"/>
                <a:gd name="connsiteY3" fmla="*/ 364331 h 552450"/>
                <a:gd name="connsiteX4" fmla="*/ 467726 w 568325"/>
                <a:gd name="connsiteY4" fmla="*/ 347836 h 552450"/>
                <a:gd name="connsiteX5" fmla="*/ 175930 w 568325"/>
                <a:gd name="connsiteY5" fmla="*/ 249994 h 552450"/>
                <a:gd name="connsiteX6" fmla="*/ 178345 w 568325"/>
                <a:gd name="connsiteY6" fmla="*/ 252413 h 552450"/>
                <a:gd name="connsiteX7" fmla="*/ 185983 w 568325"/>
                <a:gd name="connsiteY7" fmla="*/ 257344 h 552450"/>
                <a:gd name="connsiteX8" fmla="*/ 178345 w 568325"/>
                <a:gd name="connsiteY8" fmla="*/ 252413 h 552450"/>
                <a:gd name="connsiteX9" fmla="*/ 175930 w 568325"/>
                <a:gd name="connsiteY9" fmla="*/ 249994 h 552450"/>
                <a:gd name="connsiteX10" fmla="*/ 165956 w 568325"/>
                <a:gd name="connsiteY10" fmla="*/ 245255 h 552450"/>
                <a:gd name="connsiteX11" fmla="*/ 166455 w 568325"/>
                <a:gd name="connsiteY11" fmla="*/ 245269 h 552450"/>
                <a:gd name="connsiteX12" fmla="*/ 171804 w 568325"/>
                <a:gd name="connsiteY12" fmla="*/ 247054 h 552450"/>
                <a:gd name="connsiteX13" fmla="*/ 166455 w 568325"/>
                <a:gd name="connsiteY13" fmla="*/ 245269 h 552450"/>
                <a:gd name="connsiteX14" fmla="*/ 165956 w 568325"/>
                <a:gd name="connsiteY14" fmla="*/ 245255 h 552450"/>
                <a:gd name="connsiteX15" fmla="*/ 156052 w 568325"/>
                <a:gd name="connsiteY15" fmla="*/ 244971 h 552450"/>
                <a:gd name="connsiteX16" fmla="*/ 165288 w 568325"/>
                <a:gd name="connsiteY16" fmla="*/ 245235 h 552450"/>
                <a:gd name="connsiteX17" fmla="*/ 407302 w 568325"/>
                <a:gd name="connsiteY17" fmla="*/ 408046 h 552450"/>
                <a:gd name="connsiteX18" fmla="*/ 399492 w 568325"/>
                <a:gd name="connsiteY18" fmla="*/ 411956 h 552450"/>
                <a:gd name="connsiteX19" fmla="*/ 404248 w 568325"/>
                <a:gd name="connsiteY19" fmla="*/ 421481 h 552450"/>
                <a:gd name="connsiteX20" fmla="*/ 404248 w 568325"/>
                <a:gd name="connsiteY20" fmla="*/ 426244 h 552450"/>
                <a:gd name="connsiteX21" fmla="*/ 404248 w 568325"/>
                <a:gd name="connsiteY21" fmla="*/ 428625 h 552450"/>
                <a:gd name="connsiteX22" fmla="*/ 401870 w 568325"/>
                <a:gd name="connsiteY22" fmla="*/ 428625 h 552450"/>
                <a:gd name="connsiteX23" fmla="*/ 399492 w 568325"/>
                <a:gd name="connsiteY23" fmla="*/ 433388 h 552450"/>
                <a:gd name="connsiteX24" fmla="*/ 392358 w 568325"/>
                <a:gd name="connsiteY24" fmla="*/ 442913 h 552450"/>
                <a:gd name="connsiteX25" fmla="*/ 387603 w 568325"/>
                <a:gd name="connsiteY25" fmla="*/ 452438 h 552450"/>
                <a:gd name="connsiteX26" fmla="*/ 382847 w 568325"/>
                <a:gd name="connsiteY26" fmla="*/ 459581 h 552450"/>
                <a:gd name="connsiteX27" fmla="*/ 380469 w 568325"/>
                <a:gd name="connsiteY27" fmla="*/ 469106 h 552450"/>
                <a:gd name="connsiteX28" fmla="*/ 380469 w 568325"/>
                <a:gd name="connsiteY28" fmla="*/ 521494 h 552450"/>
                <a:gd name="connsiteX29" fmla="*/ 380469 w 568325"/>
                <a:gd name="connsiteY29" fmla="*/ 552450 h 552450"/>
                <a:gd name="connsiteX30" fmla="*/ 282974 w 568325"/>
                <a:gd name="connsiteY30" fmla="*/ 552450 h 552450"/>
                <a:gd name="connsiteX31" fmla="*/ 274651 w 568325"/>
                <a:gd name="connsiteY31" fmla="*/ 537865 h 552450"/>
                <a:gd name="connsiteX32" fmla="*/ 273462 w 568325"/>
                <a:gd name="connsiteY32" fmla="*/ 535781 h 552450"/>
                <a:gd name="connsiteX33" fmla="*/ 256817 w 568325"/>
                <a:gd name="connsiteY33" fmla="*/ 535781 h 552450"/>
                <a:gd name="connsiteX34" fmla="*/ 254439 w 568325"/>
                <a:gd name="connsiteY34" fmla="*/ 535781 h 552450"/>
                <a:gd name="connsiteX35" fmla="*/ 142676 w 568325"/>
                <a:gd name="connsiteY35" fmla="*/ 538163 h 552450"/>
                <a:gd name="connsiteX36" fmla="*/ 135542 w 568325"/>
                <a:gd name="connsiteY36" fmla="*/ 538163 h 552450"/>
                <a:gd name="connsiteX37" fmla="*/ 45181 w 568325"/>
                <a:gd name="connsiteY37" fmla="*/ 521494 h 552450"/>
                <a:gd name="connsiteX38" fmla="*/ 11890 w 568325"/>
                <a:gd name="connsiteY38" fmla="*/ 545306 h 552450"/>
                <a:gd name="connsiteX39" fmla="*/ 0 w 568325"/>
                <a:gd name="connsiteY39" fmla="*/ 497681 h 552450"/>
                <a:gd name="connsiteX40" fmla="*/ 2378 w 568325"/>
                <a:gd name="connsiteY40" fmla="*/ 459581 h 552450"/>
                <a:gd name="connsiteX41" fmla="*/ 66582 w 568325"/>
                <a:gd name="connsiteY41" fmla="*/ 459581 h 552450"/>
                <a:gd name="connsiteX42" fmla="*/ 73716 w 568325"/>
                <a:gd name="connsiteY42" fmla="*/ 445294 h 552450"/>
                <a:gd name="connsiteX43" fmla="*/ 78472 w 568325"/>
                <a:gd name="connsiteY43" fmla="*/ 433388 h 552450"/>
                <a:gd name="connsiteX44" fmla="*/ 78472 w 568325"/>
                <a:gd name="connsiteY44" fmla="*/ 431006 h 552450"/>
                <a:gd name="connsiteX45" fmla="*/ 85606 w 568325"/>
                <a:gd name="connsiteY45" fmla="*/ 428625 h 552450"/>
                <a:gd name="connsiteX46" fmla="*/ 90361 w 568325"/>
                <a:gd name="connsiteY46" fmla="*/ 426244 h 552450"/>
                <a:gd name="connsiteX47" fmla="*/ 102251 w 568325"/>
                <a:gd name="connsiteY47" fmla="*/ 411956 h 552450"/>
                <a:gd name="connsiteX48" fmla="*/ 116519 w 568325"/>
                <a:gd name="connsiteY48" fmla="*/ 388144 h 552450"/>
                <a:gd name="connsiteX49" fmla="*/ 114141 w 568325"/>
                <a:gd name="connsiteY49" fmla="*/ 373856 h 552450"/>
                <a:gd name="connsiteX50" fmla="*/ 118897 w 568325"/>
                <a:gd name="connsiteY50" fmla="*/ 361950 h 552450"/>
                <a:gd name="connsiteX51" fmla="*/ 116816 w 568325"/>
                <a:gd name="connsiteY51" fmla="*/ 347365 h 552450"/>
                <a:gd name="connsiteX52" fmla="*/ 116519 w 568325"/>
                <a:gd name="connsiteY52" fmla="*/ 345281 h 552450"/>
                <a:gd name="connsiteX53" fmla="*/ 147432 w 568325"/>
                <a:gd name="connsiteY53" fmla="*/ 345281 h 552450"/>
                <a:gd name="connsiteX54" fmla="*/ 147432 w 568325"/>
                <a:gd name="connsiteY54" fmla="*/ 250031 h 552450"/>
                <a:gd name="connsiteX55" fmla="*/ 156052 w 568325"/>
                <a:gd name="connsiteY55" fmla="*/ 244971 h 552450"/>
                <a:gd name="connsiteX56" fmla="*/ 568325 w 568325"/>
                <a:gd name="connsiteY56" fmla="*/ 240506 h 552450"/>
                <a:gd name="connsiteX57" fmla="*/ 527900 w 568325"/>
                <a:gd name="connsiteY57" fmla="*/ 285750 h 552450"/>
                <a:gd name="connsiteX58" fmla="*/ 516445 w 568325"/>
                <a:gd name="connsiteY58" fmla="*/ 302875 h 552450"/>
                <a:gd name="connsiteX59" fmla="*/ 527900 w 568325"/>
                <a:gd name="connsiteY59" fmla="*/ 285750 h 552450"/>
                <a:gd name="connsiteX60" fmla="*/ 568325 w 568325"/>
                <a:gd name="connsiteY60" fmla="*/ 240506 h 552450"/>
                <a:gd name="connsiteX61" fmla="*/ 562861 w 568325"/>
                <a:gd name="connsiteY61" fmla="*/ 221892 h 552450"/>
                <a:gd name="connsiteX62" fmla="*/ 565947 w 568325"/>
                <a:gd name="connsiteY62" fmla="*/ 226219 h 552450"/>
                <a:gd name="connsiteX63" fmla="*/ 566192 w 568325"/>
                <a:gd name="connsiteY63" fmla="*/ 227691 h 552450"/>
                <a:gd name="connsiteX64" fmla="*/ 565947 w 568325"/>
                <a:gd name="connsiteY64" fmla="*/ 226219 h 552450"/>
                <a:gd name="connsiteX65" fmla="*/ 562861 w 568325"/>
                <a:gd name="connsiteY65" fmla="*/ 221892 h 552450"/>
                <a:gd name="connsiteX66" fmla="*/ 209258 w 568325"/>
                <a:gd name="connsiteY66" fmla="*/ 192881 h 552450"/>
                <a:gd name="connsiteX67" fmla="*/ 209258 w 568325"/>
                <a:gd name="connsiteY67" fmla="*/ 192881 h 552450"/>
                <a:gd name="connsiteX68" fmla="*/ 209258 w 568325"/>
                <a:gd name="connsiteY68" fmla="*/ 242888 h 552450"/>
                <a:gd name="connsiteX69" fmla="*/ 200379 w 568325"/>
                <a:gd name="connsiteY69" fmla="*/ 252613 h 552450"/>
                <a:gd name="connsiteX70" fmla="*/ 209258 w 568325"/>
                <a:gd name="connsiteY70" fmla="*/ 242888 h 552450"/>
                <a:gd name="connsiteX71" fmla="*/ 209258 w 568325"/>
                <a:gd name="connsiteY71" fmla="*/ 192881 h 552450"/>
                <a:gd name="connsiteX72" fmla="*/ 494617 w 568325"/>
                <a:gd name="connsiteY72" fmla="*/ 181842 h 552450"/>
                <a:gd name="connsiteX73" fmla="*/ 516011 w 568325"/>
                <a:gd name="connsiteY73" fmla="*/ 185738 h 552450"/>
                <a:gd name="connsiteX74" fmla="*/ 546924 w 568325"/>
                <a:gd name="connsiteY74" fmla="*/ 195263 h 552450"/>
                <a:gd name="connsiteX75" fmla="*/ 546979 w 568325"/>
                <a:gd name="connsiteY75" fmla="*/ 195373 h 552450"/>
                <a:gd name="connsiteX76" fmla="*/ 546924 w 568325"/>
                <a:gd name="connsiteY76" fmla="*/ 195263 h 552450"/>
                <a:gd name="connsiteX77" fmla="*/ 516011 w 568325"/>
                <a:gd name="connsiteY77" fmla="*/ 185738 h 552450"/>
                <a:gd name="connsiteX78" fmla="*/ 494617 w 568325"/>
                <a:gd name="connsiteY78" fmla="*/ 181842 h 552450"/>
                <a:gd name="connsiteX79" fmla="*/ 460048 w 568325"/>
                <a:gd name="connsiteY79" fmla="*/ 165230 h 552450"/>
                <a:gd name="connsiteX80" fmla="*/ 473208 w 568325"/>
                <a:gd name="connsiteY80" fmla="*/ 176213 h 552450"/>
                <a:gd name="connsiteX81" fmla="*/ 486151 w 568325"/>
                <a:gd name="connsiteY81" fmla="*/ 179916 h 552450"/>
                <a:gd name="connsiteX82" fmla="*/ 473208 w 568325"/>
                <a:gd name="connsiteY82" fmla="*/ 176213 h 552450"/>
                <a:gd name="connsiteX83" fmla="*/ 460048 w 568325"/>
                <a:gd name="connsiteY83" fmla="*/ 165230 h 552450"/>
                <a:gd name="connsiteX84" fmla="*/ 457133 w 568325"/>
                <a:gd name="connsiteY84" fmla="*/ 158878 h 552450"/>
                <a:gd name="connsiteX85" fmla="*/ 458940 w 568325"/>
                <a:gd name="connsiteY85" fmla="*/ 164306 h 552450"/>
                <a:gd name="connsiteX86" fmla="*/ 458940 w 568325"/>
                <a:gd name="connsiteY86" fmla="*/ 164306 h 552450"/>
                <a:gd name="connsiteX87" fmla="*/ 457133 w 568325"/>
                <a:gd name="connsiteY87" fmla="*/ 158878 h 552450"/>
                <a:gd name="connsiteX88" fmla="*/ 440510 w 568325"/>
                <a:gd name="connsiteY88" fmla="*/ 131562 h 552450"/>
                <a:gd name="connsiteX89" fmla="*/ 449726 w 568325"/>
                <a:gd name="connsiteY89" fmla="*/ 140792 h 552450"/>
                <a:gd name="connsiteX90" fmla="*/ 450680 w 568325"/>
                <a:gd name="connsiteY90" fmla="*/ 141747 h 552450"/>
                <a:gd name="connsiteX91" fmla="*/ 449726 w 568325"/>
                <a:gd name="connsiteY91" fmla="*/ 140792 h 552450"/>
                <a:gd name="connsiteX92" fmla="*/ 440510 w 568325"/>
                <a:gd name="connsiteY92" fmla="*/ 131562 h 552450"/>
                <a:gd name="connsiteX93" fmla="*/ 218770 w 568325"/>
                <a:gd name="connsiteY93" fmla="*/ 119063 h 552450"/>
                <a:gd name="connsiteX94" fmla="*/ 233334 w 568325"/>
                <a:gd name="connsiteY94" fmla="*/ 119063 h 552450"/>
                <a:gd name="connsiteX95" fmla="*/ 235415 w 568325"/>
                <a:gd name="connsiteY95" fmla="*/ 119063 h 552450"/>
                <a:gd name="connsiteX96" fmla="*/ 218770 w 568325"/>
                <a:gd name="connsiteY96" fmla="*/ 119063 h 552450"/>
                <a:gd name="connsiteX97" fmla="*/ 218770 w 568325"/>
                <a:gd name="connsiteY97" fmla="*/ 192881 h 552450"/>
                <a:gd name="connsiteX98" fmla="*/ 218770 w 568325"/>
                <a:gd name="connsiteY98" fmla="*/ 119063 h 552450"/>
                <a:gd name="connsiteX99" fmla="*/ 425598 w 568325"/>
                <a:gd name="connsiteY99" fmla="*/ 116630 h 552450"/>
                <a:gd name="connsiteX100" fmla="*/ 430461 w 568325"/>
                <a:gd name="connsiteY100" fmla="*/ 121500 h 552450"/>
                <a:gd name="connsiteX101" fmla="*/ 425598 w 568325"/>
                <a:gd name="connsiteY101" fmla="*/ 116630 h 552450"/>
                <a:gd name="connsiteX102" fmla="*/ 358364 w 568325"/>
                <a:gd name="connsiteY102" fmla="*/ 77524 h 552450"/>
                <a:gd name="connsiteX103" fmla="*/ 368579 w 568325"/>
                <a:gd name="connsiteY103" fmla="*/ 92869 h 552450"/>
                <a:gd name="connsiteX104" fmla="*/ 409004 w 568325"/>
                <a:gd name="connsiteY104" fmla="*/ 100013 h 552450"/>
                <a:gd name="connsiteX105" fmla="*/ 414936 w 568325"/>
                <a:gd name="connsiteY105" fmla="*/ 105953 h 552450"/>
                <a:gd name="connsiteX106" fmla="*/ 409004 w 568325"/>
                <a:gd name="connsiteY106" fmla="*/ 100013 h 552450"/>
                <a:gd name="connsiteX107" fmla="*/ 368579 w 568325"/>
                <a:gd name="connsiteY107" fmla="*/ 92869 h 552450"/>
                <a:gd name="connsiteX108" fmla="*/ 358364 w 568325"/>
                <a:gd name="connsiteY108" fmla="*/ 77524 h 552450"/>
                <a:gd name="connsiteX109" fmla="*/ 254439 w 568325"/>
                <a:gd name="connsiteY109" fmla="*/ 57150 h 552450"/>
                <a:gd name="connsiteX110" fmla="*/ 249683 w 568325"/>
                <a:gd name="connsiteY110" fmla="*/ 52388 h 552450"/>
                <a:gd name="connsiteX111" fmla="*/ 254439 w 568325"/>
                <a:gd name="connsiteY111" fmla="*/ 57150 h 552450"/>
                <a:gd name="connsiteX112" fmla="*/ 254439 w 568325"/>
                <a:gd name="connsiteY112" fmla="*/ 61913 h 552450"/>
                <a:gd name="connsiteX113" fmla="*/ 247305 w 568325"/>
                <a:gd name="connsiteY113" fmla="*/ 71438 h 552450"/>
                <a:gd name="connsiteX114" fmla="*/ 235415 w 568325"/>
                <a:gd name="connsiteY114" fmla="*/ 80963 h 552450"/>
                <a:gd name="connsiteX115" fmla="*/ 254439 w 568325"/>
                <a:gd name="connsiteY115" fmla="*/ 61913 h 552450"/>
                <a:gd name="connsiteX116" fmla="*/ 254439 w 568325"/>
                <a:gd name="connsiteY116" fmla="*/ 57150 h 552450"/>
                <a:gd name="connsiteX117" fmla="*/ 275840 w 568325"/>
                <a:gd name="connsiteY117" fmla="*/ 2381 h 552450"/>
                <a:gd name="connsiteX118" fmla="*/ 275840 w 568325"/>
                <a:gd name="connsiteY118" fmla="*/ 2381 h 552450"/>
                <a:gd name="connsiteX119" fmla="*/ 275840 w 568325"/>
                <a:gd name="connsiteY119" fmla="*/ 4763 h 552450"/>
                <a:gd name="connsiteX120" fmla="*/ 275840 w 568325"/>
                <a:gd name="connsiteY120" fmla="*/ 21431 h 552450"/>
                <a:gd name="connsiteX121" fmla="*/ 275840 w 568325"/>
                <a:gd name="connsiteY121" fmla="*/ 4763 h 552450"/>
                <a:gd name="connsiteX122" fmla="*/ 275840 w 568325"/>
                <a:gd name="connsiteY122" fmla="*/ 2381 h 552450"/>
                <a:gd name="connsiteX123" fmla="*/ 256816 w 568325"/>
                <a:gd name="connsiteY123" fmla="*/ 0 h 552450"/>
                <a:gd name="connsiteX124" fmla="*/ 256816 w 568325"/>
                <a:gd name="connsiteY124" fmla="*/ 21431 h 552450"/>
                <a:gd name="connsiteX125" fmla="*/ 256816 w 568325"/>
                <a:gd name="connsiteY125" fmla="*/ 0 h 552450"/>
                <a:gd name="connsiteX126" fmla="*/ 221148 w 568325"/>
                <a:gd name="connsiteY126" fmla="*/ 0 h 552450"/>
                <a:gd name="connsiteX127" fmla="*/ 221148 w 568325"/>
                <a:gd name="connsiteY127" fmla="*/ 0 h 552450"/>
                <a:gd name="connsiteX128" fmla="*/ 221148 w 568325"/>
                <a:gd name="connsiteY128" fmla="*/ 1191 h 552450"/>
                <a:gd name="connsiteX129" fmla="*/ 221148 w 568325"/>
                <a:gd name="connsiteY129" fmla="*/ 9525 h 552450"/>
                <a:gd name="connsiteX130" fmla="*/ 230659 w 568325"/>
                <a:gd name="connsiteY130" fmla="*/ 16669 h 552450"/>
                <a:gd name="connsiteX131" fmla="*/ 223525 w 568325"/>
                <a:gd name="connsiteY131" fmla="*/ 11906 h 552450"/>
                <a:gd name="connsiteX132" fmla="*/ 221148 w 568325"/>
                <a:gd name="connsiteY132" fmla="*/ 9525 h 552450"/>
                <a:gd name="connsiteX133" fmla="*/ 221148 w 568325"/>
                <a:gd name="connsiteY133" fmla="*/ 1191 h 552450"/>
                <a:gd name="connsiteX0" fmla="*/ 461318 w 568325"/>
                <a:gd name="connsiteY0" fmla="*/ 364331 h 552450"/>
                <a:gd name="connsiteX1" fmla="*/ 461318 w 568325"/>
                <a:gd name="connsiteY1" fmla="*/ 364331 h 552450"/>
                <a:gd name="connsiteX2" fmla="*/ 454928 w 568325"/>
                <a:gd name="connsiteY2" fmla="*/ 370880 h 552450"/>
                <a:gd name="connsiteX3" fmla="*/ 461318 w 568325"/>
                <a:gd name="connsiteY3" fmla="*/ 364331 h 552450"/>
                <a:gd name="connsiteX4" fmla="*/ 175930 w 568325"/>
                <a:gd name="connsiteY4" fmla="*/ 249994 h 552450"/>
                <a:gd name="connsiteX5" fmla="*/ 178345 w 568325"/>
                <a:gd name="connsiteY5" fmla="*/ 252413 h 552450"/>
                <a:gd name="connsiteX6" fmla="*/ 185983 w 568325"/>
                <a:gd name="connsiteY6" fmla="*/ 257344 h 552450"/>
                <a:gd name="connsiteX7" fmla="*/ 178345 w 568325"/>
                <a:gd name="connsiteY7" fmla="*/ 252413 h 552450"/>
                <a:gd name="connsiteX8" fmla="*/ 175930 w 568325"/>
                <a:gd name="connsiteY8" fmla="*/ 249994 h 552450"/>
                <a:gd name="connsiteX9" fmla="*/ 165956 w 568325"/>
                <a:gd name="connsiteY9" fmla="*/ 245255 h 552450"/>
                <a:gd name="connsiteX10" fmla="*/ 166455 w 568325"/>
                <a:gd name="connsiteY10" fmla="*/ 245269 h 552450"/>
                <a:gd name="connsiteX11" fmla="*/ 171804 w 568325"/>
                <a:gd name="connsiteY11" fmla="*/ 247054 h 552450"/>
                <a:gd name="connsiteX12" fmla="*/ 166455 w 568325"/>
                <a:gd name="connsiteY12" fmla="*/ 245269 h 552450"/>
                <a:gd name="connsiteX13" fmla="*/ 165956 w 568325"/>
                <a:gd name="connsiteY13" fmla="*/ 245255 h 552450"/>
                <a:gd name="connsiteX14" fmla="*/ 156052 w 568325"/>
                <a:gd name="connsiteY14" fmla="*/ 244971 h 552450"/>
                <a:gd name="connsiteX15" fmla="*/ 165288 w 568325"/>
                <a:gd name="connsiteY15" fmla="*/ 245235 h 552450"/>
                <a:gd name="connsiteX16" fmla="*/ 407302 w 568325"/>
                <a:gd name="connsiteY16" fmla="*/ 408046 h 552450"/>
                <a:gd name="connsiteX17" fmla="*/ 399492 w 568325"/>
                <a:gd name="connsiteY17" fmla="*/ 411956 h 552450"/>
                <a:gd name="connsiteX18" fmla="*/ 404248 w 568325"/>
                <a:gd name="connsiteY18" fmla="*/ 421481 h 552450"/>
                <a:gd name="connsiteX19" fmla="*/ 404248 w 568325"/>
                <a:gd name="connsiteY19" fmla="*/ 426244 h 552450"/>
                <a:gd name="connsiteX20" fmla="*/ 404248 w 568325"/>
                <a:gd name="connsiteY20" fmla="*/ 428625 h 552450"/>
                <a:gd name="connsiteX21" fmla="*/ 401870 w 568325"/>
                <a:gd name="connsiteY21" fmla="*/ 428625 h 552450"/>
                <a:gd name="connsiteX22" fmla="*/ 399492 w 568325"/>
                <a:gd name="connsiteY22" fmla="*/ 433388 h 552450"/>
                <a:gd name="connsiteX23" fmla="*/ 392358 w 568325"/>
                <a:gd name="connsiteY23" fmla="*/ 442913 h 552450"/>
                <a:gd name="connsiteX24" fmla="*/ 387603 w 568325"/>
                <a:gd name="connsiteY24" fmla="*/ 452438 h 552450"/>
                <a:gd name="connsiteX25" fmla="*/ 382847 w 568325"/>
                <a:gd name="connsiteY25" fmla="*/ 459581 h 552450"/>
                <a:gd name="connsiteX26" fmla="*/ 380469 w 568325"/>
                <a:gd name="connsiteY26" fmla="*/ 469106 h 552450"/>
                <a:gd name="connsiteX27" fmla="*/ 380469 w 568325"/>
                <a:gd name="connsiteY27" fmla="*/ 521494 h 552450"/>
                <a:gd name="connsiteX28" fmla="*/ 380469 w 568325"/>
                <a:gd name="connsiteY28" fmla="*/ 552450 h 552450"/>
                <a:gd name="connsiteX29" fmla="*/ 282974 w 568325"/>
                <a:gd name="connsiteY29" fmla="*/ 552450 h 552450"/>
                <a:gd name="connsiteX30" fmla="*/ 274651 w 568325"/>
                <a:gd name="connsiteY30" fmla="*/ 537865 h 552450"/>
                <a:gd name="connsiteX31" fmla="*/ 273462 w 568325"/>
                <a:gd name="connsiteY31" fmla="*/ 535781 h 552450"/>
                <a:gd name="connsiteX32" fmla="*/ 256817 w 568325"/>
                <a:gd name="connsiteY32" fmla="*/ 535781 h 552450"/>
                <a:gd name="connsiteX33" fmla="*/ 254439 w 568325"/>
                <a:gd name="connsiteY33" fmla="*/ 535781 h 552450"/>
                <a:gd name="connsiteX34" fmla="*/ 142676 w 568325"/>
                <a:gd name="connsiteY34" fmla="*/ 538163 h 552450"/>
                <a:gd name="connsiteX35" fmla="*/ 135542 w 568325"/>
                <a:gd name="connsiteY35" fmla="*/ 538163 h 552450"/>
                <a:gd name="connsiteX36" fmla="*/ 45181 w 568325"/>
                <a:gd name="connsiteY36" fmla="*/ 521494 h 552450"/>
                <a:gd name="connsiteX37" fmla="*/ 11890 w 568325"/>
                <a:gd name="connsiteY37" fmla="*/ 545306 h 552450"/>
                <a:gd name="connsiteX38" fmla="*/ 0 w 568325"/>
                <a:gd name="connsiteY38" fmla="*/ 497681 h 552450"/>
                <a:gd name="connsiteX39" fmla="*/ 2378 w 568325"/>
                <a:gd name="connsiteY39" fmla="*/ 459581 h 552450"/>
                <a:gd name="connsiteX40" fmla="*/ 66582 w 568325"/>
                <a:gd name="connsiteY40" fmla="*/ 459581 h 552450"/>
                <a:gd name="connsiteX41" fmla="*/ 73716 w 568325"/>
                <a:gd name="connsiteY41" fmla="*/ 445294 h 552450"/>
                <a:gd name="connsiteX42" fmla="*/ 78472 w 568325"/>
                <a:gd name="connsiteY42" fmla="*/ 433388 h 552450"/>
                <a:gd name="connsiteX43" fmla="*/ 78472 w 568325"/>
                <a:gd name="connsiteY43" fmla="*/ 431006 h 552450"/>
                <a:gd name="connsiteX44" fmla="*/ 85606 w 568325"/>
                <a:gd name="connsiteY44" fmla="*/ 428625 h 552450"/>
                <a:gd name="connsiteX45" fmla="*/ 90361 w 568325"/>
                <a:gd name="connsiteY45" fmla="*/ 426244 h 552450"/>
                <a:gd name="connsiteX46" fmla="*/ 102251 w 568325"/>
                <a:gd name="connsiteY46" fmla="*/ 411956 h 552450"/>
                <a:gd name="connsiteX47" fmla="*/ 116519 w 568325"/>
                <a:gd name="connsiteY47" fmla="*/ 388144 h 552450"/>
                <a:gd name="connsiteX48" fmla="*/ 114141 w 568325"/>
                <a:gd name="connsiteY48" fmla="*/ 373856 h 552450"/>
                <a:gd name="connsiteX49" fmla="*/ 118897 w 568325"/>
                <a:gd name="connsiteY49" fmla="*/ 361950 h 552450"/>
                <a:gd name="connsiteX50" fmla="*/ 116816 w 568325"/>
                <a:gd name="connsiteY50" fmla="*/ 347365 h 552450"/>
                <a:gd name="connsiteX51" fmla="*/ 116519 w 568325"/>
                <a:gd name="connsiteY51" fmla="*/ 345281 h 552450"/>
                <a:gd name="connsiteX52" fmla="*/ 147432 w 568325"/>
                <a:gd name="connsiteY52" fmla="*/ 345281 h 552450"/>
                <a:gd name="connsiteX53" fmla="*/ 147432 w 568325"/>
                <a:gd name="connsiteY53" fmla="*/ 250031 h 552450"/>
                <a:gd name="connsiteX54" fmla="*/ 156052 w 568325"/>
                <a:gd name="connsiteY54" fmla="*/ 244971 h 552450"/>
                <a:gd name="connsiteX55" fmla="*/ 568325 w 568325"/>
                <a:gd name="connsiteY55" fmla="*/ 240506 h 552450"/>
                <a:gd name="connsiteX56" fmla="*/ 527900 w 568325"/>
                <a:gd name="connsiteY56" fmla="*/ 285750 h 552450"/>
                <a:gd name="connsiteX57" fmla="*/ 516445 w 568325"/>
                <a:gd name="connsiteY57" fmla="*/ 302875 h 552450"/>
                <a:gd name="connsiteX58" fmla="*/ 527900 w 568325"/>
                <a:gd name="connsiteY58" fmla="*/ 285750 h 552450"/>
                <a:gd name="connsiteX59" fmla="*/ 568325 w 568325"/>
                <a:gd name="connsiteY59" fmla="*/ 240506 h 552450"/>
                <a:gd name="connsiteX60" fmla="*/ 562861 w 568325"/>
                <a:gd name="connsiteY60" fmla="*/ 221892 h 552450"/>
                <a:gd name="connsiteX61" fmla="*/ 565947 w 568325"/>
                <a:gd name="connsiteY61" fmla="*/ 226219 h 552450"/>
                <a:gd name="connsiteX62" fmla="*/ 566192 w 568325"/>
                <a:gd name="connsiteY62" fmla="*/ 227691 h 552450"/>
                <a:gd name="connsiteX63" fmla="*/ 565947 w 568325"/>
                <a:gd name="connsiteY63" fmla="*/ 226219 h 552450"/>
                <a:gd name="connsiteX64" fmla="*/ 562861 w 568325"/>
                <a:gd name="connsiteY64" fmla="*/ 221892 h 552450"/>
                <a:gd name="connsiteX65" fmla="*/ 209258 w 568325"/>
                <a:gd name="connsiteY65" fmla="*/ 192881 h 552450"/>
                <a:gd name="connsiteX66" fmla="*/ 209258 w 568325"/>
                <a:gd name="connsiteY66" fmla="*/ 192881 h 552450"/>
                <a:gd name="connsiteX67" fmla="*/ 209258 w 568325"/>
                <a:gd name="connsiteY67" fmla="*/ 242888 h 552450"/>
                <a:gd name="connsiteX68" fmla="*/ 200379 w 568325"/>
                <a:gd name="connsiteY68" fmla="*/ 252613 h 552450"/>
                <a:gd name="connsiteX69" fmla="*/ 209258 w 568325"/>
                <a:gd name="connsiteY69" fmla="*/ 242888 h 552450"/>
                <a:gd name="connsiteX70" fmla="*/ 209258 w 568325"/>
                <a:gd name="connsiteY70" fmla="*/ 192881 h 552450"/>
                <a:gd name="connsiteX71" fmla="*/ 494617 w 568325"/>
                <a:gd name="connsiteY71" fmla="*/ 181842 h 552450"/>
                <a:gd name="connsiteX72" fmla="*/ 516011 w 568325"/>
                <a:gd name="connsiteY72" fmla="*/ 185738 h 552450"/>
                <a:gd name="connsiteX73" fmla="*/ 546924 w 568325"/>
                <a:gd name="connsiteY73" fmla="*/ 195263 h 552450"/>
                <a:gd name="connsiteX74" fmla="*/ 546979 w 568325"/>
                <a:gd name="connsiteY74" fmla="*/ 195373 h 552450"/>
                <a:gd name="connsiteX75" fmla="*/ 546924 w 568325"/>
                <a:gd name="connsiteY75" fmla="*/ 195263 h 552450"/>
                <a:gd name="connsiteX76" fmla="*/ 516011 w 568325"/>
                <a:gd name="connsiteY76" fmla="*/ 185738 h 552450"/>
                <a:gd name="connsiteX77" fmla="*/ 494617 w 568325"/>
                <a:gd name="connsiteY77" fmla="*/ 181842 h 552450"/>
                <a:gd name="connsiteX78" fmla="*/ 460048 w 568325"/>
                <a:gd name="connsiteY78" fmla="*/ 165230 h 552450"/>
                <a:gd name="connsiteX79" fmla="*/ 473208 w 568325"/>
                <a:gd name="connsiteY79" fmla="*/ 176213 h 552450"/>
                <a:gd name="connsiteX80" fmla="*/ 486151 w 568325"/>
                <a:gd name="connsiteY80" fmla="*/ 179916 h 552450"/>
                <a:gd name="connsiteX81" fmla="*/ 473208 w 568325"/>
                <a:gd name="connsiteY81" fmla="*/ 176213 h 552450"/>
                <a:gd name="connsiteX82" fmla="*/ 460048 w 568325"/>
                <a:gd name="connsiteY82" fmla="*/ 165230 h 552450"/>
                <a:gd name="connsiteX83" fmla="*/ 457133 w 568325"/>
                <a:gd name="connsiteY83" fmla="*/ 158878 h 552450"/>
                <a:gd name="connsiteX84" fmla="*/ 458940 w 568325"/>
                <a:gd name="connsiteY84" fmla="*/ 164306 h 552450"/>
                <a:gd name="connsiteX85" fmla="*/ 458940 w 568325"/>
                <a:gd name="connsiteY85" fmla="*/ 164306 h 552450"/>
                <a:gd name="connsiteX86" fmla="*/ 457133 w 568325"/>
                <a:gd name="connsiteY86" fmla="*/ 158878 h 552450"/>
                <a:gd name="connsiteX87" fmla="*/ 440510 w 568325"/>
                <a:gd name="connsiteY87" fmla="*/ 131562 h 552450"/>
                <a:gd name="connsiteX88" fmla="*/ 449726 w 568325"/>
                <a:gd name="connsiteY88" fmla="*/ 140792 h 552450"/>
                <a:gd name="connsiteX89" fmla="*/ 450680 w 568325"/>
                <a:gd name="connsiteY89" fmla="*/ 141747 h 552450"/>
                <a:gd name="connsiteX90" fmla="*/ 449726 w 568325"/>
                <a:gd name="connsiteY90" fmla="*/ 140792 h 552450"/>
                <a:gd name="connsiteX91" fmla="*/ 440510 w 568325"/>
                <a:gd name="connsiteY91" fmla="*/ 131562 h 552450"/>
                <a:gd name="connsiteX92" fmla="*/ 218770 w 568325"/>
                <a:gd name="connsiteY92" fmla="*/ 119063 h 552450"/>
                <a:gd name="connsiteX93" fmla="*/ 233334 w 568325"/>
                <a:gd name="connsiteY93" fmla="*/ 119063 h 552450"/>
                <a:gd name="connsiteX94" fmla="*/ 235415 w 568325"/>
                <a:gd name="connsiteY94" fmla="*/ 119063 h 552450"/>
                <a:gd name="connsiteX95" fmla="*/ 218770 w 568325"/>
                <a:gd name="connsiteY95" fmla="*/ 119063 h 552450"/>
                <a:gd name="connsiteX96" fmla="*/ 218770 w 568325"/>
                <a:gd name="connsiteY96" fmla="*/ 192881 h 552450"/>
                <a:gd name="connsiteX97" fmla="*/ 218770 w 568325"/>
                <a:gd name="connsiteY97" fmla="*/ 119063 h 552450"/>
                <a:gd name="connsiteX98" fmla="*/ 425598 w 568325"/>
                <a:gd name="connsiteY98" fmla="*/ 116630 h 552450"/>
                <a:gd name="connsiteX99" fmla="*/ 430461 w 568325"/>
                <a:gd name="connsiteY99" fmla="*/ 121500 h 552450"/>
                <a:gd name="connsiteX100" fmla="*/ 425598 w 568325"/>
                <a:gd name="connsiteY100" fmla="*/ 116630 h 552450"/>
                <a:gd name="connsiteX101" fmla="*/ 358364 w 568325"/>
                <a:gd name="connsiteY101" fmla="*/ 77524 h 552450"/>
                <a:gd name="connsiteX102" fmla="*/ 368579 w 568325"/>
                <a:gd name="connsiteY102" fmla="*/ 92869 h 552450"/>
                <a:gd name="connsiteX103" fmla="*/ 409004 w 568325"/>
                <a:gd name="connsiteY103" fmla="*/ 100013 h 552450"/>
                <a:gd name="connsiteX104" fmla="*/ 414936 w 568325"/>
                <a:gd name="connsiteY104" fmla="*/ 105953 h 552450"/>
                <a:gd name="connsiteX105" fmla="*/ 409004 w 568325"/>
                <a:gd name="connsiteY105" fmla="*/ 100013 h 552450"/>
                <a:gd name="connsiteX106" fmla="*/ 368579 w 568325"/>
                <a:gd name="connsiteY106" fmla="*/ 92869 h 552450"/>
                <a:gd name="connsiteX107" fmla="*/ 358364 w 568325"/>
                <a:gd name="connsiteY107" fmla="*/ 77524 h 552450"/>
                <a:gd name="connsiteX108" fmla="*/ 254439 w 568325"/>
                <a:gd name="connsiteY108" fmla="*/ 57150 h 552450"/>
                <a:gd name="connsiteX109" fmla="*/ 249683 w 568325"/>
                <a:gd name="connsiteY109" fmla="*/ 52388 h 552450"/>
                <a:gd name="connsiteX110" fmla="*/ 254439 w 568325"/>
                <a:gd name="connsiteY110" fmla="*/ 57150 h 552450"/>
                <a:gd name="connsiteX111" fmla="*/ 254439 w 568325"/>
                <a:gd name="connsiteY111" fmla="*/ 61913 h 552450"/>
                <a:gd name="connsiteX112" fmla="*/ 247305 w 568325"/>
                <a:gd name="connsiteY112" fmla="*/ 71438 h 552450"/>
                <a:gd name="connsiteX113" fmla="*/ 235415 w 568325"/>
                <a:gd name="connsiteY113" fmla="*/ 80963 h 552450"/>
                <a:gd name="connsiteX114" fmla="*/ 254439 w 568325"/>
                <a:gd name="connsiteY114" fmla="*/ 61913 h 552450"/>
                <a:gd name="connsiteX115" fmla="*/ 254439 w 568325"/>
                <a:gd name="connsiteY115" fmla="*/ 57150 h 552450"/>
                <a:gd name="connsiteX116" fmla="*/ 275840 w 568325"/>
                <a:gd name="connsiteY116" fmla="*/ 2381 h 552450"/>
                <a:gd name="connsiteX117" fmla="*/ 275840 w 568325"/>
                <a:gd name="connsiteY117" fmla="*/ 2381 h 552450"/>
                <a:gd name="connsiteX118" fmla="*/ 275840 w 568325"/>
                <a:gd name="connsiteY118" fmla="*/ 4763 h 552450"/>
                <a:gd name="connsiteX119" fmla="*/ 275840 w 568325"/>
                <a:gd name="connsiteY119" fmla="*/ 21431 h 552450"/>
                <a:gd name="connsiteX120" fmla="*/ 275840 w 568325"/>
                <a:gd name="connsiteY120" fmla="*/ 4763 h 552450"/>
                <a:gd name="connsiteX121" fmla="*/ 275840 w 568325"/>
                <a:gd name="connsiteY121" fmla="*/ 2381 h 552450"/>
                <a:gd name="connsiteX122" fmla="*/ 256816 w 568325"/>
                <a:gd name="connsiteY122" fmla="*/ 0 h 552450"/>
                <a:gd name="connsiteX123" fmla="*/ 256816 w 568325"/>
                <a:gd name="connsiteY123" fmla="*/ 21431 h 552450"/>
                <a:gd name="connsiteX124" fmla="*/ 256816 w 568325"/>
                <a:gd name="connsiteY124" fmla="*/ 0 h 552450"/>
                <a:gd name="connsiteX125" fmla="*/ 221148 w 568325"/>
                <a:gd name="connsiteY125" fmla="*/ 0 h 552450"/>
                <a:gd name="connsiteX126" fmla="*/ 221148 w 568325"/>
                <a:gd name="connsiteY126" fmla="*/ 0 h 552450"/>
                <a:gd name="connsiteX127" fmla="*/ 221148 w 568325"/>
                <a:gd name="connsiteY127" fmla="*/ 1191 h 552450"/>
                <a:gd name="connsiteX128" fmla="*/ 221148 w 568325"/>
                <a:gd name="connsiteY128" fmla="*/ 9525 h 552450"/>
                <a:gd name="connsiteX129" fmla="*/ 230659 w 568325"/>
                <a:gd name="connsiteY129" fmla="*/ 16669 h 552450"/>
                <a:gd name="connsiteX130" fmla="*/ 223525 w 568325"/>
                <a:gd name="connsiteY130" fmla="*/ 11906 h 552450"/>
                <a:gd name="connsiteX131" fmla="*/ 221148 w 568325"/>
                <a:gd name="connsiteY131" fmla="*/ 9525 h 552450"/>
                <a:gd name="connsiteX132" fmla="*/ 221148 w 568325"/>
                <a:gd name="connsiteY132" fmla="*/ 1191 h 552450"/>
                <a:gd name="connsiteX0" fmla="*/ 454928 w 568325"/>
                <a:gd name="connsiteY0" fmla="*/ 370880 h 552450"/>
                <a:gd name="connsiteX1" fmla="*/ 461318 w 568325"/>
                <a:gd name="connsiteY1" fmla="*/ 364331 h 552450"/>
                <a:gd name="connsiteX2" fmla="*/ 454928 w 568325"/>
                <a:gd name="connsiteY2" fmla="*/ 370880 h 552450"/>
                <a:gd name="connsiteX3" fmla="*/ 175930 w 568325"/>
                <a:gd name="connsiteY3" fmla="*/ 249994 h 552450"/>
                <a:gd name="connsiteX4" fmla="*/ 178345 w 568325"/>
                <a:gd name="connsiteY4" fmla="*/ 252413 h 552450"/>
                <a:gd name="connsiteX5" fmla="*/ 185983 w 568325"/>
                <a:gd name="connsiteY5" fmla="*/ 257344 h 552450"/>
                <a:gd name="connsiteX6" fmla="*/ 178345 w 568325"/>
                <a:gd name="connsiteY6" fmla="*/ 252413 h 552450"/>
                <a:gd name="connsiteX7" fmla="*/ 175930 w 568325"/>
                <a:gd name="connsiteY7" fmla="*/ 249994 h 552450"/>
                <a:gd name="connsiteX8" fmla="*/ 165956 w 568325"/>
                <a:gd name="connsiteY8" fmla="*/ 245255 h 552450"/>
                <a:gd name="connsiteX9" fmla="*/ 166455 w 568325"/>
                <a:gd name="connsiteY9" fmla="*/ 245269 h 552450"/>
                <a:gd name="connsiteX10" fmla="*/ 171804 w 568325"/>
                <a:gd name="connsiteY10" fmla="*/ 247054 h 552450"/>
                <a:gd name="connsiteX11" fmla="*/ 166455 w 568325"/>
                <a:gd name="connsiteY11" fmla="*/ 245269 h 552450"/>
                <a:gd name="connsiteX12" fmla="*/ 165956 w 568325"/>
                <a:gd name="connsiteY12" fmla="*/ 245255 h 552450"/>
                <a:gd name="connsiteX13" fmla="*/ 156052 w 568325"/>
                <a:gd name="connsiteY13" fmla="*/ 244971 h 552450"/>
                <a:gd name="connsiteX14" fmla="*/ 165288 w 568325"/>
                <a:gd name="connsiteY14" fmla="*/ 245235 h 552450"/>
                <a:gd name="connsiteX15" fmla="*/ 407302 w 568325"/>
                <a:gd name="connsiteY15" fmla="*/ 408046 h 552450"/>
                <a:gd name="connsiteX16" fmla="*/ 399492 w 568325"/>
                <a:gd name="connsiteY16" fmla="*/ 411956 h 552450"/>
                <a:gd name="connsiteX17" fmla="*/ 404248 w 568325"/>
                <a:gd name="connsiteY17" fmla="*/ 421481 h 552450"/>
                <a:gd name="connsiteX18" fmla="*/ 404248 w 568325"/>
                <a:gd name="connsiteY18" fmla="*/ 426244 h 552450"/>
                <a:gd name="connsiteX19" fmla="*/ 404248 w 568325"/>
                <a:gd name="connsiteY19" fmla="*/ 428625 h 552450"/>
                <a:gd name="connsiteX20" fmla="*/ 401870 w 568325"/>
                <a:gd name="connsiteY20" fmla="*/ 428625 h 552450"/>
                <a:gd name="connsiteX21" fmla="*/ 399492 w 568325"/>
                <a:gd name="connsiteY21" fmla="*/ 433388 h 552450"/>
                <a:gd name="connsiteX22" fmla="*/ 392358 w 568325"/>
                <a:gd name="connsiteY22" fmla="*/ 442913 h 552450"/>
                <a:gd name="connsiteX23" fmla="*/ 387603 w 568325"/>
                <a:gd name="connsiteY23" fmla="*/ 452438 h 552450"/>
                <a:gd name="connsiteX24" fmla="*/ 382847 w 568325"/>
                <a:gd name="connsiteY24" fmla="*/ 459581 h 552450"/>
                <a:gd name="connsiteX25" fmla="*/ 380469 w 568325"/>
                <a:gd name="connsiteY25" fmla="*/ 469106 h 552450"/>
                <a:gd name="connsiteX26" fmla="*/ 380469 w 568325"/>
                <a:gd name="connsiteY26" fmla="*/ 521494 h 552450"/>
                <a:gd name="connsiteX27" fmla="*/ 380469 w 568325"/>
                <a:gd name="connsiteY27" fmla="*/ 552450 h 552450"/>
                <a:gd name="connsiteX28" fmla="*/ 282974 w 568325"/>
                <a:gd name="connsiteY28" fmla="*/ 552450 h 552450"/>
                <a:gd name="connsiteX29" fmla="*/ 274651 w 568325"/>
                <a:gd name="connsiteY29" fmla="*/ 537865 h 552450"/>
                <a:gd name="connsiteX30" fmla="*/ 273462 w 568325"/>
                <a:gd name="connsiteY30" fmla="*/ 535781 h 552450"/>
                <a:gd name="connsiteX31" fmla="*/ 256817 w 568325"/>
                <a:gd name="connsiteY31" fmla="*/ 535781 h 552450"/>
                <a:gd name="connsiteX32" fmla="*/ 254439 w 568325"/>
                <a:gd name="connsiteY32" fmla="*/ 535781 h 552450"/>
                <a:gd name="connsiteX33" fmla="*/ 142676 w 568325"/>
                <a:gd name="connsiteY33" fmla="*/ 538163 h 552450"/>
                <a:gd name="connsiteX34" fmla="*/ 135542 w 568325"/>
                <a:gd name="connsiteY34" fmla="*/ 538163 h 552450"/>
                <a:gd name="connsiteX35" fmla="*/ 45181 w 568325"/>
                <a:gd name="connsiteY35" fmla="*/ 521494 h 552450"/>
                <a:gd name="connsiteX36" fmla="*/ 11890 w 568325"/>
                <a:gd name="connsiteY36" fmla="*/ 545306 h 552450"/>
                <a:gd name="connsiteX37" fmla="*/ 0 w 568325"/>
                <a:gd name="connsiteY37" fmla="*/ 497681 h 552450"/>
                <a:gd name="connsiteX38" fmla="*/ 2378 w 568325"/>
                <a:gd name="connsiteY38" fmla="*/ 459581 h 552450"/>
                <a:gd name="connsiteX39" fmla="*/ 66582 w 568325"/>
                <a:gd name="connsiteY39" fmla="*/ 459581 h 552450"/>
                <a:gd name="connsiteX40" fmla="*/ 73716 w 568325"/>
                <a:gd name="connsiteY40" fmla="*/ 445294 h 552450"/>
                <a:gd name="connsiteX41" fmla="*/ 78472 w 568325"/>
                <a:gd name="connsiteY41" fmla="*/ 433388 h 552450"/>
                <a:gd name="connsiteX42" fmla="*/ 78472 w 568325"/>
                <a:gd name="connsiteY42" fmla="*/ 431006 h 552450"/>
                <a:gd name="connsiteX43" fmla="*/ 85606 w 568325"/>
                <a:gd name="connsiteY43" fmla="*/ 428625 h 552450"/>
                <a:gd name="connsiteX44" fmla="*/ 90361 w 568325"/>
                <a:gd name="connsiteY44" fmla="*/ 426244 h 552450"/>
                <a:gd name="connsiteX45" fmla="*/ 102251 w 568325"/>
                <a:gd name="connsiteY45" fmla="*/ 411956 h 552450"/>
                <a:gd name="connsiteX46" fmla="*/ 116519 w 568325"/>
                <a:gd name="connsiteY46" fmla="*/ 388144 h 552450"/>
                <a:gd name="connsiteX47" fmla="*/ 114141 w 568325"/>
                <a:gd name="connsiteY47" fmla="*/ 373856 h 552450"/>
                <a:gd name="connsiteX48" fmla="*/ 118897 w 568325"/>
                <a:gd name="connsiteY48" fmla="*/ 361950 h 552450"/>
                <a:gd name="connsiteX49" fmla="*/ 116816 w 568325"/>
                <a:gd name="connsiteY49" fmla="*/ 347365 h 552450"/>
                <a:gd name="connsiteX50" fmla="*/ 116519 w 568325"/>
                <a:gd name="connsiteY50" fmla="*/ 345281 h 552450"/>
                <a:gd name="connsiteX51" fmla="*/ 147432 w 568325"/>
                <a:gd name="connsiteY51" fmla="*/ 345281 h 552450"/>
                <a:gd name="connsiteX52" fmla="*/ 147432 w 568325"/>
                <a:gd name="connsiteY52" fmla="*/ 250031 h 552450"/>
                <a:gd name="connsiteX53" fmla="*/ 156052 w 568325"/>
                <a:gd name="connsiteY53" fmla="*/ 244971 h 552450"/>
                <a:gd name="connsiteX54" fmla="*/ 568325 w 568325"/>
                <a:gd name="connsiteY54" fmla="*/ 240506 h 552450"/>
                <a:gd name="connsiteX55" fmla="*/ 527900 w 568325"/>
                <a:gd name="connsiteY55" fmla="*/ 285750 h 552450"/>
                <a:gd name="connsiteX56" fmla="*/ 516445 w 568325"/>
                <a:gd name="connsiteY56" fmla="*/ 302875 h 552450"/>
                <a:gd name="connsiteX57" fmla="*/ 527900 w 568325"/>
                <a:gd name="connsiteY57" fmla="*/ 285750 h 552450"/>
                <a:gd name="connsiteX58" fmla="*/ 568325 w 568325"/>
                <a:gd name="connsiteY58" fmla="*/ 240506 h 552450"/>
                <a:gd name="connsiteX59" fmla="*/ 562861 w 568325"/>
                <a:gd name="connsiteY59" fmla="*/ 221892 h 552450"/>
                <a:gd name="connsiteX60" fmla="*/ 565947 w 568325"/>
                <a:gd name="connsiteY60" fmla="*/ 226219 h 552450"/>
                <a:gd name="connsiteX61" fmla="*/ 566192 w 568325"/>
                <a:gd name="connsiteY61" fmla="*/ 227691 h 552450"/>
                <a:gd name="connsiteX62" fmla="*/ 565947 w 568325"/>
                <a:gd name="connsiteY62" fmla="*/ 226219 h 552450"/>
                <a:gd name="connsiteX63" fmla="*/ 562861 w 568325"/>
                <a:gd name="connsiteY63" fmla="*/ 221892 h 552450"/>
                <a:gd name="connsiteX64" fmla="*/ 209258 w 568325"/>
                <a:gd name="connsiteY64" fmla="*/ 192881 h 552450"/>
                <a:gd name="connsiteX65" fmla="*/ 209258 w 568325"/>
                <a:gd name="connsiteY65" fmla="*/ 192881 h 552450"/>
                <a:gd name="connsiteX66" fmla="*/ 209258 w 568325"/>
                <a:gd name="connsiteY66" fmla="*/ 242888 h 552450"/>
                <a:gd name="connsiteX67" fmla="*/ 200379 w 568325"/>
                <a:gd name="connsiteY67" fmla="*/ 252613 h 552450"/>
                <a:gd name="connsiteX68" fmla="*/ 209258 w 568325"/>
                <a:gd name="connsiteY68" fmla="*/ 242888 h 552450"/>
                <a:gd name="connsiteX69" fmla="*/ 209258 w 568325"/>
                <a:gd name="connsiteY69" fmla="*/ 192881 h 552450"/>
                <a:gd name="connsiteX70" fmla="*/ 494617 w 568325"/>
                <a:gd name="connsiteY70" fmla="*/ 181842 h 552450"/>
                <a:gd name="connsiteX71" fmla="*/ 516011 w 568325"/>
                <a:gd name="connsiteY71" fmla="*/ 185738 h 552450"/>
                <a:gd name="connsiteX72" fmla="*/ 546924 w 568325"/>
                <a:gd name="connsiteY72" fmla="*/ 195263 h 552450"/>
                <a:gd name="connsiteX73" fmla="*/ 546979 w 568325"/>
                <a:gd name="connsiteY73" fmla="*/ 195373 h 552450"/>
                <a:gd name="connsiteX74" fmla="*/ 546924 w 568325"/>
                <a:gd name="connsiteY74" fmla="*/ 195263 h 552450"/>
                <a:gd name="connsiteX75" fmla="*/ 516011 w 568325"/>
                <a:gd name="connsiteY75" fmla="*/ 185738 h 552450"/>
                <a:gd name="connsiteX76" fmla="*/ 494617 w 568325"/>
                <a:gd name="connsiteY76" fmla="*/ 181842 h 552450"/>
                <a:gd name="connsiteX77" fmla="*/ 460048 w 568325"/>
                <a:gd name="connsiteY77" fmla="*/ 165230 h 552450"/>
                <a:gd name="connsiteX78" fmla="*/ 473208 w 568325"/>
                <a:gd name="connsiteY78" fmla="*/ 176213 h 552450"/>
                <a:gd name="connsiteX79" fmla="*/ 486151 w 568325"/>
                <a:gd name="connsiteY79" fmla="*/ 179916 h 552450"/>
                <a:gd name="connsiteX80" fmla="*/ 473208 w 568325"/>
                <a:gd name="connsiteY80" fmla="*/ 176213 h 552450"/>
                <a:gd name="connsiteX81" fmla="*/ 460048 w 568325"/>
                <a:gd name="connsiteY81" fmla="*/ 165230 h 552450"/>
                <a:gd name="connsiteX82" fmla="*/ 457133 w 568325"/>
                <a:gd name="connsiteY82" fmla="*/ 158878 h 552450"/>
                <a:gd name="connsiteX83" fmla="*/ 458940 w 568325"/>
                <a:gd name="connsiteY83" fmla="*/ 164306 h 552450"/>
                <a:gd name="connsiteX84" fmla="*/ 458940 w 568325"/>
                <a:gd name="connsiteY84" fmla="*/ 164306 h 552450"/>
                <a:gd name="connsiteX85" fmla="*/ 457133 w 568325"/>
                <a:gd name="connsiteY85" fmla="*/ 158878 h 552450"/>
                <a:gd name="connsiteX86" fmla="*/ 440510 w 568325"/>
                <a:gd name="connsiteY86" fmla="*/ 131562 h 552450"/>
                <a:gd name="connsiteX87" fmla="*/ 449726 w 568325"/>
                <a:gd name="connsiteY87" fmla="*/ 140792 h 552450"/>
                <a:gd name="connsiteX88" fmla="*/ 450680 w 568325"/>
                <a:gd name="connsiteY88" fmla="*/ 141747 h 552450"/>
                <a:gd name="connsiteX89" fmla="*/ 449726 w 568325"/>
                <a:gd name="connsiteY89" fmla="*/ 140792 h 552450"/>
                <a:gd name="connsiteX90" fmla="*/ 440510 w 568325"/>
                <a:gd name="connsiteY90" fmla="*/ 131562 h 552450"/>
                <a:gd name="connsiteX91" fmla="*/ 218770 w 568325"/>
                <a:gd name="connsiteY91" fmla="*/ 119063 h 552450"/>
                <a:gd name="connsiteX92" fmla="*/ 233334 w 568325"/>
                <a:gd name="connsiteY92" fmla="*/ 119063 h 552450"/>
                <a:gd name="connsiteX93" fmla="*/ 235415 w 568325"/>
                <a:gd name="connsiteY93" fmla="*/ 119063 h 552450"/>
                <a:gd name="connsiteX94" fmla="*/ 218770 w 568325"/>
                <a:gd name="connsiteY94" fmla="*/ 119063 h 552450"/>
                <a:gd name="connsiteX95" fmla="*/ 218770 w 568325"/>
                <a:gd name="connsiteY95" fmla="*/ 192881 h 552450"/>
                <a:gd name="connsiteX96" fmla="*/ 218770 w 568325"/>
                <a:gd name="connsiteY96" fmla="*/ 119063 h 552450"/>
                <a:gd name="connsiteX97" fmla="*/ 425598 w 568325"/>
                <a:gd name="connsiteY97" fmla="*/ 116630 h 552450"/>
                <a:gd name="connsiteX98" fmla="*/ 430461 w 568325"/>
                <a:gd name="connsiteY98" fmla="*/ 121500 h 552450"/>
                <a:gd name="connsiteX99" fmla="*/ 425598 w 568325"/>
                <a:gd name="connsiteY99" fmla="*/ 116630 h 552450"/>
                <a:gd name="connsiteX100" fmla="*/ 358364 w 568325"/>
                <a:gd name="connsiteY100" fmla="*/ 77524 h 552450"/>
                <a:gd name="connsiteX101" fmla="*/ 368579 w 568325"/>
                <a:gd name="connsiteY101" fmla="*/ 92869 h 552450"/>
                <a:gd name="connsiteX102" fmla="*/ 409004 w 568325"/>
                <a:gd name="connsiteY102" fmla="*/ 100013 h 552450"/>
                <a:gd name="connsiteX103" fmla="*/ 414936 w 568325"/>
                <a:gd name="connsiteY103" fmla="*/ 105953 h 552450"/>
                <a:gd name="connsiteX104" fmla="*/ 409004 w 568325"/>
                <a:gd name="connsiteY104" fmla="*/ 100013 h 552450"/>
                <a:gd name="connsiteX105" fmla="*/ 368579 w 568325"/>
                <a:gd name="connsiteY105" fmla="*/ 92869 h 552450"/>
                <a:gd name="connsiteX106" fmla="*/ 358364 w 568325"/>
                <a:gd name="connsiteY106" fmla="*/ 77524 h 552450"/>
                <a:gd name="connsiteX107" fmla="*/ 254439 w 568325"/>
                <a:gd name="connsiteY107" fmla="*/ 57150 h 552450"/>
                <a:gd name="connsiteX108" fmla="*/ 249683 w 568325"/>
                <a:gd name="connsiteY108" fmla="*/ 52388 h 552450"/>
                <a:gd name="connsiteX109" fmla="*/ 254439 w 568325"/>
                <a:gd name="connsiteY109" fmla="*/ 57150 h 552450"/>
                <a:gd name="connsiteX110" fmla="*/ 254439 w 568325"/>
                <a:gd name="connsiteY110" fmla="*/ 61913 h 552450"/>
                <a:gd name="connsiteX111" fmla="*/ 247305 w 568325"/>
                <a:gd name="connsiteY111" fmla="*/ 71438 h 552450"/>
                <a:gd name="connsiteX112" fmla="*/ 235415 w 568325"/>
                <a:gd name="connsiteY112" fmla="*/ 80963 h 552450"/>
                <a:gd name="connsiteX113" fmla="*/ 254439 w 568325"/>
                <a:gd name="connsiteY113" fmla="*/ 61913 h 552450"/>
                <a:gd name="connsiteX114" fmla="*/ 254439 w 568325"/>
                <a:gd name="connsiteY114" fmla="*/ 57150 h 552450"/>
                <a:gd name="connsiteX115" fmla="*/ 275840 w 568325"/>
                <a:gd name="connsiteY115" fmla="*/ 2381 h 552450"/>
                <a:gd name="connsiteX116" fmla="*/ 275840 w 568325"/>
                <a:gd name="connsiteY116" fmla="*/ 2381 h 552450"/>
                <a:gd name="connsiteX117" fmla="*/ 275840 w 568325"/>
                <a:gd name="connsiteY117" fmla="*/ 4763 h 552450"/>
                <a:gd name="connsiteX118" fmla="*/ 275840 w 568325"/>
                <a:gd name="connsiteY118" fmla="*/ 21431 h 552450"/>
                <a:gd name="connsiteX119" fmla="*/ 275840 w 568325"/>
                <a:gd name="connsiteY119" fmla="*/ 4763 h 552450"/>
                <a:gd name="connsiteX120" fmla="*/ 275840 w 568325"/>
                <a:gd name="connsiteY120" fmla="*/ 2381 h 552450"/>
                <a:gd name="connsiteX121" fmla="*/ 256816 w 568325"/>
                <a:gd name="connsiteY121" fmla="*/ 0 h 552450"/>
                <a:gd name="connsiteX122" fmla="*/ 256816 w 568325"/>
                <a:gd name="connsiteY122" fmla="*/ 21431 h 552450"/>
                <a:gd name="connsiteX123" fmla="*/ 256816 w 568325"/>
                <a:gd name="connsiteY123" fmla="*/ 0 h 552450"/>
                <a:gd name="connsiteX124" fmla="*/ 221148 w 568325"/>
                <a:gd name="connsiteY124" fmla="*/ 0 h 552450"/>
                <a:gd name="connsiteX125" fmla="*/ 221148 w 568325"/>
                <a:gd name="connsiteY125" fmla="*/ 0 h 552450"/>
                <a:gd name="connsiteX126" fmla="*/ 221148 w 568325"/>
                <a:gd name="connsiteY126" fmla="*/ 1191 h 552450"/>
                <a:gd name="connsiteX127" fmla="*/ 221148 w 568325"/>
                <a:gd name="connsiteY127" fmla="*/ 9525 h 552450"/>
                <a:gd name="connsiteX128" fmla="*/ 230659 w 568325"/>
                <a:gd name="connsiteY128" fmla="*/ 16669 h 552450"/>
                <a:gd name="connsiteX129" fmla="*/ 223525 w 568325"/>
                <a:gd name="connsiteY129" fmla="*/ 11906 h 552450"/>
                <a:gd name="connsiteX130" fmla="*/ 221148 w 568325"/>
                <a:gd name="connsiteY130" fmla="*/ 9525 h 552450"/>
                <a:gd name="connsiteX131" fmla="*/ 221148 w 568325"/>
                <a:gd name="connsiteY131" fmla="*/ 1191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56816 w 568325"/>
                <a:gd name="connsiteY118" fmla="*/ 0 h 552450"/>
                <a:gd name="connsiteX119" fmla="*/ 256816 w 568325"/>
                <a:gd name="connsiteY119" fmla="*/ 21431 h 552450"/>
                <a:gd name="connsiteX120" fmla="*/ 256816 w 568325"/>
                <a:gd name="connsiteY120" fmla="*/ 0 h 552450"/>
                <a:gd name="connsiteX121" fmla="*/ 221148 w 568325"/>
                <a:gd name="connsiteY121" fmla="*/ 0 h 552450"/>
                <a:gd name="connsiteX122" fmla="*/ 221148 w 568325"/>
                <a:gd name="connsiteY122" fmla="*/ 0 h 552450"/>
                <a:gd name="connsiteX123" fmla="*/ 221148 w 568325"/>
                <a:gd name="connsiteY123" fmla="*/ 1191 h 552450"/>
                <a:gd name="connsiteX124" fmla="*/ 221148 w 568325"/>
                <a:gd name="connsiteY124" fmla="*/ 9525 h 552450"/>
                <a:gd name="connsiteX125" fmla="*/ 230659 w 568325"/>
                <a:gd name="connsiteY125" fmla="*/ 16669 h 552450"/>
                <a:gd name="connsiteX126" fmla="*/ 223525 w 568325"/>
                <a:gd name="connsiteY126" fmla="*/ 11906 h 552450"/>
                <a:gd name="connsiteX127" fmla="*/ 221148 w 568325"/>
                <a:gd name="connsiteY127" fmla="*/ 9525 h 552450"/>
                <a:gd name="connsiteX128" fmla="*/ 221148 w 568325"/>
                <a:gd name="connsiteY128" fmla="*/ 1191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56816 w 568325"/>
                <a:gd name="connsiteY118" fmla="*/ 0 h 552450"/>
                <a:gd name="connsiteX119" fmla="*/ 256816 w 568325"/>
                <a:gd name="connsiteY119" fmla="*/ 21431 h 552450"/>
                <a:gd name="connsiteX120" fmla="*/ 256816 w 568325"/>
                <a:gd name="connsiteY120" fmla="*/ 0 h 552450"/>
                <a:gd name="connsiteX121" fmla="*/ 221148 w 568325"/>
                <a:gd name="connsiteY121" fmla="*/ 0 h 552450"/>
                <a:gd name="connsiteX122" fmla="*/ 221148 w 568325"/>
                <a:gd name="connsiteY122" fmla="*/ 0 h 552450"/>
                <a:gd name="connsiteX123" fmla="*/ 221148 w 568325"/>
                <a:gd name="connsiteY123" fmla="*/ 1191 h 552450"/>
                <a:gd name="connsiteX124" fmla="*/ 221148 w 568325"/>
                <a:gd name="connsiteY124" fmla="*/ 9525 h 552450"/>
                <a:gd name="connsiteX125" fmla="*/ 230659 w 568325"/>
                <a:gd name="connsiteY125" fmla="*/ 16669 h 552450"/>
                <a:gd name="connsiteX126" fmla="*/ 223525 w 568325"/>
                <a:gd name="connsiteY126" fmla="*/ 11906 h 552450"/>
                <a:gd name="connsiteX127" fmla="*/ 221148 w 568325"/>
                <a:gd name="connsiteY127" fmla="*/ 9525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56816 w 568325"/>
                <a:gd name="connsiteY118" fmla="*/ 0 h 552450"/>
                <a:gd name="connsiteX119" fmla="*/ 256816 w 568325"/>
                <a:gd name="connsiteY119" fmla="*/ 21431 h 552450"/>
                <a:gd name="connsiteX120" fmla="*/ 256816 w 568325"/>
                <a:gd name="connsiteY120" fmla="*/ 0 h 552450"/>
                <a:gd name="connsiteX121" fmla="*/ 221148 w 568325"/>
                <a:gd name="connsiteY121" fmla="*/ 0 h 552450"/>
                <a:gd name="connsiteX122" fmla="*/ 221148 w 568325"/>
                <a:gd name="connsiteY122" fmla="*/ 0 h 552450"/>
                <a:gd name="connsiteX123" fmla="*/ 221148 w 568325"/>
                <a:gd name="connsiteY123" fmla="*/ 1191 h 552450"/>
                <a:gd name="connsiteX124" fmla="*/ 221148 w 568325"/>
                <a:gd name="connsiteY124" fmla="*/ 9525 h 552450"/>
                <a:gd name="connsiteX125" fmla="*/ 230659 w 568325"/>
                <a:gd name="connsiteY125" fmla="*/ 16669 h 552450"/>
                <a:gd name="connsiteX126" fmla="*/ 223525 w 568325"/>
                <a:gd name="connsiteY126" fmla="*/ 11906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56816 w 568325"/>
                <a:gd name="connsiteY118" fmla="*/ 0 h 552450"/>
                <a:gd name="connsiteX119" fmla="*/ 256816 w 568325"/>
                <a:gd name="connsiteY119" fmla="*/ 21431 h 552450"/>
                <a:gd name="connsiteX120" fmla="*/ 256816 w 568325"/>
                <a:gd name="connsiteY120" fmla="*/ 0 h 552450"/>
                <a:gd name="connsiteX121" fmla="*/ 221148 w 568325"/>
                <a:gd name="connsiteY121" fmla="*/ 0 h 552450"/>
                <a:gd name="connsiteX122" fmla="*/ 221148 w 568325"/>
                <a:gd name="connsiteY122" fmla="*/ 0 h 552450"/>
                <a:gd name="connsiteX123" fmla="*/ 221148 w 568325"/>
                <a:gd name="connsiteY123" fmla="*/ 1191 h 552450"/>
                <a:gd name="connsiteX124" fmla="*/ 221148 w 568325"/>
                <a:gd name="connsiteY124" fmla="*/ 9525 h 552450"/>
                <a:gd name="connsiteX125" fmla="*/ 230659 w 568325"/>
                <a:gd name="connsiteY125" fmla="*/ 16669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56816 w 568325"/>
                <a:gd name="connsiteY118" fmla="*/ 0 h 552450"/>
                <a:gd name="connsiteX119" fmla="*/ 256816 w 568325"/>
                <a:gd name="connsiteY119" fmla="*/ 21431 h 552450"/>
                <a:gd name="connsiteX120" fmla="*/ 256816 w 568325"/>
                <a:gd name="connsiteY120" fmla="*/ 0 h 552450"/>
                <a:gd name="connsiteX121" fmla="*/ 221148 w 568325"/>
                <a:gd name="connsiteY121" fmla="*/ 0 h 552450"/>
                <a:gd name="connsiteX122" fmla="*/ 221148 w 568325"/>
                <a:gd name="connsiteY122" fmla="*/ 0 h 552450"/>
                <a:gd name="connsiteX123" fmla="*/ 221148 w 568325"/>
                <a:gd name="connsiteY123" fmla="*/ 1191 h 552450"/>
                <a:gd name="connsiteX124" fmla="*/ 221148 w 568325"/>
                <a:gd name="connsiteY124" fmla="*/ 9525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21148 w 568325"/>
                <a:gd name="connsiteY118" fmla="*/ 0 h 552450"/>
                <a:gd name="connsiteX119" fmla="*/ 221148 w 568325"/>
                <a:gd name="connsiteY119" fmla="*/ 0 h 552450"/>
                <a:gd name="connsiteX120" fmla="*/ 221148 w 568325"/>
                <a:gd name="connsiteY120" fmla="*/ 1191 h 552450"/>
                <a:gd name="connsiteX121" fmla="*/ 221148 w 568325"/>
                <a:gd name="connsiteY121" fmla="*/ 9525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21148 w 568325"/>
                <a:gd name="connsiteY118" fmla="*/ 0 h 552450"/>
                <a:gd name="connsiteX119" fmla="*/ 221148 w 568325"/>
                <a:gd name="connsiteY119" fmla="*/ 0 h 552450"/>
                <a:gd name="connsiteX120" fmla="*/ 221148 w 568325"/>
                <a:gd name="connsiteY120" fmla="*/ 1191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21148 w 568325"/>
                <a:gd name="connsiteY118" fmla="*/ 0 h 552450"/>
                <a:gd name="connsiteX119" fmla="*/ 221148 w 568325"/>
                <a:gd name="connsiteY119" fmla="*/ 0 h 552450"/>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9258 w 568325"/>
                <a:gd name="connsiteY61" fmla="*/ 190500 h 550069"/>
                <a:gd name="connsiteX62" fmla="*/ 209258 w 568325"/>
                <a:gd name="connsiteY62" fmla="*/ 190500 h 550069"/>
                <a:gd name="connsiteX63" fmla="*/ 209258 w 568325"/>
                <a:gd name="connsiteY63" fmla="*/ 240507 h 550069"/>
                <a:gd name="connsiteX64" fmla="*/ 200379 w 568325"/>
                <a:gd name="connsiteY64" fmla="*/ 250232 h 550069"/>
                <a:gd name="connsiteX65" fmla="*/ 209258 w 568325"/>
                <a:gd name="connsiteY65" fmla="*/ 240507 h 550069"/>
                <a:gd name="connsiteX66" fmla="*/ 209258 w 568325"/>
                <a:gd name="connsiteY66" fmla="*/ 190500 h 550069"/>
                <a:gd name="connsiteX67" fmla="*/ 494617 w 568325"/>
                <a:gd name="connsiteY67" fmla="*/ 179461 h 550069"/>
                <a:gd name="connsiteX68" fmla="*/ 516011 w 568325"/>
                <a:gd name="connsiteY68" fmla="*/ 183357 h 550069"/>
                <a:gd name="connsiteX69" fmla="*/ 546924 w 568325"/>
                <a:gd name="connsiteY69" fmla="*/ 192882 h 550069"/>
                <a:gd name="connsiteX70" fmla="*/ 546979 w 568325"/>
                <a:gd name="connsiteY70" fmla="*/ 192992 h 550069"/>
                <a:gd name="connsiteX71" fmla="*/ 546924 w 568325"/>
                <a:gd name="connsiteY71" fmla="*/ 192882 h 550069"/>
                <a:gd name="connsiteX72" fmla="*/ 516011 w 568325"/>
                <a:gd name="connsiteY72" fmla="*/ 183357 h 550069"/>
                <a:gd name="connsiteX73" fmla="*/ 494617 w 568325"/>
                <a:gd name="connsiteY73" fmla="*/ 179461 h 550069"/>
                <a:gd name="connsiteX74" fmla="*/ 460048 w 568325"/>
                <a:gd name="connsiteY74" fmla="*/ 162849 h 550069"/>
                <a:gd name="connsiteX75" fmla="*/ 473208 w 568325"/>
                <a:gd name="connsiteY75" fmla="*/ 173832 h 550069"/>
                <a:gd name="connsiteX76" fmla="*/ 486151 w 568325"/>
                <a:gd name="connsiteY76" fmla="*/ 177535 h 550069"/>
                <a:gd name="connsiteX77" fmla="*/ 473208 w 568325"/>
                <a:gd name="connsiteY77" fmla="*/ 173832 h 550069"/>
                <a:gd name="connsiteX78" fmla="*/ 460048 w 568325"/>
                <a:gd name="connsiteY78" fmla="*/ 162849 h 550069"/>
                <a:gd name="connsiteX79" fmla="*/ 457133 w 568325"/>
                <a:gd name="connsiteY79" fmla="*/ 156497 h 550069"/>
                <a:gd name="connsiteX80" fmla="*/ 458940 w 568325"/>
                <a:gd name="connsiteY80" fmla="*/ 161925 h 550069"/>
                <a:gd name="connsiteX81" fmla="*/ 458940 w 568325"/>
                <a:gd name="connsiteY81" fmla="*/ 161925 h 550069"/>
                <a:gd name="connsiteX82" fmla="*/ 457133 w 568325"/>
                <a:gd name="connsiteY82" fmla="*/ 156497 h 550069"/>
                <a:gd name="connsiteX83" fmla="*/ 440510 w 568325"/>
                <a:gd name="connsiteY83" fmla="*/ 129181 h 550069"/>
                <a:gd name="connsiteX84" fmla="*/ 449726 w 568325"/>
                <a:gd name="connsiteY84" fmla="*/ 138411 h 550069"/>
                <a:gd name="connsiteX85" fmla="*/ 450680 w 568325"/>
                <a:gd name="connsiteY85" fmla="*/ 139366 h 550069"/>
                <a:gd name="connsiteX86" fmla="*/ 449726 w 568325"/>
                <a:gd name="connsiteY86" fmla="*/ 138411 h 550069"/>
                <a:gd name="connsiteX87" fmla="*/ 440510 w 568325"/>
                <a:gd name="connsiteY87" fmla="*/ 129181 h 550069"/>
                <a:gd name="connsiteX88" fmla="*/ 218770 w 568325"/>
                <a:gd name="connsiteY88" fmla="*/ 116682 h 550069"/>
                <a:gd name="connsiteX89" fmla="*/ 233334 w 568325"/>
                <a:gd name="connsiteY89" fmla="*/ 116682 h 550069"/>
                <a:gd name="connsiteX90" fmla="*/ 235415 w 568325"/>
                <a:gd name="connsiteY90" fmla="*/ 116682 h 550069"/>
                <a:gd name="connsiteX91" fmla="*/ 218770 w 568325"/>
                <a:gd name="connsiteY91" fmla="*/ 116682 h 550069"/>
                <a:gd name="connsiteX92" fmla="*/ 218770 w 568325"/>
                <a:gd name="connsiteY92" fmla="*/ 190500 h 550069"/>
                <a:gd name="connsiteX93" fmla="*/ 218770 w 568325"/>
                <a:gd name="connsiteY93" fmla="*/ 116682 h 550069"/>
                <a:gd name="connsiteX94" fmla="*/ 425598 w 568325"/>
                <a:gd name="connsiteY94" fmla="*/ 114249 h 550069"/>
                <a:gd name="connsiteX95" fmla="*/ 430461 w 568325"/>
                <a:gd name="connsiteY95" fmla="*/ 119119 h 550069"/>
                <a:gd name="connsiteX96" fmla="*/ 425598 w 568325"/>
                <a:gd name="connsiteY96" fmla="*/ 114249 h 550069"/>
                <a:gd name="connsiteX97" fmla="*/ 358364 w 568325"/>
                <a:gd name="connsiteY97" fmla="*/ 75143 h 550069"/>
                <a:gd name="connsiteX98" fmla="*/ 368579 w 568325"/>
                <a:gd name="connsiteY98" fmla="*/ 90488 h 550069"/>
                <a:gd name="connsiteX99" fmla="*/ 409004 w 568325"/>
                <a:gd name="connsiteY99" fmla="*/ 97632 h 550069"/>
                <a:gd name="connsiteX100" fmla="*/ 414936 w 568325"/>
                <a:gd name="connsiteY100" fmla="*/ 103572 h 550069"/>
                <a:gd name="connsiteX101" fmla="*/ 409004 w 568325"/>
                <a:gd name="connsiteY101" fmla="*/ 97632 h 550069"/>
                <a:gd name="connsiteX102" fmla="*/ 368579 w 568325"/>
                <a:gd name="connsiteY102" fmla="*/ 90488 h 550069"/>
                <a:gd name="connsiteX103" fmla="*/ 358364 w 568325"/>
                <a:gd name="connsiteY103" fmla="*/ 75143 h 550069"/>
                <a:gd name="connsiteX104" fmla="*/ 254439 w 568325"/>
                <a:gd name="connsiteY104" fmla="*/ 54769 h 550069"/>
                <a:gd name="connsiteX105" fmla="*/ 249683 w 568325"/>
                <a:gd name="connsiteY105" fmla="*/ 50007 h 550069"/>
                <a:gd name="connsiteX106" fmla="*/ 254439 w 568325"/>
                <a:gd name="connsiteY106" fmla="*/ 54769 h 550069"/>
                <a:gd name="connsiteX107" fmla="*/ 254439 w 568325"/>
                <a:gd name="connsiteY107" fmla="*/ 59532 h 550069"/>
                <a:gd name="connsiteX108" fmla="*/ 247305 w 568325"/>
                <a:gd name="connsiteY108" fmla="*/ 69057 h 550069"/>
                <a:gd name="connsiteX109" fmla="*/ 235415 w 568325"/>
                <a:gd name="connsiteY109" fmla="*/ 78582 h 550069"/>
                <a:gd name="connsiteX110" fmla="*/ 254439 w 568325"/>
                <a:gd name="connsiteY110" fmla="*/ 59532 h 550069"/>
                <a:gd name="connsiteX111" fmla="*/ 254439 w 568325"/>
                <a:gd name="connsiteY111" fmla="*/ 54769 h 550069"/>
                <a:gd name="connsiteX112" fmla="*/ 275840 w 568325"/>
                <a:gd name="connsiteY112" fmla="*/ 0 h 550069"/>
                <a:gd name="connsiteX113" fmla="*/ 275840 w 568325"/>
                <a:gd name="connsiteY113" fmla="*/ 0 h 550069"/>
                <a:gd name="connsiteX114" fmla="*/ 275840 w 568325"/>
                <a:gd name="connsiteY114" fmla="*/ 2382 h 550069"/>
                <a:gd name="connsiteX115" fmla="*/ 275840 w 568325"/>
                <a:gd name="connsiteY115" fmla="*/ 19050 h 550069"/>
                <a:gd name="connsiteX116" fmla="*/ 275840 w 568325"/>
                <a:gd name="connsiteY116" fmla="*/ 2382 h 550069"/>
                <a:gd name="connsiteX117" fmla="*/ 275840 w 568325"/>
                <a:gd name="connsiteY117"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9258 w 568325"/>
                <a:gd name="connsiteY61" fmla="*/ 190500 h 550069"/>
                <a:gd name="connsiteX62" fmla="*/ 209258 w 568325"/>
                <a:gd name="connsiteY62" fmla="*/ 190500 h 550069"/>
                <a:gd name="connsiteX63" fmla="*/ 209258 w 568325"/>
                <a:gd name="connsiteY63" fmla="*/ 240507 h 550069"/>
                <a:gd name="connsiteX64" fmla="*/ 200379 w 568325"/>
                <a:gd name="connsiteY64" fmla="*/ 250232 h 550069"/>
                <a:gd name="connsiteX65" fmla="*/ 209258 w 568325"/>
                <a:gd name="connsiteY65" fmla="*/ 240507 h 550069"/>
                <a:gd name="connsiteX66" fmla="*/ 209258 w 568325"/>
                <a:gd name="connsiteY66" fmla="*/ 190500 h 550069"/>
                <a:gd name="connsiteX67" fmla="*/ 494617 w 568325"/>
                <a:gd name="connsiteY67" fmla="*/ 179461 h 550069"/>
                <a:gd name="connsiteX68" fmla="*/ 516011 w 568325"/>
                <a:gd name="connsiteY68" fmla="*/ 183357 h 550069"/>
                <a:gd name="connsiteX69" fmla="*/ 546924 w 568325"/>
                <a:gd name="connsiteY69" fmla="*/ 192882 h 550069"/>
                <a:gd name="connsiteX70" fmla="*/ 546979 w 568325"/>
                <a:gd name="connsiteY70" fmla="*/ 192992 h 550069"/>
                <a:gd name="connsiteX71" fmla="*/ 546924 w 568325"/>
                <a:gd name="connsiteY71" fmla="*/ 192882 h 550069"/>
                <a:gd name="connsiteX72" fmla="*/ 516011 w 568325"/>
                <a:gd name="connsiteY72" fmla="*/ 183357 h 550069"/>
                <a:gd name="connsiteX73" fmla="*/ 494617 w 568325"/>
                <a:gd name="connsiteY73" fmla="*/ 179461 h 550069"/>
                <a:gd name="connsiteX74" fmla="*/ 460048 w 568325"/>
                <a:gd name="connsiteY74" fmla="*/ 162849 h 550069"/>
                <a:gd name="connsiteX75" fmla="*/ 473208 w 568325"/>
                <a:gd name="connsiteY75" fmla="*/ 173832 h 550069"/>
                <a:gd name="connsiteX76" fmla="*/ 486151 w 568325"/>
                <a:gd name="connsiteY76" fmla="*/ 177535 h 550069"/>
                <a:gd name="connsiteX77" fmla="*/ 473208 w 568325"/>
                <a:gd name="connsiteY77" fmla="*/ 173832 h 550069"/>
                <a:gd name="connsiteX78" fmla="*/ 460048 w 568325"/>
                <a:gd name="connsiteY78" fmla="*/ 162849 h 550069"/>
                <a:gd name="connsiteX79" fmla="*/ 457133 w 568325"/>
                <a:gd name="connsiteY79" fmla="*/ 156497 h 550069"/>
                <a:gd name="connsiteX80" fmla="*/ 458940 w 568325"/>
                <a:gd name="connsiteY80" fmla="*/ 161925 h 550069"/>
                <a:gd name="connsiteX81" fmla="*/ 458940 w 568325"/>
                <a:gd name="connsiteY81" fmla="*/ 161925 h 550069"/>
                <a:gd name="connsiteX82" fmla="*/ 457133 w 568325"/>
                <a:gd name="connsiteY82" fmla="*/ 156497 h 550069"/>
                <a:gd name="connsiteX83" fmla="*/ 440510 w 568325"/>
                <a:gd name="connsiteY83" fmla="*/ 129181 h 550069"/>
                <a:gd name="connsiteX84" fmla="*/ 449726 w 568325"/>
                <a:gd name="connsiteY84" fmla="*/ 138411 h 550069"/>
                <a:gd name="connsiteX85" fmla="*/ 450680 w 568325"/>
                <a:gd name="connsiteY85" fmla="*/ 139366 h 550069"/>
                <a:gd name="connsiteX86" fmla="*/ 449726 w 568325"/>
                <a:gd name="connsiteY86" fmla="*/ 138411 h 550069"/>
                <a:gd name="connsiteX87" fmla="*/ 440510 w 568325"/>
                <a:gd name="connsiteY87" fmla="*/ 129181 h 550069"/>
                <a:gd name="connsiteX88" fmla="*/ 218770 w 568325"/>
                <a:gd name="connsiteY88" fmla="*/ 116682 h 550069"/>
                <a:gd name="connsiteX89" fmla="*/ 233334 w 568325"/>
                <a:gd name="connsiteY89" fmla="*/ 116682 h 550069"/>
                <a:gd name="connsiteX90" fmla="*/ 235415 w 568325"/>
                <a:gd name="connsiteY90" fmla="*/ 116682 h 550069"/>
                <a:gd name="connsiteX91" fmla="*/ 218770 w 568325"/>
                <a:gd name="connsiteY91" fmla="*/ 116682 h 550069"/>
                <a:gd name="connsiteX92" fmla="*/ 218770 w 568325"/>
                <a:gd name="connsiteY92" fmla="*/ 190500 h 550069"/>
                <a:gd name="connsiteX93" fmla="*/ 218770 w 568325"/>
                <a:gd name="connsiteY93" fmla="*/ 116682 h 550069"/>
                <a:gd name="connsiteX94" fmla="*/ 425598 w 568325"/>
                <a:gd name="connsiteY94" fmla="*/ 114249 h 550069"/>
                <a:gd name="connsiteX95" fmla="*/ 430461 w 568325"/>
                <a:gd name="connsiteY95" fmla="*/ 119119 h 550069"/>
                <a:gd name="connsiteX96" fmla="*/ 425598 w 568325"/>
                <a:gd name="connsiteY96" fmla="*/ 114249 h 550069"/>
                <a:gd name="connsiteX97" fmla="*/ 358364 w 568325"/>
                <a:gd name="connsiteY97" fmla="*/ 75143 h 550069"/>
                <a:gd name="connsiteX98" fmla="*/ 368579 w 568325"/>
                <a:gd name="connsiteY98" fmla="*/ 90488 h 550069"/>
                <a:gd name="connsiteX99" fmla="*/ 409004 w 568325"/>
                <a:gd name="connsiteY99" fmla="*/ 97632 h 550069"/>
                <a:gd name="connsiteX100" fmla="*/ 414936 w 568325"/>
                <a:gd name="connsiteY100" fmla="*/ 103572 h 550069"/>
                <a:gd name="connsiteX101" fmla="*/ 409004 w 568325"/>
                <a:gd name="connsiteY101" fmla="*/ 97632 h 550069"/>
                <a:gd name="connsiteX102" fmla="*/ 368579 w 568325"/>
                <a:gd name="connsiteY102" fmla="*/ 90488 h 550069"/>
                <a:gd name="connsiteX103" fmla="*/ 358364 w 568325"/>
                <a:gd name="connsiteY103" fmla="*/ 75143 h 550069"/>
                <a:gd name="connsiteX104" fmla="*/ 254439 w 568325"/>
                <a:gd name="connsiteY104" fmla="*/ 59532 h 550069"/>
                <a:gd name="connsiteX105" fmla="*/ 249683 w 568325"/>
                <a:gd name="connsiteY105" fmla="*/ 50007 h 550069"/>
                <a:gd name="connsiteX106" fmla="*/ 254439 w 568325"/>
                <a:gd name="connsiteY106" fmla="*/ 54769 h 550069"/>
                <a:gd name="connsiteX107" fmla="*/ 254439 w 568325"/>
                <a:gd name="connsiteY107" fmla="*/ 59532 h 550069"/>
                <a:gd name="connsiteX108" fmla="*/ 247305 w 568325"/>
                <a:gd name="connsiteY108" fmla="*/ 69057 h 550069"/>
                <a:gd name="connsiteX109" fmla="*/ 235415 w 568325"/>
                <a:gd name="connsiteY109" fmla="*/ 78582 h 550069"/>
                <a:gd name="connsiteX110" fmla="*/ 254439 w 568325"/>
                <a:gd name="connsiteY110" fmla="*/ 59532 h 550069"/>
                <a:gd name="connsiteX111" fmla="*/ 275840 w 568325"/>
                <a:gd name="connsiteY111" fmla="*/ 0 h 550069"/>
                <a:gd name="connsiteX112" fmla="*/ 275840 w 568325"/>
                <a:gd name="connsiteY112" fmla="*/ 0 h 550069"/>
                <a:gd name="connsiteX113" fmla="*/ 275840 w 568325"/>
                <a:gd name="connsiteY113" fmla="*/ 2382 h 550069"/>
                <a:gd name="connsiteX114" fmla="*/ 275840 w 568325"/>
                <a:gd name="connsiteY114" fmla="*/ 19050 h 550069"/>
                <a:gd name="connsiteX115" fmla="*/ 275840 w 568325"/>
                <a:gd name="connsiteY115" fmla="*/ 2382 h 550069"/>
                <a:gd name="connsiteX116" fmla="*/ 275840 w 568325"/>
                <a:gd name="connsiteY116"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9258 w 568325"/>
                <a:gd name="connsiteY61" fmla="*/ 190500 h 550069"/>
                <a:gd name="connsiteX62" fmla="*/ 209258 w 568325"/>
                <a:gd name="connsiteY62" fmla="*/ 190500 h 550069"/>
                <a:gd name="connsiteX63" fmla="*/ 209258 w 568325"/>
                <a:gd name="connsiteY63" fmla="*/ 240507 h 550069"/>
                <a:gd name="connsiteX64" fmla="*/ 200379 w 568325"/>
                <a:gd name="connsiteY64" fmla="*/ 250232 h 550069"/>
                <a:gd name="connsiteX65" fmla="*/ 209258 w 568325"/>
                <a:gd name="connsiteY65" fmla="*/ 240507 h 550069"/>
                <a:gd name="connsiteX66" fmla="*/ 209258 w 568325"/>
                <a:gd name="connsiteY66" fmla="*/ 190500 h 550069"/>
                <a:gd name="connsiteX67" fmla="*/ 494617 w 568325"/>
                <a:gd name="connsiteY67" fmla="*/ 179461 h 550069"/>
                <a:gd name="connsiteX68" fmla="*/ 516011 w 568325"/>
                <a:gd name="connsiteY68" fmla="*/ 183357 h 550069"/>
                <a:gd name="connsiteX69" fmla="*/ 546924 w 568325"/>
                <a:gd name="connsiteY69" fmla="*/ 192882 h 550069"/>
                <a:gd name="connsiteX70" fmla="*/ 546979 w 568325"/>
                <a:gd name="connsiteY70" fmla="*/ 192992 h 550069"/>
                <a:gd name="connsiteX71" fmla="*/ 546924 w 568325"/>
                <a:gd name="connsiteY71" fmla="*/ 192882 h 550069"/>
                <a:gd name="connsiteX72" fmla="*/ 516011 w 568325"/>
                <a:gd name="connsiteY72" fmla="*/ 183357 h 550069"/>
                <a:gd name="connsiteX73" fmla="*/ 494617 w 568325"/>
                <a:gd name="connsiteY73" fmla="*/ 179461 h 550069"/>
                <a:gd name="connsiteX74" fmla="*/ 460048 w 568325"/>
                <a:gd name="connsiteY74" fmla="*/ 162849 h 550069"/>
                <a:gd name="connsiteX75" fmla="*/ 473208 w 568325"/>
                <a:gd name="connsiteY75" fmla="*/ 173832 h 550069"/>
                <a:gd name="connsiteX76" fmla="*/ 486151 w 568325"/>
                <a:gd name="connsiteY76" fmla="*/ 177535 h 550069"/>
                <a:gd name="connsiteX77" fmla="*/ 473208 w 568325"/>
                <a:gd name="connsiteY77" fmla="*/ 173832 h 550069"/>
                <a:gd name="connsiteX78" fmla="*/ 460048 w 568325"/>
                <a:gd name="connsiteY78" fmla="*/ 162849 h 550069"/>
                <a:gd name="connsiteX79" fmla="*/ 457133 w 568325"/>
                <a:gd name="connsiteY79" fmla="*/ 156497 h 550069"/>
                <a:gd name="connsiteX80" fmla="*/ 458940 w 568325"/>
                <a:gd name="connsiteY80" fmla="*/ 161925 h 550069"/>
                <a:gd name="connsiteX81" fmla="*/ 458940 w 568325"/>
                <a:gd name="connsiteY81" fmla="*/ 161925 h 550069"/>
                <a:gd name="connsiteX82" fmla="*/ 457133 w 568325"/>
                <a:gd name="connsiteY82" fmla="*/ 156497 h 550069"/>
                <a:gd name="connsiteX83" fmla="*/ 440510 w 568325"/>
                <a:gd name="connsiteY83" fmla="*/ 129181 h 550069"/>
                <a:gd name="connsiteX84" fmla="*/ 449726 w 568325"/>
                <a:gd name="connsiteY84" fmla="*/ 138411 h 550069"/>
                <a:gd name="connsiteX85" fmla="*/ 450680 w 568325"/>
                <a:gd name="connsiteY85" fmla="*/ 139366 h 550069"/>
                <a:gd name="connsiteX86" fmla="*/ 449726 w 568325"/>
                <a:gd name="connsiteY86" fmla="*/ 138411 h 550069"/>
                <a:gd name="connsiteX87" fmla="*/ 440510 w 568325"/>
                <a:gd name="connsiteY87" fmla="*/ 129181 h 550069"/>
                <a:gd name="connsiteX88" fmla="*/ 218770 w 568325"/>
                <a:gd name="connsiteY88" fmla="*/ 116682 h 550069"/>
                <a:gd name="connsiteX89" fmla="*/ 233334 w 568325"/>
                <a:gd name="connsiteY89" fmla="*/ 116682 h 550069"/>
                <a:gd name="connsiteX90" fmla="*/ 235415 w 568325"/>
                <a:gd name="connsiteY90" fmla="*/ 116682 h 550069"/>
                <a:gd name="connsiteX91" fmla="*/ 218770 w 568325"/>
                <a:gd name="connsiteY91" fmla="*/ 116682 h 550069"/>
                <a:gd name="connsiteX92" fmla="*/ 218770 w 568325"/>
                <a:gd name="connsiteY92" fmla="*/ 116682 h 550069"/>
                <a:gd name="connsiteX93" fmla="*/ 425598 w 568325"/>
                <a:gd name="connsiteY93" fmla="*/ 114249 h 550069"/>
                <a:gd name="connsiteX94" fmla="*/ 430461 w 568325"/>
                <a:gd name="connsiteY94" fmla="*/ 119119 h 550069"/>
                <a:gd name="connsiteX95" fmla="*/ 425598 w 568325"/>
                <a:gd name="connsiteY95" fmla="*/ 114249 h 550069"/>
                <a:gd name="connsiteX96" fmla="*/ 358364 w 568325"/>
                <a:gd name="connsiteY96" fmla="*/ 75143 h 550069"/>
                <a:gd name="connsiteX97" fmla="*/ 368579 w 568325"/>
                <a:gd name="connsiteY97" fmla="*/ 90488 h 550069"/>
                <a:gd name="connsiteX98" fmla="*/ 409004 w 568325"/>
                <a:gd name="connsiteY98" fmla="*/ 97632 h 550069"/>
                <a:gd name="connsiteX99" fmla="*/ 414936 w 568325"/>
                <a:gd name="connsiteY99" fmla="*/ 103572 h 550069"/>
                <a:gd name="connsiteX100" fmla="*/ 409004 w 568325"/>
                <a:gd name="connsiteY100" fmla="*/ 97632 h 550069"/>
                <a:gd name="connsiteX101" fmla="*/ 368579 w 568325"/>
                <a:gd name="connsiteY101" fmla="*/ 90488 h 550069"/>
                <a:gd name="connsiteX102" fmla="*/ 358364 w 568325"/>
                <a:gd name="connsiteY102" fmla="*/ 75143 h 550069"/>
                <a:gd name="connsiteX103" fmla="*/ 254439 w 568325"/>
                <a:gd name="connsiteY103" fmla="*/ 59532 h 550069"/>
                <a:gd name="connsiteX104" fmla="*/ 249683 w 568325"/>
                <a:gd name="connsiteY104" fmla="*/ 50007 h 550069"/>
                <a:gd name="connsiteX105" fmla="*/ 254439 w 568325"/>
                <a:gd name="connsiteY105" fmla="*/ 54769 h 550069"/>
                <a:gd name="connsiteX106" fmla="*/ 254439 w 568325"/>
                <a:gd name="connsiteY106" fmla="*/ 59532 h 550069"/>
                <a:gd name="connsiteX107" fmla="*/ 247305 w 568325"/>
                <a:gd name="connsiteY107" fmla="*/ 69057 h 550069"/>
                <a:gd name="connsiteX108" fmla="*/ 235415 w 568325"/>
                <a:gd name="connsiteY108" fmla="*/ 78582 h 550069"/>
                <a:gd name="connsiteX109" fmla="*/ 254439 w 568325"/>
                <a:gd name="connsiteY109" fmla="*/ 59532 h 550069"/>
                <a:gd name="connsiteX110" fmla="*/ 275840 w 568325"/>
                <a:gd name="connsiteY110" fmla="*/ 0 h 550069"/>
                <a:gd name="connsiteX111" fmla="*/ 275840 w 568325"/>
                <a:gd name="connsiteY111" fmla="*/ 0 h 550069"/>
                <a:gd name="connsiteX112" fmla="*/ 275840 w 568325"/>
                <a:gd name="connsiteY112" fmla="*/ 2382 h 550069"/>
                <a:gd name="connsiteX113" fmla="*/ 275840 w 568325"/>
                <a:gd name="connsiteY113" fmla="*/ 19050 h 550069"/>
                <a:gd name="connsiteX114" fmla="*/ 275840 w 568325"/>
                <a:gd name="connsiteY114" fmla="*/ 2382 h 550069"/>
                <a:gd name="connsiteX115" fmla="*/ 275840 w 568325"/>
                <a:gd name="connsiteY115"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9258 w 568325"/>
                <a:gd name="connsiteY61" fmla="*/ 190500 h 550069"/>
                <a:gd name="connsiteX62" fmla="*/ 209258 w 568325"/>
                <a:gd name="connsiteY62" fmla="*/ 190500 h 550069"/>
                <a:gd name="connsiteX63" fmla="*/ 209258 w 568325"/>
                <a:gd name="connsiteY63" fmla="*/ 240507 h 550069"/>
                <a:gd name="connsiteX64" fmla="*/ 200379 w 568325"/>
                <a:gd name="connsiteY64" fmla="*/ 250232 h 550069"/>
                <a:gd name="connsiteX65" fmla="*/ 209258 w 568325"/>
                <a:gd name="connsiteY65" fmla="*/ 190500 h 550069"/>
                <a:gd name="connsiteX66" fmla="*/ 494617 w 568325"/>
                <a:gd name="connsiteY66" fmla="*/ 179461 h 550069"/>
                <a:gd name="connsiteX67" fmla="*/ 516011 w 568325"/>
                <a:gd name="connsiteY67" fmla="*/ 183357 h 550069"/>
                <a:gd name="connsiteX68" fmla="*/ 546924 w 568325"/>
                <a:gd name="connsiteY68" fmla="*/ 192882 h 550069"/>
                <a:gd name="connsiteX69" fmla="*/ 546979 w 568325"/>
                <a:gd name="connsiteY69" fmla="*/ 192992 h 550069"/>
                <a:gd name="connsiteX70" fmla="*/ 546924 w 568325"/>
                <a:gd name="connsiteY70" fmla="*/ 192882 h 550069"/>
                <a:gd name="connsiteX71" fmla="*/ 516011 w 568325"/>
                <a:gd name="connsiteY71" fmla="*/ 183357 h 550069"/>
                <a:gd name="connsiteX72" fmla="*/ 494617 w 568325"/>
                <a:gd name="connsiteY72" fmla="*/ 179461 h 550069"/>
                <a:gd name="connsiteX73" fmla="*/ 460048 w 568325"/>
                <a:gd name="connsiteY73" fmla="*/ 162849 h 550069"/>
                <a:gd name="connsiteX74" fmla="*/ 473208 w 568325"/>
                <a:gd name="connsiteY74" fmla="*/ 173832 h 550069"/>
                <a:gd name="connsiteX75" fmla="*/ 486151 w 568325"/>
                <a:gd name="connsiteY75" fmla="*/ 177535 h 550069"/>
                <a:gd name="connsiteX76" fmla="*/ 473208 w 568325"/>
                <a:gd name="connsiteY76" fmla="*/ 173832 h 550069"/>
                <a:gd name="connsiteX77" fmla="*/ 460048 w 568325"/>
                <a:gd name="connsiteY77" fmla="*/ 162849 h 550069"/>
                <a:gd name="connsiteX78" fmla="*/ 457133 w 568325"/>
                <a:gd name="connsiteY78" fmla="*/ 156497 h 550069"/>
                <a:gd name="connsiteX79" fmla="*/ 458940 w 568325"/>
                <a:gd name="connsiteY79" fmla="*/ 161925 h 550069"/>
                <a:gd name="connsiteX80" fmla="*/ 458940 w 568325"/>
                <a:gd name="connsiteY80" fmla="*/ 161925 h 550069"/>
                <a:gd name="connsiteX81" fmla="*/ 457133 w 568325"/>
                <a:gd name="connsiteY81" fmla="*/ 156497 h 550069"/>
                <a:gd name="connsiteX82" fmla="*/ 440510 w 568325"/>
                <a:gd name="connsiteY82" fmla="*/ 129181 h 550069"/>
                <a:gd name="connsiteX83" fmla="*/ 449726 w 568325"/>
                <a:gd name="connsiteY83" fmla="*/ 138411 h 550069"/>
                <a:gd name="connsiteX84" fmla="*/ 450680 w 568325"/>
                <a:gd name="connsiteY84" fmla="*/ 139366 h 550069"/>
                <a:gd name="connsiteX85" fmla="*/ 449726 w 568325"/>
                <a:gd name="connsiteY85" fmla="*/ 138411 h 550069"/>
                <a:gd name="connsiteX86" fmla="*/ 440510 w 568325"/>
                <a:gd name="connsiteY86" fmla="*/ 129181 h 550069"/>
                <a:gd name="connsiteX87" fmla="*/ 218770 w 568325"/>
                <a:gd name="connsiteY87" fmla="*/ 116682 h 550069"/>
                <a:gd name="connsiteX88" fmla="*/ 233334 w 568325"/>
                <a:gd name="connsiteY88" fmla="*/ 116682 h 550069"/>
                <a:gd name="connsiteX89" fmla="*/ 235415 w 568325"/>
                <a:gd name="connsiteY89" fmla="*/ 116682 h 550069"/>
                <a:gd name="connsiteX90" fmla="*/ 218770 w 568325"/>
                <a:gd name="connsiteY90" fmla="*/ 116682 h 550069"/>
                <a:gd name="connsiteX91" fmla="*/ 218770 w 568325"/>
                <a:gd name="connsiteY91" fmla="*/ 116682 h 550069"/>
                <a:gd name="connsiteX92" fmla="*/ 425598 w 568325"/>
                <a:gd name="connsiteY92" fmla="*/ 114249 h 550069"/>
                <a:gd name="connsiteX93" fmla="*/ 430461 w 568325"/>
                <a:gd name="connsiteY93" fmla="*/ 119119 h 550069"/>
                <a:gd name="connsiteX94" fmla="*/ 425598 w 568325"/>
                <a:gd name="connsiteY94" fmla="*/ 114249 h 550069"/>
                <a:gd name="connsiteX95" fmla="*/ 358364 w 568325"/>
                <a:gd name="connsiteY95" fmla="*/ 75143 h 550069"/>
                <a:gd name="connsiteX96" fmla="*/ 368579 w 568325"/>
                <a:gd name="connsiteY96" fmla="*/ 90488 h 550069"/>
                <a:gd name="connsiteX97" fmla="*/ 409004 w 568325"/>
                <a:gd name="connsiteY97" fmla="*/ 97632 h 550069"/>
                <a:gd name="connsiteX98" fmla="*/ 414936 w 568325"/>
                <a:gd name="connsiteY98" fmla="*/ 103572 h 550069"/>
                <a:gd name="connsiteX99" fmla="*/ 409004 w 568325"/>
                <a:gd name="connsiteY99" fmla="*/ 97632 h 550069"/>
                <a:gd name="connsiteX100" fmla="*/ 368579 w 568325"/>
                <a:gd name="connsiteY100" fmla="*/ 90488 h 550069"/>
                <a:gd name="connsiteX101" fmla="*/ 358364 w 568325"/>
                <a:gd name="connsiteY101" fmla="*/ 75143 h 550069"/>
                <a:gd name="connsiteX102" fmla="*/ 254439 w 568325"/>
                <a:gd name="connsiteY102" fmla="*/ 59532 h 550069"/>
                <a:gd name="connsiteX103" fmla="*/ 249683 w 568325"/>
                <a:gd name="connsiteY103" fmla="*/ 50007 h 550069"/>
                <a:gd name="connsiteX104" fmla="*/ 254439 w 568325"/>
                <a:gd name="connsiteY104" fmla="*/ 54769 h 550069"/>
                <a:gd name="connsiteX105" fmla="*/ 254439 w 568325"/>
                <a:gd name="connsiteY105" fmla="*/ 59532 h 550069"/>
                <a:gd name="connsiteX106" fmla="*/ 247305 w 568325"/>
                <a:gd name="connsiteY106" fmla="*/ 69057 h 550069"/>
                <a:gd name="connsiteX107" fmla="*/ 235415 w 568325"/>
                <a:gd name="connsiteY107" fmla="*/ 78582 h 550069"/>
                <a:gd name="connsiteX108" fmla="*/ 254439 w 568325"/>
                <a:gd name="connsiteY108" fmla="*/ 59532 h 550069"/>
                <a:gd name="connsiteX109" fmla="*/ 275840 w 568325"/>
                <a:gd name="connsiteY109" fmla="*/ 0 h 550069"/>
                <a:gd name="connsiteX110" fmla="*/ 275840 w 568325"/>
                <a:gd name="connsiteY110" fmla="*/ 0 h 550069"/>
                <a:gd name="connsiteX111" fmla="*/ 275840 w 568325"/>
                <a:gd name="connsiteY111" fmla="*/ 2382 h 550069"/>
                <a:gd name="connsiteX112" fmla="*/ 275840 w 568325"/>
                <a:gd name="connsiteY112" fmla="*/ 19050 h 550069"/>
                <a:gd name="connsiteX113" fmla="*/ 275840 w 568325"/>
                <a:gd name="connsiteY113" fmla="*/ 2382 h 550069"/>
                <a:gd name="connsiteX114" fmla="*/ 275840 w 568325"/>
                <a:gd name="connsiteY114"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0379 w 568325"/>
                <a:gd name="connsiteY61" fmla="*/ 250232 h 550069"/>
                <a:gd name="connsiteX62" fmla="*/ 209258 w 568325"/>
                <a:gd name="connsiteY62" fmla="*/ 190500 h 550069"/>
                <a:gd name="connsiteX63" fmla="*/ 209258 w 568325"/>
                <a:gd name="connsiteY63" fmla="*/ 240507 h 550069"/>
                <a:gd name="connsiteX64" fmla="*/ 200379 w 568325"/>
                <a:gd name="connsiteY64" fmla="*/ 250232 h 550069"/>
                <a:gd name="connsiteX65" fmla="*/ 494617 w 568325"/>
                <a:gd name="connsiteY65" fmla="*/ 179461 h 550069"/>
                <a:gd name="connsiteX66" fmla="*/ 516011 w 568325"/>
                <a:gd name="connsiteY66" fmla="*/ 183357 h 550069"/>
                <a:gd name="connsiteX67" fmla="*/ 546924 w 568325"/>
                <a:gd name="connsiteY67" fmla="*/ 192882 h 550069"/>
                <a:gd name="connsiteX68" fmla="*/ 546979 w 568325"/>
                <a:gd name="connsiteY68" fmla="*/ 192992 h 550069"/>
                <a:gd name="connsiteX69" fmla="*/ 546924 w 568325"/>
                <a:gd name="connsiteY69" fmla="*/ 192882 h 550069"/>
                <a:gd name="connsiteX70" fmla="*/ 516011 w 568325"/>
                <a:gd name="connsiteY70" fmla="*/ 183357 h 550069"/>
                <a:gd name="connsiteX71" fmla="*/ 494617 w 568325"/>
                <a:gd name="connsiteY71" fmla="*/ 179461 h 550069"/>
                <a:gd name="connsiteX72" fmla="*/ 460048 w 568325"/>
                <a:gd name="connsiteY72" fmla="*/ 162849 h 550069"/>
                <a:gd name="connsiteX73" fmla="*/ 473208 w 568325"/>
                <a:gd name="connsiteY73" fmla="*/ 173832 h 550069"/>
                <a:gd name="connsiteX74" fmla="*/ 486151 w 568325"/>
                <a:gd name="connsiteY74" fmla="*/ 177535 h 550069"/>
                <a:gd name="connsiteX75" fmla="*/ 473208 w 568325"/>
                <a:gd name="connsiteY75" fmla="*/ 173832 h 550069"/>
                <a:gd name="connsiteX76" fmla="*/ 460048 w 568325"/>
                <a:gd name="connsiteY76" fmla="*/ 162849 h 550069"/>
                <a:gd name="connsiteX77" fmla="*/ 457133 w 568325"/>
                <a:gd name="connsiteY77" fmla="*/ 156497 h 550069"/>
                <a:gd name="connsiteX78" fmla="*/ 458940 w 568325"/>
                <a:gd name="connsiteY78" fmla="*/ 161925 h 550069"/>
                <a:gd name="connsiteX79" fmla="*/ 458940 w 568325"/>
                <a:gd name="connsiteY79" fmla="*/ 161925 h 550069"/>
                <a:gd name="connsiteX80" fmla="*/ 457133 w 568325"/>
                <a:gd name="connsiteY80" fmla="*/ 156497 h 550069"/>
                <a:gd name="connsiteX81" fmla="*/ 440510 w 568325"/>
                <a:gd name="connsiteY81" fmla="*/ 129181 h 550069"/>
                <a:gd name="connsiteX82" fmla="*/ 449726 w 568325"/>
                <a:gd name="connsiteY82" fmla="*/ 138411 h 550069"/>
                <a:gd name="connsiteX83" fmla="*/ 450680 w 568325"/>
                <a:gd name="connsiteY83" fmla="*/ 139366 h 550069"/>
                <a:gd name="connsiteX84" fmla="*/ 449726 w 568325"/>
                <a:gd name="connsiteY84" fmla="*/ 138411 h 550069"/>
                <a:gd name="connsiteX85" fmla="*/ 440510 w 568325"/>
                <a:gd name="connsiteY85" fmla="*/ 129181 h 550069"/>
                <a:gd name="connsiteX86" fmla="*/ 218770 w 568325"/>
                <a:gd name="connsiteY86" fmla="*/ 116682 h 550069"/>
                <a:gd name="connsiteX87" fmla="*/ 233334 w 568325"/>
                <a:gd name="connsiteY87" fmla="*/ 116682 h 550069"/>
                <a:gd name="connsiteX88" fmla="*/ 235415 w 568325"/>
                <a:gd name="connsiteY88" fmla="*/ 116682 h 550069"/>
                <a:gd name="connsiteX89" fmla="*/ 218770 w 568325"/>
                <a:gd name="connsiteY89" fmla="*/ 116682 h 550069"/>
                <a:gd name="connsiteX90" fmla="*/ 218770 w 568325"/>
                <a:gd name="connsiteY90" fmla="*/ 116682 h 550069"/>
                <a:gd name="connsiteX91" fmla="*/ 425598 w 568325"/>
                <a:gd name="connsiteY91" fmla="*/ 114249 h 550069"/>
                <a:gd name="connsiteX92" fmla="*/ 430461 w 568325"/>
                <a:gd name="connsiteY92" fmla="*/ 119119 h 550069"/>
                <a:gd name="connsiteX93" fmla="*/ 425598 w 568325"/>
                <a:gd name="connsiteY93" fmla="*/ 114249 h 550069"/>
                <a:gd name="connsiteX94" fmla="*/ 358364 w 568325"/>
                <a:gd name="connsiteY94" fmla="*/ 75143 h 550069"/>
                <a:gd name="connsiteX95" fmla="*/ 368579 w 568325"/>
                <a:gd name="connsiteY95" fmla="*/ 90488 h 550069"/>
                <a:gd name="connsiteX96" fmla="*/ 409004 w 568325"/>
                <a:gd name="connsiteY96" fmla="*/ 97632 h 550069"/>
                <a:gd name="connsiteX97" fmla="*/ 414936 w 568325"/>
                <a:gd name="connsiteY97" fmla="*/ 103572 h 550069"/>
                <a:gd name="connsiteX98" fmla="*/ 409004 w 568325"/>
                <a:gd name="connsiteY98" fmla="*/ 97632 h 550069"/>
                <a:gd name="connsiteX99" fmla="*/ 368579 w 568325"/>
                <a:gd name="connsiteY99" fmla="*/ 90488 h 550069"/>
                <a:gd name="connsiteX100" fmla="*/ 358364 w 568325"/>
                <a:gd name="connsiteY100" fmla="*/ 75143 h 550069"/>
                <a:gd name="connsiteX101" fmla="*/ 254439 w 568325"/>
                <a:gd name="connsiteY101" fmla="*/ 59532 h 550069"/>
                <a:gd name="connsiteX102" fmla="*/ 249683 w 568325"/>
                <a:gd name="connsiteY102" fmla="*/ 50007 h 550069"/>
                <a:gd name="connsiteX103" fmla="*/ 254439 w 568325"/>
                <a:gd name="connsiteY103" fmla="*/ 54769 h 550069"/>
                <a:gd name="connsiteX104" fmla="*/ 254439 w 568325"/>
                <a:gd name="connsiteY104" fmla="*/ 59532 h 550069"/>
                <a:gd name="connsiteX105" fmla="*/ 247305 w 568325"/>
                <a:gd name="connsiteY105" fmla="*/ 69057 h 550069"/>
                <a:gd name="connsiteX106" fmla="*/ 235415 w 568325"/>
                <a:gd name="connsiteY106" fmla="*/ 78582 h 550069"/>
                <a:gd name="connsiteX107" fmla="*/ 254439 w 568325"/>
                <a:gd name="connsiteY107" fmla="*/ 59532 h 550069"/>
                <a:gd name="connsiteX108" fmla="*/ 275840 w 568325"/>
                <a:gd name="connsiteY108" fmla="*/ 0 h 550069"/>
                <a:gd name="connsiteX109" fmla="*/ 275840 w 568325"/>
                <a:gd name="connsiteY109" fmla="*/ 0 h 550069"/>
                <a:gd name="connsiteX110" fmla="*/ 275840 w 568325"/>
                <a:gd name="connsiteY110" fmla="*/ 2382 h 550069"/>
                <a:gd name="connsiteX111" fmla="*/ 275840 w 568325"/>
                <a:gd name="connsiteY111" fmla="*/ 19050 h 550069"/>
                <a:gd name="connsiteX112" fmla="*/ 275840 w 568325"/>
                <a:gd name="connsiteY112" fmla="*/ 2382 h 550069"/>
                <a:gd name="connsiteX113" fmla="*/ 275840 w 568325"/>
                <a:gd name="connsiteY113"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0379 w 568325"/>
                <a:gd name="connsiteY61" fmla="*/ 250232 h 550069"/>
                <a:gd name="connsiteX62" fmla="*/ 209258 w 568325"/>
                <a:gd name="connsiteY62" fmla="*/ 240507 h 550069"/>
                <a:gd name="connsiteX63" fmla="*/ 200379 w 568325"/>
                <a:gd name="connsiteY63" fmla="*/ 250232 h 550069"/>
                <a:gd name="connsiteX64" fmla="*/ 494617 w 568325"/>
                <a:gd name="connsiteY64" fmla="*/ 179461 h 550069"/>
                <a:gd name="connsiteX65" fmla="*/ 516011 w 568325"/>
                <a:gd name="connsiteY65" fmla="*/ 183357 h 550069"/>
                <a:gd name="connsiteX66" fmla="*/ 546924 w 568325"/>
                <a:gd name="connsiteY66" fmla="*/ 192882 h 550069"/>
                <a:gd name="connsiteX67" fmla="*/ 546979 w 568325"/>
                <a:gd name="connsiteY67" fmla="*/ 192992 h 550069"/>
                <a:gd name="connsiteX68" fmla="*/ 546924 w 568325"/>
                <a:gd name="connsiteY68" fmla="*/ 192882 h 550069"/>
                <a:gd name="connsiteX69" fmla="*/ 516011 w 568325"/>
                <a:gd name="connsiteY69" fmla="*/ 183357 h 550069"/>
                <a:gd name="connsiteX70" fmla="*/ 494617 w 568325"/>
                <a:gd name="connsiteY70" fmla="*/ 179461 h 550069"/>
                <a:gd name="connsiteX71" fmla="*/ 460048 w 568325"/>
                <a:gd name="connsiteY71" fmla="*/ 162849 h 550069"/>
                <a:gd name="connsiteX72" fmla="*/ 473208 w 568325"/>
                <a:gd name="connsiteY72" fmla="*/ 173832 h 550069"/>
                <a:gd name="connsiteX73" fmla="*/ 486151 w 568325"/>
                <a:gd name="connsiteY73" fmla="*/ 177535 h 550069"/>
                <a:gd name="connsiteX74" fmla="*/ 473208 w 568325"/>
                <a:gd name="connsiteY74" fmla="*/ 173832 h 550069"/>
                <a:gd name="connsiteX75" fmla="*/ 460048 w 568325"/>
                <a:gd name="connsiteY75" fmla="*/ 162849 h 550069"/>
                <a:gd name="connsiteX76" fmla="*/ 457133 w 568325"/>
                <a:gd name="connsiteY76" fmla="*/ 156497 h 550069"/>
                <a:gd name="connsiteX77" fmla="*/ 458940 w 568325"/>
                <a:gd name="connsiteY77" fmla="*/ 161925 h 550069"/>
                <a:gd name="connsiteX78" fmla="*/ 458940 w 568325"/>
                <a:gd name="connsiteY78" fmla="*/ 161925 h 550069"/>
                <a:gd name="connsiteX79" fmla="*/ 457133 w 568325"/>
                <a:gd name="connsiteY79" fmla="*/ 156497 h 550069"/>
                <a:gd name="connsiteX80" fmla="*/ 440510 w 568325"/>
                <a:gd name="connsiteY80" fmla="*/ 129181 h 550069"/>
                <a:gd name="connsiteX81" fmla="*/ 449726 w 568325"/>
                <a:gd name="connsiteY81" fmla="*/ 138411 h 550069"/>
                <a:gd name="connsiteX82" fmla="*/ 450680 w 568325"/>
                <a:gd name="connsiteY82" fmla="*/ 139366 h 550069"/>
                <a:gd name="connsiteX83" fmla="*/ 449726 w 568325"/>
                <a:gd name="connsiteY83" fmla="*/ 138411 h 550069"/>
                <a:gd name="connsiteX84" fmla="*/ 440510 w 568325"/>
                <a:gd name="connsiteY84" fmla="*/ 129181 h 550069"/>
                <a:gd name="connsiteX85" fmla="*/ 218770 w 568325"/>
                <a:gd name="connsiteY85" fmla="*/ 116682 h 550069"/>
                <a:gd name="connsiteX86" fmla="*/ 233334 w 568325"/>
                <a:gd name="connsiteY86" fmla="*/ 116682 h 550069"/>
                <a:gd name="connsiteX87" fmla="*/ 235415 w 568325"/>
                <a:gd name="connsiteY87" fmla="*/ 116682 h 550069"/>
                <a:gd name="connsiteX88" fmla="*/ 218770 w 568325"/>
                <a:gd name="connsiteY88" fmla="*/ 116682 h 550069"/>
                <a:gd name="connsiteX89" fmla="*/ 218770 w 568325"/>
                <a:gd name="connsiteY89" fmla="*/ 116682 h 550069"/>
                <a:gd name="connsiteX90" fmla="*/ 425598 w 568325"/>
                <a:gd name="connsiteY90" fmla="*/ 114249 h 550069"/>
                <a:gd name="connsiteX91" fmla="*/ 430461 w 568325"/>
                <a:gd name="connsiteY91" fmla="*/ 119119 h 550069"/>
                <a:gd name="connsiteX92" fmla="*/ 425598 w 568325"/>
                <a:gd name="connsiteY92" fmla="*/ 114249 h 550069"/>
                <a:gd name="connsiteX93" fmla="*/ 358364 w 568325"/>
                <a:gd name="connsiteY93" fmla="*/ 75143 h 550069"/>
                <a:gd name="connsiteX94" fmla="*/ 368579 w 568325"/>
                <a:gd name="connsiteY94" fmla="*/ 90488 h 550069"/>
                <a:gd name="connsiteX95" fmla="*/ 409004 w 568325"/>
                <a:gd name="connsiteY95" fmla="*/ 97632 h 550069"/>
                <a:gd name="connsiteX96" fmla="*/ 414936 w 568325"/>
                <a:gd name="connsiteY96" fmla="*/ 103572 h 550069"/>
                <a:gd name="connsiteX97" fmla="*/ 409004 w 568325"/>
                <a:gd name="connsiteY97" fmla="*/ 97632 h 550069"/>
                <a:gd name="connsiteX98" fmla="*/ 368579 w 568325"/>
                <a:gd name="connsiteY98" fmla="*/ 90488 h 550069"/>
                <a:gd name="connsiteX99" fmla="*/ 358364 w 568325"/>
                <a:gd name="connsiteY99" fmla="*/ 75143 h 550069"/>
                <a:gd name="connsiteX100" fmla="*/ 254439 w 568325"/>
                <a:gd name="connsiteY100" fmla="*/ 59532 h 550069"/>
                <a:gd name="connsiteX101" fmla="*/ 249683 w 568325"/>
                <a:gd name="connsiteY101" fmla="*/ 50007 h 550069"/>
                <a:gd name="connsiteX102" fmla="*/ 254439 w 568325"/>
                <a:gd name="connsiteY102" fmla="*/ 54769 h 550069"/>
                <a:gd name="connsiteX103" fmla="*/ 254439 w 568325"/>
                <a:gd name="connsiteY103" fmla="*/ 59532 h 550069"/>
                <a:gd name="connsiteX104" fmla="*/ 247305 w 568325"/>
                <a:gd name="connsiteY104" fmla="*/ 69057 h 550069"/>
                <a:gd name="connsiteX105" fmla="*/ 235415 w 568325"/>
                <a:gd name="connsiteY105" fmla="*/ 78582 h 550069"/>
                <a:gd name="connsiteX106" fmla="*/ 254439 w 568325"/>
                <a:gd name="connsiteY106" fmla="*/ 59532 h 550069"/>
                <a:gd name="connsiteX107" fmla="*/ 275840 w 568325"/>
                <a:gd name="connsiteY107" fmla="*/ 0 h 550069"/>
                <a:gd name="connsiteX108" fmla="*/ 275840 w 568325"/>
                <a:gd name="connsiteY108" fmla="*/ 0 h 550069"/>
                <a:gd name="connsiteX109" fmla="*/ 275840 w 568325"/>
                <a:gd name="connsiteY109" fmla="*/ 2382 h 550069"/>
                <a:gd name="connsiteX110" fmla="*/ 275840 w 568325"/>
                <a:gd name="connsiteY110" fmla="*/ 19050 h 550069"/>
                <a:gd name="connsiteX111" fmla="*/ 275840 w 568325"/>
                <a:gd name="connsiteY111" fmla="*/ 2382 h 550069"/>
                <a:gd name="connsiteX112" fmla="*/ 275840 w 568325"/>
                <a:gd name="connsiteY112"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494617 w 568325"/>
                <a:gd name="connsiteY61" fmla="*/ 179461 h 550069"/>
                <a:gd name="connsiteX62" fmla="*/ 516011 w 568325"/>
                <a:gd name="connsiteY62" fmla="*/ 183357 h 550069"/>
                <a:gd name="connsiteX63" fmla="*/ 546924 w 568325"/>
                <a:gd name="connsiteY63" fmla="*/ 192882 h 550069"/>
                <a:gd name="connsiteX64" fmla="*/ 546979 w 568325"/>
                <a:gd name="connsiteY64" fmla="*/ 192992 h 550069"/>
                <a:gd name="connsiteX65" fmla="*/ 546924 w 568325"/>
                <a:gd name="connsiteY65" fmla="*/ 192882 h 550069"/>
                <a:gd name="connsiteX66" fmla="*/ 516011 w 568325"/>
                <a:gd name="connsiteY66" fmla="*/ 183357 h 550069"/>
                <a:gd name="connsiteX67" fmla="*/ 494617 w 568325"/>
                <a:gd name="connsiteY67" fmla="*/ 179461 h 550069"/>
                <a:gd name="connsiteX68" fmla="*/ 460048 w 568325"/>
                <a:gd name="connsiteY68" fmla="*/ 162849 h 550069"/>
                <a:gd name="connsiteX69" fmla="*/ 473208 w 568325"/>
                <a:gd name="connsiteY69" fmla="*/ 173832 h 550069"/>
                <a:gd name="connsiteX70" fmla="*/ 486151 w 568325"/>
                <a:gd name="connsiteY70" fmla="*/ 177535 h 550069"/>
                <a:gd name="connsiteX71" fmla="*/ 473208 w 568325"/>
                <a:gd name="connsiteY71" fmla="*/ 173832 h 550069"/>
                <a:gd name="connsiteX72" fmla="*/ 460048 w 568325"/>
                <a:gd name="connsiteY72" fmla="*/ 162849 h 550069"/>
                <a:gd name="connsiteX73" fmla="*/ 457133 w 568325"/>
                <a:gd name="connsiteY73" fmla="*/ 156497 h 550069"/>
                <a:gd name="connsiteX74" fmla="*/ 458940 w 568325"/>
                <a:gd name="connsiteY74" fmla="*/ 161925 h 550069"/>
                <a:gd name="connsiteX75" fmla="*/ 458940 w 568325"/>
                <a:gd name="connsiteY75" fmla="*/ 161925 h 550069"/>
                <a:gd name="connsiteX76" fmla="*/ 457133 w 568325"/>
                <a:gd name="connsiteY76" fmla="*/ 156497 h 550069"/>
                <a:gd name="connsiteX77" fmla="*/ 440510 w 568325"/>
                <a:gd name="connsiteY77" fmla="*/ 129181 h 550069"/>
                <a:gd name="connsiteX78" fmla="*/ 449726 w 568325"/>
                <a:gd name="connsiteY78" fmla="*/ 138411 h 550069"/>
                <a:gd name="connsiteX79" fmla="*/ 450680 w 568325"/>
                <a:gd name="connsiteY79" fmla="*/ 139366 h 550069"/>
                <a:gd name="connsiteX80" fmla="*/ 449726 w 568325"/>
                <a:gd name="connsiteY80" fmla="*/ 138411 h 550069"/>
                <a:gd name="connsiteX81" fmla="*/ 440510 w 568325"/>
                <a:gd name="connsiteY81" fmla="*/ 129181 h 550069"/>
                <a:gd name="connsiteX82" fmla="*/ 218770 w 568325"/>
                <a:gd name="connsiteY82" fmla="*/ 116682 h 550069"/>
                <a:gd name="connsiteX83" fmla="*/ 233334 w 568325"/>
                <a:gd name="connsiteY83" fmla="*/ 116682 h 550069"/>
                <a:gd name="connsiteX84" fmla="*/ 235415 w 568325"/>
                <a:gd name="connsiteY84" fmla="*/ 116682 h 550069"/>
                <a:gd name="connsiteX85" fmla="*/ 218770 w 568325"/>
                <a:gd name="connsiteY85" fmla="*/ 116682 h 550069"/>
                <a:gd name="connsiteX86" fmla="*/ 218770 w 568325"/>
                <a:gd name="connsiteY86" fmla="*/ 116682 h 550069"/>
                <a:gd name="connsiteX87" fmla="*/ 425598 w 568325"/>
                <a:gd name="connsiteY87" fmla="*/ 114249 h 550069"/>
                <a:gd name="connsiteX88" fmla="*/ 430461 w 568325"/>
                <a:gd name="connsiteY88" fmla="*/ 119119 h 550069"/>
                <a:gd name="connsiteX89" fmla="*/ 425598 w 568325"/>
                <a:gd name="connsiteY89" fmla="*/ 114249 h 550069"/>
                <a:gd name="connsiteX90" fmla="*/ 358364 w 568325"/>
                <a:gd name="connsiteY90" fmla="*/ 75143 h 550069"/>
                <a:gd name="connsiteX91" fmla="*/ 368579 w 568325"/>
                <a:gd name="connsiteY91" fmla="*/ 90488 h 550069"/>
                <a:gd name="connsiteX92" fmla="*/ 409004 w 568325"/>
                <a:gd name="connsiteY92" fmla="*/ 97632 h 550069"/>
                <a:gd name="connsiteX93" fmla="*/ 414936 w 568325"/>
                <a:gd name="connsiteY93" fmla="*/ 103572 h 550069"/>
                <a:gd name="connsiteX94" fmla="*/ 409004 w 568325"/>
                <a:gd name="connsiteY94" fmla="*/ 97632 h 550069"/>
                <a:gd name="connsiteX95" fmla="*/ 368579 w 568325"/>
                <a:gd name="connsiteY95" fmla="*/ 90488 h 550069"/>
                <a:gd name="connsiteX96" fmla="*/ 358364 w 568325"/>
                <a:gd name="connsiteY96" fmla="*/ 75143 h 550069"/>
                <a:gd name="connsiteX97" fmla="*/ 254439 w 568325"/>
                <a:gd name="connsiteY97" fmla="*/ 59532 h 550069"/>
                <a:gd name="connsiteX98" fmla="*/ 249683 w 568325"/>
                <a:gd name="connsiteY98" fmla="*/ 50007 h 550069"/>
                <a:gd name="connsiteX99" fmla="*/ 254439 w 568325"/>
                <a:gd name="connsiteY99" fmla="*/ 54769 h 550069"/>
                <a:gd name="connsiteX100" fmla="*/ 254439 w 568325"/>
                <a:gd name="connsiteY100" fmla="*/ 59532 h 550069"/>
                <a:gd name="connsiteX101" fmla="*/ 247305 w 568325"/>
                <a:gd name="connsiteY101" fmla="*/ 69057 h 550069"/>
                <a:gd name="connsiteX102" fmla="*/ 235415 w 568325"/>
                <a:gd name="connsiteY102" fmla="*/ 78582 h 550069"/>
                <a:gd name="connsiteX103" fmla="*/ 254439 w 568325"/>
                <a:gd name="connsiteY103" fmla="*/ 59532 h 550069"/>
                <a:gd name="connsiteX104" fmla="*/ 275840 w 568325"/>
                <a:gd name="connsiteY104" fmla="*/ 0 h 550069"/>
                <a:gd name="connsiteX105" fmla="*/ 275840 w 568325"/>
                <a:gd name="connsiteY105" fmla="*/ 0 h 550069"/>
                <a:gd name="connsiteX106" fmla="*/ 275840 w 568325"/>
                <a:gd name="connsiteY106" fmla="*/ 2382 h 550069"/>
                <a:gd name="connsiteX107" fmla="*/ 275840 w 568325"/>
                <a:gd name="connsiteY107" fmla="*/ 19050 h 550069"/>
                <a:gd name="connsiteX108" fmla="*/ 275840 w 568325"/>
                <a:gd name="connsiteY108" fmla="*/ 2382 h 550069"/>
                <a:gd name="connsiteX109" fmla="*/ 275840 w 568325"/>
                <a:gd name="connsiteY109" fmla="*/ 0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165956 w 568325"/>
                <a:gd name="connsiteY28" fmla="*/ 242874 h 550069"/>
                <a:gd name="connsiteX29" fmla="*/ 166455 w 568325"/>
                <a:gd name="connsiteY29" fmla="*/ 242888 h 550069"/>
                <a:gd name="connsiteX30" fmla="*/ 171804 w 568325"/>
                <a:gd name="connsiteY30" fmla="*/ 244673 h 550069"/>
                <a:gd name="connsiteX31" fmla="*/ 166455 w 568325"/>
                <a:gd name="connsiteY31" fmla="*/ 242888 h 550069"/>
                <a:gd name="connsiteX32" fmla="*/ 165956 w 568325"/>
                <a:gd name="connsiteY32" fmla="*/ 242874 h 550069"/>
                <a:gd name="connsiteX33" fmla="*/ 156052 w 568325"/>
                <a:gd name="connsiteY33" fmla="*/ 242590 h 550069"/>
                <a:gd name="connsiteX34" fmla="*/ 165288 w 568325"/>
                <a:gd name="connsiteY34" fmla="*/ 242854 h 550069"/>
                <a:gd name="connsiteX35" fmla="*/ 407302 w 568325"/>
                <a:gd name="connsiteY35" fmla="*/ 405665 h 550069"/>
                <a:gd name="connsiteX36" fmla="*/ 399492 w 568325"/>
                <a:gd name="connsiteY36" fmla="*/ 409575 h 550069"/>
                <a:gd name="connsiteX37" fmla="*/ 404248 w 568325"/>
                <a:gd name="connsiteY37" fmla="*/ 419100 h 550069"/>
                <a:gd name="connsiteX38" fmla="*/ 404248 w 568325"/>
                <a:gd name="connsiteY38" fmla="*/ 423863 h 550069"/>
                <a:gd name="connsiteX39" fmla="*/ 404248 w 568325"/>
                <a:gd name="connsiteY39" fmla="*/ 426244 h 550069"/>
                <a:gd name="connsiteX40" fmla="*/ 401870 w 568325"/>
                <a:gd name="connsiteY40" fmla="*/ 426244 h 550069"/>
                <a:gd name="connsiteX41" fmla="*/ 399492 w 568325"/>
                <a:gd name="connsiteY41" fmla="*/ 431007 h 550069"/>
                <a:gd name="connsiteX42" fmla="*/ 392358 w 568325"/>
                <a:gd name="connsiteY42" fmla="*/ 440532 h 550069"/>
                <a:gd name="connsiteX43" fmla="*/ 387603 w 568325"/>
                <a:gd name="connsiteY43" fmla="*/ 450057 h 550069"/>
                <a:gd name="connsiteX44" fmla="*/ 382847 w 568325"/>
                <a:gd name="connsiteY44" fmla="*/ 457200 h 550069"/>
                <a:gd name="connsiteX45" fmla="*/ 380469 w 568325"/>
                <a:gd name="connsiteY45" fmla="*/ 466725 h 550069"/>
                <a:gd name="connsiteX46" fmla="*/ 380469 w 568325"/>
                <a:gd name="connsiteY46" fmla="*/ 519113 h 550069"/>
                <a:gd name="connsiteX47" fmla="*/ 380469 w 568325"/>
                <a:gd name="connsiteY47" fmla="*/ 550069 h 550069"/>
                <a:gd name="connsiteX48" fmla="*/ 282974 w 568325"/>
                <a:gd name="connsiteY48" fmla="*/ 550069 h 550069"/>
                <a:gd name="connsiteX49" fmla="*/ 274651 w 568325"/>
                <a:gd name="connsiteY49" fmla="*/ 535484 h 550069"/>
                <a:gd name="connsiteX50" fmla="*/ 273462 w 568325"/>
                <a:gd name="connsiteY50" fmla="*/ 533400 h 550069"/>
                <a:gd name="connsiteX51" fmla="*/ 256817 w 568325"/>
                <a:gd name="connsiteY51" fmla="*/ 533400 h 550069"/>
                <a:gd name="connsiteX52" fmla="*/ 254439 w 568325"/>
                <a:gd name="connsiteY52" fmla="*/ 533400 h 550069"/>
                <a:gd name="connsiteX53" fmla="*/ 142676 w 568325"/>
                <a:gd name="connsiteY53" fmla="*/ 535782 h 550069"/>
                <a:gd name="connsiteX54" fmla="*/ 135542 w 568325"/>
                <a:gd name="connsiteY54" fmla="*/ 535782 h 550069"/>
                <a:gd name="connsiteX55" fmla="*/ 45181 w 568325"/>
                <a:gd name="connsiteY55" fmla="*/ 519113 h 550069"/>
                <a:gd name="connsiteX56" fmla="*/ 11890 w 568325"/>
                <a:gd name="connsiteY56" fmla="*/ 542925 h 550069"/>
                <a:gd name="connsiteX57" fmla="*/ 0 w 568325"/>
                <a:gd name="connsiteY57" fmla="*/ 495300 h 550069"/>
                <a:gd name="connsiteX58" fmla="*/ 2378 w 568325"/>
                <a:gd name="connsiteY58" fmla="*/ 457200 h 550069"/>
                <a:gd name="connsiteX59" fmla="*/ 66582 w 568325"/>
                <a:gd name="connsiteY59" fmla="*/ 457200 h 550069"/>
                <a:gd name="connsiteX60" fmla="*/ 73716 w 568325"/>
                <a:gd name="connsiteY60" fmla="*/ 442913 h 550069"/>
                <a:gd name="connsiteX61" fmla="*/ 78472 w 568325"/>
                <a:gd name="connsiteY61" fmla="*/ 431007 h 550069"/>
                <a:gd name="connsiteX62" fmla="*/ 78472 w 568325"/>
                <a:gd name="connsiteY62" fmla="*/ 428625 h 550069"/>
                <a:gd name="connsiteX63" fmla="*/ 85606 w 568325"/>
                <a:gd name="connsiteY63" fmla="*/ 426244 h 550069"/>
                <a:gd name="connsiteX64" fmla="*/ 90361 w 568325"/>
                <a:gd name="connsiteY64" fmla="*/ 423863 h 550069"/>
                <a:gd name="connsiteX65" fmla="*/ 102251 w 568325"/>
                <a:gd name="connsiteY65" fmla="*/ 409575 h 550069"/>
                <a:gd name="connsiteX66" fmla="*/ 116519 w 568325"/>
                <a:gd name="connsiteY66" fmla="*/ 385763 h 550069"/>
                <a:gd name="connsiteX67" fmla="*/ 114141 w 568325"/>
                <a:gd name="connsiteY67" fmla="*/ 371475 h 550069"/>
                <a:gd name="connsiteX68" fmla="*/ 118897 w 568325"/>
                <a:gd name="connsiteY68" fmla="*/ 359569 h 550069"/>
                <a:gd name="connsiteX69" fmla="*/ 116816 w 568325"/>
                <a:gd name="connsiteY69" fmla="*/ 344984 h 550069"/>
                <a:gd name="connsiteX70" fmla="*/ 116519 w 568325"/>
                <a:gd name="connsiteY70" fmla="*/ 342900 h 550069"/>
                <a:gd name="connsiteX71" fmla="*/ 147432 w 568325"/>
                <a:gd name="connsiteY71" fmla="*/ 342900 h 550069"/>
                <a:gd name="connsiteX72" fmla="*/ 147432 w 568325"/>
                <a:gd name="connsiteY72" fmla="*/ 247650 h 550069"/>
                <a:gd name="connsiteX73" fmla="*/ 156052 w 568325"/>
                <a:gd name="connsiteY73" fmla="*/ 242590 h 550069"/>
                <a:gd name="connsiteX74" fmla="*/ 568325 w 568325"/>
                <a:gd name="connsiteY74" fmla="*/ 238125 h 550069"/>
                <a:gd name="connsiteX75" fmla="*/ 527900 w 568325"/>
                <a:gd name="connsiteY75" fmla="*/ 283369 h 550069"/>
                <a:gd name="connsiteX76" fmla="*/ 516445 w 568325"/>
                <a:gd name="connsiteY76" fmla="*/ 300494 h 550069"/>
                <a:gd name="connsiteX77" fmla="*/ 527900 w 568325"/>
                <a:gd name="connsiteY77" fmla="*/ 283369 h 550069"/>
                <a:gd name="connsiteX78" fmla="*/ 568325 w 568325"/>
                <a:gd name="connsiteY78" fmla="*/ 238125 h 550069"/>
                <a:gd name="connsiteX79" fmla="*/ 562861 w 568325"/>
                <a:gd name="connsiteY79" fmla="*/ 219511 h 550069"/>
                <a:gd name="connsiteX80" fmla="*/ 565947 w 568325"/>
                <a:gd name="connsiteY80" fmla="*/ 223838 h 550069"/>
                <a:gd name="connsiteX81" fmla="*/ 566192 w 568325"/>
                <a:gd name="connsiteY81" fmla="*/ 225310 h 550069"/>
                <a:gd name="connsiteX82" fmla="*/ 565947 w 568325"/>
                <a:gd name="connsiteY82" fmla="*/ 223838 h 550069"/>
                <a:gd name="connsiteX83" fmla="*/ 562861 w 568325"/>
                <a:gd name="connsiteY83" fmla="*/ 219511 h 550069"/>
                <a:gd name="connsiteX84" fmla="*/ 494617 w 568325"/>
                <a:gd name="connsiteY84" fmla="*/ 179461 h 550069"/>
                <a:gd name="connsiteX85" fmla="*/ 516011 w 568325"/>
                <a:gd name="connsiteY85" fmla="*/ 183357 h 550069"/>
                <a:gd name="connsiteX86" fmla="*/ 546924 w 568325"/>
                <a:gd name="connsiteY86" fmla="*/ 192882 h 550069"/>
                <a:gd name="connsiteX87" fmla="*/ 546979 w 568325"/>
                <a:gd name="connsiteY87" fmla="*/ 192992 h 550069"/>
                <a:gd name="connsiteX88" fmla="*/ 546924 w 568325"/>
                <a:gd name="connsiteY88" fmla="*/ 192882 h 550069"/>
                <a:gd name="connsiteX89" fmla="*/ 516011 w 568325"/>
                <a:gd name="connsiteY89" fmla="*/ 183357 h 550069"/>
                <a:gd name="connsiteX90" fmla="*/ 494617 w 568325"/>
                <a:gd name="connsiteY90" fmla="*/ 179461 h 550069"/>
                <a:gd name="connsiteX91" fmla="*/ 460048 w 568325"/>
                <a:gd name="connsiteY91" fmla="*/ 162849 h 550069"/>
                <a:gd name="connsiteX92" fmla="*/ 473208 w 568325"/>
                <a:gd name="connsiteY92" fmla="*/ 173832 h 550069"/>
                <a:gd name="connsiteX93" fmla="*/ 486151 w 568325"/>
                <a:gd name="connsiteY93" fmla="*/ 177535 h 550069"/>
                <a:gd name="connsiteX94" fmla="*/ 473208 w 568325"/>
                <a:gd name="connsiteY94" fmla="*/ 173832 h 550069"/>
                <a:gd name="connsiteX95" fmla="*/ 460048 w 568325"/>
                <a:gd name="connsiteY95" fmla="*/ 162849 h 550069"/>
                <a:gd name="connsiteX96" fmla="*/ 457133 w 568325"/>
                <a:gd name="connsiteY96" fmla="*/ 156497 h 550069"/>
                <a:gd name="connsiteX97" fmla="*/ 458940 w 568325"/>
                <a:gd name="connsiteY97" fmla="*/ 161925 h 550069"/>
                <a:gd name="connsiteX98" fmla="*/ 458940 w 568325"/>
                <a:gd name="connsiteY98" fmla="*/ 161925 h 550069"/>
                <a:gd name="connsiteX99" fmla="*/ 457133 w 568325"/>
                <a:gd name="connsiteY99" fmla="*/ 156497 h 550069"/>
                <a:gd name="connsiteX100" fmla="*/ 440510 w 568325"/>
                <a:gd name="connsiteY100" fmla="*/ 129181 h 550069"/>
                <a:gd name="connsiteX101" fmla="*/ 449726 w 568325"/>
                <a:gd name="connsiteY101" fmla="*/ 138411 h 550069"/>
                <a:gd name="connsiteX102" fmla="*/ 450680 w 568325"/>
                <a:gd name="connsiteY102" fmla="*/ 139366 h 550069"/>
                <a:gd name="connsiteX103" fmla="*/ 449726 w 568325"/>
                <a:gd name="connsiteY103" fmla="*/ 138411 h 550069"/>
                <a:gd name="connsiteX104" fmla="*/ 440510 w 568325"/>
                <a:gd name="connsiteY104" fmla="*/ 129181 h 550069"/>
                <a:gd name="connsiteX105" fmla="*/ 218770 w 568325"/>
                <a:gd name="connsiteY105" fmla="*/ 116682 h 550069"/>
                <a:gd name="connsiteX106" fmla="*/ 233334 w 568325"/>
                <a:gd name="connsiteY106" fmla="*/ 116682 h 550069"/>
                <a:gd name="connsiteX107" fmla="*/ 235415 w 568325"/>
                <a:gd name="connsiteY107" fmla="*/ 116682 h 550069"/>
                <a:gd name="connsiteX108" fmla="*/ 218770 w 568325"/>
                <a:gd name="connsiteY108" fmla="*/ 116682 h 550069"/>
                <a:gd name="connsiteX109" fmla="*/ 310210 w 568325"/>
                <a:gd name="connsiteY109"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440510 w 568325"/>
                <a:gd name="connsiteY101" fmla="*/ 129181 h 550069"/>
                <a:gd name="connsiteX102" fmla="*/ 449726 w 568325"/>
                <a:gd name="connsiteY102" fmla="*/ 138411 h 550069"/>
                <a:gd name="connsiteX103" fmla="*/ 450680 w 568325"/>
                <a:gd name="connsiteY103" fmla="*/ 139366 h 550069"/>
                <a:gd name="connsiteX104" fmla="*/ 449726 w 568325"/>
                <a:gd name="connsiteY104" fmla="*/ 138411 h 550069"/>
                <a:gd name="connsiteX105" fmla="*/ 440510 w 568325"/>
                <a:gd name="connsiteY105" fmla="*/ 129181 h 550069"/>
                <a:gd name="connsiteX106" fmla="*/ 218770 w 568325"/>
                <a:gd name="connsiteY106" fmla="*/ 116682 h 550069"/>
                <a:gd name="connsiteX107" fmla="*/ 233334 w 568325"/>
                <a:gd name="connsiteY107" fmla="*/ 116682 h 550069"/>
                <a:gd name="connsiteX108" fmla="*/ 235415 w 568325"/>
                <a:gd name="connsiteY108" fmla="*/ 116682 h 550069"/>
                <a:gd name="connsiteX109" fmla="*/ 310210 w 568325"/>
                <a:gd name="connsiteY109"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440510 w 568325"/>
                <a:gd name="connsiteY101" fmla="*/ 129181 h 550069"/>
                <a:gd name="connsiteX102" fmla="*/ 449726 w 568325"/>
                <a:gd name="connsiteY102" fmla="*/ 138411 h 550069"/>
                <a:gd name="connsiteX103" fmla="*/ 450680 w 568325"/>
                <a:gd name="connsiteY103" fmla="*/ 139366 h 550069"/>
                <a:gd name="connsiteX104" fmla="*/ 449726 w 568325"/>
                <a:gd name="connsiteY104" fmla="*/ 138411 h 550069"/>
                <a:gd name="connsiteX105" fmla="*/ 440510 w 568325"/>
                <a:gd name="connsiteY105" fmla="*/ 129181 h 550069"/>
                <a:gd name="connsiteX106" fmla="*/ 218770 w 568325"/>
                <a:gd name="connsiteY106" fmla="*/ 116682 h 550069"/>
                <a:gd name="connsiteX107" fmla="*/ 233334 w 568325"/>
                <a:gd name="connsiteY107" fmla="*/ 116682 h 550069"/>
                <a:gd name="connsiteX108" fmla="*/ 310210 w 568325"/>
                <a:gd name="connsiteY108"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440510 w 568325"/>
                <a:gd name="connsiteY101" fmla="*/ 129181 h 550069"/>
                <a:gd name="connsiteX102" fmla="*/ 449726 w 568325"/>
                <a:gd name="connsiteY102" fmla="*/ 138411 h 550069"/>
                <a:gd name="connsiteX103" fmla="*/ 450680 w 568325"/>
                <a:gd name="connsiteY103" fmla="*/ 139366 h 550069"/>
                <a:gd name="connsiteX104" fmla="*/ 449726 w 568325"/>
                <a:gd name="connsiteY104" fmla="*/ 138411 h 550069"/>
                <a:gd name="connsiteX105" fmla="*/ 440510 w 568325"/>
                <a:gd name="connsiteY105" fmla="*/ 129181 h 550069"/>
                <a:gd name="connsiteX106" fmla="*/ 218770 w 568325"/>
                <a:gd name="connsiteY106" fmla="*/ 116682 h 550069"/>
                <a:gd name="connsiteX107" fmla="*/ 310210 w 568325"/>
                <a:gd name="connsiteY107"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449726 w 568325"/>
                <a:gd name="connsiteY101" fmla="*/ 138411 h 550069"/>
                <a:gd name="connsiteX102" fmla="*/ 449726 w 568325"/>
                <a:gd name="connsiteY102" fmla="*/ 138411 h 550069"/>
                <a:gd name="connsiteX103" fmla="*/ 450680 w 568325"/>
                <a:gd name="connsiteY103" fmla="*/ 139366 h 550069"/>
                <a:gd name="connsiteX104" fmla="*/ 449726 w 568325"/>
                <a:gd name="connsiteY104" fmla="*/ 138411 h 550069"/>
                <a:gd name="connsiteX105" fmla="*/ 218770 w 568325"/>
                <a:gd name="connsiteY105" fmla="*/ 116682 h 550069"/>
                <a:gd name="connsiteX106" fmla="*/ 310210 w 568325"/>
                <a:gd name="connsiteY106"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450680 w 568325"/>
                <a:gd name="connsiteY101" fmla="*/ 139366 h 550069"/>
                <a:gd name="connsiteX102" fmla="*/ 449726 w 568325"/>
                <a:gd name="connsiteY102" fmla="*/ 138411 h 550069"/>
                <a:gd name="connsiteX103" fmla="*/ 450680 w 568325"/>
                <a:gd name="connsiteY103" fmla="*/ 139366 h 550069"/>
                <a:gd name="connsiteX104" fmla="*/ 218770 w 568325"/>
                <a:gd name="connsiteY104" fmla="*/ 116682 h 550069"/>
                <a:gd name="connsiteX105" fmla="*/ 310210 w 568325"/>
                <a:gd name="connsiteY105"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218770 w 568325"/>
                <a:gd name="connsiteY101" fmla="*/ 116682 h 550069"/>
                <a:gd name="connsiteX102" fmla="*/ 310210 w 568325"/>
                <a:gd name="connsiteY102"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8940 w 568325"/>
                <a:gd name="connsiteY97" fmla="*/ 161925 h 550069"/>
                <a:gd name="connsiteX98" fmla="*/ 458940 w 568325"/>
                <a:gd name="connsiteY98" fmla="*/ 161925 h 550069"/>
                <a:gd name="connsiteX99" fmla="*/ 458940 w 568325"/>
                <a:gd name="connsiteY99" fmla="*/ 161925 h 550069"/>
                <a:gd name="connsiteX100" fmla="*/ 218770 w 568325"/>
                <a:gd name="connsiteY100" fmla="*/ 116682 h 550069"/>
                <a:gd name="connsiteX101" fmla="*/ 310210 w 568325"/>
                <a:gd name="connsiteY101"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8940 w 568325"/>
                <a:gd name="connsiteY97" fmla="*/ 161925 h 550069"/>
                <a:gd name="connsiteX98" fmla="*/ 458940 w 568325"/>
                <a:gd name="connsiteY98" fmla="*/ 161925 h 550069"/>
                <a:gd name="connsiteX99" fmla="*/ 458940 w 568325"/>
                <a:gd name="connsiteY99" fmla="*/ 161925 h 550069"/>
                <a:gd name="connsiteX100" fmla="*/ 218770 w 568325"/>
                <a:gd name="connsiteY100" fmla="*/ 116682 h 550069"/>
                <a:gd name="connsiteX101" fmla="*/ 310210 w 568325"/>
                <a:gd name="connsiteY101" fmla="*/ 208122 h 550069"/>
                <a:gd name="connsiteX102" fmla="*/ 218770 w 568325"/>
                <a:gd name="connsiteY102" fmla="*/ 11668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8940 w 568325"/>
                <a:gd name="connsiteY97" fmla="*/ 161925 h 550069"/>
                <a:gd name="connsiteX98" fmla="*/ 458940 w 568325"/>
                <a:gd name="connsiteY98" fmla="*/ 161925 h 550069"/>
                <a:gd name="connsiteX99" fmla="*/ 458940 w 568325"/>
                <a:gd name="connsiteY99"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54439 w 568325"/>
                <a:gd name="connsiteY16" fmla="*/ 59532 h 550069"/>
                <a:gd name="connsiteX17" fmla="*/ 275840 w 568325"/>
                <a:gd name="connsiteY17" fmla="*/ 0 h 550069"/>
                <a:gd name="connsiteX18" fmla="*/ 275840 w 568325"/>
                <a:gd name="connsiteY18" fmla="*/ 0 h 550069"/>
                <a:gd name="connsiteX19" fmla="*/ 275840 w 568325"/>
                <a:gd name="connsiteY19" fmla="*/ 2382 h 550069"/>
                <a:gd name="connsiteX20" fmla="*/ 275840 w 568325"/>
                <a:gd name="connsiteY20" fmla="*/ 19050 h 550069"/>
                <a:gd name="connsiteX21" fmla="*/ 275840 w 568325"/>
                <a:gd name="connsiteY21" fmla="*/ 2382 h 550069"/>
                <a:gd name="connsiteX22" fmla="*/ 275840 w 568325"/>
                <a:gd name="connsiteY22" fmla="*/ 0 h 550069"/>
                <a:gd name="connsiteX23" fmla="*/ 178345 w 568325"/>
                <a:gd name="connsiteY23" fmla="*/ 250032 h 550069"/>
                <a:gd name="connsiteX24" fmla="*/ 185983 w 568325"/>
                <a:gd name="connsiteY24" fmla="*/ 254963 h 550069"/>
                <a:gd name="connsiteX25" fmla="*/ 178345 w 568325"/>
                <a:gd name="connsiteY25" fmla="*/ 250032 h 550069"/>
                <a:gd name="connsiteX26" fmla="*/ 175930 w 568325"/>
                <a:gd name="connsiteY26" fmla="*/ 247613 h 550069"/>
                <a:gd name="connsiteX27" fmla="*/ 275840 w 568325"/>
                <a:gd name="connsiteY27" fmla="*/ 0 h 550069"/>
                <a:gd name="connsiteX28" fmla="*/ 165956 w 568325"/>
                <a:gd name="connsiteY28" fmla="*/ 242874 h 550069"/>
                <a:gd name="connsiteX29" fmla="*/ 166455 w 568325"/>
                <a:gd name="connsiteY29" fmla="*/ 242888 h 550069"/>
                <a:gd name="connsiteX30" fmla="*/ 171804 w 568325"/>
                <a:gd name="connsiteY30" fmla="*/ 244673 h 550069"/>
                <a:gd name="connsiteX31" fmla="*/ 166455 w 568325"/>
                <a:gd name="connsiteY31" fmla="*/ 242888 h 550069"/>
                <a:gd name="connsiteX32" fmla="*/ 165956 w 568325"/>
                <a:gd name="connsiteY32" fmla="*/ 242874 h 550069"/>
                <a:gd name="connsiteX33" fmla="*/ 156052 w 568325"/>
                <a:gd name="connsiteY33" fmla="*/ 242590 h 550069"/>
                <a:gd name="connsiteX34" fmla="*/ 165288 w 568325"/>
                <a:gd name="connsiteY34" fmla="*/ 242854 h 550069"/>
                <a:gd name="connsiteX35" fmla="*/ 407302 w 568325"/>
                <a:gd name="connsiteY35" fmla="*/ 405665 h 550069"/>
                <a:gd name="connsiteX36" fmla="*/ 399492 w 568325"/>
                <a:gd name="connsiteY36" fmla="*/ 409575 h 550069"/>
                <a:gd name="connsiteX37" fmla="*/ 404248 w 568325"/>
                <a:gd name="connsiteY37" fmla="*/ 419100 h 550069"/>
                <a:gd name="connsiteX38" fmla="*/ 404248 w 568325"/>
                <a:gd name="connsiteY38" fmla="*/ 423863 h 550069"/>
                <a:gd name="connsiteX39" fmla="*/ 404248 w 568325"/>
                <a:gd name="connsiteY39" fmla="*/ 426244 h 550069"/>
                <a:gd name="connsiteX40" fmla="*/ 401870 w 568325"/>
                <a:gd name="connsiteY40" fmla="*/ 426244 h 550069"/>
                <a:gd name="connsiteX41" fmla="*/ 399492 w 568325"/>
                <a:gd name="connsiteY41" fmla="*/ 431007 h 550069"/>
                <a:gd name="connsiteX42" fmla="*/ 392358 w 568325"/>
                <a:gd name="connsiteY42" fmla="*/ 440532 h 550069"/>
                <a:gd name="connsiteX43" fmla="*/ 387603 w 568325"/>
                <a:gd name="connsiteY43" fmla="*/ 450057 h 550069"/>
                <a:gd name="connsiteX44" fmla="*/ 382847 w 568325"/>
                <a:gd name="connsiteY44" fmla="*/ 457200 h 550069"/>
                <a:gd name="connsiteX45" fmla="*/ 380469 w 568325"/>
                <a:gd name="connsiteY45" fmla="*/ 466725 h 550069"/>
                <a:gd name="connsiteX46" fmla="*/ 380469 w 568325"/>
                <a:gd name="connsiteY46" fmla="*/ 519113 h 550069"/>
                <a:gd name="connsiteX47" fmla="*/ 380469 w 568325"/>
                <a:gd name="connsiteY47" fmla="*/ 550069 h 550069"/>
                <a:gd name="connsiteX48" fmla="*/ 282974 w 568325"/>
                <a:gd name="connsiteY48" fmla="*/ 550069 h 550069"/>
                <a:gd name="connsiteX49" fmla="*/ 274651 w 568325"/>
                <a:gd name="connsiteY49" fmla="*/ 535484 h 550069"/>
                <a:gd name="connsiteX50" fmla="*/ 273462 w 568325"/>
                <a:gd name="connsiteY50" fmla="*/ 533400 h 550069"/>
                <a:gd name="connsiteX51" fmla="*/ 256817 w 568325"/>
                <a:gd name="connsiteY51" fmla="*/ 533400 h 550069"/>
                <a:gd name="connsiteX52" fmla="*/ 254439 w 568325"/>
                <a:gd name="connsiteY52" fmla="*/ 533400 h 550069"/>
                <a:gd name="connsiteX53" fmla="*/ 142676 w 568325"/>
                <a:gd name="connsiteY53" fmla="*/ 535782 h 550069"/>
                <a:gd name="connsiteX54" fmla="*/ 135542 w 568325"/>
                <a:gd name="connsiteY54" fmla="*/ 535782 h 550069"/>
                <a:gd name="connsiteX55" fmla="*/ 45181 w 568325"/>
                <a:gd name="connsiteY55" fmla="*/ 519113 h 550069"/>
                <a:gd name="connsiteX56" fmla="*/ 11890 w 568325"/>
                <a:gd name="connsiteY56" fmla="*/ 542925 h 550069"/>
                <a:gd name="connsiteX57" fmla="*/ 0 w 568325"/>
                <a:gd name="connsiteY57" fmla="*/ 495300 h 550069"/>
                <a:gd name="connsiteX58" fmla="*/ 2378 w 568325"/>
                <a:gd name="connsiteY58" fmla="*/ 457200 h 550069"/>
                <a:gd name="connsiteX59" fmla="*/ 66582 w 568325"/>
                <a:gd name="connsiteY59" fmla="*/ 457200 h 550069"/>
                <a:gd name="connsiteX60" fmla="*/ 73716 w 568325"/>
                <a:gd name="connsiteY60" fmla="*/ 442913 h 550069"/>
                <a:gd name="connsiteX61" fmla="*/ 78472 w 568325"/>
                <a:gd name="connsiteY61" fmla="*/ 431007 h 550069"/>
                <a:gd name="connsiteX62" fmla="*/ 78472 w 568325"/>
                <a:gd name="connsiteY62" fmla="*/ 428625 h 550069"/>
                <a:gd name="connsiteX63" fmla="*/ 85606 w 568325"/>
                <a:gd name="connsiteY63" fmla="*/ 426244 h 550069"/>
                <a:gd name="connsiteX64" fmla="*/ 90361 w 568325"/>
                <a:gd name="connsiteY64" fmla="*/ 423863 h 550069"/>
                <a:gd name="connsiteX65" fmla="*/ 102251 w 568325"/>
                <a:gd name="connsiteY65" fmla="*/ 409575 h 550069"/>
                <a:gd name="connsiteX66" fmla="*/ 116519 w 568325"/>
                <a:gd name="connsiteY66" fmla="*/ 385763 h 550069"/>
                <a:gd name="connsiteX67" fmla="*/ 114141 w 568325"/>
                <a:gd name="connsiteY67" fmla="*/ 371475 h 550069"/>
                <a:gd name="connsiteX68" fmla="*/ 118897 w 568325"/>
                <a:gd name="connsiteY68" fmla="*/ 359569 h 550069"/>
                <a:gd name="connsiteX69" fmla="*/ 116816 w 568325"/>
                <a:gd name="connsiteY69" fmla="*/ 344984 h 550069"/>
                <a:gd name="connsiteX70" fmla="*/ 116519 w 568325"/>
                <a:gd name="connsiteY70" fmla="*/ 342900 h 550069"/>
                <a:gd name="connsiteX71" fmla="*/ 147432 w 568325"/>
                <a:gd name="connsiteY71" fmla="*/ 342900 h 550069"/>
                <a:gd name="connsiteX72" fmla="*/ 147432 w 568325"/>
                <a:gd name="connsiteY72" fmla="*/ 247650 h 550069"/>
                <a:gd name="connsiteX73" fmla="*/ 156052 w 568325"/>
                <a:gd name="connsiteY73" fmla="*/ 242590 h 550069"/>
                <a:gd name="connsiteX74" fmla="*/ 568325 w 568325"/>
                <a:gd name="connsiteY74" fmla="*/ 238125 h 550069"/>
                <a:gd name="connsiteX75" fmla="*/ 527900 w 568325"/>
                <a:gd name="connsiteY75" fmla="*/ 283369 h 550069"/>
                <a:gd name="connsiteX76" fmla="*/ 516445 w 568325"/>
                <a:gd name="connsiteY76" fmla="*/ 300494 h 550069"/>
                <a:gd name="connsiteX77" fmla="*/ 527900 w 568325"/>
                <a:gd name="connsiteY77" fmla="*/ 283369 h 550069"/>
                <a:gd name="connsiteX78" fmla="*/ 568325 w 568325"/>
                <a:gd name="connsiteY78" fmla="*/ 238125 h 550069"/>
                <a:gd name="connsiteX79" fmla="*/ 562861 w 568325"/>
                <a:gd name="connsiteY79" fmla="*/ 219511 h 550069"/>
                <a:gd name="connsiteX80" fmla="*/ 565947 w 568325"/>
                <a:gd name="connsiteY80" fmla="*/ 223838 h 550069"/>
                <a:gd name="connsiteX81" fmla="*/ 566192 w 568325"/>
                <a:gd name="connsiteY81" fmla="*/ 225310 h 550069"/>
                <a:gd name="connsiteX82" fmla="*/ 565947 w 568325"/>
                <a:gd name="connsiteY82" fmla="*/ 223838 h 550069"/>
                <a:gd name="connsiteX83" fmla="*/ 562861 w 568325"/>
                <a:gd name="connsiteY83" fmla="*/ 219511 h 550069"/>
                <a:gd name="connsiteX84" fmla="*/ 494617 w 568325"/>
                <a:gd name="connsiteY84" fmla="*/ 179461 h 550069"/>
                <a:gd name="connsiteX85" fmla="*/ 516011 w 568325"/>
                <a:gd name="connsiteY85" fmla="*/ 183357 h 550069"/>
                <a:gd name="connsiteX86" fmla="*/ 546924 w 568325"/>
                <a:gd name="connsiteY86" fmla="*/ 192882 h 550069"/>
                <a:gd name="connsiteX87" fmla="*/ 546979 w 568325"/>
                <a:gd name="connsiteY87" fmla="*/ 192992 h 550069"/>
                <a:gd name="connsiteX88" fmla="*/ 546924 w 568325"/>
                <a:gd name="connsiteY88" fmla="*/ 192882 h 550069"/>
                <a:gd name="connsiteX89" fmla="*/ 516011 w 568325"/>
                <a:gd name="connsiteY89" fmla="*/ 183357 h 550069"/>
                <a:gd name="connsiteX90" fmla="*/ 494617 w 568325"/>
                <a:gd name="connsiteY90" fmla="*/ 179461 h 550069"/>
                <a:gd name="connsiteX91" fmla="*/ 460048 w 568325"/>
                <a:gd name="connsiteY91" fmla="*/ 162849 h 550069"/>
                <a:gd name="connsiteX92" fmla="*/ 473208 w 568325"/>
                <a:gd name="connsiteY92" fmla="*/ 173832 h 550069"/>
                <a:gd name="connsiteX93" fmla="*/ 486151 w 568325"/>
                <a:gd name="connsiteY93" fmla="*/ 177535 h 550069"/>
                <a:gd name="connsiteX94" fmla="*/ 473208 w 568325"/>
                <a:gd name="connsiteY94" fmla="*/ 173832 h 550069"/>
                <a:gd name="connsiteX95" fmla="*/ 460048 w 568325"/>
                <a:gd name="connsiteY95" fmla="*/ 162849 h 550069"/>
                <a:gd name="connsiteX96" fmla="*/ 458940 w 568325"/>
                <a:gd name="connsiteY96" fmla="*/ 161925 h 550069"/>
                <a:gd name="connsiteX97" fmla="*/ 458940 w 568325"/>
                <a:gd name="connsiteY97" fmla="*/ 161925 h 550069"/>
                <a:gd name="connsiteX98" fmla="*/ 458940 w 568325"/>
                <a:gd name="connsiteY98"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54439 w 568325"/>
                <a:gd name="connsiteY15" fmla="*/ 59532 h 550069"/>
                <a:gd name="connsiteX16" fmla="*/ 275840 w 568325"/>
                <a:gd name="connsiteY16" fmla="*/ 0 h 550069"/>
                <a:gd name="connsiteX17" fmla="*/ 275840 w 568325"/>
                <a:gd name="connsiteY17" fmla="*/ 0 h 550069"/>
                <a:gd name="connsiteX18" fmla="*/ 275840 w 568325"/>
                <a:gd name="connsiteY18" fmla="*/ 2382 h 550069"/>
                <a:gd name="connsiteX19" fmla="*/ 275840 w 568325"/>
                <a:gd name="connsiteY19" fmla="*/ 19050 h 550069"/>
                <a:gd name="connsiteX20" fmla="*/ 275840 w 568325"/>
                <a:gd name="connsiteY20" fmla="*/ 2382 h 550069"/>
                <a:gd name="connsiteX21" fmla="*/ 275840 w 568325"/>
                <a:gd name="connsiteY21" fmla="*/ 0 h 550069"/>
                <a:gd name="connsiteX22" fmla="*/ 178345 w 568325"/>
                <a:gd name="connsiteY22" fmla="*/ 250032 h 550069"/>
                <a:gd name="connsiteX23" fmla="*/ 185983 w 568325"/>
                <a:gd name="connsiteY23" fmla="*/ 254963 h 550069"/>
                <a:gd name="connsiteX24" fmla="*/ 178345 w 568325"/>
                <a:gd name="connsiteY24" fmla="*/ 250032 h 550069"/>
                <a:gd name="connsiteX25" fmla="*/ 175930 w 568325"/>
                <a:gd name="connsiteY25" fmla="*/ 247613 h 550069"/>
                <a:gd name="connsiteX26" fmla="*/ 275840 w 568325"/>
                <a:gd name="connsiteY26" fmla="*/ 0 h 550069"/>
                <a:gd name="connsiteX27" fmla="*/ 165956 w 568325"/>
                <a:gd name="connsiteY27" fmla="*/ 242874 h 550069"/>
                <a:gd name="connsiteX28" fmla="*/ 166455 w 568325"/>
                <a:gd name="connsiteY28" fmla="*/ 242888 h 550069"/>
                <a:gd name="connsiteX29" fmla="*/ 171804 w 568325"/>
                <a:gd name="connsiteY29" fmla="*/ 244673 h 550069"/>
                <a:gd name="connsiteX30" fmla="*/ 166455 w 568325"/>
                <a:gd name="connsiteY30" fmla="*/ 242888 h 550069"/>
                <a:gd name="connsiteX31" fmla="*/ 165956 w 568325"/>
                <a:gd name="connsiteY31" fmla="*/ 242874 h 550069"/>
                <a:gd name="connsiteX32" fmla="*/ 156052 w 568325"/>
                <a:gd name="connsiteY32" fmla="*/ 242590 h 550069"/>
                <a:gd name="connsiteX33" fmla="*/ 165288 w 568325"/>
                <a:gd name="connsiteY33" fmla="*/ 242854 h 550069"/>
                <a:gd name="connsiteX34" fmla="*/ 407302 w 568325"/>
                <a:gd name="connsiteY34" fmla="*/ 405665 h 550069"/>
                <a:gd name="connsiteX35" fmla="*/ 399492 w 568325"/>
                <a:gd name="connsiteY35" fmla="*/ 409575 h 550069"/>
                <a:gd name="connsiteX36" fmla="*/ 404248 w 568325"/>
                <a:gd name="connsiteY36" fmla="*/ 419100 h 550069"/>
                <a:gd name="connsiteX37" fmla="*/ 404248 w 568325"/>
                <a:gd name="connsiteY37" fmla="*/ 423863 h 550069"/>
                <a:gd name="connsiteX38" fmla="*/ 404248 w 568325"/>
                <a:gd name="connsiteY38" fmla="*/ 426244 h 550069"/>
                <a:gd name="connsiteX39" fmla="*/ 401870 w 568325"/>
                <a:gd name="connsiteY39" fmla="*/ 426244 h 550069"/>
                <a:gd name="connsiteX40" fmla="*/ 399492 w 568325"/>
                <a:gd name="connsiteY40" fmla="*/ 431007 h 550069"/>
                <a:gd name="connsiteX41" fmla="*/ 392358 w 568325"/>
                <a:gd name="connsiteY41" fmla="*/ 440532 h 550069"/>
                <a:gd name="connsiteX42" fmla="*/ 387603 w 568325"/>
                <a:gd name="connsiteY42" fmla="*/ 450057 h 550069"/>
                <a:gd name="connsiteX43" fmla="*/ 382847 w 568325"/>
                <a:gd name="connsiteY43" fmla="*/ 457200 h 550069"/>
                <a:gd name="connsiteX44" fmla="*/ 380469 w 568325"/>
                <a:gd name="connsiteY44" fmla="*/ 466725 h 550069"/>
                <a:gd name="connsiteX45" fmla="*/ 380469 w 568325"/>
                <a:gd name="connsiteY45" fmla="*/ 519113 h 550069"/>
                <a:gd name="connsiteX46" fmla="*/ 380469 w 568325"/>
                <a:gd name="connsiteY46" fmla="*/ 550069 h 550069"/>
                <a:gd name="connsiteX47" fmla="*/ 282974 w 568325"/>
                <a:gd name="connsiteY47" fmla="*/ 550069 h 550069"/>
                <a:gd name="connsiteX48" fmla="*/ 274651 w 568325"/>
                <a:gd name="connsiteY48" fmla="*/ 535484 h 550069"/>
                <a:gd name="connsiteX49" fmla="*/ 273462 w 568325"/>
                <a:gd name="connsiteY49" fmla="*/ 533400 h 550069"/>
                <a:gd name="connsiteX50" fmla="*/ 256817 w 568325"/>
                <a:gd name="connsiteY50" fmla="*/ 533400 h 550069"/>
                <a:gd name="connsiteX51" fmla="*/ 254439 w 568325"/>
                <a:gd name="connsiteY51" fmla="*/ 533400 h 550069"/>
                <a:gd name="connsiteX52" fmla="*/ 142676 w 568325"/>
                <a:gd name="connsiteY52" fmla="*/ 535782 h 550069"/>
                <a:gd name="connsiteX53" fmla="*/ 135542 w 568325"/>
                <a:gd name="connsiteY53" fmla="*/ 535782 h 550069"/>
                <a:gd name="connsiteX54" fmla="*/ 45181 w 568325"/>
                <a:gd name="connsiteY54" fmla="*/ 519113 h 550069"/>
                <a:gd name="connsiteX55" fmla="*/ 11890 w 568325"/>
                <a:gd name="connsiteY55" fmla="*/ 542925 h 550069"/>
                <a:gd name="connsiteX56" fmla="*/ 0 w 568325"/>
                <a:gd name="connsiteY56" fmla="*/ 495300 h 550069"/>
                <a:gd name="connsiteX57" fmla="*/ 2378 w 568325"/>
                <a:gd name="connsiteY57" fmla="*/ 457200 h 550069"/>
                <a:gd name="connsiteX58" fmla="*/ 66582 w 568325"/>
                <a:gd name="connsiteY58" fmla="*/ 457200 h 550069"/>
                <a:gd name="connsiteX59" fmla="*/ 73716 w 568325"/>
                <a:gd name="connsiteY59" fmla="*/ 442913 h 550069"/>
                <a:gd name="connsiteX60" fmla="*/ 78472 w 568325"/>
                <a:gd name="connsiteY60" fmla="*/ 431007 h 550069"/>
                <a:gd name="connsiteX61" fmla="*/ 78472 w 568325"/>
                <a:gd name="connsiteY61" fmla="*/ 428625 h 550069"/>
                <a:gd name="connsiteX62" fmla="*/ 85606 w 568325"/>
                <a:gd name="connsiteY62" fmla="*/ 426244 h 550069"/>
                <a:gd name="connsiteX63" fmla="*/ 90361 w 568325"/>
                <a:gd name="connsiteY63" fmla="*/ 423863 h 550069"/>
                <a:gd name="connsiteX64" fmla="*/ 102251 w 568325"/>
                <a:gd name="connsiteY64" fmla="*/ 409575 h 550069"/>
                <a:gd name="connsiteX65" fmla="*/ 116519 w 568325"/>
                <a:gd name="connsiteY65" fmla="*/ 385763 h 550069"/>
                <a:gd name="connsiteX66" fmla="*/ 114141 w 568325"/>
                <a:gd name="connsiteY66" fmla="*/ 371475 h 550069"/>
                <a:gd name="connsiteX67" fmla="*/ 118897 w 568325"/>
                <a:gd name="connsiteY67" fmla="*/ 359569 h 550069"/>
                <a:gd name="connsiteX68" fmla="*/ 116816 w 568325"/>
                <a:gd name="connsiteY68" fmla="*/ 344984 h 550069"/>
                <a:gd name="connsiteX69" fmla="*/ 116519 w 568325"/>
                <a:gd name="connsiteY69" fmla="*/ 342900 h 550069"/>
                <a:gd name="connsiteX70" fmla="*/ 147432 w 568325"/>
                <a:gd name="connsiteY70" fmla="*/ 342900 h 550069"/>
                <a:gd name="connsiteX71" fmla="*/ 147432 w 568325"/>
                <a:gd name="connsiteY71" fmla="*/ 247650 h 550069"/>
                <a:gd name="connsiteX72" fmla="*/ 156052 w 568325"/>
                <a:gd name="connsiteY72" fmla="*/ 242590 h 550069"/>
                <a:gd name="connsiteX73" fmla="*/ 568325 w 568325"/>
                <a:gd name="connsiteY73" fmla="*/ 238125 h 550069"/>
                <a:gd name="connsiteX74" fmla="*/ 527900 w 568325"/>
                <a:gd name="connsiteY74" fmla="*/ 283369 h 550069"/>
                <a:gd name="connsiteX75" fmla="*/ 516445 w 568325"/>
                <a:gd name="connsiteY75" fmla="*/ 300494 h 550069"/>
                <a:gd name="connsiteX76" fmla="*/ 527900 w 568325"/>
                <a:gd name="connsiteY76" fmla="*/ 283369 h 550069"/>
                <a:gd name="connsiteX77" fmla="*/ 568325 w 568325"/>
                <a:gd name="connsiteY77" fmla="*/ 238125 h 550069"/>
                <a:gd name="connsiteX78" fmla="*/ 562861 w 568325"/>
                <a:gd name="connsiteY78" fmla="*/ 219511 h 550069"/>
                <a:gd name="connsiteX79" fmla="*/ 565947 w 568325"/>
                <a:gd name="connsiteY79" fmla="*/ 223838 h 550069"/>
                <a:gd name="connsiteX80" fmla="*/ 566192 w 568325"/>
                <a:gd name="connsiteY80" fmla="*/ 225310 h 550069"/>
                <a:gd name="connsiteX81" fmla="*/ 565947 w 568325"/>
                <a:gd name="connsiteY81" fmla="*/ 223838 h 550069"/>
                <a:gd name="connsiteX82" fmla="*/ 562861 w 568325"/>
                <a:gd name="connsiteY82" fmla="*/ 219511 h 550069"/>
                <a:gd name="connsiteX83" fmla="*/ 494617 w 568325"/>
                <a:gd name="connsiteY83" fmla="*/ 179461 h 550069"/>
                <a:gd name="connsiteX84" fmla="*/ 516011 w 568325"/>
                <a:gd name="connsiteY84" fmla="*/ 183357 h 550069"/>
                <a:gd name="connsiteX85" fmla="*/ 546924 w 568325"/>
                <a:gd name="connsiteY85" fmla="*/ 192882 h 550069"/>
                <a:gd name="connsiteX86" fmla="*/ 546979 w 568325"/>
                <a:gd name="connsiteY86" fmla="*/ 192992 h 550069"/>
                <a:gd name="connsiteX87" fmla="*/ 546924 w 568325"/>
                <a:gd name="connsiteY87" fmla="*/ 192882 h 550069"/>
                <a:gd name="connsiteX88" fmla="*/ 516011 w 568325"/>
                <a:gd name="connsiteY88" fmla="*/ 183357 h 550069"/>
                <a:gd name="connsiteX89" fmla="*/ 494617 w 568325"/>
                <a:gd name="connsiteY89" fmla="*/ 179461 h 550069"/>
                <a:gd name="connsiteX90" fmla="*/ 460048 w 568325"/>
                <a:gd name="connsiteY90" fmla="*/ 162849 h 550069"/>
                <a:gd name="connsiteX91" fmla="*/ 473208 w 568325"/>
                <a:gd name="connsiteY91" fmla="*/ 173832 h 550069"/>
                <a:gd name="connsiteX92" fmla="*/ 486151 w 568325"/>
                <a:gd name="connsiteY92" fmla="*/ 177535 h 550069"/>
                <a:gd name="connsiteX93" fmla="*/ 473208 w 568325"/>
                <a:gd name="connsiteY93" fmla="*/ 173832 h 550069"/>
                <a:gd name="connsiteX94" fmla="*/ 460048 w 568325"/>
                <a:gd name="connsiteY94" fmla="*/ 162849 h 550069"/>
                <a:gd name="connsiteX95" fmla="*/ 458940 w 568325"/>
                <a:gd name="connsiteY95" fmla="*/ 161925 h 550069"/>
                <a:gd name="connsiteX96" fmla="*/ 458940 w 568325"/>
                <a:gd name="connsiteY96" fmla="*/ 161925 h 550069"/>
                <a:gd name="connsiteX97" fmla="*/ 458940 w 568325"/>
                <a:gd name="connsiteY97"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75840 w 568325"/>
                <a:gd name="connsiteY15" fmla="*/ 0 h 550069"/>
                <a:gd name="connsiteX16" fmla="*/ 275840 w 568325"/>
                <a:gd name="connsiteY16" fmla="*/ 0 h 550069"/>
                <a:gd name="connsiteX17" fmla="*/ 275840 w 568325"/>
                <a:gd name="connsiteY17" fmla="*/ 2382 h 550069"/>
                <a:gd name="connsiteX18" fmla="*/ 275840 w 568325"/>
                <a:gd name="connsiteY18" fmla="*/ 19050 h 550069"/>
                <a:gd name="connsiteX19" fmla="*/ 275840 w 568325"/>
                <a:gd name="connsiteY19" fmla="*/ 2382 h 550069"/>
                <a:gd name="connsiteX20" fmla="*/ 275840 w 568325"/>
                <a:gd name="connsiteY20" fmla="*/ 0 h 550069"/>
                <a:gd name="connsiteX21" fmla="*/ 178345 w 568325"/>
                <a:gd name="connsiteY21" fmla="*/ 250032 h 550069"/>
                <a:gd name="connsiteX22" fmla="*/ 185983 w 568325"/>
                <a:gd name="connsiteY22" fmla="*/ 254963 h 550069"/>
                <a:gd name="connsiteX23" fmla="*/ 178345 w 568325"/>
                <a:gd name="connsiteY23" fmla="*/ 250032 h 550069"/>
                <a:gd name="connsiteX24" fmla="*/ 175930 w 568325"/>
                <a:gd name="connsiteY24" fmla="*/ 247613 h 550069"/>
                <a:gd name="connsiteX25" fmla="*/ 275840 w 568325"/>
                <a:gd name="connsiteY25" fmla="*/ 0 h 550069"/>
                <a:gd name="connsiteX26" fmla="*/ 165956 w 568325"/>
                <a:gd name="connsiteY26" fmla="*/ 242874 h 550069"/>
                <a:gd name="connsiteX27" fmla="*/ 166455 w 568325"/>
                <a:gd name="connsiteY27" fmla="*/ 242888 h 550069"/>
                <a:gd name="connsiteX28" fmla="*/ 171804 w 568325"/>
                <a:gd name="connsiteY28" fmla="*/ 244673 h 550069"/>
                <a:gd name="connsiteX29" fmla="*/ 166455 w 568325"/>
                <a:gd name="connsiteY29" fmla="*/ 242888 h 550069"/>
                <a:gd name="connsiteX30" fmla="*/ 165956 w 568325"/>
                <a:gd name="connsiteY30" fmla="*/ 242874 h 550069"/>
                <a:gd name="connsiteX31" fmla="*/ 156052 w 568325"/>
                <a:gd name="connsiteY31" fmla="*/ 242590 h 550069"/>
                <a:gd name="connsiteX32" fmla="*/ 165288 w 568325"/>
                <a:gd name="connsiteY32" fmla="*/ 242854 h 550069"/>
                <a:gd name="connsiteX33" fmla="*/ 407302 w 568325"/>
                <a:gd name="connsiteY33" fmla="*/ 405665 h 550069"/>
                <a:gd name="connsiteX34" fmla="*/ 399492 w 568325"/>
                <a:gd name="connsiteY34" fmla="*/ 409575 h 550069"/>
                <a:gd name="connsiteX35" fmla="*/ 404248 w 568325"/>
                <a:gd name="connsiteY35" fmla="*/ 419100 h 550069"/>
                <a:gd name="connsiteX36" fmla="*/ 404248 w 568325"/>
                <a:gd name="connsiteY36" fmla="*/ 423863 h 550069"/>
                <a:gd name="connsiteX37" fmla="*/ 404248 w 568325"/>
                <a:gd name="connsiteY37" fmla="*/ 426244 h 550069"/>
                <a:gd name="connsiteX38" fmla="*/ 401870 w 568325"/>
                <a:gd name="connsiteY38" fmla="*/ 426244 h 550069"/>
                <a:gd name="connsiteX39" fmla="*/ 399492 w 568325"/>
                <a:gd name="connsiteY39" fmla="*/ 431007 h 550069"/>
                <a:gd name="connsiteX40" fmla="*/ 392358 w 568325"/>
                <a:gd name="connsiteY40" fmla="*/ 440532 h 550069"/>
                <a:gd name="connsiteX41" fmla="*/ 387603 w 568325"/>
                <a:gd name="connsiteY41" fmla="*/ 450057 h 550069"/>
                <a:gd name="connsiteX42" fmla="*/ 382847 w 568325"/>
                <a:gd name="connsiteY42" fmla="*/ 457200 h 550069"/>
                <a:gd name="connsiteX43" fmla="*/ 380469 w 568325"/>
                <a:gd name="connsiteY43" fmla="*/ 466725 h 550069"/>
                <a:gd name="connsiteX44" fmla="*/ 380469 w 568325"/>
                <a:gd name="connsiteY44" fmla="*/ 519113 h 550069"/>
                <a:gd name="connsiteX45" fmla="*/ 380469 w 568325"/>
                <a:gd name="connsiteY45" fmla="*/ 550069 h 550069"/>
                <a:gd name="connsiteX46" fmla="*/ 282974 w 568325"/>
                <a:gd name="connsiteY46" fmla="*/ 550069 h 550069"/>
                <a:gd name="connsiteX47" fmla="*/ 274651 w 568325"/>
                <a:gd name="connsiteY47" fmla="*/ 535484 h 550069"/>
                <a:gd name="connsiteX48" fmla="*/ 273462 w 568325"/>
                <a:gd name="connsiteY48" fmla="*/ 533400 h 550069"/>
                <a:gd name="connsiteX49" fmla="*/ 256817 w 568325"/>
                <a:gd name="connsiteY49" fmla="*/ 533400 h 550069"/>
                <a:gd name="connsiteX50" fmla="*/ 254439 w 568325"/>
                <a:gd name="connsiteY50" fmla="*/ 533400 h 550069"/>
                <a:gd name="connsiteX51" fmla="*/ 142676 w 568325"/>
                <a:gd name="connsiteY51" fmla="*/ 535782 h 550069"/>
                <a:gd name="connsiteX52" fmla="*/ 135542 w 568325"/>
                <a:gd name="connsiteY52" fmla="*/ 535782 h 550069"/>
                <a:gd name="connsiteX53" fmla="*/ 45181 w 568325"/>
                <a:gd name="connsiteY53" fmla="*/ 519113 h 550069"/>
                <a:gd name="connsiteX54" fmla="*/ 11890 w 568325"/>
                <a:gd name="connsiteY54" fmla="*/ 542925 h 550069"/>
                <a:gd name="connsiteX55" fmla="*/ 0 w 568325"/>
                <a:gd name="connsiteY55" fmla="*/ 495300 h 550069"/>
                <a:gd name="connsiteX56" fmla="*/ 2378 w 568325"/>
                <a:gd name="connsiteY56" fmla="*/ 457200 h 550069"/>
                <a:gd name="connsiteX57" fmla="*/ 66582 w 568325"/>
                <a:gd name="connsiteY57" fmla="*/ 457200 h 550069"/>
                <a:gd name="connsiteX58" fmla="*/ 73716 w 568325"/>
                <a:gd name="connsiteY58" fmla="*/ 442913 h 550069"/>
                <a:gd name="connsiteX59" fmla="*/ 78472 w 568325"/>
                <a:gd name="connsiteY59" fmla="*/ 431007 h 550069"/>
                <a:gd name="connsiteX60" fmla="*/ 78472 w 568325"/>
                <a:gd name="connsiteY60" fmla="*/ 428625 h 550069"/>
                <a:gd name="connsiteX61" fmla="*/ 85606 w 568325"/>
                <a:gd name="connsiteY61" fmla="*/ 426244 h 550069"/>
                <a:gd name="connsiteX62" fmla="*/ 90361 w 568325"/>
                <a:gd name="connsiteY62" fmla="*/ 423863 h 550069"/>
                <a:gd name="connsiteX63" fmla="*/ 102251 w 568325"/>
                <a:gd name="connsiteY63" fmla="*/ 409575 h 550069"/>
                <a:gd name="connsiteX64" fmla="*/ 116519 w 568325"/>
                <a:gd name="connsiteY64" fmla="*/ 385763 h 550069"/>
                <a:gd name="connsiteX65" fmla="*/ 114141 w 568325"/>
                <a:gd name="connsiteY65" fmla="*/ 371475 h 550069"/>
                <a:gd name="connsiteX66" fmla="*/ 118897 w 568325"/>
                <a:gd name="connsiteY66" fmla="*/ 359569 h 550069"/>
                <a:gd name="connsiteX67" fmla="*/ 116816 w 568325"/>
                <a:gd name="connsiteY67" fmla="*/ 344984 h 550069"/>
                <a:gd name="connsiteX68" fmla="*/ 116519 w 568325"/>
                <a:gd name="connsiteY68" fmla="*/ 342900 h 550069"/>
                <a:gd name="connsiteX69" fmla="*/ 147432 w 568325"/>
                <a:gd name="connsiteY69" fmla="*/ 342900 h 550069"/>
                <a:gd name="connsiteX70" fmla="*/ 147432 w 568325"/>
                <a:gd name="connsiteY70" fmla="*/ 247650 h 550069"/>
                <a:gd name="connsiteX71" fmla="*/ 156052 w 568325"/>
                <a:gd name="connsiteY71" fmla="*/ 242590 h 550069"/>
                <a:gd name="connsiteX72" fmla="*/ 568325 w 568325"/>
                <a:gd name="connsiteY72" fmla="*/ 238125 h 550069"/>
                <a:gd name="connsiteX73" fmla="*/ 527900 w 568325"/>
                <a:gd name="connsiteY73" fmla="*/ 283369 h 550069"/>
                <a:gd name="connsiteX74" fmla="*/ 516445 w 568325"/>
                <a:gd name="connsiteY74" fmla="*/ 300494 h 550069"/>
                <a:gd name="connsiteX75" fmla="*/ 527900 w 568325"/>
                <a:gd name="connsiteY75" fmla="*/ 283369 h 550069"/>
                <a:gd name="connsiteX76" fmla="*/ 568325 w 568325"/>
                <a:gd name="connsiteY76" fmla="*/ 238125 h 550069"/>
                <a:gd name="connsiteX77" fmla="*/ 562861 w 568325"/>
                <a:gd name="connsiteY77" fmla="*/ 219511 h 550069"/>
                <a:gd name="connsiteX78" fmla="*/ 565947 w 568325"/>
                <a:gd name="connsiteY78" fmla="*/ 223838 h 550069"/>
                <a:gd name="connsiteX79" fmla="*/ 566192 w 568325"/>
                <a:gd name="connsiteY79" fmla="*/ 225310 h 550069"/>
                <a:gd name="connsiteX80" fmla="*/ 565947 w 568325"/>
                <a:gd name="connsiteY80" fmla="*/ 223838 h 550069"/>
                <a:gd name="connsiteX81" fmla="*/ 562861 w 568325"/>
                <a:gd name="connsiteY81" fmla="*/ 219511 h 550069"/>
                <a:gd name="connsiteX82" fmla="*/ 494617 w 568325"/>
                <a:gd name="connsiteY82" fmla="*/ 179461 h 550069"/>
                <a:gd name="connsiteX83" fmla="*/ 516011 w 568325"/>
                <a:gd name="connsiteY83" fmla="*/ 183357 h 550069"/>
                <a:gd name="connsiteX84" fmla="*/ 546924 w 568325"/>
                <a:gd name="connsiteY84" fmla="*/ 192882 h 550069"/>
                <a:gd name="connsiteX85" fmla="*/ 546979 w 568325"/>
                <a:gd name="connsiteY85" fmla="*/ 192992 h 550069"/>
                <a:gd name="connsiteX86" fmla="*/ 546924 w 568325"/>
                <a:gd name="connsiteY86" fmla="*/ 192882 h 550069"/>
                <a:gd name="connsiteX87" fmla="*/ 516011 w 568325"/>
                <a:gd name="connsiteY87" fmla="*/ 183357 h 550069"/>
                <a:gd name="connsiteX88" fmla="*/ 494617 w 568325"/>
                <a:gd name="connsiteY88" fmla="*/ 179461 h 550069"/>
                <a:gd name="connsiteX89" fmla="*/ 460048 w 568325"/>
                <a:gd name="connsiteY89" fmla="*/ 162849 h 550069"/>
                <a:gd name="connsiteX90" fmla="*/ 473208 w 568325"/>
                <a:gd name="connsiteY90" fmla="*/ 173832 h 550069"/>
                <a:gd name="connsiteX91" fmla="*/ 486151 w 568325"/>
                <a:gd name="connsiteY91" fmla="*/ 177535 h 550069"/>
                <a:gd name="connsiteX92" fmla="*/ 473208 w 568325"/>
                <a:gd name="connsiteY92" fmla="*/ 173832 h 550069"/>
                <a:gd name="connsiteX93" fmla="*/ 460048 w 568325"/>
                <a:gd name="connsiteY93" fmla="*/ 162849 h 550069"/>
                <a:gd name="connsiteX94" fmla="*/ 458940 w 568325"/>
                <a:gd name="connsiteY94" fmla="*/ 161925 h 550069"/>
                <a:gd name="connsiteX95" fmla="*/ 458940 w 568325"/>
                <a:gd name="connsiteY95" fmla="*/ 161925 h 550069"/>
                <a:gd name="connsiteX96" fmla="*/ 458940 w 568325"/>
                <a:gd name="connsiteY96"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4769 h 550069"/>
                <a:gd name="connsiteX12" fmla="*/ 249683 w 568325"/>
                <a:gd name="connsiteY12" fmla="*/ 50007 h 550069"/>
                <a:gd name="connsiteX13" fmla="*/ 254439 w 568325"/>
                <a:gd name="connsiteY13" fmla="*/ 54769 h 550069"/>
                <a:gd name="connsiteX14" fmla="*/ 275840 w 568325"/>
                <a:gd name="connsiteY14" fmla="*/ 0 h 550069"/>
                <a:gd name="connsiteX15" fmla="*/ 275840 w 568325"/>
                <a:gd name="connsiteY15" fmla="*/ 0 h 550069"/>
                <a:gd name="connsiteX16" fmla="*/ 275840 w 568325"/>
                <a:gd name="connsiteY16" fmla="*/ 2382 h 550069"/>
                <a:gd name="connsiteX17" fmla="*/ 275840 w 568325"/>
                <a:gd name="connsiteY17" fmla="*/ 19050 h 550069"/>
                <a:gd name="connsiteX18" fmla="*/ 275840 w 568325"/>
                <a:gd name="connsiteY18" fmla="*/ 2382 h 550069"/>
                <a:gd name="connsiteX19" fmla="*/ 275840 w 568325"/>
                <a:gd name="connsiteY19" fmla="*/ 0 h 550069"/>
                <a:gd name="connsiteX20" fmla="*/ 178345 w 568325"/>
                <a:gd name="connsiteY20" fmla="*/ 250032 h 550069"/>
                <a:gd name="connsiteX21" fmla="*/ 185983 w 568325"/>
                <a:gd name="connsiteY21" fmla="*/ 254963 h 550069"/>
                <a:gd name="connsiteX22" fmla="*/ 178345 w 568325"/>
                <a:gd name="connsiteY22" fmla="*/ 250032 h 550069"/>
                <a:gd name="connsiteX23" fmla="*/ 175930 w 568325"/>
                <a:gd name="connsiteY23" fmla="*/ 247613 h 550069"/>
                <a:gd name="connsiteX24" fmla="*/ 275840 w 568325"/>
                <a:gd name="connsiteY24" fmla="*/ 0 h 550069"/>
                <a:gd name="connsiteX25" fmla="*/ 165956 w 568325"/>
                <a:gd name="connsiteY25" fmla="*/ 242874 h 550069"/>
                <a:gd name="connsiteX26" fmla="*/ 166455 w 568325"/>
                <a:gd name="connsiteY26" fmla="*/ 242888 h 550069"/>
                <a:gd name="connsiteX27" fmla="*/ 171804 w 568325"/>
                <a:gd name="connsiteY27" fmla="*/ 244673 h 550069"/>
                <a:gd name="connsiteX28" fmla="*/ 166455 w 568325"/>
                <a:gd name="connsiteY28" fmla="*/ 242888 h 550069"/>
                <a:gd name="connsiteX29" fmla="*/ 165956 w 568325"/>
                <a:gd name="connsiteY29" fmla="*/ 242874 h 550069"/>
                <a:gd name="connsiteX30" fmla="*/ 156052 w 568325"/>
                <a:gd name="connsiteY30" fmla="*/ 242590 h 550069"/>
                <a:gd name="connsiteX31" fmla="*/ 165288 w 568325"/>
                <a:gd name="connsiteY31" fmla="*/ 242854 h 550069"/>
                <a:gd name="connsiteX32" fmla="*/ 407302 w 568325"/>
                <a:gd name="connsiteY32" fmla="*/ 405665 h 550069"/>
                <a:gd name="connsiteX33" fmla="*/ 399492 w 568325"/>
                <a:gd name="connsiteY33" fmla="*/ 409575 h 550069"/>
                <a:gd name="connsiteX34" fmla="*/ 404248 w 568325"/>
                <a:gd name="connsiteY34" fmla="*/ 419100 h 550069"/>
                <a:gd name="connsiteX35" fmla="*/ 404248 w 568325"/>
                <a:gd name="connsiteY35" fmla="*/ 423863 h 550069"/>
                <a:gd name="connsiteX36" fmla="*/ 404248 w 568325"/>
                <a:gd name="connsiteY36" fmla="*/ 426244 h 550069"/>
                <a:gd name="connsiteX37" fmla="*/ 401870 w 568325"/>
                <a:gd name="connsiteY37" fmla="*/ 426244 h 550069"/>
                <a:gd name="connsiteX38" fmla="*/ 399492 w 568325"/>
                <a:gd name="connsiteY38" fmla="*/ 431007 h 550069"/>
                <a:gd name="connsiteX39" fmla="*/ 392358 w 568325"/>
                <a:gd name="connsiteY39" fmla="*/ 440532 h 550069"/>
                <a:gd name="connsiteX40" fmla="*/ 387603 w 568325"/>
                <a:gd name="connsiteY40" fmla="*/ 450057 h 550069"/>
                <a:gd name="connsiteX41" fmla="*/ 382847 w 568325"/>
                <a:gd name="connsiteY41" fmla="*/ 457200 h 550069"/>
                <a:gd name="connsiteX42" fmla="*/ 380469 w 568325"/>
                <a:gd name="connsiteY42" fmla="*/ 466725 h 550069"/>
                <a:gd name="connsiteX43" fmla="*/ 380469 w 568325"/>
                <a:gd name="connsiteY43" fmla="*/ 519113 h 550069"/>
                <a:gd name="connsiteX44" fmla="*/ 380469 w 568325"/>
                <a:gd name="connsiteY44" fmla="*/ 550069 h 550069"/>
                <a:gd name="connsiteX45" fmla="*/ 282974 w 568325"/>
                <a:gd name="connsiteY45" fmla="*/ 550069 h 550069"/>
                <a:gd name="connsiteX46" fmla="*/ 274651 w 568325"/>
                <a:gd name="connsiteY46" fmla="*/ 535484 h 550069"/>
                <a:gd name="connsiteX47" fmla="*/ 273462 w 568325"/>
                <a:gd name="connsiteY47" fmla="*/ 533400 h 550069"/>
                <a:gd name="connsiteX48" fmla="*/ 256817 w 568325"/>
                <a:gd name="connsiteY48" fmla="*/ 533400 h 550069"/>
                <a:gd name="connsiteX49" fmla="*/ 254439 w 568325"/>
                <a:gd name="connsiteY49" fmla="*/ 533400 h 550069"/>
                <a:gd name="connsiteX50" fmla="*/ 142676 w 568325"/>
                <a:gd name="connsiteY50" fmla="*/ 535782 h 550069"/>
                <a:gd name="connsiteX51" fmla="*/ 135542 w 568325"/>
                <a:gd name="connsiteY51" fmla="*/ 535782 h 550069"/>
                <a:gd name="connsiteX52" fmla="*/ 45181 w 568325"/>
                <a:gd name="connsiteY52" fmla="*/ 519113 h 550069"/>
                <a:gd name="connsiteX53" fmla="*/ 11890 w 568325"/>
                <a:gd name="connsiteY53" fmla="*/ 542925 h 550069"/>
                <a:gd name="connsiteX54" fmla="*/ 0 w 568325"/>
                <a:gd name="connsiteY54" fmla="*/ 495300 h 550069"/>
                <a:gd name="connsiteX55" fmla="*/ 2378 w 568325"/>
                <a:gd name="connsiteY55" fmla="*/ 457200 h 550069"/>
                <a:gd name="connsiteX56" fmla="*/ 66582 w 568325"/>
                <a:gd name="connsiteY56" fmla="*/ 457200 h 550069"/>
                <a:gd name="connsiteX57" fmla="*/ 73716 w 568325"/>
                <a:gd name="connsiteY57" fmla="*/ 442913 h 550069"/>
                <a:gd name="connsiteX58" fmla="*/ 78472 w 568325"/>
                <a:gd name="connsiteY58" fmla="*/ 431007 h 550069"/>
                <a:gd name="connsiteX59" fmla="*/ 78472 w 568325"/>
                <a:gd name="connsiteY59" fmla="*/ 428625 h 550069"/>
                <a:gd name="connsiteX60" fmla="*/ 85606 w 568325"/>
                <a:gd name="connsiteY60" fmla="*/ 426244 h 550069"/>
                <a:gd name="connsiteX61" fmla="*/ 90361 w 568325"/>
                <a:gd name="connsiteY61" fmla="*/ 423863 h 550069"/>
                <a:gd name="connsiteX62" fmla="*/ 102251 w 568325"/>
                <a:gd name="connsiteY62" fmla="*/ 409575 h 550069"/>
                <a:gd name="connsiteX63" fmla="*/ 116519 w 568325"/>
                <a:gd name="connsiteY63" fmla="*/ 385763 h 550069"/>
                <a:gd name="connsiteX64" fmla="*/ 114141 w 568325"/>
                <a:gd name="connsiteY64" fmla="*/ 371475 h 550069"/>
                <a:gd name="connsiteX65" fmla="*/ 118897 w 568325"/>
                <a:gd name="connsiteY65" fmla="*/ 359569 h 550069"/>
                <a:gd name="connsiteX66" fmla="*/ 116816 w 568325"/>
                <a:gd name="connsiteY66" fmla="*/ 344984 h 550069"/>
                <a:gd name="connsiteX67" fmla="*/ 116519 w 568325"/>
                <a:gd name="connsiteY67" fmla="*/ 342900 h 550069"/>
                <a:gd name="connsiteX68" fmla="*/ 147432 w 568325"/>
                <a:gd name="connsiteY68" fmla="*/ 342900 h 550069"/>
                <a:gd name="connsiteX69" fmla="*/ 147432 w 568325"/>
                <a:gd name="connsiteY69" fmla="*/ 247650 h 550069"/>
                <a:gd name="connsiteX70" fmla="*/ 156052 w 568325"/>
                <a:gd name="connsiteY70" fmla="*/ 242590 h 550069"/>
                <a:gd name="connsiteX71" fmla="*/ 568325 w 568325"/>
                <a:gd name="connsiteY71" fmla="*/ 238125 h 550069"/>
                <a:gd name="connsiteX72" fmla="*/ 527900 w 568325"/>
                <a:gd name="connsiteY72" fmla="*/ 283369 h 550069"/>
                <a:gd name="connsiteX73" fmla="*/ 516445 w 568325"/>
                <a:gd name="connsiteY73" fmla="*/ 300494 h 550069"/>
                <a:gd name="connsiteX74" fmla="*/ 527900 w 568325"/>
                <a:gd name="connsiteY74" fmla="*/ 283369 h 550069"/>
                <a:gd name="connsiteX75" fmla="*/ 568325 w 568325"/>
                <a:gd name="connsiteY75" fmla="*/ 238125 h 550069"/>
                <a:gd name="connsiteX76" fmla="*/ 562861 w 568325"/>
                <a:gd name="connsiteY76" fmla="*/ 219511 h 550069"/>
                <a:gd name="connsiteX77" fmla="*/ 565947 w 568325"/>
                <a:gd name="connsiteY77" fmla="*/ 223838 h 550069"/>
                <a:gd name="connsiteX78" fmla="*/ 566192 w 568325"/>
                <a:gd name="connsiteY78" fmla="*/ 225310 h 550069"/>
                <a:gd name="connsiteX79" fmla="*/ 565947 w 568325"/>
                <a:gd name="connsiteY79" fmla="*/ 223838 h 550069"/>
                <a:gd name="connsiteX80" fmla="*/ 562861 w 568325"/>
                <a:gd name="connsiteY80" fmla="*/ 219511 h 550069"/>
                <a:gd name="connsiteX81" fmla="*/ 494617 w 568325"/>
                <a:gd name="connsiteY81" fmla="*/ 179461 h 550069"/>
                <a:gd name="connsiteX82" fmla="*/ 516011 w 568325"/>
                <a:gd name="connsiteY82" fmla="*/ 183357 h 550069"/>
                <a:gd name="connsiteX83" fmla="*/ 546924 w 568325"/>
                <a:gd name="connsiteY83" fmla="*/ 192882 h 550069"/>
                <a:gd name="connsiteX84" fmla="*/ 546979 w 568325"/>
                <a:gd name="connsiteY84" fmla="*/ 192992 h 550069"/>
                <a:gd name="connsiteX85" fmla="*/ 546924 w 568325"/>
                <a:gd name="connsiteY85" fmla="*/ 192882 h 550069"/>
                <a:gd name="connsiteX86" fmla="*/ 516011 w 568325"/>
                <a:gd name="connsiteY86" fmla="*/ 183357 h 550069"/>
                <a:gd name="connsiteX87" fmla="*/ 494617 w 568325"/>
                <a:gd name="connsiteY87" fmla="*/ 179461 h 550069"/>
                <a:gd name="connsiteX88" fmla="*/ 460048 w 568325"/>
                <a:gd name="connsiteY88" fmla="*/ 162849 h 550069"/>
                <a:gd name="connsiteX89" fmla="*/ 473208 w 568325"/>
                <a:gd name="connsiteY89" fmla="*/ 173832 h 550069"/>
                <a:gd name="connsiteX90" fmla="*/ 486151 w 568325"/>
                <a:gd name="connsiteY90" fmla="*/ 177535 h 550069"/>
                <a:gd name="connsiteX91" fmla="*/ 473208 w 568325"/>
                <a:gd name="connsiteY91" fmla="*/ 173832 h 550069"/>
                <a:gd name="connsiteX92" fmla="*/ 460048 w 568325"/>
                <a:gd name="connsiteY92" fmla="*/ 162849 h 550069"/>
                <a:gd name="connsiteX93" fmla="*/ 458940 w 568325"/>
                <a:gd name="connsiteY93" fmla="*/ 161925 h 550069"/>
                <a:gd name="connsiteX94" fmla="*/ 458940 w 568325"/>
                <a:gd name="connsiteY94" fmla="*/ 161925 h 550069"/>
                <a:gd name="connsiteX95" fmla="*/ 458940 w 568325"/>
                <a:gd name="connsiteY95"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4769 h 550069"/>
                <a:gd name="connsiteX12" fmla="*/ 249683 w 568325"/>
                <a:gd name="connsiteY12" fmla="*/ 50007 h 550069"/>
                <a:gd name="connsiteX13" fmla="*/ 254439 w 568325"/>
                <a:gd name="connsiteY13" fmla="*/ 54769 h 550069"/>
                <a:gd name="connsiteX14" fmla="*/ 275840 w 568325"/>
                <a:gd name="connsiteY14" fmla="*/ 0 h 550069"/>
                <a:gd name="connsiteX15" fmla="*/ 275840 w 568325"/>
                <a:gd name="connsiteY15" fmla="*/ 0 h 550069"/>
                <a:gd name="connsiteX16" fmla="*/ 275840 w 568325"/>
                <a:gd name="connsiteY16" fmla="*/ 2382 h 550069"/>
                <a:gd name="connsiteX17" fmla="*/ 275840 w 568325"/>
                <a:gd name="connsiteY17" fmla="*/ 2382 h 550069"/>
                <a:gd name="connsiteX18" fmla="*/ 275840 w 568325"/>
                <a:gd name="connsiteY18" fmla="*/ 0 h 550069"/>
                <a:gd name="connsiteX19" fmla="*/ 178345 w 568325"/>
                <a:gd name="connsiteY19" fmla="*/ 250032 h 550069"/>
                <a:gd name="connsiteX20" fmla="*/ 185983 w 568325"/>
                <a:gd name="connsiteY20" fmla="*/ 254963 h 550069"/>
                <a:gd name="connsiteX21" fmla="*/ 178345 w 568325"/>
                <a:gd name="connsiteY21" fmla="*/ 250032 h 550069"/>
                <a:gd name="connsiteX22" fmla="*/ 175930 w 568325"/>
                <a:gd name="connsiteY22" fmla="*/ 247613 h 550069"/>
                <a:gd name="connsiteX23" fmla="*/ 275840 w 568325"/>
                <a:gd name="connsiteY23" fmla="*/ 0 h 550069"/>
                <a:gd name="connsiteX24" fmla="*/ 165956 w 568325"/>
                <a:gd name="connsiteY24" fmla="*/ 242874 h 550069"/>
                <a:gd name="connsiteX25" fmla="*/ 166455 w 568325"/>
                <a:gd name="connsiteY25" fmla="*/ 242888 h 550069"/>
                <a:gd name="connsiteX26" fmla="*/ 171804 w 568325"/>
                <a:gd name="connsiteY26" fmla="*/ 244673 h 550069"/>
                <a:gd name="connsiteX27" fmla="*/ 166455 w 568325"/>
                <a:gd name="connsiteY27" fmla="*/ 242888 h 550069"/>
                <a:gd name="connsiteX28" fmla="*/ 165956 w 568325"/>
                <a:gd name="connsiteY28" fmla="*/ 242874 h 550069"/>
                <a:gd name="connsiteX29" fmla="*/ 156052 w 568325"/>
                <a:gd name="connsiteY29" fmla="*/ 242590 h 550069"/>
                <a:gd name="connsiteX30" fmla="*/ 165288 w 568325"/>
                <a:gd name="connsiteY30" fmla="*/ 242854 h 550069"/>
                <a:gd name="connsiteX31" fmla="*/ 407302 w 568325"/>
                <a:gd name="connsiteY31" fmla="*/ 405665 h 550069"/>
                <a:gd name="connsiteX32" fmla="*/ 399492 w 568325"/>
                <a:gd name="connsiteY32" fmla="*/ 409575 h 550069"/>
                <a:gd name="connsiteX33" fmla="*/ 404248 w 568325"/>
                <a:gd name="connsiteY33" fmla="*/ 419100 h 550069"/>
                <a:gd name="connsiteX34" fmla="*/ 404248 w 568325"/>
                <a:gd name="connsiteY34" fmla="*/ 423863 h 550069"/>
                <a:gd name="connsiteX35" fmla="*/ 404248 w 568325"/>
                <a:gd name="connsiteY35" fmla="*/ 426244 h 550069"/>
                <a:gd name="connsiteX36" fmla="*/ 401870 w 568325"/>
                <a:gd name="connsiteY36" fmla="*/ 426244 h 550069"/>
                <a:gd name="connsiteX37" fmla="*/ 399492 w 568325"/>
                <a:gd name="connsiteY37" fmla="*/ 431007 h 550069"/>
                <a:gd name="connsiteX38" fmla="*/ 392358 w 568325"/>
                <a:gd name="connsiteY38" fmla="*/ 440532 h 550069"/>
                <a:gd name="connsiteX39" fmla="*/ 387603 w 568325"/>
                <a:gd name="connsiteY39" fmla="*/ 450057 h 550069"/>
                <a:gd name="connsiteX40" fmla="*/ 382847 w 568325"/>
                <a:gd name="connsiteY40" fmla="*/ 457200 h 550069"/>
                <a:gd name="connsiteX41" fmla="*/ 380469 w 568325"/>
                <a:gd name="connsiteY41" fmla="*/ 466725 h 550069"/>
                <a:gd name="connsiteX42" fmla="*/ 380469 w 568325"/>
                <a:gd name="connsiteY42" fmla="*/ 519113 h 550069"/>
                <a:gd name="connsiteX43" fmla="*/ 380469 w 568325"/>
                <a:gd name="connsiteY43" fmla="*/ 550069 h 550069"/>
                <a:gd name="connsiteX44" fmla="*/ 282974 w 568325"/>
                <a:gd name="connsiteY44" fmla="*/ 550069 h 550069"/>
                <a:gd name="connsiteX45" fmla="*/ 274651 w 568325"/>
                <a:gd name="connsiteY45" fmla="*/ 535484 h 550069"/>
                <a:gd name="connsiteX46" fmla="*/ 273462 w 568325"/>
                <a:gd name="connsiteY46" fmla="*/ 533400 h 550069"/>
                <a:gd name="connsiteX47" fmla="*/ 256817 w 568325"/>
                <a:gd name="connsiteY47" fmla="*/ 533400 h 550069"/>
                <a:gd name="connsiteX48" fmla="*/ 254439 w 568325"/>
                <a:gd name="connsiteY48" fmla="*/ 533400 h 550069"/>
                <a:gd name="connsiteX49" fmla="*/ 142676 w 568325"/>
                <a:gd name="connsiteY49" fmla="*/ 535782 h 550069"/>
                <a:gd name="connsiteX50" fmla="*/ 135542 w 568325"/>
                <a:gd name="connsiteY50" fmla="*/ 535782 h 550069"/>
                <a:gd name="connsiteX51" fmla="*/ 45181 w 568325"/>
                <a:gd name="connsiteY51" fmla="*/ 519113 h 550069"/>
                <a:gd name="connsiteX52" fmla="*/ 11890 w 568325"/>
                <a:gd name="connsiteY52" fmla="*/ 542925 h 550069"/>
                <a:gd name="connsiteX53" fmla="*/ 0 w 568325"/>
                <a:gd name="connsiteY53" fmla="*/ 495300 h 550069"/>
                <a:gd name="connsiteX54" fmla="*/ 2378 w 568325"/>
                <a:gd name="connsiteY54" fmla="*/ 457200 h 550069"/>
                <a:gd name="connsiteX55" fmla="*/ 66582 w 568325"/>
                <a:gd name="connsiteY55" fmla="*/ 457200 h 550069"/>
                <a:gd name="connsiteX56" fmla="*/ 73716 w 568325"/>
                <a:gd name="connsiteY56" fmla="*/ 442913 h 550069"/>
                <a:gd name="connsiteX57" fmla="*/ 78472 w 568325"/>
                <a:gd name="connsiteY57" fmla="*/ 431007 h 550069"/>
                <a:gd name="connsiteX58" fmla="*/ 78472 w 568325"/>
                <a:gd name="connsiteY58" fmla="*/ 428625 h 550069"/>
                <a:gd name="connsiteX59" fmla="*/ 85606 w 568325"/>
                <a:gd name="connsiteY59" fmla="*/ 426244 h 550069"/>
                <a:gd name="connsiteX60" fmla="*/ 90361 w 568325"/>
                <a:gd name="connsiteY60" fmla="*/ 423863 h 550069"/>
                <a:gd name="connsiteX61" fmla="*/ 102251 w 568325"/>
                <a:gd name="connsiteY61" fmla="*/ 409575 h 550069"/>
                <a:gd name="connsiteX62" fmla="*/ 116519 w 568325"/>
                <a:gd name="connsiteY62" fmla="*/ 385763 h 550069"/>
                <a:gd name="connsiteX63" fmla="*/ 114141 w 568325"/>
                <a:gd name="connsiteY63" fmla="*/ 371475 h 550069"/>
                <a:gd name="connsiteX64" fmla="*/ 118897 w 568325"/>
                <a:gd name="connsiteY64" fmla="*/ 359569 h 550069"/>
                <a:gd name="connsiteX65" fmla="*/ 116816 w 568325"/>
                <a:gd name="connsiteY65" fmla="*/ 344984 h 550069"/>
                <a:gd name="connsiteX66" fmla="*/ 116519 w 568325"/>
                <a:gd name="connsiteY66" fmla="*/ 342900 h 550069"/>
                <a:gd name="connsiteX67" fmla="*/ 147432 w 568325"/>
                <a:gd name="connsiteY67" fmla="*/ 342900 h 550069"/>
                <a:gd name="connsiteX68" fmla="*/ 147432 w 568325"/>
                <a:gd name="connsiteY68" fmla="*/ 247650 h 550069"/>
                <a:gd name="connsiteX69" fmla="*/ 156052 w 568325"/>
                <a:gd name="connsiteY69" fmla="*/ 242590 h 550069"/>
                <a:gd name="connsiteX70" fmla="*/ 568325 w 568325"/>
                <a:gd name="connsiteY70" fmla="*/ 238125 h 550069"/>
                <a:gd name="connsiteX71" fmla="*/ 527900 w 568325"/>
                <a:gd name="connsiteY71" fmla="*/ 283369 h 550069"/>
                <a:gd name="connsiteX72" fmla="*/ 516445 w 568325"/>
                <a:gd name="connsiteY72" fmla="*/ 300494 h 550069"/>
                <a:gd name="connsiteX73" fmla="*/ 527900 w 568325"/>
                <a:gd name="connsiteY73" fmla="*/ 283369 h 550069"/>
                <a:gd name="connsiteX74" fmla="*/ 568325 w 568325"/>
                <a:gd name="connsiteY74" fmla="*/ 238125 h 550069"/>
                <a:gd name="connsiteX75" fmla="*/ 562861 w 568325"/>
                <a:gd name="connsiteY75" fmla="*/ 219511 h 550069"/>
                <a:gd name="connsiteX76" fmla="*/ 565947 w 568325"/>
                <a:gd name="connsiteY76" fmla="*/ 223838 h 550069"/>
                <a:gd name="connsiteX77" fmla="*/ 566192 w 568325"/>
                <a:gd name="connsiteY77" fmla="*/ 225310 h 550069"/>
                <a:gd name="connsiteX78" fmla="*/ 565947 w 568325"/>
                <a:gd name="connsiteY78" fmla="*/ 223838 h 550069"/>
                <a:gd name="connsiteX79" fmla="*/ 562861 w 568325"/>
                <a:gd name="connsiteY79" fmla="*/ 219511 h 550069"/>
                <a:gd name="connsiteX80" fmla="*/ 494617 w 568325"/>
                <a:gd name="connsiteY80" fmla="*/ 179461 h 550069"/>
                <a:gd name="connsiteX81" fmla="*/ 516011 w 568325"/>
                <a:gd name="connsiteY81" fmla="*/ 183357 h 550069"/>
                <a:gd name="connsiteX82" fmla="*/ 546924 w 568325"/>
                <a:gd name="connsiteY82" fmla="*/ 192882 h 550069"/>
                <a:gd name="connsiteX83" fmla="*/ 546979 w 568325"/>
                <a:gd name="connsiteY83" fmla="*/ 192992 h 550069"/>
                <a:gd name="connsiteX84" fmla="*/ 546924 w 568325"/>
                <a:gd name="connsiteY84" fmla="*/ 192882 h 550069"/>
                <a:gd name="connsiteX85" fmla="*/ 516011 w 568325"/>
                <a:gd name="connsiteY85" fmla="*/ 183357 h 550069"/>
                <a:gd name="connsiteX86" fmla="*/ 494617 w 568325"/>
                <a:gd name="connsiteY86" fmla="*/ 179461 h 550069"/>
                <a:gd name="connsiteX87" fmla="*/ 460048 w 568325"/>
                <a:gd name="connsiteY87" fmla="*/ 162849 h 550069"/>
                <a:gd name="connsiteX88" fmla="*/ 473208 w 568325"/>
                <a:gd name="connsiteY88" fmla="*/ 173832 h 550069"/>
                <a:gd name="connsiteX89" fmla="*/ 486151 w 568325"/>
                <a:gd name="connsiteY89" fmla="*/ 177535 h 550069"/>
                <a:gd name="connsiteX90" fmla="*/ 473208 w 568325"/>
                <a:gd name="connsiteY90" fmla="*/ 173832 h 550069"/>
                <a:gd name="connsiteX91" fmla="*/ 460048 w 568325"/>
                <a:gd name="connsiteY91" fmla="*/ 162849 h 550069"/>
                <a:gd name="connsiteX92" fmla="*/ 458940 w 568325"/>
                <a:gd name="connsiteY92" fmla="*/ 161925 h 550069"/>
                <a:gd name="connsiteX93" fmla="*/ 458940 w 568325"/>
                <a:gd name="connsiteY93" fmla="*/ 161925 h 550069"/>
                <a:gd name="connsiteX94" fmla="*/ 458940 w 568325"/>
                <a:gd name="connsiteY94"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4769 h 550069"/>
                <a:gd name="connsiteX12" fmla="*/ 249683 w 568325"/>
                <a:gd name="connsiteY12" fmla="*/ 50007 h 550069"/>
                <a:gd name="connsiteX13" fmla="*/ 254439 w 568325"/>
                <a:gd name="connsiteY13" fmla="*/ 54769 h 550069"/>
                <a:gd name="connsiteX14" fmla="*/ 175930 w 568325"/>
                <a:gd name="connsiteY14" fmla="*/ 247613 h 550069"/>
                <a:gd name="connsiteX15" fmla="*/ 275840 w 568325"/>
                <a:gd name="connsiteY15" fmla="*/ 0 h 550069"/>
                <a:gd name="connsiteX16" fmla="*/ 275840 w 568325"/>
                <a:gd name="connsiteY16" fmla="*/ 2382 h 550069"/>
                <a:gd name="connsiteX17" fmla="*/ 275840 w 568325"/>
                <a:gd name="connsiteY17" fmla="*/ 2382 h 550069"/>
                <a:gd name="connsiteX18" fmla="*/ 275840 w 568325"/>
                <a:gd name="connsiteY18" fmla="*/ 0 h 550069"/>
                <a:gd name="connsiteX19" fmla="*/ 178345 w 568325"/>
                <a:gd name="connsiteY19" fmla="*/ 250032 h 550069"/>
                <a:gd name="connsiteX20" fmla="*/ 185983 w 568325"/>
                <a:gd name="connsiteY20" fmla="*/ 254963 h 550069"/>
                <a:gd name="connsiteX21" fmla="*/ 178345 w 568325"/>
                <a:gd name="connsiteY21" fmla="*/ 250032 h 550069"/>
                <a:gd name="connsiteX22" fmla="*/ 175930 w 568325"/>
                <a:gd name="connsiteY22" fmla="*/ 247613 h 550069"/>
                <a:gd name="connsiteX23" fmla="*/ 165956 w 568325"/>
                <a:gd name="connsiteY23" fmla="*/ 242874 h 550069"/>
                <a:gd name="connsiteX24" fmla="*/ 166455 w 568325"/>
                <a:gd name="connsiteY24" fmla="*/ 242888 h 550069"/>
                <a:gd name="connsiteX25" fmla="*/ 171804 w 568325"/>
                <a:gd name="connsiteY25" fmla="*/ 244673 h 550069"/>
                <a:gd name="connsiteX26" fmla="*/ 166455 w 568325"/>
                <a:gd name="connsiteY26" fmla="*/ 242888 h 550069"/>
                <a:gd name="connsiteX27" fmla="*/ 165956 w 568325"/>
                <a:gd name="connsiteY27" fmla="*/ 242874 h 550069"/>
                <a:gd name="connsiteX28" fmla="*/ 156052 w 568325"/>
                <a:gd name="connsiteY28" fmla="*/ 242590 h 550069"/>
                <a:gd name="connsiteX29" fmla="*/ 165288 w 568325"/>
                <a:gd name="connsiteY29" fmla="*/ 242854 h 550069"/>
                <a:gd name="connsiteX30" fmla="*/ 407302 w 568325"/>
                <a:gd name="connsiteY30" fmla="*/ 405665 h 550069"/>
                <a:gd name="connsiteX31" fmla="*/ 399492 w 568325"/>
                <a:gd name="connsiteY31" fmla="*/ 409575 h 550069"/>
                <a:gd name="connsiteX32" fmla="*/ 404248 w 568325"/>
                <a:gd name="connsiteY32" fmla="*/ 419100 h 550069"/>
                <a:gd name="connsiteX33" fmla="*/ 404248 w 568325"/>
                <a:gd name="connsiteY33" fmla="*/ 423863 h 550069"/>
                <a:gd name="connsiteX34" fmla="*/ 404248 w 568325"/>
                <a:gd name="connsiteY34" fmla="*/ 426244 h 550069"/>
                <a:gd name="connsiteX35" fmla="*/ 401870 w 568325"/>
                <a:gd name="connsiteY35" fmla="*/ 426244 h 550069"/>
                <a:gd name="connsiteX36" fmla="*/ 399492 w 568325"/>
                <a:gd name="connsiteY36" fmla="*/ 431007 h 550069"/>
                <a:gd name="connsiteX37" fmla="*/ 392358 w 568325"/>
                <a:gd name="connsiteY37" fmla="*/ 440532 h 550069"/>
                <a:gd name="connsiteX38" fmla="*/ 387603 w 568325"/>
                <a:gd name="connsiteY38" fmla="*/ 450057 h 550069"/>
                <a:gd name="connsiteX39" fmla="*/ 382847 w 568325"/>
                <a:gd name="connsiteY39" fmla="*/ 457200 h 550069"/>
                <a:gd name="connsiteX40" fmla="*/ 380469 w 568325"/>
                <a:gd name="connsiteY40" fmla="*/ 466725 h 550069"/>
                <a:gd name="connsiteX41" fmla="*/ 380469 w 568325"/>
                <a:gd name="connsiteY41" fmla="*/ 519113 h 550069"/>
                <a:gd name="connsiteX42" fmla="*/ 380469 w 568325"/>
                <a:gd name="connsiteY42" fmla="*/ 550069 h 550069"/>
                <a:gd name="connsiteX43" fmla="*/ 282974 w 568325"/>
                <a:gd name="connsiteY43" fmla="*/ 550069 h 550069"/>
                <a:gd name="connsiteX44" fmla="*/ 274651 w 568325"/>
                <a:gd name="connsiteY44" fmla="*/ 535484 h 550069"/>
                <a:gd name="connsiteX45" fmla="*/ 273462 w 568325"/>
                <a:gd name="connsiteY45" fmla="*/ 533400 h 550069"/>
                <a:gd name="connsiteX46" fmla="*/ 256817 w 568325"/>
                <a:gd name="connsiteY46" fmla="*/ 533400 h 550069"/>
                <a:gd name="connsiteX47" fmla="*/ 254439 w 568325"/>
                <a:gd name="connsiteY47" fmla="*/ 533400 h 550069"/>
                <a:gd name="connsiteX48" fmla="*/ 142676 w 568325"/>
                <a:gd name="connsiteY48" fmla="*/ 535782 h 550069"/>
                <a:gd name="connsiteX49" fmla="*/ 135542 w 568325"/>
                <a:gd name="connsiteY49" fmla="*/ 535782 h 550069"/>
                <a:gd name="connsiteX50" fmla="*/ 45181 w 568325"/>
                <a:gd name="connsiteY50" fmla="*/ 519113 h 550069"/>
                <a:gd name="connsiteX51" fmla="*/ 11890 w 568325"/>
                <a:gd name="connsiteY51" fmla="*/ 542925 h 550069"/>
                <a:gd name="connsiteX52" fmla="*/ 0 w 568325"/>
                <a:gd name="connsiteY52" fmla="*/ 495300 h 550069"/>
                <a:gd name="connsiteX53" fmla="*/ 2378 w 568325"/>
                <a:gd name="connsiteY53" fmla="*/ 457200 h 550069"/>
                <a:gd name="connsiteX54" fmla="*/ 66582 w 568325"/>
                <a:gd name="connsiteY54" fmla="*/ 457200 h 550069"/>
                <a:gd name="connsiteX55" fmla="*/ 73716 w 568325"/>
                <a:gd name="connsiteY55" fmla="*/ 442913 h 550069"/>
                <a:gd name="connsiteX56" fmla="*/ 78472 w 568325"/>
                <a:gd name="connsiteY56" fmla="*/ 431007 h 550069"/>
                <a:gd name="connsiteX57" fmla="*/ 78472 w 568325"/>
                <a:gd name="connsiteY57" fmla="*/ 428625 h 550069"/>
                <a:gd name="connsiteX58" fmla="*/ 85606 w 568325"/>
                <a:gd name="connsiteY58" fmla="*/ 426244 h 550069"/>
                <a:gd name="connsiteX59" fmla="*/ 90361 w 568325"/>
                <a:gd name="connsiteY59" fmla="*/ 423863 h 550069"/>
                <a:gd name="connsiteX60" fmla="*/ 102251 w 568325"/>
                <a:gd name="connsiteY60" fmla="*/ 409575 h 550069"/>
                <a:gd name="connsiteX61" fmla="*/ 116519 w 568325"/>
                <a:gd name="connsiteY61" fmla="*/ 385763 h 550069"/>
                <a:gd name="connsiteX62" fmla="*/ 114141 w 568325"/>
                <a:gd name="connsiteY62" fmla="*/ 371475 h 550069"/>
                <a:gd name="connsiteX63" fmla="*/ 118897 w 568325"/>
                <a:gd name="connsiteY63" fmla="*/ 359569 h 550069"/>
                <a:gd name="connsiteX64" fmla="*/ 116816 w 568325"/>
                <a:gd name="connsiteY64" fmla="*/ 344984 h 550069"/>
                <a:gd name="connsiteX65" fmla="*/ 116519 w 568325"/>
                <a:gd name="connsiteY65" fmla="*/ 342900 h 550069"/>
                <a:gd name="connsiteX66" fmla="*/ 147432 w 568325"/>
                <a:gd name="connsiteY66" fmla="*/ 342900 h 550069"/>
                <a:gd name="connsiteX67" fmla="*/ 147432 w 568325"/>
                <a:gd name="connsiteY67" fmla="*/ 247650 h 550069"/>
                <a:gd name="connsiteX68" fmla="*/ 156052 w 568325"/>
                <a:gd name="connsiteY68" fmla="*/ 242590 h 550069"/>
                <a:gd name="connsiteX69" fmla="*/ 568325 w 568325"/>
                <a:gd name="connsiteY69" fmla="*/ 238125 h 550069"/>
                <a:gd name="connsiteX70" fmla="*/ 527900 w 568325"/>
                <a:gd name="connsiteY70" fmla="*/ 283369 h 550069"/>
                <a:gd name="connsiteX71" fmla="*/ 516445 w 568325"/>
                <a:gd name="connsiteY71" fmla="*/ 300494 h 550069"/>
                <a:gd name="connsiteX72" fmla="*/ 527900 w 568325"/>
                <a:gd name="connsiteY72" fmla="*/ 283369 h 550069"/>
                <a:gd name="connsiteX73" fmla="*/ 568325 w 568325"/>
                <a:gd name="connsiteY73" fmla="*/ 238125 h 550069"/>
                <a:gd name="connsiteX74" fmla="*/ 562861 w 568325"/>
                <a:gd name="connsiteY74" fmla="*/ 219511 h 550069"/>
                <a:gd name="connsiteX75" fmla="*/ 565947 w 568325"/>
                <a:gd name="connsiteY75" fmla="*/ 223838 h 550069"/>
                <a:gd name="connsiteX76" fmla="*/ 566192 w 568325"/>
                <a:gd name="connsiteY76" fmla="*/ 225310 h 550069"/>
                <a:gd name="connsiteX77" fmla="*/ 565947 w 568325"/>
                <a:gd name="connsiteY77" fmla="*/ 223838 h 550069"/>
                <a:gd name="connsiteX78" fmla="*/ 562861 w 568325"/>
                <a:gd name="connsiteY78" fmla="*/ 219511 h 550069"/>
                <a:gd name="connsiteX79" fmla="*/ 494617 w 568325"/>
                <a:gd name="connsiteY79" fmla="*/ 179461 h 550069"/>
                <a:gd name="connsiteX80" fmla="*/ 516011 w 568325"/>
                <a:gd name="connsiteY80" fmla="*/ 183357 h 550069"/>
                <a:gd name="connsiteX81" fmla="*/ 546924 w 568325"/>
                <a:gd name="connsiteY81" fmla="*/ 192882 h 550069"/>
                <a:gd name="connsiteX82" fmla="*/ 546979 w 568325"/>
                <a:gd name="connsiteY82" fmla="*/ 192992 h 550069"/>
                <a:gd name="connsiteX83" fmla="*/ 546924 w 568325"/>
                <a:gd name="connsiteY83" fmla="*/ 192882 h 550069"/>
                <a:gd name="connsiteX84" fmla="*/ 516011 w 568325"/>
                <a:gd name="connsiteY84" fmla="*/ 183357 h 550069"/>
                <a:gd name="connsiteX85" fmla="*/ 494617 w 568325"/>
                <a:gd name="connsiteY85" fmla="*/ 179461 h 550069"/>
                <a:gd name="connsiteX86" fmla="*/ 460048 w 568325"/>
                <a:gd name="connsiteY86" fmla="*/ 162849 h 550069"/>
                <a:gd name="connsiteX87" fmla="*/ 473208 w 568325"/>
                <a:gd name="connsiteY87" fmla="*/ 173832 h 550069"/>
                <a:gd name="connsiteX88" fmla="*/ 486151 w 568325"/>
                <a:gd name="connsiteY88" fmla="*/ 177535 h 550069"/>
                <a:gd name="connsiteX89" fmla="*/ 473208 w 568325"/>
                <a:gd name="connsiteY89" fmla="*/ 173832 h 550069"/>
                <a:gd name="connsiteX90" fmla="*/ 460048 w 568325"/>
                <a:gd name="connsiteY90" fmla="*/ 162849 h 550069"/>
                <a:gd name="connsiteX91" fmla="*/ 458940 w 568325"/>
                <a:gd name="connsiteY91" fmla="*/ 161925 h 550069"/>
                <a:gd name="connsiteX92" fmla="*/ 458940 w 568325"/>
                <a:gd name="connsiteY92" fmla="*/ 161925 h 550069"/>
                <a:gd name="connsiteX93" fmla="*/ 458940 w 568325"/>
                <a:gd name="connsiteY93"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175930 w 568325"/>
                <a:gd name="connsiteY11" fmla="*/ 247613 h 550069"/>
                <a:gd name="connsiteX12" fmla="*/ 275840 w 568325"/>
                <a:gd name="connsiteY12" fmla="*/ 0 h 550069"/>
                <a:gd name="connsiteX13" fmla="*/ 275840 w 568325"/>
                <a:gd name="connsiteY13" fmla="*/ 2382 h 550069"/>
                <a:gd name="connsiteX14" fmla="*/ 275840 w 568325"/>
                <a:gd name="connsiteY14" fmla="*/ 2382 h 550069"/>
                <a:gd name="connsiteX15" fmla="*/ 275840 w 568325"/>
                <a:gd name="connsiteY15" fmla="*/ 0 h 550069"/>
                <a:gd name="connsiteX16" fmla="*/ 178345 w 568325"/>
                <a:gd name="connsiteY16" fmla="*/ 250032 h 550069"/>
                <a:gd name="connsiteX17" fmla="*/ 185983 w 568325"/>
                <a:gd name="connsiteY17" fmla="*/ 254963 h 550069"/>
                <a:gd name="connsiteX18" fmla="*/ 178345 w 568325"/>
                <a:gd name="connsiteY18" fmla="*/ 250032 h 550069"/>
                <a:gd name="connsiteX19" fmla="*/ 175930 w 568325"/>
                <a:gd name="connsiteY19" fmla="*/ 247613 h 550069"/>
                <a:gd name="connsiteX20" fmla="*/ 165956 w 568325"/>
                <a:gd name="connsiteY20" fmla="*/ 242874 h 550069"/>
                <a:gd name="connsiteX21" fmla="*/ 166455 w 568325"/>
                <a:gd name="connsiteY21" fmla="*/ 242888 h 550069"/>
                <a:gd name="connsiteX22" fmla="*/ 171804 w 568325"/>
                <a:gd name="connsiteY22" fmla="*/ 244673 h 550069"/>
                <a:gd name="connsiteX23" fmla="*/ 166455 w 568325"/>
                <a:gd name="connsiteY23" fmla="*/ 242888 h 550069"/>
                <a:gd name="connsiteX24" fmla="*/ 165956 w 568325"/>
                <a:gd name="connsiteY24" fmla="*/ 242874 h 550069"/>
                <a:gd name="connsiteX25" fmla="*/ 156052 w 568325"/>
                <a:gd name="connsiteY25" fmla="*/ 242590 h 550069"/>
                <a:gd name="connsiteX26" fmla="*/ 165288 w 568325"/>
                <a:gd name="connsiteY26" fmla="*/ 242854 h 550069"/>
                <a:gd name="connsiteX27" fmla="*/ 407302 w 568325"/>
                <a:gd name="connsiteY27" fmla="*/ 405665 h 550069"/>
                <a:gd name="connsiteX28" fmla="*/ 399492 w 568325"/>
                <a:gd name="connsiteY28" fmla="*/ 409575 h 550069"/>
                <a:gd name="connsiteX29" fmla="*/ 404248 w 568325"/>
                <a:gd name="connsiteY29" fmla="*/ 419100 h 550069"/>
                <a:gd name="connsiteX30" fmla="*/ 404248 w 568325"/>
                <a:gd name="connsiteY30" fmla="*/ 423863 h 550069"/>
                <a:gd name="connsiteX31" fmla="*/ 404248 w 568325"/>
                <a:gd name="connsiteY31" fmla="*/ 426244 h 550069"/>
                <a:gd name="connsiteX32" fmla="*/ 401870 w 568325"/>
                <a:gd name="connsiteY32" fmla="*/ 426244 h 550069"/>
                <a:gd name="connsiteX33" fmla="*/ 399492 w 568325"/>
                <a:gd name="connsiteY33" fmla="*/ 431007 h 550069"/>
                <a:gd name="connsiteX34" fmla="*/ 392358 w 568325"/>
                <a:gd name="connsiteY34" fmla="*/ 440532 h 550069"/>
                <a:gd name="connsiteX35" fmla="*/ 387603 w 568325"/>
                <a:gd name="connsiteY35" fmla="*/ 450057 h 550069"/>
                <a:gd name="connsiteX36" fmla="*/ 382847 w 568325"/>
                <a:gd name="connsiteY36" fmla="*/ 457200 h 550069"/>
                <a:gd name="connsiteX37" fmla="*/ 380469 w 568325"/>
                <a:gd name="connsiteY37" fmla="*/ 466725 h 550069"/>
                <a:gd name="connsiteX38" fmla="*/ 380469 w 568325"/>
                <a:gd name="connsiteY38" fmla="*/ 519113 h 550069"/>
                <a:gd name="connsiteX39" fmla="*/ 380469 w 568325"/>
                <a:gd name="connsiteY39" fmla="*/ 550069 h 550069"/>
                <a:gd name="connsiteX40" fmla="*/ 282974 w 568325"/>
                <a:gd name="connsiteY40" fmla="*/ 550069 h 550069"/>
                <a:gd name="connsiteX41" fmla="*/ 274651 w 568325"/>
                <a:gd name="connsiteY41" fmla="*/ 535484 h 550069"/>
                <a:gd name="connsiteX42" fmla="*/ 273462 w 568325"/>
                <a:gd name="connsiteY42" fmla="*/ 533400 h 550069"/>
                <a:gd name="connsiteX43" fmla="*/ 256817 w 568325"/>
                <a:gd name="connsiteY43" fmla="*/ 533400 h 550069"/>
                <a:gd name="connsiteX44" fmla="*/ 254439 w 568325"/>
                <a:gd name="connsiteY44" fmla="*/ 533400 h 550069"/>
                <a:gd name="connsiteX45" fmla="*/ 142676 w 568325"/>
                <a:gd name="connsiteY45" fmla="*/ 535782 h 550069"/>
                <a:gd name="connsiteX46" fmla="*/ 135542 w 568325"/>
                <a:gd name="connsiteY46" fmla="*/ 535782 h 550069"/>
                <a:gd name="connsiteX47" fmla="*/ 45181 w 568325"/>
                <a:gd name="connsiteY47" fmla="*/ 519113 h 550069"/>
                <a:gd name="connsiteX48" fmla="*/ 11890 w 568325"/>
                <a:gd name="connsiteY48" fmla="*/ 542925 h 550069"/>
                <a:gd name="connsiteX49" fmla="*/ 0 w 568325"/>
                <a:gd name="connsiteY49" fmla="*/ 495300 h 550069"/>
                <a:gd name="connsiteX50" fmla="*/ 2378 w 568325"/>
                <a:gd name="connsiteY50" fmla="*/ 457200 h 550069"/>
                <a:gd name="connsiteX51" fmla="*/ 66582 w 568325"/>
                <a:gd name="connsiteY51" fmla="*/ 457200 h 550069"/>
                <a:gd name="connsiteX52" fmla="*/ 73716 w 568325"/>
                <a:gd name="connsiteY52" fmla="*/ 442913 h 550069"/>
                <a:gd name="connsiteX53" fmla="*/ 78472 w 568325"/>
                <a:gd name="connsiteY53" fmla="*/ 431007 h 550069"/>
                <a:gd name="connsiteX54" fmla="*/ 78472 w 568325"/>
                <a:gd name="connsiteY54" fmla="*/ 428625 h 550069"/>
                <a:gd name="connsiteX55" fmla="*/ 85606 w 568325"/>
                <a:gd name="connsiteY55" fmla="*/ 426244 h 550069"/>
                <a:gd name="connsiteX56" fmla="*/ 90361 w 568325"/>
                <a:gd name="connsiteY56" fmla="*/ 423863 h 550069"/>
                <a:gd name="connsiteX57" fmla="*/ 102251 w 568325"/>
                <a:gd name="connsiteY57" fmla="*/ 409575 h 550069"/>
                <a:gd name="connsiteX58" fmla="*/ 116519 w 568325"/>
                <a:gd name="connsiteY58" fmla="*/ 385763 h 550069"/>
                <a:gd name="connsiteX59" fmla="*/ 114141 w 568325"/>
                <a:gd name="connsiteY59" fmla="*/ 371475 h 550069"/>
                <a:gd name="connsiteX60" fmla="*/ 118897 w 568325"/>
                <a:gd name="connsiteY60" fmla="*/ 359569 h 550069"/>
                <a:gd name="connsiteX61" fmla="*/ 116816 w 568325"/>
                <a:gd name="connsiteY61" fmla="*/ 344984 h 550069"/>
                <a:gd name="connsiteX62" fmla="*/ 116519 w 568325"/>
                <a:gd name="connsiteY62" fmla="*/ 342900 h 550069"/>
                <a:gd name="connsiteX63" fmla="*/ 147432 w 568325"/>
                <a:gd name="connsiteY63" fmla="*/ 342900 h 550069"/>
                <a:gd name="connsiteX64" fmla="*/ 147432 w 568325"/>
                <a:gd name="connsiteY64" fmla="*/ 247650 h 550069"/>
                <a:gd name="connsiteX65" fmla="*/ 156052 w 568325"/>
                <a:gd name="connsiteY65" fmla="*/ 242590 h 550069"/>
                <a:gd name="connsiteX66" fmla="*/ 568325 w 568325"/>
                <a:gd name="connsiteY66" fmla="*/ 238125 h 550069"/>
                <a:gd name="connsiteX67" fmla="*/ 527900 w 568325"/>
                <a:gd name="connsiteY67" fmla="*/ 283369 h 550069"/>
                <a:gd name="connsiteX68" fmla="*/ 516445 w 568325"/>
                <a:gd name="connsiteY68" fmla="*/ 300494 h 550069"/>
                <a:gd name="connsiteX69" fmla="*/ 527900 w 568325"/>
                <a:gd name="connsiteY69" fmla="*/ 283369 h 550069"/>
                <a:gd name="connsiteX70" fmla="*/ 568325 w 568325"/>
                <a:gd name="connsiteY70" fmla="*/ 238125 h 550069"/>
                <a:gd name="connsiteX71" fmla="*/ 562861 w 568325"/>
                <a:gd name="connsiteY71" fmla="*/ 219511 h 550069"/>
                <a:gd name="connsiteX72" fmla="*/ 565947 w 568325"/>
                <a:gd name="connsiteY72" fmla="*/ 223838 h 550069"/>
                <a:gd name="connsiteX73" fmla="*/ 566192 w 568325"/>
                <a:gd name="connsiteY73" fmla="*/ 225310 h 550069"/>
                <a:gd name="connsiteX74" fmla="*/ 565947 w 568325"/>
                <a:gd name="connsiteY74" fmla="*/ 223838 h 550069"/>
                <a:gd name="connsiteX75" fmla="*/ 562861 w 568325"/>
                <a:gd name="connsiteY75" fmla="*/ 219511 h 550069"/>
                <a:gd name="connsiteX76" fmla="*/ 494617 w 568325"/>
                <a:gd name="connsiteY76" fmla="*/ 179461 h 550069"/>
                <a:gd name="connsiteX77" fmla="*/ 516011 w 568325"/>
                <a:gd name="connsiteY77" fmla="*/ 183357 h 550069"/>
                <a:gd name="connsiteX78" fmla="*/ 546924 w 568325"/>
                <a:gd name="connsiteY78" fmla="*/ 192882 h 550069"/>
                <a:gd name="connsiteX79" fmla="*/ 546979 w 568325"/>
                <a:gd name="connsiteY79" fmla="*/ 192992 h 550069"/>
                <a:gd name="connsiteX80" fmla="*/ 546924 w 568325"/>
                <a:gd name="connsiteY80" fmla="*/ 192882 h 550069"/>
                <a:gd name="connsiteX81" fmla="*/ 516011 w 568325"/>
                <a:gd name="connsiteY81" fmla="*/ 183357 h 550069"/>
                <a:gd name="connsiteX82" fmla="*/ 494617 w 568325"/>
                <a:gd name="connsiteY82" fmla="*/ 179461 h 550069"/>
                <a:gd name="connsiteX83" fmla="*/ 460048 w 568325"/>
                <a:gd name="connsiteY83" fmla="*/ 162849 h 550069"/>
                <a:gd name="connsiteX84" fmla="*/ 473208 w 568325"/>
                <a:gd name="connsiteY84" fmla="*/ 173832 h 550069"/>
                <a:gd name="connsiteX85" fmla="*/ 486151 w 568325"/>
                <a:gd name="connsiteY85" fmla="*/ 177535 h 550069"/>
                <a:gd name="connsiteX86" fmla="*/ 473208 w 568325"/>
                <a:gd name="connsiteY86" fmla="*/ 173832 h 550069"/>
                <a:gd name="connsiteX87" fmla="*/ 460048 w 568325"/>
                <a:gd name="connsiteY87" fmla="*/ 162849 h 550069"/>
                <a:gd name="connsiteX88" fmla="*/ 458940 w 568325"/>
                <a:gd name="connsiteY88" fmla="*/ 161925 h 550069"/>
                <a:gd name="connsiteX89" fmla="*/ 458940 w 568325"/>
                <a:gd name="connsiteY89" fmla="*/ 161925 h 550069"/>
                <a:gd name="connsiteX90" fmla="*/ 458940 w 568325"/>
                <a:gd name="connsiteY90"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175930 w 568325"/>
                <a:gd name="connsiteY11" fmla="*/ 247613 h 550069"/>
                <a:gd name="connsiteX12" fmla="*/ 275840 w 568325"/>
                <a:gd name="connsiteY12" fmla="*/ 0 h 550069"/>
                <a:gd name="connsiteX13" fmla="*/ 275840 w 568325"/>
                <a:gd name="connsiteY13" fmla="*/ 2382 h 550069"/>
                <a:gd name="connsiteX14" fmla="*/ 275840 w 568325"/>
                <a:gd name="connsiteY14" fmla="*/ 2382 h 550069"/>
                <a:gd name="connsiteX15" fmla="*/ 178345 w 568325"/>
                <a:gd name="connsiteY15" fmla="*/ 250032 h 550069"/>
                <a:gd name="connsiteX16" fmla="*/ 185983 w 568325"/>
                <a:gd name="connsiteY16" fmla="*/ 254963 h 550069"/>
                <a:gd name="connsiteX17" fmla="*/ 178345 w 568325"/>
                <a:gd name="connsiteY17" fmla="*/ 250032 h 550069"/>
                <a:gd name="connsiteX18" fmla="*/ 175930 w 568325"/>
                <a:gd name="connsiteY18" fmla="*/ 247613 h 550069"/>
                <a:gd name="connsiteX19" fmla="*/ 165956 w 568325"/>
                <a:gd name="connsiteY19" fmla="*/ 242874 h 550069"/>
                <a:gd name="connsiteX20" fmla="*/ 166455 w 568325"/>
                <a:gd name="connsiteY20" fmla="*/ 242888 h 550069"/>
                <a:gd name="connsiteX21" fmla="*/ 171804 w 568325"/>
                <a:gd name="connsiteY21" fmla="*/ 244673 h 550069"/>
                <a:gd name="connsiteX22" fmla="*/ 166455 w 568325"/>
                <a:gd name="connsiteY22" fmla="*/ 242888 h 550069"/>
                <a:gd name="connsiteX23" fmla="*/ 165956 w 568325"/>
                <a:gd name="connsiteY23" fmla="*/ 242874 h 550069"/>
                <a:gd name="connsiteX24" fmla="*/ 156052 w 568325"/>
                <a:gd name="connsiteY24" fmla="*/ 242590 h 550069"/>
                <a:gd name="connsiteX25" fmla="*/ 165288 w 568325"/>
                <a:gd name="connsiteY25" fmla="*/ 242854 h 550069"/>
                <a:gd name="connsiteX26" fmla="*/ 407302 w 568325"/>
                <a:gd name="connsiteY26" fmla="*/ 405665 h 550069"/>
                <a:gd name="connsiteX27" fmla="*/ 399492 w 568325"/>
                <a:gd name="connsiteY27" fmla="*/ 409575 h 550069"/>
                <a:gd name="connsiteX28" fmla="*/ 404248 w 568325"/>
                <a:gd name="connsiteY28" fmla="*/ 419100 h 550069"/>
                <a:gd name="connsiteX29" fmla="*/ 404248 w 568325"/>
                <a:gd name="connsiteY29" fmla="*/ 423863 h 550069"/>
                <a:gd name="connsiteX30" fmla="*/ 404248 w 568325"/>
                <a:gd name="connsiteY30" fmla="*/ 426244 h 550069"/>
                <a:gd name="connsiteX31" fmla="*/ 401870 w 568325"/>
                <a:gd name="connsiteY31" fmla="*/ 426244 h 550069"/>
                <a:gd name="connsiteX32" fmla="*/ 399492 w 568325"/>
                <a:gd name="connsiteY32" fmla="*/ 431007 h 550069"/>
                <a:gd name="connsiteX33" fmla="*/ 392358 w 568325"/>
                <a:gd name="connsiteY33" fmla="*/ 440532 h 550069"/>
                <a:gd name="connsiteX34" fmla="*/ 387603 w 568325"/>
                <a:gd name="connsiteY34" fmla="*/ 450057 h 550069"/>
                <a:gd name="connsiteX35" fmla="*/ 382847 w 568325"/>
                <a:gd name="connsiteY35" fmla="*/ 457200 h 550069"/>
                <a:gd name="connsiteX36" fmla="*/ 380469 w 568325"/>
                <a:gd name="connsiteY36" fmla="*/ 466725 h 550069"/>
                <a:gd name="connsiteX37" fmla="*/ 380469 w 568325"/>
                <a:gd name="connsiteY37" fmla="*/ 519113 h 550069"/>
                <a:gd name="connsiteX38" fmla="*/ 380469 w 568325"/>
                <a:gd name="connsiteY38" fmla="*/ 550069 h 550069"/>
                <a:gd name="connsiteX39" fmla="*/ 282974 w 568325"/>
                <a:gd name="connsiteY39" fmla="*/ 550069 h 550069"/>
                <a:gd name="connsiteX40" fmla="*/ 274651 w 568325"/>
                <a:gd name="connsiteY40" fmla="*/ 535484 h 550069"/>
                <a:gd name="connsiteX41" fmla="*/ 273462 w 568325"/>
                <a:gd name="connsiteY41" fmla="*/ 533400 h 550069"/>
                <a:gd name="connsiteX42" fmla="*/ 256817 w 568325"/>
                <a:gd name="connsiteY42" fmla="*/ 533400 h 550069"/>
                <a:gd name="connsiteX43" fmla="*/ 254439 w 568325"/>
                <a:gd name="connsiteY43" fmla="*/ 533400 h 550069"/>
                <a:gd name="connsiteX44" fmla="*/ 142676 w 568325"/>
                <a:gd name="connsiteY44" fmla="*/ 535782 h 550069"/>
                <a:gd name="connsiteX45" fmla="*/ 135542 w 568325"/>
                <a:gd name="connsiteY45" fmla="*/ 535782 h 550069"/>
                <a:gd name="connsiteX46" fmla="*/ 45181 w 568325"/>
                <a:gd name="connsiteY46" fmla="*/ 519113 h 550069"/>
                <a:gd name="connsiteX47" fmla="*/ 11890 w 568325"/>
                <a:gd name="connsiteY47" fmla="*/ 542925 h 550069"/>
                <a:gd name="connsiteX48" fmla="*/ 0 w 568325"/>
                <a:gd name="connsiteY48" fmla="*/ 495300 h 550069"/>
                <a:gd name="connsiteX49" fmla="*/ 2378 w 568325"/>
                <a:gd name="connsiteY49" fmla="*/ 457200 h 550069"/>
                <a:gd name="connsiteX50" fmla="*/ 66582 w 568325"/>
                <a:gd name="connsiteY50" fmla="*/ 457200 h 550069"/>
                <a:gd name="connsiteX51" fmla="*/ 73716 w 568325"/>
                <a:gd name="connsiteY51" fmla="*/ 442913 h 550069"/>
                <a:gd name="connsiteX52" fmla="*/ 78472 w 568325"/>
                <a:gd name="connsiteY52" fmla="*/ 431007 h 550069"/>
                <a:gd name="connsiteX53" fmla="*/ 78472 w 568325"/>
                <a:gd name="connsiteY53" fmla="*/ 428625 h 550069"/>
                <a:gd name="connsiteX54" fmla="*/ 85606 w 568325"/>
                <a:gd name="connsiteY54" fmla="*/ 426244 h 550069"/>
                <a:gd name="connsiteX55" fmla="*/ 90361 w 568325"/>
                <a:gd name="connsiteY55" fmla="*/ 423863 h 550069"/>
                <a:gd name="connsiteX56" fmla="*/ 102251 w 568325"/>
                <a:gd name="connsiteY56" fmla="*/ 409575 h 550069"/>
                <a:gd name="connsiteX57" fmla="*/ 116519 w 568325"/>
                <a:gd name="connsiteY57" fmla="*/ 385763 h 550069"/>
                <a:gd name="connsiteX58" fmla="*/ 114141 w 568325"/>
                <a:gd name="connsiteY58" fmla="*/ 371475 h 550069"/>
                <a:gd name="connsiteX59" fmla="*/ 118897 w 568325"/>
                <a:gd name="connsiteY59" fmla="*/ 359569 h 550069"/>
                <a:gd name="connsiteX60" fmla="*/ 116816 w 568325"/>
                <a:gd name="connsiteY60" fmla="*/ 344984 h 550069"/>
                <a:gd name="connsiteX61" fmla="*/ 116519 w 568325"/>
                <a:gd name="connsiteY61" fmla="*/ 342900 h 550069"/>
                <a:gd name="connsiteX62" fmla="*/ 147432 w 568325"/>
                <a:gd name="connsiteY62" fmla="*/ 342900 h 550069"/>
                <a:gd name="connsiteX63" fmla="*/ 147432 w 568325"/>
                <a:gd name="connsiteY63" fmla="*/ 247650 h 550069"/>
                <a:gd name="connsiteX64" fmla="*/ 156052 w 568325"/>
                <a:gd name="connsiteY64" fmla="*/ 242590 h 550069"/>
                <a:gd name="connsiteX65" fmla="*/ 568325 w 568325"/>
                <a:gd name="connsiteY65" fmla="*/ 238125 h 550069"/>
                <a:gd name="connsiteX66" fmla="*/ 527900 w 568325"/>
                <a:gd name="connsiteY66" fmla="*/ 283369 h 550069"/>
                <a:gd name="connsiteX67" fmla="*/ 516445 w 568325"/>
                <a:gd name="connsiteY67" fmla="*/ 300494 h 550069"/>
                <a:gd name="connsiteX68" fmla="*/ 527900 w 568325"/>
                <a:gd name="connsiteY68" fmla="*/ 283369 h 550069"/>
                <a:gd name="connsiteX69" fmla="*/ 568325 w 568325"/>
                <a:gd name="connsiteY69" fmla="*/ 238125 h 550069"/>
                <a:gd name="connsiteX70" fmla="*/ 562861 w 568325"/>
                <a:gd name="connsiteY70" fmla="*/ 219511 h 550069"/>
                <a:gd name="connsiteX71" fmla="*/ 565947 w 568325"/>
                <a:gd name="connsiteY71" fmla="*/ 223838 h 550069"/>
                <a:gd name="connsiteX72" fmla="*/ 566192 w 568325"/>
                <a:gd name="connsiteY72" fmla="*/ 225310 h 550069"/>
                <a:gd name="connsiteX73" fmla="*/ 565947 w 568325"/>
                <a:gd name="connsiteY73" fmla="*/ 223838 h 550069"/>
                <a:gd name="connsiteX74" fmla="*/ 562861 w 568325"/>
                <a:gd name="connsiteY74" fmla="*/ 219511 h 550069"/>
                <a:gd name="connsiteX75" fmla="*/ 494617 w 568325"/>
                <a:gd name="connsiteY75" fmla="*/ 179461 h 550069"/>
                <a:gd name="connsiteX76" fmla="*/ 516011 w 568325"/>
                <a:gd name="connsiteY76" fmla="*/ 183357 h 550069"/>
                <a:gd name="connsiteX77" fmla="*/ 546924 w 568325"/>
                <a:gd name="connsiteY77" fmla="*/ 192882 h 550069"/>
                <a:gd name="connsiteX78" fmla="*/ 546979 w 568325"/>
                <a:gd name="connsiteY78" fmla="*/ 192992 h 550069"/>
                <a:gd name="connsiteX79" fmla="*/ 546924 w 568325"/>
                <a:gd name="connsiteY79" fmla="*/ 192882 h 550069"/>
                <a:gd name="connsiteX80" fmla="*/ 516011 w 568325"/>
                <a:gd name="connsiteY80" fmla="*/ 183357 h 550069"/>
                <a:gd name="connsiteX81" fmla="*/ 494617 w 568325"/>
                <a:gd name="connsiteY81" fmla="*/ 179461 h 550069"/>
                <a:gd name="connsiteX82" fmla="*/ 460048 w 568325"/>
                <a:gd name="connsiteY82" fmla="*/ 162849 h 550069"/>
                <a:gd name="connsiteX83" fmla="*/ 473208 w 568325"/>
                <a:gd name="connsiteY83" fmla="*/ 173832 h 550069"/>
                <a:gd name="connsiteX84" fmla="*/ 486151 w 568325"/>
                <a:gd name="connsiteY84" fmla="*/ 177535 h 550069"/>
                <a:gd name="connsiteX85" fmla="*/ 473208 w 568325"/>
                <a:gd name="connsiteY85" fmla="*/ 173832 h 550069"/>
                <a:gd name="connsiteX86" fmla="*/ 460048 w 568325"/>
                <a:gd name="connsiteY86" fmla="*/ 162849 h 550069"/>
                <a:gd name="connsiteX87" fmla="*/ 458940 w 568325"/>
                <a:gd name="connsiteY87" fmla="*/ 161925 h 550069"/>
                <a:gd name="connsiteX88" fmla="*/ 458940 w 568325"/>
                <a:gd name="connsiteY88" fmla="*/ 161925 h 550069"/>
                <a:gd name="connsiteX89" fmla="*/ 458940 w 568325"/>
                <a:gd name="connsiteY89"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175930 w 568325"/>
                <a:gd name="connsiteY11" fmla="*/ 247613 h 550069"/>
                <a:gd name="connsiteX12" fmla="*/ 275840 w 568325"/>
                <a:gd name="connsiteY12" fmla="*/ 0 h 550069"/>
                <a:gd name="connsiteX13" fmla="*/ 275840 w 568325"/>
                <a:gd name="connsiteY13" fmla="*/ 2382 h 550069"/>
                <a:gd name="connsiteX14" fmla="*/ 178345 w 568325"/>
                <a:gd name="connsiteY14" fmla="*/ 250032 h 550069"/>
                <a:gd name="connsiteX15" fmla="*/ 185983 w 568325"/>
                <a:gd name="connsiteY15" fmla="*/ 254963 h 550069"/>
                <a:gd name="connsiteX16" fmla="*/ 178345 w 568325"/>
                <a:gd name="connsiteY16" fmla="*/ 250032 h 550069"/>
                <a:gd name="connsiteX17" fmla="*/ 175930 w 568325"/>
                <a:gd name="connsiteY17" fmla="*/ 247613 h 550069"/>
                <a:gd name="connsiteX18" fmla="*/ 165956 w 568325"/>
                <a:gd name="connsiteY18" fmla="*/ 242874 h 550069"/>
                <a:gd name="connsiteX19" fmla="*/ 166455 w 568325"/>
                <a:gd name="connsiteY19" fmla="*/ 242888 h 550069"/>
                <a:gd name="connsiteX20" fmla="*/ 171804 w 568325"/>
                <a:gd name="connsiteY20" fmla="*/ 244673 h 550069"/>
                <a:gd name="connsiteX21" fmla="*/ 166455 w 568325"/>
                <a:gd name="connsiteY21" fmla="*/ 242888 h 550069"/>
                <a:gd name="connsiteX22" fmla="*/ 165956 w 568325"/>
                <a:gd name="connsiteY22" fmla="*/ 242874 h 550069"/>
                <a:gd name="connsiteX23" fmla="*/ 156052 w 568325"/>
                <a:gd name="connsiteY23" fmla="*/ 242590 h 550069"/>
                <a:gd name="connsiteX24" fmla="*/ 165288 w 568325"/>
                <a:gd name="connsiteY24" fmla="*/ 242854 h 550069"/>
                <a:gd name="connsiteX25" fmla="*/ 407302 w 568325"/>
                <a:gd name="connsiteY25" fmla="*/ 405665 h 550069"/>
                <a:gd name="connsiteX26" fmla="*/ 399492 w 568325"/>
                <a:gd name="connsiteY26" fmla="*/ 409575 h 550069"/>
                <a:gd name="connsiteX27" fmla="*/ 404248 w 568325"/>
                <a:gd name="connsiteY27" fmla="*/ 419100 h 550069"/>
                <a:gd name="connsiteX28" fmla="*/ 404248 w 568325"/>
                <a:gd name="connsiteY28" fmla="*/ 423863 h 550069"/>
                <a:gd name="connsiteX29" fmla="*/ 404248 w 568325"/>
                <a:gd name="connsiteY29" fmla="*/ 426244 h 550069"/>
                <a:gd name="connsiteX30" fmla="*/ 401870 w 568325"/>
                <a:gd name="connsiteY30" fmla="*/ 426244 h 550069"/>
                <a:gd name="connsiteX31" fmla="*/ 399492 w 568325"/>
                <a:gd name="connsiteY31" fmla="*/ 431007 h 550069"/>
                <a:gd name="connsiteX32" fmla="*/ 392358 w 568325"/>
                <a:gd name="connsiteY32" fmla="*/ 440532 h 550069"/>
                <a:gd name="connsiteX33" fmla="*/ 387603 w 568325"/>
                <a:gd name="connsiteY33" fmla="*/ 450057 h 550069"/>
                <a:gd name="connsiteX34" fmla="*/ 382847 w 568325"/>
                <a:gd name="connsiteY34" fmla="*/ 457200 h 550069"/>
                <a:gd name="connsiteX35" fmla="*/ 380469 w 568325"/>
                <a:gd name="connsiteY35" fmla="*/ 466725 h 550069"/>
                <a:gd name="connsiteX36" fmla="*/ 380469 w 568325"/>
                <a:gd name="connsiteY36" fmla="*/ 519113 h 550069"/>
                <a:gd name="connsiteX37" fmla="*/ 380469 w 568325"/>
                <a:gd name="connsiteY37" fmla="*/ 550069 h 550069"/>
                <a:gd name="connsiteX38" fmla="*/ 282974 w 568325"/>
                <a:gd name="connsiteY38" fmla="*/ 550069 h 550069"/>
                <a:gd name="connsiteX39" fmla="*/ 274651 w 568325"/>
                <a:gd name="connsiteY39" fmla="*/ 535484 h 550069"/>
                <a:gd name="connsiteX40" fmla="*/ 273462 w 568325"/>
                <a:gd name="connsiteY40" fmla="*/ 533400 h 550069"/>
                <a:gd name="connsiteX41" fmla="*/ 256817 w 568325"/>
                <a:gd name="connsiteY41" fmla="*/ 533400 h 550069"/>
                <a:gd name="connsiteX42" fmla="*/ 254439 w 568325"/>
                <a:gd name="connsiteY42" fmla="*/ 533400 h 550069"/>
                <a:gd name="connsiteX43" fmla="*/ 142676 w 568325"/>
                <a:gd name="connsiteY43" fmla="*/ 535782 h 550069"/>
                <a:gd name="connsiteX44" fmla="*/ 135542 w 568325"/>
                <a:gd name="connsiteY44" fmla="*/ 535782 h 550069"/>
                <a:gd name="connsiteX45" fmla="*/ 45181 w 568325"/>
                <a:gd name="connsiteY45" fmla="*/ 519113 h 550069"/>
                <a:gd name="connsiteX46" fmla="*/ 11890 w 568325"/>
                <a:gd name="connsiteY46" fmla="*/ 542925 h 550069"/>
                <a:gd name="connsiteX47" fmla="*/ 0 w 568325"/>
                <a:gd name="connsiteY47" fmla="*/ 495300 h 550069"/>
                <a:gd name="connsiteX48" fmla="*/ 2378 w 568325"/>
                <a:gd name="connsiteY48" fmla="*/ 457200 h 550069"/>
                <a:gd name="connsiteX49" fmla="*/ 66582 w 568325"/>
                <a:gd name="connsiteY49" fmla="*/ 457200 h 550069"/>
                <a:gd name="connsiteX50" fmla="*/ 73716 w 568325"/>
                <a:gd name="connsiteY50" fmla="*/ 442913 h 550069"/>
                <a:gd name="connsiteX51" fmla="*/ 78472 w 568325"/>
                <a:gd name="connsiteY51" fmla="*/ 431007 h 550069"/>
                <a:gd name="connsiteX52" fmla="*/ 78472 w 568325"/>
                <a:gd name="connsiteY52" fmla="*/ 428625 h 550069"/>
                <a:gd name="connsiteX53" fmla="*/ 85606 w 568325"/>
                <a:gd name="connsiteY53" fmla="*/ 426244 h 550069"/>
                <a:gd name="connsiteX54" fmla="*/ 90361 w 568325"/>
                <a:gd name="connsiteY54" fmla="*/ 423863 h 550069"/>
                <a:gd name="connsiteX55" fmla="*/ 102251 w 568325"/>
                <a:gd name="connsiteY55" fmla="*/ 409575 h 550069"/>
                <a:gd name="connsiteX56" fmla="*/ 116519 w 568325"/>
                <a:gd name="connsiteY56" fmla="*/ 385763 h 550069"/>
                <a:gd name="connsiteX57" fmla="*/ 114141 w 568325"/>
                <a:gd name="connsiteY57" fmla="*/ 371475 h 550069"/>
                <a:gd name="connsiteX58" fmla="*/ 118897 w 568325"/>
                <a:gd name="connsiteY58" fmla="*/ 359569 h 550069"/>
                <a:gd name="connsiteX59" fmla="*/ 116816 w 568325"/>
                <a:gd name="connsiteY59" fmla="*/ 344984 h 550069"/>
                <a:gd name="connsiteX60" fmla="*/ 116519 w 568325"/>
                <a:gd name="connsiteY60" fmla="*/ 342900 h 550069"/>
                <a:gd name="connsiteX61" fmla="*/ 147432 w 568325"/>
                <a:gd name="connsiteY61" fmla="*/ 342900 h 550069"/>
                <a:gd name="connsiteX62" fmla="*/ 147432 w 568325"/>
                <a:gd name="connsiteY62" fmla="*/ 247650 h 550069"/>
                <a:gd name="connsiteX63" fmla="*/ 156052 w 568325"/>
                <a:gd name="connsiteY63" fmla="*/ 242590 h 550069"/>
                <a:gd name="connsiteX64" fmla="*/ 568325 w 568325"/>
                <a:gd name="connsiteY64" fmla="*/ 238125 h 550069"/>
                <a:gd name="connsiteX65" fmla="*/ 527900 w 568325"/>
                <a:gd name="connsiteY65" fmla="*/ 283369 h 550069"/>
                <a:gd name="connsiteX66" fmla="*/ 516445 w 568325"/>
                <a:gd name="connsiteY66" fmla="*/ 300494 h 550069"/>
                <a:gd name="connsiteX67" fmla="*/ 527900 w 568325"/>
                <a:gd name="connsiteY67" fmla="*/ 283369 h 550069"/>
                <a:gd name="connsiteX68" fmla="*/ 568325 w 568325"/>
                <a:gd name="connsiteY68" fmla="*/ 238125 h 550069"/>
                <a:gd name="connsiteX69" fmla="*/ 562861 w 568325"/>
                <a:gd name="connsiteY69" fmla="*/ 219511 h 550069"/>
                <a:gd name="connsiteX70" fmla="*/ 565947 w 568325"/>
                <a:gd name="connsiteY70" fmla="*/ 223838 h 550069"/>
                <a:gd name="connsiteX71" fmla="*/ 566192 w 568325"/>
                <a:gd name="connsiteY71" fmla="*/ 225310 h 550069"/>
                <a:gd name="connsiteX72" fmla="*/ 565947 w 568325"/>
                <a:gd name="connsiteY72" fmla="*/ 223838 h 550069"/>
                <a:gd name="connsiteX73" fmla="*/ 562861 w 568325"/>
                <a:gd name="connsiteY73" fmla="*/ 219511 h 550069"/>
                <a:gd name="connsiteX74" fmla="*/ 494617 w 568325"/>
                <a:gd name="connsiteY74" fmla="*/ 179461 h 550069"/>
                <a:gd name="connsiteX75" fmla="*/ 516011 w 568325"/>
                <a:gd name="connsiteY75" fmla="*/ 183357 h 550069"/>
                <a:gd name="connsiteX76" fmla="*/ 546924 w 568325"/>
                <a:gd name="connsiteY76" fmla="*/ 192882 h 550069"/>
                <a:gd name="connsiteX77" fmla="*/ 546979 w 568325"/>
                <a:gd name="connsiteY77" fmla="*/ 192992 h 550069"/>
                <a:gd name="connsiteX78" fmla="*/ 546924 w 568325"/>
                <a:gd name="connsiteY78" fmla="*/ 192882 h 550069"/>
                <a:gd name="connsiteX79" fmla="*/ 516011 w 568325"/>
                <a:gd name="connsiteY79" fmla="*/ 183357 h 550069"/>
                <a:gd name="connsiteX80" fmla="*/ 494617 w 568325"/>
                <a:gd name="connsiteY80" fmla="*/ 179461 h 550069"/>
                <a:gd name="connsiteX81" fmla="*/ 460048 w 568325"/>
                <a:gd name="connsiteY81" fmla="*/ 162849 h 550069"/>
                <a:gd name="connsiteX82" fmla="*/ 473208 w 568325"/>
                <a:gd name="connsiteY82" fmla="*/ 173832 h 550069"/>
                <a:gd name="connsiteX83" fmla="*/ 486151 w 568325"/>
                <a:gd name="connsiteY83" fmla="*/ 177535 h 550069"/>
                <a:gd name="connsiteX84" fmla="*/ 473208 w 568325"/>
                <a:gd name="connsiteY84" fmla="*/ 173832 h 550069"/>
                <a:gd name="connsiteX85" fmla="*/ 460048 w 568325"/>
                <a:gd name="connsiteY85" fmla="*/ 162849 h 550069"/>
                <a:gd name="connsiteX86" fmla="*/ 458940 w 568325"/>
                <a:gd name="connsiteY86" fmla="*/ 161925 h 550069"/>
                <a:gd name="connsiteX87" fmla="*/ 458940 w 568325"/>
                <a:gd name="connsiteY87" fmla="*/ 161925 h 550069"/>
                <a:gd name="connsiteX88" fmla="*/ 458940 w 568325"/>
                <a:gd name="connsiteY88"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175930 w 568325"/>
                <a:gd name="connsiteY11" fmla="*/ 247613 h 550069"/>
                <a:gd name="connsiteX12" fmla="*/ 275840 w 568325"/>
                <a:gd name="connsiteY12" fmla="*/ 0 h 550069"/>
                <a:gd name="connsiteX13" fmla="*/ 178345 w 568325"/>
                <a:gd name="connsiteY13" fmla="*/ 250032 h 550069"/>
                <a:gd name="connsiteX14" fmla="*/ 185983 w 568325"/>
                <a:gd name="connsiteY14" fmla="*/ 254963 h 550069"/>
                <a:gd name="connsiteX15" fmla="*/ 178345 w 568325"/>
                <a:gd name="connsiteY15" fmla="*/ 250032 h 550069"/>
                <a:gd name="connsiteX16" fmla="*/ 175930 w 568325"/>
                <a:gd name="connsiteY16" fmla="*/ 247613 h 550069"/>
                <a:gd name="connsiteX17" fmla="*/ 165956 w 568325"/>
                <a:gd name="connsiteY17" fmla="*/ 242874 h 550069"/>
                <a:gd name="connsiteX18" fmla="*/ 166455 w 568325"/>
                <a:gd name="connsiteY18" fmla="*/ 242888 h 550069"/>
                <a:gd name="connsiteX19" fmla="*/ 171804 w 568325"/>
                <a:gd name="connsiteY19" fmla="*/ 244673 h 550069"/>
                <a:gd name="connsiteX20" fmla="*/ 166455 w 568325"/>
                <a:gd name="connsiteY20" fmla="*/ 242888 h 550069"/>
                <a:gd name="connsiteX21" fmla="*/ 165956 w 568325"/>
                <a:gd name="connsiteY21" fmla="*/ 242874 h 550069"/>
                <a:gd name="connsiteX22" fmla="*/ 156052 w 568325"/>
                <a:gd name="connsiteY22" fmla="*/ 242590 h 550069"/>
                <a:gd name="connsiteX23" fmla="*/ 165288 w 568325"/>
                <a:gd name="connsiteY23" fmla="*/ 242854 h 550069"/>
                <a:gd name="connsiteX24" fmla="*/ 407302 w 568325"/>
                <a:gd name="connsiteY24" fmla="*/ 405665 h 550069"/>
                <a:gd name="connsiteX25" fmla="*/ 399492 w 568325"/>
                <a:gd name="connsiteY25" fmla="*/ 409575 h 550069"/>
                <a:gd name="connsiteX26" fmla="*/ 404248 w 568325"/>
                <a:gd name="connsiteY26" fmla="*/ 419100 h 550069"/>
                <a:gd name="connsiteX27" fmla="*/ 404248 w 568325"/>
                <a:gd name="connsiteY27" fmla="*/ 423863 h 550069"/>
                <a:gd name="connsiteX28" fmla="*/ 404248 w 568325"/>
                <a:gd name="connsiteY28" fmla="*/ 426244 h 550069"/>
                <a:gd name="connsiteX29" fmla="*/ 401870 w 568325"/>
                <a:gd name="connsiteY29" fmla="*/ 426244 h 550069"/>
                <a:gd name="connsiteX30" fmla="*/ 399492 w 568325"/>
                <a:gd name="connsiteY30" fmla="*/ 431007 h 550069"/>
                <a:gd name="connsiteX31" fmla="*/ 392358 w 568325"/>
                <a:gd name="connsiteY31" fmla="*/ 440532 h 550069"/>
                <a:gd name="connsiteX32" fmla="*/ 387603 w 568325"/>
                <a:gd name="connsiteY32" fmla="*/ 450057 h 550069"/>
                <a:gd name="connsiteX33" fmla="*/ 382847 w 568325"/>
                <a:gd name="connsiteY33" fmla="*/ 457200 h 550069"/>
                <a:gd name="connsiteX34" fmla="*/ 380469 w 568325"/>
                <a:gd name="connsiteY34" fmla="*/ 466725 h 550069"/>
                <a:gd name="connsiteX35" fmla="*/ 380469 w 568325"/>
                <a:gd name="connsiteY35" fmla="*/ 519113 h 550069"/>
                <a:gd name="connsiteX36" fmla="*/ 380469 w 568325"/>
                <a:gd name="connsiteY36" fmla="*/ 550069 h 550069"/>
                <a:gd name="connsiteX37" fmla="*/ 282974 w 568325"/>
                <a:gd name="connsiteY37" fmla="*/ 550069 h 550069"/>
                <a:gd name="connsiteX38" fmla="*/ 274651 w 568325"/>
                <a:gd name="connsiteY38" fmla="*/ 535484 h 550069"/>
                <a:gd name="connsiteX39" fmla="*/ 273462 w 568325"/>
                <a:gd name="connsiteY39" fmla="*/ 533400 h 550069"/>
                <a:gd name="connsiteX40" fmla="*/ 256817 w 568325"/>
                <a:gd name="connsiteY40" fmla="*/ 533400 h 550069"/>
                <a:gd name="connsiteX41" fmla="*/ 254439 w 568325"/>
                <a:gd name="connsiteY41" fmla="*/ 533400 h 550069"/>
                <a:gd name="connsiteX42" fmla="*/ 142676 w 568325"/>
                <a:gd name="connsiteY42" fmla="*/ 535782 h 550069"/>
                <a:gd name="connsiteX43" fmla="*/ 135542 w 568325"/>
                <a:gd name="connsiteY43" fmla="*/ 535782 h 550069"/>
                <a:gd name="connsiteX44" fmla="*/ 45181 w 568325"/>
                <a:gd name="connsiteY44" fmla="*/ 519113 h 550069"/>
                <a:gd name="connsiteX45" fmla="*/ 11890 w 568325"/>
                <a:gd name="connsiteY45" fmla="*/ 542925 h 550069"/>
                <a:gd name="connsiteX46" fmla="*/ 0 w 568325"/>
                <a:gd name="connsiteY46" fmla="*/ 495300 h 550069"/>
                <a:gd name="connsiteX47" fmla="*/ 2378 w 568325"/>
                <a:gd name="connsiteY47" fmla="*/ 457200 h 550069"/>
                <a:gd name="connsiteX48" fmla="*/ 66582 w 568325"/>
                <a:gd name="connsiteY48" fmla="*/ 457200 h 550069"/>
                <a:gd name="connsiteX49" fmla="*/ 73716 w 568325"/>
                <a:gd name="connsiteY49" fmla="*/ 442913 h 550069"/>
                <a:gd name="connsiteX50" fmla="*/ 78472 w 568325"/>
                <a:gd name="connsiteY50" fmla="*/ 431007 h 550069"/>
                <a:gd name="connsiteX51" fmla="*/ 78472 w 568325"/>
                <a:gd name="connsiteY51" fmla="*/ 428625 h 550069"/>
                <a:gd name="connsiteX52" fmla="*/ 85606 w 568325"/>
                <a:gd name="connsiteY52" fmla="*/ 426244 h 550069"/>
                <a:gd name="connsiteX53" fmla="*/ 90361 w 568325"/>
                <a:gd name="connsiteY53" fmla="*/ 423863 h 550069"/>
                <a:gd name="connsiteX54" fmla="*/ 102251 w 568325"/>
                <a:gd name="connsiteY54" fmla="*/ 409575 h 550069"/>
                <a:gd name="connsiteX55" fmla="*/ 116519 w 568325"/>
                <a:gd name="connsiteY55" fmla="*/ 385763 h 550069"/>
                <a:gd name="connsiteX56" fmla="*/ 114141 w 568325"/>
                <a:gd name="connsiteY56" fmla="*/ 371475 h 550069"/>
                <a:gd name="connsiteX57" fmla="*/ 118897 w 568325"/>
                <a:gd name="connsiteY57" fmla="*/ 359569 h 550069"/>
                <a:gd name="connsiteX58" fmla="*/ 116816 w 568325"/>
                <a:gd name="connsiteY58" fmla="*/ 344984 h 550069"/>
                <a:gd name="connsiteX59" fmla="*/ 116519 w 568325"/>
                <a:gd name="connsiteY59" fmla="*/ 342900 h 550069"/>
                <a:gd name="connsiteX60" fmla="*/ 147432 w 568325"/>
                <a:gd name="connsiteY60" fmla="*/ 342900 h 550069"/>
                <a:gd name="connsiteX61" fmla="*/ 147432 w 568325"/>
                <a:gd name="connsiteY61" fmla="*/ 247650 h 550069"/>
                <a:gd name="connsiteX62" fmla="*/ 156052 w 568325"/>
                <a:gd name="connsiteY62" fmla="*/ 242590 h 550069"/>
                <a:gd name="connsiteX63" fmla="*/ 568325 w 568325"/>
                <a:gd name="connsiteY63" fmla="*/ 238125 h 550069"/>
                <a:gd name="connsiteX64" fmla="*/ 527900 w 568325"/>
                <a:gd name="connsiteY64" fmla="*/ 283369 h 550069"/>
                <a:gd name="connsiteX65" fmla="*/ 516445 w 568325"/>
                <a:gd name="connsiteY65" fmla="*/ 300494 h 550069"/>
                <a:gd name="connsiteX66" fmla="*/ 527900 w 568325"/>
                <a:gd name="connsiteY66" fmla="*/ 283369 h 550069"/>
                <a:gd name="connsiteX67" fmla="*/ 568325 w 568325"/>
                <a:gd name="connsiteY67" fmla="*/ 238125 h 550069"/>
                <a:gd name="connsiteX68" fmla="*/ 562861 w 568325"/>
                <a:gd name="connsiteY68" fmla="*/ 219511 h 550069"/>
                <a:gd name="connsiteX69" fmla="*/ 565947 w 568325"/>
                <a:gd name="connsiteY69" fmla="*/ 223838 h 550069"/>
                <a:gd name="connsiteX70" fmla="*/ 566192 w 568325"/>
                <a:gd name="connsiteY70" fmla="*/ 225310 h 550069"/>
                <a:gd name="connsiteX71" fmla="*/ 565947 w 568325"/>
                <a:gd name="connsiteY71" fmla="*/ 223838 h 550069"/>
                <a:gd name="connsiteX72" fmla="*/ 562861 w 568325"/>
                <a:gd name="connsiteY72" fmla="*/ 219511 h 550069"/>
                <a:gd name="connsiteX73" fmla="*/ 494617 w 568325"/>
                <a:gd name="connsiteY73" fmla="*/ 179461 h 550069"/>
                <a:gd name="connsiteX74" fmla="*/ 516011 w 568325"/>
                <a:gd name="connsiteY74" fmla="*/ 183357 h 550069"/>
                <a:gd name="connsiteX75" fmla="*/ 546924 w 568325"/>
                <a:gd name="connsiteY75" fmla="*/ 192882 h 550069"/>
                <a:gd name="connsiteX76" fmla="*/ 546979 w 568325"/>
                <a:gd name="connsiteY76" fmla="*/ 192992 h 550069"/>
                <a:gd name="connsiteX77" fmla="*/ 546924 w 568325"/>
                <a:gd name="connsiteY77" fmla="*/ 192882 h 550069"/>
                <a:gd name="connsiteX78" fmla="*/ 516011 w 568325"/>
                <a:gd name="connsiteY78" fmla="*/ 183357 h 550069"/>
                <a:gd name="connsiteX79" fmla="*/ 494617 w 568325"/>
                <a:gd name="connsiteY79" fmla="*/ 179461 h 550069"/>
                <a:gd name="connsiteX80" fmla="*/ 460048 w 568325"/>
                <a:gd name="connsiteY80" fmla="*/ 162849 h 550069"/>
                <a:gd name="connsiteX81" fmla="*/ 473208 w 568325"/>
                <a:gd name="connsiteY81" fmla="*/ 173832 h 550069"/>
                <a:gd name="connsiteX82" fmla="*/ 486151 w 568325"/>
                <a:gd name="connsiteY82" fmla="*/ 177535 h 550069"/>
                <a:gd name="connsiteX83" fmla="*/ 473208 w 568325"/>
                <a:gd name="connsiteY83" fmla="*/ 173832 h 550069"/>
                <a:gd name="connsiteX84" fmla="*/ 460048 w 568325"/>
                <a:gd name="connsiteY84" fmla="*/ 162849 h 550069"/>
                <a:gd name="connsiteX85" fmla="*/ 458940 w 568325"/>
                <a:gd name="connsiteY85" fmla="*/ 161925 h 550069"/>
                <a:gd name="connsiteX86" fmla="*/ 458940 w 568325"/>
                <a:gd name="connsiteY86" fmla="*/ 161925 h 550069"/>
                <a:gd name="connsiteX87" fmla="*/ 458940 w 568325"/>
                <a:gd name="connsiteY87" fmla="*/ 161925 h 550069"/>
                <a:gd name="connsiteX0" fmla="*/ 218770 w 568325"/>
                <a:gd name="connsiteY0" fmla="*/ 41539 h 474926"/>
                <a:gd name="connsiteX1" fmla="*/ 425598 w 568325"/>
                <a:gd name="connsiteY1" fmla="*/ 39106 h 474926"/>
                <a:gd name="connsiteX2" fmla="*/ 430461 w 568325"/>
                <a:gd name="connsiteY2" fmla="*/ 43976 h 474926"/>
                <a:gd name="connsiteX3" fmla="*/ 425598 w 568325"/>
                <a:gd name="connsiteY3" fmla="*/ 39106 h 474926"/>
                <a:gd name="connsiteX4" fmla="*/ 358364 w 568325"/>
                <a:gd name="connsiteY4" fmla="*/ 0 h 474926"/>
                <a:gd name="connsiteX5" fmla="*/ 368579 w 568325"/>
                <a:gd name="connsiteY5" fmla="*/ 15345 h 474926"/>
                <a:gd name="connsiteX6" fmla="*/ 409004 w 568325"/>
                <a:gd name="connsiteY6" fmla="*/ 22489 h 474926"/>
                <a:gd name="connsiteX7" fmla="*/ 414936 w 568325"/>
                <a:gd name="connsiteY7" fmla="*/ 28429 h 474926"/>
                <a:gd name="connsiteX8" fmla="*/ 409004 w 568325"/>
                <a:gd name="connsiteY8" fmla="*/ 22489 h 474926"/>
                <a:gd name="connsiteX9" fmla="*/ 368579 w 568325"/>
                <a:gd name="connsiteY9" fmla="*/ 15345 h 474926"/>
                <a:gd name="connsiteX10" fmla="*/ 358364 w 568325"/>
                <a:gd name="connsiteY10" fmla="*/ 0 h 474926"/>
                <a:gd name="connsiteX11" fmla="*/ 175930 w 568325"/>
                <a:gd name="connsiteY11" fmla="*/ 172470 h 474926"/>
                <a:gd name="connsiteX12" fmla="*/ 178345 w 568325"/>
                <a:gd name="connsiteY12" fmla="*/ 174889 h 474926"/>
                <a:gd name="connsiteX13" fmla="*/ 185983 w 568325"/>
                <a:gd name="connsiteY13" fmla="*/ 179820 h 474926"/>
                <a:gd name="connsiteX14" fmla="*/ 178345 w 568325"/>
                <a:gd name="connsiteY14" fmla="*/ 174889 h 474926"/>
                <a:gd name="connsiteX15" fmla="*/ 175930 w 568325"/>
                <a:gd name="connsiteY15" fmla="*/ 172470 h 474926"/>
                <a:gd name="connsiteX16" fmla="*/ 165956 w 568325"/>
                <a:gd name="connsiteY16" fmla="*/ 167731 h 474926"/>
                <a:gd name="connsiteX17" fmla="*/ 166455 w 568325"/>
                <a:gd name="connsiteY17" fmla="*/ 167745 h 474926"/>
                <a:gd name="connsiteX18" fmla="*/ 171804 w 568325"/>
                <a:gd name="connsiteY18" fmla="*/ 169530 h 474926"/>
                <a:gd name="connsiteX19" fmla="*/ 166455 w 568325"/>
                <a:gd name="connsiteY19" fmla="*/ 167745 h 474926"/>
                <a:gd name="connsiteX20" fmla="*/ 165956 w 568325"/>
                <a:gd name="connsiteY20" fmla="*/ 167731 h 474926"/>
                <a:gd name="connsiteX21" fmla="*/ 156052 w 568325"/>
                <a:gd name="connsiteY21" fmla="*/ 167447 h 474926"/>
                <a:gd name="connsiteX22" fmla="*/ 165288 w 568325"/>
                <a:gd name="connsiteY22" fmla="*/ 167711 h 474926"/>
                <a:gd name="connsiteX23" fmla="*/ 407302 w 568325"/>
                <a:gd name="connsiteY23" fmla="*/ 330522 h 474926"/>
                <a:gd name="connsiteX24" fmla="*/ 399492 w 568325"/>
                <a:gd name="connsiteY24" fmla="*/ 334432 h 474926"/>
                <a:gd name="connsiteX25" fmla="*/ 404248 w 568325"/>
                <a:gd name="connsiteY25" fmla="*/ 343957 h 474926"/>
                <a:gd name="connsiteX26" fmla="*/ 404248 w 568325"/>
                <a:gd name="connsiteY26" fmla="*/ 348720 h 474926"/>
                <a:gd name="connsiteX27" fmla="*/ 404248 w 568325"/>
                <a:gd name="connsiteY27" fmla="*/ 351101 h 474926"/>
                <a:gd name="connsiteX28" fmla="*/ 401870 w 568325"/>
                <a:gd name="connsiteY28" fmla="*/ 351101 h 474926"/>
                <a:gd name="connsiteX29" fmla="*/ 399492 w 568325"/>
                <a:gd name="connsiteY29" fmla="*/ 355864 h 474926"/>
                <a:gd name="connsiteX30" fmla="*/ 392358 w 568325"/>
                <a:gd name="connsiteY30" fmla="*/ 365389 h 474926"/>
                <a:gd name="connsiteX31" fmla="*/ 387603 w 568325"/>
                <a:gd name="connsiteY31" fmla="*/ 374914 h 474926"/>
                <a:gd name="connsiteX32" fmla="*/ 382847 w 568325"/>
                <a:gd name="connsiteY32" fmla="*/ 382057 h 474926"/>
                <a:gd name="connsiteX33" fmla="*/ 380469 w 568325"/>
                <a:gd name="connsiteY33" fmla="*/ 391582 h 474926"/>
                <a:gd name="connsiteX34" fmla="*/ 380469 w 568325"/>
                <a:gd name="connsiteY34" fmla="*/ 443970 h 474926"/>
                <a:gd name="connsiteX35" fmla="*/ 380469 w 568325"/>
                <a:gd name="connsiteY35" fmla="*/ 474926 h 474926"/>
                <a:gd name="connsiteX36" fmla="*/ 282974 w 568325"/>
                <a:gd name="connsiteY36" fmla="*/ 474926 h 474926"/>
                <a:gd name="connsiteX37" fmla="*/ 274651 w 568325"/>
                <a:gd name="connsiteY37" fmla="*/ 460341 h 474926"/>
                <a:gd name="connsiteX38" fmla="*/ 273462 w 568325"/>
                <a:gd name="connsiteY38" fmla="*/ 458257 h 474926"/>
                <a:gd name="connsiteX39" fmla="*/ 256817 w 568325"/>
                <a:gd name="connsiteY39" fmla="*/ 458257 h 474926"/>
                <a:gd name="connsiteX40" fmla="*/ 254439 w 568325"/>
                <a:gd name="connsiteY40" fmla="*/ 458257 h 474926"/>
                <a:gd name="connsiteX41" fmla="*/ 142676 w 568325"/>
                <a:gd name="connsiteY41" fmla="*/ 460639 h 474926"/>
                <a:gd name="connsiteX42" fmla="*/ 135542 w 568325"/>
                <a:gd name="connsiteY42" fmla="*/ 460639 h 474926"/>
                <a:gd name="connsiteX43" fmla="*/ 45181 w 568325"/>
                <a:gd name="connsiteY43" fmla="*/ 443970 h 474926"/>
                <a:gd name="connsiteX44" fmla="*/ 11890 w 568325"/>
                <a:gd name="connsiteY44" fmla="*/ 467782 h 474926"/>
                <a:gd name="connsiteX45" fmla="*/ 0 w 568325"/>
                <a:gd name="connsiteY45" fmla="*/ 420157 h 474926"/>
                <a:gd name="connsiteX46" fmla="*/ 2378 w 568325"/>
                <a:gd name="connsiteY46" fmla="*/ 382057 h 474926"/>
                <a:gd name="connsiteX47" fmla="*/ 66582 w 568325"/>
                <a:gd name="connsiteY47" fmla="*/ 382057 h 474926"/>
                <a:gd name="connsiteX48" fmla="*/ 73716 w 568325"/>
                <a:gd name="connsiteY48" fmla="*/ 367770 h 474926"/>
                <a:gd name="connsiteX49" fmla="*/ 78472 w 568325"/>
                <a:gd name="connsiteY49" fmla="*/ 355864 h 474926"/>
                <a:gd name="connsiteX50" fmla="*/ 78472 w 568325"/>
                <a:gd name="connsiteY50" fmla="*/ 353482 h 474926"/>
                <a:gd name="connsiteX51" fmla="*/ 85606 w 568325"/>
                <a:gd name="connsiteY51" fmla="*/ 351101 h 474926"/>
                <a:gd name="connsiteX52" fmla="*/ 90361 w 568325"/>
                <a:gd name="connsiteY52" fmla="*/ 348720 h 474926"/>
                <a:gd name="connsiteX53" fmla="*/ 102251 w 568325"/>
                <a:gd name="connsiteY53" fmla="*/ 334432 h 474926"/>
                <a:gd name="connsiteX54" fmla="*/ 116519 w 568325"/>
                <a:gd name="connsiteY54" fmla="*/ 310620 h 474926"/>
                <a:gd name="connsiteX55" fmla="*/ 114141 w 568325"/>
                <a:gd name="connsiteY55" fmla="*/ 296332 h 474926"/>
                <a:gd name="connsiteX56" fmla="*/ 118897 w 568325"/>
                <a:gd name="connsiteY56" fmla="*/ 284426 h 474926"/>
                <a:gd name="connsiteX57" fmla="*/ 116816 w 568325"/>
                <a:gd name="connsiteY57" fmla="*/ 269841 h 474926"/>
                <a:gd name="connsiteX58" fmla="*/ 116519 w 568325"/>
                <a:gd name="connsiteY58" fmla="*/ 267757 h 474926"/>
                <a:gd name="connsiteX59" fmla="*/ 147432 w 568325"/>
                <a:gd name="connsiteY59" fmla="*/ 267757 h 474926"/>
                <a:gd name="connsiteX60" fmla="*/ 147432 w 568325"/>
                <a:gd name="connsiteY60" fmla="*/ 172507 h 474926"/>
                <a:gd name="connsiteX61" fmla="*/ 156052 w 568325"/>
                <a:gd name="connsiteY61" fmla="*/ 167447 h 474926"/>
                <a:gd name="connsiteX62" fmla="*/ 568325 w 568325"/>
                <a:gd name="connsiteY62" fmla="*/ 162982 h 474926"/>
                <a:gd name="connsiteX63" fmla="*/ 527900 w 568325"/>
                <a:gd name="connsiteY63" fmla="*/ 208226 h 474926"/>
                <a:gd name="connsiteX64" fmla="*/ 516445 w 568325"/>
                <a:gd name="connsiteY64" fmla="*/ 225351 h 474926"/>
                <a:gd name="connsiteX65" fmla="*/ 527900 w 568325"/>
                <a:gd name="connsiteY65" fmla="*/ 208226 h 474926"/>
                <a:gd name="connsiteX66" fmla="*/ 568325 w 568325"/>
                <a:gd name="connsiteY66" fmla="*/ 162982 h 474926"/>
                <a:gd name="connsiteX67" fmla="*/ 562861 w 568325"/>
                <a:gd name="connsiteY67" fmla="*/ 144368 h 474926"/>
                <a:gd name="connsiteX68" fmla="*/ 565947 w 568325"/>
                <a:gd name="connsiteY68" fmla="*/ 148695 h 474926"/>
                <a:gd name="connsiteX69" fmla="*/ 566192 w 568325"/>
                <a:gd name="connsiteY69" fmla="*/ 150167 h 474926"/>
                <a:gd name="connsiteX70" fmla="*/ 565947 w 568325"/>
                <a:gd name="connsiteY70" fmla="*/ 148695 h 474926"/>
                <a:gd name="connsiteX71" fmla="*/ 562861 w 568325"/>
                <a:gd name="connsiteY71" fmla="*/ 144368 h 474926"/>
                <a:gd name="connsiteX72" fmla="*/ 494617 w 568325"/>
                <a:gd name="connsiteY72" fmla="*/ 104318 h 474926"/>
                <a:gd name="connsiteX73" fmla="*/ 516011 w 568325"/>
                <a:gd name="connsiteY73" fmla="*/ 108214 h 474926"/>
                <a:gd name="connsiteX74" fmla="*/ 546924 w 568325"/>
                <a:gd name="connsiteY74" fmla="*/ 117739 h 474926"/>
                <a:gd name="connsiteX75" fmla="*/ 546979 w 568325"/>
                <a:gd name="connsiteY75" fmla="*/ 117849 h 474926"/>
                <a:gd name="connsiteX76" fmla="*/ 546924 w 568325"/>
                <a:gd name="connsiteY76" fmla="*/ 117739 h 474926"/>
                <a:gd name="connsiteX77" fmla="*/ 516011 w 568325"/>
                <a:gd name="connsiteY77" fmla="*/ 108214 h 474926"/>
                <a:gd name="connsiteX78" fmla="*/ 494617 w 568325"/>
                <a:gd name="connsiteY78" fmla="*/ 104318 h 474926"/>
                <a:gd name="connsiteX79" fmla="*/ 460048 w 568325"/>
                <a:gd name="connsiteY79" fmla="*/ 87706 h 474926"/>
                <a:gd name="connsiteX80" fmla="*/ 473208 w 568325"/>
                <a:gd name="connsiteY80" fmla="*/ 98689 h 474926"/>
                <a:gd name="connsiteX81" fmla="*/ 486151 w 568325"/>
                <a:gd name="connsiteY81" fmla="*/ 102392 h 474926"/>
                <a:gd name="connsiteX82" fmla="*/ 473208 w 568325"/>
                <a:gd name="connsiteY82" fmla="*/ 98689 h 474926"/>
                <a:gd name="connsiteX83" fmla="*/ 460048 w 568325"/>
                <a:gd name="connsiteY83" fmla="*/ 87706 h 474926"/>
                <a:gd name="connsiteX84" fmla="*/ 458940 w 568325"/>
                <a:gd name="connsiteY84" fmla="*/ 86782 h 474926"/>
                <a:gd name="connsiteX85" fmla="*/ 458940 w 568325"/>
                <a:gd name="connsiteY85" fmla="*/ 86782 h 474926"/>
                <a:gd name="connsiteX86" fmla="*/ 458940 w 568325"/>
                <a:gd name="connsiteY86" fmla="*/ 86782 h 474926"/>
                <a:gd name="connsiteX0" fmla="*/ 218770 w 568325"/>
                <a:gd name="connsiteY0" fmla="*/ 26194 h 459581"/>
                <a:gd name="connsiteX1" fmla="*/ 425598 w 568325"/>
                <a:gd name="connsiteY1" fmla="*/ 23761 h 459581"/>
                <a:gd name="connsiteX2" fmla="*/ 430461 w 568325"/>
                <a:gd name="connsiteY2" fmla="*/ 28631 h 459581"/>
                <a:gd name="connsiteX3" fmla="*/ 425598 w 568325"/>
                <a:gd name="connsiteY3" fmla="*/ 23761 h 459581"/>
                <a:gd name="connsiteX4" fmla="*/ 368579 w 568325"/>
                <a:gd name="connsiteY4" fmla="*/ 0 h 459581"/>
                <a:gd name="connsiteX5" fmla="*/ 368579 w 568325"/>
                <a:gd name="connsiteY5" fmla="*/ 0 h 459581"/>
                <a:gd name="connsiteX6" fmla="*/ 409004 w 568325"/>
                <a:gd name="connsiteY6" fmla="*/ 7144 h 459581"/>
                <a:gd name="connsiteX7" fmla="*/ 414936 w 568325"/>
                <a:gd name="connsiteY7" fmla="*/ 13084 h 459581"/>
                <a:gd name="connsiteX8" fmla="*/ 409004 w 568325"/>
                <a:gd name="connsiteY8" fmla="*/ 7144 h 459581"/>
                <a:gd name="connsiteX9" fmla="*/ 368579 w 568325"/>
                <a:gd name="connsiteY9" fmla="*/ 0 h 459581"/>
                <a:gd name="connsiteX10" fmla="*/ 175930 w 568325"/>
                <a:gd name="connsiteY10" fmla="*/ 157125 h 459581"/>
                <a:gd name="connsiteX11" fmla="*/ 178345 w 568325"/>
                <a:gd name="connsiteY11" fmla="*/ 159544 h 459581"/>
                <a:gd name="connsiteX12" fmla="*/ 185983 w 568325"/>
                <a:gd name="connsiteY12" fmla="*/ 164475 h 459581"/>
                <a:gd name="connsiteX13" fmla="*/ 178345 w 568325"/>
                <a:gd name="connsiteY13" fmla="*/ 159544 h 459581"/>
                <a:gd name="connsiteX14" fmla="*/ 175930 w 568325"/>
                <a:gd name="connsiteY14" fmla="*/ 157125 h 459581"/>
                <a:gd name="connsiteX15" fmla="*/ 165956 w 568325"/>
                <a:gd name="connsiteY15" fmla="*/ 152386 h 459581"/>
                <a:gd name="connsiteX16" fmla="*/ 166455 w 568325"/>
                <a:gd name="connsiteY16" fmla="*/ 152400 h 459581"/>
                <a:gd name="connsiteX17" fmla="*/ 171804 w 568325"/>
                <a:gd name="connsiteY17" fmla="*/ 154185 h 459581"/>
                <a:gd name="connsiteX18" fmla="*/ 166455 w 568325"/>
                <a:gd name="connsiteY18" fmla="*/ 152400 h 459581"/>
                <a:gd name="connsiteX19" fmla="*/ 165956 w 568325"/>
                <a:gd name="connsiteY19" fmla="*/ 152386 h 459581"/>
                <a:gd name="connsiteX20" fmla="*/ 156052 w 568325"/>
                <a:gd name="connsiteY20" fmla="*/ 152102 h 459581"/>
                <a:gd name="connsiteX21" fmla="*/ 165288 w 568325"/>
                <a:gd name="connsiteY21" fmla="*/ 152366 h 459581"/>
                <a:gd name="connsiteX22" fmla="*/ 407302 w 568325"/>
                <a:gd name="connsiteY22" fmla="*/ 315177 h 459581"/>
                <a:gd name="connsiteX23" fmla="*/ 399492 w 568325"/>
                <a:gd name="connsiteY23" fmla="*/ 319087 h 459581"/>
                <a:gd name="connsiteX24" fmla="*/ 404248 w 568325"/>
                <a:gd name="connsiteY24" fmla="*/ 328612 h 459581"/>
                <a:gd name="connsiteX25" fmla="*/ 404248 w 568325"/>
                <a:gd name="connsiteY25" fmla="*/ 333375 h 459581"/>
                <a:gd name="connsiteX26" fmla="*/ 404248 w 568325"/>
                <a:gd name="connsiteY26" fmla="*/ 335756 h 459581"/>
                <a:gd name="connsiteX27" fmla="*/ 401870 w 568325"/>
                <a:gd name="connsiteY27" fmla="*/ 335756 h 459581"/>
                <a:gd name="connsiteX28" fmla="*/ 399492 w 568325"/>
                <a:gd name="connsiteY28" fmla="*/ 340519 h 459581"/>
                <a:gd name="connsiteX29" fmla="*/ 392358 w 568325"/>
                <a:gd name="connsiteY29" fmla="*/ 350044 h 459581"/>
                <a:gd name="connsiteX30" fmla="*/ 387603 w 568325"/>
                <a:gd name="connsiteY30" fmla="*/ 359569 h 459581"/>
                <a:gd name="connsiteX31" fmla="*/ 382847 w 568325"/>
                <a:gd name="connsiteY31" fmla="*/ 366712 h 459581"/>
                <a:gd name="connsiteX32" fmla="*/ 380469 w 568325"/>
                <a:gd name="connsiteY32" fmla="*/ 376237 h 459581"/>
                <a:gd name="connsiteX33" fmla="*/ 380469 w 568325"/>
                <a:gd name="connsiteY33" fmla="*/ 428625 h 459581"/>
                <a:gd name="connsiteX34" fmla="*/ 380469 w 568325"/>
                <a:gd name="connsiteY34" fmla="*/ 459581 h 459581"/>
                <a:gd name="connsiteX35" fmla="*/ 282974 w 568325"/>
                <a:gd name="connsiteY35" fmla="*/ 459581 h 459581"/>
                <a:gd name="connsiteX36" fmla="*/ 274651 w 568325"/>
                <a:gd name="connsiteY36" fmla="*/ 444996 h 459581"/>
                <a:gd name="connsiteX37" fmla="*/ 273462 w 568325"/>
                <a:gd name="connsiteY37" fmla="*/ 442912 h 459581"/>
                <a:gd name="connsiteX38" fmla="*/ 256817 w 568325"/>
                <a:gd name="connsiteY38" fmla="*/ 442912 h 459581"/>
                <a:gd name="connsiteX39" fmla="*/ 254439 w 568325"/>
                <a:gd name="connsiteY39" fmla="*/ 442912 h 459581"/>
                <a:gd name="connsiteX40" fmla="*/ 142676 w 568325"/>
                <a:gd name="connsiteY40" fmla="*/ 445294 h 459581"/>
                <a:gd name="connsiteX41" fmla="*/ 135542 w 568325"/>
                <a:gd name="connsiteY41" fmla="*/ 445294 h 459581"/>
                <a:gd name="connsiteX42" fmla="*/ 45181 w 568325"/>
                <a:gd name="connsiteY42" fmla="*/ 428625 h 459581"/>
                <a:gd name="connsiteX43" fmla="*/ 11890 w 568325"/>
                <a:gd name="connsiteY43" fmla="*/ 452437 h 459581"/>
                <a:gd name="connsiteX44" fmla="*/ 0 w 568325"/>
                <a:gd name="connsiteY44" fmla="*/ 404812 h 459581"/>
                <a:gd name="connsiteX45" fmla="*/ 2378 w 568325"/>
                <a:gd name="connsiteY45" fmla="*/ 366712 h 459581"/>
                <a:gd name="connsiteX46" fmla="*/ 66582 w 568325"/>
                <a:gd name="connsiteY46" fmla="*/ 366712 h 459581"/>
                <a:gd name="connsiteX47" fmla="*/ 73716 w 568325"/>
                <a:gd name="connsiteY47" fmla="*/ 352425 h 459581"/>
                <a:gd name="connsiteX48" fmla="*/ 78472 w 568325"/>
                <a:gd name="connsiteY48" fmla="*/ 340519 h 459581"/>
                <a:gd name="connsiteX49" fmla="*/ 78472 w 568325"/>
                <a:gd name="connsiteY49" fmla="*/ 338137 h 459581"/>
                <a:gd name="connsiteX50" fmla="*/ 85606 w 568325"/>
                <a:gd name="connsiteY50" fmla="*/ 335756 h 459581"/>
                <a:gd name="connsiteX51" fmla="*/ 90361 w 568325"/>
                <a:gd name="connsiteY51" fmla="*/ 333375 h 459581"/>
                <a:gd name="connsiteX52" fmla="*/ 102251 w 568325"/>
                <a:gd name="connsiteY52" fmla="*/ 319087 h 459581"/>
                <a:gd name="connsiteX53" fmla="*/ 116519 w 568325"/>
                <a:gd name="connsiteY53" fmla="*/ 295275 h 459581"/>
                <a:gd name="connsiteX54" fmla="*/ 114141 w 568325"/>
                <a:gd name="connsiteY54" fmla="*/ 280987 h 459581"/>
                <a:gd name="connsiteX55" fmla="*/ 118897 w 568325"/>
                <a:gd name="connsiteY55" fmla="*/ 269081 h 459581"/>
                <a:gd name="connsiteX56" fmla="*/ 116816 w 568325"/>
                <a:gd name="connsiteY56" fmla="*/ 254496 h 459581"/>
                <a:gd name="connsiteX57" fmla="*/ 116519 w 568325"/>
                <a:gd name="connsiteY57" fmla="*/ 252412 h 459581"/>
                <a:gd name="connsiteX58" fmla="*/ 147432 w 568325"/>
                <a:gd name="connsiteY58" fmla="*/ 252412 h 459581"/>
                <a:gd name="connsiteX59" fmla="*/ 147432 w 568325"/>
                <a:gd name="connsiteY59" fmla="*/ 157162 h 459581"/>
                <a:gd name="connsiteX60" fmla="*/ 156052 w 568325"/>
                <a:gd name="connsiteY60" fmla="*/ 152102 h 459581"/>
                <a:gd name="connsiteX61" fmla="*/ 568325 w 568325"/>
                <a:gd name="connsiteY61" fmla="*/ 147637 h 459581"/>
                <a:gd name="connsiteX62" fmla="*/ 527900 w 568325"/>
                <a:gd name="connsiteY62" fmla="*/ 192881 h 459581"/>
                <a:gd name="connsiteX63" fmla="*/ 516445 w 568325"/>
                <a:gd name="connsiteY63" fmla="*/ 210006 h 459581"/>
                <a:gd name="connsiteX64" fmla="*/ 527900 w 568325"/>
                <a:gd name="connsiteY64" fmla="*/ 192881 h 459581"/>
                <a:gd name="connsiteX65" fmla="*/ 568325 w 568325"/>
                <a:gd name="connsiteY65" fmla="*/ 147637 h 459581"/>
                <a:gd name="connsiteX66" fmla="*/ 562861 w 568325"/>
                <a:gd name="connsiteY66" fmla="*/ 129023 h 459581"/>
                <a:gd name="connsiteX67" fmla="*/ 565947 w 568325"/>
                <a:gd name="connsiteY67" fmla="*/ 133350 h 459581"/>
                <a:gd name="connsiteX68" fmla="*/ 566192 w 568325"/>
                <a:gd name="connsiteY68" fmla="*/ 134822 h 459581"/>
                <a:gd name="connsiteX69" fmla="*/ 565947 w 568325"/>
                <a:gd name="connsiteY69" fmla="*/ 133350 h 459581"/>
                <a:gd name="connsiteX70" fmla="*/ 562861 w 568325"/>
                <a:gd name="connsiteY70" fmla="*/ 129023 h 459581"/>
                <a:gd name="connsiteX71" fmla="*/ 494617 w 568325"/>
                <a:gd name="connsiteY71" fmla="*/ 88973 h 459581"/>
                <a:gd name="connsiteX72" fmla="*/ 516011 w 568325"/>
                <a:gd name="connsiteY72" fmla="*/ 92869 h 459581"/>
                <a:gd name="connsiteX73" fmla="*/ 546924 w 568325"/>
                <a:gd name="connsiteY73" fmla="*/ 102394 h 459581"/>
                <a:gd name="connsiteX74" fmla="*/ 546979 w 568325"/>
                <a:gd name="connsiteY74" fmla="*/ 102504 h 459581"/>
                <a:gd name="connsiteX75" fmla="*/ 546924 w 568325"/>
                <a:gd name="connsiteY75" fmla="*/ 102394 h 459581"/>
                <a:gd name="connsiteX76" fmla="*/ 516011 w 568325"/>
                <a:gd name="connsiteY76" fmla="*/ 92869 h 459581"/>
                <a:gd name="connsiteX77" fmla="*/ 494617 w 568325"/>
                <a:gd name="connsiteY77" fmla="*/ 88973 h 459581"/>
                <a:gd name="connsiteX78" fmla="*/ 460048 w 568325"/>
                <a:gd name="connsiteY78" fmla="*/ 72361 h 459581"/>
                <a:gd name="connsiteX79" fmla="*/ 473208 w 568325"/>
                <a:gd name="connsiteY79" fmla="*/ 83344 h 459581"/>
                <a:gd name="connsiteX80" fmla="*/ 486151 w 568325"/>
                <a:gd name="connsiteY80" fmla="*/ 87047 h 459581"/>
                <a:gd name="connsiteX81" fmla="*/ 473208 w 568325"/>
                <a:gd name="connsiteY81" fmla="*/ 83344 h 459581"/>
                <a:gd name="connsiteX82" fmla="*/ 460048 w 568325"/>
                <a:gd name="connsiteY82" fmla="*/ 72361 h 459581"/>
                <a:gd name="connsiteX83" fmla="*/ 458940 w 568325"/>
                <a:gd name="connsiteY83" fmla="*/ 71437 h 459581"/>
                <a:gd name="connsiteX84" fmla="*/ 458940 w 568325"/>
                <a:gd name="connsiteY84" fmla="*/ 71437 h 459581"/>
                <a:gd name="connsiteX85" fmla="*/ 458940 w 568325"/>
                <a:gd name="connsiteY85" fmla="*/ 71437 h 459581"/>
                <a:gd name="connsiteX0" fmla="*/ 218770 w 568325"/>
                <a:gd name="connsiteY0" fmla="*/ 26194 h 459581"/>
                <a:gd name="connsiteX1" fmla="*/ 368579 w 568325"/>
                <a:gd name="connsiteY1" fmla="*/ 0 h 459581"/>
                <a:gd name="connsiteX2" fmla="*/ 368579 w 568325"/>
                <a:gd name="connsiteY2" fmla="*/ 0 h 459581"/>
                <a:gd name="connsiteX3" fmla="*/ 409004 w 568325"/>
                <a:gd name="connsiteY3" fmla="*/ 7144 h 459581"/>
                <a:gd name="connsiteX4" fmla="*/ 414936 w 568325"/>
                <a:gd name="connsiteY4" fmla="*/ 13084 h 459581"/>
                <a:gd name="connsiteX5" fmla="*/ 409004 w 568325"/>
                <a:gd name="connsiteY5" fmla="*/ 7144 h 459581"/>
                <a:gd name="connsiteX6" fmla="*/ 368579 w 568325"/>
                <a:gd name="connsiteY6" fmla="*/ 0 h 459581"/>
                <a:gd name="connsiteX7" fmla="*/ 175930 w 568325"/>
                <a:gd name="connsiteY7" fmla="*/ 157125 h 459581"/>
                <a:gd name="connsiteX8" fmla="*/ 178345 w 568325"/>
                <a:gd name="connsiteY8" fmla="*/ 159544 h 459581"/>
                <a:gd name="connsiteX9" fmla="*/ 185983 w 568325"/>
                <a:gd name="connsiteY9" fmla="*/ 164475 h 459581"/>
                <a:gd name="connsiteX10" fmla="*/ 178345 w 568325"/>
                <a:gd name="connsiteY10" fmla="*/ 159544 h 459581"/>
                <a:gd name="connsiteX11" fmla="*/ 175930 w 568325"/>
                <a:gd name="connsiteY11" fmla="*/ 157125 h 459581"/>
                <a:gd name="connsiteX12" fmla="*/ 165956 w 568325"/>
                <a:gd name="connsiteY12" fmla="*/ 152386 h 459581"/>
                <a:gd name="connsiteX13" fmla="*/ 166455 w 568325"/>
                <a:gd name="connsiteY13" fmla="*/ 152400 h 459581"/>
                <a:gd name="connsiteX14" fmla="*/ 171804 w 568325"/>
                <a:gd name="connsiteY14" fmla="*/ 154185 h 459581"/>
                <a:gd name="connsiteX15" fmla="*/ 166455 w 568325"/>
                <a:gd name="connsiteY15" fmla="*/ 152400 h 459581"/>
                <a:gd name="connsiteX16" fmla="*/ 165956 w 568325"/>
                <a:gd name="connsiteY16" fmla="*/ 152386 h 459581"/>
                <a:gd name="connsiteX17" fmla="*/ 156052 w 568325"/>
                <a:gd name="connsiteY17" fmla="*/ 152102 h 459581"/>
                <a:gd name="connsiteX18" fmla="*/ 165288 w 568325"/>
                <a:gd name="connsiteY18" fmla="*/ 152366 h 459581"/>
                <a:gd name="connsiteX19" fmla="*/ 407302 w 568325"/>
                <a:gd name="connsiteY19" fmla="*/ 315177 h 459581"/>
                <a:gd name="connsiteX20" fmla="*/ 399492 w 568325"/>
                <a:gd name="connsiteY20" fmla="*/ 319087 h 459581"/>
                <a:gd name="connsiteX21" fmla="*/ 404248 w 568325"/>
                <a:gd name="connsiteY21" fmla="*/ 328612 h 459581"/>
                <a:gd name="connsiteX22" fmla="*/ 404248 w 568325"/>
                <a:gd name="connsiteY22" fmla="*/ 333375 h 459581"/>
                <a:gd name="connsiteX23" fmla="*/ 404248 w 568325"/>
                <a:gd name="connsiteY23" fmla="*/ 335756 h 459581"/>
                <a:gd name="connsiteX24" fmla="*/ 401870 w 568325"/>
                <a:gd name="connsiteY24" fmla="*/ 335756 h 459581"/>
                <a:gd name="connsiteX25" fmla="*/ 399492 w 568325"/>
                <a:gd name="connsiteY25" fmla="*/ 340519 h 459581"/>
                <a:gd name="connsiteX26" fmla="*/ 392358 w 568325"/>
                <a:gd name="connsiteY26" fmla="*/ 350044 h 459581"/>
                <a:gd name="connsiteX27" fmla="*/ 387603 w 568325"/>
                <a:gd name="connsiteY27" fmla="*/ 359569 h 459581"/>
                <a:gd name="connsiteX28" fmla="*/ 382847 w 568325"/>
                <a:gd name="connsiteY28" fmla="*/ 366712 h 459581"/>
                <a:gd name="connsiteX29" fmla="*/ 380469 w 568325"/>
                <a:gd name="connsiteY29" fmla="*/ 376237 h 459581"/>
                <a:gd name="connsiteX30" fmla="*/ 380469 w 568325"/>
                <a:gd name="connsiteY30" fmla="*/ 428625 h 459581"/>
                <a:gd name="connsiteX31" fmla="*/ 380469 w 568325"/>
                <a:gd name="connsiteY31" fmla="*/ 459581 h 459581"/>
                <a:gd name="connsiteX32" fmla="*/ 282974 w 568325"/>
                <a:gd name="connsiteY32" fmla="*/ 459581 h 459581"/>
                <a:gd name="connsiteX33" fmla="*/ 274651 w 568325"/>
                <a:gd name="connsiteY33" fmla="*/ 444996 h 459581"/>
                <a:gd name="connsiteX34" fmla="*/ 273462 w 568325"/>
                <a:gd name="connsiteY34" fmla="*/ 442912 h 459581"/>
                <a:gd name="connsiteX35" fmla="*/ 256817 w 568325"/>
                <a:gd name="connsiteY35" fmla="*/ 442912 h 459581"/>
                <a:gd name="connsiteX36" fmla="*/ 254439 w 568325"/>
                <a:gd name="connsiteY36" fmla="*/ 442912 h 459581"/>
                <a:gd name="connsiteX37" fmla="*/ 142676 w 568325"/>
                <a:gd name="connsiteY37" fmla="*/ 445294 h 459581"/>
                <a:gd name="connsiteX38" fmla="*/ 135542 w 568325"/>
                <a:gd name="connsiteY38" fmla="*/ 445294 h 459581"/>
                <a:gd name="connsiteX39" fmla="*/ 45181 w 568325"/>
                <a:gd name="connsiteY39" fmla="*/ 428625 h 459581"/>
                <a:gd name="connsiteX40" fmla="*/ 11890 w 568325"/>
                <a:gd name="connsiteY40" fmla="*/ 452437 h 459581"/>
                <a:gd name="connsiteX41" fmla="*/ 0 w 568325"/>
                <a:gd name="connsiteY41" fmla="*/ 404812 h 459581"/>
                <a:gd name="connsiteX42" fmla="*/ 2378 w 568325"/>
                <a:gd name="connsiteY42" fmla="*/ 366712 h 459581"/>
                <a:gd name="connsiteX43" fmla="*/ 66582 w 568325"/>
                <a:gd name="connsiteY43" fmla="*/ 366712 h 459581"/>
                <a:gd name="connsiteX44" fmla="*/ 73716 w 568325"/>
                <a:gd name="connsiteY44" fmla="*/ 352425 h 459581"/>
                <a:gd name="connsiteX45" fmla="*/ 78472 w 568325"/>
                <a:gd name="connsiteY45" fmla="*/ 340519 h 459581"/>
                <a:gd name="connsiteX46" fmla="*/ 78472 w 568325"/>
                <a:gd name="connsiteY46" fmla="*/ 338137 h 459581"/>
                <a:gd name="connsiteX47" fmla="*/ 85606 w 568325"/>
                <a:gd name="connsiteY47" fmla="*/ 335756 h 459581"/>
                <a:gd name="connsiteX48" fmla="*/ 90361 w 568325"/>
                <a:gd name="connsiteY48" fmla="*/ 333375 h 459581"/>
                <a:gd name="connsiteX49" fmla="*/ 102251 w 568325"/>
                <a:gd name="connsiteY49" fmla="*/ 319087 h 459581"/>
                <a:gd name="connsiteX50" fmla="*/ 116519 w 568325"/>
                <a:gd name="connsiteY50" fmla="*/ 295275 h 459581"/>
                <a:gd name="connsiteX51" fmla="*/ 114141 w 568325"/>
                <a:gd name="connsiteY51" fmla="*/ 280987 h 459581"/>
                <a:gd name="connsiteX52" fmla="*/ 118897 w 568325"/>
                <a:gd name="connsiteY52" fmla="*/ 269081 h 459581"/>
                <a:gd name="connsiteX53" fmla="*/ 116816 w 568325"/>
                <a:gd name="connsiteY53" fmla="*/ 254496 h 459581"/>
                <a:gd name="connsiteX54" fmla="*/ 116519 w 568325"/>
                <a:gd name="connsiteY54" fmla="*/ 252412 h 459581"/>
                <a:gd name="connsiteX55" fmla="*/ 147432 w 568325"/>
                <a:gd name="connsiteY55" fmla="*/ 252412 h 459581"/>
                <a:gd name="connsiteX56" fmla="*/ 147432 w 568325"/>
                <a:gd name="connsiteY56" fmla="*/ 157162 h 459581"/>
                <a:gd name="connsiteX57" fmla="*/ 156052 w 568325"/>
                <a:gd name="connsiteY57" fmla="*/ 152102 h 459581"/>
                <a:gd name="connsiteX58" fmla="*/ 568325 w 568325"/>
                <a:gd name="connsiteY58" fmla="*/ 147637 h 459581"/>
                <a:gd name="connsiteX59" fmla="*/ 527900 w 568325"/>
                <a:gd name="connsiteY59" fmla="*/ 192881 h 459581"/>
                <a:gd name="connsiteX60" fmla="*/ 516445 w 568325"/>
                <a:gd name="connsiteY60" fmla="*/ 210006 h 459581"/>
                <a:gd name="connsiteX61" fmla="*/ 527900 w 568325"/>
                <a:gd name="connsiteY61" fmla="*/ 192881 h 459581"/>
                <a:gd name="connsiteX62" fmla="*/ 568325 w 568325"/>
                <a:gd name="connsiteY62" fmla="*/ 147637 h 459581"/>
                <a:gd name="connsiteX63" fmla="*/ 562861 w 568325"/>
                <a:gd name="connsiteY63" fmla="*/ 129023 h 459581"/>
                <a:gd name="connsiteX64" fmla="*/ 565947 w 568325"/>
                <a:gd name="connsiteY64" fmla="*/ 133350 h 459581"/>
                <a:gd name="connsiteX65" fmla="*/ 566192 w 568325"/>
                <a:gd name="connsiteY65" fmla="*/ 134822 h 459581"/>
                <a:gd name="connsiteX66" fmla="*/ 565947 w 568325"/>
                <a:gd name="connsiteY66" fmla="*/ 133350 h 459581"/>
                <a:gd name="connsiteX67" fmla="*/ 562861 w 568325"/>
                <a:gd name="connsiteY67" fmla="*/ 129023 h 459581"/>
                <a:gd name="connsiteX68" fmla="*/ 494617 w 568325"/>
                <a:gd name="connsiteY68" fmla="*/ 88973 h 459581"/>
                <a:gd name="connsiteX69" fmla="*/ 516011 w 568325"/>
                <a:gd name="connsiteY69" fmla="*/ 92869 h 459581"/>
                <a:gd name="connsiteX70" fmla="*/ 546924 w 568325"/>
                <a:gd name="connsiteY70" fmla="*/ 102394 h 459581"/>
                <a:gd name="connsiteX71" fmla="*/ 546979 w 568325"/>
                <a:gd name="connsiteY71" fmla="*/ 102504 h 459581"/>
                <a:gd name="connsiteX72" fmla="*/ 546924 w 568325"/>
                <a:gd name="connsiteY72" fmla="*/ 102394 h 459581"/>
                <a:gd name="connsiteX73" fmla="*/ 516011 w 568325"/>
                <a:gd name="connsiteY73" fmla="*/ 92869 h 459581"/>
                <a:gd name="connsiteX74" fmla="*/ 494617 w 568325"/>
                <a:gd name="connsiteY74" fmla="*/ 88973 h 459581"/>
                <a:gd name="connsiteX75" fmla="*/ 460048 w 568325"/>
                <a:gd name="connsiteY75" fmla="*/ 72361 h 459581"/>
                <a:gd name="connsiteX76" fmla="*/ 473208 w 568325"/>
                <a:gd name="connsiteY76" fmla="*/ 83344 h 459581"/>
                <a:gd name="connsiteX77" fmla="*/ 486151 w 568325"/>
                <a:gd name="connsiteY77" fmla="*/ 87047 h 459581"/>
                <a:gd name="connsiteX78" fmla="*/ 473208 w 568325"/>
                <a:gd name="connsiteY78" fmla="*/ 83344 h 459581"/>
                <a:gd name="connsiteX79" fmla="*/ 460048 w 568325"/>
                <a:gd name="connsiteY79" fmla="*/ 72361 h 459581"/>
                <a:gd name="connsiteX80" fmla="*/ 458940 w 568325"/>
                <a:gd name="connsiteY80" fmla="*/ 71437 h 459581"/>
                <a:gd name="connsiteX81" fmla="*/ 458940 w 568325"/>
                <a:gd name="connsiteY81" fmla="*/ 71437 h 459581"/>
                <a:gd name="connsiteX82" fmla="*/ 458940 w 568325"/>
                <a:gd name="connsiteY82" fmla="*/ 71437 h 459581"/>
                <a:gd name="connsiteX0" fmla="*/ 218770 w 568325"/>
                <a:gd name="connsiteY0" fmla="*/ 26194 h 459581"/>
                <a:gd name="connsiteX1" fmla="*/ 368579 w 568325"/>
                <a:gd name="connsiteY1" fmla="*/ 0 h 459581"/>
                <a:gd name="connsiteX2" fmla="*/ 368579 w 568325"/>
                <a:gd name="connsiteY2" fmla="*/ 0 h 459581"/>
                <a:gd name="connsiteX3" fmla="*/ 409004 w 568325"/>
                <a:gd name="connsiteY3" fmla="*/ 7144 h 459581"/>
                <a:gd name="connsiteX4" fmla="*/ 409004 w 568325"/>
                <a:gd name="connsiteY4" fmla="*/ 7144 h 459581"/>
                <a:gd name="connsiteX5" fmla="*/ 368579 w 568325"/>
                <a:gd name="connsiteY5" fmla="*/ 0 h 459581"/>
                <a:gd name="connsiteX6" fmla="*/ 175930 w 568325"/>
                <a:gd name="connsiteY6" fmla="*/ 157125 h 459581"/>
                <a:gd name="connsiteX7" fmla="*/ 178345 w 568325"/>
                <a:gd name="connsiteY7" fmla="*/ 159544 h 459581"/>
                <a:gd name="connsiteX8" fmla="*/ 185983 w 568325"/>
                <a:gd name="connsiteY8" fmla="*/ 164475 h 459581"/>
                <a:gd name="connsiteX9" fmla="*/ 178345 w 568325"/>
                <a:gd name="connsiteY9" fmla="*/ 159544 h 459581"/>
                <a:gd name="connsiteX10" fmla="*/ 175930 w 568325"/>
                <a:gd name="connsiteY10" fmla="*/ 157125 h 459581"/>
                <a:gd name="connsiteX11" fmla="*/ 165956 w 568325"/>
                <a:gd name="connsiteY11" fmla="*/ 152386 h 459581"/>
                <a:gd name="connsiteX12" fmla="*/ 166455 w 568325"/>
                <a:gd name="connsiteY12" fmla="*/ 152400 h 459581"/>
                <a:gd name="connsiteX13" fmla="*/ 171804 w 568325"/>
                <a:gd name="connsiteY13" fmla="*/ 154185 h 459581"/>
                <a:gd name="connsiteX14" fmla="*/ 166455 w 568325"/>
                <a:gd name="connsiteY14" fmla="*/ 152400 h 459581"/>
                <a:gd name="connsiteX15" fmla="*/ 165956 w 568325"/>
                <a:gd name="connsiteY15" fmla="*/ 152386 h 459581"/>
                <a:gd name="connsiteX16" fmla="*/ 156052 w 568325"/>
                <a:gd name="connsiteY16" fmla="*/ 152102 h 459581"/>
                <a:gd name="connsiteX17" fmla="*/ 165288 w 568325"/>
                <a:gd name="connsiteY17" fmla="*/ 152366 h 459581"/>
                <a:gd name="connsiteX18" fmla="*/ 407302 w 568325"/>
                <a:gd name="connsiteY18" fmla="*/ 315177 h 459581"/>
                <a:gd name="connsiteX19" fmla="*/ 399492 w 568325"/>
                <a:gd name="connsiteY19" fmla="*/ 319087 h 459581"/>
                <a:gd name="connsiteX20" fmla="*/ 404248 w 568325"/>
                <a:gd name="connsiteY20" fmla="*/ 328612 h 459581"/>
                <a:gd name="connsiteX21" fmla="*/ 404248 w 568325"/>
                <a:gd name="connsiteY21" fmla="*/ 333375 h 459581"/>
                <a:gd name="connsiteX22" fmla="*/ 404248 w 568325"/>
                <a:gd name="connsiteY22" fmla="*/ 335756 h 459581"/>
                <a:gd name="connsiteX23" fmla="*/ 401870 w 568325"/>
                <a:gd name="connsiteY23" fmla="*/ 335756 h 459581"/>
                <a:gd name="connsiteX24" fmla="*/ 399492 w 568325"/>
                <a:gd name="connsiteY24" fmla="*/ 340519 h 459581"/>
                <a:gd name="connsiteX25" fmla="*/ 392358 w 568325"/>
                <a:gd name="connsiteY25" fmla="*/ 350044 h 459581"/>
                <a:gd name="connsiteX26" fmla="*/ 387603 w 568325"/>
                <a:gd name="connsiteY26" fmla="*/ 359569 h 459581"/>
                <a:gd name="connsiteX27" fmla="*/ 382847 w 568325"/>
                <a:gd name="connsiteY27" fmla="*/ 366712 h 459581"/>
                <a:gd name="connsiteX28" fmla="*/ 380469 w 568325"/>
                <a:gd name="connsiteY28" fmla="*/ 376237 h 459581"/>
                <a:gd name="connsiteX29" fmla="*/ 380469 w 568325"/>
                <a:gd name="connsiteY29" fmla="*/ 428625 h 459581"/>
                <a:gd name="connsiteX30" fmla="*/ 380469 w 568325"/>
                <a:gd name="connsiteY30" fmla="*/ 459581 h 459581"/>
                <a:gd name="connsiteX31" fmla="*/ 282974 w 568325"/>
                <a:gd name="connsiteY31" fmla="*/ 459581 h 459581"/>
                <a:gd name="connsiteX32" fmla="*/ 274651 w 568325"/>
                <a:gd name="connsiteY32" fmla="*/ 444996 h 459581"/>
                <a:gd name="connsiteX33" fmla="*/ 273462 w 568325"/>
                <a:gd name="connsiteY33" fmla="*/ 442912 h 459581"/>
                <a:gd name="connsiteX34" fmla="*/ 256817 w 568325"/>
                <a:gd name="connsiteY34" fmla="*/ 442912 h 459581"/>
                <a:gd name="connsiteX35" fmla="*/ 254439 w 568325"/>
                <a:gd name="connsiteY35" fmla="*/ 442912 h 459581"/>
                <a:gd name="connsiteX36" fmla="*/ 142676 w 568325"/>
                <a:gd name="connsiteY36" fmla="*/ 445294 h 459581"/>
                <a:gd name="connsiteX37" fmla="*/ 135542 w 568325"/>
                <a:gd name="connsiteY37" fmla="*/ 445294 h 459581"/>
                <a:gd name="connsiteX38" fmla="*/ 45181 w 568325"/>
                <a:gd name="connsiteY38" fmla="*/ 428625 h 459581"/>
                <a:gd name="connsiteX39" fmla="*/ 11890 w 568325"/>
                <a:gd name="connsiteY39" fmla="*/ 452437 h 459581"/>
                <a:gd name="connsiteX40" fmla="*/ 0 w 568325"/>
                <a:gd name="connsiteY40" fmla="*/ 404812 h 459581"/>
                <a:gd name="connsiteX41" fmla="*/ 2378 w 568325"/>
                <a:gd name="connsiteY41" fmla="*/ 366712 h 459581"/>
                <a:gd name="connsiteX42" fmla="*/ 66582 w 568325"/>
                <a:gd name="connsiteY42" fmla="*/ 366712 h 459581"/>
                <a:gd name="connsiteX43" fmla="*/ 73716 w 568325"/>
                <a:gd name="connsiteY43" fmla="*/ 352425 h 459581"/>
                <a:gd name="connsiteX44" fmla="*/ 78472 w 568325"/>
                <a:gd name="connsiteY44" fmla="*/ 340519 h 459581"/>
                <a:gd name="connsiteX45" fmla="*/ 78472 w 568325"/>
                <a:gd name="connsiteY45" fmla="*/ 338137 h 459581"/>
                <a:gd name="connsiteX46" fmla="*/ 85606 w 568325"/>
                <a:gd name="connsiteY46" fmla="*/ 335756 h 459581"/>
                <a:gd name="connsiteX47" fmla="*/ 90361 w 568325"/>
                <a:gd name="connsiteY47" fmla="*/ 333375 h 459581"/>
                <a:gd name="connsiteX48" fmla="*/ 102251 w 568325"/>
                <a:gd name="connsiteY48" fmla="*/ 319087 h 459581"/>
                <a:gd name="connsiteX49" fmla="*/ 116519 w 568325"/>
                <a:gd name="connsiteY49" fmla="*/ 295275 h 459581"/>
                <a:gd name="connsiteX50" fmla="*/ 114141 w 568325"/>
                <a:gd name="connsiteY50" fmla="*/ 280987 h 459581"/>
                <a:gd name="connsiteX51" fmla="*/ 118897 w 568325"/>
                <a:gd name="connsiteY51" fmla="*/ 269081 h 459581"/>
                <a:gd name="connsiteX52" fmla="*/ 116816 w 568325"/>
                <a:gd name="connsiteY52" fmla="*/ 254496 h 459581"/>
                <a:gd name="connsiteX53" fmla="*/ 116519 w 568325"/>
                <a:gd name="connsiteY53" fmla="*/ 252412 h 459581"/>
                <a:gd name="connsiteX54" fmla="*/ 147432 w 568325"/>
                <a:gd name="connsiteY54" fmla="*/ 252412 h 459581"/>
                <a:gd name="connsiteX55" fmla="*/ 147432 w 568325"/>
                <a:gd name="connsiteY55" fmla="*/ 157162 h 459581"/>
                <a:gd name="connsiteX56" fmla="*/ 156052 w 568325"/>
                <a:gd name="connsiteY56" fmla="*/ 152102 h 459581"/>
                <a:gd name="connsiteX57" fmla="*/ 568325 w 568325"/>
                <a:gd name="connsiteY57" fmla="*/ 147637 h 459581"/>
                <a:gd name="connsiteX58" fmla="*/ 527900 w 568325"/>
                <a:gd name="connsiteY58" fmla="*/ 192881 h 459581"/>
                <a:gd name="connsiteX59" fmla="*/ 516445 w 568325"/>
                <a:gd name="connsiteY59" fmla="*/ 210006 h 459581"/>
                <a:gd name="connsiteX60" fmla="*/ 527900 w 568325"/>
                <a:gd name="connsiteY60" fmla="*/ 192881 h 459581"/>
                <a:gd name="connsiteX61" fmla="*/ 568325 w 568325"/>
                <a:gd name="connsiteY61" fmla="*/ 147637 h 459581"/>
                <a:gd name="connsiteX62" fmla="*/ 562861 w 568325"/>
                <a:gd name="connsiteY62" fmla="*/ 129023 h 459581"/>
                <a:gd name="connsiteX63" fmla="*/ 565947 w 568325"/>
                <a:gd name="connsiteY63" fmla="*/ 133350 h 459581"/>
                <a:gd name="connsiteX64" fmla="*/ 566192 w 568325"/>
                <a:gd name="connsiteY64" fmla="*/ 134822 h 459581"/>
                <a:gd name="connsiteX65" fmla="*/ 565947 w 568325"/>
                <a:gd name="connsiteY65" fmla="*/ 133350 h 459581"/>
                <a:gd name="connsiteX66" fmla="*/ 562861 w 568325"/>
                <a:gd name="connsiteY66" fmla="*/ 129023 h 459581"/>
                <a:gd name="connsiteX67" fmla="*/ 494617 w 568325"/>
                <a:gd name="connsiteY67" fmla="*/ 88973 h 459581"/>
                <a:gd name="connsiteX68" fmla="*/ 516011 w 568325"/>
                <a:gd name="connsiteY68" fmla="*/ 92869 h 459581"/>
                <a:gd name="connsiteX69" fmla="*/ 546924 w 568325"/>
                <a:gd name="connsiteY69" fmla="*/ 102394 h 459581"/>
                <a:gd name="connsiteX70" fmla="*/ 546979 w 568325"/>
                <a:gd name="connsiteY70" fmla="*/ 102504 h 459581"/>
                <a:gd name="connsiteX71" fmla="*/ 546924 w 568325"/>
                <a:gd name="connsiteY71" fmla="*/ 102394 h 459581"/>
                <a:gd name="connsiteX72" fmla="*/ 516011 w 568325"/>
                <a:gd name="connsiteY72" fmla="*/ 92869 h 459581"/>
                <a:gd name="connsiteX73" fmla="*/ 494617 w 568325"/>
                <a:gd name="connsiteY73" fmla="*/ 88973 h 459581"/>
                <a:gd name="connsiteX74" fmla="*/ 460048 w 568325"/>
                <a:gd name="connsiteY74" fmla="*/ 72361 h 459581"/>
                <a:gd name="connsiteX75" fmla="*/ 473208 w 568325"/>
                <a:gd name="connsiteY75" fmla="*/ 83344 h 459581"/>
                <a:gd name="connsiteX76" fmla="*/ 486151 w 568325"/>
                <a:gd name="connsiteY76" fmla="*/ 87047 h 459581"/>
                <a:gd name="connsiteX77" fmla="*/ 473208 w 568325"/>
                <a:gd name="connsiteY77" fmla="*/ 83344 h 459581"/>
                <a:gd name="connsiteX78" fmla="*/ 460048 w 568325"/>
                <a:gd name="connsiteY78" fmla="*/ 72361 h 459581"/>
                <a:gd name="connsiteX79" fmla="*/ 458940 w 568325"/>
                <a:gd name="connsiteY79" fmla="*/ 71437 h 459581"/>
                <a:gd name="connsiteX80" fmla="*/ 458940 w 568325"/>
                <a:gd name="connsiteY80" fmla="*/ 71437 h 459581"/>
                <a:gd name="connsiteX81" fmla="*/ 458940 w 568325"/>
                <a:gd name="connsiteY81" fmla="*/ 71437 h 459581"/>
                <a:gd name="connsiteX0" fmla="*/ 218770 w 568325"/>
                <a:gd name="connsiteY0" fmla="*/ 26194 h 459581"/>
                <a:gd name="connsiteX1" fmla="*/ 368579 w 568325"/>
                <a:gd name="connsiteY1" fmla="*/ 0 h 459581"/>
                <a:gd name="connsiteX2" fmla="*/ 368579 w 568325"/>
                <a:gd name="connsiteY2" fmla="*/ 0 h 459581"/>
                <a:gd name="connsiteX3" fmla="*/ 409004 w 568325"/>
                <a:gd name="connsiteY3" fmla="*/ 7144 h 459581"/>
                <a:gd name="connsiteX4" fmla="*/ 409004 w 568325"/>
                <a:gd name="connsiteY4" fmla="*/ 7144 h 459581"/>
                <a:gd name="connsiteX5" fmla="*/ 368579 w 568325"/>
                <a:gd name="connsiteY5" fmla="*/ 0 h 459581"/>
                <a:gd name="connsiteX6" fmla="*/ 175930 w 568325"/>
                <a:gd name="connsiteY6" fmla="*/ 157125 h 459581"/>
                <a:gd name="connsiteX7" fmla="*/ 178345 w 568325"/>
                <a:gd name="connsiteY7" fmla="*/ 159544 h 459581"/>
                <a:gd name="connsiteX8" fmla="*/ 185983 w 568325"/>
                <a:gd name="connsiteY8" fmla="*/ 164475 h 459581"/>
                <a:gd name="connsiteX9" fmla="*/ 178345 w 568325"/>
                <a:gd name="connsiteY9" fmla="*/ 159544 h 459581"/>
                <a:gd name="connsiteX10" fmla="*/ 175930 w 568325"/>
                <a:gd name="connsiteY10" fmla="*/ 157125 h 459581"/>
                <a:gd name="connsiteX11" fmla="*/ 165956 w 568325"/>
                <a:gd name="connsiteY11" fmla="*/ 152386 h 459581"/>
                <a:gd name="connsiteX12" fmla="*/ 166455 w 568325"/>
                <a:gd name="connsiteY12" fmla="*/ 152400 h 459581"/>
                <a:gd name="connsiteX13" fmla="*/ 171804 w 568325"/>
                <a:gd name="connsiteY13" fmla="*/ 154185 h 459581"/>
                <a:gd name="connsiteX14" fmla="*/ 166455 w 568325"/>
                <a:gd name="connsiteY14" fmla="*/ 152400 h 459581"/>
                <a:gd name="connsiteX15" fmla="*/ 165956 w 568325"/>
                <a:gd name="connsiteY15" fmla="*/ 152386 h 459581"/>
                <a:gd name="connsiteX16" fmla="*/ 156052 w 568325"/>
                <a:gd name="connsiteY16" fmla="*/ 152102 h 459581"/>
                <a:gd name="connsiteX17" fmla="*/ 165288 w 568325"/>
                <a:gd name="connsiteY17" fmla="*/ 152366 h 459581"/>
                <a:gd name="connsiteX18" fmla="*/ 407302 w 568325"/>
                <a:gd name="connsiteY18" fmla="*/ 315177 h 459581"/>
                <a:gd name="connsiteX19" fmla="*/ 399492 w 568325"/>
                <a:gd name="connsiteY19" fmla="*/ 319087 h 459581"/>
                <a:gd name="connsiteX20" fmla="*/ 404248 w 568325"/>
                <a:gd name="connsiteY20" fmla="*/ 328612 h 459581"/>
                <a:gd name="connsiteX21" fmla="*/ 404248 w 568325"/>
                <a:gd name="connsiteY21" fmla="*/ 333375 h 459581"/>
                <a:gd name="connsiteX22" fmla="*/ 404248 w 568325"/>
                <a:gd name="connsiteY22" fmla="*/ 335756 h 459581"/>
                <a:gd name="connsiteX23" fmla="*/ 401870 w 568325"/>
                <a:gd name="connsiteY23" fmla="*/ 335756 h 459581"/>
                <a:gd name="connsiteX24" fmla="*/ 399492 w 568325"/>
                <a:gd name="connsiteY24" fmla="*/ 340519 h 459581"/>
                <a:gd name="connsiteX25" fmla="*/ 392358 w 568325"/>
                <a:gd name="connsiteY25" fmla="*/ 350044 h 459581"/>
                <a:gd name="connsiteX26" fmla="*/ 387603 w 568325"/>
                <a:gd name="connsiteY26" fmla="*/ 359569 h 459581"/>
                <a:gd name="connsiteX27" fmla="*/ 382847 w 568325"/>
                <a:gd name="connsiteY27" fmla="*/ 366712 h 459581"/>
                <a:gd name="connsiteX28" fmla="*/ 380469 w 568325"/>
                <a:gd name="connsiteY28" fmla="*/ 376237 h 459581"/>
                <a:gd name="connsiteX29" fmla="*/ 380469 w 568325"/>
                <a:gd name="connsiteY29" fmla="*/ 428625 h 459581"/>
                <a:gd name="connsiteX30" fmla="*/ 380469 w 568325"/>
                <a:gd name="connsiteY30" fmla="*/ 459581 h 459581"/>
                <a:gd name="connsiteX31" fmla="*/ 282974 w 568325"/>
                <a:gd name="connsiteY31" fmla="*/ 459581 h 459581"/>
                <a:gd name="connsiteX32" fmla="*/ 274651 w 568325"/>
                <a:gd name="connsiteY32" fmla="*/ 444996 h 459581"/>
                <a:gd name="connsiteX33" fmla="*/ 273462 w 568325"/>
                <a:gd name="connsiteY33" fmla="*/ 442912 h 459581"/>
                <a:gd name="connsiteX34" fmla="*/ 256817 w 568325"/>
                <a:gd name="connsiteY34" fmla="*/ 442912 h 459581"/>
                <a:gd name="connsiteX35" fmla="*/ 254439 w 568325"/>
                <a:gd name="connsiteY35" fmla="*/ 442912 h 459581"/>
                <a:gd name="connsiteX36" fmla="*/ 142676 w 568325"/>
                <a:gd name="connsiteY36" fmla="*/ 445294 h 459581"/>
                <a:gd name="connsiteX37" fmla="*/ 135542 w 568325"/>
                <a:gd name="connsiteY37" fmla="*/ 445294 h 459581"/>
                <a:gd name="connsiteX38" fmla="*/ 45181 w 568325"/>
                <a:gd name="connsiteY38" fmla="*/ 428625 h 459581"/>
                <a:gd name="connsiteX39" fmla="*/ 11890 w 568325"/>
                <a:gd name="connsiteY39" fmla="*/ 452437 h 459581"/>
                <a:gd name="connsiteX40" fmla="*/ 0 w 568325"/>
                <a:gd name="connsiteY40" fmla="*/ 404812 h 459581"/>
                <a:gd name="connsiteX41" fmla="*/ 2378 w 568325"/>
                <a:gd name="connsiteY41" fmla="*/ 366712 h 459581"/>
                <a:gd name="connsiteX42" fmla="*/ 66582 w 568325"/>
                <a:gd name="connsiteY42" fmla="*/ 366712 h 459581"/>
                <a:gd name="connsiteX43" fmla="*/ 73716 w 568325"/>
                <a:gd name="connsiteY43" fmla="*/ 352425 h 459581"/>
                <a:gd name="connsiteX44" fmla="*/ 78472 w 568325"/>
                <a:gd name="connsiteY44" fmla="*/ 340519 h 459581"/>
                <a:gd name="connsiteX45" fmla="*/ 78472 w 568325"/>
                <a:gd name="connsiteY45" fmla="*/ 338137 h 459581"/>
                <a:gd name="connsiteX46" fmla="*/ 85606 w 568325"/>
                <a:gd name="connsiteY46" fmla="*/ 335756 h 459581"/>
                <a:gd name="connsiteX47" fmla="*/ 90361 w 568325"/>
                <a:gd name="connsiteY47" fmla="*/ 333375 h 459581"/>
                <a:gd name="connsiteX48" fmla="*/ 102251 w 568325"/>
                <a:gd name="connsiteY48" fmla="*/ 319087 h 459581"/>
                <a:gd name="connsiteX49" fmla="*/ 116519 w 568325"/>
                <a:gd name="connsiteY49" fmla="*/ 295275 h 459581"/>
                <a:gd name="connsiteX50" fmla="*/ 114141 w 568325"/>
                <a:gd name="connsiteY50" fmla="*/ 280987 h 459581"/>
                <a:gd name="connsiteX51" fmla="*/ 118897 w 568325"/>
                <a:gd name="connsiteY51" fmla="*/ 269081 h 459581"/>
                <a:gd name="connsiteX52" fmla="*/ 116816 w 568325"/>
                <a:gd name="connsiteY52" fmla="*/ 254496 h 459581"/>
                <a:gd name="connsiteX53" fmla="*/ 116519 w 568325"/>
                <a:gd name="connsiteY53" fmla="*/ 252412 h 459581"/>
                <a:gd name="connsiteX54" fmla="*/ 147432 w 568325"/>
                <a:gd name="connsiteY54" fmla="*/ 252412 h 459581"/>
                <a:gd name="connsiteX55" fmla="*/ 147432 w 568325"/>
                <a:gd name="connsiteY55" fmla="*/ 157162 h 459581"/>
                <a:gd name="connsiteX56" fmla="*/ 156052 w 568325"/>
                <a:gd name="connsiteY56" fmla="*/ 152102 h 459581"/>
                <a:gd name="connsiteX57" fmla="*/ 568325 w 568325"/>
                <a:gd name="connsiteY57" fmla="*/ 147637 h 459581"/>
                <a:gd name="connsiteX58" fmla="*/ 527900 w 568325"/>
                <a:gd name="connsiteY58" fmla="*/ 192881 h 459581"/>
                <a:gd name="connsiteX59" fmla="*/ 527900 w 568325"/>
                <a:gd name="connsiteY59" fmla="*/ 192881 h 459581"/>
                <a:gd name="connsiteX60" fmla="*/ 568325 w 568325"/>
                <a:gd name="connsiteY60" fmla="*/ 147637 h 459581"/>
                <a:gd name="connsiteX61" fmla="*/ 562861 w 568325"/>
                <a:gd name="connsiteY61" fmla="*/ 129023 h 459581"/>
                <a:gd name="connsiteX62" fmla="*/ 565947 w 568325"/>
                <a:gd name="connsiteY62" fmla="*/ 133350 h 459581"/>
                <a:gd name="connsiteX63" fmla="*/ 566192 w 568325"/>
                <a:gd name="connsiteY63" fmla="*/ 134822 h 459581"/>
                <a:gd name="connsiteX64" fmla="*/ 565947 w 568325"/>
                <a:gd name="connsiteY64" fmla="*/ 133350 h 459581"/>
                <a:gd name="connsiteX65" fmla="*/ 562861 w 568325"/>
                <a:gd name="connsiteY65" fmla="*/ 129023 h 459581"/>
                <a:gd name="connsiteX66" fmla="*/ 494617 w 568325"/>
                <a:gd name="connsiteY66" fmla="*/ 88973 h 459581"/>
                <a:gd name="connsiteX67" fmla="*/ 516011 w 568325"/>
                <a:gd name="connsiteY67" fmla="*/ 92869 h 459581"/>
                <a:gd name="connsiteX68" fmla="*/ 546924 w 568325"/>
                <a:gd name="connsiteY68" fmla="*/ 102394 h 459581"/>
                <a:gd name="connsiteX69" fmla="*/ 546979 w 568325"/>
                <a:gd name="connsiteY69" fmla="*/ 102504 h 459581"/>
                <a:gd name="connsiteX70" fmla="*/ 546924 w 568325"/>
                <a:gd name="connsiteY70" fmla="*/ 102394 h 459581"/>
                <a:gd name="connsiteX71" fmla="*/ 516011 w 568325"/>
                <a:gd name="connsiteY71" fmla="*/ 92869 h 459581"/>
                <a:gd name="connsiteX72" fmla="*/ 494617 w 568325"/>
                <a:gd name="connsiteY72" fmla="*/ 88973 h 459581"/>
                <a:gd name="connsiteX73" fmla="*/ 460048 w 568325"/>
                <a:gd name="connsiteY73" fmla="*/ 72361 h 459581"/>
                <a:gd name="connsiteX74" fmla="*/ 473208 w 568325"/>
                <a:gd name="connsiteY74" fmla="*/ 83344 h 459581"/>
                <a:gd name="connsiteX75" fmla="*/ 486151 w 568325"/>
                <a:gd name="connsiteY75" fmla="*/ 87047 h 459581"/>
                <a:gd name="connsiteX76" fmla="*/ 473208 w 568325"/>
                <a:gd name="connsiteY76" fmla="*/ 83344 h 459581"/>
                <a:gd name="connsiteX77" fmla="*/ 460048 w 568325"/>
                <a:gd name="connsiteY77" fmla="*/ 72361 h 459581"/>
                <a:gd name="connsiteX78" fmla="*/ 458940 w 568325"/>
                <a:gd name="connsiteY78" fmla="*/ 71437 h 459581"/>
                <a:gd name="connsiteX79" fmla="*/ 458940 w 568325"/>
                <a:gd name="connsiteY79" fmla="*/ 71437 h 459581"/>
                <a:gd name="connsiteX80" fmla="*/ 458940 w 568325"/>
                <a:gd name="connsiteY80" fmla="*/ 71437 h 459581"/>
                <a:gd name="connsiteX0" fmla="*/ 218770 w 568325"/>
                <a:gd name="connsiteY0" fmla="*/ 26194 h 459581"/>
                <a:gd name="connsiteX1" fmla="*/ 368579 w 568325"/>
                <a:gd name="connsiteY1" fmla="*/ 0 h 459581"/>
                <a:gd name="connsiteX2" fmla="*/ 368579 w 568325"/>
                <a:gd name="connsiteY2" fmla="*/ 0 h 459581"/>
                <a:gd name="connsiteX3" fmla="*/ 409004 w 568325"/>
                <a:gd name="connsiteY3" fmla="*/ 7144 h 459581"/>
                <a:gd name="connsiteX4" fmla="*/ 409004 w 568325"/>
                <a:gd name="connsiteY4" fmla="*/ 7144 h 459581"/>
                <a:gd name="connsiteX5" fmla="*/ 368579 w 568325"/>
                <a:gd name="connsiteY5" fmla="*/ 0 h 459581"/>
                <a:gd name="connsiteX6" fmla="*/ 175930 w 568325"/>
                <a:gd name="connsiteY6" fmla="*/ 157125 h 459581"/>
                <a:gd name="connsiteX7" fmla="*/ 178345 w 568325"/>
                <a:gd name="connsiteY7" fmla="*/ 159544 h 459581"/>
                <a:gd name="connsiteX8" fmla="*/ 185983 w 568325"/>
                <a:gd name="connsiteY8" fmla="*/ 164475 h 459581"/>
                <a:gd name="connsiteX9" fmla="*/ 178345 w 568325"/>
                <a:gd name="connsiteY9" fmla="*/ 159544 h 459581"/>
                <a:gd name="connsiteX10" fmla="*/ 175930 w 568325"/>
                <a:gd name="connsiteY10" fmla="*/ 157125 h 459581"/>
                <a:gd name="connsiteX11" fmla="*/ 165956 w 568325"/>
                <a:gd name="connsiteY11" fmla="*/ 152386 h 459581"/>
                <a:gd name="connsiteX12" fmla="*/ 166455 w 568325"/>
                <a:gd name="connsiteY12" fmla="*/ 152400 h 459581"/>
                <a:gd name="connsiteX13" fmla="*/ 171804 w 568325"/>
                <a:gd name="connsiteY13" fmla="*/ 154185 h 459581"/>
                <a:gd name="connsiteX14" fmla="*/ 166455 w 568325"/>
                <a:gd name="connsiteY14" fmla="*/ 152400 h 459581"/>
                <a:gd name="connsiteX15" fmla="*/ 165956 w 568325"/>
                <a:gd name="connsiteY15" fmla="*/ 152386 h 459581"/>
                <a:gd name="connsiteX16" fmla="*/ 156052 w 568325"/>
                <a:gd name="connsiteY16" fmla="*/ 152102 h 459581"/>
                <a:gd name="connsiteX17" fmla="*/ 165288 w 568325"/>
                <a:gd name="connsiteY17" fmla="*/ 152366 h 459581"/>
                <a:gd name="connsiteX18" fmla="*/ 407302 w 568325"/>
                <a:gd name="connsiteY18" fmla="*/ 315177 h 459581"/>
                <a:gd name="connsiteX19" fmla="*/ 399492 w 568325"/>
                <a:gd name="connsiteY19" fmla="*/ 319087 h 459581"/>
                <a:gd name="connsiteX20" fmla="*/ 404248 w 568325"/>
                <a:gd name="connsiteY20" fmla="*/ 328612 h 459581"/>
                <a:gd name="connsiteX21" fmla="*/ 404248 w 568325"/>
                <a:gd name="connsiteY21" fmla="*/ 333375 h 459581"/>
                <a:gd name="connsiteX22" fmla="*/ 404248 w 568325"/>
                <a:gd name="connsiteY22" fmla="*/ 335756 h 459581"/>
                <a:gd name="connsiteX23" fmla="*/ 401870 w 568325"/>
                <a:gd name="connsiteY23" fmla="*/ 335756 h 459581"/>
                <a:gd name="connsiteX24" fmla="*/ 399492 w 568325"/>
                <a:gd name="connsiteY24" fmla="*/ 340519 h 459581"/>
                <a:gd name="connsiteX25" fmla="*/ 392358 w 568325"/>
                <a:gd name="connsiteY25" fmla="*/ 350044 h 459581"/>
                <a:gd name="connsiteX26" fmla="*/ 387603 w 568325"/>
                <a:gd name="connsiteY26" fmla="*/ 359569 h 459581"/>
                <a:gd name="connsiteX27" fmla="*/ 382847 w 568325"/>
                <a:gd name="connsiteY27" fmla="*/ 366712 h 459581"/>
                <a:gd name="connsiteX28" fmla="*/ 380469 w 568325"/>
                <a:gd name="connsiteY28" fmla="*/ 376237 h 459581"/>
                <a:gd name="connsiteX29" fmla="*/ 380469 w 568325"/>
                <a:gd name="connsiteY29" fmla="*/ 428625 h 459581"/>
                <a:gd name="connsiteX30" fmla="*/ 380469 w 568325"/>
                <a:gd name="connsiteY30" fmla="*/ 459581 h 459581"/>
                <a:gd name="connsiteX31" fmla="*/ 282974 w 568325"/>
                <a:gd name="connsiteY31" fmla="*/ 459581 h 459581"/>
                <a:gd name="connsiteX32" fmla="*/ 274651 w 568325"/>
                <a:gd name="connsiteY32" fmla="*/ 444996 h 459581"/>
                <a:gd name="connsiteX33" fmla="*/ 273462 w 568325"/>
                <a:gd name="connsiteY33" fmla="*/ 442912 h 459581"/>
                <a:gd name="connsiteX34" fmla="*/ 256817 w 568325"/>
                <a:gd name="connsiteY34" fmla="*/ 442912 h 459581"/>
                <a:gd name="connsiteX35" fmla="*/ 254439 w 568325"/>
                <a:gd name="connsiteY35" fmla="*/ 442912 h 459581"/>
                <a:gd name="connsiteX36" fmla="*/ 142676 w 568325"/>
                <a:gd name="connsiteY36" fmla="*/ 445294 h 459581"/>
                <a:gd name="connsiteX37" fmla="*/ 135542 w 568325"/>
                <a:gd name="connsiteY37" fmla="*/ 445294 h 459581"/>
                <a:gd name="connsiteX38" fmla="*/ 45181 w 568325"/>
                <a:gd name="connsiteY38" fmla="*/ 428625 h 459581"/>
                <a:gd name="connsiteX39" fmla="*/ 11890 w 568325"/>
                <a:gd name="connsiteY39" fmla="*/ 452437 h 459581"/>
                <a:gd name="connsiteX40" fmla="*/ 0 w 568325"/>
                <a:gd name="connsiteY40" fmla="*/ 404812 h 459581"/>
                <a:gd name="connsiteX41" fmla="*/ 2378 w 568325"/>
                <a:gd name="connsiteY41" fmla="*/ 366712 h 459581"/>
                <a:gd name="connsiteX42" fmla="*/ 66582 w 568325"/>
                <a:gd name="connsiteY42" fmla="*/ 366712 h 459581"/>
                <a:gd name="connsiteX43" fmla="*/ 73716 w 568325"/>
                <a:gd name="connsiteY43" fmla="*/ 352425 h 459581"/>
                <a:gd name="connsiteX44" fmla="*/ 78472 w 568325"/>
                <a:gd name="connsiteY44" fmla="*/ 340519 h 459581"/>
                <a:gd name="connsiteX45" fmla="*/ 78472 w 568325"/>
                <a:gd name="connsiteY45" fmla="*/ 338137 h 459581"/>
                <a:gd name="connsiteX46" fmla="*/ 85606 w 568325"/>
                <a:gd name="connsiteY46" fmla="*/ 335756 h 459581"/>
                <a:gd name="connsiteX47" fmla="*/ 90361 w 568325"/>
                <a:gd name="connsiteY47" fmla="*/ 333375 h 459581"/>
                <a:gd name="connsiteX48" fmla="*/ 102251 w 568325"/>
                <a:gd name="connsiteY48" fmla="*/ 319087 h 459581"/>
                <a:gd name="connsiteX49" fmla="*/ 116519 w 568325"/>
                <a:gd name="connsiteY49" fmla="*/ 295275 h 459581"/>
                <a:gd name="connsiteX50" fmla="*/ 114141 w 568325"/>
                <a:gd name="connsiteY50" fmla="*/ 280987 h 459581"/>
                <a:gd name="connsiteX51" fmla="*/ 118897 w 568325"/>
                <a:gd name="connsiteY51" fmla="*/ 269081 h 459581"/>
                <a:gd name="connsiteX52" fmla="*/ 116816 w 568325"/>
                <a:gd name="connsiteY52" fmla="*/ 254496 h 459581"/>
                <a:gd name="connsiteX53" fmla="*/ 116519 w 568325"/>
                <a:gd name="connsiteY53" fmla="*/ 252412 h 459581"/>
                <a:gd name="connsiteX54" fmla="*/ 147432 w 568325"/>
                <a:gd name="connsiteY54" fmla="*/ 252412 h 459581"/>
                <a:gd name="connsiteX55" fmla="*/ 147432 w 568325"/>
                <a:gd name="connsiteY55" fmla="*/ 157162 h 459581"/>
                <a:gd name="connsiteX56" fmla="*/ 156052 w 568325"/>
                <a:gd name="connsiteY56" fmla="*/ 152102 h 459581"/>
                <a:gd name="connsiteX57" fmla="*/ 568325 w 568325"/>
                <a:gd name="connsiteY57" fmla="*/ 147637 h 459581"/>
                <a:gd name="connsiteX58" fmla="*/ 527900 w 568325"/>
                <a:gd name="connsiteY58" fmla="*/ 192881 h 459581"/>
                <a:gd name="connsiteX59" fmla="*/ 568325 w 568325"/>
                <a:gd name="connsiteY59" fmla="*/ 147637 h 459581"/>
                <a:gd name="connsiteX60" fmla="*/ 562861 w 568325"/>
                <a:gd name="connsiteY60" fmla="*/ 129023 h 459581"/>
                <a:gd name="connsiteX61" fmla="*/ 565947 w 568325"/>
                <a:gd name="connsiteY61" fmla="*/ 133350 h 459581"/>
                <a:gd name="connsiteX62" fmla="*/ 566192 w 568325"/>
                <a:gd name="connsiteY62" fmla="*/ 134822 h 459581"/>
                <a:gd name="connsiteX63" fmla="*/ 565947 w 568325"/>
                <a:gd name="connsiteY63" fmla="*/ 133350 h 459581"/>
                <a:gd name="connsiteX64" fmla="*/ 562861 w 568325"/>
                <a:gd name="connsiteY64" fmla="*/ 129023 h 459581"/>
                <a:gd name="connsiteX65" fmla="*/ 494617 w 568325"/>
                <a:gd name="connsiteY65" fmla="*/ 88973 h 459581"/>
                <a:gd name="connsiteX66" fmla="*/ 516011 w 568325"/>
                <a:gd name="connsiteY66" fmla="*/ 92869 h 459581"/>
                <a:gd name="connsiteX67" fmla="*/ 546924 w 568325"/>
                <a:gd name="connsiteY67" fmla="*/ 102394 h 459581"/>
                <a:gd name="connsiteX68" fmla="*/ 546979 w 568325"/>
                <a:gd name="connsiteY68" fmla="*/ 102504 h 459581"/>
                <a:gd name="connsiteX69" fmla="*/ 546924 w 568325"/>
                <a:gd name="connsiteY69" fmla="*/ 102394 h 459581"/>
                <a:gd name="connsiteX70" fmla="*/ 516011 w 568325"/>
                <a:gd name="connsiteY70" fmla="*/ 92869 h 459581"/>
                <a:gd name="connsiteX71" fmla="*/ 494617 w 568325"/>
                <a:gd name="connsiteY71" fmla="*/ 88973 h 459581"/>
                <a:gd name="connsiteX72" fmla="*/ 460048 w 568325"/>
                <a:gd name="connsiteY72" fmla="*/ 72361 h 459581"/>
                <a:gd name="connsiteX73" fmla="*/ 473208 w 568325"/>
                <a:gd name="connsiteY73" fmla="*/ 83344 h 459581"/>
                <a:gd name="connsiteX74" fmla="*/ 486151 w 568325"/>
                <a:gd name="connsiteY74" fmla="*/ 87047 h 459581"/>
                <a:gd name="connsiteX75" fmla="*/ 473208 w 568325"/>
                <a:gd name="connsiteY75" fmla="*/ 83344 h 459581"/>
                <a:gd name="connsiteX76" fmla="*/ 460048 w 568325"/>
                <a:gd name="connsiteY76" fmla="*/ 72361 h 459581"/>
                <a:gd name="connsiteX77" fmla="*/ 458940 w 568325"/>
                <a:gd name="connsiteY77" fmla="*/ 71437 h 459581"/>
                <a:gd name="connsiteX78" fmla="*/ 458940 w 568325"/>
                <a:gd name="connsiteY78" fmla="*/ 71437 h 459581"/>
                <a:gd name="connsiteX79" fmla="*/ 458940 w 568325"/>
                <a:gd name="connsiteY79" fmla="*/ 71437 h 459581"/>
                <a:gd name="connsiteX0" fmla="*/ 218770 w 566192"/>
                <a:gd name="connsiteY0" fmla="*/ 26194 h 459581"/>
                <a:gd name="connsiteX1" fmla="*/ 368579 w 566192"/>
                <a:gd name="connsiteY1" fmla="*/ 0 h 459581"/>
                <a:gd name="connsiteX2" fmla="*/ 368579 w 566192"/>
                <a:gd name="connsiteY2" fmla="*/ 0 h 459581"/>
                <a:gd name="connsiteX3" fmla="*/ 409004 w 566192"/>
                <a:gd name="connsiteY3" fmla="*/ 7144 h 459581"/>
                <a:gd name="connsiteX4" fmla="*/ 409004 w 566192"/>
                <a:gd name="connsiteY4" fmla="*/ 7144 h 459581"/>
                <a:gd name="connsiteX5" fmla="*/ 368579 w 566192"/>
                <a:gd name="connsiteY5" fmla="*/ 0 h 459581"/>
                <a:gd name="connsiteX6" fmla="*/ 175930 w 566192"/>
                <a:gd name="connsiteY6" fmla="*/ 157125 h 459581"/>
                <a:gd name="connsiteX7" fmla="*/ 178345 w 566192"/>
                <a:gd name="connsiteY7" fmla="*/ 159544 h 459581"/>
                <a:gd name="connsiteX8" fmla="*/ 185983 w 566192"/>
                <a:gd name="connsiteY8" fmla="*/ 164475 h 459581"/>
                <a:gd name="connsiteX9" fmla="*/ 178345 w 566192"/>
                <a:gd name="connsiteY9" fmla="*/ 159544 h 459581"/>
                <a:gd name="connsiteX10" fmla="*/ 175930 w 566192"/>
                <a:gd name="connsiteY10" fmla="*/ 157125 h 459581"/>
                <a:gd name="connsiteX11" fmla="*/ 165956 w 566192"/>
                <a:gd name="connsiteY11" fmla="*/ 152386 h 459581"/>
                <a:gd name="connsiteX12" fmla="*/ 166455 w 566192"/>
                <a:gd name="connsiteY12" fmla="*/ 152400 h 459581"/>
                <a:gd name="connsiteX13" fmla="*/ 171804 w 566192"/>
                <a:gd name="connsiteY13" fmla="*/ 154185 h 459581"/>
                <a:gd name="connsiteX14" fmla="*/ 166455 w 566192"/>
                <a:gd name="connsiteY14" fmla="*/ 152400 h 459581"/>
                <a:gd name="connsiteX15" fmla="*/ 165956 w 566192"/>
                <a:gd name="connsiteY15" fmla="*/ 152386 h 459581"/>
                <a:gd name="connsiteX16" fmla="*/ 156052 w 566192"/>
                <a:gd name="connsiteY16" fmla="*/ 152102 h 459581"/>
                <a:gd name="connsiteX17" fmla="*/ 165288 w 566192"/>
                <a:gd name="connsiteY17" fmla="*/ 152366 h 459581"/>
                <a:gd name="connsiteX18" fmla="*/ 407302 w 566192"/>
                <a:gd name="connsiteY18" fmla="*/ 315177 h 459581"/>
                <a:gd name="connsiteX19" fmla="*/ 399492 w 566192"/>
                <a:gd name="connsiteY19" fmla="*/ 319087 h 459581"/>
                <a:gd name="connsiteX20" fmla="*/ 404248 w 566192"/>
                <a:gd name="connsiteY20" fmla="*/ 328612 h 459581"/>
                <a:gd name="connsiteX21" fmla="*/ 404248 w 566192"/>
                <a:gd name="connsiteY21" fmla="*/ 333375 h 459581"/>
                <a:gd name="connsiteX22" fmla="*/ 404248 w 566192"/>
                <a:gd name="connsiteY22" fmla="*/ 335756 h 459581"/>
                <a:gd name="connsiteX23" fmla="*/ 401870 w 566192"/>
                <a:gd name="connsiteY23" fmla="*/ 335756 h 459581"/>
                <a:gd name="connsiteX24" fmla="*/ 399492 w 566192"/>
                <a:gd name="connsiteY24" fmla="*/ 340519 h 459581"/>
                <a:gd name="connsiteX25" fmla="*/ 392358 w 566192"/>
                <a:gd name="connsiteY25" fmla="*/ 350044 h 459581"/>
                <a:gd name="connsiteX26" fmla="*/ 387603 w 566192"/>
                <a:gd name="connsiteY26" fmla="*/ 359569 h 459581"/>
                <a:gd name="connsiteX27" fmla="*/ 382847 w 566192"/>
                <a:gd name="connsiteY27" fmla="*/ 366712 h 459581"/>
                <a:gd name="connsiteX28" fmla="*/ 380469 w 566192"/>
                <a:gd name="connsiteY28" fmla="*/ 376237 h 459581"/>
                <a:gd name="connsiteX29" fmla="*/ 380469 w 566192"/>
                <a:gd name="connsiteY29" fmla="*/ 428625 h 459581"/>
                <a:gd name="connsiteX30" fmla="*/ 380469 w 566192"/>
                <a:gd name="connsiteY30" fmla="*/ 459581 h 459581"/>
                <a:gd name="connsiteX31" fmla="*/ 282974 w 566192"/>
                <a:gd name="connsiteY31" fmla="*/ 459581 h 459581"/>
                <a:gd name="connsiteX32" fmla="*/ 274651 w 566192"/>
                <a:gd name="connsiteY32" fmla="*/ 444996 h 459581"/>
                <a:gd name="connsiteX33" fmla="*/ 273462 w 566192"/>
                <a:gd name="connsiteY33" fmla="*/ 442912 h 459581"/>
                <a:gd name="connsiteX34" fmla="*/ 256817 w 566192"/>
                <a:gd name="connsiteY34" fmla="*/ 442912 h 459581"/>
                <a:gd name="connsiteX35" fmla="*/ 254439 w 566192"/>
                <a:gd name="connsiteY35" fmla="*/ 442912 h 459581"/>
                <a:gd name="connsiteX36" fmla="*/ 142676 w 566192"/>
                <a:gd name="connsiteY36" fmla="*/ 445294 h 459581"/>
                <a:gd name="connsiteX37" fmla="*/ 135542 w 566192"/>
                <a:gd name="connsiteY37" fmla="*/ 445294 h 459581"/>
                <a:gd name="connsiteX38" fmla="*/ 45181 w 566192"/>
                <a:gd name="connsiteY38" fmla="*/ 428625 h 459581"/>
                <a:gd name="connsiteX39" fmla="*/ 11890 w 566192"/>
                <a:gd name="connsiteY39" fmla="*/ 452437 h 459581"/>
                <a:gd name="connsiteX40" fmla="*/ 0 w 566192"/>
                <a:gd name="connsiteY40" fmla="*/ 404812 h 459581"/>
                <a:gd name="connsiteX41" fmla="*/ 2378 w 566192"/>
                <a:gd name="connsiteY41" fmla="*/ 366712 h 459581"/>
                <a:gd name="connsiteX42" fmla="*/ 66582 w 566192"/>
                <a:gd name="connsiteY42" fmla="*/ 366712 h 459581"/>
                <a:gd name="connsiteX43" fmla="*/ 73716 w 566192"/>
                <a:gd name="connsiteY43" fmla="*/ 352425 h 459581"/>
                <a:gd name="connsiteX44" fmla="*/ 78472 w 566192"/>
                <a:gd name="connsiteY44" fmla="*/ 340519 h 459581"/>
                <a:gd name="connsiteX45" fmla="*/ 78472 w 566192"/>
                <a:gd name="connsiteY45" fmla="*/ 338137 h 459581"/>
                <a:gd name="connsiteX46" fmla="*/ 85606 w 566192"/>
                <a:gd name="connsiteY46" fmla="*/ 335756 h 459581"/>
                <a:gd name="connsiteX47" fmla="*/ 90361 w 566192"/>
                <a:gd name="connsiteY47" fmla="*/ 333375 h 459581"/>
                <a:gd name="connsiteX48" fmla="*/ 102251 w 566192"/>
                <a:gd name="connsiteY48" fmla="*/ 319087 h 459581"/>
                <a:gd name="connsiteX49" fmla="*/ 116519 w 566192"/>
                <a:gd name="connsiteY49" fmla="*/ 295275 h 459581"/>
                <a:gd name="connsiteX50" fmla="*/ 114141 w 566192"/>
                <a:gd name="connsiteY50" fmla="*/ 280987 h 459581"/>
                <a:gd name="connsiteX51" fmla="*/ 118897 w 566192"/>
                <a:gd name="connsiteY51" fmla="*/ 269081 h 459581"/>
                <a:gd name="connsiteX52" fmla="*/ 116816 w 566192"/>
                <a:gd name="connsiteY52" fmla="*/ 254496 h 459581"/>
                <a:gd name="connsiteX53" fmla="*/ 116519 w 566192"/>
                <a:gd name="connsiteY53" fmla="*/ 252412 h 459581"/>
                <a:gd name="connsiteX54" fmla="*/ 147432 w 566192"/>
                <a:gd name="connsiteY54" fmla="*/ 252412 h 459581"/>
                <a:gd name="connsiteX55" fmla="*/ 147432 w 566192"/>
                <a:gd name="connsiteY55" fmla="*/ 157162 h 459581"/>
                <a:gd name="connsiteX56" fmla="*/ 156052 w 566192"/>
                <a:gd name="connsiteY56" fmla="*/ 152102 h 459581"/>
                <a:gd name="connsiteX57" fmla="*/ 562861 w 566192"/>
                <a:gd name="connsiteY57" fmla="*/ 129023 h 459581"/>
                <a:gd name="connsiteX58" fmla="*/ 565947 w 566192"/>
                <a:gd name="connsiteY58" fmla="*/ 133350 h 459581"/>
                <a:gd name="connsiteX59" fmla="*/ 566192 w 566192"/>
                <a:gd name="connsiteY59" fmla="*/ 134822 h 459581"/>
                <a:gd name="connsiteX60" fmla="*/ 565947 w 566192"/>
                <a:gd name="connsiteY60" fmla="*/ 133350 h 459581"/>
                <a:gd name="connsiteX61" fmla="*/ 562861 w 566192"/>
                <a:gd name="connsiteY61" fmla="*/ 129023 h 459581"/>
                <a:gd name="connsiteX62" fmla="*/ 494617 w 566192"/>
                <a:gd name="connsiteY62" fmla="*/ 88973 h 459581"/>
                <a:gd name="connsiteX63" fmla="*/ 516011 w 566192"/>
                <a:gd name="connsiteY63" fmla="*/ 92869 h 459581"/>
                <a:gd name="connsiteX64" fmla="*/ 546924 w 566192"/>
                <a:gd name="connsiteY64" fmla="*/ 102394 h 459581"/>
                <a:gd name="connsiteX65" fmla="*/ 546979 w 566192"/>
                <a:gd name="connsiteY65" fmla="*/ 102504 h 459581"/>
                <a:gd name="connsiteX66" fmla="*/ 546924 w 566192"/>
                <a:gd name="connsiteY66" fmla="*/ 102394 h 459581"/>
                <a:gd name="connsiteX67" fmla="*/ 516011 w 566192"/>
                <a:gd name="connsiteY67" fmla="*/ 92869 h 459581"/>
                <a:gd name="connsiteX68" fmla="*/ 494617 w 566192"/>
                <a:gd name="connsiteY68" fmla="*/ 88973 h 459581"/>
                <a:gd name="connsiteX69" fmla="*/ 460048 w 566192"/>
                <a:gd name="connsiteY69" fmla="*/ 72361 h 459581"/>
                <a:gd name="connsiteX70" fmla="*/ 473208 w 566192"/>
                <a:gd name="connsiteY70" fmla="*/ 83344 h 459581"/>
                <a:gd name="connsiteX71" fmla="*/ 486151 w 566192"/>
                <a:gd name="connsiteY71" fmla="*/ 87047 h 459581"/>
                <a:gd name="connsiteX72" fmla="*/ 473208 w 566192"/>
                <a:gd name="connsiteY72" fmla="*/ 83344 h 459581"/>
                <a:gd name="connsiteX73" fmla="*/ 460048 w 566192"/>
                <a:gd name="connsiteY73" fmla="*/ 72361 h 459581"/>
                <a:gd name="connsiteX74" fmla="*/ 458940 w 566192"/>
                <a:gd name="connsiteY74" fmla="*/ 71437 h 459581"/>
                <a:gd name="connsiteX75" fmla="*/ 458940 w 566192"/>
                <a:gd name="connsiteY75" fmla="*/ 71437 h 459581"/>
                <a:gd name="connsiteX76" fmla="*/ 458940 w 566192"/>
                <a:gd name="connsiteY76" fmla="*/ 71437 h 459581"/>
                <a:gd name="connsiteX0" fmla="*/ 218770 w 566192"/>
                <a:gd name="connsiteY0" fmla="*/ 26194 h 459581"/>
                <a:gd name="connsiteX1" fmla="*/ 368579 w 566192"/>
                <a:gd name="connsiteY1" fmla="*/ 0 h 459581"/>
                <a:gd name="connsiteX2" fmla="*/ 368579 w 566192"/>
                <a:gd name="connsiteY2" fmla="*/ 0 h 459581"/>
                <a:gd name="connsiteX3" fmla="*/ 409004 w 566192"/>
                <a:gd name="connsiteY3" fmla="*/ 7144 h 459581"/>
                <a:gd name="connsiteX4" fmla="*/ 409004 w 566192"/>
                <a:gd name="connsiteY4" fmla="*/ 7144 h 459581"/>
                <a:gd name="connsiteX5" fmla="*/ 368579 w 566192"/>
                <a:gd name="connsiteY5" fmla="*/ 0 h 459581"/>
                <a:gd name="connsiteX6" fmla="*/ 175930 w 566192"/>
                <a:gd name="connsiteY6" fmla="*/ 157125 h 459581"/>
                <a:gd name="connsiteX7" fmla="*/ 178345 w 566192"/>
                <a:gd name="connsiteY7" fmla="*/ 159544 h 459581"/>
                <a:gd name="connsiteX8" fmla="*/ 185983 w 566192"/>
                <a:gd name="connsiteY8" fmla="*/ 164475 h 459581"/>
                <a:gd name="connsiteX9" fmla="*/ 178345 w 566192"/>
                <a:gd name="connsiteY9" fmla="*/ 159544 h 459581"/>
                <a:gd name="connsiteX10" fmla="*/ 175930 w 566192"/>
                <a:gd name="connsiteY10" fmla="*/ 157125 h 459581"/>
                <a:gd name="connsiteX11" fmla="*/ 165956 w 566192"/>
                <a:gd name="connsiteY11" fmla="*/ 152386 h 459581"/>
                <a:gd name="connsiteX12" fmla="*/ 166455 w 566192"/>
                <a:gd name="connsiteY12" fmla="*/ 152400 h 459581"/>
                <a:gd name="connsiteX13" fmla="*/ 171804 w 566192"/>
                <a:gd name="connsiteY13" fmla="*/ 154185 h 459581"/>
                <a:gd name="connsiteX14" fmla="*/ 166455 w 566192"/>
                <a:gd name="connsiteY14" fmla="*/ 152400 h 459581"/>
                <a:gd name="connsiteX15" fmla="*/ 165956 w 566192"/>
                <a:gd name="connsiteY15" fmla="*/ 152386 h 459581"/>
                <a:gd name="connsiteX16" fmla="*/ 156052 w 566192"/>
                <a:gd name="connsiteY16" fmla="*/ 152102 h 459581"/>
                <a:gd name="connsiteX17" fmla="*/ 165288 w 566192"/>
                <a:gd name="connsiteY17" fmla="*/ 152366 h 459581"/>
                <a:gd name="connsiteX18" fmla="*/ 407302 w 566192"/>
                <a:gd name="connsiteY18" fmla="*/ 315177 h 459581"/>
                <a:gd name="connsiteX19" fmla="*/ 399492 w 566192"/>
                <a:gd name="connsiteY19" fmla="*/ 319087 h 459581"/>
                <a:gd name="connsiteX20" fmla="*/ 404248 w 566192"/>
                <a:gd name="connsiteY20" fmla="*/ 328612 h 459581"/>
                <a:gd name="connsiteX21" fmla="*/ 404248 w 566192"/>
                <a:gd name="connsiteY21" fmla="*/ 333375 h 459581"/>
                <a:gd name="connsiteX22" fmla="*/ 404248 w 566192"/>
                <a:gd name="connsiteY22" fmla="*/ 335756 h 459581"/>
                <a:gd name="connsiteX23" fmla="*/ 401870 w 566192"/>
                <a:gd name="connsiteY23" fmla="*/ 335756 h 459581"/>
                <a:gd name="connsiteX24" fmla="*/ 399492 w 566192"/>
                <a:gd name="connsiteY24" fmla="*/ 340519 h 459581"/>
                <a:gd name="connsiteX25" fmla="*/ 392358 w 566192"/>
                <a:gd name="connsiteY25" fmla="*/ 350044 h 459581"/>
                <a:gd name="connsiteX26" fmla="*/ 387603 w 566192"/>
                <a:gd name="connsiteY26" fmla="*/ 359569 h 459581"/>
                <a:gd name="connsiteX27" fmla="*/ 382847 w 566192"/>
                <a:gd name="connsiteY27" fmla="*/ 366712 h 459581"/>
                <a:gd name="connsiteX28" fmla="*/ 380469 w 566192"/>
                <a:gd name="connsiteY28" fmla="*/ 376237 h 459581"/>
                <a:gd name="connsiteX29" fmla="*/ 380469 w 566192"/>
                <a:gd name="connsiteY29" fmla="*/ 428625 h 459581"/>
                <a:gd name="connsiteX30" fmla="*/ 380469 w 566192"/>
                <a:gd name="connsiteY30" fmla="*/ 459581 h 459581"/>
                <a:gd name="connsiteX31" fmla="*/ 282974 w 566192"/>
                <a:gd name="connsiteY31" fmla="*/ 459581 h 459581"/>
                <a:gd name="connsiteX32" fmla="*/ 274651 w 566192"/>
                <a:gd name="connsiteY32" fmla="*/ 444996 h 459581"/>
                <a:gd name="connsiteX33" fmla="*/ 273462 w 566192"/>
                <a:gd name="connsiteY33" fmla="*/ 442912 h 459581"/>
                <a:gd name="connsiteX34" fmla="*/ 256817 w 566192"/>
                <a:gd name="connsiteY34" fmla="*/ 442912 h 459581"/>
                <a:gd name="connsiteX35" fmla="*/ 254439 w 566192"/>
                <a:gd name="connsiteY35" fmla="*/ 442912 h 459581"/>
                <a:gd name="connsiteX36" fmla="*/ 142676 w 566192"/>
                <a:gd name="connsiteY36" fmla="*/ 445294 h 459581"/>
                <a:gd name="connsiteX37" fmla="*/ 135542 w 566192"/>
                <a:gd name="connsiteY37" fmla="*/ 445294 h 459581"/>
                <a:gd name="connsiteX38" fmla="*/ 45181 w 566192"/>
                <a:gd name="connsiteY38" fmla="*/ 428625 h 459581"/>
                <a:gd name="connsiteX39" fmla="*/ 11890 w 566192"/>
                <a:gd name="connsiteY39" fmla="*/ 452437 h 459581"/>
                <a:gd name="connsiteX40" fmla="*/ 0 w 566192"/>
                <a:gd name="connsiteY40" fmla="*/ 404812 h 459581"/>
                <a:gd name="connsiteX41" fmla="*/ 2378 w 566192"/>
                <a:gd name="connsiteY41" fmla="*/ 366712 h 459581"/>
                <a:gd name="connsiteX42" fmla="*/ 66582 w 566192"/>
                <a:gd name="connsiteY42" fmla="*/ 366712 h 459581"/>
                <a:gd name="connsiteX43" fmla="*/ 73716 w 566192"/>
                <a:gd name="connsiteY43" fmla="*/ 352425 h 459581"/>
                <a:gd name="connsiteX44" fmla="*/ 78472 w 566192"/>
                <a:gd name="connsiteY44" fmla="*/ 340519 h 459581"/>
                <a:gd name="connsiteX45" fmla="*/ 78472 w 566192"/>
                <a:gd name="connsiteY45" fmla="*/ 338137 h 459581"/>
                <a:gd name="connsiteX46" fmla="*/ 85606 w 566192"/>
                <a:gd name="connsiteY46" fmla="*/ 335756 h 459581"/>
                <a:gd name="connsiteX47" fmla="*/ 90361 w 566192"/>
                <a:gd name="connsiteY47" fmla="*/ 333375 h 459581"/>
                <a:gd name="connsiteX48" fmla="*/ 102251 w 566192"/>
                <a:gd name="connsiteY48" fmla="*/ 319087 h 459581"/>
                <a:gd name="connsiteX49" fmla="*/ 116519 w 566192"/>
                <a:gd name="connsiteY49" fmla="*/ 295275 h 459581"/>
                <a:gd name="connsiteX50" fmla="*/ 114141 w 566192"/>
                <a:gd name="connsiteY50" fmla="*/ 280987 h 459581"/>
                <a:gd name="connsiteX51" fmla="*/ 118897 w 566192"/>
                <a:gd name="connsiteY51" fmla="*/ 269081 h 459581"/>
                <a:gd name="connsiteX52" fmla="*/ 116816 w 566192"/>
                <a:gd name="connsiteY52" fmla="*/ 254496 h 459581"/>
                <a:gd name="connsiteX53" fmla="*/ 116519 w 566192"/>
                <a:gd name="connsiteY53" fmla="*/ 252412 h 459581"/>
                <a:gd name="connsiteX54" fmla="*/ 147432 w 566192"/>
                <a:gd name="connsiteY54" fmla="*/ 252412 h 459581"/>
                <a:gd name="connsiteX55" fmla="*/ 147432 w 566192"/>
                <a:gd name="connsiteY55" fmla="*/ 157162 h 459581"/>
                <a:gd name="connsiteX56" fmla="*/ 156052 w 566192"/>
                <a:gd name="connsiteY56" fmla="*/ 152102 h 459581"/>
                <a:gd name="connsiteX57" fmla="*/ 562861 w 566192"/>
                <a:gd name="connsiteY57" fmla="*/ 129023 h 459581"/>
                <a:gd name="connsiteX58" fmla="*/ 565947 w 566192"/>
                <a:gd name="connsiteY58" fmla="*/ 133350 h 459581"/>
                <a:gd name="connsiteX59" fmla="*/ 566192 w 566192"/>
                <a:gd name="connsiteY59" fmla="*/ 134822 h 459581"/>
                <a:gd name="connsiteX60" fmla="*/ 565947 w 566192"/>
                <a:gd name="connsiteY60" fmla="*/ 133350 h 459581"/>
                <a:gd name="connsiteX61" fmla="*/ 562861 w 566192"/>
                <a:gd name="connsiteY61" fmla="*/ 129023 h 459581"/>
                <a:gd name="connsiteX62" fmla="*/ 494617 w 566192"/>
                <a:gd name="connsiteY62" fmla="*/ 88973 h 459581"/>
                <a:gd name="connsiteX63" fmla="*/ 516011 w 566192"/>
                <a:gd name="connsiteY63" fmla="*/ 92869 h 459581"/>
                <a:gd name="connsiteX64" fmla="*/ 546924 w 566192"/>
                <a:gd name="connsiteY64" fmla="*/ 102394 h 459581"/>
                <a:gd name="connsiteX65" fmla="*/ 546979 w 566192"/>
                <a:gd name="connsiteY65" fmla="*/ 102504 h 459581"/>
                <a:gd name="connsiteX66" fmla="*/ 516011 w 566192"/>
                <a:gd name="connsiteY66" fmla="*/ 92869 h 459581"/>
                <a:gd name="connsiteX67" fmla="*/ 494617 w 566192"/>
                <a:gd name="connsiteY67" fmla="*/ 88973 h 459581"/>
                <a:gd name="connsiteX68" fmla="*/ 460048 w 566192"/>
                <a:gd name="connsiteY68" fmla="*/ 72361 h 459581"/>
                <a:gd name="connsiteX69" fmla="*/ 473208 w 566192"/>
                <a:gd name="connsiteY69" fmla="*/ 83344 h 459581"/>
                <a:gd name="connsiteX70" fmla="*/ 486151 w 566192"/>
                <a:gd name="connsiteY70" fmla="*/ 87047 h 459581"/>
                <a:gd name="connsiteX71" fmla="*/ 473208 w 566192"/>
                <a:gd name="connsiteY71" fmla="*/ 83344 h 459581"/>
                <a:gd name="connsiteX72" fmla="*/ 460048 w 566192"/>
                <a:gd name="connsiteY72" fmla="*/ 72361 h 459581"/>
                <a:gd name="connsiteX73" fmla="*/ 458940 w 566192"/>
                <a:gd name="connsiteY73" fmla="*/ 71437 h 459581"/>
                <a:gd name="connsiteX74" fmla="*/ 458940 w 566192"/>
                <a:gd name="connsiteY74" fmla="*/ 71437 h 459581"/>
                <a:gd name="connsiteX75" fmla="*/ 458940 w 566192"/>
                <a:gd name="connsiteY75" fmla="*/ 71437 h 459581"/>
                <a:gd name="connsiteX0" fmla="*/ 218770 w 566192"/>
                <a:gd name="connsiteY0" fmla="*/ 26194 h 459581"/>
                <a:gd name="connsiteX1" fmla="*/ 368579 w 566192"/>
                <a:gd name="connsiteY1" fmla="*/ 0 h 459581"/>
                <a:gd name="connsiteX2" fmla="*/ 368579 w 566192"/>
                <a:gd name="connsiteY2" fmla="*/ 0 h 459581"/>
                <a:gd name="connsiteX3" fmla="*/ 409004 w 566192"/>
                <a:gd name="connsiteY3" fmla="*/ 7144 h 459581"/>
                <a:gd name="connsiteX4" fmla="*/ 409004 w 566192"/>
                <a:gd name="connsiteY4" fmla="*/ 7144 h 459581"/>
                <a:gd name="connsiteX5" fmla="*/ 368579 w 566192"/>
                <a:gd name="connsiteY5" fmla="*/ 0 h 459581"/>
                <a:gd name="connsiteX6" fmla="*/ 175930 w 566192"/>
                <a:gd name="connsiteY6" fmla="*/ 157125 h 459581"/>
                <a:gd name="connsiteX7" fmla="*/ 178345 w 566192"/>
                <a:gd name="connsiteY7" fmla="*/ 159544 h 459581"/>
                <a:gd name="connsiteX8" fmla="*/ 185983 w 566192"/>
                <a:gd name="connsiteY8" fmla="*/ 164475 h 459581"/>
                <a:gd name="connsiteX9" fmla="*/ 178345 w 566192"/>
                <a:gd name="connsiteY9" fmla="*/ 159544 h 459581"/>
                <a:gd name="connsiteX10" fmla="*/ 175930 w 566192"/>
                <a:gd name="connsiteY10" fmla="*/ 157125 h 459581"/>
                <a:gd name="connsiteX11" fmla="*/ 165956 w 566192"/>
                <a:gd name="connsiteY11" fmla="*/ 152386 h 459581"/>
                <a:gd name="connsiteX12" fmla="*/ 166455 w 566192"/>
                <a:gd name="connsiteY12" fmla="*/ 152400 h 459581"/>
                <a:gd name="connsiteX13" fmla="*/ 171804 w 566192"/>
                <a:gd name="connsiteY13" fmla="*/ 154185 h 459581"/>
                <a:gd name="connsiteX14" fmla="*/ 166455 w 566192"/>
                <a:gd name="connsiteY14" fmla="*/ 152400 h 459581"/>
                <a:gd name="connsiteX15" fmla="*/ 165956 w 566192"/>
                <a:gd name="connsiteY15" fmla="*/ 152386 h 459581"/>
                <a:gd name="connsiteX16" fmla="*/ 156052 w 566192"/>
                <a:gd name="connsiteY16" fmla="*/ 152102 h 459581"/>
                <a:gd name="connsiteX17" fmla="*/ 165288 w 566192"/>
                <a:gd name="connsiteY17" fmla="*/ 152366 h 459581"/>
                <a:gd name="connsiteX18" fmla="*/ 407302 w 566192"/>
                <a:gd name="connsiteY18" fmla="*/ 315177 h 459581"/>
                <a:gd name="connsiteX19" fmla="*/ 399492 w 566192"/>
                <a:gd name="connsiteY19" fmla="*/ 319087 h 459581"/>
                <a:gd name="connsiteX20" fmla="*/ 404248 w 566192"/>
                <a:gd name="connsiteY20" fmla="*/ 328612 h 459581"/>
                <a:gd name="connsiteX21" fmla="*/ 404248 w 566192"/>
                <a:gd name="connsiteY21" fmla="*/ 333375 h 459581"/>
                <a:gd name="connsiteX22" fmla="*/ 404248 w 566192"/>
                <a:gd name="connsiteY22" fmla="*/ 335756 h 459581"/>
                <a:gd name="connsiteX23" fmla="*/ 401870 w 566192"/>
                <a:gd name="connsiteY23" fmla="*/ 335756 h 459581"/>
                <a:gd name="connsiteX24" fmla="*/ 399492 w 566192"/>
                <a:gd name="connsiteY24" fmla="*/ 340519 h 459581"/>
                <a:gd name="connsiteX25" fmla="*/ 392358 w 566192"/>
                <a:gd name="connsiteY25" fmla="*/ 350044 h 459581"/>
                <a:gd name="connsiteX26" fmla="*/ 387603 w 566192"/>
                <a:gd name="connsiteY26" fmla="*/ 359569 h 459581"/>
                <a:gd name="connsiteX27" fmla="*/ 382847 w 566192"/>
                <a:gd name="connsiteY27" fmla="*/ 366712 h 459581"/>
                <a:gd name="connsiteX28" fmla="*/ 380469 w 566192"/>
                <a:gd name="connsiteY28" fmla="*/ 376237 h 459581"/>
                <a:gd name="connsiteX29" fmla="*/ 380469 w 566192"/>
                <a:gd name="connsiteY29" fmla="*/ 428625 h 459581"/>
                <a:gd name="connsiteX30" fmla="*/ 380469 w 566192"/>
                <a:gd name="connsiteY30" fmla="*/ 459581 h 459581"/>
                <a:gd name="connsiteX31" fmla="*/ 282974 w 566192"/>
                <a:gd name="connsiteY31" fmla="*/ 459581 h 459581"/>
                <a:gd name="connsiteX32" fmla="*/ 274651 w 566192"/>
                <a:gd name="connsiteY32" fmla="*/ 444996 h 459581"/>
                <a:gd name="connsiteX33" fmla="*/ 273462 w 566192"/>
                <a:gd name="connsiteY33" fmla="*/ 442912 h 459581"/>
                <a:gd name="connsiteX34" fmla="*/ 256817 w 566192"/>
                <a:gd name="connsiteY34" fmla="*/ 442912 h 459581"/>
                <a:gd name="connsiteX35" fmla="*/ 254439 w 566192"/>
                <a:gd name="connsiteY35" fmla="*/ 442912 h 459581"/>
                <a:gd name="connsiteX36" fmla="*/ 142676 w 566192"/>
                <a:gd name="connsiteY36" fmla="*/ 445294 h 459581"/>
                <a:gd name="connsiteX37" fmla="*/ 135542 w 566192"/>
                <a:gd name="connsiteY37" fmla="*/ 445294 h 459581"/>
                <a:gd name="connsiteX38" fmla="*/ 45181 w 566192"/>
                <a:gd name="connsiteY38" fmla="*/ 428625 h 459581"/>
                <a:gd name="connsiteX39" fmla="*/ 11890 w 566192"/>
                <a:gd name="connsiteY39" fmla="*/ 452437 h 459581"/>
                <a:gd name="connsiteX40" fmla="*/ 0 w 566192"/>
                <a:gd name="connsiteY40" fmla="*/ 404812 h 459581"/>
                <a:gd name="connsiteX41" fmla="*/ 2378 w 566192"/>
                <a:gd name="connsiteY41" fmla="*/ 366712 h 459581"/>
                <a:gd name="connsiteX42" fmla="*/ 66582 w 566192"/>
                <a:gd name="connsiteY42" fmla="*/ 366712 h 459581"/>
                <a:gd name="connsiteX43" fmla="*/ 73716 w 566192"/>
                <a:gd name="connsiteY43" fmla="*/ 352425 h 459581"/>
                <a:gd name="connsiteX44" fmla="*/ 78472 w 566192"/>
                <a:gd name="connsiteY44" fmla="*/ 340519 h 459581"/>
                <a:gd name="connsiteX45" fmla="*/ 78472 w 566192"/>
                <a:gd name="connsiteY45" fmla="*/ 338137 h 459581"/>
                <a:gd name="connsiteX46" fmla="*/ 85606 w 566192"/>
                <a:gd name="connsiteY46" fmla="*/ 335756 h 459581"/>
                <a:gd name="connsiteX47" fmla="*/ 90361 w 566192"/>
                <a:gd name="connsiteY47" fmla="*/ 333375 h 459581"/>
                <a:gd name="connsiteX48" fmla="*/ 102251 w 566192"/>
                <a:gd name="connsiteY48" fmla="*/ 319087 h 459581"/>
                <a:gd name="connsiteX49" fmla="*/ 116519 w 566192"/>
                <a:gd name="connsiteY49" fmla="*/ 295275 h 459581"/>
                <a:gd name="connsiteX50" fmla="*/ 114141 w 566192"/>
                <a:gd name="connsiteY50" fmla="*/ 280987 h 459581"/>
                <a:gd name="connsiteX51" fmla="*/ 118897 w 566192"/>
                <a:gd name="connsiteY51" fmla="*/ 269081 h 459581"/>
                <a:gd name="connsiteX52" fmla="*/ 116816 w 566192"/>
                <a:gd name="connsiteY52" fmla="*/ 254496 h 459581"/>
                <a:gd name="connsiteX53" fmla="*/ 116519 w 566192"/>
                <a:gd name="connsiteY53" fmla="*/ 252412 h 459581"/>
                <a:gd name="connsiteX54" fmla="*/ 147432 w 566192"/>
                <a:gd name="connsiteY54" fmla="*/ 252412 h 459581"/>
                <a:gd name="connsiteX55" fmla="*/ 147432 w 566192"/>
                <a:gd name="connsiteY55" fmla="*/ 157162 h 459581"/>
                <a:gd name="connsiteX56" fmla="*/ 156052 w 566192"/>
                <a:gd name="connsiteY56" fmla="*/ 152102 h 459581"/>
                <a:gd name="connsiteX57" fmla="*/ 562861 w 566192"/>
                <a:gd name="connsiteY57" fmla="*/ 129023 h 459581"/>
                <a:gd name="connsiteX58" fmla="*/ 565947 w 566192"/>
                <a:gd name="connsiteY58" fmla="*/ 133350 h 459581"/>
                <a:gd name="connsiteX59" fmla="*/ 566192 w 566192"/>
                <a:gd name="connsiteY59" fmla="*/ 134822 h 459581"/>
                <a:gd name="connsiteX60" fmla="*/ 565947 w 566192"/>
                <a:gd name="connsiteY60" fmla="*/ 133350 h 459581"/>
                <a:gd name="connsiteX61" fmla="*/ 562861 w 566192"/>
                <a:gd name="connsiteY61" fmla="*/ 129023 h 459581"/>
                <a:gd name="connsiteX62" fmla="*/ 516011 w 566192"/>
                <a:gd name="connsiteY62" fmla="*/ 92869 h 459581"/>
                <a:gd name="connsiteX63" fmla="*/ 516011 w 566192"/>
                <a:gd name="connsiteY63" fmla="*/ 92869 h 459581"/>
                <a:gd name="connsiteX64" fmla="*/ 546924 w 566192"/>
                <a:gd name="connsiteY64" fmla="*/ 102394 h 459581"/>
                <a:gd name="connsiteX65" fmla="*/ 546979 w 566192"/>
                <a:gd name="connsiteY65" fmla="*/ 102504 h 459581"/>
                <a:gd name="connsiteX66" fmla="*/ 516011 w 566192"/>
                <a:gd name="connsiteY66" fmla="*/ 92869 h 459581"/>
                <a:gd name="connsiteX67" fmla="*/ 460048 w 566192"/>
                <a:gd name="connsiteY67" fmla="*/ 72361 h 459581"/>
                <a:gd name="connsiteX68" fmla="*/ 473208 w 566192"/>
                <a:gd name="connsiteY68" fmla="*/ 83344 h 459581"/>
                <a:gd name="connsiteX69" fmla="*/ 486151 w 566192"/>
                <a:gd name="connsiteY69" fmla="*/ 87047 h 459581"/>
                <a:gd name="connsiteX70" fmla="*/ 473208 w 566192"/>
                <a:gd name="connsiteY70" fmla="*/ 83344 h 459581"/>
                <a:gd name="connsiteX71" fmla="*/ 460048 w 566192"/>
                <a:gd name="connsiteY71" fmla="*/ 72361 h 459581"/>
                <a:gd name="connsiteX72" fmla="*/ 458940 w 566192"/>
                <a:gd name="connsiteY72" fmla="*/ 71437 h 459581"/>
                <a:gd name="connsiteX73" fmla="*/ 458940 w 566192"/>
                <a:gd name="connsiteY73" fmla="*/ 71437 h 459581"/>
                <a:gd name="connsiteX74" fmla="*/ 458940 w 566192"/>
                <a:gd name="connsiteY74" fmla="*/ 71437 h 459581"/>
                <a:gd name="connsiteX0" fmla="*/ 218770 w 566192"/>
                <a:gd name="connsiteY0" fmla="*/ 26194 h 459581"/>
                <a:gd name="connsiteX1" fmla="*/ 368579 w 566192"/>
                <a:gd name="connsiteY1" fmla="*/ 0 h 459581"/>
                <a:gd name="connsiteX2" fmla="*/ 368579 w 566192"/>
                <a:gd name="connsiteY2" fmla="*/ 0 h 459581"/>
                <a:gd name="connsiteX3" fmla="*/ 409004 w 566192"/>
                <a:gd name="connsiteY3" fmla="*/ 7144 h 459581"/>
                <a:gd name="connsiteX4" fmla="*/ 368579 w 566192"/>
                <a:gd name="connsiteY4" fmla="*/ 0 h 459581"/>
                <a:gd name="connsiteX5" fmla="*/ 175930 w 566192"/>
                <a:gd name="connsiteY5" fmla="*/ 157125 h 459581"/>
                <a:gd name="connsiteX6" fmla="*/ 178345 w 566192"/>
                <a:gd name="connsiteY6" fmla="*/ 159544 h 459581"/>
                <a:gd name="connsiteX7" fmla="*/ 185983 w 566192"/>
                <a:gd name="connsiteY7" fmla="*/ 164475 h 459581"/>
                <a:gd name="connsiteX8" fmla="*/ 178345 w 566192"/>
                <a:gd name="connsiteY8" fmla="*/ 159544 h 459581"/>
                <a:gd name="connsiteX9" fmla="*/ 175930 w 566192"/>
                <a:gd name="connsiteY9" fmla="*/ 157125 h 459581"/>
                <a:gd name="connsiteX10" fmla="*/ 165956 w 566192"/>
                <a:gd name="connsiteY10" fmla="*/ 152386 h 459581"/>
                <a:gd name="connsiteX11" fmla="*/ 166455 w 566192"/>
                <a:gd name="connsiteY11" fmla="*/ 152400 h 459581"/>
                <a:gd name="connsiteX12" fmla="*/ 171804 w 566192"/>
                <a:gd name="connsiteY12" fmla="*/ 154185 h 459581"/>
                <a:gd name="connsiteX13" fmla="*/ 166455 w 566192"/>
                <a:gd name="connsiteY13" fmla="*/ 152400 h 459581"/>
                <a:gd name="connsiteX14" fmla="*/ 165956 w 566192"/>
                <a:gd name="connsiteY14" fmla="*/ 152386 h 459581"/>
                <a:gd name="connsiteX15" fmla="*/ 156052 w 566192"/>
                <a:gd name="connsiteY15" fmla="*/ 152102 h 459581"/>
                <a:gd name="connsiteX16" fmla="*/ 165288 w 566192"/>
                <a:gd name="connsiteY16" fmla="*/ 152366 h 459581"/>
                <a:gd name="connsiteX17" fmla="*/ 407302 w 566192"/>
                <a:gd name="connsiteY17" fmla="*/ 315177 h 459581"/>
                <a:gd name="connsiteX18" fmla="*/ 399492 w 566192"/>
                <a:gd name="connsiteY18" fmla="*/ 319087 h 459581"/>
                <a:gd name="connsiteX19" fmla="*/ 404248 w 566192"/>
                <a:gd name="connsiteY19" fmla="*/ 328612 h 459581"/>
                <a:gd name="connsiteX20" fmla="*/ 404248 w 566192"/>
                <a:gd name="connsiteY20" fmla="*/ 333375 h 459581"/>
                <a:gd name="connsiteX21" fmla="*/ 404248 w 566192"/>
                <a:gd name="connsiteY21" fmla="*/ 335756 h 459581"/>
                <a:gd name="connsiteX22" fmla="*/ 401870 w 566192"/>
                <a:gd name="connsiteY22" fmla="*/ 335756 h 459581"/>
                <a:gd name="connsiteX23" fmla="*/ 399492 w 566192"/>
                <a:gd name="connsiteY23" fmla="*/ 340519 h 459581"/>
                <a:gd name="connsiteX24" fmla="*/ 392358 w 566192"/>
                <a:gd name="connsiteY24" fmla="*/ 350044 h 459581"/>
                <a:gd name="connsiteX25" fmla="*/ 387603 w 566192"/>
                <a:gd name="connsiteY25" fmla="*/ 359569 h 459581"/>
                <a:gd name="connsiteX26" fmla="*/ 382847 w 566192"/>
                <a:gd name="connsiteY26" fmla="*/ 366712 h 459581"/>
                <a:gd name="connsiteX27" fmla="*/ 380469 w 566192"/>
                <a:gd name="connsiteY27" fmla="*/ 376237 h 459581"/>
                <a:gd name="connsiteX28" fmla="*/ 380469 w 566192"/>
                <a:gd name="connsiteY28" fmla="*/ 428625 h 459581"/>
                <a:gd name="connsiteX29" fmla="*/ 380469 w 566192"/>
                <a:gd name="connsiteY29" fmla="*/ 459581 h 459581"/>
                <a:gd name="connsiteX30" fmla="*/ 282974 w 566192"/>
                <a:gd name="connsiteY30" fmla="*/ 459581 h 459581"/>
                <a:gd name="connsiteX31" fmla="*/ 274651 w 566192"/>
                <a:gd name="connsiteY31" fmla="*/ 444996 h 459581"/>
                <a:gd name="connsiteX32" fmla="*/ 273462 w 566192"/>
                <a:gd name="connsiteY32" fmla="*/ 442912 h 459581"/>
                <a:gd name="connsiteX33" fmla="*/ 256817 w 566192"/>
                <a:gd name="connsiteY33" fmla="*/ 442912 h 459581"/>
                <a:gd name="connsiteX34" fmla="*/ 254439 w 566192"/>
                <a:gd name="connsiteY34" fmla="*/ 442912 h 459581"/>
                <a:gd name="connsiteX35" fmla="*/ 142676 w 566192"/>
                <a:gd name="connsiteY35" fmla="*/ 445294 h 459581"/>
                <a:gd name="connsiteX36" fmla="*/ 135542 w 566192"/>
                <a:gd name="connsiteY36" fmla="*/ 445294 h 459581"/>
                <a:gd name="connsiteX37" fmla="*/ 45181 w 566192"/>
                <a:gd name="connsiteY37" fmla="*/ 428625 h 459581"/>
                <a:gd name="connsiteX38" fmla="*/ 11890 w 566192"/>
                <a:gd name="connsiteY38" fmla="*/ 452437 h 459581"/>
                <a:gd name="connsiteX39" fmla="*/ 0 w 566192"/>
                <a:gd name="connsiteY39" fmla="*/ 404812 h 459581"/>
                <a:gd name="connsiteX40" fmla="*/ 2378 w 566192"/>
                <a:gd name="connsiteY40" fmla="*/ 366712 h 459581"/>
                <a:gd name="connsiteX41" fmla="*/ 66582 w 566192"/>
                <a:gd name="connsiteY41" fmla="*/ 366712 h 459581"/>
                <a:gd name="connsiteX42" fmla="*/ 73716 w 566192"/>
                <a:gd name="connsiteY42" fmla="*/ 352425 h 459581"/>
                <a:gd name="connsiteX43" fmla="*/ 78472 w 566192"/>
                <a:gd name="connsiteY43" fmla="*/ 340519 h 459581"/>
                <a:gd name="connsiteX44" fmla="*/ 78472 w 566192"/>
                <a:gd name="connsiteY44" fmla="*/ 338137 h 459581"/>
                <a:gd name="connsiteX45" fmla="*/ 85606 w 566192"/>
                <a:gd name="connsiteY45" fmla="*/ 335756 h 459581"/>
                <a:gd name="connsiteX46" fmla="*/ 90361 w 566192"/>
                <a:gd name="connsiteY46" fmla="*/ 333375 h 459581"/>
                <a:gd name="connsiteX47" fmla="*/ 102251 w 566192"/>
                <a:gd name="connsiteY47" fmla="*/ 319087 h 459581"/>
                <a:gd name="connsiteX48" fmla="*/ 116519 w 566192"/>
                <a:gd name="connsiteY48" fmla="*/ 295275 h 459581"/>
                <a:gd name="connsiteX49" fmla="*/ 114141 w 566192"/>
                <a:gd name="connsiteY49" fmla="*/ 280987 h 459581"/>
                <a:gd name="connsiteX50" fmla="*/ 118897 w 566192"/>
                <a:gd name="connsiteY50" fmla="*/ 269081 h 459581"/>
                <a:gd name="connsiteX51" fmla="*/ 116816 w 566192"/>
                <a:gd name="connsiteY51" fmla="*/ 254496 h 459581"/>
                <a:gd name="connsiteX52" fmla="*/ 116519 w 566192"/>
                <a:gd name="connsiteY52" fmla="*/ 252412 h 459581"/>
                <a:gd name="connsiteX53" fmla="*/ 147432 w 566192"/>
                <a:gd name="connsiteY53" fmla="*/ 252412 h 459581"/>
                <a:gd name="connsiteX54" fmla="*/ 147432 w 566192"/>
                <a:gd name="connsiteY54" fmla="*/ 157162 h 459581"/>
                <a:gd name="connsiteX55" fmla="*/ 156052 w 566192"/>
                <a:gd name="connsiteY55" fmla="*/ 152102 h 459581"/>
                <a:gd name="connsiteX56" fmla="*/ 562861 w 566192"/>
                <a:gd name="connsiteY56" fmla="*/ 129023 h 459581"/>
                <a:gd name="connsiteX57" fmla="*/ 565947 w 566192"/>
                <a:gd name="connsiteY57" fmla="*/ 133350 h 459581"/>
                <a:gd name="connsiteX58" fmla="*/ 566192 w 566192"/>
                <a:gd name="connsiteY58" fmla="*/ 134822 h 459581"/>
                <a:gd name="connsiteX59" fmla="*/ 565947 w 566192"/>
                <a:gd name="connsiteY59" fmla="*/ 133350 h 459581"/>
                <a:gd name="connsiteX60" fmla="*/ 562861 w 566192"/>
                <a:gd name="connsiteY60" fmla="*/ 129023 h 459581"/>
                <a:gd name="connsiteX61" fmla="*/ 516011 w 566192"/>
                <a:gd name="connsiteY61" fmla="*/ 92869 h 459581"/>
                <a:gd name="connsiteX62" fmla="*/ 516011 w 566192"/>
                <a:gd name="connsiteY62" fmla="*/ 92869 h 459581"/>
                <a:gd name="connsiteX63" fmla="*/ 546924 w 566192"/>
                <a:gd name="connsiteY63" fmla="*/ 102394 h 459581"/>
                <a:gd name="connsiteX64" fmla="*/ 546979 w 566192"/>
                <a:gd name="connsiteY64" fmla="*/ 102504 h 459581"/>
                <a:gd name="connsiteX65" fmla="*/ 516011 w 566192"/>
                <a:gd name="connsiteY65" fmla="*/ 92869 h 459581"/>
                <a:gd name="connsiteX66" fmla="*/ 460048 w 566192"/>
                <a:gd name="connsiteY66" fmla="*/ 72361 h 459581"/>
                <a:gd name="connsiteX67" fmla="*/ 473208 w 566192"/>
                <a:gd name="connsiteY67" fmla="*/ 83344 h 459581"/>
                <a:gd name="connsiteX68" fmla="*/ 486151 w 566192"/>
                <a:gd name="connsiteY68" fmla="*/ 87047 h 459581"/>
                <a:gd name="connsiteX69" fmla="*/ 473208 w 566192"/>
                <a:gd name="connsiteY69" fmla="*/ 83344 h 459581"/>
                <a:gd name="connsiteX70" fmla="*/ 460048 w 566192"/>
                <a:gd name="connsiteY70" fmla="*/ 72361 h 459581"/>
                <a:gd name="connsiteX71" fmla="*/ 458940 w 566192"/>
                <a:gd name="connsiteY71" fmla="*/ 71437 h 459581"/>
                <a:gd name="connsiteX72" fmla="*/ 458940 w 566192"/>
                <a:gd name="connsiteY72" fmla="*/ 71437 h 459581"/>
                <a:gd name="connsiteX73" fmla="*/ 458940 w 566192"/>
                <a:gd name="connsiteY73" fmla="*/ 71437 h 459581"/>
                <a:gd name="connsiteX0" fmla="*/ 218770 w 566192"/>
                <a:gd name="connsiteY0" fmla="*/ 26194 h 459581"/>
                <a:gd name="connsiteX1" fmla="*/ 368579 w 566192"/>
                <a:gd name="connsiteY1" fmla="*/ 0 h 459581"/>
                <a:gd name="connsiteX2" fmla="*/ 368579 w 566192"/>
                <a:gd name="connsiteY2" fmla="*/ 0 h 459581"/>
                <a:gd name="connsiteX3" fmla="*/ 368579 w 566192"/>
                <a:gd name="connsiteY3" fmla="*/ 0 h 459581"/>
                <a:gd name="connsiteX4" fmla="*/ 175930 w 566192"/>
                <a:gd name="connsiteY4" fmla="*/ 157125 h 459581"/>
                <a:gd name="connsiteX5" fmla="*/ 178345 w 566192"/>
                <a:gd name="connsiteY5" fmla="*/ 159544 h 459581"/>
                <a:gd name="connsiteX6" fmla="*/ 185983 w 566192"/>
                <a:gd name="connsiteY6" fmla="*/ 164475 h 459581"/>
                <a:gd name="connsiteX7" fmla="*/ 178345 w 566192"/>
                <a:gd name="connsiteY7" fmla="*/ 159544 h 459581"/>
                <a:gd name="connsiteX8" fmla="*/ 175930 w 566192"/>
                <a:gd name="connsiteY8" fmla="*/ 157125 h 459581"/>
                <a:gd name="connsiteX9" fmla="*/ 165956 w 566192"/>
                <a:gd name="connsiteY9" fmla="*/ 152386 h 459581"/>
                <a:gd name="connsiteX10" fmla="*/ 166455 w 566192"/>
                <a:gd name="connsiteY10" fmla="*/ 152400 h 459581"/>
                <a:gd name="connsiteX11" fmla="*/ 171804 w 566192"/>
                <a:gd name="connsiteY11" fmla="*/ 154185 h 459581"/>
                <a:gd name="connsiteX12" fmla="*/ 166455 w 566192"/>
                <a:gd name="connsiteY12" fmla="*/ 152400 h 459581"/>
                <a:gd name="connsiteX13" fmla="*/ 165956 w 566192"/>
                <a:gd name="connsiteY13" fmla="*/ 152386 h 459581"/>
                <a:gd name="connsiteX14" fmla="*/ 156052 w 566192"/>
                <a:gd name="connsiteY14" fmla="*/ 152102 h 459581"/>
                <a:gd name="connsiteX15" fmla="*/ 165288 w 566192"/>
                <a:gd name="connsiteY15" fmla="*/ 152366 h 459581"/>
                <a:gd name="connsiteX16" fmla="*/ 407302 w 566192"/>
                <a:gd name="connsiteY16" fmla="*/ 315177 h 459581"/>
                <a:gd name="connsiteX17" fmla="*/ 399492 w 566192"/>
                <a:gd name="connsiteY17" fmla="*/ 319087 h 459581"/>
                <a:gd name="connsiteX18" fmla="*/ 404248 w 566192"/>
                <a:gd name="connsiteY18" fmla="*/ 328612 h 459581"/>
                <a:gd name="connsiteX19" fmla="*/ 404248 w 566192"/>
                <a:gd name="connsiteY19" fmla="*/ 333375 h 459581"/>
                <a:gd name="connsiteX20" fmla="*/ 404248 w 566192"/>
                <a:gd name="connsiteY20" fmla="*/ 335756 h 459581"/>
                <a:gd name="connsiteX21" fmla="*/ 401870 w 566192"/>
                <a:gd name="connsiteY21" fmla="*/ 335756 h 459581"/>
                <a:gd name="connsiteX22" fmla="*/ 399492 w 566192"/>
                <a:gd name="connsiteY22" fmla="*/ 340519 h 459581"/>
                <a:gd name="connsiteX23" fmla="*/ 392358 w 566192"/>
                <a:gd name="connsiteY23" fmla="*/ 350044 h 459581"/>
                <a:gd name="connsiteX24" fmla="*/ 387603 w 566192"/>
                <a:gd name="connsiteY24" fmla="*/ 359569 h 459581"/>
                <a:gd name="connsiteX25" fmla="*/ 382847 w 566192"/>
                <a:gd name="connsiteY25" fmla="*/ 366712 h 459581"/>
                <a:gd name="connsiteX26" fmla="*/ 380469 w 566192"/>
                <a:gd name="connsiteY26" fmla="*/ 376237 h 459581"/>
                <a:gd name="connsiteX27" fmla="*/ 380469 w 566192"/>
                <a:gd name="connsiteY27" fmla="*/ 428625 h 459581"/>
                <a:gd name="connsiteX28" fmla="*/ 380469 w 566192"/>
                <a:gd name="connsiteY28" fmla="*/ 459581 h 459581"/>
                <a:gd name="connsiteX29" fmla="*/ 282974 w 566192"/>
                <a:gd name="connsiteY29" fmla="*/ 459581 h 459581"/>
                <a:gd name="connsiteX30" fmla="*/ 274651 w 566192"/>
                <a:gd name="connsiteY30" fmla="*/ 444996 h 459581"/>
                <a:gd name="connsiteX31" fmla="*/ 273462 w 566192"/>
                <a:gd name="connsiteY31" fmla="*/ 442912 h 459581"/>
                <a:gd name="connsiteX32" fmla="*/ 256817 w 566192"/>
                <a:gd name="connsiteY32" fmla="*/ 442912 h 459581"/>
                <a:gd name="connsiteX33" fmla="*/ 254439 w 566192"/>
                <a:gd name="connsiteY33" fmla="*/ 442912 h 459581"/>
                <a:gd name="connsiteX34" fmla="*/ 142676 w 566192"/>
                <a:gd name="connsiteY34" fmla="*/ 445294 h 459581"/>
                <a:gd name="connsiteX35" fmla="*/ 135542 w 566192"/>
                <a:gd name="connsiteY35" fmla="*/ 445294 h 459581"/>
                <a:gd name="connsiteX36" fmla="*/ 45181 w 566192"/>
                <a:gd name="connsiteY36" fmla="*/ 428625 h 459581"/>
                <a:gd name="connsiteX37" fmla="*/ 11890 w 566192"/>
                <a:gd name="connsiteY37" fmla="*/ 452437 h 459581"/>
                <a:gd name="connsiteX38" fmla="*/ 0 w 566192"/>
                <a:gd name="connsiteY38" fmla="*/ 404812 h 459581"/>
                <a:gd name="connsiteX39" fmla="*/ 2378 w 566192"/>
                <a:gd name="connsiteY39" fmla="*/ 366712 h 459581"/>
                <a:gd name="connsiteX40" fmla="*/ 66582 w 566192"/>
                <a:gd name="connsiteY40" fmla="*/ 366712 h 459581"/>
                <a:gd name="connsiteX41" fmla="*/ 73716 w 566192"/>
                <a:gd name="connsiteY41" fmla="*/ 352425 h 459581"/>
                <a:gd name="connsiteX42" fmla="*/ 78472 w 566192"/>
                <a:gd name="connsiteY42" fmla="*/ 340519 h 459581"/>
                <a:gd name="connsiteX43" fmla="*/ 78472 w 566192"/>
                <a:gd name="connsiteY43" fmla="*/ 338137 h 459581"/>
                <a:gd name="connsiteX44" fmla="*/ 85606 w 566192"/>
                <a:gd name="connsiteY44" fmla="*/ 335756 h 459581"/>
                <a:gd name="connsiteX45" fmla="*/ 90361 w 566192"/>
                <a:gd name="connsiteY45" fmla="*/ 333375 h 459581"/>
                <a:gd name="connsiteX46" fmla="*/ 102251 w 566192"/>
                <a:gd name="connsiteY46" fmla="*/ 319087 h 459581"/>
                <a:gd name="connsiteX47" fmla="*/ 116519 w 566192"/>
                <a:gd name="connsiteY47" fmla="*/ 295275 h 459581"/>
                <a:gd name="connsiteX48" fmla="*/ 114141 w 566192"/>
                <a:gd name="connsiteY48" fmla="*/ 280987 h 459581"/>
                <a:gd name="connsiteX49" fmla="*/ 118897 w 566192"/>
                <a:gd name="connsiteY49" fmla="*/ 269081 h 459581"/>
                <a:gd name="connsiteX50" fmla="*/ 116816 w 566192"/>
                <a:gd name="connsiteY50" fmla="*/ 254496 h 459581"/>
                <a:gd name="connsiteX51" fmla="*/ 116519 w 566192"/>
                <a:gd name="connsiteY51" fmla="*/ 252412 h 459581"/>
                <a:gd name="connsiteX52" fmla="*/ 147432 w 566192"/>
                <a:gd name="connsiteY52" fmla="*/ 252412 h 459581"/>
                <a:gd name="connsiteX53" fmla="*/ 147432 w 566192"/>
                <a:gd name="connsiteY53" fmla="*/ 157162 h 459581"/>
                <a:gd name="connsiteX54" fmla="*/ 156052 w 566192"/>
                <a:gd name="connsiteY54" fmla="*/ 152102 h 459581"/>
                <a:gd name="connsiteX55" fmla="*/ 562861 w 566192"/>
                <a:gd name="connsiteY55" fmla="*/ 129023 h 459581"/>
                <a:gd name="connsiteX56" fmla="*/ 565947 w 566192"/>
                <a:gd name="connsiteY56" fmla="*/ 133350 h 459581"/>
                <a:gd name="connsiteX57" fmla="*/ 566192 w 566192"/>
                <a:gd name="connsiteY57" fmla="*/ 134822 h 459581"/>
                <a:gd name="connsiteX58" fmla="*/ 565947 w 566192"/>
                <a:gd name="connsiteY58" fmla="*/ 133350 h 459581"/>
                <a:gd name="connsiteX59" fmla="*/ 562861 w 566192"/>
                <a:gd name="connsiteY59" fmla="*/ 129023 h 459581"/>
                <a:gd name="connsiteX60" fmla="*/ 516011 w 566192"/>
                <a:gd name="connsiteY60" fmla="*/ 92869 h 459581"/>
                <a:gd name="connsiteX61" fmla="*/ 516011 w 566192"/>
                <a:gd name="connsiteY61" fmla="*/ 92869 h 459581"/>
                <a:gd name="connsiteX62" fmla="*/ 546924 w 566192"/>
                <a:gd name="connsiteY62" fmla="*/ 102394 h 459581"/>
                <a:gd name="connsiteX63" fmla="*/ 546979 w 566192"/>
                <a:gd name="connsiteY63" fmla="*/ 102504 h 459581"/>
                <a:gd name="connsiteX64" fmla="*/ 516011 w 566192"/>
                <a:gd name="connsiteY64" fmla="*/ 92869 h 459581"/>
                <a:gd name="connsiteX65" fmla="*/ 460048 w 566192"/>
                <a:gd name="connsiteY65" fmla="*/ 72361 h 459581"/>
                <a:gd name="connsiteX66" fmla="*/ 473208 w 566192"/>
                <a:gd name="connsiteY66" fmla="*/ 83344 h 459581"/>
                <a:gd name="connsiteX67" fmla="*/ 486151 w 566192"/>
                <a:gd name="connsiteY67" fmla="*/ 87047 h 459581"/>
                <a:gd name="connsiteX68" fmla="*/ 473208 w 566192"/>
                <a:gd name="connsiteY68" fmla="*/ 83344 h 459581"/>
                <a:gd name="connsiteX69" fmla="*/ 460048 w 566192"/>
                <a:gd name="connsiteY69" fmla="*/ 72361 h 459581"/>
                <a:gd name="connsiteX70" fmla="*/ 458940 w 566192"/>
                <a:gd name="connsiteY70" fmla="*/ 71437 h 459581"/>
                <a:gd name="connsiteX71" fmla="*/ 458940 w 566192"/>
                <a:gd name="connsiteY71" fmla="*/ 71437 h 459581"/>
                <a:gd name="connsiteX72" fmla="*/ 458940 w 566192"/>
                <a:gd name="connsiteY72" fmla="*/ 71437 h 459581"/>
                <a:gd name="connsiteX0" fmla="*/ 218770 w 566192"/>
                <a:gd name="connsiteY0" fmla="*/ 0 h 433387"/>
                <a:gd name="connsiteX1" fmla="*/ 175930 w 566192"/>
                <a:gd name="connsiteY1" fmla="*/ 130931 h 433387"/>
                <a:gd name="connsiteX2" fmla="*/ 178345 w 566192"/>
                <a:gd name="connsiteY2" fmla="*/ 133350 h 433387"/>
                <a:gd name="connsiteX3" fmla="*/ 185983 w 566192"/>
                <a:gd name="connsiteY3" fmla="*/ 138281 h 433387"/>
                <a:gd name="connsiteX4" fmla="*/ 178345 w 566192"/>
                <a:gd name="connsiteY4" fmla="*/ 133350 h 433387"/>
                <a:gd name="connsiteX5" fmla="*/ 175930 w 566192"/>
                <a:gd name="connsiteY5" fmla="*/ 130931 h 433387"/>
                <a:gd name="connsiteX6" fmla="*/ 165956 w 566192"/>
                <a:gd name="connsiteY6" fmla="*/ 126192 h 433387"/>
                <a:gd name="connsiteX7" fmla="*/ 166455 w 566192"/>
                <a:gd name="connsiteY7" fmla="*/ 126206 h 433387"/>
                <a:gd name="connsiteX8" fmla="*/ 171804 w 566192"/>
                <a:gd name="connsiteY8" fmla="*/ 127991 h 433387"/>
                <a:gd name="connsiteX9" fmla="*/ 166455 w 566192"/>
                <a:gd name="connsiteY9" fmla="*/ 126206 h 433387"/>
                <a:gd name="connsiteX10" fmla="*/ 165956 w 566192"/>
                <a:gd name="connsiteY10" fmla="*/ 126192 h 433387"/>
                <a:gd name="connsiteX11" fmla="*/ 156052 w 566192"/>
                <a:gd name="connsiteY11" fmla="*/ 125908 h 433387"/>
                <a:gd name="connsiteX12" fmla="*/ 165288 w 566192"/>
                <a:gd name="connsiteY12" fmla="*/ 126172 h 433387"/>
                <a:gd name="connsiteX13" fmla="*/ 407302 w 566192"/>
                <a:gd name="connsiteY13" fmla="*/ 288983 h 433387"/>
                <a:gd name="connsiteX14" fmla="*/ 399492 w 566192"/>
                <a:gd name="connsiteY14" fmla="*/ 292893 h 433387"/>
                <a:gd name="connsiteX15" fmla="*/ 404248 w 566192"/>
                <a:gd name="connsiteY15" fmla="*/ 302418 h 433387"/>
                <a:gd name="connsiteX16" fmla="*/ 404248 w 566192"/>
                <a:gd name="connsiteY16" fmla="*/ 307181 h 433387"/>
                <a:gd name="connsiteX17" fmla="*/ 404248 w 566192"/>
                <a:gd name="connsiteY17" fmla="*/ 309562 h 433387"/>
                <a:gd name="connsiteX18" fmla="*/ 401870 w 566192"/>
                <a:gd name="connsiteY18" fmla="*/ 309562 h 433387"/>
                <a:gd name="connsiteX19" fmla="*/ 399492 w 566192"/>
                <a:gd name="connsiteY19" fmla="*/ 314325 h 433387"/>
                <a:gd name="connsiteX20" fmla="*/ 392358 w 566192"/>
                <a:gd name="connsiteY20" fmla="*/ 323850 h 433387"/>
                <a:gd name="connsiteX21" fmla="*/ 387603 w 566192"/>
                <a:gd name="connsiteY21" fmla="*/ 333375 h 433387"/>
                <a:gd name="connsiteX22" fmla="*/ 382847 w 566192"/>
                <a:gd name="connsiteY22" fmla="*/ 340518 h 433387"/>
                <a:gd name="connsiteX23" fmla="*/ 380469 w 566192"/>
                <a:gd name="connsiteY23" fmla="*/ 350043 h 433387"/>
                <a:gd name="connsiteX24" fmla="*/ 380469 w 566192"/>
                <a:gd name="connsiteY24" fmla="*/ 402431 h 433387"/>
                <a:gd name="connsiteX25" fmla="*/ 380469 w 566192"/>
                <a:gd name="connsiteY25" fmla="*/ 433387 h 433387"/>
                <a:gd name="connsiteX26" fmla="*/ 282974 w 566192"/>
                <a:gd name="connsiteY26" fmla="*/ 433387 h 433387"/>
                <a:gd name="connsiteX27" fmla="*/ 274651 w 566192"/>
                <a:gd name="connsiteY27" fmla="*/ 418802 h 433387"/>
                <a:gd name="connsiteX28" fmla="*/ 273462 w 566192"/>
                <a:gd name="connsiteY28" fmla="*/ 416718 h 433387"/>
                <a:gd name="connsiteX29" fmla="*/ 256817 w 566192"/>
                <a:gd name="connsiteY29" fmla="*/ 416718 h 433387"/>
                <a:gd name="connsiteX30" fmla="*/ 254439 w 566192"/>
                <a:gd name="connsiteY30" fmla="*/ 416718 h 433387"/>
                <a:gd name="connsiteX31" fmla="*/ 142676 w 566192"/>
                <a:gd name="connsiteY31" fmla="*/ 419100 h 433387"/>
                <a:gd name="connsiteX32" fmla="*/ 135542 w 566192"/>
                <a:gd name="connsiteY32" fmla="*/ 419100 h 433387"/>
                <a:gd name="connsiteX33" fmla="*/ 45181 w 566192"/>
                <a:gd name="connsiteY33" fmla="*/ 402431 h 433387"/>
                <a:gd name="connsiteX34" fmla="*/ 11890 w 566192"/>
                <a:gd name="connsiteY34" fmla="*/ 426243 h 433387"/>
                <a:gd name="connsiteX35" fmla="*/ 0 w 566192"/>
                <a:gd name="connsiteY35" fmla="*/ 378618 h 433387"/>
                <a:gd name="connsiteX36" fmla="*/ 2378 w 566192"/>
                <a:gd name="connsiteY36" fmla="*/ 340518 h 433387"/>
                <a:gd name="connsiteX37" fmla="*/ 66582 w 566192"/>
                <a:gd name="connsiteY37" fmla="*/ 340518 h 433387"/>
                <a:gd name="connsiteX38" fmla="*/ 73716 w 566192"/>
                <a:gd name="connsiteY38" fmla="*/ 326231 h 433387"/>
                <a:gd name="connsiteX39" fmla="*/ 78472 w 566192"/>
                <a:gd name="connsiteY39" fmla="*/ 314325 h 433387"/>
                <a:gd name="connsiteX40" fmla="*/ 78472 w 566192"/>
                <a:gd name="connsiteY40" fmla="*/ 311943 h 433387"/>
                <a:gd name="connsiteX41" fmla="*/ 85606 w 566192"/>
                <a:gd name="connsiteY41" fmla="*/ 309562 h 433387"/>
                <a:gd name="connsiteX42" fmla="*/ 90361 w 566192"/>
                <a:gd name="connsiteY42" fmla="*/ 307181 h 433387"/>
                <a:gd name="connsiteX43" fmla="*/ 102251 w 566192"/>
                <a:gd name="connsiteY43" fmla="*/ 292893 h 433387"/>
                <a:gd name="connsiteX44" fmla="*/ 116519 w 566192"/>
                <a:gd name="connsiteY44" fmla="*/ 269081 h 433387"/>
                <a:gd name="connsiteX45" fmla="*/ 114141 w 566192"/>
                <a:gd name="connsiteY45" fmla="*/ 254793 h 433387"/>
                <a:gd name="connsiteX46" fmla="*/ 118897 w 566192"/>
                <a:gd name="connsiteY46" fmla="*/ 242887 h 433387"/>
                <a:gd name="connsiteX47" fmla="*/ 116816 w 566192"/>
                <a:gd name="connsiteY47" fmla="*/ 228302 h 433387"/>
                <a:gd name="connsiteX48" fmla="*/ 116519 w 566192"/>
                <a:gd name="connsiteY48" fmla="*/ 226218 h 433387"/>
                <a:gd name="connsiteX49" fmla="*/ 147432 w 566192"/>
                <a:gd name="connsiteY49" fmla="*/ 226218 h 433387"/>
                <a:gd name="connsiteX50" fmla="*/ 147432 w 566192"/>
                <a:gd name="connsiteY50" fmla="*/ 130968 h 433387"/>
                <a:gd name="connsiteX51" fmla="*/ 156052 w 566192"/>
                <a:gd name="connsiteY51" fmla="*/ 125908 h 433387"/>
                <a:gd name="connsiteX52" fmla="*/ 562861 w 566192"/>
                <a:gd name="connsiteY52" fmla="*/ 102829 h 433387"/>
                <a:gd name="connsiteX53" fmla="*/ 565947 w 566192"/>
                <a:gd name="connsiteY53" fmla="*/ 107156 h 433387"/>
                <a:gd name="connsiteX54" fmla="*/ 566192 w 566192"/>
                <a:gd name="connsiteY54" fmla="*/ 108628 h 433387"/>
                <a:gd name="connsiteX55" fmla="*/ 565947 w 566192"/>
                <a:gd name="connsiteY55" fmla="*/ 107156 h 433387"/>
                <a:gd name="connsiteX56" fmla="*/ 562861 w 566192"/>
                <a:gd name="connsiteY56" fmla="*/ 102829 h 433387"/>
                <a:gd name="connsiteX57" fmla="*/ 516011 w 566192"/>
                <a:gd name="connsiteY57" fmla="*/ 66675 h 433387"/>
                <a:gd name="connsiteX58" fmla="*/ 516011 w 566192"/>
                <a:gd name="connsiteY58" fmla="*/ 66675 h 433387"/>
                <a:gd name="connsiteX59" fmla="*/ 546924 w 566192"/>
                <a:gd name="connsiteY59" fmla="*/ 76200 h 433387"/>
                <a:gd name="connsiteX60" fmla="*/ 546979 w 566192"/>
                <a:gd name="connsiteY60" fmla="*/ 76310 h 433387"/>
                <a:gd name="connsiteX61" fmla="*/ 516011 w 566192"/>
                <a:gd name="connsiteY61" fmla="*/ 66675 h 433387"/>
                <a:gd name="connsiteX62" fmla="*/ 460048 w 566192"/>
                <a:gd name="connsiteY62" fmla="*/ 46167 h 433387"/>
                <a:gd name="connsiteX63" fmla="*/ 473208 w 566192"/>
                <a:gd name="connsiteY63" fmla="*/ 57150 h 433387"/>
                <a:gd name="connsiteX64" fmla="*/ 486151 w 566192"/>
                <a:gd name="connsiteY64" fmla="*/ 60853 h 433387"/>
                <a:gd name="connsiteX65" fmla="*/ 473208 w 566192"/>
                <a:gd name="connsiteY65" fmla="*/ 57150 h 433387"/>
                <a:gd name="connsiteX66" fmla="*/ 460048 w 566192"/>
                <a:gd name="connsiteY66" fmla="*/ 46167 h 433387"/>
                <a:gd name="connsiteX67" fmla="*/ 458940 w 566192"/>
                <a:gd name="connsiteY67" fmla="*/ 45243 h 433387"/>
                <a:gd name="connsiteX68" fmla="*/ 458940 w 566192"/>
                <a:gd name="connsiteY68" fmla="*/ 45243 h 433387"/>
                <a:gd name="connsiteX69" fmla="*/ 458940 w 566192"/>
                <a:gd name="connsiteY69" fmla="*/ 45243 h 433387"/>
                <a:gd name="connsiteX0" fmla="*/ 218770 w 566192"/>
                <a:gd name="connsiteY0" fmla="*/ 0 h 433387"/>
                <a:gd name="connsiteX1" fmla="*/ 175930 w 566192"/>
                <a:gd name="connsiteY1" fmla="*/ 130931 h 433387"/>
                <a:gd name="connsiteX2" fmla="*/ 178345 w 566192"/>
                <a:gd name="connsiteY2" fmla="*/ 133350 h 433387"/>
                <a:gd name="connsiteX3" fmla="*/ 185983 w 566192"/>
                <a:gd name="connsiteY3" fmla="*/ 138281 h 433387"/>
                <a:gd name="connsiteX4" fmla="*/ 178345 w 566192"/>
                <a:gd name="connsiteY4" fmla="*/ 133350 h 433387"/>
                <a:gd name="connsiteX5" fmla="*/ 175930 w 566192"/>
                <a:gd name="connsiteY5" fmla="*/ 130931 h 433387"/>
                <a:gd name="connsiteX6" fmla="*/ 165956 w 566192"/>
                <a:gd name="connsiteY6" fmla="*/ 126192 h 433387"/>
                <a:gd name="connsiteX7" fmla="*/ 166455 w 566192"/>
                <a:gd name="connsiteY7" fmla="*/ 126206 h 433387"/>
                <a:gd name="connsiteX8" fmla="*/ 171804 w 566192"/>
                <a:gd name="connsiteY8" fmla="*/ 127991 h 433387"/>
                <a:gd name="connsiteX9" fmla="*/ 166455 w 566192"/>
                <a:gd name="connsiteY9" fmla="*/ 126206 h 433387"/>
                <a:gd name="connsiteX10" fmla="*/ 165956 w 566192"/>
                <a:gd name="connsiteY10" fmla="*/ 126192 h 433387"/>
                <a:gd name="connsiteX11" fmla="*/ 156052 w 566192"/>
                <a:gd name="connsiteY11" fmla="*/ 125908 h 433387"/>
                <a:gd name="connsiteX12" fmla="*/ 165288 w 566192"/>
                <a:gd name="connsiteY12" fmla="*/ 126172 h 433387"/>
                <a:gd name="connsiteX13" fmla="*/ 407302 w 566192"/>
                <a:gd name="connsiteY13" fmla="*/ 288983 h 433387"/>
                <a:gd name="connsiteX14" fmla="*/ 399492 w 566192"/>
                <a:gd name="connsiteY14" fmla="*/ 292893 h 433387"/>
                <a:gd name="connsiteX15" fmla="*/ 404248 w 566192"/>
                <a:gd name="connsiteY15" fmla="*/ 302418 h 433387"/>
                <a:gd name="connsiteX16" fmla="*/ 404248 w 566192"/>
                <a:gd name="connsiteY16" fmla="*/ 307181 h 433387"/>
                <a:gd name="connsiteX17" fmla="*/ 404248 w 566192"/>
                <a:gd name="connsiteY17" fmla="*/ 309562 h 433387"/>
                <a:gd name="connsiteX18" fmla="*/ 401870 w 566192"/>
                <a:gd name="connsiteY18" fmla="*/ 309562 h 433387"/>
                <a:gd name="connsiteX19" fmla="*/ 399492 w 566192"/>
                <a:gd name="connsiteY19" fmla="*/ 314325 h 433387"/>
                <a:gd name="connsiteX20" fmla="*/ 392358 w 566192"/>
                <a:gd name="connsiteY20" fmla="*/ 323850 h 433387"/>
                <a:gd name="connsiteX21" fmla="*/ 387603 w 566192"/>
                <a:gd name="connsiteY21" fmla="*/ 333375 h 433387"/>
                <a:gd name="connsiteX22" fmla="*/ 382847 w 566192"/>
                <a:gd name="connsiteY22" fmla="*/ 340518 h 433387"/>
                <a:gd name="connsiteX23" fmla="*/ 380469 w 566192"/>
                <a:gd name="connsiteY23" fmla="*/ 350043 h 433387"/>
                <a:gd name="connsiteX24" fmla="*/ 380469 w 566192"/>
                <a:gd name="connsiteY24" fmla="*/ 402431 h 433387"/>
                <a:gd name="connsiteX25" fmla="*/ 380469 w 566192"/>
                <a:gd name="connsiteY25" fmla="*/ 433387 h 433387"/>
                <a:gd name="connsiteX26" fmla="*/ 282974 w 566192"/>
                <a:gd name="connsiteY26" fmla="*/ 433387 h 433387"/>
                <a:gd name="connsiteX27" fmla="*/ 274651 w 566192"/>
                <a:gd name="connsiteY27" fmla="*/ 418802 h 433387"/>
                <a:gd name="connsiteX28" fmla="*/ 273462 w 566192"/>
                <a:gd name="connsiteY28" fmla="*/ 416718 h 433387"/>
                <a:gd name="connsiteX29" fmla="*/ 256817 w 566192"/>
                <a:gd name="connsiteY29" fmla="*/ 416718 h 433387"/>
                <a:gd name="connsiteX30" fmla="*/ 254439 w 566192"/>
                <a:gd name="connsiteY30" fmla="*/ 416718 h 433387"/>
                <a:gd name="connsiteX31" fmla="*/ 142676 w 566192"/>
                <a:gd name="connsiteY31" fmla="*/ 419100 h 433387"/>
                <a:gd name="connsiteX32" fmla="*/ 135542 w 566192"/>
                <a:gd name="connsiteY32" fmla="*/ 419100 h 433387"/>
                <a:gd name="connsiteX33" fmla="*/ 45181 w 566192"/>
                <a:gd name="connsiteY33" fmla="*/ 402431 h 433387"/>
                <a:gd name="connsiteX34" fmla="*/ 11890 w 566192"/>
                <a:gd name="connsiteY34" fmla="*/ 426243 h 433387"/>
                <a:gd name="connsiteX35" fmla="*/ 0 w 566192"/>
                <a:gd name="connsiteY35" fmla="*/ 378618 h 433387"/>
                <a:gd name="connsiteX36" fmla="*/ 2378 w 566192"/>
                <a:gd name="connsiteY36" fmla="*/ 340518 h 433387"/>
                <a:gd name="connsiteX37" fmla="*/ 66582 w 566192"/>
                <a:gd name="connsiteY37" fmla="*/ 340518 h 433387"/>
                <a:gd name="connsiteX38" fmla="*/ 73716 w 566192"/>
                <a:gd name="connsiteY38" fmla="*/ 326231 h 433387"/>
                <a:gd name="connsiteX39" fmla="*/ 78472 w 566192"/>
                <a:gd name="connsiteY39" fmla="*/ 314325 h 433387"/>
                <a:gd name="connsiteX40" fmla="*/ 78472 w 566192"/>
                <a:gd name="connsiteY40" fmla="*/ 311943 h 433387"/>
                <a:gd name="connsiteX41" fmla="*/ 85606 w 566192"/>
                <a:gd name="connsiteY41" fmla="*/ 309562 h 433387"/>
                <a:gd name="connsiteX42" fmla="*/ 90361 w 566192"/>
                <a:gd name="connsiteY42" fmla="*/ 307181 h 433387"/>
                <a:gd name="connsiteX43" fmla="*/ 102251 w 566192"/>
                <a:gd name="connsiteY43" fmla="*/ 292893 h 433387"/>
                <a:gd name="connsiteX44" fmla="*/ 116519 w 566192"/>
                <a:gd name="connsiteY44" fmla="*/ 269081 h 433387"/>
                <a:gd name="connsiteX45" fmla="*/ 114141 w 566192"/>
                <a:gd name="connsiteY45" fmla="*/ 254793 h 433387"/>
                <a:gd name="connsiteX46" fmla="*/ 118897 w 566192"/>
                <a:gd name="connsiteY46" fmla="*/ 242887 h 433387"/>
                <a:gd name="connsiteX47" fmla="*/ 116816 w 566192"/>
                <a:gd name="connsiteY47" fmla="*/ 228302 h 433387"/>
                <a:gd name="connsiteX48" fmla="*/ 116519 w 566192"/>
                <a:gd name="connsiteY48" fmla="*/ 226218 h 433387"/>
                <a:gd name="connsiteX49" fmla="*/ 147432 w 566192"/>
                <a:gd name="connsiteY49" fmla="*/ 226218 h 433387"/>
                <a:gd name="connsiteX50" fmla="*/ 147432 w 566192"/>
                <a:gd name="connsiteY50" fmla="*/ 130968 h 433387"/>
                <a:gd name="connsiteX51" fmla="*/ 156052 w 566192"/>
                <a:gd name="connsiteY51" fmla="*/ 125908 h 433387"/>
                <a:gd name="connsiteX52" fmla="*/ 562861 w 566192"/>
                <a:gd name="connsiteY52" fmla="*/ 102829 h 433387"/>
                <a:gd name="connsiteX53" fmla="*/ 565947 w 566192"/>
                <a:gd name="connsiteY53" fmla="*/ 107156 h 433387"/>
                <a:gd name="connsiteX54" fmla="*/ 566192 w 566192"/>
                <a:gd name="connsiteY54" fmla="*/ 108628 h 433387"/>
                <a:gd name="connsiteX55" fmla="*/ 565947 w 566192"/>
                <a:gd name="connsiteY55" fmla="*/ 107156 h 433387"/>
                <a:gd name="connsiteX56" fmla="*/ 562861 w 566192"/>
                <a:gd name="connsiteY56" fmla="*/ 102829 h 433387"/>
                <a:gd name="connsiteX57" fmla="*/ 516011 w 566192"/>
                <a:gd name="connsiteY57" fmla="*/ 66675 h 433387"/>
                <a:gd name="connsiteX58" fmla="*/ 516011 w 566192"/>
                <a:gd name="connsiteY58" fmla="*/ 66675 h 433387"/>
                <a:gd name="connsiteX59" fmla="*/ 546924 w 566192"/>
                <a:gd name="connsiteY59" fmla="*/ 76200 h 433387"/>
                <a:gd name="connsiteX60" fmla="*/ 546979 w 566192"/>
                <a:gd name="connsiteY60" fmla="*/ 76310 h 433387"/>
                <a:gd name="connsiteX61" fmla="*/ 516011 w 566192"/>
                <a:gd name="connsiteY61" fmla="*/ 66675 h 433387"/>
                <a:gd name="connsiteX62" fmla="*/ 460048 w 566192"/>
                <a:gd name="connsiteY62" fmla="*/ 46167 h 433387"/>
                <a:gd name="connsiteX63" fmla="*/ 473208 w 566192"/>
                <a:gd name="connsiteY63" fmla="*/ 57150 h 433387"/>
                <a:gd name="connsiteX64" fmla="*/ 486151 w 566192"/>
                <a:gd name="connsiteY64" fmla="*/ 60853 h 433387"/>
                <a:gd name="connsiteX65" fmla="*/ 473208 w 566192"/>
                <a:gd name="connsiteY65" fmla="*/ 57150 h 433387"/>
                <a:gd name="connsiteX66" fmla="*/ 460048 w 566192"/>
                <a:gd name="connsiteY66" fmla="*/ 46167 h 433387"/>
                <a:gd name="connsiteX0" fmla="*/ 218770 w 566192"/>
                <a:gd name="connsiteY0" fmla="*/ 0 h 433387"/>
                <a:gd name="connsiteX1" fmla="*/ 175930 w 566192"/>
                <a:gd name="connsiteY1" fmla="*/ 130931 h 433387"/>
                <a:gd name="connsiteX2" fmla="*/ 178345 w 566192"/>
                <a:gd name="connsiteY2" fmla="*/ 133350 h 433387"/>
                <a:gd name="connsiteX3" fmla="*/ 185983 w 566192"/>
                <a:gd name="connsiteY3" fmla="*/ 138281 h 433387"/>
                <a:gd name="connsiteX4" fmla="*/ 178345 w 566192"/>
                <a:gd name="connsiteY4" fmla="*/ 133350 h 433387"/>
                <a:gd name="connsiteX5" fmla="*/ 175930 w 566192"/>
                <a:gd name="connsiteY5" fmla="*/ 130931 h 433387"/>
                <a:gd name="connsiteX6" fmla="*/ 165956 w 566192"/>
                <a:gd name="connsiteY6" fmla="*/ 126192 h 433387"/>
                <a:gd name="connsiteX7" fmla="*/ 166455 w 566192"/>
                <a:gd name="connsiteY7" fmla="*/ 126206 h 433387"/>
                <a:gd name="connsiteX8" fmla="*/ 171804 w 566192"/>
                <a:gd name="connsiteY8" fmla="*/ 127991 h 433387"/>
                <a:gd name="connsiteX9" fmla="*/ 166455 w 566192"/>
                <a:gd name="connsiteY9" fmla="*/ 126206 h 433387"/>
                <a:gd name="connsiteX10" fmla="*/ 165956 w 566192"/>
                <a:gd name="connsiteY10" fmla="*/ 126192 h 433387"/>
                <a:gd name="connsiteX11" fmla="*/ 156052 w 566192"/>
                <a:gd name="connsiteY11" fmla="*/ 125908 h 433387"/>
                <a:gd name="connsiteX12" fmla="*/ 165288 w 566192"/>
                <a:gd name="connsiteY12" fmla="*/ 126172 h 433387"/>
                <a:gd name="connsiteX13" fmla="*/ 407302 w 566192"/>
                <a:gd name="connsiteY13" fmla="*/ 288983 h 433387"/>
                <a:gd name="connsiteX14" fmla="*/ 399492 w 566192"/>
                <a:gd name="connsiteY14" fmla="*/ 292893 h 433387"/>
                <a:gd name="connsiteX15" fmla="*/ 404248 w 566192"/>
                <a:gd name="connsiteY15" fmla="*/ 302418 h 433387"/>
                <a:gd name="connsiteX16" fmla="*/ 404248 w 566192"/>
                <a:gd name="connsiteY16" fmla="*/ 307181 h 433387"/>
                <a:gd name="connsiteX17" fmla="*/ 404248 w 566192"/>
                <a:gd name="connsiteY17" fmla="*/ 309562 h 433387"/>
                <a:gd name="connsiteX18" fmla="*/ 401870 w 566192"/>
                <a:gd name="connsiteY18" fmla="*/ 309562 h 433387"/>
                <a:gd name="connsiteX19" fmla="*/ 399492 w 566192"/>
                <a:gd name="connsiteY19" fmla="*/ 314325 h 433387"/>
                <a:gd name="connsiteX20" fmla="*/ 392358 w 566192"/>
                <a:gd name="connsiteY20" fmla="*/ 323850 h 433387"/>
                <a:gd name="connsiteX21" fmla="*/ 387603 w 566192"/>
                <a:gd name="connsiteY21" fmla="*/ 333375 h 433387"/>
                <a:gd name="connsiteX22" fmla="*/ 382847 w 566192"/>
                <a:gd name="connsiteY22" fmla="*/ 340518 h 433387"/>
                <a:gd name="connsiteX23" fmla="*/ 380469 w 566192"/>
                <a:gd name="connsiteY23" fmla="*/ 350043 h 433387"/>
                <a:gd name="connsiteX24" fmla="*/ 380469 w 566192"/>
                <a:gd name="connsiteY24" fmla="*/ 402431 h 433387"/>
                <a:gd name="connsiteX25" fmla="*/ 380469 w 566192"/>
                <a:gd name="connsiteY25" fmla="*/ 433387 h 433387"/>
                <a:gd name="connsiteX26" fmla="*/ 282974 w 566192"/>
                <a:gd name="connsiteY26" fmla="*/ 433387 h 433387"/>
                <a:gd name="connsiteX27" fmla="*/ 274651 w 566192"/>
                <a:gd name="connsiteY27" fmla="*/ 418802 h 433387"/>
                <a:gd name="connsiteX28" fmla="*/ 273462 w 566192"/>
                <a:gd name="connsiteY28" fmla="*/ 416718 h 433387"/>
                <a:gd name="connsiteX29" fmla="*/ 256817 w 566192"/>
                <a:gd name="connsiteY29" fmla="*/ 416718 h 433387"/>
                <a:gd name="connsiteX30" fmla="*/ 254439 w 566192"/>
                <a:gd name="connsiteY30" fmla="*/ 416718 h 433387"/>
                <a:gd name="connsiteX31" fmla="*/ 142676 w 566192"/>
                <a:gd name="connsiteY31" fmla="*/ 419100 h 433387"/>
                <a:gd name="connsiteX32" fmla="*/ 135542 w 566192"/>
                <a:gd name="connsiteY32" fmla="*/ 419100 h 433387"/>
                <a:gd name="connsiteX33" fmla="*/ 45181 w 566192"/>
                <a:gd name="connsiteY33" fmla="*/ 402431 h 433387"/>
                <a:gd name="connsiteX34" fmla="*/ 11890 w 566192"/>
                <a:gd name="connsiteY34" fmla="*/ 426243 h 433387"/>
                <a:gd name="connsiteX35" fmla="*/ 0 w 566192"/>
                <a:gd name="connsiteY35" fmla="*/ 378618 h 433387"/>
                <a:gd name="connsiteX36" fmla="*/ 2378 w 566192"/>
                <a:gd name="connsiteY36" fmla="*/ 340518 h 433387"/>
                <a:gd name="connsiteX37" fmla="*/ 66582 w 566192"/>
                <a:gd name="connsiteY37" fmla="*/ 340518 h 433387"/>
                <a:gd name="connsiteX38" fmla="*/ 73716 w 566192"/>
                <a:gd name="connsiteY38" fmla="*/ 326231 h 433387"/>
                <a:gd name="connsiteX39" fmla="*/ 78472 w 566192"/>
                <a:gd name="connsiteY39" fmla="*/ 314325 h 433387"/>
                <a:gd name="connsiteX40" fmla="*/ 78472 w 566192"/>
                <a:gd name="connsiteY40" fmla="*/ 311943 h 433387"/>
                <a:gd name="connsiteX41" fmla="*/ 85606 w 566192"/>
                <a:gd name="connsiteY41" fmla="*/ 309562 h 433387"/>
                <a:gd name="connsiteX42" fmla="*/ 90361 w 566192"/>
                <a:gd name="connsiteY42" fmla="*/ 307181 h 433387"/>
                <a:gd name="connsiteX43" fmla="*/ 102251 w 566192"/>
                <a:gd name="connsiteY43" fmla="*/ 292893 h 433387"/>
                <a:gd name="connsiteX44" fmla="*/ 116519 w 566192"/>
                <a:gd name="connsiteY44" fmla="*/ 269081 h 433387"/>
                <a:gd name="connsiteX45" fmla="*/ 114141 w 566192"/>
                <a:gd name="connsiteY45" fmla="*/ 254793 h 433387"/>
                <a:gd name="connsiteX46" fmla="*/ 118897 w 566192"/>
                <a:gd name="connsiteY46" fmla="*/ 242887 h 433387"/>
                <a:gd name="connsiteX47" fmla="*/ 116816 w 566192"/>
                <a:gd name="connsiteY47" fmla="*/ 228302 h 433387"/>
                <a:gd name="connsiteX48" fmla="*/ 116519 w 566192"/>
                <a:gd name="connsiteY48" fmla="*/ 226218 h 433387"/>
                <a:gd name="connsiteX49" fmla="*/ 147432 w 566192"/>
                <a:gd name="connsiteY49" fmla="*/ 226218 h 433387"/>
                <a:gd name="connsiteX50" fmla="*/ 147432 w 566192"/>
                <a:gd name="connsiteY50" fmla="*/ 130968 h 433387"/>
                <a:gd name="connsiteX51" fmla="*/ 156052 w 566192"/>
                <a:gd name="connsiteY51" fmla="*/ 125908 h 433387"/>
                <a:gd name="connsiteX52" fmla="*/ 562861 w 566192"/>
                <a:gd name="connsiteY52" fmla="*/ 102829 h 433387"/>
                <a:gd name="connsiteX53" fmla="*/ 565947 w 566192"/>
                <a:gd name="connsiteY53" fmla="*/ 107156 h 433387"/>
                <a:gd name="connsiteX54" fmla="*/ 566192 w 566192"/>
                <a:gd name="connsiteY54" fmla="*/ 108628 h 433387"/>
                <a:gd name="connsiteX55" fmla="*/ 565947 w 566192"/>
                <a:gd name="connsiteY55" fmla="*/ 107156 h 433387"/>
                <a:gd name="connsiteX56" fmla="*/ 562861 w 566192"/>
                <a:gd name="connsiteY56" fmla="*/ 102829 h 433387"/>
                <a:gd name="connsiteX57" fmla="*/ 516011 w 566192"/>
                <a:gd name="connsiteY57" fmla="*/ 66675 h 433387"/>
                <a:gd name="connsiteX58" fmla="*/ 516011 w 566192"/>
                <a:gd name="connsiteY58" fmla="*/ 66675 h 433387"/>
                <a:gd name="connsiteX59" fmla="*/ 546924 w 566192"/>
                <a:gd name="connsiteY59" fmla="*/ 76200 h 433387"/>
                <a:gd name="connsiteX60" fmla="*/ 546979 w 566192"/>
                <a:gd name="connsiteY60" fmla="*/ 76310 h 433387"/>
                <a:gd name="connsiteX61" fmla="*/ 516011 w 566192"/>
                <a:gd name="connsiteY61" fmla="*/ 66675 h 433387"/>
                <a:gd name="connsiteX62" fmla="*/ 473208 w 566192"/>
                <a:gd name="connsiteY62" fmla="*/ 57150 h 433387"/>
                <a:gd name="connsiteX63" fmla="*/ 473208 w 566192"/>
                <a:gd name="connsiteY63" fmla="*/ 57150 h 433387"/>
                <a:gd name="connsiteX64" fmla="*/ 486151 w 566192"/>
                <a:gd name="connsiteY64" fmla="*/ 60853 h 433387"/>
                <a:gd name="connsiteX65" fmla="*/ 473208 w 566192"/>
                <a:gd name="connsiteY65" fmla="*/ 57150 h 433387"/>
                <a:gd name="connsiteX0" fmla="*/ 218770 w 566192"/>
                <a:gd name="connsiteY0" fmla="*/ 0 h 433387"/>
                <a:gd name="connsiteX1" fmla="*/ 175930 w 566192"/>
                <a:gd name="connsiteY1" fmla="*/ 130931 h 433387"/>
                <a:gd name="connsiteX2" fmla="*/ 178345 w 566192"/>
                <a:gd name="connsiteY2" fmla="*/ 133350 h 433387"/>
                <a:gd name="connsiteX3" fmla="*/ 185983 w 566192"/>
                <a:gd name="connsiteY3" fmla="*/ 138281 h 433387"/>
                <a:gd name="connsiteX4" fmla="*/ 178345 w 566192"/>
                <a:gd name="connsiteY4" fmla="*/ 133350 h 433387"/>
                <a:gd name="connsiteX5" fmla="*/ 175930 w 566192"/>
                <a:gd name="connsiteY5" fmla="*/ 130931 h 433387"/>
                <a:gd name="connsiteX6" fmla="*/ 165956 w 566192"/>
                <a:gd name="connsiteY6" fmla="*/ 126192 h 433387"/>
                <a:gd name="connsiteX7" fmla="*/ 166455 w 566192"/>
                <a:gd name="connsiteY7" fmla="*/ 126206 h 433387"/>
                <a:gd name="connsiteX8" fmla="*/ 171804 w 566192"/>
                <a:gd name="connsiteY8" fmla="*/ 127991 h 433387"/>
                <a:gd name="connsiteX9" fmla="*/ 166455 w 566192"/>
                <a:gd name="connsiteY9" fmla="*/ 126206 h 433387"/>
                <a:gd name="connsiteX10" fmla="*/ 165956 w 566192"/>
                <a:gd name="connsiteY10" fmla="*/ 126192 h 433387"/>
                <a:gd name="connsiteX11" fmla="*/ 156052 w 566192"/>
                <a:gd name="connsiteY11" fmla="*/ 125908 h 433387"/>
                <a:gd name="connsiteX12" fmla="*/ 165288 w 566192"/>
                <a:gd name="connsiteY12" fmla="*/ 126172 h 433387"/>
                <a:gd name="connsiteX13" fmla="*/ 407302 w 566192"/>
                <a:gd name="connsiteY13" fmla="*/ 288983 h 433387"/>
                <a:gd name="connsiteX14" fmla="*/ 399492 w 566192"/>
                <a:gd name="connsiteY14" fmla="*/ 292893 h 433387"/>
                <a:gd name="connsiteX15" fmla="*/ 404248 w 566192"/>
                <a:gd name="connsiteY15" fmla="*/ 302418 h 433387"/>
                <a:gd name="connsiteX16" fmla="*/ 404248 w 566192"/>
                <a:gd name="connsiteY16" fmla="*/ 307181 h 433387"/>
                <a:gd name="connsiteX17" fmla="*/ 404248 w 566192"/>
                <a:gd name="connsiteY17" fmla="*/ 309562 h 433387"/>
                <a:gd name="connsiteX18" fmla="*/ 401870 w 566192"/>
                <a:gd name="connsiteY18" fmla="*/ 309562 h 433387"/>
                <a:gd name="connsiteX19" fmla="*/ 399492 w 566192"/>
                <a:gd name="connsiteY19" fmla="*/ 314325 h 433387"/>
                <a:gd name="connsiteX20" fmla="*/ 392358 w 566192"/>
                <a:gd name="connsiteY20" fmla="*/ 323850 h 433387"/>
                <a:gd name="connsiteX21" fmla="*/ 387603 w 566192"/>
                <a:gd name="connsiteY21" fmla="*/ 333375 h 433387"/>
                <a:gd name="connsiteX22" fmla="*/ 382847 w 566192"/>
                <a:gd name="connsiteY22" fmla="*/ 340518 h 433387"/>
                <a:gd name="connsiteX23" fmla="*/ 380469 w 566192"/>
                <a:gd name="connsiteY23" fmla="*/ 350043 h 433387"/>
                <a:gd name="connsiteX24" fmla="*/ 380469 w 566192"/>
                <a:gd name="connsiteY24" fmla="*/ 402431 h 433387"/>
                <a:gd name="connsiteX25" fmla="*/ 380469 w 566192"/>
                <a:gd name="connsiteY25" fmla="*/ 433387 h 433387"/>
                <a:gd name="connsiteX26" fmla="*/ 282974 w 566192"/>
                <a:gd name="connsiteY26" fmla="*/ 433387 h 433387"/>
                <a:gd name="connsiteX27" fmla="*/ 274651 w 566192"/>
                <a:gd name="connsiteY27" fmla="*/ 418802 h 433387"/>
                <a:gd name="connsiteX28" fmla="*/ 273462 w 566192"/>
                <a:gd name="connsiteY28" fmla="*/ 416718 h 433387"/>
                <a:gd name="connsiteX29" fmla="*/ 256817 w 566192"/>
                <a:gd name="connsiteY29" fmla="*/ 416718 h 433387"/>
                <a:gd name="connsiteX30" fmla="*/ 254439 w 566192"/>
                <a:gd name="connsiteY30" fmla="*/ 416718 h 433387"/>
                <a:gd name="connsiteX31" fmla="*/ 142676 w 566192"/>
                <a:gd name="connsiteY31" fmla="*/ 419100 h 433387"/>
                <a:gd name="connsiteX32" fmla="*/ 135542 w 566192"/>
                <a:gd name="connsiteY32" fmla="*/ 419100 h 433387"/>
                <a:gd name="connsiteX33" fmla="*/ 45181 w 566192"/>
                <a:gd name="connsiteY33" fmla="*/ 402431 h 433387"/>
                <a:gd name="connsiteX34" fmla="*/ 11890 w 566192"/>
                <a:gd name="connsiteY34" fmla="*/ 426243 h 433387"/>
                <a:gd name="connsiteX35" fmla="*/ 0 w 566192"/>
                <a:gd name="connsiteY35" fmla="*/ 378618 h 433387"/>
                <a:gd name="connsiteX36" fmla="*/ 2378 w 566192"/>
                <a:gd name="connsiteY36" fmla="*/ 340518 h 433387"/>
                <a:gd name="connsiteX37" fmla="*/ 66582 w 566192"/>
                <a:gd name="connsiteY37" fmla="*/ 340518 h 433387"/>
                <a:gd name="connsiteX38" fmla="*/ 73716 w 566192"/>
                <a:gd name="connsiteY38" fmla="*/ 326231 h 433387"/>
                <a:gd name="connsiteX39" fmla="*/ 78472 w 566192"/>
                <a:gd name="connsiteY39" fmla="*/ 314325 h 433387"/>
                <a:gd name="connsiteX40" fmla="*/ 78472 w 566192"/>
                <a:gd name="connsiteY40" fmla="*/ 311943 h 433387"/>
                <a:gd name="connsiteX41" fmla="*/ 85606 w 566192"/>
                <a:gd name="connsiteY41" fmla="*/ 309562 h 433387"/>
                <a:gd name="connsiteX42" fmla="*/ 90361 w 566192"/>
                <a:gd name="connsiteY42" fmla="*/ 307181 h 433387"/>
                <a:gd name="connsiteX43" fmla="*/ 102251 w 566192"/>
                <a:gd name="connsiteY43" fmla="*/ 292893 h 433387"/>
                <a:gd name="connsiteX44" fmla="*/ 116519 w 566192"/>
                <a:gd name="connsiteY44" fmla="*/ 269081 h 433387"/>
                <a:gd name="connsiteX45" fmla="*/ 114141 w 566192"/>
                <a:gd name="connsiteY45" fmla="*/ 254793 h 433387"/>
                <a:gd name="connsiteX46" fmla="*/ 118897 w 566192"/>
                <a:gd name="connsiteY46" fmla="*/ 242887 h 433387"/>
                <a:gd name="connsiteX47" fmla="*/ 116816 w 566192"/>
                <a:gd name="connsiteY47" fmla="*/ 228302 h 433387"/>
                <a:gd name="connsiteX48" fmla="*/ 116519 w 566192"/>
                <a:gd name="connsiteY48" fmla="*/ 226218 h 433387"/>
                <a:gd name="connsiteX49" fmla="*/ 147432 w 566192"/>
                <a:gd name="connsiteY49" fmla="*/ 226218 h 433387"/>
                <a:gd name="connsiteX50" fmla="*/ 147432 w 566192"/>
                <a:gd name="connsiteY50" fmla="*/ 130968 h 433387"/>
                <a:gd name="connsiteX51" fmla="*/ 156052 w 566192"/>
                <a:gd name="connsiteY51" fmla="*/ 125908 h 433387"/>
                <a:gd name="connsiteX52" fmla="*/ 562861 w 566192"/>
                <a:gd name="connsiteY52" fmla="*/ 102829 h 433387"/>
                <a:gd name="connsiteX53" fmla="*/ 565947 w 566192"/>
                <a:gd name="connsiteY53" fmla="*/ 107156 h 433387"/>
                <a:gd name="connsiteX54" fmla="*/ 566192 w 566192"/>
                <a:gd name="connsiteY54" fmla="*/ 108628 h 433387"/>
                <a:gd name="connsiteX55" fmla="*/ 565947 w 566192"/>
                <a:gd name="connsiteY55" fmla="*/ 107156 h 433387"/>
                <a:gd name="connsiteX56" fmla="*/ 562861 w 566192"/>
                <a:gd name="connsiteY56" fmla="*/ 102829 h 433387"/>
                <a:gd name="connsiteX57" fmla="*/ 516011 w 566192"/>
                <a:gd name="connsiteY57" fmla="*/ 66675 h 433387"/>
                <a:gd name="connsiteX58" fmla="*/ 516011 w 566192"/>
                <a:gd name="connsiteY58" fmla="*/ 66675 h 433387"/>
                <a:gd name="connsiteX59" fmla="*/ 546924 w 566192"/>
                <a:gd name="connsiteY59" fmla="*/ 76200 h 433387"/>
                <a:gd name="connsiteX60" fmla="*/ 546979 w 566192"/>
                <a:gd name="connsiteY60" fmla="*/ 76310 h 433387"/>
                <a:gd name="connsiteX61" fmla="*/ 516011 w 566192"/>
                <a:gd name="connsiteY61" fmla="*/ 66675 h 433387"/>
                <a:gd name="connsiteX62" fmla="*/ 486151 w 566192"/>
                <a:gd name="connsiteY62" fmla="*/ 60853 h 433387"/>
                <a:gd name="connsiteX63" fmla="*/ 473208 w 566192"/>
                <a:gd name="connsiteY63" fmla="*/ 57150 h 433387"/>
                <a:gd name="connsiteX64" fmla="*/ 486151 w 566192"/>
                <a:gd name="connsiteY64" fmla="*/ 60853 h 433387"/>
                <a:gd name="connsiteX0" fmla="*/ 486151 w 577591"/>
                <a:gd name="connsiteY0" fmla="*/ 3703 h 376237"/>
                <a:gd name="connsiteX1" fmla="*/ 175930 w 577591"/>
                <a:gd name="connsiteY1" fmla="*/ 73781 h 376237"/>
                <a:gd name="connsiteX2" fmla="*/ 178345 w 577591"/>
                <a:gd name="connsiteY2" fmla="*/ 76200 h 376237"/>
                <a:gd name="connsiteX3" fmla="*/ 185983 w 577591"/>
                <a:gd name="connsiteY3" fmla="*/ 81131 h 376237"/>
                <a:gd name="connsiteX4" fmla="*/ 178345 w 577591"/>
                <a:gd name="connsiteY4" fmla="*/ 76200 h 376237"/>
                <a:gd name="connsiteX5" fmla="*/ 175930 w 577591"/>
                <a:gd name="connsiteY5" fmla="*/ 73781 h 376237"/>
                <a:gd name="connsiteX6" fmla="*/ 165956 w 577591"/>
                <a:gd name="connsiteY6" fmla="*/ 69042 h 376237"/>
                <a:gd name="connsiteX7" fmla="*/ 166455 w 577591"/>
                <a:gd name="connsiteY7" fmla="*/ 69056 h 376237"/>
                <a:gd name="connsiteX8" fmla="*/ 171804 w 577591"/>
                <a:gd name="connsiteY8" fmla="*/ 70841 h 376237"/>
                <a:gd name="connsiteX9" fmla="*/ 166455 w 577591"/>
                <a:gd name="connsiteY9" fmla="*/ 69056 h 376237"/>
                <a:gd name="connsiteX10" fmla="*/ 165956 w 577591"/>
                <a:gd name="connsiteY10" fmla="*/ 69042 h 376237"/>
                <a:gd name="connsiteX11" fmla="*/ 156052 w 577591"/>
                <a:gd name="connsiteY11" fmla="*/ 68758 h 376237"/>
                <a:gd name="connsiteX12" fmla="*/ 165288 w 577591"/>
                <a:gd name="connsiteY12" fmla="*/ 69022 h 376237"/>
                <a:gd name="connsiteX13" fmla="*/ 407302 w 577591"/>
                <a:gd name="connsiteY13" fmla="*/ 231833 h 376237"/>
                <a:gd name="connsiteX14" fmla="*/ 399492 w 577591"/>
                <a:gd name="connsiteY14" fmla="*/ 235743 h 376237"/>
                <a:gd name="connsiteX15" fmla="*/ 404248 w 577591"/>
                <a:gd name="connsiteY15" fmla="*/ 245268 h 376237"/>
                <a:gd name="connsiteX16" fmla="*/ 404248 w 577591"/>
                <a:gd name="connsiteY16" fmla="*/ 250031 h 376237"/>
                <a:gd name="connsiteX17" fmla="*/ 404248 w 577591"/>
                <a:gd name="connsiteY17" fmla="*/ 252412 h 376237"/>
                <a:gd name="connsiteX18" fmla="*/ 401870 w 577591"/>
                <a:gd name="connsiteY18" fmla="*/ 252412 h 376237"/>
                <a:gd name="connsiteX19" fmla="*/ 399492 w 577591"/>
                <a:gd name="connsiteY19" fmla="*/ 257175 h 376237"/>
                <a:gd name="connsiteX20" fmla="*/ 392358 w 577591"/>
                <a:gd name="connsiteY20" fmla="*/ 266700 h 376237"/>
                <a:gd name="connsiteX21" fmla="*/ 387603 w 577591"/>
                <a:gd name="connsiteY21" fmla="*/ 276225 h 376237"/>
                <a:gd name="connsiteX22" fmla="*/ 382847 w 577591"/>
                <a:gd name="connsiteY22" fmla="*/ 283368 h 376237"/>
                <a:gd name="connsiteX23" fmla="*/ 380469 w 577591"/>
                <a:gd name="connsiteY23" fmla="*/ 292893 h 376237"/>
                <a:gd name="connsiteX24" fmla="*/ 380469 w 577591"/>
                <a:gd name="connsiteY24" fmla="*/ 345281 h 376237"/>
                <a:gd name="connsiteX25" fmla="*/ 380469 w 577591"/>
                <a:gd name="connsiteY25" fmla="*/ 376237 h 376237"/>
                <a:gd name="connsiteX26" fmla="*/ 282974 w 577591"/>
                <a:gd name="connsiteY26" fmla="*/ 376237 h 376237"/>
                <a:gd name="connsiteX27" fmla="*/ 274651 w 577591"/>
                <a:gd name="connsiteY27" fmla="*/ 361652 h 376237"/>
                <a:gd name="connsiteX28" fmla="*/ 273462 w 577591"/>
                <a:gd name="connsiteY28" fmla="*/ 359568 h 376237"/>
                <a:gd name="connsiteX29" fmla="*/ 256817 w 577591"/>
                <a:gd name="connsiteY29" fmla="*/ 359568 h 376237"/>
                <a:gd name="connsiteX30" fmla="*/ 254439 w 577591"/>
                <a:gd name="connsiteY30" fmla="*/ 359568 h 376237"/>
                <a:gd name="connsiteX31" fmla="*/ 142676 w 577591"/>
                <a:gd name="connsiteY31" fmla="*/ 361950 h 376237"/>
                <a:gd name="connsiteX32" fmla="*/ 135542 w 577591"/>
                <a:gd name="connsiteY32" fmla="*/ 361950 h 376237"/>
                <a:gd name="connsiteX33" fmla="*/ 45181 w 577591"/>
                <a:gd name="connsiteY33" fmla="*/ 345281 h 376237"/>
                <a:gd name="connsiteX34" fmla="*/ 11890 w 577591"/>
                <a:gd name="connsiteY34" fmla="*/ 369093 h 376237"/>
                <a:gd name="connsiteX35" fmla="*/ 0 w 577591"/>
                <a:gd name="connsiteY35" fmla="*/ 321468 h 376237"/>
                <a:gd name="connsiteX36" fmla="*/ 2378 w 577591"/>
                <a:gd name="connsiteY36" fmla="*/ 283368 h 376237"/>
                <a:gd name="connsiteX37" fmla="*/ 66582 w 577591"/>
                <a:gd name="connsiteY37" fmla="*/ 283368 h 376237"/>
                <a:gd name="connsiteX38" fmla="*/ 73716 w 577591"/>
                <a:gd name="connsiteY38" fmla="*/ 269081 h 376237"/>
                <a:gd name="connsiteX39" fmla="*/ 78472 w 577591"/>
                <a:gd name="connsiteY39" fmla="*/ 257175 h 376237"/>
                <a:gd name="connsiteX40" fmla="*/ 78472 w 577591"/>
                <a:gd name="connsiteY40" fmla="*/ 254793 h 376237"/>
                <a:gd name="connsiteX41" fmla="*/ 85606 w 577591"/>
                <a:gd name="connsiteY41" fmla="*/ 252412 h 376237"/>
                <a:gd name="connsiteX42" fmla="*/ 90361 w 577591"/>
                <a:gd name="connsiteY42" fmla="*/ 250031 h 376237"/>
                <a:gd name="connsiteX43" fmla="*/ 102251 w 577591"/>
                <a:gd name="connsiteY43" fmla="*/ 235743 h 376237"/>
                <a:gd name="connsiteX44" fmla="*/ 116519 w 577591"/>
                <a:gd name="connsiteY44" fmla="*/ 211931 h 376237"/>
                <a:gd name="connsiteX45" fmla="*/ 114141 w 577591"/>
                <a:gd name="connsiteY45" fmla="*/ 197643 h 376237"/>
                <a:gd name="connsiteX46" fmla="*/ 118897 w 577591"/>
                <a:gd name="connsiteY46" fmla="*/ 185737 h 376237"/>
                <a:gd name="connsiteX47" fmla="*/ 116816 w 577591"/>
                <a:gd name="connsiteY47" fmla="*/ 171152 h 376237"/>
                <a:gd name="connsiteX48" fmla="*/ 116519 w 577591"/>
                <a:gd name="connsiteY48" fmla="*/ 169068 h 376237"/>
                <a:gd name="connsiteX49" fmla="*/ 147432 w 577591"/>
                <a:gd name="connsiteY49" fmla="*/ 169068 h 376237"/>
                <a:gd name="connsiteX50" fmla="*/ 147432 w 577591"/>
                <a:gd name="connsiteY50" fmla="*/ 73818 h 376237"/>
                <a:gd name="connsiteX51" fmla="*/ 156052 w 577591"/>
                <a:gd name="connsiteY51" fmla="*/ 68758 h 376237"/>
                <a:gd name="connsiteX52" fmla="*/ 562861 w 577591"/>
                <a:gd name="connsiteY52" fmla="*/ 45679 h 376237"/>
                <a:gd name="connsiteX53" fmla="*/ 565947 w 577591"/>
                <a:gd name="connsiteY53" fmla="*/ 50006 h 376237"/>
                <a:gd name="connsiteX54" fmla="*/ 566192 w 577591"/>
                <a:gd name="connsiteY54" fmla="*/ 51478 h 376237"/>
                <a:gd name="connsiteX55" fmla="*/ 565947 w 577591"/>
                <a:gd name="connsiteY55" fmla="*/ 50006 h 376237"/>
                <a:gd name="connsiteX56" fmla="*/ 562861 w 577591"/>
                <a:gd name="connsiteY56" fmla="*/ 45679 h 376237"/>
                <a:gd name="connsiteX57" fmla="*/ 516011 w 577591"/>
                <a:gd name="connsiteY57" fmla="*/ 9525 h 376237"/>
                <a:gd name="connsiteX58" fmla="*/ 516011 w 577591"/>
                <a:gd name="connsiteY58" fmla="*/ 9525 h 376237"/>
                <a:gd name="connsiteX59" fmla="*/ 546924 w 577591"/>
                <a:gd name="connsiteY59" fmla="*/ 19050 h 376237"/>
                <a:gd name="connsiteX60" fmla="*/ 546979 w 577591"/>
                <a:gd name="connsiteY60" fmla="*/ 19160 h 376237"/>
                <a:gd name="connsiteX61" fmla="*/ 516011 w 577591"/>
                <a:gd name="connsiteY61" fmla="*/ 9525 h 376237"/>
                <a:gd name="connsiteX62" fmla="*/ 486151 w 577591"/>
                <a:gd name="connsiteY62" fmla="*/ 3703 h 376237"/>
                <a:gd name="connsiteX63" fmla="*/ 473208 w 577591"/>
                <a:gd name="connsiteY63" fmla="*/ 0 h 376237"/>
                <a:gd name="connsiteX64" fmla="*/ 577591 w 577591"/>
                <a:gd name="connsiteY64" fmla="*/ 95143 h 376237"/>
                <a:gd name="connsiteX0" fmla="*/ 486151 w 566192"/>
                <a:gd name="connsiteY0" fmla="*/ 3703 h 376237"/>
                <a:gd name="connsiteX1" fmla="*/ 175930 w 566192"/>
                <a:gd name="connsiteY1" fmla="*/ 73781 h 376237"/>
                <a:gd name="connsiteX2" fmla="*/ 178345 w 566192"/>
                <a:gd name="connsiteY2" fmla="*/ 76200 h 376237"/>
                <a:gd name="connsiteX3" fmla="*/ 185983 w 566192"/>
                <a:gd name="connsiteY3" fmla="*/ 81131 h 376237"/>
                <a:gd name="connsiteX4" fmla="*/ 178345 w 566192"/>
                <a:gd name="connsiteY4" fmla="*/ 76200 h 376237"/>
                <a:gd name="connsiteX5" fmla="*/ 175930 w 566192"/>
                <a:gd name="connsiteY5" fmla="*/ 73781 h 376237"/>
                <a:gd name="connsiteX6" fmla="*/ 165956 w 566192"/>
                <a:gd name="connsiteY6" fmla="*/ 69042 h 376237"/>
                <a:gd name="connsiteX7" fmla="*/ 166455 w 566192"/>
                <a:gd name="connsiteY7" fmla="*/ 69056 h 376237"/>
                <a:gd name="connsiteX8" fmla="*/ 171804 w 566192"/>
                <a:gd name="connsiteY8" fmla="*/ 70841 h 376237"/>
                <a:gd name="connsiteX9" fmla="*/ 166455 w 566192"/>
                <a:gd name="connsiteY9" fmla="*/ 69056 h 376237"/>
                <a:gd name="connsiteX10" fmla="*/ 165956 w 566192"/>
                <a:gd name="connsiteY10" fmla="*/ 69042 h 376237"/>
                <a:gd name="connsiteX11" fmla="*/ 156052 w 566192"/>
                <a:gd name="connsiteY11" fmla="*/ 68758 h 376237"/>
                <a:gd name="connsiteX12" fmla="*/ 165288 w 566192"/>
                <a:gd name="connsiteY12" fmla="*/ 69022 h 376237"/>
                <a:gd name="connsiteX13" fmla="*/ 407302 w 566192"/>
                <a:gd name="connsiteY13" fmla="*/ 231833 h 376237"/>
                <a:gd name="connsiteX14" fmla="*/ 399492 w 566192"/>
                <a:gd name="connsiteY14" fmla="*/ 235743 h 376237"/>
                <a:gd name="connsiteX15" fmla="*/ 404248 w 566192"/>
                <a:gd name="connsiteY15" fmla="*/ 245268 h 376237"/>
                <a:gd name="connsiteX16" fmla="*/ 404248 w 566192"/>
                <a:gd name="connsiteY16" fmla="*/ 250031 h 376237"/>
                <a:gd name="connsiteX17" fmla="*/ 404248 w 566192"/>
                <a:gd name="connsiteY17" fmla="*/ 252412 h 376237"/>
                <a:gd name="connsiteX18" fmla="*/ 401870 w 566192"/>
                <a:gd name="connsiteY18" fmla="*/ 252412 h 376237"/>
                <a:gd name="connsiteX19" fmla="*/ 399492 w 566192"/>
                <a:gd name="connsiteY19" fmla="*/ 257175 h 376237"/>
                <a:gd name="connsiteX20" fmla="*/ 392358 w 566192"/>
                <a:gd name="connsiteY20" fmla="*/ 266700 h 376237"/>
                <a:gd name="connsiteX21" fmla="*/ 387603 w 566192"/>
                <a:gd name="connsiteY21" fmla="*/ 276225 h 376237"/>
                <a:gd name="connsiteX22" fmla="*/ 382847 w 566192"/>
                <a:gd name="connsiteY22" fmla="*/ 283368 h 376237"/>
                <a:gd name="connsiteX23" fmla="*/ 380469 w 566192"/>
                <a:gd name="connsiteY23" fmla="*/ 292893 h 376237"/>
                <a:gd name="connsiteX24" fmla="*/ 380469 w 566192"/>
                <a:gd name="connsiteY24" fmla="*/ 345281 h 376237"/>
                <a:gd name="connsiteX25" fmla="*/ 380469 w 566192"/>
                <a:gd name="connsiteY25" fmla="*/ 376237 h 376237"/>
                <a:gd name="connsiteX26" fmla="*/ 282974 w 566192"/>
                <a:gd name="connsiteY26" fmla="*/ 376237 h 376237"/>
                <a:gd name="connsiteX27" fmla="*/ 274651 w 566192"/>
                <a:gd name="connsiteY27" fmla="*/ 361652 h 376237"/>
                <a:gd name="connsiteX28" fmla="*/ 273462 w 566192"/>
                <a:gd name="connsiteY28" fmla="*/ 359568 h 376237"/>
                <a:gd name="connsiteX29" fmla="*/ 256817 w 566192"/>
                <a:gd name="connsiteY29" fmla="*/ 359568 h 376237"/>
                <a:gd name="connsiteX30" fmla="*/ 254439 w 566192"/>
                <a:gd name="connsiteY30" fmla="*/ 359568 h 376237"/>
                <a:gd name="connsiteX31" fmla="*/ 142676 w 566192"/>
                <a:gd name="connsiteY31" fmla="*/ 361950 h 376237"/>
                <a:gd name="connsiteX32" fmla="*/ 135542 w 566192"/>
                <a:gd name="connsiteY32" fmla="*/ 361950 h 376237"/>
                <a:gd name="connsiteX33" fmla="*/ 45181 w 566192"/>
                <a:gd name="connsiteY33" fmla="*/ 345281 h 376237"/>
                <a:gd name="connsiteX34" fmla="*/ 11890 w 566192"/>
                <a:gd name="connsiteY34" fmla="*/ 369093 h 376237"/>
                <a:gd name="connsiteX35" fmla="*/ 0 w 566192"/>
                <a:gd name="connsiteY35" fmla="*/ 321468 h 376237"/>
                <a:gd name="connsiteX36" fmla="*/ 2378 w 566192"/>
                <a:gd name="connsiteY36" fmla="*/ 283368 h 376237"/>
                <a:gd name="connsiteX37" fmla="*/ 66582 w 566192"/>
                <a:gd name="connsiteY37" fmla="*/ 283368 h 376237"/>
                <a:gd name="connsiteX38" fmla="*/ 73716 w 566192"/>
                <a:gd name="connsiteY38" fmla="*/ 269081 h 376237"/>
                <a:gd name="connsiteX39" fmla="*/ 78472 w 566192"/>
                <a:gd name="connsiteY39" fmla="*/ 257175 h 376237"/>
                <a:gd name="connsiteX40" fmla="*/ 78472 w 566192"/>
                <a:gd name="connsiteY40" fmla="*/ 254793 h 376237"/>
                <a:gd name="connsiteX41" fmla="*/ 85606 w 566192"/>
                <a:gd name="connsiteY41" fmla="*/ 252412 h 376237"/>
                <a:gd name="connsiteX42" fmla="*/ 90361 w 566192"/>
                <a:gd name="connsiteY42" fmla="*/ 250031 h 376237"/>
                <a:gd name="connsiteX43" fmla="*/ 102251 w 566192"/>
                <a:gd name="connsiteY43" fmla="*/ 235743 h 376237"/>
                <a:gd name="connsiteX44" fmla="*/ 116519 w 566192"/>
                <a:gd name="connsiteY44" fmla="*/ 211931 h 376237"/>
                <a:gd name="connsiteX45" fmla="*/ 114141 w 566192"/>
                <a:gd name="connsiteY45" fmla="*/ 197643 h 376237"/>
                <a:gd name="connsiteX46" fmla="*/ 118897 w 566192"/>
                <a:gd name="connsiteY46" fmla="*/ 185737 h 376237"/>
                <a:gd name="connsiteX47" fmla="*/ 116816 w 566192"/>
                <a:gd name="connsiteY47" fmla="*/ 171152 h 376237"/>
                <a:gd name="connsiteX48" fmla="*/ 116519 w 566192"/>
                <a:gd name="connsiteY48" fmla="*/ 169068 h 376237"/>
                <a:gd name="connsiteX49" fmla="*/ 147432 w 566192"/>
                <a:gd name="connsiteY49" fmla="*/ 169068 h 376237"/>
                <a:gd name="connsiteX50" fmla="*/ 147432 w 566192"/>
                <a:gd name="connsiteY50" fmla="*/ 73818 h 376237"/>
                <a:gd name="connsiteX51" fmla="*/ 156052 w 566192"/>
                <a:gd name="connsiteY51" fmla="*/ 68758 h 376237"/>
                <a:gd name="connsiteX52" fmla="*/ 562861 w 566192"/>
                <a:gd name="connsiteY52" fmla="*/ 45679 h 376237"/>
                <a:gd name="connsiteX53" fmla="*/ 565947 w 566192"/>
                <a:gd name="connsiteY53" fmla="*/ 50006 h 376237"/>
                <a:gd name="connsiteX54" fmla="*/ 566192 w 566192"/>
                <a:gd name="connsiteY54" fmla="*/ 51478 h 376237"/>
                <a:gd name="connsiteX55" fmla="*/ 565947 w 566192"/>
                <a:gd name="connsiteY55" fmla="*/ 50006 h 376237"/>
                <a:gd name="connsiteX56" fmla="*/ 562861 w 566192"/>
                <a:gd name="connsiteY56" fmla="*/ 45679 h 376237"/>
                <a:gd name="connsiteX57" fmla="*/ 516011 w 566192"/>
                <a:gd name="connsiteY57" fmla="*/ 9525 h 376237"/>
                <a:gd name="connsiteX58" fmla="*/ 516011 w 566192"/>
                <a:gd name="connsiteY58" fmla="*/ 9525 h 376237"/>
                <a:gd name="connsiteX59" fmla="*/ 546924 w 566192"/>
                <a:gd name="connsiteY59" fmla="*/ 19050 h 376237"/>
                <a:gd name="connsiteX60" fmla="*/ 546979 w 566192"/>
                <a:gd name="connsiteY60" fmla="*/ 19160 h 376237"/>
                <a:gd name="connsiteX61" fmla="*/ 516011 w 566192"/>
                <a:gd name="connsiteY61" fmla="*/ 9525 h 376237"/>
                <a:gd name="connsiteX62" fmla="*/ 486151 w 566192"/>
                <a:gd name="connsiteY62" fmla="*/ 3703 h 376237"/>
                <a:gd name="connsiteX63" fmla="*/ 473208 w 566192"/>
                <a:gd name="connsiteY63" fmla="*/ 0 h 376237"/>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2861 w 566192"/>
                <a:gd name="connsiteY52" fmla="*/ 41976 h 372534"/>
                <a:gd name="connsiteX53" fmla="*/ 565947 w 566192"/>
                <a:gd name="connsiteY53" fmla="*/ 46303 h 372534"/>
                <a:gd name="connsiteX54" fmla="*/ 566192 w 566192"/>
                <a:gd name="connsiteY54" fmla="*/ 47775 h 372534"/>
                <a:gd name="connsiteX55" fmla="*/ 565947 w 566192"/>
                <a:gd name="connsiteY55" fmla="*/ 46303 h 372534"/>
                <a:gd name="connsiteX56" fmla="*/ 562861 w 566192"/>
                <a:gd name="connsiteY56" fmla="*/ 41976 h 372534"/>
                <a:gd name="connsiteX57" fmla="*/ 516011 w 566192"/>
                <a:gd name="connsiteY57" fmla="*/ 5822 h 372534"/>
                <a:gd name="connsiteX58" fmla="*/ 516011 w 566192"/>
                <a:gd name="connsiteY58" fmla="*/ 5822 h 372534"/>
                <a:gd name="connsiteX59" fmla="*/ 546924 w 566192"/>
                <a:gd name="connsiteY59" fmla="*/ 15347 h 372534"/>
                <a:gd name="connsiteX60" fmla="*/ 546979 w 566192"/>
                <a:gd name="connsiteY60" fmla="*/ 15457 h 372534"/>
                <a:gd name="connsiteX61" fmla="*/ 516011 w 566192"/>
                <a:gd name="connsiteY61" fmla="*/ 5822 h 372534"/>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2861 w 566192"/>
                <a:gd name="connsiteY52" fmla="*/ 41976 h 372534"/>
                <a:gd name="connsiteX53" fmla="*/ 565947 w 566192"/>
                <a:gd name="connsiteY53" fmla="*/ 46303 h 372534"/>
                <a:gd name="connsiteX54" fmla="*/ 566192 w 566192"/>
                <a:gd name="connsiteY54" fmla="*/ 47775 h 372534"/>
                <a:gd name="connsiteX55" fmla="*/ 565947 w 566192"/>
                <a:gd name="connsiteY55" fmla="*/ 46303 h 372534"/>
                <a:gd name="connsiteX56" fmla="*/ 562861 w 566192"/>
                <a:gd name="connsiteY56" fmla="*/ 41976 h 372534"/>
                <a:gd name="connsiteX57" fmla="*/ 546979 w 566192"/>
                <a:gd name="connsiteY57" fmla="*/ 15457 h 372534"/>
                <a:gd name="connsiteX58" fmla="*/ 516011 w 566192"/>
                <a:gd name="connsiteY58" fmla="*/ 5822 h 372534"/>
                <a:gd name="connsiteX59" fmla="*/ 546924 w 566192"/>
                <a:gd name="connsiteY59" fmla="*/ 15347 h 372534"/>
                <a:gd name="connsiteX60" fmla="*/ 546979 w 566192"/>
                <a:gd name="connsiteY60" fmla="*/ 15457 h 372534"/>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2861 w 566192"/>
                <a:gd name="connsiteY52" fmla="*/ 41976 h 372534"/>
                <a:gd name="connsiteX53" fmla="*/ 565947 w 566192"/>
                <a:gd name="connsiteY53" fmla="*/ 46303 h 372534"/>
                <a:gd name="connsiteX54" fmla="*/ 566192 w 566192"/>
                <a:gd name="connsiteY54" fmla="*/ 47775 h 372534"/>
                <a:gd name="connsiteX55" fmla="*/ 565947 w 566192"/>
                <a:gd name="connsiteY55" fmla="*/ 46303 h 372534"/>
                <a:gd name="connsiteX56" fmla="*/ 562861 w 566192"/>
                <a:gd name="connsiteY56" fmla="*/ 41976 h 372534"/>
                <a:gd name="connsiteX57" fmla="*/ 546924 w 566192"/>
                <a:gd name="connsiteY57" fmla="*/ 15347 h 372534"/>
                <a:gd name="connsiteX58" fmla="*/ 516011 w 566192"/>
                <a:gd name="connsiteY58" fmla="*/ 5822 h 372534"/>
                <a:gd name="connsiteX59" fmla="*/ 546924 w 566192"/>
                <a:gd name="connsiteY59" fmla="*/ 15347 h 372534"/>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2861 w 566192"/>
                <a:gd name="connsiteY52" fmla="*/ 41976 h 372534"/>
                <a:gd name="connsiteX53" fmla="*/ 565947 w 566192"/>
                <a:gd name="connsiteY53" fmla="*/ 46303 h 372534"/>
                <a:gd name="connsiteX54" fmla="*/ 566192 w 566192"/>
                <a:gd name="connsiteY54" fmla="*/ 47775 h 372534"/>
                <a:gd name="connsiteX55" fmla="*/ 565947 w 566192"/>
                <a:gd name="connsiteY55" fmla="*/ 46303 h 372534"/>
                <a:gd name="connsiteX56" fmla="*/ 562861 w 566192"/>
                <a:gd name="connsiteY56" fmla="*/ 41976 h 372534"/>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5947 w 566192"/>
                <a:gd name="connsiteY52" fmla="*/ 46303 h 372534"/>
                <a:gd name="connsiteX53" fmla="*/ 565947 w 566192"/>
                <a:gd name="connsiteY53" fmla="*/ 46303 h 372534"/>
                <a:gd name="connsiteX54" fmla="*/ 566192 w 566192"/>
                <a:gd name="connsiteY54" fmla="*/ 47775 h 372534"/>
                <a:gd name="connsiteX55" fmla="*/ 565947 w 566192"/>
                <a:gd name="connsiteY55" fmla="*/ 46303 h 372534"/>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6192 w 566192"/>
                <a:gd name="connsiteY52" fmla="*/ 47775 h 372534"/>
                <a:gd name="connsiteX53" fmla="*/ 565947 w 566192"/>
                <a:gd name="connsiteY53" fmla="*/ 46303 h 372534"/>
                <a:gd name="connsiteX54" fmla="*/ 566192 w 566192"/>
                <a:gd name="connsiteY54" fmla="*/ 47775 h 372534"/>
                <a:gd name="connsiteX0" fmla="*/ 486151 w 486151"/>
                <a:gd name="connsiteY0" fmla="*/ 0 h 372534"/>
                <a:gd name="connsiteX1" fmla="*/ 175930 w 486151"/>
                <a:gd name="connsiteY1" fmla="*/ 70078 h 372534"/>
                <a:gd name="connsiteX2" fmla="*/ 178345 w 486151"/>
                <a:gd name="connsiteY2" fmla="*/ 72497 h 372534"/>
                <a:gd name="connsiteX3" fmla="*/ 185983 w 486151"/>
                <a:gd name="connsiteY3" fmla="*/ 77428 h 372534"/>
                <a:gd name="connsiteX4" fmla="*/ 178345 w 486151"/>
                <a:gd name="connsiteY4" fmla="*/ 72497 h 372534"/>
                <a:gd name="connsiteX5" fmla="*/ 175930 w 486151"/>
                <a:gd name="connsiteY5" fmla="*/ 70078 h 372534"/>
                <a:gd name="connsiteX6" fmla="*/ 165956 w 486151"/>
                <a:gd name="connsiteY6" fmla="*/ 65339 h 372534"/>
                <a:gd name="connsiteX7" fmla="*/ 166455 w 486151"/>
                <a:gd name="connsiteY7" fmla="*/ 65353 h 372534"/>
                <a:gd name="connsiteX8" fmla="*/ 171804 w 486151"/>
                <a:gd name="connsiteY8" fmla="*/ 67138 h 372534"/>
                <a:gd name="connsiteX9" fmla="*/ 166455 w 486151"/>
                <a:gd name="connsiteY9" fmla="*/ 65353 h 372534"/>
                <a:gd name="connsiteX10" fmla="*/ 165956 w 486151"/>
                <a:gd name="connsiteY10" fmla="*/ 65339 h 372534"/>
                <a:gd name="connsiteX11" fmla="*/ 156052 w 486151"/>
                <a:gd name="connsiteY11" fmla="*/ 65055 h 372534"/>
                <a:gd name="connsiteX12" fmla="*/ 165288 w 486151"/>
                <a:gd name="connsiteY12" fmla="*/ 65319 h 372534"/>
                <a:gd name="connsiteX13" fmla="*/ 407302 w 486151"/>
                <a:gd name="connsiteY13" fmla="*/ 228130 h 372534"/>
                <a:gd name="connsiteX14" fmla="*/ 399492 w 486151"/>
                <a:gd name="connsiteY14" fmla="*/ 232040 h 372534"/>
                <a:gd name="connsiteX15" fmla="*/ 404248 w 486151"/>
                <a:gd name="connsiteY15" fmla="*/ 241565 h 372534"/>
                <a:gd name="connsiteX16" fmla="*/ 404248 w 486151"/>
                <a:gd name="connsiteY16" fmla="*/ 246328 h 372534"/>
                <a:gd name="connsiteX17" fmla="*/ 404248 w 486151"/>
                <a:gd name="connsiteY17" fmla="*/ 248709 h 372534"/>
                <a:gd name="connsiteX18" fmla="*/ 401870 w 486151"/>
                <a:gd name="connsiteY18" fmla="*/ 248709 h 372534"/>
                <a:gd name="connsiteX19" fmla="*/ 399492 w 486151"/>
                <a:gd name="connsiteY19" fmla="*/ 253472 h 372534"/>
                <a:gd name="connsiteX20" fmla="*/ 392358 w 486151"/>
                <a:gd name="connsiteY20" fmla="*/ 262997 h 372534"/>
                <a:gd name="connsiteX21" fmla="*/ 387603 w 486151"/>
                <a:gd name="connsiteY21" fmla="*/ 272522 h 372534"/>
                <a:gd name="connsiteX22" fmla="*/ 382847 w 486151"/>
                <a:gd name="connsiteY22" fmla="*/ 279665 h 372534"/>
                <a:gd name="connsiteX23" fmla="*/ 380469 w 486151"/>
                <a:gd name="connsiteY23" fmla="*/ 289190 h 372534"/>
                <a:gd name="connsiteX24" fmla="*/ 380469 w 486151"/>
                <a:gd name="connsiteY24" fmla="*/ 341578 h 372534"/>
                <a:gd name="connsiteX25" fmla="*/ 380469 w 486151"/>
                <a:gd name="connsiteY25" fmla="*/ 372534 h 372534"/>
                <a:gd name="connsiteX26" fmla="*/ 282974 w 486151"/>
                <a:gd name="connsiteY26" fmla="*/ 372534 h 372534"/>
                <a:gd name="connsiteX27" fmla="*/ 274651 w 486151"/>
                <a:gd name="connsiteY27" fmla="*/ 357949 h 372534"/>
                <a:gd name="connsiteX28" fmla="*/ 273462 w 486151"/>
                <a:gd name="connsiteY28" fmla="*/ 355865 h 372534"/>
                <a:gd name="connsiteX29" fmla="*/ 256817 w 486151"/>
                <a:gd name="connsiteY29" fmla="*/ 355865 h 372534"/>
                <a:gd name="connsiteX30" fmla="*/ 254439 w 486151"/>
                <a:gd name="connsiteY30" fmla="*/ 355865 h 372534"/>
                <a:gd name="connsiteX31" fmla="*/ 142676 w 486151"/>
                <a:gd name="connsiteY31" fmla="*/ 358247 h 372534"/>
                <a:gd name="connsiteX32" fmla="*/ 135542 w 486151"/>
                <a:gd name="connsiteY32" fmla="*/ 358247 h 372534"/>
                <a:gd name="connsiteX33" fmla="*/ 45181 w 486151"/>
                <a:gd name="connsiteY33" fmla="*/ 341578 h 372534"/>
                <a:gd name="connsiteX34" fmla="*/ 11890 w 486151"/>
                <a:gd name="connsiteY34" fmla="*/ 365390 h 372534"/>
                <a:gd name="connsiteX35" fmla="*/ 0 w 486151"/>
                <a:gd name="connsiteY35" fmla="*/ 317765 h 372534"/>
                <a:gd name="connsiteX36" fmla="*/ 2378 w 486151"/>
                <a:gd name="connsiteY36" fmla="*/ 279665 h 372534"/>
                <a:gd name="connsiteX37" fmla="*/ 66582 w 486151"/>
                <a:gd name="connsiteY37" fmla="*/ 279665 h 372534"/>
                <a:gd name="connsiteX38" fmla="*/ 73716 w 486151"/>
                <a:gd name="connsiteY38" fmla="*/ 265378 h 372534"/>
                <a:gd name="connsiteX39" fmla="*/ 78472 w 486151"/>
                <a:gd name="connsiteY39" fmla="*/ 253472 h 372534"/>
                <a:gd name="connsiteX40" fmla="*/ 78472 w 486151"/>
                <a:gd name="connsiteY40" fmla="*/ 251090 h 372534"/>
                <a:gd name="connsiteX41" fmla="*/ 85606 w 486151"/>
                <a:gd name="connsiteY41" fmla="*/ 248709 h 372534"/>
                <a:gd name="connsiteX42" fmla="*/ 90361 w 486151"/>
                <a:gd name="connsiteY42" fmla="*/ 246328 h 372534"/>
                <a:gd name="connsiteX43" fmla="*/ 102251 w 486151"/>
                <a:gd name="connsiteY43" fmla="*/ 232040 h 372534"/>
                <a:gd name="connsiteX44" fmla="*/ 116519 w 486151"/>
                <a:gd name="connsiteY44" fmla="*/ 208228 h 372534"/>
                <a:gd name="connsiteX45" fmla="*/ 114141 w 486151"/>
                <a:gd name="connsiteY45" fmla="*/ 193940 h 372534"/>
                <a:gd name="connsiteX46" fmla="*/ 118897 w 486151"/>
                <a:gd name="connsiteY46" fmla="*/ 182034 h 372534"/>
                <a:gd name="connsiteX47" fmla="*/ 116816 w 486151"/>
                <a:gd name="connsiteY47" fmla="*/ 167449 h 372534"/>
                <a:gd name="connsiteX48" fmla="*/ 116519 w 486151"/>
                <a:gd name="connsiteY48" fmla="*/ 165365 h 372534"/>
                <a:gd name="connsiteX49" fmla="*/ 147432 w 486151"/>
                <a:gd name="connsiteY49" fmla="*/ 165365 h 372534"/>
                <a:gd name="connsiteX50" fmla="*/ 147432 w 486151"/>
                <a:gd name="connsiteY50" fmla="*/ 70115 h 372534"/>
                <a:gd name="connsiteX51" fmla="*/ 156052 w 486151"/>
                <a:gd name="connsiteY51" fmla="*/ 65055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51" h="372534">
                  <a:moveTo>
                    <a:pt x="486151" y="0"/>
                  </a:moveTo>
                  <a:close/>
                  <a:moveTo>
                    <a:pt x="175930" y="70078"/>
                  </a:moveTo>
                  <a:lnTo>
                    <a:pt x="178345" y="72497"/>
                  </a:lnTo>
                  <a:cubicBezTo>
                    <a:pt x="178345" y="73849"/>
                    <a:pt x="182181" y="75970"/>
                    <a:pt x="185983" y="77428"/>
                  </a:cubicBezTo>
                  <a:cubicBezTo>
                    <a:pt x="182182" y="75971"/>
                    <a:pt x="178345" y="73850"/>
                    <a:pt x="178345" y="72497"/>
                  </a:cubicBezTo>
                  <a:lnTo>
                    <a:pt x="175930" y="70078"/>
                  </a:lnTo>
                  <a:close/>
                  <a:moveTo>
                    <a:pt x="165956" y="65339"/>
                  </a:moveTo>
                  <a:cubicBezTo>
                    <a:pt x="166120" y="65352"/>
                    <a:pt x="166287" y="65353"/>
                    <a:pt x="166455" y="65353"/>
                  </a:cubicBezTo>
                  <a:lnTo>
                    <a:pt x="171804" y="67138"/>
                  </a:lnTo>
                  <a:lnTo>
                    <a:pt x="166455" y="65353"/>
                  </a:lnTo>
                  <a:cubicBezTo>
                    <a:pt x="166287" y="65353"/>
                    <a:pt x="166120" y="65352"/>
                    <a:pt x="165956" y="65339"/>
                  </a:cubicBezTo>
                  <a:close/>
                  <a:moveTo>
                    <a:pt x="156052" y="65055"/>
                  </a:moveTo>
                  <a:cubicBezTo>
                    <a:pt x="158501" y="64783"/>
                    <a:pt x="161199" y="65259"/>
                    <a:pt x="165288" y="65319"/>
                  </a:cubicBezTo>
                  <a:lnTo>
                    <a:pt x="407302" y="228130"/>
                  </a:lnTo>
                  <a:lnTo>
                    <a:pt x="399492" y="232040"/>
                  </a:lnTo>
                  <a:cubicBezTo>
                    <a:pt x="399492" y="234422"/>
                    <a:pt x="401870" y="239184"/>
                    <a:pt x="404248" y="241565"/>
                  </a:cubicBezTo>
                  <a:lnTo>
                    <a:pt x="404248" y="246328"/>
                  </a:lnTo>
                  <a:lnTo>
                    <a:pt x="404248" y="248709"/>
                  </a:lnTo>
                  <a:lnTo>
                    <a:pt x="401870" y="248709"/>
                  </a:lnTo>
                  <a:lnTo>
                    <a:pt x="399492" y="253472"/>
                  </a:lnTo>
                  <a:cubicBezTo>
                    <a:pt x="397114" y="258234"/>
                    <a:pt x="394736" y="260615"/>
                    <a:pt x="392358" y="262997"/>
                  </a:cubicBezTo>
                  <a:cubicBezTo>
                    <a:pt x="389980" y="267759"/>
                    <a:pt x="387603" y="270140"/>
                    <a:pt x="387603" y="272522"/>
                  </a:cubicBezTo>
                  <a:cubicBezTo>
                    <a:pt x="385225" y="274903"/>
                    <a:pt x="382847" y="277284"/>
                    <a:pt x="382847" y="279665"/>
                  </a:cubicBezTo>
                  <a:lnTo>
                    <a:pt x="380469" y="289190"/>
                  </a:lnTo>
                  <a:lnTo>
                    <a:pt x="380469" y="341578"/>
                  </a:lnTo>
                  <a:lnTo>
                    <a:pt x="380469" y="372534"/>
                  </a:lnTo>
                  <a:lnTo>
                    <a:pt x="282974" y="372534"/>
                  </a:lnTo>
                  <a:lnTo>
                    <a:pt x="274651" y="357949"/>
                  </a:lnTo>
                  <a:lnTo>
                    <a:pt x="273462" y="355865"/>
                  </a:lnTo>
                  <a:lnTo>
                    <a:pt x="256817" y="355865"/>
                  </a:lnTo>
                  <a:lnTo>
                    <a:pt x="254439" y="355865"/>
                  </a:lnTo>
                  <a:lnTo>
                    <a:pt x="142676" y="358247"/>
                  </a:lnTo>
                  <a:lnTo>
                    <a:pt x="135542" y="358247"/>
                  </a:lnTo>
                  <a:cubicBezTo>
                    <a:pt x="109385" y="332053"/>
                    <a:pt x="78472" y="327290"/>
                    <a:pt x="45181" y="341578"/>
                  </a:cubicBezTo>
                  <a:cubicBezTo>
                    <a:pt x="33291" y="346340"/>
                    <a:pt x="23779" y="358247"/>
                    <a:pt x="11890" y="365390"/>
                  </a:cubicBezTo>
                  <a:lnTo>
                    <a:pt x="0" y="317765"/>
                  </a:lnTo>
                  <a:lnTo>
                    <a:pt x="2378" y="279665"/>
                  </a:lnTo>
                  <a:lnTo>
                    <a:pt x="66582" y="279665"/>
                  </a:lnTo>
                  <a:cubicBezTo>
                    <a:pt x="71338" y="272522"/>
                    <a:pt x="71338" y="270140"/>
                    <a:pt x="73716" y="265378"/>
                  </a:cubicBezTo>
                  <a:lnTo>
                    <a:pt x="78472" y="253472"/>
                  </a:lnTo>
                  <a:lnTo>
                    <a:pt x="78472" y="251090"/>
                  </a:lnTo>
                  <a:cubicBezTo>
                    <a:pt x="80850" y="251090"/>
                    <a:pt x="83228" y="251090"/>
                    <a:pt x="85606" y="248709"/>
                  </a:cubicBezTo>
                  <a:lnTo>
                    <a:pt x="90361" y="246328"/>
                  </a:lnTo>
                  <a:cubicBezTo>
                    <a:pt x="95117" y="243947"/>
                    <a:pt x="102251" y="236803"/>
                    <a:pt x="102251" y="232040"/>
                  </a:cubicBezTo>
                  <a:cubicBezTo>
                    <a:pt x="107007" y="222515"/>
                    <a:pt x="118897" y="220134"/>
                    <a:pt x="116519" y="208228"/>
                  </a:cubicBezTo>
                  <a:cubicBezTo>
                    <a:pt x="116519" y="203465"/>
                    <a:pt x="114141" y="201084"/>
                    <a:pt x="114141" y="193940"/>
                  </a:cubicBezTo>
                  <a:cubicBezTo>
                    <a:pt x="114141" y="191559"/>
                    <a:pt x="118897" y="189178"/>
                    <a:pt x="118897" y="182034"/>
                  </a:cubicBezTo>
                  <a:lnTo>
                    <a:pt x="116816" y="167449"/>
                  </a:lnTo>
                  <a:lnTo>
                    <a:pt x="116519" y="165365"/>
                  </a:lnTo>
                  <a:lnTo>
                    <a:pt x="147432" y="165365"/>
                  </a:lnTo>
                  <a:lnTo>
                    <a:pt x="147432" y="70115"/>
                  </a:lnTo>
                  <a:cubicBezTo>
                    <a:pt x="150999" y="66544"/>
                    <a:pt x="153377" y="65353"/>
                    <a:pt x="156052" y="6505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85" name="SCREVEN"/>
            <p:cNvSpPr>
              <a:spLocks/>
            </p:cNvSpPr>
            <p:nvPr/>
          </p:nvSpPr>
          <p:spPr bwMode="auto">
            <a:xfrm>
              <a:off x="5878513" y="3067050"/>
              <a:ext cx="466235" cy="631825"/>
            </a:xfrm>
            <a:custGeom>
              <a:avLst/>
              <a:gdLst>
                <a:gd name="T0" fmla="*/ 122 w 197"/>
                <a:gd name="T1" fmla="*/ 0 h 265"/>
                <a:gd name="T2" fmla="*/ 123 w 197"/>
                <a:gd name="T3" fmla="*/ 1 h 265"/>
                <a:gd name="T4" fmla="*/ 136 w 197"/>
                <a:gd name="T5" fmla="*/ 7 h 265"/>
                <a:gd name="T6" fmla="*/ 144 w 197"/>
                <a:gd name="T7" fmla="*/ 14 h 265"/>
                <a:gd name="T8" fmla="*/ 147 w 197"/>
                <a:gd name="T9" fmla="*/ 21 h 265"/>
                <a:gd name="T10" fmla="*/ 154 w 197"/>
                <a:gd name="T11" fmla="*/ 38 h 265"/>
                <a:gd name="T12" fmla="*/ 147 w 197"/>
                <a:gd name="T13" fmla="*/ 45 h 265"/>
                <a:gd name="T14" fmla="*/ 151 w 197"/>
                <a:gd name="T15" fmla="*/ 55 h 265"/>
                <a:gd name="T16" fmla="*/ 159 w 197"/>
                <a:gd name="T17" fmla="*/ 70 h 265"/>
                <a:gd name="T18" fmla="*/ 166 w 197"/>
                <a:gd name="T19" fmla="*/ 77 h 265"/>
                <a:gd name="T20" fmla="*/ 167 w 197"/>
                <a:gd name="T21" fmla="*/ 77 h 265"/>
                <a:gd name="T22" fmla="*/ 167 w 197"/>
                <a:gd name="T23" fmla="*/ 77 h 265"/>
                <a:gd name="T24" fmla="*/ 161 w 197"/>
                <a:gd name="T25" fmla="*/ 87 h 265"/>
                <a:gd name="T26" fmla="*/ 170 w 197"/>
                <a:gd name="T27" fmla="*/ 90 h 265"/>
                <a:gd name="T28" fmla="*/ 170 w 197"/>
                <a:gd name="T29" fmla="*/ 99 h 265"/>
                <a:gd name="T30" fmla="*/ 175 w 197"/>
                <a:gd name="T31" fmla="*/ 102 h 265"/>
                <a:gd name="T32" fmla="*/ 183 w 197"/>
                <a:gd name="T33" fmla="*/ 111 h 265"/>
                <a:gd name="T34" fmla="*/ 184 w 197"/>
                <a:gd name="T35" fmla="*/ 119 h 265"/>
                <a:gd name="T36" fmla="*/ 184 w 197"/>
                <a:gd name="T37" fmla="*/ 134 h 265"/>
                <a:gd name="T38" fmla="*/ 189 w 197"/>
                <a:gd name="T39" fmla="*/ 147 h 265"/>
                <a:gd name="T40" fmla="*/ 189 w 197"/>
                <a:gd name="T41" fmla="*/ 151 h 265"/>
                <a:gd name="T42" fmla="*/ 190 w 197"/>
                <a:gd name="T43" fmla="*/ 152 h 265"/>
                <a:gd name="T44" fmla="*/ 187 w 197"/>
                <a:gd name="T45" fmla="*/ 166 h 265"/>
                <a:gd name="T46" fmla="*/ 190 w 197"/>
                <a:gd name="T47" fmla="*/ 177 h 265"/>
                <a:gd name="T48" fmla="*/ 191 w 197"/>
                <a:gd name="T49" fmla="*/ 192 h 265"/>
                <a:gd name="T50" fmla="*/ 195 w 197"/>
                <a:gd name="T51" fmla="*/ 200 h 265"/>
                <a:gd name="T52" fmla="*/ 187 w 197"/>
                <a:gd name="T53" fmla="*/ 209 h 265"/>
                <a:gd name="T54" fmla="*/ 192 w 197"/>
                <a:gd name="T55" fmla="*/ 219 h 265"/>
                <a:gd name="T56" fmla="*/ 192 w 197"/>
                <a:gd name="T57" fmla="*/ 219 h 265"/>
                <a:gd name="T58" fmla="*/ 159 w 197"/>
                <a:gd name="T59" fmla="*/ 240 h 265"/>
                <a:gd name="T60" fmla="*/ 159 w 197"/>
                <a:gd name="T61" fmla="*/ 240 h 265"/>
                <a:gd name="T62" fmla="*/ 159 w 197"/>
                <a:gd name="T63" fmla="*/ 240 h 265"/>
                <a:gd name="T64" fmla="*/ 155 w 197"/>
                <a:gd name="T65" fmla="*/ 243 h 265"/>
                <a:gd name="T66" fmla="*/ 147 w 197"/>
                <a:gd name="T67" fmla="*/ 249 h 265"/>
                <a:gd name="T68" fmla="*/ 137 w 197"/>
                <a:gd name="T69" fmla="*/ 258 h 265"/>
                <a:gd name="T70" fmla="*/ 132 w 197"/>
                <a:gd name="T71" fmla="*/ 265 h 265"/>
                <a:gd name="T72" fmla="*/ 132 w 197"/>
                <a:gd name="T73" fmla="*/ 265 h 265"/>
                <a:gd name="T74" fmla="*/ 123 w 197"/>
                <a:gd name="T75" fmla="*/ 259 h 265"/>
                <a:gd name="T76" fmla="*/ 118 w 197"/>
                <a:gd name="T77" fmla="*/ 255 h 265"/>
                <a:gd name="T78" fmla="*/ 108 w 197"/>
                <a:gd name="T79" fmla="*/ 253 h 265"/>
                <a:gd name="T80" fmla="*/ 80 w 197"/>
                <a:gd name="T81" fmla="*/ 238 h 265"/>
                <a:gd name="T82" fmla="*/ 52 w 197"/>
                <a:gd name="T83" fmla="*/ 215 h 265"/>
                <a:gd name="T84" fmla="*/ 35 w 197"/>
                <a:gd name="T85" fmla="*/ 201 h 265"/>
                <a:gd name="T86" fmla="*/ 25 w 197"/>
                <a:gd name="T87" fmla="*/ 188 h 265"/>
                <a:gd name="T88" fmla="*/ 12 w 197"/>
                <a:gd name="T89" fmla="*/ 187 h 265"/>
                <a:gd name="T90" fmla="*/ 9 w 197"/>
                <a:gd name="T91" fmla="*/ 187 h 265"/>
                <a:gd name="T92" fmla="*/ 9 w 197"/>
                <a:gd name="T93" fmla="*/ 187 h 265"/>
                <a:gd name="T94" fmla="*/ 6 w 197"/>
                <a:gd name="T95" fmla="*/ 183 h 265"/>
                <a:gd name="T96" fmla="*/ 4 w 197"/>
                <a:gd name="T97" fmla="*/ 180 h 265"/>
                <a:gd name="T98" fmla="*/ 2 w 197"/>
                <a:gd name="T99" fmla="*/ 178 h 265"/>
                <a:gd name="T100" fmla="*/ 1 w 197"/>
                <a:gd name="T101" fmla="*/ 177 h 265"/>
                <a:gd name="T102" fmla="*/ 1 w 197"/>
                <a:gd name="T103" fmla="*/ 176 h 265"/>
                <a:gd name="T104" fmla="*/ 0 w 197"/>
                <a:gd name="T105" fmla="*/ 173 h 265"/>
                <a:gd name="T106" fmla="*/ 43 w 197"/>
                <a:gd name="T107" fmla="*/ 59 h 265"/>
                <a:gd name="T108" fmla="*/ 43 w 197"/>
                <a:gd name="T109" fmla="*/ 59 h 265"/>
                <a:gd name="T110" fmla="*/ 122 w 197"/>
                <a:gd name="T111" fmla="*/ 0 h 265"/>
                <a:gd name="connsiteX0" fmla="*/ 6193 w 9921"/>
                <a:gd name="connsiteY0" fmla="*/ 0 h 10000"/>
                <a:gd name="connsiteX1" fmla="*/ 6244 w 9921"/>
                <a:gd name="connsiteY1" fmla="*/ 38 h 10000"/>
                <a:gd name="connsiteX2" fmla="*/ 6904 w 9921"/>
                <a:gd name="connsiteY2" fmla="*/ 264 h 10000"/>
                <a:gd name="connsiteX3" fmla="*/ 7310 w 9921"/>
                <a:gd name="connsiteY3" fmla="*/ 528 h 10000"/>
                <a:gd name="connsiteX4" fmla="*/ 7462 w 9921"/>
                <a:gd name="connsiteY4" fmla="*/ 792 h 10000"/>
                <a:gd name="connsiteX5" fmla="*/ 7817 w 9921"/>
                <a:gd name="connsiteY5" fmla="*/ 1434 h 10000"/>
                <a:gd name="connsiteX6" fmla="*/ 7462 w 9921"/>
                <a:gd name="connsiteY6" fmla="*/ 1698 h 10000"/>
                <a:gd name="connsiteX7" fmla="*/ 7665 w 9921"/>
                <a:gd name="connsiteY7" fmla="*/ 2075 h 10000"/>
                <a:gd name="connsiteX8" fmla="*/ 8071 w 9921"/>
                <a:gd name="connsiteY8" fmla="*/ 2642 h 10000"/>
                <a:gd name="connsiteX9" fmla="*/ 8426 w 9921"/>
                <a:gd name="connsiteY9" fmla="*/ 2906 h 10000"/>
                <a:gd name="connsiteX10" fmla="*/ 8477 w 9921"/>
                <a:gd name="connsiteY10" fmla="*/ 2906 h 10000"/>
                <a:gd name="connsiteX11" fmla="*/ 8477 w 9921"/>
                <a:gd name="connsiteY11" fmla="*/ 2906 h 10000"/>
                <a:gd name="connsiteX12" fmla="*/ 8173 w 9921"/>
                <a:gd name="connsiteY12" fmla="*/ 3283 h 10000"/>
                <a:gd name="connsiteX13" fmla="*/ 8629 w 9921"/>
                <a:gd name="connsiteY13" fmla="*/ 3396 h 10000"/>
                <a:gd name="connsiteX14" fmla="*/ 8629 w 9921"/>
                <a:gd name="connsiteY14" fmla="*/ 3736 h 10000"/>
                <a:gd name="connsiteX15" fmla="*/ 8883 w 9921"/>
                <a:gd name="connsiteY15" fmla="*/ 3849 h 10000"/>
                <a:gd name="connsiteX16" fmla="*/ 9289 w 9921"/>
                <a:gd name="connsiteY16" fmla="*/ 4189 h 10000"/>
                <a:gd name="connsiteX17" fmla="*/ 9340 w 9921"/>
                <a:gd name="connsiteY17" fmla="*/ 4491 h 10000"/>
                <a:gd name="connsiteX18" fmla="*/ 9340 w 9921"/>
                <a:gd name="connsiteY18" fmla="*/ 5057 h 10000"/>
                <a:gd name="connsiteX19" fmla="*/ 9594 w 9921"/>
                <a:gd name="connsiteY19" fmla="*/ 5547 h 10000"/>
                <a:gd name="connsiteX20" fmla="*/ 9594 w 9921"/>
                <a:gd name="connsiteY20" fmla="*/ 5698 h 10000"/>
                <a:gd name="connsiteX21" fmla="*/ 9492 w 9921"/>
                <a:gd name="connsiteY21" fmla="*/ 6264 h 10000"/>
                <a:gd name="connsiteX22" fmla="*/ 9645 w 9921"/>
                <a:gd name="connsiteY22" fmla="*/ 6679 h 10000"/>
                <a:gd name="connsiteX23" fmla="*/ 9695 w 9921"/>
                <a:gd name="connsiteY23" fmla="*/ 7245 h 10000"/>
                <a:gd name="connsiteX24" fmla="*/ 9898 w 9921"/>
                <a:gd name="connsiteY24" fmla="*/ 7547 h 10000"/>
                <a:gd name="connsiteX25" fmla="*/ 9492 w 9921"/>
                <a:gd name="connsiteY25" fmla="*/ 7887 h 10000"/>
                <a:gd name="connsiteX26" fmla="*/ 9746 w 9921"/>
                <a:gd name="connsiteY26" fmla="*/ 8264 h 10000"/>
                <a:gd name="connsiteX27" fmla="*/ 9746 w 9921"/>
                <a:gd name="connsiteY27" fmla="*/ 8264 h 10000"/>
                <a:gd name="connsiteX28" fmla="*/ 8071 w 9921"/>
                <a:gd name="connsiteY28" fmla="*/ 9057 h 10000"/>
                <a:gd name="connsiteX29" fmla="*/ 8071 w 9921"/>
                <a:gd name="connsiteY29" fmla="*/ 9057 h 10000"/>
                <a:gd name="connsiteX30" fmla="*/ 8071 w 9921"/>
                <a:gd name="connsiteY30" fmla="*/ 9057 h 10000"/>
                <a:gd name="connsiteX31" fmla="*/ 7868 w 9921"/>
                <a:gd name="connsiteY31" fmla="*/ 9170 h 10000"/>
                <a:gd name="connsiteX32" fmla="*/ 7462 w 9921"/>
                <a:gd name="connsiteY32" fmla="*/ 9396 h 10000"/>
                <a:gd name="connsiteX33" fmla="*/ 6954 w 9921"/>
                <a:gd name="connsiteY33" fmla="*/ 9736 h 10000"/>
                <a:gd name="connsiteX34" fmla="*/ 6701 w 9921"/>
                <a:gd name="connsiteY34" fmla="*/ 10000 h 10000"/>
                <a:gd name="connsiteX35" fmla="*/ 6701 w 9921"/>
                <a:gd name="connsiteY35" fmla="*/ 10000 h 10000"/>
                <a:gd name="connsiteX36" fmla="*/ 6244 w 9921"/>
                <a:gd name="connsiteY36" fmla="*/ 9774 h 10000"/>
                <a:gd name="connsiteX37" fmla="*/ 5990 w 9921"/>
                <a:gd name="connsiteY37" fmla="*/ 9623 h 10000"/>
                <a:gd name="connsiteX38" fmla="*/ 5482 w 9921"/>
                <a:gd name="connsiteY38" fmla="*/ 9547 h 10000"/>
                <a:gd name="connsiteX39" fmla="*/ 4061 w 9921"/>
                <a:gd name="connsiteY39" fmla="*/ 8981 h 10000"/>
                <a:gd name="connsiteX40" fmla="*/ 2640 w 9921"/>
                <a:gd name="connsiteY40" fmla="*/ 8113 h 10000"/>
                <a:gd name="connsiteX41" fmla="*/ 1777 w 9921"/>
                <a:gd name="connsiteY41" fmla="*/ 7585 h 10000"/>
                <a:gd name="connsiteX42" fmla="*/ 1269 w 9921"/>
                <a:gd name="connsiteY42" fmla="*/ 7094 h 10000"/>
                <a:gd name="connsiteX43" fmla="*/ 609 w 9921"/>
                <a:gd name="connsiteY43" fmla="*/ 7057 h 10000"/>
                <a:gd name="connsiteX44" fmla="*/ 457 w 9921"/>
                <a:gd name="connsiteY44" fmla="*/ 7057 h 10000"/>
                <a:gd name="connsiteX45" fmla="*/ 457 w 9921"/>
                <a:gd name="connsiteY45" fmla="*/ 7057 h 10000"/>
                <a:gd name="connsiteX46" fmla="*/ 305 w 9921"/>
                <a:gd name="connsiteY46" fmla="*/ 6906 h 10000"/>
                <a:gd name="connsiteX47" fmla="*/ 203 w 9921"/>
                <a:gd name="connsiteY47" fmla="*/ 6792 h 10000"/>
                <a:gd name="connsiteX48" fmla="*/ 102 w 9921"/>
                <a:gd name="connsiteY48" fmla="*/ 6717 h 10000"/>
                <a:gd name="connsiteX49" fmla="*/ 51 w 9921"/>
                <a:gd name="connsiteY49" fmla="*/ 6679 h 10000"/>
                <a:gd name="connsiteX50" fmla="*/ 51 w 9921"/>
                <a:gd name="connsiteY50" fmla="*/ 6642 h 10000"/>
                <a:gd name="connsiteX51" fmla="*/ 0 w 9921"/>
                <a:gd name="connsiteY51" fmla="*/ 6528 h 10000"/>
                <a:gd name="connsiteX52" fmla="*/ 2183 w 9921"/>
                <a:gd name="connsiteY52" fmla="*/ 2226 h 10000"/>
                <a:gd name="connsiteX53" fmla="*/ 2183 w 9921"/>
                <a:gd name="connsiteY53" fmla="*/ 2226 h 10000"/>
                <a:gd name="connsiteX54" fmla="*/ 6193 w 9921"/>
                <a:gd name="connsiteY54" fmla="*/ 0 h 10000"/>
                <a:gd name="connsiteX0" fmla="*/ 6242 w 10001"/>
                <a:gd name="connsiteY0" fmla="*/ 0 h 10000"/>
                <a:gd name="connsiteX1" fmla="*/ 6294 w 10001"/>
                <a:gd name="connsiteY1" fmla="*/ 38 h 10000"/>
                <a:gd name="connsiteX2" fmla="*/ 6959 w 10001"/>
                <a:gd name="connsiteY2" fmla="*/ 264 h 10000"/>
                <a:gd name="connsiteX3" fmla="*/ 7368 w 10001"/>
                <a:gd name="connsiteY3" fmla="*/ 528 h 10000"/>
                <a:gd name="connsiteX4" fmla="*/ 7521 w 10001"/>
                <a:gd name="connsiteY4" fmla="*/ 792 h 10000"/>
                <a:gd name="connsiteX5" fmla="*/ 7879 w 10001"/>
                <a:gd name="connsiteY5" fmla="*/ 1434 h 10000"/>
                <a:gd name="connsiteX6" fmla="*/ 7521 w 10001"/>
                <a:gd name="connsiteY6" fmla="*/ 1698 h 10000"/>
                <a:gd name="connsiteX7" fmla="*/ 7726 w 10001"/>
                <a:gd name="connsiteY7" fmla="*/ 2075 h 10000"/>
                <a:gd name="connsiteX8" fmla="*/ 8135 w 10001"/>
                <a:gd name="connsiteY8" fmla="*/ 2642 h 10000"/>
                <a:gd name="connsiteX9" fmla="*/ 8493 w 10001"/>
                <a:gd name="connsiteY9" fmla="*/ 2906 h 10000"/>
                <a:gd name="connsiteX10" fmla="*/ 8545 w 10001"/>
                <a:gd name="connsiteY10" fmla="*/ 2906 h 10000"/>
                <a:gd name="connsiteX11" fmla="*/ 8545 w 10001"/>
                <a:gd name="connsiteY11" fmla="*/ 2906 h 10000"/>
                <a:gd name="connsiteX12" fmla="*/ 8238 w 10001"/>
                <a:gd name="connsiteY12" fmla="*/ 3283 h 10000"/>
                <a:gd name="connsiteX13" fmla="*/ 8698 w 10001"/>
                <a:gd name="connsiteY13" fmla="*/ 3396 h 10000"/>
                <a:gd name="connsiteX14" fmla="*/ 8698 w 10001"/>
                <a:gd name="connsiteY14" fmla="*/ 3736 h 10000"/>
                <a:gd name="connsiteX15" fmla="*/ 8954 w 10001"/>
                <a:gd name="connsiteY15" fmla="*/ 3849 h 10000"/>
                <a:gd name="connsiteX16" fmla="*/ 9414 w 10001"/>
                <a:gd name="connsiteY16" fmla="*/ 4491 h 10000"/>
                <a:gd name="connsiteX17" fmla="*/ 9414 w 10001"/>
                <a:gd name="connsiteY17" fmla="*/ 5057 h 10000"/>
                <a:gd name="connsiteX18" fmla="*/ 9670 w 10001"/>
                <a:gd name="connsiteY18" fmla="*/ 5547 h 10000"/>
                <a:gd name="connsiteX19" fmla="*/ 9670 w 10001"/>
                <a:gd name="connsiteY19" fmla="*/ 5698 h 10000"/>
                <a:gd name="connsiteX20" fmla="*/ 9568 w 10001"/>
                <a:gd name="connsiteY20" fmla="*/ 6264 h 10000"/>
                <a:gd name="connsiteX21" fmla="*/ 9722 w 10001"/>
                <a:gd name="connsiteY21" fmla="*/ 6679 h 10000"/>
                <a:gd name="connsiteX22" fmla="*/ 9772 w 10001"/>
                <a:gd name="connsiteY22" fmla="*/ 7245 h 10000"/>
                <a:gd name="connsiteX23" fmla="*/ 9977 w 10001"/>
                <a:gd name="connsiteY23" fmla="*/ 7547 h 10000"/>
                <a:gd name="connsiteX24" fmla="*/ 9568 w 10001"/>
                <a:gd name="connsiteY24" fmla="*/ 7887 h 10000"/>
                <a:gd name="connsiteX25" fmla="*/ 9824 w 10001"/>
                <a:gd name="connsiteY25" fmla="*/ 8264 h 10000"/>
                <a:gd name="connsiteX26" fmla="*/ 9824 w 10001"/>
                <a:gd name="connsiteY26" fmla="*/ 8264 h 10000"/>
                <a:gd name="connsiteX27" fmla="*/ 8135 w 10001"/>
                <a:gd name="connsiteY27" fmla="*/ 9057 h 10000"/>
                <a:gd name="connsiteX28" fmla="*/ 8135 w 10001"/>
                <a:gd name="connsiteY28" fmla="*/ 9057 h 10000"/>
                <a:gd name="connsiteX29" fmla="*/ 8135 w 10001"/>
                <a:gd name="connsiteY29" fmla="*/ 9057 h 10000"/>
                <a:gd name="connsiteX30" fmla="*/ 7931 w 10001"/>
                <a:gd name="connsiteY30" fmla="*/ 9170 h 10000"/>
                <a:gd name="connsiteX31" fmla="*/ 7521 w 10001"/>
                <a:gd name="connsiteY31" fmla="*/ 9396 h 10000"/>
                <a:gd name="connsiteX32" fmla="*/ 7009 w 10001"/>
                <a:gd name="connsiteY32" fmla="*/ 9736 h 10000"/>
                <a:gd name="connsiteX33" fmla="*/ 6754 w 10001"/>
                <a:gd name="connsiteY33" fmla="*/ 10000 h 10000"/>
                <a:gd name="connsiteX34" fmla="*/ 6754 w 10001"/>
                <a:gd name="connsiteY34" fmla="*/ 10000 h 10000"/>
                <a:gd name="connsiteX35" fmla="*/ 6294 w 10001"/>
                <a:gd name="connsiteY35" fmla="*/ 9774 h 10000"/>
                <a:gd name="connsiteX36" fmla="*/ 6038 w 10001"/>
                <a:gd name="connsiteY36" fmla="*/ 9623 h 10000"/>
                <a:gd name="connsiteX37" fmla="*/ 5526 w 10001"/>
                <a:gd name="connsiteY37" fmla="*/ 9547 h 10000"/>
                <a:gd name="connsiteX38" fmla="*/ 4093 w 10001"/>
                <a:gd name="connsiteY38" fmla="*/ 8981 h 10000"/>
                <a:gd name="connsiteX39" fmla="*/ 2661 w 10001"/>
                <a:gd name="connsiteY39" fmla="*/ 8113 h 10000"/>
                <a:gd name="connsiteX40" fmla="*/ 1791 w 10001"/>
                <a:gd name="connsiteY40" fmla="*/ 7585 h 10000"/>
                <a:gd name="connsiteX41" fmla="*/ 1279 w 10001"/>
                <a:gd name="connsiteY41" fmla="*/ 7094 h 10000"/>
                <a:gd name="connsiteX42" fmla="*/ 614 w 10001"/>
                <a:gd name="connsiteY42" fmla="*/ 7057 h 10000"/>
                <a:gd name="connsiteX43" fmla="*/ 461 w 10001"/>
                <a:gd name="connsiteY43" fmla="*/ 7057 h 10000"/>
                <a:gd name="connsiteX44" fmla="*/ 461 w 10001"/>
                <a:gd name="connsiteY44" fmla="*/ 7057 h 10000"/>
                <a:gd name="connsiteX45" fmla="*/ 307 w 10001"/>
                <a:gd name="connsiteY45" fmla="*/ 6906 h 10000"/>
                <a:gd name="connsiteX46" fmla="*/ 205 w 10001"/>
                <a:gd name="connsiteY46" fmla="*/ 6792 h 10000"/>
                <a:gd name="connsiteX47" fmla="*/ 103 w 10001"/>
                <a:gd name="connsiteY47" fmla="*/ 6717 h 10000"/>
                <a:gd name="connsiteX48" fmla="*/ 51 w 10001"/>
                <a:gd name="connsiteY48" fmla="*/ 6679 h 10000"/>
                <a:gd name="connsiteX49" fmla="*/ 51 w 10001"/>
                <a:gd name="connsiteY49" fmla="*/ 6642 h 10000"/>
                <a:gd name="connsiteX50" fmla="*/ 0 w 10001"/>
                <a:gd name="connsiteY50" fmla="*/ 6528 h 10000"/>
                <a:gd name="connsiteX51" fmla="*/ 2200 w 10001"/>
                <a:gd name="connsiteY51" fmla="*/ 2226 h 10000"/>
                <a:gd name="connsiteX52" fmla="*/ 2200 w 10001"/>
                <a:gd name="connsiteY52" fmla="*/ 2226 h 10000"/>
                <a:gd name="connsiteX53" fmla="*/ 6242 w 10001"/>
                <a:gd name="connsiteY53" fmla="*/ 0 h 10000"/>
                <a:gd name="connsiteX0" fmla="*/ 6242 w 10001"/>
                <a:gd name="connsiteY0" fmla="*/ 0 h 10000"/>
                <a:gd name="connsiteX1" fmla="*/ 6294 w 10001"/>
                <a:gd name="connsiteY1" fmla="*/ 38 h 10000"/>
                <a:gd name="connsiteX2" fmla="*/ 6959 w 10001"/>
                <a:gd name="connsiteY2" fmla="*/ 264 h 10000"/>
                <a:gd name="connsiteX3" fmla="*/ 7368 w 10001"/>
                <a:gd name="connsiteY3" fmla="*/ 528 h 10000"/>
                <a:gd name="connsiteX4" fmla="*/ 7521 w 10001"/>
                <a:gd name="connsiteY4" fmla="*/ 792 h 10000"/>
                <a:gd name="connsiteX5" fmla="*/ 7879 w 10001"/>
                <a:gd name="connsiteY5" fmla="*/ 1434 h 10000"/>
                <a:gd name="connsiteX6" fmla="*/ 7521 w 10001"/>
                <a:gd name="connsiteY6" fmla="*/ 1698 h 10000"/>
                <a:gd name="connsiteX7" fmla="*/ 7726 w 10001"/>
                <a:gd name="connsiteY7" fmla="*/ 2075 h 10000"/>
                <a:gd name="connsiteX8" fmla="*/ 8135 w 10001"/>
                <a:gd name="connsiteY8" fmla="*/ 2642 h 10000"/>
                <a:gd name="connsiteX9" fmla="*/ 8493 w 10001"/>
                <a:gd name="connsiteY9" fmla="*/ 2906 h 10000"/>
                <a:gd name="connsiteX10" fmla="*/ 8545 w 10001"/>
                <a:gd name="connsiteY10" fmla="*/ 2906 h 10000"/>
                <a:gd name="connsiteX11" fmla="*/ 8545 w 10001"/>
                <a:gd name="connsiteY11" fmla="*/ 2906 h 10000"/>
                <a:gd name="connsiteX12" fmla="*/ 8238 w 10001"/>
                <a:gd name="connsiteY12" fmla="*/ 3283 h 10000"/>
                <a:gd name="connsiteX13" fmla="*/ 8698 w 10001"/>
                <a:gd name="connsiteY13" fmla="*/ 3396 h 10000"/>
                <a:gd name="connsiteX14" fmla="*/ 8954 w 10001"/>
                <a:gd name="connsiteY14" fmla="*/ 3849 h 10000"/>
                <a:gd name="connsiteX15" fmla="*/ 9414 w 10001"/>
                <a:gd name="connsiteY15" fmla="*/ 4491 h 10000"/>
                <a:gd name="connsiteX16" fmla="*/ 9414 w 10001"/>
                <a:gd name="connsiteY16" fmla="*/ 5057 h 10000"/>
                <a:gd name="connsiteX17" fmla="*/ 9670 w 10001"/>
                <a:gd name="connsiteY17" fmla="*/ 5547 h 10000"/>
                <a:gd name="connsiteX18" fmla="*/ 9670 w 10001"/>
                <a:gd name="connsiteY18" fmla="*/ 5698 h 10000"/>
                <a:gd name="connsiteX19" fmla="*/ 9568 w 10001"/>
                <a:gd name="connsiteY19" fmla="*/ 6264 h 10000"/>
                <a:gd name="connsiteX20" fmla="*/ 9722 w 10001"/>
                <a:gd name="connsiteY20" fmla="*/ 6679 h 10000"/>
                <a:gd name="connsiteX21" fmla="*/ 9772 w 10001"/>
                <a:gd name="connsiteY21" fmla="*/ 7245 h 10000"/>
                <a:gd name="connsiteX22" fmla="*/ 9977 w 10001"/>
                <a:gd name="connsiteY22" fmla="*/ 7547 h 10000"/>
                <a:gd name="connsiteX23" fmla="*/ 9568 w 10001"/>
                <a:gd name="connsiteY23" fmla="*/ 7887 h 10000"/>
                <a:gd name="connsiteX24" fmla="*/ 9824 w 10001"/>
                <a:gd name="connsiteY24" fmla="*/ 8264 h 10000"/>
                <a:gd name="connsiteX25" fmla="*/ 9824 w 10001"/>
                <a:gd name="connsiteY25" fmla="*/ 8264 h 10000"/>
                <a:gd name="connsiteX26" fmla="*/ 8135 w 10001"/>
                <a:gd name="connsiteY26" fmla="*/ 9057 h 10000"/>
                <a:gd name="connsiteX27" fmla="*/ 8135 w 10001"/>
                <a:gd name="connsiteY27" fmla="*/ 9057 h 10000"/>
                <a:gd name="connsiteX28" fmla="*/ 8135 w 10001"/>
                <a:gd name="connsiteY28" fmla="*/ 9057 h 10000"/>
                <a:gd name="connsiteX29" fmla="*/ 7931 w 10001"/>
                <a:gd name="connsiteY29" fmla="*/ 9170 h 10000"/>
                <a:gd name="connsiteX30" fmla="*/ 7521 w 10001"/>
                <a:gd name="connsiteY30" fmla="*/ 9396 h 10000"/>
                <a:gd name="connsiteX31" fmla="*/ 7009 w 10001"/>
                <a:gd name="connsiteY31" fmla="*/ 9736 h 10000"/>
                <a:gd name="connsiteX32" fmla="*/ 6754 w 10001"/>
                <a:gd name="connsiteY32" fmla="*/ 10000 h 10000"/>
                <a:gd name="connsiteX33" fmla="*/ 6754 w 10001"/>
                <a:gd name="connsiteY33" fmla="*/ 10000 h 10000"/>
                <a:gd name="connsiteX34" fmla="*/ 6294 w 10001"/>
                <a:gd name="connsiteY34" fmla="*/ 9774 h 10000"/>
                <a:gd name="connsiteX35" fmla="*/ 6038 w 10001"/>
                <a:gd name="connsiteY35" fmla="*/ 9623 h 10000"/>
                <a:gd name="connsiteX36" fmla="*/ 5526 w 10001"/>
                <a:gd name="connsiteY36" fmla="*/ 9547 h 10000"/>
                <a:gd name="connsiteX37" fmla="*/ 4093 w 10001"/>
                <a:gd name="connsiteY37" fmla="*/ 8981 h 10000"/>
                <a:gd name="connsiteX38" fmla="*/ 2661 w 10001"/>
                <a:gd name="connsiteY38" fmla="*/ 8113 h 10000"/>
                <a:gd name="connsiteX39" fmla="*/ 1791 w 10001"/>
                <a:gd name="connsiteY39" fmla="*/ 7585 h 10000"/>
                <a:gd name="connsiteX40" fmla="*/ 1279 w 10001"/>
                <a:gd name="connsiteY40" fmla="*/ 7094 h 10000"/>
                <a:gd name="connsiteX41" fmla="*/ 614 w 10001"/>
                <a:gd name="connsiteY41" fmla="*/ 7057 h 10000"/>
                <a:gd name="connsiteX42" fmla="*/ 461 w 10001"/>
                <a:gd name="connsiteY42" fmla="*/ 7057 h 10000"/>
                <a:gd name="connsiteX43" fmla="*/ 461 w 10001"/>
                <a:gd name="connsiteY43" fmla="*/ 7057 h 10000"/>
                <a:gd name="connsiteX44" fmla="*/ 307 w 10001"/>
                <a:gd name="connsiteY44" fmla="*/ 6906 h 10000"/>
                <a:gd name="connsiteX45" fmla="*/ 205 w 10001"/>
                <a:gd name="connsiteY45" fmla="*/ 6792 h 10000"/>
                <a:gd name="connsiteX46" fmla="*/ 103 w 10001"/>
                <a:gd name="connsiteY46" fmla="*/ 6717 h 10000"/>
                <a:gd name="connsiteX47" fmla="*/ 51 w 10001"/>
                <a:gd name="connsiteY47" fmla="*/ 6679 h 10000"/>
                <a:gd name="connsiteX48" fmla="*/ 51 w 10001"/>
                <a:gd name="connsiteY48" fmla="*/ 6642 h 10000"/>
                <a:gd name="connsiteX49" fmla="*/ 0 w 10001"/>
                <a:gd name="connsiteY49" fmla="*/ 6528 h 10000"/>
                <a:gd name="connsiteX50" fmla="*/ 2200 w 10001"/>
                <a:gd name="connsiteY50" fmla="*/ 2226 h 10000"/>
                <a:gd name="connsiteX51" fmla="*/ 2200 w 10001"/>
                <a:gd name="connsiteY51" fmla="*/ 2226 h 10000"/>
                <a:gd name="connsiteX52" fmla="*/ 6242 w 10001"/>
                <a:gd name="connsiteY52" fmla="*/ 0 h 10000"/>
                <a:gd name="connsiteX0" fmla="*/ 6242 w 10001"/>
                <a:gd name="connsiteY0" fmla="*/ 0 h 10000"/>
                <a:gd name="connsiteX1" fmla="*/ 6294 w 10001"/>
                <a:gd name="connsiteY1" fmla="*/ 38 h 10000"/>
                <a:gd name="connsiteX2" fmla="*/ 6959 w 10001"/>
                <a:gd name="connsiteY2" fmla="*/ 264 h 10000"/>
                <a:gd name="connsiteX3" fmla="*/ 7368 w 10001"/>
                <a:gd name="connsiteY3" fmla="*/ 528 h 10000"/>
                <a:gd name="connsiteX4" fmla="*/ 7521 w 10001"/>
                <a:gd name="connsiteY4" fmla="*/ 792 h 10000"/>
                <a:gd name="connsiteX5" fmla="*/ 7879 w 10001"/>
                <a:gd name="connsiteY5" fmla="*/ 1434 h 10000"/>
                <a:gd name="connsiteX6" fmla="*/ 7521 w 10001"/>
                <a:gd name="connsiteY6" fmla="*/ 1698 h 10000"/>
                <a:gd name="connsiteX7" fmla="*/ 7726 w 10001"/>
                <a:gd name="connsiteY7" fmla="*/ 2075 h 10000"/>
                <a:gd name="connsiteX8" fmla="*/ 8135 w 10001"/>
                <a:gd name="connsiteY8" fmla="*/ 2642 h 10000"/>
                <a:gd name="connsiteX9" fmla="*/ 8493 w 10001"/>
                <a:gd name="connsiteY9" fmla="*/ 2906 h 10000"/>
                <a:gd name="connsiteX10" fmla="*/ 8545 w 10001"/>
                <a:gd name="connsiteY10" fmla="*/ 2906 h 10000"/>
                <a:gd name="connsiteX11" fmla="*/ 8238 w 10001"/>
                <a:gd name="connsiteY11" fmla="*/ 3283 h 10000"/>
                <a:gd name="connsiteX12" fmla="*/ 8698 w 10001"/>
                <a:gd name="connsiteY12" fmla="*/ 3396 h 10000"/>
                <a:gd name="connsiteX13" fmla="*/ 8954 w 10001"/>
                <a:gd name="connsiteY13" fmla="*/ 3849 h 10000"/>
                <a:gd name="connsiteX14" fmla="*/ 9414 w 10001"/>
                <a:gd name="connsiteY14" fmla="*/ 4491 h 10000"/>
                <a:gd name="connsiteX15" fmla="*/ 9414 w 10001"/>
                <a:gd name="connsiteY15" fmla="*/ 5057 h 10000"/>
                <a:gd name="connsiteX16" fmla="*/ 9670 w 10001"/>
                <a:gd name="connsiteY16" fmla="*/ 5547 h 10000"/>
                <a:gd name="connsiteX17" fmla="*/ 9670 w 10001"/>
                <a:gd name="connsiteY17" fmla="*/ 5698 h 10000"/>
                <a:gd name="connsiteX18" fmla="*/ 9568 w 10001"/>
                <a:gd name="connsiteY18" fmla="*/ 6264 h 10000"/>
                <a:gd name="connsiteX19" fmla="*/ 9722 w 10001"/>
                <a:gd name="connsiteY19" fmla="*/ 6679 h 10000"/>
                <a:gd name="connsiteX20" fmla="*/ 9772 w 10001"/>
                <a:gd name="connsiteY20" fmla="*/ 7245 h 10000"/>
                <a:gd name="connsiteX21" fmla="*/ 9977 w 10001"/>
                <a:gd name="connsiteY21" fmla="*/ 7547 h 10000"/>
                <a:gd name="connsiteX22" fmla="*/ 9568 w 10001"/>
                <a:gd name="connsiteY22" fmla="*/ 7887 h 10000"/>
                <a:gd name="connsiteX23" fmla="*/ 9824 w 10001"/>
                <a:gd name="connsiteY23" fmla="*/ 8264 h 10000"/>
                <a:gd name="connsiteX24" fmla="*/ 9824 w 10001"/>
                <a:gd name="connsiteY24" fmla="*/ 8264 h 10000"/>
                <a:gd name="connsiteX25" fmla="*/ 8135 w 10001"/>
                <a:gd name="connsiteY25" fmla="*/ 9057 h 10000"/>
                <a:gd name="connsiteX26" fmla="*/ 8135 w 10001"/>
                <a:gd name="connsiteY26" fmla="*/ 9057 h 10000"/>
                <a:gd name="connsiteX27" fmla="*/ 8135 w 10001"/>
                <a:gd name="connsiteY27" fmla="*/ 9057 h 10000"/>
                <a:gd name="connsiteX28" fmla="*/ 7931 w 10001"/>
                <a:gd name="connsiteY28" fmla="*/ 9170 h 10000"/>
                <a:gd name="connsiteX29" fmla="*/ 7521 w 10001"/>
                <a:gd name="connsiteY29" fmla="*/ 9396 h 10000"/>
                <a:gd name="connsiteX30" fmla="*/ 7009 w 10001"/>
                <a:gd name="connsiteY30" fmla="*/ 9736 h 10000"/>
                <a:gd name="connsiteX31" fmla="*/ 6754 w 10001"/>
                <a:gd name="connsiteY31" fmla="*/ 10000 h 10000"/>
                <a:gd name="connsiteX32" fmla="*/ 6754 w 10001"/>
                <a:gd name="connsiteY32" fmla="*/ 10000 h 10000"/>
                <a:gd name="connsiteX33" fmla="*/ 6294 w 10001"/>
                <a:gd name="connsiteY33" fmla="*/ 9774 h 10000"/>
                <a:gd name="connsiteX34" fmla="*/ 6038 w 10001"/>
                <a:gd name="connsiteY34" fmla="*/ 9623 h 10000"/>
                <a:gd name="connsiteX35" fmla="*/ 5526 w 10001"/>
                <a:gd name="connsiteY35" fmla="*/ 9547 h 10000"/>
                <a:gd name="connsiteX36" fmla="*/ 4093 w 10001"/>
                <a:gd name="connsiteY36" fmla="*/ 8981 h 10000"/>
                <a:gd name="connsiteX37" fmla="*/ 2661 w 10001"/>
                <a:gd name="connsiteY37" fmla="*/ 8113 h 10000"/>
                <a:gd name="connsiteX38" fmla="*/ 1791 w 10001"/>
                <a:gd name="connsiteY38" fmla="*/ 7585 h 10000"/>
                <a:gd name="connsiteX39" fmla="*/ 1279 w 10001"/>
                <a:gd name="connsiteY39" fmla="*/ 7094 h 10000"/>
                <a:gd name="connsiteX40" fmla="*/ 614 w 10001"/>
                <a:gd name="connsiteY40" fmla="*/ 7057 h 10000"/>
                <a:gd name="connsiteX41" fmla="*/ 461 w 10001"/>
                <a:gd name="connsiteY41" fmla="*/ 7057 h 10000"/>
                <a:gd name="connsiteX42" fmla="*/ 461 w 10001"/>
                <a:gd name="connsiteY42" fmla="*/ 7057 h 10000"/>
                <a:gd name="connsiteX43" fmla="*/ 307 w 10001"/>
                <a:gd name="connsiteY43" fmla="*/ 6906 h 10000"/>
                <a:gd name="connsiteX44" fmla="*/ 205 w 10001"/>
                <a:gd name="connsiteY44" fmla="*/ 6792 h 10000"/>
                <a:gd name="connsiteX45" fmla="*/ 103 w 10001"/>
                <a:gd name="connsiteY45" fmla="*/ 6717 h 10000"/>
                <a:gd name="connsiteX46" fmla="*/ 51 w 10001"/>
                <a:gd name="connsiteY46" fmla="*/ 6679 h 10000"/>
                <a:gd name="connsiteX47" fmla="*/ 51 w 10001"/>
                <a:gd name="connsiteY47" fmla="*/ 6642 h 10000"/>
                <a:gd name="connsiteX48" fmla="*/ 0 w 10001"/>
                <a:gd name="connsiteY48" fmla="*/ 6528 h 10000"/>
                <a:gd name="connsiteX49" fmla="*/ 2200 w 10001"/>
                <a:gd name="connsiteY49" fmla="*/ 2226 h 10000"/>
                <a:gd name="connsiteX50" fmla="*/ 2200 w 10001"/>
                <a:gd name="connsiteY50" fmla="*/ 2226 h 10000"/>
                <a:gd name="connsiteX51" fmla="*/ 6242 w 10001"/>
                <a:gd name="connsiteY51" fmla="*/ 0 h 10000"/>
                <a:gd name="connsiteX0" fmla="*/ 6242 w 10001"/>
                <a:gd name="connsiteY0" fmla="*/ 0 h 10000"/>
                <a:gd name="connsiteX1" fmla="*/ 6294 w 10001"/>
                <a:gd name="connsiteY1" fmla="*/ 38 h 10000"/>
                <a:gd name="connsiteX2" fmla="*/ 6959 w 10001"/>
                <a:gd name="connsiteY2" fmla="*/ 264 h 10000"/>
                <a:gd name="connsiteX3" fmla="*/ 7368 w 10001"/>
                <a:gd name="connsiteY3" fmla="*/ 528 h 10000"/>
                <a:gd name="connsiteX4" fmla="*/ 7521 w 10001"/>
                <a:gd name="connsiteY4" fmla="*/ 792 h 10000"/>
                <a:gd name="connsiteX5" fmla="*/ 7879 w 10001"/>
                <a:gd name="connsiteY5" fmla="*/ 1434 h 10000"/>
                <a:gd name="connsiteX6" fmla="*/ 7521 w 10001"/>
                <a:gd name="connsiteY6" fmla="*/ 1698 h 10000"/>
                <a:gd name="connsiteX7" fmla="*/ 7726 w 10001"/>
                <a:gd name="connsiteY7" fmla="*/ 2075 h 10000"/>
                <a:gd name="connsiteX8" fmla="*/ 8135 w 10001"/>
                <a:gd name="connsiteY8" fmla="*/ 2642 h 10000"/>
                <a:gd name="connsiteX9" fmla="*/ 8493 w 10001"/>
                <a:gd name="connsiteY9" fmla="*/ 2906 h 10000"/>
                <a:gd name="connsiteX10" fmla="*/ 8545 w 10001"/>
                <a:gd name="connsiteY10" fmla="*/ 2906 h 10000"/>
                <a:gd name="connsiteX11" fmla="*/ 8238 w 10001"/>
                <a:gd name="connsiteY11" fmla="*/ 3283 h 10000"/>
                <a:gd name="connsiteX12" fmla="*/ 8954 w 10001"/>
                <a:gd name="connsiteY12" fmla="*/ 3849 h 10000"/>
                <a:gd name="connsiteX13" fmla="*/ 9414 w 10001"/>
                <a:gd name="connsiteY13" fmla="*/ 4491 h 10000"/>
                <a:gd name="connsiteX14" fmla="*/ 9414 w 10001"/>
                <a:gd name="connsiteY14" fmla="*/ 5057 h 10000"/>
                <a:gd name="connsiteX15" fmla="*/ 9670 w 10001"/>
                <a:gd name="connsiteY15" fmla="*/ 5547 h 10000"/>
                <a:gd name="connsiteX16" fmla="*/ 9670 w 10001"/>
                <a:gd name="connsiteY16" fmla="*/ 5698 h 10000"/>
                <a:gd name="connsiteX17" fmla="*/ 9568 w 10001"/>
                <a:gd name="connsiteY17" fmla="*/ 6264 h 10000"/>
                <a:gd name="connsiteX18" fmla="*/ 9722 w 10001"/>
                <a:gd name="connsiteY18" fmla="*/ 6679 h 10000"/>
                <a:gd name="connsiteX19" fmla="*/ 9772 w 10001"/>
                <a:gd name="connsiteY19" fmla="*/ 7245 h 10000"/>
                <a:gd name="connsiteX20" fmla="*/ 9977 w 10001"/>
                <a:gd name="connsiteY20" fmla="*/ 7547 h 10000"/>
                <a:gd name="connsiteX21" fmla="*/ 9568 w 10001"/>
                <a:gd name="connsiteY21" fmla="*/ 7887 h 10000"/>
                <a:gd name="connsiteX22" fmla="*/ 9824 w 10001"/>
                <a:gd name="connsiteY22" fmla="*/ 8264 h 10000"/>
                <a:gd name="connsiteX23" fmla="*/ 9824 w 10001"/>
                <a:gd name="connsiteY23" fmla="*/ 8264 h 10000"/>
                <a:gd name="connsiteX24" fmla="*/ 8135 w 10001"/>
                <a:gd name="connsiteY24" fmla="*/ 9057 h 10000"/>
                <a:gd name="connsiteX25" fmla="*/ 8135 w 10001"/>
                <a:gd name="connsiteY25" fmla="*/ 9057 h 10000"/>
                <a:gd name="connsiteX26" fmla="*/ 8135 w 10001"/>
                <a:gd name="connsiteY26" fmla="*/ 9057 h 10000"/>
                <a:gd name="connsiteX27" fmla="*/ 7931 w 10001"/>
                <a:gd name="connsiteY27" fmla="*/ 9170 h 10000"/>
                <a:gd name="connsiteX28" fmla="*/ 7521 w 10001"/>
                <a:gd name="connsiteY28" fmla="*/ 9396 h 10000"/>
                <a:gd name="connsiteX29" fmla="*/ 7009 w 10001"/>
                <a:gd name="connsiteY29" fmla="*/ 9736 h 10000"/>
                <a:gd name="connsiteX30" fmla="*/ 6754 w 10001"/>
                <a:gd name="connsiteY30" fmla="*/ 10000 h 10000"/>
                <a:gd name="connsiteX31" fmla="*/ 6754 w 10001"/>
                <a:gd name="connsiteY31" fmla="*/ 10000 h 10000"/>
                <a:gd name="connsiteX32" fmla="*/ 6294 w 10001"/>
                <a:gd name="connsiteY32" fmla="*/ 9774 h 10000"/>
                <a:gd name="connsiteX33" fmla="*/ 6038 w 10001"/>
                <a:gd name="connsiteY33" fmla="*/ 9623 h 10000"/>
                <a:gd name="connsiteX34" fmla="*/ 5526 w 10001"/>
                <a:gd name="connsiteY34" fmla="*/ 9547 h 10000"/>
                <a:gd name="connsiteX35" fmla="*/ 4093 w 10001"/>
                <a:gd name="connsiteY35" fmla="*/ 8981 h 10000"/>
                <a:gd name="connsiteX36" fmla="*/ 2661 w 10001"/>
                <a:gd name="connsiteY36" fmla="*/ 8113 h 10000"/>
                <a:gd name="connsiteX37" fmla="*/ 1791 w 10001"/>
                <a:gd name="connsiteY37" fmla="*/ 7585 h 10000"/>
                <a:gd name="connsiteX38" fmla="*/ 1279 w 10001"/>
                <a:gd name="connsiteY38" fmla="*/ 7094 h 10000"/>
                <a:gd name="connsiteX39" fmla="*/ 614 w 10001"/>
                <a:gd name="connsiteY39" fmla="*/ 7057 h 10000"/>
                <a:gd name="connsiteX40" fmla="*/ 461 w 10001"/>
                <a:gd name="connsiteY40" fmla="*/ 7057 h 10000"/>
                <a:gd name="connsiteX41" fmla="*/ 461 w 10001"/>
                <a:gd name="connsiteY41" fmla="*/ 7057 h 10000"/>
                <a:gd name="connsiteX42" fmla="*/ 307 w 10001"/>
                <a:gd name="connsiteY42" fmla="*/ 6906 h 10000"/>
                <a:gd name="connsiteX43" fmla="*/ 205 w 10001"/>
                <a:gd name="connsiteY43" fmla="*/ 6792 h 10000"/>
                <a:gd name="connsiteX44" fmla="*/ 103 w 10001"/>
                <a:gd name="connsiteY44" fmla="*/ 6717 h 10000"/>
                <a:gd name="connsiteX45" fmla="*/ 51 w 10001"/>
                <a:gd name="connsiteY45" fmla="*/ 6679 h 10000"/>
                <a:gd name="connsiteX46" fmla="*/ 51 w 10001"/>
                <a:gd name="connsiteY46" fmla="*/ 6642 h 10000"/>
                <a:gd name="connsiteX47" fmla="*/ 0 w 10001"/>
                <a:gd name="connsiteY47" fmla="*/ 6528 h 10000"/>
                <a:gd name="connsiteX48" fmla="*/ 2200 w 10001"/>
                <a:gd name="connsiteY48" fmla="*/ 2226 h 10000"/>
                <a:gd name="connsiteX49" fmla="*/ 2200 w 10001"/>
                <a:gd name="connsiteY49" fmla="*/ 2226 h 10000"/>
                <a:gd name="connsiteX50" fmla="*/ 6242 w 10001"/>
                <a:gd name="connsiteY50" fmla="*/ 0 h 10000"/>
                <a:gd name="connsiteX0" fmla="*/ 6242 w 10001"/>
                <a:gd name="connsiteY0" fmla="*/ 0 h 10000"/>
                <a:gd name="connsiteX1" fmla="*/ 6294 w 10001"/>
                <a:gd name="connsiteY1" fmla="*/ 38 h 10000"/>
                <a:gd name="connsiteX2" fmla="*/ 6959 w 10001"/>
                <a:gd name="connsiteY2" fmla="*/ 264 h 10000"/>
                <a:gd name="connsiteX3" fmla="*/ 7368 w 10001"/>
                <a:gd name="connsiteY3" fmla="*/ 528 h 10000"/>
                <a:gd name="connsiteX4" fmla="*/ 7521 w 10001"/>
                <a:gd name="connsiteY4" fmla="*/ 792 h 10000"/>
                <a:gd name="connsiteX5" fmla="*/ 7879 w 10001"/>
                <a:gd name="connsiteY5" fmla="*/ 1434 h 10000"/>
                <a:gd name="connsiteX6" fmla="*/ 7521 w 10001"/>
                <a:gd name="connsiteY6" fmla="*/ 1698 h 10000"/>
                <a:gd name="connsiteX7" fmla="*/ 7726 w 10001"/>
                <a:gd name="connsiteY7" fmla="*/ 2075 h 10000"/>
                <a:gd name="connsiteX8" fmla="*/ 8135 w 10001"/>
                <a:gd name="connsiteY8" fmla="*/ 2642 h 10000"/>
                <a:gd name="connsiteX9" fmla="*/ 8493 w 10001"/>
                <a:gd name="connsiteY9" fmla="*/ 2906 h 10000"/>
                <a:gd name="connsiteX10" fmla="*/ 8545 w 10001"/>
                <a:gd name="connsiteY10" fmla="*/ 2906 h 10000"/>
                <a:gd name="connsiteX11" fmla="*/ 8238 w 10001"/>
                <a:gd name="connsiteY11" fmla="*/ 3283 h 10000"/>
                <a:gd name="connsiteX12" fmla="*/ 8954 w 10001"/>
                <a:gd name="connsiteY12" fmla="*/ 3849 h 10000"/>
                <a:gd name="connsiteX13" fmla="*/ 9414 w 10001"/>
                <a:gd name="connsiteY13" fmla="*/ 5057 h 10000"/>
                <a:gd name="connsiteX14" fmla="*/ 9670 w 10001"/>
                <a:gd name="connsiteY14" fmla="*/ 5547 h 10000"/>
                <a:gd name="connsiteX15" fmla="*/ 9670 w 10001"/>
                <a:gd name="connsiteY15" fmla="*/ 5698 h 10000"/>
                <a:gd name="connsiteX16" fmla="*/ 9568 w 10001"/>
                <a:gd name="connsiteY16" fmla="*/ 6264 h 10000"/>
                <a:gd name="connsiteX17" fmla="*/ 9722 w 10001"/>
                <a:gd name="connsiteY17" fmla="*/ 6679 h 10000"/>
                <a:gd name="connsiteX18" fmla="*/ 9772 w 10001"/>
                <a:gd name="connsiteY18" fmla="*/ 7245 h 10000"/>
                <a:gd name="connsiteX19" fmla="*/ 9977 w 10001"/>
                <a:gd name="connsiteY19" fmla="*/ 7547 h 10000"/>
                <a:gd name="connsiteX20" fmla="*/ 9568 w 10001"/>
                <a:gd name="connsiteY20" fmla="*/ 7887 h 10000"/>
                <a:gd name="connsiteX21" fmla="*/ 9824 w 10001"/>
                <a:gd name="connsiteY21" fmla="*/ 8264 h 10000"/>
                <a:gd name="connsiteX22" fmla="*/ 9824 w 10001"/>
                <a:gd name="connsiteY22" fmla="*/ 8264 h 10000"/>
                <a:gd name="connsiteX23" fmla="*/ 8135 w 10001"/>
                <a:gd name="connsiteY23" fmla="*/ 9057 h 10000"/>
                <a:gd name="connsiteX24" fmla="*/ 8135 w 10001"/>
                <a:gd name="connsiteY24" fmla="*/ 9057 h 10000"/>
                <a:gd name="connsiteX25" fmla="*/ 8135 w 10001"/>
                <a:gd name="connsiteY25" fmla="*/ 9057 h 10000"/>
                <a:gd name="connsiteX26" fmla="*/ 7931 w 10001"/>
                <a:gd name="connsiteY26" fmla="*/ 9170 h 10000"/>
                <a:gd name="connsiteX27" fmla="*/ 7521 w 10001"/>
                <a:gd name="connsiteY27" fmla="*/ 9396 h 10000"/>
                <a:gd name="connsiteX28" fmla="*/ 7009 w 10001"/>
                <a:gd name="connsiteY28" fmla="*/ 9736 h 10000"/>
                <a:gd name="connsiteX29" fmla="*/ 6754 w 10001"/>
                <a:gd name="connsiteY29" fmla="*/ 10000 h 10000"/>
                <a:gd name="connsiteX30" fmla="*/ 6754 w 10001"/>
                <a:gd name="connsiteY30" fmla="*/ 10000 h 10000"/>
                <a:gd name="connsiteX31" fmla="*/ 6294 w 10001"/>
                <a:gd name="connsiteY31" fmla="*/ 9774 h 10000"/>
                <a:gd name="connsiteX32" fmla="*/ 6038 w 10001"/>
                <a:gd name="connsiteY32" fmla="*/ 9623 h 10000"/>
                <a:gd name="connsiteX33" fmla="*/ 5526 w 10001"/>
                <a:gd name="connsiteY33" fmla="*/ 9547 h 10000"/>
                <a:gd name="connsiteX34" fmla="*/ 4093 w 10001"/>
                <a:gd name="connsiteY34" fmla="*/ 8981 h 10000"/>
                <a:gd name="connsiteX35" fmla="*/ 2661 w 10001"/>
                <a:gd name="connsiteY35" fmla="*/ 8113 h 10000"/>
                <a:gd name="connsiteX36" fmla="*/ 1791 w 10001"/>
                <a:gd name="connsiteY36" fmla="*/ 7585 h 10000"/>
                <a:gd name="connsiteX37" fmla="*/ 1279 w 10001"/>
                <a:gd name="connsiteY37" fmla="*/ 7094 h 10000"/>
                <a:gd name="connsiteX38" fmla="*/ 614 w 10001"/>
                <a:gd name="connsiteY38" fmla="*/ 7057 h 10000"/>
                <a:gd name="connsiteX39" fmla="*/ 461 w 10001"/>
                <a:gd name="connsiteY39" fmla="*/ 7057 h 10000"/>
                <a:gd name="connsiteX40" fmla="*/ 461 w 10001"/>
                <a:gd name="connsiteY40" fmla="*/ 7057 h 10000"/>
                <a:gd name="connsiteX41" fmla="*/ 307 w 10001"/>
                <a:gd name="connsiteY41" fmla="*/ 6906 h 10000"/>
                <a:gd name="connsiteX42" fmla="*/ 205 w 10001"/>
                <a:gd name="connsiteY42" fmla="*/ 6792 h 10000"/>
                <a:gd name="connsiteX43" fmla="*/ 103 w 10001"/>
                <a:gd name="connsiteY43" fmla="*/ 6717 h 10000"/>
                <a:gd name="connsiteX44" fmla="*/ 51 w 10001"/>
                <a:gd name="connsiteY44" fmla="*/ 6679 h 10000"/>
                <a:gd name="connsiteX45" fmla="*/ 51 w 10001"/>
                <a:gd name="connsiteY45" fmla="*/ 6642 h 10000"/>
                <a:gd name="connsiteX46" fmla="*/ 0 w 10001"/>
                <a:gd name="connsiteY46" fmla="*/ 6528 h 10000"/>
                <a:gd name="connsiteX47" fmla="*/ 2200 w 10001"/>
                <a:gd name="connsiteY47" fmla="*/ 2226 h 10000"/>
                <a:gd name="connsiteX48" fmla="*/ 2200 w 10001"/>
                <a:gd name="connsiteY48" fmla="*/ 2226 h 10000"/>
                <a:gd name="connsiteX49" fmla="*/ 6242 w 10001"/>
                <a:gd name="connsiteY4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1" h="10000">
                  <a:moveTo>
                    <a:pt x="6242" y="0"/>
                  </a:moveTo>
                  <a:cubicBezTo>
                    <a:pt x="6294" y="0"/>
                    <a:pt x="6294" y="38"/>
                    <a:pt x="6294" y="38"/>
                  </a:cubicBezTo>
                  <a:cubicBezTo>
                    <a:pt x="6498" y="226"/>
                    <a:pt x="6703" y="226"/>
                    <a:pt x="6959" y="264"/>
                  </a:cubicBezTo>
                  <a:cubicBezTo>
                    <a:pt x="7009" y="340"/>
                    <a:pt x="7265" y="453"/>
                    <a:pt x="7368" y="528"/>
                  </a:cubicBezTo>
                  <a:cubicBezTo>
                    <a:pt x="7470" y="566"/>
                    <a:pt x="7419" y="717"/>
                    <a:pt x="7521" y="792"/>
                  </a:cubicBezTo>
                  <a:cubicBezTo>
                    <a:pt x="7982" y="868"/>
                    <a:pt x="7982" y="1132"/>
                    <a:pt x="7879" y="1434"/>
                  </a:cubicBezTo>
                  <a:cubicBezTo>
                    <a:pt x="7828" y="1698"/>
                    <a:pt x="7623" y="1509"/>
                    <a:pt x="7521" y="1698"/>
                  </a:cubicBezTo>
                  <a:cubicBezTo>
                    <a:pt x="7419" y="1774"/>
                    <a:pt x="7726" y="1962"/>
                    <a:pt x="7726" y="2075"/>
                  </a:cubicBezTo>
                  <a:cubicBezTo>
                    <a:pt x="7828" y="2264"/>
                    <a:pt x="8084" y="2453"/>
                    <a:pt x="8135" y="2642"/>
                  </a:cubicBezTo>
                  <a:cubicBezTo>
                    <a:pt x="8187" y="2868"/>
                    <a:pt x="8084" y="2906"/>
                    <a:pt x="8493" y="2906"/>
                  </a:cubicBezTo>
                  <a:lnTo>
                    <a:pt x="8545" y="2906"/>
                  </a:lnTo>
                  <a:lnTo>
                    <a:pt x="8238" y="3283"/>
                  </a:lnTo>
                  <a:cubicBezTo>
                    <a:pt x="8306" y="3440"/>
                    <a:pt x="8758" y="3553"/>
                    <a:pt x="8954" y="3849"/>
                  </a:cubicBezTo>
                  <a:cubicBezTo>
                    <a:pt x="9150" y="4145"/>
                    <a:pt x="9295" y="4774"/>
                    <a:pt x="9414" y="5057"/>
                  </a:cubicBezTo>
                  <a:cubicBezTo>
                    <a:pt x="9313" y="5358"/>
                    <a:pt x="9670" y="5358"/>
                    <a:pt x="9670" y="5547"/>
                  </a:cubicBezTo>
                  <a:cubicBezTo>
                    <a:pt x="9619" y="5547"/>
                    <a:pt x="9670" y="5660"/>
                    <a:pt x="9670" y="5698"/>
                  </a:cubicBezTo>
                  <a:cubicBezTo>
                    <a:pt x="9653" y="5817"/>
                    <a:pt x="9560" y="6101"/>
                    <a:pt x="9568" y="6264"/>
                  </a:cubicBezTo>
                  <a:cubicBezTo>
                    <a:pt x="9261" y="6528"/>
                    <a:pt x="9517" y="6528"/>
                    <a:pt x="9722" y="6679"/>
                  </a:cubicBezTo>
                  <a:cubicBezTo>
                    <a:pt x="9824" y="6830"/>
                    <a:pt x="9722" y="7094"/>
                    <a:pt x="9772" y="7245"/>
                  </a:cubicBezTo>
                  <a:cubicBezTo>
                    <a:pt x="9824" y="7358"/>
                    <a:pt x="10080" y="7434"/>
                    <a:pt x="9977" y="7547"/>
                  </a:cubicBezTo>
                  <a:cubicBezTo>
                    <a:pt x="9824" y="7698"/>
                    <a:pt x="9619" y="7698"/>
                    <a:pt x="9568" y="7887"/>
                  </a:cubicBezTo>
                  <a:cubicBezTo>
                    <a:pt x="9568" y="8000"/>
                    <a:pt x="9670" y="8151"/>
                    <a:pt x="9824" y="8264"/>
                  </a:cubicBezTo>
                  <a:lnTo>
                    <a:pt x="9824" y="8264"/>
                  </a:lnTo>
                  <a:lnTo>
                    <a:pt x="8135" y="9057"/>
                  </a:lnTo>
                  <a:lnTo>
                    <a:pt x="8135" y="9057"/>
                  </a:lnTo>
                  <a:lnTo>
                    <a:pt x="8135" y="9057"/>
                  </a:lnTo>
                  <a:cubicBezTo>
                    <a:pt x="8084" y="9132"/>
                    <a:pt x="7982" y="9132"/>
                    <a:pt x="7931" y="9170"/>
                  </a:cubicBezTo>
                  <a:cubicBezTo>
                    <a:pt x="7828" y="9283"/>
                    <a:pt x="7675" y="9321"/>
                    <a:pt x="7521" y="9396"/>
                  </a:cubicBezTo>
                  <a:cubicBezTo>
                    <a:pt x="7368" y="9509"/>
                    <a:pt x="7164" y="9623"/>
                    <a:pt x="7009" y="9736"/>
                  </a:cubicBezTo>
                  <a:lnTo>
                    <a:pt x="6754" y="10000"/>
                  </a:lnTo>
                  <a:lnTo>
                    <a:pt x="6754" y="10000"/>
                  </a:lnTo>
                  <a:lnTo>
                    <a:pt x="6294" y="9774"/>
                  </a:lnTo>
                  <a:cubicBezTo>
                    <a:pt x="6191" y="9698"/>
                    <a:pt x="6089" y="9660"/>
                    <a:pt x="6038" y="9623"/>
                  </a:cubicBezTo>
                  <a:cubicBezTo>
                    <a:pt x="5833" y="9623"/>
                    <a:pt x="5680" y="9585"/>
                    <a:pt x="5526" y="9547"/>
                  </a:cubicBezTo>
                  <a:cubicBezTo>
                    <a:pt x="5270" y="9283"/>
                    <a:pt x="4503" y="9094"/>
                    <a:pt x="4093" y="8981"/>
                  </a:cubicBezTo>
                  <a:cubicBezTo>
                    <a:pt x="3479" y="8755"/>
                    <a:pt x="3172" y="8453"/>
                    <a:pt x="2661" y="8113"/>
                  </a:cubicBezTo>
                  <a:cubicBezTo>
                    <a:pt x="2456" y="7962"/>
                    <a:pt x="1893" y="7774"/>
                    <a:pt x="1791" y="7585"/>
                  </a:cubicBezTo>
                  <a:cubicBezTo>
                    <a:pt x="1587" y="7509"/>
                    <a:pt x="1484" y="7208"/>
                    <a:pt x="1279" y="7094"/>
                  </a:cubicBezTo>
                  <a:cubicBezTo>
                    <a:pt x="1023" y="6906"/>
                    <a:pt x="818" y="7170"/>
                    <a:pt x="614" y="7057"/>
                  </a:cubicBezTo>
                  <a:lnTo>
                    <a:pt x="461" y="7057"/>
                  </a:lnTo>
                  <a:lnTo>
                    <a:pt x="461" y="7057"/>
                  </a:lnTo>
                  <a:lnTo>
                    <a:pt x="307" y="6906"/>
                  </a:lnTo>
                  <a:cubicBezTo>
                    <a:pt x="307" y="6868"/>
                    <a:pt x="256" y="6830"/>
                    <a:pt x="205" y="6792"/>
                  </a:cubicBezTo>
                  <a:cubicBezTo>
                    <a:pt x="153" y="6792"/>
                    <a:pt x="153" y="6755"/>
                    <a:pt x="103" y="6717"/>
                  </a:cubicBezTo>
                  <a:cubicBezTo>
                    <a:pt x="103" y="6717"/>
                    <a:pt x="103" y="6679"/>
                    <a:pt x="51" y="6679"/>
                  </a:cubicBezTo>
                  <a:lnTo>
                    <a:pt x="51" y="6642"/>
                  </a:lnTo>
                  <a:cubicBezTo>
                    <a:pt x="0" y="6604"/>
                    <a:pt x="0" y="6566"/>
                    <a:pt x="0" y="6528"/>
                  </a:cubicBezTo>
                  <a:lnTo>
                    <a:pt x="2200" y="2226"/>
                  </a:lnTo>
                  <a:lnTo>
                    <a:pt x="2200" y="2226"/>
                  </a:lnTo>
                  <a:lnTo>
                    <a:pt x="6242" y="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86" name="STEPHENS"/>
            <p:cNvSpPr>
              <a:spLocks/>
            </p:cNvSpPr>
            <p:nvPr/>
          </p:nvSpPr>
          <p:spPr bwMode="auto">
            <a:xfrm>
              <a:off x="4314825" y="1123950"/>
              <a:ext cx="342900" cy="265113"/>
            </a:xfrm>
            <a:custGeom>
              <a:avLst/>
              <a:gdLst>
                <a:gd name="T0" fmla="*/ 0 w 144"/>
                <a:gd name="T1" fmla="*/ 99 h 111"/>
                <a:gd name="T2" fmla="*/ 27 w 144"/>
                <a:gd name="T3" fmla="*/ 111 h 111"/>
                <a:gd name="T4" fmla="*/ 27 w 144"/>
                <a:gd name="T5" fmla="*/ 111 h 111"/>
                <a:gd name="T6" fmla="*/ 33 w 144"/>
                <a:gd name="T7" fmla="*/ 108 h 111"/>
                <a:gd name="T8" fmla="*/ 50 w 144"/>
                <a:gd name="T9" fmla="*/ 104 h 111"/>
                <a:gd name="T10" fmla="*/ 71 w 144"/>
                <a:gd name="T11" fmla="*/ 102 h 111"/>
                <a:gd name="T12" fmla="*/ 112 w 144"/>
                <a:gd name="T13" fmla="*/ 101 h 111"/>
                <a:gd name="T14" fmla="*/ 119 w 144"/>
                <a:gd name="T15" fmla="*/ 98 h 111"/>
                <a:gd name="T16" fmla="*/ 132 w 144"/>
                <a:gd name="T17" fmla="*/ 87 h 111"/>
                <a:gd name="T18" fmla="*/ 144 w 144"/>
                <a:gd name="T19" fmla="*/ 74 h 111"/>
                <a:gd name="T20" fmla="*/ 144 w 144"/>
                <a:gd name="T21" fmla="*/ 74 h 111"/>
                <a:gd name="T22" fmla="*/ 141 w 144"/>
                <a:gd name="T23" fmla="*/ 70 h 111"/>
                <a:gd name="T24" fmla="*/ 117 w 144"/>
                <a:gd name="T25" fmla="*/ 47 h 111"/>
                <a:gd name="T26" fmla="*/ 118 w 144"/>
                <a:gd name="T27" fmla="*/ 39 h 111"/>
                <a:gd name="T28" fmla="*/ 118 w 144"/>
                <a:gd name="T29" fmla="*/ 39 h 111"/>
                <a:gd name="T30" fmla="*/ 105 w 144"/>
                <a:gd name="T31" fmla="*/ 37 h 111"/>
                <a:gd name="T32" fmla="*/ 87 w 144"/>
                <a:gd name="T33" fmla="*/ 30 h 111"/>
                <a:gd name="T34" fmla="*/ 71 w 144"/>
                <a:gd name="T35" fmla="*/ 21 h 111"/>
                <a:gd name="T36" fmla="*/ 62 w 144"/>
                <a:gd name="T37" fmla="*/ 9 h 111"/>
                <a:gd name="T38" fmla="*/ 46 w 144"/>
                <a:gd name="T39" fmla="*/ 0 h 111"/>
                <a:gd name="T40" fmla="*/ 46 w 144"/>
                <a:gd name="T41" fmla="*/ 0 h 111"/>
                <a:gd name="T42" fmla="*/ 39 w 144"/>
                <a:gd name="T43" fmla="*/ 3 h 111"/>
                <a:gd name="T44" fmla="*/ 36 w 144"/>
                <a:gd name="T45" fmla="*/ 8 h 111"/>
                <a:gd name="T46" fmla="*/ 30 w 144"/>
                <a:gd name="T47" fmla="*/ 25 h 111"/>
                <a:gd name="T48" fmla="*/ 25 w 144"/>
                <a:gd name="T49" fmla="*/ 39 h 111"/>
                <a:gd name="T50" fmla="*/ 14 w 144"/>
                <a:gd name="T51" fmla="*/ 64 h 111"/>
                <a:gd name="T52" fmla="*/ 5 w 144"/>
                <a:gd name="T53" fmla="*/ 88 h 111"/>
                <a:gd name="T54" fmla="*/ 0 w 144"/>
                <a:gd name="T55" fmla="*/ 99 h 111"/>
                <a:gd name="connsiteX0" fmla="*/ 0 w 10000"/>
                <a:gd name="connsiteY0" fmla="*/ 8919 h 10000"/>
                <a:gd name="connsiteX1" fmla="*/ 1875 w 10000"/>
                <a:gd name="connsiteY1" fmla="*/ 10000 h 10000"/>
                <a:gd name="connsiteX2" fmla="*/ 1875 w 10000"/>
                <a:gd name="connsiteY2" fmla="*/ 10000 h 10000"/>
                <a:gd name="connsiteX3" fmla="*/ 2292 w 10000"/>
                <a:gd name="connsiteY3" fmla="*/ 9730 h 10000"/>
                <a:gd name="connsiteX4" fmla="*/ 3472 w 10000"/>
                <a:gd name="connsiteY4" fmla="*/ 9369 h 10000"/>
                <a:gd name="connsiteX5" fmla="*/ 4931 w 10000"/>
                <a:gd name="connsiteY5" fmla="*/ 9189 h 10000"/>
                <a:gd name="connsiteX6" fmla="*/ 7778 w 10000"/>
                <a:gd name="connsiteY6" fmla="*/ 9099 h 10000"/>
                <a:gd name="connsiteX7" fmla="*/ 8264 w 10000"/>
                <a:gd name="connsiteY7" fmla="*/ 8829 h 10000"/>
                <a:gd name="connsiteX8" fmla="*/ 9167 w 10000"/>
                <a:gd name="connsiteY8" fmla="*/ 7838 h 10000"/>
                <a:gd name="connsiteX9" fmla="*/ 10000 w 10000"/>
                <a:gd name="connsiteY9" fmla="*/ 6667 h 10000"/>
                <a:gd name="connsiteX10" fmla="*/ 10000 w 10000"/>
                <a:gd name="connsiteY10" fmla="*/ 6667 h 10000"/>
                <a:gd name="connsiteX11" fmla="*/ 9792 w 10000"/>
                <a:gd name="connsiteY11" fmla="*/ 6306 h 10000"/>
                <a:gd name="connsiteX12" fmla="*/ 8125 w 10000"/>
                <a:gd name="connsiteY12" fmla="*/ 4234 h 10000"/>
                <a:gd name="connsiteX13" fmla="*/ 8194 w 10000"/>
                <a:gd name="connsiteY13" fmla="*/ 3514 h 10000"/>
                <a:gd name="connsiteX14" fmla="*/ 8194 w 10000"/>
                <a:gd name="connsiteY14" fmla="*/ 3514 h 10000"/>
                <a:gd name="connsiteX15" fmla="*/ 7292 w 10000"/>
                <a:gd name="connsiteY15" fmla="*/ 3333 h 10000"/>
                <a:gd name="connsiteX16" fmla="*/ 6042 w 10000"/>
                <a:gd name="connsiteY16" fmla="*/ 2703 h 10000"/>
                <a:gd name="connsiteX17" fmla="*/ 4306 w 10000"/>
                <a:gd name="connsiteY17" fmla="*/ 811 h 10000"/>
                <a:gd name="connsiteX18" fmla="*/ 3194 w 10000"/>
                <a:gd name="connsiteY18" fmla="*/ 0 h 10000"/>
                <a:gd name="connsiteX19" fmla="*/ 3194 w 10000"/>
                <a:gd name="connsiteY19" fmla="*/ 0 h 10000"/>
                <a:gd name="connsiteX20" fmla="*/ 2708 w 10000"/>
                <a:gd name="connsiteY20" fmla="*/ 270 h 10000"/>
                <a:gd name="connsiteX21" fmla="*/ 2500 w 10000"/>
                <a:gd name="connsiteY21" fmla="*/ 721 h 10000"/>
                <a:gd name="connsiteX22" fmla="*/ 2083 w 10000"/>
                <a:gd name="connsiteY22" fmla="*/ 2252 h 10000"/>
                <a:gd name="connsiteX23" fmla="*/ 1736 w 10000"/>
                <a:gd name="connsiteY23" fmla="*/ 3514 h 10000"/>
                <a:gd name="connsiteX24" fmla="*/ 972 w 10000"/>
                <a:gd name="connsiteY24" fmla="*/ 5766 h 10000"/>
                <a:gd name="connsiteX25" fmla="*/ 347 w 10000"/>
                <a:gd name="connsiteY25" fmla="*/ 7928 h 10000"/>
                <a:gd name="connsiteX26" fmla="*/ 0 w 10000"/>
                <a:gd name="connsiteY26" fmla="*/ 8919 h 10000"/>
                <a:gd name="connsiteX0" fmla="*/ 0 w 10000"/>
                <a:gd name="connsiteY0" fmla="*/ 8919 h 10000"/>
                <a:gd name="connsiteX1" fmla="*/ 1875 w 10000"/>
                <a:gd name="connsiteY1" fmla="*/ 10000 h 10000"/>
                <a:gd name="connsiteX2" fmla="*/ 1875 w 10000"/>
                <a:gd name="connsiteY2" fmla="*/ 10000 h 10000"/>
                <a:gd name="connsiteX3" fmla="*/ 2292 w 10000"/>
                <a:gd name="connsiteY3" fmla="*/ 9730 h 10000"/>
                <a:gd name="connsiteX4" fmla="*/ 3472 w 10000"/>
                <a:gd name="connsiteY4" fmla="*/ 9369 h 10000"/>
                <a:gd name="connsiteX5" fmla="*/ 4931 w 10000"/>
                <a:gd name="connsiteY5" fmla="*/ 9189 h 10000"/>
                <a:gd name="connsiteX6" fmla="*/ 7778 w 10000"/>
                <a:gd name="connsiteY6" fmla="*/ 9099 h 10000"/>
                <a:gd name="connsiteX7" fmla="*/ 8264 w 10000"/>
                <a:gd name="connsiteY7" fmla="*/ 8829 h 10000"/>
                <a:gd name="connsiteX8" fmla="*/ 9167 w 10000"/>
                <a:gd name="connsiteY8" fmla="*/ 7838 h 10000"/>
                <a:gd name="connsiteX9" fmla="*/ 10000 w 10000"/>
                <a:gd name="connsiteY9" fmla="*/ 6667 h 10000"/>
                <a:gd name="connsiteX10" fmla="*/ 10000 w 10000"/>
                <a:gd name="connsiteY10" fmla="*/ 6667 h 10000"/>
                <a:gd name="connsiteX11" fmla="*/ 9792 w 10000"/>
                <a:gd name="connsiteY11" fmla="*/ 6306 h 10000"/>
                <a:gd name="connsiteX12" fmla="*/ 8125 w 10000"/>
                <a:gd name="connsiteY12" fmla="*/ 4234 h 10000"/>
                <a:gd name="connsiteX13" fmla="*/ 8194 w 10000"/>
                <a:gd name="connsiteY13" fmla="*/ 3514 h 10000"/>
                <a:gd name="connsiteX14" fmla="*/ 8194 w 10000"/>
                <a:gd name="connsiteY14" fmla="*/ 3514 h 10000"/>
                <a:gd name="connsiteX15" fmla="*/ 7292 w 10000"/>
                <a:gd name="connsiteY15" fmla="*/ 3333 h 10000"/>
                <a:gd name="connsiteX16" fmla="*/ 6042 w 10000"/>
                <a:gd name="connsiteY16" fmla="*/ 2703 h 10000"/>
                <a:gd name="connsiteX17" fmla="*/ 3194 w 10000"/>
                <a:gd name="connsiteY17" fmla="*/ 0 h 10000"/>
                <a:gd name="connsiteX18" fmla="*/ 3194 w 10000"/>
                <a:gd name="connsiteY18" fmla="*/ 0 h 10000"/>
                <a:gd name="connsiteX19" fmla="*/ 2708 w 10000"/>
                <a:gd name="connsiteY19" fmla="*/ 270 h 10000"/>
                <a:gd name="connsiteX20" fmla="*/ 2500 w 10000"/>
                <a:gd name="connsiteY20" fmla="*/ 721 h 10000"/>
                <a:gd name="connsiteX21" fmla="*/ 2083 w 10000"/>
                <a:gd name="connsiteY21" fmla="*/ 2252 h 10000"/>
                <a:gd name="connsiteX22" fmla="*/ 1736 w 10000"/>
                <a:gd name="connsiteY22" fmla="*/ 3514 h 10000"/>
                <a:gd name="connsiteX23" fmla="*/ 972 w 10000"/>
                <a:gd name="connsiteY23" fmla="*/ 5766 h 10000"/>
                <a:gd name="connsiteX24" fmla="*/ 347 w 10000"/>
                <a:gd name="connsiteY24" fmla="*/ 7928 h 10000"/>
                <a:gd name="connsiteX25" fmla="*/ 0 w 10000"/>
                <a:gd name="connsiteY25" fmla="*/ 8919 h 10000"/>
                <a:gd name="connsiteX0" fmla="*/ 0 w 10000"/>
                <a:gd name="connsiteY0" fmla="*/ 8919 h 10000"/>
                <a:gd name="connsiteX1" fmla="*/ 1875 w 10000"/>
                <a:gd name="connsiteY1" fmla="*/ 10000 h 10000"/>
                <a:gd name="connsiteX2" fmla="*/ 1875 w 10000"/>
                <a:gd name="connsiteY2" fmla="*/ 10000 h 10000"/>
                <a:gd name="connsiteX3" fmla="*/ 2292 w 10000"/>
                <a:gd name="connsiteY3" fmla="*/ 9730 h 10000"/>
                <a:gd name="connsiteX4" fmla="*/ 3472 w 10000"/>
                <a:gd name="connsiteY4" fmla="*/ 9369 h 10000"/>
                <a:gd name="connsiteX5" fmla="*/ 4931 w 10000"/>
                <a:gd name="connsiteY5" fmla="*/ 9189 h 10000"/>
                <a:gd name="connsiteX6" fmla="*/ 7778 w 10000"/>
                <a:gd name="connsiteY6" fmla="*/ 9099 h 10000"/>
                <a:gd name="connsiteX7" fmla="*/ 8264 w 10000"/>
                <a:gd name="connsiteY7" fmla="*/ 8829 h 10000"/>
                <a:gd name="connsiteX8" fmla="*/ 9167 w 10000"/>
                <a:gd name="connsiteY8" fmla="*/ 7838 h 10000"/>
                <a:gd name="connsiteX9" fmla="*/ 10000 w 10000"/>
                <a:gd name="connsiteY9" fmla="*/ 6667 h 10000"/>
                <a:gd name="connsiteX10" fmla="*/ 10000 w 10000"/>
                <a:gd name="connsiteY10" fmla="*/ 6667 h 10000"/>
                <a:gd name="connsiteX11" fmla="*/ 9792 w 10000"/>
                <a:gd name="connsiteY11" fmla="*/ 6306 h 10000"/>
                <a:gd name="connsiteX12" fmla="*/ 8125 w 10000"/>
                <a:gd name="connsiteY12" fmla="*/ 4234 h 10000"/>
                <a:gd name="connsiteX13" fmla="*/ 8194 w 10000"/>
                <a:gd name="connsiteY13" fmla="*/ 3514 h 10000"/>
                <a:gd name="connsiteX14" fmla="*/ 8194 w 10000"/>
                <a:gd name="connsiteY14" fmla="*/ 3514 h 10000"/>
                <a:gd name="connsiteX15" fmla="*/ 7292 w 10000"/>
                <a:gd name="connsiteY15" fmla="*/ 3333 h 10000"/>
                <a:gd name="connsiteX16" fmla="*/ 4931 w 10000"/>
                <a:gd name="connsiteY16" fmla="*/ 1625 h 10000"/>
                <a:gd name="connsiteX17" fmla="*/ 3194 w 10000"/>
                <a:gd name="connsiteY17" fmla="*/ 0 h 10000"/>
                <a:gd name="connsiteX18" fmla="*/ 3194 w 10000"/>
                <a:gd name="connsiteY18" fmla="*/ 0 h 10000"/>
                <a:gd name="connsiteX19" fmla="*/ 2708 w 10000"/>
                <a:gd name="connsiteY19" fmla="*/ 270 h 10000"/>
                <a:gd name="connsiteX20" fmla="*/ 2500 w 10000"/>
                <a:gd name="connsiteY20" fmla="*/ 721 h 10000"/>
                <a:gd name="connsiteX21" fmla="*/ 2083 w 10000"/>
                <a:gd name="connsiteY21" fmla="*/ 2252 h 10000"/>
                <a:gd name="connsiteX22" fmla="*/ 1736 w 10000"/>
                <a:gd name="connsiteY22" fmla="*/ 3514 h 10000"/>
                <a:gd name="connsiteX23" fmla="*/ 972 w 10000"/>
                <a:gd name="connsiteY23" fmla="*/ 5766 h 10000"/>
                <a:gd name="connsiteX24" fmla="*/ 347 w 10000"/>
                <a:gd name="connsiteY24" fmla="*/ 7928 h 10000"/>
                <a:gd name="connsiteX25" fmla="*/ 0 w 10000"/>
                <a:gd name="connsiteY25" fmla="*/ 8919 h 10000"/>
                <a:gd name="connsiteX0" fmla="*/ 0 w 10000"/>
                <a:gd name="connsiteY0" fmla="*/ 8919 h 10000"/>
                <a:gd name="connsiteX1" fmla="*/ 1875 w 10000"/>
                <a:gd name="connsiteY1" fmla="*/ 10000 h 10000"/>
                <a:gd name="connsiteX2" fmla="*/ 1875 w 10000"/>
                <a:gd name="connsiteY2" fmla="*/ 10000 h 10000"/>
                <a:gd name="connsiteX3" fmla="*/ 2292 w 10000"/>
                <a:gd name="connsiteY3" fmla="*/ 9730 h 10000"/>
                <a:gd name="connsiteX4" fmla="*/ 3472 w 10000"/>
                <a:gd name="connsiteY4" fmla="*/ 9369 h 10000"/>
                <a:gd name="connsiteX5" fmla="*/ 4931 w 10000"/>
                <a:gd name="connsiteY5" fmla="*/ 9189 h 10000"/>
                <a:gd name="connsiteX6" fmla="*/ 7778 w 10000"/>
                <a:gd name="connsiteY6" fmla="*/ 9099 h 10000"/>
                <a:gd name="connsiteX7" fmla="*/ 8264 w 10000"/>
                <a:gd name="connsiteY7" fmla="*/ 8829 h 10000"/>
                <a:gd name="connsiteX8" fmla="*/ 9167 w 10000"/>
                <a:gd name="connsiteY8" fmla="*/ 7838 h 10000"/>
                <a:gd name="connsiteX9" fmla="*/ 10000 w 10000"/>
                <a:gd name="connsiteY9" fmla="*/ 6667 h 10000"/>
                <a:gd name="connsiteX10" fmla="*/ 10000 w 10000"/>
                <a:gd name="connsiteY10" fmla="*/ 6667 h 10000"/>
                <a:gd name="connsiteX11" fmla="*/ 9792 w 10000"/>
                <a:gd name="connsiteY11" fmla="*/ 6306 h 10000"/>
                <a:gd name="connsiteX12" fmla="*/ 8125 w 10000"/>
                <a:gd name="connsiteY12" fmla="*/ 4234 h 10000"/>
                <a:gd name="connsiteX13" fmla="*/ 8194 w 10000"/>
                <a:gd name="connsiteY13" fmla="*/ 3514 h 10000"/>
                <a:gd name="connsiteX14" fmla="*/ 7292 w 10000"/>
                <a:gd name="connsiteY14" fmla="*/ 3333 h 10000"/>
                <a:gd name="connsiteX15" fmla="*/ 4931 w 10000"/>
                <a:gd name="connsiteY15" fmla="*/ 1625 h 10000"/>
                <a:gd name="connsiteX16" fmla="*/ 3194 w 10000"/>
                <a:gd name="connsiteY16" fmla="*/ 0 h 10000"/>
                <a:gd name="connsiteX17" fmla="*/ 3194 w 10000"/>
                <a:gd name="connsiteY17" fmla="*/ 0 h 10000"/>
                <a:gd name="connsiteX18" fmla="*/ 2708 w 10000"/>
                <a:gd name="connsiteY18" fmla="*/ 270 h 10000"/>
                <a:gd name="connsiteX19" fmla="*/ 2500 w 10000"/>
                <a:gd name="connsiteY19" fmla="*/ 721 h 10000"/>
                <a:gd name="connsiteX20" fmla="*/ 2083 w 10000"/>
                <a:gd name="connsiteY20" fmla="*/ 2252 h 10000"/>
                <a:gd name="connsiteX21" fmla="*/ 1736 w 10000"/>
                <a:gd name="connsiteY21" fmla="*/ 3514 h 10000"/>
                <a:gd name="connsiteX22" fmla="*/ 972 w 10000"/>
                <a:gd name="connsiteY22" fmla="*/ 5766 h 10000"/>
                <a:gd name="connsiteX23" fmla="*/ 347 w 10000"/>
                <a:gd name="connsiteY23" fmla="*/ 7928 h 10000"/>
                <a:gd name="connsiteX24" fmla="*/ 0 w 10000"/>
                <a:gd name="connsiteY24" fmla="*/ 891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0" y="8919"/>
                  </a:moveTo>
                  <a:lnTo>
                    <a:pt x="1875" y="10000"/>
                  </a:lnTo>
                  <a:lnTo>
                    <a:pt x="1875" y="10000"/>
                  </a:lnTo>
                  <a:lnTo>
                    <a:pt x="2292" y="9730"/>
                  </a:lnTo>
                  <a:cubicBezTo>
                    <a:pt x="2708" y="9640"/>
                    <a:pt x="3056" y="9459"/>
                    <a:pt x="3472" y="9369"/>
                  </a:cubicBezTo>
                  <a:cubicBezTo>
                    <a:pt x="3958" y="9279"/>
                    <a:pt x="4444" y="9279"/>
                    <a:pt x="4931" y="9189"/>
                  </a:cubicBezTo>
                  <a:cubicBezTo>
                    <a:pt x="5903" y="9099"/>
                    <a:pt x="6875" y="9279"/>
                    <a:pt x="7778" y="9099"/>
                  </a:cubicBezTo>
                  <a:cubicBezTo>
                    <a:pt x="7986" y="9099"/>
                    <a:pt x="8125" y="8829"/>
                    <a:pt x="8264" y="8829"/>
                  </a:cubicBezTo>
                  <a:cubicBezTo>
                    <a:pt x="8472" y="8559"/>
                    <a:pt x="8889" y="8018"/>
                    <a:pt x="9167" y="7838"/>
                  </a:cubicBezTo>
                  <a:lnTo>
                    <a:pt x="10000" y="6667"/>
                  </a:lnTo>
                  <a:lnTo>
                    <a:pt x="10000" y="6667"/>
                  </a:lnTo>
                  <a:cubicBezTo>
                    <a:pt x="9931" y="6577"/>
                    <a:pt x="9861" y="6486"/>
                    <a:pt x="9792" y="6306"/>
                  </a:cubicBezTo>
                  <a:cubicBezTo>
                    <a:pt x="9375" y="5676"/>
                    <a:pt x="8750" y="4595"/>
                    <a:pt x="8125" y="4234"/>
                  </a:cubicBezTo>
                  <a:cubicBezTo>
                    <a:pt x="8125" y="3964"/>
                    <a:pt x="8194" y="3784"/>
                    <a:pt x="8194" y="3514"/>
                  </a:cubicBezTo>
                  <a:lnTo>
                    <a:pt x="7292" y="3333"/>
                  </a:lnTo>
                  <a:cubicBezTo>
                    <a:pt x="6944" y="2973"/>
                    <a:pt x="5208" y="2255"/>
                    <a:pt x="4931" y="1625"/>
                  </a:cubicBezTo>
                  <a:cubicBezTo>
                    <a:pt x="4248" y="1070"/>
                    <a:pt x="3484" y="271"/>
                    <a:pt x="3194" y="0"/>
                  </a:cubicBezTo>
                  <a:lnTo>
                    <a:pt x="3194" y="0"/>
                  </a:lnTo>
                  <a:lnTo>
                    <a:pt x="2708" y="270"/>
                  </a:lnTo>
                  <a:cubicBezTo>
                    <a:pt x="2639" y="450"/>
                    <a:pt x="2569" y="541"/>
                    <a:pt x="2500" y="721"/>
                  </a:cubicBezTo>
                  <a:cubicBezTo>
                    <a:pt x="2500" y="901"/>
                    <a:pt x="2153" y="2072"/>
                    <a:pt x="2083" y="2252"/>
                  </a:cubicBezTo>
                  <a:cubicBezTo>
                    <a:pt x="2083" y="2432"/>
                    <a:pt x="1806" y="3333"/>
                    <a:pt x="1736" y="3514"/>
                  </a:cubicBezTo>
                  <a:cubicBezTo>
                    <a:pt x="1389" y="4144"/>
                    <a:pt x="1181" y="5045"/>
                    <a:pt x="972" y="5766"/>
                  </a:cubicBezTo>
                  <a:cubicBezTo>
                    <a:pt x="833" y="6396"/>
                    <a:pt x="347" y="7207"/>
                    <a:pt x="347" y="7928"/>
                  </a:cubicBezTo>
                  <a:cubicBezTo>
                    <a:pt x="231" y="8258"/>
                    <a:pt x="116" y="8589"/>
                    <a:pt x="0" y="891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87" name="STEWART"/>
            <p:cNvSpPr>
              <a:spLocks/>
            </p:cNvSpPr>
            <p:nvPr/>
          </p:nvSpPr>
          <p:spPr bwMode="auto">
            <a:xfrm>
              <a:off x="2725738" y="4003675"/>
              <a:ext cx="421828" cy="361950"/>
            </a:xfrm>
            <a:custGeom>
              <a:avLst/>
              <a:gdLst>
                <a:gd name="T0" fmla="*/ 169 w 178"/>
                <a:gd name="T1" fmla="*/ 0 h 152"/>
                <a:gd name="T2" fmla="*/ 177 w 178"/>
                <a:gd name="T3" fmla="*/ 6 h 152"/>
                <a:gd name="T4" fmla="*/ 177 w 178"/>
                <a:gd name="T5" fmla="*/ 21 h 152"/>
                <a:gd name="T6" fmla="*/ 175 w 178"/>
                <a:gd name="T7" fmla="*/ 35 h 152"/>
                <a:gd name="T8" fmla="*/ 175 w 178"/>
                <a:gd name="T9" fmla="*/ 40 h 152"/>
                <a:gd name="T10" fmla="*/ 177 w 178"/>
                <a:gd name="T11" fmla="*/ 66 h 152"/>
                <a:gd name="T12" fmla="*/ 177 w 178"/>
                <a:gd name="T13" fmla="*/ 91 h 152"/>
                <a:gd name="T14" fmla="*/ 172 w 178"/>
                <a:gd name="T15" fmla="*/ 103 h 152"/>
                <a:gd name="T16" fmla="*/ 172 w 178"/>
                <a:gd name="T17" fmla="*/ 103 h 152"/>
                <a:gd name="T18" fmla="*/ 171 w 178"/>
                <a:gd name="T19" fmla="*/ 103 h 152"/>
                <a:gd name="T20" fmla="*/ 172 w 178"/>
                <a:gd name="T21" fmla="*/ 122 h 152"/>
                <a:gd name="T22" fmla="*/ 173 w 178"/>
                <a:gd name="T23" fmla="*/ 122 h 152"/>
                <a:gd name="T24" fmla="*/ 173 w 178"/>
                <a:gd name="T25" fmla="*/ 152 h 152"/>
                <a:gd name="T26" fmla="*/ 173 w 178"/>
                <a:gd name="T27" fmla="*/ 152 h 152"/>
                <a:gd name="T28" fmla="*/ 66 w 178"/>
                <a:gd name="T29" fmla="*/ 152 h 152"/>
                <a:gd name="T30" fmla="*/ 66 w 178"/>
                <a:gd name="T31" fmla="*/ 152 h 152"/>
                <a:gd name="T32" fmla="*/ 61 w 178"/>
                <a:gd name="T33" fmla="*/ 147 h 152"/>
                <a:gd name="T34" fmla="*/ 60 w 178"/>
                <a:gd name="T35" fmla="*/ 147 h 152"/>
                <a:gd name="T36" fmla="*/ 55 w 178"/>
                <a:gd name="T37" fmla="*/ 146 h 152"/>
                <a:gd name="T38" fmla="*/ 52 w 178"/>
                <a:gd name="T39" fmla="*/ 144 h 152"/>
                <a:gd name="T40" fmla="*/ 46 w 178"/>
                <a:gd name="T41" fmla="*/ 141 h 152"/>
                <a:gd name="T42" fmla="*/ 44 w 178"/>
                <a:gd name="T43" fmla="*/ 136 h 152"/>
                <a:gd name="T44" fmla="*/ 45 w 178"/>
                <a:gd name="T45" fmla="*/ 129 h 152"/>
                <a:gd name="T46" fmla="*/ 47 w 178"/>
                <a:gd name="T47" fmla="*/ 124 h 152"/>
                <a:gd name="T48" fmla="*/ 36 w 178"/>
                <a:gd name="T49" fmla="*/ 125 h 152"/>
                <a:gd name="T50" fmla="*/ 19 w 178"/>
                <a:gd name="T51" fmla="*/ 124 h 152"/>
                <a:gd name="T52" fmla="*/ 11 w 178"/>
                <a:gd name="T53" fmla="*/ 124 h 152"/>
                <a:gd name="T54" fmla="*/ 2 w 178"/>
                <a:gd name="T55" fmla="*/ 119 h 152"/>
                <a:gd name="T56" fmla="*/ 2 w 178"/>
                <a:gd name="T57" fmla="*/ 119 h 152"/>
                <a:gd name="T58" fmla="*/ 4 w 178"/>
                <a:gd name="T59" fmla="*/ 111 h 152"/>
                <a:gd name="T60" fmla="*/ 5 w 178"/>
                <a:gd name="T61" fmla="*/ 85 h 152"/>
                <a:gd name="T62" fmla="*/ 0 w 178"/>
                <a:gd name="T63" fmla="*/ 61 h 152"/>
                <a:gd name="T64" fmla="*/ 36 w 178"/>
                <a:gd name="T65" fmla="*/ 30 h 152"/>
                <a:gd name="T66" fmla="*/ 34 w 178"/>
                <a:gd name="T67" fmla="*/ 20 h 152"/>
                <a:gd name="T68" fmla="*/ 43 w 178"/>
                <a:gd name="T69" fmla="*/ 19 h 152"/>
                <a:gd name="T70" fmla="*/ 50 w 178"/>
                <a:gd name="T71" fmla="*/ 18 h 152"/>
                <a:gd name="T72" fmla="*/ 57 w 178"/>
                <a:gd name="T73" fmla="*/ 11 h 152"/>
                <a:gd name="T74" fmla="*/ 59 w 178"/>
                <a:gd name="T75" fmla="*/ 2 h 152"/>
                <a:gd name="T76" fmla="*/ 60 w 178"/>
                <a:gd name="T77" fmla="*/ 1 h 152"/>
                <a:gd name="T78" fmla="*/ 60 w 178"/>
                <a:gd name="T79" fmla="*/ 1 h 152"/>
                <a:gd name="T80" fmla="*/ 104 w 178"/>
                <a:gd name="T81" fmla="*/ 1 h 152"/>
                <a:gd name="T82" fmla="*/ 104 w 178"/>
                <a:gd name="T83" fmla="*/ 5 h 152"/>
                <a:gd name="T84" fmla="*/ 110 w 178"/>
                <a:gd name="T85" fmla="*/ 5 h 152"/>
                <a:gd name="T86" fmla="*/ 110 w 178"/>
                <a:gd name="T87" fmla="*/ 1 h 152"/>
                <a:gd name="T88" fmla="*/ 169 w 178"/>
                <a:gd name="T89" fmla="*/ 0 h 152"/>
                <a:gd name="connsiteX0" fmla="*/ 9494 w 9952"/>
                <a:gd name="connsiteY0" fmla="*/ 0 h 10000"/>
                <a:gd name="connsiteX1" fmla="*/ 9944 w 9952"/>
                <a:gd name="connsiteY1" fmla="*/ 395 h 10000"/>
                <a:gd name="connsiteX2" fmla="*/ 9944 w 9952"/>
                <a:gd name="connsiteY2" fmla="*/ 1382 h 10000"/>
                <a:gd name="connsiteX3" fmla="*/ 9831 w 9952"/>
                <a:gd name="connsiteY3" fmla="*/ 2303 h 10000"/>
                <a:gd name="connsiteX4" fmla="*/ 9831 w 9952"/>
                <a:gd name="connsiteY4" fmla="*/ 2632 h 10000"/>
                <a:gd name="connsiteX5" fmla="*/ 9944 w 9952"/>
                <a:gd name="connsiteY5" fmla="*/ 4342 h 10000"/>
                <a:gd name="connsiteX6" fmla="*/ 9944 w 9952"/>
                <a:gd name="connsiteY6" fmla="*/ 5987 h 10000"/>
                <a:gd name="connsiteX7" fmla="*/ 9663 w 9952"/>
                <a:gd name="connsiteY7" fmla="*/ 6776 h 10000"/>
                <a:gd name="connsiteX8" fmla="*/ 9663 w 9952"/>
                <a:gd name="connsiteY8" fmla="*/ 6776 h 10000"/>
                <a:gd name="connsiteX9" fmla="*/ 9607 w 9952"/>
                <a:gd name="connsiteY9" fmla="*/ 6776 h 10000"/>
                <a:gd name="connsiteX10" fmla="*/ 9663 w 9952"/>
                <a:gd name="connsiteY10" fmla="*/ 8026 h 10000"/>
                <a:gd name="connsiteX11" fmla="*/ 9719 w 9952"/>
                <a:gd name="connsiteY11" fmla="*/ 8026 h 10000"/>
                <a:gd name="connsiteX12" fmla="*/ 9719 w 9952"/>
                <a:gd name="connsiteY12" fmla="*/ 10000 h 10000"/>
                <a:gd name="connsiteX13" fmla="*/ 9719 w 9952"/>
                <a:gd name="connsiteY13" fmla="*/ 10000 h 10000"/>
                <a:gd name="connsiteX14" fmla="*/ 3708 w 9952"/>
                <a:gd name="connsiteY14" fmla="*/ 10000 h 10000"/>
                <a:gd name="connsiteX15" fmla="*/ 3708 w 9952"/>
                <a:gd name="connsiteY15" fmla="*/ 10000 h 10000"/>
                <a:gd name="connsiteX16" fmla="*/ 3427 w 9952"/>
                <a:gd name="connsiteY16" fmla="*/ 9671 h 10000"/>
                <a:gd name="connsiteX17" fmla="*/ 3371 w 9952"/>
                <a:gd name="connsiteY17" fmla="*/ 9671 h 10000"/>
                <a:gd name="connsiteX18" fmla="*/ 3090 w 9952"/>
                <a:gd name="connsiteY18" fmla="*/ 9605 h 10000"/>
                <a:gd name="connsiteX19" fmla="*/ 2921 w 9952"/>
                <a:gd name="connsiteY19" fmla="*/ 9474 h 10000"/>
                <a:gd name="connsiteX20" fmla="*/ 2584 w 9952"/>
                <a:gd name="connsiteY20" fmla="*/ 9276 h 10000"/>
                <a:gd name="connsiteX21" fmla="*/ 2472 w 9952"/>
                <a:gd name="connsiteY21" fmla="*/ 8947 h 10000"/>
                <a:gd name="connsiteX22" fmla="*/ 2528 w 9952"/>
                <a:gd name="connsiteY22" fmla="*/ 8487 h 10000"/>
                <a:gd name="connsiteX23" fmla="*/ 2640 w 9952"/>
                <a:gd name="connsiteY23" fmla="*/ 8158 h 10000"/>
                <a:gd name="connsiteX24" fmla="*/ 2022 w 9952"/>
                <a:gd name="connsiteY24" fmla="*/ 8224 h 10000"/>
                <a:gd name="connsiteX25" fmla="*/ 1067 w 9952"/>
                <a:gd name="connsiteY25" fmla="*/ 8158 h 10000"/>
                <a:gd name="connsiteX26" fmla="*/ 618 w 9952"/>
                <a:gd name="connsiteY26" fmla="*/ 8158 h 10000"/>
                <a:gd name="connsiteX27" fmla="*/ 112 w 9952"/>
                <a:gd name="connsiteY27" fmla="*/ 7829 h 10000"/>
                <a:gd name="connsiteX28" fmla="*/ 112 w 9952"/>
                <a:gd name="connsiteY28" fmla="*/ 7829 h 10000"/>
                <a:gd name="connsiteX29" fmla="*/ 225 w 9952"/>
                <a:gd name="connsiteY29" fmla="*/ 7303 h 10000"/>
                <a:gd name="connsiteX30" fmla="*/ 281 w 9952"/>
                <a:gd name="connsiteY30" fmla="*/ 5592 h 10000"/>
                <a:gd name="connsiteX31" fmla="*/ 0 w 9952"/>
                <a:gd name="connsiteY31" fmla="*/ 4013 h 10000"/>
                <a:gd name="connsiteX32" fmla="*/ 2022 w 9952"/>
                <a:gd name="connsiteY32" fmla="*/ 1974 h 10000"/>
                <a:gd name="connsiteX33" fmla="*/ 1910 w 9952"/>
                <a:gd name="connsiteY33" fmla="*/ 1316 h 10000"/>
                <a:gd name="connsiteX34" fmla="*/ 2416 w 9952"/>
                <a:gd name="connsiteY34" fmla="*/ 1250 h 10000"/>
                <a:gd name="connsiteX35" fmla="*/ 3202 w 9952"/>
                <a:gd name="connsiteY35" fmla="*/ 724 h 10000"/>
                <a:gd name="connsiteX36" fmla="*/ 3315 w 9952"/>
                <a:gd name="connsiteY36" fmla="*/ 132 h 10000"/>
                <a:gd name="connsiteX37" fmla="*/ 3371 w 9952"/>
                <a:gd name="connsiteY37" fmla="*/ 66 h 10000"/>
                <a:gd name="connsiteX38" fmla="*/ 3371 w 9952"/>
                <a:gd name="connsiteY38" fmla="*/ 66 h 10000"/>
                <a:gd name="connsiteX39" fmla="*/ 5843 w 9952"/>
                <a:gd name="connsiteY39" fmla="*/ 66 h 10000"/>
                <a:gd name="connsiteX40" fmla="*/ 5843 w 9952"/>
                <a:gd name="connsiteY40" fmla="*/ 329 h 10000"/>
                <a:gd name="connsiteX41" fmla="*/ 6180 w 9952"/>
                <a:gd name="connsiteY41" fmla="*/ 329 h 10000"/>
                <a:gd name="connsiteX42" fmla="*/ 6180 w 9952"/>
                <a:gd name="connsiteY42" fmla="*/ 66 h 10000"/>
                <a:gd name="connsiteX43" fmla="*/ 9494 w 9952"/>
                <a:gd name="connsiteY43" fmla="*/ 0 h 10000"/>
                <a:gd name="connsiteX0" fmla="*/ 9540 w 10000"/>
                <a:gd name="connsiteY0" fmla="*/ 0 h 10000"/>
                <a:gd name="connsiteX1" fmla="*/ 9992 w 10000"/>
                <a:gd name="connsiteY1" fmla="*/ 395 h 10000"/>
                <a:gd name="connsiteX2" fmla="*/ 9992 w 10000"/>
                <a:gd name="connsiteY2" fmla="*/ 1382 h 10000"/>
                <a:gd name="connsiteX3" fmla="*/ 9878 w 10000"/>
                <a:gd name="connsiteY3" fmla="*/ 2303 h 10000"/>
                <a:gd name="connsiteX4" fmla="*/ 9878 w 10000"/>
                <a:gd name="connsiteY4" fmla="*/ 2632 h 10000"/>
                <a:gd name="connsiteX5" fmla="*/ 9992 w 10000"/>
                <a:gd name="connsiteY5" fmla="*/ 4342 h 10000"/>
                <a:gd name="connsiteX6" fmla="*/ 9992 w 10000"/>
                <a:gd name="connsiteY6" fmla="*/ 5987 h 10000"/>
                <a:gd name="connsiteX7" fmla="*/ 9710 w 10000"/>
                <a:gd name="connsiteY7" fmla="*/ 6776 h 10000"/>
                <a:gd name="connsiteX8" fmla="*/ 9710 w 10000"/>
                <a:gd name="connsiteY8" fmla="*/ 6776 h 10000"/>
                <a:gd name="connsiteX9" fmla="*/ 9653 w 10000"/>
                <a:gd name="connsiteY9" fmla="*/ 6776 h 10000"/>
                <a:gd name="connsiteX10" fmla="*/ 9710 w 10000"/>
                <a:gd name="connsiteY10" fmla="*/ 8026 h 10000"/>
                <a:gd name="connsiteX11" fmla="*/ 9766 w 10000"/>
                <a:gd name="connsiteY11" fmla="*/ 8026 h 10000"/>
                <a:gd name="connsiteX12" fmla="*/ 9766 w 10000"/>
                <a:gd name="connsiteY12" fmla="*/ 10000 h 10000"/>
                <a:gd name="connsiteX13" fmla="*/ 9766 w 10000"/>
                <a:gd name="connsiteY13" fmla="*/ 10000 h 10000"/>
                <a:gd name="connsiteX14" fmla="*/ 3726 w 10000"/>
                <a:gd name="connsiteY14" fmla="*/ 10000 h 10000"/>
                <a:gd name="connsiteX15" fmla="*/ 3726 w 10000"/>
                <a:gd name="connsiteY15" fmla="*/ 10000 h 10000"/>
                <a:gd name="connsiteX16" fmla="*/ 3444 w 10000"/>
                <a:gd name="connsiteY16" fmla="*/ 9671 h 10000"/>
                <a:gd name="connsiteX17" fmla="*/ 3387 w 10000"/>
                <a:gd name="connsiteY17" fmla="*/ 9671 h 10000"/>
                <a:gd name="connsiteX18" fmla="*/ 3105 w 10000"/>
                <a:gd name="connsiteY18" fmla="*/ 9605 h 10000"/>
                <a:gd name="connsiteX19" fmla="*/ 2935 w 10000"/>
                <a:gd name="connsiteY19" fmla="*/ 9474 h 10000"/>
                <a:gd name="connsiteX20" fmla="*/ 2596 w 10000"/>
                <a:gd name="connsiteY20" fmla="*/ 9276 h 10000"/>
                <a:gd name="connsiteX21" fmla="*/ 2484 w 10000"/>
                <a:gd name="connsiteY21" fmla="*/ 8947 h 10000"/>
                <a:gd name="connsiteX22" fmla="*/ 2540 w 10000"/>
                <a:gd name="connsiteY22" fmla="*/ 8487 h 10000"/>
                <a:gd name="connsiteX23" fmla="*/ 2653 w 10000"/>
                <a:gd name="connsiteY23" fmla="*/ 8158 h 10000"/>
                <a:gd name="connsiteX24" fmla="*/ 2032 w 10000"/>
                <a:gd name="connsiteY24" fmla="*/ 8224 h 10000"/>
                <a:gd name="connsiteX25" fmla="*/ 1072 w 10000"/>
                <a:gd name="connsiteY25" fmla="*/ 8158 h 10000"/>
                <a:gd name="connsiteX26" fmla="*/ 621 w 10000"/>
                <a:gd name="connsiteY26" fmla="*/ 8158 h 10000"/>
                <a:gd name="connsiteX27" fmla="*/ 113 w 10000"/>
                <a:gd name="connsiteY27" fmla="*/ 7829 h 10000"/>
                <a:gd name="connsiteX28" fmla="*/ 113 w 10000"/>
                <a:gd name="connsiteY28" fmla="*/ 7829 h 10000"/>
                <a:gd name="connsiteX29" fmla="*/ 226 w 10000"/>
                <a:gd name="connsiteY29" fmla="*/ 7303 h 10000"/>
                <a:gd name="connsiteX30" fmla="*/ 282 w 10000"/>
                <a:gd name="connsiteY30" fmla="*/ 5592 h 10000"/>
                <a:gd name="connsiteX31" fmla="*/ 0 w 10000"/>
                <a:gd name="connsiteY31" fmla="*/ 4013 h 10000"/>
                <a:gd name="connsiteX32" fmla="*/ 2032 w 10000"/>
                <a:gd name="connsiteY32" fmla="*/ 1974 h 10000"/>
                <a:gd name="connsiteX33" fmla="*/ 1919 w 10000"/>
                <a:gd name="connsiteY33" fmla="*/ 1316 h 10000"/>
                <a:gd name="connsiteX34" fmla="*/ 3217 w 10000"/>
                <a:gd name="connsiteY34" fmla="*/ 724 h 10000"/>
                <a:gd name="connsiteX35" fmla="*/ 3331 w 10000"/>
                <a:gd name="connsiteY35" fmla="*/ 132 h 10000"/>
                <a:gd name="connsiteX36" fmla="*/ 3387 w 10000"/>
                <a:gd name="connsiteY36" fmla="*/ 66 h 10000"/>
                <a:gd name="connsiteX37" fmla="*/ 3387 w 10000"/>
                <a:gd name="connsiteY37" fmla="*/ 66 h 10000"/>
                <a:gd name="connsiteX38" fmla="*/ 5871 w 10000"/>
                <a:gd name="connsiteY38" fmla="*/ 66 h 10000"/>
                <a:gd name="connsiteX39" fmla="*/ 5871 w 10000"/>
                <a:gd name="connsiteY39" fmla="*/ 329 h 10000"/>
                <a:gd name="connsiteX40" fmla="*/ 6210 w 10000"/>
                <a:gd name="connsiteY40" fmla="*/ 329 h 10000"/>
                <a:gd name="connsiteX41" fmla="*/ 6210 w 10000"/>
                <a:gd name="connsiteY41" fmla="*/ 66 h 10000"/>
                <a:gd name="connsiteX42" fmla="*/ 9540 w 10000"/>
                <a:gd name="connsiteY42" fmla="*/ 0 h 10000"/>
                <a:gd name="connsiteX0" fmla="*/ 9540 w 10000"/>
                <a:gd name="connsiteY0" fmla="*/ 0 h 10000"/>
                <a:gd name="connsiteX1" fmla="*/ 9992 w 10000"/>
                <a:gd name="connsiteY1" fmla="*/ 395 h 10000"/>
                <a:gd name="connsiteX2" fmla="*/ 9992 w 10000"/>
                <a:gd name="connsiteY2" fmla="*/ 1382 h 10000"/>
                <a:gd name="connsiteX3" fmla="*/ 9878 w 10000"/>
                <a:gd name="connsiteY3" fmla="*/ 2303 h 10000"/>
                <a:gd name="connsiteX4" fmla="*/ 9878 w 10000"/>
                <a:gd name="connsiteY4" fmla="*/ 2632 h 10000"/>
                <a:gd name="connsiteX5" fmla="*/ 9992 w 10000"/>
                <a:gd name="connsiteY5" fmla="*/ 4342 h 10000"/>
                <a:gd name="connsiteX6" fmla="*/ 9992 w 10000"/>
                <a:gd name="connsiteY6" fmla="*/ 5987 h 10000"/>
                <a:gd name="connsiteX7" fmla="*/ 9710 w 10000"/>
                <a:gd name="connsiteY7" fmla="*/ 6776 h 10000"/>
                <a:gd name="connsiteX8" fmla="*/ 9710 w 10000"/>
                <a:gd name="connsiteY8" fmla="*/ 6776 h 10000"/>
                <a:gd name="connsiteX9" fmla="*/ 9653 w 10000"/>
                <a:gd name="connsiteY9" fmla="*/ 6776 h 10000"/>
                <a:gd name="connsiteX10" fmla="*/ 9710 w 10000"/>
                <a:gd name="connsiteY10" fmla="*/ 8026 h 10000"/>
                <a:gd name="connsiteX11" fmla="*/ 9766 w 10000"/>
                <a:gd name="connsiteY11" fmla="*/ 8026 h 10000"/>
                <a:gd name="connsiteX12" fmla="*/ 9766 w 10000"/>
                <a:gd name="connsiteY12" fmla="*/ 10000 h 10000"/>
                <a:gd name="connsiteX13" fmla="*/ 9766 w 10000"/>
                <a:gd name="connsiteY13" fmla="*/ 10000 h 10000"/>
                <a:gd name="connsiteX14" fmla="*/ 3726 w 10000"/>
                <a:gd name="connsiteY14" fmla="*/ 10000 h 10000"/>
                <a:gd name="connsiteX15" fmla="*/ 3726 w 10000"/>
                <a:gd name="connsiteY15" fmla="*/ 10000 h 10000"/>
                <a:gd name="connsiteX16" fmla="*/ 3444 w 10000"/>
                <a:gd name="connsiteY16" fmla="*/ 9671 h 10000"/>
                <a:gd name="connsiteX17" fmla="*/ 3387 w 10000"/>
                <a:gd name="connsiteY17" fmla="*/ 9671 h 10000"/>
                <a:gd name="connsiteX18" fmla="*/ 3105 w 10000"/>
                <a:gd name="connsiteY18" fmla="*/ 9605 h 10000"/>
                <a:gd name="connsiteX19" fmla="*/ 2935 w 10000"/>
                <a:gd name="connsiteY19" fmla="*/ 9474 h 10000"/>
                <a:gd name="connsiteX20" fmla="*/ 2596 w 10000"/>
                <a:gd name="connsiteY20" fmla="*/ 9276 h 10000"/>
                <a:gd name="connsiteX21" fmla="*/ 2484 w 10000"/>
                <a:gd name="connsiteY21" fmla="*/ 8947 h 10000"/>
                <a:gd name="connsiteX22" fmla="*/ 2540 w 10000"/>
                <a:gd name="connsiteY22" fmla="*/ 8487 h 10000"/>
                <a:gd name="connsiteX23" fmla="*/ 2653 w 10000"/>
                <a:gd name="connsiteY23" fmla="*/ 8158 h 10000"/>
                <a:gd name="connsiteX24" fmla="*/ 2032 w 10000"/>
                <a:gd name="connsiteY24" fmla="*/ 8224 h 10000"/>
                <a:gd name="connsiteX25" fmla="*/ 1072 w 10000"/>
                <a:gd name="connsiteY25" fmla="*/ 8158 h 10000"/>
                <a:gd name="connsiteX26" fmla="*/ 621 w 10000"/>
                <a:gd name="connsiteY26" fmla="*/ 8158 h 10000"/>
                <a:gd name="connsiteX27" fmla="*/ 113 w 10000"/>
                <a:gd name="connsiteY27" fmla="*/ 7829 h 10000"/>
                <a:gd name="connsiteX28" fmla="*/ 113 w 10000"/>
                <a:gd name="connsiteY28" fmla="*/ 7829 h 10000"/>
                <a:gd name="connsiteX29" fmla="*/ 226 w 10000"/>
                <a:gd name="connsiteY29" fmla="*/ 7303 h 10000"/>
                <a:gd name="connsiteX30" fmla="*/ 282 w 10000"/>
                <a:gd name="connsiteY30" fmla="*/ 5592 h 10000"/>
                <a:gd name="connsiteX31" fmla="*/ 0 w 10000"/>
                <a:gd name="connsiteY31" fmla="*/ 4013 h 10000"/>
                <a:gd name="connsiteX32" fmla="*/ 2032 w 10000"/>
                <a:gd name="connsiteY32" fmla="*/ 1974 h 10000"/>
                <a:gd name="connsiteX33" fmla="*/ 3217 w 10000"/>
                <a:gd name="connsiteY33" fmla="*/ 724 h 10000"/>
                <a:gd name="connsiteX34" fmla="*/ 3331 w 10000"/>
                <a:gd name="connsiteY34" fmla="*/ 132 h 10000"/>
                <a:gd name="connsiteX35" fmla="*/ 3387 w 10000"/>
                <a:gd name="connsiteY35" fmla="*/ 66 h 10000"/>
                <a:gd name="connsiteX36" fmla="*/ 3387 w 10000"/>
                <a:gd name="connsiteY36" fmla="*/ 66 h 10000"/>
                <a:gd name="connsiteX37" fmla="*/ 5871 w 10000"/>
                <a:gd name="connsiteY37" fmla="*/ 66 h 10000"/>
                <a:gd name="connsiteX38" fmla="*/ 5871 w 10000"/>
                <a:gd name="connsiteY38" fmla="*/ 329 h 10000"/>
                <a:gd name="connsiteX39" fmla="*/ 6210 w 10000"/>
                <a:gd name="connsiteY39" fmla="*/ 329 h 10000"/>
                <a:gd name="connsiteX40" fmla="*/ 6210 w 10000"/>
                <a:gd name="connsiteY40" fmla="*/ 66 h 10000"/>
                <a:gd name="connsiteX41" fmla="*/ 9540 w 10000"/>
                <a:gd name="connsiteY4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00" h="10000">
                  <a:moveTo>
                    <a:pt x="9540" y="0"/>
                  </a:moveTo>
                  <a:cubicBezTo>
                    <a:pt x="9653" y="132"/>
                    <a:pt x="9878" y="263"/>
                    <a:pt x="9992" y="395"/>
                  </a:cubicBezTo>
                  <a:lnTo>
                    <a:pt x="9992" y="1382"/>
                  </a:lnTo>
                  <a:cubicBezTo>
                    <a:pt x="9992" y="1711"/>
                    <a:pt x="10048" y="2039"/>
                    <a:pt x="9878" y="2303"/>
                  </a:cubicBezTo>
                  <a:lnTo>
                    <a:pt x="9878" y="2632"/>
                  </a:lnTo>
                  <a:cubicBezTo>
                    <a:pt x="10048" y="3158"/>
                    <a:pt x="9992" y="3816"/>
                    <a:pt x="9992" y="4342"/>
                  </a:cubicBezTo>
                  <a:cubicBezTo>
                    <a:pt x="9878" y="4803"/>
                    <a:pt x="9992" y="5461"/>
                    <a:pt x="9992" y="5987"/>
                  </a:cubicBezTo>
                  <a:cubicBezTo>
                    <a:pt x="9992" y="6382"/>
                    <a:pt x="10048" y="6645"/>
                    <a:pt x="9710" y="6776"/>
                  </a:cubicBezTo>
                  <a:lnTo>
                    <a:pt x="9710" y="6776"/>
                  </a:lnTo>
                  <a:lnTo>
                    <a:pt x="9653" y="6776"/>
                  </a:lnTo>
                  <a:cubicBezTo>
                    <a:pt x="9653" y="7303"/>
                    <a:pt x="9597" y="7566"/>
                    <a:pt x="9710" y="8026"/>
                  </a:cubicBezTo>
                  <a:lnTo>
                    <a:pt x="9766" y="8026"/>
                  </a:lnTo>
                  <a:cubicBezTo>
                    <a:pt x="9878" y="8618"/>
                    <a:pt x="9710" y="9342"/>
                    <a:pt x="9766" y="10000"/>
                  </a:cubicBezTo>
                  <a:lnTo>
                    <a:pt x="9766" y="10000"/>
                  </a:lnTo>
                  <a:lnTo>
                    <a:pt x="3726" y="10000"/>
                  </a:lnTo>
                  <a:lnTo>
                    <a:pt x="3726" y="10000"/>
                  </a:lnTo>
                  <a:lnTo>
                    <a:pt x="3444" y="9671"/>
                  </a:lnTo>
                  <a:lnTo>
                    <a:pt x="3387" y="9671"/>
                  </a:lnTo>
                  <a:cubicBezTo>
                    <a:pt x="3387" y="9605"/>
                    <a:pt x="3217" y="9605"/>
                    <a:pt x="3105" y="9605"/>
                  </a:cubicBezTo>
                  <a:cubicBezTo>
                    <a:pt x="3049" y="9539"/>
                    <a:pt x="2992" y="9474"/>
                    <a:pt x="2935" y="9474"/>
                  </a:cubicBezTo>
                  <a:lnTo>
                    <a:pt x="2596" y="9276"/>
                  </a:lnTo>
                  <a:cubicBezTo>
                    <a:pt x="2540" y="9145"/>
                    <a:pt x="2484" y="9013"/>
                    <a:pt x="2484" y="8947"/>
                  </a:cubicBezTo>
                  <a:cubicBezTo>
                    <a:pt x="2428" y="8750"/>
                    <a:pt x="2484" y="8684"/>
                    <a:pt x="2540" y="8487"/>
                  </a:cubicBezTo>
                  <a:cubicBezTo>
                    <a:pt x="2540" y="8421"/>
                    <a:pt x="2653" y="8289"/>
                    <a:pt x="2653" y="8158"/>
                  </a:cubicBezTo>
                  <a:cubicBezTo>
                    <a:pt x="2428" y="8158"/>
                    <a:pt x="2202" y="8158"/>
                    <a:pt x="2032" y="8224"/>
                  </a:cubicBezTo>
                  <a:cubicBezTo>
                    <a:pt x="1693" y="8289"/>
                    <a:pt x="1355" y="8158"/>
                    <a:pt x="1072" y="8158"/>
                  </a:cubicBezTo>
                  <a:cubicBezTo>
                    <a:pt x="903" y="8158"/>
                    <a:pt x="734" y="8224"/>
                    <a:pt x="621" y="8158"/>
                  </a:cubicBezTo>
                  <a:lnTo>
                    <a:pt x="113" y="7829"/>
                  </a:lnTo>
                  <a:lnTo>
                    <a:pt x="113" y="7829"/>
                  </a:lnTo>
                  <a:cubicBezTo>
                    <a:pt x="170" y="7632"/>
                    <a:pt x="226" y="7434"/>
                    <a:pt x="226" y="7303"/>
                  </a:cubicBezTo>
                  <a:cubicBezTo>
                    <a:pt x="113" y="6711"/>
                    <a:pt x="282" y="6118"/>
                    <a:pt x="282" y="5592"/>
                  </a:cubicBezTo>
                  <a:cubicBezTo>
                    <a:pt x="339" y="5000"/>
                    <a:pt x="0" y="4539"/>
                    <a:pt x="0" y="4013"/>
                  </a:cubicBezTo>
                  <a:cubicBezTo>
                    <a:pt x="0" y="3026"/>
                    <a:pt x="1355" y="2368"/>
                    <a:pt x="2032" y="1974"/>
                  </a:cubicBezTo>
                  <a:cubicBezTo>
                    <a:pt x="2568" y="1426"/>
                    <a:pt x="3001" y="1031"/>
                    <a:pt x="3217" y="724"/>
                  </a:cubicBezTo>
                  <a:cubicBezTo>
                    <a:pt x="3217" y="526"/>
                    <a:pt x="3217" y="329"/>
                    <a:pt x="3331" y="132"/>
                  </a:cubicBezTo>
                  <a:cubicBezTo>
                    <a:pt x="3331" y="132"/>
                    <a:pt x="3331" y="66"/>
                    <a:pt x="3387" y="66"/>
                  </a:cubicBezTo>
                  <a:lnTo>
                    <a:pt x="3387" y="66"/>
                  </a:lnTo>
                  <a:lnTo>
                    <a:pt x="5871" y="66"/>
                  </a:lnTo>
                  <a:lnTo>
                    <a:pt x="5871" y="329"/>
                  </a:lnTo>
                  <a:lnTo>
                    <a:pt x="6210" y="329"/>
                  </a:lnTo>
                  <a:lnTo>
                    <a:pt x="6210" y="66"/>
                  </a:lnTo>
                  <a:lnTo>
                    <a:pt x="9540" y="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88" name="SUMTER"/>
            <p:cNvSpPr>
              <a:spLocks/>
            </p:cNvSpPr>
            <p:nvPr/>
          </p:nvSpPr>
          <p:spPr bwMode="auto">
            <a:xfrm>
              <a:off x="3340665" y="4010819"/>
              <a:ext cx="513787" cy="411956"/>
            </a:xfrm>
            <a:custGeom>
              <a:avLst/>
              <a:gdLst>
                <a:gd name="connsiteX0" fmla="*/ 211700 w 725488"/>
                <a:gd name="connsiteY0" fmla="*/ 345283 h 419100"/>
                <a:gd name="connsiteX1" fmla="*/ 202201 w 725488"/>
                <a:gd name="connsiteY1" fmla="*/ 361924 h 419100"/>
                <a:gd name="connsiteX2" fmla="*/ 211700 w 725488"/>
                <a:gd name="connsiteY2" fmla="*/ 345283 h 419100"/>
                <a:gd name="connsiteX3" fmla="*/ 4757 w 725488"/>
                <a:gd name="connsiteY3" fmla="*/ 245269 h 419100"/>
                <a:gd name="connsiteX4" fmla="*/ 4758 w 725488"/>
                <a:gd name="connsiteY4" fmla="*/ 245269 h 419100"/>
                <a:gd name="connsiteX5" fmla="*/ 9516 w 725488"/>
                <a:gd name="connsiteY5" fmla="*/ 290513 h 419100"/>
                <a:gd name="connsiteX6" fmla="*/ 9516 w 725488"/>
                <a:gd name="connsiteY6" fmla="*/ 361950 h 419100"/>
                <a:gd name="connsiteX7" fmla="*/ 9515 w 725488"/>
                <a:gd name="connsiteY7" fmla="*/ 290513 h 419100"/>
                <a:gd name="connsiteX8" fmla="*/ 4757 w 725488"/>
                <a:gd name="connsiteY8" fmla="*/ 245269 h 419100"/>
                <a:gd name="connsiteX9" fmla="*/ 468594 w 725488"/>
                <a:gd name="connsiteY9" fmla="*/ 7144 h 419100"/>
                <a:gd name="connsiteX10" fmla="*/ 518546 w 725488"/>
                <a:gd name="connsiteY10" fmla="*/ 7144 h 419100"/>
                <a:gd name="connsiteX11" fmla="*/ 518546 w 725488"/>
                <a:gd name="connsiteY11" fmla="*/ 47625 h 419100"/>
                <a:gd name="connsiteX12" fmla="*/ 542332 w 725488"/>
                <a:gd name="connsiteY12" fmla="*/ 50006 h 419100"/>
                <a:gd name="connsiteX13" fmla="*/ 561361 w 725488"/>
                <a:gd name="connsiteY13" fmla="*/ 45244 h 419100"/>
                <a:gd name="connsiteX14" fmla="*/ 570876 w 725488"/>
                <a:gd name="connsiteY14" fmla="*/ 50006 h 419100"/>
                <a:gd name="connsiteX15" fmla="*/ 594662 w 725488"/>
                <a:gd name="connsiteY15" fmla="*/ 54769 h 419100"/>
                <a:gd name="connsiteX16" fmla="*/ 611313 w 725488"/>
                <a:gd name="connsiteY16" fmla="*/ 61913 h 419100"/>
                <a:gd name="connsiteX17" fmla="*/ 623206 w 725488"/>
                <a:gd name="connsiteY17" fmla="*/ 71438 h 419100"/>
                <a:gd name="connsiteX18" fmla="*/ 620828 w 725488"/>
                <a:gd name="connsiteY18" fmla="*/ 90488 h 419100"/>
                <a:gd name="connsiteX19" fmla="*/ 630342 w 725488"/>
                <a:gd name="connsiteY19" fmla="*/ 107156 h 419100"/>
                <a:gd name="connsiteX20" fmla="*/ 635099 w 725488"/>
                <a:gd name="connsiteY20" fmla="*/ 121444 h 419100"/>
                <a:gd name="connsiteX21" fmla="*/ 670779 w 725488"/>
                <a:gd name="connsiteY21" fmla="*/ 171450 h 419100"/>
                <a:gd name="connsiteX22" fmla="*/ 666022 w 725488"/>
                <a:gd name="connsiteY22" fmla="*/ 202406 h 419100"/>
                <a:gd name="connsiteX23" fmla="*/ 682672 w 725488"/>
                <a:gd name="connsiteY23" fmla="*/ 223838 h 419100"/>
                <a:gd name="connsiteX24" fmla="*/ 690998 w 725488"/>
                <a:gd name="connsiteY24" fmla="*/ 236339 h 419100"/>
                <a:gd name="connsiteX25" fmla="*/ 692187 w 725488"/>
                <a:gd name="connsiteY25" fmla="*/ 238125 h 419100"/>
                <a:gd name="connsiteX26" fmla="*/ 699323 w 725488"/>
                <a:gd name="connsiteY26" fmla="*/ 269081 h 419100"/>
                <a:gd name="connsiteX27" fmla="*/ 701702 w 725488"/>
                <a:gd name="connsiteY27" fmla="*/ 283369 h 419100"/>
                <a:gd name="connsiteX28" fmla="*/ 706459 w 725488"/>
                <a:gd name="connsiteY28" fmla="*/ 297656 h 419100"/>
                <a:gd name="connsiteX29" fmla="*/ 711216 w 725488"/>
                <a:gd name="connsiteY29" fmla="*/ 314325 h 419100"/>
                <a:gd name="connsiteX30" fmla="*/ 725488 w 725488"/>
                <a:gd name="connsiteY30" fmla="*/ 357188 h 419100"/>
                <a:gd name="connsiteX31" fmla="*/ 725488 w 725488"/>
                <a:gd name="connsiteY31" fmla="*/ 369689 h 419100"/>
                <a:gd name="connsiteX32" fmla="*/ 725488 w 725488"/>
                <a:gd name="connsiteY32" fmla="*/ 371475 h 419100"/>
                <a:gd name="connsiteX33" fmla="*/ 313982 w 725488"/>
                <a:gd name="connsiteY33" fmla="*/ 371475 h 419100"/>
                <a:gd name="connsiteX34" fmla="*/ 313982 w 725488"/>
                <a:gd name="connsiteY34" fmla="*/ 419100 h 419100"/>
                <a:gd name="connsiteX35" fmla="*/ 299413 w 725488"/>
                <a:gd name="connsiteY35" fmla="*/ 408682 h 419100"/>
                <a:gd name="connsiteX36" fmla="*/ 297331 w 725488"/>
                <a:gd name="connsiteY36" fmla="*/ 407194 h 419100"/>
                <a:gd name="connsiteX37" fmla="*/ 290195 w 725488"/>
                <a:gd name="connsiteY37" fmla="*/ 397669 h 419100"/>
                <a:gd name="connsiteX38" fmla="*/ 285438 w 725488"/>
                <a:gd name="connsiteY38" fmla="*/ 385763 h 419100"/>
                <a:gd name="connsiteX39" fmla="*/ 268787 w 725488"/>
                <a:gd name="connsiteY39" fmla="*/ 361950 h 419100"/>
                <a:gd name="connsiteX40" fmla="*/ 245001 w 725488"/>
                <a:gd name="connsiteY40" fmla="*/ 342900 h 419100"/>
                <a:gd name="connsiteX41" fmla="*/ 218836 w 725488"/>
                <a:gd name="connsiteY41" fmla="*/ 321469 h 419100"/>
                <a:gd name="connsiteX42" fmla="*/ 211701 w 725488"/>
                <a:gd name="connsiteY42" fmla="*/ 316707 h 419100"/>
                <a:gd name="connsiteX43" fmla="*/ 211701 w 725488"/>
                <a:gd name="connsiteY43" fmla="*/ 316706 h 419100"/>
                <a:gd name="connsiteX44" fmla="*/ 214625 w 725488"/>
                <a:gd name="connsiteY44" fmla="*/ 318658 h 419100"/>
                <a:gd name="connsiteX45" fmla="*/ 223053 w 725488"/>
                <a:gd name="connsiteY45" fmla="*/ 114300 h 419100"/>
                <a:gd name="connsiteX46" fmla="*/ 223593 w 725488"/>
                <a:gd name="connsiteY46" fmla="*/ 76200 h 419100"/>
                <a:gd name="connsiteX47" fmla="*/ 223594 w 725488"/>
                <a:gd name="connsiteY47" fmla="*/ 76200 h 419100"/>
                <a:gd name="connsiteX48" fmla="*/ 223594 w 725488"/>
                <a:gd name="connsiteY48" fmla="*/ 101167 h 419100"/>
                <a:gd name="connsiteX49" fmla="*/ 223838 w 725488"/>
                <a:gd name="connsiteY49" fmla="*/ 95250 h 419100"/>
                <a:gd name="connsiteX50" fmla="*/ 226626 w 725488"/>
                <a:gd name="connsiteY50" fmla="*/ 76200 h 419100"/>
                <a:gd name="connsiteX51" fmla="*/ 397235 w 725488"/>
                <a:gd name="connsiteY51" fmla="*/ 76200 h 419100"/>
                <a:gd name="connsiteX52" fmla="*/ 397235 w 725488"/>
                <a:gd name="connsiteY52" fmla="*/ 84535 h 419100"/>
                <a:gd name="connsiteX53" fmla="*/ 397235 w 725488"/>
                <a:gd name="connsiteY53" fmla="*/ 85725 h 419100"/>
                <a:gd name="connsiteX54" fmla="*/ 468594 w 725488"/>
                <a:gd name="connsiteY54" fmla="*/ 85725 h 419100"/>
                <a:gd name="connsiteX55" fmla="*/ 468594 w 725488"/>
                <a:gd name="connsiteY55" fmla="*/ 7144 h 419100"/>
                <a:gd name="connsiteX56" fmla="*/ 0 w 725488"/>
                <a:gd name="connsiteY56" fmla="*/ 0 h 419100"/>
                <a:gd name="connsiteX57" fmla="*/ 1 w 725488"/>
                <a:gd name="connsiteY57" fmla="*/ 0 h 419100"/>
                <a:gd name="connsiteX58" fmla="*/ 19030 w 725488"/>
                <a:gd name="connsiteY58" fmla="*/ 14288 h 419100"/>
                <a:gd name="connsiteX59" fmla="*/ 19030 w 725488"/>
                <a:gd name="connsiteY59" fmla="*/ 50006 h 419100"/>
                <a:gd name="connsiteX60" fmla="*/ 14273 w 725488"/>
                <a:gd name="connsiteY60" fmla="*/ 83344 h 419100"/>
                <a:gd name="connsiteX61" fmla="*/ 14273 w 725488"/>
                <a:gd name="connsiteY61" fmla="*/ 95250 h 419100"/>
                <a:gd name="connsiteX62" fmla="*/ 19030 w 725488"/>
                <a:gd name="connsiteY62" fmla="*/ 157163 h 419100"/>
                <a:gd name="connsiteX63" fmla="*/ 19030 w 725488"/>
                <a:gd name="connsiteY63" fmla="*/ 216694 h 419100"/>
                <a:gd name="connsiteX64" fmla="*/ 7137 w 725488"/>
                <a:gd name="connsiteY64" fmla="*/ 245269 h 419100"/>
                <a:gd name="connsiteX65" fmla="*/ 7136 w 725488"/>
                <a:gd name="connsiteY65" fmla="*/ 245269 h 419100"/>
                <a:gd name="connsiteX66" fmla="*/ 19029 w 725488"/>
                <a:gd name="connsiteY66" fmla="*/ 216694 h 419100"/>
                <a:gd name="connsiteX67" fmla="*/ 19029 w 725488"/>
                <a:gd name="connsiteY67" fmla="*/ 157163 h 419100"/>
                <a:gd name="connsiteX68" fmla="*/ 14272 w 725488"/>
                <a:gd name="connsiteY68" fmla="*/ 95250 h 419100"/>
                <a:gd name="connsiteX69" fmla="*/ 14272 w 725488"/>
                <a:gd name="connsiteY69" fmla="*/ 83344 h 419100"/>
                <a:gd name="connsiteX70" fmla="*/ 19029 w 725488"/>
                <a:gd name="connsiteY70" fmla="*/ 50006 h 419100"/>
                <a:gd name="connsiteX71" fmla="*/ 0 w 725488"/>
                <a:gd name="connsiteY71" fmla="*/ 0 h 419100"/>
                <a:gd name="connsiteX0" fmla="*/ 211699 w 725487"/>
                <a:gd name="connsiteY0" fmla="*/ 345283 h 419100"/>
                <a:gd name="connsiteX1" fmla="*/ 202200 w 725487"/>
                <a:gd name="connsiteY1" fmla="*/ 361924 h 419100"/>
                <a:gd name="connsiteX2" fmla="*/ 211699 w 725487"/>
                <a:gd name="connsiteY2" fmla="*/ 345283 h 419100"/>
                <a:gd name="connsiteX3" fmla="*/ 4756 w 725487"/>
                <a:gd name="connsiteY3" fmla="*/ 245269 h 419100"/>
                <a:gd name="connsiteX4" fmla="*/ 4757 w 725487"/>
                <a:gd name="connsiteY4" fmla="*/ 245269 h 419100"/>
                <a:gd name="connsiteX5" fmla="*/ 9515 w 725487"/>
                <a:gd name="connsiteY5" fmla="*/ 290513 h 419100"/>
                <a:gd name="connsiteX6" fmla="*/ 9515 w 725487"/>
                <a:gd name="connsiteY6" fmla="*/ 361950 h 419100"/>
                <a:gd name="connsiteX7" fmla="*/ 9514 w 725487"/>
                <a:gd name="connsiteY7" fmla="*/ 290513 h 419100"/>
                <a:gd name="connsiteX8" fmla="*/ 4756 w 725487"/>
                <a:gd name="connsiteY8" fmla="*/ 245269 h 419100"/>
                <a:gd name="connsiteX9" fmla="*/ 468593 w 725487"/>
                <a:gd name="connsiteY9" fmla="*/ 7144 h 419100"/>
                <a:gd name="connsiteX10" fmla="*/ 518545 w 725487"/>
                <a:gd name="connsiteY10" fmla="*/ 7144 h 419100"/>
                <a:gd name="connsiteX11" fmla="*/ 518545 w 725487"/>
                <a:gd name="connsiteY11" fmla="*/ 47625 h 419100"/>
                <a:gd name="connsiteX12" fmla="*/ 542331 w 725487"/>
                <a:gd name="connsiteY12" fmla="*/ 50006 h 419100"/>
                <a:gd name="connsiteX13" fmla="*/ 561360 w 725487"/>
                <a:gd name="connsiteY13" fmla="*/ 45244 h 419100"/>
                <a:gd name="connsiteX14" fmla="*/ 570875 w 725487"/>
                <a:gd name="connsiteY14" fmla="*/ 50006 h 419100"/>
                <a:gd name="connsiteX15" fmla="*/ 594661 w 725487"/>
                <a:gd name="connsiteY15" fmla="*/ 54769 h 419100"/>
                <a:gd name="connsiteX16" fmla="*/ 611312 w 725487"/>
                <a:gd name="connsiteY16" fmla="*/ 61913 h 419100"/>
                <a:gd name="connsiteX17" fmla="*/ 623205 w 725487"/>
                <a:gd name="connsiteY17" fmla="*/ 71438 h 419100"/>
                <a:gd name="connsiteX18" fmla="*/ 620827 w 725487"/>
                <a:gd name="connsiteY18" fmla="*/ 90488 h 419100"/>
                <a:gd name="connsiteX19" fmla="*/ 630341 w 725487"/>
                <a:gd name="connsiteY19" fmla="*/ 107156 h 419100"/>
                <a:gd name="connsiteX20" fmla="*/ 635098 w 725487"/>
                <a:gd name="connsiteY20" fmla="*/ 121444 h 419100"/>
                <a:gd name="connsiteX21" fmla="*/ 670778 w 725487"/>
                <a:gd name="connsiteY21" fmla="*/ 171450 h 419100"/>
                <a:gd name="connsiteX22" fmla="*/ 666021 w 725487"/>
                <a:gd name="connsiteY22" fmla="*/ 202406 h 419100"/>
                <a:gd name="connsiteX23" fmla="*/ 682671 w 725487"/>
                <a:gd name="connsiteY23" fmla="*/ 223838 h 419100"/>
                <a:gd name="connsiteX24" fmla="*/ 690997 w 725487"/>
                <a:gd name="connsiteY24" fmla="*/ 236339 h 419100"/>
                <a:gd name="connsiteX25" fmla="*/ 692186 w 725487"/>
                <a:gd name="connsiteY25" fmla="*/ 238125 h 419100"/>
                <a:gd name="connsiteX26" fmla="*/ 699322 w 725487"/>
                <a:gd name="connsiteY26" fmla="*/ 269081 h 419100"/>
                <a:gd name="connsiteX27" fmla="*/ 701701 w 725487"/>
                <a:gd name="connsiteY27" fmla="*/ 283369 h 419100"/>
                <a:gd name="connsiteX28" fmla="*/ 706458 w 725487"/>
                <a:gd name="connsiteY28" fmla="*/ 297656 h 419100"/>
                <a:gd name="connsiteX29" fmla="*/ 711215 w 725487"/>
                <a:gd name="connsiteY29" fmla="*/ 314325 h 419100"/>
                <a:gd name="connsiteX30" fmla="*/ 725487 w 725487"/>
                <a:gd name="connsiteY30" fmla="*/ 357188 h 419100"/>
                <a:gd name="connsiteX31" fmla="*/ 725487 w 725487"/>
                <a:gd name="connsiteY31" fmla="*/ 369689 h 419100"/>
                <a:gd name="connsiteX32" fmla="*/ 725487 w 725487"/>
                <a:gd name="connsiteY32" fmla="*/ 371475 h 419100"/>
                <a:gd name="connsiteX33" fmla="*/ 313981 w 725487"/>
                <a:gd name="connsiteY33" fmla="*/ 371475 h 419100"/>
                <a:gd name="connsiteX34" fmla="*/ 313981 w 725487"/>
                <a:gd name="connsiteY34" fmla="*/ 419100 h 419100"/>
                <a:gd name="connsiteX35" fmla="*/ 299412 w 725487"/>
                <a:gd name="connsiteY35" fmla="*/ 408682 h 419100"/>
                <a:gd name="connsiteX36" fmla="*/ 297330 w 725487"/>
                <a:gd name="connsiteY36" fmla="*/ 407194 h 419100"/>
                <a:gd name="connsiteX37" fmla="*/ 290194 w 725487"/>
                <a:gd name="connsiteY37" fmla="*/ 397669 h 419100"/>
                <a:gd name="connsiteX38" fmla="*/ 285437 w 725487"/>
                <a:gd name="connsiteY38" fmla="*/ 385763 h 419100"/>
                <a:gd name="connsiteX39" fmla="*/ 268786 w 725487"/>
                <a:gd name="connsiteY39" fmla="*/ 361950 h 419100"/>
                <a:gd name="connsiteX40" fmla="*/ 245000 w 725487"/>
                <a:gd name="connsiteY40" fmla="*/ 342900 h 419100"/>
                <a:gd name="connsiteX41" fmla="*/ 218835 w 725487"/>
                <a:gd name="connsiteY41" fmla="*/ 321469 h 419100"/>
                <a:gd name="connsiteX42" fmla="*/ 211700 w 725487"/>
                <a:gd name="connsiteY42" fmla="*/ 316707 h 419100"/>
                <a:gd name="connsiteX43" fmla="*/ 211700 w 725487"/>
                <a:gd name="connsiteY43" fmla="*/ 316706 h 419100"/>
                <a:gd name="connsiteX44" fmla="*/ 214624 w 725487"/>
                <a:gd name="connsiteY44" fmla="*/ 318658 h 419100"/>
                <a:gd name="connsiteX45" fmla="*/ 223052 w 725487"/>
                <a:gd name="connsiteY45" fmla="*/ 114300 h 419100"/>
                <a:gd name="connsiteX46" fmla="*/ 223592 w 725487"/>
                <a:gd name="connsiteY46" fmla="*/ 76200 h 419100"/>
                <a:gd name="connsiteX47" fmla="*/ 223593 w 725487"/>
                <a:gd name="connsiteY47" fmla="*/ 76200 h 419100"/>
                <a:gd name="connsiteX48" fmla="*/ 223593 w 725487"/>
                <a:gd name="connsiteY48" fmla="*/ 101167 h 419100"/>
                <a:gd name="connsiteX49" fmla="*/ 223837 w 725487"/>
                <a:gd name="connsiteY49" fmla="*/ 95250 h 419100"/>
                <a:gd name="connsiteX50" fmla="*/ 226625 w 725487"/>
                <a:gd name="connsiteY50" fmla="*/ 76200 h 419100"/>
                <a:gd name="connsiteX51" fmla="*/ 397234 w 725487"/>
                <a:gd name="connsiteY51" fmla="*/ 76200 h 419100"/>
                <a:gd name="connsiteX52" fmla="*/ 397234 w 725487"/>
                <a:gd name="connsiteY52" fmla="*/ 84535 h 419100"/>
                <a:gd name="connsiteX53" fmla="*/ 397234 w 725487"/>
                <a:gd name="connsiteY53" fmla="*/ 85725 h 419100"/>
                <a:gd name="connsiteX54" fmla="*/ 468593 w 725487"/>
                <a:gd name="connsiteY54" fmla="*/ 85725 h 419100"/>
                <a:gd name="connsiteX55" fmla="*/ 468593 w 725487"/>
                <a:gd name="connsiteY55" fmla="*/ 7144 h 419100"/>
                <a:gd name="connsiteX56" fmla="*/ 19028 w 725487"/>
                <a:gd name="connsiteY56" fmla="*/ 50006 h 419100"/>
                <a:gd name="connsiteX57" fmla="*/ 0 w 725487"/>
                <a:gd name="connsiteY57" fmla="*/ 0 h 419100"/>
                <a:gd name="connsiteX58" fmla="*/ 19029 w 725487"/>
                <a:gd name="connsiteY58" fmla="*/ 14288 h 419100"/>
                <a:gd name="connsiteX59" fmla="*/ 19029 w 725487"/>
                <a:gd name="connsiteY59" fmla="*/ 50006 h 419100"/>
                <a:gd name="connsiteX60" fmla="*/ 14272 w 725487"/>
                <a:gd name="connsiteY60" fmla="*/ 83344 h 419100"/>
                <a:gd name="connsiteX61" fmla="*/ 14272 w 725487"/>
                <a:gd name="connsiteY61" fmla="*/ 95250 h 419100"/>
                <a:gd name="connsiteX62" fmla="*/ 19029 w 725487"/>
                <a:gd name="connsiteY62" fmla="*/ 157163 h 419100"/>
                <a:gd name="connsiteX63" fmla="*/ 19029 w 725487"/>
                <a:gd name="connsiteY63" fmla="*/ 216694 h 419100"/>
                <a:gd name="connsiteX64" fmla="*/ 7136 w 725487"/>
                <a:gd name="connsiteY64" fmla="*/ 245269 h 419100"/>
                <a:gd name="connsiteX65" fmla="*/ 7135 w 725487"/>
                <a:gd name="connsiteY65" fmla="*/ 245269 h 419100"/>
                <a:gd name="connsiteX66" fmla="*/ 19028 w 725487"/>
                <a:gd name="connsiteY66" fmla="*/ 216694 h 419100"/>
                <a:gd name="connsiteX67" fmla="*/ 19028 w 725487"/>
                <a:gd name="connsiteY67" fmla="*/ 157163 h 419100"/>
                <a:gd name="connsiteX68" fmla="*/ 14271 w 725487"/>
                <a:gd name="connsiteY68" fmla="*/ 95250 h 419100"/>
                <a:gd name="connsiteX69" fmla="*/ 14271 w 725487"/>
                <a:gd name="connsiteY69" fmla="*/ 83344 h 419100"/>
                <a:gd name="connsiteX70" fmla="*/ 19028 w 725487"/>
                <a:gd name="connsiteY70" fmla="*/ 50006 h 419100"/>
                <a:gd name="connsiteX0" fmla="*/ 211699 w 725487"/>
                <a:gd name="connsiteY0" fmla="*/ 345283 h 419100"/>
                <a:gd name="connsiteX1" fmla="*/ 202200 w 725487"/>
                <a:gd name="connsiteY1" fmla="*/ 361924 h 419100"/>
                <a:gd name="connsiteX2" fmla="*/ 211699 w 725487"/>
                <a:gd name="connsiteY2" fmla="*/ 345283 h 419100"/>
                <a:gd name="connsiteX3" fmla="*/ 4756 w 725487"/>
                <a:gd name="connsiteY3" fmla="*/ 245269 h 419100"/>
                <a:gd name="connsiteX4" fmla="*/ 4757 w 725487"/>
                <a:gd name="connsiteY4" fmla="*/ 245269 h 419100"/>
                <a:gd name="connsiteX5" fmla="*/ 9515 w 725487"/>
                <a:gd name="connsiteY5" fmla="*/ 290513 h 419100"/>
                <a:gd name="connsiteX6" fmla="*/ 9515 w 725487"/>
                <a:gd name="connsiteY6" fmla="*/ 361950 h 419100"/>
                <a:gd name="connsiteX7" fmla="*/ 9514 w 725487"/>
                <a:gd name="connsiteY7" fmla="*/ 290513 h 419100"/>
                <a:gd name="connsiteX8" fmla="*/ 4756 w 725487"/>
                <a:gd name="connsiteY8" fmla="*/ 245269 h 419100"/>
                <a:gd name="connsiteX9" fmla="*/ 468593 w 725487"/>
                <a:gd name="connsiteY9" fmla="*/ 7144 h 419100"/>
                <a:gd name="connsiteX10" fmla="*/ 518545 w 725487"/>
                <a:gd name="connsiteY10" fmla="*/ 7144 h 419100"/>
                <a:gd name="connsiteX11" fmla="*/ 518545 w 725487"/>
                <a:gd name="connsiteY11" fmla="*/ 47625 h 419100"/>
                <a:gd name="connsiteX12" fmla="*/ 542331 w 725487"/>
                <a:gd name="connsiteY12" fmla="*/ 50006 h 419100"/>
                <a:gd name="connsiteX13" fmla="*/ 561360 w 725487"/>
                <a:gd name="connsiteY13" fmla="*/ 45244 h 419100"/>
                <a:gd name="connsiteX14" fmla="*/ 570875 w 725487"/>
                <a:gd name="connsiteY14" fmla="*/ 50006 h 419100"/>
                <a:gd name="connsiteX15" fmla="*/ 594661 w 725487"/>
                <a:gd name="connsiteY15" fmla="*/ 54769 h 419100"/>
                <a:gd name="connsiteX16" fmla="*/ 611312 w 725487"/>
                <a:gd name="connsiteY16" fmla="*/ 61913 h 419100"/>
                <a:gd name="connsiteX17" fmla="*/ 623205 w 725487"/>
                <a:gd name="connsiteY17" fmla="*/ 71438 h 419100"/>
                <a:gd name="connsiteX18" fmla="*/ 620827 w 725487"/>
                <a:gd name="connsiteY18" fmla="*/ 90488 h 419100"/>
                <a:gd name="connsiteX19" fmla="*/ 630341 w 725487"/>
                <a:gd name="connsiteY19" fmla="*/ 107156 h 419100"/>
                <a:gd name="connsiteX20" fmla="*/ 635098 w 725487"/>
                <a:gd name="connsiteY20" fmla="*/ 121444 h 419100"/>
                <a:gd name="connsiteX21" fmla="*/ 670778 w 725487"/>
                <a:gd name="connsiteY21" fmla="*/ 171450 h 419100"/>
                <a:gd name="connsiteX22" fmla="*/ 666021 w 725487"/>
                <a:gd name="connsiteY22" fmla="*/ 202406 h 419100"/>
                <a:gd name="connsiteX23" fmla="*/ 682671 w 725487"/>
                <a:gd name="connsiteY23" fmla="*/ 223838 h 419100"/>
                <a:gd name="connsiteX24" fmla="*/ 690997 w 725487"/>
                <a:gd name="connsiteY24" fmla="*/ 236339 h 419100"/>
                <a:gd name="connsiteX25" fmla="*/ 692186 w 725487"/>
                <a:gd name="connsiteY25" fmla="*/ 238125 h 419100"/>
                <a:gd name="connsiteX26" fmla="*/ 699322 w 725487"/>
                <a:gd name="connsiteY26" fmla="*/ 269081 h 419100"/>
                <a:gd name="connsiteX27" fmla="*/ 701701 w 725487"/>
                <a:gd name="connsiteY27" fmla="*/ 283369 h 419100"/>
                <a:gd name="connsiteX28" fmla="*/ 706458 w 725487"/>
                <a:gd name="connsiteY28" fmla="*/ 297656 h 419100"/>
                <a:gd name="connsiteX29" fmla="*/ 711215 w 725487"/>
                <a:gd name="connsiteY29" fmla="*/ 314325 h 419100"/>
                <a:gd name="connsiteX30" fmla="*/ 725487 w 725487"/>
                <a:gd name="connsiteY30" fmla="*/ 357188 h 419100"/>
                <a:gd name="connsiteX31" fmla="*/ 725487 w 725487"/>
                <a:gd name="connsiteY31" fmla="*/ 369689 h 419100"/>
                <a:gd name="connsiteX32" fmla="*/ 725487 w 725487"/>
                <a:gd name="connsiteY32" fmla="*/ 371475 h 419100"/>
                <a:gd name="connsiteX33" fmla="*/ 313981 w 725487"/>
                <a:gd name="connsiteY33" fmla="*/ 371475 h 419100"/>
                <a:gd name="connsiteX34" fmla="*/ 313981 w 725487"/>
                <a:gd name="connsiteY34" fmla="*/ 419100 h 419100"/>
                <a:gd name="connsiteX35" fmla="*/ 299412 w 725487"/>
                <a:gd name="connsiteY35" fmla="*/ 408682 h 419100"/>
                <a:gd name="connsiteX36" fmla="*/ 297330 w 725487"/>
                <a:gd name="connsiteY36" fmla="*/ 407194 h 419100"/>
                <a:gd name="connsiteX37" fmla="*/ 290194 w 725487"/>
                <a:gd name="connsiteY37" fmla="*/ 397669 h 419100"/>
                <a:gd name="connsiteX38" fmla="*/ 285437 w 725487"/>
                <a:gd name="connsiteY38" fmla="*/ 385763 h 419100"/>
                <a:gd name="connsiteX39" fmla="*/ 268786 w 725487"/>
                <a:gd name="connsiteY39" fmla="*/ 361950 h 419100"/>
                <a:gd name="connsiteX40" fmla="*/ 245000 w 725487"/>
                <a:gd name="connsiteY40" fmla="*/ 342900 h 419100"/>
                <a:gd name="connsiteX41" fmla="*/ 218835 w 725487"/>
                <a:gd name="connsiteY41" fmla="*/ 321469 h 419100"/>
                <a:gd name="connsiteX42" fmla="*/ 211700 w 725487"/>
                <a:gd name="connsiteY42" fmla="*/ 316707 h 419100"/>
                <a:gd name="connsiteX43" fmla="*/ 211700 w 725487"/>
                <a:gd name="connsiteY43" fmla="*/ 316706 h 419100"/>
                <a:gd name="connsiteX44" fmla="*/ 214624 w 725487"/>
                <a:gd name="connsiteY44" fmla="*/ 318658 h 419100"/>
                <a:gd name="connsiteX45" fmla="*/ 223052 w 725487"/>
                <a:gd name="connsiteY45" fmla="*/ 114300 h 419100"/>
                <a:gd name="connsiteX46" fmla="*/ 223592 w 725487"/>
                <a:gd name="connsiteY46" fmla="*/ 76200 h 419100"/>
                <a:gd name="connsiteX47" fmla="*/ 223593 w 725487"/>
                <a:gd name="connsiteY47" fmla="*/ 76200 h 419100"/>
                <a:gd name="connsiteX48" fmla="*/ 223593 w 725487"/>
                <a:gd name="connsiteY48" fmla="*/ 101167 h 419100"/>
                <a:gd name="connsiteX49" fmla="*/ 223837 w 725487"/>
                <a:gd name="connsiteY49" fmla="*/ 95250 h 419100"/>
                <a:gd name="connsiteX50" fmla="*/ 226625 w 725487"/>
                <a:gd name="connsiteY50" fmla="*/ 76200 h 419100"/>
                <a:gd name="connsiteX51" fmla="*/ 397234 w 725487"/>
                <a:gd name="connsiteY51" fmla="*/ 76200 h 419100"/>
                <a:gd name="connsiteX52" fmla="*/ 397234 w 725487"/>
                <a:gd name="connsiteY52" fmla="*/ 84535 h 419100"/>
                <a:gd name="connsiteX53" fmla="*/ 397234 w 725487"/>
                <a:gd name="connsiteY53" fmla="*/ 85725 h 419100"/>
                <a:gd name="connsiteX54" fmla="*/ 468593 w 725487"/>
                <a:gd name="connsiteY54" fmla="*/ 85725 h 419100"/>
                <a:gd name="connsiteX55" fmla="*/ 468593 w 725487"/>
                <a:gd name="connsiteY55" fmla="*/ 7144 h 419100"/>
                <a:gd name="connsiteX56" fmla="*/ 19028 w 725487"/>
                <a:gd name="connsiteY56" fmla="*/ 50006 h 419100"/>
                <a:gd name="connsiteX57" fmla="*/ 0 w 725487"/>
                <a:gd name="connsiteY57" fmla="*/ 0 h 419100"/>
                <a:gd name="connsiteX58" fmla="*/ 19029 w 725487"/>
                <a:gd name="connsiteY58" fmla="*/ 50006 h 419100"/>
                <a:gd name="connsiteX59" fmla="*/ 14272 w 725487"/>
                <a:gd name="connsiteY59" fmla="*/ 83344 h 419100"/>
                <a:gd name="connsiteX60" fmla="*/ 14272 w 725487"/>
                <a:gd name="connsiteY60" fmla="*/ 95250 h 419100"/>
                <a:gd name="connsiteX61" fmla="*/ 19029 w 725487"/>
                <a:gd name="connsiteY61" fmla="*/ 157163 h 419100"/>
                <a:gd name="connsiteX62" fmla="*/ 19029 w 725487"/>
                <a:gd name="connsiteY62" fmla="*/ 216694 h 419100"/>
                <a:gd name="connsiteX63" fmla="*/ 7136 w 725487"/>
                <a:gd name="connsiteY63" fmla="*/ 245269 h 419100"/>
                <a:gd name="connsiteX64" fmla="*/ 7135 w 725487"/>
                <a:gd name="connsiteY64" fmla="*/ 245269 h 419100"/>
                <a:gd name="connsiteX65" fmla="*/ 19028 w 725487"/>
                <a:gd name="connsiteY65" fmla="*/ 216694 h 419100"/>
                <a:gd name="connsiteX66" fmla="*/ 19028 w 725487"/>
                <a:gd name="connsiteY66" fmla="*/ 157163 h 419100"/>
                <a:gd name="connsiteX67" fmla="*/ 14271 w 725487"/>
                <a:gd name="connsiteY67" fmla="*/ 95250 h 419100"/>
                <a:gd name="connsiteX68" fmla="*/ 14271 w 725487"/>
                <a:gd name="connsiteY68" fmla="*/ 83344 h 419100"/>
                <a:gd name="connsiteX69" fmla="*/ 19028 w 725487"/>
                <a:gd name="connsiteY69" fmla="*/ 50006 h 419100"/>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42862 h 411956"/>
                <a:gd name="connsiteX57" fmla="*/ 14654 w 721112"/>
                <a:gd name="connsiteY57" fmla="*/ 42862 h 411956"/>
                <a:gd name="connsiteX58" fmla="*/ 9897 w 721112"/>
                <a:gd name="connsiteY58" fmla="*/ 76200 h 411956"/>
                <a:gd name="connsiteX59" fmla="*/ 9897 w 721112"/>
                <a:gd name="connsiteY59" fmla="*/ 88106 h 411956"/>
                <a:gd name="connsiteX60" fmla="*/ 14654 w 721112"/>
                <a:gd name="connsiteY60" fmla="*/ 150019 h 411956"/>
                <a:gd name="connsiteX61" fmla="*/ 14654 w 721112"/>
                <a:gd name="connsiteY61" fmla="*/ 209550 h 411956"/>
                <a:gd name="connsiteX62" fmla="*/ 2761 w 721112"/>
                <a:gd name="connsiteY62" fmla="*/ 238125 h 411956"/>
                <a:gd name="connsiteX63" fmla="*/ 2760 w 721112"/>
                <a:gd name="connsiteY63" fmla="*/ 238125 h 411956"/>
                <a:gd name="connsiteX64" fmla="*/ 14653 w 721112"/>
                <a:gd name="connsiteY64" fmla="*/ 209550 h 411956"/>
                <a:gd name="connsiteX65" fmla="*/ 14653 w 721112"/>
                <a:gd name="connsiteY65" fmla="*/ 150019 h 411956"/>
                <a:gd name="connsiteX66" fmla="*/ 9896 w 721112"/>
                <a:gd name="connsiteY66" fmla="*/ 88106 h 411956"/>
                <a:gd name="connsiteX67" fmla="*/ 9896 w 721112"/>
                <a:gd name="connsiteY67" fmla="*/ 76200 h 411956"/>
                <a:gd name="connsiteX68" fmla="*/ 14653 w 721112"/>
                <a:gd name="connsiteY68" fmla="*/ 42862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9896 w 721112"/>
                <a:gd name="connsiteY56" fmla="*/ 76200 h 411956"/>
                <a:gd name="connsiteX57" fmla="*/ 14654 w 721112"/>
                <a:gd name="connsiteY57" fmla="*/ 42862 h 411956"/>
                <a:gd name="connsiteX58" fmla="*/ 9897 w 721112"/>
                <a:gd name="connsiteY58" fmla="*/ 76200 h 411956"/>
                <a:gd name="connsiteX59" fmla="*/ 9897 w 721112"/>
                <a:gd name="connsiteY59" fmla="*/ 88106 h 411956"/>
                <a:gd name="connsiteX60" fmla="*/ 14654 w 721112"/>
                <a:gd name="connsiteY60" fmla="*/ 150019 h 411956"/>
                <a:gd name="connsiteX61" fmla="*/ 14654 w 721112"/>
                <a:gd name="connsiteY61" fmla="*/ 209550 h 411956"/>
                <a:gd name="connsiteX62" fmla="*/ 2761 w 721112"/>
                <a:gd name="connsiteY62" fmla="*/ 238125 h 411956"/>
                <a:gd name="connsiteX63" fmla="*/ 2760 w 721112"/>
                <a:gd name="connsiteY63" fmla="*/ 238125 h 411956"/>
                <a:gd name="connsiteX64" fmla="*/ 14653 w 721112"/>
                <a:gd name="connsiteY64" fmla="*/ 209550 h 411956"/>
                <a:gd name="connsiteX65" fmla="*/ 14653 w 721112"/>
                <a:gd name="connsiteY65" fmla="*/ 150019 h 411956"/>
                <a:gd name="connsiteX66" fmla="*/ 9896 w 721112"/>
                <a:gd name="connsiteY66" fmla="*/ 88106 h 411956"/>
                <a:gd name="connsiteX67" fmla="*/ 9896 w 721112"/>
                <a:gd name="connsiteY67" fmla="*/ 7620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9896 w 721112"/>
                <a:gd name="connsiteY56" fmla="*/ 76200 h 411956"/>
                <a:gd name="connsiteX57" fmla="*/ 14654 w 721112"/>
                <a:gd name="connsiteY57" fmla="*/ 42862 h 411956"/>
                <a:gd name="connsiteX58" fmla="*/ 9897 w 721112"/>
                <a:gd name="connsiteY58" fmla="*/ 76200 h 411956"/>
                <a:gd name="connsiteX59" fmla="*/ 9897 w 721112"/>
                <a:gd name="connsiteY59" fmla="*/ 88106 h 411956"/>
                <a:gd name="connsiteX60" fmla="*/ 14654 w 721112"/>
                <a:gd name="connsiteY60" fmla="*/ 150019 h 411956"/>
                <a:gd name="connsiteX61" fmla="*/ 14654 w 721112"/>
                <a:gd name="connsiteY61" fmla="*/ 209550 h 411956"/>
                <a:gd name="connsiteX62" fmla="*/ 2761 w 721112"/>
                <a:gd name="connsiteY62" fmla="*/ 238125 h 411956"/>
                <a:gd name="connsiteX63" fmla="*/ 2760 w 721112"/>
                <a:gd name="connsiteY63" fmla="*/ 238125 h 411956"/>
                <a:gd name="connsiteX64" fmla="*/ 14653 w 721112"/>
                <a:gd name="connsiteY64" fmla="*/ 209550 h 411956"/>
                <a:gd name="connsiteX65" fmla="*/ 14653 w 721112"/>
                <a:gd name="connsiteY65" fmla="*/ 150019 h 411956"/>
                <a:gd name="connsiteX66" fmla="*/ 9896 w 721112"/>
                <a:gd name="connsiteY66" fmla="*/ 7620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9896 w 721112"/>
                <a:gd name="connsiteY56" fmla="*/ 76200 h 411956"/>
                <a:gd name="connsiteX57" fmla="*/ 9897 w 721112"/>
                <a:gd name="connsiteY57" fmla="*/ 76200 h 411956"/>
                <a:gd name="connsiteX58" fmla="*/ 9897 w 721112"/>
                <a:gd name="connsiteY58" fmla="*/ 88106 h 411956"/>
                <a:gd name="connsiteX59" fmla="*/ 14654 w 721112"/>
                <a:gd name="connsiteY59" fmla="*/ 150019 h 411956"/>
                <a:gd name="connsiteX60" fmla="*/ 14654 w 721112"/>
                <a:gd name="connsiteY60" fmla="*/ 209550 h 411956"/>
                <a:gd name="connsiteX61" fmla="*/ 2761 w 721112"/>
                <a:gd name="connsiteY61" fmla="*/ 238125 h 411956"/>
                <a:gd name="connsiteX62" fmla="*/ 2760 w 721112"/>
                <a:gd name="connsiteY62" fmla="*/ 238125 h 411956"/>
                <a:gd name="connsiteX63" fmla="*/ 14653 w 721112"/>
                <a:gd name="connsiteY63" fmla="*/ 209550 h 411956"/>
                <a:gd name="connsiteX64" fmla="*/ 14653 w 721112"/>
                <a:gd name="connsiteY64" fmla="*/ 150019 h 411956"/>
                <a:gd name="connsiteX65" fmla="*/ 9896 w 721112"/>
                <a:gd name="connsiteY65" fmla="*/ 7620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9896 w 721112"/>
                <a:gd name="connsiteY56" fmla="*/ 76200 h 411956"/>
                <a:gd name="connsiteX57" fmla="*/ 9897 w 721112"/>
                <a:gd name="connsiteY57" fmla="*/ 76200 h 411956"/>
                <a:gd name="connsiteX58" fmla="*/ 9897 w 721112"/>
                <a:gd name="connsiteY58" fmla="*/ 88106 h 411956"/>
                <a:gd name="connsiteX59" fmla="*/ 14654 w 721112"/>
                <a:gd name="connsiteY59" fmla="*/ 150019 h 411956"/>
                <a:gd name="connsiteX60" fmla="*/ 14654 w 721112"/>
                <a:gd name="connsiteY60" fmla="*/ 209550 h 411956"/>
                <a:gd name="connsiteX61" fmla="*/ 2761 w 721112"/>
                <a:gd name="connsiteY61" fmla="*/ 238125 h 411956"/>
                <a:gd name="connsiteX62" fmla="*/ 2760 w 721112"/>
                <a:gd name="connsiteY62" fmla="*/ 238125 h 411956"/>
                <a:gd name="connsiteX63" fmla="*/ 14653 w 721112"/>
                <a:gd name="connsiteY63" fmla="*/ 209550 h 411956"/>
                <a:gd name="connsiteX64" fmla="*/ 9896 w 721112"/>
                <a:gd name="connsiteY64" fmla="*/ 7620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209550 h 411956"/>
                <a:gd name="connsiteX57" fmla="*/ 9897 w 721112"/>
                <a:gd name="connsiteY57" fmla="*/ 76200 h 411956"/>
                <a:gd name="connsiteX58" fmla="*/ 9897 w 721112"/>
                <a:gd name="connsiteY58" fmla="*/ 88106 h 411956"/>
                <a:gd name="connsiteX59" fmla="*/ 14654 w 721112"/>
                <a:gd name="connsiteY59" fmla="*/ 150019 h 411956"/>
                <a:gd name="connsiteX60" fmla="*/ 14654 w 721112"/>
                <a:gd name="connsiteY60" fmla="*/ 209550 h 411956"/>
                <a:gd name="connsiteX61" fmla="*/ 2761 w 721112"/>
                <a:gd name="connsiteY61" fmla="*/ 238125 h 411956"/>
                <a:gd name="connsiteX62" fmla="*/ 2760 w 721112"/>
                <a:gd name="connsiteY62" fmla="*/ 238125 h 411956"/>
                <a:gd name="connsiteX63" fmla="*/ 14653 w 721112"/>
                <a:gd name="connsiteY63" fmla="*/ 20955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209550 h 411956"/>
                <a:gd name="connsiteX57" fmla="*/ 9897 w 721112"/>
                <a:gd name="connsiteY57" fmla="*/ 76200 h 411956"/>
                <a:gd name="connsiteX58" fmla="*/ 9897 w 721112"/>
                <a:gd name="connsiteY58" fmla="*/ 88106 h 411956"/>
                <a:gd name="connsiteX59" fmla="*/ 14654 w 721112"/>
                <a:gd name="connsiteY59" fmla="*/ 209550 h 411956"/>
                <a:gd name="connsiteX60" fmla="*/ 2761 w 721112"/>
                <a:gd name="connsiteY60" fmla="*/ 238125 h 411956"/>
                <a:gd name="connsiteX61" fmla="*/ 2760 w 721112"/>
                <a:gd name="connsiteY61" fmla="*/ 238125 h 411956"/>
                <a:gd name="connsiteX62" fmla="*/ 14653 w 721112"/>
                <a:gd name="connsiteY62" fmla="*/ 20955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209550 h 411956"/>
                <a:gd name="connsiteX57" fmla="*/ 9897 w 721112"/>
                <a:gd name="connsiteY57" fmla="*/ 76200 h 411956"/>
                <a:gd name="connsiteX58" fmla="*/ 14654 w 721112"/>
                <a:gd name="connsiteY58" fmla="*/ 209550 h 411956"/>
                <a:gd name="connsiteX59" fmla="*/ 2761 w 721112"/>
                <a:gd name="connsiteY59" fmla="*/ 238125 h 411956"/>
                <a:gd name="connsiteX60" fmla="*/ 2760 w 721112"/>
                <a:gd name="connsiteY60" fmla="*/ 238125 h 411956"/>
                <a:gd name="connsiteX61" fmla="*/ 14653 w 721112"/>
                <a:gd name="connsiteY61" fmla="*/ 20955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209550 h 411956"/>
                <a:gd name="connsiteX57" fmla="*/ 14654 w 721112"/>
                <a:gd name="connsiteY57" fmla="*/ 209550 h 411956"/>
                <a:gd name="connsiteX58" fmla="*/ 2761 w 721112"/>
                <a:gd name="connsiteY58" fmla="*/ 238125 h 411956"/>
                <a:gd name="connsiteX59" fmla="*/ 2760 w 721112"/>
                <a:gd name="connsiteY59" fmla="*/ 238125 h 411956"/>
                <a:gd name="connsiteX60" fmla="*/ 14653 w 721112"/>
                <a:gd name="connsiteY60" fmla="*/ 20955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2760 w 721112"/>
                <a:gd name="connsiteY56" fmla="*/ 238125 h 411956"/>
                <a:gd name="connsiteX57" fmla="*/ 14654 w 721112"/>
                <a:gd name="connsiteY57" fmla="*/ 209550 h 411956"/>
                <a:gd name="connsiteX58" fmla="*/ 2761 w 721112"/>
                <a:gd name="connsiteY58" fmla="*/ 238125 h 411956"/>
                <a:gd name="connsiteX59" fmla="*/ 2760 w 721112"/>
                <a:gd name="connsiteY59" fmla="*/ 238125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2761 w 721112"/>
                <a:gd name="connsiteY56" fmla="*/ 238125 h 411956"/>
                <a:gd name="connsiteX57" fmla="*/ 14654 w 721112"/>
                <a:gd name="connsiteY57" fmla="*/ 209550 h 411956"/>
                <a:gd name="connsiteX58" fmla="*/ 2761 w 721112"/>
                <a:gd name="connsiteY58" fmla="*/ 238125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0" fmla="*/ 207323 w 721111"/>
                <a:gd name="connsiteY0" fmla="*/ 338139 h 411956"/>
                <a:gd name="connsiteX1" fmla="*/ 197824 w 721111"/>
                <a:gd name="connsiteY1" fmla="*/ 354780 h 411956"/>
                <a:gd name="connsiteX2" fmla="*/ 207323 w 721111"/>
                <a:gd name="connsiteY2" fmla="*/ 338139 h 411956"/>
                <a:gd name="connsiteX3" fmla="*/ 5138 w 721111"/>
                <a:gd name="connsiteY3" fmla="*/ 283369 h 411956"/>
                <a:gd name="connsiteX4" fmla="*/ 381 w 721111"/>
                <a:gd name="connsiteY4" fmla="*/ 238125 h 411956"/>
                <a:gd name="connsiteX5" fmla="*/ 5139 w 721111"/>
                <a:gd name="connsiteY5" fmla="*/ 283369 h 411956"/>
                <a:gd name="connsiteX6" fmla="*/ 5139 w 721111"/>
                <a:gd name="connsiteY6" fmla="*/ 354806 h 411956"/>
                <a:gd name="connsiteX7" fmla="*/ 5138 w 721111"/>
                <a:gd name="connsiteY7" fmla="*/ 283369 h 411956"/>
                <a:gd name="connsiteX8" fmla="*/ 464217 w 721111"/>
                <a:gd name="connsiteY8" fmla="*/ 0 h 411956"/>
                <a:gd name="connsiteX9" fmla="*/ 514169 w 721111"/>
                <a:gd name="connsiteY9" fmla="*/ 0 h 411956"/>
                <a:gd name="connsiteX10" fmla="*/ 514169 w 721111"/>
                <a:gd name="connsiteY10" fmla="*/ 40481 h 411956"/>
                <a:gd name="connsiteX11" fmla="*/ 537955 w 721111"/>
                <a:gd name="connsiteY11" fmla="*/ 42862 h 411956"/>
                <a:gd name="connsiteX12" fmla="*/ 556984 w 721111"/>
                <a:gd name="connsiteY12" fmla="*/ 38100 h 411956"/>
                <a:gd name="connsiteX13" fmla="*/ 566499 w 721111"/>
                <a:gd name="connsiteY13" fmla="*/ 42862 h 411956"/>
                <a:gd name="connsiteX14" fmla="*/ 590285 w 721111"/>
                <a:gd name="connsiteY14" fmla="*/ 47625 h 411956"/>
                <a:gd name="connsiteX15" fmla="*/ 606936 w 721111"/>
                <a:gd name="connsiteY15" fmla="*/ 54769 h 411956"/>
                <a:gd name="connsiteX16" fmla="*/ 618829 w 721111"/>
                <a:gd name="connsiteY16" fmla="*/ 64294 h 411956"/>
                <a:gd name="connsiteX17" fmla="*/ 616451 w 721111"/>
                <a:gd name="connsiteY17" fmla="*/ 83344 h 411956"/>
                <a:gd name="connsiteX18" fmla="*/ 625965 w 721111"/>
                <a:gd name="connsiteY18" fmla="*/ 100012 h 411956"/>
                <a:gd name="connsiteX19" fmla="*/ 630722 w 721111"/>
                <a:gd name="connsiteY19" fmla="*/ 114300 h 411956"/>
                <a:gd name="connsiteX20" fmla="*/ 666402 w 721111"/>
                <a:gd name="connsiteY20" fmla="*/ 164306 h 411956"/>
                <a:gd name="connsiteX21" fmla="*/ 661645 w 721111"/>
                <a:gd name="connsiteY21" fmla="*/ 195262 h 411956"/>
                <a:gd name="connsiteX22" fmla="*/ 678295 w 721111"/>
                <a:gd name="connsiteY22" fmla="*/ 216694 h 411956"/>
                <a:gd name="connsiteX23" fmla="*/ 686621 w 721111"/>
                <a:gd name="connsiteY23" fmla="*/ 229195 h 411956"/>
                <a:gd name="connsiteX24" fmla="*/ 687810 w 721111"/>
                <a:gd name="connsiteY24" fmla="*/ 230981 h 411956"/>
                <a:gd name="connsiteX25" fmla="*/ 694946 w 721111"/>
                <a:gd name="connsiteY25" fmla="*/ 261937 h 411956"/>
                <a:gd name="connsiteX26" fmla="*/ 697325 w 721111"/>
                <a:gd name="connsiteY26" fmla="*/ 276225 h 411956"/>
                <a:gd name="connsiteX27" fmla="*/ 702082 w 721111"/>
                <a:gd name="connsiteY27" fmla="*/ 290512 h 411956"/>
                <a:gd name="connsiteX28" fmla="*/ 706839 w 721111"/>
                <a:gd name="connsiteY28" fmla="*/ 307181 h 411956"/>
                <a:gd name="connsiteX29" fmla="*/ 721111 w 721111"/>
                <a:gd name="connsiteY29" fmla="*/ 350044 h 411956"/>
                <a:gd name="connsiteX30" fmla="*/ 721111 w 721111"/>
                <a:gd name="connsiteY30" fmla="*/ 362545 h 411956"/>
                <a:gd name="connsiteX31" fmla="*/ 721111 w 721111"/>
                <a:gd name="connsiteY31" fmla="*/ 364331 h 411956"/>
                <a:gd name="connsiteX32" fmla="*/ 309605 w 721111"/>
                <a:gd name="connsiteY32" fmla="*/ 364331 h 411956"/>
                <a:gd name="connsiteX33" fmla="*/ 309605 w 721111"/>
                <a:gd name="connsiteY33" fmla="*/ 411956 h 411956"/>
                <a:gd name="connsiteX34" fmla="*/ 295036 w 721111"/>
                <a:gd name="connsiteY34" fmla="*/ 401538 h 411956"/>
                <a:gd name="connsiteX35" fmla="*/ 292954 w 721111"/>
                <a:gd name="connsiteY35" fmla="*/ 400050 h 411956"/>
                <a:gd name="connsiteX36" fmla="*/ 285818 w 721111"/>
                <a:gd name="connsiteY36" fmla="*/ 390525 h 411956"/>
                <a:gd name="connsiteX37" fmla="*/ 281061 w 721111"/>
                <a:gd name="connsiteY37" fmla="*/ 378619 h 411956"/>
                <a:gd name="connsiteX38" fmla="*/ 264410 w 721111"/>
                <a:gd name="connsiteY38" fmla="*/ 354806 h 411956"/>
                <a:gd name="connsiteX39" fmla="*/ 240624 w 721111"/>
                <a:gd name="connsiteY39" fmla="*/ 335756 h 411956"/>
                <a:gd name="connsiteX40" fmla="*/ 214459 w 721111"/>
                <a:gd name="connsiteY40" fmla="*/ 314325 h 411956"/>
                <a:gd name="connsiteX41" fmla="*/ 207324 w 721111"/>
                <a:gd name="connsiteY41" fmla="*/ 309563 h 411956"/>
                <a:gd name="connsiteX42" fmla="*/ 207324 w 721111"/>
                <a:gd name="connsiteY42" fmla="*/ 309562 h 411956"/>
                <a:gd name="connsiteX43" fmla="*/ 210248 w 721111"/>
                <a:gd name="connsiteY43" fmla="*/ 311514 h 411956"/>
                <a:gd name="connsiteX44" fmla="*/ 218676 w 721111"/>
                <a:gd name="connsiteY44" fmla="*/ 107156 h 411956"/>
                <a:gd name="connsiteX45" fmla="*/ 219216 w 721111"/>
                <a:gd name="connsiteY45" fmla="*/ 69056 h 411956"/>
                <a:gd name="connsiteX46" fmla="*/ 219217 w 721111"/>
                <a:gd name="connsiteY46" fmla="*/ 69056 h 411956"/>
                <a:gd name="connsiteX47" fmla="*/ 219217 w 721111"/>
                <a:gd name="connsiteY47" fmla="*/ 94023 h 411956"/>
                <a:gd name="connsiteX48" fmla="*/ 219461 w 721111"/>
                <a:gd name="connsiteY48" fmla="*/ 88106 h 411956"/>
                <a:gd name="connsiteX49" fmla="*/ 222249 w 721111"/>
                <a:gd name="connsiteY49" fmla="*/ 69056 h 411956"/>
                <a:gd name="connsiteX50" fmla="*/ 392858 w 721111"/>
                <a:gd name="connsiteY50" fmla="*/ 69056 h 411956"/>
                <a:gd name="connsiteX51" fmla="*/ 392858 w 721111"/>
                <a:gd name="connsiteY51" fmla="*/ 77391 h 411956"/>
                <a:gd name="connsiteX52" fmla="*/ 392858 w 721111"/>
                <a:gd name="connsiteY52" fmla="*/ 78581 h 411956"/>
                <a:gd name="connsiteX53" fmla="*/ 464217 w 721111"/>
                <a:gd name="connsiteY53" fmla="*/ 78581 h 411956"/>
                <a:gd name="connsiteX54" fmla="*/ 464217 w 721111"/>
                <a:gd name="connsiteY54" fmla="*/ 0 h 411956"/>
                <a:gd name="connsiteX0" fmla="*/ 207323 w 721111"/>
                <a:gd name="connsiteY0" fmla="*/ 338139 h 411956"/>
                <a:gd name="connsiteX1" fmla="*/ 197824 w 721111"/>
                <a:gd name="connsiteY1" fmla="*/ 354780 h 411956"/>
                <a:gd name="connsiteX2" fmla="*/ 207323 w 721111"/>
                <a:gd name="connsiteY2" fmla="*/ 338139 h 411956"/>
                <a:gd name="connsiteX3" fmla="*/ 5138 w 721111"/>
                <a:gd name="connsiteY3" fmla="*/ 283369 h 411956"/>
                <a:gd name="connsiteX4" fmla="*/ 381 w 721111"/>
                <a:gd name="connsiteY4" fmla="*/ 238125 h 411956"/>
                <a:gd name="connsiteX5" fmla="*/ 5139 w 721111"/>
                <a:gd name="connsiteY5" fmla="*/ 283369 h 411956"/>
                <a:gd name="connsiteX6" fmla="*/ 5138 w 721111"/>
                <a:gd name="connsiteY6" fmla="*/ 283369 h 411956"/>
                <a:gd name="connsiteX7" fmla="*/ 464217 w 721111"/>
                <a:gd name="connsiteY7" fmla="*/ 0 h 411956"/>
                <a:gd name="connsiteX8" fmla="*/ 514169 w 721111"/>
                <a:gd name="connsiteY8" fmla="*/ 0 h 411956"/>
                <a:gd name="connsiteX9" fmla="*/ 514169 w 721111"/>
                <a:gd name="connsiteY9" fmla="*/ 40481 h 411956"/>
                <a:gd name="connsiteX10" fmla="*/ 537955 w 721111"/>
                <a:gd name="connsiteY10" fmla="*/ 42862 h 411956"/>
                <a:gd name="connsiteX11" fmla="*/ 556984 w 721111"/>
                <a:gd name="connsiteY11" fmla="*/ 38100 h 411956"/>
                <a:gd name="connsiteX12" fmla="*/ 566499 w 721111"/>
                <a:gd name="connsiteY12" fmla="*/ 42862 h 411956"/>
                <a:gd name="connsiteX13" fmla="*/ 590285 w 721111"/>
                <a:gd name="connsiteY13" fmla="*/ 47625 h 411956"/>
                <a:gd name="connsiteX14" fmla="*/ 606936 w 721111"/>
                <a:gd name="connsiteY14" fmla="*/ 54769 h 411956"/>
                <a:gd name="connsiteX15" fmla="*/ 618829 w 721111"/>
                <a:gd name="connsiteY15" fmla="*/ 64294 h 411956"/>
                <a:gd name="connsiteX16" fmla="*/ 616451 w 721111"/>
                <a:gd name="connsiteY16" fmla="*/ 83344 h 411956"/>
                <a:gd name="connsiteX17" fmla="*/ 625965 w 721111"/>
                <a:gd name="connsiteY17" fmla="*/ 100012 h 411956"/>
                <a:gd name="connsiteX18" fmla="*/ 630722 w 721111"/>
                <a:gd name="connsiteY18" fmla="*/ 114300 h 411956"/>
                <a:gd name="connsiteX19" fmla="*/ 666402 w 721111"/>
                <a:gd name="connsiteY19" fmla="*/ 164306 h 411956"/>
                <a:gd name="connsiteX20" fmla="*/ 661645 w 721111"/>
                <a:gd name="connsiteY20" fmla="*/ 195262 h 411956"/>
                <a:gd name="connsiteX21" fmla="*/ 678295 w 721111"/>
                <a:gd name="connsiteY21" fmla="*/ 216694 h 411956"/>
                <a:gd name="connsiteX22" fmla="*/ 686621 w 721111"/>
                <a:gd name="connsiteY22" fmla="*/ 229195 h 411956"/>
                <a:gd name="connsiteX23" fmla="*/ 687810 w 721111"/>
                <a:gd name="connsiteY23" fmla="*/ 230981 h 411956"/>
                <a:gd name="connsiteX24" fmla="*/ 694946 w 721111"/>
                <a:gd name="connsiteY24" fmla="*/ 261937 h 411956"/>
                <a:gd name="connsiteX25" fmla="*/ 697325 w 721111"/>
                <a:gd name="connsiteY25" fmla="*/ 276225 h 411956"/>
                <a:gd name="connsiteX26" fmla="*/ 702082 w 721111"/>
                <a:gd name="connsiteY26" fmla="*/ 290512 h 411956"/>
                <a:gd name="connsiteX27" fmla="*/ 706839 w 721111"/>
                <a:gd name="connsiteY27" fmla="*/ 307181 h 411956"/>
                <a:gd name="connsiteX28" fmla="*/ 721111 w 721111"/>
                <a:gd name="connsiteY28" fmla="*/ 350044 h 411956"/>
                <a:gd name="connsiteX29" fmla="*/ 721111 w 721111"/>
                <a:gd name="connsiteY29" fmla="*/ 362545 h 411956"/>
                <a:gd name="connsiteX30" fmla="*/ 721111 w 721111"/>
                <a:gd name="connsiteY30" fmla="*/ 364331 h 411956"/>
                <a:gd name="connsiteX31" fmla="*/ 309605 w 721111"/>
                <a:gd name="connsiteY31" fmla="*/ 364331 h 411956"/>
                <a:gd name="connsiteX32" fmla="*/ 309605 w 721111"/>
                <a:gd name="connsiteY32" fmla="*/ 411956 h 411956"/>
                <a:gd name="connsiteX33" fmla="*/ 295036 w 721111"/>
                <a:gd name="connsiteY33" fmla="*/ 401538 h 411956"/>
                <a:gd name="connsiteX34" fmla="*/ 292954 w 721111"/>
                <a:gd name="connsiteY34" fmla="*/ 400050 h 411956"/>
                <a:gd name="connsiteX35" fmla="*/ 285818 w 721111"/>
                <a:gd name="connsiteY35" fmla="*/ 390525 h 411956"/>
                <a:gd name="connsiteX36" fmla="*/ 281061 w 721111"/>
                <a:gd name="connsiteY36" fmla="*/ 378619 h 411956"/>
                <a:gd name="connsiteX37" fmla="*/ 264410 w 721111"/>
                <a:gd name="connsiteY37" fmla="*/ 354806 h 411956"/>
                <a:gd name="connsiteX38" fmla="*/ 240624 w 721111"/>
                <a:gd name="connsiteY38" fmla="*/ 335756 h 411956"/>
                <a:gd name="connsiteX39" fmla="*/ 214459 w 721111"/>
                <a:gd name="connsiteY39" fmla="*/ 314325 h 411956"/>
                <a:gd name="connsiteX40" fmla="*/ 207324 w 721111"/>
                <a:gd name="connsiteY40" fmla="*/ 309563 h 411956"/>
                <a:gd name="connsiteX41" fmla="*/ 207324 w 721111"/>
                <a:gd name="connsiteY41" fmla="*/ 309562 h 411956"/>
                <a:gd name="connsiteX42" fmla="*/ 210248 w 721111"/>
                <a:gd name="connsiteY42" fmla="*/ 311514 h 411956"/>
                <a:gd name="connsiteX43" fmla="*/ 218676 w 721111"/>
                <a:gd name="connsiteY43" fmla="*/ 107156 h 411956"/>
                <a:gd name="connsiteX44" fmla="*/ 219216 w 721111"/>
                <a:gd name="connsiteY44" fmla="*/ 69056 h 411956"/>
                <a:gd name="connsiteX45" fmla="*/ 219217 w 721111"/>
                <a:gd name="connsiteY45" fmla="*/ 69056 h 411956"/>
                <a:gd name="connsiteX46" fmla="*/ 219217 w 721111"/>
                <a:gd name="connsiteY46" fmla="*/ 94023 h 411956"/>
                <a:gd name="connsiteX47" fmla="*/ 219461 w 721111"/>
                <a:gd name="connsiteY47" fmla="*/ 88106 h 411956"/>
                <a:gd name="connsiteX48" fmla="*/ 222249 w 721111"/>
                <a:gd name="connsiteY48" fmla="*/ 69056 h 411956"/>
                <a:gd name="connsiteX49" fmla="*/ 392858 w 721111"/>
                <a:gd name="connsiteY49" fmla="*/ 69056 h 411956"/>
                <a:gd name="connsiteX50" fmla="*/ 392858 w 721111"/>
                <a:gd name="connsiteY50" fmla="*/ 77391 h 411956"/>
                <a:gd name="connsiteX51" fmla="*/ 392858 w 721111"/>
                <a:gd name="connsiteY51" fmla="*/ 78581 h 411956"/>
                <a:gd name="connsiteX52" fmla="*/ 464217 w 721111"/>
                <a:gd name="connsiteY52" fmla="*/ 78581 h 411956"/>
                <a:gd name="connsiteX53" fmla="*/ 464217 w 721111"/>
                <a:gd name="connsiteY53" fmla="*/ 0 h 411956"/>
                <a:gd name="connsiteX0" fmla="*/ 207323 w 721111"/>
                <a:gd name="connsiteY0" fmla="*/ 338139 h 411956"/>
                <a:gd name="connsiteX1" fmla="*/ 197824 w 721111"/>
                <a:gd name="connsiteY1" fmla="*/ 354780 h 411956"/>
                <a:gd name="connsiteX2" fmla="*/ 207323 w 721111"/>
                <a:gd name="connsiteY2" fmla="*/ 338139 h 411956"/>
                <a:gd name="connsiteX3" fmla="*/ 5139 w 721111"/>
                <a:gd name="connsiteY3" fmla="*/ 283369 h 411956"/>
                <a:gd name="connsiteX4" fmla="*/ 381 w 721111"/>
                <a:gd name="connsiteY4" fmla="*/ 238125 h 411956"/>
                <a:gd name="connsiteX5" fmla="*/ 5139 w 721111"/>
                <a:gd name="connsiteY5" fmla="*/ 283369 h 411956"/>
                <a:gd name="connsiteX6" fmla="*/ 464217 w 721111"/>
                <a:gd name="connsiteY6" fmla="*/ 0 h 411956"/>
                <a:gd name="connsiteX7" fmla="*/ 514169 w 721111"/>
                <a:gd name="connsiteY7" fmla="*/ 0 h 411956"/>
                <a:gd name="connsiteX8" fmla="*/ 514169 w 721111"/>
                <a:gd name="connsiteY8" fmla="*/ 40481 h 411956"/>
                <a:gd name="connsiteX9" fmla="*/ 537955 w 721111"/>
                <a:gd name="connsiteY9" fmla="*/ 42862 h 411956"/>
                <a:gd name="connsiteX10" fmla="*/ 556984 w 721111"/>
                <a:gd name="connsiteY10" fmla="*/ 38100 h 411956"/>
                <a:gd name="connsiteX11" fmla="*/ 566499 w 721111"/>
                <a:gd name="connsiteY11" fmla="*/ 42862 h 411956"/>
                <a:gd name="connsiteX12" fmla="*/ 590285 w 721111"/>
                <a:gd name="connsiteY12" fmla="*/ 47625 h 411956"/>
                <a:gd name="connsiteX13" fmla="*/ 606936 w 721111"/>
                <a:gd name="connsiteY13" fmla="*/ 54769 h 411956"/>
                <a:gd name="connsiteX14" fmla="*/ 618829 w 721111"/>
                <a:gd name="connsiteY14" fmla="*/ 64294 h 411956"/>
                <a:gd name="connsiteX15" fmla="*/ 616451 w 721111"/>
                <a:gd name="connsiteY15" fmla="*/ 83344 h 411956"/>
                <a:gd name="connsiteX16" fmla="*/ 625965 w 721111"/>
                <a:gd name="connsiteY16" fmla="*/ 100012 h 411956"/>
                <a:gd name="connsiteX17" fmla="*/ 630722 w 721111"/>
                <a:gd name="connsiteY17" fmla="*/ 114300 h 411956"/>
                <a:gd name="connsiteX18" fmla="*/ 666402 w 721111"/>
                <a:gd name="connsiteY18" fmla="*/ 164306 h 411956"/>
                <a:gd name="connsiteX19" fmla="*/ 661645 w 721111"/>
                <a:gd name="connsiteY19" fmla="*/ 195262 h 411956"/>
                <a:gd name="connsiteX20" fmla="*/ 678295 w 721111"/>
                <a:gd name="connsiteY20" fmla="*/ 216694 h 411956"/>
                <a:gd name="connsiteX21" fmla="*/ 686621 w 721111"/>
                <a:gd name="connsiteY21" fmla="*/ 229195 h 411956"/>
                <a:gd name="connsiteX22" fmla="*/ 687810 w 721111"/>
                <a:gd name="connsiteY22" fmla="*/ 230981 h 411956"/>
                <a:gd name="connsiteX23" fmla="*/ 694946 w 721111"/>
                <a:gd name="connsiteY23" fmla="*/ 261937 h 411956"/>
                <a:gd name="connsiteX24" fmla="*/ 697325 w 721111"/>
                <a:gd name="connsiteY24" fmla="*/ 276225 h 411956"/>
                <a:gd name="connsiteX25" fmla="*/ 702082 w 721111"/>
                <a:gd name="connsiteY25" fmla="*/ 290512 h 411956"/>
                <a:gd name="connsiteX26" fmla="*/ 706839 w 721111"/>
                <a:gd name="connsiteY26" fmla="*/ 307181 h 411956"/>
                <a:gd name="connsiteX27" fmla="*/ 721111 w 721111"/>
                <a:gd name="connsiteY27" fmla="*/ 350044 h 411956"/>
                <a:gd name="connsiteX28" fmla="*/ 721111 w 721111"/>
                <a:gd name="connsiteY28" fmla="*/ 362545 h 411956"/>
                <a:gd name="connsiteX29" fmla="*/ 721111 w 721111"/>
                <a:gd name="connsiteY29" fmla="*/ 364331 h 411956"/>
                <a:gd name="connsiteX30" fmla="*/ 309605 w 721111"/>
                <a:gd name="connsiteY30" fmla="*/ 364331 h 411956"/>
                <a:gd name="connsiteX31" fmla="*/ 309605 w 721111"/>
                <a:gd name="connsiteY31" fmla="*/ 411956 h 411956"/>
                <a:gd name="connsiteX32" fmla="*/ 295036 w 721111"/>
                <a:gd name="connsiteY32" fmla="*/ 401538 h 411956"/>
                <a:gd name="connsiteX33" fmla="*/ 292954 w 721111"/>
                <a:gd name="connsiteY33" fmla="*/ 400050 h 411956"/>
                <a:gd name="connsiteX34" fmla="*/ 285818 w 721111"/>
                <a:gd name="connsiteY34" fmla="*/ 390525 h 411956"/>
                <a:gd name="connsiteX35" fmla="*/ 281061 w 721111"/>
                <a:gd name="connsiteY35" fmla="*/ 378619 h 411956"/>
                <a:gd name="connsiteX36" fmla="*/ 264410 w 721111"/>
                <a:gd name="connsiteY36" fmla="*/ 354806 h 411956"/>
                <a:gd name="connsiteX37" fmla="*/ 240624 w 721111"/>
                <a:gd name="connsiteY37" fmla="*/ 335756 h 411956"/>
                <a:gd name="connsiteX38" fmla="*/ 214459 w 721111"/>
                <a:gd name="connsiteY38" fmla="*/ 314325 h 411956"/>
                <a:gd name="connsiteX39" fmla="*/ 207324 w 721111"/>
                <a:gd name="connsiteY39" fmla="*/ 309563 h 411956"/>
                <a:gd name="connsiteX40" fmla="*/ 207324 w 721111"/>
                <a:gd name="connsiteY40" fmla="*/ 309562 h 411956"/>
                <a:gd name="connsiteX41" fmla="*/ 210248 w 721111"/>
                <a:gd name="connsiteY41" fmla="*/ 311514 h 411956"/>
                <a:gd name="connsiteX42" fmla="*/ 218676 w 721111"/>
                <a:gd name="connsiteY42" fmla="*/ 107156 h 411956"/>
                <a:gd name="connsiteX43" fmla="*/ 219216 w 721111"/>
                <a:gd name="connsiteY43" fmla="*/ 69056 h 411956"/>
                <a:gd name="connsiteX44" fmla="*/ 219217 w 721111"/>
                <a:gd name="connsiteY44" fmla="*/ 69056 h 411956"/>
                <a:gd name="connsiteX45" fmla="*/ 219217 w 721111"/>
                <a:gd name="connsiteY45" fmla="*/ 94023 h 411956"/>
                <a:gd name="connsiteX46" fmla="*/ 219461 w 721111"/>
                <a:gd name="connsiteY46" fmla="*/ 88106 h 411956"/>
                <a:gd name="connsiteX47" fmla="*/ 222249 w 721111"/>
                <a:gd name="connsiteY47" fmla="*/ 69056 h 411956"/>
                <a:gd name="connsiteX48" fmla="*/ 392858 w 721111"/>
                <a:gd name="connsiteY48" fmla="*/ 69056 h 411956"/>
                <a:gd name="connsiteX49" fmla="*/ 392858 w 721111"/>
                <a:gd name="connsiteY49" fmla="*/ 77391 h 411956"/>
                <a:gd name="connsiteX50" fmla="*/ 392858 w 721111"/>
                <a:gd name="connsiteY50" fmla="*/ 78581 h 411956"/>
                <a:gd name="connsiteX51" fmla="*/ 464217 w 721111"/>
                <a:gd name="connsiteY51" fmla="*/ 78581 h 411956"/>
                <a:gd name="connsiteX52" fmla="*/ 464217 w 721111"/>
                <a:gd name="connsiteY52" fmla="*/ 0 h 411956"/>
                <a:gd name="connsiteX0" fmla="*/ 9499 w 523287"/>
                <a:gd name="connsiteY0" fmla="*/ 338139 h 411956"/>
                <a:gd name="connsiteX1" fmla="*/ 0 w 523287"/>
                <a:gd name="connsiteY1" fmla="*/ 354780 h 411956"/>
                <a:gd name="connsiteX2" fmla="*/ 9499 w 523287"/>
                <a:gd name="connsiteY2" fmla="*/ 338139 h 411956"/>
                <a:gd name="connsiteX3" fmla="*/ 266393 w 523287"/>
                <a:gd name="connsiteY3" fmla="*/ 0 h 411956"/>
                <a:gd name="connsiteX4" fmla="*/ 316345 w 523287"/>
                <a:gd name="connsiteY4" fmla="*/ 0 h 411956"/>
                <a:gd name="connsiteX5" fmla="*/ 316345 w 523287"/>
                <a:gd name="connsiteY5" fmla="*/ 40481 h 411956"/>
                <a:gd name="connsiteX6" fmla="*/ 340131 w 523287"/>
                <a:gd name="connsiteY6" fmla="*/ 42862 h 411956"/>
                <a:gd name="connsiteX7" fmla="*/ 359160 w 523287"/>
                <a:gd name="connsiteY7" fmla="*/ 38100 h 411956"/>
                <a:gd name="connsiteX8" fmla="*/ 368675 w 523287"/>
                <a:gd name="connsiteY8" fmla="*/ 42862 h 411956"/>
                <a:gd name="connsiteX9" fmla="*/ 392461 w 523287"/>
                <a:gd name="connsiteY9" fmla="*/ 47625 h 411956"/>
                <a:gd name="connsiteX10" fmla="*/ 409112 w 523287"/>
                <a:gd name="connsiteY10" fmla="*/ 54769 h 411956"/>
                <a:gd name="connsiteX11" fmla="*/ 421005 w 523287"/>
                <a:gd name="connsiteY11" fmla="*/ 64294 h 411956"/>
                <a:gd name="connsiteX12" fmla="*/ 418627 w 523287"/>
                <a:gd name="connsiteY12" fmla="*/ 83344 h 411956"/>
                <a:gd name="connsiteX13" fmla="*/ 428141 w 523287"/>
                <a:gd name="connsiteY13" fmla="*/ 100012 h 411956"/>
                <a:gd name="connsiteX14" fmla="*/ 432898 w 523287"/>
                <a:gd name="connsiteY14" fmla="*/ 114300 h 411956"/>
                <a:gd name="connsiteX15" fmla="*/ 468578 w 523287"/>
                <a:gd name="connsiteY15" fmla="*/ 164306 h 411956"/>
                <a:gd name="connsiteX16" fmla="*/ 463821 w 523287"/>
                <a:gd name="connsiteY16" fmla="*/ 195262 h 411956"/>
                <a:gd name="connsiteX17" fmla="*/ 480471 w 523287"/>
                <a:gd name="connsiteY17" fmla="*/ 216694 h 411956"/>
                <a:gd name="connsiteX18" fmla="*/ 488797 w 523287"/>
                <a:gd name="connsiteY18" fmla="*/ 229195 h 411956"/>
                <a:gd name="connsiteX19" fmla="*/ 489986 w 523287"/>
                <a:gd name="connsiteY19" fmla="*/ 230981 h 411956"/>
                <a:gd name="connsiteX20" fmla="*/ 497122 w 523287"/>
                <a:gd name="connsiteY20" fmla="*/ 261937 h 411956"/>
                <a:gd name="connsiteX21" fmla="*/ 499501 w 523287"/>
                <a:gd name="connsiteY21" fmla="*/ 276225 h 411956"/>
                <a:gd name="connsiteX22" fmla="*/ 504258 w 523287"/>
                <a:gd name="connsiteY22" fmla="*/ 290512 h 411956"/>
                <a:gd name="connsiteX23" fmla="*/ 509015 w 523287"/>
                <a:gd name="connsiteY23" fmla="*/ 307181 h 411956"/>
                <a:gd name="connsiteX24" fmla="*/ 523287 w 523287"/>
                <a:gd name="connsiteY24" fmla="*/ 350044 h 411956"/>
                <a:gd name="connsiteX25" fmla="*/ 523287 w 523287"/>
                <a:gd name="connsiteY25" fmla="*/ 362545 h 411956"/>
                <a:gd name="connsiteX26" fmla="*/ 523287 w 523287"/>
                <a:gd name="connsiteY26" fmla="*/ 364331 h 411956"/>
                <a:gd name="connsiteX27" fmla="*/ 111781 w 523287"/>
                <a:gd name="connsiteY27" fmla="*/ 364331 h 411956"/>
                <a:gd name="connsiteX28" fmla="*/ 111781 w 523287"/>
                <a:gd name="connsiteY28" fmla="*/ 411956 h 411956"/>
                <a:gd name="connsiteX29" fmla="*/ 97212 w 523287"/>
                <a:gd name="connsiteY29" fmla="*/ 401538 h 411956"/>
                <a:gd name="connsiteX30" fmla="*/ 95130 w 523287"/>
                <a:gd name="connsiteY30" fmla="*/ 400050 h 411956"/>
                <a:gd name="connsiteX31" fmla="*/ 87994 w 523287"/>
                <a:gd name="connsiteY31" fmla="*/ 390525 h 411956"/>
                <a:gd name="connsiteX32" fmla="*/ 83237 w 523287"/>
                <a:gd name="connsiteY32" fmla="*/ 378619 h 411956"/>
                <a:gd name="connsiteX33" fmla="*/ 66586 w 523287"/>
                <a:gd name="connsiteY33" fmla="*/ 354806 h 411956"/>
                <a:gd name="connsiteX34" fmla="*/ 42800 w 523287"/>
                <a:gd name="connsiteY34" fmla="*/ 335756 h 411956"/>
                <a:gd name="connsiteX35" fmla="*/ 16635 w 523287"/>
                <a:gd name="connsiteY35" fmla="*/ 314325 h 411956"/>
                <a:gd name="connsiteX36" fmla="*/ 9500 w 523287"/>
                <a:gd name="connsiteY36" fmla="*/ 309563 h 411956"/>
                <a:gd name="connsiteX37" fmla="*/ 9500 w 523287"/>
                <a:gd name="connsiteY37" fmla="*/ 309562 h 411956"/>
                <a:gd name="connsiteX38" fmla="*/ 12424 w 523287"/>
                <a:gd name="connsiteY38" fmla="*/ 311514 h 411956"/>
                <a:gd name="connsiteX39" fmla="*/ 20852 w 523287"/>
                <a:gd name="connsiteY39" fmla="*/ 107156 h 411956"/>
                <a:gd name="connsiteX40" fmla="*/ 21392 w 523287"/>
                <a:gd name="connsiteY40" fmla="*/ 69056 h 411956"/>
                <a:gd name="connsiteX41" fmla="*/ 21393 w 523287"/>
                <a:gd name="connsiteY41" fmla="*/ 69056 h 411956"/>
                <a:gd name="connsiteX42" fmla="*/ 21393 w 523287"/>
                <a:gd name="connsiteY42" fmla="*/ 94023 h 411956"/>
                <a:gd name="connsiteX43" fmla="*/ 21637 w 523287"/>
                <a:gd name="connsiteY43" fmla="*/ 88106 h 411956"/>
                <a:gd name="connsiteX44" fmla="*/ 24425 w 523287"/>
                <a:gd name="connsiteY44" fmla="*/ 69056 h 411956"/>
                <a:gd name="connsiteX45" fmla="*/ 195034 w 523287"/>
                <a:gd name="connsiteY45" fmla="*/ 69056 h 411956"/>
                <a:gd name="connsiteX46" fmla="*/ 195034 w 523287"/>
                <a:gd name="connsiteY46" fmla="*/ 77391 h 411956"/>
                <a:gd name="connsiteX47" fmla="*/ 195034 w 523287"/>
                <a:gd name="connsiteY47" fmla="*/ 78581 h 411956"/>
                <a:gd name="connsiteX48" fmla="*/ 266393 w 523287"/>
                <a:gd name="connsiteY48" fmla="*/ 78581 h 411956"/>
                <a:gd name="connsiteX49" fmla="*/ 266393 w 523287"/>
                <a:gd name="connsiteY49" fmla="*/ 0 h 411956"/>
                <a:gd name="connsiteX0" fmla="*/ 256893 w 513787"/>
                <a:gd name="connsiteY0" fmla="*/ 0 h 411956"/>
                <a:gd name="connsiteX1" fmla="*/ 306845 w 513787"/>
                <a:gd name="connsiteY1" fmla="*/ 0 h 411956"/>
                <a:gd name="connsiteX2" fmla="*/ 306845 w 513787"/>
                <a:gd name="connsiteY2" fmla="*/ 40481 h 411956"/>
                <a:gd name="connsiteX3" fmla="*/ 330631 w 513787"/>
                <a:gd name="connsiteY3" fmla="*/ 42862 h 411956"/>
                <a:gd name="connsiteX4" fmla="*/ 349660 w 513787"/>
                <a:gd name="connsiteY4" fmla="*/ 38100 h 411956"/>
                <a:gd name="connsiteX5" fmla="*/ 359175 w 513787"/>
                <a:gd name="connsiteY5" fmla="*/ 42862 h 411956"/>
                <a:gd name="connsiteX6" fmla="*/ 382961 w 513787"/>
                <a:gd name="connsiteY6" fmla="*/ 47625 h 411956"/>
                <a:gd name="connsiteX7" fmla="*/ 399612 w 513787"/>
                <a:gd name="connsiteY7" fmla="*/ 54769 h 411956"/>
                <a:gd name="connsiteX8" fmla="*/ 411505 w 513787"/>
                <a:gd name="connsiteY8" fmla="*/ 64294 h 411956"/>
                <a:gd name="connsiteX9" fmla="*/ 409127 w 513787"/>
                <a:gd name="connsiteY9" fmla="*/ 83344 h 411956"/>
                <a:gd name="connsiteX10" fmla="*/ 418641 w 513787"/>
                <a:gd name="connsiteY10" fmla="*/ 100012 h 411956"/>
                <a:gd name="connsiteX11" fmla="*/ 423398 w 513787"/>
                <a:gd name="connsiteY11" fmla="*/ 114300 h 411956"/>
                <a:gd name="connsiteX12" fmla="*/ 459078 w 513787"/>
                <a:gd name="connsiteY12" fmla="*/ 164306 h 411956"/>
                <a:gd name="connsiteX13" fmla="*/ 454321 w 513787"/>
                <a:gd name="connsiteY13" fmla="*/ 195262 h 411956"/>
                <a:gd name="connsiteX14" fmla="*/ 470971 w 513787"/>
                <a:gd name="connsiteY14" fmla="*/ 216694 h 411956"/>
                <a:gd name="connsiteX15" fmla="*/ 479297 w 513787"/>
                <a:gd name="connsiteY15" fmla="*/ 229195 h 411956"/>
                <a:gd name="connsiteX16" fmla="*/ 480486 w 513787"/>
                <a:gd name="connsiteY16" fmla="*/ 230981 h 411956"/>
                <a:gd name="connsiteX17" fmla="*/ 487622 w 513787"/>
                <a:gd name="connsiteY17" fmla="*/ 261937 h 411956"/>
                <a:gd name="connsiteX18" fmla="*/ 490001 w 513787"/>
                <a:gd name="connsiteY18" fmla="*/ 276225 h 411956"/>
                <a:gd name="connsiteX19" fmla="*/ 494758 w 513787"/>
                <a:gd name="connsiteY19" fmla="*/ 290512 h 411956"/>
                <a:gd name="connsiteX20" fmla="*/ 499515 w 513787"/>
                <a:gd name="connsiteY20" fmla="*/ 307181 h 411956"/>
                <a:gd name="connsiteX21" fmla="*/ 513787 w 513787"/>
                <a:gd name="connsiteY21" fmla="*/ 350044 h 411956"/>
                <a:gd name="connsiteX22" fmla="*/ 513787 w 513787"/>
                <a:gd name="connsiteY22" fmla="*/ 362545 h 411956"/>
                <a:gd name="connsiteX23" fmla="*/ 513787 w 513787"/>
                <a:gd name="connsiteY23" fmla="*/ 364331 h 411956"/>
                <a:gd name="connsiteX24" fmla="*/ 102281 w 513787"/>
                <a:gd name="connsiteY24" fmla="*/ 364331 h 411956"/>
                <a:gd name="connsiteX25" fmla="*/ 102281 w 513787"/>
                <a:gd name="connsiteY25" fmla="*/ 411956 h 411956"/>
                <a:gd name="connsiteX26" fmla="*/ 87712 w 513787"/>
                <a:gd name="connsiteY26" fmla="*/ 401538 h 411956"/>
                <a:gd name="connsiteX27" fmla="*/ 85630 w 513787"/>
                <a:gd name="connsiteY27" fmla="*/ 400050 h 411956"/>
                <a:gd name="connsiteX28" fmla="*/ 78494 w 513787"/>
                <a:gd name="connsiteY28" fmla="*/ 390525 h 411956"/>
                <a:gd name="connsiteX29" fmla="*/ 73737 w 513787"/>
                <a:gd name="connsiteY29" fmla="*/ 378619 h 411956"/>
                <a:gd name="connsiteX30" fmla="*/ 57086 w 513787"/>
                <a:gd name="connsiteY30" fmla="*/ 354806 h 411956"/>
                <a:gd name="connsiteX31" fmla="*/ 33300 w 513787"/>
                <a:gd name="connsiteY31" fmla="*/ 335756 h 411956"/>
                <a:gd name="connsiteX32" fmla="*/ 7135 w 513787"/>
                <a:gd name="connsiteY32" fmla="*/ 314325 h 411956"/>
                <a:gd name="connsiteX33" fmla="*/ 0 w 513787"/>
                <a:gd name="connsiteY33" fmla="*/ 309563 h 411956"/>
                <a:gd name="connsiteX34" fmla="*/ 0 w 513787"/>
                <a:gd name="connsiteY34" fmla="*/ 309562 h 411956"/>
                <a:gd name="connsiteX35" fmla="*/ 2924 w 513787"/>
                <a:gd name="connsiteY35" fmla="*/ 311514 h 411956"/>
                <a:gd name="connsiteX36" fmla="*/ 11352 w 513787"/>
                <a:gd name="connsiteY36" fmla="*/ 107156 h 411956"/>
                <a:gd name="connsiteX37" fmla="*/ 11892 w 513787"/>
                <a:gd name="connsiteY37" fmla="*/ 69056 h 411956"/>
                <a:gd name="connsiteX38" fmla="*/ 11893 w 513787"/>
                <a:gd name="connsiteY38" fmla="*/ 69056 h 411956"/>
                <a:gd name="connsiteX39" fmla="*/ 11893 w 513787"/>
                <a:gd name="connsiteY39" fmla="*/ 94023 h 411956"/>
                <a:gd name="connsiteX40" fmla="*/ 12137 w 513787"/>
                <a:gd name="connsiteY40" fmla="*/ 88106 h 411956"/>
                <a:gd name="connsiteX41" fmla="*/ 14925 w 513787"/>
                <a:gd name="connsiteY41" fmla="*/ 69056 h 411956"/>
                <a:gd name="connsiteX42" fmla="*/ 185534 w 513787"/>
                <a:gd name="connsiteY42" fmla="*/ 69056 h 411956"/>
                <a:gd name="connsiteX43" fmla="*/ 185534 w 513787"/>
                <a:gd name="connsiteY43" fmla="*/ 77391 h 411956"/>
                <a:gd name="connsiteX44" fmla="*/ 185534 w 513787"/>
                <a:gd name="connsiteY44" fmla="*/ 78581 h 411956"/>
                <a:gd name="connsiteX45" fmla="*/ 256893 w 513787"/>
                <a:gd name="connsiteY45" fmla="*/ 78581 h 411956"/>
                <a:gd name="connsiteX46" fmla="*/ 256893 w 513787"/>
                <a:gd name="connsiteY46" fmla="*/ 0 h 4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13787" h="411956">
                  <a:moveTo>
                    <a:pt x="256893" y="0"/>
                  </a:moveTo>
                  <a:lnTo>
                    <a:pt x="306845" y="0"/>
                  </a:lnTo>
                  <a:lnTo>
                    <a:pt x="306845" y="40481"/>
                  </a:lnTo>
                  <a:cubicBezTo>
                    <a:pt x="313981" y="40481"/>
                    <a:pt x="323495" y="45244"/>
                    <a:pt x="330631" y="42862"/>
                  </a:cubicBezTo>
                  <a:cubicBezTo>
                    <a:pt x="335388" y="40481"/>
                    <a:pt x="344903" y="35719"/>
                    <a:pt x="349660" y="38100"/>
                  </a:cubicBezTo>
                  <a:lnTo>
                    <a:pt x="359175" y="42862"/>
                  </a:lnTo>
                  <a:cubicBezTo>
                    <a:pt x="368690" y="47625"/>
                    <a:pt x="375826" y="45244"/>
                    <a:pt x="382961" y="47625"/>
                  </a:cubicBezTo>
                  <a:cubicBezTo>
                    <a:pt x="390097" y="50006"/>
                    <a:pt x="394855" y="54769"/>
                    <a:pt x="399612" y="54769"/>
                  </a:cubicBezTo>
                  <a:cubicBezTo>
                    <a:pt x="401991" y="57150"/>
                    <a:pt x="409127" y="59531"/>
                    <a:pt x="411505" y="64294"/>
                  </a:cubicBezTo>
                  <a:cubicBezTo>
                    <a:pt x="411505" y="71437"/>
                    <a:pt x="406748" y="76200"/>
                    <a:pt x="409127" y="83344"/>
                  </a:cubicBezTo>
                  <a:cubicBezTo>
                    <a:pt x="411505" y="88106"/>
                    <a:pt x="418641" y="95250"/>
                    <a:pt x="418641" y="100012"/>
                  </a:cubicBezTo>
                  <a:cubicBezTo>
                    <a:pt x="423398" y="102394"/>
                    <a:pt x="423398" y="109537"/>
                    <a:pt x="423398" y="114300"/>
                  </a:cubicBezTo>
                  <a:cubicBezTo>
                    <a:pt x="428156" y="135731"/>
                    <a:pt x="466214" y="142875"/>
                    <a:pt x="459078" y="164306"/>
                  </a:cubicBezTo>
                  <a:cubicBezTo>
                    <a:pt x="456700" y="176212"/>
                    <a:pt x="454321" y="183356"/>
                    <a:pt x="454321" y="195262"/>
                  </a:cubicBezTo>
                  <a:cubicBezTo>
                    <a:pt x="454321" y="207169"/>
                    <a:pt x="461457" y="209550"/>
                    <a:pt x="470971" y="216694"/>
                  </a:cubicBezTo>
                  <a:lnTo>
                    <a:pt x="479297" y="229195"/>
                  </a:lnTo>
                  <a:lnTo>
                    <a:pt x="480486" y="230981"/>
                  </a:lnTo>
                  <a:cubicBezTo>
                    <a:pt x="482865" y="240506"/>
                    <a:pt x="487622" y="252412"/>
                    <a:pt x="487622" y="261937"/>
                  </a:cubicBezTo>
                  <a:cubicBezTo>
                    <a:pt x="487622" y="266700"/>
                    <a:pt x="487622" y="271462"/>
                    <a:pt x="490001" y="276225"/>
                  </a:cubicBezTo>
                  <a:cubicBezTo>
                    <a:pt x="490001" y="280987"/>
                    <a:pt x="494758" y="285750"/>
                    <a:pt x="494758" y="290512"/>
                  </a:cubicBezTo>
                  <a:cubicBezTo>
                    <a:pt x="497137" y="292894"/>
                    <a:pt x="499515" y="304800"/>
                    <a:pt x="499515" y="307181"/>
                  </a:cubicBezTo>
                  <a:cubicBezTo>
                    <a:pt x="501894" y="323850"/>
                    <a:pt x="513787" y="330994"/>
                    <a:pt x="513787" y="350044"/>
                  </a:cubicBezTo>
                  <a:lnTo>
                    <a:pt x="513787" y="362545"/>
                  </a:lnTo>
                  <a:lnTo>
                    <a:pt x="513787" y="364331"/>
                  </a:lnTo>
                  <a:lnTo>
                    <a:pt x="102281" y="364331"/>
                  </a:lnTo>
                  <a:lnTo>
                    <a:pt x="102281" y="411956"/>
                  </a:lnTo>
                  <a:lnTo>
                    <a:pt x="87712" y="401538"/>
                  </a:lnTo>
                  <a:lnTo>
                    <a:pt x="85630" y="400050"/>
                  </a:lnTo>
                  <a:cubicBezTo>
                    <a:pt x="83252" y="397669"/>
                    <a:pt x="80873" y="392906"/>
                    <a:pt x="78494" y="390525"/>
                  </a:cubicBezTo>
                  <a:lnTo>
                    <a:pt x="73737" y="378619"/>
                  </a:lnTo>
                  <a:cubicBezTo>
                    <a:pt x="66601" y="371475"/>
                    <a:pt x="64222" y="359569"/>
                    <a:pt x="57086" y="354806"/>
                  </a:cubicBezTo>
                  <a:cubicBezTo>
                    <a:pt x="47572" y="350044"/>
                    <a:pt x="40436" y="340519"/>
                    <a:pt x="33300" y="335756"/>
                  </a:cubicBezTo>
                  <a:cubicBezTo>
                    <a:pt x="23785" y="328612"/>
                    <a:pt x="16649" y="319087"/>
                    <a:pt x="7135" y="314325"/>
                  </a:cubicBezTo>
                  <a:lnTo>
                    <a:pt x="0" y="309563"/>
                  </a:lnTo>
                  <a:lnTo>
                    <a:pt x="0" y="309562"/>
                  </a:lnTo>
                  <a:cubicBezTo>
                    <a:pt x="839" y="310402"/>
                    <a:pt x="1678" y="311243"/>
                    <a:pt x="2924" y="311514"/>
                  </a:cubicBezTo>
                  <a:lnTo>
                    <a:pt x="11352" y="107156"/>
                  </a:lnTo>
                  <a:lnTo>
                    <a:pt x="11892" y="69056"/>
                  </a:lnTo>
                  <a:lnTo>
                    <a:pt x="11893" y="69056"/>
                  </a:lnTo>
                  <a:lnTo>
                    <a:pt x="11893" y="94023"/>
                  </a:lnTo>
                  <a:cubicBezTo>
                    <a:pt x="11974" y="92051"/>
                    <a:pt x="12056" y="90078"/>
                    <a:pt x="12137" y="88106"/>
                  </a:cubicBezTo>
                  <a:lnTo>
                    <a:pt x="14925" y="69056"/>
                  </a:lnTo>
                  <a:lnTo>
                    <a:pt x="185534" y="69056"/>
                  </a:lnTo>
                  <a:lnTo>
                    <a:pt x="185534" y="77391"/>
                  </a:lnTo>
                  <a:lnTo>
                    <a:pt x="185534" y="78581"/>
                  </a:lnTo>
                  <a:lnTo>
                    <a:pt x="256893" y="78581"/>
                  </a:lnTo>
                  <a:lnTo>
                    <a:pt x="256893" y="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89" name="PICKENS"/>
            <p:cNvSpPr>
              <a:spLocks/>
            </p:cNvSpPr>
            <p:nvPr/>
          </p:nvSpPr>
          <p:spPr bwMode="auto">
            <a:xfrm>
              <a:off x="3133725" y="1266825"/>
              <a:ext cx="387350" cy="222250"/>
            </a:xfrm>
            <a:custGeom>
              <a:avLst/>
              <a:gdLst>
                <a:gd name="T0" fmla="*/ 0 w 163"/>
                <a:gd name="T1" fmla="*/ 7 h 93"/>
                <a:gd name="T2" fmla="*/ 0 w 163"/>
                <a:gd name="T3" fmla="*/ 74 h 93"/>
                <a:gd name="T4" fmla="*/ 0 w 163"/>
                <a:gd name="T5" fmla="*/ 74 h 93"/>
                <a:gd name="T6" fmla="*/ 30 w 163"/>
                <a:gd name="T7" fmla="*/ 75 h 93"/>
                <a:gd name="T8" fmla="*/ 30 w 163"/>
                <a:gd name="T9" fmla="*/ 90 h 93"/>
                <a:gd name="T10" fmla="*/ 88 w 163"/>
                <a:gd name="T11" fmla="*/ 90 h 93"/>
                <a:gd name="T12" fmla="*/ 93 w 163"/>
                <a:gd name="T13" fmla="*/ 86 h 93"/>
                <a:gd name="T14" fmla="*/ 100 w 163"/>
                <a:gd name="T15" fmla="*/ 89 h 93"/>
                <a:gd name="T16" fmla="*/ 104 w 163"/>
                <a:gd name="T17" fmla="*/ 92 h 93"/>
                <a:gd name="T18" fmla="*/ 108 w 163"/>
                <a:gd name="T19" fmla="*/ 93 h 93"/>
                <a:gd name="T20" fmla="*/ 113 w 163"/>
                <a:gd name="T21" fmla="*/ 90 h 93"/>
                <a:gd name="T22" fmla="*/ 163 w 163"/>
                <a:gd name="T23" fmla="*/ 90 h 93"/>
                <a:gd name="T24" fmla="*/ 163 w 163"/>
                <a:gd name="T25" fmla="*/ 90 h 93"/>
                <a:gd name="T26" fmla="*/ 163 w 163"/>
                <a:gd name="T27" fmla="*/ 46 h 93"/>
                <a:gd name="T28" fmla="*/ 136 w 163"/>
                <a:gd name="T29" fmla="*/ 46 h 93"/>
                <a:gd name="T30" fmla="*/ 130 w 163"/>
                <a:gd name="T31" fmla="*/ 2 h 93"/>
                <a:gd name="T32" fmla="*/ 130 w 163"/>
                <a:gd name="T33" fmla="*/ 2 h 93"/>
                <a:gd name="T34" fmla="*/ 125 w 163"/>
                <a:gd name="T35" fmla="*/ 2 h 93"/>
                <a:gd name="T36" fmla="*/ 119 w 163"/>
                <a:gd name="T37" fmla="*/ 2 h 93"/>
                <a:gd name="T38" fmla="*/ 118 w 163"/>
                <a:gd name="T39" fmla="*/ 3 h 93"/>
                <a:gd name="T40" fmla="*/ 117 w 163"/>
                <a:gd name="T41" fmla="*/ 3 h 93"/>
                <a:gd name="T42" fmla="*/ 117 w 163"/>
                <a:gd name="T43" fmla="*/ 4 h 93"/>
                <a:gd name="T44" fmla="*/ 116 w 163"/>
                <a:gd name="T45" fmla="*/ 6 h 93"/>
                <a:gd name="T46" fmla="*/ 115 w 163"/>
                <a:gd name="T47" fmla="*/ 9 h 93"/>
                <a:gd name="T48" fmla="*/ 80 w 163"/>
                <a:gd name="T49" fmla="*/ 9 h 93"/>
                <a:gd name="T50" fmla="*/ 78 w 163"/>
                <a:gd name="T51" fmla="*/ 7 h 93"/>
                <a:gd name="T52" fmla="*/ 77 w 163"/>
                <a:gd name="T53" fmla="*/ 5 h 93"/>
                <a:gd name="T54" fmla="*/ 75 w 163"/>
                <a:gd name="T55" fmla="*/ 2 h 93"/>
                <a:gd name="T56" fmla="*/ 74 w 163"/>
                <a:gd name="T57" fmla="*/ 0 h 93"/>
                <a:gd name="T58" fmla="*/ 66 w 163"/>
                <a:gd name="T59" fmla="*/ 9 h 93"/>
                <a:gd name="T60" fmla="*/ 61 w 163"/>
                <a:gd name="T61" fmla="*/ 2 h 93"/>
                <a:gd name="T62" fmla="*/ 57 w 163"/>
                <a:gd name="T63" fmla="*/ 2 h 93"/>
                <a:gd name="T64" fmla="*/ 53 w 163"/>
                <a:gd name="T65" fmla="*/ 7 h 93"/>
                <a:gd name="T66" fmla="*/ 0 w 163"/>
                <a:gd name="T67"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3" h="93">
                  <a:moveTo>
                    <a:pt x="0" y="7"/>
                  </a:moveTo>
                  <a:cubicBezTo>
                    <a:pt x="0" y="74"/>
                    <a:pt x="0" y="74"/>
                    <a:pt x="0" y="74"/>
                  </a:cubicBezTo>
                  <a:cubicBezTo>
                    <a:pt x="0" y="74"/>
                    <a:pt x="0" y="74"/>
                    <a:pt x="0" y="74"/>
                  </a:cubicBezTo>
                  <a:cubicBezTo>
                    <a:pt x="30" y="75"/>
                    <a:pt x="30" y="75"/>
                    <a:pt x="30" y="75"/>
                  </a:cubicBezTo>
                  <a:cubicBezTo>
                    <a:pt x="30" y="90"/>
                    <a:pt x="30" y="90"/>
                    <a:pt x="30" y="90"/>
                  </a:cubicBezTo>
                  <a:cubicBezTo>
                    <a:pt x="88" y="90"/>
                    <a:pt x="88" y="90"/>
                    <a:pt x="88" y="90"/>
                  </a:cubicBezTo>
                  <a:cubicBezTo>
                    <a:pt x="90" y="89"/>
                    <a:pt x="91" y="87"/>
                    <a:pt x="93" y="86"/>
                  </a:cubicBezTo>
                  <a:cubicBezTo>
                    <a:pt x="96" y="86"/>
                    <a:pt x="98" y="88"/>
                    <a:pt x="100" y="89"/>
                  </a:cubicBezTo>
                  <a:cubicBezTo>
                    <a:pt x="101" y="90"/>
                    <a:pt x="102" y="91"/>
                    <a:pt x="104" y="92"/>
                  </a:cubicBezTo>
                  <a:cubicBezTo>
                    <a:pt x="105" y="93"/>
                    <a:pt x="106" y="93"/>
                    <a:pt x="108" y="93"/>
                  </a:cubicBezTo>
                  <a:cubicBezTo>
                    <a:pt x="109" y="92"/>
                    <a:pt x="111" y="90"/>
                    <a:pt x="113" y="90"/>
                  </a:cubicBezTo>
                  <a:cubicBezTo>
                    <a:pt x="163" y="90"/>
                    <a:pt x="163" y="90"/>
                    <a:pt x="163" y="90"/>
                  </a:cubicBezTo>
                  <a:cubicBezTo>
                    <a:pt x="163" y="90"/>
                    <a:pt x="163" y="90"/>
                    <a:pt x="163" y="90"/>
                  </a:cubicBezTo>
                  <a:cubicBezTo>
                    <a:pt x="163" y="46"/>
                    <a:pt x="163" y="46"/>
                    <a:pt x="163" y="46"/>
                  </a:cubicBezTo>
                  <a:cubicBezTo>
                    <a:pt x="136" y="46"/>
                    <a:pt x="136" y="46"/>
                    <a:pt x="136" y="46"/>
                  </a:cubicBezTo>
                  <a:cubicBezTo>
                    <a:pt x="130" y="2"/>
                    <a:pt x="130" y="2"/>
                    <a:pt x="130" y="2"/>
                  </a:cubicBezTo>
                  <a:cubicBezTo>
                    <a:pt x="130" y="2"/>
                    <a:pt x="130" y="2"/>
                    <a:pt x="130" y="2"/>
                  </a:cubicBezTo>
                  <a:cubicBezTo>
                    <a:pt x="125" y="2"/>
                    <a:pt x="125" y="2"/>
                    <a:pt x="125" y="2"/>
                  </a:cubicBezTo>
                  <a:cubicBezTo>
                    <a:pt x="123" y="2"/>
                    <a:pt x="121" y="2"/>
                    <a:pt x="119" y="2"/>
                  </a:cubicBezTo>
                  <a:cubicBezTo>
                    <a:pt x="118" y="2"/>
                    <a:pt x="118" y="3"/>
                    <a:pt x="118" y="3"/>
                  </a:cubicBezTo>
                  <a:cubicBezTo>
                    <a:pt x="118" y="3"/>
                    <a:pt x="117" y="3"/>
                    <a:pt x="117" y="3"/>
                  </a:cubicBezTo>
                  <a:cubicBezTo>
                    <a:pt x="117" y="4"/>
                    <a:pt x="117" y="4"/>
                    <a:pt x="117" y="4"/>
                  </a:cubicBezTo>
                  <a:cubicBezTo>
                    <a:pt x="116" y="5"/>
                    <a:pt x="116" y="6"/>
                    <a:pt x="116" y="6"/>
                  </a:cubicBezTo>
                  <a:cubicBezTo>
                    <a:pt x="116" y="7"/>
                    <a:pt x="116" y="8"/>
                    <a:pt x="115" y="9"/>
                  </a:cubicBezTo>
                  <a:cubicBezTo>
                    <a:pt x="80" y="9"/>
                    <a:pt x="80" y="9"/>
                    <a:pt x="80" y="9"/>
                  </a:cubicBezTo>
                  <a:cubicBezTo>
                    <a:pt x="80" y="8"/>
                    <a:pt x="79" y="8"/>
                    <a:pt x="78" y="7"/>
                  </a:cubicBezTo>
                  <a:cubicBezTo>
                    <a:pt x="77" y="5"/>
                    <a:pt x="77" y="5"/>
                    <a:pt x="77" y="5"/>
                  </a:cubicBezTo>
                  <a:cubicBezTo>
                    <a:pt x="76" y="4"/>
                    <a:pt x="76" y="3"/>
                    <a:pt x="75" y="2"/>
                  </a:cubicBezTo>
                  <a:cubicBezTo>
                    <a:pt x="75" y="1"/>
                    <a:pt x="74" y="1"/>
                    <a:pt x="74" y="0"/>
                  </a:cubicBezTo>
                  <a:cubicBezTo>
                    <a:pt x="70" y="1"/>
                    <a:pt x="68" y="6"/>
                    <a:pt x="66" y="9"/>
                  </a:cubicBezTo>
                  <a:cubicBezTo>
                    <a:pt x="62" y="13"/>
                    <a:pt x="62" y="4"/>
                    <a:pt x="61" y="2"/>
                  </a:cubicBezTo>
                  <a:cubicBezTo>
                    <a:pt x="61" y="0"/>
                    <a:pt x="59" y="0"/>
                    <a:pt x="57" y="2"/>
                  </a:cubicBezTo>
                  <a:cubicBezTo>
                    <a:pt x="56" y="4"/>
                    <a:pt x="55" y="6"/>
                    <a:pt x="53" y="7"/>
                  </a:cubicBezTo>
                  <a:cubicBezTo>
                    <a:pt x="0" y="7"/>
                    <a:pt x="0" y="7"/>
                    <a:pt x="0" y="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90" name="PIKE"/>
            <p:cNvSpPr>
              <a:spLocks/>
            </p:cNvSpPr>
            <p:nvPr/>
          </p:nvSpPr>
          <p:spPr bwMode="auto">
            <a:xfrm>
              <a:off x="3244850" y="2847975"/>
              <a:ext cx="290513" cy="290513"/>
            </a:xfrm>
            <a:custGeom>
              <a:avLst/>
              <a:gdLst>
                <a:gd name="T0" fmla="*/ 122 w 122"/>
                <a:gd name="T1" fmla="*/ 12 h 122"/>
                <a:gd name="T2" fmla="*/ 122 w 122"/>
                <a:gd name="T3" fmla="*/ 84 h 122"/>
                <a:gd name="T4" fmla="*/ 113 w 122"/>
                <a:gd name="T5" fmla="*/ 93 h 122"/>
                <a:gd name="T6" fmla="*/ 113 w 122"/>
                <a:gd name="T7" fmla="*/ 111 h 122"/>
                <a:gd name="T8" fmla="*/ 113 w 122"/>
                <a:gd name="T9" fmla="*/ 111 h 122"/>
                <a:gd name="T10" fmla="*/ 22 w 122"/>
                <a:gd name="T11" fmla="*/ 111 h 122"/>
                <a:gd name="T12" fmla="*/ 18 w 122"/>
                <a:gd name="T13" fmla="*/ 114 h 122"/>
                <a:gd name="T14" fmla="*/ 16 w 122"/>
                <a:gd name="T15" fmla="*/ 116 h 122"/>
                <a:gd name="T16" fmla="*/ 15 w 122"/>
                <a:gd name="T17" fmla="*/ 118 h 122"/>
                <a:gd name="T18" fmla="*/ 13 w 122"/>
                <a:gd name="T19" fmla="*/ 119 h 122"/>
                <a:gd name="T20" fmla="*/ 11 w 122"/>
                <a:gd name="T21" fmla="*/ 120 h 122"/>
                <a:gd name="T22" fmla="*/ 8 w 122"/>
                <a:gd name="T23" fmla="*/ 122 h 122"/>
                <a:gd name="T24" fmla="*/ 8 w 122"/>
                <a:gd name="T25" fmla="*/ 122 h 122"/>
                <a:gd name="T26" fmla="*/ 6 w 122"/>
                <a:gd name="T27" fmla="*/ 115 h 122"/>
                <a:gd name="T28" fmla="*/ 6 w 122"/>
                <a:gd name="T29" fmla="*/ 114 h 122"/>
                <a:gd name="T30" fmla="*/ 4 w 122"/>
                <a:gd name="T31" fmla="*/ 113 h 122"/>
                <a:gd name="T32" fmla="*/ 5 w 122"/>
                <a:gd name="T33" fmla="*/ 109 h 122"/>
                <a:gd name="T34" fmla="*/ 5 w 122"/>
                <a:gd name="T35" fmla="*/ 105 h 122"/>
                <a:gd name="T36" fmla="*/ 4 w 122"/>
                <a:gd name="T37" fmla="*/ 96 h 122"/>
                <a:gd name="T38" fmla="*/ 3 w 122"/>
                <a:gd name="T39" fmla="*/ 91 h 122"/>
                <a:gd name="T40" fmla="*/ 7 w 122"/>
                <a:gd name="T41" fmla="*/ 81 h 122"/>
                <a:gd name="T42" fmla="*/ 10 w 122"/>
                <a:gd name="T43" fmla="*/ 66 h 122"/>
                <a:gd name="T44" fmla="*/ 12 w 122"/>
                <a:gd name="T45" fmla="*/ 63 h 122"/>
                <a:gd name="T46" fmla="*/ 9 w 122"/>
                <a:gd name="T47" fmla="*/ 58 h 122"/>
                <a:gd name="T48" fmla="*/ 10 w 122"/>
                <a:gd name="T49" fmla="*/ 54 h 122"/>
                <a:gd name="T50" fmla="*/ 8 w 122"/>
                <a:gd name="T51" fmla="*/ 50 h 122"/>
                <a:gd name="T52" fmla="*/ 10 w 122"/>
                <a:gd name="T53" fmla="*/ 45 h 122"/>
                <a:gd name="T54" fmla="*/ 10 w 122"/>
                <a:gd name="T55" fmla="*/ 34 h 122"/>
                <a:gd name="T56" fmla="*/ 13 w 122"/>
                <a:gd name="T57" fmla="*/ 26 h 122"/>
                <a:gd name="T58" fmla="*/ 20 w 122"/>
                <a:gd name="T59" fmla="*/ 16 h 122"/>
                <a:gd name="T60" fmla="*/ 20 w 122"/>
                <a:gd name="T61" fmla="*/ 16 h 122"/>
                <a:gd name="T62" fmla="*/ 34 w 122"/>
                <a:gd name="T63" fmla="*/ 6 h 122"/>
                <a:gd name="T64" fmla="*/ 72 w 122"/>
                <a:gd name="T65" fmla="*/ 13 h 122"/>
                <a:gd name="T66" fmla="*/ 75 w 122"/>
                <a:gd name="T67" fmla="*/ 13 h 122"/>
                <a:gd name="T68" fmla="*/ 122 w 122"/>
                <a:gd name="T69" fmla="*/ 1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22">
                  <a:moveTo>
                    <a:pt x="122" y="12"/>
                  </a:moveTo>
                  <a:cubicBezTo>
                    <a:pt x="122" y="84"/>
                    <a:pt x="122" y="84"/>
                    <a:pt x="122" y="84"/>
                  </a:cubicBezTo>
                  <a:cubicBezTo>
                    <a:pt x="113" y="93"/>
                    <a:pt x="113" y="93"/>
                    <a:pt x="113" y="93"/>
                  </a:cubicBezTo>
                  <a:cubicBezTo>
                    <a:pt x="113" y="111"/>
                    <a:pt x="113" y="111"/>
                    <a:pt x="113" y="111"/>
                  </a:cubicBezTo>
                  <a:cubicBezTo>
                    <a:pt x="113" y="111"/>
                    <a:pt x="113" y="111"/>
                    <a:pt x="113" y="111"/>
                  </a:cubicBezTo>
                  <a:cubicBezTo>
                    <a:pt x="22" y="111"/>
                    <a:pt x="22" y="111"/>
                    <a:pt x="22" y="111"/>
                  </a:cubicBezTo>
                  <a:cubicBezTo>
                    <a:pt x="18" y="114"/>
                    <a:pt x="18" y="114"/>
                    <a:pt x="18" y="114"/>
                  </a:cubicBezTo>
                  <a:cubicBezTo>
                    <a:pt x="17" y="115"/>
                    <a:pt x="17" y="116"/>
                    <a:pt x="16" y="116"/>
                  </a:cubicBezTo>
                  <a:cubicBezTo>
                    <a:pt x="16" y="117"/>
                    <a:pt x="16" y="118"/>
                    <a:pt x="15" y="118"/>
                  </a:cubicBezTo>
                  <a:cubicBezTo>
                    <a:pt x="15" y="119"/>
                    <a:pt x="14" y="119"/>
                    <a:pt x="13" y="119"/>
                  </a:cubicBezTo>
                  <a:cubicBezTo>
                    <a:pt x="13" y="119"/>
                    <a:pt x="12" y="120"/>
                    <a:pt x="11" y="120"/>
                  </a:cubicBezTo>
                  <a:cubicBezTo>
                    <a:pt x="10" y="121"/>
                    <a:pt x="9" y="121"/>
                    <a:pt x="8" y="122"/>
                  </a:cubicBezTo>
                  <a:cubicBezTo>
                    <a:pt x="8" y="122"/>
                    <a:pt x="8" y="122"/>
                    <a:pt x="8" y="122"/>
                  </a:cubicBezTo>
                  <a:cubicBezTo>
                    <a:pt x="6" y="115"/>
                    <a:pt x="6" y="115"/>
                    <a:pt x="6" y="115"/>
                  </a:cubicBezTo>
                  <a:cubicBezTo>
                    <a:pt x="6" y="115"/>
                    <a:pt x="6" y="114"/>
                    <a:pt x="6" y="114"/>
                  </a:cubicBezTo>
                  <a:cubicBezTo>
                    <a:pt x="6" y="114"/>
                    <a:pt x="5" y="113"/>
                    <a:pt x="4" y="113"/>
                  </a:cubicBezTo>
                  <a:cubicBezTo>
                    <a:pt x="4" y="112"/>
                    <a:pt x="4" y="110"/>
                    <a:pt x="5" y="109"/>
                  </a:cubicBezTo>
                  <a:cubicBezTo>
                    <a:pt x="6" y="108"/>
                    <a:pt x="6" y="106"/>
                    <a:pt x="5" y="105"/>
                  </a:cubicBezTo>
                  <a:cubicBezTo>
                    <a:pt x="0" y="103"/>
                    <a:pt x="2" y="100"/>
                    <a:pt x="4" y="96"/>
                  </a:cubicBezTo>
                  <a:cubicBezTo>
                    <a:pt x="6" y="93"/>
                    <a:pt x="5" y="93"/>
                    <a:pt x="3" y="91"/>
                  </a:cubicBezTo>
                  <a:cubicBezTo>
                    <a:pt x="1" y="89"/>
                    <a:pt x="6" y="83"/>
                    <a:pt x="7" y="81"/>
                  </a:cubicBezTo>
                  <a:cubicBezTo>
                    <a:pt x="9" y="77"/>
                    <a:pt x="6" y="69"/>
                    <a:pt x="10" y="66"/>
                  </a:cubicBezTo>
                  <a:cubicBezTo>
                    <a:pt x="12" y="65"/>
                    <a:pt x="12" y="65"/>
                    <a:pt x="12" y="63"/>
                  </a:cubicBezTo>
                  <a:cubicBezTo>
                    <a:pt x="11" y="62"/>
                    <a:pt x="9" y="59"/>
                    <a:pt x="9" y="58"/>
                  </a:cubicBezTo>
                  <a:cubicBezTo>
                    <a:pt x="9" y="58"/>
                    <a:pt x="11" y="55"/>
                    <a:pt x="10" y="54"/>
                  </a:cubicBezTo>
                  <a:cubicBezTo>
                    <a:pt x="10" y="53"/>
                    <a:pt x="8" y="53"/>
                    <a:pt x="8" y="50"/>
                  </a:cubicBezTo>
                  <a:cubicBezTo>
                    <a:pt x="8" y="48"/>
                    <a:pt x="9" y="47"/>
                    <a:pt x="10" y="45"/>
                  </a:cubicBezTo>
                  <a:cubicBezTo>
                    <a:pt x="11" y="40"/>
                    <a:pt x="8" y="38"/>
                    <a:pt x="10" y="34"/>
                  </a:cubicBezTo>
                  <a:cubicBezTo>
                    <a:pt x="13" y="31"/>
                    <a:pt x="13" y="30"/>
                    <a:pt x="13" y="26"/>
                  </a:cubicBezTo>
                  <a:cubicBezTo>
                    <a:pt x="14" y="22"/>
                    <a:pt x="17" y="19"/>
                    <a:pt x="20" y="16"/>
                  </a:cubicBezTo>
                  <a:cubicBezTo>
                    <a:pt x="20" y="16"/>
                    <a:pt x="20" y="16"/>
                    <a:pt x="20" y="16"/>
                  </a:cubicBezTo>
                  <a:cubicBezTo>
                    <a:pt x="25" y="13"/>
                    <a:pt x="29" y="8"/>
                    <a:pt x="34" y="6"/>
                  </a:cubicBezTo>
                  <a:cubicBezTo>
                    <a:pt x="48" y="0"/>
                    <a:pt x="61" y="2"/>
                    <a:pt x="72" y="13"/>
                  </a:cubicBezTo>
                  <a:cubicBezTo>
                    <a:pt x="73" y="13"/>
                    <a:pt x="75" y="13"/>
                    <a:pt x="75" y="13"/>
                  </a:cubicBezTo>
                  <a:cubicBezTo>
                    <a:pt x="122" y="12"/>
                    <a:pt x="122" y="12"/>
                    <a:pt x="122" y="1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91" name="PUTNAM"/>
            <p:cNvSpPr>
              <a:spLocks/>
            </p:cNvSpPr>
            <p:nvPr/>
          </p:nvSpPr>
          <p:spPr bwMode="auto">
            <a:xfrm>
              <a:off x="4229100" y="2536825"/>
              <a:ext cx="396875" cy="366713"/>
            </a:xfrm>
            <a:custGeom>
              <a:avLst/>
              <a:gdLst>
                <a:gd name="T0" fmla="*/ 160 w 167"/>
                <a:gd name="T1" fmla="*/ 62 h 154"/>
                <a:gd name="T2" fmla="*/ 165 w 167"/>
                <a:gd name="T3" fmla="*/ 84 h 154"/>
                <a:gd name="T4" fmla="*/ 147 w 167"/>
                <a:gd name="T5" fmla="*/ 96 h 154"/>
                <a:gd name="T6" fmla="*/ 132 w 167"/>
                <a:gd name="T7" fmla="*/ 105 h 154"/>
                <a:gd name="T8" fmla="*/ 122 w 167"/>
                <a:gd name="T9" fmla="*/ 109 h 154"/>
                <a:gd name="T10" fmla="*/ 118 w 167"/>
                <a:gd name="T11" fmla="*/ 124 h 154"/>
                <a:gd name="T12" fmla="*/ 118 w 167"/>
                <a:gd name="T13" fmla="*/ 129 h 154"/>
                <a:gd name="T14" fmla="*/ 113 w 167"/>
                <a:gd name="T15" fmla="*/ 135 h 154"/>
                <a:gd name="T16" fmla="*/ 112 w 167"/>
                <a:gd name="T17" fmla="*/ 141 h 154"/>
                <a:gd name="T18" fmla="*/ 112 w 167"/>
                <a:gd name="T19" fmla="*/ 141 h 154"/>
                <a:gd name="T20" fmla="*/ 104 w 167"/>
                <a:gd name="T21" fmla="*/ 145 h 154"/>
                <a:gd name="T22" fmla="*/ 93 w 167"/>
                <a:gd name="T23" fmla="*/ 151 h 154"/>
                <a:gd name="T24" fmla="*/ 83 w 167"/>
                <a:gd name="T25" fmla="*/ 151 h 154"/>
                <a:gd name="T26" fmla="*/ 64 w 167"/>
                <a:gd name="T27" fmla="*/ 147 h 154"/>
                <a:gd name="T28" fmla="*/ 55 w 167"/>
                <a:gd name="T29" fmla="*/ 149 h 154"/>
                <a:gd name="T30" fmla="*/ 48 w 167"/>
                <a:gd name="T31" fmla="*/ 147 h 154"/>
                <a:gd name="T32" fmla="*/ 48 w 167"/>
                <a:gd name="T33" fmla="*/ 147 h 154"/>
                <a:gd name="T34" fmla="*/ 0 w 167"/>
                <a:gd name="T35" fmla="*/ 153 h 154"/>
                <a:gd name="T36" fmla="*/ 0 w 167"/>
                <a:gd name="T37" fmla="*/ 153 h 154"/>
                <a:gd name="T38" fmla="*/ 2 w 167"/>
                <a:gd name="T39" fmla="*/ 23 h 154"/>
                <a:gd name="T40" fmla="*/ 2 w 167"/>
                <a:gd name="T41" fmla="*/ 23 h 154"/>
                <a:gd name="T42" fmla="*/ 109 w 167"/>
                <a:gd name="T43" fmla="*/ 0 h 154"/>
                <a:gd name="T44" fmla="*/ 109 w 167"/>
                <a:gd name="T45" fmla="*/ 0 h 154"/>
                <a:gd name="T46" fmla="*/ 112 w 167"/>
                <a:gd name="T47" fmla="*/ 7 h 154"/>
                <a:gd name="T48" fmla="*/ 116 w 167"/>
                <a:gd name="T49" fmla="*/ 13 h 154"/>
                <a:gd name="T50" fmla="*/ 121 w 167"/>
                <a:gd name="T51" fmla="*/ 26 h 154"/>
                <a:gd name="T52" fmla="*/ 124 w 167"/>
                <a:gd name="T53" fmla="*/ 38 h 154"/>
                <a:gd name="T54" fmla="*/ 131 w 167"/>
                <a:gd name="T55" fmla="*/ 39 h 154"/>
                <a:gd name="T56" fmla="*/ 137 w 167"/>
                <a:gd name="T57" fmla="*/ 49 h 154"/>
                <a:gd name="T58" fmla="*/ 148 w 167"/>
                <a:gd name="T59" fmla="*/ 45 h 154"/>
                <a:gd name="T60" fmla="*/ 154 w 167"/>
                <a:gd name="T61" fmla="*/ 56 h 154"/>
                <a:gd name="T62" fmla="*/ 160 w 167"/>
                <a:gd name="T63" fmla="*/ 6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7" h="154">
                  <a:moveTo>
                    <a:pt x="160" y="62"/>
                  </a:moveTo>
                  <a:cubicBezTo>
                    <a:pt x="162" y="70"/>
                    <a:pt x="167" y="76"/>
                    <a:pt x="165" y="84"/>
                  </a:cubicBezTo>
                  <a:cubicBezTo>
                    <a:pt x="156" y="85"/>
                    <a:pt x="154" y="92"/>
                    <a:pt x="147" y="96"/>
                  </a:cubicBezTo>
                  <a:cubicBezTo>
                    <a:pt x="139" y="99"/>
                    <a:pt x="135" y="96"/>
                    <a:pt x="132" y="105"/>
                  </a:cubicBezTo>
                  <a:cubicBezTo>
                    <a:pt x="131" y="112"/>
                    <a:pt x="126" y="109"/>
                    <a:pt x="122" y="109"/>
                  </a:cubicBezTo>
                  <a:cubicBezTo>
                    <a:pt x="114" y="111"/>
                    <a:pt x="125" y="120"/>
                    <a:pt x="118" y="124"/>
                  </a:cubicBezTo>
                  <a:cubicBezTo>
                    <a:pt x="114" y="127"/>
                    <a:pt x="118" y="127"/>
                    <a:pt x="118" y="129"/>
                  </a:cubicBezTo>
                  <a:cubicBezTo>
                    <a:pt x="118" y="132"/>
                    <a:pt x="114" y="133"/>
                    <a:pt x="113" y="135"/>
                  </a:cubicBezTo>
                  <a:cubicBezTo>
                    <a:pt x="112" y="141"/>
                    <a:pt x="112" y="141"/>
                    <a:pt x="112" y="141"/>
                  </a:cubicBezTo>
                  <a:cubicBezTo>
                    <a:pt x="112" y="141"/>
                    <a:pt x="112" y="141"/>
                    <a:pt x="112" y="141"/>
                  </a:cubicBezTo>
                  <a:cubicBezTo>
                    <a:pt x="104" y="145"/>
                    <a:pt x="104" y="145"/>
                    <a:pt x="104" y="145"/>
                  </a:cubicBezTo>
                  <a:cubicBezTo>
                    <a:pt x="93" y="151"/>
                    <a:pt x="93" y="151"/>
                    <a:pt x="93" y="151"/>
                  </a:cubicBezTo>
                  <a:cubicBezTo>
                    <a:pt x="89" y="154"/>
                    <a:pt x="88" y="154"/>
                    <a:pt x="83" y="151"/>
                  </a:cubicBezTo>
                  <a:cubicBezTo>
                    <a:pt x="77" y="148"/>
                    <a:pt x="70" y="153"/>
                    <a:pt x="64" y="147"/>
                  </a:cubicBezTo>
                  <a:cubicBezTo>
                    <a:pt x="61" y="147"/>
                    <a:pt x="58" y="148"/>
                    <a:pt x="55" y="149"/>
                  </a:cubicBezTo>
                  <a:cubicBezTo>
                    <a:pt x="53" y="150"/>
                    <a:pt x="50" y="147"/>
                    <a:pt x="48" y="147"/>
                  </a:cubicBezTo>
                  <a:cubicBezTo>
                    <a:pt x="48" y="147"/>
                    <a:pt x="48" y="147"/>
                    <a:pt x="48" y="147"/>
                  </a:cubicBezTo>
                  <a:cubicBezTo>
                    <a:pt x="0" y="153"/>
                    <a:pt x="0" y="153"/>
                    <a:pt x="0" y="153"/>
                  </a:cubicBezTo>
                  <a:cubicBezTo>
                    <a:pt x="0" y="153"/>
                    <a:pt x="0" y="153"/>
                    <a:pt x="0" y="153"/>
                  </a:cubicBezTo>
                  <a:cubicBezTo>
                    <a:pt x="2" y="23"/>
                    <a:pt x="2" y="23"/>
                    <a:pt x="2" y="23"/>
                  </a:cubicBezTo>
                  <a:cubicBezTo>
                    <a:pt x="2" y="23"/>
                    <a:pt x="2" y="23"/>
                    <a:pt x="2" y="23"/>
                  </a:cubicBezTo>
                  <a:cubicBezTo>
                    <a:pt x="109" y="0"/>
                    <a:pt x="109" y="0"/>
                    <a:pt x="109" y="0"/>
                  </a:cubicBezTo>
                  <a:cubicBezTo>
                    <a:pt x="109" y="0"/>
                    <a:pt x="109" y="0"/>
                    <a:pt x="109" y="0"/>
                  </a:cubicBezTo>
                  <a:cubicBezTo>
                    <a:pt x="109" y="5"/>
                    <a:pt x="109" y="4"/>
                    <a:pt x="112" y="7"/>
                  </a:cubicBezTo>
                  <a:cubicBezTo>
                    <a:pt x="114" y="9"/>
                    <a:pt x="117" y="10"/>
                    <a:pt x="116" y="13"/>
                  </a:cubicBezTo>
                  <a:cubicBezTo>
                    <a:pt x="114" y="19"/>
                    <a:pt x="119" y="21"/>
                    <a:pt x="121" y="26"/>
                  </a:cubicBezTo>
                  <a:cubicBezTo>
                    <a:pt x="123" y="30"/>
                    <a:pt x="123" y="34"/>
                    <a:pt x="124" y="38"/>
                  </a:cubicBezTo>
                  <a:cubicBezTo>
                    <a:pt x="125" y="40"/>
                    <a:pt x="129" y="39"/>
                    <a:pt x="131" y="39"/>
                  </a:cubicBezTo>
                  <a:cubicBezTo>
                    <a:pt x="138" y="38"/>
                    <a:pt x="132" y="47"/>
                    <a:pt x="137" y="49"/>
                  </a:cubicBezTo>
                  <a:cubicBezTo>
                    <a:pt x="138" y="49"/>
                    <a:pt x="147" y="39"/>
                    <a:pt x="148" y="45"/>
                  </a:cubicBezTo>
                  <a:cubicBezTo>
                    <a:pt x="149" y="46"/>
                    <a:pt x="153" y="54"/>
                    <a:pt x="154" y="56"/>
                  </a:cubicBezTo>
                  <a:cubicBezTo>
                    <a:pt x="160" y="62"/>
                    <a:pt x="160" y="62"/>
                    <a:pt x="160" y="6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92" name="PEACH"/>
            <p:cNvSpPr>
              <a:spLocks/>
            </p:cNvSpPr>
            <p:nvPr/>
          </p:nvSpPr>
          <p:spPr bwMode="auto">
            <a:xfrm>
              <a:off x="3762375" y="3462338"/>
              <a:ext cx="311150" cy="298450"/>
            </a:xfrm>
            <a:custGeom>
              <a:avLst/>
              <a:gdLst>
                <a:gd name="T0" fmla="*/ 131 w 131"/>
                <a:gd name="T1" fmla="*/ 0 h 125"/>
                <a:gd name="T2" fmla="*/ 130 w 131"/>
                <a:gd name="T3" fmla="*/ 3 h 125"/>
                <a:gd name="T4" fmla="*/ 127 w 131"/>
                <a:gd name="T5" fmla="*/ 7 h 125"/>
                <a:gd name="T6" fmla="*/ 128 w 131"/>
                <a:gd name="T7" fmla="*/ 16 h 125"/>
                <a:gd name="T8" fmla="*/ 125 w 131"/>
                <a:gd name="T9" fmla="*/ 20 h 125"/>
                <a:gd name="T10" fmla="*/ 121 w 131"/>
                <a:gd name="T11" fmla="*/ 21 h 125"/>
                <a:gd name="T12" fmla="*/ 121 w 131"/>
                <a:gd name="T13" fmla="*/ 22 h 125"/>
                <a:gd name="T14" fmla="*/ 123 w 131"/>
                <a:gd name="T15" fmla="*/ 32 h 125"/>
                <a:gd name="T16" fmla="*/ 125 w 131"/>
                <a:gd name="T17" fmla="*/ 37 h 125"/>
                <a:gd name="T18" fmla="*/ 125 w 131"/>
                <a:gd name="T19" fmla="*/ 42 h 125"/>
                <a:gd name="T20" fmla="*/ 125 w 131"/>
                <a:gd name="T21" fmla="*/ 42 h 125"/>
                <a:gd name="T22" fmla="*/ 123 w 131"/>
                <a:gd name="T23" fmla="*/ 48 h 125"/>
                <a:gd name="T24" fmla="*/ 123 w 131"/>
                <a:gd name="T25" fmla="*/ 86 h 125"/>
                <a:gd name="T26" fmla="*/ 115 w 131"/>
                <a:gd name="T27" fmla="*/ 80 h 125"/>
                <a:gd name="T28" fmla="*/ 111 w 131"/>
                <a:gd name="T29" fmla="*/ 73 h 125"/>
                <a:gd name="T30" fmla="*/ 112 w 131"/>
                <a:gd name="T31" fmla="*/ 84 h 125"/>
                <a:gd name="T32" fmla="*/ 112 w 131"/>
                <a:gd name="T33" fmla="*/ 94 h 125"/>
                <a:gd name="T34" fmla="*/ 105 w 131"/>
                <a:gd name="T35" fmla="*/ 92 h 125"/>
                <a:gd name="T36" fmla="*/ 98 w 131"/>
                <a:gd name="T37" fmla="*/ 88 h 125"/>
                <a:gd name="T38" fmla="*/ 97 w 131"/>
                <a:gd name="T39" fmla="*/ 93 h 125"/>
                <a:gd name="T40" fmla="*/ 92 w 131"/>
                <a:gd name="T41" fmla="*/ 97 h 125"/>
                <a:gd name="T42" fmla="*/ 92 w 131"/>
                <a:gd name="T43" fmla="*/ 120 h 125"/>
                <a:gd name="T44" fmla="*/ 75 w 131"/>
                <a:gd name="T45" fmla="*/ 125 h 125"/>
                <a:gd name="T46" fmla="*/ 75 w 131"/>
                <a:gd name="T47" fmla="*/ 125 h 125"/>
                <a:gd name="T48" fmla="*/ 70 w 131"/>
                <a:gd name="T49" fmla="*/ 122 h 125"/>
                <a:gd name="T50" fmla="*/ 70 w 131"/>
                <a:gd name="T51" fmla="*/ 121 h 125"/>
                <a:gd name="T52" fmla="*/ 69 w 131"/>
                <a:gd name="T53" fmla="*/ 109 h 125"/>
                <a:gd name="T54" fmla="*/ 58 w 131"/>
                <a:gd name="T55" fmla="*/ 102 h 125"/>
                <a:gd name="T56" fmla="*/ 51 w 131"/>
                <a:gd name="T57" fmla="*/ 96 h 125"/>
                <a:gd name="T58" fmla="*/ 39 w 131"/>
                <a:gd name="T59" fmla="*/ 95 h 125"/>
                <a:gd name="T60" fmla="*/ 38 w 131"/>
                <a:gd name="T61" fmla="*/ 90 h 125"/>
                <a:gd name="T62" fmla="*/ 37 w 131"/>
                <a:gd name="T63" fmla="*/ 90 h 125"/>
                <a:gd name="T64" fmla="*/ 25 w 131"/>
                <a:gd name="T65" fmla="*/ 92 h 125"/>
                <a:gd name="T66" fmla="*/ 17 w 131"/>
                <a:gd name="T67" fmla="*/ 88 h 125"/>
                <a:gd name="T68" fmla="*/ 9 w 131"/>
                <a:gd name="T69" fmla="*/ 90 h 125"/>
                <a:gd name="T70" fmla="*/ 0 w 131"/>
                <a:gd name="T71" fmla="*/ 90 h 125"/>
                <a:gd name="T72" fmla="*/ 0 w 131"/>
                <a:gd name="T73" fmla="*/ 90 h 125"/>
                <a:gd name="T74" fmla="*/ 7 w 131"/>
                <a:gd name="T75" fmla="*/ 78 h 125"/>
                <a:gd name="T76" fmla="*/ 7 w 131"/>
                <a:gd name="T77" fmla="*/ 78 h 125"/>
                <a:gd name="T78" fmla="*/ 105 w 131"/>
                <a:gd name="T79" fmla="*/ 0 h 125"/>
                <a:gd name="T80" fmla="*/ 116 w 131"/>
                <a:gd name="T81" fmla="*/ 0 h 125"/>
                <a:gd name="T82" fmla="*/ 131 w 131"/>
                <a:gd name="T8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1" h="125">
                  <a:moveTo>
                    <a:pt x="131" y="0"/>
                  </a:moveTo>
                  <a:cubicBezTo>
                    <a:pt x="131" y="1"/>
                    <a:pt x="130" y="2"/>
                    <a:pt x="130" y="3"/>
                  </a:cubicBezTo>
                  <a:cubicBezTo>
                    <a:pt x="129" y="3"/>
                    <a:pt x="127" y="6"/>
                    <a:pt x="127" y="7"/>
                  </a:cubicBezTo>
                  <a:cubicBezTo>
                    <a:pt x="126" y="9"/>
                    <a:pt x="128" y="13"/>
                    <a:pt x="128" y="16"/>
                  </a:cubicBezTo>
                  <a:cubicBezTo>
                    <a:pt x="127" y="18"/>
                    <a:pt x="126" y="19"/>
                    <a:pt x="125" y="20"/>
                  </a:cubicBezTo>
                  <a:cubicBezTo>
                    <a:pt x="124" y="20"/>
                    <a:pt x="122" y="21"/>
                    <a:pt x="121" y="21"/>
                  </a:cubicBezTo>
                  <a:cubicBezTo>
                    <a:pt x="121" y="22"/>
                    <a:pt x="121" y="22"/>
                    <a:pt x="121" y="22"/>
                  </a:cubicBezTo>
                  <a:cubicBezTo>
                    <a:pt x="120" y="22"/>
                    <a:pt x="123" y="31"/>
                    <a:pt x="123" y="32"/>
                  </a:cubicBezTo>
                  <a:cubicBezTo>
                    <a:pt x="124" y="34"/>
                    <a:pt x="125" y="35"/>
                    <a:pt x="125" y="37"/>
                  </a:cubicBezTo>
                  <a:cubicBezTo>
                    <a:pt x="127" y="39"/>
                    <a:pt x="126" y="40"/>
                    <a:pt x="125" y="42"/>
                  </a:cubicBezTo>
                  <a:cubicBezTo>
                    <a:pt x="125" y="42"/>
                    <a:pt x="125" y="42"/>
                    <a:pt x="125" y="42"/>
                  </a:cubicBezTo>
                  <a:cubicBezTo>
                    <a:pt x="124" y="44"/>
                    <a:pt x="123" y="45"/>
                    <a:pt x="123" y="48"/>
                  </a:cubicBezTo>
                  <a:cubicBezTo>
                    <a:pt x="123" y="86"/>
                    <a:pt x="123" y="86"/>
                    <a:pt x="123" y="86"/>
                  </a:cubicBezTo>
                  <a:cubicBezTo>
                    <a:pt x="121" y="84"/>
                    <a:pt x="117" y="82"/>
                    <a:pt x="115" y="80"/>
                  </a:cubicBezTo>
                  <a:cubicBezTo>
                    <a:pt x="114" y="79"/>
                    <a:pt x="112" y="73"/>
                    <a:pt x="111" y="73"/>
                  </a:cubicBezTo>
                  <a:cubicBezTo>
                    <a:pt x="111" y="77"/>
                    <a:pt x="112" y="80"/>
                    <a:pt x="112" y="84"/>
                  </a:cubicBezTo>
                  <a:cubicBezTo>
                    <a:pt x="112" y="87"/>
                    <a:pt x="113" y="91"/>
                    <a:pt x="112" y="94"/>
                  </a:cubicBezTo>
                  <a:cubicBezTo>
                    <a:pt x="109" y="94"/>
                    <a:pt x="107" y="93"/>
                    <a:pt x="105" y="92"/>
                  </a:cubicBezTo>
                  <a:cubicBezTo>
                    <a:pt x="103" y="91"/>
                    <a:pt x="100" y="88"/>
                    <a:pt x="98" y="88"/>
                  </a:cubicBezTo>
                  <a:cubicBezTo>
                    <a:pt x="98" y="90"/>
                    <a:pt x="98" y="92"/>
                    <a:pt x="97" y="93"/>
                  </a:cubicBezTo>
                  <a:cubicBezTo>
                    <a:pt x="95" y="95"/>
                    <a:pt x="93" y="95"/>
                    <a:pt x="92" y="97"/>
                  </a:cubicBezTo>
                  <a:cubicBezTo>
                    <a:pt x="92" y="120"/>
                    <a:pt x="92" y="120"/>
                    <a:pt x="92" y="120"/>
                  </a:cubicBezTo>
                  <a:cubicBezTo>
                    <a:pt x="75" y="125"/>
                    <a:pt x="75" y="125"/>
                    <a:pt x="75" y="125"/>
                  </a:cubicBezTo>
                  <a:cubicBezTo>
                    <a:pt x="75" y="125"/>
                    <a:pt x="75" y="125"/>
                    <a:pt x="75" y="125"/>
                  </a:cubicBezTo>
                  <a:cubicBezTo>
                    <a:pt x="70" y="122"/>
                    <a:pt x="70" y="122"/>
                    <a:pt x="70" y="122"/>
                  </a:cubicBezTo>
                  <a:cubicBezTo>
                    <a:pt x="70" y="122"/>
                    <a:pt x="70" y="121"/>
                    <a:pt x="70" y="121"/>
                  </a:cubicBezTo>
                  <a:cubicBezTo>
                    <a:pt x="70" y="118"/>
                    <a:pt x="71" y="111"/>
                    <a:pt x="69" y="109"/>
                  </a:cubicBezTo>
                  <a:cubicBezTo>
                    <a:pt x="67" y="106"/>
                    <a:pt x="61" y="104"/>
                    <a:pt x="58" y="102"/>
                  </a:cubicBezTo>
                  <a:cubicBezTo>
                    <a:pt x="56" y="100"/>
                    <a:pt x="54" y="97"/>
                    <a:pt x="51" y="96"/>
                  </a:cubicBezTo>
                  <a:cubicBezTo>
                    <a:pt x="47" y="94"/>
                    <a:pt x="43" y="97"/>
                    <a:pt x="39" y="95"/>
                  </a:cubicBezTo>
                  <a:cubicBezTo>
                    <a:pt x="38" y="94"/>
                    <a:pt x="39" y="91"/>
                    <a:pt x="38" y="90"/>
                  </a:cubicBezTo>
                  <a:cubicBezTo>
                    <a:pt x="37" y="90"/>
                    <a:pt x="37" y="90"/>
                    <a:pt x="37" y="90"/>
                  </a:cubicBezTo>
                  <a:cubicBezTo>
                    <a:pt x="33" y="90"/>
                    <a:pt x="30" y="92"/>
                    <a:pt x="25" y="92"/>
                  </a:cubicBezTo>
                  <a:cubicBezTo>
                    <a:pt x="22" y="92"/>
                    <a:pt x="20" y="89"/>
                    <a:pt x="17" y="88"/>
                  </a:cubicBezTo>
                  <a:cubicBezTo>
                    <a:pt x="14" y="88"/>
                    <a:pt x="12" y="89"/>
                    <a:pt x="9" y="90"/>
                  </a:cubicBezTo>
                  <a:cubicBezTo>
                    <a:pt x="5" y="91"/>
                    <a:pt x="4" y="90"/>
                    <a:pt x="0" y="90"/>
                  </a:cubicBezTo>
                  <a:cubicBezTo>
                    <a:pt x="0" y="90"/>
                    <a:pt x="0" y="90"/>
                    <a:pt x="0" y="90"/>
                  </a:cubicBezTo>
                  <a:cubicBezTo>
                    <a:pt x="7" y="78"/>
                    <a:pt x="7" y="78"/>
                    <a:pt x="7" y="78"/>
                  </a:cubicBezTo>
                  <a:cubicBezTo>
                    <a:pt x="7" y="78"/>
                    <a:pt x="7" y="78"/>
                    <a:pt x="7" y="78"/>
                  </a:cubicBezTo>
                  <a:cubicBezTo>
                    <a:pt x="105" y="0"/>
                    <a:pt x="105" y="0"/>
                    <a:pt x="105" y="0"/>
                  </a:cubicBezTo>
                  <a:cubicBezTo>
                    <a:pt x="116" y="0"/>
                    <a:pt x="116" y="0"/>
                    <a:pt x="116" y="0"/>
                  </a:cubicBezTo>
                  <a:lnTo>
                    <a:pt x="131" y="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93" name="PIERCE"/>
            <p:cNvSpPr>
              <a:spLocks/>
            </p:cNvSpPr>
            <p:nvPr/>
          </p:nvSpPr>
          <p:spPr bwMode="auto">
            <a:xfrm>
              <a:off x="5334000" y="4824413"/>
              <a:ext cx="428625" cy="384175"/>
            </a:xfrm>
            <a:custGeom>
              <a:avLst/>
              <a:gdLst>
                <a:gd name="T0" fmla="*/ 94 w 180"/>
                <a:gd name="T1" fmla="*/ 13 h 161"/>
                <a:gd name="T2" fmla="*/ 108 w 180"/>
                <a:gd name="T3" fmla="*/ 29 h 161"/>
                <a:gd name="T4" fmla="*/ 115 w 180"/>
                <a:gd name="T5" fmla="*/ 31 h 161"/>
                <a:gd name="T6" fmla="*/ 121 w 180"/>
                <a:gd name="T7" fmla="*/ 27 h 161"/>
                <a:gd name="T8" fmla="*/ 152 w 180"/>
                <a:gd name="T9" fmla="*/ 41 h 161"/>
                <a:gd name="T10" fmla="*/ 153 w 180"/>
                <a:gd name="T11" fmla="*/ 64 h 161"/>
                <a:gd name="T12" fmla="*/ 161 w 180"/>
                <a:gd name="T13" fmla="*/ 82 h 161"/>
                <a:gd name="T14" fmla="*/ 160 w 180"/>
                <a:gd name="T15" fmla="*/ 86 h 161"/>
                <a:gd name="T16" fmla="*/ 165 w 180"/>
                <a:gd name="T17" fmla="*/ 98 h 161"/>
                <a:gd name="T18" fmla="*/ 177 w 180"/>
                <a:gd name="T19" fmla="*/ 111 h 161"/>
                <a:gd name="T20" fmla="*/ 172 w 180"/>
                <a:gd name="T21" fmla="*/ 123 h 161"/>
                <a:gd name="T22" fmla="*/ 132 w 180"/>
                <a:gd name="T23" fmla="*/ 129 h 161"/>
                <a:gd name="T24" fmla="*/ 115 w 180"/>
                <a:gd name="T25" fmla="*/ 139 h 161"/>
                <a:gd name="T26" fmla="*/ 95 w 180"/>
                <a:gd name="T27" fmla="*/ 160 h 161"/>
                <a:gd name="T28" fmla="*/ 60 w 180"/>
                <a:gd name="T29" fmla="*/ 151 h 161"/>
                <a:gd name="T30" fmla="*/ 58 w 180"/>
                <a:gd name="T31" fmla="*/ 151 h 161"/>
                <a:gd name="T32" fmla="*/ 48 w 180"/>
                <a:gd name="T33" fmla="*/ 150 h 161"/>
                <a:gd name="T34" fmla="*/ 45 w 180"/>
                <a:gd name="T35" fmla="*/ 150 h 161"/>
                <a:gd name="T36" fmla="*/ 44 w 180"/>
                <a:gd name="T37" fmla="*/ 148 h 161"/>
                <a:gd name="T38" fmla="*/ 42 w 180"/>
                <a:gd name="T39" fmla="*/ 146 h 161"/>
                <a:gd name="T40" fmla="*/ 28 w 180"/>
                <a:gd name="T41" fmla="*/ 134 h 161"/>
                <a:gd name="T42" fmla="*/ 15 w 180"/>
                <a:gd name="T43" fmla="*/ 117 h 161"/>
                <a:gd name="T44" fmla="*/ 13 w 180"/>
                <a:gd name="T45" fmla="*/ 82 h 161"/>
                <a:gd name="T46" fmla="*/ 1 w 180"/>
                <a:gd name="T47" fmla="*/ 73 h 161"/>
                <a:gd name="T48" fmla="*/ 7 w 180"/>
                <a:gd name="T49" fmla="*/ 64 h 161"/>
                <a:gd name="T50" fmla="*/ 2 w 180"/>
                <a:gd name="T51" fmla="*/ 56 h 161"/>
                <a:gd name="T52" fmla="*/ 8 w 180"/>
                <a:gd name="T53" fmla="*/ 56 h 161"/>
                <a:gd name="T54" fmla="*/ 31 w 180"/>
                <a:gd name="T55" fmla="*/ 51 h 161"/>
                <a:gd name="T56" fmla="*/ 38 w 180"/>
                <a:gd name="T57" fmla="*/ 45 h 161"/>
                <a:gd name="T58" fmla="*/ 44 w 180"/>
                <a:gd name="T59" fmla="*/ 38 h 161"/>
                <a:gd name="T60" fmla="*/ 50 w 180"/>
                <a:gd name="T61" fmla="*/ 33 h 161"/>
                <a:gd name="T62" fmla="*/ 64 w 180"/>
                <a:gd name="T63" fmla="*/ 20 h 161"/>
                <a:gd name="T64" fmla="*/ 69 w 180"/>
                <a:gd name="T65" fmla="*/ 13 h 161"/>
                <a:gd name="T66" fmla="*/ 78 w 180"/>
                <a:gd name="T67" fmla="*/ 8 h 161"/>
                <a:gd name="T68" fmla="*/ 79 w 180"/>
                <a:gd name="T6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161">
                  <a:moveTo>
                    <a:pt x="79" y="0"/>
                  </a:moveTo>
                  <a:cubicBezTo>
                    <a:pt x="84" y="5"/>
                    <a:pt x="89" y="9"/>
                    <a:pt x="94" y="13"/>
                  </a:cubicBezTo>
                  <a:cubicBezTo>
                    <a:pt x="98" y="16"/>
                    <a:pt x="100" y="18"/>
                    <a:pt x="103" y="22"/>
                  </a:cubicBezTo>
                  <a:cubicBezTo>
                    <a:pt x="104" y="23"/>
                    <a:pt x="107" y="27"/>
                    <a:pt x="108" y="29"/>
                  </a:cubicBezTo>
                  <a:cubicBezTo>
                    <a:pt x="108" y="29"/>
                    <a:pt x="109" y="30"/>
                    <a:pt x="110" y="31"/>
                  </a:cubicBezTo>
                  <a:cubicBezTo>
                    <a:pt x="111" y="32"/>
                    <a:pt x="114" y="32"/>
                    <a:pt x="115" y="31"/>
                  </a:cubicBezTo>
                  <a:cubicBezTo>
                    <a:pt x="121" y="27"/>
                    <a:pt x="121" y="27"/>
                    <a:pt x="121" y="27"/>
                  </a:cubicBezTo>
                  <a:cubicBezTo>
                    <a:pt x="121" y="27"/>
                    <a:pt x="121" y="27"/>
                    <a:pt x="121" y="27"/>
                  </a:cubicBezTo>
                  <a:cubicBezTo>
                    <a:pt x="126" y="26"/>
                    <a:pt x="132" y="23"/>
                    <a:pt x="138" y="25"/>
                  </a:cubicBezTo>
                  <a:cubicBezTo>
                    <a:pt x="146" y="26"/>
                    <a:pt x="152" y="34"/>
                    <a:pt x="152" y="41"/>
                  </a:cubicBezTo>
                  <a:cubicBezTo>
                    <a:pt x="152" y="53"/>
                    <a:pt x="152" y="53"/>
                    <a:pt x="152" y="53"/>
                  </a:cubicBezTo>
                  <a:cubicBezTo>
                    <a:pt x="152" y="57"/>
                    <a:pt x="153" y="60"/>
                    <a:pt x="153" y="64"/>
                  </a:cubicBezTo>
                  <a:cubicBezTo>
                    <a:pt x="155" y="67"/>
                    <a:pt x="155" y="72"/>
                    <a:pt x="157" y="76"/>
                  </a:cubicBezTo>
                  <a:cubicBezTo>
                    <a:pt x="161" y="82"/>
                    <a:pt x="161" y="82"/>
                    <a:pt x="161" y="82"/>
                  </a:cubicBezTo>
                  <a:cubicBezTo>
                    <a:pt x="161" y="82"/>
                    <a:pt x="161" y="82"/>
                    <a:pt x="161" y="82"/>
                  </a:cubicBezTo>
                  <a:cubicBezTo>
                    <a:pt x="160" y="86"/>
                    <a:pt x="160" y="86"/>
                    <a:pt x="160" y="86"/>
                  </a:cubicBezTo>
                  <a:cubicBezTo>
                    <a:pt x="161" y="88"/>
                    <a:pt x="161" y="90"/>
                    <a:pt x="162" y="92"/>
                  </a:cubicBezTo>
                  <a:cubicBezTo>
                    <a:pt x="165" y="98"/>
                    <a:pt x="165" y="98"/>
                    <a:pt x="165" y="98"/>
                  </a:cubicBezTo>
                  <a:cubicBezTo>
                    <a:pt x="167" y="101"/>
                    <a:pt x="170" y="105"/>
                    <a:pt x="173" y="107"/>
                  </a:cubicBezTo>
                  <a:cubicBezTo>
                    <a:pt x="174" y="107"/>
                    <a:pt x="177" y="110"/>
                    <a:pt x="177" y="111"/>
                  </a:cubicBezTo>
                  <a:cubicBezTo>
                    <a:pt x="180" y="111"/>
                    <a:pt x="178" y="116"/>
                    <a:pt x="177" y="118"/>
                  </a:cubicBezTo>
                  <a:cubicBezTo>
                    <a:pt x="177" y="120"/>
                    <a:pt x="174" y="122"/>
                    <a:pt x="172" y="123"/>
                  </a:cubicBezTo>
                  <a:cubicBezTo>
                    <a:pt x="168" y="127"/>
                    <a:pt x="160" y="129"/>
                    <a:pt x="154" y="128"/>
                  </a:cubicBezTo>
                  <a:cubicBezTo>
                    <a:pt x="150" y="126"/>
                    <a:pt x="136" y="128"/>
                    <a:pt x="132" y="129"/>
                  </a:cubicBezTo>
                  <a:cubicBezTo>
                    <a:pt x="126" y="130"/>
                    <a:pt x="126" y="134"/>
                    <a:pt x="122" y="135"/>
                  </a:cubicBezTo>
                  <a:cubicBezTo>
                    <a:pt x="119" y="136"/>
                    <a:pt x="116" y="136"/>
                    <a:pt x="115" y="139"/>
                  </a:cubicBezTo>
                  <a:cubicBezTo>
                    <a:pt x="114" y="143"/>
                    <a:pt x="116" y="148"/>
                    <a:pt x="113" y="151"/>
                  </a:cubicBezTo>
                  <a:cubicBezTo>
                    <a:pt x="110" y="154"/>
                    <a:pt x="99" y="159"/>
                    <a:pt x="95" y="160"/>
                  </a:cubicBezTo>
                  <a:cubicBezTo>
                    <a:pt x="90" y="161"/>
                    <a:pt x="81" y="154"/>
                    <a:pt x="75" y="153"/>
                  </a:cubicBezTo>
                  <a:cubicBezTo>
                    <a:pt x="72" y="153"/>
                    <a:pt x="61" y="153"/>
                    <a:pt x="60" y="151"/>
                  </a:cubicBezTo>
                  <a:cubicBezTo>
                    <a:pt x="58" y="151"/>
                    <a:pt x="64" y="151"/>
                    <a:pt x="58" y="151"/>
                  </a:cubicBezTo>
                  <a:cubicBezTo>
                    <a:pt x="58" y="151"/>
                    <a:pt x="58" y="151"/>
                    <a:pt x="58" y="151"/>
                  </a:cubicBezTo>
                  <a:cubicBezTo>
                    <a:pt x="50" y="150"/>
                    <a:pt x="50" y="150"/>
                    <a:pt x="50" y="150"/>
                  </a:cubicBezTo>
                  <a:cubicBezTo>
                    <a:pt x="49" y="150"/>
                    <a:pt x="49" y="150"/>
                    <a:pt x="48" y="150"/>
                  </a:cubicBezTo>
                  <a:cubicBezTo>
                    <a:pt x="47" y="150"/>
                    <a:pt x="47" y="150"/>
                    <a:pt x="46" y="150"/>
                  </a:cubicBezTo>
                  <a:cubicBezTo>
                    <a:pt x="45" y="150"/>
                    <a:pt x="45" y="150"/>
                    <a:pt x="45" y="150"/>
                  </a:cubicBezTo>
                  <a:cubicBezTo>
                    <a:pt x="45" y="150"/>
                    <a:pt x="44" y="149"/>
                    <a:pt x="44" y="149"/>
                  </a:cubicBezTo>
                  <a:cubicBezTo>
                    <a:pt x="44" y="149"/>
                    <a:pt x="44" y="149"/>
                    <a:pt x="44" y="148"/>
                  </a:cubicBezTo>
                  <a:cubicBezTo>
                    <a:pt x="43" y="148"/>
                    <a:pt x="43" y="148"/>
                    <a:pt x="43" y="147"/>
                  </a:cubicBezTo>
                  <a:cubicBezTo>
                    <a:pt x="43" y="147"/>
                    <a:pt x="43" y="146"/>
                    <a:pt x="42" y="146"/>
                  </a:cubicBezTo>
                  <a:cubicBezTo>
                    <a:pt x="42" y="145"/>
                    <a:pt x="41" y="144"/>
                    <a:pt x="41" y="143"/>
                  </a:cubicBezTo>
                  <a:cubicBezTo>
                    <a:pt x="39" y="139"/>
                    <a:pt x="32" y="137"/>
                    <a:pt x="28" y="134"/>
                  </a:cubicBezTo>
                  <a:cubicBezTo>
                    <a:pt x="25" y="130"/>
                    <a:pt x="24" y="125"/>
                    <a:pt x="21" y="121"/>
                  </a:cubicBezTo>
                  <a:cubicBezTo>
                    <a:pt x="20" y="120"/>
                    <a:pt x="15" y="118"/>
                    <a:pt x="15" y="117"/>
                  </a:cubicBezTo>
                  <a:cubicBezTo>
                    <a:pt x="14" y="117"/>
                    <a:pt x="14" y="117"/>
                    <a:pt x="14" y="117"/>
                  </a:cubicBezTo>
                  <a:cubicBezTo>
                    <a:pt x="11" y="106"/>
                    <a:pt x="15" y="93"/>
                    <a:pt x="13" y="82"/>
                  </a:cubicBezTo>
                  <a:cubicBezTo>
                    <a:pt x="11" y="82"/>
                    <a:pt x="6" y="81"/>
                    <a:pt x="6" y="78"/>
                  </a:cubicBezTo>
                  <a:cubicBezTo>
                    <a:pt x="5" y="75"/>
                    <a:pt x="4" y="74"/>
                    <a:pt x="1" y="73"/>
                  </a:cubicBezTo>
                  <a:cubicBezTo>
                    <a:pt x="1" y="73"/>
                    <a:pt x="1" y="73"/>
                    <a:pt x="1" y="73"/>
                  </a:cubicBezTo>
                  <a:cubicBezTo>
                    <a:pt x="1" y="68"/>
                    <a:pt x="7" y="70"/>
                    <a:pt x="7" y="64"/>
                  </a:cubicBezTo>
                  <a:cubicBezTo>
                    <a:pt x="6" y="64"/>
                    <a:pt x="6" y="64"/>
                    <a:pt x="6" y="64"/>
                  </a:cubicBezTo>
                  <a:cubicBezTo>
                    <a:pt x="0" y="64"/>
                    <a:pt x="1" y="61"/>
                    <a:pt x="2" y="56"/>
                  </a:cubicBezTo>
                  <a:cubicBezTo>
                    <a:pt x="2" y="56"/>
                    <a:pt x="2" y="56"/>
                    <a:pt x="2" y="56"/>
                  </a:cubicBezTo>
                  <a:cubicBezTo>
                    <a:pt x="8" y="56"/>
                    <a:pt x="8" y="56"/>
                    <a:pt x="8" y="56"/>
                  </a:cubicBezTo>
                  <a:cubicBezTo>
                    <a:pt x="8" y="51"/>
                    <a:pt x="8" y="51"/>
                    <a:pt x="8" y="51"/>
                  </a:cubicBezTo>
                  <a:cubicBezTo>
                    <a:pt x="31" y="51"/>
                    <a:pt x="31" y="51"/>
                    <a:pt x="31" y="51"/>
                  </a:cubicBezTo>
                  <a:cubicBezTo>
                    <a:pt x="31" y="45"/>
                    <a:pt x="31" y="45"/>
                    <a:pt x="31" y="45"/>
                  </a:cubicBezTo>
                  <a:cubicBezTo>
                    <a:pt x="38" y="45"/>
                    <a:pt x="38" y="45"/>
                    <a:pt x="38" y="45"/>
                  </a:cubicBezTo>
                  <a:cubicBezTo>
                    <a:pt x="38" y="38"/>
                    <a:pt x="38" y="38"/>
                    <a:pt x="38" y="38"/>
                  </a:cubicBezTo>
                  <a:cubicBezTo>
                    <a:pt x="44" y="38"/>
                    <a:pt x="44" y="38"/>
                    <a:pt x="44" y="38"/>
                  </a:cubicBezTo>
                  <a:cubicBezTo>
                    <a:pt x="44" y="33"/>
                    <a:pt x="44" y="33"/>
                    <a:pt x="44" y="33"/>
                  </a:cubicBezTo>
                  <a:cubicBezTo>
                    <a:pt x="50" y="33"/>
                    <a:pt x="50" y="33"/>
                    <a:pt x="50" y="33"/>
                  </a:cubicBezTo>
                  <a:cubicBezTo>
                    <a:pt x="50" y="20"/>
                    <a:pt x="50" y="20"/>
                    <a:pt x="50" y="20"/>
                  </a:cubicBezTo>
                  <a:cubicBezTo>
                    <a:pt x="64" y="20"/>
                    <a:pt x="64" y="20"/>
                    <a:pt x="64" y="20"/>
                  </a:cubicBezTo>
                  <a:cubicBezTo>
                    <a:pt x="64" y="13"/>
                    <a:pt x="64" y="13"/>
                    <a:pt x="64" y="13"/>
                  </a:cubicBezTo>
                  <a:cubicBezTo>
                    <a:pt x="69" y="13"/>
                    <a:pt x="69" y="13"/>
                    <a:pt x="69" y="13"/>
                  </a:cubicBezTo>
                  <a:cubicBezTo>
                    <a:pt x="69" y="8"/>
                    <a:pt x="69" y="8"/>
                    <a:pt x="69" y="8"/>
                  </a:cubicBezTo>
                  <a:cubicBezTo>
                    <a:pt x="78" y="8"/>
                    <a:pt x="78" y="8"/>
                    <a:pt x="78" y="8"/>
                  </a:cubicBezTo>
                  <a:cubicBezTo>
                    <a:pt x="78" y="0"/>
                    <a:pt x="78" y="0"/>
                    <a:pt x="78" y="0"/>
                  </a:cubicBezTo>
                  <a:lnTo>
                    <a:pt x="79" y="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94" name="PULASKI"/>
            <p:cNvSpPr>
              <a:spLocks/>
            </p:cNvSpPr>
            <p:nvPr/>
          </p:nvSpPr>
          <p:spPr bwMode="auto">
            <a:xfrm>
              <a:off x="4157663" y="3805238"/>
              <a:ext cx="319088" cy="342900"/>
            </a:xfrm>
            <a:custGeom>
              <a:avLst/>
              <a:gdLst>
                <a:gd name="T0" fmla="*/ 25 w 134"/>
                <a:gd name="T1" fmla="*/ 139 h 144"/>
                <a:gd name="T2" fmla="*/ 26 w 134"/>
                <a:gd name="T3" fmla="*/ 137 h 144"/>
                <a:gd name="T4" fmla="*/ 28 w 134"/>
                <a:gd name="T5" fmla="*/ 135 h 144"/>
                <a:gd name="T6" fmla="*/ 30 w 134"/>
                <a:gd name="T7" fmla="*/ 136 h 144"/>
                <a:gd name="T8" fmla="*/ 30 w 134"/>
                <a:gd name="T9" fmla="*/ 136 h 144"/>
                <a:gd name="T10" fmla="*/ 32 w 134"/>
                <a:gd name="T11" fmla="*/ 137 h 144"/>
                <a:gd name="T12" fmla="*/ 34 w 134"/>
                <a:gd name="T13" fmla="*/ 139 h 144"/>
                <a:gd name="T14" fmla="*/ 73 w 134"/>
                <a:gd name="T15" fmla="*/ 140 h 144"/>
                <a:gd name="T16" fmla="*/ 83 w 134"/>
                <a:gd name="T17" fmla="*/ 133 h 144"/>
                <a:gd name="T18" fmla="*/ 97 w 134"/>
                <a:gd name="T19" fmla="*/ 131 h 144"/>
                <a:gd name="T20" fmla="*/ 106 w 134"/>
                <a:gd name="T21" fmla="*/ 138 h 144"/>
                <a:gd name="T22" fmla="*/ 107 w 134"/>
                <a:gd name="T23" fmla="*/ 140 h 144"/>
                <a:gd name="T24" fmla="*/ 107 w 134"/>
                <a:gd name="T25" fmla="*/ 141 h 144"/>
                <a:gd name="T26" fmla="*/ 108 w 134"/>
                <a:gd name="T27" fmla="*/ 142 h 144"/>
                <a:gd name="T28" fmla="*/ 108 w 134"/>
                <a:gd name="T29" fmla="*/ 143 h 144"/>
                <a:gd name="T30" fmla="*/ 108 w 134"/>
                <a:gd name="T31" fmla="*/ 144 h 144"/>
                <a:gd name="T32" fmla="*/ 118 w 134"/>
                <a:gd name="T33" fmla="*/ 144 h 144"/>
                <a:gd name="T34" fmla="*/ 121 w 134"/>
                <a:gd name="T35" fmla="*/ 140 h 144"/>
                <a:gd name="T36" fmla="*/ 120 w 134"/>
                <a:gd name="T37" fmla="*/ 123 h 144"/>
                <a:gd name="T38" fmla="*/ 101 w 134"/>
                <a:gd name="T39" fmla="*/ 75 h 144"/>
                <a:gd name="T40" fmla="*/ 113 w 134"/>
                <a:gd name="T41" fmla="*/ 63 h 144"/>
                <a:gd name="T42" fmla="*/ 54 w 134"/>
                <a:gd name="T43" fmla="*/ 5 h 144"/>
                <a:gd name="T44" fmla="*/ 51 w 134"/>
                <a:gd name="T45" fmla="*/ 3 h 144"/>
                <a:gd name="T46" fmla="*/ 49 w 134"/>
                <a:gd name="T47" fmla="*/ 1 h 144"/>
                <a:gd name="T48" fmla="*/ 46 w 134"/>
                <a:gd name="T49" fmla="*/ 4 h 144"/>
                <a:gd name="T50" fmla="*/ 43 w 134"/>
                <a:gd name="T51" fmla="*/ 4 h 144"/>
                <a:gd name="T52" fmla="*/ 41 w 134"/>
                <a:gd name="T53" fmla="*/ 2 h 144"/>
                <a:gd name="T54" fmla="*/ 40 w 134"/>
                <a:gd name="T55" fmla="*/ 1 h 144"/>
                <a:gd name="T56" fmla="*/ 37 w 134"/>
                <a:gd name="T57" fmla="*/ 1 h 144"/>
                <a:gd name="T58" fmla="*/ 2 w 134"/>
                <a:gd name="T59" fmla="*/ 55 h 144"/>
                <a:gd name="T60" fmla="*/ 0 w 134"/>
                <a:gd name="T61" fmla="*/ 73 h 144"/>
                <a:gd name="T62" fmla="*/ 3 w 134"/>
                <a:gd name="T63" fmla="*/ 7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144">
                  <a:moveTo>
                    <a:pt x="3" y="139"/>
                  </a:moveTo>
                  <a:cubicBezTo>
                    <a:pt x="25" y="139"/>
                    <a:pt x="25" y="139"/>
                    <a:pt x="25" y="139"/>
                  </a:cubicBezTo>
                  <a:cubicBezTo>
                    <a:pt x="26" y="138"/>
                    <a:pt x="26" y="138"/>
                    <a:pt x="26" y="137"/>
                  </a:cubicBezTo>
                  <a:cubicBezTo>
                    <a:pt x="26" y="137"/>
                    <a:pt x="26" y="137"/>
                    <a:pt x="26" y="137"/>
                  </a:cubicBezTo>
                  <a:cubicBezTo>
                    <a:pt x="27" y="136"/>
                    <a:pt x="27" y="136"/>
                    <a:pt x="28" y="135"/>
                  </a:cubicBezTo>
                  <a:cubicBezTo>
                    <a:pt x="28" y="135"/>
                    <a:pt x="28" y="135"/>
                    <a:pt x="28" y="135"/>
                  </a:cubicBezTo>
                  <a:cubicBezTo>
                    <a:pt x="28" y="135"/>
                    <a:pt x="29" y="135"/>
                    <a:pt x="29" y="135"/>
                  </a:cubicBezTo>
                  <a:cubicBezTo>
                    <a:pt x="30" y="135"/>
                    <a:pt x="30" y="135"/>
                    <a:pt x="30" y="136"/>
                  </a:cubicBezTo>
                  <a:cubicBezTo>
                    <a:pt x="30" y="136"/>
                    <a:pt x="30" y="136"/>
                    <a:pt x="30" y="136"/>
                  </a:cubicBezTo>
                  <a:cubicBezTo>
                    <a:pt x="30" y="136"/>
                    <a:pt x="30" y="136"/>
                    <a:pt x="30" y="136"/>
                  </a:cubicBezTo>
                  <a:cubicBezTo>
                    <a:pt x="31" y="136"/>
                    <a:pt x="31" y="137"/>
                    <a:pt x="32" y="137"/>
                  </a:cubicBezTo>
                  <a:cubicBezTo>
                    <a:pt x="32" y="137"/>
                    <a:pt x="32" y="137"/>
                    <a:pt x="32" y="137"/>
                  </a:cubicBezTo>
                  <a:cubicBezTo>
                    <a:pt x="32" y="137"/>
                    <a:pt x="32" y="137"/>
                    <a:pt x="32" y="137"/>
                  </a:cubicBezTo>
                  <a:cubicBezTo>
                    <a:pt x="33" y="138"/>
                    <a:pt x="34" y="138"/>
                    <a:pt x="34" y="139"/>
                  </a:cubicBezTo>
                  <a:cubicBezTo>
                    <a:pt x="34" y="139"/>
                    <a:pt x="34" y="139"/>
                    <a:pt x="34" y="140"/>
                  </a:cubicBezTo>
                  <a:cubicBezTo>
                    <a:pt x="73" y="140"/>
                    <a:pt x="73" y="140"/>
                    <a:pt x="73" y="140"/>
                  </a:cubicBezTo>
                  <a:cubicBezTo>
                    <a:pt x="74" y="139"/>
                    <a:pt x="76" y="139"/>
                    <a:pt x="77" y="138"/>
                  </a:cubicBezTo>
                  <a:cubicBezTo>
                    <a:pt x="79" y="137"/>
                    <a:pt x="80" y="134"/>
                    <a:pt x="83" y="133"/>
                  </a:cubicBezTo>
                  <a:cubicBezTo>
                    <a:pt x="85" y="131"/>
                    <a:pt x="88" y="131"/>
                    <a:pt x="91" y="131"/>
                  </a:cubicBezTo>
                  <a:cubicBezTo>
                    <a:pt x="93" y="131"/>
                    <a:pt x="95" y="131"/>
                    <a:pt x="97" y="131"/>
                  </a:cubicBezTo>
                  <a:cubicBezTo>
                    <a:pt x="98" y="132"/>
                    <a:pt x="100" y="133"/>
                    <a:pt x="102" y="133"/>
                  </a:cubicBezTo>
                  <a:cubicBezTo>
                    <a:pt x="104" y="134"/>
                    <a:pt x="105" y="135"/>
                    <a:pt x="106" y="138"/>
                  </a:cubicBezTo>
                  <a:cubicBezTo>
                    <a:pt x="106" y="138"/>
                    <a:pt x="106" y="139"/>
                    <a:pt x="107" y="140"/>
                  </a:cubicBezTo>
                  <a:cubicBezTo>
                    <a:pt x="107" y="140"/>
                    <a:pt x="107" y="140"/>
                    <a:pt x="107" y="140"/>
                  </a:cubicBezTo>
                  <a:cubicBezTo>
                    <a:pt x="107" y="141"/>
                    <a:pt x="107" y="141"/>
                    <a:pt x="107" y="141"/>
                  </a:cubicBezTo>
                  <a:cubicBezTo>
                    <a:pt x="107" y="141"/>
                    <a:pt x="107" y="141"/>
                    <a:pt x="107" y="141"/>
                  </a:cubicBezTo>
                  <a:cubicBezTo>
                    <a:pt x="107" y="142"/>
                    <a:pt x="107" y="142"/>
                    <a:pt x="107" y="142"/>
                  </a:cubicBezTo>
                  <a:cubicBezTo>
                    <a:pt x="108" y="142"/>
                    <a:pt x="108" y="142"/>
                    <a:pt x="108" y="142"/>
                  </a:cubicBezTo>
                  <a:cubicBezTo>
                    <a:pt x="108" y="142"/>
                    <a:pt x="108" y="142"/>
                    <a:pt x="108" y="143"/>
                  </a:cubicBezTo>
                  <a:cubicBezTo>
                    <a:pt x="108" y="143"/>
                    <a:pt x="108" y="143"/>
                    <a:pt x="108" y="143"/>
                  </a:cubicBezTo>
                  <a:cubicBezTo>
                    <a:pt x="108" y="143"/>
                    <a:pt x="108" y="143"/>
                    <a:pt x="108" y="143"/>
                  </a:cubicBezTo>
                  <a:cubicBezTo>
                    <a:pt x="108" y="143"/>
                    <a:pt x="108" y="143"/>
                    <a:pt x="108" y="144"/>
                  </a:cubicBezTo>
                  <a:cubicBezTo>
                    <a:pt x="109" y="144"/>
                    <a:pt x="109" y="144"/>
                    <a:pt x="109" y="144"/>
                  </a:cubicBezTo>
                  <a:cubicBezTo>
                    <a:pt x="118" y="144"/>
                    <a:pt x="118" y="144"/>
                    <a:pt x="118" y="144"/>
                  </a:cubicBezTo>
                  <a:cubicBezTo>
                    <a:pt x="118" y="144"/>
                    <a:pt x="118" y="144"/>
                    <a:pt x="118" y="144"/>
                  </a:cubicBezTo>
                  <a:cubicBezTo>
                    <a:pt x="121" y="140"/>
                    <a:pt x="121" y="140"/>
                    <a:pt x="121" y="140"/>
                  </a:cubicBezTo>
                  <a:cubicBezTo>
                    <a:pt x="125" y="138"/>
                    <a:pt x="126" y="136"/>
                    <a:pt x="128" y="133"/>
                  </a:cubicBezTo>
                  <a:cubicBezTo>
                    <a:pt x="128" y="128"/>
                    <a:pt x="124" y="124"/>
                    <a:pt x="120" y="123"/>
                  </a:cubicBezTo>
                  <a:cubicBezTo>
                    <a:pt x="134" y="109"/>
                    <a:pt x="134" y="109"/>
                    <a:pt x="134" y="109"/>
                  </a:cubicBezTo>
                  <a:cubicBezTo>
                    <a:pt x="101" y="75"/>
                    <a:pt x="101" y="75"/>
                    <a:pt x="101" y="75"/>
                  </a:cubicBezTo>
                  <a:cubicBezTo>
                    <a:pt x="113" y="63"/>
                    <a:pt x="113" y="63"/>
                    <a:pt x="113" y="63"/>
                  </a:cubicBezTo>
                  <a:cubicBezTo>
                    <a:pt x="113" y="63"/>
                    <a:pt x="113" y="63"/>
                    <a:pt x="113" y="63"/>
                  </a:cubicBezTo>
                  <a:cubicBezTo>
                    <a:pt x="111" y="61"/>
                    <a:pt x="60" y="11"/>
                    <a:pt x="58" y="10"/>
                  </a:cubicBezTo>
                  <a:cubicBezTo>
                    <a:pt x="57" y="8"/>
                    <a:pt x="56" y="6"/>
                    <a:pt x="54" y="5"/>
                  </a:cubicBezTo>
                  <a:cubicBezTo>
                    <a:pt x="53" y="5"/>
                    <a:pt x="52" y="4"/>
                    <a:pt x="52" y="3"/>
                  </a:cubicBezTo>
                  <a:cubicBezTo>
                    <a:pt x="51" y="3"/>
                    <a:pt x="51" y="3"/>
                    <a:pt x="51" y="3"/>
                  </a:cubicBezTo>
                  <a:cubicBezTo>
                    <a:pt x="51" y="3"/>
                    <a:pt x="51" y="2"/>
                    <a:pt x="50" y="2"/>
                  </a:cubicBezTo>
                  <a:cubicBezTo>
                    <a:pt x="50" y="1"/>
                    <a:pt x="50" y="1"/>
                    <a:pt x="49" y="1"/>
                  </a:cubicBezTo>
                  <a:cubicBezTo>
                    <a:pt x="49" y="1"/>
                    <a:pt x="49" y="1"/>
                    <a:pt x="49" y="1"/>
                  </a:cubicBezTo>
                  <a:cubicBezTo>
                    <a:pt x="46" y="4"/>
                    <a:pt x="46" y="4"/>
                    <a:pt x="46" y="4"/>
                  </a:cubicBezTo>
                  <a:cubicBezTo>
                    <a:pt x="46" y="4"/>
                    <a:pt x="45" y="5"/>
                    <a:pt x="44" y="5"/>
                  </a:cubicBezTo>
                  <a:cubicBezTo>
                    <a:pt x="43" y="5"/>
                    <a:pt x="43" y="4"/>
                    <a:pt x="43" y="4"/>
                  </a:cubicBezTo>
                  <a:cubicBezTo>
                    <a:pt x="42" y="3"/>
                    <a:pt x="42" y="3"/>
                    <a:pt x="42" y="2"/>
                  </a:cubicBezTo>
                  <a:cubicBezTo>
                    <a:pt x="42" y="2"/>
                    <a:pt x="41" y="2"/>
                    <a:pt x="41" y="2"/>
                  </a:cubicBezTo>
                  <a:cubicBezTo>
                    <a:pt x="41" y="1"/>
                    <a:pt x="41" y="1"/>
                    <a:pt x="40" y="1"/>
                  </a:cubicBezTo>
                  <a:cubicBezTo>
                    <a:pt x="40" y="1"/>
                    <a:pt x="40" y="1"/>
                    <a:pt x="40" y="1"/>
                  </a:cubicBezTo>
                  <a:cubicBezTo>
                    <a:pt x="39" y="1"/>
                    <a:pt x="39" y="0"/>
                    <a:pt x="39" y="0"/>
                  </a:cubicBezTo>
                  <a:cubicBezTo>
                    <a:pt x="38" y="0"/>
                    <a:pt x="38" y="1"/>
                    <a:pt x="37" y="1"/>
                  </a:cubicBezTo>
                  <a:cubicBezTo>
                    <a:pt x="2" y="55"/>
                    <a:pt x="2" y="55"/>
                    <a:pt x="2" y="55"/>
                  </a:cubicBezTo>
                  <a:cubicBezTo>
                    <a:pt x="2" y="55"/>
                    <a:pt x="2" y="55"/>
                    <a:pt x="2" y="55"/>
                  </a:cubicBezTo>
                  <a:cubicBezTo>
                    <a:pt x="2" y="73"/>
                    <a:pt x="2" y="73"/>
                    <a:pt x="2" y="73"/>
                  </a:cubicBezTo>
                  <a:cubicBezTo>
                    <a:pt x="0" y="73"/>
                    <a:pt x="0" y="73"/>
                    <a:pt x="0" y="73"/>
                  </a:cubicBezTo>
                  <a:cubicBezTo>
                    <a:pt x="0" y="78"/>
                    <a:pt x="0" y="78"/>
                    <a:pt x="0" y="78"/>
                  </a:cubicBezTo>
                  <a:cubicBezTo>
                    <a:pt x="3" y="78"/>
                    <a:pt x="3" y="78"/>
                    <a:pt x="3" y="78"/>
                  </a:cubicBezTo>
                  <a:cubicBezTo>
                    <a:pt x="3" y="139"/>
                    <a:pt x="3" y="139"/>
                    <a:pt x="3" y="13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95" name="POLK"/>
            <p:cNvSpPr>
              <a:spLocks/>
            </p:cNvSpPr>
            <p:nvPr/>
          </p:nvSpPr>
          <p:spPr bwMode="auto">
            <a:xfrm>
              <a:off x="2368550" y="1814513"/>
              <a:ext cx="498475" cy="236538"/>
            </a:xfrm>
            <a:custGeom>
              <a:avLst/>
              <a:gdLst>
                <a:gd name="T0" fmla="*/ 23 w 314"/>
                <a:gd name="T1" fmla="*/ 149 h 149"/>
                <a:gd name="T2" fmla="*/ 137 w 314"/>
                <a:gd name="T3" fmla="*/ 149 h 149"/>
                <a:gd name="T4" fmla="*/ 137 w 314"/>
                <a:gd name="T5" fmla="*/ 140 h 149"/>
                <a:gd name="T6" fmla="*/ 236 w 314"/>
                <a:gd name="T7" fmla="*/ 140 h 149"/>
                <a:gd name="T8" fmla="*/ 236 w 314"/>
                <a:gd name="T9" fmla="*/ 140 h 149"/>
                <a:gd name="T10" fmla="*/ 236 w 314"/>
                <a:gd name="T11" fmla="*/ 107 h 149"/>
                <a:gd name="T12" fmla="*/ 281 w 314"/>
                <a:gd name="T13" fmla="*/ 107 h 149"/>
                <a:gd name="T14" fmla="*/ 314 w 314"/>
                <a:gd name="T15" fmla="*/ 11 h 149"/>
                <a:gd name="T16" fmla="*/ 314 w 314"/>
                <a:gd name="T17" fmla="*/ 11 h 149"/>
                <a:gd name="T18" fmla="*/ 239 w 314"/>
                <a:gd name="T19" fmla="*/ 11 h 149"/>
                <a:gd name="T20" fmla="*/ 239 w 314"/>
                <a:gd name="T21" fmla="*/ 2 h 149"/>
                <a:gd name="T22" fmla="*/ 239 w 314"/>
                <a:gd name="T23" fmla="*/ 2 h 149"/>
                <a:gd name="T24" fmla="*/ 191 w 314"/>
                <a:gd name="T25" fmla="*/ 2 h 149"/>
                <a:gd name="T26" fmla="*/ 191 w 314"/>
                <a:gd name="T27" fmla="*/ 14 h 149"/>
                <a:gd name="T28" fmla="*/ 167 w 314"/>
                <a:gd name="T29" fmla="*/ 14 h 149"/>
                <a:gd name="T30" fmla="*/ 167 w 314"/>
                <a:gd name="T31" fmla="*/ 0 h 149"/>
                <a:gd name="T32" fmla="*/ 105 w 314"/>
                <a:gd name="T33" fmla="*/ 0 h 149"/>
                <a:gd name="T34" fmla="*/ 105 w 314"/>
                <a:gd name="T35" fmla="*/ 14 h 149"/>
                <a:gd name="T36" fmla="*/ 0 w 314"/>
                <a:gd name="T37" fmla="*/ 14 h 149"/>
                <a:gd name="T38" fmla="*/ 0 w 314"/>
                <a:gd name="T39" fmla="*/ 14 h 149"/>
                <a:gd name="T40" fmla="*/ 23 w 314"/>
                <a:gd name="T41" fmla="*/ 149 h 149"/>
                <a:gd name="T42" fmla="*/ 23 w 314"/>
                <a:gd name="T43"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149">
                  <a:moveTo>
                    <a:pt x="23" y="149"/>
                  </a:moveTo>
                  <a:lnTo>
                    <a:pt x="137" y="149"/>
                  </a:lnTo>
                  <a:lnTo>
                    <a:pt x="137" y="140"/>
                  </a:lnTo>
                  <a:lnTo>
                    <a:pt x="236" y="140"/>
                  </a:lnTo>
                  <a:lnTo>
                    <a:pt x="236" y="140"/>
                  </a:lnTo>
                  <a:lnTo>
                    <a:pt x="236" y="107"/>
                  </a:lnTo>
                  <a:lnTo>
                    <a:pt x="281" y="107"/>
                  </a:lnTo>
                  <a:lnTo>
                    <a:pt x="314" y="11"/>
                  </a:lnTo>
                  <a:lnTo>
                    <a:pt x="314" y="11"/>
                  </a:lnTo>
                  <a:lnTo>
                    <a:pt x="239" y="11"/>
                  </a:lnTo>
                  <a:lnTo>
                    <a:pt x="239" y="2"/>
                  </a:lnTo>
                  <a:lnTo>
                    <a:pt x="239" y="2"/>
                  </a:lnTo>
                  <a:lnTo>
                    <a:pt x="191" y="2"/>
                  </a:lnTo>
                  <a:lnTo>
                    <a:pt x="191" y="14"/>
                  </a:lnTo>
                  <a:lnTo>
                    <a:pt x="167" y="14"/>
                  </a:lnTo>
                  <a:lnTo>
                    <a:pt x="167" y="0"/>
                  </a:lnTo>
                  <a:lnTo>
                    <a:pt x="105" y="0"/>
                  </a:lnTo>
                  <a:lnTo>
                    <a:pt x="105" y="14"/>
                  </a:lnTo>
                  <a:lnTo>
                    <a:pt x="0" y="14"/>
                  </a:lnTo>
                  <a:lnTo>
                    <a:pt x="0" y="14"/>
                  </a:lnTo>
                  <a:lnTo>
                    <a:pt x="23" y="149"/>
                  </a:lnTo>
                  <a:lnTo>
                    <a:pt x="23" y="149"/>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96" name="PAULDING"/>
            <p:cNvSpPr>
              <a:spLocks/>
            </p:cNvSpPr>
            <p:nvPr/>
          </p:nvSpPr>
          <p:spPr bwMode="auto">
            <a:xfrm>
              <a:off x="2743200" y="1831975"/>
              <a:ext cx="323850" cy="357188"/>
            </a:xfrm>
            <a:custGeom>
              <a:avLst/>
              <a:gdLst>
                <a:gd name="T0" fmla="*/ 0 w 204"/>
                <a:gd name="T1" fmla="*/ 129 h 225"/>
                <a:gd name="T2" fmla="*/ 7 w 204"/>
                <a:gd name="T3" fmla="*/ 129 h 225"/>
                <a:gd name="T4" fmla="*/ 7 w 204"/>
                <a:gd name="T5" fmla="*/ 198 h 225"/>
                <a:gd name="T6" fmla="*/ 7 w 204"/>
                <a:gd name="T7" fmla="*/ 199 h 225"/>
                <a:gd name="T8" fmla="*/ 93 w 204"/>
                <a:gd name="T9" fmla="*/ 225 h 225"/>
                <a:gd name="T10" fmla="*/ 93 w 204"/>
                <a:gd name="T11" fmla="*/ 225 h 225"/>
                <a:gd name="T12" fmla="*/ 202 w 204"/>
                <a:gd name="T13" fmla="*/ 225 h 225"/>
                <a:gd name="T14" fmla="*/ 202 w 204"/>
                <a:gd name="T15" fmla="*/ 204 h 225"/>
                <a:gd name="T16" fmla="*/ 202 w 204"/>
                <a:gd name="T17" fmla="*/ 204 h 225"/>
                <a:gd name="T18" fmla="*/ 204 w 204"/>
                <a:gd name="T19" fmla="*/ 106 h 225"/>
                <a:gd name="T20" fmla="*/ 195 w 204"/>
                <a:gd name="T21" fmla="*/ 96 h 225"/>
                <a:gd name="T22" fmla="*/ 195 w 204"/>
                <a:gd name="T23" fmla="*/ 0 h 225"/>
                <a:gd name="T24" fmla="*/ 195 w 204"/>
                <a:gd name="T25" fmla="*/ 0 h 225"/>
                <a:gd name="T26" fmla="*/ 78 w 204"/>
                <a:gd name="T27" fmla="*/ 0 h 225"/>
                <a:gd name="T28" fmla="*/ 78 w 204"/>
                <a:gd name="T29" fmla="*/ 0 h 225"/>
                <a:gd name="T30" fmla="*/ 45 w 204"/>
                <a:gd name="T31" fmla="*/ 96 h 225"/>
                <a:gd name="T32" fmla="*/ 0 w 204"/>
                <a:gd name="T33" fmla="*/ 96 h 225"/>
                <a:gd name="T34" fmla="*/ 0 w 204"/>
                <a:gd name="T35" fmla="*/ 129 h 225"/>
                <a:gd name="T36" fmla="*/ 0 w 204"/>
                <a:gd name="T37" fmla="*/ 12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225">
                  <a:moveTo>
                    <a:pt x="0" y="129"/>
                  </a:moveTo>
                  <a:lnTo>
                    <a:pt x="7" y="129"/>
                  </a:lnTo>
                  <a:lnTo>
                    <a:pt x="7" y="198"/>
                  </a:lnTo>
                  <a:lnTo>
                    <a:pt x="7" y="199"/>
                  </a:lnTo>
                  <a:lnTo>
                    <a:pt x="93" y="225"/>
                  </a:lnTo>
                  <a:lnTo>
                    <a:pt x="93" y="225"/>
                  </a:lnTo>
                  <a:lnTo>
                    <a:pt x="202" y="225"/>
                  </a:lnTo>
                  <a:lnTo>
                    <a:pt x="202" y="204"/>
                  </a:lnTo>
                  <a:lnTo>
                    <a:pt x="202" y="204"/>
                  </a:lnTo>
                  <a:lnTo>
                    <a:pt x="204" y="106"/>
                  </a:lnTo>
                  <a:lnTo>
                    <a:pt x="195" y="96"/>
                  </a:lnTo>
                  <a:lnTo>
                    <a:pt x="195" y="0"/>
                  </a:lnTo>
                  <a:lnTo>
                    <a:pt x="195" y="0"/>
                  </a:lnTo>
                  <a:lnTo>
                    <a:pt x="78" y="0"/>
                  </a:lnTo>
                  <a:lnTo>
                    <a:pt x="78" y="0"/>
                  </a:lnTo>
                  <a:lnTo>
                    <a:pt x="45" y="96"/>
                  </a:lnTo>
                  <a:lnTo>
                    <a:pt x="0" y="96"/>
                  </a:lnTo>
                  <a:lnTo>
                    <a:pt x="0" y="129"/>
                  </a:lnTo>
                  <a:lnTo>
                    <a:pt x="0" y="129"/>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97" name="MURRAY"/>
            <p:cNvSpPr>
              <a:spLocks/>
            </p:cNvSpPr>
            <p:nvPr/>
          </p:nvSpPr>
          <p:spPr bwMode="auto">
            <a:xfrm>
              <a:off x="2835275" y="766763"/>
              <a:ext cx="369888" cy="474663"/>
            </a:xfrm>
            <a:custGeom>
              <a:avLst/>
              <a:gdLst>
                <a:gd name="T0" fmla="*/ 17 w 155"/>
                <a:gd name="T1" fmla="*/ 176 h 199"/>
                <a:gd name="T2" fmla="*/ 22 w 155"/>
                <a:gd name="T3" fmla="*/ 183 h 199"/>
                <a:gd name="T4" fmla="*/ 38 w 155"/>
                <a:gd name="T5" fmla="*/ 183 h 199"/>
                <a:gd name="T6" fmla="*/ 38 w 155"/>
                <a:gd name="T7" fmla="*/ 187 h 199"/>
                <a:gd name="T8" fmla="*/ 73 w 155"/>
                <a:gd name="T9" fmla="*/ 187 h 199"/>
                <a:gd name="T10" fmla="*/ 73 w 155"/>
                <a:gd name="T11" fmla="*/ 184 h 199"/>
                <a:gd name="T12" fmla="*/ 86 w 155"/>
                <a:gd name="T13" fmla="*/ 184 h 199"/>
                <a:gd name="T14" fmla="*/ 88 w 155"/>
                <a:gd name="T15" fmla="*/ 182 h 199"/>
                <a:gd name="T16" fmla="*/ 88 w 155"/>
                <a:gd name="T17" fmla="*/ 181 h 199"/>
                <a:gd name="T18" fmla="*/ 97 w 155"/>
                <a:gd name="T19" fmla="*/ 182 h 199"/>
                <a:gd name="T20" fmla="*/ 97 w 155"/>
                <a:gd name="T21" fmla="*/ 186 h 199"/>
                <a:gd name="T22" fmla="*/ 104 w 155"/>
                <a:gd name="T23" fmla="*/ 193 h 199"/>
                <a:gd name="T24" fmla="*/ 108 w 155"/>
                <a:gd name="T25" fmla="*/ 196 h 199"/>
                <a:gd name="T26" fmla="*/ 111 w 155"/>
                <a:gd name="T27" fmla="*/ 198 h 199"/>
                <a:gd name="T28" fmla="*/ 113 w 155"/>
                <a:gd name="T29" fmla="*/ 199 h 199"/>
                <a:gd name="T30" fmla="*/ 125 w 155"/>
                <a:gd name="T31" fmla="*/ 199 h 199"/>
                <a:gd name="T32" fmla="*/ 125 w 155"/>
                <a:gd name="T33" fmla="*/ 199 h 199"/>
                <a:gd name="T34" fmla="*/ 124 w 155"/>
                <a:gd name="T35" fmla="*/ 127 h 199"/>
                <a:gd name="T36" fmla="*/ 127 w 155"/>
                <a:gd name="T37" fmla="*/ 121 h 199"/>
                <a:gd name="T38" fmla="*/ 128 w 155"/>
                <a:gd name="T39" fmla="*/ 119 h 199"/>
                <a:gd name="T40" fmla="*/ 132 w 155"/>
                <a:gd name="T41" fmla="*/ 108 h 199"/>
                <a:gd name="T42" fmla="*/ 137 w 155"/>
                <a:gd name="T43" fmla="*/ 99 h 199"/>
                <a:gd name="T44" fmla="*/ 143 w 155"/>
                <a:gd name="T45" fmla="*/ 96 h 199"/>
                <a:gd name="T46" fmla="*/ 151 w 155"/>
                <a:gd name="T47" fmla="*/ 88 h 199"/>
                <a:gd name="T48" fmla="*/ 151 w 155"/>
                <a:gd name="T49" fmla="*/ 78 h 199"/>
                <a:gd name="T50" fmla="*/ 138 w 155"/>
                <a:gd name="T51" fmla="*/ 66 h 199"/>
                <a:gd name="T52" fmla="*/ 138 w 155"/>
                <a:gd name="T53" fmla="*/ 66 h 199"/>
                <a:gd name="T54" fmla="*/ 138 w 155"/>
                <a:gd name="T55" fmla="*/ 0 h 199"/>
                <a:gd name="T56" fmla="*/ 138 w 155"/>
                <a:gd name="T57" fmla="*/ 0 h 199"/>
                <a:gd name="T58" fmla="*/ 60 w 155"/>
                <a:gd name="T59" fmla="*/ 0 h 199"/>
                <a:gd name="T60" fmla="*/ 60 w 155"/>
                <a:gd name="T61" fmla="*/ 0 h 199"/>
                <a:gd name="T62" fmla="*/ 60 w 155"/>
                <a:gd name="T63" fmla="*/ 7 h 199"/>
                <a:gd name="T64" fmla="*/ 59 w 155"/>
                <a:gd name="T65" fmla="*/ 8 h 199"/>
                <a:gd name="T66" fmla="*/ 56 w 155"/>
                <a:gd name="T67" fmla="*/ 13 h 199"/>
                <a:gd name="T68" fmla="*/ 52 w 155"/>
                <a:gd name="T69" fmla="*/ 20 h 199"/>
                <a:gd name="T70" fmla="*/ 51 w 155"/>
                <a:gd name="T71" fmla="*/ 23 h 199"/>
                <a:gd name="T72" fmla="*/ 50 w 155"/>
                <a:gd name="T73" fmla="*/ 25 h 199"/>
                <a:gd name="T74" fmla="*/ 49 w 155"/>
                <a:gd name="T75" fmla="*/ 29 h 199"/>
                <a:gd name="T76" fmla="*/ 48 w 155"/>
                <a:gd name="T77" fmla="*/ 34 h 199"/>
                <a:gd name="T78" fmla="*/ 51 w 155"/>
                <a:gd name="T79" fmla="*/ 38 h 199"/>
                <a:gd name="T80" fmla="*/ 55 w 155"/>
                <a:gd name="T81" fmla="*/ 52 h 199"/>
                <a:gd name="T82" fmla="*/ 50 w 155"/>
                <a:gd name="T83" fmla="*/ 61 h 199"/>
                <a:gd name="T84" fmla="*/ 44 w 155"/>
                <a:gd name="T85" fmla="*/ 69 h 199"/>
                <a:gd name="T86" fmla="*/ 39 w 155"/>
                <a:gd name="T87" fmla="*/ 88 h 199"/>
                <a:gd name="T88" fmla="*/ 48 w 155"/>
                <a:gd name="T89" fmla="*/ 93 h 199"/>
                <a:gd name="T90" fmla="*/ 37 w 155"/>
                <a:gd name="T91" fmla="*/ 98 h 199"/>
                <a:gd name="T92" fmla="*/ 39 w 155"/>
                <a:gd name="T93" fmla="*/ 114 h 199"/>
                <a:gd name="T94" fmla="*/ 42 w 155"/>
                <a:gd name="T95" fmla="*/ 120 h 199"/>
                <a:gd name="T96" fmla="*/ 40 w 155"/>
                <a:gd name="T97" fmla="*/ 128 h 199"/>
                <a:gd name="T98" fmla="*/ 26 w 155"/>
                <a:gd name="T99" fmla="*/ 136 h 199"/>
                <a:gd name="T100" fmla="*/ 12 w 155"/>
                <a:gd name="T101" fmla="*/ 134 h 199"/>
                <a:gd name="T102" fmla="*/ 14 w 155"/>
                <a:gd name="T103" fmla="*/ 141 h 199"/>
                <a:gd name="T104" fmla="*/ 23 w 155"/>
                <a:gd name="T105" fmla="*/ 150 h 199"/>
                <a:gd name="T106" fmla="*/ 27 w 155"/>
                <a:gd name="T107" fmla="*/ 160 h 199"/>
                <a:gd name="T108" fmla="*/ 22 w 155"/>
                <a:gd name="T109" fmla="*/ 157 h 199"/>
                <a:gd name="T110" fmla="*/ 19 w 155"/>
                <a:gd name="T111" fmla="*/ 155 h 199"/>
                <a:gd name="T112" fmla="*/ 9 w 155"/>
                <a:gd name="T113" fmla="*/ 153 h 199"/>
                <a:gd name="T114" fmla="*/ 15 w 155"/>
                <a:gd name="T115" fmla="*/ 170 h 199"/>
                <a:gd name="T116" fmla="*/ 17 w 155"/>
                <a:gd name="T117" fmla="*/ 17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 h="199">
                  <a:moveTo>
                    <a:pt x="17" y="176"/>
                  </a:moveTo>
                  <a:cubicBezTo>
                    <a:pt x="22" y="183"/>
                    <a:pt x="22" y="183"/>
                    <a:pt x="22" y="183"/>
                  </a:cubicBezTo>
                  <a:cubicBezTo>
                    <a:pt x="38" y="183"/>
                    <a:pt x="38" y="183"/>
                    <a:pt x="38" y="183"/>
                  </a:cubicBezTo>
                  <a:cubicBezTo>
                    <a:pt x="38" y="187"/>
                    <a:pt x="38" y="187"/>
                    <a:pt x="38" y="187"/>
                  </a:cubicBezTo>
                  <a:cubicBezTo>
                    <a:pt x="73" y="187"/>
                    <a:pt x="73" y="187"/>
                    <a:pt x="73" y="187"/>
                  </a:cubicBezTo>
                  <a:cubicBezTo>
                    <a:pt x="73" y="184"/>
                    <a:pt x="73" y="184"/>
                    <a:pt x="73" y="184"/>
                  </a:cubicBezTo>
                  <a:cubicBezTo>
                    <a:pt x="86" y="184"/>
                    <a:pt x="86" y="184"/>
                    <a:pt x="86" y="184"/>
                  </a:cubicBezTo>
                  <a:cubicBezTo>
                    <a:pt x="87" y="184"/>
                    <a:pt x="88" y="182"/>
                    <a:pt x="88" y="182"/>
                  </a:cubicBezTo>
                  <a:cubicBezTo>
                    <a:pt x="88" y="181"/>
                    <a:pt x="88" y="181"/>
                    <a:pt x="88" y="181"/>
                  </a:cubicBezTo>
                  <a:cubicBezTo>
                    <a:pt x="90" y="181"/>
                    <a:pt x="96" y="181"/>
                    <a:pt x="97" y="182"/>
                  </a:cubicBezTo>
                  <a:cubicBezTo>
                    <a:pt x="98" y="182"/>
                    <a:pt x="97" y="185"/>
                    <a:pt x="97" y="186"/>
                  </a:cubicBezTo>
                  <a:cubicBezTo>
                    <a:pt x="98" y="189"/>
                    <a:pt x="102" y="191"/>
                    <a:pt x="104" y="193"/>
                  </a:cubicBezTo>
                  <a:cubicBezTo>
                    <a:pt x="105" y="194"/>
                    <a:pt x="107" y="196"/>
                    <a:pt x="108" y="196"/>
                  </a:cubicBezTo>
                  <a:cubicBezTo>
                    <a:pt x="109" y="197"/>
                    <a:pt x="110" y="197"/>
                    <a:pt x="111" y="198"/>
                  </a:cubicBezTo>
                  <a:cubicBezTo>
                    <a:pt x="112" y="198"/>
                    <a:pt x="112" y="199"/>
                    <a:pt x="113" y="199"/>
                  </a:cubicBezTo>
                  <a:cubicBezTo>
                    <a:pt x="125" y="199"/>
                    <a:pt x="125" y="199"/>
                    <a:pt x="125" y="199"/>
                  </a:cubicBezTo>
                  <a:cubicBezTo>
                    <a:pt x="125" y="199"/>
                    <a:pt x="125" y="199"/>
                    <a:pt x="125" y="199"/>
                  </a:cubicBezTo>
                  <a:cubicBezTo>
                    <a:pt x="124" y="127"/>
                    <a:pt x="124" y="127"/>
                    <a:pt x="124" y="127"/>
                  </a:cubicBezTo>
                  <a:cubicBezTo>
                    <a:pt x="125" y="125"/>
                    <a:pt x="127" y="122"/>
                    <a:pt x="127" y="121"/>
                  </a:cubicBezTo>
                  <a:cubicBezTo>
                    <a:pt x="127" y="121"/>
                    <a:pt x="128" y="120"/>
                    <a:pt x="128" y="119"/>
                  </a:cubicBezTo>
                  <a:cubicBezTo>
                    <a:pt x="130" y="118"/>
                    <a:pt x="132" y="110"/>
                    <a:pt x="132" y="108"/>
                  </a:cubicBezTo>
                  <a:cubicBezTo>
                    <a:pt x="132" y="104"/>
                    <a:pt x="134" y="100"/>
                    <a:pt x="137" y="99"/>
                  </a:cubicBezTo>
                  <a:cubicBezTo>
                    <a:pt x="139" y="98"/>
                    <a:pt x="142" y="97"/>
                    <a:pt x="143" y="96"/>
                  </a:cubicBezTo>
                  <a:cubicBezTo>
                    <a:pt x="146" y="93"/>
                    <a:pt x="148" y="91"/>
                    <a:pt x="151" y="88"/>
                  </a:cubicBezTo>
                  <a:cubicBezTo>
                    <a:pt x="155" y="84"/>
                    <a:pt x="153" y="82"/>
                    <a:pt x="151" y="78"/>
                  </a:cubicBezTo>
                  <a:cubicBezTo>
                    <a:pt x="146" y="76"/>
                    <a:pt x="142" y="68"/>
                    <a:pt x="138" y="66"/>
                  </a:cubicBezTo>
                  <a:cubicBezTo>
                    <a:pt x="138" y="66"/>
                    <a:pt x="138" y="66"/>
                    <a:pt x="138" y="66"/>
                  </a:cubicBezTo>
                  <a:cubicBezTo>
                    <a:pt x="138" y="0"/>
                    <a:pt x="138" y="0"/>
                    <a:pt x="138" y="0"/>
                  </a:cubicBezTo>
                  <a:cubicBezTo>
                    <a:pt x="138" y="0"/>
                    <a:pt x="138" y="0"/>
                    <a:pt x="138" y="0"/>
                  </a:cubicBezTo>
                  <a:cubicBezTo>
                    <a:pt x="60" y="0"/>
                    <a:pt x="60" y="0"/>
                    <a:pt x="60" y="0"/>
                  </a:cubicBezTo>
                  <a:cubicBezTo>
                    <a:pt x="60" y="0"/>
                    <a:pt x="60" y="0"/>
                    <a:pt x="60" y="0"/>
                  </a:cubicBezTo>
                  <a:cubicBezTo>
                    <a:pt x="60" y="7"/>
                    <a:pt x="60" y="7"/>
                    <a:pt x="60" y="7"/>
                  </a:cubicBezTo>
                  <a:cubicBezTo>
                    <a:pt x="60" y="8"/>
                    <a:pt x="59" y="8"/>
                    <a:pt x="59" y="8"/>
                  </a:cubicBezTo>
                  <a:cubicBezTo>
                    <a:pt x="58" y="10"/>
                    <a:pt x="57" y="12"/>
                    <a:pt x="56" y="13"/>
                  </a:cubicBezTo>
                  <a:cubicBezTo>
                    <a:pt x="55" y="16"/>
                    <a:pt x="53" y="18"/>
                    <a:pt x="52" y="20"/>
                  </a:cubicBezTo>
                  <a:cubicBezTo>
                    <a:pt x="52" y="21"/>
                    <a:pt x="51" y="22"/>
                    <a:pt x="51" y="23"/>
                  </a:cubicBezTo>
                  <a:cubicBezTo>
                    <a:pt x="50" y="23"/>
                    <a:pt x="50" y="25"/>
                    <a:pt x="50" y="25"/>
                  </a:cubicBezTo>
                  <a:cubicBezTo>
                    <a:pt x="50" y="27"/>
                    <a:pt x="49" y="28"/>
                    <a:pt x="49" y="29"/>
                  </a:cubicBezTo>
                  <a:cubicBezTo>
                    <a:pt x="49" y="31"/>
                    <a:pt x="48" y="32"/>
                    <a:pt x="48" y="34"/>
                  </a:cubicBezTo>
                  <a:cubicBezTo>
                    <a:pt x="49" y="35"/>
                    <a:pt x="50" y="37"/>
                    <a:pt x="51" y="38"/>
                  </a:cubicBezTo>
                  <a:cubicBezTo>
                    <a:pt x="52" y="43"/>
                    <a:pt x="51" y="47"/>
                    <a:pt x="55" y="52"/>
                  </a:cubicBezTo>
                  <a:cubicBezTo>
                    <a:pt x="62" y="60"/>
                    <a:pt x="56" y="60"/>
                    <a:pt x="50" y="61"/>
                  </a:cubicBezTo>
                  <a:cubicBezTo>
                    <a:pt x="49" y="64"/>
                    <a:pt x="46" y="67"/>
                    <a:pt x="44" y="69"/>
                  </a:cubicBezTo>
                  <a:cubicBezTo>
                    <a:pt x="43" y="71"/>
                    <a:pt x="37" y="87"/>
                    <a:pt x="39" y="88"/>
                  </a:cubicBezTo>
                  <a:cubicBezTo>
                    <a:pt x="41" y="89"/>
                    <a:pt x="50" y="87"/>
                    <a:pt x="48" y="93"/>
                  </a:cubicBezTo>
                  <a:cubicBezTo>
                    <a:pt x="48" y="94"/>
                    <a:pt x="39" y="97"/>
                    <a:pt x="37" y="98"/>
                  </a:cubicBezTo>
                  <a:cubicBezTo>
                    <a:pt x="31" y="102"/>
                    <a:pt x="35" y="110"/>
                    <a:pt x="39" y="114"/>
                  </a:cubicBezTo>
                  <a:cubicBezTo>
                    <a:pt x="40" y="115"/>
                    <a:pt x="45" y="120"/>
                    <a:pt x="42" y="120"/>
                  </a:cubicBezTo>
                  <a:cubicBezTo>
                    <a:pt x="32" y="123"/>
                    <a:pt x="36" y="122"/>
                    <a:pt x="40" y="128"/>
                  </a:cubicBezTo>
                  <a:cubicBezTo>
                    <a:pt x="44" y="135"/>
                    <a:pt x="30" y="138"/>
                    <a:pt x="26" y="136"/>
                  </a:cubicBezTo>
                  <a:cubicBezTo>
                    <a:pt x="22" y="135"/>
                    <a:pt x="17" y="134"/>
                    <a:pt x="12" y="134"/>
                  </a:cubicBezTo>
                  <a:cubicBezTo>
                    <a:pt x="3" y="134"/>
                    <a:pt x="13" y="140"/>
                    <a:pt x="14" y="141"/>
                  </a:cubicBezTo>
                  <a:cubicBezTo>
                    <a:pt x="17" y="144"/>
                    <a:pt x="20" y="148"/>
                    <a:pt x="23" y="150"/>
                  </a:cubicBezTo>
                  <a:cubicBezTo>
                    <a:pt x="25" y="153"/>
                    <a:pt x="27" y="156"/>
                    <a:pt x="27" y="160"/>
                  </a:cubicBezTo>
                  <a:cubicBezTo>
                    <a:pt x="25" y="161"/>
                    <a:pt x="23" y="158"/>
                    <a:pt x="22" y="157"/>
                  </a:cubicBezTo>
                  <a:cubicBezTo>
                    <a:pt x="21" y="156"/>
                    <a:pt x="20" y="155"/>
                    <a:pt x="19" y="155"/>
                  </a:cubicBezTo>
                  <a:cubicBezTo>
                    <a:pt x="15" y="154"/>
                    <a:pt x="12" y="154"/>
                    <a:pt x="9" y="153"/>
                  </a:cubicBezTo>
                  <a:cubicBezTo>
                    <a:pt x="0" y="151"/>
                    <a:pt x="14" y="168"/>
                    <a:pt x="15" y="170"/>
                  </a:cubicBezTo>
                  <a:cubicBezTo>
                    <a:pt x="17" y="176"/>
                    <a:pt x="17" y="176"/>
                    <a:pt x="17" y="17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98" name="HENRY"/>
            <p:cNvSpPr>
              <a:spLocks/>
            </p:cNvSpPr>
            <p:nvPr/>
          </p:nvSpPr>
          <p:spPr bwMode="auto">
            <a:xfrm>
              <a:off x="3446650" y="2341563"/>
              <a:ext cx="403038" cy="408046"/>
            </a:xfrm>
            <a:custGeom>
              <a:avLst/>
              <a:gdLst/>
              <a:ahLst/>
              <a:cxnLst/>
              <a:rect l="l" t="t" r="r" b="b"/>
              <a:pathLst>
                <a:path w="403038" h="408046">
                  <a:moveTo>
                    <a:pt x="55861" y="0"/>
                  </a:moveTo>
                  <a:cubicBezTo>
                    <a:pt x="91529" y="0"/>
                    <a:pt x="91529" y="0"/>
                    <a:pt x="91529" y="0"/>
                  </a:cubicBezTo>
                  <a:cubicBezTo>
                    <a:pt x="91529" y="21431"/>
                    <a:pt x="91529" y="21431"/>
                    <a:pt x="91529" y="21431"/>
                  </a:cubicBezTo>
                  <a:lnTo>
                    <a:pt x="108175" y="21431"/>
                  </a:lnTo>
                  <a:cubicBezTo>
                    <a:pt x="110553" y="21431"/>
                    <a:pt x="110553" y="21431"/>
                    <a:pt x="110553" y="21431"/>
                  </a:cubicBezTo>
                  <a:lnTo>
                    <a:pt x="110553" y="4763"/>
                  </a:lnTo>
                  <a:cubicBezTo>
                    <a:pt x="110553" y="2381"/>
                    <a:pt x="110553" y="2381"/>
                    <a:pt x="110553" y="2381"/>
                  </a:cubicBezTo>
                  <a:cubicBezTo>
                    <a:pt x="150978" y="2381"/>
                    <a:pt x="150978" y="2381"/>
                    <a:pt x="150978" y="2381"/>
                  </a:cubicBezTo>
                  <a:cubicBezTo>
                    <a:pt x="150978" y="14288"/>
                    <a:pt x="158111" y="28575"/>
                    <a:pt x="165245" y="38100"/>
                  </a:cubicBezTo>
                  <a:cubicBezTo>
                    <a:pt x="170001" y="45244"/>
                    <a:pt x="189025" y="64294"/>
                    <a:pt x="189025" y="71438"/>
                  </a:cubicBezTo>
                  <a:cubicBezTo>
                    <a:pt x="196158" y="76200"/>
                    <a:pt x="196158" y="88106"/>
                    <a:pt x="203292" y="92869"/>
                  </a:cubicBezTo>
                  <a:cubicBezTo>
                    <a:pt x="212804" y="100013"/>
                    <a:pt x="231827" y="90488"/>
                    <a:pt x="243717" y="100013"/>
                  </a:cubicBezTo>
                  <a:cubicBezTo>
                    <a:pt x="248473" y="102394"/>
                    <a:pt x="253229" y="107156"/>
                    <a:pt x="255607" y="111919"/>
                  </a:cubicBezTo>
                  <a:cubicBezTo>
                    <a:pt x="260362" y="114300"/>
                    <a:pt x="265118" y="123825"/>
                    <a:pt x="269874" y="126206"/>
                  </a:cubicBezTo>
                  <a:lnTo>
                    <a:pt x="284439" y="140792"/>
                  </a:lnTo>
                  <a:cubicBezTo>
                    <a:pt x="286520" y="142875"/>
                    <a:pt x="286520" y="142875"/>
                    <a:pt x="286520" y="142875"/>
                  </a:cubicBezTo>
                  <a:cubicBezTo>
                    <a:pt x="286520" y="150019"/>
                    <a:pt x="288898" y="159544"/>
                    <a:pt x="293653" y="164306"/>
                  </a:cubicBezTo>
                  <a:cubicBezTo>
                    <a:pt x="298409" y="169069"/>
                    <a:pt x="303165" y="171450"/>
                    <a:pt x="307921" y="176213"/>
                  </a:cubicBezTo>
                  <a:cubicBezTo>
                    <a:pt x="312677" y="176213"/>
                    <a:pt x="317433" y="180975"/>
                    <a:pt x="324567" y="180975"/>
                  </a:cubicBezTo>
                  <a:cubicBezTo>
                    <a:pt x="334078" y="180975"/>
                    <a:pt x="341212" y="183356"/>
                    <a:pt x="350724" y="185738"/>
                  </a:cubicBezTo>
                  <a:cubicBezTo>
                    <a:pt x="360235" y="188119"/>
                    <a:pt x="376881" y="185738"/>
                    <a:pt x="381637" y="195263"/>
                  </a:cubicBezTo>
                  <a:lnTo>
                    <a:pt x="388771" y="209550"/>
                  </a:lnTo>
                  <a:cubicBezTo>
                    <a:pt x="393526" y="214313"/>
                    <a:pt x="398282" y="219075"/>
                    <a:pt x="400660" y="226219"/>
                  </a:cubicBezTo>
                  <a:lnTo>
                    <a:pt x="402741" y="238720"/>
                  </a:lnTo>
                  <a:cubicBezTo>
                    <a:pt x="403038" y="240506"/>
                    <a:pt x="403038" y="240506"/>
                    <a:pt x="403038" y="240506"/>
                  </a:cubicBezTo>
                  <a:cubicBezTo>
                    <a:pt x="388771" y="254794"/>
                    <a:pt x="376881" y="269081"/>
                    <a:pt x="362613" y="285750"/>
                  </a:cubicBezTo>
                  <a:cubicBezTo>
                    <a:pt x="348346" y="304800"/>
                    <a:pt x="338834" y="330994"/>
                    <a:pt x="312677" y="338138"/>
                  </a:cubicBezTo>
                  <a:cubicBezTo>
                    <a:pt x="298409" y="340519"/>
                    <a:pt x="303165" y="354806"/>
                    <a:pt x="296031" y="364331"/>
                  </a:cubicBezTo>
                  <a:cubicBezTo>
                    <a:pt x="288898" y="376238"/>
                    <a:pt x="277008" y="378619"/>
                    <a:pt x="272252" y="390525"/>
                  </a:cubicBezTo>
                  <a:cubicBezTo>
                    <a:pt x="267496" y="392906"/>
                    <a:pt x="260362" y="400050"/>
                    <a:pt x="253229" y="402431"/>
                  </a:cubicBezTo>
                  <a:lnTo>
                    <a:pt x="242015" y="408046"/>
                  </a:lnTo>
                  <a:lnTo>
                    <a:pt x="0" y="245235"/>
                  </a:lnTo>
                  <a:cubicBezTo>
                    <a:pt x="377" y="245265"/>
                    <a:pt x="766" y="245269"/>
                    <a:pt x="1168" y="245269"/>
                  </a:cubicBezTo>
                  <a:cubicBezTo>
                    <a:pt x="3546" y="245269"/>
                    <a:pt x="5924" y="245269"/>
                    <a:pt x="8302" y="247650"/>
                  </a:cubicBezTo>
                  <a:lnTo>
                    <a:pt x="13058" y="252413"/>
                  </a:lnTo>
                  <a:cubicBezTo>
                    <a:pt x="13058" y="254794"/>
                    <a:pt x="24947" y="259556"/>
                    <a:pt x="27325" y="259556"/>
                  </a:cubicBezTo>
                  <a:cubicBezTo>
                    <a:pt x="34459" y="257175"/>
                    <a:pt x="36837" y="247650"/>
                    <a:pt x="43971" y="242888"/>
                  </a:cubicBezTo>
                  <a:cubicBezTo>
                    <a:pt x="43971" y="192881"/>
                    <a:pt x="43971" y="192881"/>
                    <a:pt x="43971" y="192881"/>
                  </a:cubicBezTo>
                  <a:lnTo>
                    <a:pt x="52294" y="192881"/>
                  </a:lnTo>
                  <a:cubicBezTo>
                    <a:pt x="53483" y="192881"/>
                    <a:pt x="53483" y="192881"/>
                    <a:pt x="53483" y="192881"/>
                  </a:cubicBezTo>
                  <a:cubicBezTo>
                    <a:pt x="53483" y="119063"/>
                    <a:pt x="53483" y="119063"/>
                    <a:pt x="53483" y="119063"/>
                  </a:cubicBezTo>
                  <a:lnTo>
                    <a:pt x="68047" y="119063"/>
                  </a:lnTo>
                  <a:cubicBezTo>
                    <a:pt x="70128" y="119063"/>
                    <a:pt x="70128" y="119063"/>
                    <a:pt x="70128" y="119063"/>
                  </a:cubicBezTo>
                  <a:cubicBezTo>
                    <a:pt x="70128" y="80963"/>
                    <a:pt x="70128" y="80963"/>
                    <a:pt x="70128" y="80963"/>
                  </a:cubicBezTo>
                  <a:cubicBezTo>
                    <a:pt x="74884" y="73819"/>
                    <a:pt x="77262" y="73819"/>
                    <a:pt x="82018" y="71438"/>
                  </a:cubicBezTo>
                  <a:cubicBezTo>
                    <a:pt x="84396" y="71438"/>
                    <a:pt x="89152" y="64294"/>
                    <a:pt x="89152" y="61913"/>
                  </a:cubicBezTo>
                  <a:cubicBezTo>
                    <a:pt x="89152" y="59527"/>
                    <a:pt x="89152" y="59431"/>
                    <a:pt x="89152" y="57150"/>
                  </a:cubicBezTo>
                  <a:cubicBezTo>
                    <a:pt x="86774" y="54758"/>
                    <a:pt x="86768" y="52388"/>
                    <a:pt x="84396" y="52388"/>
                  </a:cubicBezTo>
                  <a:cubicBezTo>
                    <a:pt x="84396" y="47625"/>
                    <a:pt x="74884" y="50006"/>
                    <a:pt x="74884" y="42863"/>
                  </a:cubicBezTo>
                  <a:cubicBezTo>
                    <a:pt x="72506" y="40481"/>
                    <a:pt x="74884" y="35719"/>
                    <a:pt x="72506" y="33338"/>
                  </a:cubicBezTo>
                  <a:lnTo>
                    <a:pt x="72506" y="23813"/>
                  </a:lnTo>
                  <a:lnTo>
                    <a:pt x="65372" y="19050"/>
                  </a:lnTo>
                  <a:cubicBezTo>
                    <a:pt x="65372" y="19046"/>
                    <a:pt x="65372" y="18949"/>
                    <a:pt x="65372" y="16669"/>
                  </a:cubicBezTo>
                  <a:lnTo>
                    <a:pt x="58238" y="11906"/>
                  </a:lnTo>
                  <a:cubicBezTo>
                    <a:pt x="55861" y="10716"/>
                    <a:pt x="55861" y="10716"/>
                    <a:pt x="55861" y="9525"/>
                  </a:cubicBezTo>
                  <a:lnTo>
                    <a:pt x="55861" y="1191"/>
                  </a:lnTo>
                  <a:cubicBezTo>
                    <a:pt x="55861" y="0"/>
                    <a:pt x="55861" y="0"/>
                    <a:pt x="55861"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499" name="HART"/>
            <p:cNvSpPr>
              <a:spLocks/>
            </p:cNvSpPr>
            <p:nvPr/>
          </p:nvSpPr>
          <p:spPr bwMode="auto">
            <a:xfrm>
              <a:off x="4645025" y="1355725"/>
              <a:ext cx="333375" cy="319834"/>
            </a:xfrm>
            <a:custGeom>
              <a:avLst/>
              <a:gdLst>
                <a:gd name="T0" fmla="*/ 140 w 140"/>
                <a:gd name="T1" fmla="*/ 100 h 136"/>
                <a:gd name="T2" fmla="*/ 105 w 140"/>
                <a:gd name="T3" fmla="*/ 111 h 136"/>
                <a:gd name="T4" fmla="*/ 99 w 140"/>
                <a:gd name="T5" fmla="*/ 114 h 136"/>
                <a:gd name="T6" fmla="*/ 91 w 140"/>
                <a:gd name="T7" fmla="*/ 117 h 136"/>
                <a:gd name="T8" fmla="*/ 75 w 140"/>
                <a:gd name="T9" fmla="*/ 127 h 136"/>
                <a:gd name="T10" fmla="*/ 63 w 140"/>
                <a:gd name="T11" fmla="*/ 134 h 136"/>
                <a:gd name="T12" fmla="*/ 47 w 140"/>
                <a:gd name="T13" fmla="*/ 126 h 136"/>
                <a:gd name="T14" fmla="*/ 28 w 140"/>
                <a:gd name="T15" fmla="*/ 128 h 136"/>
                <a:gd name="T16" fmla="*/ 19 w 140"/>
                <a:gd name="T17" fmla="*/ 132 h 136"/>
                <a:gd name="T18" fmla="*/ 19 w 140"/>
                <a:gd name="T19" fmla="*/ 132 h 136"/>
                <a:gd name="T20" fmla="*/ 0 w 140"/>
                <a:gd name="T21" fmla="*/ 109 h 136"/>
                <a:gd name="T22" fmla="*/ 0 w 140"/>
                <a:gd name="T23" fmla="*/ 109 h 136"/>
                <a:gd name="T24" fmla="*/ 5 w 140"/>
                <a:gd name="T25" fmla="*/ 100 h 136"/>
                <a:gd name="T26" fmla="*/ 9 w 140"/>
                <a:gd name="T27" fmla="*/ 85 h 136"/>
                <a:gd name="T28" fmla="*/ 11 w 140"/>
                <a:gd name="T29" fmla="*/ 69 h 136"/>
                <a:gd name="T30" fmla="*/ 11 w 140"/>
                <a:gd name="T31" fmla="*/ 69 h 136"/>
                <a:gd name="T32" fmla="*/ 7 w 140"/>
                <a:gd name="T33" fmla="*/ 68 h 136"/>
                <a:gd name="T34" fmla="*/ 7 w 140"/>
                <a:gd name="T35" fmla="*/ 49 h 136"/>
                <a:gd name="T36" fmla="*/ 15 w 140"/>
                <a:gd name="T37" fmla="*/ 26 h 136"/>
                <a:gd name="T38" fmla="*/ 21 w 140"/>
                <a:gd name="T39" fmla="*/ 12 h 136"/>
                <a:gd name="T40" fmla="*/ 28 w 140"/>
                <a:gd name="T41" fmla="*/ 0 h 136"/>
                <a:gd name="T42" fmla="*/ 28 w 140"/>
                <a:gd name="T43" fmla="*/ 0 h 136"/>
                <a:gd name="T44" fmla="*/ 49 w 140"/>
                <a:gd name="T45" fmla="*/ 8 h 136"/>
                <a:gd name="T46" fmla="*/ 70 w 140"/>
                <a:gd name="T47" fmla="*/ 6 h 136"/>
                <a:gd name="T48" fmla="*/ 91 w 140"/>
                <a:gd name="T49" fmla="*/ 7 h 136"/>
                <a:gd name="T50" fmla="*/ 108 w 140"/>
                <a:gd name="T51" fmla="*/ 29 h 136"/>
                <a:gd name="T52" fmla="*/ 122 w 140"/>
                <a:gd name="T53" fmla="*/ 69 h 136"/>
                <a:gd name="T54" fmla="*/ 137 w 140"/>
                <a:gd name="T55" fmla="*/ 97 h 136"/>
                <a:gd name="T56" fmla="*/ 140 w 140"/>
                <a:gd name="T57" fmla="*/ 100 h 136"/>
                <a:gd name="connsiteX0" fmla="*/ 10000 w 10000"/>
                <a:gd name="connsiteY0" fmla="*/ 7353 h 9876"/>
                <a:gd name="connsiteX1" fmla="*/ 7500 w 10000"/>
                <a:gd name="connsiteY1" fmla="*/ 8162 h 9876"/>
                <a:gd name="connsiteX2" fmla="*/ 7071 w 10000"/>
                <a:gd name="connsiteY2" fmla="*/ 8382 h 9876"/>
                <a:gd name="connsiteX3" fmla="*/ 6500 w 10000"/>
                <a:gd name="connsiteY3" fmla="*/ 8603 h 9876"/>
                <a:gd name="connsiteX4" fmla="*/ 5357 w 10000"/>
                <a:gd name="connsiteY4" fmla="*/ 9338 h 9876"/>
                <a:gd name="connsiteX5" fmla="*/ 4500 w 10000"/>
                <a:gd name="connsiteY5" fmla="*/ 9853 h 9876"/>
                <a:gd name="connsiteX6" fmla="*/ 3357 w 10000"/>
                <a:gd name="connsiteY6" fmla="*/ 9265 h 9876"/>
                <a:gd name="connsiteX7" fmla="*/ 2000 w 10000"/>
                <a:gd name="connsiteY7" fmla="*/ 9412 h 9876"/>
                <a:gd name="connsiteX8" fmla="*/ 1357 w 10000"/>
                <a:gd name="connsiteY8" fmla="*/ 9706 h 9876"/>
                <a:gd name="connsiteX9" fmla="*/ 1357 w 10000"/>
                <a:gd name="connsiteY9" fmla="*/ 9706 h 9876"/>
                <a:gd name="connsiteX10" fmla="*/ 0 w 10000"/>
                <a:gd name="connsiteY10" fmla="*/ 8015 h 9876"/>
                <a:gd name="connsiteX11" fmla="*/ 0 w 10000"/>
                <a:gd name="connsiteY11" fmla="*/ 8015 h 9876"/>
                <a:gd name="connsiteX12" fmla="*/ 357 w 10000"/>
                <a:gd name="connsiteY12" fmla="*/ 7353 h 9876"/>
                <a:gd name="connsiteX13" fmla="*/ 643 w 10000"/>
                <a:gd name="connsiteY13" fmla="*/ 6250 h 9876"/>
                <a:gd name="connsiteX14" fmla="*/ 786 w 10000"/>
                <a:gd name="connsiteY14" fmla="*/ 5074 h 9876"/>
                <a:gd name="connsiteX15" fmla="*/ 786 w 10000"/>
                <a:gd name="connsiteY15" fmla="*/ 5074 h 9876"/>
                <a:gd name="connsiteX16" fmla="*/ 500 w 10000"/>
                <a:gd name="connsiteY16" fmla="*/ 5000 h 9876"/>
                <a:gd name="connsiteX17" fmla="*/ 500 w 10000"/>
                <a:gd name="connsiteY17" fmla="*/ 3603 h 9876"/>
                <a:gd name="connsiteX18" fmla="*/ 1071 w 10000"/>
                <a:gd name="connsiteY18" fmla="*/ 1912 h 9876"/>
                <a:gd name="connsiteX19" fmla="*/ 1500 w 10000"/>
                <a:gd name="connsiteY19" fmla="*/ 882 h 9876"/>
                <a:gd name="connsiteX20" fmla="*/ 2000 w 10000"/>
                <a:gd name="connsiteY20" fmla="*/ 0 h 9876"/>
                <a:gd name="connsiteX21" fmla="*/ 2000 w 10000"/>
                <a:gd name="connsiteY21" fmla="*/ 0 h 9876"/>
                <a:gd name="connsiteX22" fmla="*/ 3500 w 10000"/>
                <a:gd name="connsiteY22" fmla="*/ 588 h 9876"/>
                <a:gd name="connsiteX23" fmla="*/ 5000 w 10000"/>
                <a:gd name="connsiteY23" fmla="*/ 441 h 9876"/>
                <a:gd name="connsiteX24" fmla="*/ 6500 w 10000"/>
                <a:gd name="connsiteY24" fmla="*/ 515 h 9876"/>
                <a:gd name="connsiteX25" fmla="*/ 8285 w 10000"/>
                <a:gd name="connsiteY25" fmla="*/ 2279 h 9876"/>
                <a:gd name="connsiteX26" fmla="*/ 8714 w 10000"/>
                <a:gd name="connsiteY26" fmla="*/ 5074 h 9876"/>
                <a:gd name="connsiteX27" fmla="*/ 9786 w 10000"/>
                <a:gd name="connsiteY27" fmla="*/ 7132 h 9876"/>
                <a:gd name="connsiteX28" fmla="*/ 10000 w 10000"/>
                <a:gd name="connsiteY28" fmla="*/ 7353 h 9876"/>
                <a:gd name="connsiteX0" fmla="*/ 10000 w 10000"/>
                <a:gd name="connsiteY0" fmla="*/ 7445 h 10000"/>
                <a:gd name="connsiteX1" fmla="*/ 7500 w 10000"/>
                <a:gd name="connsiteY1" fmla="*/ 8264 h 10000"/>
                <a:gd name="connsiteX2" fmla="*/ 7071 w 10000"/>
                <a:gd name="connsiteY2" fmla="*/ 8487 h 10000"/>
                <a:gd name="connsiteX3" fmla="*/ 6500 w 10000"/>
                <a:gd name="connsiteY3" fmla="*/ 8711 h 10000"/>
                <a:gd name="connsiteX4" fmla="*/ 5357 w 10000"/>
                <a:gd name="connsiteY4" fmla="*/ 9455 h 10000"/>
                <a:gd name="connsiteX5" fmla="*/ 4500 w 10000"/>
                <a:gd name="connsiteY5" fmla="*/ 9977 h 10000"/>
                <a:gd name="connsiteX6" fmla="*/ 3357 w 10000"/>
                <a:gd name="connsiteY6" fmla="*/ 9381 h 10000"/>
                <a:gd name="connsiteX7" fmla="*/ 2000 w 10000"/>
                <a:gd name="connsiteY7" fmla="*/ 9530 h 10000"/>
                <a:gd name="connsiteX8" fmla="*/ 1357 w 10000"/>
                <a:gd name="connsiteY8" fmla="*/ 9828 h 10000"/>
                <a:gd name="connsiteX9" fmla="*/ 1357 w 10000"/>
                <a:gd name="connsiteY9" fmla="*/ 9828 h 10000"/>
                <a:gd name="connsiteX10" fmla="*/ 0 w 10000"/>
                <a:gd name="connsiteY10" fmla="*/ 8116 h 10000"/>
                <a:gd name="connsiteX11" fmla="*/ 0 w 10000"/>
                <a:gd name="connsiteY11" fmla="*/ 8116 h 10000"/>
                <a:gd name="connsiteX12" fmla="*/ 357 w 10000"/>
                <a:gd name="connsiteY12" fmla="*/ 7445 h 10000"/>
                <a:gd name="connsiteX13" fmla="*/ 643 w 10000"/>
                <a:gd name="connsiteY13" fmla="*/ 6328 h 10000"/>
                <a:gd name="connsiteX14" fmla="*/ 786 w 10000"/>
                <a:gd name="connsiteY14" fmla="*/ 5138 h 10000"/>
                <a:gd name="connsiteX15" fmla="*/ 786 w 10000"/>
                <a:gd name="connsiteY15" fmla="*/ 5138 h 10000"/>
                <a:gd name="connsiteX16" fmla="*/ 500 w 10000"/>
                <a:gd name="connsiteY16" fmla="*/ 5063 h 10000"/>
                <a:gd name="connsiteX17" fmla="*/ 500 w 10000"/>
                <a:gd name="connsiteY17" fmla="*/ 3648 h 10000"/>
                <a:gd name="connsiteX18" fmla="*/ 1071 w 10000"/>
                <a:gd name="connsiteY18" fmla="*/ 1936 h 10000"/>
                <a:gd name="connsiteX19" fmla="*/ 1500 w 10000"/>
                <a:gd name="connsiteY19" fmla="*/ 893 h 10000"/>
                <a:gd name="connsiteX20" fmla="*/ 2000 w 10000"/>
                <a:gd name="connsiteY20" fmla="*/ 0 h 10000"/>
                <a:gd name="connsiteX21" fmla="*/ 2000 w 10000"/>
                <a:gd name="connsiteY21" fmla="*/ 0 h 10000"/>
                <a:gd name="connsiteX22" fmla="*/ 3500 w 10000"/>
                <a:gd name="connsiteY22" fmla="*/ 595 h 10000"/>
                <a:gd name="connsiteX23" fmla="*/ 5000 w 10000"/>
                <a:gd name="connsiteY23" fmla="*/ 447 h 10000"/>
                <a:gd name="connsiteX24" fmla="*/ 6500 w 10000"/>
                <a:gd name="connsiteY24" fmla="*/ 521 h 10000"/>
                <a:gd name="connsiteX25" fmla="*/ 8285 w 10000"/>
                <a:gd name="connsiteY25" fmla="*/ 2308 h 10000"/>
                <a:gd name="connsiteX26" fmla="*/ 9285 w 10000"/>
                <a:gd name="connsiteY26" fmla="*/ 4840 h 10000"/>
                <a:gd name="connsiteX27" fmla="*/ 9786 w 10000"/>
                <a:gd name="connsiteY27" fmla="*/ 7222 h 10000"/>
                <a:gd name="connsiteX28" fmla="*/ 10000 w 10000"/>
                <a:gd name="connsiteY28" fmla="*/ 744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00" h="10000">
                  <a:moveTo>
                    <a:pt x="10000" y="7445"/>
                  </a:moveTo>
                  <a:lnTo>
                    <a:pt x="7500" y="8264"/>
                  </a:lnTo>
                  <a:cubicBezTo>
                    <a:pt x="7429" y="8413"/>
                    <a:pt x="7286" y="8487"/>
                    <a:pt x="7071" y="8487"/>
                  </a:cubicBezTo>
                  <a:cubicBezTo>
                    <a:pt x="6929" y="8636"/>
                    <a:pt x="6714" y="8562"/>
                    <a:pt x="6500" y="8711"/>
                  </a:cubicBezTo>
                  <a:cubicBezTo>
                    <a:pt x="6071" y="8935"/>
                    <a:pt x="5786" y="9158"/>
                    <a:pt x="5357" y="9455"/>
                  </a:cubicBezTo>
                  <a:cubicBezTo>
                    <a:pt x="5143" y="9604"/>
                    <a:pt x="4786" y="9828"/>
                    <a:pt x="4500" y="9977"/>
                  </a:cubicBezTo>
                  <a:cubicBezTo>
                    <a:pt x="4143" y="10126"/>
                    <a:pt x="3714" y="9530"/>
                    <a:pt x="3357" y="9381"/>
                  </a:cubicBezTo>
                  <a:cubicBezTo>
                    <a:pt x="3143" y="9232"/>
                    <a:pt x="2286" y="9455"/>
                    <a:pt x="2000" y="9530"/>
                  </a:cubicBezTo>
                  <a:lnTo>
                    <a:pt x="1357" y="9828"/>
                  </a:lnTo>
                  <a:lnTo>
                    <a:pt x="1357" y="9828"/>
                  </a:lnTo>
                  <a:lnTo>
                    <a:pt x="0" y="8116"/>
                  </a:lnTo>
                  <a:lnTo>
                    <a:pt x="0" y="8116"/>
                  </a:lnTo>
                  <a:lnTo>
                    <a:pt x="357" y="7445"/>
                  </a:lnTo>
                  <a:cubicBezTo>
                    <a:pt x="500" y="7073"/>
                    <a:pt x="643" y="6775"/>
                    <a:pt x="643" y="6328"/>
                  </a:cubicBezTo>
                  <a:cubicBezTo>
                    <a:pt x="643" y="5956"/>
                    <a:pt x="857" y="5509"/>
                    <a:pt x="786" y="5138"/>
                  </a:cubicBezTo>
                  <a:lnTo>
                    <a:pt x="786" y="5138"/>
                  </a:lnTo>
                  <a:cubicBezTo>
                    <a:pt x="643" y="5138"/>
                    <a:pt x="571" y="5063"/>
                    <a:pt x="500" y="5063"/>
                  </a:cubicBezTo>
                  <a:cubicBezTo>
                    <a:pt x="214" y="4690"/>
                    <a:pt x="429" y="4095"/>
                    <a:pt x="500" y="3648"/>
                  </a:cubicBezTo>
                  <a:cubicBezTo>
                    <a:pt x="643" y="3053"/>
                    <a:pt x="857" y="2456"/>
                    <a:pt x="1071" y="1936"/>
                  </a:cubicBezTo>
                  <a:cubicBezTo>
                    <a:pt x="1214" y="1563"/>
                    <a:pt x="1429" y="1266"/>
                    <a:pt x="1500" y="893"/>
                  </a:cubicBezTo>
                  <a:lnTo>
                    <a:pt x="2000" y="0"/>
                  </a:lnTo>
                  <a:lnTo>
                    <a:pt x="2000" y="0"/>
                  </a:lnTo>
                  <a:cubicBezTo>
                    <a:pt x="2500" y="373"/>
                    <a:pt x="3143" y="744"/>
                    <a:pt x="3500" y="595"/>
                  </a:cubicBezTo>
                  <a:cubicBezTo>
                    <a:pt x="4000" y="447"/>
                    <a:pt x="4500" y="670"/>
                    <a:pt x="5000" y="447"/>
                  </a:cubicBezTo>
                  <a:cubicBezTo>
                    <a:pt x="5357" y="373"/>
                    <a:pt x="6143" y="224"/>
                    <a:pt x="6500" y="521"/>
                  </a:cubicBezTo>
                  <a:cubicBezTo>
                    <a:pt x="7000" y="670"/>
                    <a:pt x="8071" y="1861"/>
                    <a:pt x="8285" y="2308"/>
                  </a:cubicBezTo>
                  <a:cubicBezTo>
                    <a:pt x="8857" y="3202"/>
                    <a:pt x="8642" y="3946"/>
                    <a:pt x="9285" y="4840"/>
                  </a:cubicBezTo>
                  <a:cubicBezTo>
                    <a:pt x="9785" y="5584"/>
                    <a:pt x="9643" y="6254"/>
                    <a:pt x="9786" y="7222"/>
                  </a:cubicBezTo>
                  <a:lnTo>
                    <a:pt x="10000" y="7445"/>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00" name="HANCOCK"/>
            <p:cNvSpPr>
              <a:spLocks/>
            </p:cNvSpPr>
            <p:nvPr/>
          </p:nvSpPr>
          <p:spPr bwMode="auto">
            <a:xfrm>
              <a:off x="4495800" y="2551113"/>
              <a:ext cx="519113" cy="492125"/>
            </a:xfrm>
            <a:custGeom>
              <a:avLst/>
              <a:gdLst>
                <a:gd name="T0" fmla="*/ 107 w 218"/>
                <a:gd name="T1" fmla="*/ 0 h 207"/>
                <a:gd name="T2" fmla="*/ 110 w 218"/>
                <a:gd name="T3" fmla="*/ 2 h 207"/>
                <a:gd name="T4" fmla="*/ 119 w 218"/>
                <a:gd name="T5" fmla="*/ 9 h 207"/>
                <a:gd name="T6" fmla="*/ 131 w 218"/>
                <a:gd name="T7" fmla="*/ 7 h 207"/>
                <a:gd name="T8" fmla="*/ 131 w 218"/>
                <a:gd name="T9" fmla="*/ 8 h 207"/>
                <a:gd name="T10" fmla="*/ 160 w 218"/>
                <a:gd name="T11" fmla="*/ 13 h 207"/>
                <a:gd name="T12" fmla="*/ 171 w 218"/>
                <a:gd name="T13" fmla="*/ 11 h 207"/>
                <a:gd name="T14" fmla="*/ 171 w 218"/>
                <a:gd name="T15" fmla="*/ 11 h 207"/>
                <a:gd name="T16" fmla="*/ 186 w 218"/>
                <a:gd name="T17" fmla="*/ 22 h 207"/>
                <a:gd name="T18" fmla="*/ 190 w 218"/>
                <a:gd name="T19" fmla="*/ 50 h 207"/>
                <a:gd name="T20" fmla="*/ 195 w 218"/>
                <a:gd name="T21" fmla="*/ 60 h 207"/>
                <a:gd name="T22" fmla="*/ 196 w 218"/>
                <a:gd name="T23" fmla="*/ 67 h 207"/>
                <a:gd name="T24" fmla="*/ 200 w 218"/>
                <a:gd name="T25" fmla="*/ 72 h 207"/>
                <a:gd name="T26" fmla="*/ 201 w 218"/>
                <a:gd name="T27" fmla="*/ 89 h 207"/>
                <a:gd name="T28" fmla="*/ 211 w 218"/>
                <a:gd name="T29" fmla="*/ 103 h 207"/>
                <a:gd name="T30" fmla="*/ 218 w 218"/>
                <a:gd name="T31" fmla="*/ 108 h 207"/>
                <a:gd name="T32" fmla="*/ 218 w 218"/>
                <a:gd name="T33" fmla="*/ 108 h 207"/>
                <a:gd name="T34" fmla="*/ 213 w 218"/>
                <a:gd name="T35" fmla="*/ 112 h 207"/>
                <a:gd name="T36" fmla="*/ 191 w 218"/>
                <a:gd name="T37" fmla="*/ 127 h 207"/>
                <a:gd name="T38" fmla="*/ 185 w 218"/>
                <a:gd name="T39" fmla="*/ 130 h 207"/>
                <a:gd name="T40" fmla="*/ 176 w 218"/>
                <a:gd name="T41" fmla="*/ 132 h 207"/>
                <a:gd name="T42" fmla="*/ 170 w 218"/>
                <a:gd name="T43" fmla="*/ 138 h 207"/>
                <a:gd name="T44" fmla="*/ 170 w 218"/>
                <a:gd name="T45" fmla="*/ 139 h 207"/>
                <a:gd name="T46" fmla="*/ 165 w 218"/>
                <a:gd name="T47" fmla="*/ 149 h 207"/>
                <a:gd name="T48" fmla="*/ 159 w 218"/>
                <a:gd name="T49" fmla="*/ 162 h 207"/>
                <a:gd name="T50" fmla="*/ 142 w 218"/>
                <a:gd name="T51" fmla="*/ 175 h 207"/>
                <a:gd name="T52" fmla="*/ 123 w 218"/>
                <a:gd name="T53" fmla="*/ 179 h 207"/>
                <a:gd name="T54" fmla="*/ 115 w 218"/>
                <a:gd name="T55" fmla="*/ 189 h 207"/>
                <a:gd name="T56" fmla="*/ 99 w 218"/>
                <a:gd name="T57" fmla="*/ 191 h 207"/>
                <a:gd name="T58" fmla="*/ 94 w 218"/>
                <a:gd name="T59" fmla="*/ 192 h 207"/>
                <a:gd name="T60" fmla="*/ 94 w 218"/>
                <a:gd name="T61" fmla="*/ 192 h 207"/>
                <a:gd name="T62" fmla="*/ 83 w 218"/>
                <a:gd name="T63" fmla="*/ 197 h 207"/>
                <a:gd name="T64" fmla="*/ 73 w 218"/>
                <a:gd name="T65" fmla="*/ 205 h 207"/>
                <a:gd name="T66" fmla="*/ 67 w 218"/>
                <a:gd name="T67" fmla="*/ 195 h 207"/>
                <a:gd name="T68" fmla="*/ 66 w 218"/>
                <a:gd name="T69" fmla="*/ 182 h 207"/>
                <a:gd name="T70" fmla="*/ 67 w 218"/>
                <a:gd name="T71" fmla="*/ 173 h 207"/>
                <a:gd name="T72" fmla="*/ 74 w 218"/>
                <a:gd name="T73" fmla="*/ 161 h 207"/>
                <a:gd name="T74" fmla="*/ 72 w 218"/>
                <a:gd name="T75" fmla="*/ 157 h 207"/>
                <a:gd name="T76" fmla="*/ 0 w 218"/>
                <a:gd name="T77" fmla="*/ 135 h 207"/>
                <a:gd name="T78" fmla="*/ 0 w 218"/>
                <a:gd name="T79" fmla="*/ 135 h 207"/>
                <a:gd name="T80" fmla="*/ 1 w 218"/>
                <a:gd name="T81" fmla="*/ 129 h 207"/>
                <a:gd name="T82" fmla="*/ 6 w 218"/>
                <a:gd name="T83" fmla="*/ 123 h 207"/>
                <a:gd name="T84" fmla="*/ 6 w 218"/>
                <a:gd name="T85" fmla="*/ 118 h 207"/>
                <a:gd name="T86" fmla="*/ 10 w 218"/>
                <a:gd name="T87" fmla="*/ 103 h 207"/>
                <a:gd name="T88" fmla="*/ 20 w 218"/>
                <a:gd name="T89" fmla="*/ 99 h 207"/>
                <a:gd name="T90" fmla="*/ 35 w 218"/>
                <a:gd name="T91" fmla="*/ 90 h 207"/>
                <a:gd name="T92" fmla="*/ 53 w 218"/>
                <a:gd name="T93" fmla="*/ 78 h 207"/>
                <a:gd name="T94" fmla="*/ 48 w 218"/>
                <a:gd name="T95" fmla="*/ 56 h 207"/>
                <a:gd name="T96" fmla="*/ 48 w 218"/>
                <a:gd name="T97" fmla="*/ 56 h 207"/>
                <a:gd name="T98" fmla="*/ 107 w 218"/>
                <a:gd name="T99"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8" h="207">
                  <a:moveTo>
                    <a:pt x="107" y="0"/>
                  </a:moveTo>
                  <a:cubicBezTo>
                    <a:pt x="108" y="1"/>
                    <a:pt x="109" y="1"/>
                    <a:pt x="110" y="2"/>
                  </a:cubicBezTo>
                  <a:cubicBezTo>
                    <a:pt x="113" y="4"/>
                    <a:pt x="114" y="8"/>
                    <a:pt x="119" y="9"/>
                  </a:cubicBezTo>
                  <a:cubicBezTo>
                    <a:pt x="122" y="10"/>
                    <a:pt x="127" y="7"/>
                    <a:pt x="131" y="7"/>
                  </a:cubicBezTo>
                  <a:cubicBezTo>
                    <a:pt x="131" y="8"/>
                    <a:pt x="131" y="8"/>
                    <a:pt x="131" y="8"/>
                  </a:cubicBezTo>
                  <a:cubicBezTo>
                    <a:pt x="141" y="15"/>
                    <a:pt x="149" y="13"/>
                    <a:pt x="160" y="13"/>
                  </a:cubicBezTo>
                  <a:cubicBezTo>
                    <a:pt x="171" y="11"/>
                    <a:pt x="171" y="11"/>
                    <a:pt x="171" y="11"/>
                  </a:cubicBezTo>
                  <a:cubicBezTo>
                    <a:pt x="171" y="11"/>
                    <a:pt x="171" y="11"/>
                    <a:pt x="171" y="11"/>
                  </a:cubicBezTo>
                  <a:cubicBezTo>
                    <a:pt x="178" y="16"/>
                    <a:pt x="186" y="12"/>
                    <a:pt x="186" y="22"/>
                  </a:cubicBezTo>
                  <a:cubicBezTo>
                    <a:pt x="186" y="28"/>
                    <a:pt x="186" y="46"/>
                    <a:pt x="190" y="50"/>
                  </a:cubicBezTo>
                  <a:cubicBezTo>
                    <a:pt x="194" y="53"/>
                    <a:pt x="195" y="54"/>
                    <a:pt x="195" y="60"/>
                  </a:cubicBezTo>
                  <a:cubicBezTo>
                    <a:pt x="195" y="62"/>
                    <a:pt x="196" y="65"/>
                    <a:pt x="196" y="67"/>
                  </a:cubicBezTo>
                  <a:cubicBezTo>
                    <a:pt x="197" y="69"/>
                    <a:pt x="200" y="71"/>
                    <a:pt x="200" y="72"/>
                  </a:cubicBezTo>
                  <a:cubicBezTo>
                    <a:pt x="204" y="75"/>
                    <a:pt x="201" y="85"/>
                    <a:pt x="201" y="89"/>
                  </a:cubicBezTo>
                  <a:cubicBezTo>
                    <a:pt x="200" y="99"/>
                    <a:pt x="206" y="98"/>
                    <a:pt x="211" y="103"/>
                  </a:cubicBezTo>
                  <a:cubicBezTo>
                    <a:pt x="218" y="108"/>
                    <a:pt x="218" y="108"/>
                    <a:pt x="218" y="108"/>
                  </a:cubicBezTo>
                  <a:cubicBezTo>
                    <a:pt x="218" y="108"/>
                    <a:pt x="218" y="108"/>
                    <a:pt x="218" y="108"/>
                  </a:cubicBezTo>
                  <a:cubicBezTo>
                    <a:pt x="213" y="112"/>
                    <a:pt x="213" y="112"/>
                    <a:pt x="213" y="112"/>
                  </a:cubicBezTo>
                  <a:cubicBezTo>
                    <a:pt x="202" y="113"/>
                    <a:pt x="200" y="122"/>
                    <a:pt x="191" y="127"/>
                  </a:cubicBezTo>
                  <a:cubicBezTo>
                    <a:pt x="189" y="128"/>
                    <a:pt x="187" y="130"/>
                    <a:pt x="185" y="130"/>
                  </a:cubicBezTo>
                  <a:cubicBezTo>
                    <a:pt x="183" y="131"/>
                    <a:pt x="179" y="131"/>
                    <a:pt x="176" y="132"/>
                  </a:cubicBezTo>
                  <a:cubicBezTo>
                    <a:pt x="173" y="132"/>
                    <a:pt x="172" y="136"/>
                    <a:pt x="170" y="138"/>
                  </a:cubicBezTo>
                  <a:cubicBezTo>
                    <a:pt x="170" y="139"/>
                    <a:pt x="170" y="139"/>
                    <a:pt x="170" y="139"/>
                  </a:cubicBezTo>
                  <a:cubicBezTo>
                    <a:pt x="169" y="142"/>
                    <a:pt x="166" y="146"/>
                    <a:pt x="165" y="149"/>
                  </a:cubicBezTo>
                  <a:cubicBezTo>
                    <a:pt x="164" y="154"/>
                    <a:pt x="162" y="158"/>
                    <a:pt x="159" y="162"/>
                  </a:cubicBezTo>
                  <a:cubicBezTo>
                    <a:pt x="158" y="167"/>
                    <a:pt x="147" y="173"/>
                    <a:pt x="142" y="175"/>
                  </a:cubicBezTo>
                  <a:cubicBezTo>
                    <a:pt x="136" y="178"/>
                    <a:pt x="130" y="179"/>
                    <a:pt x="123" y="179"/>
                  </a:cubicBezTo>
                  <a:cubicBezTo>
                    <a:pt x="120" y="182"/>
                    <a:pt x="118" y="186"/>
                    <a:pt x="115" y="189"/>
                  </a:cubicBezTo>
                  <a:cubicBezTo>
                    <a:pt x="111" y="192"/>
                    <a:pt x="104" y="191"/>
                    <a:pt x="99" y="191"/>
                  </a:cubicBezTo>
                  <a:cubicBezTo>
                    <a:pt x="94" y="192"/>
                    <a:pt x="94" y="192"/>
                    <a:pt x="94" y="192"/>
                  </a:cubicBezTo>
                  <a:cubicBezTo>
                    <a:pt x="94" y="192"/>
                    <a:pt x="94" y="192"/>
                    <a:pt x="94" y="192"/>
                  </a:cubicBezTo>
                  <a:cubicBezTo>
                    <a:pt x="83" y="197"/>
                    <a:pt x="83" y="197"/>
                    <a:pt x="83" y="197"/>
                  </a:cubicBezTo>
                  <a:cubicBezTo>
                    <a:pt x="81" y="197"/>
                    <a:pt x="75" y="203"/>
                    <a:pt x="73" y="205"/>
                  </a:cubicBezTo>
                  <a:cubicBezTo>
                    <a:pt x="67" y="207"/>
                    <a:pt x="69" y="199"/>
                    <a:pt x="67" y="195"/>
                  </a:cubicBezTo>
                  <a:cubicBezTo>
                    <a:pt x="64" y="190"/>
                    <a:pt x="63" y="187"/>
                    <a:pt x="66" y="182"/>
                  </a:cubicBezTo>
                  <a:cubicBezTo>
                    <a:pt x="68" y="178"/>
                    <a:pt x="67" y="176"/>
                    <a:pt x="67" y="173"/>
                  </a:cubicBezTo>
                  <a:cubicBezTo>
                    <a:pt x="67" y="169"/>
                    <a:pt x="71" y="163"/>
                    <a:pt x="74" y="161"/>
                  </a:cubicBezTo>
                  <a:cubicBezTo>
                    <a:pt x="74" y="159"/>
                    <a:pt x="73" y="159"/>
                    <a:pt x="72" y="157"/>
                  </a:cubicBezTo>
                  <a:cubicBezTo>
                    <a:pt x="0" y="135"/>
                    <a:pt x="0" y="135"/>
                    <a:pt x="0" y="135"/>
                  </a:cubicBezTo>
                  <a:cubicBezTo>
                    <a:pt x="0" y="135"/>
                    <a:pt x="0" y="135"/>
                    <a:pt x="0" y="135"/>
                  </a:cubicBezTo>
                  <a:cubicBezTo>
                    <a:pt x="1" y="129"/>
                    <a:pt x="1" y="129"/>
                    <a:pt x="1" y="129"/>
                  </a:cubicBezTo>
                  <a:cubicBezTo>
                    <a:pt x="2" y="127"/>
                    <a:pt x="6" y="126"/>
                    <a:pt x="6" y="123"/>
                  </a:cubicBezTo>
                  <a:cubicBezTo>
                    <a:pt x="6" y="121"/>
                    <a:pt x="2" y="121"/>
                    <a:pt x="6" y="118"/>
                  </a:cubicBezTo>
                  <a:cubicBezTo>
                    <a:pt x="13" y="114"/>
                    <a:pt x="2" y="105"/>
                    <a:pt x="10" y="103"/>
                  </a:cubicBezTo>
                  <a:cubicBezTo>
                    <a:pt x="14" y="103"/>
                    <a:pt x="19" y="106"/>
                    <a:pt x="20" y="99"/>
                  </a:cubicBezTo>
                  <a:cubicBezTo>
                    <a:pt x="23" y="90"/>
                    <a:pt x="27" y="93"/>
                    <a:pt x="35" y="90"/>
                  </a:cubicBezTo>
                  <a:cubicBezTo>
                    <a:pt x="42" y="86"/>
                    <a:pt x="44" y="79"/>
                    <a:pt x="53" y="78"/>
                  </a:cubicBezTo>
                  <a:cubicBezTo>
                    <a:pt x="55" y="70"/>
                    <a:pt x="50" y="64"/>
                    <a:pt x="48" y="56"/>
                  </a:cubicBezTo>
                  <a:cubicBezTo>
                    <a:pt x="48" y="56"/>
                    <a:pt x="48" y="56"/>
                    <a:pt x="48" y="56"/>
                  </a:cubicBezTo>
                  <a:cubicBezTo>
                    <a:pt x="107" y="0"/>
                    <a:pt x="107" y="0"/>
                    <a:pt x="107"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01" name="HOUSTON"/>
            <p:cNvSpPr>
              <a:spLocks/>
            </p:cNvSpPr>
            <p:nvPr/>
          </p:nvSpPr>
          <p:spPr bwMode="auto">
            <a:xfrm>
              <a:off x="3924300" y="3462338"/>
              <a:ext cx="363538" cy="481013"/>
            </a:xfrm>
            <a:custGeom>
              <a:avLst/>
              <a:gdLst>
                <a:gd name="T0" fmla="*/ 62 w 153"/>
                <a:gd name="T1" fmla="*/ 3 h 202"/>
                <a:gd name="T2" fmla="*/ 60 w 153"/>
                <a:gd name="T3" fmla="*/ 16 h 202"/>
                <a:gd name="T4" fmla="*/ 53 w 153"/>
                <a:gd name="T5" fmla="*/ 21 h 202"/>
                <a:gd name="T6" fmla="*/ 55 w 153"/>
                <a:gd name="T7" fmla="*/ 32 h 202"/>
                <a:gd name="T8" fmla="*/ 57 w 153"/>
                <a:gd name="T9" fmla="*/ 42 h 202"/>
                <a:gd name="T10" fmla="*/ 55 w 153"/>
                <a:gd name="T11" fmla="*/ 48 h 202"/>
                <a:gd name="T12" fmla="*/ 47 w 153"/>
                <a:gd name="T13" fmla="*/ 80 h 202"/>
                <a:gd name="T14" fmla="*/ 44 w 153"/>
                <a:gd name="T15" fmla="*/ 84 h 202"/>
                <a:gd name="T16" fmla="*/ 37 w 153"/>
                <a:gd name="T17" fmla="*/ 92 h 202"/>
                <a:gd name="T18" fmla="*/ 29 w 153"/>
                <a:gd name="T19" fmla="*/ 93 h 202"/>
                <a:gd name="T20" fmla="*/ 24 w 153"/>
                <a:gd name="T21" fmla="*/ 120 h 202"/>
                <a:gd name="T22" fmla="*/ 7 w 153"/>
                <a:gd name="T23" fmla="*/ 125 h 202"/>
                <a:gd name="T24" fmla="*/ 0 w 153"/>
                <a:gd name="T25" fmla="*/ 153 h 202"/>
                <a:gd name="T26" fmla="*/ 3 w 153"/>
                <a:gd name="T27" fmla="*/ 165 h 202"/>
                <a:gd name="T28" fmla="*/ 3 w 153"/>
                <a:gd name="T29" fmla="*/ 199 h 202"/>
                <a:gd name="T30" fmla="*/ 54 w 153"/>
                <a:gd name="T31" fmla="*/ 202 h 202"/>
                <a:gd name="T32" fmla="*/ 64 w 153"/>
                <a:gd name="T33" fmla="*/ 199 h 202"/>
                <a:gd name="T34" fmla="*/ 100 w 153"/>
                <a:gd name="T35" fmla="*/ 199 h 202"/>
                <a:gd name="T36" fmla="*/ 137 w 153"/>
                <a:gd name="T37" fmla="*/ 144 h 202"/>
                <a:gd name="T38" fmla="*/ 138 w 153"/>
                <a:gd name="T39" fmla="*/ 145 h 202"/>
                <a:gd name="T40" fmla="*/ 140 w 153"/>
                <a:gd name="T41" fmla="*/ 146 h 202"/>
                <a:gd name="T42" fmla="*/ 142 w 153"/>
                <a:gd name="T43" fmla="*/ 149 h 202"/>
                <a:gd name="T44" fmla="*/ 147 w 153"/>
                <a:gd name="T45" fmla="*/ 145 h 202"/>
                <a:gd name="T46" fmla="*/ 151 w 153"/>
                <a:gd name="T47" fmla="*/ 139 h 202"/>
                <a:gd name="T48" fmla="*/ 152 w 153"/>
                <a:gd name="T49" fmla="*/ 128 h 202"/>
                <a:gd name="T50" fmla="*/ 149 w 153"/>
                <a:gd name="T51" fmla="*/ 117 h 202"/>
                <a:gd name="T52" fmla="*/ 148 w 153"/>
                <a:gd name="T53" fmla="*/ 112 h 202"/>
                <a:gd name="T54" fmla="*/ 147 w 153"/>
                <a:gd name="T55" fmla="*/ 99 h 202"/>
                <a:gd name="T56" fmla="*/ 135 w 153"/>
                <a:gd name="T57" fmla="*/ 90 h 202"/>
                <a:gd name="T58" fmla="*/ 131 w 153"/>
                <a:gd name="T59" fmla="*/ 79 h 202"/>
                <a:gd name="T60" fmla="*/ 128 w 153"/>
                <a:gd name="T61" fmla="*/ 63 h 202"/>
                <a:gd name="T62" fmla="*/ 129 w 153"/>
                <a:gd name="T63" fmla="*/ 48 h 202"/>
                <a:gd name="T64" fmla="*/ 125 w 153"/>
                <a:gd name="T65" fmla="*/ 26 h 202"/>
                <a:gd name="T66" fmla="*/ 120 w 153"/>
                <a:gd name="T67" fmla="*/ 16 h 202"/>
                <a:gd name="T68" fmla="*/ 114 w 153"/>
                <a:gd name="T69" fmla="*/ 16 h 202"/>
                <a:gd name="T70" fmla="*/ 108 w 153"/>
                <a:gd name="T71" fmla="*/ 15 h 202"/>
                <a:gd name="T72" fmla="*/ 99 w 153"/>
                <a:gd name="T73" fmla="*/ 13 h 202"/>
                <a:gd name="T74" fmla="*/ 89 w 153"/>
                <a:gd name="T75" fmla="*/ 10 h 202"/>
                <a:gd name="T76" fmla="*/ 67 w 153"/>
                <a:gd name="T77" fmla="*/ 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202">
                  <a:moveTo>
                    <a:pt x="63" y="0"/>
                  </a:moveTo>
                  <a:cubicBezTo>
                    <a:pt x="63" y="1"/>
                    <a:pt x="62" y="2"/>
                    <a:pt x="62" y="3"/>
                  </a:cubicBezTo>
                  <a:cubicBezTo>
                    <a:pt x="61" y="3"/>
                    <a:pt x="59" y="6"/>
                    <a:pt x="59" y="7"/>
                  </a:cubicBezTo>
                  <a:cubicBezTo>
                    <a:pt x="58" y="9"/>
                    <a:pt x="60" y="13"/>
                    <a:pt x="60" y="16"/>
                  </a:cubicBezTo>
                  <a:cubicBezTo>
                    <a:pt x="59" y="18"/>
                    <a:pt x="58" y="19"/>
                    <a:pt x="57" y="20"/>
                  </a:cubicBezTo>
                  <a:cubicBezTo>
                    <a:pt x="56" y="20"/>
                    <a:pt x="54" y="21"/>
                    <a:pt x="53" y="21"/>
                  </a:cubicBezTo>
                  <a:cubicBezTo>
                    <a:pt x="53" y="22"/>
                    <a:pt x="53" y="22"/>
                    <a:pt x="53" y="22"/>
                  </a:cubicBezTo>
                  <a:cubicBezTo>
                    <a:pt x="52" y="22"/>
                    <a:pt x="55" y="31"/>
                    <a:pt x="55" y="32"/>
                  </a:cubicBezTo>
                  <a:cubicBezTo>
                    <a:pt x="56" y="34"/>
                    <a:pt x="57" y="35"/>
                    <a:pt x="57" y="37"/>
                  </a:cubicBezTo>
                  <a:cubicBezTo>
                    <a:pt x="59" y="39"/>
                    <a:pt x="58" y="40"/>
                    <a:pt x="57" y="42"/>
                  </a:cubicBezTo>
                  <a:cubicBezTo>
                    <a:pt x="57" y="42"/>
                    <a:pt x="57" y="42"/>
                    <a:pt x="57" y="42"/>
                  </a:cubicBezTo>
                  <a:cubicBezTo>
                    <a:pt x="56" y="44"/>
                    <a:pt x="55" y="45"/>
                    <a:pt x="55" y="48"/>
                  </a:cubicBezTo>
                  <a:cubicBezTo>
                    <a:pt x="55" y="86"/>
                    <a:pt x="55" y="86"/>
                    <a:pt x="55" y="86"/>
                  </a:cubicBezTo>
                  <a:cubicBezTo>
                    <a:pt x="53" y="84"/>
                    <a:pt x="49" y="82"/>
                    <a:pt x="47" y="80"/>
                  </a:cubicBezTo>
                  <a:cubicBezTo>
                    <a:pt x="46" y="79"/>
                    <a:pt x="44" y="73"/>
                    <a:pt x="43" y="73"/>
                  </a:cubicBezTo>
                  <a:cubicBezTo>
                    <a:pt x="43" y="77"/>
                    <a:pt x="44" y="80"/>
                    <a:pt x="44" y="84"/>
                  </a:cubicBezTo>
                  <a:cubicBezTo>
                    <a:pt x="44" y="87"/>
                    <a:pt x="45" y="91"/>
                    <a:pt x="44" y="94"/>
                  </a:cubicBezTo>
                  <a:cubicBezTo>
                    <a:pt x="41" y="94"/>
                    <a:pt x="39" y="93"/>
                    <a:pt x="37" y="92"/>
                  </a:cubicBezTo>
                  <a:cubicBezTo>
                    <a:pt x="35" y="91"/>
                    <a:pt x="32" y="88"/>
                    <a:pt x="30" y="88"/>
                  </a:cubicBezTo>
                  <a:cubicBezTo>
                    <a:pt x="30" y="90"/>
                    <a:pt x="30" y="92"/>
                    <a:pt x="29" y="93"/>
                  </a:cubicBezTo>
                  <a:cubicBezTo>
                    <a:pt x="27" y="95"/>
                    <a:pt x="25" y="95"/>
                    <a:pt x="24" y="97"/>
                  </a:cubicBezTo>
                  <a:cubicBezTo>
                    <a:pt x="24" y="120"/>
                    <a:pt x="24" y="120"/>
                    <a:pt x="24" y="120"/>
                  </a:cubicBezTo>
                  <a:cubicBezTo>
                    <a:pt x="7" y="125"/>
                    <a:pt x="7" y="125"/>
                    <a:pt x="7" y="125"/>
                  </a:cubicBezTo>
                  <a:cubicBezTo>
                    <a:pt x="7" y="125"/>
                    <a:pt x="7" y="125"/>
                    <a:pt x="7" y="125"/>
                  </a:cubicBezTo>
                  <a:cubicBezTo>
                    <a:pt x="7" y="153"/>
                    <a:pt x="7" y="153"/>
                    <a:pt x="7" y="153"/>
                  </a:cubicBezTo>
                  <a:cubicBezTo>
                    <a:pt x="0" y="153"/>
                    <a:pt x="0" y="153"/>
                    <a:pt x="0" y="153"/>
                  </a:cubicBezTo>
                  <a:cubicBezTo>
                    <a:pt x="0" y="165"/>
                    <a:pt x="0" y="165"/>
                    <a:pt x="0" y="165"/>
                  </a:cubicBezTo>
                  <a:cubicBezTo>
                    <a:pt x="3" y="165"/>
                    <a:pt x="3" y="165"/>
                    <a:pt x="3" y="165"/>
                  </a:cubicBezTo>
                  <a:cubicBezTo>
                    <a:pt x="3" y="199"/>
                    <a:pt x="3" y="199"/>
                    <a:pt x="3" y="199"/>
                  </a:cubicBezTo>
                  <a:cubicBezTo>
                    <a:pt x="3" y="199"/>
                    <a:pt x="3" y="199"/>
                    <a:pt x="3" y="199"/>
                  </a:cubicBezTo>
                  <a:cubicBezTo>
                    <a:pt x="54" y="199"/>
                    <a:pt x="54" y="199"/>
                    <a:pt x="54" y="199"/>
                  </a:cubicBezTo>
                  <a:cubicBezTo>
                    <a:pt x="54" y="202"/>
                    <a:pt x="54" y="202"/>
                    <a:pt x="54" y="202"/>
                  </a:cubicBezTo>
                  <a:cubicBezTo>
                    <a:pt x="64" y="202"/>
                    <a:pt x="64" y="202"/>
                    <a:pt x="64" y="202"/>
                  </a:cubicBezTo>
                  <a:cubicBezTo>
                    <a:pt x="64" y="199"/>
                    <a:pt x="64" y="199"/>
                    <a:pt x="64" y="199"/>
                  </a:cubicBezTo>
                  <a:cubicBezTo>
                    <a:pt x="100" y="199"/>
                    <a:pt x="100" y="199"/>
                    <a:pt x="100" y="199"/>
                  </a:cubicBezTo>
                  <a:cubicBezTo>
                    <a:pt x="100" y="199"/>
                    <a:pt x="100" y="199"/>
                    <a:pt x="100" y="199"/>
                  </a:cubicBezTo>
                  <a:cubicBezTo>
                    <a:pt x="135" y="145"/>
                    <a:pt x="135" y="145"/>
                    <a:pt x="135" y="145"/>
                  </a:cubicBezTo>
                  <a:cubicBezTo>
                    <a:pt x="136" y="145"/>
                    <a:pt x="136" y="144"/>
                    <a:pt x="137" y="144"/>
                  </a:cubicBezTo>
                  <a:cubicBezTo>
                    <a:pt x="137" y="144"/>
                    <a:pt x="137" y="145"/>
                    <a:pt x="138" y="145"/>
                  </a:cubicBezTo>
                  <a:cubicBezTo>
                    <a:pt x="138" y="145"/>
                    <a:pt x="138" y="145"/>
                    <a:pt x="138" y="145"/>
                  </a:cubicBezTo>
                  <a:cubicBezTo>
                    <a:pt x="139" y="145"/>
                    <a:pt x="139" y="145"/>
                    <a:pt x="139" y="146"/>
                  </a:cubicBezTo>
                  <a:cubicBezTo>
                    <a:pt x="139" y="146"/>
                    <a:pt x="140" y="146"/>
                    <a:pt x="140" y="146"/>
                  </a:cubicBezTo>
                  <a:cubicBezTo>
                    <a:pt x="140" y="147"/>
                    <a:pt x="140" y="147"/>
                    <a:pt x="141" y="148"/>
                  </a:cubicBezTo>
                  <a:cubicBezTo>
                    <a:pt x="141" y="148"/>
                    <a:pt x="141" y="149"/>
                    <a:pt x="142" y="149"/>
                  </a:cubicBezTo>
                  <a:cubicBezTo>
                    <a:pt x="143" y="149"/>
                    <a:pt x="144" y="148"/>
                    <a:pt x="144" y="148"/>
                  </a:cubicBezTo>
                  <a:cubicBezTo>
                    <a:pt x="147" y="145"/>
                    <a:pt x="147" y="145"/>
                    <a:pt x="147" y="145"/>
                  </a:cubicBezTo>
                  <a:cubicBezTo>
                    <a:pt x="147" y="145"/>
                    <a:pt x="147" y="145"/>
                    <a:pt x="147" y="145"/>
                  </a:cubicBezTo>
                  <a:cubicBezTo>
                    <a:pt x="151" y="139"/>
                    <a:pt x="151" y="139"/>
                    <a:pt x="151" y="139"/>
                  </a:cubicBezTo>
                  <a:cubicBezTo>
                    <a:pt x="152" y="137"/>
                    <a:pt x="153" y="136"/>
                    <a:pt x="153" y="134"/>
                  </a:cubicBezTo>
                  <a:cubicBezTo>
                    <a:pt x="153" y="132"/>
                    <a:pt x="153" y="130"/>
                    <a:pt x="152" y="128"/>
                  </a:cubicBezTo>
                  <a:cubicBezTo>
                    <a:pt x="152" y="126"/>
                    <a:pt x="147" y="119"/>
                    <a:pt x="148" y="117"/>
                  </a:cubicBezTo>
                  <a:cubicBezTo>
                    <a:pt x="148" y="117"/>
                    <a:pt x="148" y="117"/>
                    <a:pt x="149" y="117"/>
                  </a:cubicBezTo>
                  <a:cubicBezTo>
                    <a:pt x="148" y="117"/>
                    <a:pt x="148" y="117"/>
                    <a:pt x="148" y="117"/>
                  </a:cubicBezTo>
                  <a:cubicBezTo>
                    <a:pt x="148" y="112"/>
                    <a:pt x="148" y="112"/>
                    <a:pt x="148" y="112"/>
                  </a:cubicBezTo>
                  <a:cubicBezTo>
                    <a:pt x="148" y="109"/>
                    <a:pt x="148" y="104"/>
                    <a:pt x="148" y="102"/>
                  </a:cubicBezTo>
                  <a:cubicBezTo>
                    <a:pt x="148" y="100"/>
                    <a:pt x="148" y="100"/>
                    <a:pt x="147" y="99"/>
                  </a:cubicBezTo>
                  <a:cubicBezTo>
                    <a:pt x="143" y="98"/>
                    <a:pt x="138" y="98"/>
                    <a:pt x="137" y="93"/>
                  </a:cubicBezTo>
                  <a:cubicBezTo>
                    <a:pt x="136" y="92"/>
                    <a:pt x="135" y="90"/>
                    <a:pt x="135" y="90"/>
                  </a:cubicBezTo>
                  <a:cubicBezTo>
                    <a:pt x="135" y="89"/>
                    <a:pt x="133" y="86"/>
                    <a:pt x="132" y="86"/>
                  </a:cubicBezTo>
                  <a:cubicBezTo>
                    <a:pt x="131" y="83"/>
                    <a:pt x="130" y="82"/>
                    <a:pt x="131" y="79"/>
                  </a:cubicBezTo>
                  <a:cubicBezTo>
                    <a:pt x="131" y="77"/>
                    <a:pt x="133" y="73"/>
                    <a:pt x="131" y="72"/>
                  </a:cubicBezTo>
                  <a:cubicBezTo>
                    <a:pt x="130" y="70"/>
                    <a:pt x="131" y="64"/>
                    <a:pt x="128" y="63"/>
                  </a:cubicBezTo>
                  <a:cubicBezTo>
                    <a:pt x="127" y="59"/>
                    <a:pt x="126" y="56"/>
                    <a:pt x="131" y="54"/>
                  </a:cubicBezTo>
                  <a:cubicBezTo>
                    <a:pt x="132" y="51"/>
                    <a:pt x="130" y="51"/>
                    <a:pt x="129" y="48"/>
                  </a:cubicBezTo>
                  <a:cubicBezTo>
                    <a:pt x="129" y="45"/>
                    <a:pt x="129" y="43"/>
                    <a:pt x="128" y="40"/>
                  </a:cubicBezTo>
                  <a:cubicBezTo>
                    <a:pt x="126" y="35"/>
                    <a:pt x="128" y="31"/>
                    <a:pt x="125" y="26"/>
                  </a:cubicBezTo>
                  <a:cubicBezTo>
                    <a:pt x="124" y="23"/>
                    <a:pt x="120" y="19"/>
                    <a:pt x="120" y="16"/>
                  </a:cubicBezTo>
                  <a:cubicBezTo>
                    <a:pt x="120" y="16"/>
                    <a:pt x="120" y="16"/>
                    <a:pt x="120" y="16"/>
                  </a:cubicBezTo>
                  <a:cubicBezTo>
                    <a:pt x="120" y="16"/>
                    <a:pt x="119" y="15"/>
                    <a:pt x="119" y="15"/>
                  </a:cubicBezTo>
                  <a:cubicBezTo>
                    <a:pt x="117" y="15"/>
                    <a:pt x="116" y="15"/>
                    <a:pt x="114" y="16"/>
                  </a:cubicBezTo>
                  <a:cubicBezTo>
                    <a:pt x="111" y="17"/>
                    <a:pt x="110" y="15"/>
                    <a:pt x="108" y="15"/>
                  </a:cubicBezTo>
                  <a:cubicBezTo>
                    <a:pt x="108" y="15"/>
                    <a:pt x="108" y="15"/>
                    <a:pt x="108" y="15"/>
                  </a:cubicBezTo>
                  <a:cubicBezTo>
                    <a:pt x="102" y="13"/>
                    <a:pt x="102" y="13"/>
                    <a:pt x="102" y="13"/>
                  </a:cubicBezTo>
                  <a:cubicBezTo>
                    <a:pt x="101" y="13"/>
                    <a:pt x="99" y="13"/>
                    <a:pt x="99" y="13"/>
                  </a:cubicBezTo>
                  <a:cubicBezTo>
                    <a:pt x="96" y="13"/>
                    <a:pt x="93" y="11"/>
                    <a:pt x="91" y="11"/>
                  </a:cubicBezTo>
                  <a:cubicBezTo>
                    <a:pt x="90" y="11"/>
                    <a:pt x="89" y="10"/>
                    <a:pt x="89" y="10"/>
                  </a:cubicBezTo>
                  <a:cubicBezTo>
                    <a:pt x="85" y="8"/>
                    <a:pt x="81" y="7"/>
                    <a:pt x="77" y="6"/>
                  </a:cubicBezTo>
                  <a:cubicBezTo>
                    <a:pt x="74" y="5"/>
                    <a:pt x="70" y="1"/>
                    <a:pt x="67" y="1"/>
                  </a:cubicBezTo>
                  <a:cubicBezTo>
                    <a:pt x="66" y="0"/>
                    <a:pt x="64" y="0"/>
                    <a:pt x="63"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02" name="HARRIS"/>
            <p:cNvSpPr>
              <a:spLocks/>
            </p:cNvSpPr>
            <p:nvPr/>
          </p:nvSpPr>
          <p:spPr bwMode="auto">
            <a:xfrm>
              <a:off x="2605088" y="3252788"/>
              <a:ext cx="494878" cy="338138"/>
            </a:xfrm>
            <a:custGeom>
              <a:avLst/>
              <a:gdLst>
                <a:gd name="T0" fmla="*/ 204 w 211"/>
                <a:gd name="T1" fmla="*/ 13 h 142"/>
                <a:gd name="T2" fmla="*/ 204 w 211"/>
                <a:gd name="T3" fmla="*/ 16 h 142"/>
                <a:gd name="T4" fmla="*/ 204 w 211"/>
                <a:gd name="T5" fmla="*/ 16 h 142"/>
                <a:gd name="T6" fmla="*/ 204 w 211"/>
                <a:gd name="T7" fmla="*/ 16 h 142"/>
                <a:gd name="T8" fmla="*/ 205 w 211"/>
                <a:gd name="T9" fmla="*/ 17 h 142"/>
                <a:gd name="T10" fmla="*/ 205 w 211"/>
                <a:gd name="T11" fmla="*/ 17 h 142"/>
                <a:gd name="T12" fmla="*/ 206 w 211"/>
                <a:gd name="T13" fmla="*/ 17 h 142"/>
                <a:gd name="T14" fmla="*/ 207 w 211"/>
                <a:gd name="T15" fmla="*/ 21 h 142"/>
                <a:gd name="T16" fmla="*/ 207 w 211"/>
                <a:gd name="T17" fmla="*/ 25 h 142"/>
                <a:gd name="T18" fmla="*/ 207 w 211"/>
                <a:gd name="T19" fmla="*/ 33 h 142"/>
                <a:gd name="T20" fmla="*/ 207 w 211"/>
                <a:gd name="T21" fmla="*/ 41 h 142"/>
                <a:gd name="T22" fmla="*/ 206 w 211"/>
                <a:gd name="T23" fmla="*/ 59 h 142"/>
                <a:gd name="T24" fmla="*/ 204 w 211"/>
                <a:gd name="T25" fmla="*/ 84 h 142"/>
                <a:gd name="T26" fmla="*/ 203 w 211"/>
                <a:gd name="T27" fmla="*/ 86 h 142"/>
                <a:gd name="T28" fmla="*/ 202 w 211"/>
                <a:gd name="T29" fmla="*/ 86 h 142"/>
                <a:gd name="T30" fmla="*/ 202 w 211"/>
                <a:gd name="T31" fmla="*/ 87 h 142"/>
                <a:gd name="T32" fmla="*/ 202 w 211"/>
                <a:gd name="T33" fmla="*/ 88 h 142"/>
                <a:gd name="T34" fmla="*/ 202 w 211"/>
                <a:gd name="T35" fmla="*/ 89 h 142"/>
                <a:gd name="T36" fmla="*/ 202 w 211"/>
                <a:gd name="T37" fmla="*/ 89 h 142"/>
                <a:gd name="T38" fmla="*/ 202 w 211"/>
                <a:gd name="T39" fmla="*/ 90 h 142"/>
                <a:gd name="T40" fmla="*/ 203 w 211"/>
                <a:gd name="T41" fmla="*/ 91 h 142"/>
                <a:gd name="T42" fmla="*/ 204 w 211"/>
                <a:gd name="T43" fmla="*/ 92 h 142"/>
                <a:gd name="T44" fmla="*/ 204 w 211"/>
                <a:gd name="T45" fmla="*/ 93 h 142"/>
                <a:gd name="T46" fmla="*/ 205 w 211"/>
                <a:gd name="T47" fmla="*/ 93 h 142"/>
                <a:gd name="T48" fmla="*/ 205 w 211"/>
                <a:gd name="T49" fmla="*/ 93 h 142"/>
                <a:gd name="T50" fmla="*/ 205 w 211"/>
                <a:gd name="T51" fmla="*/ 94 h 142"/>
                <a:gd name="T52" fmla="*/ 205 w 211"/>
                <a:gd name="T53" fmla="*/ 94 h 142"/>
                <a:gd name="T54" fmla="*/ 206 w 211"/>
                <a:gd name="T55" fmla="*/ 96 h 142"/>
                <a:gd name="T56" fmla="*/ 206 w 211"/>
                <a:gd name="T57" fmla="*/ 142 h 142"/>
                <a:gd name="T58" fmla="*/ 206 w 211"/>
                <a:gd name="T59" fmla="*/ 142 h 142"/>
                <a:gd name="T60" fmla="*/ 116 w 211"/>
                <a:gd name="T61" fmla="*/ 142 h 142"/>
                <a:gd name="T62" fmla="*/ 116 w 211"/>
                <a:gd name="T63" fmla="*/ 129 h 142"/>
                <a:gd name="T64" fmla="*/ 41 w 211"/>
                <a:gd name="T65" fmla="*/ 129 h 142"/>
                <a:gd name="T66" fmla="*/ 41 w 211"/>
                <a:gd name="T67" fmla="*/ 129 h 142"/>
                <a:gd name="T68" fmla="*/ 41 w 211"/>
                <a:gd name="T69" fmla="*/ 128 h 142"/>
                <a:gd name="T70" fmla="*/ 34 w 211"/>
                <a:gd name="T71" fmla="*/ 127 h 142"/>
                <a:gd name="T72" fmla="*/ 34 w 211"/>
                <a:gd name="T73" fmla="*/ 126 h 142"/>
                <a:gd name="T74" fmla="*/ 38 w 211"/>
                <a:gd name="T75" fmla="*/ 114 h 142"/>
                <a:gd name="T76" fmla="*/ 33 w 211"/>
                <a:gd name="T77" fmla="*/ 105 h 142"/>
                <a:gd name="T78" fmla="*/ 27 w 211"/>
                <a:gd name="T79" fmla="*/ 85 h 142"/>
                <a:gd name="T80" fmla="*/ 24 w 211"/>
                <a:gd name="T81" fmla="*/ 73 h 142"/>
                <a:gd name="T82" fmla="*/ 18 w 211"/>
                <a:gd name="T83" fmla="*/ 65 h 142"/>
                <a:gd name="T84" fmla="*/ 26 w 211"/>
                <a:gd name="T85" fmla="*/ 60 h 142"/>
                <a:gd name="T86" fmla="*/ 8 w 211"/>
                <a:gd name="T87" fmla="*/ 39 h 142"/>
                <a:gd name="T88" fmla="*/ 10 w 211"/>
                <a:gd name="T89" fmla="*/ 32 h 142"/>
                <a:gd name="T90" fmla="*/ 12 w 211"/>
                <a:gd name="T91" fmla="*/ 20 h 142"/>
                <a:gd name="T92" fmla="*/ 9 w 211"/>
                <a:gd name="T93" fmla="*/ 18 h 142"/>
                <a:gd name="T94" fmla="*/ 3 w 211"/>
                <a:gd name="T95" fmla="*/ 18 h 142"/>
                <a:gd name="T96" fmla="*/ 0 w 211"/>
                <a:gd name="T97" fmla="*/ 0 h 142"/>
                <a:gd name="T98" fmla="*/ 0 w 211"/>
                <a:gd name="T99" fmla="*/ 0 h 142"/>
                <a:gd name="T100" fmla="*/ 135 w 211"/>
                <a:gd name="T101" fmla="*/ 0 h 142"/>
                <a:gd name="T102" fmla="*/ 135 w 211"/>
                <a:gd name="T103" fmla="*/ 0 h 142"/>
                <a:gd name="T104" fmla="*/ 143 w 211"/>
                <a:gd name="T105" fmla="*/ 0 h 142"/>
                <a:gd name="T106" fmla="*/ 143 w 211"/>
                <a:gd name="T107" fmla="*/ 3 h 142"/>
                <a:gd name="T108" fmla="*/ 181 w 211"/>
                <a:gd name="T109" fmla="*/ 3 h 142"/>
                <a:gd name="T110" fmla="*/ 204 w 211"/>
                <a:gd name="T111" fmla="*/ 13 h 142"/>
                <a:gd name="connsiteX0" fmla="*/ 9668 w 9865"/>
                <a:gd name="connsiteY0" fmla="*/ 915 h 10000"/>
                <a:gd name="connsiteX1" fmla="*/ 9668 w 9865"/>
                <a:gd name="connsiteY1" fmla="*/ 1127 h 10000"/>
                <a:gd name="connsiteX2" fmla="*/ 9668 w 9865"/>
                <a:gd name="connsiteY2" fmla="*/ 1127 h 10000"/>
                <a:gd name="connsiteX3" fmla="*/ 9668 w 9865"/>
                <a:gd name="connsiteY3" fmla="*/ 1127 h 10000"/>
                <a:gd name="connsiteX4" fmla="*/ 9716 w 9865"/>
                <a:gd name="connsiteY4" fmla="*/ 1197 h 10000"/>
                <a:gd name="connsiteX5" fmla="*/ 9716 w 9865"/>
                <a:gd name="connsiteY5" fmla="*/ 1197 h 10000"/>
                <a:gd name="connsiteX6" fmla="*/ 9763 w 9865"/>
                <a:gd name="connsiteY6" fmla="*/ 1197 h 10000"/>
                <a:gd name="connsiteX7" fmla="*/ 9810 w 9865"/>
                <a:gd name="connsiteY7" fmla="*/ 1479 h 10000"/>
                <a:gd name="connsiteX8" fmla="*/ 9810 w 9865"/>
                <a:gd name="connsiteY8" fmla="*/ 1761 h 10000"/>
                <a:gd name="connsiteX9" fmla="*/ 9810 w 9865"/>
                <a:gd name="connsiteY9" fmla="*/ 2324 h 10000"/>
                <a:gd name="connsiteX10" fmla="*/ 9810 w 9865"/>
                <a:gd name="connsiteY10" fmla="*/ 2887 h 10000"/>
                <a:gd name="connsiteX11" fmla="*/ 9763 w 9865"/>
                <a:gd name="connsiteY11" fmla="*/ 4155 h 10000"/>
                <a:gd name="connsiteX12" fmla="*/ 9668 w 9865"/>
                <a:gd name="connsiteY12" fmla="*/ 5915 h 10000"/>
                <a:gd name="connsiteX13" fmla="*/ 9621 w 9865"/>
                <a:gd name="connsiteY13" fmla="*/ 6056 h 10000"/>
                <a:gd name="connsiteX14" fmla="*/ 9573 w 9865"/>
                <a:gd name="connsiteY14" fmla="*/ 6056 h 10000"/>
                <a:gd name="connsiteX15" fmla="*/ 9573 w 9865"/>
                <a:gd name="connsiteY15" fmla="*/ 6127 h 10000"/>
                <a:gd name="connsiteX16" fmla="*/ 9573 w 9865"/>
                <a:gd name="connsiteY16" fmla="*/ 6197 h 10000"/>
                <a:gd name="connsiteX17" fmla="*/ 9573 w 9865"/>
                <a:gd name="connsiteY17" fmla="*/ 6268 h 10000"/>
                <a:gd name="connsiteX18" fmla="*/ 9573 w 9865"/>
                <a:gd name="connsiteY18" fmla="*/ 6268 h 10000"/>
                <a:gd name="connsiteX19" fmla="*/ 9573 w 9865"/>
                <a:gd name="connsiteY19" fmla="*/ 6338 h 10000"/>
                <a:gd name="connsiteX20" fmla="*/ 9621 w 9865"/>
                <a:gd name="connsiteY20" fmla="*/ 6408 h 10000"/>
                <a:gd name="connsiteX21" fmla="*/ 9668 w 9865"/>
                <a:gd name="connsiteY21" fmla="*/ 6479 h 10000"/>
                <a:gd name="connsiteX22" fmla="*/ 9668 w 9865"/>
                <a:gd name="connsiteY22" fmla="*/ 6549 h 10000"/>
                <a:gd name="connsiteX23" fmla="*/ 9716 w 9865"/>
                <a:gd name="connsiteY23" fmla="*/ 6549 h 10000"/>
                <a:gd name="connsiteX24" fmla="*/ 9716 w 9865"/>
                <a:gd name="connsiteY24" fmla="*/ 6549 h 10000"/>
                <a:gd name="connsiteX25" fmla="*/ 9716 w 9865"/>
                <a:gd name="connsiteY25" fmla="*/ 6620 h 10000"/>
                <a:gd name="connsiteX26" fmla="*/ 9716 w 9865"/>
                <a:gd name="connsiteY26" fmla="*/ 6620 h 10000"/>
                <a:gd name="connsiteX27" fmla="*/ 9763 w 9865"/>
                <a:gd name="connsiteY27" fmla="*/ 6761 h 10000"/>
                <a:gd name="connsiteX28" fmla="*/ 9763 w 9865"/>
                <a:gd name="connsiteY28" fmla="*/ 10000 h 10000"/>
                <a:gd name="connsiteX29" fmla="*/ 9763 w 9865"/>
                <a:gd name="connsiteY29" fmla="*/ 10000 h 10000"/>
                <a:gd name="connsiteX30" fmla="*/ 5498 w 9865"/>
                <a:gd name="connsiteY30" fmla="*/ 10000 h 10000"/>
                <a:gd name="connsiteX31" fmla="*/ 5498 w 9865"/>
                <a:gd name="connsiteY31" fmla="*/ 9085 h 10000"/>
                <a:gd name="connsiteX32" fmla="*/ 1943 w 9865"/>
                <a:gd name="connsiteY32" fmla="*/ 9085 h 10000"/>
                <a:gd name="connsiteX33" fmla="*/ 1943 w 9865"/>
                <a:gd name="connsiteY33" fmla="*/ 9085 h 10000"/>
                <a:gd name="connsiteX34" fmla="*/ 1943 w 9865"/>
                <a:gd name="connsiteY34" fmla="*/ 9014 h 10000"/>
                <a:gd name="connsiteX35" fmla="*/ 1611 w 9865"/>
                <a:gd name="connsiteY35" fmla="*/ 8944 h 10000"/>
                <a:gd name="connsiteX36" fmla="*/ 1611 w 9865"/>
                <a:gd name="connsiteY36" fmla="*/ 8873 h 10000"/>
                <a:gd name="connsiteX37" fmla="*/ 1801 w 9865"/>
                <a:gd name="connsiteY37" fmla="*/ 8028 h 10000"/>
                <a:gd name="connsiteX38" fmla="*/ 1564 w 9865"/>
                <a:gd name="connsiteY38" fmla="*/ 7394 h 10000"/>
                <a:gd name="connsiteX39" fmla="*/ 1137 w 9865"/>
                <a:gd name="connsiteY39" fmla="*/ 5141 h 10000"/>
                <a:gd name="connsiteX40" fmla="*/ 853 w 9865"/>
                <a:gd name="connsiteY40" fmla="*/ 4577 h 10000"/>
                <a:gd name="connsiteX41" fmla="*/ 1232 w 9865"/>
                <a:gd name="connsiteY41" fmla="*/ 4225 h 10000"/>
                <a:gd name="connsiteX42" fmla="*/ 379 w 9865"/>
                <a:gd name="connsiteY42" fmla="*/ 2746 h 10000"/>
                <a:gd name="connsiteX43" fmla="*/ 474 w 9865"/>
                <a:gd name="connsiteY43" fmla="*/ 2254 h 10000"/>
                <a:gd name="connsiteX44" fmla="*/ 569 w 9865"/>
                <a:gd name="connsiteY44" fmla="*/ 1408 h 10000"/>
                <a:gd name="connsiteX45" fmla="*/ 427 w 9865"/>
                <a:gd name="connsiteY45" fmla="*/ 1268 h 10000"/>
                <a:gd name="connsiteX46" fmla="*/ 142 w 9865"/>
                <a:gd name="connsiteY46" fmla="*/ 1268 h 10000"/>
                <a:gd name="connsiteX47" fmla="*/ 0 w 9865"/>
                <a:gd name="connsiteY47" fmla="*/ 0 h 10000"/>
                <a:gd name="connsiteX48" fmla="*/ 0 w 9865"/>
                <a:gd name="connsiteY48" fmla="*/ 0 h 10000"/>
                <a:gd name="connsiteX49" fmla="*/ 6398 w 9865"/>
                <a:gd name="connsiteY49" fmla="*/ 0 h 10000"/>
                <a:gd name="connsiteX50" fmla="*/ 6398 w 9865"/>
                <a:gd name="connsiteY50" fmla="*/ 0 h 10000"/>
                <a:gd name="connsiteX51" fmla="*/ 6777 w 9865"/>
                <a:gd name="connsiteY51" fmla="*/ 0 h 10000"/>
                <a:gd name="connsiteX52" fmla="*/ 6777 w 9865"/>
                <a:gd name="connsiteY52" fmla="*/ 211 h 10000"/>
                <a:gd name="connsiteX53" fmla="*/ 8578 w 9865"/>
                <a:gd name="connsiteY53" fmla="*/ 211 h 10000"/>
                <a:gd name="connsiteX54" fmla="*/ 9668 w 9865"/>
                <a:gd name="connsiteY54" fmla="*/ 915 h 10000"/>
                <a:gd name="connsiteX0" fmla="*/ 9800 w 10000"/>
                <a:gd name="connsiteY0" fmla="*/ 915 h 10000"/>
                <a:gd name="connsiteX1" fmla="*/ 9800 w 10000"/>
                <a:gd name="connsiteY1" fmla="*/ 1127 h 10000"/>
                <a:gd name="connsiteX2" fmla="*/ 9800 w 10000"/>
                <a:gd name="connsiteY2" fmla="*/ 1127 h 10000"/>
                <a:gd name="connsiteX3" fmla="*/ 9800 w 10000"/>
                <a:gd name="connsiteY3" fmla="*/ 1127 h 10000"/>
                <a:gd name="connsiteX4" fmla="*/ 9849 w 10000"/>
                <a:gd name="connsiteY4" fmla="*/ 1197 h 10000"/>
                <a:gd name="connsiteX5" fmla="*/ 9849 w 10000"/>
                <a:gd name="connsiteY5" fmla="*/ 1197 h 10000"/>
                <a:gd name="connsiteX6" fmla="*/ 9897 w 10000"/>
                <a:gd name="connsiteY6" fmla="*/ 1197 h 10000"/>
                <a:gd name="connsiteX7" fmla="*/ 9944 w 10000"/>
                <a:gd name="connsiteY7" fmla="*/ 1479 h 10000"/>
                <a:gd name="connsiteX8" fmla="*/ 9944 w 10000"/>
                <a:gd name="connsiteY8" fmla="*/ 1761 h 10000"/>
                <a:gd name="connsiteX9" fmla="*/ 9944 w 10000"/>
                <a:gd name="connsiteY9" fmla="*/ 2324 h 10000"/>
                <a:gd name="connsiteX10" fmla="*/ 9944 w 10000"/>
                <a:gd name="connsiteY10" fmla="*/ 2887 h 10000"/>
                <a:gd name="connsiteX11" fmla="*/ 9897 w 10000"/>
                <a:gd name="connsiteY11" fmla="*/ 4155 h 10000"/>
                <a:gd name="connsiteX12" fmla="*/ 9800 w 10000"/>
                <a:gd name="connsiteY12" fmla="*/ 5915 h 10000"/>
                <a:gd name="connsiteX13" fmla="*/ 9753 w 10000"/>
                <a:gd name="connsiteY13" fmla="*/ 6056 h 10000"/>
                <a:gd name="connsiteX14" fmla="*/ 9704 w 10000"/>
                <a:gd name="connsiteY14" fmla="*/ 6056 h 10000"/>
                <a:gd name="connsiteX15" fmla="*/ 9704 w 10000"/>
                <a:gd name="connsiteY15" fmla="*/ 6127 h 10000"/>
                <a:gd name="connsiteX16" fmla="*/ 9704 w 10000"/>
                <a:gd name="connsiteY16" fmla="*/ 6197 h 10000"/>
                <a:gd name="connsiteX17" fmla="*/ 9704 w 10000"/>
                <a:gd name="connsiteY17" fmla="*/ 6268 h 10000"/>
                <a:gd name="connsiteX18" fmla="*/ 9704 w 10000"/>
                <a:gd name="connsiteY18" fmla="*/ 6268 h 10000"/>
                <a:gd name="connsiteX19" fmla="*/ 9704 w 10000"/>
                <a:gd name="connsiteY19" fmla="*/ 6338 h 10000"/>
                <a:gd name="connsiteX20" fmla="*/ 9753 w 10000"/>
                <a:gd name="connsiteY20" fmla="*/ 6408 h 10000"/>
                <a:gd name="connsiteX21" fmla="*/ 9800 w 10000"/>
                <a:gd name="connsiteY21" fmla="*/ 6479 h 10000"/>
                <a:gd name="connsiteX22" fmla="*/ 9800 w 10000"/>
                <a:gd name="connsiteY22" fmla="*/ 6549 h 10000"/>
                <a:gd name="connsiteX23" fmla="*/ 9849 w 10000"/>
                <a:gd name="connsiteY23" fmla="*/ 6549 h 10000"/>
                <a:gd name="connsiteX24" fmla="*/ 9849 w 10000"/>
                <a:gd name="connsiteY24" fmla="*/ 6549 h 10000"/>
                <a:gd name="connsiteX25" fmla="*/ 9849 w 10000"/>
                <a:gd name="connsiteY25" fmla="*/ 6620 h 10000"/>
                <a:gd name="connsiteX26" fmla="*/ 9849 w 10000"/>
                <a:gd name="connsiteY26" fmla="*/ 6620 h 10000"/>
                <a:gd name="connsiteX27" fmla="*/ 9897 w 10000"/>
                <a:gd name="connsiteY27" fmla="*/ 6761 h 10000"/>
                <a:gd name="connsiteX28" fmla="*/ 9897 w 10000"/>
                <a:gd name="connsiteY28" fmla="*/ 10000 h 10000"/>
                <a:gd name="connsiteX29" fmla="*/ 9897 w 10000"/>
                <a:gd name="connsiteY29" fmla="*/ 10000 h 10000"/>
                <a:gd name="connsiteX30" fmla="*/ 5573 w 10000"/>
                <a:gd name="connsiteY30" fmla="*/ 10000 h 10000"/>
                <a:gd name="connsiteX31" fmla="*/ 5573 w 10000"/>
                <a:gd name="connsiteY31" fmla="*/ 9085 h 10000"/>
                <a:gd name="connsiteX32" fmla="*/ 1970 w 10000"/>
                <a:gd name="connsiteY32" fmla="*/ 9085 h 10000"/>
                <a:gd name="connsiteX33" fmla="*/ 1970 w 10000"/>
                <a:gd name="connsiteY33" fmla="*/ 9085 h 10000"/>
                <a:gd name="connsiteX34" fmla="*/ 1970 w 10000"/>
                <a:gd name="connsiteY34" fmla="*/ 9014 h 10000"/>
                <a:gd name="connsiteX35" fmla="*/ 1633 w 10000"/>
                <a:gd name="connsiteY35" fmla="*/ 8944 h 10000"/>
                <a:gd name="connsiteX36" fmla="*/ 1633 w 10000"/>
                <a:gd name="connsiteY36" fmla="*/ 8873 h 10000"/>
                <a:gd name="connsiteX37" fmla="*/ 1826 w 10000"/>
                <a:gd name="connsiteY37" fmla="*/ 8028 h 10000"/>
                <a:gd name="connsiteX38" fmla="*/ 1585 w 10000"/>
                <a:gd name="connsiteY38" fmla="*/ 7394 h 10000"/>
                <a:gd name="connsiteX39" fmla="*/ 1153 w 10000"/>
                <a:gd name="connsiteY39" fmla="*/ 5141 h 10000"/>
                <a:gd name="connsiteX40" fmla="*/ 865 w 10000"/>
                <a:gd name="connsiteY40" fmla="*/ 4577 h 10000"/>
                <a:gd name="connsiteX41" fmla="*/ 384 w 10000"/>
                <a:gd name="connsiteY41" fmla="*/ 2746 h 10000"/>
                <a:gd name="connsiteX42" fmla="*/ 480 w 10000"/>
                <a:gd name="connsiteY42" fmla="*/ 2254 h 10000"/>
                <a:gd name="connsiteX43" fmla="*/ 577 w 10000"/>
                <a:gd name="connsiteY43" fmla="*/ 1408 h 10000"/>
                <a:gd name="connsiteX44" fmla="*/ 433 w 10000"/>
                <a:gd name="connsiteY44" fmla="*/ 1268 h 10000"/>
                <a:gd name="connsiteX45" fmla="*/ 144 w 10000"/>
                <a:gd name="connsiteY45" fmla="*/ 1268 h 10000"/>
                <a:gd name="connsiteX46" fmla="*/ 0 w 10000"/>
                <a:gd name="connsiteY46" fmla="*/ 0 h 10000"/>
                <a:gd name="connsiteX47" fmla="*/ 0 w 10000"/>
                <a:gd name="connsiteY47" fmla="*/ 0 h 10000"/>
                <a:gd name="connsiteX48" fmla="*/ 6486 w 10000"/>
                <a:gd name="connsiteY48" fmla="*/ 0 h 10000"/>
                <a:gd name="connsiteX49" fmla="*/ 6486 w 10000"/>
                <a:gd name="connsiteY49" fmla="*/ 0 h 10000"/>
                <a:gd name="connsiteX50" fmla="*/ 6870 w 10000"/>
                <a:gd name="connsiteY50" fmla="*/ 0 h 10000"/>
                <a:gd name="connsiteX51" fmla="*/ 6870 w 10000"/>
                <a:gd name="connsiteY51" fmla="*/ 211 h 10000"/>
                <a:gd name="connsiteX52" fmla="*/ 8695 w 10000"/>
                <a:gd name="connsiteY52" fmla="*/ 211 h 10000"/>
                <a:gd name="connsiteX53" fmla="*/ 9800 w 10000"/>
                <a:gd name="connsiteY53" fmla="*/ 915 h 10000"/>
                <a:gd name="connsiteX0" fmla="*/ 9800 w 10000"/>
                <a:gd name="connsiteY0" fmla="*/ 915 h 10000"/>
                <a:gd name="connsiteX1" fmla="*/ 9800 w 10000"/>
                <a:gd name="connsiteY1" fmla="*/ 1127 h 10000"/>
                <a:gd name="connsiteX2" fmla="*/ 9800 w 10000"/>
                <a:gd name="connsiteY2" fmla="*/ 1127 h 10000"/>
                <a:gd name="connsiteX3" fmla="*/ 9800 w 10000"/>
                <a:gd name="connsiteY3" fmla="*/ 1127 h 10000"/>
                <a:gd name="connsiteX4" fmla="*/ 9849 w 10000"/>
                <a:gd name="connsiteY4" fmla="*/ 1197 h 10000"/>
                <a:gd name="connsiteX5" fmla="*/ 9849 w 10000"/>
                <a:gd name="connsiteY5" fmla="*/ 1197 h 10000"/>
                <a:gd name="connsiteX6" fmla="*/ 9897 w 10000"/>
                <a:gd name="connsiteY6" fmla="*/ 1197 h 10000"/>
                <a:gd name="connsiteX7" fmla="*/ 9944 w 10000"/>
                <a:gd name="connsiteY7" fmla="*/ 1479 h 10000"/>
                <a:gd name="connsiteX8" fmla="*/ 9944 w 10000"/>
                <a:gd name="connsiteY8" fmla="*/ 1761 h 10000"/>
                <a:gd name="connsiteX9" fmla="*/ 9944 w 10000"/>
                <a:gd name="connsiteY9" fmla="*/ 2324 h 10000"/>
                <a:gd name="connsiteX10" fmla="*/ 9944 w 10000"/>
                <a:gd name="connsiteY10" fmla="*/ 2887 h 10000"/>
                <a:gd name="connsiteX11" fmla="*/ 9897 w 10000"/>
                <a:gd name="connsiteY11" fmla="*/ 4155 h 10000"/>
                <a:gd name="connsiteX12" fmla="*/ 9800 w 10000"/>
                <a:gd name="connsiteY12" fmla="*/ 5915 h 10000"/>
                <a:gd name="connsiteX13" fmla="*/ 9753 w 10000"/>
                <a:gd name="connsiteY13" fmla="*/ 6056 h 10000"/>
                <a:gd name="connsiteX14" fmla="*/ 9704 w 10000"/>
                <a:gd name="connsiteY14" fmla="*/ 6056 h 10000"/>
                <a:gd name="connsiteX15" fmla="*/ 9704 w 10000"/>
                <a:gd name="connsiteY15" fmla="*/ 6127 h 10000"/>
                <a:gd name="connsiteX16" fmla="*/ 9704 w 10000"/>
                <a:gd name="connsiteY16" fmla="*/ 6197 h 10000"/>
                <a:gd name="connsiteX17" fmla="*/ 9704 w 10000"/>
                <a:gd name="connsiteY17" fmla="*/ 6268 h 10000"/>
                <a:gd name="connsiteX18" fmla="*/ 9704 w 10000"/>
                <a:gd name="connsiteY18" fmla="*/ 6268 h 10000"/>
                <a:gd name="connsiteX19" fmla="*/ 9704 w 10000"/>
                <a:gd name="connsiteY19" fmla="*/ 6338 h 10000"/>
                <a:gd name="connsiteX20" fmla="*/ 9753 w 10000"/>
                <a:gd name="connsiteY20" fmla="*/ 6408 h 10000"/>
                <a:gd name="connsiteX21" fmla="*/ 9800 w 10000"/>
                <a:gd name="connsiteY21" fmla="*/ 6479 h 10000"/>
                <a:gd name="connsiteX22" fmla="*/ 9800 w 10000"/>
                <a:gd name="connsiteY22" fmla="*/ 6549 h 10000"/>
                <a:gd name="connsiteX23" fmla="*/ 9849 w 10000"/>
                <a:gd name="connsiteY23" fmla="*/ 6549 h 10000"/>
                <a:gd name="connsiteX24" fmla="*/ 9849 w 10000"/>
                <a:gd name="connsiteY24" fmla="*/ 6549 h 10000"/>
                <a:gd name="connsiteX25" fmla="*/ 9849 w 10000"/>
                <a:gd name="connsiteY25" fmla="*/ 6620 h 10000"/>
                <a:gd name="connsiteX26" fmla="*/ 9849 w 10000"/>
                <a:gd name="connsiteY26" fmla="*/ 6620 h 10000"/>
                <a:gd name="connsiteX27" fmla="*/ 9897 w 10000"/>
                <a:gd name="connsiteY27" fmla="*/ 6761 h 10000"/>
                <a:gd name="connsiteX28" fmla="*/ 9897 w 10000"/>
                <a:gd name="connsiteY28" fmla="*/ 10000 h 10000"/>
                <a:gd name="connsiteX29" fmla="*/ 9897 w 10000"/>
                <a:gd name="connsiteY29" fmla="*/ 10000 h 10000"/>
                <a:gd name="connsiteX30" fmla="*/ 5573 w 10000"/>
                <a:gd name="connsiteY30" fmla="*/ 10000 h 10000"/>
                <a:gd name="connsiteX31" fmla="*/ 5573 w 10000"/>
                <a:gd name="connsiteY31" fmla="*/ 9085 h 10000"/>
                <a:gd name="connsiteX32" fmla="*/ 1970 w 10000"/>
                <a:gd name="connsiteY32" fmla="*/ 9085 h 10000"/>
                <a:gd name="connsiteX33" fmla="*/ 1970 w 10000"/>
                <a:gd name="connsiteY33" fmla="*/ 9085 h 10000"/>
                <a:gd name="connsiteX34" fmla="*/ 1970 w 10000"/>
                <a:gd name="connsiteY34" fmla="*/ 9014 h 10000"/>
                <a:gd name="connsiteX35" fmla="*/ 1633 w 10000"/>
                <a:gd name="connsiteY35" fmla="*/ 8944 h 10000"/>
                <a:gd name="connsiteX36" fmla="*/ 1826 w 10000"/>
                <a:gd name="connsiteY36" fmla="*/ 8028 h 10000"/>
                <a:gd name="connsiteX37" fmla="*/ 1585 w 10000"/>
                <a:gd name="connsiteY37" fmla="*/ 7394 h 10000"/>
                <a:gd name="connsiteX38" fmla="*/ 1153 w 10000"/>
                <a:gd name="connsiteY38" fmla="*/ 5141 h 10000"/>
                <a:gd name="connsiteX39" fmla="*/ 865 w 10000"/>
                <a:gd name="connsiteY39" fmla="*/ 4577 h 10000"/>
                <a:gd name="connsiteX40" fmla="*/ 384 w 10000"/>
                <a:gd name="connsiteY40" fmla="*/ 2746 h 10000"/>
                <a:gd name="connsiteX41" fmla="*/ 480 w 10000"/>
                <a:gd name="connsiteY41" fmla="*/ 2254 h 10000"/>
                <a:gd name="connsiteX42" fmla="*/ 577 w 10000"/>
                <a:gd name="connsiteY42" fmla="*/ 1408 h 10000"/>
                <a:gd name="connsiteX43" fmla="*/ 433 w 10000"/>
                <a:gd name="connsiteY43" fmla="*/ 1268 h 10000"/>
                <a:gd name="connsiteX44" fmla="*/ 144 w 10000"/>
                <a:gd name="connsiteY44" fmla="*/ 1268 h 10000"/>
                <a:gd name="connsiteX45" fmla="*/ 0 w 10000"/>
                <a:gd name="connsiteY45" fmla="*/ 0 h 10000"/>
                <a:gd name="connsiteX46" fmla="*/ 0 w 10000"/>
                <a:gd name="connsiteY46" fmla="*/ 0 h 10000"/>
                <a:gd name="connsiteX47" fmla="*/ 6486 w 10000"/>
                <a:gd name="connsiteY47" fmla="*/ 0 h 10000"/>
                <a:gd name="connsiteX48" fmla="*/ 6486 w 10000"/>
                <a:gd name="connsiteY48" fmla="*/ 0 h 10000"/>
                <a:gd name="connsiteX49" fmla="*/ 6870 w 10000"/>
                <a:gd name="connsiteY49" fmla="*/ 0 h 10000"/>
                <a:gd name="connsiteX50" fmla="*/ 6870 w 10000"/>
                <a:gd name="connsiteY50" fmla="*/ 211 h 10000"/>
                <a:gd name="connsiteX51" fmla="*/ 8695 w 10000"/>
                <a:gd name="connsiteY51" fmla="*/ 211 h 10000"/>
                <a:gd name="connsiteX52" fmla="*/ 9800 w 10000"/>
                <a:gd name="connsiteY52" fmla="*/ 91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000" h="10000">
                  <a:moveTo>
                    <a:pt x="9800" y="915"/>
                  </a:moveTo>
                  <a:lnTo>
                    <a:pt x="9800" y="1127"/>
                  </a:lnTo>
                  <a:lnTo>
                    <a:pt x="9800" y="1127"/>
                  </a:lnTo>
                  <a:lnTo>
                    <a:pt x="9800" y="1127"/>
                  </a:lnTo>
                  <a:lnTo>
                    <a:pt x="9849" y="1197"/>
                  </a:lnTo>
                  <a:lnTo>
                    <a:pt x="9849" y="1197"/>
                  </a:lnTo>
                  <a:lnTo>
                    <a:pt x="9897" y="1197"/>
                  </a:lnTo>
                  <a:cubicBezTo>
                    <a:pt x="9897" y="1338"/>
                    <a:pt x="9944" y="1338"/>
                    <a:pt x="9944" y="1479"/>
                  </a:cubicBezTo>
                  <a:lnTo>
                    <a:pt x="9944" y="1761"/>
                  </a:lnTo>
                  <a:lnTo>
                    <a:pt x="9944" y="2324"/>
                  </a:lnTo>
                  <a:cubicBezTo>
                    <a:pt x="9897" y="2394"/>
                    <a:pt x="9849" y="2817"/>
                    <a:pt x="9944" y="2887"/>
                  </a:cubicBezTo>
                  <a:cubicBezTo>
                    <a:pt x="9944" y="3310"/>
                    <a:pt x="9897" y="3732"/>
                    <a:pt x="9897" y="4155"/>
                  </a:cubicBezTo>
                  <a:cubicBezTo>
                    <a:pt x="10137" y="4366"/>
                    <a:pt x="9897" y="5563"/>
                    <a:pt x="9800" y="5915"/>
                  </a:cubicBezTo>
                  <a:cubicBezTo>
                    <a:pt x="9800" y="5915"/>
                    <a:pt x="9753" y="5986"/>
                    <a:pt x="9753" y="6056"/>
                  </a:cubicBezTo>
                  <a:lnTo>
                    <a:pt x="9704" y="6056"/>
                  </a:lnTo>
                  <a:lnTo>
                    <a:pt x="9704" y="6127"/>
                  </a:lnTo>
                  <a:lnTo>
                    <a:pt x="9704" y="6197"/>
                  </a:lnTo>
                  <a:lnTo>
                    <a:pt x="9704" y="6268"/>
                  </a:lnTo>
                  <a:lnTo>
                    <a:pt x="9704" y="6268"/>
                  </a:lnTo>
                  <a:lnTo>
                    <a:pt x="9704" y="6338"/>
                  </a:lnTo>
                  <a:cubicBezTo>
                    <a:pt x="9753" y="6338"/>
                    <a:pt x="9753" y="6408"/>
                    <a:pt x="9753" y="6408"/>
                  </a:cubicBezTo>
                  <a:cubicBezTo>
                    <a:pt x="9769" y="6432"/>
                    <a:pt x="9784" y="6455"/>
                    <a:pt x="9800" y="6479"/>
                  </a:cubicBezTo>
                  <a:lnTo>
                    <a:pt x="9800" y="6549"/>
                  </a:lnTo>
                  <a:lnTo>
                    <a:pt x="9849" y="6549"/>
                  </a:lnTo>
                  <a:lnTo>
                    <a:pt x="9849" y="6549"/>
                  </a:lnTo>
                  <a:lnTo>
                    <a:pt x="9849" y="6620"/>
                  </a:lnTo>
                  <a:lnTo>
                    <a:pt x="9849" y="6620"/>
                  </a:lnTo>
                  <a:cubicBezTo>
                    <a:pt x="9849" y="6690"/>
                    <a:pt x="9897" y="6690"/>
                    <a:pt x="9897" y="6761"/>
                  </a:cubicBezTo>
                  <a:lnTo>
                    <a:pt x="9897" y="10000"/>
                  </a:lnTo>
                  <a:lnTo>
                    <a:pt x="9897" y="10000"/>
                  </a:lnTo>
                  <a:lnTo>
                    <a:pt x="5573" y="10000"/>
                  </a:lnTo>
                  <a:lnTo>
                    <a:pt x="5573" y="9085"/>
                  </a:lnTo>
                  <a:lnTo>
                    <a:pt x="1970" y="9085"/>
                  </a:lnTo>
                  <a:lnTo>
                    <a:pt x="1970" y="9085"/>
                  </a:lnTo>
                  <a:lnTo>
                    <a:pt x="1970" y="9014"/>
                  </a:lnTo>
                  <a:cubicBezTo>
                    <a:pt x="1922" y="8873"/>
                    <a:pt x="1729" y="9014"/>
                    <a:pt x="1633" y="8944"/>
                  </a:cubicBezTo>
                  <a:cubicBezTo>
                    <a:pt x="1697" y="8639"/>
                    <a:pt x="1762" y="8333"/>
                    <a:pt x="1826" y="8028"/>
                  </a:cubicBezTo>
                  <a:cubicBezTo>
                    <a:pt x="1778" y="7817"/>
                    <a:pt x="1633" y="7535"/>
                    <a:pt x="1585" y="7394"/>
                  </a:cubicBezTo>
                  <a:cubicBezTo>
                    <a:pt x="1473" y="6913"/>
                    <a:pt x="1273" y="5611"/>
                    <a:pt x="1153" y="5141"/>
                  </a:cubicBezTo>
                  <a:cubicBezTo>
                    <a:pt x="1057" y="5000"/>
                    <a:pt x="673" y="4789"/>
                    <a:pt x="865" y="4577"/>
                  </a:cubicBezTo>
                  <a:cubicBezTo>
                    <a:pt x="737" y="4178"/>
                    <a:pt x="448" y="3133"/>
                    <a:pt x="384" y="2746"/>
                  </a:cubicBezTo>
                  <a:cubicBezTo>
                    <a:pt x="337" y="2606"/>
                    <a:pt x="433" y="2394"/>
                    <a:pt x="480" y="2254"/>
                  </a:cubicBezTo>
                  <a:cubicBezTo>
                    <a:pt x="577" y="1901"/>
                    <a:pt x="624" y="1761"/>
                    <a:pt x="577" y="1408"/>
                  </a:cubicBezTo>
                  <a:cubicBezTo>
                    <a:pt x="528" y="1338"/>
                    <a:pt x="480" y="1268"/>
                    <a:pt x="433" y="1268"/>
                  </a:cubicBezTo>
                  <a:cubicBezTo>
                    <a:pt x="337" y="1197"/>
                    <a:pt x="240" y="1268"/>
                    <a:pt x="144" y="1268"/>
                  </a:cubicBezTo>
                  <a:lnTo>
                    <a:pt x="0" y="0"/>
                  </a:lnTo>
                  <a:lnTo>
                    <a:pt x="0" y="0"/>
                  </a:lnTo>
                  <a:lnTo>
                    <a:pt x="6486" y="0"/>
                  </a:lnTo>
                  <a:lnTo>
                    <a:pt x="6486" y="0"/>
                  </a:lnTo>
                  <a:lnTo>
                    <a:pt x="6870" y="0"/>
                  </a:lnTo>
                  <a:lnTo>
                    <a:pt x="6870" y="211"/>
                  </a:lnTo>
                  <a:lnTo>
                    <a:pt x="8695" y="211"/>
                  </a:lnTo>
                  <a:lnTo>
                    <a:pt x="9800" y="915"/>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03" name="HEARD"/>
            <p:cNvSpPr>
              <a:spLocks/>
            </p:cNvSpPr>
            <p:nvPr/>
          </p:nvSpPr>
          <p:spPr bwMode="auto">
            <a:xfrm>
              <a:off x="2495550" y="2598738"/>
              <a:ext cx="357188" cy="354013"/>
            </a:xfrm>
            <a:custGeom>
              <a:avLst/>
              <a:gdLst>
                <a:gd name="T0" fmla="*/ 25 w 150"/>
                <a:gd name="T1" fmla="*/ 149 h 149"/>
                <a:gd name="T2" fmla="*/ 71 w 150"/>
                <a:gd name="T3" fmla="*/ 133 h 149"/>
                <a:gd name="T4" fmla="*/ 73 w 150"/>
                <a:gd name="T5" fmla="*/ 131 h 149"/>
                <a:gd name="T6" fmla="*/ 78 w 150"/>
                <a:gd name="T7" fmla="*/ 125 h 149"/>
                <a:gd name="T8" fmla="*/ 85 w 150"/>
                <a:gd name="T9" fmla="*/ 118 h 149"/>
                <a:gd name="T10" fmla="*/ 88 w 150"/>
                <a:gd name="T11" fmla="*/ 123 h 149"/>
                <a:gd name="T12" fmla="*/ 94 w 150"/>
                <a:gd name="T13" fmla="*/ 126 h 149"/>
                <a:gd name="T14" fmla="*/ 150 w 150"/>
                <a:gd name="T15" fmla="*/ 101 h 149"/>
                <a:gd name="T16" fmla="*/ 150 w 150"/>
                <a:gd name="T17" fmla="*/ 101 h 149"/>
                <a:gd name="T18" fmla="*/ 147 w 150"/>
                <a:gd name="T19" fmla="*/ 90 h 149"/>
                <a:gd name="T20" fmla="*/ 146 w 150"/>
                <a:gd name="T21" fmla="*/ 82 h 149"/>
                <a:gd name="T22" fmla="*/ 146 w 150"/>
                <a:gd name="T23" fmla="*/ 76 h 149"/>
                <a:gd name="T24" fmla="*/ 145 w 150"/>
                <a:gd name="T25" fmla="*/ 71 h 149"/>
                <a:gd name="T26" fmla="*/ 143 w 150"/>
                <a:gd name="T27" fmla="*/ 71 h 149"/>
                <a:gd name="T28" fmla="*/ 140 w 150"/>
                <a:gd name="T29" fmla="*/ 71 h 149"/>
                <a:gd name="T30" fmla="*/ 120 w 150"/>
                <a:gd name="T31" fmla="*/ 0 h 149"/>
                <a:gd name="T32" fmla="*/ 120 w 150"/>
                <a:gd name="T33" fmla="*/ 0 h 149"/>
                <a:gd name="T34" fmla="*/ 0 w 150"/>
                <a:gd name="T35" fmla="*/ 0 h 149"/>
                <a:gd name="T36" fmla="*/ 0 w 150"/>
                <a:gd name="T37" fmla="*/ 0 h 149"/>
                <a:gd name="T38" fmla="*/ 25 w 150"/>
                <a:gd name="T3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49">
                  <a:moveTo>
                    <a:pt x="25" y="149"/>
                  </a:moveTo>
                  <a:cubicBezTo>
                    <a:pt x="71" y="133"/>
                    <a:pt x="71" y="133"/>
                    <a:pt x="71" y="133"/>
                  </a:cubicBezTo>
                  <a:cubicBezTo>
                    <a:pt x="72" y="132"/>
                    <a:pt x="73" y="132"/>
                    <a:pt x="73" y="131"/>
                  </a:cubicBezTo>
                  <a:cubicBezTo>
                    <a:pt x="75" y="131"/>
                    <a:pt x="77" y="126"/>
                    <a:pt x="78" y="125"/>
                  </a:cubicBezTo>
                  <a:cubicBezTo>
                    <a:pt x="79" y="122"/>
                    <a:pt x="81" y="113"/>
                    <a:pt x="85" y="118"/>
                  </a:cubicBezTo>
                  <a:cubicBezTo>
                    <a:pt x="87" y="119"/>
                    <a:pt x="88" y="121"/>
                    <a:pt x="88" y="123"/>
                  </a:cubicBezTo>
                  <a:cubicBezTo>
                    <a:pt x="89" y="125"/>
                    <a:pt x="92" y="126"/>
                    <a:pt x="94" y="126"/>
                  </a:cubicBezTo>
                  <a:cubicBezTo>
                    <a:pt x="150" y="101"/>
                    <a:pt x="150" y="101"/>
                    <a:pt x="150" y="101"/>
                  </a:cubicBezTo>
                  <a:cubicBezTo>
                    <a:pt x="150" y="101"/>
                    <a:pt x="150" y="101"/>
                    <a:pt x="150" y="101"/>
                  </a:cubicBezTo>
                  <a:cubicBezTo>
                    <a:pt x="147" y="90"/>
                    <a:pt x="147" y="90"/>
                    <a:pt x="147" y="90"/>
                  </a:cubicBezTo>
                  <a:cubicBezTo>
                    <a:pt x="147" y="87"/>
                    <a:pt x="145" y="85"/>
                    <a:pt x="146" y="82"/>
                  </a:cubicBezTo>
                  <a:cubicBezTo>
                    <a:pt x="146" y="80"/>
                    <a:pt x="147" y="78"/>
                    <a:pt x="146" y="76"/>
                  </a:cubicBezTo>
                  <a:cubicBezTo>
                    <a:pt x="146" y="74"/>
                    <a:pt x="146" y="72"/>
                    <a:pt x="145" y="71"/>
                  </a:cubicBezTo>
                  <a:cubicBezTo>
                    <a:pt x="145" y="71"/>
                    <a:pt x="144" y="71"/>
                    <a:pt x="143" y="71"/>
                  </a:cubicBezTo>
                  <a:cubicBezTo>
                    <a:pt x="142" y="71"/>
                    <a:pt x="142" y="70"/>
                    <a:pt x="140" y="71"/>
                  </a:cubicBezTo>
                  <a:cubicBezTo>
                    <a:pt x="120" y="0"/>
                    <a:pt x="120" y="0"/>
                    <a:pt x="120" y="0"/>
                  </a:cubicBezTo>
                  <a:cubicBezTo>
                    <a:pt x="120" y="0"/>
                    <a:pt x="120" y="0"/>
                    <a:pt x="120" y="0"/>
                  </a:cubicBezTo>
                  <a:cubicBezTo>
                    <a:pt x="0" y="0"/>
                    <a:pt x="0" y="0"/>
                    <a:pt x="0" y="0"/>
                  </a:cubicBezTo>
                  <a:cubicBezTo>
                    <a:pt x="0" y="0"/>
                    <a:pt x="0" y="0"/>
                    <a:pt x="0" y="0"/>
                  </a:cubicBezTo>
                  <a:cubicBezTo>
                    <a:pt x="25" y="149"/>
                    <a:pt x="25" y="149"/>
                    <a:pt x="25" y="14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04" name="GILMER"/>
            <p:cNvSpPr>
              <a:spLocks/>
            </p:cNvSpPr>
            <p:nvPr/>
          </p:nvSpPr>
          <p:spPr bwMode="auto">
            <a:xfrm>
              <a:off x="3130550" y="923925"/>
              <a:ext cx="455613" cy="374650"/>
            </a:xfrm>
            <a:custGeom>
              <a:avLst/>
              <a:gdLst>
                <a:gd name="T0" fmla="*/ 1 w 191"/>
                <a:gd name="T1" fmla="*/ 133 h 157"/>
                <a:gd name="T2" fmla="*/ 1 w 191"/>
                <a:gd name="T3" fmla="*/ 151 h 157"/>
                <a:gd name="T4" fmla="*/ 54 w 191"/>
                <a:gd name="T5" fmla="*/ 151 h 157"/>
                <a:gd name="T6" fmla="*/ 58 w 191"/>
                <a:gd name="T7" fmla="*/ 146 h 157"/>
                <a:gd name="T8" fmla="*/ 62 w 191"/>
                <a:gd name="T9" fmla="*/ 146 h 157"/>
                <a:gd name="T10" fmla="*/ 67 w 191"/>
                <a:gd name="T11" fmla="*/ 153 h 157"/>
                <a:gd name="T12" fmla="*/ 75 w 191"/>
                <a:gd name="T13" fmla="*/ 144 h 157"/>
                <a:gd name="T14" fmla="*/ 76 w 191"/>
                <a:gd name="T15" fmla="*/ 146 h 157"/>
                <a:gd name="T16" fmla="*/ 78 w 191"/>
                <a:gd name="T17" fmla="*/ 149 h 157"/>
                <a:gd name="T18" fmla="*/ 79 w 191"/>
                <a:gd name="T19" fmla="*/ 151 h 157"/>
                <a:gd name="T20" fmla="*/ 81 w 191"/>
                <a:gd name="T21" fmla="*/ 153 h 157"/>
                <a:gd name="T22" fmla="*/ 116 w 191"/>
                <a:gd name="T23" fmla="*/ 153 h 157"/>
                <a:gd name="T24" fmla="*/ 117 w 191"/>
                <a:gd name="T25" fmla="*/ 150 h 157"/>
                <a:gd name="T26" fmla="*/ 118 w 191"/>
                <a:gd name="T27" fmla="*/ 148 h 157"/>
                <a:gd name="T28" fmla="*/ 118 w 191"/>
                <a:gd name="T29" fmla="*/ 147 h 157"/>
                <a:gd name="T30" fmla="*/ 119 w 191"/>
                <a:gd name="T31" fmla="*/ 147 h 157"/>
                <a:gd name="T32" fmla="*/ 120 w 191"/>
                <a:gd name="T33" fmla="*/ 146 h 157"/>
                <a:gd name="T34" fmla="*/ 126 w 191"/>
                <a:gd name="T35" fmla="*/ 146 h 157"/>
                <a:gd name="T36" fmla="*/ 131 w 191"/>
                <a:gd name="T37" fmla="*/ 146 h 157"/>
                <a:gd name="T38" fmla="*/ 131 w 191"/>
                <a:gd name="T39" fmla="*/ 146 h 157"/>
                <a:gd name="T40" fmla="*/ 135 w 191"/>
                <a:gd name="T41" fmla="*/ 136 h 157"/>
                <a:gd name="T42" fmla="*/ 139 w 191"/>
                <a:gd name="T43" fmla="*/ 135 h 157"/>
                <a:gd name="T44" fmla="*/ 147 w 191"/>
                <a:gd name="T45" fmla="*/ 140 h 157"/>
                <a:gd name="T46" fmla="*/ 160 w 191"/>
                <a:gd name="T47" fmla="*/ 144 h 157"/>
                <a:gd name="T48" fmla="*/ 170 w 191"/>
                <a:gd name="T49" fmla="*/ 129 h 157"/>
                <a:gd name="T50" fmla="*/ 177 w 191"/>
                <a:gd name="T51" fmla="*/ 128 h 157"/>
                <a:gd name="T52" fmla="*/ 184 w 191"/>
                <a:gd name="T53" fmla="*/ 124 h 157"/>
                <a:gd name="T54" fmla="*/ 191 w 191"/>
                <a:gd name="T55" fmla="*/ 120 h 157"/>
                <a:gd name="T56" fmla="*/ 191 w 191"/>
                <a:gd name="T57" fmla="*/ 120 h 157"/>
                <a:gd name="T58" fmla="*/ 191 w 191"/>
                <a:gd name="T59" fmla="*/ 112 h 157"/>
                <a:gd name="T60" fmla="*/ 191 w 191"/>
                <a:gd name="T61" fmla="*/ 112 h 157"/>
                <a:gd name="T62" fmla="*/ 189 w 191"/>
                <a:gd name="T63" fmla="*/ 108 h 157"/>
                <a:gd name="T64" fmla="*/ 184 w 191"/>
                <a:gd name="T65" fmla="*/ 105 h 157"/>
                <a:gd name="T66" fmla="*/ 180 w 191"/>
                <a:gd name="T67" fmla="*/ 101 h 157"/>
                <a:gd name="T68" fmla="*/ 172 w 191"/>
                <a:gd name="T69" fmla="*/ 92 h 157"/>
                <a:gd name="T70" fmla="*/ 169 w 191"/>
                <a:gd name="T71" fmla="*/ 87 h 157"/>
                <a:gd name="T72" fmla="*/ 168 w 191"/>
                <a:gd name="T73" fmla="*/ 82 h 157"/>
                <a:gd name="T74" fmla="*/ 167 w 191"/>
                <a:gd name="T75" fmla="*/ 76 h 157"/>
                <a:gd name="T76" fmla="*/ 152 w 191"/>
                <a:gd name="T77" fmla="*/ 44 h 157"/>
                <a:gd name="T78" fmla="*/ 127 w 191"/>
                <a:gd name="T79" fmla="*/ 20 h 157"/>
                <a:gd name="T80" fmla="*/ 105 w 191"/>
                <a:gd name="T81" fmla="*/ 8 h 157"/>
                <a:gd name="T82" fmla="*/ 97 w 191"/>
                <a:gd name="T83" fmla="*/ 5 h 157"/>
                <a:gd name="T84" fmla="*/ 46 w 191"/>
                <a:gd name="T85" fmla="*/ 5 h 157"/>
                <a:gd name="T86" fmla="*/ 14 w 191"/>
                <a:gd name="T87" fmla="*/ 0 h 157"/>
                <a:gd name="T88" fmla="*/ 14 w 191"/>
                <a:gd name="T89" fmla="*/ 0 h 157"/>
                <a:gd name="T90" fmla="*/ 27 w 191"/>
                <a:gd name="T91" fmla="*/ 12 h 157"/>
                <a:gd name="T92" fmla="*/ 27 w 191"/>
                <a:gd name="T93" fmla="*/ 22 h 157"/>
                <a:gd name="T94" fmla="*/ 19 w 191"/>
                <a:gd name="T95" fmla="*/ 30 h 157"/>
                <a:gd name="T96" fmla="*/ 13 w 191"/>
                <a:gd name="T97" fmla="*/ 33 h 157"/>
                <a:gd name="T98" fmla="*/ 8 w 191"/>
                <a:gd name="T99" fmla="*/ 42 h 157"/>
                <a:gd name="T100" fmla="*/ 4 w 191"/>
                <a:gd name="T101" fmla="*/ 53 h 157"/>
                <a:gd name="T102" fmla="*/ 3 w 191"/>
                <a:gd name="T103" fmla="*/ 55 h 157"/>
                <a:gd name="T104" fmla="*/ 0 w 191"/>
                <a:gd name="T105" fmla="*/ 61 h 157"/>
                <a:gd name="T106" fmla="*/ 1 w 191"/>
                <a:gd name="T107" fmla="*/ 13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1" h="157">
                  <a:moveTo>
                    <a:pt x="1" y="133"/>
                  </a:moveTo>
                  <a:cubicBezTo>
                    <a:pt x="1" y="151"/>
                    <a:pt x="1" y="151"/>
                    <a:pt x="1" y="151"/>
                  </a:cubicBezTo>
                  <a:cubicBezTo>
                    <a:pt x="54" y="151"/>
                    <a:pt x="54" y="151"/>
                    <a:pt x="54" y="151"/>
                  </a:cubicBezTo>
                  <a:cubicBezTo>
                    <a:pt x="56" y="150"/>
                    <a:pt x="57" y="148"/>
                    <a:pt x="58" y="146"/>
                  </a:cubicBezTo>
                  <a:cubicBezTo>
                    <a:pt x="60" y="144"/>
                    <a:pt x="62" y="144"/>
                    <a:pt x="62" y="146"/>
                  </a:cubicBezTo>
                  <a:cubicBezTo>
                    <a:pt x="63" y="148"/>
                    <a:pt x="63" y="157"/>
                    <a:pt x="67" y="153"/>
                  </a:cubicBezTo>
                  <a:cubicBezTo>
                    <a:pt x="69" y="150"/>
                    <a:pt x="71" y="145"/>
                    <a:pt x="75" y="144"/>
                  </a:cubicBezTo>
                  <a:cubicBezTo>
                    <a:pt x="75" y="145"/>
                    <a:pt x="76" y="145"/>
                    <a:pt x="76" y="146"/>
                  </a:cubicBezTo>
                  <a:cubicBezTo>
                    <a:pt x="77" y="147"/>
                    <a:pt x="77" y="148"/>
                    <a:pt x="78" y="149"/>
                  </a:cubicBezTo>
                  <a:cubicBezTo>
                    <a:pt x="79" y="151"/>
                    <a:pt x="79" y="151"/>
                    <a:pt x="79" y="151"/>
                  </a:cubicBezTo>
                  <a:cubicBezTo>
                    <a:pt x="80" y="152"/>
                    <a:pt x="81" y="152"/>
                    <a:pt x="81" y="153"/>
                  </a:cubicBezTo>
                  <a:cubicBezTo>
                    <a:pt x="116" y="153"/>
                    <a:pt x="116" y="153"/>
                    <a:pt x="116" y="153"/>
                  </a:cubicBezTo>
                  <a:cubicBezTo>
                    <a:pt x="117" y="152"/>
                    <a:pt x="117" y="151"/>
                    <a:pt x="117" y="150"/>
                  </a:cubicBezTo>
                  <a:cubicBezTo>
                    <a:pt x="117" y="150"/>
                    <a:pt x="117" y="149"/>
                    <a:pt x="118" y="148"/>
                  </a:cubicBezTo>
                  <a:cubicBezTo>
                    <a:pt x="118" y="148"/>
                    <a:pt x="118" y="148"/>
                    <a:pt x="118" y="147"/>
                  </a:cubicBezTo>
                  <a:cubicBezTo>
                    <a:pt x="118" y="147"/>
                    <a:pt x="119" y="147"/>
                    <a:pt x="119" y="147"/>
                  </a:cubicBezTo>
                  <a:cubicBezTo>
                    <a:pt x="119" y="147"/>
                    <a:pt x="119" y="146"/>
                    <a:pt x="120" y="146"/>
                  </a:cubicBezTo>
                  <a:cubicBezTo>
                    <a:pt x="122" y="146"/>
                    <a:pt x="124" y="146"/>
                    <a:pt x="126" y="146"/>
                  </a:cubicBezTo>
                  <a:cubicBezTo>
                    <a:pt x="131" y="146"/>
                    <a:pt x="131" y="146"/>
                    <a:pt x="131" y="146"/>
                  </a:cubicBezTo>
                  <a:cubicBezTo>
                    <a:pt x="131" y="146"/>
                    <a:pt x="131" y="146"/>
                    <a:pt x="131" y="146"/>
                  </a:cubicBezTo>
                  <a:cubicBezTo>
                    <a:pt x="133" y="143"/>
                    <a:pt x="133" y="138"/>
                    <a:pt x="135" y="136"/>
                  </a:cubicBezTo>
                  <a:cubicBezTo>
                    <a:pt x="136" y="133"/>
                    <a:pt x="137" y="135"/>
                    <a:pt x="139" y="135"/>
                  </a:cubicBezTo>
                  <a:cubicBezTo>
                    <a:pt x="141" y="137"/>
                    <a:pt x="145" y="138"/>
                    <a:pt x="147" y="140"/>
                  </a:cubicBezTo>
                  <a:cubicBezTo>
                    <a:pt x="151" y="143"/>
                    <a:pt x="154" y="144"/>
                    <a:pt x="160" y="144"/>
                  </a:cubicBezTo>
                  <a:cubicBezTo>
                    <a:pt x="169" y="144"/>
                    <a:pt x="163" y="133"/>
                    <a:pt x="170" y="129"/>
                  </a:cubicBezTo>
                  <a:cubicBezTo>
                    <a:pt x="172" y="128"/>
                    <a:pt x="174" y="128"/>
                    <a:pt x="177" y="128"/>
                  </a:cubicBezTo>
                  <a:cubicBezTo>
                    <a:pt x="179" y="128"/>
                    <a:pt x="181" y="124"/>
                    <a:pt x="184" y="124"/>
                  </a:cubicBezTo>
                  <a:cubicBezTo>
                    <a:pt x="191" y="120"/>
                    <a:pt x="191" y="120"/>
                    <a:pt x="191" y="120"/>
                  </a:cubicBezTo>
                  <a:cubicBezTo>
                    <a:pt x="191" y="120"/>
                    <a:pt x="191" y="120"/>
                    <a:pt x="191" y="120"/>
                  </a:cubicBezTo>
                  <a:cubicBezTo>
                    <a:pt x="191" y="112"/>
                    <a:pt x="191" y="112"/>
                    <a:pt x="191" y="112"/>
                  </a:cubicBezTo>
                  <a:cubicBezTo>
                    <a:pt x="191" y="112"/>
                    <a:pt x="191" y="112"/>
                    <a:pt x="191" y="112"/>
                  </a:cubicBezTo>
                  <a:cubicBezTo>
                    <a:pt x="189" y="108"/>
                    <a:pt x="189" y="108"/>
                    <a:pt x="189" y="108"/>
                  </a:cubicBezTo>
                  <a:cubicBezTo>
                    <a:pt x="187" y="108"/>
                    <a:pt x="186" y="106"/>
                    <a:pt x="184" y="105"/>
                  </a:cubicBezTo>
                  <a:cubicBezTo>
                    <a:pt x="180" y="101"/>
                    <a:pt x="180" y="101"/>
                    <a:pt x="180" y="101"/>
                  </a:cubicBezTo>
                  <a:cubicBezTo>
                    <a:pt x="177" y="98"/>
                    <a:pt x="175" y="95"/>
                    <a:pt x="172" y="92"/>
                  </a:cubicBezTo>
                  <a:cubicBezTo>
                    <a:pt x="171" y="90"/>
                    <a:pt x="170" y="89"/>
                    <a:pt x="169" y="87"/>
                  </a:cubicBezTo>
                  <a:cubicBezTo>
                    <a:pt x="168" y="86"/>
                    <a:pt x="168" y="84"/>
                    <a:pt x="168" y="82"/>
                  </a:cubicBezTo>
                  <a:cubicBezTo>
                    <a:pt x="168" y="80"/>
                    <a:pt x="168" y="77"/>
                    <a:pt x="167" y="76"/>
                  </a:cubicBezTo>
                  <a:cubicBezTo>
                    <a:pt x="166" y="65"/>
                    <a:pt x="157" y="54"/>
                    <a:pt x="152" y="44"/>
                  </a:cubicBezTo>
                  <a:cubicBezTo>
                    <a:pt x="146" y="33"/>
                    <a:pt x="138" y="26"/>
                    <a:pt x="127" y="20"/>
                  </a:cubicBezTo>
                  <a:cubicBezTo>
                    <a:pt x="122" y="17"/>
                    <a:pt x="108" y="12"/>
                    <a:pt x="105" y="8"/>
                  </a:cubicBezTo>
                  <a:cubicBezTo>
                    <a:pt x="102" y="7"/>
                    <a:pt x="100" y="4"/>
                    <a:pt x="97" y="5"/>
                  </a:cubicBezTo>
                  <a:cubicBezTo>
                    <a:pt x="46" y="5"/>
                    <a:pt x="46" y="5"/>
                    <a:pt x="46" y="5"/>
                  </a:cubicBezTo>
                  <a:cubicBezTo>
                    <a:pt x="14" y="0"/>
                    <a:pt x="14" y="0"/>
                    <a:pt x="14" y="0"/>
                  </a:cubicBezTo>
                  <a:cubicBezTo>
                    <a:pt x="14" y="0"/>
                    <a:pt x="14" y="0"/>
                    <a:pt x="14" y="0"/>
                  </a:cubicBezTo>
                  <a:cubicBezTo>
                    <a:pt x="18" y="2"/>
                    <a:pt x="22" y="10"/>
                    <a:pt x="27" y="12"/>
                  </a:cubicBezTo>
                  <a:cubicBezTo>
                    <a:pt x="29" y="16"/>
                    <a:pt x="31" y="18"/>
                    <a:pt x="27" y="22"/>
                  </a:cubicBezTo>
                  <a:cubicBezTo>
                    <a:pt x="24" y="25"/>
                    <a:pt x="22" y="27"/>
                    <a:pt x="19" y="30"/>
                  </a:cubicBezTo>
                  <a:cubicBezTo>
                    <a:pt x="18" y="31"/>
                    <a:pt x="15" y="32"/>
                    <a:pt x="13" y="33"/>
                  </a:cubicBezTo>
                  <a:cubicBezTo>
                    <a:pt x="10" y="34"/>
                    <a:pt x="8" y="38"/>
                    <a:pt x="8" y="42"/>
                  </a:cubicBezTo>
                  <a:cubicBezTo>
                    <a:pt x="8" y="44"/>
                    <a:pt x="6" y="52"/>
                    <a:pt x="4" y="53"/>
                  </a:cubicBezTo>
                  <a:cubicBezTo>
                    <a:pt x="4" y="54"/>
                    <a:pt x="3" y="55"/>
                    <a:pt x="3" y="55"/>
                  </a:cubicBezTo>
                  <a:cubicBezTo>
                    <a:pt x="3" y="56"/>
                    <a:pt x="1" y="59"/>
                    <a:pt x="0" y="61"/>
                  </a:cubicBezTo>
                  <a:cubicBezTo>
                    <a:pt x="1" y="133"/>
                    <a:pt x="1" y="133"/>
                    <a:pt x="1" y="13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05" name="FLOYD"/>
            <p:cNvSpPr>
              <a:spLocks/>
            </p:cNvSpPr>
            <p:nvPr/>
          </p:nvSpPr>
          <p:spPr bwMode="auto">
            <a:xfrm>
              <a:off x="2327275" y="1236663"/>
              <a:ext cx="458788" cy="600075"/>
            </a:xfrm>
            <a:custGeom>
              <a:avLst/>
              <a:gdLst>
                <a:gd name="T0" fmla="*/ 150 w 192"/>
                <a:gd name="T1" fmla="*/ 0 h 252"/>
                <a:gd name="T2" fmla="*/ 165 w 192"/>
                <a:gd name="T3" fmla="*/ 0 h 252"/>
                <a:gd name="T4" fmla="*/ 165 w 192"/>
                <a:gd name="T5" fmla="*/ 0 h 252"/>
                <a:gd name="T6" fmla="*/ 165 w 192"/>
                <a:gd name="T7" fmla="*/ 13 h 252"/>
                <a:gd name="T8" fmla="*/ 169 w 192"/>
                <a:gd name="T9" fmla="*/ 13 h 252"/>
                <a:gd name="T10" fmla="*/ 169 w 192"/>
                <a:gd name="T11" fmla="*/ 26 h 252"/>
                <a:gd name="T12" fmla="*/ 158 w 192"/>
                <a:gd name="T13" fmla="*/ 26 h 252"/>
                <a:gd name="T14" fmla="*/ 158 w 192"/>
                <a:gd name="T15" fmla="*/ 62 h 252"/>
                <a:gd name="T16" fmla="*/ 152 w 192"/>
                <a:gd name="T17" fmla="*/ 64 h 252"/>
                <a:gd name="T18" fmla="*/ 154 w 192"/>
                <a:gd name="T19" fmla="*/ 72 h 252"/>
                <a:gd name="T20" fmla="*/ 156 w 192"/>
                <a:gd name="T21" fmla="*/ 77 h 252"/>
                <a:gd name="T22" fmla="*/ 156 w 192"/>
                <a:gd name="T23" fmla="*/ 80 h 252"/>
                <a:gd name="T24" fmla="*/ 155 w 192"/>
                <a:gd name="T25" fmla="*/ 81 h 252"/>
                <a:gd name="T26" fmla="*/ 155 w 192"/>
                <a:gd name="T27" fmla="*/ 82 h 252"/>
                <a:gd name="T28" fmla="*/ 154 w 192"/>
                <a:gd name="T29" fmla="*/ 82 h 252"/>
                <a:gd name="T30" fmla="*/ 151 w 192"/>
                <a:gd name="T31" fmla="*/ 86 h 252"/>
                <a:gd name="T32" fmla="*/ 151 w 192"/>
                <a:gd name="T33" fmla="*/ 87 h 252"/>
                <a:gd name="T34" fmla="*/ 152 w 192"/>
                <a:gd name="T35" fmla="*/ 90 h 252"/>
                <a:gd name="T36" fmla="*/ 155 w 192"/>
                <a:gd name="T37" fmla="*/ 93 h 252"/>
                <a:gd name="T38" fmla="*/ 185 w 192"/>
                <a:gd name="T39" fmla="*/ 93 h 252"/>
                <a:gd name="T40" fmla="*/ 185 w 192"/>
                <a:gd name="T41" fmla="*/ 99 h 252"/>
                <a:gd name="T42" fmla="*/ 192 w 192"/>
                <a:gd name="T43" fmla="*/ 99 h 252"/>
                <a:gd name="T44" fmla="*/ 192 w 192"/>
                <a:gd name="T45" fmla="*/ 99 h 252"/>
                <a:gd name="T46" fmla="*/ 192 w 192"/>
                <a:gd name="T47" fmla="*/ 121 h 252"/>
                <a:gd name="T48" fmla="*/ 186 w 192"/>
                <a:gd name="T49" fmla="*/ 121 h 252"/>
                <a:gd name="T50" fmla="*/ 186 w 192"/>
                <a:gd name="T51" fmla="*/ 185 h 252"/>
                <a:gd name="T52" fmla="*/ 176 w 192"/>
                <a:gd name="T53" fmla="*/ 185 h 252"/>
                <a:gd name="T54" fmla="*/ 176 w 192"/>
                <a:gd name="T55" fmla="*/ 244 h 252"/>
                <a:gd name="T56" fmla="*/ 176 w 192"/>
                <a:gd name="T57" fmla="*/ 244 h 252"/>
                <a:gd name="T58" fmla="*/ 144 w 192"/>
                <a:gd name="T59" fmla="*/ 244 h 252"/>
                <a:gd name="T60" fmla="*/ 144 w 192"/>
                <a:gd name="T61" fmla="*/ 252 h 252"/>
                <a:gd name="T62" fmla="*/ 128 w 192"/>
                <a:gd name="T63" fmla="*/ 252 h 252"/>
                <a:gd name="T64" fmla="*/ 128 w 192"/>
                <a:gd name="T65" fmla="*/ 243 h 252"/>
                <a:gd name="T66" fmla="*/ 87 w 192"/>
                <a:gd name="T67" fmla="*/ 243 h 252"/>
                <a:gd name="T68" fmla="*/ 87 w 192"/>
                <a:gd name="T69" fmla="*/ 252 h 252"/>
                <a:gd name="T70" fmla="*/ 17 w 192"/>
                <a:gd name="T71" fmla="*/ 252 h 252"/>
                <a:gd name="T72" fmla="*/ 17 w 192"/>
                <a:gd name="T73" fmla="*/ 252 h 252"/>
                <a:gd name="T74" fmla="*/ 0 w 192"/>
                <a:gd name="T75" fmla="*/ 149 h 252"/>
                <a:gd name="T76" fmla="*/ 0 w 192"/>
                <a:gd name="T77" fmla="*/ 149 h 252"/>
                <a:gd name="T78" fmla="*/ 36 w 192"/>
                <a:gd name="T79" fmla="*/ 149 h 252"/>
                <a:gd name="T80" fmla="*/ 37 w 192"/>
                <a:gd name="T81" fmla="*/ 143 h 252"/>
                <a:gd name="T82" fmla="*/ 37 w 192"/>
                <a:gd name="T83" fmla="*/ 141 h 252"/>
                <a:gd name="T84" fmla="*/ 40 w 192"/>
                <a:gd name="T85" fmla="*/ 135 h 252"/>
                <a:gd name="T86" fmla="*/ 48 w 192"/>
                <a:gd name="T87" fmla="*/ 119 h 252"/>
                <a:gd name="T88" fmla="*/ 72 w 192"/>
                <a:gd name="T89" fmla="*/ 101 h 252"/>
                <a:gd name="T90" fmla="*/ 87 w 192"/>
                <a:gd name="T91" fmla="*/ 93 h 252"/>
                <a:gd name="T92" fmla="*/ 105 w 192"/>
                <a:gd name="T93" fmla="*/ 83 h 252"/>
                <a:gd name="T94" fmla="*/ 111 w 192"/>
                <a:gd name="T95" fmla="*/ 80 h 252"/>
                <a:gd name="T96" fmla="*/ 118 w 192"/>
                <a:gd name="T97" fmla="*/ 77 h 252"/>
                <a:gd name="T98" fmla="*/ 129 w 192"/>
                <a:gd name="T99" fmla="*/ 49 h 252"/>
                <a:gd name="T100" fmla="*/ 145 w 192"/>
                <a:gd name="T101" fmla="*/ 14 h 252"/>
                <a:gd name="T102" fmla="*/ 150 w 192"/>
                <a:gd name="T103"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252">
                  <a:moveTo>
                    <a:pt x="150" y="0"/>
                  </a:moveTo>
                  <a:cubicBezTo>
                    <a:pt x="165" y="0"/>
                    <a:pt x="165" y="0"/>
                    <a:pt x="165" y="0"/>
                  </a:cubicBezTo>
                  <a:cubicBezTo>
                    <a:pt x="165" y="0"/>
                    <a:pt x="165" y="0"/>
                    <a:pt x="165" y="0"/>
                  </a:cubicBezTo>
                  <a:cubicBezTo>
                    <a:pt x="165" y="13"/>
                    <a:pt x="165" y="13"/>
                    <a:pt x="165" y="13"/>
                  </a:cubicBezTo>
                  <a:cubicBezTo>
                    <a:pt x="169" y="13"/>
                    <a:pt x="169" y="13"/>
                    <a:pt x="169" y="13"/>
                  </a:cubicBezTo>
                  <a:cubicBezTo>
                    <a:pt x="169" y="26"/>
                    <a:pt x="169" y="26"/>
                    <a:pt x="169" y="26"/>
                  </a:cubicBezTo>
                  <a:cubicBezTo>
                    <a:pt x="158" y="26"/>
                    <a:pt x="158" y="26"/>
                    <a:pt x="158" y="26"/>
                  </a:cubicBezTo>
                  <a:cubicBezTo>
                    <a:pt x="158" y="62"/>
                    <a:pt x="158" y="62"/>
                    <a:pt x="158" y="62"/>
                  </a:cubicBezTo>
                  <a:cubicBezTo>
                    <a:pt x="156" y="62"/>
                    <a:pt x="153" y="62"/>
                    <a:pt x="152" y="64"/>
                  </a:cubicBezTo>
                  <a:cubicBezTo>
                    <a:pt x="150" y="67"/>
                    <a:pt x="152" y="70"/>
                    <a:pt x="154" y="72"/>
                  </a:cubicBezTo>
                  <a:cubicBezTo>
                    <a:pt x="155" y="74"/>
                    <a:pt x="156" y="75"/>
                    <a:pt x="156" y="77"/>
                  </a:cubicBezTo>
                  <a:cubicBezTo>
                    <a:pt x="156" y="78"/>
                    <a:pt x="156" y="79"/>
                    <a:pt x="156" y="80"/>
                  </a:cubicBezTo>
                  <a:cubicBezTo>
                    <a:pt x="156" y="80"/>
                    <a:pt x="156" y="81"/>
                    <a:pt x="155" y="81"/>
                  </a:cubicBezTo>
                  <a:cubicBezTo>
                    <a:pt x="155" y="81"/>
                    <a:pt x="155" y="81"/>
                    <a:pt x="155" y="82"/>
                  </a:cubicBezTo>
                  <a:cubicBezTo>
                    <a:pt x="154" y="82"/>
                    <a:pt x="154" y="82"/>
                    <a:pt x="154" y="82"/>
                  </a:cubicBezTo>
                  <a:cubicBezTo>
                    <a:pt x="152" y="83"/>
                    <a:pt x="152" y="85"/>
                    <a:pt x="151" y="86"/>
                  </a:cubicBezTo>
                  <a:cubicBezTo>
                    <a:pt x="151" y="86"/>
                    <a:pt x="151" y="87"/>
                    <a:pt x="151" y="87"/>
                  </a:cubicBezTo>
                  <a:cubicBezTo>
                    <a:pt x="151" y="88"/>
                    <a:pt x="151" y="90"/>
                    <a:pt x="152" y="90"/>
                  </a:cubicBezTo>
                  <a:cubicBezTo>
                    <a:pt x="152" y="91"/>
                    <a:pt x="154" y="92"/>
                    <a:pt x="155" y="93"/>
                  </a:cubicBezTo>
                  <a:cubicBezTo>
                    <a:pt x="185" y="93"/>
                    <a:pt x="185" y="93"/>
                    <a:pt x="185" y="93"/>
                  </a:cubicBezTo>
                  <a:cubicBezTo>
                    <a:pt x="185" y="99"/>
                    <a:pt x="185" y="99"/>
                    <a:pt x="185" y="99"/>
                  </a:cubicBezTo>
                  <a:cubicBezTo>
                    <a:pt x="192" y="99"/>
                    <a:pt x="192" y="99"/>
                    <a:pt x="192" y="99"/>
                  </a:cubicBezTo>
                  <a:cubicBezTo>
                    <a:pt x="192" y="99"/>
                    <a:pt x="192" y="99"/>
                    <a:pt x="192" y="99"/>
                  </a:cubicBezTo>
                  <a:cubicBezTo>
                    <a:pt x="192" y="121"/>
                    <a:pt x="192" y="121"/>
                    <a:pt x="192" y="121"/>
                  </a:cubicBezTo>
                  <a:cubicBezTo>
                    <a:pt x="186" y="121"/>
                    <a:pt x="186" y="121"/>
                    <a:pt x="186" y="121"/>
                  </a:cubicBezTo>
                  <a:cubicBezTo>
                    <a:pt x="186" y="185"/>
                    <a:pt x="186" y="185"/>
                    <a:pt x="186" y="185"/>
                  </a:cubicBezTo>
                  <a:cubicBezTo>
                    <a:pt x="176" y="185"/>
                    <a:pt x="176" y="185"/>
                    <a:pt x="176" y="185"/>
                  </a:cubicBezTo>
                  <a:cubicBezTo>
                    <a:pt x="176" y="244"/>
                    <a:pt x="176" y="244"/>
                    <a:pt x="176" y="244"/>
                  </a:cubicBezTo>
                  <a:cubicBezTo>
                    <a:pt x="176" y="244"/>
                    <a:pt x="176" y="244"/>
                    <a:pt x="176" y="244"/>
                  </a:cubicBezTo>
                  <a:cubicBezTo>
                    <a:pt x="144" y="244"/>
                    <a:pt x="144" y="244"/>
                    <a:pt x="144" y="244"/>
                  </a:cubicBezTo>
                  <a:cubicBezTo>
                    <a:pt x="144" y="252"/>
                    <a:pt x="144" y="252"/>
                    <a:pt x="144" y="252"/>
                  </a:cubicBezTo>
                  <a:cubicBezTo>
                    <a:pt x="128" y="252"/>
                    <a:pt x="128" y="252"/>
                    <a:pt x="128" y="252"/>
                  </a:cubicBezTo>
                  <a:cubicBezTo>
                    <a:pt x="128" y="243"/>
                    <a:pt x="128" y="243"/>
                    <a:pt x="128" y="243"/>
                  </a:cubicBezTo>
                  <a:cubicBezTo>
                    <a:pt x="87" y="243"/>
                    <a:pt x="87" y="243"/>
                    <a:pt x="87" y="243"/>
                  </a:cubicBezTo>
                  <a:cubicBezTo>
                    <a:pt x="87" y="252"/>
                    <a:pt x="87" y="252"/>
                    <a:pt x="87" y="252"/>
                  </a:cubicBezTo>
                  <a:cubicBezTo>
                    <a:pt x="17" y="252"/>
                    <a:pt x="17" y="252"/>
                    <a:pt x="17" y="252"/>
                  </a:cubicBezTo>
                  <a:cubicBezTo>
                    <a:pt x="17" y="252"/>
                    <a:pt x="17" y="252"/>
                    <a:pt x="17" y="252"/>
                  </a:cubicBezTo>
                  <a:cubicBezTo>
                    <a:pt x="0" y="149"/>
                    <a:pt x="0" y="149"/>
                    <a:pt x="0" y="149"/>
                  </a:cubicBezTo>
                  <a:cubicBezTo>
                    <a:pt x="0" y="149"/>
                    <a:pt x="0" y="149"/>
                    <a:pt x="0" y="149"/>
                  </a:cubicBezTo>
                  <a:cubicBezTo>
                    <a:pt x="36" y="149"/>
                    <a:pt x="36" y="149"/>
                    <a:pt x="36" y="149"/>
                  </a:cubicBezTo>
                  <a:cubicBezTo>
                    <a:pt x="36" y="147"/>
                    <a:pt x="36" y="144"/>
                    <a:pt x="37" y="143"/>
                  </a:cubicBezTo>
                  <a:cubicBezTo>
                    <a:pt x="37" y="142"/>
                    <a:pt x="37" y="142"/>
                    <a:pt x="37" y="141"/>
                  </a:cubicBezTo>
                  <a:cubicBezTo>
                    <a:pt x="39" y="139"/>
                    <a:pt x="38" y="137"/>
                    <a:pt x="40" y="135"/>
                  </a:cubicBezTo>
                  <a:cubicBezTo>
                    <a:pt x="40" y="132"/>
                    <a:pt x="46" y="122"/>
                    <a:pt x="48" y="119"/>
                  </a:cubicBezTo>
                  <a:cubicBezTo>
                    <a:pt x="54" y="111"/>
                    <a:pt x="62" y="104"/>
                    <a:pt x="72" y="101"/>
                  </a:cubicBezTo>
                  <a:cubicBezTo>
                    <a:pt x="77" y="99"/>
                    <a:pt x="83" y="96"/>
                    <a:pt x="87" y="93"/>
                  </a:cubicBezTo>
                  <a:cubicBezTo>
                    <a:pt x="92" y="90"/>
                    <a:pt x="100" y="84"/>
                    <a:pt x="105" y="83"/>
                  </a:cubicBezTo>
                  <a:cubicBezTo>
                    <a:pt x="107" y="83"/>
                    <a:pt x="110" y="81"/>
                    <a:pt x="111" y="80"/>
                  </a:cubicBezTo>
                  <a:cubicBezTo>
                    <a:pt x="112" y="80"/>
                    <a:pt x="116" y="78"/>
                    <a:pt x="118" y="77"/>
                  </a:cubicBezTo>
                  <a:cubicBezTo>
                    <a:pt x="126" y="74"/>
                    <a:pt x="126" y="56"/>
                    <a:pt x="129" y="49"/>
                  </a:cubicBezTo>
                  <a:cubicBezTo>
                    <a:pt x="145" y="14"/>
                    <a:pt x="145" y="14"/>
                    <a:pt x="145" y="14"/>
                  </a:cubicBezTo>
                  <a:cubicBezTo>
                    <a:pt x="150" y="0"/>
                    <a:pt x="150" y="0"/>
                    <a:pt x="15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06" name="FANNIN"/>
            <p:cNvSpPr>
              <a:spLocks/>
            </p:cNvSpPr>
            <p:nvPr/>
          </p:nvSpPr>
          <p:spPr bwMode="auto">
            <a:xfrm>
              <a:off x="3163888" y="766763"/>
              <a:ext cx="522288" cy="423863"/>
            </a:xfrm>
            <a:custGeom>
              <a:avLst/>
              <a:gdLst>
                <a:gd name="T0" fmla="*/ 177 w 219"/>
                <a:gd name="T1" fmla="*/ 178 h 178"/>
                <a:gd name="T2" fmla="*/ 191 w 219"/>
                <a:gd name="T3" fmla="*/ 171 h 178"/>
                <a:gd name="T4" fmla="*/ 191 w 219"/>
                <a:gd name="T5" fmla="*/ 171 h 178"/>
                <a:gd name="T6" fmla="*/ 215 w 219"/>
                <a:gd name="T7" fmla="*/ 127 h 178"/>
                <a:gd name="T8" fmla="*/ 219 w 219"/>
                <a:gd name="T9" fmla="*/ 127 h 178"/>
                <a:gd name="T10" fmla="*/ 219 w 219"/>
                <a:gd name="T11" fmla="*/ 94 h 178"/>
                <a:gd name="T12" fmla="*/ 208 w 219"/>
                <a:gd name="T13" fmla="*/ 94 h 178"/>
                <a:gd name="T14" fmla="*/ 204 w 219"/>
                <a:gd name="T15" fmla="*/ 91 h 178"/>
                <a:gd name="T16" fmla="*/ 197 w 219"/>
                <a:gd name="T17" fmla="*/ 76 h 178"/>
                <a:gd name="T18" fmla="*/ 208 w 219"/>
                <a:gd name="T19" fmla="*/ 62 h 178"/>
                <a:gd name="T20" fmla="*/ 212 w 219"/>
                <a:gd name="T21" fmla="*/ 51 h 178"/>
                <a:gd name="T22" fmla="*/ 206 w 219"/>
                <a:gd name="T23" fmla="*/ 40 h 178"/>
                <a:gd name="T24" fmla="*/ 199 w 219"/>
                <a:gd name="T25" fmla="*/ 35 h 178"/>
                <a:gd name="T26" fmla="*/ 191 w 219"/>
                <a:gd name="T27" fmla="*/ 28 h 178"/>
                <a:gd name="T28" fmla="*/ 187 w 219"/>
                <a:gd name="T29" fmla="*/ 13 h 178"/>
                <a:gd name="T30" fmla="*/ 188 w 219"/>
                <a:gd name="T31" fmla="*/ 12 h 178"/>
                <a:gd name="T32" fmla="*/ 202 w 219"/>
                <a:gd name="T33" fmla="*/ 0 h 178"/>
                <a:gd name="T34" fmla="*/ 202 w 219"/>
                <a:gd name="T35" fmla="*/ 0 h 178"/>
                <a:gd name="T36" fmla="*/ 124 w 219"/>
                <a:gd name="T37" fmla="*/ 0 h 178"/>
                <a:gd name="T38" fmla="*/ 124 w 219"/>
                <a:gd name="T39" fmla="*/ 0 h 178"/>
                <a:gd name="T40" fmla="*/ 0 w 219"/>
                <a:gd name="T41" fmla="*/ 0 h 178"/>
                <a:gd name="T42" fmla="*/ 0 w 219"/>
                <a:gd name="T43" fmla="*/ 0 h 178"/>
                <a:gd name="T44" fmla="*/ 0 w 219"/>
                <a:gd name="T45" fmla="*/ 66 h 178"/>
                <a:gd name="T46" fmla="*/ 0 w 219"/>
                <a:gd name="T47" fmla="*/ 66 h 178"/>
                <a:gd name="T48" fmla="*/ 32 w 219"/>
                <a:gd name="T49" fmla="*/ 71 h 178"/>
                <a:gd name="T50" fmla="*/ 83 w 219"/>
                <a:gd name="T51" fmla="*/ 71 h 178"/>
                <a:gd name="T52" fmla="*/ 91 w 219"/>
                <a:gd name="T53" fmla="*/ 74 h 178"/>
                <a:gd name="T54" fmla="*/ 113 w 219"/>
                <a:gd name="T55" fmla="*/ 86 h 178"/>
                <a:gd name="T56" fmla="*/ 138 w 219"/>
                <a:gd name="T57" fmla="*/ 110 h 178"/>
                <a:gd name="T58" fmla="*/ 153 w 219"/>
                <a:gd name="T59" fmla="*/ 142 h 178"/>
                <a:gd name="T60" fmla="*/ 154 w 219"/>
                <a:gd name="T61" fmla="*/ 148 h 178"/>
                <a:gd name="T62" fmla="*/ 155 w 219"/>
                <a:gd name="T63" fmla="*/ 153 h 178"/>
                <a:gd name="T64" fmla="*/ 158 w 219"/>
                <a:gd name="T65" fmla="*/ 158 h 178"/>
                <a:gd name="T66" fmla="*/ 166 w 219"/>
                <a:gd name="T67" fmla="*/ 167 h 178"/>
                <a:gd name="T68" fmla="*/ 170 w 219"/>
                <a:gd name="T69" fmla="*/ 171 h 178"/>
                <a:gd name="T70" fmla="*/ 175 w 219"/>
                <a:gd name="T71" fmla="*/ 174 h 178"/>
                <a:gd name="T72" fmla="*/ 177 w 219"/>
                <a:gd name="T73"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178">
                  <a:moveTo>
                    <a:pt x="177" y="178"/>
                  </a:moveTo>
                  <a:cubicBezTo>
                    <a:pt x="191" y="171"/>
                    <a:pt x="191" y="171"/>
                    <a:pt x="191" y="171"/>
                  </a:cubicBezTo>
                  <a:cubicBezTo>
                    <a:pt x="191" y="171"/>
                    <a:pt x="191" y="171"/>
                    <a:pt x="191" y="171"/>
                  </a:cubicBezTo>
                  <a:cubicBezTo>
                    <a:pt x="215" y="127"/>
                    <a:pt x="215" y="127"/>
                    <a:pt x="215" y="127"/>
                  </a:cubicBezTo>
                  <a:cubicBezTo>
                    <a:pt x="219" y="127"/>
                    <a:pt x="219" y="127"/>
                    <a:pt x="219" y="127"/>
                  </a:cubicBezTo>
                  <a:cubicBezTo>
                    <a:pt x="219" y="94"/>
                    <a:pt x="219" y="94"/>
                    <a:pt x="219" y="94"/>
                  </a:cubicBezTo>
                  <a:cubicBezTo>
                    <a:pt x="208" y="94"/>
                    <a:pt x="208" y="94"/>
                    <a:pt x="208" y="94"/>
                  </a:cubicBezTo>
                  <a:cubicBezTo>
                    <a:pt x="204" y="91"/>
                    <a:pt x="204" y="91"/>
                    <a:pt x="204" y="91"/>
                  </a:cubicBezTo>
                  <a:cubicBezTo>
                    <a:pt x="198" y="89"/>
                    <a:pt x="198" y="81"/>
                    <a:pt x="197" y="76"/>
                  </a:cubicBezTo>
                  <a:cubicBezTo>
                    <a:pt x="195" y="66"/>
                    <a:pt x="203" y="66"/>
                    <a:pt x="208" y="62"/>
                  </a:cubicBezTo>
                  <a:cubicBezTo>
                    <a:pt x="211" y="59"/>
                    <a:pt x="213" y="55"/>
                    <a:pt x="212" y="51"/>
                  </a:cubicBezTo>
                  <a:cubicBezTo>
                    <a:pt x="212" y="47"/>
                    <a:pt x="206" y="44"/>
                    <a:pt x="206" y="40"/>
                  </a:cubicBezTo>
                  <a:cubicBezTo>
                    <a:pt x="205" y="39"/>
                    <a:pt x="200" y="36"/>
                    <a:pt x="199" y="35"/>
                  </a:cubicBezTo>
                  <a:cubicBezTo>
                    <a:pt x="196" y="33"/>
                    <a:pt x="193" y="31"/>
                    <a:pt x="191" y="28"/>
                  </a:cubicBezTo>
                  <a:cubicBezTo>
                    <a:pt x="189" y="26"/>
                    <a:pt x="181" y="15"/>
                    <a:pt x="187" y="13"/>
                  </a:cubicBezTo>
                  <a:cubicBezTo>
                    <a:pt x="187" y="13"/>
                    <a:pt x="188" y="12"/>
                    <a:pt x="188" y="12"/>
                  </a:cubicBezTo>
                  <a:cubicBezTo>
                    <a:pt x="202" y="0"/>
                    <a:pt x="202" y="0"/>
                    <a:pt x="202" y="0"/>
                  </a:cubicBezTo>
                  <a:cubicBezTo>
                    <a:pt x="202" y="0"/>
                    <a:pt x="202" y="0"/>
                    <a:pt x="202" y="0"/>
                  </a:cubicBezTo>
                  <a:cubicBezTo>
                    <a:pt x="124" y="0"/>
                    <a:pt x="124" y="0"/>
                    <a:pt x="124" y="0"/>
                  </a:cubicBezTo>
                  <a:cubicBezTo>
                    <a:pt x="124" y="0"/>
                    <a:pt x="124" y="0"/>
                    <a:pt x="124" y="0"/>
                  </a:cubicBezTo>
                  <a:cubicBezTo>
                    <a:pt x="0" y="0"/>
                    <a:pt x="0" y="0"/>
                    <a:pt x="0" y="0"/>
                  </a:cubicBezTo>
                  <a:cubicBezTo>
                    <a:pt x="0" y="0"/>
                    <a:pt x="0" y="0"/>
                    <a:pt x="0" y="0"/>
                  </a:cubicBezTo>
                  <a:cubicBezTo>
                    <a:pt x="0" y="66"/>
                    <a:pt x="0" y="66"/>
                    <a:pt x="0" y="66"/>
                  </a:cubicBezTo>
                  <a:cubicBezTo>
                    <a:pt x="0" y="66"/>
                    <a:pt x="0" y="66"/>
                    <a:pt x="0" y="66"/>
                  </a:cubicBezTo>
                  <a:cubicBezTo>
                    <a:pt x="32" y="71"/>
                    <a:pt x="32" y="71"/>
                    <a:pt x="32" y="71"/>
                  </a:cubicBezTo>
                  <a:cubicBezTo>
                    <a:pt x="83" y="71"/>
                    <a:pt x="83" y="71"/>
                    <a:pt x="83" y="71"/>
                  </a:cubicBezTo>
                  <a:cubicBezTo>
                    <a:pt x="86" y="70"/>
                    <a:pt x="88" y="73"/>
                    <a:pt x="91" y="74"/>
                  </a:cubicBezTo>
                  <a:cubicBezTo>
                    <a:pt x="94" y="78"/>
                    <a:pt x="108" y="83"/>
                    <a:pt x="113" y="86"/>
                  </a:cubicBezTo>
                  <a:cubicBezTo>
                    <a:pt x="124" y="92"/>
                    <a:pt x="132" y="99"/>
                    <a:pt x="138" y="110"/>
                  </a:cubicBezTo>
                  <a:cubicBezTo>
                    <a:pt x="143" y="120"/>
                    <a:pt x="152" y="131"/>
                    <a:pt x="153" y="142"/>
                  </a:cubicBezTo>
                  <a:cubicBezTo>
                    <a:pt x="154" y="143"/>
                    <a:pt x="154" y="146"/>
                    <a:pt x="154" y="148"/>
                  </a:cubicBezTo>
                  <a:cubicBezTo>
                    <a:pt x="154" y="150"/>
                    <a:pt x="154" y="152"/>
                    <a:pt x="155" y="153"/>
                  </a:cubicBezTo>
                  <a:cubicBezTo>
                    <a:pt x="156" y="155"/>
                    <a:pt x="157" y="156"/>
                    <a:pt x="158" y="158"/>
                  </a:cubicBezTo>
                  <a:cubicBezTo>
                    <a:pt x="161" y="161"/>
                    <a:pt x="163" y="164"/>
                    <a:pt x="166" y="167"/>
                  </a:cubicBezTo>
                  <a:cubicBezTo>
                    <a:pt x="170" y="171"/>
                    <a:pt x="170" y="171"/>
                    <a:pt x="170" y="171"/>
                  </a:cubicBezTo>
                  <a:cubicBezTo>
                    <a:pt x="172" y="172"/>
                    <a:pt x="173" y="174"/>
                    <a:pt x="175" y="174"/>
                  </a:cubicBezTo>
                  <a:cubicBezTo>
                    <a:pt x="177" y="178"/>
                    <a:pt x="177" y="178"/>
                    <a:pt x="177" y="17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07" name="EARLY"/>
            <p:cNvSpPr>
              <a:spLocks/>
            </p:cNvSpPr>
            <p:nvPr/>
          </p:nvSpPr>
          <p:spPr bwMode="auto">
            <a:xfrm>
              <a:off x="2688961" y="4838700"/>
              <a:ext cx="473339" cy="522288"/>
            </a:xfrm>
            <a:custGeom>
              <a:avLst/>
              <a:gdLst>
                <a:gd name="T0" fmla="*/ 200 w 204"/>
                <a:gd name="T1" fmla="*/ 40 h 219"/>
                <a:gd name="T2" fmla="*/ 200 w 204"/>
                <a:gd name="T3" fmla="*/ 86 h 219"/>
                <a:gd name="T4" fmla="*/ 204 w 204"/>
                <a:gd name="T5" fmla="*/ 86 h 219"/>
                <a:gd name="T6" fmla="*/ 204 w 204"/>
                <a:gd name="T7" fmla="*/ 91 h 219"/>
                <a:gd name="T8" fmla="*/ 198 w 204"/>
                <a:gd name="T9" fmla="*/ 91 h 219"/>
                <a:gd name="T10" fmla="*/ 198 w 204"/>
                <a:gd name="T11" fmla="*/ 128 h 219"/>
                <a:gd name="T12" fmla="*/ 198 w 204"/>
                <a:gd name="T13" fmla="*/ 128 h 219"/>
                <a:gd name="T14" fmla="*/ 81 w 204"/>
                <a:gd name="T15" fmla="*/ 128 h 219"/>
                <a:gd name="T16" fmla="*/ 80 w 204"/>
                <a:gd name="T17" fmla="*/ 219 h 219"/>
                <a:gd name="T18" fmla="*/ 80 w 204"/>
                <a:gd name="T19" fmla="*/ 219 h 219"/>
                <a:gd name="T20" fmla="*/ 39 w 204"/>
                <a:gd name="T21" fmla="*/ 219 h 219"/>
                <a:gd name="T22" fmla="*/ 39 w 204"/>
                <a:gd name="T23" fmla="*/ 219 h 219"/>
                <a:gd name="T24" fmla="*/ 38 w 204"/>
                <a:gd name="T25" fmla="*/ 218 h 219"/>
                <a:gd name="T26" fmla="*/ 34 w 204"/>
                <a:gd name="T27" fmla="*/ 210 h 219"/>
                <a:gd name="T28" fmla="*/ 29 w 204"/>
                <a:gd name="T29" fmla="*/ 201 h 219"/>
                <a:gd name="T30" fmla="*/ 25 w 204"/>
                <a:gd name="T31" fmla="*/ 194 h 219"/>
                <a:gd name="T32" fmla="*/ 20 w 204"/>
                <a:gd name="T33" fmla="*/ 186 h 219"/>
                <a:gd name="T34" fmla="*/ 13 w 204"/>
                <a:gd name="T35" fmla="*/ 178 h 219"/>
                <a:gd name="T36" fmla="*/ 10 w 204"/>
                <a:gd name="T37" fmla="*/ 158 h 219"/>
                <a:gd name="T38" fmla="*/ 9 w 204"/>
                <a:gd name="T39" fmla="*/ 121 h 219"/>
                <a:gd name="T40" fmla="*/ 14 w 204"/>
                <a:gd name="T41" fmla="*/ 94 h 219"/>
                <a:gd name="T42" fmla="*/ 18 w 204"/>
                <a:gd name="T43" fmla="*/ 62 h 219"/>
                <a:gd name="T44" fmla="*/ 24 w 204"/>
                <a:gd name="T45" fmla="*/ 36 h 219"/>
                <a:gd name="T46" fmla="*/ 28 w 204"/>
                <a:gd name="T47" fmla="*/ 19 h 219"/>
                <a:gd name="T48" fmla="*/ 32 w 204"/>
                <a:gd name="T49" fmla="*/ 0 h 219"/>
                <a:gd name="T50" fmla="*/ 32 w 204"/>
                <a:gd name="T51" fmla="*/ 0 h 219"/>
                <a:gd name="T52" fmla="*/ 37 w 204"/>
                <a:gd name="T53" fmla="*/ 0 h 219"/>
                <a:gd name="T54" fmla="*/ 37 w 204"/>
                <a:gd name="T55" fmla="*/ 15 h 219"/>
                <a:gd name="T56" fmla="*/ 76 w 204"/>
                <a:gd name="T57" fmla="*/ 9 h 219"/>
                <a:gd name="T58" fmla="*/ 125 w 204"/>
                <a:gd name="T59" fmla="*/ 8 h 219"/>
                <a:gd name="T60" fmla="*/ 125 w 204"/>
                <a:gd name="T61" fmla="*/ 8 h 219"/>
                <a:gd name="T62" fmla="*/ 132 w 204"/>
                <a:gd name="T63" fmla="*/ 9 h 219"/>
                <a:gd name="T64" fmla="*/ 132 w 204"/>
                <a:gd name="T65" fmla="*/ 10 h 219"/>
                <a:gd name="T66" fmla="*/ 133 w 204"/>
                <a:gd name="T67" fmla="*/ 10 h 219"/>
                <a:gd name="T68" fmla="*/ 133 w 204"/>
                <a:gd name="T69" fmla="*/ 15 h 219"/>
                <a:gd name="T70" fmla="*/ 130 w 204"/>
                <a:gd name="T71" fmla="*/ 23 h 219"/>
                <a:gd name="T72" fmla="*/ 134 w 204"/>
                <a:gd name="T73" fmla="*/ 29 h 219"/>
                <a:gd name="T74" fmla="*/ 135 w 204"/>
                <a:gd name="T75" fmla="*/ 31 h 219"/>
                <a:gd name="T76" fmla="*/ 136 w 204"/>
                <a:gd name="T77" fmla="*/ 35 h 219"/>
                <a:gd name="T78" fmla="*/ 137 w 204"/>
                <a:gd name="T79" fmla="*/ 40 h 219"/>
                <a:gd name="T80" fmla="*/ 200 w 204"/>
                <a:gd name="T81" fmla="*/ 40 h 219"/>
                <a:gd name="connsiteX0" fmla="*/ 9548 w 9744"/>
                <a:gd name="connsiteY0" fmla="*/ 1826 h 10000"/>
                <a:gd name="connsiteX1" fmla="*/ 9548 w 9744"/>
                <a:gd name="connsiteY1" fmla="*/ 3927 h 10000"/>
                <a:gd name="connsiteX2" fmla="*/ 9744 w 9744"/>
                <a:gd name="connsiteY2" fmla="*/ 3927 h 10000"/>
                <a:gd name="connsiteX3" fmla="*/ 9744 w 9744"/>
                <a:gd name="connsiteY3" fmla="*/ 4155 h 10000"/>
                <a:gd name="connsiteX4" fmla="*/ 9450 w 9744"/>
                <a:gd name="connsiteY4" fmla="*/ 4155 h 10000"/>
                <a:gd name="connsiteX5" fmla="*/ 9450 w 9744"/>
                <a:gd name="connsiteY5" fmla="*/ 5845 h 10000"/>
                <a:gd name="connsiteX6" fmla="*/ 9450 w 9744"/>
                <a:gd name="connsiteY6" fmla="*/ 5845 h 10000"/>
                <a:gd name="connsiteX7" fmla="*/ 3715 w 9744"/>
                <a:gd name="connsiteY7" fmla="*/ 5845 h 10000"/>
                <a:gd name="connsiteX8" fmla="*/ 3666 w 9744"/>
                <a:gd name="connsiteY8" fmla="*/ 10000 h 10000"/>
                <a:gd name="connsiteX9" fmla="*/ 3666 w 9744"/>
                <a:gd name="connsiteY9" fmla="*/ 10000 h 10000"/>
                <a:gd name="connsiteX10" fmla="*/ 1656 w 9744"/>
                <a:gd name="connsiteY10" fmla="*/ 10000 h 10000"/>
                <a:gd name="connsiteX11" fmla="*/ 1656 w 9744"/>
                <a:gd name="connsiteY11" fmla="*/ 10000 h 10000"/>
                <a:gd name="connsiteX12" fmla="*/ 1607 w 9744"/>
                <a:gd name="connsiteY12" fmla="*/ 9954 h 10000"/>
                <a:gd name="connsiteX13" fmla="*/ 1411 w 9744"/>
                <a:gd name="connsiteY13" fmla="*/ 9589 h 10000"/>
                <a:gd name="connsiteX14" fmla="*/ 1166 w 9744"/>
                <a:gd name="connsiteY14" fmla="*/ 9178 h 10000"/>
                <a:gd name="connsiteX15" fmla="*/ 969 w 9744"/>
                <a:gd name="connsiteY15" fmla="*/ 8858 h 10000"/>
                <a:gd name="connsiteX16" fmla="*/ 381 w 9744"/>
                <a:gd name="connsiteY16" fmla="*/ 8128 h 10000"/>
                <a:gd name="connsiteX17" fmla="*/ 234 w 9744"/>
                <a:gd name="connsiteY17" fmla="*/ 7215 h 10000"/>
                <a:gd name="connsiteX18" fmla="*/ 185 w 9744"/>
                <a:gd name="connsiteY18" fmla="*/ 5525 h 10000"/>
                <a:gd name="connsiteX19" fmla="*/ 430 w 9744"/>
                <a:gd name="connsiteY19" fmla="*/ 4292 h 10000"/>
                <a:gd name="connsiteX20" fmla="*/ 626 w 9744"/>
                <a:gd name="connsiteY20" fmla="*/ 2831 h 10000"/>
                <a:gd name="connsiteX21" fmla="*/ 920 w 9744"/>
                <a:gd name="connsiteY21" fmla="*/ 1644 h 10000"/>
                <a:gd name="connsiteX22" fmla="*/ 1117 w 9744"/>
                <a:gd name="connsiteY22" fmla="*/ 868 h 10000"/>
                <a:gd name="connsiteX23" fmla="*/ 1313 w 9744"/>
                <a:gd name="connsiteY23" fmla="*/ 0 h 10000"/>
                <a:gd name="connsiteX24" fmla="*/ 1313 w 9744"/>
                <a:gd name="connsiteY24" fmla="*/ 0 h 10000"/>
                <a:gd name="connsiteX25" fmla="*/ 1558 w 9744"/>
                <a:gd name="connsiteY25" fmla="*/ 0 h 10000"/>
                <a:gd name="connsiteX26" fmla="*/ 1558 w 9744"/>
                <a:gd name="connsiteY26" fmla="*/ 685 h 10000"/>
                <a:gd name="connsiteX27" fmla="*/ 3469 w 9744"/>
                <a:gd name="connsiteY27" fmla="*/ 411 h 10000"/>
                <a:gd name="connsiteX28" fmla="*/ 5871 w 9744"/>
                <a:gd name="connsiteY28" fmla="*/ 365 h 10000"/>
                <a:gd name="connsiteX29" fmla="*/ 5871 w 9744"/>
                <a:gd name="connsiteY29" fmla="*/ 365 h 10000"/>
                <a:gd name="connsiteX30" fmla="*/ 6215 w 9744"/>
                <a:gd name="connsiteY30" fmla="*/ 411 h 10000"/>
                <a:gd name="connsiteX31" fmla="*/ 6215 w 9744"/>
                <a:gd name="connsiteY31" fmla="*/ 457 h 10000"/>
                <a:gd name="connsiteX32" fmla="*/ 6264 w 9744"/>
                <a:gd name="connsiteY32" fmla="*/ 457 h 10000"/>
                <a:gd name="connsiteX33" fmla="*/ 6264 w 9744"/>
                <a:gd name="connsiteY33" fmla="*/ 685 h 10000"/>
                <a:gd name="connsiteX34" fmla="*/ 6117 w 9744"/>
                <a:gd name="connsiteY34" fmla="*/ 1050 h 10000"/>
                <a:gd name="connsiteX35" fmla="*/ 6313 w 9744"/>
                <a:gd name="connsiteY35" fmla="*/ 1324 h 10000"/>
                <a:gd name="connsiteX36" fmla="*/ 6362 w 9744"/>
                <a:gd name="connsiteY36" fmla="*/ 1416 h 10000"/>
                <a:gd name="connsiteX37" fmla="*/ 6411 w 9744"/>
                <a:gd name="connsiteY37" fmla="*/ 1598 h 10000"/>
                <a:gd name="connsiteX38" fmla="*/ 6460 w 9744"/>
                <a:gd name="connsiteY38" fmla="*/ 1826 h 10000"/>
                <a:gd name="connsiteX39" fmla="*/ 9548 w 9744"/>
                <a:gd name="connsiteY39" fmla="*/ 1826 h 10000"/>
                <a:gd name="connsiteX0" fmla="*/ 9799 w 10000"/>
                <a:gd name="connsiteY0" fmla="*/ 1826 h 10000"/>
                <a:gd name="connsiteX1" fmla="*/ 9799 w 10000"/>
                <a:gd name="connsiteY1" fmla="*/ 3927 h 10000"/>
                <a:gd name="connsiteX2" fmla="*/ 10000 w 10000"/>
                <a:gd name="connsiteY2" fmla="*/ 3927 h 10000"/>
                <a:gd name="connsiteX3" fmla="*/ 10000 w 10000"/>
                <a:gd name="connsiteY3" fmla="*/ 4155 h 10000"/>
                <a:gd name="connsiteX4" fmla="*/ 9698 w 10000"/>
                <a:gd name="connsiteY4" fmla="*/ 4155 h 10000"/>
                <a:gd name="connsiteX5" fmla="*/ 9698 w 10000"/>
                <a:gd name="connsiteY5" fmla="*/ 5845 h 10000"/>
                <a:gd name="connsiteX6" fmla="*/ 9698 w 10000"/>
                <a:gd name="connsiteY6" fmla="*/ 5845 h 10000"/>
                <a:gd name="connsiteX7" fmla="*/ 3813 w 10000"/>
                <a:gd name="connsiteY7" fmla="*/ 5845 h 10000"/>
                <a:gd name="connsiteX8" fmla="*/ 3762 w 10000"/>
                <a:gd name="connsiteY8" fmla="*/ 10000 h 10000"/>
                <a:gd name="connsiteX9" fmla="*/ 3762 w 10000"/>
                <a:gd name="connsiteY9" fmla="*/ 10000 h 10000"/>
                <a:gd name="connsiteX10" fmla="*/ 1700 w 10000"/>
                <a:gd name="connsiteY10" fmla="*/ 10000 h 10000"/>
                <a:gd name="connsiteX11" fmla="*/ 1700 w 10000"/>
                <a:gd name="connsiteY11" fmla="*/ 10000 h 10000"/>
                <a:gd name="connsiteX12" fmla="*/ 1649 w 10000"/>
                <a:gd name="connsiteY12" fmla="*/ 9954 h 10000"/>
                <a:gd name="connsiteX13" fmla="*/ 1448 w 10000"/>
                <a:gd name="connsiteY13" fmla="*/ 9589 h 10000"/>
                <a:gd name="connsiteX14" fmla="*/ 1197 w 10000"/>
                <a:gd name="connsiteY14" fmla="*/ 9178 h 10000"/>
                <a:gd name="connsiteX15" fmla="*/ 391 w 10000"/>
                <a:gd name="connsiteY15" fmla="*/ 8128 h 10000"/>
                <a:gd name="connsiteX16" fmla="*/ 240 w 10000"/>
                <a:gd name="connsiteY16" fmla="*/ 7215 h 10000"/>
                <a:gd name="connsiteX17" fmla="*/ 190 w 10000"/>
                <a:gd name="connsiteY17" fmla="*/ 5525 h 10000"/>
                <a:gd name="connsiteX18" fmla="*/ 441 w 10000"/>
                <a:gd name="connsiteY18" fmla="*/ 4292 h 10000"/>
                <a:gd name="connsiteX19" fmla="*/ 642 w 10000"/>
                <a:gd name="connsiteY19" fmla="*/ 2831 h 10000"/>
                <a:gd name="connsiteX20" fmla="*/ 944 w 10000"/>
                <a:gd name="connsiteY20" fmla="*/ 1644 h 10000"/>
                <a:gd name="connsiteX21" fmla="*/ 1146 w 10000"/>
                <a:gd name="connsiteY21" fmla="*/ 868 h 10000"/>
                <a:gd name="connsiteX22" fmla="*/ 1347 w 10000"/>
                <a:gd name="connsiteY22" fmla="*/ 0 h 10000"/>
                <a:gd name="connsiteX23" fmla="*/ 1347 w 10000"/>
                <a:gd name="connsiteY23" fmla="*/ 0 h 10000"/>
                <a:gd name="connsiteX24" fmla="*/ 1599 w 10000"/>
                <a:gd name="connsiteY24" fmla="*/ 0 h 10000"/>
                <a:gd name="connsiteX25" fmla="*/ 1599 w 10000"/>
                <a:gd name="connsiteY25" fmla="*/ 685 h 10000"/>
                <a:gd name="connsiteX26" fmla="*/ 3560 w 10000"/>
                <a:gd name="connsiteY26" fmla="*/ 411 h 10000"/>
                <a:gd name="connsiteX27" fmla="*/ 6025 w 10000"/>
                <a:gd name="connsiteY27" fmla="*/ 365 h 10000"/>
                <a:gd name="connsiteX28" fmla="*/ 6025 w 10000"/>
                <a:gd name="connsiteY28" fmla="*/ 365 h 10000"/>
                <a:gd name="connsiteX29" fmla="*/ 6378 w 10000"/>
                <a:gd name="connsiteY29" fmla="*/ 411 h 10000"/>
                <a:gd name="connsiteX30" fmla="*/ 6378 w 10000"/>
                <a:gd name="connsiteY30" fmla="*/ 457 h 10000"/>
                <a:gd name="connsiteX31" fmla="*/ 6429 w 10000"/>
                <a:gd name="connsiteY31" fmla="*/ 457 h 10000"/>
                <a:gd name="connsiteX32" fmla="*/ 6429 w 10000"/>
                <a:gd name="connsiteY32" fmla="*/ 685 h 10000"/>
                <a:gd name="connsiteX33" fmla="*/ 6278 w 10000"/>
                <a:gd name="connsiteY33" fmla="*/ 1050 h 10000"/>
                <a:gd name="connsiteX34" fmla="*/ 6479 w 10000"/>
                <a:gd name="connsiteY34" fmla="*/ 1324 h 10000"/>
                <a:gd name="connsiteX35" fmla="*/ 6529 w 10000"/>
                <a:gd name="connsiteY35" fmla="*/ 1416 h 10000"/>
                <a:gd name="connsiteX36" fmla="*/ 6579 w 10000"/>
                <a:gd name="connsiteY36" fmla="*/ 1598 h 10000"/>
                <a:gd name="connsiteX37" fmla="*/ 6630 w 10000"/>
                <a:gd name="connsiteY37" fmla="*/ 1826 h 10000"/>
                <a:gd name="connsiteX38" fmla="*/ 9799 w 10000"/>
                <a:gd name="connsiteY38" fmla="*/ 1826 h 10000"/>
                <a:gd name="connsiteX0" fmla="*/ 9799 w 10000"/>
                <a:gd name="connsiteY0" fmla="*/ 1826 h 10000"/>
                <a:gd name="connsiteX1" fmla="*/ 9799 w 10000"/>
                <a:gd name="connsiteY1" fmla="*/ 3927 h 10000"/>
                <a:gd name="connsiteX2" fmla="*/ 10000 w 10000"/>
                <a:gd name="connsiteY2" fmla="*/ 3927 h 10000"/>
                <a:gd name="connsiteX3" fmla="*/ 10000 w 10000"/>
                <a:gd name="connsiteY3" fmla="*/ 4155 h 10000"/>
                <a:gd name="connsiteX4" fmla="*/ 9698 w 10000"/>
                <a:gd name="connsiteY4" fmla="*/ 4155 h 10000"/>
                <a:gd name="connsiteX5" fmla="*/ 9698 w 10000"/>
                <a:gd name="connsiteY5" fmla="*/ 5845 h 10000"/>
                <a:gd name="connsiteX6" fmla="*/ 9698 w 10000"/>
                <a:gd name="connsiteY6" fmla="*/ 5845 h 10000"/>
                <a:gd name="connsiteX7" fmla="*/ 3813 w 10000"/>
                <a:gd name="connsiteY7" fmla="*/ 5845 h 10000"/>
                <a:gd name="connsiteX8" fmla="*/ 3762 w 10000"/>
                <a:gd name="connsiteY8" fmla="*/ 10000 h 10000"/>
                <a:gd name="connsiteX9" fmla="*/ 3762 w 10000"/>
                <a:gd name="connsiteY9" fmla="*/ 10000 h 10000"/>
                <a:gd name="connsiteX10" fmla="*/ 1700 w 10000"/>
                <a:gd name="connsiteY10" fmla="*/ 10000 h 10000"/>
                <a:gd name="connsiteX11" fmla="*/ 1700 w 10000"/>
                <a:gd name="connsiteY11" fmla="*/ 10000 h 10000"/>
                <a:gd name="connsiteX12" fmla="*/ 1649 w 10000"/>
                <a:gd name="connsiteY12" fmla="*/ 9954 h 10000"/>
                <a:gd name="connsiteX13" fmla="*/ 1197 w 10000"/>
                <a:gd name="connsiteY13" fmla="*/ 9178 h 10000"/>
                <a:gd name="connsiteX14" fmla="*/ 391 w 10000"/>
                <a:gd name="connsiteY14" fmla="*/ 8128 h 10000"/>
                <a:gd name="connsiteX15" fmla="*/ 240 w 10000"/>
                <a:gd name="connsiteY15" fmla="*/ 7215 h 10000"/>
                <a:gd name="connsiteX16" fmla="*/ 190 w 10000"/>
                <a:gd name="connsiteY16" fmla="*/ 5525 h 10000"/>
                <a:gd name="connsiteX17" fmla="*/ 441 w 10000"/>
                <a:gd name="connsiteY17" fmla="*/ 4292 h 10000"/>
                <a:gd name="connsiteX18" fmla="*/ 642 w 10000"/>
                <a:gd name="connsiteY18" fmla="*/ 2831 h 10000"/>
                <a:gd name="connsiteX19" fmla="*/ 944 w 10000"/>
                <a:gd name="connsiteY19" fmla="*/ 1644 h 10000"/>
                <a:gd name="connsiteX20" fmla="*/ 1146 w 10000"/>
                <a:gd name="connsiteY20" fmla="*/ 868 h 10000"/>
                <a:gd name="connsiteX21" fmla="*/ 1347 w 10000"/>
                <a:gd name="connsiteY21" fmla="*/ 0 h 10000"/>
                <a:gd name="connsiteX22" fmla="*/ 1347 w 10000"/>
                <a:gd name="connsiteY22" fmla="*/ 0 h 10000"/>
                <a:gd name="connsiteX23" fmla="*/ 1599 w 10000"/>
                <a:gd name="connsiteY23" fmla="*/ 0 h 10000"/>
                <a:gd name="connsiteX24" fmla="*/ 1599 w 10000"/>
                <a:gd name="connsiteY24" fmla="*/ 685 h 10000"/>
                <a:gd name="connsiteX25" fmla="*/ 3560 w 10000"/>
                <a:gd name="connsiteY25" fmla="*/ 411 h 10000"/>
                <a:gd name="connsiteX26" fmla="*/ 6025 w 10000"/>
                <a:gd name="connsiteY26" fmla="*/ 365 h 10000"/>
                <a:gd name="connsiteX27" fmla="*/ 6025 w 10000"/>
                <a:gd name="connsiteY27" fmla="*/ 365 h 10000"/>
                <a:gd name="connsiteX28" fmla="*/ 6378 w 10000"/>
                <a:gd name="connsiteY28" fmla="*/ 411 h 10000"/>
                <a:gd name="connsiteX29" fmla="*/ 6378 w 10000"/>
                <a:gd name="connsiteY29" fmla="*/ 457 h 10000"/>
                <a:gd name="connsiteX30" fmla="*/ 6429 w 10000"/>
                <a:gd name="connsiteY30" fmla="*/ 457 h 10000"/>
                <a:gd name="connsiteX31" fmla="*/ 6429 w 10000"/>
                <a:gd name="connsiteY31" fmla="*/ 685 h 10000"/>
                <a:gd name="connsiteX32" fmla="*/ 6278 w 10000"/>
                <a:gd name="connsiteY32" fmla="*/ 1050 h 10000"/>
                <a:gd name="connsiteX33" fmla="*/ 6479 w 10000"/>
                <a:gd name="connsiteY33" fmla="*/ 1324 h 10000"/>
                <a:gd name="connsiteX34" fmla="*/ 6529 w 10000"/>
                <a:gd name="connsiteY34" fmla="*/ 1416 h 10000"/>
                <a:gd name="connsiteX35" fmla="*/ 6579 w 10000"/>
                <a:gd name="connsiteY35" fmla="*/ 1598 h 10000"/>
                <a:gd name="connsiteX36" fmla="*/ 6630 w 10000"/>
                <a:gd name="connsiteY36" fmla="*/ 1826 h 10000"/>
                <a:gd name="connsiteX37" fmla="*/ 9799 w 10000"/>
                <a:gd name="connsiteY37" fmla="*/ 1826 h 10000"/>
                <a:gd name="connsiteX0" fmla="*/ 9799 w 10000"/>
                <a:gd name="connsiteY0" fmla="*/ 1826 h 10000"/>
                <a:gd name="connsiteX1" fmla="*/ 9799 w 10000"/>
                <a:gd name="connsiteY1" fmla="*/ 3927 h 10000"/>
                <a:gd name="connsiteX2" fmla="*/ 10000 w 10000"/>
                <a:gd name="connsiteY2" fmla="*/ 3927 h 10000"/>
                <a:gd name="connsiteX3" fmla="*/ 10000 w 10000"/>
                <a:gd name="connsiteY3" fmla="*/ 4155 h 10000"/>
                <a:gd name="connsiteX4" fmla="*/ 9698 w 10000"/>
                <a:gd name="connsiteY4" fmla="*/ 4155 h 10000"/>
                <a:gd name="connsiteX5" fmla="*/ 9698 w 10000"/>
                <a:gd name="connsiteY5" fmla="*/ 5845 h 10000"/>
                <a:gd name="connsiteX6" fmla="*/ 9698 w 10000"/>
                <a:gd name="connsiteY6" fmla="*/ 5845 h 10000"/>
                <a:gd name="connsiteX7" fmla="*/ 3813 w 10000"/>
                <a:gd name="connsiteY7" fmla="*/ 5845 h 10000"/>
                <a:gd name="connsiteX8" fmla="*/ 3762 w 10000"/>
                <a:gd name="connsiteY8" fmla="*/ 10000 h 10000"/>
                <a:gd name="connsiteX9" fmla="*/ 3762 w 10000"/>
                <a:gd name="connsiteY9" fmla="*/ 10000 h 10000"/>
                <a:gd name="connsiteX10" fmla="*/ 1700 w 10000"/>
                <a:gd name="connsiteY10" fmla="*/ 10000 h 10000"/>
                <a:gd name="connsiteX11" fmla="*/ 1700 w 10000"/>
                <a:gd name="connsiteY11" fmla="*/ 10000 h 10000"/>
                <a:gd name="connsiteX12" fmla="*/ 1649 w 10000"/>
                <a:gd name="connsiteY12" fmla="*/ 9954 h 10000"/>
                <a:gd name="connsiteX13" fmla="*/ 1197 w 10000"/>
                <a:gd name="connsiteY13" fmla="*/ 9178 h 10000"/>
                <a:gd name="connsiteX14" fmla="*/ 391 w 10000"/>
                <a:gd name="connsiteY14" fmla="*/ 8128 h 10000"/>
                <a:gd name="connsiteX15" fmla="*/ 240 w 10000"/>
                <a:gd name="connsiteY15" fmla="*/ 7215 h 10000"/>
                <a:gd name="connsiteX16" fmla="*/ 190 w 10000"/>
                <a:gd name="connsiteY16" fmla="*/ 5525 h 10000"/>
                <a:gd name="connsiteX17" fmla="*/ 441 w 10000"/>
                <a:gd name="connsiteY17" fmla="*/ 4292 h 10000"/>
                <a:gd name="connsiteX18" fmla="*/ 944 w 10000"/>
                <a:gd name="connsiteY18" fmla="*/ 1644 h 10000"/>
                <a:gd name="connsiteX19" fmla="*/ 1146 w 10000"/>
                <a:gd name="connsiteY19" fmla="*/ 868 h 10000"/>
                <a:gd name="connsiteX20" fmla="*/ 1347 w 10000"/>
                <a:gd name="connsiteY20" fmla="*/ 0 h 10000"/>
                <a:gd name="connsiteX21" fmla="*/ 1347 w 10000"/>
                <a:gd name="connsiteY21" fmla="*/ 0 h 10000"/>
                <a:gd name="connsiteX22" fmla="*/ 1599 w 10000"/>
                <a:gd name="connsiteY22" fmla="*/ 0 h 10000"/>
                <a:gd name="connsiteX23" fmla="*/ 1599 w 10000"/>
                <a:gd name="connsiteY23" fmla="*/ 685 h 10000"/>
                <a:gd name="connsiteX24" fmla="*/ 3560 w 10000"/>
                <a:gd name="connsiteY24" fmla="*/ 411 h 10000"/>
                <a:gd name="connsiteX25" fmla="*/ 6025 w 10000"/>
                <a:gd name="connsiteY25" fmla="*/ 365 h 10000"/>
                <a:gd name="connsiteX26" fmla="*/ 6025 w 10000"/>
                <a:gd name="connsiteY26" fmla="*/ 365 h 10000"/>
                <a:gd name="connsiteX27" fmla="*/ 6378 w 10000"/>
                <a:gd name="connsiteY27" fmla="*/ 411 h 10000"/>
                <a:gd name="connsiteX28" fmla="*/ 6378 w 10000"/>
                <a:gd name="connsiteY28" fmla="*/ 457 h 10000"/>
                <a:gd name="connsiteX29" fmla="*/ 6429 w 10000"/>
                <a:gd name="connsiteY29" fmla="*/ 457 h 10000"/>
                <a:gd name="connsiteX30" fmla="*/ 6429 w 10000"/>
                <a:gd name="connsiteY30" fmla="*/ 685 h 10000"/>
                <a:gd name="connsiteX31" fmla="*/ 6278 w 10000"/>
                <a:gd name="connsiteY31" fmla="*/ 1050 h 10000"/>
                <a:gd name="connsiteX32" fmla="*/ 6479 w 10000"/>
                <a:gd name="connsiteY32" fmla="*/ 1324 h 10000"/>
                <a:gd name="connsiteX33" fmla="*/ 6529 w 10000"/>
                <a:gd name="connsiteY33" fmla="*/ 1416 h 10000"/>
                <a:gd name="connsiteX34" fmla="*/ 6579 w 10000"/>
                <a:gd name="connsiteY34" fmla="*/ 1598 h 10000"/>
                <a:gd name="connsiteX35" fmla="*/ 6630 w 10000"/>
                <a:gd name="connsiteY35" fmla="*/ 1826 h 10000"/>
                <a:gd name="connsiteX36" fmla="*/ 9799 w 10000"/>
                <a:gd name="connsiteY36" fmla="*/ 182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0" h="10000">
                  <a:moveTo>
                    <a:pt x="9799" y="1826"/>
                  </a:moveTo>
                  <a:lnTo>
                    <a:pt x="9799" y="3927"/>
                  </a:lnTo>
                  <a:lnTo>
                    <a:pt x="10000" y="3927"/>
                  </a:lnTo>
                  <a:lnTo>
                    <a:pt x="10000" y="4155"/>
                  </a:lnTo>
                  <a:lnTo>
                    <a:pt x="9698" y="4155"/>
                  </a:lnTo>
                  <a:lnTo>
                    <a:pt x="9698" y="5845"/>
                  </a:lnTo>
                  <a:lnTo>
                    <a:pt x="9698" y="5845"/>
                  </a:lnTo>
                  <a:lnTo>
                    <a:pt x="3813" y="5845"/>
                  </a:lnTo>
                  <a:lnTo>
                    <a:pt x="3762" y="10000"/>
                  </a:lnTo>
                  <a:lnTo>
                    <a:pt x="3762" y="10000"/>
                  </a:lnTo>
                  <a:lnTo>
                    <a:pt x="1700" y="10000"/>
                  </a:lnTo>
                  <a:lnTo>
                    <a:pt x="1700" y="10000"/>
                  </a:lnTo>
                  <a:cubicBezTo>
                    <a:pt x="1683" y="9985"/>
                    <a:pt x="1666" y="9969"/>
                    <a:pt x="1649" y="9954"/>
                  </a:cubicBezTo>
                  <a:cubicBezTo>
                    <a:pt x="1565" y="9817"/>
                    <a:pt x="1407" y="9482"/>
                    <a:pt x="1197" y="9178"/>
                  </a:cubicBezTo>
                  <a:cubicBezTo>
                    <a:pt x="1021" y="8935"/>
                    <a:pt x="550" y="8455"/>
                    <a:pt x="391" y="8128"/>
                  </a:cubicBezTo>
                  <a:cubicBezTo>
                    <a:pt x="240" y="7763"/>
                    <a:pt x="190" y="7626"/>
                    <a:pt x="240" y="7215"/>
                  </a:cubicBezTo>
                  <a:cubicBezTo>
                    <a:pt x="240" y="6575"/>
                    <a:pt x="-263" y="6119"/>
                    <a:pt x="190" y="5525"/>
                  </a:cubicBezTo>
                  <a:cubicBezTo>
                    <a:pt x="441" y="5160"/>
                    <a:pt x="492" y="4703"/>
                    <a:pt x="441" y="4292"/>
                  </a:cubicBezTo>
                  <a:cubicBezTo>
                    <a:pt x="567" y="3645"/>
                    <a:pt x="827" y="2215"/>
                    <a:pt x="944" y="1644"/>
                  </a:cubicBezTo>
                  <a:cubicBezTo>
                    <a:pt x="1061" y="1073"/>
                    <a:pt x="994" y="1005"/>
                    <a:pt x="1146" y="868"/>
                  </a:cubicBezTo>
                  <a:cubicBezTo>
                    <a:pt x="1146" y="548"/>
                    <a:pt x="1197" y="274"/>
                    <a:pt x="1347" y="0"/>
                  </a:cubicBezTo>
                  <a:lnTo>
                    <a:pt x="1347" y="0"/>
                  </a:lnTo>
                  <a:lnTo>
                    <a:pt x="1599" y="0"/>
                  </a:lnTo>
                  <a:lnTo>
                    <a:pt x="1599" y="685"/>
                  </a:lnTo>
                  <a:lnTo>
                    <a:pt x="3560" y="411"/>
                  </a:lnTo>
                  <a:lnTo>
                    <a:pt x="6025" y="365"/>
                  </a:lnTo>
                  <a:lnTo>
                    <a:pt x="6025" y="365"/>
                  </a:lnTo>
                  <a:cubicBezTo>
                    <a:pt x="6126" y="411"/>
                    <a:pt x="6227" y="411"/>
                    <a:pt x="6378" y="411"/>
                  </a:cubicBezTo>
                  <a:lnTo>
                    <a:pt x="6378" y="457"/>
                  </a:lnTo>
                  <a:lnTo>
                    <a:pt x="6429" y="457"/>
                  </a:lnTo>
                  <a:lnTo>
                    <a:pt x="6429" y="685"/>
                  </a:lnTo>
                  <a:cubicBezTo>
                    <a:pt x="6529" y="913"/>
                    <a:pt x="6278" y="868"/>
                    <a:pt x="6278" y="1050"/>
                  </a:cubicBezTo>
                  <a:cubicBezTo>
                    <a:pt x="6278" y="1096"/>
                    <a:pt x="6429" y="1279"/>
                    <a:pt x="6479" y="1324"/>
                  </a:cubicBezTo>
                  <a:cubicBezTo>
                    <a:pt x="6496" y="1355"/>
                    <a:pt x="6512" y="1385"/>
                    <a:pt x="6529" y="1416"/>
                  </a:cubicBezTo>
                  <a:cubicBezTo>
                    <a:pt x="6579" y="1461"/>
                    <a:pt x="6579" y="1553"/>
                    <a:pt x="6579" y="1598"/>
                  </a:cubicBezTo>
                  <a:lnTo>
                    <a:pt x="6630" y="1826"/>
                  </a:lnTo>
                  <a:lnTo>
                    <a:pt x="9799" y="1826"/>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08" name="EVANS"/>
            <p:cNvSpPr>
              <a:spLocks/>
            </p:cNvSpPr>
            <p:nvPr/>
          </p:nvSpPr>
          <p:spPr bwMode="auto">
            <a:xfrm>
              <a:off x="5726113" y="3948113"/>
              <a:ext cx="303213" cy="266700"/>
            </a:xfrm>
            <a:custGeom>
              <a:avLst/>
              <a:gdLst>
                <a:gd name="T0" fmla="*/ 25 w 127"/>
                <a:gd name="T1" fmla="*/ 5 h 112"/>
                <a:gd name="T2" fmla="*/ 42 w 127"/>
                <a:gd name="T3" fmla="*/ 4 h 112"/>
                <a:gd name="T4" fmla="*/ 64 w 127"/>
                <a:gd name="T5" fmla="*/ 9 h 112"/>
                <a:gd name="T6" fmla="*/ 77 w 127"/>
                <a:gd name="T7" fmla="*/ 17 h 112"/>
                <a:gd name="T8" fmla="*/ 87 w 127"/>
                <a:gd name="T9" fmla="*/ 22 h 112"/>
                <a:gd name="T10" fmla="*/ 89 w 127"/>
                <a:gd name="T11" fmla="*/ 33 h 112"/>
                <a:gd name="T12" fmla="*/ 96 w 127"/>
                <a:gd name="T13" fmla="*/ 42 h 112"/>
                <a:gd name="T14" fmla="*/ 97 w 127"/>
                <a:gd name="T15" fmla="*/ 44 h 112"/>
                <a:gd name="T16" fmla="*/ 99 w 127"/>
                <a:gd name="T17" fmla="*/ 53 h 112"/>
                <a:gd name="T18" fmla="*/ 101 w 127"/>
                <a:gd name="T19" fmla="*/ 62 h 112"/>
                <a:gd name="T20" fmla="*/ 101 w 127"/>
                <a:gd name="T21" fmla="*/ 62 h 112"/>
                <a:gd name="T22" fmla="*/ 100 w 127"/>
                <a:gd name="T23" fmla="*/ 71 h 112"/>
                <a:gd name="T24" fmla="*/ 105 w 127"/>
                <a:gd name="T25" fmla="*/ 80 h 112"/>
                <a:gd name="T26" fmla="*/ 107 w 127"/>
                <a:gd name="T27" fmla="*/ 81 h 112"/>
                <a:gd name="T28" fmla="*/ 111 w 127"/>
                <a:gd name="T29" fmla="*/ 85 h 112"/>
                <a:gd name="T30" fmla="*/ 116 w 127"/>
                <a:gd name="T31" fmla="*/ 88 h 112"/>
                <a:gd name="T32" fmla="*/ 125 w 127"/>
                <a:gd name="T33" fmla="*/ 91 h 112"/>
                <a:gd name="T34" fmla="*/ 127 w 127"/>
                <a:gd name="T35" fmla="*/ 94 h 112"/>
                <a:gd name="T36" fmla="*/ 127 w 127"/>
                <a:gd name="T37" fmla="*/ 94 h 112"/>
                <a:gd name="T38" fmla="*/ 109 w 127"/>
                <a:gd name="T39" fmla="*/ 112 h 112"/>
                <a:gd name="T40" fmla="*/ 109 w 127"/>
                <a:gd name="T41" fmla="*/ 112 h 112"/>
                <a:gd name="T42" fmla="*/ 52 w 127"/>
                <a:gd name="T43" fmla="*/ 112 h 112"/>
                <a:gd name="T44" fmla="*/ 18 w 127"/>
                <a:gd name="T45" fmla="*/ 97 h 112"/>
                <a:gd name="T46" fmla="*/ 0 w 127"/>
                <a:gd name="T47" fmla="*/ 0 h 112"/>
                <a:gd name="T48" fmla="*/ 0 w 127"/>
                <a:gd name="T49" fmla="*/ 0 h 112"/>
                <a:gd name="T50" fmla="*/ 25 w 127"/>
                <a:gd name="T51"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2">
                  <a:moveTo>
                    <a:pt x="25" y="5"/>
                  </a:moveTo>
                  <a:cubicBezTo>
                    <a:pt x="31" y="5"/>
                    <a:pt x="36" y="5"/>
                    <a:pt x="42" y="4"/>
                  </a:cubicBezTo>
                  <a:cubicBezTo>
                    <a:pt x="53" y="2"/>
                    <a:pt x="56" y="1"/>
                    <a:pt x="64" y="9"/>
                  </a:cubicBezTo>
                  <a:cubicBezTo>
                    <a:pt x="68" y="13"/>
                    <a:pt x="72" y="16"/>
                    <a:pt x="77" y="17"/>
                  </a:cubicBezTo>
                  <a:cubicBezTo>
                    <a:pt x="79" y="18"/>
                    <a:pt x="86" y="19"/>
                    <a:pt x="87" y="22"/>
                  </a:cubicBezTo>
                  <a:cubicBezTo>
                    <a:pt x="88" y="24"/>
                    <a:pt x="88" y="30"/>
                    <a:pt x="89" y="33"/>
                  </a:cubicBezTo>
                  <a:cubicBezTo>
                    <a:pt x="90" y="36"/>
                    <a:pt x="93" y="40"/>
                    <a:pt x="96" y="42"/>
                  </a:cubicBezTo>
                  <a:cubicBezTo>
                    <a:pt x="96" y="42"/>
                    <a:pt x="97" y="43"/>
                    <a:pt x="97" y="44"/>
                  </a:cubicBezTo>
                  <a:cubicBezTo>
                    <a:pt x="98" y="47"/>
                    <a:pt x="99" y="49"/>
                    <a:pt x="99" y="53"/>
                  </a:cubicBezTo>
                  <a:cubicBezTo>
                    <a:pt x="101" y="62"/>
                    <a:pt x="101" y="62"/>
                    <a:pt x="101" y="62"/>
                  </a:cubicBezTo>
                  <a:cubicBezTo>
                    <a:pt x="101" y="62"/>
                    <a:pt x="101" y="62"/>
                    <a:pt x="101" y="62"/>
                  </a:cubicBezTo>
                  <a:cubicBezTo>
                    <a:pt x="100" y="71"/>
                    <a:pt x="100" y="71"/>
                    <a:pt x="100" y="71"/>
                  </a:cubicBezTo>
                  <a:cubicBezTo>
                    <a:pt x="102" y="74"/>
                    <a:pt x="103" y="77"/>
                    <a:pt x="105" y="80"/>
                  </a:cubicBezTo>
                  <a:cubicBezTo>
                    <a:pt x="106" y="80"/>
                    <a:pt x="107" y="81"/>
                    <a:pt x="107" y="81"/>
                  </a:cubicBezTo>
                  <a:cubicBezTo>
                    <a:pt x="109" y="82"/>
                    <a:pt x="110" y="84"/>
                    <a:pt x="111" y="85"/>
                  </a:cubicBezTo>
                  <a:cubicBezTo>
                    <a:pt x="113" y="86"/>
                    <a:pt x="114" y="87"/>
                    <a:pt x="116" y="88"/>
                  </a:cubicBezTo>
                  <a:cubicBezTo>
                    <a:pt x="119" y="89"/>
                    <a:pt x="122" y="91"/>
                    <a:pt x="125" y="91"/>
                  </a:cubicBezTo>
                  <a:cubicBezTo>
                    <a:pt x="126" y="92"/>
                    <a:pt x="126" y="92"/>
                    <a:pt x="127" y="94"/>
                  </a:cubicBezTo>
                  <a:cubicBezTo>
                    <a:pt x="127" y="94"/>
                    <a:pt x="127" y="94"/>
                    <a:pt x="127" y="94"/>
                  </a:cubicBezTo>
                  <a:cubicBezTo>
                    <a:pt x="109" y="112"/>
                    <a:pt x="109" y="112"/>
                    <a:pt x="109" y="112"/>
                  </a:cubicBezTo>
                  <a:cubicBezTo>
                    <a:pt x="109" y="112"/>
                    <a:pt x="109" y="112"/>
                    <a:pt x="109" y="112"/>
                  </a:cubicBezTo>
                  <a:cubicBezTo>
                    <a:pt x="52" y="112"/>
                    <a:pt x="52" y="112"/>
                    <a:pt x="52" y="112"/>
                  </a:cubicBezTo>
                  <a:cubicBezTo>
                    <a:pt x="18" y="97"/>
                    <a:pt x="18" y="97"/>
                    <a:pt x="18" y="97"/>
                  </a:cubicBezTo>
                  <a:cubicBezTo>
                    <a:pt x="0" y="0"/>
                    <a:pt x="0" y="0"/>
                    <a:pt x="0" y="0"/>
                  </a:cubicBezTo>
                  <a:cubicBezTo>
                    <a:pt x="0" y="0"/>
                    <a:pt x="0" y="0"/>
                    <a:pt x="0" y="0"/>
                  </a:cubicBezTo>
                  <a:cubicBezTo>
                    <a:pt x="25" y="5"/>
                    <a:pt x="25" y="5"/>
                    <a:pt x="25" y="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09" name="ECHOLS"/>
            <p:cNvSpPr>
              <a:spLocks/>
            </p:cNvSpPr>
            <p:nvPr/>
          </p:nvSpPr>
          <p:spPr bwMode="auto">
            <a:xfrm>
              <a:off x="4619625" y="5599113"/>
              <a:ext cx="558800" cy="333375"/>
            </a:xfrm>
            <a:custGeom>
              <a:avLst/>
              <a:gdLst>
                <a:gd name="T0" fmla="*/ 73 w 235"/>
                <a:gd name="T1" fmla="*/ 0 h 140"/>
                <a:gd name="T2" fmla="*/ 127 w 235"/>
                <a:gd name="T3" fmla="*/ 24 h 140"/>
                <a:gd name="T4" fmla="*/ 132 w 235"/>
                <a:gd name="T5" fmla="*/ 44 h 140"/>
                <a:gd name="T6" fmla="*/ 142 w 235"/>
                <a:gd name="T7" fmla="*/ 52 h 140"/>
                <a:gd name="T8" fmla="*/ 147 w 235"/>
                <a:gd name="T9" fmla="*/ 62 h 140"/>
                <a:gd name="T10" fmla="*/ 174 w 235"/>
                <a:gd name="T11" fmla="*/ 71 h 140"/>
                <a:gd name="T12" fmla="*/ 189 w 235"/>
                <a:gd name="T13" fmla="*/ 69 h 140"/>
                <a:gd name="T14" fmla="*/ 202 w 235"/>
                <a:gd name="T15" fmla="*/ 75 h 140"/>
                <a:gd name="T16" fmla="*/ 223 w 235"/>
                <a:gd name="T17" fmla="*/ 79 h 140"/>
                <a:gd name="T18" fmla="*/ 231 w 235"/>
                <a:gd name="T19" fmla="*/ 82 h 140"/>
                <a:gd name="T20" fmla="*/ 235 w 235"/>
                <a:gd name="T21" fmla="*/ 86 h 140"/>
                <a:gd name="T22" fmla="*/ 235 w 235"/>
                <a:gd name="T23" fmla="*/ 88 h 140"/>
                <a:gd name="T24" fmla="*/ 234 w 235"/>
                <a:gd name="T25" fmla="*/ 101 h 140"/>
                <a:gd name="T26" fmla="*/ 234 w 235"/>
                <a:gd name="T27" fmla="*/ 140 h 140"/>
                <a:gd name="T28" fmla="*/ 234 w 235"/>
                <a:gd name="T29" fmla="*/ 140 h 140"/>
                <a:gd name="T30" fmla="*/ 5 w 235"/>
                <a:gd name="T31" fmla="*/ 126 h 140"/>
                <a:gd name="T32" fmla="*/ 5 w 235"/>
                <a:gd name="T33" fmla="*/ 126 h 140"/>
                <a:gd name="T34" fmla="*/ 5 w 235"/>
                <a:gd name="T35" fmla="*/ 113 h 140"/>
                <a:gd name="T36" fmla="*/ 11 w 235"/>
                <a:gd name="T37" fmla="*/ 113 h 140"/>
                <a:gd name="T38" fmla="*/ 11 w 235"/>
                <a:gd name="T39" fmla="*/ 105 h 140"/>
                <a:gd name="T40" fmla="*/ 6 w 235"/>
                <a:gd name="T41" fmla="*/ 105 h 140"/>
                <a:gd name="T42" fmla="*/ 6 w 235"/>
                <a:gd name="T43" fmla="*/ 55 h 140"/>
                <a:gd name="T44" fmla="*/ 8 w 235"/>
                <a:gd name="T45" fmla="*/ 36 h 140"/>
                <a:gd name="T46" fmla="*/ 16 w 235"/>
                <a:gd name="T47" fmla="*/ 32 h 140"/>
                <a:gd name="T48" fmla="*/ 19 w 235"/>
                <a:gd name="T49" fmla="*/ 21 h 140"/>
                <a:gd name="T50" fmla="*/ 21 w 235"/>
                <a:gd name="T51" fmla="*/ 19 h 140"/>
                <a:gd name="T52" fmla="*/ 31 w 235"/>
                <a:gd name="T53" fmla="*/ 10 h 140"/>
                <a:gd name="T54" fmla="*/ 50 w 235"/>
                <a:gd name="T55" fmla="*/ 10 h 140"/>
                <a:gd name="T56" fmla="*/ 52 w 235"/>
                <a:gd name="T57" fmla="*/ 9 h 140"/>
                <a:gd name="T58" fmla="*/ 52 w 235"/>
                <a:gd name="T59" fmla="*/ 9 h 140"/>
                <a:gd name="T60" fmla="*/ 73 w 235"/>
                <a:gd name="T6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5" h="140">
                  <a:moveTo>
                    <a:pt x="73" y="0"/>
                  </a:moveTo>
                  <a:cubicBezTo>
                    <a:pt x="87" y="7"/>
                    <a:pt x="121" y="10"/>
                    <a:pt x="127" y="24"/>
                  </a:cubicBezTo>
                  <a:cubicBezTo>
                    <a:pt x="129" y="28"/>
                    <a:pt x="129" y="42"/>
                    <a:pt x="132" y="44"/>
                  </a:cubicBezTo>
                  <a:cubicBezTo>
                    <a:pt x="136" y="46"/>
                    <a:pt x="140" y="47"/>
                    <a:pt x="142" y="52"/>
                  </a:cubicBezTo>
                  <a:cubicBezTo>
                    <a:pt x="143" y="54"/>
                    <a:pt x="143" y="61"/>
                    <a:pt x="147" y="62"/>
                  </a:cubicBezTo>
                  <a:cubicBezTo>
                    <a:pt x="150" y="69"/>
                    <a:pt x="167" y="71"/>
                    <a:pt x="174" y="71"/>
                  </a:cubicBezTo>
                  <a:cubicBezTo>
                    <a:pt x="179" y="73"/>
                    <a:pt x="184" y="69"/>
                    <a:pt x="189" y="69"/>
                  </a:cubicBezTo>
                  <a:cubicBezTo>
                    <a:pt x="193" y="70"/>
                    <a:pt x="198" y="73"/>
                    <a:pt x="202" y="75"/>
                  </a:cubicBezTo>
                  <a:cubicBezTo>
                    <a:pt x="209" y="77"/>
                    <a:pt x="216" y="78"/>
                    <a:pt x="223" y="79"/>
                  </a:cubicBezTo>
                  <a:cubicBezTo>
                    <a:pt x="226" y="79"/>
                    <a:pt x="228" y="80"/>
                    <a:pt x="231" y="82"/>
                  </a:cubicBezTo>
                  <a:cubicBezTo>
                    <a:pt x="233" y="83"/>
                    <a:pt x="233" y="85"/>
                    <a:pt x="235" y="86"/>
                  </a:cubicBezTo>
                  <a:cubicBezTo>
                    <a:pt x="235" y="87"/>
                    <a:pt x="235" y="87"/>
                    <a:pt x="235" y="88"/>
                  </a:cubicBezTo>
                  <a:cubicBezTo>
                    <a:pt x="235" y="92"/>
                    <a:pt x="235" y="97"/>
                    <a:pt x="234" y="101"/>
                  </a:cubicBezTo>
                  <a:cubicBezTo>
                    <a:pt x="234" y="140"/>
                    <a:pt x="234" y="140"/>
                    <a:pt x="234" y="140"/>
                  </a:cubicBezTo>
                  <a:cubicBezTo>
                    <a:pt x="234" y="140"/>
                    <a:pt x="234" y="140"/>
                    <a:pt x="234" y="140"/>
                  </a:cubicBezTo>
                  <a:cubicBezTo>
                    <a:pt x="5" y="126"/>
                    <a:pt x="5" y="126"/>
                    <a:pt x="5" y="126"/>
                  </a:cubicBezTo>
                  <a:cubicBezTo>
                    <a:pt x="5" y="126"/>
                    <a:pt x="5" y="126"/>
                    <a:pt x="5" y="126"/>
                  </a:cubicBezTo>
                  <a:cubicBezTo>
                    <a:pt x="5" y="113"/>
                    <a:pt x="5" y="113"/>
                    <a:pt x="5" y="113"/>
                  </a:cubicBezTo>
                  <a:cubicBezTo>
                    <a:pt x="11" y="113"/>
                    <a:pt x="11" y="113"/>
                    <a:pt x="11" y="113"/>
                  </a:cubicBezTo>
                  <a:cubicBezTo>
                    <a:pt x="11" y="105"/>
                    <a:pt x="11" y="105"/>
                    <a:pt x="11" y="105"/>
                  </a:cubicBezTo>
                  <a:cubicBezTo>
                    <a:pt x="6" y="105"/>
                    <a:pt x="6" y="105"/>
                    <a:pt x="6" y="105"/>
                  </a:cubicBezTo>
                  <a:cubicBezTo>
                    <a:pt x="6" y="55"/>
                    <a:pt x="6" y="55"/>
                    <a:pt x="6" y="55"/>
                  </a:cubicBezTo>
                  <a:cubicBezTo>
                    <a:pt x="0" y="53"/>
                    <a:pt x="7" y="38"/>
                    <a:pt x="8" y="36"/>
                  </a:cubicBezTo>
                  <a:cubicBezTo>
                    <a:pt x="10" y="35"/>
                    <a:pt x="13" y="32"/>
                    <a:pt x="16" y="32"/>
                  </a:cubicBezTo>
                  <a:cubicBezTo>
                    <a:pt x="16" y="29"/>
                    <a:pt x="19" y="25"/>
                    <a:pt x="19" y="21"/>
                  </a:cubicBezTo>
                  <a:cubicBezTo>
                    <a:pt x="20" y="21"/>
                    <a:pt x="20" y="19"/>
                    <a:pt x="21" y="19"/>
                  </a:cubicBezTo>
                  <a:cubicBezTo>
                    <a:pt x="22" y="12"/>
                    <a:pt x="23" y="9"/>
                    <a:pt x="31" y="10"/>
                  </a:cubicBezTo>
                  <a:cubicBezTo>
                    <a:pt x="38" y="11"/>
                    <a:pt x="44" y="10"/>
                    <a:pt x="50" y="10"/>
                  </a:cubicBezTo>
                  <a:cubicBezTo>
                    <a:pt x="51" y="10"/>
                    <a:pt x="52" y="10"/>
                    <a:pt x="52" y="9"/>
                  </a:cubicBezTo>
                  <a:cubicBezTo>
                    <a:pt x="52" y="9"/>
                    <a:pt x="52" y="9"/>
                    <a:pt x="52" y="9"/>
                  </a:cubicBezTo>
                  <a:cubicBezTo>
                    <a:pt x="73" y="0"/>
                    <a:pt x="73" y="0"/>
                    <a:pt x="73"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10" name="ELBERT"/>
            <p:cNvSpPr>
              <a:spLocks/>
            </p:cNvSpPr>
            <p:nvPr/>
          </p:nvSpPr>
          <p:spPr bwMode="auto">
            <a:xfrm>
              <a:off x="4649788" y="1593850"/>
              <a:ext cx="536575" cy="381000"/>
            </a:xfrm>
            <a:custGeom>
              <a:avLst/>
              <a:gdLst>
                <a:gd name="T0" fmla="*/ 139 w 225"/>
                <a:gd name="T1" fmla="*/ 157 h 160"/>
                <a:gd name="T2" fmla="*/ 142 w 225"/>
                <a:gd name="T3" fmla="*/ 157 h 160"/>
                <a:gd name="T4" fmla="*/ 153 w 225"/>
                <a:gd name="T5" fmla="*/ 154 h 160"/>
                <a:gd name="T6" fmla="*/ 178 w 225"/>
                <a:gd name="T7" fmla="*/ 149 h 160"/>
                <a:gd name="T8" fmla="*/ 193 w 225"/>
                <a:gd name="T9" fmla="*/ 148 h 160"/>
                <a:gd name="T10" fmla="*/ 196 w 225"/>
                <a:gd name="T11" fmla="*/ 150 h 160"/>
                <a:gd name="T12" fmla="*/ 196 w 225"/>
                <a:gd name="T13" fmla="*/ 150 h 160"/>
                <a:gd name="T14" fmla="*/ 204 w 225"/>
                <a:gd name="T15" fmla="*/ 150 h 160"/>
                <a:gd name="T16" fmla="*/ 207 w 225"/>
                <a:gd name="T17" fmla="*/ 150 h 160"/>
                <a:gd name="T18" fmla="*/ 209 w 225"/>
                <a:gd name="T19" fmla="*/ 151 h 160"/>
                <a:gd name="T20" fmla="*/ 209 w 225"/>
                <a:gd name="T21" fmla="*/ 151 h 160"/>
                <a:gd name="T22" fmla="*/ 213 w 225"/>
                <a:gd name="T23" fmla="*/ 152 h 160"/>
                <a:gd name="T24" fmla="*/ 215 w 225"/>
                <a:gd name="T25" fmla="*/ 152 h 160"/>
                <a:gd name="T26" fmla="*/ 215 w 225"/>
                <a:gd name="T27" fmla="*/ 152 h 160"/>
                <a:gd name="T28" fmla="*/ 225 w 225"/>
                <a:gd name="T29" fmla="*/ 160 h 160"/>
                <a:gd name="T30" fmla="*/ 225 w 225"/>
                <a:gd name="T31" fmla="*/ 160 h 160"/>
                <a:gd name="T32" fmla="*/ 213 w 225"/>
                <a:gd name="T33" fmla="*/ 137 h 160"/>
                <a:gd name="T34" fmla="*/ 200 w 225"/>
                <a:gd name="T35" fmla="*/ 117 h 160"/>
                <a:gd name="T36" fmla="*/ 187 w 225"/>
                <a:gd name="T37" fmla="*/ 96 h 160"/>
                <a:gd name="T38" fmla="*/ 167 w 225"/>
                <a:gd name="T39" fmla="*/ 76 h 160"/>
                <a:gd name="T40" fmla="*/ 161 w 225"/>
                <a:gd name="T41" fmla="*/ 64 h 160"/>
                <a:gd name="T42" fmla="*/ 160 w 225"/>
                <a:gd name="T43" fmla="*/ 50 h 160"/>
                <a:gd name="T44" fmla="*/ 155 w 225"/>
                <a:gd name="T45" fmla="*/ 40 h 160"/>
                <a:gd name="T46" fmla="*/ 154 w 225"/>
                <a:gd name="T47" fmla="*/ 26 h 160"/>
                <a:gd name="T48" fmla="*/ 146 w 225"/>
                <a:gd name="T49" fmla="*/ 10 h 160"/>
                <a:gd name="T50" fmla="*/ 138 w 225"/>
                <a:gd name="T51" fmla="*/ 0 h 160"/>
                <a:gd name="T52" fmla="*/ 138 w 225"/>
                <a:gd name="T53" fmla="*/ 0 h 160"/>
                <a:gd name="T54" fmla="*/ 103 w 225"/>
                <a:gd name="T55" fmla="*/ 11 h 160"/>
                <a:gd name="T56" fmla="*/ 97 w 225"/>
                <a:gd name="T57" fmla="*/ 14 h 160"/>
                <a:gd name="T58" fmla="*/ 89 w 225"/>
                <a:gd name="T59" fmla="*/ 17 h 160"/>
                <a:gd name="T60" fmla="*/ 73 w 225"/>
                <a:gd name="T61" fmla="*/ 27 h 160"/>
                <a:gd name="T62" fmla="*/ 61 w 225"/>
                <a:gd name="T63" fmla="*/ 34 h 160"/>
                <a:gd name="T64" fmla="*/ 45 w 225"/>
                <a:gd name="T65" fmla="*/ 26 h 160"/>
                <a:gd name="T66" fmla="*/ 26 w 225"/>
                <a:gd name="T67" fmla="*/ 28 h 160"/>
                <a:gd name="T68" fmla="*/ 17 w 225"/>
                <a:gd name="T69" fmla="*/ 32 h 160"/>
                <a:gd name="T70" fmla="*/ 17 w 225"/>
                <a:gd name="T71" fmla="*/ 32 h 160"/>
                <a:gd name="T72" fmla="*/ 9 w 225"/>
                <a:gd name="T73" fmla="*/ 39 h 160"/>
                <a:gd name="T74" fmla="*/ 7 w 225"/>
                <a:gd name="T75" fmla="*/ 48 h 160"/>
                <a:gd name="T76" fmla="*/ 16 w 225"/>
                <a:gd name="T77" fmla="*/ 65 h 160"/>
                <a:gd name="T78" fmla="*/ 26 w 225"/>
                <a:gd name="T79" fmla="*/ 78 h 160"/>
                <a:gd name="T80" fmla="*/ 34 w 225"/>
                <a:gd name="T81" fmla="*/ 85 h 160"/>
                <a:gd name="T82" fmla="*/ 42 w 225"/>
                <a:gd name="T83" fmla="*/ 100 h 160"/>
                <a:gd name="T84" fmla="*/ 52 w 225"/>
                <a:gd name="T85" fmla="*/ 110 h 160"/>
                <a:gd name="T86" fmla="*/ 57 w 225"/>
                <a:gd name="T87" fmla="*/ 118 h 160"/>
                <a:gd name="T88" fmla="*/ 57 w 225"/>
                <a:gd name="T89" fmla="*/ 118 h 160"/>
                <a:gd name="T90" fmla="*/ 60 w 225"/>
                <a:gd name="T91" fmla="*/ 119 h 160"/>
                <a:gd name="T92" fmla="*/ 66 w 225"/>
                <a:gd name="T93" fmla="*/ 121 h 160"/>
                <a:gd name="T94" fmla="*/ 71 w 225"/>
                <a:gd name="T95" fmla="*/ 124 h 160"/>
                <a:gd name="T96" fmla="*/ 74 w 225"/>
                <a:gd name="T97" fmla="*/ 133 h 160"/>
                <a:gd name="T98" fmla="*/ 82 w 225"/>
                <a:gd name="T99" fmla="*/ 134 h 160"/>
                <a:gd name="T100" fmla="*/ 104 w 225"/>
                <a:gd name="T101" fmla="*/ 148 h 160"/>
                <a:gd name="T102" fmla="*/ 117 w 225"/>
                <a:gd name="T103" fmla="*/ 145 h 160"/>
                <a:gd name="T104" fmla="*/ 130 w 225"/>
                <a:gd name="T105" fmla="*/ 151 h 160"/>
                <a:gd name="T106" fmla="*/ 139 w 225"/>
                <a:gd name="T107" fmla="*/ 15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5" h="160">
                  <a:moveTo>
                    <a:pt x="139" y="157"/>
                  </a:moveTo>
                  <a:cubicBezTo>
                    <a:pt x="140" y="157"/>
                    <a:pt x="141" y="157"/>
                    <a:pt x="142" y="157"/>
                  </a:cubicBezTo>
                  <a:cubicBezTo>
                    <a:pt x="144" y="155"/>
                    <a:pt x="151" y="154"/>
                    <a:pt x="153" y="154"/>
                  </a:cubicBezTo>
                  <a:cubicBezTo>
                    <a:pt x="161" y="153"/>
                    <a:pt x="170" y="152"/>
                    <a:pt x="178" y="149"/>
                  </a:cubicBezTo>
                  <a:cubicBezTo>
                    <a:pt x="182" y="148"/>
                    <a:pt x="188" y="145"/>
                    <a:pt x="193" y="148"/>
                  </a:cubicBezTo>
                  <a:cubicBezTo>
                    <a:pt x="196" y="150"/>
                    <a:pt x="196" y="150"/>
                    <a:pt x="196" y="150"/>
                  </a:cubicBezTo>
                  <a:cubicBezTo>
                    <a:pt x="196" y="150"/>
                    <a:pt x="196" y="150"/>
                    <a:pt x="196" y="150"/>
                  </a:cubicBezTo>
                  <a:cubicBezTo>
                    <a:pt x="204" y="150"/>
                    <a:pt x="204" y="150"/>
                    <a:pt x="204" y="150"/>
                  </a:cubicBezTo>
                  <a:cubicBezTo>
                    <a:pt x="205" y="150"/>
                    <a:pt x="206" y="150"/>
                    <a:pt x="207" y="150"/>
                  </a:cubicBezTo>
                  <a:cubicBezTo>
                    <a:pt x="207" y="151"/>
                    <a:pt x="208" y="151"/>
                    <a:pt x="209" y="151"/>
                  </a:cubicBezTo>
                  <a:cubicBezTo>
                    <a:pt x="209" y="151"/>
                    <a:pt x="209" y="151"/>
                    <a:pt x="209" y="151"/>
                  </a:cubicBezTo>
                  <a:cubicBezTo>
                    <a:pt x="211" y="151"/>
                    <a:pt x="212" y="151"/>
                    <a:pt x="213" y="152"/>
                  </a:cubicBezTo>
                  <a:cubicBezTo>
                    <a:pt x="214" y="152"/>
                    <a:pt x="214" y="152"/>
                    <a:pt x="215" y="152"/>
                  </a:cubicBezTo>
                  <a:cubicBezTo>
                    <a:pt x="215" y="152"/>
                    <a:pt x="215" y="152"/>
                    <a:pt x="215" y="152"/>
                  </a:cubicBezTo>
                  <a:cubicBezTo>
                    <a:pt x="225" y="160"/>
                    <a:pt x="225" y="160"/>
                    <a:pt x="225" y="160"/>
                  </a:cubicBezTo>
                  <a:cubicBezTo>
                    <a:pt x="225" y="160"/>
                    <a:pt x="225" y="160"/>
                    <a:pt x="225" y="160"/>
                  </a:cubicBezTo>
                  <a:cubicBezTo>
                    <a:pt x="221" y="152"/>
                    <a:pt x="217" y="144"/>
                    <a:pt x="213" y="137"/>
                  </a:cubicBezTo>
                  <a:cubicBezTo>
                    <a:pt x="211" y="127"/>
                    <a:pt x="204" y="125"/>
                    <a:pt x="200" y="117"/>
                  </a:cubicBezTo>
                  <a:cubicBezTo>
                    <a:pt x="197" y="112"/>
                    <a:pt x="192" y="99"/>
                    <a:pt x="187" y="96"/>
                  </a:cubicBezTo>
                  <a:cubicBezTo>
                    <a:pt x="185" y="88"/>
                    <a:pt x="175" y="79"/>
                    <a:pt x="167" y="76"/>
                  </a:cubicBezTo>
                  <a:cubicBezTo>
                    <a:pt x="164" y="72"/>
                    <a:pt x="161" y="70"/>
                    <a:pt x="161" y="64"/>
                  </a:cubicBezTo>
                  <a:cubicBezTo>
                    <a:pt x="161" y="62"/>
                    <a:pt x="161" y="51"/>
                    <a:pt x="160" y="50"/>
                  </a:cubicBezTo>
                  <a:cubicBezTo>
                    <a:pt x="160" y="48"/>
                    <a:pt x="156" y="43"/>
                    <a:pt x="155" y="40"/>
                  </a:cubicBezTo>
                  <a:cubicBezTo>
                    <a:pt x="154" y="36"/>
                    <a:pt x="153" y="28"/>
                    <a:pt x="154" y="26"/>
                  </a:cubicBezTo>
                  <a:cubicBezTo>
                    <a:pt x="154" y="20"/>
                    <a:pt x="150" y="14"/>
                    <a:pt x="146" y="10"/>
                  </a:cubicBezTo>
                  <a:cubicBezTo>
                    <a:pt x="144" y="7"/>
                    <a:pt x="141" y="3"/>
                    <a:pt x="138" y="0"/>
                  </a:cubicBezTo>
                  <a:cubicBezTo>
                    <a:pt x="138" y="0"/>
                    <a:pt x="138" y="0"/>
                    <a:pt x="138" y="0"/>
                  </a:cubicBezTo>
                  <a:cubicBezTo>
                    <a:pt x="103" y="11"/>
                    <a:pt x="103" y="11"/>
                    <a:pt x="103" y="11"/>
                  </a:cubicBezTo>
                  <a:cubicBezTo>
                    <a:pt x="102" y="13"/>
                    <a:pt x="100" y="14"/>
                    <a:pt x="97" y="14"/>
                  </a:cubicBezTo>
                  <a:cubicBezTo>
                    <a:pt x="95" y="16"/>
                    <a:pt x="92" y="15"/>
                    <a:pt x="89" y="17"/>
                  </a:cubicBezTo>
                  <a:cubicBezTo>
                    <a:pt x="83" y="20"/>
                    <a:pt x="79" y="23"/>
                    <a:pt x="73" y="27"/>
                  </a:cubicBezTo>
                  <a:cubicBezTo>
                    <a:pt x="70" y="29"/>
                    <a:pt x="65" y="32"/>
                    <a:pt x="61" y="34"/>
                  </a:cubicBezTo>
                  <a:cubicBezTo>
                    <a:pt x="56" y="36"/>
                    <a:pt x="50" y="28"/>
                    <a:pt x="45" y="26"/>
                  </a:cubicBezTo>
                  <a:cubicBezTo>
                    <a:pt x="42" y="24"/>
                    <a:pt x="30" y="27"/>
                    <a:pt x="26" y="28"/>
                  </a:cubicBezTo>
                  <a:cubicBezTo>
                    <a:pt x="17" y="32"/>
                    <a:pt x="17" y="32"/>
                    <a:pt x="17" y="32"/>
                  </a:cubicBezTo>
                  <a:cubicBezTo>
                    <a:pt x="17" y="32"/>
                    <a:pt x="17" y="32"/>
                    <a:pt x="17" y="32"/>
                  </a:cubicBezTo>
                  <a:cubicBezTo>
                    <a:pt x="14" y="34"/>
                    <a:pt x="12" y="37"/>
                    <a:pt x="9" y="39"/>
                  </a:cubicBezTo>
                  <a:cubicBezTo>
                    <a:pt x="8" y="41"/>
                    <a:pt x="9" y="46"/>
                    <a:pt x="7" y="48"/>
                  </a:cubicBezTo>
                  <a:cubicBezTo>
                    <a:pt x="0" y="58"/>
                    <a:pt x="9" y="61"/>
                    <a:pt x="16" y="65"/>
                  </a:cubicBezTo>
                  <a:cubicBezTo>
                    <a:pt x="22" y="69"/>
                    <a:pt x="21" y="76"/>
                    <a:pt x="26" y="78"/>
                  </a:cubicBezTo>
                  <a:cubicBezTo>
                    <a:pt x="30" y="80"/>
                    <a:pt x="34" y="81"/>
                    <a:pt x="34" y="85"/>
                  </a:cubicBezTo>
                  <a:cubicBezTo>
                    <a:pt x="34" y="94"/>
                    <a:pt x="36" y="96"/>
                    <a:pt x="42" y="100"/>
                  </a:cubicBezTo>
                  <a:cubicBezTo>
                    <a:pt x="48" y="103"/>
                    <a:pt x="48" y="107"/>
                    <a:pt x="52" y="110"/>
                  </a:cubicBezTo>
                  <a:cubicBezTo>
                    <a:pt x="57" y="118"/>
                    <a:pt x="57" y="118"/>
                    <a:pt x="57" y="118"/>
                  </a:cubicBezTo>
                  <a:cubicBezTo>
                    <a:pt x="57" y="118"/>
                    <a:pt x="57" y="118"/>
                    <a:pt x="57" y="118"/>
                  </a:cubicBezTo>
                  <a:cubicBezTo>
                    <a:pt x="58" y="118"/>
                    <a:pt x="59" y="118"/>
                    <a:pt x="60" y="119"/>
                  </a:cubicBezTo>
                  <a:cubicBezTo>
                    <a:pt x="62" y="119"/>
                    <a:pt x="64" y="121"/>
                    <a:pt x="66" y="121"/>
                  </a:cubicBezTo>
                  <a:cubicBezTo>
                    <a:pt x="68" y="122"/>
                    <a:pt x="70" y="124"/>
                    <a:pt x="71" y="124"/>
                  </a:cubicBezTo>
                  <a:cubicBezTo>
                    <a:pt x="71" y="128"/>
                    <a:pt x="72" y="130"/>
                    <a:pt x="74" y="133"/>
                  </a:cubicBezTo>
                  <a:cubicBezTo>
                    <a:pt x="76" y="135"/>
                    <a:pt x="79" y="134"/>
                    <a:pt x="82" y="134"/>
                  </a:cubicBezTo>
                  <a:cubicBezTo>
                    <a:pt x="88" y="134"/>
                    <a:pt x="101" y="143"/>
                    <a:pt x="104" y="148"/>
                  </a:cubicBezTo>
                  <a:cubicBezTo>
                    <a:pt x="109" y="149"/>
                    <a:pt x="111" y="145"/>
                    <a:pt x="117" y="145"/>
                  </a:cubicBezTo>
                  <a:cubicBezTo>
                    <a:pt x="121" y="145"/>
                    <a:pt x="126" y="149"/>
                    <a:pt x="130" y="151"/>
                  </a:cubicBezTo>
                  <a:cubicBezTo>
                    <a:pt x="139" y="157"/>
                    <a:pt x="139" y="157"/>
                    <a:pt x="139" y="15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11" name="EMANUEL"/>
            <p:cNvSpPr>
              <a:spLocks/>
            </p:cNvSpPr>
            <p:nvPr/>
          </p:nvSpPr>
          <p:spPr bwMode="auto">
            <a:xfrm>
              <a:off x="5116513" y="3289300"/>
              <a:ext cx="631825" cy="639763"/>
            </a:xfrm>
            <a:custGeom>
              <a:avLst/>
              <a:gdLst>
                <a:gd name="T0" fmla="*/ 231 w 265"/>
                <a:gd name="T1" fmla="*/ 89 h 269"/>
                <a:gd name="T2" fmla="*/ 265 w 265"/>
                <a:gd name="T3" fmla="*/ 116 h 269"/>
                <a:gd name="T4" fmla="*/ 256 w 265"/>
                <a:gd name="T5" fmla="*/ 134 h 269"/>
                <a:gd name="T6" fmla="*/ 254 w 265"/>
                <a:gd name="T7" fmla="*/ 149 h 269"/>
                <a:gd name="T8" fmla="*/ 244 w 265"/>
                <a:gd name="T9" fmla="*/ 145 h 269"/>
                <a:gd name="T10" fmla="*/ 210 w 265"/>
                <a:gd name="T11" fmla="*/ 156 h 269"/>
                <a:gd name="T12" fmla="*/ 184 w 265"/>
                <a:gd name="T13" fmla="*/ 205 h 269"/>
                <a:gd name="T14" fmla="*/ 170 w 265"/>
                <a:gd name="T15" fmla="*/ 257 h 269"/>
                <a:gd name="T16" fmla="*/ 160 w 265"/>
                <a:gd name="T17" fmla="*/ 263 h 269"/>
                <a:gd name="T18" fmla="*/ 147 w 265"/>
                <a:gd name="T19" fmla="*/ 268 h 269"/>
                <a:gd name="T20" fmla="*/ 118 w 265"/>
                <a:gd name="T21" fmla="*/ 267 h 269"/>
                <a:gd name="T22" fmla="*/ 96 w 265"/>
                <a:gd name="T23" fmla="*/ 240 h 269"/>
                <a:gd name="T24" fmla="*/ 96 w 265"/>
                <a:gd name="T25" fmla="*/ 241 h 269"/>
                <a:gd name="T26" fmla="*/ 101 w 265"/>
                <a:gd name="T27" fmla="*/ 222 h 269"/>
                <a:gd name="T28" fmla="*/ 104 w 265"/>
                <a:gd name="T29" fmla="*/ 192 h 269"/>
                <a:gd name="T30" fmla="*/ 83 w 265"/>
                <a:gd name="T31" fmla="*/ 184 h 269"/>
                <a:gd name="T32" fmla="*/ 62 w 265"/>
                <a:gd name="T33" fmla="*/ 169 h 269"/>
                <a:gd name="T34" fmla="*/ 32 w 265"/>
                <a:gd name="T35" fmla="*/ 166 h 269"/>
                <a:gd name="T36" fmla="*/ 12 w 265"/>
                <a:gd name="T37" fmla="*/ 163 h 269"/>
                <a:gd name="T38" fmla="*/ 6 w 265"/>
                <a:gd name="T39" fmla="*/ 166 h 269"/>
                <a:gd name="T40" fmla="*/ 0 w 265"/>
                <a:gd name="T41" fmla="*/ 165 h 269"/>
                <a:gd name="T42" fmla="*/ 17 w 265"/>
                <a:gd name="T43" fmla="*/ 156 h 269"/>
                <a:gd name="T44" fmla="*/ 25 w 265"/>
                <a:gd name="T45" fmla="*/ 145 h 269"/>
                <a:gd name="T46" fmla="*/ 46 w 265"/>
                <a:gd name="T47" fmla="*/ 111 h 269"/>
                <a:gd name="T48" fmla="*/ 72 w 265"/>
                <a:gd name="T49" fmla="*/ 93 h 269"/>
                <a:gd name="T50" fmla="*/ 62 w 265"/>
                <a:gd name="T51" fmla="*/ 71 h 269"/>
                <a:gd name="T52" fmla="*/ 84 w 265"/>
                <a:gd name="T53" fmla="*/ 48 h 269"/>
                <a:gd name="T54" fmla="*/ 86 w 265"/>
                <a:gd name="T55" fmla="*/ 42 h 269"/>
                <a:gd name="T56" fmla="*/ 94 w 265"/>
                <a:gd name="T57" fmla="*/ 13 h 269"/>
                <a:gd name="T58" fmla="*/ 118 w 265"/>
                <a:gd name="T59" fmla="*/ 9 h 269"/>
                <a:gd name="T60" fmla="*/ 135 w 265"/>
                <a:gd name="T61" fmla="*/ 0 h 269"/>
                <a:gd name="T62" fmla="*/ 149 w 265"/>
                <a:gd name="T63" fmla="*/ 8 h 269"/>
                <a:gd name="T64" fmla="*/ 169 w 265"/>
                <a:gd name="T65" fmla="*/ 11 h 269"/>
                <a:gd name="T66" fmla="*/ 197 w 265"/>
                <a:gd name="T67" fmla="*/ 1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5" h="269">
                  <a:moveTo>
                    <a:pt x="206" y="13"/>
                  </a:moveTo>
                  <a:cubicBezTo>
                    <a:pt x="231" y="89"/>
                    <a:pt x="231" y="89"/>
                    <a:pt x="231" y="89"/>
                  </a:cubicBezTo>
                  <a:cubicBezTo>
                    <a:pt x="265" y="116"/>
                    <a:pt x="265" y="116"/>
                    <a:pt x="265" y="116"/>
                  </a:cubicBezTo>
                  <a:cubicBezTo>
                    <a:pt x="265" y="116"/>
                    <a:pt x="265" y="116"/>
                    <a:pt x="265" y="116"/>
                  </a:cubicBezTo>
                  <a:cubicBezTo>
                    <a:pt x="264" y="121"/>
                    <a:pt x="258" y="124"/>
                    <a:pt x="258" y="129"/>
                  </a:cubicBezTo>
                  <a:cubicBezTo>
                    <a:pt x="257" y="130"/>
                    <a:pt x="257" y="132"/>
                    <a:pt x="256" y="134"/>
                  </a:cubicBezTo>
                  <a:cubicBezTo>
                    <a:pt x="256" y="136"/>
                    <a:pt x="255" y="138"/>
                    <a:pt x="254" y="140"/>
                  </a:cubicBezTo>
                  <a:cubicBezTo>
                    <a:pt x="254" y="149"/>
                    <a:pt x="254" y="149"/>
                    <a:pt x="254" y="149"/>
                  </a:cubicBezTo>
                  <a:cubicBezTo>
                    <a:pt x="254" y="149"/>
                    <a:pt x="254" y="149"/>
                    <a:pt x="254" y="149"/>
                  </a:cubicBezTo>
                  <a:cubicBezTo>
                    <a:pt x="244" y="145"/>
                    <a:pt x="244" y="145"/>
                    <a:pt x="244" y="145"/>
                  </a:cubicBezTo>
                  <a:cubicBezTo>
                    <a:pt x="242" y="143"/>
                    <a:pt x="237" y="140"/>
                    <a:pt x="235" y="138"/>
                  </a:cubicBezTo>
                  <a:cubicBezTo>
                    <a:pt x="230" y="137"/>
                    <a:pt x="214" y="152"/>
                    <a:pt x="210" y="156"/>
                  </a:cubicBezTo>
                  <a:cubicBezTo>
                    <a:pt x="201" y="164"/>
                    <a:pt x="192" y="174"/>
                    <a:pt x="189" y="185"/>
                  </a:cubicBezTo>
                  <a:cubicBezTo>
                    <a:pt x="187" y="192"/>
                    <a:pt x="186" y="198"/>
                    <a:pt x="184" y="205"/>
                  </a:cubicBezTo>
                  <a:cubicBezTo>
                    <a:pt x="181" y="213"/>
                    <a:pt x="173" y="224"/>
                    <a:pt x="167" y="230"/>
                  </a:cubicBezTo>
                  <a:cubicBezTo>
                    <a:pt x="154" y="245"/>
                    <a:pt x="174" y="242"/>
                    <a:pt x="170" y="257"/>
                  </a:cubicBezTo>
                  <a:cubicBezTo>
                    <a:pt x="170" y="257"/>
                    <a:pt x="170" y="257"/>
                    <a:pt x="170" y="257"/>
                  </a:cubicBezTo>
                  <a:cubicBezTo>
                    <a:pt x="160" y="263"/>
                    <a:pt x="160" y="263"/>
                    <a:pt x="160" y="263"/>
                  </a:cubicBezTo>
                  <a:cubicBezTo>
                    <a:pt x="158" y="264"/>
                    <a:pt x="156" y="266"/>
                    <a:pt x="155" y="268"/>
                  </a:cubicBezTo>
                  <a:cubicBezTo>
                    <a:pt x="152" y="268"/>
                    <a:pt x="150" y="268"/>
                    <a:pt x="147" y="268"/>
                  </a:cubicBezTo>
                  <a:cubicBezTo>
                    <a:pt x="143" y="268"/>
                    <a:pt x="139" y="268"/>
                    <a:pt x="135" y="268"/>
                  </a:cubicBezTo>
                  <a:cubicBezTo>
                    <a:pt x="132" y="268"/>
                    <a:pt x="120" y="269"/>
                    <a:pt x="118" y="267"/>
                  </a:cubicBezTo>
                  <a:cubicBezTo>
                    <a:pt x="118" y="258"/>
                    <a:pt x="112" y="249"/>
                    <a:pt x="104" y="245"/>
                  </a:cubicBezTo>
                  <a:cubicBezTo>
                    <a:pt x="102" y="244"/>
                    <a:pt x="97" y="242"/>
                    <a:pt x="96" y="240"/>
                  </a:cubicBezTo>
                  <a:cubicBezTo>
                    <a:pt x="96" y="241"/>
                    <a:pt x="96" y="241"/>
                    <a:pt x="96" y="240"/>
                  </a:cubicBezTo>
                  <a:cubicBezTo>
                    <a:pt x="96" y="241"/>
                    <a:pt x="96" y="241"/>
                    <a:pt x="96" y="241"/>
                  </a:cubicBezTo>
                  <a:cubicBezTo>
                    <a:pt x="98" y="232"/>
                    <a:pt x="98" y="232"/>
                    <a:pt x="98" y="232"/>
                  </a:cubicBezTo>
                  <a:cubicBezTo>
                    <a:pt x="98" y="229"/>
                    <a:pt x="99" y="225"/>
                    <a:pt x="101" y="222"/>
                  </a:cubicBezTo>
                  <a:cubicBezTo>
                    <a:pt x="103" y="219"/>
                    <a:pt x="102" y="215"/>
                    <a:pt x="103" y="211"/>
                  </a:cubicBezTo>
                  <a:cubicBezTo>
                    <a:pt x="104" y="205"/>
                    <a:pt x="109" y="196"/>
                    <a:pt x="104" y="192"/>
                  </a:cubicBezTo>
                  <a:cubicBezTo>
                    <a:pt x="101" y="191"/>
                    <a:pt x="93" y="188"/>
                    <a:pt x="90" y="187"/>
                  </a:cubicBezTo>
                  <a:cubicBezTo>
                    <a:pt x="89" y="186"/>
                    <a:pt x="85" y="185"/>
                    <a:pt x="83" y="184"/>
                  </a:cubicBezTo>
                  <a:cubicBezTo>
                    <a:pt x="75" y="179"/>
                    <a:pt x="75" y="179"/>
                    <a:pt x="75" y="179"/>
                  </a:cubicBezTo>
                  <a:cubicBezTo>
                    <a:pt x="71" y="176"/>
                    <a:pt x="67" y="172"/>
                    <a:pt x="62" y="169"/>
                  </a:cubicBezTo>
                  <a:cubicBezTo>
                    <a:pt x="56" y="168"/>
                    <a:pt x="50" y="168"/>
                    <a:pt x="44" y="170"/>
                  </a:cubicBezTo>
                  <a:cubicBezTo>
                    <a:pt x="38" y="171"/>
                    <a:pt x="36" y="169"/>
                    <a:pt x="32" y="166"/>
                  </a:cubicBezTo>
                  <a:cubicBezTo>
                    <a:pt x="29" y="163"/>
                    <a:pt x="27" y="164"/>
                    <a:pt x="23" y="164"/>
                  </a:cubicBezTo>
                  <a:cubicBezTo>
                    <a:pt x="19" y="163"/>
                    <a:pt x="16" y="163"/>
                    <a:pt x="12" y="163"/>
                  </a:cubicBezTo>
                  <a:cubicBezTo>
                    <a:pt x="12" y="164"/>
                    <a:pt x="11" y="164"/>
                    <a:pt x="10" y="164"/>
                  </a:cubicBezTo>
                  <a:cubicBezTo>
                    <a:pt x="9" y="165"/>
                    <a:pt x="7" y="166"/>
                    <a:pt x="6" y="166"/>
                  </a:cubicBezTo>
                  <a:cubicBezTo>
                    <a:pt x="4" y="166"/>
                    <a:pt x="2" y="165"/>
                    <a:pt x="0" y="165"/>
                  </a:cubicBezTo>
                  <a:cubicBezTo>
                    <a:pt x="0" y="165"/>
                    <a:pt x="0" y="165"/>
                    <a:pt x="0" y="165"/>
                  </a:cubicBezTo>
                  <a:cubicBezTo>
                    <a:pt x="1" y="163"/>
                    <a:pt x="3" y="161"/>
                    <a:pt x="5" y="160"/>
                  </a:cubicBezTo>
                  <a:cubicBezTo>
                    <a:pt x="9" y="158"/>
                    <a:pt x="13" y="159"/>
                    <a:pt x="17" y="156"/>
                  </a:cubicBezTo>
                  <a:cubicBezTo>
                    <a:pt x="20" y="154"/>
                    <a:pt x="26" y="155"/>
                    <a:pt x="30" y="153"/>
                  </a:cubicBezTo>
                  <a:cubicBezTo>
                    <a:pt x="31" y="150"/>
                    <a:pt x="26" y="147"/>
                    <a:pt x="25" y="145"/>
                  </a:cubicBezTo>
                  <a:cubicBezTo>
                    <a:pt x="22" y="139"/>
                    <a:pt x="18" y="132"/>
                    <a:pt x="25" y="127"/>
                  </a:cubicBezTo>
                  <a:cubicBezTo>
                    <a:pt x="31" y="121"/>
                    <a:pt x="39" y="117"/>
                    <a:pt x="46" y="111"/>
                  </a:cubicBezTo>
                  <a:cubicBezTo>
                    <a:pt x="52" y="107"/>
                    <a:pt x="51" y="102"/>
                    <a:pt x="59" y="100"/>
                  </a:cubicBezTo>
                  <a:cubicBezTo>
                    <a:pt x="63" y="100"/>
                    <a:pt x="76" y="98"/>
                    <a:pt x="72" y="93"/>
                  </a:cubicBezTo>
                  <a:cubicBezTo>
                    <a:pt x="68" y="93"/>
                    <a:pt x="62" y="85"/>
                    <a:pt x="60" y="81"/>
                  </a:cubicBezTo>
                  <a:cubicBezTo>
                    <a:pt x="59" y="77"/>
                    <a:pt x="58" y="74"/>
                    <a:pt x="62" y="71"/>
                  </a:cubicBezTo>
                  <a:cubicBezTo>
                    <a:pt x="68" y="68"/>
                    <a:pt x="72" y="62"/>
                    <a:pt x="78" y="60"/>
                  </a:cubicBezTo>
                  <a:cubicBezTo>
                    <a:pt x="81" y="58"/>
                    <a:pt x="82" y="51"/>
                    <a:pt x="84" y="48"/>
                  </a:cubicBezTo>
                  <a:cubicBezTo>
                    <a:pt x="86" y="42"/>
                    <a:pt x="86" y="42"/>
                    <a:pt x="86" y="42"/>
                  </a:cubicBezTo>
                  <a:cubicBezTo>
                    <a:pt x="86" y="42"/>
                    <a:pt x="86" y="42"/>
                    <a:pt x="86" y="42"/>
                  </a:cubicBezTo>
                  <a:cubicBezTo>
                    <a:pt x="90" y="41"/>
                    <a:pt x="98" y="34"/>
                    <a:pt x="99" y="30"/>
                  </a:cubicBezTo>
                  <a:cubicBezTo>
                    <a:pt x="99" y="24"/>
                    <a:pt x="90" y="19"/>
                    <a:pt x="94" y="13"/>
                  </a:cubicBezTo>
                  <a:cubicBezTo>
                    <a:pt x="100" y="11"/>
                    <a:pt x="106" y="16"/>
                    <a:pt x="111" y="15"/>
                  </a:cubicBezTo>
                  <a:cubicBezTo>
                    <a:pt x="114" y="14"/>
                    <a:pt x="116" y="11"/>
                    <a:pt x="118" y="9"/>
                  </a:cubicBezTo>
                  <a:cubicBezTo>
                    <a:pt x="119" y="7"/>
                    <a:pt x="123" y="5"/>
                    <a:pt x="124" y="3"/>
                  </a:cubicBezTo>
                  <a:cubicBezTo>
                    <a:pt x="135" y="0"/>
                    <a:pt x="135" y="0"/>
                    <a:pt x="135" y="0"/>
                  </a:cubicBezTo>
                  <a:cubicBezTo>
                    <a:pt x="135" y="0"/>
                    <a:pt x="135" y="0"/>
                    <a:pt x="135" y="0"/>
                  </a:cubicBezTo>
                  <a:cubicBezTo>
                    <a:pt x="140" y="5"/>
                    <a:pt x="142" y="7"/>
                    <a:pt x="149" y="8"/>
                  </a:cubicBezTo>
                  <a:cubicBezTo>
                    <a:pt x="154" y="8"/>
                    <a:pt x="162" y="7"/>
                    <a:pt x="166" y="10"/>
                  </a:cubicBezTo>
                  <a:cubicBezTo>
                    <a:pt x="167" y="10"/>
                    <a:pt x="168" y="11"/>
                    <a:pt x="169" y="11"/>
                  </a:cubicBezTo>
                  <a:cubicBezTo>
                    <a:pt x="173" y="12"/>
                    <a:pt x="176" y="16"/>
                    <a:pt x="182" y="17"/>
                  </a:cubicBezTo>
                  <a:cubicBezTo>
                    <a:pt x="186" y="17"/>
                    <a:pt x="193" y="14"/>
                    <a:pt x="197" y="13"/>
                  </a:cubicBezTo>
                  <a:cubicBezTo>
                    <a:pt x="206" y="13"/>
                    <a:pt x="206" y="13"/>
                    <a:pt x="206" y="1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12" name="EFFINGHAM"/>
            <p:cNvSpPr>
              <a:spLocks/>
            </p:cNvSpPr>
            <p:nvPr/>
          </p:nvSpPr>
          <p:spPr bwMode="auto">
            <a:xfrm>
              <a:off x="6193616" y="3589338"/>
              <a:ext cx="421265" cy="573088"/>
            </a:xfrm>
            <a:custGeom>
              <a:avLst/>
              <a:gdLst>
                <a:gd name="T0" fmla="*/ 61 w 181"/>
                <a:gd name="T1" fmla="*/ 0 h 241"/>
                <a:gd name="T2" fmla="*/ 28 w 181"/>
                <a:gd name="T3" fmla="*/ 21 h 241"/>
                <a:gd name="T4" fmla="*/ 28 w 181"/>
                <a:gd name="T5" fmla="*/ 21 h 241"/>
                <a:gd name="T6" fmla="*/ 28 w 181"/>
                <a:gd name="T7" fmla="*/ 21 h 241"/>
                <a:gd name="T8" fmla="*/ 24 w 181"/>
                <a:gd name="T9" fmla="*/ 24 h 241"/>
                <a:gd name="T10" fmla="*/ 16 w 181"/>
                <a:gd name="T11" fmla="*/ 30 h 241"/>
                <a:gd name="T12" fmla="*/ 6 w 181"/>
                <a:gd name="T13" fmla="*/ 39 h 241"/>
                <a:gd name="T14" fmla="*/ 1 w 181"/>
                <a:gd name="T15" fmla="*/ 46 h 241"/>
                <a:gd name="T16" fmla="*/ 1 w 181"/>
                <a:gd name="T17" fmla="*/ 46 h 241"/>
                <a:gd name="T18" fmla="*/ 6 w 181"/>
                <a:gd name="T19" fmla="*/ 53 h 241"/>
                <a:gd name="T20" fmla="*/ 7 w 181"/>
                <a:gd name="T21" fmla="*/ 59 h 241"/>
                <a:gd name="T22" fmla="*/ 9 w 181"/>
                <a:gd name="T23" fmla="*/ 67 h 241"/>
                <a:gd name="T24" fmla="*/ 16 w 181"/>
                <a:gd name="T25" fmla="*/ 108 h 241"/>
                <a:gd name="T26" fmla="*/ 35 w 181"/>
                <a:gd name="T27" fmla="*/ 126 h 241"/>
                <a:gd name="T28" fmla="*/ 44 w 181"/>
                <a:gd name="T29" fmla="*/ 151 h 241"/>
                <a:gd name="T30" fmla="*/ 48 w 181"/>
                <a:gd name="T31" fmla="*/ 170 h 241"/>
                <a:gd name="T32" fmla="*/ 48 w 181"/>
                <a:gd name="T33" fmla="*/ 170 h 241"/>
                <a:gd name="T34" fmla="*/ 53 w 181"/>
                <a:gd name="T35" fmla="*/ 180 h 241"/>
                <a:gd name="T36" fmla="*/ 56 w 181"/>
                <a:gd name="T37" fmla="*/ 193 h 241"/>
                <a:gd name="T38" fmla="*/ 59 w 181"/>
                <a:gd name="T39" fmla="*/ 207 h 241"/>
                <a:gd name="T40" fmla="*/ 62 w 181"/>
                <a:gd name="T41" fmla="*/ 219 h 241"/>
                <a:gd name="T42" fmla="*/ 63 w 181"/>
                <a:gd name="T43" fmla="*/ 235 h 241"/>
                <a:gd name="T44" fmla="*/ 66 w 181"/>
                <a:gd name="T45" fmla="*/ 241 h 241"/>
                <a:gd name="T46" fmla="*/ 66 w 181"/>
                <a:gd name="T47" fmla="*/ 241 h 241"/>
                <a:gd name="T48" fmla="*/ 148 w 181"/>
                <a:gd name="T49" fmla="*/ 172 h 241"/>
                <a:gd name="T50" fmla="*/ 165 w 181"/>
                <a:gd name="T51" fmla="*/ 177 h 241"/>
                <a:gd name="T52" fmla="*/ 165 w 181"/>
                <a:gd name="T53" fmla="*/ 177 h 241"/>
                <a:gd name="T54" fmla="*/ 170 w 181"/>
                <a:gd name="T55" fmla="*/ 167 h 241"/>
                <a:gd name="T56" fmla="*/ 176 w 181"/>
                <a:gd name="T57" fmla="*/ 149 h 241"/>
                <a:gd name="T58" fmla="*/ 173 w 181"/>
                <a:gd name="T59" fmla="*/ 140 h 241"/>
                <a:gd name="T60" fmla="*/ 173 w 181"/>
                <a:gd name="T61" fmla="*/ 132 h 241"/>
                <a:gd name="T62" fmla="*/ 170 w 181"/>
                <a:gd name="T63" fmla="*/ 128 h 241"/>
                <a:gd name="T64" fmla="*/ 165 w 181"/>
                <a:gd name="T65" fmla="*/ 130 h 241"/>
                <a:gd name="T66" fmla="*/ 160 w 181"/>
                <a:gd name="T67" fmla="*/ 127 h 241"/>
                <a:gd name="T68" fmla="*/ 157 w 181"/>
                <a:gd name="T69" fmla="*/ 115 h 241"/>
                <a:gd name="T70" fmla="*/ 154 w 181"/>
                <a:gd name="T71" fmla="*/ 106 h 241"/>
                <a:gd name="T72" fmla="*/ 148 w 181"/>
                <a:gd name="T73" fmla="*/ 98 h 241"/>
                <a:gd name="T74" fmla="*/ 147 w 181"/>
                <a:gd name="T75" fmla="*/ 76 h 241"/>
                <a:gd name="T76" fmla="*/ 149 w 181"/>
                <a:gd name="T77" fmla="*/ 71 h 241"/>
                <a:gd name="T78" fmla="*/ 149 w 181"/>
                <a:gd name="T79" fmla="*/ 70 h 241"/>
                <a:gd name="T80" fmla="*/ 131 w 181"/>
                <a:gd name="T81" fmla="*/ 46 h 241"/>
                <a:gd name="T82" fmla="*/ 124 w 181"/>
                <a:gd name="T83" fmla="*/ 42 h 241"/>
                <a:gd name="T84" fmla="*/ 112 w 181"/>
                <a:gd name="T85" fmla="*/ 28 h 241"/>
                <a:gd name="T86" fmla="*/ 95 w 181"/>
                <a:gd name="T87" fmla="*/ 24 h 241"/>
                <a:gd name="T88" fmla="*/ 78 w 181"/>
                <a:gd name="T89" fmla="*/ 12 h 241"/>
                <a:gd name="T90" fmla="*/ 66 w 181"/>
                <a:gd name="T91" fmla="*/ 5 h 241"/>
                <a:gd name="T92" fmla="*/ 61 w 181"/>
                <a:gd name="T93" fmla="*/ 0 h 241"/>
                <a:gd name="connsiteX0" fmla="*/ 3315 w 9792"/>
                <a:gd name="connsiteY0" fmla="*/ 0 h 10000"/>
                <a:gd name="connsiteX1" fmla="*/ 1492 w 9792"/>
                <a:gd name="connsiteY1" fmla="*/ 871 h 10000"/>
                <a:gd name="connsiteX2" fmla="*/ 1492 w 9792"/>
                <a:gd name="connsiteY2" fmla="*/ 871 h 10000"/>
                <a:gd name="connsiteX3" fmla="*/ 1492 w 9792"/>
                <a:gd name="connsiteY3" fmla="*/ 871 h 10000"/>
                <a:gd name="connsiteX4" fmla="*/ 1271 w 9792"/>
                <a:gd name="connsiteY4" fmla="*/ 996 h 10000"/>
                <a:gd name="connsiteX5" fmla="*/ 829 w 9792"/>
                <a:gd name="connsiteY5" fmla="*/ 1245 h 10000"/>
                <a:gd name="connsiteX6" fmla="*/ 276 w 9792"/>
                <a:gd name="connsiteY6" fmla="*/ 1618 h 10000"/>
                <a:gd name="connsiteX7" fmla="*/ 0 w 9792"/>
                <a:gd name="connsiteY7" fmla="*/ 1909 h 10000"/>
                <a:gd name="connsiteX8" fmla="*/ 0 w 9792"/>
                <a:gd name="connsiteY8" fmla="*/ 1909 h 10000"/>
                <a:gd name="connsiteX9" fmla="*/ 276 w 9792"/>
                <a:gd name="connsiteY9" fmla="*/ 2199 h 10000"/>
                <a:gd name="connsiteX10" fmla="*/ 332 w 9792"/>
                <a:gd name="connsiteY10" fmla="*/ 2448 h 10000"/>
                <a:gd name="connsiteX11" fmla="*/ 442 w 9792"/>
                <a:gd name="connsiteY11" fmla="*/ 2780 h 10000"/>
                <a:gd name="connsiteX12" fmla="*/ 829 w 9792"/>
                <a:gd name="connsiteY12" fmla="*/ 4481 h 10000"/>
                <a:gd name="connsiteX13" fmla="*/ 1879 w 9792"/>
                <a:gd name="connsiteY13" fmla="*/ 5228 h 10000"/>
                <a:gd name="connsiteX14" fmla="*/ 2376 w 9792"/>
                <a:gd name="connsiteY14" fmla="*/ 6266 h 10000"/>
                <a:gd name="connsiteX15" fmla="*/ 2597 w 9792"/>
                <a:gd name="connsiteY15" fmla="*/ 7054 h 10000"/>
                <a:gd name="connsiteX16" fmla="*/ 2597 w 9792"/>
                <a:gd name="connsiteY16" fmla="*/ 7054 h 10000"/>
                <a:gd name="connsiteX17" fmla="*/ 2873 w 9792"/>
                <a:gd name="connsiteY17" fmla="*/ 7469 h 10000"/>
                <a:gd name="connsiteX18" fmla="*/ 3039 w 9792"/>
                <a:gd name="connsiteY18" fmla="*/ 8008 h 10000"/>
                <a:gd name="connsiteX19" fmla="*/ 3205 w 9792"/>
                <a:gd name="connsiteY19" fmla="*/ 8589 h 10000"/>
                <a:gd name="connsiteX20" fmla="*/ 3370 w 9792"/>
                <a:gd name="connsiteY20" fmla="*/ 9087 h 10000"/>
                <a:gd name="connsiteX21" fmla="*/ 3426 w 9792"/>
                <a:gd name="connsiteY21" fmla="*/ 9751 h 10000"/>
                <a:gd name="connsiteX22" fmla="*/ 3591 w 9792"/>
                <a:gd name="connsiteY22" fmla="*/ 10000 h 10000"/>
                <a:gd name="connsiteX23" fmla="*/ 3591 w 9792"/>
                <a:gd name="connsiteY23" fmla="*/ 10000 h 10000"/>
                <a:gd name="connsiteX24" fmla="*/ 8122 w 9792"/>
                <a:gd name="connsiteY24" fmla="*/ 7137 h 10000"/>
                <a:gd name="connsiteX25" fmla="*/ 9061 w 9792"/>
                <a:gd name="connsiteY25" fmla="*/ 7344 h 10000"/>
                <a:gd name="connsiteX26" fmla="*/ 9061 w 9792"/>
                <a:gd name="connsiteY26" fmla="*/ 7344 h 10000"/>
                <a:gd name="connsiteX27" fmla="*/ 9337 w 9792"/>
                <a:gd name="connsiteY27" fmla="*/ 6929 h 10000"/>
                <a:gd name="connsiteX28" fmla="*/ 9669 w 9792"/>
                <a:gd name="connsiteY28" fmla="*/ 6183 h 10000"/>
                <a:gd name="connsiteX29" fmla="*/ 9503 w 9792"/>
                <a:gd name="connsiteY29" fmla="*/ 5809 h 10000"/>
                <a:gd name="connsiteX30" fmla="*/ 9503 w 9792"/>
                <a:gd name="connsiteY30" fmla="*/ 5477 h 10000"/>
                <a:gd name="connsiteX31" fmla="*/ 9337 w 9792"/>
                <a:gd name="connsiteY31" fmla="*/ 5311 h 10000"/>
                <a:gd name="connsiteX32" fmla="*/ 9061 w 9792"/>
                <a:gd name="connsiteY32" fmla="*/ 5394 h 10000"/>
                <a:gd name="connsiteX33" fmla="*/ 8785 w 9792"/>
                <a:gd name="connsiteY33" fmla="*/ 5270 h 10000"/>
                <a:gd name="connsiteX34" fmla="*/ 8619 w 9792"/>
                <a:gd name="connsiteY34" fmla="*/ 4772 h 10000"/>
                <a:gd name="connsiteX35" fmla="*/ 8453 w 9792"/>
                <a:gd name="connsiteY35" fmla="*/ 4398 h 10000"/>
                <a:gd name="connsiteX36" fmla="*/ 8122 w 9792"/>
                <a:gd name="connsiteY36" fmla="*/ 4066 h 10000"/>
                <a:gd name="connsiteX37" fmla="*/ 8067 w 9792"/>
                <a:gd name="connsiteY37" fmla="*/ 3154 h 10000"/>
                <a:gd name="connsiteX38" fmla="*/ 8177 w 9792"/>
                <a:gd name="connsiteY38" fmla="*/ 2946 h 10000"/>
                <a:gd name="connsiteX39" fmla="*/ 7183 w 9792"/>
                <a:gd name="connsiteY39" fmla="*/ 1909 h 10000"/>
                <a:gd name="connsiteX40" fmla="*/ 6796 w 9792"/>
                <a:gd name="connsiteY40" fmla="*/ 1743 h 10000"/>
                <a:gd name="connsiteX41" fmla="*/ 6133 w 9792"/>
                <a:gd name="connsiteY41" fmla="*/ 1162 h 10000"/>
                <a:gd name="connsiteX42" fmla="*/ 5194 w 9792"/>
                <a:gd name="connsiteY42" fmla="*/ 996 h 10000"/>
                <a:gd name="connsiteX43" fmla="*/ 4254 w 9792"/>
                <a:gd name="connsiteY43" fmla="*/ 498 h 10000"/>
                <a:gd name="connsiteX44" fmla="*/ 3591 w 9792"/>
                <a:gd name="connsiteY44" fmla="*/ 207 h 10000"/>
                <a:gd name="connsiteX45" fmla="*/ 3315 w 9792"/>
                <a:gd name="connsiteY45" fmla="*/ 0 h 10000"/>
                <a:gd name="connsiteX0" fmla="*/ 3385 w 10000"/>
                <a:gd name="connsiteY0" fmla="*/ 0 h 10000"/>
                <a:gd name="connsiteX1" fmla="*/ 1524 w 10000"/>
                <a:gd name="connsiteY1" fmla="*/ 871 h 10000"/>
                <a:gd name="connsiteX2" fmla="*/ 1524 w 10000"/>
                <a:gd name="connsiteY2" fmla="*/ 871 h 10000"/>
                <a:gd name="connsiteX3" fmla="*/ 1524 w 10000"/>
                <a:gd name="connsiteY3" fmla="*/ 871 h 10000"/>
                <a:gd name="connsiteX4" fmla="*/ 1298 w 10000"/>
                <a:gd name="connsiteY4" fmla="*/ 996 h 10000"/>
                <a:gd name="connsiteX5" fmla="*/ 847 w 10000"/>
                <a:gd name="connsiteY5" fmla="*/ 1245 h 10000"/>
                <a:gd name="connsiteX6" fmla="*/ 282 w 10000"/>
                <a:gd name="connsiteY6" fmla="*/ 1618 h 10000"/>
                <a:gd name="connsiteX7" fmla="*/ 0 w 10000"/>
                <a:gd name="connsiteY7" fmla="*/ 1909 h 10000"/>
                <a:gd name="connsiteX8" fmla="*/ 0 w 10000"/>
                <a:gd name="connsiteY8" fmla="*/ 1909 h 10000"/>
                <a:gd name="connsiteX9" fmla="*/ 282 w 10000"/>
                <a:gd name="connsiteY9" fmla="*/ 2199 h 10000"/>
                <a:gd name="connsiteX10" fmla="*/ 339 w 10000"/>
                <a:gd name="connsiteY10" fmla="*/ 2448 h 10000"/>
                <a:gd name="connsiteX11" fmla="*/ 451 w 10000"/>
                <a:gd name="connsiteY11" fmla="*/ 2780 h 10000"/>
                <a:gd name="connsiteX12" fmla="*/ 847 w 10000"/>
                <a:gd name="connsiteY12" fmla="*/ 4481 h 10000"/>
                <a:gd name="connsiteX13" fmla="*/ 1919 w 10000"/>
                <a:gd name="connsiteY13" fmla="*/ 5228 h 10000"/>
                <a:gd name="connsiteX14" fmla="*/ 2426 w 10000"/>
                <a:gd name="connsiteY14" fmla="*/ 6266 h 10000"/>
                <a:gd name="connsiteX15" fmla="*/ 2652 w 10000"/>
                <a:gd name="connsiteY15" fmla="*/ 7054 h 10000"/>
                <a:gd name="connsiteX16" fmla="*/ 2652 w 10000"/>
                <a:gd name="connsiteY16" fmla="*/ 7054 h 10000"/>
                <a:gd name="connsiteX17" fmla="*/ 2934 w 10000"/>
                <a:gd name="connsiteY17" fmla="*/ 7469 h 10000"/>
                <a:gd name="connsiteX18" fmla="*/ 3104 w 10000"/>
                <a:gd name="connsiteY18" fmla="*/ 8008 h 10000"/>
                <a:gd name="connsiteX19" fmla="*/ 3273 w 10000"/>
                <a:gd name="connsiteY19" fmla="*/ 8589 h 10000"/>
                <a:gd name="connsiteX20" fmla="*/ 3442 w 10000"/>
                <a:gd name="connsiteY20" fmla="*/ 9087 h 10000"/>
                <a:gd name="connsiteX21" fmla="*/ 3499 w 10000"/>
                <a:gd name="connsiteY21" fmla="*/ 9751 h 10000"/>
                <a:gd name="connsiteX22" fmla="*/ 3667 w 10000"/>
                <a:gd name="connsiteY22" fmla="*/ 10000 h 10000"/>
                <a:gd name="connsiteX23" fmla="*/ 3667 w 10000"/>
                <a:gd name="connsiteY23" fmla="*/ 10000 h 10000"/>
                <a:gd name="connsiteX24" fmla="*/ 8295 w 10000"/>
                <a:gd name="connsiteY24" fmla="*/ 7137 h 10000"/>
                <a:gd name="connsiteX25" fmla="*/ 9253 w 10000"/>
                <a:gd name="connsiteY25" fmla="*/ 7344 h 10000"/>
                <a:gd name="connsiteX26" fmla="*/ 9253 w 10000"/>
                <a:gd name="connsiteY26" fmla="*/ 7344 h 10000"/>
                <a:gd name="connsiteX27" fmla="*/ 9535 w 10000"/>
                <a:gd name="connsiteY27" fmla="*/ 6929 h 10000"/>
                <a:gd name="connsiteX28" fmla="*/ 9874 w 10000"/>
                <a:gd name="connsiteY28" fmla="*/ 6183 h 10000"/>
                <a:gd name="connsiteX29" fmla="*/ 9705 w 10000"/>
                <a:gd name="connsiteY29" fmla="*/ 5809 h 10000"/>
                <a:gd name="connsiteX30" fmla="*/ 9705 w 10000"/>
                <a:gd name="connsiteY30" fmla="*/ 5477 h 10000"/>
                <a:gd name="connsiteX31" fmla="*/ 9535 w 10000"/>
                <a:gd name="connsiteY31" fmla="*/ 5311 h 10000"/>
                <a:gd name="connsiteX32" fmla="*/ 9253 w 10000"/>
                <a:gd name="connsiteY32" fmla="*/ 5394 h 10000"/>
                <a:gd name="connsiteX33" fmla="*/ 8972 w 10000"/>
                <a:gd name="connsiteY33" fmla="*/ 5270 h 10000"/>
                <a:gd name="connsiteX34" fmla="*/ 8802 w 10000"/>
                <a:gd name="connsiteY34" fmla="*/ 4772 h 10000"/>
                <a:gd name="connsiteX35" fmla="*/ 8633 w 10000"/>
                <a:gd name="connsiteY35" fmla="*/ 4398 h 10000"/>
                <a:gd name="connsiteX36" fmla="*/ 8295 w 10000"/>
                <a:gd name="connsiteY36" fmla="*/ 4066 h 10000"/>
                <a:gd name="connsiteX37" fmla="*/ 8238 w 10000"/>
                <a:gd name="connsiteY37" fmla="*/ 3154 h 10000"/>
                <a:gd name="connsiteX38" fmla="*/ 7336 w 10000"/>
                <a:gd name="connsiteY38" fmla="*/ 1909 h 10000"/>
                <a:gd name="connsiteX39" fmla="*/ 6940 w 10000"/>
                <a:gd name="connsiteY39" fmla="*/ 1743 h 10000"/>
                <a:gd name="connsiteX40" fmla="*/ 6263 w 10000"/>
                <a:gd name="connsiteY40" fmla="*/ 1162 h 10000"/>
                <a:gd name="connsiteX41" fmla="*/ 5304 w 10000"/>
                <a:gd name="connsiteY41" fmla="*/ 996 h 10000"/>
                <a:gd name="connsiteX42" fmla="*/ 4344 w 10000"/>
                <a:gd name="connsiteY42" fmla="*/ 498 h 10000"/>
                <a:gd name="connsiteX43" fmla="*/ 3667 w 10000"/>
                <a:gd name="connsiteY43" fmla="*/ 207 h 10000"/>
                <a:gd name="connsiteX44" fmla="*/ 3385 w 10000"/>
                <a:gd name="connsiteY4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000" h="10000">
                  <a:moveTo>
                    <a:pt x="3385" y="0"/>
                  </a:moveTo>
                  <a:lnTo>
                    <a:pt x="1524" y="871"/>
                  </a:lnTo>
                  <a:lnTo>
                    <a:pt x="1524" y="871"/>
                  </a:lnTo>
                  <a:lnTo>
                    <a:pt x="1524" y="871"/>
                  </a:lnTo>
                  <a:cubicBezTo>
                    <a:pt x="1468" y="954"/>
                    <a:pt x="1354" y="954"/>
                    <a:pt x="1298" y="996"/>
                  </a:cubicBezTo>
                  <a:cubicBezTo>
                    <a:pt x="1185" y="1120"/>
                    <a:pt x="1016" y="1162"/>
                    <a:pt x="847" y="1245"/>
                  </a:cubicBezTo>
                  <a:cubicBezTo>
                    <a:pt x="677" y="1369"/>
                    <a:pt x="451" y="1494"/>
                    <a:pt x="282" y="1618"/>
                  </a:cubicBezTo>
                  <a:lnTo>
                    <a:pt x="0" y="1909"/>
                  </a:lnTo>
                  <a:lnTo>
                    <a:pt x="0" y="1909"/>
                  </a:lnTo>
                  <a:cubicBezTo>
                    <a:pt x="56" y="1992"/>
                    <a:pt x="170" y="2116"/>
                    <a:pt x="282" y="2199"/>
                  </a:cubicBezTo>
                  <a:cubicBezTo>
                    <a:pt x="282" y="2282"/>
                    <a:pt x="339" y="2365"/>
                    <a:pt x="339" y="2448"/>
                  </a:cubicBezTo>
                  <a:cubicBezTo>
                    <a:pt x="451" y="2531"/>
                    <a:pt x="451" y="2614"/>
                    <a:pt x="451" y="2780"/>
                  </a:cubicBezTo>
                  <a:cubicBezTo>
                    <a:pt x="-56" y="3237"/>
                    <a:pt x="451" y="4108"/>
                    <a:pt x="847" y="4481"/>
                  </a:cubicBezTo>
                  <a:cubicBezTo>
                    <a:pt x="1185" y="4730"/>
                    <a:pt x="1636" y="4938"/>
                    <a:pt x="1919" y="5228"/>
                  </a:cubicBezTo>
                  <a:cubicBezTo>
                    <a:pt x="2201" y="5477"/>
                    <a:pt x="2370" y="5975"/>
                    <a:pt x="2426" y="6266"/>
                  </a:cubicBezTo>
                  <a:cubicBezTo>
                    <a:pt x="2501" y="6529"/>
                    <a:pt x="2577" y="6791"/>
                    <a:pt x="2652" y="7054"/>
                  </a:cubicBezTo>
                  <a:lnTo>
                    <a:pt x="2652" y="7054"/>
                  </a:lnTo>
                  <a:lnTo>
                    <a:pt x="2934" y="7469"/>
                  </a:lnTo>
                  <a:cubicBezTo>
                    <a:pt x="3104" y="7635"/>
                    <a:pt x="3047" y="7801"/>
                    <a:pt x="3104" y="8008"/>
                  </a:cubicBezTo>
                  <a:cubicBezTo>
                    <a:pt x="3160" y="8202"/>
                    <a:pt x="3217" y="8395"/>
                    <a:pt x="3273" y="8589"/>
                  </a:cubicBezTo>
                  <a:cubicBezTo>
                    <a:pt x="3442" y="8714"/>
                    <a:pt x="3499" y="8921"/>
                    <a:pt x="3442" y="9087"/>
                  </a:cubicBezTo>
                  <a:cubicBezTo>
                    <a:pt x="3329" y="9378"/>
                    <a:pt x="3385" y="9502"/>
                    <a:pt x="3499" y="9751"/>
                  </a:cubicBezTo>
                  <a:lnTo>
                    <a:pt x="3667" y="10000"/>
                  </a:lnTo>
                  <a:lnTo>
                    <a:pt x="3667" y="10000"/>
                  </a:lnTo>
                  <a:lnTo>
                    <a:pt x="8295" y="7137"/>
                  </a:lnTo>
                  <a:lnTo>
                    <a:pt x="9253" y="7344"/>
                  </a:lnTo>
                  <a:lnTo>
                    <a:pt x="9253" y="7344"/>
                  </a:lnTo>
                  <a:cubicBezTo>
                    <a:pt x="9367" y="7178"/>
                    <a:pt x="9479" y="7054"/>
                    <a:pt x="9535" y="6929"/>
                  </a:cubicBezTo>
                  <a:cubicBezTo>
                    <a:pt x="9931" y="6763"/>
                    <a:pt x="10156" y="6473"/>
                    <a:pt x="9874" y="6183"/>
                  </a:cubicBezTo>
                  <a:cubicBezTo>
                    <a:pt x="9818" y="6058"/>
                    <a:pt x="9649" y="5934"/>
                    <a:pt x="9705" y="5809"/>
                  </a:cubicBezTo>
                  <a:cubicBezTo>
                    <a:pt x="9705" y="5768"/>
                    <a:pt x="9818" y="5477"/>
                    <a:pt x="9705" y="5477"/>
                  </a:cubicBezTo>
                  <a:cubicBezTo>
                    <a:pt x="9648" y="5422"/>
                    <a:pt x="9592" y="5366"/>
                    <a:pt x="9535" y="5311"/>
                  </a:cubicBezTo>
                  <a:cubicBezTo>
                    <a:pt x="9479" y="5228"/>
                    <a:pt x="9253" y="5394"/>
                    <a:pt x="9253" y="5394"/>
                  </a:cubicBezTo>
                  <a:cubicBezTo>
                    <a:pt x="9084" y="5436"/>
                    <a:pt x="9028" y="5394"/>
                    <a:pt x="8972" y="5270"/>
                  </a:cubicBezTo>
                  <a:cubicBezTo>
                    <a:pt x="8915" y="5145"/>
                    <a:pt x="8858" y="4938"/>
                    <a:pt x="8802" y="4772"/>
                  </a:cubicBezTo>
                  <a:cubicBezTo>
                    <a:pt x="8746" y="4772"/>
                    <a:pt x="8690" y="4481"/>
                    <a:pt x="8633" y="4398"/>
                  </a:cubicBezTo>
                  <a:cubicBezTo>
                    <a:pt x="8520" y="4274"/>
                    <a:pt x="8464" y="4191"/>
                    <a:pt x="8295" y="4066"/>
                  </a:cubicBezTo>
                  <a:cubicBezTo>
                    <a:pt x="8013" y="3817"/>
                    <a:pt x="8013" y="3402"/>
                    <a:pt x="8238" y="3154"/>
                  </a:cubicBezTo>
                  <a:cubicBezTo>
                    <a:pt x="8078" y="2795"/>
                    <a:pt x="7552" y="2144"/>
                    <a:pt x="7336" y="1909"/>
                  </a:cubicBezTo>
                  <a:cubicBezTo>
                    <a:pt x="7120" y="1674"/>
                    <a:pt x="7110" y="1784"/>
                    <a:pt x="6940" y="1743"/>
                  </a:cubicBezTo>
                  <a:cubicBezTo>
                    <a:pt x="6545" y="1618"/>
                    <a:pt x="6263" y="1452"/>
                    <a:pt x="6263" y="1162"/>
                  </a:cubicBezTo>
                  <a:cubicBezTo>
                    <a:pt x="5924" y="913"/>
                    <a:pt x="5642" y="1037"/>
                    <a:pt x="5304" y="996"/>
                  </a:cubicBezTo>
                  <a:cubicBezTo>
                    <a:pt x="4796" y="954"/>
                    <a:pt x="4627" y="788"/>
                    <a:pt x="4344" y="498"/>
                  </a:cubicBezTo>
                  <a:cubicBezTo>
                    <a:pt x="4232" y="290"/>
                    <a:pt x="3837" y="373"/>
                    <a:pt x="3667" y="207"/>
                  </a:cubicBezTo>
                  <a:cubicBezTo>
                    <a:pt x="3611" y="124"/>
                    <a:pt x="3499" y="83"/>
                    <a:pt x="3385"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13" name="DAWSON"/>
            <p:cNvSpPr>
              <a:spLocks/>
            </p:cNvSpPr>
            <p:nvPr/>
          </p:nvSpPr>
          <p:spPr bwMode="auto">
            <a:xfrm>
              <a:off x="3443288" y="1209675"/>
              <a:ext cx="381000" cy="327025"/>
            </a:xfrm>
            <a:custGeom>
              <a:avLst/>
              <a:gdLst>
                <a:gd name="T0" fmla="*/ 149 w 160"/>
                <a:gd name="T1" fmla="*/ 96 h 137"/>
                <a:gd name="T2" fmla="*/ 149 w 160"/>
                <a:gd name="T3" fmla="*/ 97 h 137"/>
                <a:gd name="T4" fmla="*/ 152 w 160"/>
                <a:gd name="T5" fmla="*/ 100 h 137"/>
                <a:gd name="T6" fmla="*/ 149 w 160"/>
                <a:gd name="T7" fmla="*/ 107 h 137"/>
                <a:gd name="T8" fmla="*/ 149 w 160"/>
                <a:gd name="T9" fmla="*/ 113 h 137"/>
                <a:gd name="T10" fmla="*/ 152 w 160"/>
                <a:gd name="T11" fmla="*/ 123 h 137"/>
                <a:gd name="T12" fmla="*/ 156 w 160"/>
                <a:gd name="T13" fmla="*/ 130 h 137"/>
                <a:gd name="T14" fmla="*/ 160 w 160"/>
                <a:gd name="T15" fmla="*/ 137 h 137"/>
                <a:gd name="T16" fmla="*/ 160 w 160"/>
                <a:gd name="T17" fmla="*/ 137 h 137"/>
                <a:gd name="T18" fmla="*/ 33 w 160"/>
                <a:gd name="T19" fmla="*/ 137 h 137"/>
                <a:gd name="T20" fmla="*/ 33 w 160"/>
                <a:gd name="T21" fmla="*/ 137 h 137"/>
                <a:gd name="T22" fmla="*/ 33 w 160"/>
                <a:gd name="T23" fmla="*/ 114 h 137"/>
                <a:gd name="T24" fmla="*/ 33 w 160"/>
                <a:gd name="T25" fmla="*/ 114 h 137"/>
                <a:gd name="T26" fmla="*/ 33 w 160"/>
                <a:gd name="T27" fmla="*/ 70 h 137"/>
                <a:gd name="T28" fmla="*/ 6 w 160"/>
                <a:gd name="T29" fmla="*/ 70 h 137"/>
                <a:gd name="T30" fmla="*/ 0 w 160"/>
                <a:gd name="T31" fmla="*/ 26 h 137"/>
                <a:gd name="T32" fmla="*/ 0 w 160"/>
                <a:gd name="T33" fmla="*/ 26 h 137"/>
                <a:gd name="T34" fmla="*/ 4 w 160"/>
                <a:gd name="T35" fmla="*/ 16 h 137"/>
                <a:gd name="T36" fmla="*/ 8 w 160"/>
                <a:gd name="T37" fmla="*/ 15 h 137"/>
                <a:gd name="T38" fmla="*/ 16 w 160"/>
                <a:gd name="T39" fmla="*/ 20 h 137"/>
                <a:gd name="T40" fmla="*/ 29 w 160"/>
                <a:gd name="T41" fmla="*/ 24 h 137"/>
                <a:gd name="T42" fmla="*/ 39 w 160"/>
                <a:gd name="T43" fmla="*/ 9 h 137"/>
                <a:gd name="T44" fmla="*/ 46 w 160"/>
                <a:gd name="T45" fmla="*/ 8 h 137"/>
                <a:gd name="T46" fmla="*/ 53 w 160"/>
                <a:gd name="T47" fmla="*/ 4 h 137"/>
                <a:gd name="T48" fmla="*/ 60 w 160"/>
                <a:gd name="T49" fmla="*/ 0 h 137"/>
                <a:gd name="T50" fmla="*/ 60 w 160"/>
                <a:gd name="T51" fmla="*/ 0 h 137"/>
                <a:gd name="T52" fmla="*/ 63 w 160"/>
                <a:gd name="T53" fmla="*/ 0 h 137"/>
                <a:gd name="T54" fmla="*/ 63 w 160"/>
                <a:gd name="T55" fmla="*/ 38 h 137"/>
                <a:gd name="T56" fmla="*/ 101 w 160"/>
                <a:gd name="T57" fmla="*/ 75 h 137"/>
                <a:gd name="T58" fmla="*/ 149 w 160"/>
                <a:gd name="T59" fmla="*/ 9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37">
                  <a:moveTo>
                    <a:pt x="149" y="96"/>
                  </a:moveTo>
                  <a:cubicBezTo>
                    <a:pt x="149" y="96"/>
                    <a:pt x="149" y="97"/>
                    <a:pt x="149" y="97"/>
                  </a:cubicBezTo>
                  <a:cubicBezTo>
                    <a:pt x="150" y="98"/>
                    <a:pt x="151" y="99"/>
                    <a:pt x="152" y="100"/>
                  </a:cubicBezTo>
                  <a:cubicBezTo>
                    <a:pt x="152" y="102"/>
                    <a:pt x="150" y="104"/>
                    <a:pt x="149" y="107"/>
                  </a:cubicBezTo>
                  <a:cubicBezTo>
                    <a:pt x="149" y="109"/>
                    <a:pt x="149" y="111"/>
                    <a:pt x="149" y="113"/>
                  </a:cubicBezTo>
                  <a:cubicBezTo>
                    <a:pt x="150" y="117"/>
                    <a:pt x="150" y="120"/>
                    <a:pt x="152" y="123"/>
                  </a:cubicBezTo>
                  <a:cubicBezTo>
                    <a:pt x="154" y="125"/>
                    <a:pt x="154" y="127"/>
                    <a:pt x="156" y="130"/>
                  </a:cubicBezTo>
                  <a:cubicBezTo>
                    <a:pt x="160" y="137"/>
                    <a:pt x="160" y="137"/>
                    <a:pt x="160" y="137"/>
                  </a:cubicBezTo>
                  <a:cubicBezTo>
                    <a:pt x="160" y="137"/>
                    <a:pt x="160" y="137"/>
                    <a:pt x="160" y="137"/>
                  </a:cubicBezTo>
                  <a:cubicBezTo>
                    <a:pt x="33" y="137"/>
                    <a:pt x="33" y="137"/>
                    <a:pt x="33" y="137"/>
                  </a:cubicBezTo>
                  <a:cubicBezTo>
                    <a:pt x="33" y="137"/>
                    <a:pt x="33" y="137"/>
                    <a:pt x="33" y="137"/>
                  </a:cubicBezTo>
                  <a:cubicBezTo>
                    <a:pt x="33" y="114"/>
                    <a:pt x="33" y="114"/>
                    <a:pt x="33" y="114"/>
                  </a:cubicBezTo>
                  <a:cubicBezTo>
                    <a:pt x="33" y="114"/>
                    <a:pt x="33" y="114"/>
                    <a:pt x="33" y="114"/>
                  </a:cubicBezTo>
                  <a:cubicBezTo>
                    <a:pt x="33" y="70"/>
                    <a:pt x="33" y="70"/>
                    <a:pt x="33" y="70"/>
                  </a:cubicBezTo>
                  <a:cubicBezTo>
                    <a:pt x="6" y="70"/>
                    <a:pt x="6" y="70"/>
                    <a:pt x="6" y="70"/>
                  </a:cubicBezTo>
                  <a:cubicBezTo>
                    <a:pt x="0" y="26"/>
                    <a:pt x="0" y="26"/>
                    <a:pt x="0" y="26"/>
                  </a:cubicBezTo>
                  <a:cubicBezTo>
                    <a:pt x="0" y="26"/>
                    <a:pt x="0" y="26"/>
                    <a:pt x="0" y="26"/>
                  </a:cubicBezTo>
                  <a:cubicBezTo>
                    <a:pt x="2" y="23"/>
                    <a:pt x="2" y="18"/>
                    <a:pt x="4" y="16"/>
                  </a:cubicBezTo>
                  <a:cubicBezTo>
                    <a:pt x="5" y="13"/>
                    <a:pt x="6" y="15"/>
                    <a:pt x="8" y="15"/>
                  </a:cubicBezTo>
                  <a:cubicBezTo>
                    <a:pt x="10" y="17"/>
                    <a:pt x="14" y="18"/>
                    <a:pt x="16" y="20"/>
                  </a:cubicBezTo>
                  <a:cubicBezTo>
                    <a:pt x="20" y="23"/>
                    <a:pt x="23" y="24"/>
                    <a:pt x="29" y="24"/>
                  </a:cubicBezTo>
                  <a:cubicBezTo>
                    <a:pt x="38" y="24"/>
                    <a:pt x="32" y="13"/>
                    <a:pt x="39" y="9"/>
                  </a:cubicBezTo>
                  <a:cubicBezTo>
                    <a:pt x="41" y="8"/>
                    <a:pt x="43" y="8"/>
                    <a:pt x="46" y="8"/>
                  </a:cubicBezTo>
                  <a:cubicBezTo>
                    <a:pt x="48" y="8"/>
                    <a:pt x="50" y="4"/>
                    <a:pt x="53" y="4"/>
                  </a:cubicBezTo>
                  <a:cubicBezTo>
                    <a:pt x="60" y="0"/>
                    <a:pt x="60" y="0"/>
                    <a:pt x="60" y="0"/>
                  </a:cubicBezTo>
                  <a:cubicBezTo>
                    <a:pt x="60" y="0"/>
                    <a:pt x="60" y="0"/>
                    <a:pt x="60" y="0"/>
                  </a:cubicBezTo>
                  <a:cubicBezTo>
                    <a:pt x="63" y="0"/>
                    <a:pt x="63" y="0"/>
                    <a:pt x="63" y="0"/>
                  </a:cubicBezTo>
                  <a:cubicBezTo>
                    <a:pt x="63" y="38"/>
                    <a:pt x="63" y="38"/>
                    <a:pt x="63" y="38"/>
                  </a:cubicBezTo>
                  <a:cubicBezTo>
                    <a:pt x="101" y="75"/>
                    <a:pt x="101" y="75"/>
                    <a:pt x="101" y="75"/>
                  </a:cubicBezTo>
                  <a:cubicBezTo>
                    <a:pt x="149" y="96"/>
                    <a:pt x="149" y="96"/>
                    <a:pt x="149" y="9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14" name="DOOLY"/>
            <p:cNvSpPr>
              <a:spLocks/>
            </p:cNvSpPr>
            <p:nvPr/>
          </p:nvSpPr>
          <p:spPr bwMode="auto">
            <a:xfrm>
              <a:off x="3748088" y="3937000"/>
              <a:ext cx="415925" cy="304800"/>
            </a:xfrm>
            <a:custGeom>
              <a:avLst/>
              <a:gdLst>
                <a:gd name="T0" fmla="*/ 174 w 175"/>
                <a:gd name="T1" fmla="*/ 0 h 128"/>
                <a:gd name="T2" fmla="*/ 174 w 175"/>
                <a:gd name="T3" fmla="*/ 18 h 128"/>
                <a:gd name="T4" fmla="*/ 172 w 175"/>
                <a:gd name="T5" fmla="*/ 18 h 128"/>
                <a:gd name="T6" fmla="*/ 172 w 175"/>
                <a:gd name="T7" fmla="*/ 23 h 128"/>
                <a:gd name="T8" fmla="*/ 175 w 175"/>
                <a:gd name="T9" fmla="*/ 23 h 128"/>
                <a:gd name="T10" fmla="*/ 175 w 175"/>
                <a:gd name="T11" fmla="*/ 84 h 128"/>
                <a:gd name="T12" fmla="*/ 175 w 175"/>
                <a:gd name="T13" fmla="*/ 84 h 128"/>
                <a:gd name="T14" fmla="*/ 174 w 175"/>
                <a:gd name="T15" fmla="*/ 128 h 128"/>
                <a:gd name="T16" fmla="*/ 174 w 175"/>
                <a:gd name="T17" fmla="*/ 128 h 128"/>
                <a:gd name="T18" fmla="*/ 31 w 175"/>
                <a:gd name="T19" fmla="*/ 128 h 128"/>
                <a:gd name="T20" fmla="*/ 31 w 175"/>
                <a:gd name="T21" fmla="*/ 128 h 128"/>
                <a:gd name="T22" fmla="*/ 27 w 175"/>
                <a:gd name="T23" fmla="*/ 122 h 128"/>
                <a:gd name="T24" fmla="*/ 20 w 175"/>
                <a:gd name="T25" fmla="*/ 113 h 128"/>
                <a:gd name="T26" fmla="*/ 22 w 175"/>
                <a:gd name="T27" fmla="*/ 100 h 128"/>
                <a:gd name="T28" fmla="*/ 7 w 175"/>
                <a:gd name="T29" fmla="*/ 79 h 128"/>
                <a:gd name="T30" fmla="*/ 5 w 175"/>
                <a:gd name="T31" fmla="*/ 73 h 128"/>
                <a:gd name="T32" fmla="*/ 1 w 175"/>
                <a:gd name="T33" fmla="*/ 66 h 128"/>
                <a:gd name="T34" fmla="*/ 2 w 175"/>
                <a:gd name="T35" fmla="*/ 58 h 128"/>
                <a:gd name="T36" fmla="*/ 2 w 175"/>
                <a:gd name="T37" fmla="*/ 58 h 128"/>
                <a:gd name="T38" fmla="*/ 3 w 175"/>
                <a:gd name="T39" fmla="*/ 56 h 128"/>
                <a:gd name="T40" fmla="*/ 12 w 175"/>
                <a:gd name="T41" fmla="*/ 39 h 128"/>
                <a:gd name="T42" fmla="*/ 62 w 175"/>
                <a:gd name="T43" fmla="*/ 0 h 128"/>
                <a:gd name="T44" fmla="*/ 77 w 175"/>
                <a:gd name="T45" fmla="*/ 0 h 128"/>
                <a:gd name="T46" fmla="*/ 77 w 175"/>
                <a:gd name="T47" fmla="*/ 0 h 128"/>
                <a:gd name="T48" fmla="*/ 128 w 175"/>
                <a:gd name="T49" fmla="*/ 0 h 128"/>
                <a:gd name="T50" fmla="*/ 128 w 175"/>
                <a:gd name="T51" fmla="*/ 3 h 128"/>
                <a:gd name="T52" fmla="*/ 138 w 175"/>
                <a:gd name="T53" fmla="*/ 3 h 128"/>
                <a:gd name="T54" fmla="*/ 138 w 175"/>
                <a:gd name="T55" fmla="*/ 0 h 128"/>
                <a:gd name="T56" fmla="*/ 174 w 175"/>
                <a:gd name="T5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5" h="128">
                  <a:moveTo>
                    <a:pt x="174" y="0"/>
                  </a:moveTo>
                  <a:cubicBezTo>
                    <a:pt x="174" y="18"/>
                    <a:pt x="174" y="18"/>
                    <a:pt x="174" y="18"/>
                  </a:cubicBezTo>
                  <a:cubicBezTo>
                    <a:pt x="172" y="18"/>
                    <a:pt x="172" y="18"/>
                    <a:pt x="172" y="18"/>
                  </a:cubicBezTo>
                  <a:cubicBezTo>
                    <a:pt x="172" y="23"/>
                    <a:pt x="172" y="23"/>
                    <a:pt x="172" y="23"/>
                  </a:cubicBezTo>
                  <a:cubicBezTo>
                    <a:pt x="175" y="23"/>
                    <a:pt x="175" y="23"/>
                    <a:pt x="175" y="23"/>
                  </a:cubicBezTo>
                  <a:cubicBezTo>
                    <a:pt x="175" y="84"/>
                    <a:pt x="175" y="84"/>
                    <a:pt x="175" y="84"/>
                  </a:cubicBezTo>
                  <a:cubicBezTo>
                    <a:pt x="175" y="84"/>
                    <a:pt x="175" y="84"/>
                    <a:pt x="175" y="84"/>
                  </a:cubicBezTo>
                  <a:cubicBezTo>
                    <a:pt x="174" y="128"/>
                    <a:pt x="174" y="128"/>
                    <a:pt x="174" y="128"/>
                  </a:cubicBezTo>
                  <a:cubicBezTo>
                    <a:pt x="174" y="128"/>
                    <a:pt x="174" y="128"/>
                    <a:pt x="174" y="128"/>
                  </a:cubicBezTo>
                  <a:cubicBezTo>
                    <a:pt x="31" y="128"/>
                    <a:pt x="31" y="128"/>
                    <a:pt x="31" y="128"/>
                  </a:cubicBezTo>
                  <a:cubicBezTo>
                    <a:pt x="31" y="128"/>
                    <a:pt x="31" y="128"/>
                    <a:pt x="31" y="128"/>
                  </a:cubicBezTo>
                  <a:cubicBezTo>
                    <a:pt x="27" y="122"/>
                    <a:pt x="27" y="122"/>
                    <a:pt x="27" y="122"/>
                  </a:cubicBezTo>
                  <a:cubicBezTo>
                    <a:pt x="23" y="119"/>
                    <a:pt x="20" y="118"/>
                    <a:pt x="20" y="113"/>
                  </a:cubicBezTo>
                  <a:cubicBezTo>
                    <a:pt x="20" y="108"/>
                    <a:pt x="21" y="105"/>
                    <a:pt x="22" y="100"/>
                  </a:cubicBezTo>
                  <a:cubicBezTo>
                    <a:pt x="25" y="91"/>
                    <a:pt x="9" y="88"/>
                    <a:pt x="7" y="79"/>
                  </a:cubicBezTo>
                  <a:cubicBezTo>
                    <a:pt x="7" y="77"/>
                    <a:pt x="7" y="74"/>
                    <a:pt x="5" y="73"/>
                  </a:cubicBezTo>
                  <a:cubicBezTo>
                    <a:pt x="5" y="71"/>
                    <a:pt x="2" y="68"/>
                    <a:pt x="1" y="66"/>
                  </a:cubicBezTo>
                  <a:cubicBezTo>
                    <a:pt x="0" y="63"/>
                    <a:pt x="2" y="61"/>
                    <a:pt x="2" y="58"/>
                  </a:cubicBezTo>
                  <a:cubicBezTo>
                    <a:pt x="2" y="58"/>
                    <a:pt x="2" y="58"/>
                    <a:pt x="2" y="58"/>
                  </a:cubicBezTo>
                  <a:cubicBezTo>
                    <a:pt x="2" y="58"/>
                    <a:pt x="3" y="56"/>
                    <a:pt x="3" y="56"/>
                  </a:cubicBezTo>
                  <a:cubicBezTo>
                    <a:pt x="12" y="39"/>
                    <a:pt x="12" y="39"/>
                    <a:pt x="12" y="39"/>
                  </a:cubicBezTo>
                  <a:cubicBezTo>
                    <a:pt x="20" y="24"/>
                    <a:pt x="44" y="0"/>
                    <a:pt x="62" y="0"/>
                  </a:cubicBezTo>
                  <a:cubicBezTo>
                    <a:pt x="77" y="0"/>
                    <a:pt x="77" y="0"/>
                    <a:pt x="77" y="0"/>
                  </a:cubicBezTo>
                  <a:cubicBezTo>
                    <a:pt x="77" y="0"/>
                    <a:pt x="77" y="0"/>
                    <a:pt x="77" y="0"/>
                  </a:cubicBezTo>
                  <a:cubicBezTo>
                    <a:pt x="128" y="0"/>
                    <a:pt x="128" y="0"/>
                    <a:pt x="128" y="0"/>
                  </a:cubicBezTo>
                  <a:cubicBezTo>
                    <a:pt x="128" y="3"/>
                    <a:pt x="128" y="3"/>
                    <a:pt x="128" y="3"/>
                  </a:cubicBezTo>
                  <a:cubicBezTo>
                    <a:pt x="138" y="3"/>
                    <a:pt x="138" y="3"/>
                    <a:pt x="138" y="3"/>
                  </a:cubicBezTo>
                  <a:cubicBezTo>
                    <a:pt x="138" y="0"/>
                    <a:pt x="138" y="0"/>
                    <a:pt x="138" y="0"/>
                  </a:cubicBezTo>
                  <a:cubicBezTo>
                    <a:pt x="174" y="0"/>
                    <a:pt x="174" y="0"/>
                    <a:pt x="174"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15" name="DEKALB"/>
            <p:cNvSpPr>
              <a:spLocks/>
            </p:cNvSpPr>
            <p:nvPr/>
          </p:nvSpPr>
          <p:spPr bwMode="auto">
            <a:xfrm>
              <a:off x="3433763" y="1962150"/>
              <a:ext cx="311150" cy="414338"/>
            </a:xfrm>
            <a:custGeom>
              <a:avLst/>
              <a:gdLst>
                <a:gd name="T0" fmla="*/ 29 w 131"/>
                <a:gd name="T1" fmla="*/ 159 h 174"/>
                <a:gd name="T2" fmla="*/ 44 w 131"/>
                <a:gd name="T3" fmla="*/ 159 h 174"/>
                <a:gd name="T4" fmla="*/ 44 w 131"/>
                <a:gd name="T5" fmla="*/ 168 h 174"/>
                <a:gd name="T6" fmla="*/ 52 w 131"/>
                <a:gd name="T7" fmla="*/ 168 h 174"/>
                <a:gd name="T8" fmla="*/ 52 w 131"/>
                <a:gd name="T9" fmla="*/ 160 h 174"/>
                <a:gd name="T10" fmla="*/ 69 w 131"/>
                <a:gd name="T11" fmla="*/ 160 h 174"/>
                <a:gd name="T12" fmla="*/ 69 w 131"/>
                <a:gd name="T13" fmla="*/ 160 h 174"/>
                <a:gd name="T14" fmla="*/ 95 w 131"/>
                <a:gd name="T15" fmla="*/ 173 h 174"/>
                <a:gd name="T16" fmla="*/ 102 w 131"/>
                <a:gd name="T17" fmla="*/ 169 h 174"/>
                <a:gd name="T18" fmla="*/ 121 w 131"/>
                <a:gd name="T19" fmla="*/ 123 h 174"/>
                <a:gd name="T20" fmla="*/ 131 w 131"/>
                <a:gd name="T21" fmla="*/ 111 h 174"/>
                <a:gd name="T22" fmla="*/ 131 w 131"/>
                <a:gd name="T23" fmla="*/ 111 h 174"/>
                <a:gd name="T24" fmla="*/ 126 w 131"/>
                <a:gd name="T25" fmla="*/ 102 h 174"/>
                <a:gd name="T26" fmla="*/ 125 w 131"/>
                <a:gd name="T27" fmla="*/ 100 h 174"/>
                <a:gd name="T28" fmla="*/ 93 w 131"/>
                <a:gd name="T29" fmla="*/ 73 h 174"/>
                <a:gd name="T30" fmla="*/ 59 w 131"/>
                <a:gd name="T31" fmla="*/ 43 h 174"/>
                <a:gd name="T32" fmla="*/ 38 w 131"/>
                <a:gd name="T33" fmla="*/ 23 h 174"/>
                <a:gd name="T34" fmla="*/ 33 w 131"/>
                <a:gd name="T35" fmla="*/ 9 h 174"/>
                <a:gd name="T36" fmla="*/ 33 w 131"/>
                <a:gd name="T37" fmla="*/ 9 h 174"/>
                <a:gd name="T38" fmla="*/ 27 w 131"/>
                <a:gd name="T39" fmla="*/ 6 h 174"/>
                <a:gd name="T40" fmla="*/ 21 w 131"/>
                <a:gd name="T41" fmla="*/ 5 h 174"/>
                <a:gd name="T42" fmla="*/ 16 w 131"/>
                <a:gd name="T43" fmla="*/ 2 h 174"/>
                <a:gd name="T44" fmla="*/ 13 w 131"/>
                <a:gd name="T45" fmla="*/ 1 h 174"/>
                <a:gd name="T46" fmla="*/ 9 w 131"/>
                <a:gd name="T47" fmla="*/ 0 h 174"/>
                <a:gd name="T48" fmla="*/ 2 w 131"/>
                <a:gd name="T49" fmla="*/ 0 h 174"/>
                <a:gd name="T50" fmla="*/ 0 w 131"/>
                <a:gd name="T51" fmla="*/ 0 h 174"/>
                <a:gd name="T52" fmla="*/ 0 w 131"/>
                <a:gd name="T53" fmla="*/ 159 h 174"/>
                <a:gd name="T54" fmla="*/ 0 w 131"/>
                <a:gd name="T55" fmla="*/ 159 h 174"/>
                <a:gd name="T56" fmla="*/ 29 w 131"/>
                <a:gd name="T57" fmla="*/ 15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174">
                  <a:moveTo>
                    <a:pt x="29" y="159"/>
                  </a:moveTo>
                  <a:cubicBezTo>
                    <a:pt x="44" y="159"/>
                    <a:pt x="44" y="159"/>
                    <a:pt x="44" y="159"/>
                  </a:cubicBezTo>
                  <a:cubicBezTo>
                    <a:pt x="44" y="168"/>
                    <a:pt x="44" y="168"/>
                    <a:pt x="44" y="168"/>
                  </a:cubicBezTo>
                  <a:cubicBezTo>
                    <a:pt x="52" y="168"/>
                    <a:pt x="52" y="168"/>
                    <a:pt x="52" y="168"/>
                  </a:cubicBezTo>
                  <a:cubicBezTo>
                    <a:pt x="52" y="160"/>
                    <a:pt x="52" y="160"/>
                    <a:pt x="52" y="160"/>
                  </a:cubicBezTo>
                  <a:cubicBezTo>
                    <a:pt x="69" y="160"/>
                    <a:pt x="69" y="160"/>
                    <a:pt x="69" y="160"/>
                  </a:cubicBezTo>
                  <a:cubicBezTo>
                    <a:pt x="69" y="160"/>
                    <a:pt x="69" y="160"/>
                    <a:pt x="69" y="160"/>
                  </a:cubicBezTo>
                  <a:cubicBezTo>
                    <a:pt x="79" y="159"/>
                    <a:pt x="89" y="165"/>
                    <a:pt x="95" y="173"/>
                  </a:cubicBezTo>
                  <a:cubicBezTo>
                    <a:pt x="99" y="174"/>
                    <a:pt x="100" y="174"/>
                    <a:pt x="102" y="169"/>
                  </a:cubicBezTo>
                  <a:cubicBezTo>
                    <a:pt x="109" y="154"/>
                    <a:pt x="112" y="137"/>
                    <a:pt x="121" y="123"/>
                  </a:cubicBezTo>
                  <a:cubicBezTo>
                    <a:pt x="131" y="111"/>
                    <a:pt x="131" y="111"/>
                    <a:pt x="131" y="111"/>
                  </a:cubicBezTo>
                  <a:cubicBezTo>
                    <a:pt x="131" y="111"/>
                    <a:pt x="131" y="111"/>
                    <a:pt x="131" y="111"/>
                  </a:cubicBezTo>
                  <a:cubicBezTo>
                    <a:pt x="126" y="102"/>
                    <a:pt x="126" y="102"/>
                    <a:pt x="126" y="102"/>
                  </a:cubicBezTo>
                  <a:cubicBezTo>
                    <a:pt x="126" y="101"/>
                    <a:pt x="125" y="101"/>
                    <a:pt x="125" y="100"/>
                  </a:cubicBezTo>
                  <a:cubicBezTo>
                    <a:pt x="112" y="93"/>
                    <a:pt x="102" y="86"/>
                    <a:pt x="93" y="73"/>
                  </a:cubicBezTo>
                  <a:cubicBezTo>
                    <a:pt x="85" y="61"/>
                    <a:pt x="68" y="55"/>
                    <a:pt x="59" y="43"/>
                  </a:cubicBezTo>
                  <a:cubicBezTo>
                    <a:pt x="52" y="36"/>
                    <a:pt x="43" y="30"/>
                    <a:pt x="38" y="23"/>
                  </a:cubicBezTo>
                  <a:cubicBezTo>
                    <a:pt x="35" y="19"/>
                    <a:pt x="35" y="13"/>
                    <a:pt x="33" y="9"/>
                  </a:cubicBezTo>
                  <a:cubicBezTo>
                    <a:pt x="33" y="9"/>
                    <a:pt x="33" y="9"/>
                    <a:pt x="33" y="9"/>
                  </a:cubicBezTo>
                  <a:cubicBezTo>
                    <a:pt x="27" y="6"/>
                    <a:pt x="27" y="6"/>
                    <a:pt x="27" y="6"/>
                  </a:cubicBezTo>
                  <a:cubicBezTo>
                    <a:pt x="25" y="6"/>
                    <a:pt x="23" y="6"/>
                    <a:pt x="21" y="5"/>
                  </a:cubicBezTo>
                  <a:cubicBezTo>
                    <a:pt x="20" y="4"/>
                    <a:pt x="17" y="4"/>
                    <a:pt x="16" y="2"/>
                  </a:cubicBezTo>
                  <a:cubicBezTo>
                    <a:pt x="15" y="2"/>
                    <a:pt x="14" y="2"/>
                    <a:pt x="13" y="1"/>
                  </a:cubicBezTo>
                  <a:cubicBezTo>
                    <a:pt x="11" y="1"/>
                    <a:pt x="10" y="1"/>
                    <a:pt x="9" y="0"/>
                  </a:cubicBezTo>
                  <a:cubicBezTo>
                    <a:pt x="6" y="0"/>
                    <a:pt x="4" y="0"/>
                    <a:pt x="2" y="0"/>
                  </a:cubicBezTo>
                  <a:cubicBezTo>
                    <a:pt x="1" y="0"/>
                    <a:pt x="1" y="0"/>
                    <a:pt x="0" y="0"/>
                  </a:cubicBezTo>
                  <a:cubicBezTo>
                    <a:pt x="0" y="159"/>
                    <a:pt x="0" y="159"/>
                    <a:pt x="0" y="159"/>
                  </a:cubicBezTo>
                  <a:cubicBezTo>
                    <a:pt x="0" y="159"/>
                    <a:pt x="0" y="159"/>
                    <a:pt x="0" y="159"/>
                  </a:cubicBezTo>
                  <a:cubicBezTo>
                    <a:pt x="29" y="159"/>
                    <a:pt x="29" y="159"/>
                    <a:pt x="29" y="15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16" name="DODGE"/>
            <p:cNvSpPr>
              <a:spLocks/>
            </p:cNvSpPr>
            <p:nvPr/>
          </p:nvSpPr>
          <p:spPr bwMode="auto">
            <a:xfrm>
              <a:off x="4397375" y="3746500"/>
              <a:ext cx="493713" cy="644525"/>
            </a:xfrm>
            <a:custGeom>
              <a:avLst/>
              <a:gdLst>
                <a:gd name="T0" fmla="*/ 207 w 207"/>
                <a:gd name="T1" fmla="*/ 125 h 271"/>
                <a:gd name="T2" fmla="*/ 205 w 207"/>
                <a:gd name="T3" fmla="*/ 133 h 271"/>
                <a:gd name="T4" fmla="*/ 201 w 207"/>
                <a:gd name="T5" fmla="*/ 137 h 271"/>
                <a:gd name="T6" fmla="*/ 197 w 207"/>
                <a:gd name="T7" fmla="*/ 142 h 271"/>
                <a:gd name="T8" fmla="*/ 193 w 207"/>
                <a:gd name="T9" fmla="*/ 146 h 271"/>
                <a:gd name="T10" fmla="*/ 191 w 207"/>
                <a:gd name="T11" fmla="*/ 149 h 271"/>
                <a:gd name="T12" fmla="*/ 190 w 207"/>
                <a:gd name="T13" fmla="*/ 150 h 271"/>
                <a:gd name="T14" fmla="*/ 189 w 207"/>
                <a:gd name="T15" fmla="*/ 151 h 271"/>
                <a:gd name="T16" fmla="*/ 189 w 207"/>
                <a:gd name="T17" fmla="*/ 151 h 271"/>
                <a:gd name="T18" fmla="*/ 188 w 207"/>
                <a:gd name="T19" fmla="*/ 152 h 271"/>
                <a:gd name="T20" fmla="*/ 188 w 207"/>
                <a:gd name="T21" fmla="*/ 152 h 271"/>
                <a:gd name="T22" fmla="*/ 188 w 207"/>
                <a:gd name="T23" fmla="*/ 152 h 271"/>
                <a:gd name="T24" fmla="*/ 187 w 207"/>
                <a:gd name="T25" fmla="*/ 152 h 271"/>
                <a:gd name="T26" fmla="*/ 187 w 207"/>
                <a:gd name="T27" fmla="*/ 152 h 271"/>
                <a:gd name="T28" fmla="*/ 187 w 207"/>
                <a:gd name="T29" fmla="*/ 153 h 271"/>
                <a:gd name="T30" fmla="*/ 187 w 207"/>
                <a:gd name="T31" fmla="*/ 153 h 271"/>
                <a:gd name="T32" fmla="*/ 187 w 207"/>
                <a:gd name="T33" fmla="*/ 153 h 271"/>
                <a:gd name="T34" fmla="*/ 184 w 207"/>
                <a:gd name="T35" fmla="*/ 147 h 271"/>
                <a:gd name="T36" fmla="*/ 179 w 207"/>
                <a:gd name="T37" fmla="*/ 147 h 271"/>
                <a:gd name="T38" fmla="*/ 178 w 207"/>
                <a:gd name="T39" fmla="*/ 148 h 271"/>
                <a:gd name="T40" fmla="*/ 179 w 207"/>
                <a:gd name="T41" fmla="*/ 158 h 271"/>
                <a:gd name="T42" fmla="*/ 175 w 207"/>
                <a:gd name="T43" fmla="*/ 168 h 271"/>
                <a:gd name="T44" fmla="*/ 165 w 207"/>
                <a:gd name="T45" fmla="*/ 177 h 271"/>
                <a:gd name="T46" fmla="*/ 149 w 207"/>
                <a:gd name="T47" fmla="*/ 192 h 271"/>
                <a:gd name="T48" fmla="*/ 69 w 207"/>
                <a:gd name="T49" fmla="*/ 271 h 271"/>
                <a:gd name="T50" fmla="*/ 69 w 207"/>
                <a:gd name="T51" fmla="*/ 271 h 271"/>
                <a:gd name="T52" fmla="*/ 65 w 207"/>
                <a:gd name="T53" fmla="*/ 264 h 271"/>
                <a:gd name="T54" fmla="*/ 56 w 207"/>
                <a:gd name="T55" fmla="*/ 248 h 271"/>
                <a:gd name="T56" fmla="*/ 41 w 207"/>
                <a:gd name="T57" fmla="*/ 240 h 271"/>
                <a:gd name="T58" fmla="*/ 35 w 207"/>
                <a:gd name="T59" fmla="*/ 230 h 271"/>
                <a:gd name="T60" fmla="*/ 32 w 207"/>
                <a:gd name="T61" fmla="*/ 218 h 271"/>
                <a:gd name="T62" fmla="*/ 33 w 207"/>
                <a:gd name="T63" fmla="*/ 207 h 271"/>
                <a:gd name="T64" fmla="*/ 28 w 207"/>
                <a:gd name="T65" fmla="*/ 197 h 271"/>
                <a:gd name="T66" fmla="*/ 23 w 207"/>
                <a:gd name="T67" fmla="*/ 176 h 271"/>
                <a:gd name="T68" fmla="*/ 19 w 207"/>
                <a:gd name="T69" fmla="*/ 173 h 271"/>
                <a:gd name="T70" fmla="*/ 17 w 207"/>
                <a:gd name="T71" fmla="*/ 169 h 271"/>
                <a:gd name="T72" fmla="*/ 17 w 207"/>
                <a:gd name="T73" fmla="*/ 169 h 271"/>
                <a:gd name="T74" fmla="*/ 20 w 207"/>
                <a:gd name="T75" fmla="*/ 165 h 271"/>
                <a:gd name="T76" fmla="*/ 27 w 207"/>
                <a:gd name="T77" fmla="*/ 158 h 271"/>
                <a:gd name="T78" fmla="*/ 19 w 207"/>
                <a:gd name="T79" fmla="*/ 148 h 271"/>
                <a:gd name="T80" fmla="*/ 33 w 207"/>
                <a:gd name="T81" fmla="*/ 134 h 271"/>
                <a:gd name="T82" fmla="*/ 0 w 207"/>
                <a:gd name="T83" fmla="*/ 100 h 271"/>
                <a:gd name="T84" fmla="*/ 12 w 207"/>
                <a:gd name="T85" fmla="*/ 88 h 271"/>
                <a:gd name="T86" fmla="*/ 12 w 207"/>
                <a:gd name="T87" fmla="*/ 88 h 271"/>
                <a:gd name="T88" fmla="*/ 36 w 207"/>
                <a:gd name="T89" fmla="*/ 63 h 271"/>
                <a:gd name="T90" fmla="*/ 27 w 207"/>
                <a:gd name="T91" fmla="*/ 54 h 271"/>
                <a:gd name="T92" fmla="*/ 82 w 207"/>
                <a:gd name="T93" fmla="*/ 0 h 271"/>
                <a:gd name="T94" fmla="*/ 96 w 207"/>
                <a:gd name="T95" fmla="*/ 11 h 271"/>
                <a:gd name="T96" fmla="*/ 96 w 207"/>
                <a:gd name="T97" fmla="*/ 11 h 271"/>
                <a:gd name="T98" fmla="*/ 159 w 207"/>
                <a:gd name="T99" fmla="*/ 150 h 271"/>
                <a:gd name="T100" fmla="*/ 163 w 207"/>
                <a:gd name="T101" fmla="*/ 148 h 271"/>
                <a:gd name="T102" fmla="*/ 169 w 207"/>
                <a:gd name="T103" fmla="*/ 143 h 271"/>
                <a:gd name="T104" fmla="*/ 184 w 207"/>
                <a:gd name="T105" fmla="*/ 134 h 271"/>
                <a:gd name="T106" fmla="*/ 200 w 207"/>
                <a:gd name="T107" fmla="*/ 126 h 271"/>
                <a:gd name="T108" fmla="*/ 207 w 207"/>
                <a:gd name="T109" fmla="*/ 12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7" h="271">
                  <a:moveTo>
                    <a:pt x="207" y="125"/>
                  </a:moveTo>
                  <a:cubicBezTo>
                    <a:pt x="206" y="127"/>
                    <a:pt x="206" y="131"/>
                    <a:pt x="205" y="133"/>
                  </a:cubicBezTo>
                  <a:cubicBezTo>
                    <a:pt x="204" y="134"/>
                    <a:pt x="202" y="136"/>
                    <a:pt x="201" y="137"/>
                  </a:cubicBezTo>
                  <a:cubicBezTo>
                    <a:pt x="200" y="139"/>
                    <a:pt x="199" y="140"/>
                    <a:pt x="197" y="142"/>
                  </a:cubicBezTo>
                  <a:cubicBezTo>
                    <a:pt x="196" y="143"/>
                    <a:pt x="195" y="144"/>
                    <a:pt x="193" y="146"/>
                  </a:cubicBezTo>
                  <a:cubicBezTo>
                    <a:pt x="193" y="146"/>
                    <a:pt x="191" y="149"/>
                    <a:pt x="191" y="149"/>
                  </a:cubicBezTo>
                  <a:cubicBezTo>
                    <a:pt x="190" y="149"/>
                    <a:pt x="190" y="150"/>
                    <a:pt x="190" y="150"/>
                  </a:cubicBezTo>
                  <a:cubicBezTo>
                    <a:pt x="189" y="150"/>
                    <a:pt x="189" y="151"/>
                    <a:pt x="189" y="151"/>
                  </a:cubicBezTo>
                  <a:cubicBezTo>
                    <a:pt x="189" y="151"/>
                    <a:pt x="189" y="151"/>
                    <a:pt x="189" y="151"/>
                  </a:cubicBezTo>
                  <a:cubicBezTo>
                    <a:pt x="188" y="151"/>
                    <a:pt x="189" y="151"/>
                    <a:pt x="188" y="152"/>
                  </a:cubicBezTo>
                  <a:cubicBezTo>
                    <a:pt x="188" y="152"/>
                    <a:pt x="188" y="152"/>
                    <a:pt x="188" y="152"/>
                  </a:cubicBezTo>
                  <a:cubicBezTo>
                    <a:pt x="188" y="152"/>
                    <a:pt x="188" y="152"/>
                    <a:pt x="188" y="152"/>
                  </a:cubicBezTo>
                  <a:cubicBezTo>
                    <a:pt x="188" y="152"/>
                    <a:pt x="188" y="152"/>
                    <a:pt x="187" y="152"/>
                  </a:cubicBezTo>
                  <a:cubicBezTo>
                    <a:pt x="187" y="152"/>
                    <a:pt x="187" y="152"/>
                    <a:pt x="187" y="152"/>
                  </a:cubicBezTo>
                  <a:cubicBezTo>
                    <a:pt x="187" y="153"/>
                    <a:pt x="187" y="152"/>
                    <a:pt x="187" y="153"/>
                  </a:cubicBezTo>
                  <a:cubicBezTo>
                    <a:pt x="187" y="153"/>
                    <a:pt x="187" y="153"/>
                    <a:pt x="187" y="153"/>
                  </a:cubicBezTo>
                  <a:cubicBezTo>
                    <a:pt x="187" y="153"/>
                    <a:pt x="187" y="153"/>
                    <a:pt x="187" y="153"/>
                  </a:cubicBezTo>
                  <a:cubicBezTo>
                    <a:pt x="185" y="151"/>
                    <a:pt x="185" y="149"/>
                    <a:pt x="184" y="147"/>
                  </a:cubicBezTo>
                  <a:cubicBezTo>
                    <a:pt x="182" y="146"/>
                    <a:pt x="181" y="146"/>
                    <a:pt x="179" y="147"/>
                  </a:cubicBezTo>
                  <a:cubicBezTo>
                    <a:pt x="178" y="148"/>
                    <a:pt x="178" y="148"/>
                    <a:pt x="178" y="148"/>
                  </a:cubicBezTo>
                  <a:cubicBezTo>
                    <a:pt x="178" y="151"/>
                    <a:pt x="179" y="154"/>
                    <a:pt x="179" y="158"/>
                  </a:cubicBezTo>
                  <a:cubicBezTo>
                    <a:pt x="178" y="160"/>
                    <a:pt x="177" y="167"/>
                    <a:pt x="175" y="168"/>
                  </a:cubicBezTo>
                  <a:cubicBezTo>
                    <a:pt x="173" y="171"/>
                    <a:pt x="167" y="174"/>
                    <a:pt x="165" y="177"/>
                  </a:cubicBezTo>
                  <a:cubicBezTo>
                    <a:pt x="160" y="182"/>
                    <a:pt x="153" y="187"/>
                    <a:pt x="149" y="192"/>
                  </a:cubicBezTo>
                  <a:cubicBezTo>
                    <a:pt x="69" y="271"/>
                    <a:pt x="69" y="271"/>
                    <a:pt x="69" y="271"/>
                  </a:cubicBezTo>
                  <a:cubicBezTo>
                    <a:pt x="69" y="271"/>
                    <a:pt x="69" y="271"/>
                    <a:pt x="69" y="271"/>
                  </a:cubicBezTo>
                  <a:cubicBezTo>
                    <a:pt x="65" y="264"/>
                    <a:pt x="65" y="264"/>
                    <a:pt x="65" y="264"/>
                  </a:cubicBezTo>
                  <a:cubicBezTo>
                    <a:pt x="62" y="261"/>
                    <a:pt x="59" y="252"/>
                    <a:pt x="56" y="248"/>
                  </a:cubicBezTo>
                  <a:cubicBezTo>
                    <a:pt x="53" y="243"/>
                    <a:pt x="44" y="247"/>
                    <a:pt x="41" y="240"/>
                  </a:cubicBezTo>
                  <a:cubicBezTo>
                    <a:pt x="40" y="237"/>
                    <a:pt x="35" y="233"/>
                    <a:pt x="35" y="230"/>
                  </a:cubicBezTo>
                  <a:cubicBezTo>
                    <a:pt x="35" y="224"/>
                    <a:pt x="39" y="222"/>
                    <a:pt x="32" y="218"/>
                  </a:cubicBezTo>
                  <a:cubicBezTo>
                    <a:pt x="31" y="214"/>
                    <a:pt x="33" y="211"/>
                    <a:pt x="33" y="207"/>
                  </a:cubicBezTo>
                  <a:cubicBezTo>
                    <a:pt x="33" y="203"/>
                    <a:pt x="30" y="200"/>
                    <a:pt x="28" y="197"/>
                  </a:cubicBezTo>
                  <a:cubicBezTo>
                    <a:pt x="25" y="192"/>
                    <a:pt x="33" y="180"/>
                    <a:pt x="23" y="176"/>
                  </a:cubicBezTo>
                  <a:cubicBezTo>
                    <a:pt x="21" y="176"/>
                    <a:pt x="20" y="174"/>
                    <a:pt x="19" y="173"/>
                  </a:cubicBezTo>
                  <a:cubicBezTo>
                    <a:pt x="19" y="171"/>
                    <a:pt x="18" y="170"/>
                    <a:pt x="17" y="169"/>
                  </a:cubicBezTo>
                  <a:cubicBezTo>
                    <a:pt x="17" y="169"/>
                    <a:pt x="17" y="169"/>
                    <a:pt x="17" y="169"/>
                  </a:cubicBezTo>
                  <a:cubicBezTo>
                    <a:pt x="20" y="165"/>
                    <a:pt x="20" y="165"/>
                    <a:pt x="20" y="165"/>
                  </a:cubicBezTo>
                  <a:cubicBezTo>
                    <a:pt x="24" y="163"/>
                    <a:pt x="25" y="161"/>
                    <a:pt x="27" y="158"/>
                  </a:cubicBezTo>
                  <a:cubicBezTo>
                    <a:pt x="27" y="153"/>
                    <a:pt x="23" y="149"/>
                    <a:pt x="19" y="148"/>
                  </a:cubicBezTo>
                  <a:cubicBezTo>
                    <a:pt x="33" y="134"/>
                    <a:pt x="33" y="134"/>
                    <a:pt x="33" y="134"/>
                  </a:cubicBezTo>
                  <a:cubicBezTo>
                    <a:pt x="0" y="100"/>
                    <a:pt x="0" y="100"/>
                    <a:pt x="0" y="100"/>
                  </a:cubicBezTo>
                  <a:cubicBezTo>
                    <a:pt x="12" y="88"/>
                    <a:pt x="12" y="88"/>
                    <a:pt x="12" y="88"/>
                  </a:cubicBezTo>
                  <a:cubicBezTo>
                    <a:pt x="12" y="88"/>
                    <a:pt x="12" y="88"/>
                    <a:pt x="12" y="88"/>
                  </a:cubicBezTo>
                  <a:cubicBezTo>
                    <a:pt x="36" y="63"/>
                    <a:pt x="36" y="63"/>
                    <a:pt x="36" y="63"/>
                  </a:cubicBezTo>
                  <a:cubicBezTo>
                    <a:pt x="27" y="54"/>
                    <a:pt x="27" y="54"/>
                    <a:pt x="27" y="54"/>
                  </a:cubicBezTo>
                  <a:cubicBezTo>
                    <a:pt x="82" y="0"/>
                    <a:pt x="82" y="0"/>
                    <a:pt x="82" y="0"/>
                  </a:cubicBezTo>
                  <a:cubicBezTo>
                    <a:pt x="96" y="11"/>
                    <a:pt x="96" y="11"/>
                    <a:pt x="96" y="11"/>
                  </a:cubicBezTo>
                  <a:cubicBezTo>
                    <a:pt x="96" y="11"/>
                    <a:pt x="96" y="11"/>
                    <a:pt x="96" y="11"/>
                  </a:cubicBezTo>
                  <a:cubicBezTo>
                    <a:pt x="159" y="150"/>
                    <a:pt x="159" y="150"/>
                    <a:pt x="159" y="150"/>
                  </a:cubicBezTo>
                  <a:cubicBezTo>
                    <a:pt x="160" y="149"/>
                    <a:pt x="162" y="148"/>
                    <a:pt x="163" y="148"/>
                  </a:cubicBezTo>
                  <a:cubicBezTo>
                    <a:pt x="164" y="146"/>
                    <a:pt x="168" y="144"/>
                    <a:pt x="169" y="143"/>
                  </a:cubicBezTo>
                  <a:cubicBezTo>
                    <a:pt x="174" y="140"/>
                    <a:pt x="179" y="136"/>
                    <a:pt x="184" y="134"/>
                  </a:cubicBezTo>
                  <a:cubicBezTo>
                    <a:pt x="190" y="132"/>
                    <a:pt x="195" y="128"/>
                    <a:pt x="200" y="126"/>
                  </a:cubicBezTo>
                  <a:cubicBezTo>
                    <a:pt x="207" y="125"/>
                    <a:pt x="207" y="125"/>
                    <a:pt x="207" y="12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17" name="DOUGHERTY"/>
            <p:cNvSpPr>
              <a:spLocks/>
            </p:cNvSpPr>
            <p:nvPr/>
          </p:nvSpPr>
          <p:spPr bwMode="auto">
            <a:xfrm>
              <a:off x="3324225" y="4684713"/>
              <a:ext cx="473075" cy="252413"/>
            </a:xfrm>
            <a:custGeom>
              <a:avLst/>
              <a:gdLst>
                <a:gd name="T0" fmla="*/ 185 w 199"/>
                <a:gd name="T1" fmla="*/ 0 h 106"/>
                <a:gd name="T2" fmla="*/ 194 w 199"/>
                <a:gd name="T3" fmla="*/ 0 h 106"/>
                <a:gd name="T4" fmla="*/ 194 w 199"/>
                <a:gd name="T5" fmla="*/ 5 h 106"/>
                <a:gd name="T6" fmla="*/ 187 w 199"/>
                <a:gd name="T7" fmla="*/ 13 h 106"/>
                <a:gd name="T8" fmla="*/ 193 w 199"/>
                <a:gd name="T9" fmla="*/ 13 h 106"/>
                <a:gd name="T10" fmla="*/ 193 w 199"/>
                <a:gd name="T11" fmla="*/ 44 h 106"/>
                <a:gd name="T12" fmla="*/ 199 w 199"/>
                <a:gd name="T13" fmla="*/ 44 h 106"/>
                <a:gd name="T14" fmla="*/ 199 w 199"/>
                <a:gd name="T15" fmla="*/ 50 h 106"/>
                <a:gd name="T16" fmla="*/ 193 w 199"/>
                <a:gd name="T17" fmla="*/ 50 h 106"/>
                <a:gd name="T18" fmla="*/ 193 w 199"/>
                <a:gd name="T19" fmla="*/ 87 h 106"/>
                <a:gd name="T20" fmla="*/ 198 w 199"/>
                <a:gd name="T21" fmla="*/ 87 h 106"/>
                <a:gd name="T22" fmla="*/ 198 w 199"/>
                <a:gd name="T23" fmla="*/ 93 h 106"/>
                <a:gd name="T24" fmla="*/ 192 w 199"/>
                <a:gd name="T25" fmla="*/ 93 h 106"/>
                <a:gd name="T26" fmla="*/ 192 w 199"/>
                <a:gd name="T27" fmla="*/ 104 h 106"/>
                <a:gd name="T28" fmla="*/ 192 w 199"/>
                <a:gd name="T29" fmla="*/ 104 h 106"/>
                <a:gd name="T30" fmla="*/ 132 w 199"/>
                <a:gd name="T31" fmla="*/ 104 h 106"/>
                <a:gd name="T32" fmla="*/ 132 w 199"/>
                <a:gd name="T33" fmla="*/ 104 h 106"/>
                <a:gd name="T34" fmla="*/ 13 w 199"/>
                <a:gd name="T35" fmla="*/ 106 h 106"/>
                <a:gd name="T36" fmla="*/ 13 w 199"/>
                <a:gd name="T37" fmla="*/ 106 h 106"/>
                <a:gd name="T38" fmla="*/ 15 w 199"/>
                <a:gd name="T39" fmla="*/ 100 h 106"/>
                <a:gd name="T40" fmla="*/ 15 w 199"/>
                <a:gd name="T41" fmla="*/ 85 h 106"/>
                <a:gd name="T42" fmla="*/ 15 w 199"/>
                <a:gd name="T43" fmla="*/ 78 h 106"/>
                <a:gd name="T44" fmla="*/ 11 w 199"/>
                <a:gd name="T45" fmla="*/ 70 h 106"/>
                <a:gd name="T46" fmla="*/ 5 w 199"/>
                <a:gd name="T47" fmla="*/ 51 h 106"/>
                <a:gd name="T48" fmla="*/ 3 w 199"/>
                <a:gd name="T49" fmla="*/ 39 h 106"/>
                <a:gd name="T50" fmla="*/ 4 w 199"/>
                <a:gd name="T51" fmla="*/ 24 h 106"/>
                <a:gd name="T52" fmla="*/ 5 w 199"/>
                <a:gd name="T53" fmla="*/ 14 h 106"/>
                <a:gd name="T54" fmla="*/ 5 w 199"/>
                <a:gd name="T55" fmla="*/ 14 h 106"/>
                <a:gd name="T56" fmla="*/ 69 w 199"/>
                <a:gd name="T57" fmla="*/ 14 h 106"/>
                <a:gd name="T58" fmla="*/ 69 w 199"/>
                <a:gd name="T59" fmla="*/ 14 h 106"/>
                <a:gd name="T60" fmla="*/ 172 w 199"/>
                <a:gd name="T61" fmla="*/ 14 h 106"/>
                <a:gd name="T62" fmla="*/ 173 w 199"/>
                <a:gd name="T63" fmla="*/ 13 h 106"/>
                <a:gd name="T64" fmla="*/ 173 w 199"/>
                <a:gd name="T65" fmla="*/ 13 h 106"/>
                <a:gd name="T66" fmla="*/ 173 w 199"/>
                <a:gd name="T67" fmla="*/ 11 h 106"/>
                <a:gd name="T68" fmla="*/ 175 w 199"/>
                <a:gd name="T69" fmla="*/ 8 h 106"/>
                <a:gd name="T70" fmla="*/ 178 w 199"/>
                <a:gd name="T71" fmla="*/ 5 h 106"/>
                <a:gd name="T72" fmla="*/ 180 w 199"/>
                <a:gd name="T73" fmla="*/ 3 h 106"/>
                <a:gd name="T74" fmla="*/ 182 w 199"/>
                <a:gd name="T75" fmla="*/ 2 h 106"/>
                <a:gd name="T76" fmla="*/ 185 w 199"/>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9" h="106">
                  <a:moveTo>
                    <a:pt x="185" y="0"/>
                  </a:moveTo>
                  <a:cubicBezTo>
                    <a:pt x="194" y="0"/>
                    <a:pt x="194" y="0"/>
                    <a:pt x="194" y="0"/>
                  </a:cubicBezTo>
                  <a:cubicBezTo>
                    <a:pt x="194" y="5"/>
                    <a:pt x="194" y="5"/>
                    <a:pt x="194" y="5"/>
                  </a:cubicBezTo>
                  <a:cubicBezTo>
                    <a:pt x="187" y="13"/>
                    <a:pt x="187" y="13"/>
                    <a:pt x="187" y="13"/>
                  </a:cubicBezTo>
                  <a:cubicBezTo>
                    <a:pt x="193" y="13"/>
                    <a:pt x="193" y="13"/>
                    <a:pt x="193" y="13"/>
                  </a:cubicBezTo>
                  <a:cubicBezTo>
                    <a:pt x="193" y="44"/>
                    <a:pt x="193" y="44"/>
                    <a:pt x="193" y="44"/>
                  </a:cubicBezTo>
                  <a:cubicBezTo>
                    <a:pt x="199" y="44"/>
                    <a:pt x="199" y="44"/>
                    <a:pt x="199" y="44"/>
                  </a:cubicBezTo>
                  <a:cubicBezTo>
                    <a:pt x="199" y="50"/>
                    <a:pt x="199" y="50"/>
                    <a:pt x="199" y="50"/>
                  </a:cubicBezTo>
                  <a:cubicBezTo>
                    <a:pt x="193" y="50"/>
                    <a:pt x="193" y="50"/>
                    <a:pt x="193" y="50"/>
                  </a:cubicBezTo>
                  <a:cubicBezTo>
                    <a:pt x="193" y="87"/>
                    <a:pt x="193" y="87"/>
                    <a:pt x="193" y="87"/>
                  </a:cubicBezTo>
                  <a:cubicBezTo>
                    <a:pt x="198" y="87"/>
                    <a:pt x="198" y="87"/>
                    <a:pt x="198" y="87"/>
                  </a:cubicBezTo>
                  <a:cubicBezTo>
                    <a:pt x="198" y="93"/>
                    <a:pt x="198" y="93"/>
                    <a:pt x="198" y="93"/>
                  </a:cubicBezTo>
                  <a:cubicBezTo>
                    <a:pt x="192" y="93"/>
                    <a:pt x="192" y="93"/>
                    <a:pt x="192" y="93"/>
                  </a:cubicBezTo>
                  <a:cubicBezTo>
                    <a:pt x="192" y="104"/>
                    <a:pt x="192" y="104"/>
                    <a:pt x="192" y="104"/>
                  </a:cubicBezTo>
                  <a:cubicBezTo>
                    <a:pt x="192" y="104"/>
                    <a:pt x="192" y="104"/>
                    <a:pt x="192" y="104"/>
                  </a:cubicBezTo>
                  <a:cubicBezTo>
                    <a:pt x="132" y="104"/>
                    <a:pt x="132" y="104"/>
                    <a:pt x="132" y="104"/>
                  </a:cubicBezTo>
                  <a:cubicBezTo>
                    <a:pt x="132" y="104"/>
                    <a:pt x="132" y="104"/>
                    <a:pt x="132" y="104"/>
                  </a:cubicBezTo>
                  <a:cubicBezTo>
                    <a:pt x="13" y="106"/>
                    <a:pt x="13" y="106"/>
                    <a:pt x="13" y="106"/>
                  </a:cubicBezTo>
                  <a:cubicBezTo>
                    <a:pt x="13" y="106"/>
                    <a:pt x="13" y="106"/>
                    <a:pt x="13" y="106"/>
                  </a:cubicBezTo>
                  <a:cubicBezTo>
                    <a:pt x="15" y="100"/>
                    <a:pt x="15" y="100"/>
                    <a:pt x="15" y="100"/>
                  </a:cubicBezTo>
                  <a:cubicBezTo>
                    <a:pt x="19" y="93"/>
                    <a:pt x="24" y="91"/>
                    <a:pt x="15" y="85"/>
                  </a:cubicBezTo>
                  <a:cubicBezTo>
                    <a:pt x="15" y="83"/>
                    <a:pt x="15" y="80"/>
                    <a:pt x="15" y="78"/>
                  </a:cubicBezTo>
                  <a:cubicBezTo>
                    <a:pt x="14" y="75"/>
                    <a:pt x="12" y="73"/>
                    <a:pt x="11" y="70"/>
                  </a:cubicBezTo>
                  <a:cubicBezTo>
                    <a:pt x="9" y="64"/>
                    <a:pt x="8" y="57"/>
                    <a:pt x="5" y="51"/>
                  </a:cubicBezTo>
                  <a:cubicBezTo>
                    <a:pt x="2" y="47"/>
                    <a:pt x="2" y="44"/>
                    <a:pt x="3" y="39"/>
                  </a:cubicBezTo>
                  <a:cubicBezTo>
                    <a:pt x="4" y="33"/>
                    <a:pt x="0" y="30"/>
                    <a:pt x="4" y="24"/>
                  </a:cubicBezTo>
                  <a:cubicBezTo>
                    <a:pt x="5" y="20"/>
                    <a:pt x="5" y="19"/>
                    <a:pt x="5" y="14"/>
                  </a:cubicBezTo>
                  <a:cubicBezTo>
                    <a:pt x="5" y="14"/>
                    <a:pt x="5" y="14"/>
                    <a:pt x="5" y="14"/>
                  </a:cubicBezTo>
                  <a:cubicBezTo>
                    <a:pt x="69" y="14"/>
                    <a:pt x="69" y="14"/>
                    <a:pt x="69" y="14"/>
                  </a:cubicBezTo>
                  <a:cubicBezTo>
                    <a:pt x="69" y="14"/>
                    <a:pt x="69" y="14"/>
                    <a:pt x="69" y="14"/>
                  </a:cubicBezTo>
                  <a:cubicBezTo>
                    <a:pt x="172" y="14"/>
                    <a:pt x="172" y="14"/>
                    <a:pt x="172" y="14"/>
                  </a:cubicBezTo>
                  <a:cubicBezTo>
                    <a:pt x="172" y="14"/>
                    <a:pt x="172" y="13"/>
                    <a:pt x="173" y="13"/>
                  </a:cubicBezTo>
                  <a:cubicBezTo>
                    <a:pt x="173" y="13"/>
                    <a:pt x="173" y="13"/>
                    <a:pt x="173" y="13"/>
                  </a:cubicBezTo>
                  <a:cubicBezTo>
                    <a:pt x="173" y="12"/>
                    <a:pt x="173" y="12"/>
                    <a:pt x="173" y="11"/>
                  </a:cubicBezTo>
                  <a:cubicBezTo>
                    <a:pt x="174" y="10"/>
                    <a:pt x="175" y="9"/>
                    <a:pt x="175" y="8"/>
                  </a:cubicBezTo>
                  <a:cubicBezTo>
                    <a:pt x="176" y="7"/>
                    <a:pt x="177" y="6"/>
                    <a:pt x="178" y="5"/>
                  </a:cubicBezTo>
                  <a:cubicBezTo>
                    <a:pt x="179" y="4"/>
                    <a:pt x="179" y="4"/>
                    <a:pt x="180" y="3"/>
                  </a:cubicBezTo>
                  <a:cubicBezTo>
                    <a:pt x="181" y="3"/>
                    <a:pt x="181" y="2"/>
                    <a:pt x="182" y="2"/>
                  </a:cubicBezTo>
                  <a:cubicBezTo>
                    <a:pt x="185" y="0"/>
                    <a:pt x="185" y="0"/>
                    <a:pt x="185"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18" name="DOUGLAS"/>
            <p:cNvSpPr>
              <a:spLocks/>
            </p:cNvSpPr>
            <p:nvPr/>
          </p:nvSpPr>
          <p:spPr bwMode="auto">
            <a:xfrm>
              <a:off x="2890838" y="2155825"/>
              <a:ext cx="315913" cy="273050"/>
            </a:xfrm>
            <a:custGeom>
              <a:avLst/>
              <a:gdLst>
                <a:gd name="T0" fmla="*/ 73 w 133"/>
                <a:gd name="T1" fmla="*/ 0 h 115"/>
                <a:gd name="T2" fmla="*/ 116 w 133"/>
                <a:gd name="T3" fmla="*/ 0 h 115"/>
                <a:gd name="T4" fmla="*/ 133 w 133"/>
                <a:gd name="T5" fmla="*/ 34 h 115"/>
                <a:gd name="T6" fmla="*/ 133 w 133"/>
                <a:gd name="T7" fmla="*/ 34 h 115"/>
                <a:gd name="T8" fmla="*/ 120 w 133"/>
                <a:gd name="T9" fmla="*/ 48 h 115"/>
                <a:gd name="T10" fmla="*/ 112 w 133"/>
                <a:gd name="T11" fmla="*/ 56 h 115"/>
                <a:gd name="T12" fmla="*/ 105 w 133"/>
                <a:gd name="T13" fmla="*/ 62 h 115"/>
                <a:gd name="T14" fmla="*/ 75 w 133"/>
                <a:gd name="T15" fmla="*/ 82 h 115"/>
                <a:gd name="T16" fmla="*/ 65 w 133"/>
                <a:gd name="T17" fmla="*/ 90 h 115"/>
                <a:gd name="T18" fmla="*/ 61 w 133"/>
                <a:gd name="T19" fmla="*/ 88 h 115"/>
                <a:gd name="T20" fmla="*/ 48 w 133"/>
                <a:gd name="T21" fmla="*/ 101 h 115"/>
                <a:gd name="T22" fmla="*/ 37 w 133"/>
                <a:gd name="T23" fmla="*/ 115 h 115"/>
                <a:gd name="T24" fmla="*/ 37 w 133"/>
                <a:gd name="T25" fmla="*/ 115 h 115"/>
                <a:gd name="T26" fmla="*/ 0 w 133"/>
                <a:gd name="T27" fmla="*/ 115 h 115"/>
                <a:gd name="T28" fmla="*/ 0 w 133"/>
                <a:gd name="T29" fmla="*/ 14 h 115"/>
                <a:gd name="T30" fmla="*/ 0 w 133"/>
                <a:gd name="T31" fmla="*/ 14 h 115"/>
                <a:gd name="T32" fmla="*/ 73 w 133"/>
                <a:gd name="T33" fmla="*/ 14 h 115"/>
                <a:gd name="T34" fmla="*/ 73 w 133"/>
                <a:gd name="T3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115">
                  <a:moveTo>
                    <a:pt x="73" y="0"/>
                  </a:moveTo>
                  <a:cubicBezTo>
                    <a:pt x="116" y="0"/>
                    <a:pt x="116" y="0"/>
                    <a:pt x="116" y="0"/>
                  </a:cubicBezTo>
                  <a:cubicBezTo>
                    <a:pt x="133" y="34"/>
                    <a:pt x="133" y="34"/>
                    <a:pt x="133" y="34"/>
                  </a:cubicBezTo>
                  <a:cubicBezTo>
                    <a:pt x="133" y="34"/>
                    <a:pt x="133" y="34"/>
                    <a:pt x="133" y="34"/>
                  </a:cubicBezTo>
                  <a:cubicBezTo>
                    <a:pt x="120" y="48"/>
                    <a:pt x="120" y="48"/>
                    <a:pt x="120" y="48"/>
                  </a:cubicBezTo>
                  <a:cubicBezTo>
                    <a:pt x="118" y="52"/>
                    <a:pt x="113" y="52"/>
                    <a:pt x="112" y="56"/>
                  </a:cubicBezTo>
                  <a:cubicBezTo>
                    <a:pt x="110" y="59"/>
                    <a:pt x="108" y="61"/>
                    <a:pt x="105" y="62"/>
                  </a:cubicBezTo>
                  <a:cubicBezTo>
                    <a:pt x="99" y="78"/>
                    <a:pt x="87" y="74"/>
                    <a:pt x="75" y="82"/>
                  </a:cubicBezTo>
                  <a:cubicBezTo>
                    <a:pt x="73" y="84"/>
                    <a:pt x="66" y="90"/>
                    <a:pt x="65" y="90"/>
                  </a:cubicBezTo>
                  <a:cubicBezTo>
                    <a:pt x="63" y="90"/>
                    <a:pt x="63" y="88"/>
                    <a:pt x="61" y="88"/>
                  </a:cubicBezTo>
                  <a:cubicBezTo>
                    <a:pt x="58" y="92"/>
                    <a:pt x="52" y="98"/>
                    <a:pt x="48" y="101"/>
                  </a:cubicBezTo>
                  <a:cubicBezTo>
                    <a:pt x="43" y="106"/>
                    <a:pt x="41" y="111"/>
                    <a:pt x="37" y="115"/>
                  </a:cubicBezTo>
                  <a:cubicBezTo>
                    <a:pt x="37" y="115"/>
                    <a:pt x="37" y="115"/>
                    <a:pt x="37" y="115"/>
                  </a:cubicBezTo>
                  <a:cubicBezTo>
                    <a:pt x="0" y="115"/>
                    <a:pt x="0" y="115"/>
                    <a:pt x="0" y="115"/>
                  </a:cubicBezTo>
                  <a:cubicBezTo>
                    <a:pt x="0" y="14"/>
                    <a:pt x="0" y="14"/>
                    <a:pt x="0" y="14"/>
                  </a:cubicBezTo>
                  <a:cubicBezTo>
                    <a:pt x="0" y="14"/>
                    <a:pt x="0" y="14"/>
                    <a:pt x="0" y="14"/>
                  </a:cubicBezTo>
                  <a:cubicBezTo>
                    <a:pt x="73" y="14"/>
                    <a:pt x="73" y="14"/>
                    <a:pt x="73" y="14"/>
                  </a:cubicBezTo>
                  <a:cubicBezTo>
                    <a:pt x="73" y="0"/>
                    <a:pt x="73" y="0"/>
                    <a:pt x="73"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19" name="COLUMBIA"/>
            <p:cNvSpPr>
              <a:spLocks/>
            </p:cNvSpPr>
            <p:nvPr/>
          </p:nvSpPr>
          <p:spPr bwMode="auto">
            <a:xfrm>
              <a:off x="5316538" y="2274888"/>
              <a:ext cx="390525" cy="411163"/>
            </a:xfrm>
            <a:custGeom>
              <a:avLst/>
              <a:gdLst>
                <a:gd name="T0" fmla="*/ 5 w 164"/>
                <a:gd name="T1" fmla="*/ 30 h 173"/>
                <a:gd name="T2" fmla="*/ 0 w 164"/>
                <a:gd name="T3" fmla="*/ 39 h 173"/>
                <a:gd name="T4" fmla="*/ 4 w 164"/>
                <a:gd name="T5" fmla="*/ 47 h 173"/>
                <a:gd name="T6" fmla="*/ 10 w 164"/>
                <a:gd name="T7" fmla="*/ 58 h 173"/>
                <a:gd name="T8" fmla="*/ 3 w 164"/>
                <a:gd name="T9" fmla="*/ 65 h 173"/>
                <a:gd name="T10" fmla="*/ 1 w 164"/>
                <a:gd name="T11" fmla="*/ 74 h 173"/>
                <a:gd name="T12" fmla="*/ 1 w 164"/>
                <a:gd name="T13" fmla="*/ 76 h 173"/>
                <a:gd name="T14" fmla="*/ 21 w 164"/>
                <a:gd name="T15" fmla="*/ 85 h 173"/>
                <a:gd name="T16" fmla="*/ 21 w 164"/>
                <a:gd name="T17" fmla="*/ 85 h 173"/>
                <a:gd name="T18" fmla="*/ 19 w 164"/>
                <a:gd name="T19" fmla="*/ 88 h 173"/>
                <a:gd name="T20" fmla="*/ 19 w 164"/>
                <a:gd name="T21" fmla="*/ 109 h 173"/>
                <a:gd name="T22" fmla="*/ 28 w 164"/>
                <a:gd name="T23" fmla="*/ 123 h 173"/>
                <a:gd name="T24" fmla="*/ 39 w 164"/>
                <a:gd name="T25" fmla="*/ 143 h 173"/>
                <a:gd name="T26" fmla="*/ 51 w 164"/>
                <a:gd name="T27" fmla="*/ 161 h 173"/>
                <a:gd name="T28" fmla="*/ 60 w 164"/>
                <a:gd name="T29" fmla="*/ 173 h 173"/>
                <a:gd name="T30" fmla="*/ 60 w 164"/>
                <a:gd name="T31" fmla="*/ 173 h 173"/>
                <a:gd name="T32" fmla="*/ 164 w 164"/>
                <a:gd name="T33" fmla="*/ 83 h 173"/>
                <a:gd name="T34" fmla="*/ 164 w 164"/>
                <a:gd name="T35" fmla="*/ 83 h 173"/>
                <a:gd name="T36" fmla="*/ 162 w 164"/>
                <a:gd name="T37" fmla="*/ 81 h 173"/>
                <a:gd name="T38" fmla="*/ 118 w 164"/>
                <a:gd name="T39" fmla="*/ 59 h 173"/>
                <a:gd name="T40" fmla="*/ 109 w 164"/>
                <a:gd name="T41" fmla="*/ 54 h 173"/>
                <a:gd name="T42" fmla="*/ 102 w 164"/>
                <a:gd name="T43" fmla="*/ 48 h 173"/>
                <a:gd name="T44" fmla="*/ 97 w 164"/>
                <a:gd name="T45" fmla="*/ 31 h 173"/>
                <a:gd name="T46" fmla="*/ 92 w 164"/>
                <a:gd name="T47" fmla="*/ 21 h 173"/>
                <a:gd name="T48" fmla="*/ 85 w 164"/>
                <a:gd name="T49" fmla="*/ 5 h 173"/>
                <a:gd name="T50" fmla="*/ 85 w 164"/>
                <a:gd name="T51" fmla="*/ 5 h 173"/>
                <a:gd name="T52" fmla="*/ 79 w 164"/>
                <a:gd name="T53" fmla="*/ 8 h 173"/>
                <a:gd name="T54" fmla="*/ 64 w 164"/>
                <a:gd name="T55" fmla="*/ 7 h 173"/>
                <a:gd name="T56" fmla="*/ 49 w 164"/>
                <a:gd name="T57" fmla="*/ 2 h 173"/>
                <a:gd name="T58" fmla="*/ 40 w 164"/>
                <a:gd name="T59" fmla="*/ 6 h 173"/>
                <a:gd name="T60" fmla="*/ 35 w 164"/>
                <a:gd name="T61" fmla="*/ 8 h 173"/>
                <a:gd name="T62" fmla="*/ 26 w 164"/>
                <a:gd name="T63" fmla="*/ 14 h 173"/>
                <a:gd name="T64" fmla="*/ 18 w 164"/>
                <a:gd name="T65" fmla="*/ 19 h 173"/>
                <a:gd name="T66" fmla="*/ 9 w 164"/>
                <a:gd name="T67" fmla="*/ 24 h 173"/>
                <a:gd name="T68" fmla="*/ 5 w 164"/>
                <a:gd name="T69" fmla="*/ 3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73">
                  <a:moveTo>
                    <a:pt x="5" y="30"/>
                  </a:moveTo>
                  <a:cubicBezTo>
                    <a:pt x="0" y="34"/>
                    <a:pt x="0" y="33"/>
                    <a:pt x="0" y="39"/>
                  </a:cubicBezTo>
                  <a:cubicBezTo>
                    <a:pt x="1" y="39"/>
                    <a:pt x="3" y="46"/>
                    <a:pt x="4" y="47"/>
                  </a:cubicBezTo>
                  <a:cubicBezTo>
                    <a:pt x="6" y="51"/>
                    <a:pt x="12" y="53"/>
                    <a:pt x="10" y="58"/>
                  </a:cubicBezTo>
                  <a:cubicBezTo>
                    <a:pt x="8" y="61"/>
                    <a:pt x="5" y="63"/>
                    <a:pt x="3" y="65"/>
                  </a:cubicBezTo>
                  <a:cubicBezTo>
                    <a:pt x="1" y="68"/>
                    <a:pt x="1" y="71"/>
                    <a:pt x="1" y="74"/>
                  </a:cubicBezTo>
                  <a:cubicBezTo>
                    <a:pt x="1" y="75"/>
                    <a:pt x="1" y="76"/>
                    <a:pt x="1" y="76"/>
                  </a:cubicBezTo>
                  <a:cubicBezTo>
                    <a:pt x="8" y="80"/>
                    <a:pt x="13" y="84"/>
                    <a:pt x="21" y="85"/>
                  </a:cubicBezTo>
                  <a:cubicBezTo>
                    <a:pt x="21" y="85"/>
                    <a:pt x="21" y="85"/>
                    <a:pt x="21" y="85"/>
                  </a:cubicBezTo>
                  <a:cubicBezTo>
                    <a:pt x="21" y="86"/>
                    <a:pt x="19" y="87"/>
                    <a:pt x="19" y="88"/>
                  </a:cubicBezTo>
                  <a:cubicBezTo>
                    <a:pt x="18" y="95"/>
                    <a:pt x="16" y="102"/>
                    <a:pt x="19" y="109"/>
                  </a:cubicBezTo>
                  <a:cubicBezTo>
                    <a:pt x="21" y="114"/>
                    <a:pt x="25" y="118"/>
                    <a:pt x="28" y="123"/>
                  </a:cubicBezTo>
                  <a:cubicBezTo>
                    <a:pt x="32" y="130"/>
                    <a:pt x="38" y="134"/>
                    <a:pt x="39" y="143"/>
                  </a:cubicBezTo>
                  <a:cubicBezTo>
                    <a:pt x="40" y="148"/>
                    <a:pt x="47" y="157"/>
                    <a:pt x="51" y="161"/>
                  </a:cubicBezTo>
                  <a:cubicBezTo>
                    <a:pt x="60" y="173"/>
                    <a:pt x="60" y="173"/>
                    <a:pt x="60" y="173"/>
                  </a:cubicBezTo>
                  <a:cubicBezTo>
                    <a:pt x="60" y="173"/>
                    <a:pt x="60" y="173"/>
                    <a:pt x="60" y="173"/>
                  </a:cubicBezTo>
                  <a:cubicBezTo>
                    <a:pt x="164" y="83"/>
                    <a:pt x="164" y="83"/>
                    <a:pt x="164" y="83"/>
                  </a:cubicBezTo>
                  <a:cubicBezTo>
                    <a:pt x="164" y="83"/>
                    <a:pt x="164" y="83"/>
                    <a:pt x="164" y="83"/>
                  </a:cubicBezTo>
                  <a:cubicBezTo>
                    <a:pt x="163" y="83"/>
                    <a:pt x="163" y="82"/>
                    <a:pt x="162" y="81"/>
                  </a:cubicBezTo>
                  <a:cubicBezTo>
                    <a:pt x="149" y="68"/>
                    <a:pt x="131" y="70"/>
                    <a:pt x="118" y="59"/>
                  </a:cubicBezTo>
                  <a:cubicBezTo>
                    <a:pt x="116" y="56"/>
                    <a:pt x="111" y="55"/>
                    <a:pt x="109" y="54"/>
                  </a:cubicBezTo>
                  <a:cubicBezTo>
                    <a:pt x="105" y="53"/>
                    <a:pt x="104" y="50"/>
                    <a:pt x="102" y="48"/>
                  </a:cubicBezTo>
                  <a:cubicBezTo>
                    <a:pt x="98" y="45"/>
                    <a:pt x="97" y="36"/>
                    <a:pt x="97" y="31"/>
                  </a:cubicBezTo>
                  <a:cubicBezTo>
                    <a:pt x="97" y="27"/>
                    <a:pt x="94" y="25"/>
                    <a:pt x="92" y="21"/>
                  </a:cubicBezTo>
                  <a:cubicBezTo>
                    <a:pt x="86" y="18"/>
                    <a:pt x="86" y="11"/>
                    <a:pt x="85" y="5"/>
                  </a:cubicBezTo>
                  <a:cubicBezTo>
                    <a:pt x="85" y="5"/>
                    <a:pt x="85" y="5"/>
                    <a:pt x="85" y="5"/>
                  </a:cubicBezTo>
                  <a:cubicBezTo>
                    <a:pt x="79" y="8"/>
                    <a:pt x="79" y="8"/>
                    <a:pt x="79" y="8"/>
                  </a:cubicBezTo>
                  <a:cubicBezTo>
                    <a:pt x="73" y="13"/>
                    <a:pt x="69" y="12"/>
                    <a:pt x="64" y="7"/>
                  </a:cubicBezTo>
                  <a:cubicBezTo>
                    <a:pt x="60" y="4"/>
                    <a:pt x="54" y="0"/>
                    <a:pt x="49" y="2"/>
                  </a:cubicBezTo>
                  <a:cubicBezTo>
                    <a:pt x="46" y="4"/>
                    <a:pt x="45" y="6"/>
                    <a:pt x="40" y="6"/>
                  </a:cubicBezTo>
                  <a:cubicBezTo>
                    <a:pt x="39" y="6"/>
                    <a:pt x="35" y="7"/>
                    <a:pt x="35" y="8"/>
                  </a:cubicBezTo>
                  <a:cubicBezTo>
                    <a:pt x="31" y="13"/>
                    <a:pt x="32" y="13"/>
                    <a:pt x="26" y="14"/>
                  </a:cubicBezTo>
                  <a:cubicBezTo>
                    <a:pt x="22" y="15"/>
                    <a:pt x="20" y="15"/>
                    <a:pt x="18" y="19"/>
                  </a:cubicBezTo>
                  <a:cubicBezTo>
                    <a:pt x="15" y="19"/>
                    <a:pt x="10" y="21"/>
                    <a:pt x="9" y="24"/>
                  </a:cubicBezTo>
                  <a:cubicBezTo>
                    <a:pt x="5" y="30"/>
                    <a:pt x="5" y="30"/>
                    <a:pt x="5" y="3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20" name="CANDLER"/>
            <p:cNvSpPr>
              <a:spLocks/>
            </p:cNvSpPr>
            <p:nvPr/>
          </p:nvSpPr>
          <p:spPr bwMode="auto">
            <a:xfrm>
              <a:off x="5483225" y="3614738"/>
              <a:ext cx="352425" cy="346075"/>
            </a:xfrm>
            <a:custGeom>
              <a:avLst/>
              <a:gdLst>
                <a:gd name="T0" fmla="*/ 100 w 148"/>
                <a:gd name="T1" fmla="*/ 11 h 145"/>
                <a:gd name="T2" fmla="*/ 101 w 148"/>
                <a:gd name="T3" fmla="*/ 12 h 145"/>
                <a:gd name="T4" fmla="*/ 123 w 148"/>
                <a:gd name="T5" fmla="*/ 20 h 145"/>
                <a:gd name="T6" fmla="*/ 139 w 148"/>
                <a:gd name="T7" fmla="*/ 67 h 145"/>
                <a:gd name="T8" fmla="*/ 142 w 148"/>
                <a:gd name="T9" fmla="*/ 90 h 145"/>
                <a:gd name="T10" fmla="*/ 131 w 148"/>
                <a:gd name="T11" fmla="*/ 129 h 145"/>
                <a:gd name="T12" fmla="*/ 127 w 148"/>
                <a:gd name="T13" fmla="*/ 145 h 145"/>
                <a:gd name="T14" fmla="*/ 102 w 148"/>
                <a:gd name="T15" fmla="*/ 140 h 145"/>
                <a:gd name="T16" fmla="*/ 16 w 148"/>
                <a:gd name="T17" fmla="*/ 120 h 145"/>
                <a:gd name="T18" fmla="*/ 16 w 148"/>
                <a:gd name="T19" fmla="*/ 120 h 145"/>
                <a:gd name="T20" fmla="*/ 13 w 148"/>
                <a:gd name="T21" fmla="*/ 93 h 145"/>
                <a:gd name="T22" fmla="*/ 30 w 148"/>
                <a:gd name="T23" fmla="*/ 68 h 145"/>
                <a:gd name="T24" fmla="*/ 35 w 148"/>
                <a:gd name="T25" fmla="*/ 48 h 145"/>
                <a:gd name="T26" fmla="*/ 56 w 148"/>
                <a:gd name="T27" fmla="*/ 19 h 145"/>
                <a:gd name="T28" fmla="*/ 81 w 148"/>
                <a:gd name="T29" fmla="*/ 1 h 145"/>
                <a:gd name="T30" fmla="*/ 90 w 148"/>
                <a:gd name="T31" fmla="*/ 8 h 145"/>
                <a:gd name="T32" fmla="*/ 100 w 148"/>
                <a:gd name="T33" fmla="*/ 12 h 145"/>
                <a:gd name="T34" fmla="*/ 100 w 148"/>
                <a:gd name="T35" fmla="*/ 1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45">
                  <a:moveTo>
                    <a:pt x="100" y="11"/>
                  </a:moveTo>
                  <a:cubicBezTo>
                    <a:pt x="100" y="13"/>
                    <a:pt x="99" y="12"/>
                    <a:pt x="101" y="12"/>
                  </a:cubicBezTo>
                  <a:cubicBezTo>
                    <a:pt x="107" y="16"/>
                    <a:pt x="119" y="15"/>
                    <a:pt x="123" y="20"/>
                  </a:cubicBezTo>
                  <a:cubicBezTo>
                    <a:pt x="123" y="38"/>
                    <a:pt x="128" y="53"/>
                    <a:pt x="139" y="67"/>
                  </a:cubicBezTo>
                  <a:cubicBezTo>
                    <a:pt x="148" y="77"/>
                    <a:pt x="146" y="77"/>
                    <a:pt x="142" y="90"/>
                  </a:cubicBezTo>
                  <a:cubicBezTo>
                    <a:pt x="131" y="129"/>
                    <a:pt x="131" y="129"/>
                    <a:pt x="131" y="129"/>
                  </a:cubicBezTo>
                  <a:cubicBezTo>
                    <a:pt x="127" y="145"/>
                    <a:pt x="127" y="145"/>
                    <a:pt x="127" y="145"/>
                  </a:cubicBezTo>
                  <a:cubicBezTo>
                    <a:pt x="102" y="140"/>
                    <a:pt x="102" y="140"/>
                    <a:pt x="102" y="140"/>
                  </a:cubicBezTo>
                  <a:cubicBezTo>
                    <a:pt x="16" y="120"/>
                    <a:pt x="16" y="120"/>
                    <a:pt x="16" y="120"/>
                  </a:cubicBezTo>
                  <a:cubicBezTo>
                    <a:pt x="16" y="120"/>
                    <a:pt x="16" y="120"/>
                    <a:pt x="16" y="120"/>
                  </a:cubicBezTo>
                  <a:cubicBezTo>
                    <a:pt x="20" y="105"/>
                    <a:pt x="0" y="108"/>
                    <a:pt x="13" y="93"/>
                  </a:cubicBezTo>
                  <a:cubicBezTo>
                    <a:pt x="19" y="87"/>
                    <a:pt x="27" y="76"/>
                    <a:pt x="30" y="68"/>
                  </a:cubicBezTo>
                  <a:cubicBezTo>
                    <a:pt x="32" y="61"/>
                    <a:pt x="33" y="55"/>
                    <a:pt x="35" y="48"/>
                  </a:cubicBezTo>
                  <a:cubicBezTo>
                    <a:pt x="38" y="37"/>
                    <a:pt x="47" y="27"/>
                    <a:pt x="56" y="19"/>
                  </a:cubicBezTo>
                  <a:cubicBezTo>
                    <a:pt x="60" y="15"/>
                    <a:pt x="76" y="0"/>
                    <a:pt x="81" y="1"/>
                  </a:cubicBezTo>
                  <a:cubicBezTo>
                    <a:pt x="83" y="3"/>
                    <a:pt x="88" y="6"/>
                    <a:pt x="90" y="8"/>
                  </a:cubicBezTo>
                  <a:cubicBezTo>
                    <a:pt x="100" y="12"/>
                    <a:pt x="100" y="12"/>
                    <a:pt x="100" y="12"/>
                  </a:cubicBezTo>
                  <a:lnTo>
                    <a:pt x="100" y="11"/>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21" name="DADE"/>
            <p:cNvSpPr>
              <a:spLocks/>
            </p:cNvSpPr>
            <p:nvPr/>
          </p:nvSpPr>
          <p:spPr bwMode="auto">
            <a:xfrm>
              <a:off x="2192338" y="766763"/>
              <a:ext cx="241300" cy="428625"/>
            </a:xfrm>
            <a:custGeom>
              <a:avLst/>
              <a:gdLst>
                <a:gd name="T0" fmla="*/ 30 w 101"/>
                <a:gd name="T1" fmla="*/ 180 h 180"/>
                <a:gd name="T2" fmla="*/ 0 w 101"/>
                <a:gd name="T3" fmla="*/ 0 h 180"/>
                <a:gd name="T4" fmla="*/ 0 w 101"/>
                <a:gd name="T5" fmla="*/ 0 h 180"/>
                <a:gd name="T6" fmla="*/ 101 w 101"/>
                <a:gd name="T7" fmla="*/ 0 h 180"/>
                <a:gd name="T8" fmla="*/ 101 w 101"/>
                <a:gd name="T9" fmla="*/ 0 h 180"/>
                <a:gd name="T10" fmla="*/ 66 w 101"/>
                <a:gd name="T11" fmla="*/ 73 h 180"/>
                <a:gd name="T12" fmla="*/ 66 w 101"/>
                <a:gd name="T13" fmla="*/ 114 h 180"/>
                <a:gd name="T14" fmla="*/ 63 w 101"/>
                <a:gd name="T15" fmla="*/ 117 h 180"/>
                <a:gd name="T16" fmla="*/ 63 w 101"/>
                <a:gd name="T17" fmla="*/ 118 h 180"/>
                <a:gd name="T18" fmla="*/ 60 w 101"/>
                <a:gd name="T19" fmla="*/ 126 h 180"/>
                <a:gd name="T20" fmla="*/ 57 w 101"/>
                <a:gd name="T21" fmla="*/ 135 h 180"/>
                <a:gd name="T22" fmla="*/ 53 w 101"/>
                <a:gd name="T23" fmla="*/ 140 h 180"/>
                <a:gd name="T24" fmla="*/ 49 w 101"/>
                <a:gd name="T25" fmla="*/ 148 h 180"/>
                <a:gd name="T26" fmla="*/ 45 w 101"/>
                <a:gd name="T27" fmla="*/ 162 h 180"/>
                <a:gd name="T28" fmla="*/ 38 w 101"/>
                <a:gd name="T29" fmla="*/ 172 h 180"/>
                <a:gd name="T30" fmla="*/ 30 w 101"/>
                <a:gd name="T31"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80">
                  <a:moveTo>
                    <a:pt x="30" y="180"/>
                  </a:moveTo>
                  <a:cubicBezTo>
                    <a:pt x="0" y="0"/>
                    <a:pt x="0" y="0"/>
                    <a:pt x="0" y="0"/>
                  </a:cubicBezTo>
                  <a:cubicBezTo>
                    <a:pt x="0" y="0"/>
                    <a:pt x="0" y="0"/>
                    <a:pt x="0" y="0"/>
                  </a:cubicBezTo>
                  <a:cubicBezTo>
                    <a:pt x="101" y="0"/>
                    <a:pt x="101" y="0"/>
                    <a:pt x="101" y="0"/>
                  </a:cubicBezTo>
                  <a:cubicBezTo>
                    <a:pt x="101" y="0"/>
                    <a:pt x="101" y="0"/>
                    <a:pt x="101" y="0"/>
                  </a:cubicBezTo>
                  <a:cubicBezTo>
                    <a:pt x="66" y="73"/>
                    <a:pt x="66" y="73"/>
                    <a:pt x="66" y="73"/>
                  </a:cubicBezTo>
                  <a:cubicBezTo>
                    <a:pt x="66" y="114"/>
                    <a:pt x="66" y="114"/>
                    <a:pt x="66" y="114"/>
                  </a:cubicBezTo>
                  <a:cubicBezTo>
                    <a:pt x="65" y="115"/>
                    <a:pt x="64" y="116"/>
                    <a:pt x="63" y="117"/>
                  </a:cubicBezTo>
                  <a:cubicBezTo>
                    <a:pt x="63" y="117"/>
                    <a:pt x="63" y="118"/>
                    <a:pt x="63" y="118"/>
                  </a:cubicBezTo>
                  <a:cubicBezTo>
                    <a:pt x="61" y="120"/>
                    <a:pt x="62" y="124"/>
                    <a:pt x="60" y="126"/>
                  </a:cubicBezTo>
                  <a:cubicBezTo>
                    <a:pt x="60" y="128"/>
                    <a:pt x="58" y="133"/>
                    <a:pt x="57" y="135"/>
                  </a:cubicBezTo>
                  <a:cubicBezTo>
                    <a:pt x="55" y="137"/>
                    <a:pt x="55" y="138"/>
                    <a:pt x="53" y="140"/>
                  </a:cubicBezTo>
                  <a:cubicBezTo>
                    <a:pt x="50" y="141"/>
                    <a:pt x="49" y="145"/>
                    <a:pt x="49" y="148"/>
                  </a:cubicBezTo>
                  <a:cubicBezTo>
                    <a:pt x="49" y="153"/>
                    <a:pt x="48" y="158"/>
                    <a:pt x="45" y="162"/>
                  </a:cubicBezTo>
                  <a:cubicBezTo>
                    <a:pt x="38" y="172"/>
                    <a:pt x="38" y="172"/>
                    <a:pt x="38" y="172"/>
                  </a:cubicBezTo>
                  <a:cubicBezTo>
                    <a:pt x="30" y="180"/>
                    <a:pt x="30" y="180"/>
                    <a:pt x="30" y="18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22" name="COWETA"/>
            <p:cNvSpPr>
              <a:spLocks/>
            </p:cNvSpPr>
            <p:nvPr/>
          </p:nvSpPr>
          <p:spPr bwMode="auto">
            <a:xfrm>
              <a:off x="2781300" y="2500313"/>
              <a:ext cx="501650" cy="338138"/>
            </a:xfrm>
            <a:custGeom>
              <a:avLst/>
              <a:gdLst>
                <a:gd name="T0" fmla="*/ 171 w 211"/>
                <a:gd name="T1" fmla="*/ 0 h 142"/>
                <a:gd name="T2" fmla="*/ 164 w 211"/>
                <a:gd name="T3" fmla="*/ 11 h 142"/>
                <a:gd name="T4" fmla="*/ 160 w 211"/>
                <a:gd name="T5" fmla="*/ 28 h 142"/>
                <a:gd name="T6" fmla="*/ 161 w 211"/>
                <a:gd name="T7" fmla="*/ 41 h 142"/>
                <a:gd name="T8" fmla="*/ 165 w 211"/>
                <a:gd name="T9" fmla="*/ 55 h 142"/>
                <a:gd name="T10" fmla="*/ 166 w 211"/>
                <a:gd name="T11" fmla="*/ 57 h 142"/>
                <a:gd name="T12" fmla="*/ 177 w 211"/>
                <a:gd name="T13" fmla="*/ 73 h 142"/>
                <a:gd name="T14" fmla="*/ 203 w 211"/>
                <a:gd name="T15" fmla="*/ 94 h 142"/>
                <a:gd name="T16" fmla="*/ 206 w 211"/>
                <a:gd name="T17" fmla="*/ 110 h 142"/>
                <a:gd name="T18" fmla="*/ 211 w 211"/>
                <a:gd name="T19" fmla="*/ 122 h 142"/>
                <a:gd name="T20" fmla="*/ 211 w 211"/>
                <a:gd name="T21" fmla="*/ 126 h 142"/>
                <a:gd name="T22" fmla="*/ 211 w 211"/>
                <a:gd name="T23" fmla="*/ 126 h 142"/>
                <a:gd name="T24" fmla="*/ 210 w 211"/>
                <a:gd name="T25" fmla="*/ 142 h 142"/>
                <a:gd name="T26" fmla="*/ 210 w 211"/>
                <a:gd name="T27" fmla="*/ 142 h 142"/>
                <a:gd name="T28" fmla="*/ 148 w 211"/>
                <a:gd name="T29" fmla="*/ 142 h 142"/>
                <a:gd name="T30" fmla="*/ 148 w 211"/>
                <a:gd name="T31" fmla="*/ 139 h 142"/>
                <a:gd name="T32" fmla="*/ 137 w 211"/>
                <a:gd name="T33" fmla="*/ 139 h 142"/>
                <a:gd name="T34" fmla="*/ 137 w 211"/>
                <a:gd name="T35" fmla="*/ 142 h 142"/>
                <a:gd name="T36" fmla="*/ 131 w 211"/>
                <a:gd name="T37" fmla="*/ 142 h 142"/>
                <a:gd name="T38" fmla="*/ 131 w 211"/>
                <a:gd name="T39" fmla="*/ 138 h 142"/>
                <a:gd name="T40" fmla="*/ 124 w 211"/>
                <a:gd name="T41" fmla="*/ 138 h 142"/>
                <a:gd name="T42" fmla="*/ 124 w 211"/>
                <a:gd name="T43" fmla="*/ 142 h 142"/>
                <a:gd name="T44" fmla="*/ 63 w 211"/>
                <a:gd name="T45" fmla="*/ 142 h 142"/>
                <a:gd name="T46" fmla="*/ 63 w 211"/>
                <a:gd name="T47" fmla="*/ 142 h 142"/>
                <a:gd name="T48" fmla="*/ 30 w 211"/>
                <a:gd name="T49" fmla="*/ 142 h 142"/>
                <a:gd name="T50" fmla="*/ 30 w 211"/>
                <a:gd name="T51" fmla="*/ 142 h 142"/>
                <a:gd name="T52" fmla="*/ 27 w 211"/>
                <a:gd name="T53" fmla="*/ 131 h 142"/>
                <a:gd name="T54" fmla="*/ 26 w 211"/>
                <a:gd name="T55" fmla="*/ 123 h 142"/>
                <a:gd name="T56" fmla="*/ 26 w 211"/>
                <a:gd name="T57" fmla="*/ 117 h 142"/>
                <a:gd name="T58" fmla="*/ 25 w 211"/>
                <a:gd name="T59" fmla="*/ 112 h 142"/>
                <a:gd name="T60" fmla="*/ 23 w 211"/>
                <a:gd name="T61" fmla="*/ 112 h 142"/>
                <a:gd name="T62" fmla="*/ 20 w 211"/>
                <a:gd name="T63" fmla="*/ 112 h 142"/>
                <a:gd name="T64" fmla="*/ 0 w 211"/>
                <a:gd name="T65" fmla="*/ 41 h 142"/>
                <a:gd name="T66" fmla="*/ 0 w 211"/>
                <a:gd name="T67" fmla="*/ 41 h 142"/>
                <a:gd name="T68" fmla="*/ 9 w 211"/>
                <a:gd name="T69" fmla="*/ 36 h 142"/>
                <a:gd name="T70" fmla="*/ 11 w 211"/>
                <a:gd name="T71" fmla="*/ 26 h 142"/>
                <a:gd name="T72" fmla="*/ 20 w 211"/>
                <a:gd name="T73" fmla="*/ 32 h 142"/>
                <a:gd name="T74" fmla="*/ 31 w 211"/>
                <a:gd name="T75" fmla="*/ 39 h 142"/>
                <a:gd name="T76" fmla="*/ 39 w 211"/>
                <a:gd name="T77" fmla="*/ 29 h 142"/>
                <a:gd name="T78" fmla="*/ 44 w 211"/>
                <a:gd name="T79" fmla="*/ 19 h 142"/>
                <a:gd name="T80" fmla="*/ 49 w 211"/>
                <a:gd name="T81" fmla="*/ 16 h 142"/>
                <a:gd name="T82" fmla="*/ 57 w 211"/>
                <a:gd name="T83" fmla="*/ 11 h 142"/>
                <a:gd name="T84" fmla="*/ 62 w 211"/>
                <a:gd name="T85" fmla="*/ 10 h 142"/>
                <a:gd name="T86" fmla="*/ 65 w 211"/>
                <a:gd name="T87" fmla="*/ 7 h 142"/>
                <a:gd name="T88" fmla="*/ 66 w 211"/>
                <a:gd name="T89" fmla="*/ 0 h 142"/>
                <a:gd name="T90" fmla="*/ 79 w 211"/>
                <a:gd name="T91" fmla="*/ 0 h 142"/>
                <a:gd name="T92" fmla="*/ 79 w 211"/>
                <a:gd name="T93" fmla="*/ 0 h 142"/>
                <a:gd name="T94" fmla="*/ 171 w 211"/>
                <a:gd name="T9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 h="142">
                  <a:moveTo>
                    <a:pt x="171" y="0"/>
                  </a:moveTo>
                  <a:cubicBezTo>
                    <a:pt x="170" y="4"/>
                    <a:pt x="165" y="7"/>
                    <a:pt x="164" y="11"/>
                  </a:cubicBezTo>
                  <a:cubicBezTo>
                    <a:pt x="160" y="14"/>
                    <a:pt x="160" y="23"/>
                    <a:pt x="160" y="28"/>
                  </a:cubicBezTo>
                  <a:cubicBezTo>
                    <a:pt x="160" y="32"/>
                    <a:pt x="160" y="37"/>
                    <a:pt x="161" y="41"/>
                  </a:cubicBezTo>
                  <a:cubicBezTo>
                    <a:pt x="162" y="46"/>
                    <a:pt x="164" y="50"/>
                    <a:pt x="165" y="55"/>
                  </a:cubicBezTo>
                  <a:cubicBezTo>
                    <a:pt x="165" y="56"/>
                    <a:pt x="166" y="56"/>
                    <a:pt x="166" y="57"/>
                  </a:cubicBezTo>
                  <a:cubicBezTo>
                    <a:pt x="167" y="61"/>
                    <a:pt x="175" y="69"/>
                    <a:pt x="177" y="73"/>
                  </a:cubicBezTo>
                  <a:cubicBezTo>
                    <a:pt x="182" y="84"/>
                    <a:pt x="200" y="83"/>
                    <a:pt x="203" y="94"/>
                  </a:cubicBezTo>
                  <a:cubicBezTo>
                    <a:pt x="204" y="100"/>
                    <a:pt x="204" y="105"/>
                    <a:pt x="206" y="110"/>
                  </a:cubicBezTo>
                  <a:cubicBezTo>
                    <a:pt x="208" y="114"/>
                    <a:pt x="210" y="117"/>
                    <a:pt x="211" y="122"/>
                  </a:cubicBezTo>
                  <a:cubicBezTo>
                    <a:pt x="211" y="126"/>
                    <a:pt x="211" y="126"/>
                    <a:pt x="211" y="126"/>
                  </a:cubicBezTo>
                  <a:cubicBezTo>
                    <a:pt x="211" y="126"/>
                    <a:pt x="211" y="126"/>
                    <a:pt x="211" y="126"/>
                  </a:cubicBezTo>
                  <a:cubicBezTo>
                    <a:pt x="210" y="142"/>
                    <a:pt x="210" y="142"/>
                    <a:pt x="210" y="142"/>
                  </a:cubicBezTo>
                  <a:cubicBezTo>
                    <a:pt x="210" y="142"/>
                    <a:pt x="210" y="142"/>
                    <a:pt x="210" y="142"/>
                  </a:cubicBezTo>
                  <a:cubicBezTo>
                    <a:pt x="148" y="142"/>
                    <a:pt x="148" y="142"/>
                    <a:pt x="148" y="142"/>
                  </a:cubicBezTo>
                  <a:cubicBezTo>
                    <a:pt x="148" y="139"/>
                    <a:pt x="148" y="139"/>
                    <a:pt x="148" y="139"/>
                  </a:cubicBezTo>
                  <a:cubicBezTo>
                    <a:pt x="137" y="139"/>
                    <a:pt x="137" y="139"/>
                    <a:pt x="137" y="139"/>
                  </a:cubicBezTo>
                  <a:cubicBezTo>
                    <a:pt x="137" y="142"/>
                    <a:pt x="137" y="142"/>
                    <a:pt x="137" y="142"/>
                  </a:cubicBezTo>
                  <a:cubicBezTo>
                    <a:pt x="131" y="142"/>
                    <a:pt x="131" y="142"/>
                    <a:pt x="131" y="142"/>
                  </a:cubicBezTo>
                  <a:cubicBezTo>
                    <a:pt x="131" y="138"/>
                    <a:pt x="131" y="138"/>
                    <a:pt x="131" y="138"/>
                  </a:cubicBezTo>
                  <a:cubicBezTo>
                    <a:pt x="124" y="138"/>
                    <a:pt x="124" y="138"/>
                    <a:pt x="124" y="138"/>
                  </a:cubicBezTo>
                  <a:cubicBezTo>
                    <a:pt x="124" y="142"/>
                    <a:pt x="124" y="142"/>
                    <a:pt x="124" y="142"/>
                  </a:cubicBezTo>
                  <a:cubicBezTo>
                    <a:pt x="63" y="142"/>
                    <a:pt x="63" y="142"/>
                    <a:pt x="63" y="142"/>
                  </a:cubicBezTo>
                  <a:cubicBezTo>
                    <a:pt x="63" y="142"/>
                    <a:pt x="63" y="142"/>
                    <a:pt x="63" y="142"/>
                  </a:cubicBezTo>
                  <a:cubicBezTo>
                    <a:pt x="30" y="142"/>
                    <a:pt x="30" y="142"/>
                    <a:pt x="30" y="142"/>
                  </a:cubicBezTo>
                  <a:cubicBezTo>
                    <a:pt x="30" y="142"/>
                    <a:pt x="30" y="142"/>
                    <a:pt x="30" y="142"/>
                  </a:cubicBezTo>
                  <a:cubicBezTo>
                    <a:pt x="27" y="131"/>
                    <a:pt x="27" y="131"/>
                    <a:pt x="27" y="131"/>
                  </a:cubicBezTo>
                  <a:cubicBezTo>
                    <a:pt x="27" y="128"/>
                    <a:pt x="25" y="126"/>
                    <a:pt x="26" y="123"/>
                  </a:cubicBezTo>
                  <a:cubicBezTo>
                    <a:pt x="26" y="121"/>
                    <a:pt x="27" y="119"/>
                    <a:pt x="26" y="117"/>
                  </a:cubicBezTo>
                  <a:cubicBezTo>
                    <a:pt x="26" y="115"/>
                    <a:pt x="26" y="113"/>
                    <a:pt x="25" y="112"/>
                  </a:cubicBezTo>
                  <a:cubicBezTo>
                    <a:pt x="25" y="112"/>
                    <a:pt x="24" y="112"/>
                    <a:pt x="23" y="112"/>
                  </a:cubicBezTo>
                  <a:cubicBezTo>
                    <a:pt x="22" y="112"/>
                    <a:pt x="22" y="111"/>
                    <a:pt x="20" y="112"/>
                  </a:cubicBezTo>
                  <a:cubicBezTo>
                    <a:pt x="0" y="41"/>
                    <a:pt x="0" y="41"/>
                    <a:pt x="0" y="41"/>
                  </a:cubicBezTo>
                  <a:cubicBezTo>
                    <a:pt x="0" y="41"/>
                    <a:pt x="0" y="41"/>
                    <a:pt x="0" y="41"/>
                  </a:cubicBezTo>
                  <a:cubicBezTo>
                    <a:pt x="2" y="40"/>
                    <a:pt x="8" y="39"/>
                    <a:pt x="9" y="36"/>
                  </a:cubicBezTo>
                  <a:cubicBezTo>
                    <a:pt x="10" y="33"/>
                    <a:pt x="10" y="29"/>
                    <a:pt x="11" y="26"/>
                  </a:cubicBezTo>
                  <a:cubicBezTo>
                    <a:pt x="12" y="26"/>
                    <a:pt x="19" y="31"/>
                    <a:pt x="20" y="32"/>
                  </a:cubicBezTo>
                  <a:cubicBezTo>
                    <a:pt x="23" y="34"/>
                    <a:pt x="27" y="39"/>
                    <a:pt x="31" y="39"/>
                  </a:cubicBezTo>
                  <a:cubicBezTo>
                    <a:pt x="33" y="36"/>
                    <a:pt x="36" y="31"/>
                    <a:pt x="39" y="29"/>
                  </a:cubicBezTo>
                  <a:cubicBezTo>
                    <a:pt x="41" y="26"/>
                    <a:pt x="42" y="21"/>
                    <a:pt x="44" y="19"/>
                  </a:cubicBezTo>
                  <a:cubicBezTo>
                    <a:pt x="45" y="18"/>
                    <a:pt x="48" y="17"/>
                    <a:pt x="49" y="16"/>
                  </a:cubicBezTo>
                  <a:cubicBezTo>
                    <a:pt x="53" y="14"/>
                    <a:pt x="53" y="11"/>
                    <a:pt x="57" y="11"/>
                  </a:cubicBezTo>
                  <a:cubicBezTo>
                    <a:pt x="59" y="11"/>
                    <a:pt x="61" y="10"/>
                    <a:pt x="62" y="10"/>
                  </a:cubicBezTo>
                  <a:cubicBezTo>
                    <a:pt x="64" y="9"/>
                    <a:pt x="64" y="7"/>
                    <a:pt x="65" y="7"/>
                  </a:cubicBezTo>
                  <a:cubicBezTo>
                    <a:pt x="65" y="6"/>
                    <a:pt x="65" y="0"/>
                    <a:pt x="66" y="0"/>
                  </a:cubicBezTo>
                  <a:cubicBezTo>
                    <a:pt x="79" y="0"/>
                    <a:pt x="79" y="0"/>
                    <a:pt x="79" y="0"/>
                  </a:cubicBezTo>
                  <a:cubicBezTo>
                    <a:pt x="79" y="0"/>
                    <a:pt x="79" y="0"/>
                    <a:pt x="79" y="0"/>
                  </a:cubicBezTo>
                  <a:cubicBezTo>
                    <a:pt x="171" y="0"/>
                    <a:pt x="171" y="0"/>
                    <a:pt x="171"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23" name="CLAY"/>
            <p:cNvSpPr>
              <a:spLocks/>
            </p:cNvSpPr>
            <p:nvPr/>
          </p:nvSpPr>
          <p:spPr bwMode="auto">
            <a:xfrm>
              <a:off x="2651862" y="4532313"/>
              <a:ext cx="335120" cy="342900"/>
            </a:xfrm>
            <a:custGeom>
              <a:avLst/>
              <a:gdLst>
                <a:gd name="T0" fmla="*/ 79 w 147"/>
                <a:gd name="T1" fmla="*/ 1 h 144"/>
                <a:gd name="T2" fmla="*/ 79 w 147"/>
                <a:gd name="T3" fmla="*/ 34 h 144"/>
                <a:gd name="T4" fmla="*/ 83 w 147"/>
                <a:gd name="T5" fmla="*/ 34 h 144"/>
                <a:gd name="T6" fmla="*/ 83 w 147"/>
                <a:gd name="T7" fmla="*/ 50 h 144"/>
                <a:gd name="T8" fmla="*/ 86 w 147"/>
                <a:gd name="T9" fmla="*/ 52 h 144"/>
                <a:gd name="T10" fmla="*/ 89 w 147"/>
                <a:gd name="T11" fmla="*/ 54 h 144"/>
                <a:gd name="T12" fmla="*/ 91 w 147"/>
                <a:gd name="T13" fmla="*/ 56 h 144"/>
                <a:gd name="T14" fmla="*/ 94 w 147"/>
                <a:gd name="T15" fmla="*/ 61 h 144"/>
                <a:gd name="T16" fmla="*/ 91 w 147"/>
                <a:gd name="T17" fmla="*/ 63 h 144"/>
                <a:gd name="T18" fmla="*/ 87 w 147"/>
                <a:gd name="T19" fmla="*/ 65 h 144"/>
                <a:gd name="T20" fmla="*/ 87 w 147"/>
                <a:gd name="T21" fmla="*/ 80 h 144"/>
                <a:gd name="T22" fmla="*/ 137 w 147"/>
                <a:gd name="T23" fmla="*/ 80 h 144"/>
                <a:gd name="T24" fmla="*/ 137 w 147"/>
                <a:gd name="T25" fmla="*/ 80 h 144"/>
                <a:gd name="T26" fmla="*/ 133 w 147"/>
                <a:gd name="T27" fmla="*/ 89 h 144"/>
                <a:gd name="T28" fmla="*/ 136 w 147"/>
                <a:gd name="T29" fmla="*/ 95 h 144"/>
                <a:gd name="T30" fmla="*/ 140 w 147"/>
                <a:gd name="T31" fmla="*/ 104 h 144"/>
                <a:gd name="T32" fmla="*/ 141 w 147"/>
                <a:gd name="T33" fmla="*/ 113 h 144"/>
                <a:gd name="T34" fmla="*/ 136 w 147"/>
                <a:gd name="T35" fmla="*/ 119 h 144"/>
                <a:gd name="T36" fmla="*/ 142 w 147"/>
                <a:gd name="T37" fmla="*/ 125 h 144"/>
                <a:gd name="T38" fmla="*/ 138 w 147"/>
                <a:gd name="T39" fmla="*/ 132 h 144"/>
                <a:gd name="T40" fmla="*/ 138 w 147"/>
                <a:gd name="T41" fmla="*/ 137 h 144"/>
                <a:gd name="T42" fmla="*/ 138 w 147"/>
                <a:gd name="T43" fmla="*/ 137 h 144"/>
                <a:gd name="T44" fmla="*/ 89 w 147"/>
                <a:gd name="T45" fmla="*/ 138 h 144"/>
                <a:gd name="T46" fmla="*/ 50 w 147"/>
                <a:gd name="T47" fmla="*/ 144 h 144"/>
                <a:gd name="T48" fmla="*/ 50 w 147"/>
                <a:gd name="T49" fmla="*/ 129 h 144"/>
                <a:gd name="T50" fmla="*/ 45 w 147"/>
                <a:gd name="T51" fmla="*/ 129 h 144"/>
                <a:gd name="T52" fmla="*/ 45 w 147"/>
                <a:gd name="T53" fmla="*/ 129 h 144"/>
                <a:gd name="T54" fmla="*/ 39 w 147"/>
                <a:gd name="T55" fmla="*/ 112 h 144"/>
                <a:gd name="T56" fmla="*/ 32 w 147"/>
                <a:gd name="T57" fmla="*/ 84 h 144"/>
                <a:gd name="T58" fmla="*/ 26 w 147"/>
                <a:gd name="T59" fmla="*/ 73 h 144"/>
                <a:gd name="T60" fmla="*/ 16 w 147"/>
                <a:gd name="T61" fmla="*/ 62 h 144"/>
                <a:gd name="T62" fmla="*/ 9 w 147"/>
                <a:gd name="T63" fmla="*/ 26 h 144"/>
                <a:gd name="T64" fmla="*/ 4 w 147"/>
                <a:gd name="T65" fmla="*/ 0 h 144"/>
                <a:gd name="T66" fmla="*/ 4 w 147"/>
                <a:gd name="T67" fmla="*/ 0 h 144"/>
                <a:gd name="T68" fmla="*/ 32 w 147"/>
                <a:gd name="T69" fmla="*/ 0 h 144"/>
                <a:gd name="T70" fmla="*/ 32 w 147"/>
                <a:gd name="T71" fmla="*/ 5 h 144"/>
                <a:gd name="T72" fmla="*/ 52 w 147"/>
                <a:gd name="T73" fmla="*/ 5 h 144"/>
                <a:gd name="T74" fmla="*/ 52 w 147"/>
                <a:gd name="T75" fmla="*/ 1 h 144"/>
                <a:gd name="T76" fmla="*/ 79 w 147"/>
                <a:gd name="T77" fmla="*/ 1 h 144"/>
                <a:gd name="connsiteX0" fmla="*/ 5172 w 9552"/>
                <a:gd name="connsiteY0" fmla="*/ 69 h 10000"/>
                <a:gd name="connsiteX1" fmla="*/ 5172 w 9552"/>
                <a:gd name="connsiteY1" fmla="*/ 2361 h 10000"/>
                <a:gd name="connsiteX2" fmla="*/ 5444 w 9552"/>
                <a:gd name="connsiteY2" fmla="*/ 2361 h 10000"/>
                <a:gd name="connsiteX3" fmla="*/ 5444 w 9552"/>
                <a:gd name="connsiteY3" fmla="*/ 3472 h 10000"/>
                <a:gd name="connsiteX4" fmla="*/ 5648 w 9552"/>
                <a:gd name="connsiteY4" fmla="*/ 3611 h 10000"/>
                <a:gd name="connsiteX5" fmla="*/ 5852 w 9552"/>
                <a:gd name="connsiteY5" fmla="*/ 3750 h 10000"/>
                <a:gd name="connsiteX6" fmla="*/ 5988 w 9552"/>
                <a:gd name="connsiteY6" fmla="*/ 3889 h 10000"/>
                <a:gd name="connsiteX7" fmla="*/ 6193 w 9552"/>
                <a:gd name="connsiteY7" fmla="*/ 4236 h 10000"/>
                <a:gd name="connsiteX8" fmla="*/ 5988 w 9552"/>
                <a:gd name="connsiteY8" fmla="*/ 4375 h 10000"/>
                <a:gd name="connsiteX9" fmla="*/ 5716 w 9552"/>
                <a:gd name="connsiteY9" fmla="*/ 4514 h 10000"/>
                <a:gd name="connsiteX10" fmla="*/ 5716 w 9552"/>
                <a:gd name="connsiteY10" fmla="*/ 5556 h 10000"/>
                <a:gd name="connsiteX11" fmla="*/ 9118 w 9552"/>
                <a:gd name="connsiteY11" fmla="*/ 5556 h 10000"/>
                <a:gd name="connsiteX12" fmla="*/ 9118 w 9552"/>
                <a:gd name="connsiteY12" fmla="*/ 5556 h 10000"/>
                <a:gd name="connsiteX13" fmla="*/ 8846 w 9552"/>
                <a:gd name="connsiteY13" fmla="*/ 6181 h 10000"/>
                <a:gd name="connsiteX14" fmla="*/ 9050 w 9552"/>
                <a:gd name="connsiteY14" fmla="*/ 6597 h 10000"/>
                <a:gd name="connsiteX15" fmla="*/ 9322 w 9552"/>
                <a:gd name="connsiteY15" fmla="*/ 7222 h 10000"/>
                <a:gd name="connsiteX16" fmla="*/ 9390 w 9552"/>
                <a:gd name="connsiteY16" fmla="*/ 7847 h 10000"/>
                <a:gd name="connsiteX17" fmla="*/ 9050 w 9552"/>
                <a:gd name="connsiteY17" fmla="*/ 8264 h 10000"/>
                <a:gd name="connsiteX18" fmla="*/ 9458 w 9552"/>
                <a:gd name="connsiteY18" fmla="*/ 8681 h 10000"/>
                <a:gd name="connsiteX19" fmla="*/ 9186 w 9552"/>
                <a:gd name="connsiteY19" fmla="*/ 9167 h 10000"/>
                <a:gd name="connsiteX20" fmla="*/ 9186 w 9552"/>
                <a:gd name="connsiteY20" fmla="*/ 9514 h 10000"/>
                <a:gd name="connsiteX21" fmla="*/ 9186 w 9552"/>
                <a:gd name="connsiteY21" fmla="*/ 9514 h 10000"/>
                <a:gd name="connsiteX22" fmla="*/ 5852 w 9552"/>
                <a:gd name="connsiteY22" fmla="*/ 9583 h 10000"/>
                <a:gd name="connsiteX23" fmla="*/ 3199 w 9552"/>
                <a:gd name="connsiteY23" fmla="*/ 10000 h 10000"/>
                <a:gd name="connsiteX24" fmla="*/ 3199 w 9552"/>
                <a:gd name="connsiteY24" fmla="*/ 8958 h 10000"/>
                <a:gd name="connsiteX25" fmla="*/ 2859 w 9552"/>
                <a:gd name="connsiteY25" fmla="*/ 8958 h 10000"/>
                <a:gd name="connsiteX26" fmla="*/ 2859 w 9552"/>
                <a:gd name="connsiteY26" fmla="*/ 8958 h 10000"/>
                <a:gd name="connsiteX27" fmla="*/ 2451 w 9552"/>
                <a:gd name="connsiteY27" fmla="*/ 7778 h 10000"/>
                <a:gd name="connsiteX28" fmla="*/ 1567 w 9552"/>
                <a:gd name="connsiteY28" fmla="*/ 5069 h 10000"/>
                <a:gd name="connsiteX29" fmla="*/ 886 w 9552"/>
                <a:gd name="connsiteY29" fmla="*/ 4306 h 10000"/>
                <a:gd name="connsiteX30" fmla="*/ 410 w 9552"/>
                <a:gd name="connsiteY30" fmla="*/ 1806 h 10000"/>
                <a:gd name="connsiteX31" fmla="*/ 70 w 9552"/>
                <a:gd name="connsiteY31" fmla="*/ 0 h 10000"/>
                <a:gd name="connsiteX32" fmla="*/ 70 w 9552"/>
                <a:gd name="connsiteY32" fmla="*/ 0 h 10000"/>
                <a:gd name="connsiteX33" fmla="*/ 1975 w 9552"/>
                <a:gd name="connsiteY33" fmla="*/ 0 h 10000"/>
                <a:gd name="connsiteX34" fmla="*/ 1975 w 9552"/>
                <a:gd name="connsiteY34" fmla="*/ 347 h 10000"/>
                <a:gd name="connsiteX35" fmla="*/ 3335 w 9552"/>
                <a:gd name="connsiteY35" fmla="*/ 347 h 10000"/>
                <a:gd name="connsiteX36" fmla="*/ 3335 w 9552"/>
                <a:gd name="connsiteY36" fmla="*/ 69 h 10000"/>
                <a:gd name="connsiteX37" fmla="*/ 5172 w 9552"/>
                <a:gd name="connsiteY37" fmla="*/ 6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52" h="10000">
                  <a:moveTo>
                    <a:pt x="5172" y="69"/>
                  </a:moveTo>
                  <a:lnTo>
                    <a:pt x="5172" y="2361"/>
                  </a:lnTo>
                  <a:lnTo>
                    <a:pt x="5444" y="2361"/>
                  </a:lnTo>
                  <a:lnTo>
                    <a:pt x="5444" y="3472"/>
                  </a:lnTo>
                  <a:cubicBezTo>
                    <a:pt x="5512" y="3542"/>
                    <a:pt x="5580" y="3542"/>
                    <a:pt x="5648" y="3611"/>
                  </a:cubicBezTo>
                  <a:cubicBezTo>
                    <a:pt x="5716" y="3681"/>
                    <a:pt x="5784" y="3681"/>
                    <a:pt x="5852" y="3750"/>
                  </a:cubicBezTo>
                  <a:cubicBezTo>
                    <a:pt x="5920" y="3819"/>
                    <a:pt x="5988" y="3819"/>
                    <a:pt x="5988" y="3889"/>
                  </a:cubicBezTo>
                  <a:cubicBezTo>
                    <a:pt x="6125" y="3958"/>
                    <a:pt x="6193" y="4097"/>
                    <a:pt x="6193" y="4236"/>
                  </a:cubicBezTo>
                  <a:cubicBezTo>
                    <a:pt x="6125" y="4236"/>
                    <a:pt x="6057" y="4306"/>
                    <a:pt x="5988" y="4375"/>
                  </a:cubicBezTo>
                  <a:cubicBezTo>
                    <a:pt x="5852" y="4375"/>
                    <a:pt x="5784" y="4444"/>
                    <a:pt x="5716" y="4514"/>
                  </a:cubicBezTo>
                  <a:lnTo>
                    <a:pt x="5716" y="5556"/>
                  </a:lnTo>
                  <a:lnTo>
                    <a:pt x="9118" y="5556"/>
                  </a:lnTo>
                  <a:lnTo>
                    <a:pt x="9118" y="5556"/>
                  </a:lnTo>
                  <a:cubicBezTo>
                    <a:pt x="9186" y="5972"/>
                    <a:pt x="8846" y="5833"/>
                    <a:pt x="8846" y="6181"/>
                  </a:cubicBezTo>
                  <a:cubicBezTo>
                    <a:pt x="8846" y="6319"/>
                    <a:pt x="8982" y="6458"/>
                    <a:pt x="9050" y="6597"/>
                  </a:cubicBezTo>
                  <a:cubicBezTo>
                    <a:pt x="9186" y="7014"/>
                    <a:pt x="8778" y="7014"/>
                    <a:pt x="9322" y="7222"/>
                  </a:cubicBezTo>
                  <a:cubicBezTo>
                    <a:pt x="9798" y="7431"/>
                    <a:pt x="9390" y="7569"/>
                    <a:pt x="9390" y="7847"/>
                  </a:cubicBezTo>
                  <a:cubicBezTo>
                    <a:pt x="9254" y="7917"/>
                    <a:pt x="9118" y="8125"/>
                    <a:pt x="9050" y="8264"/>
                  </a:cubicBezTo>
                  <a:cubicBezTo>
                    <a:pt x="9118" y="8472"/>
                    <a:pt x="9390" y="8472"/>
                    <a:pt x="9458" y="8681"/>
                  </a:cubicBezTo>
                  <a:cubicBezTo>
                    <a:pt x="9526" y="8750"/>
                    <a:pt x="9186" y="9028"/>
                    <a:pt x="9186" y="9167"/>
                  </a:cubicBezTo>
                  <a:lnTo>
                    <a:pt x="9186" y="9514"/>
                  </a:lnTo>
                  <a:lnTo>
                    <a:pt x="9186" y="9514"/>
                  </a:lnTo>
                  <a:lnTo>
                    <a:pt x="5852" y="9583"/>
                  </a:lnTo>
                  <a:lnTo>
                    <a:pt x="3199" y="10000"/>
                  </a:lnTo>
                  <a:lnTo>
                    <a:pt x="3199" y="8958"/>
                  </a:lnTo>
                  <a:lnTo>
                    <a:pt x="2859" y="8958"/>
                  </a:lnTo>
                  <a:lnTo>
                    <a:pt x="2859" y="8958"/>
                  </a:lnTo>
                  <a:cubicBezTo>
                    <a:pt x="3063" y="8472"/>
                    <a:pt x="2451" y="8333"/>
                    <a:pt x="2451" y="7778"/>
                  </a:cubicBezTo>
                  <a:cubicBezTo>
                    <a:pt x="2236" y="7130"/>
                    <a:pt x="1828" y="5648"/>
                    <a:pt x="1567" y="5069"/>
                  </a:cubicBezTo>
                  <a:cubicBezTo>
                    <a:pt x="1567" y="4722"/>
                    <a:pt x="1091" y="4583"/>
                    <a:pt x="886" y="4306"/>
                  </a:cubicBezTo>
                  <a:cubicBezTo>
                    <a:pt x="70" y="3542"/>
                    <a:pt x="410" y="2778"/>
                    <a:pt x="410" y="1806"/>
                  </a:cubicBezTo>
                  <a:cubicBezTo>
                    <a:pt x="410" y="1111"/>
                    <a:pt x="-202" y="694"/>
                    <a:pt x="70" y="0"/>
                  </a:cubicBezTo>
                  <a:lnTo>
                    <a:pt x="70" y="0"/>
                  </a:lnTo>
                  <a:lnTo>
                    <a:pt x="1975" y="0"/>
                  </a:lnTo>
                  <a:lnTo>
                    <a:pt x="1975" y="347"/>
                  </a:lnTo>
                  <a:lnTo>
                    <a:pt x="3335" y="347"/>
                  </a:lnTo>
                  <a:lnTo>
                    <a:pt x="3335" y="69"/>
                  </a:lnTo>
                  <a:lnTo>
                    <a:pt x="5172" y="69"/>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24" name="CHATTAHOOCHEE"/>
            <p:cNvSpPr>
              <a:spLocks/>
            </p:cNvSpPr>
            <p:nvPr/>
          </p:nvSpPr>
          <p:spPr bwMode="auto">
            <a:xfrm>
              <a:off x="2776538" y="3648075"/>
              <a:ext cx="373063" cy="366713"/>
            </a:xfrm>
            <a:custGeom>
              <a:avLst/>
              <a:gdLst>
                <a:gd name="T0" fmla="*/ 157 w 157"/>
                <a:gd name="T1" fmla="*/ 0 h 154"/>
                <a:gd name="T2" fmla="*/ 157 w 157"/>
                <a:gd name="T3" fmla="*/ 19 h 154"/>
                <a:gd name="T4" fmla="*/ 148 w 157"/>
                <a:gd name="T5" fmla="*/ 19 h 154"/>
                <a:gd name="T6" fmla="*/ 148 w 157"/>
                <a:gd name="T7" fmla="*/ 149 h 154"/>
                <a:gd name="T8" fmla="*/ 148 w 157"/>
                <a:gd name="T9" fmla="*/ 149 h 154"/>
                <a:gd name="T10" fmla="*/ 89 w 157"/>
                <a:gd name="T11" fmla="*/ 150 h 154"/>
                <a:gd name="T12" fmla="*/ 89 w 157"/>
                <a:gd name="T13" fmla="*/ 154 h 154"/>
                <a:gd name="T14" fmla="*/ 83 w 157"/>
                <a:gd name="T15" fmla="*/ 154 h 154"/>
                <a:gd name="T16" fmla="*/ 83 w 157"/>
                <a:gd name="T17" fmla="*/ 150 h 154"/>
                <a:gd name="T18" fmla="*/ 39 w 157"/>
                <a:gd name="T19" fmla="*/ 150 h 154"/>
                <a:gd name="T20" fmla="*/ 39 w 157"/>
                <a:gd name="T21" fmla="*/ 150 h 154"/>
                <a:gd name="T22" fmla="*/ 45 w 157"/>
                <a:gd name="T23" fmla="*/ 140 h 154"/>
                <a:gd name="T24" fmla="*/ 29 w 157"/>
                <a:gd name="T25" fmla="*/ 126 h 154"/>
                <a:gd name="T26" fmla="*/ 7 w 157"/>
                <a:gd name="T27" fmla="*/ 115 h 154"/>
                <a:gd name="T28" fmla="*/ 15 w 157"/>
                <a:gd name="T29" fmla="*/ 78 h 154"/>
                <a:gd name="T30" fmla="*/ 15 w 157"/>
                <a:gd name="T31" fmla="*/ 78 h 154"/>
                <a:gd name="T32" fmla="*/ 24 w 157"/>
                <a:gd name="T33" fmla="*/ 80 h 154"/>
                <a:gd name="T34" fmla="*/ 43 w 157"/>
                <a:gd name="T35" fmla="*/ 69 h 154"/>
                <a:gd name="T36" fmla="*/ 72 w 157"/>
                <a:gd name="T37" fmla="*/ 58 h 154"/>
                <a:gd name="T38" fmla="*/ 85 w 157"/>
                <a:gd name="T39" fmla="*/ 57 h 154"/>
                <a:gd name="T40" fmla="*/ 95 w 157"/>
                <a:gd name="T41" fmla="*/ 58 h 154"/>
                <a:gd name="T42" fmla="*/ 96 w 157"/>
                <a:gd name="T43" fmla="*/ 58 h 154"/>
                <a:gd name="T44" fmla="*/ 110 w 157"/>
                <a:gd name="T45" fmla="*/ 37 h 154"/>
                <a:gd name="T46" fmla="*/ 123 w 157"/>
                <a:gd name="T47" fmla="*/ 16 h 154"/>
                <a:gd name="T48" fmla="*/ 134 w 157"/>
                <a:gd name="T49" fmla="*/ 8 h 154"/>
                <a:gd name="T50" fmla="*/ 134 w 157"/>
                <a:gd name="T51" fmla="*/ 8 h 154"/>
                <a:gd name="T52" fmla="*/ 141 w 157"/>
                <a:gd name="T53" fmla="*/ 6 h 154"/>
                <a:gd name="T54" fmla="*/ 144 w 157"/>
                <a:gd name="T55" fmla="*/ 4 h 154"/>
                <a:gd name="T56" fmla="*/ 148 w 157"/>
                <a:gd name="T57" fmla="*/ 2 h 154"/>
                <a:gd name="T58" fmla="*/ 151 w 157"/>
                <a:gd name="T59" fmla="*/ 0 h 154"/>
                <a:gd name="T60" fmla="*/ 157 w 157"/>
                <a:gd name="T6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154">
                  <a:moveTo>
                    <a:pt x="157" y="0"/>
                  </a:moveTo>
                  <a:cubicBezTo>
                    <a:pt x="157" y="19"/>
                    <a:pt x="157" y="19"/>
                    <a:pt x="157" y="19"/>
                  </a:cubicBezTo>
                  <a:cubicBezTo>
                    <a:pt x="148" y="19"/>
                    <a:pt x="148" y="19"/>
                    <a:pt x="148" y="19"/>
                  </a:cubicBezTo>
                  <a:cubicBezTo>
                    <a:pt x="148" y="149"/>
                    <a:pt x="148" y="149"/>
                    <a:pt x="148" y="149"/>
                  </a:cubicBezTo>
                  <a:cubicBezTo>
                    <a:pt x="148" y="149"/>
                    <a:pt x="148" y="149"/>
                    <a:pt x="148" y="149"/>
                  </a:cubicBezTo>
                  <a:cubicBezTo>
                    <a:pt x="89" y="150"/>
                    <a:pt x="89" y="150"/>
                    <a:pt x="89" y="150"/>
                  </a:cubicBezTo>
                  <a:cubicBezTo>
                    <a:pt x="89" y="154"/>
                    <a:pt x="89" y="154"/>
                    <a:pt x="89" y="154"/>
                  </a:cubicBezTo>
                  <a:cubicBezTo>
                    <a:pt x="83" y="154"/>
                    <a:pt x="83" y="154"/>
                    <a:pt x="83" y="154"/>
                  </a:cubicBezTo>
                  <a:cubicBezTo>
                    <a:pt x="83" y="150"/>
                    <a:pt x="83" y="150"/>
                    <a:pt x="83" y="150"/>
                  </a:cubicBezTo>
                  <a:cubicBezTo>
                    <a:pt x="39" y="150"/>
                    <a:pt x="39" y="150"/>
                    <a:pt x="39" y="150"/>
                  </a:cubicBezTo>
                  <a:cubicBezTo>
                    <a:pt x="39" y="150"/>
                    <a:pt x="39" y="150"/>
                    <a:pt x="39" y="150"/>
                  </a:cubicBezTo>
                  <a:cubicBezTo>
                    <a:pt x="42" y="146"/>
                    <a:pt x="50" y="150"/>
                    <a:pt x="45" y="140"/>
                  </a:cubicBezTo>
                  <a:cubicBezTo>
                    <a:pt x="42" y="134"/>
                    <a:pt x="34" y="130"/>
                    <a:pt x="29" y="126"/>
                  </a:cubicBezTo>
                  <a:cubicBezTo>
                    <a:pt x="23" y="121"/>
                    <a:pt x="10" y="120"/>
                    <a:pt x="7" y="115"/>
                  </a:cubicBezTo>
                  <a:cubicBezTo>
                    <a:pt x="0" y="105"/>
                    <a:pt x="21" y="87"/>
                    <a:pt x="15" y="78"/>
                  </a:cubicBezTo>
                  <a:cubicBezTo>
                    <a:pt x="15" y="78"/>
                    <a:pt x="15" y="78"/>
                    <a:pt x="15" y="78"/>
                  </a:cubicBezTo>
                  <a:cubicBezTo>
                    <a:pt x="24" y="80"/>
                    <a:pt x="24" y="80"/>
                    <a:pt x="24" y="80"/>
                  </a:cubicBezTo>
                  <a:cubicBezTo>
                    <a:pt x="31" y="81"/>
                    <a:pt x="38" y="73"/>
                    <a:pt x="43" y="69"/>
                  </a:cubicBezTo>
                  <a:cubicBezTo>
                    <a:pt x="51" y="62"/>
                    <a:pt x="61" y="58"/>
                    <a:pt x="72" y="58"/>
                  </a:cubicBezTo>
                  <a:cubicBezTo>
                    <a:pt x="77" y="58"/>
                    <a:pt x="81" y="58"/>
                    <a:pt x="85" y="57"/>
                  </a:cubicBezTo>
                  <a:cubicBezTo>
                    <a:pt x="89" y="56"/>
                    <a:pt x="92" y="59"/>
                    <a:pt x="95" y="58"/>
                  </a:cubicBezTo>
                  <a:cubicBezTo>
                    <a:pt x="95" y="58"/>
                    <a:pt x="96" y="58"/>
                    <a:pt x="96" y="58"/>
                  </a:cubicBezTo>
                  <a:cubicBezTo>
                    <a:pt x="103" y="51"/>
                    <a:pt x="106" y="46"/>
                    <a:pt x="110" y="37"/>
                  </a:cubicBezTo>
                  <a:cubicBezTo>
                    <a:pt x="114" y="29"/>
                    <a:pt x="115" y="22"/>
                    <a:pt x="123" y="16"/>
                  </a:cubicBezTo>
                  <a:cubicBezTo>
                    <a:pt x="134" y="8"/>
                    <a:pt x="134" y="8"/>
                    <a:pt x="134" y="8"/>
                  </a:cubicBezTo>
                  <a:cubicBezTo>
                    <a:pt x="134" y="8"/>
                    <a:pt x="134" y="8"/>
                    <a:pt x="134" y="8"/>
                  </a:cubicBezTo>
                  <a:cubicBezTo>
                    <a:pt x="136" y="9"/>
                    <a:pt x="139" y="7"/>
                    <a:pt x="141" y="6"/>
                  </a:cubicBezTo>
                  <a:cubicBezTo>
                    <a:pt x="142" y="6"/>
                    <a:pt x="143" y="5"/>
                    <a:pt x="144" y="4"/>
                  </a:cubicBezTo>
                  <a:cubicBezTo>
                    <a:pt x="145" y="3"/>
                    <a:pt x="146" y="2"/>
                    <a:pt x="148" y="2"/>
                  </a:cubicBezTo>
                  <a:cubicBezTo>
                    <a:pt x="148" y="1"/>
                    <a:pt x="150" y="0"/>
                    <a:pt x="151" y="0"/>
                  </a:cubicBezTo>
                  <a:cubicBezTo>
                    <a:pt x="157" y="0"/>
                    <a:pt x="157" y="0"/>
                    <a:pt x="157"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25" name="CRISP"/>
            <p:cNvSpPr>
              <a:spLocks/>
            </p:cNvSpPr>
            <p:nvPr/>
          </p:nvSpPr>
          <p:spPr bwMode="auto">
            <a:xfrm>
              <a:off x="3821113" y="4241800"/>
              <a:ext cx="341313" cy="268288"/>
            </a:xfrm>
            <a:custGeom>
              <a:avLst/>
              <a:gdLst>
                <a:gd name="T0" fmla="*/ 66 w 143"/>
                <a:gd name="T1" fmla="*/ 112 h 113"/>
                <a:gd name="T2" fmla="*/ 143 w 143"/>
                <a:gd name="T3" fmla="*/ 113 h 113"/>
                <a:gd name="T4" fmla="*/ 143 w 143"/>
                <a:gd name="T5" fmla="*/ 86 h 113"/>
                <a:gd name="T6" fmla="*/ 143 w 143"/>
                <a:gd name="T7" fmla="*/ 86 h 113"/>
                <a:gd name="T8" fmla="*/ 143 w 143"/>
                <a:gd name="T9" fmla="*/ 0 h 113"/>
                <a:gd name="T10" fmla="*/ 143 w 143"/>
                <a:gd name="T11" fmla="*/ 0 h 113"/>
                <a:gd name="T12" fmla="*/ 0 w 143"/>
                <a:gd name="T13" fmla="*/ 0 h 113"/>
                <a:gd name="T14" fmla="*/ 0 w 143"/>
                <a:gd name="T15" fmla="*/ 0 h 113"/>
                <a:gd name="T16" fmla="*/ 3 w 143"/>
                <a:gd name="T17" fmla="*/ 13 h 113"/>
                <a:gd name="T18" fmla="*/ 4 w 143"/>
                <a:gd name="T19" fmla="*/ 19 h 113"/>
                <a:gd name="T20" fmla="*/ 6 w 143"/>
                <a:gd name="T21" fmla="*/ 25 h 113"/>
                <a:gd name="T22" fmla="*/ 8 w 143"/>
                <a:gd name="T23" fmla="*/ 32 h 113"/>
                <a:gd name="T24" fmla="*/ 14 w 143"/>
                <a:gd name="T25" fmla="*/ 50 h 113"/>
                <a:gd name="T26" fmla="*/ 14 w 143"/>
                <a:gd name="T27" fmla="*/ 56 h 113"/>
                <a:gd name="T28" fmla="*/ 14 w 143"/>
                <a:gd name="T29" fmla="*/ 56 h 113"/>
                <a:gd name="T30" fmla="*/ 13 w 143"/>
                <a:gd name="T31" fmla="*/ 58 h 113"/>
                <a:gd name="T32" fmla="*/ 11 w 143"/>
                <a:gd name="T33" fmla="*/ 59 h 113"/>
                <a:gd name="T34" fmla="*/ 10 w 143"/>
                <a:gd name="T35" fmla="*/ 64 h 113"/>
                <a:gd name="T36" fmla="*/ 12 w 143"/>
                <a:gd name="T37" fmla="*/ 72 h 113"/>
                <a:gd name="T38" fmla="*/ 12 w 143"/>
                <a:gd name="T39" fmla="*/ 77 h 113"/>
                <a:gd name="T40" fmla="*/ 10 w 143"/>
                <a:gd name="T41" fmla="*/ 82 h 113"/>
                <a:gd name="T42" fmla="*/ 8 w 143"/>
                <a:gd name="T43" fmla="*/ 89 h 113"/>
                <a:gd name="T44" fmla="*/ 8 w 143"/>
                <a:gd name="T45" fmla="*/ 89 h 113"/>
                <a:gd name="T46" fmla="*/ 17 w 143"/>
                <a:gd name="T47" fmla="*/ 89 h 113"/>
                <a:gd name="T48" fmla="*/ 22 w 143"/>
                <a:gd name="T49" fmla="*/ 91 h 113"/>
                <a:gd name="T50" fmla="*/ 42 w 143"/>
                <a:gd name="T51" fmla="*/ 96 h 113"/>
                <a:gd name="T52" fmla="*/ 49 w 143"/>
                <a:gd name="T53" fmla="*/ 101 h 113"/>
                <a:gd name="T54" fmla="*/ 55 w 143"/>
                <a:gd name="T55" fmla="*/ 107 h 113"/>
                <a:gd name="T56" fmla="*/ 56 w 143"/>
                <a:gd name="T57" fmla="*/ 107 h 113"/>
                <a:gd name="T58" fmla="*/ 59 w 143"/>
                <a:gd name="T59" fmla="*/ 109 h 113"/>
                <a:gd name="T60" fmla="*/ 66 w 143"/>
                <a:gd name="T61"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 h="113">
                  <a:moveTo>
                    <a:pt x="66" y="112"/>
                  </a:moveTo>
                  <a:cubicBezTo>
                    <a:pt x="143" y="113"/>
                    <a:pt x="143" y="113"/>
                    <a:pt x="143" y="113"/>
                  </a:cubicBezTo>
                  <a:cubicBezTo>
                    <a:pt x="143" y="86"/>
                    <a:pt x="143" y="86"/>
                    <a:pt x="143" y="86"/>
                  </a:cubicBezTo>
                  <a:cubicBezTo>
                    <a:pt x="143" y="86"/>
                    <a:pt x="143" y="86"/>
                    <a:pt x="143" y="86"/>
                  </a:cubicBezTo>
                  <a:cubicBezTo>
                    <a:pt x="143" y="0"/>
                    <a:pt x="143" y="0"/>
                    <a:pt x="143" y="0"/>
                  </a:cubicBezTo>
                  <a:cubicBezTo>
                    <a:pt x="143" y="0"/>
                    <a:pt x="143" y="0"/>
                    <a:pt x="143" y="0"/>
                  </a:cubicBezTo>
                  <a:cubicBezTo>
                    <a:pt x="0" y="0"/>
                    <a:pt x="0" y="0"/>
                    <a:pt x="0" y="0"/>
                  </a:cubicBezTo>
                  <a:cubicBezTo>
                    <a:pt x="0" y="0"/>
                    <a:pt x="0" y="0"/>
                    <a:pt x="0" y="0"/>
                  </a:cubicBezTo>
                  <a:cubicBezTo>
                    <a:pt x="1" y="4"/>
                    <a:pt x="3" y="9"/>
                    <a:pt x="3" y="13"/>
                  </a:cubicBezTo>
                  <a:cubicBezTo>
                    <a:pt x="3" y="15"/>
                    <a:pt x="3" y="17"/>
                    <a:pt x="4" y="19"/>
                  </a:cubicBezTo>
                  <a:cubicBezTo>
                    <a:pt x="4" y="21"/>
                    <a:pt x="6" y="23"/>
                    <a:pt x="6" y="25"/>
                  </a:cubicBezTo>
                  <a:cubicBezTo>
                    <a:pt x="7" y="26"/>
                    <a:pt x="8" y="31"/>
                    <a:pt x="8" y="32"/>
                  </a:cubicBezTo>
                  <a:cubicBezTo>
                    <a:pt x="9" y="39"/>
                    <a:pt x="14" y="42"/>
                    <a:pt x="14" y="50"/>
                  </a:cubicBezTo>
                  <a:cubicBezTo>
                    <a:pt x="14" y="56"/>
                    <a:pt x="14" y="56"/>
                    <a:pt x="14" y="56"/>
                  </a:cubicBezTo>
                  <a:cubicBezTo>
                    <a:pt x="14" y="56"/>
                    <a:pt x="14" y="56"/>
                    <a:pt x="14" y="56"/>
                  </a:cubicBezTo>
                  <a:cubicBezTo>
                    <a:pt x="14" y="56"/>
                    <a:pt x="14" y="57"/>
                    <a:pt x="13" y="58"/>
                  </a:cubicBezTo>
                  <a:cubicBezTo>
                    <a:pt x="13" y="58"/>
                    <a:pt x="11" y="59"/>
                    <a:pt x="11" y="59"/>
                  </a:cubicBezTo>
                  <a:cubicBezTo>
                    <a:pt x="10" y="61"/>
                    <a:pt x="9" y="62"/>
                    <a:pt x="10" y="64"/>
                  </a:cubicBezTo>
                  <a:cubicBezTo>
                    <a:pt x="10" y="66"/>
                    <a:pt x="12" y="69"/>
                    <a:pt x="12" y="72"/>
                  </a:cubicBezTo>
                  <a:cubicBezTo>
                    <a:pt x="12" y="73"/>
                    <a:pt x="12" y="76"/>
                    <a:pt x="12" y="77"/>
                  </a:cubicBezTo>
                  <a:cubicBezTo>
                    <a:pt x="11" y="78"/>
                    <a:pt x="10" y="80"/>
                    <a:pt x="10" y="82"/>
                  </a:cubicBezTo>
                  <a:cubicBezTo>
                    <a:pt x="8" y="89"/>
                    <a:pt x="8" y="89"/>
                    <a:pt x="8" y="89"/>
                  </a:cubicBezTo>
                  <a:cubicBezTo>
                    <a:pt x="8" y="89"/>
                    <a:pt x="8" y="89"/>
                    <a:pt x="8" y="89"/>
                  </a:cubicBezTo>
                  <a:cubicBezTo>
                    <a:pt x="11" y="89"/>
                    <a:pt x="14" y="88"/>
                    <a:pt x="17" y="89"/>
                  </a:cubicBezTo>
                  <a:cubicBezTo>
                    <a:pt x="19" y="89"/>
                    <a:pt x="21" y="90"/>
                    <a:pt x="22" y="91"/>
                  </a:cubicBezTo>
                  <a:cubicBezTo>
                    <a:pt x="27" y="95"/>
                    <a:pt x="40" y="92"/>
                    <a:pt x="42" y="96"/>
                  </a:cubicBezTo>
                  <a:cubicBezTo>
                    <a:pt x="44" y="99"/>
                    <a:pt x="46" y="100"/>
                    <a:pt x="49" y="101"/>
                  </a:cubicBezTo>
                  <a:cubicBezTo>
                    <a:pt x="51" y="102"/>
                    <a:pt x="54" y="107"/>
                    <a:pt x="55" y="107"/>
                  </a:cubicBezTo>
                  <a:cubicBezTo>
                    <a:pt x="55" y="107"/>
                    <a:pt x="56" y="107"/>
                    <a:pt x="56" y="107"/>
                  </a:cubicBezTo>
                  <a:cubicBezTo>
                    <a:pt x="57" y="107"/>
                    <a:pt x="58" y="108"/>
                    <a:pt x="59" y="109"/>
                  </a:cubicBezTo>
                  <a:cubicBezTo>
                    <a:pt x="66" y="112"/>
                    <a:pt x="66" y="112"/>
                    <a:pt x="66" y="11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26" name="CLARKE"/>
            <p:cNvSpPr>
              <a:spLocks/>
            </p:cNvSpPr>
            <p:nvPr/>
          </p:nvSpPr>
          <p:spPr bwMode="auto">
            <a:xfrm>
              <a:off x="4233863" y="1879600"/>
              <a:ext cx="296863" cy="228600"/>
            </a:xfrm>
            <a:custGeom>
              <a:avLst/>
              <a:gdLst>
                <a:gd name="T0" fmla="*/ 74 w 125"/>
                <a:gd name="T1" fmla="*/ 0 h 96"/>
                <a:gd name="T2" fmla="*/ 76 w 125"/>
                <a:gd name="T3" fmla="*/ 1 h 96"/>
                <a:gd name="T4" fmla="*/ 84 w 125"/>
                <a:gd name="T5" fmla="*/ 6 h 96"/>
                <a:gd name="T6" fmla="*/ 91 w 125"/>
                <a:gd name="T7" fmla="*/ 10 h 96"/>
                <a:gd name="T8" fmla="*/ 101 w 125"/>
                <a:gd name="T9" fmla="*/ 15 h 96"/>
                <a:gd name="T10" fmla="*/ 112 w 125"/>
                <a:gd name="T11" fmla="*/ 18 h 96"/>
                <a:gd name="T12" fmla="*/ 115 w 125"/>
                <a:gd name="T13" fmla="*/ 21 h 96"/>
                <a:gd name="T14" fmla="*/ 115 w 125"/>
                <a:gd name="T15" fmla="*/ 21 h 96"/>
                <a:gd name="T16" fmla="*/ 114 w 125"/>
                <a:gd name="T17" fmla="*/ 23 h 96"/>
                <a:gd name="T18" fmla="*/ 110 w 125"/>
                <a:gd name="T19" fmla="*/ 29 h 96"/>
                <a:gd name="T20" fmla="*/ 113 w 125"/>
                <a:gd name="T21" fmla="*/ 34 h 96"/>
                <a:gd name="T22" fmla="*/ 107 w 125"/>
                <a:gd name="T23" fmla="*/ 44 h 96"/>
                <a:gd name="T24" fmla="*/ 121 w 125"/>
                <a:gd name="T25" fmla="*/ 63 h 96"/>
                <a:gd name="T26" fmla="*/ 112 w 125"/>
                <a:gd name="T27" fmla="*/ 88 h 96"/>
                <a:gd name="T28" fmla="*/ 109 w 125"/>
                <a:gd name="T29" fmla="*/ 96 h 96"/>
                <a:gd name="T30" fmla="*/ 109 w 125"/>
                <a:gd name="T31" fmla="*/ 96 h 96"/>
                <a:gd name="T32" fmla="*/ 101 w 125"/>
                <a:gd name="T33" fmla="*/ 93 h 96"/>
                <a:gd name="T34" fmla="*/ 86 w 125"/>
                <a:gd name="T35" fmla="*/ 86 h 96"/>
                <a:gd name="T36" fmla="*/ 73 w 125"/>
                <a:gd name="T37" fmla="*/ 79 h 96"/>
                <a:gd name="T38" fmla="*/ 43 w 125"/>
                <a:gd name="T39" fmla="*/ 59 h 96"/>
                <a:gd name="T40" fmla="*/ 33 w 125"/>
                <a:gd name="T41" fmla="*/ 58 h 96"/>
                <a:gd name="T42" fmla="*/ 22 w 125"/>
                <a:gd name="T43" fmla="*/ 55 h 96"/>
                <a:gd name="T44" fmla="*/ 9 w 125"/>
                <a:gd name="T45" fmla="*/ 51 h 96"/>
                <a:gd name="T46" fmla="*/ 1 w 125"/>
                <a:gd name="T47" fmla="*/ 39 h 96"/>
                <a:gd name="T48" fmla="*/ 0 w 125"/>
                <a:gd name="T49" fmla="*/ 37 h 96"/>
                <a:gd name="T50" fmla="*/ 0 w 125"/>
                <a:gd name="T51" fmla="*/ 37 h 96"/>
                <a:gd name="T52" fmla="*/ 3 w 125"/>
                <a:gd name="T53" fmla="*/ 35 h 96"/>
                <a:gd name="T54" fmla="*/ 4 w 125"/>
                <a:gd name="T55" fmla="*/ 35 h 96"/>
                <a:gd name="T56" fmla="*/ 10 w 125"/>
                <a:gd name="T57" fmla="*/ 31 h 96"/>
                <a:gd name="T58" fmla="*/ 14 w 125"/>
                <a:gd name="T59" fmla="*/ 25 h 96"/>
                <a:gd name="T60" fmla="*/ 21 w 125"/>
                <a:gd name="T61" fmla="*/ 25 h 96"/>
                <a:gd name="T62" fmla="*/ 32 w 125"/>
                <a:gd name="T63" fmla="*/ 21 h 96"/>
                <a:gd name="T64" fmla="*/ 41 w 125"/>
                <a:gd name="T65" fmla="*/ 17 h 96"/>
                <a:gd name="T66" fmla="*/ 51 w 125"/>
                <a:gd name="T67" fmla="*/ 12 h 96"/>
                <a:gd name="T68" fmla="*/ 74 w 125"/>
                <a:gd name="T6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96">
                  <a:moveTo>
                    <a:pt x="74" y="0"/>
                  </a:moveTo>
                  <a:cubicBezTo>
                    <a:pt x="76" y="1"/>
                    <a:pt x="76" y="1"/>
                    <a:pt x="76" y="1"/>
                  </a:cubicBezTo>
                  <a:cubicBezTo>
                    <a:pt x="77" y="3"/>
                    <a:pt x="82" y="5"/>
                    <a:pt x="84" y="6"/>
                  </a:cubicBezTo>
                  <a:cubicBezTo>
                    <a:pt x="86" y="7"/>
                    <a:pt x="89" y="8"/>
                    <a:pt x="91" y="10"/>
                  </a:cubicBezTo>
                  <a:cubicBezTo>
                    <a:pt x="94" y="12"/>
                    <a:pt x="97" y="14"/>
                    <a:pt x="101" y="15"/>
                  </a:cubicBezTo>
                  <a:cubicBezTo>
                    <a:pt x="105" y="16"/>
                    <a:pt x="108" y="17"/>
                    <a:pt x="112" y="18"/>
                  </a:cubicBezTo>
                  <a:cubicBezTo>
                    <a:pt x="115" y="21"/>
                    <a:pt x="115" y="21"/>
                    <a:pt x="115" y="21"/>
                  </a:cubicBezTo>
                  <a:cubicBezTo>
                    <a:pt x="115" y="21"/>
                    <a:pt x="115" y="21"/>
                    <a:pt x="115" y="21"/>
                  </a:cubicBezTo>
                  <a:cubicBezTo>
                    <a:pt x="114" y="22"/>
                    <a:pt x="114" y="22"/>
                    <a:pt x="114" y="23"/>
                  </a:cubicBezTo>
                  <a:cubicBezTo>
                    <a:pt x="112" y="23"/>
                    <a:pt x="110" y="27"/>
                    <a:pt x="110" y="29"/>
                  </a:cubicBezTo>
                  <a:cubicBezTo>
                    <a:pt x="110" y="30"/>
                    <a:pt x="113" y="32"/>
                    <a:pt x="113" y="34"/>
                  </a:cubicBezTo>
                  <a:cubicBezTo>
                    <a:pt x="115" y="38"/>
                    <a:pt x="109" y="40"/>
                    <a:pt x="107" y="44"/>
                  </a:cubicBezTo>
                  <a:cubicBezTo>
                    <a:pt x="106" y="49"/>
                    <a:pt x="118" y="58"/>
                    <a:pt x="121" y="63"/>
                  </a:cubicBezTo>
                  <a:cubicBezTo>
                    <a:pt x="125" y="71"/>
                    <a:pt x="116" y="81"/>
                    <a:pt x="112" y="88"/>
                  </a:cubicBezTo>
                  <a:cubicBezTo>
                    <a:pt x="109" y="96"/>
                    <a:pt x="109" y="96"/>
                    <a:pt x="109" y="96"/>
                  </a:cubicBezTo>
                  <a:cubicBezTo>
                    <a:pt x="109" y="96"/>
                    <a:pt x="109" y="96"/>
                    <a:pt x="109" y="96"/>
                  </a:cubicBezTo>
                  <a:cubicBezTo>
                    <a:pt x="101" y="93"/>
                    <a:pt x="101" y="93"/>
                    <a:pt x="101" y="93"/>
                  </a:cubicBezTo>
                  <a:cubicBezTo>
                    <a:pt x="96" y="92"/>
                    <a:pt x="88" y="90"/>
                    <a:pt x="86" y="86"/>
                  </a:cubicBezTo>
                  <a:cubicBezTo>
                    <a:pt x="82" y="79"/>
                    <a:pt x="79" y="82"/>
                    <a:pt x="73" y="79"/>
                  </a:cubicBezTo>
                  <a:cubicBezTo>
                    <a:pt x="63" y="74"/>
                    <a:pt x="57" y="59"/>
                    <a:pt x="43" y="59"/>
                  </a:cubicBezTo>
                  <a:cubicBezTo>
                    <a:pt x="41" y="59"/>
                    <a:pt x="36" y="60"/>
                    <a:pt x="33" y="58"/>
                  </a:cubicBezTo>
                  <a:cubicBezTo>
                    <a:pt x="30" y="55"/>
                    <a:pt x="26" y="55"/>
                    <a:pt x="22" y="55"/>
                  </a:cubicBezTo>
                  <a:cubicBezTo>
                    <a:pt x="17" y="55"/>
                    <a:pt x="12" y="54"/>
                    <a:pt x="9" y="51"/>
                  </a:cubicBezTo>
                  <a:cubicBezTo>
                    <a:pt x="8" y="49"/>
                    <a:pt x="2" y="41"/>
                    <a:pt x="1" y="39"/>
                  </a:cubicBezTo>
                  <a:cubicBezTo>
                    <a:pt x="1" y="39"/>
                    <a:pt x="0" y="38"/>
                    <a:pt x="0" y="37"/>
                  </a:cubicBezTo>
                  <a:cubicBezTo>
                    <a:pt x="0" y="37"/>
                    <a:pt x="0" y="37"/>
                    <a:pt x="0" y="37"/>
                  </a:cubicBezTo>
                  <a:cubicBezTo>
                    <a:pt x="1" y="37"/>
                    <a:pt x="2" y="36"/>
                    <a:pt x="3" y="35"/>
                  </a:cubicBezTo>
                  <a:cubicBezTo>
                    <a:pt x="3" y="35"/>
                    <a:pt x="4" y="35"/>
                    <a:pt x="4" y="35"/>
                  </a:cubicBezTo>
                  <a:cubicBezTo>
                    <a:pt x="6" y="33"/>
                    <a:pt x="9" y="32"/>
                    <a:pt x="10" y="31"/>
                  </a:cubicBezTo>
                  <a:cubicBezTo>
                    <a:pt x="12" y="29"/>
                    <a:pt x="12" y="27"/>
                    <a:pt x="14" y="25"/>
                  </a:cubicBezTo>
                  <a:cubicBezTo>
                    <a:pt x="16" y="25"/>
                    <a:pt x="19" y="25"/>
                    <a:pt x="21" y="25"/>
                  </a:cubicBezTo>
                  <a:cubicBezTo>
                    <a:pt x="25" y="24"/>
                    <a:pt x="29" y="21"/>
                    <a:pt x="32" y="21"/>
                  </a:cubicBezTo>
                  <a:cubicBezTo>
                    <a:pt x="34" y="20"/>
                    <a:pt x="38" y="18"/>
                    <a:pt x="41" y="17"/>
                  </a:cubicBezTo>
                  <a:cubicBezTo>
                    <a:pt x="44" y="15"/>
                    <a:pt x="47" y="14"/>
                    <a:pt x="51" y="12"/>
                  </a:cubicBezTo>
                  <a:cubicBezTo>
                    <a:pt x="74" y="0"/>
                    <a:pt x="74" y="0"/>
                    <a:pt x="74"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27" name="COFFEE"/>
            <p:cNvSpPr>
              <a:spLocks/>
            </p:cNvSpPr>
            <p:nvPr/>
          </p:nvSpPr>
          <p:spPr bwMode="auto">
            <a:xfrm>
              <a:off x="4611688" y="4508500"/>
              <a:ext cx="550863" cy="511175"/>
            </a:xfrm>
            <a:custGeom>
              <a:avLst/>
              <a:gdLst>
                <a:gd name="T0" fmla="*/ 130 w 231"/>
                <a:gd name="T1" fmla="*/ 0 h 215"/>
                <a:gd name="T2" fmla="*/ 130 w 231"/>
                <a:gd name="T3" fmla="*/ 65 h 215"/>
                <a:gd name="T4" fmla="*/ 218 w 231"/>
                <a:gd name="T5" fmla="*/ 65 h 215"/>
                <a:gd name="T6" fmla="*/ 218 w 231"/>
                <a:gd name="T7" fmla="*/ 65 h 215"/>
                <a:gd name="T8" fmla="*/ 218 w 231"/>
                <a:gd name="T9" fmla="*/ 119 h 215"/>
                <a:gd name="T10" fmla="*/ 231 w 231"/>
                <a:gd name="T11" fmla="*/ 119 h 215"/>
                <a:gd name="T12" fmla="*/ 231 w 231"/>
                <a:gd name="T13" fmla="*/ 164 h 215"/>
                <a:gd name="T14" fmla="*/ 231 w 231"/>
                <a:gd name="T15" fmla="*/ 164 h 215"/>
                <a:gd name="T16" fmla="*/ 218 w 231"/>
                <a:gd name="T17" fmla="*/ 164 h 215"/>
                <a:gd name="T18" fmla="*/ 218 w 231"/>
                <a:gd name="T19" fmla="*/ 215 h 215"/>
                <a:gd name="T20" fmla="*/ 217 w 231"/>
                <a:gd name="T21" fmla="*/ 215 h 215"/>
                <a:gd name="T22" fmla="*/ 140 w 231"/>
                <a:gd name="T23" fmla="*/ 215 h 215"/>
                <a:gd name="T24" fmla="*/ 130 w 231"/>
                <a:gd name="T25" fmla="*/ 197 h 215"/>
                <a:gd name="T26" fmla="*/ 81 w 231"/>
                <a:gd name="T27" fmla="*/ 197 h 215"/>
                <a:gd name="T28" fmla="*/ 81 w 231"/>
                <a:gd name="T29" fmla="*/ 187 h 215"/>
                <a:gd name="T30" fmla="*/ 6 w 231"/>
                <a:gd name="T31" fmla="*/ 187 h 215"/>
                <a:gd name="T32" fmla="*/ 6 w 231"/>
                <a:gd name="T33" fmla="*/ 187 h 215"/>
                <a:gd name="T34" fmla="*/ 5 w 231"/>
                <a:gd name="T35" fmla="*/ 183 h 215"/>
                <a:gd name="T36" fmla="*/ 5 w 231"/>
                <a:gd name="T37" fmla="*/ 176 h 215"/>
                <a:gd name="T38" fmla="*/ 2 w 231"/>
                <a:gd name="T39" fmla="*/ 171 h 215"/>
                <a:gd name="T40" fmla="*/ 0 w 231"/>
                <a:gd name="T41" fmla="*/ 168 h 215"/>
                <a:gd name="T42" fmla="*/ 1 w 231"/>
                <a:gd name="T43" fmla="*/ 166 h 215"/>
                <a:gd name="T44" fmla="*/ 3 w 231"/>
                <a:gd name="T45" fmla="*/ 164 h 215"/>
                <a:gd name="T46" fmla="*/ 5 w 231"/>
                <a:gd name="T47" fmla="*/ 162 h 215"/>
                <a:gd name="T48" fmla="*/ 5 w 231"/>
                <a:gd name="T49" fmla="*/ 162 h 215"/>
                <a:gd name="T50" fmla="*/ 18 w 231"/>
                <a:gd name="T51" fmla="*/ 162 h 215"/>
                <a:gd name="T52" fmla="*/ 26 w 231"/>
                <a:gd name="T53" fmla="*/ 145 h 215"/>
                <a:gd name="T54" fmla="*/ 38 w 231"/>
                <a:gd name="T55" fmla="*/ 120 h 215"/>
                <a:gd name="T56" fmla="*/ 41 w 231"/>
                <a:gd name="T57" fmla="*/ 95 h 215"/>
                <a:gd name="T58" fmla="*/ 53 w 231"/>
                <a:gd name="T59" fmla="*/ 83 h 215"/>
                <a:gd name="T60" fmla="*/ 59 w 231"/>
                <a:gd name="T61" fmla="*/ 78 h 215"/>
                <a:gd name="T62" fmla="*/ 62 w 231"/>
                <a:gd name="T63" fmla="*/ 70 h 215"/>
                <a:gd name="T64" fmla="*/ 64 w 231"/>
                <a:gd name="T65" fmla="*/ 61 h 215"/>
                <a:gd name="T66" fmla="*/ 64 w 231"/>
                <a:gd name="T67" fmla="*/ 61 h 215"/>
                <a:gd name="T68" fmla="*/ 65 w 231"/>
                <a:gd name="T69" fmla="*/ 10 h 215"/>
                <a:gd name="T70" fmla="*/ 65 w 231"/>
                <a:gd name="T71" fmla="*/ 10 h 215"/>
                <a:gd name="T72" fmla="*/ 67 w 231"/>
                <a:gd name="T73" fmla="*/ 8 h 215"/>
                <a:gd name="T74" fmla="*/ 79 w 231"/>
                <a:gd name="T75" fmla="*/ 6 h 215"/>
                <a:gd name="T76" fmla="*/ 90 w 231"/>
                <a:gd name="T77" fmla="*/ 9 h 215"/>
                <a:gd name="T78" fmla="*/ 100 w 231"/>
                <a:gd name="T79" fmla="*/ 8 h 215"/>
                <a:gd name="T80" fmla="*/ 112 w 231"/>
                <a:gd name="T81" fmla="*/ 10 h 215"/>
                <a:gd name="T82" fmla="*/ 124 w 231"/>
                <a:gd name="T83" fmla="*/ 3 h 215"/>
                <a:gd name="T84" fmla="*/ 130 w 231"/>
                <a:gd name="T85"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1" h="215">
                  <a:moveTo>
                    <a:pt x="130" y="0"/>
                  </a:moveTo>
                  <a:cubicBezTo>
                    <a:pt x="130" y="65"/>
                    <a:pt x="130" y="65"/>
                    <a:pt x="130" y="65"/>
                  </a:cubicBezTo>
                  <a:cubicBezTo>
                    <a:pt x="218" y="65"/>
                    <a:pt x="218" y="65"/>
                    <a:pt x="218" y="65"/>
                  </a:cubicBezTo>
                  <a:cubicBezTo>
                    <a:pt x="218" y="65"/>
                    <a:pt x="218" y="65"/>
                    <a:pt x="218" y="65"/>
                  </a:cubicBezTo>
                  <a:cubicBezTo>
                    <a:pt x="218" y="119"/>
                    <a:pt x="218" y="119"/>
                    <a:pt x="218" y="119"/>
                  </a:cubicBezTo>
                  <a:cubicBezTo>
                    <a:pt x="231" y="119"/>
                    <a:pt x="231" y="119"/>
                    <a:pt x="231" y="119"/>
                  </a:cubicBezTo>
                  <a:cubicBezTo>
                    <a:pt x="231" y="164"/>
                    <a:pt x="231" y="164"/>
                    <a:pt x="231" y="164"/>
                  </a:cubicBezTo>
                  <a:cubicBezTo>
                    <a:pt x="231" y="164"/>
                    <a:pt x="231" y="164"/>
                    <a:pt x="231" y="164"/>
                  </a:cubicBezTo>
                  <a:cubicBezTo>
                    <a:pt x="218" y="164"/>
                    <a:pt x="218" y="164"/>
                    <a:pt x="218" y="164"/>
                  </a:cubicBezTo>
                  <a:cubicBezTo>
                    <a:pt x="218" y="215"/>
                    <a:pt x="218" y="215"/>
                    <a:pt x="218" y="215"/>
                  </a:cubicBezTo>
                  <a:cubicBezTo>
                    <a:pt x="217" y="215"/>
                    <a:pt x="217" y="215"/>
                    <a:pt x="217" y="215"/>
                  </a:cubicBezTo>
                  <a:cubicBezTo>
                    <a:pt x="140" y="215"/>
                    <a:pt x="140" y="215"/>
                    <a:pt x="140" y="215"/>
                  </a:cubicBezTo>
                  <a:cubicBezTo>
                    <a:pt x="130" y="197"/>
                    <a:pt x="130" y="197"/>
                    <a:pt x="130" y="197"/>
                  </a:cubicBezTo>
                  <a:cubicBezTo>
                    <a:pt x="81" y="197"/>
                    <a:pt x="81" y="197"/>
                    <a:pt x="81" y="197"/>
                  </a:cubicBezTo>
                  <a:cubicBezTo>
                    <a:pt x="81" y="187"/>
                    <a:pt x="81" y="187"/>
                    <a:pt x="81" y="187"/>
                  </a:cubicBezTo>
                  <a:cubicBezTo>
                    <a:pt x="6" y="187"/>
                    <a:pt x="6" y="187"/>
                    <a:pt x="6" y="187"/>
                  </a:cubicBezTo>
                  <a:cubicBezTo>
                    <a:pt x="6" y="187"/>
                    <a:pt x="6" y="187"/>
                    <a:pt x="6" y="187"/>
                  </a:cubicBezTo>
                  <a:cubicBezTo>
                    <a:pt x="5" y="183"/>
                    <a:pt x="5" y="183"/>
                    <a:pt x="5" y="183"/>
                  </a:cubicBezTo>
                  <a:cubicBezTo>
                    <a:pt x="5" y="180"/>
                    <a:pt x="5" y="178"/>
                    <a:pt x="5" y="176"/>
                  </a:cubicBezTo>
                  <a:cubicBezTo>
                    <a:pt x="5" y="174"/>
                    <a:pt x="4" y="172"/>
                    <a:pt x="2" y="171"/>
                  </a:cubicBezTo>
                  <a:cubicBezTo>
                    <a:pt x="2" y="170"/>
                    <a:pt x="1" y="169"/>
                    <a:pt x="0" y="168"/>
                  </a:cubicBezTo>
                  <a:cubicBezTo>
                    <a:pt x="0" y="167"/>
                    <a:pt x="0" y="167"/>
                    <a:pt x="1" y="166"/>
                  </a:cubicBezTo>
                  <a:cubicBezTo>
                    <a:pt x="2" y="165"/>
                    <a:pt x="2" y="165"/>
                    <a:pt x="3" y="164"/>
                  </a:cubicBezTo>
                  <a:cubicBezTo>
                    <a:pt x="4" y="163"/>
                    <a:pt x="5" y="163"/>
                    <a:pt x="5" y="162"/>
                  </a:cubicBezTo>
                  <a:cubicBezTo>
                    <a:pt x="5" y="162"/>
                    <a:pt x="5" y="162"/>
                    <a:pt x="5" y="162"/>
                  </a:cubicBezTo>
                  <a:cubicBezTo>
                    <a:pt x="18" y="162"/>
                    <a:pt x="18" y="162"/>
                    <a:pt x="18" y="162"/>
                  </a:cubicBezTo>
                  <a:cubicBezTo>
                    <a:pt x="21" y="157"/>
                    <a:pt x="23" y="151"/>
                    <a:pt x="26" y="145"/>
                  </a:cubicBezTo>
                  <a:cubicBezTo>
                    <a:pt x="29" y="137"/>
                    <a:pt x="36" y="129"/>
                    <a:pt x="38" y="120"/>
                  </a:cubicBezTo>
                  <a:cubicBezTo>
                    <a:pt x="39" y="117"/>
                    <a:pt x="39" y="96"/>
                    <a:pt x="41" y="95"/>
                  </a:cubicBezTo>
                  <a:cubicBezTo>
                    <a:pt x="41" y="92"/>
                    <a:pt x="51" y="85"/>
                    <a:pt x="53" y="83"/>
                  </a:cubicBezTo>
                  <a:cubicBezTo>
                    <a:pt x="56" y="81"/>
                    <a:pt x="58" y="80"/>
                    <a:pt x="59" y="78"/>
                  </a:cubicBezTo>
                  <a:cubicBezTo>
                    <a:pt x="60" y="75"/>
                    <a:pt x="60" y="72"/>
                    <a:pt x="62" y="70"/>
                  </a:cubicBezTo>
                  <a:cubicBezTo>
                    <a:pt x="64" y="61"/>
                    <a:pt x="64" y="61"/>
                    <a:pt x="64" y="61"/>
                  </a:cubicBezTo>
                  <a:cubicBezTo>
                    <a:pt x="64" y="61"/>
                    <a:pt x="64" y="61"/>
                    <a:pt x="64" y="61"/>
                  </a:cubicBezTo>
                  <a:cubicBezTo>
                    <a:pt x="65" y="10"/>
                    <a:pt x="65" y="10"/>
                    <a:pt x="65" y="10"/>
                  </a:cubicBezTo>
                  <a:cubicBezTo>
                    <a:pt x="65" y="10"/>
                    <a:pt x="65" y="10"/>
                    <a:pt x="65" y="10"/>
                  </a:cubicBezTo>
                  <a:cubicBezTo>
                    <a:pt x="66" y="9"/>
                    <a:pt x="66" y="9"/>
                    <a:pt x="67" y="8"/>
                  </a:cubicBezTo>
                  <a:cubicBezTo>
                    <a:pt x="71" y="8"/>
                    <a:pt x="75" y="2"/>
                    <a:pt x="79" y="6"/>
                  </a:cubicBezTo>
                  <a:cubicBezTo>
                    <a:pt x="83" y="9"/>
                    <a:pt x="85" y="9"/>
                    <a:pt x="90" y="9"/>
                  </a:cubicBezTo>
                  <a:cubicBezTo>
                    <a:pt x="93" y="8"/>
                    <a:pt x="96" y="8"/>
                    <a:pt x="100" y="8"/>
                  </a:cubicBezTo>
                  <a:cubicBezTo>
                    <a:pt x="104" y="8"/>
                    <a:pt x="107" y="11"/>
                    <a:pt x="112" y="10"/>
                  </a:cubicBezTo>
                  <a:cubicBezTo>
                    <a:pt x="117" y="10"/>
                    <a:pt x="121" y="7"/>
                    <a:pt x="124" y="3"/>
                  </a:cubicBezTo>
                  <a:cubicBezTo>
                    <a:pt x="130" y="0"/>
                    <a:pt x="130" y="0"/>
                    <a:pt x="13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28" name="CHATHAM"/>
            <p:cNvSpPr>
              <a:spLocks/>
            </p:cNvSpPr>
            <p:nvPr/>
          </p:nvSpPr>
          <p:spPr bwMode="auto">
            <a:xfrm>
              <a:off x="6348413" y="3998913"/>
              <a:ext cx="532863" cy="468959"/>
            </a:xfrm>
            <a:custGeom>
              <a:avLst/>
              <a:gdLst>
                <a:gd name="T0" fmla="*/ 80 w 231"/>
                <a:gd name="T1" fmla="*/ 162 h 199"/>
                <a:gd name="T2" fmla="*/ 39 w 231"/>
                <a:gd name="T3" fmla="*/ 126 h 199"/>
                <a:gd name="T4" fmla="*/ 17 w 231"/>
                <a:gd name="T5" fmla="*/ 96 h 199"/>
                <a:gd name="T6" fmla="*/ 0 w 231"/>
                <a:gd name="T7" fmla="*/ 69 h 199"/>
                <a:gd name="T8" fmla="*/ 82 w 231"/>
                <a:gd name="T9" fmla="*/ 0 h 199"/>
                <a:gd name="T10" fmla="*/ 99 w 231"/>
                <a:gd name="T11" fmla="*/ 5 h 199"/>
                <a:gd name="T12" fmla="*/ 114 w 231"/>
                <a:gd name="T13" fmla="*/ 29 h 199"/>
                <a:gd name="T14" fmla="*/ 117 w 231"/>
                <a:gd name="T15" fmla="*/ 52 h 199"/>
                <a:gd name="T16" fmla="*/ 125 w 231"/>
                <a:gd name="T17" fmla="*/ 78 h 199"/>
                <a:gd name="T18" fmla="*/ 156 w 231"/>
                <a:gd name="T19" fmla="*/ 79 h 199"/>
                <a:gd name="T20" fmla="*/ 175 w 231"/>
                <a:gd name="T21" fmla="*/ 92 h 199"/>
                <a:gd name="T22" fmla="*/ 181 w 231"/>
                <a:gd name="T23" fmla="*/ 96 h 199"/>
                <a:gd name="T24" fmla="*/ 193 w 231"/>
                <a:gd name="T25" fmla="*/ 99 h 199"/>
                <a:gd name="T26" fmla="*/ 199 w 231"/>
                <a:gd name="T27" fmla="*/ 102 h 199"/>
                <a:gd name="T28" fmla="*/ 206 w 231"/>
                <a:gd name="T29" fmla="*/ 105 h 199"/>
                <a:gd name="T30" fmla="*/ 209 w 231"/>
                <a:gd name="T31" fmla="*/ 114 h 199"/>
                <a:gd name="T32" fmla="*/ 228 w 231"/>
                <a:gd name="T33" fmla="*/ 113 h 199"/>
                <a:gd name="T34" fmla="*/ 224 w 231"/>
                <a:gd name="T35" fmla="*/ 131 h 199"/>
                <a:gd name="T36" fmla="*/ 203 w 231"/>
                <a:gd name="T37" fmla="*/ 152 h 199"/>
                <a:gd name="T38" fmla="*/ 194 w 231"/>
                <a:gd name="T39" fmla="*/ 153 h 199"/>
                <a:gd name="T40" fmla="*/ 192 w 231"/>
                <a:gd name="T41" fmla="*/ 145 h 199"/>
                <a:gd name="T42" fmla="*/ 187 w 231"/>
                <a:gd name="T43" fmla="*/ 146 h 199"/>
                <a:gd name="T44" fmla="*/ 163 w 231"/>
                <a:gd name="T45" fmla="*/ 145 h 199"/>
                <a:gd name="T46" fmla="*/ 162 w 231"/>
                <a:gd name="T47" fmla="*/ 145 h 199"/>
                <a:gd name="T48" fmla="*/ 170 w 231"/>
                <a:gd name="T49" fmla="*/ 160 h 199"/>
                <a:gd name="T50" fmla="*/ 190 w 231"/>
                <a:gd name="T51" fmla="*/ 175 h 199"/>
                <a:gd name="T52" fmla="*/ 165 w 231"/>
                <a:gd name="T53" fmla="*/ 197 h 199"/>
                <a:gd name="T54" fmla="*/ 148 w 231"/>
                <a:gd name="T55" fmla="*/ 187 h 199"/>
                <a:gd name="T56" fmla="*/ 124 w 231"/>
                <a:gd name="T57" fmla="*/ 169 h 199"/>
                <a:gd name="T58" fmla="*/ 109 w 231"/>
                <a:gd name="T59" fmla="*/ 168 h 199"/>
                <a:gd name="T60" fmla="*/ 112 w 231"/>
                <a:gd name="T61" fmla="*/ 182 h 199"/>
                <a:gd name="T62" fmla="*/ 112 w 231"/>
                <a:gd name="T63" fmla="*/ 195 h 199"/>
                <a:gd name="connsiteX0" fmla="*/ 4156 w 10000"/>
                <a:gd name="connsiteY0" fmla="*/ 8894 h 9913"/>
                <a:gd name="connsiteX1" fmla="*/ 3463 w 10000"/>
                <a:gd name="connsiteY1" fmla="*/ 8141 h 9913"/>
                <a:gd name="connsiteX2" fmla="*/ 2121 w 10000"/>
                <a:gd name="connsiteY2" fmla="*/ 7085 h 9913"/>
                <a:gd name="connsiteX3" fmla="*/ 1688 w 10000"/>
                <a:gd name="connsiteY3" fmla="*/ 6332 h 9913"/>
                <a:gd name="connsiteX4" fmla="*/ 1299 w 10000"/>
                <a:gd name="connsiteY4" fmla="*/ 5427 h 9913"/>
                <a:gd name="connsiteX5" fmla="*/ 736 w 10000"/>
                <a:gd name="connsiteY5" fmla="*/ 4824 h 9913"/>
                <a:gd name="connsiteX6" fmla="*/ 260 w 10000"/>
                <a:gd name="connsiteY6" fmla="*/ 4020 h 9913"/>
                <a:gd name="connsiteX7" fmla="*/ 0 w 10000"/>
                <a:gd name="connsiteY7" fmla="*/ 3467 h 9913"/>
                <a:gd name="connsiteX8" fmla="*/ 0 w 10000"/>
                <a:gd name="connsiteY8" fmla="*/ 3467 h 9913"/>
                <a:gd name="connsiteX9" fmla="*/ 3550 w 10000"/>
                <a:gd name="connsiteY9" fmla="*/ 0 h 9913"/>
                <a:gd name="connsiteX10" fmla="*/ 4286 w 10000"/>
                <a:gd name="connsiteY10" fmla="*/ 251 h 9913"/>
                <a:gd name="connsiteX11" fmla="*/ 4286 w 10000"/>
                <a:gd name="connsiteY11" fmla="*/ 251 h 9913"/>
                <a:gd name="connsiteX12" fmla="*/ 4199 w 10000"/>
                <a:gd name="connsiteY12" fmla="*/ 503 h 9913"/>
                <a:gd name="connsiteX13" fmla="*/ 4935 w 10000"/>
                <a:gd name="connsiteY13" fmla="*/ 1457 h 9913"/>
                <a:gd name="connsiteX14" fmla="*/ 4848 w 10000"/>
                <a:gd name="connsiteY14" fmla="*/ 2111 h 9913"/>
                <a:gd name="connsiteX15" fmla="*/ 5065 w 10000"/>
                <a:gd name="connsiteY15" fmla="*/ 2613 h 9913"/>
                <a:gd name="connsiteX16" fmla="*/ 5022 w 10000"/>
                <a:gd name="connsiteY16" fmla="*/ 3518 h 9913"/>
                <a:gd name="connsiteX17" fmla="*/ 5411 w 10000"/>
                <a:gd name="connsiteY17" fmla="*/ 3920 h 9913"/>
                <a:gd name="connsiteX18" fmla="*/ 5844 w 10000"/>
                <a:gd name="connsiteY18" fmla="*/ 4221 h 9913"/>
                <a:gd name="connsiteX19" fmla="*/ 6753 w 10000"/>
                <a:gd name="connsiteY19" fmla="*/ 3970 h 9913"/>
                <a:gd name="connsiteX20" fmla="*/ 7576 w 10000"/>
                <a:gd name="connsiteY20" fmla="*/ 4523 h 9913"/>
                <a:gd name="connsiteX21" fmla="*/ 7576 w 10000"/>
                <a:gd name="connsiteY21" fmla="*/ 4623 h 9913"/>
                <a:gd name="connsiteX22" fmla="*/ 7706 w 10000"/>
                <a:gd name="connsiteY22" fmla="*/ 4724 h 9913"/>
                <a:gd name="connsiteX23" fmla="*/ 7835 w 10000"/>
                <a:gd name="connsiteY23" fmla="*/ 4824 h 9913"/>
                <a:gd name="connsiteX24" fmla="*/ 8009 w 10000"/>
                <a:gd name="connsiteY24" fmla="*/ 4975 h 9913"/>
                <a:gd name="connsiteX25" fmla="*/ 8355 w 10000"/>
                <a:gd name="connsiteY25" fmla="*/ 4975 h 9913"/>
                <a:gd name="connsiteX26" fmla="*/ 8615 w 10000"/>
                <a:gd name="connsiteY26" fmla="*/ 5126 h 9913"/>
                <a:gd name="connsiteX27" fmla="*/ 8918 w 10000"/>
                <a:gd name="connsiteY27" fmla="*/ 5226 h 9913"/>
                <a:gd name="connsiteX28" fmla="*/ 8918 w 10000"/>
                <a:gd name="connsiteY28" fmla="*/ 5276 h 9913"/>
                <a:gd name="connsiteX29" fmla="*/ 9048 w 10000"/>
                <a:gd name="connsiteY29" fmla="*/ 5729 h 9913"/>
                <a:gd name="connsiteX30" fmla="*/ 9048 w 10000"/>
                <a:gd name="connsiteY30" fmla="*/ 5729 h 9913"/>
                <a:gd name="connsiteX31" fmla="*/ 9524 w 10000"/>
                <a:gd name="connsiteY31" fmla="*/ 5829 h 9913"/>
                <a:gd name="connsiteX32" fmla="*/ 9870 w 10000"/>
                <a:gd name="connsiteY32" fmla="*/ 5678 h 9913"/>
                <a:gd name="connsiteX33" fmla="*/ 10000 w 10000"/>
                <a:gd name="connsiteY33" fmla="*/ 6281 h 9913"/>
                <a:gd name="connsiteX34" fmla="*/ 9697 w 10000"/>
                <a:gd name="connsiteY34" fmla="*/ 6583 h 9913"/>
                <a:gd name="connsiteX35" fmla="*/ 9567 w 10000"/>
                <a:gd name="connsiteY35" fmla="*/ 7085 h 9913"/>
                <a:gd name="connsiteX36" fmla="*/ 8788 w 10000"/>
                <a:gd name="connsiteY36" fmla="*/ 7638 h 9913"/>
                <a:gd name="connsiteX37" fmla="*/ 8571 w 10000"/>
                <a:gd name="connsiteY37" fmla="*/ 7688 h 9913"/>
                <a:gd name="connsiteX38" fmla="*/ 8398 w 10000"/>
                <a:gd name="connsiteY38" fmla="*/ 7688 h 9913"/>
                <a:gd name="connsiteX39" fmla="*/ 8355 w 10000"/>
                <a:gd name="connsiteY39" fmla="*/ 7286 h 9913"/>
                <a:gd name="connsiteX40" fmla="*/ 8312 w 10000"/>
                <a:gd name="connsiteY40" fmla="*/ 7286 h 9913"/>
                <a:gd name="connsiteX41" fmla="*/ 8139 w 10000"/>
                <a:gd name="connsiteY41" fmla="*/ 7286 h 9913"/>
                <a:gd name="connsiteX42" fmla="*/ 8095 w 10000"/>
                <a:gd name="connsiteY42" fmla="*/ 7337 h 9913"/>
                <a:gd name="connsiteX43" fmla="*/ 7143 w 10000"/>
                <a:gd name="connsiteY43" fmla="*/ 7387 h 9913"/>
                <a:gd name="connsiteX44" fmla="*/ 7056 w 10000"/>
                <a:gd name="connsiteY44" fmla="*/ 7286 h 9913"/>
                <a:gd name="connsiteX45" fmla="*/ 7013 w 10000"/>
                <a:gd name="connsiteY45" fmla="*/ 7286 h 9913"/>
                <a:gd name="connsiteX46" fmla="*/ 7013 w 10000"/>
                <a:gd name="connsiteY46" fmla="*/ 7286 h 9913"/>
                <a:gd name="connsiteX47" fmla="*/ 6970 w 10000"/>
                <a:gd name="connsiteY47" fmla="*/ 7286 h 9913"/>
                <a:gd name="connsiteX48" fmla="*/ 7359 w 10000"/>
                <a:gd name="connsiteY48" fmla="*/ 8040 h 9913"/>
                <a:gd name="connsiteX49" fmla="*/ 7965 w 10000"/>
                <a:gd name="connsiteY49" fmla="*/ 8543 h 9913"/>
                <a:gd name="connsiteX50" fmla="*/ 8225 w 10000"/>
                <a:gd name="connsiteY50" fmla="*/ 8794 h 9913"/>
                <a:gd name="connsiteX51" fmla="*/ 7532 w 10000"/>
                <a:gd name="connsiteY51" fmla="*/ 9497 h 9913"/>
                <a:gd name="connsiteX52" fmla="*/ 7143 w 10000"/>
                <a:gd name="connsiteY52" fmla="*/ 9899 h 9913"/>
                <a:gd name="connsiteX53" fmla="*/ 6883 w 10000"/>
                <a:gd name="connsiteY53" fmla="*/ 9548 h 9913"/>
                <a:gd name="connsiteX54" fmla="*/ 6407 w 10000"/>
                <a:gd name="connsiteY54" fmla="*/ 9397 h 9913"/>
                <a:gd name="connsiteX55" fmla="*/ 5671 w 10000"/>
                <a:gd name="connsiteY55" fmla="*/ 9095 h 9913"/>
                <a:gd name="connsiteX56" fmla="*/ 5368 w 10000"/>
                <a:gd name="connsiteY56" fmla="*/ 8492 h 9913"/>
                <a:gd name="connsiteX57" fmla="*/ 4978 w 10000"/>
                <a:gd name="connsiteY57" fmla="*/ 8995 h 9913"/>
                <a:gd name="connsiteX58" fmla="*/ 4719 w 10000"/>
                <a:gd name="connsiteY58" fmla="*/ 8442 h 9913"/>
                <a:gd name="connsiteX59" fmla="*/ 4372 w 10000"/>
                <a:gd name="connsiteY59" fmla="*/ 8141 h 9913"/>
                <a:gd name="connsiteX60" fmla="*/ 4848 w 10000"/>
                <a:gd name="connsiteY60" fmla="*/ 9146 h 9913"/>
                <a:gd name="connsiteX61" fmla="*/ 5584 w 10000"/>
                <a:gd name="connsiteY61" fmla="*/ 9648 h 9913"/>
                <a:gd name="connsiteX62" fmla="*/ 4848 w 10000"/>
                <a:gd name="connsiteY62" fmla="*/ 9799 h 9913"/>
                <a:gd name="connsiteX63" fmla="*/ 4156 w 10000"/>
                <a:gd name="connsiteY63" fmla="*/ 8894 h 9913"/>
                <a:gd name="connsiteX0" fmla="*/ 4156 w 9873"/>
                <a:gd name="connsiteY0" fmla="*/ 8972 h 10000"/>
                <a:gd name="connsiteX1" fmla="*/ 3463 w 9873"/>
                <a:gd name="connsiteY1" fmla="*/ 8212 h 10000"/>
                <a:gd name="connsiteX2" fmla="*/ 2121 w 9873"/>
                <a:gd name="connsiteY2" fmla="*/ 7147 h 10000"/>
                <a:gd name="connsiteX3" fmla="*/ 1688 w 9873"/>
                <a:gd name="connsiteY3" fmla="*/ 6388 h 10000"/>
                <a:gd name="connsiteX4" fmla="*/ 1299 w 9873"/>
                <a:gd name="connsiteY4" fmla="*/ 5475 h 10000"/>
                <a:gd name="connsiteX5" fmla="*/ 736 w 9873"/>
                <a:gd name="connsiteY5" fmla="*/ 4866 h 10000"/>
                <a:gd name="connsiteX6" fmla="*/ 260 w 9873"/>
                <a:gd name="connsiteY6" fmla="*/ 4055 h 10000"/>
                <a:gd name="connsiteX7" fmla="*/ 0 w 9873"/>
                <a:gd name="connsiteY7" fmla="*/ 3497 h 10000"/>
                <a:gd name="connsiteX8" fmla="*/ 0 w 9873"/>
                <a:gd name="connsiteY8" fmla="*/ 3497 h 10000"/>
                <a:gd name="connsiteX9" fmla="*/ 3550 w 9873"/>
                <a:gd name="connsiteY9" fmla="*/ 0 h 10000"/>
                <a:gd name="connsiteX10" fmla="*/ 4286 w 9873"/>
                <a:gd name="connsiteY10" fmla="*/ 253 h 10000"/>
                <a:gd name="connsiteX11" fmla="*/ 4286 w 9873"/>
                <a:gd name="connsiteY11" fmla="*/ 253 h 10000"/>
                <a:gd name="connsiteX12" fmla="*/ 4199 w 9873"/>
                <a:gd name="connsiteY12" fmla="*/ 507 h 10000"/>
                <a:gd name="connsiteX13" fmla="*/ 4935 w 9873"/>
                <a:gd name="connsiteY13" fmla="*/ 1470 h 10000"/>
                <a:gd name="connsiteX14" fmla="*/ 4848 w 9873"/>
                <a:gd name="connsiteY14" fmla="*/ 2130 h 10000"/>
                <a:gd name="connsiteX15" fmla="*/ 5065 w 9873"/>
                <a:gd name="connsiteY15" fmla="*/ 2636 h 10000"/>
                <a:gd name="connsiteX16" fmla="*/ 5022 w 9873"/>
                <a:gd name="connsiteY16" fmla="*/ 3549 h 10000"/>
                <a:gd name="connsiteX17" fmla="*/ 5411 w 9873"/>
                <a:gd name="connsiteY17" fmla="*/ 3954 h 10000"/>
                <a:gd name="connsiteX18" fmla="*/ 5844 w 9873"/>
                <a:gd name="connsiteY18" fmla="*/ 4258 h 10000"/>
                <a:gd name="connsiteX19" fmla="*/ 6753 w 9873"/>
                <a:gd name="connsiteY19" fmla="*/ 4005 h 10000"/>
                <a:gd name="connsiteX20" fmla="*/ 7576 w 9873"/>
                <a:gd name="connsiteY20" fmla="*/ 4563 h 10000"/>
                <a:gd name="connsiteX21" fmla="*/ 7576 w 9873"/>
                <a:gd name="connsiteY21" fmla="*/ 4664 h 10000"/>
                <a:gd name="connsiteX22" fmla="*/ 7706 w 9873"/>
                <a:gd name="connsiteY22" fmla="*/ 4765 h 10000"/>
                <a:gd name="connsiteX23" fmla="*/ 7835 w 9873"/>
                <a:gd name="connsiteY23" fmla="*/ 4866 h 10000"/>
                <a:gd name="connsiteX24" fmla="*/ 8009 w 9873"/>
                <a:gd name="connsiteY24" fmla="*/ 5019 h 10000"/>
                <a:gd name="connsiteX25" fmla="*/ 8355 w 9873"/>
                <a:gd name="connsiteY25" fmla="*/ 5019 h 10000"/>
                <a:gd name="connsiteX26" fmla="*/ 8615 w 9873"/>
                <a:gd name="connsiteY26" fmla="*/ 5171 h 10000"/>
                <a:gd name="connsiteX27" fmla="*/ 8918 w 9873"/>
                <a:gd name="connsiteY27" fmla="*/ 5272 h 10000"/>
                <a:gd name="connsiteX28" fmla="*/ 8918 w 9873"/>
                <a:gd name="connsiteY28" fmla="*/ 5322 h 10000"/>
                <a:gd name="connsiteX29" fmla="*/ 9048 w 9873"/>
                <a:gd name="connsiteY29" fmla="*/ 5779 h 10000"/>
                <a:gd name="connsiteX30" fmla="*/ 9048 w 9873"/>
                <a:gd name="connsiteY30" fmla="*/ 5779 h 10000"/>
                <a:gd name="connsiteX31" fmla="*/ 9524 w 9873"/>
                <a:gd name="connsiteY31" fmla="*/ 5880 h 10000"/>
                <a:gd name="connsiteX32" fmla="*/ 9870 w 9873"/>
                <a:gd name="connsiteY32" fmla="*/ 5728 h 10000"/>
                <a:gd name="connsiteX33" fmla="*/ 9697 w 9873"/>
                <a:gd name="connsiteY33" fmla="*/ 6641 h 10000"/>
                <a:gd name="connsiteX34" fmla="*/ 9567 w 9873"/>
                <a:gd name="connsiteY34" fmla="*/ 7147 h 10000"/>
                <a:gd name="connsiteX35" fmla="*/ 8788 w 9873"/>
                <a:gd name="connsiteY35" fmla="*/ 7705 h 10000"/>
                <a:gd name="connsiteX36" fmla="*/ 8571 w 9873"/>
                <a:gd name="connsiteY36" fmla="*/ 7755 h 10000"/>
                <a:gd name="connsiteX37" fmla="*/ 8398 w 9873"/>
                <a:gd name="connsiteY37" fmla="*/ 7755 h 10000"/>
                <a:gd name="connsiteX38" fmla="*/ 8355 w 9873"/>
                <a:gd name="connsiteY38" fmla="*/ 7350 h 10000"/>
                <a:gd name="connsiteX39" fmla="*/ 8312 w 9873"/>
                <a:gd name="connsiteY39" fmla="*/ 7350 h 10000"/>
                <a:gd name="connsiteX40" fmla="*/ 8139 w 9873"/>
                <a:gd name="connsiteY40" fmla="*/ 7350 h 10000"/>
                <a:gd name="connsiteX41" fmla="*/ 8095 w 9873"/>
                <a:gd name="connsiteY41" fmla="*/ 7401 h 10000"/>
                <a:gd name="connsiteX42" fmla="*/ 7143 w 9873"/>
                <a:gd name="connsiteY42" fmla="*/ 7452 h 10000"/>
                <a:gd name="connsiteX43" fmla="*/ 7056 w 9873"/>
                <a:gd name="connsiteY43" fmla="*/ 7350 h 10000"/>
                <a:gd name="connsiteX44" fmla="*/ 7013 w 9873"/>
                <a:gd name="connsiteY44" fmla="*/ 7350 h 10000"/>
                <a:gd name="connsiteX45" fmla="*/ 7013 w 9873"/>
                <a:gd name="connsiteY45" fmla="*/ 7350 h 10000"/>
                <a:gd name="connsiteX46" fmla="*/ 6970 w 9873"/>
                <a:gd name="connsiteY46" fmla="*/ 7350 h 10000"/>
                <a:gd name="connsiteX47" fmla="*/ 7359 w 9873"/>
                <a:gd name="connsiteY47" fmla="*/ 8111 h 10000"/>
                <a:gd name="connsiteX48" fmla="*/ 7965 w 9873"/>
                <a:gd name="connsiteY48" fmla="*/ 8618 h 10000"/>
                <a:gd name="connsiteX49" fmla="*/ 8225 w 9873"/>
                <a:gd name="connsiteY49" fmla="*/ 8871 h 10000"/>
                <a:gd name="connsiteX50" fmla="*/ 7532 w 9873"/>
                <a:gd name="connsiteY50" fmla="*/ 9580 h 10000"/>
                <a:gd name="connsiteX51" fmla="*/ 7143 w 9873"/>
                <a:gd name="connsiteY51" fmla="*/ 9986 h 10000"/>
                <a:gd name="connsiteX52" fmla="*/ 6883 w 9873"/>
                <a:gd name="connsiteY52" fmla="*/ 9632 h 10000"/>
                <a:gd name="connsiteX53" fmla="*/ 6407 w 9873"/>
                <a:gd name="connsiteY53" fmla="*/ 9479 h 10000"/>
                <a:gd name="connsiteX54" fmla="*/ 5671 w 9873"/>
                <a:gd name="connsiteY54" fmla="*/ 9175 h 10000"/>
                <a:gd name="connsiteX55" fmla="*/ 5368 w 9873"/>
                <a:gd name="connsiteY55" fmla="*/ 8567 h 10000"/>
                <a:gd name="connsiteX56" fmla="*/ 4978 w 9873"/>
                <a:gd name="connsiteY56" fmla="*/ 9074 h 10000"/>
                <a:gd name="connsiteX57" fmla="*/ 4719 w 9873"/>
                <a:gd name="connsiteY57" fmla="*/ 8516 h 10000"/>
                <a:gd name="connsiteX58" fmla="*/ 4372 w 9873"/>
                <a:gd name="connsiteY58" fmla="*/ 8212 h 10000"/>
                <a:gd name="connsiteX59" fmla="*/ 4848 w 9873"/>
                <a:gd name="connsiteY59" fmla="*/ 9226 h 10000"/>
                <a:gd name="connsiteX60" fmla="*/ 5584 w 9873"/>
                <a:gd name="connsiteY60" fmla="*/ 9733 h 10000"/>
                <a:gd name="connsiteX61" fmla="*/ 4848 w 9873"/>
                <a:gd name="connsiteY61" fmla="*/ 9885 h 10000"/>
                <a:gd name="connsiteX62" fmla="*/ 4156 w 9873"/>
                <a:gd name="connsiteY62" fmla="*/ 8972 h 10000"/>
                <a:gd name="connsiteX0" fmla="*/ 4209 w 10000"/>
                <a:gd name="connsiteY0" fmla="*/ 8972 h 10000"/>
                <a:gd name="connsiteX1" fmla="*/ 3508 w 10000"/>
                <a:gd name="connsiteY1" fmla="*/ 8212 h 10000"/>
                <a:gd name="connsiteX2" fmla="*/ 2148 w 10000"/>
                <a:gd name="connsiteY2" fmla="*/ 7147 h 10000"/>
                <a:gd name="connsiteX3" fmla="*/ 1710 w 10000"/>
                <a:gd name="connsiteY3" fmla="*/ 6388 h 10000"/>
                <a:gd name="connsiteX4" fmla="*/ 1316 w 10000"/>
                <a:gd name="connsiteY4" fmla="*/ 5475 h 10000"/>
                <a:gd name="connsiteX5" fmla="*/ 745 w 10000"/>
                <a:gd name="connsiteY5" fmla="*/ 4866 h 10000"/>
                <a:gd name="connsiteX6" fmla="*/ 263 w 10000"/>
                <a:gd name="connsiteY6" fmla="*/ 4055 h 10000"/>
                <a:gd name="connsiteX7" fmla="*/ 0 w 10000"/>
                <a:gd name="connsiteY7" fmla="*/ 3497 h 10000"/>
                <a:gd name="connsiteX8" fmla="*/ 0 w 10000"/>
                <a:gd name="connsiteY8" fmla="*/ 3497 h 10000"/>
                <a:gd name="connsiteX9" fmla="*/ 3596 w 10000"/>
                <a:gd name="connsiteY9" fmla="*/ 0 h 10000"/>
                <a:gd name="connsiteX10" fmla="*/ 4341 w 10000"/>
                <a:gd name="connsiteY10" fmla="*/ 253 h 10000"/>
                <a:gd name="connsiteX11" fmla="*/ 4341 w 10000"/>
                <a:gd name="connsiteY11" fmla="*/ 253 h 10000"/>
                <a:gd name="connsiteX12" fmla="*/ 4253 w 10000"/>
                <a:gd name="connsiteY12" fmla="*/ 507 h 10000"/>
                <a:gd name="connsiteX13" fmla="*/ 4998 w 10000"/>
                <a:gd name="connsiteY13" fmla="*/ 1470 h 10000"/>
                <a:gd name="connsiteX14" fmla="*/ 4910 w 10000"/>
                <a:gd name="connsiteY14" fmla="*/ 2130 h 10000"/>
                <a:gd name="connsiteX15" fmla="*/ 5130 w 10000"/>
                <a:gd name="connsiteY15" fmla="*/ 2636 h 10000"/>
                <a:gd name="connsiteX16" fmla="*/ 5087 w 10000"/>
                <a:gd name="connsiteY16" fmla="*/ 3549 h 10000"/>
                <a:gd name="connsiteX17" fmla="*/ 5481 w 10000"/>
                <a:gd name="connsiteY17" fmla="*/ 3954 h 10000"/>
                <a:gd name="connsiteX18" fmla="*/ 5919 w 10000"/>
                <a:gd name="connsiteY18" fmla="*/ 4258 h 10000"/>
                <a:gd name="connsiteX19" fmla="*/ 6840 w 10000"/>
                <a:gd name="connsiteY19" fmla="*/ 4005 h 10000"/>
                <a:gd name="connsiteX20" fmla="*/ 7673 w 10000"/>
                <a:gd name="connsiteY20" fmla="*/ 4563 h 10000"/>
                <a:gd name="connsiteX21" fmla="*/ 7673 w 10000"/>
                <a:gd name="connsiteY21" fmla="*/ 4664 h 10000"/>
                <a:gd name="connsiteX22" fmla="*/ 7805 w 10000"/>
                <a:gd name="connsiteY22" fmla="*/ 4765 h 10000"/>
                <a:gd name="connsiteX23" fmla="*/ 7936 w 10000"/>
                <a:gd name="connsiteY23" fmla="*/ 4866 h 10000"/>
                <a:gd name="connsiteX24" fmla="*/ 8112 w 10000"/>
                <a:gd name="connsiteY24" fmla="*/ 5019 h 10000"/>
                <a:gd name="connsiteX25" fmla="*/ 8462 w 10000"/>
                <a:gd name="connsiteY25" fmla="*/ 5019 h 10000"/>
                <a:gd name="connsiteX26" fmla="*/ 8726 w 10000"/>
                <a:gd name="connsiteY26" fmla="*/ 5171 h 10000"/>
                <a:gd name="connsiteX27" fmla="*/ 9033 w 10000"/>
                <a:gd name="connsiteY27" fmla="*/ 5272 h 10000"/>
                <a:gd name="connsiteX28" fmla="*/ 9033 w 10000"/>
                <a:gd name="connsiteY28" fmla="*/ 5322 h 10000"/>
                <a:gd name="connsiteX29" fmla="*/ 9164 w 10000"/>
                <a:gd name="connsiteY29" fmla="*/ 5779 h 10000"/>
                <a:gd name="connsiteX30" fmla="*/ 9164 w 10000"/>
                <a:gd name="connsiteY30" fmla="*/ 5779 h 10000"/>
                <a:gd name="connsiteX31" fmla="*/ 9997 w 10000"/>
                <a:gd name="connsiteY31" fmla="*/ 5728 h 10000"/>
                <a:gd name="connsiteX32" fmla="*/ 9822 w 10000"/>
                <a:gd name="connsiteY32" fmla="*/ 6641 h 10000"/>
                <a:gd name="connsiteX33" fmla="*/ 9690 w 10000"/>
                <a:gd name="connsiteY33" fmla="*/ 7147 h 10000"/>
                <a:gd name="connsiteX34" fmla="*/ 8901 w 10000"/>
                <a:gd name="connsiteY34" fmla="*/ 7705 h 10000"/>
                <a:gd name="connsiteX35" fmla="*/ 8681 w 10000"/>
                <a:gd name="connsiteY35" fmla="*/ 7755 h 10000"/>
                <a:gd name="connsiteX36" fmla="*/ 8506 w 10000"/>
                <a:gd name="connsiteY36" fmla="*/ 7755 h 10000"/>
                <a:gd name="connsiteX37" fmla="*/ 8462 w 10000"/>
                <a:gd name="connsiteY37" fmla="*/ 7350 h 10000"/>
                <a:gd name="connsiteX38" fmla="*/ 8419 w 10000"/>
                <a:gd name="connsiteY38" fmla="*/ 7350 h 10000"/>
                <a:gd name="connsiteX39" fmla="*/ 8244 w 10000"/>
                <a:gd name="connsiteY39" fmla="*/ 7350 h 10000"/>
                <a:gd name="connsiteX40" fmla="*/ 8199 w 10000"/>
                <a:gd name="connsiteY40" fmla="*/ 7401 h 10000"/>
                <a:gd name="connsiteX41" fmla="*/ 7235 w 10000"/>
                <a:gd name="connsiteY41" fmla="*/ 7452 h 10000"/>
                <a:gd name="connsiteX42" fmla="*/ 7147 w 10000"/>
                <a:gd name="connsiteY42" fmla="*/ 7350 h 10000"/>
                <a:gd name="connsiteX43" fmla="*/ 7103 w 10000"/>
                <a:gd name="connsiteY43" fmla="*/ 7350 h 10000"/>
                <a:gd name="connsiteX44" fmla="*/ 7103 w 10000"/>
                <a:gd name="connsiteY44" fmla="*/ 7350 h 10000"/>
                <a:gd name="connsiteX45" fmla="*/ 7060 w 10000"/>
                <a:gd name="connsiteY45" fmla="*/ 7350 h 10000"/>
                <a:gd name="connsiteX46" fmla="*/ 7454 w 10000"/>
                <a:gd name="connsiteY46" fmla="*/ 8111 h 10000"/>
                <a:gd name="connsiteX47" fmla="*/ 8067 w 10000"/>
                <a:gd name="connsiteY47" fmla="*/ 8618 h 10000"/>
                <a:gd name="connsiteX48" fmla="*/ 8331 w 10000"/>
                <a:gd name="connsiteY48" fmla="*/ 8871 h 10000"/>
                <a:gd name="connsiteX49" fmla="*/ 7629 w 10000"/>
                <a:gd name="connsiteY49" fmla="*/ 9580 h 10000"/>
                <a:gd name="connsiteX50" fmla="*/ 7235 w 10000"/>
                <a:gd name="connsiteY50" fmla="*/ 9986 h 10000"/>
                <a:gd name="connsiteX51" fmla="*/ 6972 w 10000"/>
                <a:gd name="connsiteY51" fmla="*/ 9632 h 10000"/>
                <a:gd name="connsiteX52" fmla="*/ 6489 w 10000"/>
                <a:gd name="connsiteY52" fmla="*/ 9479 h 10000"/>
                <a:gd name="connsiteX53" fmla="*/ 5744 w 10000"/>
                <a:gd name="connsiteY53" fmla="*/ 9175 h 10000"/>
                <a:gd name="connsiteX54" fmla="*/ 5437 w 10000"/>
                <a:gd name="connsiteY54" fmla="*/ 8567 h 10000"/>
                <a:gd name="connsiteX55" fmla="*/ 5042 w 10000"/>
                <a:gd name="connsiteY55" fmla="*/ 9074 h 10000"/>
                <a:gd name="connsiteX56" fmla="*/ 4780 w 10000"/>
                <a:gd name="connsiteY56" fmla="*/ 8516 h 10000"/>
                <a:gd name="connsiteX57" fmla="*/ 4428 w 10000"/>
                <a:gd name="connsiteY57" fmla="*/ 8212 h 10000"/>
                <a:gd name="connsiteX58" fmla="*/ 4910 w 10000"/>
                <a:gd name="connsiteY58" fmla="*/ 9226 h 10000"/>
                <a:gd name="connsiteX59" fmla="*/ 5656 w 10000"/>
                <a:gd name="connsiteY59" fmla="*/ 9733 h 10000"/>
                <a:gd name="connsiteX60" fmla="*/ 4910 w 10000"/>
                <a:gd name="connsiteY60" fmla="*/ 9885 h 10000"/>
                <a:gd name="connsiteX61" fmla="*/ 4209 w 10000"/>
                <a:gd name="connsiteY61" fmla="*/ 8972 h 10000"/>
                <a:gd name="connsiteX0" fmla="*/ 4209 w 9826"/>
                <a:gd name="connsiteY0" fmla="*/ 8972 h 10000"/>
                <a:gd name="connsiteX1" fmla="*/ 3508 w 9826"/>
                <a:gd name="connsiteY1" fmla="*/ 8212 h 10000"/>
                <a:gd name="connsiteX2" fmla="*/ 2148 w 9826"/>
                <a:gd name="connsiteY2" fmla="*/ 7147 h 10000"/>
                <a:gd name="connsiteX3" fmla="*/ 1710 w 9826"/>
                <a:gd name="connsiteY3" fmla="*/ 6388 h 10000"/>
                <a:gd name="connsiteX4" fmla="*/ 1316 w 9826"/>
                <a:gd name="connsiteY4" fmla="*/ 5475 h 10000"/>
                <a:gd name="connsiteX5" fmla="*/ 745 w 9826"/>
                <a:gd name="connsiteY5" fmla="*/ 4866 h 10000"/>
                <a:gd name="connsiteX6" fmla="*/ 263 w 9826"/>
                <a:gd name="connsiteY6" fmla="*/ 4055 h 10000"/>
                <a:gd name="connsiteX7" fmla="*/ 0 w 9826"/>
                <a:gd name="connsiteY7" fmla="*/ 3497 h 10000"/>
                <a:gd name="connsiteX8" fmla="*/ 0 w 9826"/>
                <a:gd name="connsiteY8" fmla="*/ 3497 h 10000"/>
                <a:gd name="connsiteX9" fmla="*/ 3596 w 9826"/>
                <a:gd name="connsiteY9" fmla="*/ 0 h 10000"/>
                <a:gd name="connsiteX10" fmla="*/ 4341 w 9826"/>
                <a:gd name="connsiteY10" fmla="*/ 253 h 10000"/>
                <a:gd name="connsiteX11" fmla="*/ 4341 w 9826"/>
                <a:gd name="connsiteY11" fmla="*/ 253 h 10000"/>
                <a:gd name="connsiteX12" fmla="*/ 4253 w 9826"/>
                <a:gd name="connsiteY12" fmla="*/ 507 h 10000"/>
                <a:gd name="connsiteX13" fmla="*/ 4998 w 9826"/>
                <a:gd name="connsiteY13" fmla="*/ 1470 h 10000"/>
                <a:gd name="connsiteX14" fmla="*/ 4910 w 9826"/>
                <a:gd name="connsiteY14" fmla="*/ 2130 h 10000"/>
                <a:gd name="connsiteX15" fmla="*/ 5130 w 9826"/>
                <a:gd name="connsiteY15" fmla="*/ 2636 h 10000"/>
                <a:gd name="connsiteX16" fmla="*/ 5087 w 9826"/>
                <a:gd name="connsiteY16" fmla="*/ 3549 h 10000"/>
                <a:gd name="connsiteX17" fmla="*/ 5481 w 9826"/>
                <a:gd name="connsiteY17" fmla="*/ 3954 h 10000"/>
                <a:gd name="connsiteX18" fmla="*/ 5919 w 9826"/>
                <a:gd name="connsiteY18" fmla="*/ 4258 h 10000"/>
                <a:gd name="connsiteX19" fmla="*/ 6840 w 9826"/>
                <a:gd name="connsiteY19" fmla="*/ 4005 h 10000"/>
                <a:gd name="connsiteX20" fmla="*/ 7673 w 9826"/>
                <a:gd name="connsiteY20" fmla="*/ 4563 h 10000"/>
                <a:gd name="connsiteX21" fmla="*/ 7673 w 9826"/>
                <a:gd name="connsiteY21" fmla="*/ 4664 h 10000"/>
                <a:gd name="connsiteX22" fmla="*/ 7805 w 9826"/>
                <a:gd name="connsiteY22" fmla="*/ 4765 h 10000"/>
                <a:gd name="connsiteX23" fmla="*/ 7936 w 9826"/>
                <a:gd name="connsiteY23" fmla="*/ 4866 h 10000"/>
                <a:gd name="connsiteX24" fmla="*/ 8112 w 9826"/>
                <a:gd name="connsiteY24" fmla="*/ 5019 h 10000"/>
                <a:gd name="connsiteX25" fmla="*/ 8462 w 9826"/>
                <a:gd name="connsiteY25" fmla="*/ 5019 h 10000"/>
                <a:gd name="connsiteX26" fmla="*/ 8726 w 9826"/>
                <a:gd name="connsiteY26" fmla="*/ 5171 h 10000"/>
                <a:gd name="connsiteX27" fmla="*/ 9033 w 9826"/>
                <a:gd name="connsiteY27" fmla="*/ 5272 h 10000"/>
                <a:gd name="connsiteX28" fmla="*/ 9033 w 9826"/>
                <a:gd name="connsiteY28" fmla="*/ 5322 h 10000"/>
                <a:gd name="connsiteX29" fmla="*/ 9164 w 9826"/>
                <a:gd name="connsiteY29" fmla="*/ 5779 h 10000"/>
                <a:gd name="connsiteX30" fmla="*/ 9164 w 9826"/>
                <a:gd name="connsiteY30" fmla="*/ 5779 h 10000"/>
                <a:gd name="connsiteX31" fmla="*/ 9822 w 9826"/>
                <a:gd name="connsiteY31" fmla="*/ 6641 h 10000"/>
                <a:gd name="connsiteX32" fmla="*/ 9690 w 9826"/>
                <a:gd name="connsiteY32" fmla="*/ 7147 h 10000"/>
                <a:gd name="connsiteX33" fmla="*/ 8901 w 9826"/>
                <a:gd name="connsiteY33" fmla="*/ 7705 h 10000"/>
                <a:gd name="connsiteX34" fmla="*/ 8681 w 9826"/>
                <a:gd name="connsiteY34" fmla="*/ 7755 h 10000"/>
                <a:gd name="connsiteX35" fmla="*/ 8506 w 9826"/>
                <a:gd name="connsiteY35" fmla="*/ 7755 h 10000"/>
                <a:gd name="connsiteX36" fmla="*/ 8462 w 9826"/>
                <a:gd name="connsiteY36" fmla="*/ 7350 h 10000"/>
                <a:gd name="connsiteX37" fmla="*/ 8419 w 9826"/>
                <a:gd name="connsiteY37" fmla="*/ 7350 h 10000"/>
                <a:gd name="connsiteX38" fmla="*/ 8244 w 9826"/>
                <a:gd name="connsiteY38" fmla="*/ 7350 h 10000"/>
                <a:gd name="connsiteX39" fmla="*/ 8199 w 9826"/>
                <a:gd name="connsiteY39" fmla="*/ 7401 h 10000"/>
                <a:gd name="connsiteX40" fmla="*/ 7235 w 9826"/>
                <a:gd name="connsiteY40" fmla="*/ 7452 h 10000"/>
                <a:gd name="connsiteX41" fmla="*/ 7147 w 9826"/>
                <a:gd name="connsiteY41" fmla="*/ 7350 h 10000"/>
                <a:gd name="connsiteX42" fmla="*/ 7103 w 9826"/>
                <a:gd name="connsiteY42" fmla="*/ 7350 h 10000"/>
                <a:gd name="connsiteX43" fmla="*/ 7103 w 9826"/>
                <a:gd name="connsiteY43" fmla="*/ 7350 h 10000"/>
                <a:gd name="connsiteX44" fmla="*/ 7060 w 9826"/>
                <a:gd name="connsiteY44" fmla="*/ 7350 h 10000"/>
                <a:gd name="connsiteX45" fmla="*/ 7454 w 9826"/>
                <a:gd name="connsiteY45" fmla="*/ 8111 h 10000"/>
                <a:gd name="connsiteX46" fmla="*/ 8067 w 9826"/>
                <a:gd name="connsiteY46" fmla="*/ 8618 h 10000"/>
                <a:gd name="connsiteX47" fmla="*/ 8331 w 9826"/>
                <a:gd name="connsiteY47" fmla="*/ 8871 h 10000"/>
                <a:gd name="connsiteX48" fmla="*/ 7629 w 9826"/>
                <a:gd name="connsiteY48" fmla="*/ 9580 h 10000"/>
                <a:gd name="connsiteX49" fmla="*/ 7235 w 9826"/>
                <a:gd name="connsiteY49" fmla="*/ 9986 h 10000"/>
                <a:gd name="connsiteX50" fmla="*/ 6972 w 9826"/>
                <a:gd name="connsiteY50" fmla="*/ 9632 h 10000"/>
                <a:gd name="connsiteX51" fmla="*/ 6489 w 9826"/>
                <a:gd name="connsiteY51" fmla="*/ 9479 h 10000"/>
                <a:gd name="connsiteX52" fmla="*/ 5744 w 9826"/>
                <a:gd name="connsiteY52" fmla="*/ 9175 h 10000"/>
                <a:gd name="connsiteX53" fmla="*/ 5437 w 9826"/>
                <a:gd name="connsiteY53" fmla="*/ 8567 h 10000"/>
                <a:gd name="connsiteX54" fmla="*/ 5042 w 9826"/>
                <a:gd name="connsiteY54" fmla="*/ 9074 h 10000"/>
                <a:gd name="connsiteX55" fmla="*/ 4780 w 9826"/>
                <a:gd name="connsiteY55" fmla="*/ 8516 h 10000"/>
                <a:gd name="connsiteX56" fmla="*/ 4428 w 9826"/>
                <a:gd name="connsiteY56" fmla="*/ 8212 h 10000"/>
                <a:gd name="connsiteX57" fmla="*/ 4910 w 9826"/>
                <a:gd name="connsiteY57" fmla="*/ 9226 h 10000"/>
                <a:gd name="connsiteX58" fmla="*/ 5656 w 9826"/>
                <a:gd name="connsiteY58" fmla="*/ 9733 h 10000"/>
                <a:gd name="connsiteX59" fmla="*/ 4910 w 9826"/>
                <a:gd name="connsiteY59" fmla="*/ 9885 h 10000"/>
                <a:gd name="connsiteX60" fmla="*/ 4209 w 9826"/>
                <a:gd name="connsiteY60" fmla="*/ 89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826" h="10000">
                  <a:moveTo>
                    <a:pt x="4209" y="8972"/>
                  </a:moveTo>
                  <a:lnTo>
                    <a:pt x="3508" y="8212"/>
                  </a:lnTo>
                  <a:cubicBezTo>
                    <a:pt x="2762" y="8212"/>
                    <a:pt x="2412" y="8010"/>
                    <a:pt x="2148" y="7147"/>
                  </a:cubicBezTo>
                  <a:cubicBezTo>
                    <a:pt x="2017" y="6742"/>
                    <a:pt x="1930" y="6691"/>
                    <a:pt x="1710" y="6388"/>
                  </a:cubicBezTo>
                  <a:cubicBezTo>
                    <a:pt x="1578" y="6133"/>
                    <a:pt x="1534" y="5677"/>
                    <a:pt x="1316" y="5475"/>
                  </a:cubicBezTo>
                  <a:cubicBezTo>
                    <a:pt x="1228" y="5272"/>
                    <a:pt x="877" y="5069"/>
                    <a:pt x="745" y="4866"/>
                  </a:cubicBezTo>
                  <a:cubicBezTo>
                    <a:pt x="570" y="4563"/>
                    <a:pt x="395" y="4360"/>
                    <a:pt x="263" y="4055"/>
                  </a:cubicBezTo>
                  <a:lnTo>
                    <a:pt x="0" y="3497"/>
                  </a:lnTo>
                  <a:lnTo>
                    <a:pt x="0" y="3497"/>
                  </a:lnTo>
                  <a:lnTo>
                    <a:pt x="3596" y="0"/>
                  </a:lnTo>
                  <a:lnTo>
                    <a:pt x="4341" y="253"/>
                  </a:lnTo>
                  <a:lnTo>
                    <a:pt x="4341" y="253"/>
                  </a:lnTo>
                  <a:cubicBezTo>
                    <a:pt x="4297" y="355"/>
                    <a:pt x="4253" y="406"/>
                    <a:pt x="4253" y="507"/>
                  </a:cubicBezTo>
                  <a:cubicBezTo>
                    <a:pt x="4253" y="811"/>
                    <a:pt x="4998" y="1116"/>
                    <a:pt x="4998" y="1470"/>
                  </a:cubicBezTo>
                  <a:cubicBezTo>
                    <a:pt x="4998" y="1673"/>
                    <a:pt x="4823" y="1927"/>
                    <a:pt x="4910" y="2130"/>
                  </a:cubicBezTo>
                  <a:cubicBezTo>
                    <a:pt x="4998" y="2383"/>
                    <a:pt x="5130" y="2332"/>
                    <a:pt x="5130" y="2636"/>
                  </a:cubicBezTo>
                  <a:cubicBezTo>
                    <a:pt x="4955" y="2788"/>
                    <a:pt x="5042" y="3346"/>
                    <a:pt x="5087" y="3549"/>
                  </a:cubicBezTo>
                  <a:cubicBezTo>
                    <a:pt x="5130" y="3853"/>
                    <a:pt x="5305" y="3853"/>
                    <a:pt x="5481" y="3954"/>
                  </a:cubicBezTo>
                  <a:cubicBezTo>
                    <a:pt x="5656" y="4055"/>
                    <a:pt x="5700" y="4258"/>
                    <a:pt x="5919" y="4258"/>
                  </a:cubicBezTo>
                  <a:cubicBezTo>
                    <a:pt x="6226" y="4157"/>
                    <a:pt x="6489" y="3954"/>
                    <a:pt x="6840" y="4005"/>
                  </a:cubicBezTo>
                  <a:cubicBezTo>
                    <a:pt x="7322" y="4106"/>
                    <a:pt x="7322" y="4258"/>
                    <a:pt x="7673" y="4563"/>
                  </a:cubicBezTo>
                  <a:lnTo>
                    <a:pt x="7673" y="4664"/>
                  </a:lnTo>
                  <a:cubicBezTo>
                    <a:pt x="7761" y="4664"/>
                    <a:pt x="7761" y="4765"/>
                    <a:pt x="7805" y="4765"/>
                  </a:cubicBezTo>
                  <a:cubicBezTo>
                    <a:pt x="7849" y="4816"/>
                    <a:pt x="7892" y="4866"/>
                    <a:pt x="7936" y="4866"/>
                  </a:cubicBezTo>
                  <a:cubicBezTo>
                    <a:pt x="7980" y="4917"/>
                    <a:pt x="8024" y="5019"/>
                    <a:pt x="8112" y="5019"/>
                  </a:cubicBezTo>
                  <a:lnTo>
                    <a:pt x="8462" y="5019"/>
                  </a:lnTo>
                  <a:lnTo>
                    <a:pt x="8726" y="5171"/>
                  </a:lnTo>
                  <a:cubicBezTo>
                    <a:pt x="8813" y="5221"/>
                    <a:pt x="8945" y="5272"/>
                    <a:pt x="9033" y="5272"/>
                  </a:cubicBezTo>
                  <a:lnTo>
                    <a:pt x="9033" y="5322"/>
                  </a:lnTo>
                  <a:cubicBezTo>
                    <a:pt x="9033" y="5475"/>
                    <a:pt x="9164" y="5577"/>
                    <a:pt x="9164" y="5779"/>
                  </a:cubicBezTo>
                  <a:lnTo>
                    <a:pt x="9164" y="5779"/>
                  </a:lnTo>
                  <a:cubicBezTo>
                    <a:pt x="9274" y="5923"/>
                    <a:pt x="9734" y="6413"/>
                    <a:pt x="9822" y="6641"/>
                  </a:cubicBezTo>
                  <a:cubicBezTo>
                    <a:pt x="9822" y="6844"/>
                    <a:pt x="9865" y="7046"/>
                    <a:pt x="9690" y="7147"/>
                  </a:cubicBezTo>
                  <a:cubicBezTo>
                    <a:pt x="9427" y="7401"/>
                    <a:pt x="9208" y="7604"/>
                    <a:pt x="8901" y="7705"/>
                  </a:cubicBezTo>
                  <a:cubicBezTo>
                    <a:pt x="8813" y="7705"/>
                    <a:pt x="8769" y="7755"/>
                    <a:pt x="8681" y="7755"/>
                  </a:cubicBezTo>
                  <a:cubicBezTo>
                    <a:pt x="8594" y="7857"/>
                    <a:pt x="8506" y="7908"/>
                    <a:pt x="8506" y="7755"/>
                  </a:cubicBezTo>
                  <a:cubicBezTo>
                    <a:pt x="8506" y="7553"/>
                    <a:pt x="8462" y="7452"/>
                    <a:pt x="8462" y="7350"/>
                  </a:cubicBezTo>
                  <a:lnTo>
                    <a:pt x="8419" y="7350"/>
                  </a:lnTo>
                  <a:cubicBezTo>
                    <a:pt x="8419" y="7300"/>
                    <a:pt x="8287" y="7350"/>
                    <a:pt x="8244" y="7350"/>
                  </a:cubicBezTo>
                  <a:cubicBezTo>
                    <a:pt x="8199" y="7249"/>
                    <a:pt x="8199" y="7401"/>
                    <a:pt x="8199" y="7401"/>
                  </a:cubicBezTo>
                  <a:cubicBezTo>
                    <a:pt x="7980" y="8212"/>
                    <a:pt x="7585" y="7553"/>
                    <a:pt x="7235" y="7452"/>
                  </a:cubicBezTo>
                  <a:cubicBezTo>
                    <a:pt x="7206" y="7418"/>
                    <a:pt x="7176" y="7384"/>
                    <a:pt x="7147" y="7350"/>
                  </a:cubicBezTo>
                  <a:lnTo>
                    <a:pt x="7103" y="7350"/>
                  </a:lnTo>
                  <a:lnTo>
                    <a:pt x="7103" y="7350"/>
                  </a:lnTo>
                  <a:lnTo>
                    <a:pt x="7060" y="7350"/>
                  </a:lnTo>
                  <a:cubicBezTo>
                    <a:pt x="7015" y="7655"/>
                    <a:pt x="7410" y="7807"/>
                    <a:pt x="7454" y="8111"/>
                  </a:cubicBezTo>
                  <a:cubicBezTo>
                    <a:pt x="7410" y="8212"/>
                    <a:pt x="7892" y="8618"/>
                    <a:pt x="8067" y="8618"/>
                  </a:cubicBezTo>
                  <a:cubicBezTo>
                    <a:pt x="8374" y="8719"/>
                    <a:pt x="8726" y="8466"/>
                    <a:pt x="8331" y="8871"/>
                  </a:cubicBezTo>
                  <a:lnTo>
                    <a:pt x="7629" y="9580"/>
                  </a:lnTo>
                  <a:cubicBezTo>
                    <a:pt x="7542" y="9632"/>
                    <a:pt x="7278" y="10088"/>
                    <a:pt x="7235" y="9986"/>
                  </a:cubicBezTo>
                  <a:cubicBezTo>
                    <a:pt x="7191" y="9733"/>
                    <a:pt x="7191" y="9632"/>
                    <a:pt x="6972" y="9632"/>
                  </a:cubicBezTo>
                  <a:cubicBezTo>
                    <a:pt x="6753" y="9632"/>
                    <a:pt x="6665" y="9580"/>
                    <a:pt x="6489" y="9479"/>
                  </a:cubicBezTo>
                  <a:cubicBezTo>
                    <a:pt x="6183" y="9378"/>
                    <a:pt x="6051" y="9530"/>
                    <a:pt x="5744" y="9175"/>
                  </a:cubicBezTo>
                  <a:cubicBezTo>
                    <a:pt x="5612" y="9024"/>
                    <a:pt x="5569" y="8769"/>
                    <a:pt x="5437" y="8567"/>
                  </a:cubicBezTo>
                  <a:cubicBezTo>
                    <a:pt x="5349" y="8466"/>
                    <a:pt x="5437" y="9632"/>
                    <a:pt x="5042" y="9074"/>
                  </a:cubicBezTo>
                  <a:cubicBezTo>
                    <a:pt x="4910" y="8871"/>
                    <a:pt x="4910" y="8668"/>
                    <a:pt x="4780" y="8516"/>
                  </a:cubicBezTo>
                  <a:cubicBezTo>
                    <a:pt x="4692" y="8415"/>
                    <a:pt x="4473" y="8364"/>
                    <a:pt x="4428" y="8212"/>
                  </a:cubicBezTo>
                  <a:cubicBezTo>
                    <a:pt x="4516" y="8516"/>
                    <a:pt x="4692" y="9124"/>
                    <a:pt x="4910" y="9226"/>
                  </a:cubicBezTo>
                  <a:cubicBezTo>
                    <a:pt x="5262" y="9479"/>
                    <a:pt x="5481" y="9226"/>
                    <a:pt x="5656" y="9733"/>
                  </a:cubicBezTo>
                  <a:cubicBezTo>
                    <a:pt x="5700" y="9885"/>
                    <a:pt x="5087" y="9835"/>
                    <a:pt x="4910" y="9885"/>
                  </a:cubicBezTo>
                  <a:cubicBezTo>
                    <a:pt x="4341" y="10088"/>
                    <a:pt x="4473" y="9277"/>
                    <a:pt x="4209" y="897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29" name="CRAWFORD"/>
            <p:cNvSpPr>
              <a:spLocks/>
            </p:cNvSpPr>
            <p:nvPr/>
          </p:nvSpPr>
          <p:spPr bwMode="auto">
            <a:xfrm>
              <a:off x="3581400" y="3271838"/>
              <a:ext cx="457200" cy="376238"/>
            </a:xfrm>
            <a:custGeom>
              <a:avLst/>
              <a:gdLst>
                <a:gd name="T0" fmla="*/ 83 w 192"/>
                <a:gd name="T1" fmla="*/ 158 h 158"/>
                <a:gd name="T2" fmla="*/ 181 w 192"/>
                <a:gd name="T3" fmla="*/ 80 h 158"/>
                <a:gd name="T4" fmla="*/ 192 w 192"/>
                <a:gd name="T5" fmla="*/ 80 h 158"/>
                <a:gd name="T6" fmla="*/ 192 w 192"/>
                <a:gd name="T7" fmla="*/ 80 h 158"/>
                <a:gd name="T8" fmla="*/ 187 w 192"/>
                <a:gd name="T9" fmla="*/ 74 h 158"/>
                <a:gd name="T10" fmla="*/ 182 w 192"/>
                <a:gd name="T11" fmla="*/ 70 h 158"/>
                <a:gd name="T12" fmla="*/ 158 w 192"/>
                <a:gd name="T13" fmla="*/ 56 h 158"/>
                <a:gd name="T14" fmla="*/ 141 w 192"/>
                <a:gd name="T15" fmla="*/ 28 h 158"/>
                <a:gd name="T16" fmla="*/ 135 w 192"/>
                <a:gd name="T17" fmla="*/ 21 h 158"/>
                <a:gd name="T18" fmla="*/ 132 w 192"/>
                <a:gd name="T19" fmla="*/ 18 h 158"/>
                <a:gd name="T20" fmla="*/ 127 w 192"/>
                <a:gd name="T21" fmla="*/ 17 h 158"/>
                <a:gd name="T22" fmla="*/ 127 w 192"/>
                <a:gd name="T23" fmla="*/ 3 h 158"/>
                <a:gd name="T24" fmla="*/ 127 w 192"/>
                <a:gd name="T25" fmla="*/ 3 h 158"/>
                <a:gd name="T26" fmla="*/ 97 w 192"/>
                <a:gd name="T27" fmla="*/ 3 h 158"/>
                <a:gd name="T28" fmla="*/ 97 w 192"/>
                <a:gd name="T29" fmla="*/ 0 h 158"/>
                <a:gd name="T30" fmla="*/ 91 w 192"/>
                <a:gd name="T31" fmla="*/ 0 h 158"/>
                <a:gd name="T32" fmla="*/ 91 w 192"/>
                <a:gd name="T33" fmla="*/ 3 h 158"/>
                <a:gd name="T34" fmla="*/ 31 w 192"/>
                <a:gd name="T35" fmla="*/ 3 h 158"/>
                <a:gd name="T36" fmla="*/ 31 w 192"/>
                <a:gd name="T37" fmla="*/ 3 h 158"/>
                <a:gd name="T38" fmla="*/ 27 w 192"/>
                <a:gd name="T39" fmla="*/ 3 h 158"/>
                <a:gd name="T40" fmla="*/ 27 w 192"/>
                <a:gd name="T41" fmla="*/ 26 h 158"/>
                <a:gd name="T42" fmla="*/ 23 w 192"/>
                <a:gd name="T43" fmla="*/ 26 h 158"/>
                <a:gd name="T44" fmla="*/ 19 w 192"/>
                <a:gd name="T45" fmla="*/ 29 h 158"/>
                <a:gd name="T46" fmla="*/ 17 w 192"/>
                <a:gd name="T47" fmla="*/ 35 h 158"/>
                <a:gd name="T48" fmla="*/ 12 w 192"/>
                <a:gd name="T49" fmla="*/ 46 h 158"/>
                <a:gd name="T50" fmla="*/ 7 w 192"/>
                <a:gd name="T51" fmla="*/ 61 h 158"/>
                <a:gd name="T52" fmla="*/ 0 w 192"/>
                <a:gd name="T53" fmla="*/ 79 h 158"/>
                <a:gd name="T54" fmla="*/ 0 w 192"/>
                <a:gd name="T55" fmla="*/ 79 h 158"/>
                <a:gd name="T56" fmla="*/ 4 w 192"/>
                <a:gd name="T57" fmla="*/ 85 h 158"/>
                <a:gd name="T58" fmla="*/ 21 w 192"/>
                <a:gd name="T59" fmla="*/ 84 h 158"/>
                <a:gd name="T60" fmla="*/ 27 w 192"/>
                <a:gd name="T61" fmla="*/ 88 h 158"/>
                <a:gd name="T62" fmla="*/ 37 w 192"/>
                <a:gd name="T63" fmla="*/ 83 h 158"/>
                <a:gd name="T64" fmla="*/ 48 w 192"/>
                <a:gd name="T65" fmla="*/ 99 h 158"/>
                <a:gd name="T66" fmla="*/ 58 w 192"/>
                <a:gd name="T67" fmla="*/ 111 h 158"/>
                <a:gd name="T68" fmla="*/ 61 w 192"/>
                <a:gd name="T69" fmla="*/ 136 h 158"/>
                <a:gd name="T70" fmla="*/ 77 w 192"/>
                <a:gd name="T71" fmla="*/ 152 h 158"/>
                <a:gd name="T72" fmla="*/ 83 w 192"/>
                <a:gd name="T7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58">
                  <a:moveTo>
                    <a:pt x="83" y="158"/>
                  </a:moveTo>
                  <a:cubicBezTo>
                    <a:pt x="181" y="80"/>
                    <a:pt x="181" y="80"/>
                    <a:pt x="181" y="80"/>
                  </a:cubicBezTo>
                  <a:cubicBezTo>
                    <a:pt x="192" y="80"/>
                    <a:pt x="192" y="80"/>
                    <a:pt x="192" y="80"/>
                  </a:cubicBezTo>
                  <a:cubicBezTo>
                    <a:pt x="192" y="80"/>
                    <a:pt x="192" y="80"/>
                    <a:pt x="192" y="80"/>
                  </a:cubicBezTo>
                  <a:cubicBezTo>
                    <a:pt x="187" y="74"/>
                    <a:pt x="187" y="74"/>
                    <a:pt x="187" y="74"/>
                  </a:cubicBezTo>
                  <a:cubicBezTo>
                    <a:pt x="186" y="73"/>
                    <a:pt x="183" y="71"/>
                    <a:pt x="182" y="70"/>
                  </a:cubicBezTo>
                  <a:cubicBezTo>
                    <a:pt x="175" y="69"/>
                    <a:pt x="162" y="63"/>
                    <a:pt x="158" y="56"/>
                  </a:cubicBezTo>
                  <a:cubicBezTo>
                    <a:pt x="153" y="48"/>
                    <a:pt x="148" y="35"/>
                    <a:pt x="141" y="28"/>
                  </a:cubicBezTo>
                  <a:cubicBezTo>
                    <a:pt x="140" y="27"/>
                    <a:pt x="136" y="23"/>
                    <a:pt x="135" y="21"/>
                  </a:cubicBezTo>
                  <a:cubicBezTo>
                    <a:pt x="135" y="21"/>
                    <a:pt x="133" y="18"/>
                    <a:pt x="132" y="18"/>
                  </a:cubicBezTo>
                  <a:cubicBezTo>
                    <a:pt x="130" y="17"/>
                    <a:pt x="129" y="17"/>
                    <a:pt x="127" y="17"/>
                  </a:cubicBezTo>
                  <a:cubicBezTo>
                    <a:pt x="127" y="3"/>
                    <a:pt x="127" y="3"/>
                    <a:pt x="127" y="3"/>
                  </a:cubicBezTo>
                  <a:cubicBezTo>
                    <a:pt x="127" y="3"/>
                    <a:pt x="127" y="3"/>
                    <a:pt x="127" y="3"/>
                  </a:cubicBezTo>
                  <a:cubicBezTo>
                    <a:pt x="97" y="3"/>
                    <a:pt x="97" y="3"/>
                    <a:pt x="97" y="3"/>
                  </a:cubicBezTo>
                  <a:cubicBezTo>
                    <a:pt x="97" y="0"/>
                    <a:pt x="97" y="0"/>
                    <a:pt x="97" y="0"/>
                  </a:cubicBezTo>
                  <a:cubicBezTo>
                    <a:pt x="91" y="0"/>
                    <a:pt x="91" y="0"/>
                    <a:pt x="91" y="0"/>
                  </a:cubicBezTo>
                  <a:cubicBezTo>
                    <a:pt x="91" y="3"/>
                    <a:pt x="91" y="3"/>
                    <a:pt x="91" y="3"/>
                  </a:cubicBezTo>
                  <a:cubicBezTo>
                    <a:pt x="31" y="3"/>
                    <a:pt x="31" y="3"/>
                    <a:pt x="31" y="3"/>
                  </a:cubicBezTo>
                  <a:cubicBezTo>
                    <a:pt x="31" y="3"/>
                    <a:pt x="31" y="3"/>
                    <a:pt x="31" y="3"/>
                  </a:cubicBezTo>
                  <a:cubicBezTo>
                    <a:pt x="27" y="3"/>
                    <a:pt x="27" y="3"/>
                    <a:pt x="27" y="3"/>
                  </a:cubicBezTo>
                  <a:cubicBezTo>
                    <a:pt x="27" y="26"/>
                    <a:pt x="27" y="26"/>
                    <a:pt x="27" y="26"/>
                  </a:cubicBezTo>
                  <a:cubicBezTo>
                    <a:pt x="26" y="26"/>
                    <a:pt x="24" y="26"/>
                    <a:pt x="23" y="26"/>
                  </a:cubicBezTo>
                  <a:cubicBezTo>
                    <a:pt x="21" y="27"/>
                    <a:pt x="20" y="28"/>
                    <a:pt x="19" y="29"/>
                  </a:cubicBezTo>
                  <a:cubicBezTo>
                    <a:pt x="19" y="30"/>
                    <a:pt x="18" y="33"/>
                    <a:pt x="17" y="35"/>
                  </a:cubicBezTo>
                  <a:cubicBezTo>
                    <a:pt x="15" y="38"/>
                    <a:pt x="14" y="43"/>
                    <a:pt x="12" y="46"/>
                  </a:cubicBezTo>
                  <a:cubicBezTo>
                    <a:pt x="10" y="51"/>
                    <a:pt x="9" y="56"/>
                    <a:pt x="7" y="61"/>
                  </a:cubicBezTo>
                  <a:cubicBezTo>
                    <a:pt x="0" y="79"/>
                    <a:pt x="0" y="79"/>
                    <a:pt x="0" y="79"/>
                  </a:cubicBezTo>
                  <a:cubicBezTo>
                    <a:pt x="0" y="79"/>
                    <a:pt x="0" y="79"/>
                    <a:pt x="0" y="79"/>
                  </a:cubicBezTo>
                  <a:cubicBezTo>
                    <a:pt x="1" y="81"/>
                    <a:pt x="2" y="84"/>
                    <a:pt x="4" y="85"/>
                  </a:cubicBezTo>
                  <a:cubicBezTo>
                    <a:pt x="7" y="94"/>
                    <a:pt x="18" y="84"/>
                    <a:pt x="21" y="84"/>
                  </a:cubicBezTo>
                  <a:cubicBezTo>
                    <a:pt x="23" y="84"/>
                    <a:pt x="23" y="89"/>
                    <a:pt x="27" y="88"/>
                  </a:cubicBezTo>
                  <a:cubicBezTo>
                    <a:pt x="30" y="87"/>
                    <a:pt x="34" y="83"/>
                    <a:pt x="37" y="83"/>
                  </a:cubicBezTo>
                  <a:cubicBezTo>
                    <a:pt x="40" y="88"/>
                    <a:pt x="44" y="95"/>
                    <a:pt x="48" y="99"/>
                  </a:cubicBezTo>
                  <a:cubicBezTo>
                    <a:pt x="51" y="101"/>
                    <a:pt x="58" y="108"/>
                    <a:pt x="58" y="111"/>
                  </a:cubicBezTo>
                  <a:cubicBezTo>
                    <a:pt x="52" y="117"/>
                    <a:pt x="57" y="130"/>
                    <a:pt x="61" y="136"/>
                  </a:cubicBezTo>
                  <a:cubicBezTo>
                    <a:pt x="66" y="143"/>
                    <a:pt x="71" y="146"/>
                    <a:pt x="77" y="152"/>
                  </a:cubicBezTo>
                  <a:cubicBezTo>
                    <a:pt x="83" y="158"/>
                    <a:pt x="83" y="158"/>
                    <a:pt x="83" y="15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30" name="CLAYTOn"/>
            <p:cNvSpPr>
              <a:spLocks/>
            </p:cNvSpPr>
            <p:nvPr/>
          </p:nvSpPr>
          <p:spPr bwMode="auto">
            <a:xfrm>
              <a:off x="3325813" y="2341563"/>
              <a:ext cx="209550" cy="344488"/>
            </a:xfrm>
            <a:custGeom>
              <a:avLst/>
              <a:gdLst>
                <a:gd name="T0" fmla="*/ 43 w 88"/>
                <a:gd name="T1" fmla="*/ 145 h 145"/>
                <a:gd name="T2" fmla="*/ 43 w 88"/>
                <a:gd name="T3" fmla="*/ 105 h 145"/>
                <a:gd name="T4" fmla="*/ 51 w 88"/>
                <a:gd name="T5" fmla="*/ 103 h 145"/>
                <a:gd name="T6" fmla="*/ 54 w 88"/>
                <a:gd name="T7" fmla="*/ 104 h 145"/>
                <a:gd name="T8" fmla="*/ 56 w 88"/>
                <a:gd name="T9" fmla="*/ 106 h 145"/>
                <a:gd name="T10" fmla="*/ 62 w 88"/>
                <a:gd name="T11" fmla="*/ 109 h 145"/>
                <a:gd name="T12" fmla="*/ 69 w 88"/>
                <a:gd name="T13" fmla="*/ 102 h 145"/>
                <a:gd name="T14" fmla="*/ 69 w 88"/>
                <a:gd name="T15" fmla="*/ 81 h 145"/>
                <a:gd name="T16" fmla="*/ 73 w 88"/>
                <a:gd name="T17" fmla="*/ 81 h 145"/>
                <a:gd name="T18" fmla="*/ 73 w 88"/>
                <a:gd name="T19" fmla="*/ 50 h 145"/>
                <a:gd name="T20" fmla="*/ 80 w 88"/>
                <a:gd name="T21" fmla="*/ 50 h 145"/>
                <a:gd name="T22" fmla="*/ 80 w 88"/>
                <a:gd name="T23" fmla="*/ 34 h 145"/>
                <a:gd name="T24" fmla="*/ 85 w 88"/>
                <a:gd name="T25" fmla="*/ 30 h 145"/>
                <a:gd name="T26" fmla="*/ 88 w 88"/>
                <a:gd name="T27" fmla="*/ 26 h 145"/>
                <a:gd name="T28" fmla="*/ 88 w 88"/>
                <a:gd name="T29" fmla="*/ 25 h 145"/>
                <a:gd name="T30" fmla="*/ 88 w 88"/>
                <a:gd name="T31" fmla="*/ 24 h 145"/>
                <a:gd name="T32" fmla="*/ 87 w 88"/>
                <a:gd name="T33" fmla="*/ 23 h 145"/>
                <a:gd name="T34" fmla="*/ 86 w 88"/>
                <a:gd name="T35" fmla="*/ 22 h 145"/>
                <a:gd name="T36" fmla="*/ 82 w 88"/>
                <a:gd name="T37" fmla="*/ 18 h 145"/>
                <a:gd name="T38" fmla="*/ 81 w 88"/>
                <a:gd name="T39" fmla="*/ 14 h 145"/>
                <a:gd name="T40" fmla="*/ 81 w 88"/>
                <a:gd name="T41" fmla="*/ 10 h 145"/>
                <a:gd name="T42" fmla="*/ 78 w 88"/>
                <a:gd name="T43" fmla="*/ 8 h 145"/>
                <a:gd name="T44" fmla="*/ 78 w 88"/>
                <a:gd name="T45" fmla="*/ 7 h 145"/>
                <a:gd name="T46" fmla="*/ 77 w 88"/>
                <a:gd name="T47" fmla="*/ 7 h 145"/>
                <a:gd name="T48" fmla="*/ 75 w 88"/>
                <a:gd name="T49" fmla="*/ 5 h 145"/>
                <a:gd name="T50" fmla="*/ 74 w 88"/>
                <a:gd name="T51" fmla="*/ 5 h 145"/>
                <a:gd name="T52" fmla="*/ 74 w 88"/>
                <a:gd name="T53" fmla="*/ 4 h 145"/>
                <a:gd name="T54" fmla="*/ 74 w 88"/>
                <a:gd name="T55" fmla="*/ 4 h 145"/>
                <a:gd name="T56" fmla="*/ 74 w 88"/>
                <a:gd name="T57" fmla="*/ 0 h 145"/>
                <a:gd name="T58" fmla="*/ 74 w 88"/>
                <a:gd name="T59" fmla="*/ 0 h 145"/>
                <a:gd name="T60" fmla="*/ 45 w 88"/>
                <a:gd name="T61" fmla="*/ 0 h 145"/>
                <a:gd name="T62" fmla="*/ 45 w 88"/>
                <a:gd name="T63" fmla="*/ 0 h 145"/>
                <a:gd name="T64" fmla="*/ 0 w 88"/>
                <a:gd name="T65" fmla="*/ 0 h 145"/>
                <a:gd name="T66" fmla="*/ 0 w 88"/>
                <a:gd name="T67" fmla="*/ 49 h 145"/>
                <a:gd name="T68" fmla="*/ 0 w 88"/>
                <a:gd name="T69" fmla="*/ 49 h 145"/>
                <a:gd name="T70" fmla="*/ 8 w 88"/>
                <a:gd name="T71" fmla="*/ 51 h 145"/>
                <a:gd name="T72" fmla="*/ 8 w 88"/>
                <a:gd name="T73" fmla="*/ 51 h 145"/>
                <a:gd name="T74" fmla="*/ 12 w 88"/>
                <a:gd name="T75" fmla="*/ 62 h 145"/>
                <a:gd name="T76" fmla="*/ 16 w 88"/>
                <a:gd name="T77" fmla="*/ 73 h 145"/>
                <a:gd name="T78" fmla="*/ 24 w 88"/>
                <a:gd name="T79" fmla="*/ 77 h 145"/>
                <a:gd name="T80" fmla="*/ 29 w 88"/>
                <a:gd name="T81" fmla="*/ 84 h 145"/>
                <a:gd name="T82" fmla="*/ 26 w 88"/>
                <a:gd name="T83" fmla="*/ 114 h 145"/>
                <a:gd name="T84" fmla="*/ 31 w 88"/>
                <a:gd name="T85" fmla="*/ 121 h 145"/>
                <a:gd name="T86" fmla="*/ 28 w 88"/>
                <a:gd name="T87" fmla="*/ 129 h 145"/>
                <a:gd name="T88" fmla="*/ 29 w 88"/>
                <a:gd name="T89" fmla="*/ 138 h 145"/>
                <a:gd name="T90" fmla="*/ 30 w 88"/>
                <a:gd name="T91" fmla="*/ 145 h 145"/>
                <a:gd name="T92" fmla="*/ 30 w 88"/>
                <a:gd name="T93" fmla="*/ 145 h 145"/>
                <a:gd name="T94" fmla="*/ 43 w 88"/>
                <a:gd name="T9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145">
                  <a:moveTo>
                    <a:pt x="43" y="145"/>
                  </a:moveTo>
                  <a:cubicBezTo>
                    <a:pt x="43" y="105"/>
                    <a:pt x="43" y="105"/>
                    <a:pt x="43" y="105"/>
                  </a:cubicBezTo>
                  <a:cubicBezTo>
                    <a:pt x="46" y="102"/>
                    <a:pt x="47" y="103"/>
                    <a:pt x="51" y="103"/>
                  </a:cubicBezTo>
                  <a:cubicBezTo>
                    <a:pt x="52" y="103"/>
                    <a:pt x="53" y="103"/>
                    <a:pt x="54" y="104"/>
                  </a:cubicBezTo>
                  <a:cubicBezTo>
                    <a:pt x="54" y="104"/>
                    <a:pt x="55" y="106"/>
                    <a:pt x="56" y="106"/>
                  </a:cubicBezTo>
                  <a:cubicBezTo>
                    <a:pt x="56" y="107"/>
                    <a:pt x="61" y="109"/>
                    <a:pt x="62" y="109"/>
                  </a:cubicBezTo>
                  <a:cubicBezTo>
                    <a:pt x="65" y="108"/>
                    <a:pt x="66" y="104"/>
                    <a:pt x="69" y="102"/>
                  </a:cubicBezTo>
                  <a:cubicBezTo>
                    <a:pt x="69" y="81"/>
                    <a:pt x="69" y="81"/>
                    <a:pt x="69" y="81"/>
                  </a:cubicBezTo>
                  <a:cubicBezTo>
                    <a:pt x="73" y="81"/>
                    <a:pt x="73" y="81"/>
                    <a:pt x="73" y="81"/>
                  </a:cubicBezTo>
                  <a:cubicBezTo>
                    <a:pt x="73" y="50"/>
                    <a:pt x="73" y="50"/>
                    <a:pt x="73" y="50"/>
                  </a:cubicBezTo>
                  <a:cubicBezTo>
                    <a:pt x="80" y="50"/>
                    <a:pt x="80" y="50"/>
                    <a:pt x="80" y="50"/>
                  </a:cubicBezTo>
                  <a:cubicBezTo>
                    <a:pt x="80" y="34"/>
                    <a:pt x="80" y="34"/>
                    <a:pt x="80" y="34"/>
                  </a:cubicBezTo>
                  <a:cubicBezTo>
                    <a:pt x="82" y="31"/>
                    <a:pt x="83" y="31"/>
                    <a:pt x="85" y="30"/>
                  </a:cubicBezTo>
                  <a:cubicBezTo>
                    <a:pt x="86" y="30"/>
                    <a:pt x="88" y="27"/>
                    <a:pt x="88" y="26"/>
                  </a:cubicBezTo>
                  <a:cubicBezTo>
                    <a:pt x="88" y="26"/>
                    <a:pt x="88" y="25"/>
                    <a:pt x="88" y="25"/>
                  </a:cubicBezTo>
                  <a:cubicBezTo>
                    <a:pt x="88" y="25"/>
                    <a:pt x="88" y="25"/>
                    <a:pt x="88" y="24"/>
                  </a:cubicBezTo>
                  <a:cubicBezTo>
                    <a:pt x="87" y="24"/>
                    <a:pt x="87" y="23"/>
                    <a:pt x="87" y="23"/>
                  </a:cubicBezTo>
                  <a:cubicBezTo>
                    <a:pt x="87" y="23"/>
                    <a:pt x="87" y="22"/>
                    <a:pt x="86" y="22"/>
                  </a:cubicBezTo>
                  <a:cubicBezTo>
                    <a:pt x="86" y="20"/>
                    <a:pt x="82" y="21"/>
                    <a:pt x="82" y="18"/>
                  </a:cubicBezTo>
                  <a:cubicBezTo>
                    <a:pt x="81" y="17"/>
                    <a:pt x="82" y="15"/>
                    <a:pt x="81" y="14"/>
                  </a:cubicBezTo>
                  <a:cubicBezTo>
                    <a:pt x="81" y="13"/>
                    <a:pt x="81" y="11"/>
                    <a:pt x="81" y="10"/>
                  </a:cubicBezTo>
                  <a:cubicBezTo>
                    <a:pt x="80" y="10"/>
                    <a:pt x="79" y="8"/>
                    <a:pt x="78" y="8"/>
                  </a:cubicBezTo>
                  <a:cubicBezTo>
                    <a:pt x="78" y="8"/>
                    <a:pt x="78" y="8"/>
                    <a:pt x="78" y="7"/>
                  </a:cubicBezTo>
                  <a:cubicBezTo>
                    <a:pt x="77" y="7"/>
                    <a:pt x="77" y="7"/>
                    <a:pt x="77" y="7"/>
                  </a:cubicBezTo>
                  <a:cubicBezTo>
                    <a:pt x="76" y="7"/>
                    <a:pt x="75" y="5"/>
                    <a:pt x="75" y="5"/>
                  </a:cubicBezTo>
                  <a:cubicBezTo>
                    <a:pt x="74" y="5"/>
                    <a:pt x="74" y="5"/>
                    <a:pt x="74" y="5"/>
                  </a:cubicBezTo>
                  <a:cubicBezTo>
                    <a:pt x="74" y="4"/>
                    <a:pt x="74" y="5"/>
                    <a:pt x="74" y="4"/>
                  </a:cubicBezTo>
                  <a:cubicBezTo>
                    <a:pt x="74" y="4"/>
                    <a:pt x="74" y="4"/>
                    <a:pt x="74" y="4"/>
                  </a:cubicBezTo>
                  <a:cubicBezTo>
                    <a:pt x="74" y="0"/>
                    <a:pt x="74" y="0"/>
                    <a:pt x="74" y="0"/>
                  </a:cubicBezTo>
                  <a:cubicBezTo>
                    <a:pt x="74" y="0"/>
                    <a:pt x="74" y="0"/>
                    <a:pt x="74" y="0"/>
                  </a:cubicBezTo>
                  <a:cubicBezTo>
                    <a:pt x="45" y="0"/>
                    <a:pt x="45" y="0"/>
                    <a:pt x="45" y="0"/>
                  </a:cubicBezTo>
                  <a:cubicBezTo>
                    <a:pt x="45" y="0"/>
                    <a:pt x="45" y="0"/>
                    <a:pt x="45" y="0"/>
                  </a:cubicBezTo>
                  <a:cubicBezTo>
                    <a:pt x="0" y="0"/>
                    <a:pt x="0" y="0"/>
                    <a:pt x="0" y="0"/>
                  </a:cubicBezTo>
                  <a:cubicBezTo>
                    <a:pt x="0" y="49"/>
                    <a:pt x="0" y="49"/>
                    <a:pt x="0" y="49"/>
                  </a:cubicBezTo>
                  <a:cubicBezTo>
                    <a:pt x="0" y="49"/>
                    <a:pt x="0" y="49"/>
                    <a:pt x="0" y="49"/>
                  </a:cubicBezTo>
                  <a:cubicBezTo>
                    <a:pt x="2" y="50"/>
                    <a:pt x="5" y="51"/>
                    <a:pt x="8" y="51"/>
                  </a:cubicBezTo>
                  <a:cubicBezTo>
                    <a:pt x="8" y="51"/>
                    <a:pt x="8" y="51"/>
                    <a:pt x="8" y="51"/>
                  </a:cubicBezTo>
                  <a:cubicBezTo>
                    <a:pt x="9" y="54"/>
                    <a:pt x="10" y="59"/>
                    <a:pt x="12" y="62"/>
                  </a:cubicBezTo>
                  <a:cubicBezTo>
                    <a:pt x="15" y="66"/>
                    <a:pt x="14" y="69"/>
                    <a:pt x="16" y="73"/>
                  </a:cubicBezTo>
                  <a:cubicBezTo>
                    <a:pt x="18" y="75"/>
                    <a:pt x="22" y="74"/>
                    <a:pt x="24" y="77"/>
                  </a:cubicBezTo>
                  <a:cubicBezTo>
                    <a:pt x="26" y="79"/>
                    <a:pt x="27" y="82"/>
                    <a:pt x="29" y="84"/>
                  </a:cubicBezTo>
                  <a:cubicBezTo>
                    <a:pt x="42" y="98"/>
                    <a:pt x="16" y="102"/>
                    <a:pt x="26" y="114"/>
                  </a:cubicBezTo>
                  <a:cubicBezTo>
                    <a:pt x="27" y="116"/>
                    <a:pt x="30" y="118"/>
                    <a:pt x="31" y="121"/>
                  </a:cubicBezTo>
                  <a:cubicBezTo>
                    <a:pt x="32" y="123"/>
                    <a:pt x="28" y="126"/>
                    <a:pt x="28" y="129"/>
                  </a:cubicBezTo>
                  <a:cubicBezTo>
                    <a:pt x="28" y="132"/>
                    <a:pt x="30" y="134"/>
                    <a:pt x="29" y="138"/>
                  </a:cubicBezTo>
                  <a:cubicBezTo>
                    <a:pt x="30" y="145"/>
                    <a:pt x="30" y="145"/>
                    <a:pt x="30" y="145"/>
                  </a:cubicBezTo>
                  <a:cubicBezTo>
                    <a:pt x="30" y="145"/>
                    <a:pt x="30" y="145"/>
                    <a:pt x="30" y="145"/>
                  </a:cubicBezTo>
                  <a:cubicBezTo>
                    <a:pt x="43" y="145"/>
                    <a:pt x="43" y="145"/>
                    <a:pt x="43" y="14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31" name="COBB"/>
            <p:cNvSpPr>
              <a:spLocks/>
            </p:cNvSpPr>
            <p:nvPr/>
          </p:nvSpPr>
          <p:spPr bwMode="auto">
            <a:xfrm>
              <a:off x="3052763" y="1831975"/>
              <a:ext cx="352425" cy="404813"/>
            </a:xfrm>
            <a:custGeom>
              <a:avLst/>
              <a:gdLst>
                <a:gd name="T0" fmla="*/ 65 w 148"/>
                <a:gd name="T1" fmla="*/ 170 h 170"/>
                <a:gd name="T2" fmla="*/ 66 w 148"/>
                <a:gd name="T3" fmla="*/ 168 h 170"/>
                <a:gd name="T4" fmla="*/ 73 w 148"/>
                <a:gd name="T5" fmla="*/ 161 h 170"/>
                <a:gd name="T6" fmla="*/ 88 w 148"/>
                <a:gd name="T7" fmla="*/ 145 h 170"/>
                <a:gd name="T8" fmla="*/ 109 w 148"/>
                <a:gd name="T9" fmla="*/ 129 h 170"/>
                <a:gd name="T10" fmla="*/ 117 w 148"/>
                <a:gd name="T11" fmla="*/ 111 h 170"/>
                <a:gd name="T12" fmla="*/ 121 w 148"/>
                <a:gd name="T13" fmla="*/ 99 h 170"/>
                <a:gd name="T14" fmla="*/ 122 w 148"/>
                <a:gd name="T15" fmla="*/ 84 h 170"/>
                <a:gd name="T16" fmla="*/ 128 w 148"/>
                <a:gd name="T17" fmla="*/ 75 h 170"/>
                <a:gd name="T18" fmla="*/ 140 w 148"/>
                <a:gd name="T19" fmla="*/ 65 h 170"/>
                <a:gd name="T20" fmla="*/ 147 w 148"/>
                <a:gd name="T21" fmla="*/ 53 h 170"/>
                <a:gd name="T22" fmla="*/ 147 w 148"/>
                <a:gd name="T23" fmla="*/ 52 h 170"/>
                <a:gd name="T24" fmla="*/ 148 w 148"/>
                <a:gd name="T25" fmla="*/ 47 h 170"/>
                <a:gd name="T26" fmla="*/ 146 w 148"/>
                <a:gd name="T27" fmla="*/ 44 h 170"/>
                <a:gd name="T28" fmla="*/ 141 w 148"/>
                <a:gd name="T29" fmla="*/ 38 h 170"/>
                <a:gd name="T30" fmla="*/ 141 w 148"/>
                <a:gd name="T31" fmla="*/ 32 h 170"/>
                <a:gd name="T32" fmla="*/ 138 w 148"/>
                <a:gd name="T33" fmla="*/ 24 h 170"/>
                <a:gd name="T34" fmla="*/ 133 w 148"/>
                <a:gd name="T35" fmla="*/ 16 h 170"/>
                <a:gd name="T36" fmla="*/ 132 w 148"/>
                <a:gd name="T37" fmla="*/ 6 h 170"/>
                <a:gd name="T38" fmla="*/ 132 w 148"/>
                <a:gd name="T39" fmla="*/ 6 h 170"/>
                <a:gd name="T40" fmla="*/ 32 w 148"/>
                <a:gd name="T41" fmla="*/ 0 h 170"/>
                <a:gd name="T42" fmla="*/ 32 w 148"/>
                <a:gd name="T43" fmla="*/ 0 h 170"/>
                <a:gd name="T44" fmla="*/ 0 w 148"/>
                <a:gd name="T45" fmla="*/ 0 h 170"/>
                <a:gd name="T46" fmla="*/ 0 w 148"/>
                <a:gd name="T47" fmla="*/ 0 h 170"/>
                <a:gd name="T48" fmla="*/ 0 w 148"/>
                <a:gd name="T49" fmla="*/ 64 h 170"/>
                <a:gd name="T50" fmla="*/ 6 w 148"/>
                <a:gd name="T51" fmla="*/ 71 h 170"/>
                <a:gd name="T52" fmla="*/ 5 w 148"/>
                <a:gd name="T53" fmla="*/ 136 h 170"/>
                <a:gd name="T54" fmla="*/ 5 w 148"/>
                <a:gd name="T55" fmla="*/ 136 h 170"/>
                <a:gd name="T56" fmla="*/ 48 w 148"/>
                <a:gd name="T57" fmla="*/ 136 h 170"/>
                <a:gd name="T58" fmla="*/ 65 w 148"/>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8" h="170">
                  <a:moveTo>
                    <a:pt x="65" y="170"/>
                  </a:moveTo>
                  <a:cubicBezTo>
                    <a:pt x="66" y="168"/>
                    <a:pt x="66" y="169"/>
                    <a:pt x="66" y="168"/>
                  </a:cubicBezTo>
                  <a:cubicBezTo>
                    <a:pt x="67" y="168"/>
                    <a:pt x="71" y="163"/>
                    <a:pt x="73" y="161"/>
                  </a:cubicBezTo>
                  <a:cubicBezTo>
                    <a:pt x="78" y="156"/>
                    <a:pt x="83" y="150"/>
                    <a:pt x="88" y="145"/>
                  </a:cubicBezTo>
                  <a:cubicBezTo>
                    <a:pt x="94" y="137"/>
                    <a:pt x="100" y="132"/>
                    <a:pt x="109" y="129"/>
                  </a:cubicBezTo>
                  <a:cubicBezTo>
                    <a:pt x="116" y="126"/>
                    <a:pt x="117" y="118"/>
                    <a:pt x="117" y="111"/>
                  </a:cubicBezTo>
                  <a:cubicBezTo>
                    <a:pt x="119" y="111"/>
                    <a:pt x="122" y="101"/>
                    <a:pt x="121" y="99"/>
                  </a:cubicBezTo>
                  <a:cubicBezTo>
                    <a:pt x="122" y="94"/>
                    <a:pt x="119" y="88"/>
                    <a:pt x="122" y="84"/>
                  </a:cubicBezTo>
                  <a:cubicBezTo>
                    <a:pt x="124" y="80"/>
                    <a:pt x="126" y="78"/>
                    <a:pt x="128" y="75"/>
                  </a:cubicBezTo>
                  <a:cubicBezTo>
                    <a:pt x="132" y="72"/>
                    <a:pt x="136" y="69"/>
                    <a:pt x="140" y="65"/>
                  </a:cubicBezTo>
                  <a:cubicBezTo>
                    <a:pt x="142" y="62"/>
                    <a:pt x="147" y="56"/>
                    <a:pt x="147" y="53"/>
                  </a:cubicBezTo>
                  <a:cubicBezTo>
                    <a:pt x="147" y="52"/>
                    <a:pt x="147" y="52"/>
                    <a:pt x="147" y="52"/>
                  </a:cubicBezTo>
                  <a:cubicBezTo>
                    <a:pt x="148" y="50"/>
                    <a:pt x="148" y="49"/>
                    <a:pt x="148" y="47"/>
                  </a:cubicBezTo>
                  <a:cubicBezTo>
                    <a:pt x="147" y="47"/>
                    <a:pt x="146" y="44"/>
                    <a:pt x="146" y="44"/>
                  </a:cubicBezTo>
                  <a:cubicBezTo>
                    <a:pt x="145" y="42"/>
                    <a:pt x="142" y="41"/>
                    <a:pt x="141" y="38"/>
                  </a:cubicBezTo>
                  <a:cubicBezTo>
                    <a:pt x="141" y="37"/>
                    <a:pt x="141" y="34"/>
                    <a:pt x="141" y="32"/>
                  </a:cubicBezTo>
                  <a:cubicBezTo>
                    <a:pt x="141" y="29"/>
                    <a:pt x="139" y="26"/>
                    <a:pt x="138" y="24"/>
                  </a:cubicBezTo>
                  <a:cubicBezTo>
                    <a:pt x="136" y="22"/>
                    <a:pt x="133" y="19"/>
                    <a:pt x="133" y="16"/>
                  </a:cubicBezTo>
                  <a:cubicBezTo>
                    <a:pt x="132" y="6"/>
                    <a:pt x="132" y="6"/>
                    <a:pt x="132" y="6"/>
                  </a:cubicBezTo>
                  <a:cubicBezTo>
                    <a:pt x="132" y="6"/>
                    <a:pt x="132" y="6"/>
                    <a:pt x="132" y="6"/>
                  </a:cubicBezTo>
                  <a:cubicBezTo>
                    <a:pt x="32" y="0"/>
                    <a:pt x="32" y="0"/>
                    <a:pt x="32" y="0"/>
                  </a:cubicBezTo>
                  <a:cubicBezTo>
                    <a:pt x="32" y="0"/>
                    <a:pt x="32" y="0"/>
                    <a:pt x="32" y="0"/>
                  </a:cubicBezTo>
                  <a:cubicBezTo>
                    <a:pt x="0" y="0"/>
                    <a:pt x="0" y="0"/>
                    <a:pt x="0" y="0"/>
                  </a:cubicBezTo>
                  <a:cubicBezTo>
                    <a:pt x="0" y="0"/>
                    <a:pt x="0" y="0"/>
                    <a:pt x="0" y="0"/>
                  </a:cubicBezTo>
                  <a:cubicBezTo>
                    <a:pt x="0" y="64"/>
                    <a:pt x="0" y="64"/>
                    <a:pt x="0" y="64"/>
                  </a:cubicBezTo>
                  <a:cubicBezTo>
                    <a:pt x="6" y="71"/>
                    <a:pt x="6" y="71"/>
                    <a:pt x="6" y="71"/>
                  </a:cubicBezTo>
                  <a:cubicBezTo>
                    <a:pt x="5" y="136"/>
                    <a:pt x="5" y="136"/>
                    <a:pt x="5" y="136"/>
                  </a:cubicBezTo>
                  <a:cubicBezTo>
                    <a:pt x="5" y="136"/>
                    <a:pt x="5" y="136"/>
                    <a:pt x="5" y="136"/>
                  </a:cubicBezTo>
                  <a:cubicBezTo>
                    <a:pt x="48" y="136"/>
                    <a:pt x="48" y="136"/>
                    <a:pt x="48" y="136"/>
                  </a:cubicBezTo>
                  <a:cubicBezTo>
                    <a:pt x="65" y="170"/>
                    <a:pt x="65" y="170"/>
                    <a:pt x="65" y="17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32" name="COOK"/>
            <p:cNvSpPr>
              <a:spLocks/>
            </p:cNvSpPr>
            <p:nvPr/>
          </p:nvSpPr>
          <p:spPr bwMode="auto">
            <a:xfrm>
              <a:off x="4200525" y="5038725"/>
              <a:ext cx="287338" cy="376238"/>
            </a:xfrm>
            <a:custGeom>
              <a:avLst/>
              <a:gdLst>
                <a:gd name="T0" fmla="*/ 24 w 121"/>
                <a:gd name="T1" fmla="*/ 10 h 158"/>
                <a:gd name="T2" fmla="*/ 47 w 121"/>
                <a:gd name="T3" fmla="*/ 10 h 158"/>
                <a:gd name="T4" fmla="*/ 56 w 121"/>
                <a:gd name="T5" fmla="*/ 0 h 158"/>
                <a:gd name="T6" fmla="*/ 56 w 121"/>
                <a:gd name="T7" fmla="*/ 0 h 158"/>
                <a:gd name="T8" fmla="*/ 56 w 121"/>
                <a:gd name="T9" fmla="*/ 24 h 158"/>
                <a:gd name="T10" fmla="*/ 68 w 121"/>
                <a:gd name="T11" fmla="*/ 32 h 158"/>
                <a:gd name="T12" fmla="*/ 84 w 121"/>
                <a:gd name="T13" fmla="*/ 46 h 158"/>
                <a:gd name="T14" fmla="*/ 97 w 121"/>
                <a:gd name="T15" fmla="*/ 48 h 158"/>
                <a:gd name="T16" fmla="*/ 99 w 121"/>
                <a:gd name="T17" fmla="*/ 55 h 158"/>
                <a:gd name="T18" fmla="*/ 99 w 121"/>
                <a:gd name="T19" fmla="*/ 56 h 158"/>
                <a:gd name="T20" fmla="*/ 99 w 121"/>
                <a:gd name="T21" fmla="*/ 56 h 158"/>
                <a:gd name="T22" fmla="*/ 97 w 121"/>
                <a:gd name="T23" fmla="*/ 68 h 158"/>
                <a:gd name="T24" fmla="*/ 98 w 121"/>
                <a:gd name="T25" fmla="*/ 69 h 158"/>
                <a:gd name="T26" fmla="*/ 101 w 121"/>
                <a:gd name="T27" fmla="*/ 79 h 158"/>
                <a:gd name="T28" fmla="*/ 110 w 121"/>
                <a:gd name="T29" fmla="*/ 90 h 158"/>
                <a:gd name="T30" fmla="*/ 105 w 121"/>
                <a:gd name="T31" fmla="*/ 119 h 158"/>
                <a:gd name="T32" fmla="*/ 115 w 121"/>
                <a:gd name="T33" fmla="*/ 133 h 158"/>
                <a:gd name="T34" fmla="*/ 119 w 121"/>
                <a:gd name="T35" fmla="*/ 139 h 158"/>
                <a:gd name="T36" fmla="*/ 118 w 121"/>
                <a:gd name="T37" fmla="*/ 144 h 158"/>
                <a:gd name="T38" fmla="*/ 117 w 121"/>
                <a:gd name="T39" fmla="*/ 148 h 158"/>
                <a:gd name="T40" fmla="*/ 115 w 121"/>
                <a:gd name="T41" fmla="*/ 158 h 158"/>
                <a:gd name="T42" fmla="*/ 115 w 121"/>
                <a:gd name="T43" fmla="*/ 158 h 158"/>
                <a:gd name="T44" fmla="*/ 43 w 121"/>
                <a:gd name="T45" fmla="*/ 158 h 158"/>
                <a:gd name="T46" fmla="*/ 43 w 121"/>
                <a:gd name="T47" fmla="*/ 158 h 158"/>
                <a:gd name="T48" fmla="*/ 34 w 121"/>
                <a:gd name="T49" fmla="*/ 153 h 158"/>
                <a:gd name="T50" fmla="*/ 25 w 121"/>
                <a:gd name="T51" fmla="*/ 148 h 158"/>
                <a:gd name="T52" fmla="*/ 16 w 121"/>
                <a:gd name="T53" fmla="*/ 147 h 158"/>
                <a:gd name="T54" fmla="*/ 10 w 121"/>
                <a:gd name="T55" fmla="*/ 146 h 158"/>
                <a:gd name="T56" fmla="*/ 6 w 121"/>
                <a:gd name="T57" fmla="*/ 140 h 158"/>
                <a:gd name="T58" fmla="*/ 0 w 121"/>
                <a:gd name="T59" fmla="*/ 135 h 158"/>
                <a:gd name="T60" fmla="*/ 0 w 121"/>
                <a:gd name="T61" fmla="*/ 135 h 158"/>
                <a:gd name="T62" fmla="*/ 7 w 121"/>
                <a:gd name="T63" fmla="*/ 108 h 158"/>
                <a:gd name="T64" fmla="*/ 12 w 121"/>
                <a:gd name="T65" fmla="*/ 97 h 158"/>
                <a:gd name="T66" fmla="*/ 14 w 121"/>
                <a:gd name="T67" fmla="*/ 84 h 158"/>
                <a:gd name="T68" fmla="*/ 24 w 121"/>
                <a:gd name="T69" fmla="*/ 59 h 158"/>
                <a:gd name="T70" fmla="*/ 28 w 121"/>
                <a:gd name="T71" fmla="*/ 43 h 158"/>
                <a:gd name="T72" fmla="*/ 24 w 121"/>
                <a:gd name="T73" fmla="*/ 25 h 158"/>
                <a:gd name="T74" fmla="*/ 24 w 121"/>
                <a:gd name="T75" fmla="*/ 1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58">
                  <a:moveTo>
                    <a:pt x="24" y="10"/>
                  </a:moveTo>
                  <a:cubicBezTo>
                    <a:pt x="47" y="10"/>
                    <a:pt x="47" y="10"/>
                    <a:pt x="47" y="10"/>
                  </a:cubicBezTo>
                  <a:cubicBezTo>
                    <a:pt x="56" y="0"/>
                    <a:pt x="56" y="0"/>
                    <a:pt x="56" y="0"/>
                  </a:cubicBezTo>
                  <a:cubicBezTo>
                    <a:pt x="56" y="0"/>
                    <a:pt x="56" y="0"/>
                    <a:pt x="56" y="0"/>
                  </a:cubicBezTo>
                  <a:cubicBezTo>
                    <a:pt x="56" y="24"/>
                    <a:pt x="56" y="24"/>
                    <a:pt x="56" y="24"/>
                  </a:cubicBezTo>
                  <a:cubicBezTo>
                    <a:pt x="61" y="27"/>
                    <a:pt x="65" y="27"/>
                    <a:pt x="68" y="32"/>
                  </a:cubicBezTo>
                  <a:cubicBezTo>
                    <a:pt x="72" y="37"/>
                    <a:pt x="77" y="45"/>
                    <a:pt x="84" y="46"/>
                  </a:cubicBezTo>
                  <a:cubicBezTo>
                    <a:pt x="87" y="47"/>
                    <a:pt x="94" y="46"/>
                    <a:pt x="97" y="48"/>
                  </a:cubicBezTo>
                  <a:cubicBezTo>
                    <a:pt x="98" y="48"/>
                    <a:pt x="100" y="55"/>
                    <a:pt x="99" y="55"/>
                  </a:cubicBezTo>
                  <a:cubicBezTo>
                    <a:pt x="99" y="56"/>
                    <a:pt x="99" y="55"/>
                    <a:pt x="99" y="56"/>
                  </a:cubicBezTo>
                  <a:cubicBezTo>
                    <a:pt x="99" y="56"/>
                    <a:pt x="99" y="56"/>
                    <a:pt x="99" y="56"/>
                  </a:cubicBezTo>
                  <a:cubicBezTo>
                    <a:pt x="93" y="56"/>
                    <a:pt x="97" y="66"/>
                    <a:pt x="97" y="68"/>
                  </a:cubicBezTo>
                  <a:cubicBezTo>
                    <a:pt x="97" y="68"/>
                    <a:pt x="98" y="69"/>
                    <a:pt x="98" y="69"/>
                  </a:cubicBezTo>
                  <a:cubicBezTo>
                    <a:pt x="99" y="69"/>
                    <a:pt x="99" y="77"/>
                    <a:pt x="101" y="79"/>
                  </a:cubicBezTo>
                  <a:cubicBezTo>
                    <a:pt x="102" y="81"/>
                    <a:pt x="110" y="88"/>
                    <a:pt x="110" y="90"/>
                  </a:cubicBezTo>
                  <a:cubicBezTo>
                    <a:pt x="115" y="99"/>
                    <a:pt x="102" y="109"/>
                    <a:pt x="105" y="119"/>
                  </a:cubicBezTo>
                  <a:cubicBezTo>
                    <a:pt x="107" y="124"/>
                    <a:pt x="112" y="129"/>
                    <a:pt x="115" y="133"/>
                  </a:cubicBezTo>
                  <a:cubicBezTo>
                    <a:pt x="116" y="135"/>
                    <a:pt x="118" y="137"/>
                    <a:pt x="119" y="139"/>
                  </a:cubicBezTo>
                  <a:cubicBezTo>
                    <a:pt x="121" y="141"/>
                    <a:pt x="119" y="142"/>
                    <a:pt x="118" y="144"/>
                  </a:cubicBezTo>
                  <a:cubicBezTo>
                    <a:pt x="118" y="145"/>
                    <a:pt x="117" y="148"/>
                    <a:pt x="117" y="148"/>
                  </a:cubicBezTo>
                  <a:cubicBezTo>
                    <a:pt x="115" y="158"/>
                    <a:pt x="115" y="158"/>
                    <a:pt x="115" y="158"/>
                  </a:cubicBezTo>
                  <a:cubicBezTo>
                    <a:pt x="115" y="158"/>
                    <a:pt x="115" y="158"/>
                    <a:pt x="115" y="158"/>
                  </a:cubicBezTo>
                  <a:cubicBezTo>
                    <a:pt x="43" y="158"/>
                    <a:pt x="43" y="158"/>
                    <a:pt x="43" y="158"/>
                  </a:cubicBezTo>
                  <a:cubicBezTo>
                    <a:pt x="43" y="158"/>
                    <a:pt x="43" y="158"/>
                    <a:pt x="43" y="158"/>
                  </a:cubicBezTo>
                  <a:cubicBezTo>
                    <a:pt x="34" y="153"/>
                    <a:pt x="34" y="153"/>
                    <a:pt x="34" y="153"/>
                  </a:cubicBezTo>
                  <a:cubicBezTo>
                    <a:pt x="30" y="152"/>
                    <a:pt x="29" y="149"/>
                    <a:pt x="25" y="148"/>
                  </a:cubicBezTo>
                  <a:cubicBezTo>
                    <a:pt x="22" y="147"/>
                    <a:pt x="19" y="147"/>
                    <a:pt x="16" y="147"/>
                  </a:cubicBezTo>
                  <a:cubicBezTo>
                    <a:pt x="14" y="147"/>
                    <a:pt x="12" y="146"/>
                    <a:pt x="10" y="146"/>
                  </a:cubicBezTo>
                  <a:cubicBezTo>
                    <a:pt x="9" y="144"/>
                    <a:pt x="6" y="143"/>
                    <a:pt x="6" y="140"/>
                  </a:cubicBezTo>
                  <a:cubicBezTo>
                    <a:pt x="5" y="138"/>
                    <a:pt x="2" y="136"/>
                    <a:pt x="0" y="135"/>
                  </a:cubicBezTo>
                  <a:cubicBezTo>
                    <a:pt x="0" y="135"/>
                    <a:pt x="0" y="135"/>
                    <a:pt x="0" y="135"/>
                  </a:cubicBezTo>
                  <a:cubicBezTo>
                    <a:pt x="2" y="125"/>
                    <a:pt x="6" y="118"/>
                    <a:pt x="7" y="108"/>
                  </a:cubicBezTo>
                  <a:cubicBezTo>
                    <a:pt x="7" y="104"/>
                    <a:pt x="11" y="100"/>
                    <a:pt x="12" y="97"/>
                  </a:cubicBezTo>
                  <a:cubicBezTo>
                    <a:pt x="13" y="94"/>
                    <a:pt x="14" y="87"/>
                    <a:pt x="14" y="84"/>
                  </a:cubicBezTo>
                  <a:cubicBezTo>
                    <a:pt x="23" y="82"/>
                    <a:pt x="24" y="67"/>
                    <a:pt x="24" y="59"/>
                  </a:cubicBezTo>
                  <a:cubicBezTo>
                    <a:pt x="24" y="55"/>
                    <a:pt x="27" y="48"/>
                    <a:pt x="28" y="43"/>
                  </a:cubicBezTo>
                  <a:cubicBezTo>
                    <a:pt x="29" y="37"/>
                    <a:pt x="24" y="31"/>
                    <a:pt x="24" y="25"/>
                  </a:cubicBezTo>
                  <a:cubicBezTo>
                    <a:pt x="24" y="10"/>
                    <a:pt x="24" y="10"/>
                    <a:pt x="24" y="1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33" name="COLQUITT"/>
            <p:cNvSpPr>
              <a:spLocks/>
            </p:cNvSpPr>
            <p:nvPr/>
          </p:nvSpPr>
          <p:spPr bwMode="auto">
            <a:xfrm>
              <a:off x="3767138" y="5056188"/>
              <a:ext cx="501650" cy="358775"/>
            </a:xfrm>
            <a:custGeom>
              <a:avLst/>
              <a:gdLst>
                <a:gd name="T0" fmla="*/ 182 w 211"/>
                <a:gd name="T1" fmla="*/ 128 h 151"/>
                <a:gd name="T2" fmla="*/ 189 w 211"/>
                <a:gd name="T3" fmla="*/ 101 h 151"/>
                <a:gd name="T4" fmla="*/ 194 w 211"/>
                <a:gd name="T5" fmla="*/ 90 h 151"/>
                <a:gd name="T6" fmla="*/ 196 w 211"/>
                <a:gd name="T7" fmla="*/ 77 h 151"/>
                <a:gd name="T8" fmla="*/ 206 w 211"/>
                <a:gd name="T9" fmla="*/ 52 h 151"/>
                <a:gd name="T10" fmla="*/ 210 w 211"/>
                <a:gd name="T11" fmla="*/ 36 h 151"/>
                <a:gd name="T12" fmla="*/ 206 w 211"/>
                <a:gd name="T13" fmla="*/ 18 h 151"/>
                <a:gd name="T14" fmla="*/ 206 w 211"/>
                <a:gd name="T15" fmla="*/ 3 h 151"/>
                <a:gd name="T16" fmla="*/ 206 w 211"/>
                <a:gd name="T17" fmla="*/ 3 h 151"/>
                <a:gd name="T18" fmla="*/ 149 w 211"/>
                <a:gd name="T19" fmla="*/ 2 h 151"/>
                <a:gd name="T20" fmla="*/ 149 w 211"/>
                <a:gd name="T21" fmla="*/ 2 h 151"/>
                <a:gd name="T22" fmla="*/ 123 w 211"/>
                <a:gd name="T23" fmla="*/ 1 h 151"/>
                <a:gd name="T24" fmla="*/ 123 w 211"/>
                <a:gd name="T25" fmla="*/ 8 h 151"/>
                <a:gd name="T26" fmla="*/ 104 w 211"/>
                <a:gd name="T27" fmla="*/ 8 h 151"/>
                <a:gd name="T28" fmla="*/ 104 w 211"/>
                <a:gd name="T29" fmla="*/ 0 h 151"/>
                <a:gd name="T30" fmla="*/ 6 w 211"/>
                <a:gd name="T31" fmla="*/ 0 h 151"/>
                <a:gd name="T32" fmla="*/ 6 w 211"/>
                <a:gd name="T33" fmla="*/ 0 h 151"/>
                <a:gd name="T34" fmla="*/ 4 w 211"/>
                <a:gd name="T35" fmla="*/ 108 h 151"/>
                <a:gd name="T36" fmla="*/ 1 w 211"/>
                <a:gd name="T37" fmla="*/ 110 h 151"/>
                <a:gd name="T38" fmla="*/ 0 w 211"/>
                <a:gd name="T39" fmla="*/ 112 h 151"/>
                <a:gd name="T40" fmla="*/ 2 w 211"/>
                <a:gd name="T41" fmla="*/ 114 h 151"/>
                <a:gd name="T42" fmla="*/ 3 w 211"/>
                <a:gd name="T43" fmla="*/ 115 h 151"/>
                <a:gd name="T44" fmla="*/ 3 w 211"/>
                <a:gd name="T45" fmla="*/ 116 h 151"/>
                <a:gd name="T46" fmla="*/ 3 w 211"/>
                <a:gd name="T47" fmla="*/ 117 h 151"/>
                <a:gd name="T48" fmla="*/ 3 w 211"/>
                <a:gd name="T49" fmla="*/ 126 h 151"/>
                <a:gd name="T50" fmla="*/ 3 w 211"/>
                <a:gd name="T51" fmla="*/ 126 h 151"/>
                <a:gd name="T52" fmla="*/ 3 w 211"/>
                <a:gd name="T53" fmla="*/ 145 h 151"/>
                <a:gd name="T54" fmla="*/ 88 w 211"/>
                <a:gd name="T55" fmla="*/ 145 h 151"/>
                <a:gd name="T56" fmla="*/ 88 w 211"/>
                <a:gd name="T57" fmla="*/ 151 h 151"/>
                <a:gd name="T58" fmla="*/ 96 w 211"/>
                <a:gd name="T59" fmla="*/ 151 h 151"/>
                <a:gd name="T60" fmla="*/ 96 w 211"/>
                <a:gd name="T61" fmla="*/ 145 h 151"/>
                <a:gd name="T62" fmla="*/ 113 w 211"/>
                <a:gd name="T63" fmla="*/ 145 h 151"/>
                <a:gd name="T64" fmla="*/ 113 w 211"/>
                <a:gd name="T65" fmla="*/ 145 h 151"/>
                <a:gd name="T66" fmla="*/ 182 w 211"/>
                <a:gd name="T67" fmla="*/ 147 h 151"/>
                <a:gd name="T68" fmla="*/ 182 w 211"/>
                <a:gd name="T69" fmla="*/ 12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 h="151">
                  <a:moveTo>
                    <a:pt x="182" y="128"/>
                  </a:moveTo>
                  <a:cubicBezTo>
                    <a:pt x="184" y="118"/>
                    <a:pt x="188" y="111"/>
                    <a:pt x="189" y="101"/>
                  </a:cubicBezTo>
                  <a:cubicBezTo>
                    <a:pt x="189" y="97"/>
                    <a:pt x="193" y="93"/>
                    <a:pt x="194" y="90"/>
                  </a:cubicBezTo>
                  <a:cubicBezTo>
                    <a:pt x="195" y="87"/>
                    <a:pt x="196" y="80"/>
                    <a:pt x="196" y="77"/>
                  </a:cubicBezTo>
                  <a:cubicBezTo>
                    <a:pt x="205" y="75"/>
                    <a:pt x="206" y="60"/>
                    <a:pt x="206" y="52"/>
                  </a:cubicBezTo>
                  <a:cubicBezTo>
                    <a:pt x="206" y="48"/>
                    <a:pt x="209" y="41"/>
                    <a:pt x="210" y="36"/>
                  </a:cubicBezTo>
                  <a:cubicBezTo>
                    <a:pt x="211" y="30"/>
                    <a:pt x="206" y="24"/>
                    <a:pt x="206" y="18"/>
                  </a:cubicBezTo>
                  <a:cubicBezTo>
                    <a:pt x="206" y="3"/>
                    <a:pt x="206" y="3"/>
                    <a:pt x="206" y="3"/>
                  </a:cubicBezTo>
                  <a:cubicBezTo>
                    <a:pt x="206" y="3"/>
                    <a:pt x="206" y="3"/>
                    <a:pt x="206" y="3"/>
                  </a:cubicBezTo>
                  <a:cubicBezTo>
                    <a:pt x="149" y="2"/>
                    <a:pt x="149" y="2"/>
                    <a:pt x="149" y="2"/>
                  </a:cubicBezTo>
                  <a:cubicBezTo>
                    <a:pt x="149" y="2"/>
                    <a:pt x="149" y="2"/>
                    <a:pt x="149" y="2"/>
                  </a:cubicBezTo>
                  <a:cubicBezTo>
                    <a:pt x="123" y="1"/>
                    <a:pt x="123" y="1"/>
                    <a:pt x="123" y="1"/>
                  </a:cubicBezTo>
                  <a:cubicBezTo>
                    <a:pt x="123" y="8"/>
                    <a:pt x="123" y="8"/>
                    <a:pt x="123" y="8"/>
                  </a:cubicBezTo>
                  <a:cubicBezTo>
                    <a:pt x="104" y="8"/>
                    <a:pt x="104" y="8"/>
                    <a:pt x="104" y="8"/>
                  </a:cubicBezTo>
                  <a:cubicBezTo>
                    <a:pt x="104" y="0"/>
                    <a:pt x="104" y="0"/>
                    <a:pt x="104" y="0"/>
                  </a:cubicBezTo>
                  <a:cubicBezTo>
                    <a:pt x="6" y="0"/>
                    <a:pt x="6" y="0"/>
                    <a:pt x="6" y="0"/>
                  </a:cubicBezTo>
                  <a:cubicBezTo>
                    <a:pt x="6" y="0"/>
                    <a:pt x="6" y="0"/>
                    <a:pt x="6" y="0"/>
                  </a:cubicBezTo>
                  <a:cubicBezTo>
                    <a:pt x="4" y="108"/>
                    <a:pt x="4" y="108"/>
                    <a:pt x="4" y="108"/>
                  </a:cubicBezTo>
                  <a:cubicBezTo>
                    <a:pt x="3" y="108"/>
                    <a:pt x="2" y="109"/>
                    <a:pt x="1" y="110"/>
                  </a:cubicBezTo>
                  <a:cubicBezTo>
                    <a:pt x="0" y="110"/>
                    <a:pt x="0" y="111"/>
                    <a:pt x="0" y="112"/>
                  </a:cubicBezTo>
                  <a:cubicBezTo>
                    <a:pt x="1" y="113"/>
                    <a:pt x="1" y="113"/>
                    <a:pt x="2" y="114"/>
                  </a:cubicBezTo>
                  <a:cubicBezTo>
                    <a:pt x="2" y="114"/>
                    <a:pt x="2" y="115"/>
                    <a:pt x="3" y="115"/>
                  </a:cubicBezTo>
                  <a:cubicBezTo>
                    <a:pt x="3" y="116"/>
                    <a:pt x="3" y="116"/>
                    <a:pt x="3" y="116"/>
                  </a:cubicBezTo>
                  <a:cubicBezTo>
                    <a:pt x="3" y="116"/>
                    <a:pt x="3" y="117"/>
                    <a:pt x="3" y="117"/>
                  </a:cubicBezTo>
                  <a:cubicBezTo>
                    <a:pt x="3" y="126"/>
                    <a:pt x="3" y="126"/>
                    <a:pt x="3" y="126"/>
                  </a:cubicBezTo>
                  <a:cubicBezTo>
                    <a:pt x="3" y="126"/>
                    <a:pt x="3" y="126"/>
                    <a:pt x="3" y="126"/>
                  </a:cubicBezTo>
                  <a:cubicBezTo>
                    <a:pt x="3" y="145"/>
                    <a:pt x="3" y="145"/>
                    <a:pt x="3" y="145"/>
                  </a:cubicBezTo>
                  <a:cubicBezTo>
                    <a:pt x="88" y="145"/>
                    <a:pt x="88" y="145"/>
                    <a:pt x="88" y="145"/>
                  </a:cubicBezTo>
                  <a:cubicBezTo>
                    <a:pt x="88" y="151"/>
                    <a:pt x="88" y="151"/>
                    <a:pt x="88" y="151"/>
                  </a:cubicBezTo>
                  <a:cubicBezTo>
                    <a:pt x="96" y="151"/>
                    <a:pt x="96" y="151"/>
                    <a:pt x="96" y="151"/>
                  </a:cubicBezTo>
                  <a:cubicBezTo>
                    <a:pt x="96" y="145"/>
                    <a:pt x="96" y="145"/>
                    <a:pt x="96" y="145"/>
                  </a:cubicBezTo>
                  <a:cubicBezTo>
                    <a:pt x="113" y="145"/>
                    <a:pt x="113" y="145"/>
                    <a:pt x="113" y="145"/>
                  </a:cubicBezTo>
                  <a:cubicBezTo>
                    <a:pt x="113" y="145"/>
                    <a:pt x="113" y="145"/>
                    <a:pt x="113" y="145"/>
                  </a:cubicBezTo>
                  <a:cubicBezTo>
                    <a:pt x="182" y="147"/>
                    <a:pt x="182" y="147"/>
                    <a:pt x="182" y="147"/>
                  </a:cubicBezTo>
                  <a:cubicBezTo>
                    <a:pt x="182" y="128"/>
                    <a:pt x="182" y="128"/>
                    <a:pt x="182" y="12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34" name="CALHOUN"/>
            <p:cNvSpPr>
              <a:spLocks/>
            </p:cNvSpPr>
            <p:nvPr/>
          </p:nvSpPr>
          <p:spPr bwMode="auto">
            <a:xfrm>
              <a:off x="2959100" y="4699000"/>
              <a:ext cx="422275" cy="252413"/>
            </a:xfrm>
            <a:custGeom>
              <a:avLst/>
              <a:gdLst>
                <a:gd name="T0" fmla="*/ 158 w 177"/>
                <a:gd name="T1" fmla="*/ 8 h 106"/>
                <a:gd name="T2" fmla="*/ 157 w 177"/>
                <a:gd name="T3" fmla="*/ 18 h 106"/>
                <a:gd name="T4" fmla="*/ 156 w 177"/>
                <a:gd name="T5" fmla="*/ 33 h 106"/>
                <a:gd name="T6" fmla="*/ 158 w 177"/>
                <a:gd name="T7" fmla="*/ 45 h 106"/>
                <a:gd name="T8" fmla="*/ 164 w 177"/>
                <a:gd name="T9" fmla="*/ 64 h 106"/>
                <a:gd name="T10" fmla="*/ 168 w 177"/>
                <a:gd name="T11" fmla="*/ 72 h 106"/>
                <a:gd name="T12" fmla="*/ 168 w 177"/>
                <a:gd name="T13" fmla="*/ 79 h 106"/>
                <a:gd name="T14" fmla="*/ 168 w 177"/>
                <a:gd name="T15" fmla="*/ 94 h 106"/>
                <a:gd name="T16" fmla="*/ 166 w 177"/>
                <a:gd name="T17" fmla="*/ 100 h 106"/>
                <a:gd name="T18" fmla="*/ 166 w 177"/>
                <a:gd name="T19" fmla="*/ 100 h 106"/>
                <a:gd name="T20" fmla="*/ 160 w 177"/>
                <a:gd name="T21" fmla="*/ 100 h 106"/>
                <a:gd name="T22" fmla="*/ 156 w 177"/>
                <a:gd name="T23" fmla="*/ 93 h 106"/>
                <a:gd name="T24" fmla="*/ 145 w 177"/>
                <a:gd name="T25" fmla="*/ 96 h 106"/>
                <a:gd name="T26" fmla="*/ 141 w 177"/>
                <a:gd name="T27" fmla="*/ 106 h 106"/>
                <a:gd name="T28" fmla="*/ 130 w 177"/>
                <a:gd name="T29" fmla="*/ 94 h 106"/>
                <a:gd name="T30" fmla="*/ 125 w 177"/>
                <a:gd name="T31" fmla="*/ 94 h 106"/>
                <a:gd name="T32" fmla="*/ 122 w 177"/>
                <a:gd name="T33" fmla="*/ 94 h 106"/>
                <a:gd name="T34" fmla="*/ 117 w 177"/>
                <a:gd name="T35" fmla="*/ 99 h 106"/>
                <a:gd name="T36" fmla="*/ 81 w 177"/>
                <a:gd name="T37" fmla="*/ 99 h 106"/>
                <a:gd name="T38" fmla="*/ 81 w 177"/>
                <a:gd name="T39" fmla="*/ 99 h 106"/>
                <a:gd name="T40" fmla="*/ 18 w 177"/>
                <a:gd name="T41" fmla="*/ 99 h 106"/>
                <a:gd name="T42" fmla="*/ 17 w 177"/>
                <a:gd name="T43" fmla="*/ 94 h 106"/>
                <a:gd name="T44" fmla="*/ 16 w 177"/>
                <a:gd name="T45" fmla="*/ 90 h 106"/>
                <a:gd name="T46" fmla="*/ 15 w 177"/>
                <a:gd name="T47" fmla="*/ 88 h 106"/>
                <a:gd name="T48" fmla="*/ 11 w 177"/>
                <a:gd name="T49" fmla="*/ 82 h 106"/>
                <a:gd name="T50" fmla="*/ 14 w 177"/>
                <a:gd name="T51" fmla="*/ 74 h 106"/>
                <a:gd name="T52" fmla="*/ 14 w 177"/>
                <a:gd name="T53" fmla="*/ 69 h 106"/>
                <a:gd name="T54" fmla="*/ 13 w 177"/>
                <a:gd name="T55" fmla="*/ 69 h 106"/>
                <a:gd name="T56" fmla="*/ 13 w 177"/>
                <a:gd name="T57" fmla="*/ 68 h 106"/>
                <a:gd name="T58" fmla="*/ 6 w 177"/>
                <a:gd name="T59" fmla="*/ 67 h 106"/>
                <a:gd name="T60" fmla="*/ 6 w 177"/>
                <a:gd name="T61" fmla="*/ 67 h 106"/>
                <a:gd name="T62" fmla="*/ 6 w 177"/>
                <a:gd name="T63" fmla="*/ 62 h 106"/>
                <a:gd name="T64" fmla="*/ 10 w 177"/>
                <a:gd name="T65" fmla="*/ 55 h 106"/>
                <a:gd name="T66" fmla="*/ 4 w 177"/>
                <a:gd name="T67" fmla="*/ 49 h 106"/>
                <a:gd name="T68" fmla="*/ 9 w 177"/>
                <a:gd name="T69" fmla="*/ 43 h 106"/>
                <a:gd name="T70" fmla="*/ 8 w 177"/>
                <a:gd name="T71" fmla="*/ 34 h 106"/>
                <a:gd name="T72" fmla="*/ 4 w 177"/>
                <a:gd name="T73" fmla="*/ 25 h 106"/>
                <a:gd name="T74" fmla="*/ 1 w 177"/>
                <a:gd name="T75" fmla="*/ 19 h 106"/>
                <a:gd name="T76" fmla="*/ 5 w 177"/>
                <a:gd name="T77" fmla="*/ 10 h 106"/>
                <a:gd name="T78" fmla="*/ 5 w 177"/>
                <a:gd name="T79" fmla="*/ 10 h 106"/>
                <a:gd name="T80" fmla="*/ 71 w 177"/>
                <a:gd name="T81" fmla="*/ 10 h 106"/>
                <a:gd name="T82" fmla="*/ 73 w 177"/>
                <a:gd name="T83" fmla="*/ 6 h 106"/>
                <a:gd name="T84" fmla="*/ 77 w 177"/>
                <a:gd name="T85" fmla="*/ 0 h 106"/>
                <a:gd name="T86" fmla="*/ 78 w 177"/>
                <a:gd name="T87" fmla="*/ 0 h 106"/>
                <a:gd name="T88" fmla="*/ 79 w 177"/>
                <a:gd name="T89" fmla="*/ 0 h 106"/>
                <a:gd name="T90" fmla="*/ 87 w 177"/>
                <a:gd name="T91" fmla="*/ 4 h 106"/>
                <a:gd name="T92" fmla="*/ 95 w 177"/>
                <a:gd name="T93" fmla="*/ 3 h 106"/>
                <a:gd name="T94" fmla="*/ 98 w 177"/>
                <a:gd name="T95" fmla="*/ 7 h 106"/>
                <a:gd name="T96" fmla="*/ 106 w 177"/>
                <a:gd name="T97" fmla="*/ 7 h 106"/>
                <a:gd name="T98" fmla="*/ 112 w 177"/>
                <a:gd name="T99" fmla="*/ 8 h 106"/>
                <a:gd name="T100" fmla="*/ 121 w 177"/>
                <a:gd name="T101" fmla="*/ 8 h 106"/>
                <a:gd name="T102" fmla="*/ 121 w 177"/>
                <a:gd name="T103" fmla="*/ 8 h 106"/>
                <a:gd name="T104" fmla="*/ 158 w 177"/>
                <a:gd name="T105" fmla="*/ 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106">
                  <a:moveTo>
                    <a:pt x="158" y="8"/>
                  </a:moveTo>
                  <a:cubicBezTo>
                    <a:pt x="158" y="13"/>
                    <a:pt x="158" y="14"/>
                    <a:pt x="157" y="18"/>
                  </a:cubicBezTo>
                  <a:cubicBezTo>
                    <a:pt x="153" y="24"/>
                    <a:pt x="157" y="27"/>
                    <a:pt x="156" y="33"/>
                  </a:cubicBezTo>
                  <a:cubicBezTo>
                    <a:pt x="155" y="38"/>
                    <a:pt x="155" y="41"/>
                    <a:pt x="158" y="45"/>
                  </a:cubicBezTo>
                  <a:cubicBezTo>
                    <a:pt x="161" y="51"/>
                    <a:pt x="162" y="58"/>
                    <a:pt x="164" y="64"/>
                  </a:cubicBezTo>
                  <a:cubicBezTo>
                    <a:pt x="165" y="67"/>
                    <a:pt x="167" y="69"/>
                    <a:pt x="168" y="72"/>
                  </a:cubicBezTo>
                  <a:cubicBezTo>
                    <a:pt x="168" y="74"/>
                    <a:pt x="168" y="77"/>
                    <a:pt x="168" y="79"/>
                  </a:cubicBezTo>
                  <a:cubicBezTo>
                    <a:pt x="177" y="85"/>
                    <a:pt x="172" y="87"/>
                    <a:pt x="168" y="94"/>
                  </a:cubicBezTo>
                  <a:cubicBezTo>
                    <a:pt x="166" y="100"/>
                    <a:pt x="166" y="100"/>
                    <a:pt x="166" y="100"/>
                  </a:cubicBezTo>
                  <a:cubicBezTo>
                    <a:pt x="166" y="100"/>
                    <a:pt x="166" y="100"/>
                    <a:pt x="166" y="100"/>
                  </a:cubicBezTo>
                  <a:cubicBezTo>
                    <a:pt x="160" y="100"/>
                    <a:pt x="160" y="100"/>
                    <a:pt x="160" y="100"/>
                  </a:cubicBezTo>
                  <a:cubicBezTo>
                    <a:pt x="155" y="100"/>
                    <a:pt x="159" y="93"/>
                    <a:pt x="156" y="93"/>
                  </a:cubicBezTo>
                  <a:cubicBezTo>
                    <a:pt x="154" y="92"/>
                    <a:pt x="146" y="94"/>
                    <a:pt x="145" y="96"/>
                  </a:cubicBezTo>
                  <a:cubicBezTo>
                    <a:pt x="143" y="99"/>
                    <a:pt x="143" y="103"/>
                    <a:pt x="141" y="106"/>
                  </a:cubicBezTo>
                  <a:cubicBezTo>
                    <a:pt x="136" y="106"/>
                    <a:pt x="133" y="97"/>
                    <a:pt x="130" y="94"/>
                  </a:cubicBezTo>
                  <a:cubicBezTo>
                    <a:pt x="129" y="93"/>
                    <a:pt x="126" y="94"/>
                    <a:pt x="125" y="94"/>
                  </a:cubicBezTo>
                  <a:cubicBezTo>
                    <a:pt x="124" y="94"/>
                    <a:pt x="123" y="94"/>
                    <a:pt x="122" y="94"/>
                  </a:cubicBezTo>
                  <a:cubicBezTo>
                    <a:pt x="120" y="95"/>
                    <a:pt x="119" y="98"/>
                    <a:pt x="117" y="99"/>
                  </a:cubicBezTo>
                  <a:cubicBezTo>
                    <a:pt x="81" y="99"/>
                    <a:pt x="81" y="99"/>
                    <a:pt x="81" y="99"/>
                  </a:cubicBezTo>
                  <a:cubicBezTo>
                    <a:pt x="81" y="99"/>
                    <a:pt x="81" y="99"/>
                    <a:pt x="81" y="99"/>
                  </a:cubicBezTo>
                  <a:cubicBezTo>
                    <a:pt x="18" y="99"/>
                    <a:pt x="18" y="99"/>
                    <a:pt x="18" y="99"/>
                  </a:cubicBezTo>
                  <a:cubicBezTo>
                    <a:pt x="17" y="94"/>
                    <a:pt x="17" y="94"/>
                    <a:pt x="17" y="94"/>
                  </a:cubicBezTo>
                  <a:cubicBezTo>
                    <a:pt x="17" y="93"/>
                    <a:pt x="17" y="91"/>
                    <a:pt x="16" y="90"/>
                  </a:cubicBezTo>
                  <a:cubicBezTo>
                    <a:pt x="16" y="90"/>
                    <a:pt x="15" y="88"/>
                    <a:pt x="15" y="88"/>
                  </a:cubicBezTo>
                  <a:cubicBezTo>
                    <a:pt x="14" y="87"/>
                    <a:pt x="11" y="83"/>
                    <a:pt x="11" y="82"/>
                  </a:cubicBezTo>
                  <a:cubicBezTo>
                    <a:pt x="11" y="78"/>
                    <a:pt x="16" y="79"/>
                    <a:pt x="14" y="74"/>
                  </a:cubicBezTo>
                  <a:cubicBezTo>
                    <a:pt x="14" y="73"/>
                    <a:pt x="14" y="71"/>
                    <a:pt x="14" y="69"/>
                  </a:cubicBezTo>
                  <a:cubicBezTo>
                    <a:pt x="13" y="69"/>
                    <a:pt x="13" y="69"/>
                    <a:pt x="13" y="69"/>
                  </a:cubicBezTo>
                  <a:cubicBezTo>
                    <a:pt x="13" y="69"/>
                    <a:pt x="13" y="69"/>
                    <a:pt x="13" y="68"/>
                  </a:cubicBezTo>
                  <a:cubicBezTo>
                    <a:pt x="10" y="68"/>
                    <a:pt x="8" y="68"/>
                    <a:pt x="6" y="67"/>
                  </a:cubicBezTo>
                  <a:cubicBezTo>
                    <a:pt x="6" y="67"/>
                    <a:pt x="6" y="67"/>
                    <a:pt x="6" y="67"/>
                  </a:cubicBezTo>
                  <a:cubicBezTo>
                    <a:pt x="6" y="62"/>
                    <a:pt x="6" y="62"/>
                    <a:pt x="6" y="62"/>
                  </a:cubicBezTo>
                  <a:cubicBezTo>
                    <a:pt x="6" y="60"/>
                    <a:pt x="11" y="56"/>
                    <a:pt x="10" y="55"/>
                  </a:cubicBezTo>
                  <a:cubicBezTo>
                    <a:pt x="9" y="52"/>
                    <a:pt x="5" y="52"/>
                    <a:pt x="4" y="49"/>
                  </a:cubicBezTo>
                  <a:cubicBezTo>
                    <a:pt x="5" y="47"/>
                    <a:pt x="7" y="44"/>
                    <a:pt x="9" y="43"/>
                  </a:cubicBezTo>
                  <a:cubicBezTo>
                    <a:pt x="9" y="39"/>
                    <a:pt x="15" y="37"/>
                    <a:pt x="8" y="34"/>
                  </a:cubicBezTo>
                  <a:cubicBezTo>
                    <a:pt x="0" y="31"/>
                    <a:pt x="6" y="31"/>
                    <a:pt x="4" y="25"/>
                  </a:cubicBezTo>
                  <a:cubicBezTo>
                    <a:pt x="3" y="23"/>
                    <a:pt x="1" y="21"/>
                    <a:pt x="1" y="19"/>
                  </a:cubicBezTo>
                  <a:cubicBezTo>
                    <a:pt x="1" y="14"/>
                    <a:pt x="6" y="16"/>
                    <a:pt x="5" y="10"/>
                  </a:cubicBezTo>
                  <a:cubicBezTo>
                    <a:pt x="5" y="10"/>
                    <a:pt x="5" y="10"/>
                    <a:pt x="5" y="10"/>
                  </a:cubicBezTo>
                  <a:cubicBezTo>
                    <a:pt x="71" y="10"/>
                    <a:pt x="71" y="10"/>
                    <a:pt x="71" y="10"/>
                  </a:cubicBezTo>
                  <a:cubicBezTo>
                    <a:pt x="72" y="9"/>
                    <a:pt x="72" y="7"/>
                    <a:pt x="73" y="6"/>
                  </a:cubicBezTo>
                  <a:cubicBezTo>
                    <a:pt x="74" y="4"/>
                    <a:pt x="76" y="1"/>
                    <a:pt x="77" y="0"/>
                  </a:cubicBezTo>
                  <a:cubicBezTo>
                    <a:pt x="78" y="0"/>
                    <a:pt x="78" y="0"/>
                    <a:pt x="78" y="0"/>
                  </a:cubicBezTo>
                  <a:cubicBezTo>
                    <a:pt x="79" y="0"/>
                    <a:pt x="79" y="0"/>
                    <a:pt x="79" y="0"/>
                  </a:cubicBezTo>
                  <a:cubicBezTo>
                    <a:pt x="81" y="1"/>
                    <a:pt x="85" y="4"/>
                    <a:pt x="87" y="4"/>
                  </a:cubicBezTo>
                  <a:cubicBezTo>
                    <a:pt x="89" y="4"/>
                    <a:pt x="92" y="2"/>
                    <a:pt x="95" y="3"/>
                  </a:cubicBezTo>
                  <a:cubicBezTo>
                    <a:pt x="96" y="4"/>
                    <a:pt x="97" y="6"/>
                    <a:pt x="98" y="7"/>
                  </a:cubicBezTo>
                  <a:cubicBezTo>
                    <a:pt x="101" y="9"/>
                    <a:pt x="103" y="7"/>
                    <a:pt x="106" y="7"/>
                  </a:cubicBezTo>
                  <a:cubicBezTo>
                    <a:pt x="108" y="7"/>
                    <a:pt x="110" y="8"/>
                    <a:pt x="112" y="8"/>
                  </a:cubicBezTo>
                  <a:cubicBezTo>
                    <a:pt x="121" y="8"/>
                    <a:pt x="121" y="8"/>
                    <a:pt x="121" y="8"/>
                  </a:cubicBezTo>
                  <a:cubicBezTo>
                    <a:pt x="121" y="8"/>
                    <a:pt x="121" y="8"/>
                    <a:pt x="121" y="8"/>
                  </a:cubicBezTo>
                  <a:cubicBezTo>
                    <a:pt x="158" y="8"/>
                    <a:pt x="158" y="8"/>
                    <a:pt x="158" y="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35" name="CARROLL"/>
            <p:cNvSpPr>
              <a:spLocks/>
            </p:cNvSpPr>
            <p:nvPr/>
          </p:nvSpPr>
          <p:spPr bwMode="auto">
            <a:xfrm>
              <a:off x="2452688" y="2147888"/>
              <a:ext cx="525463" cy="450850"/>
            </a:xfrm>
            <a:custGeom>
              <a:avLst/>
              <a:gdLst>
                <a:gd name="T0" fmla="*/ 18 w 221"/>
                <a:gd name="T1" fmla="*/ 189 h 189"/>
                <a:gd name="T2" fmla="*/ 0 w 221"/>
                <a:gd name="T3" fmla="*/ 78 h 189"/>
                <a:gd name="T4" fmla="*/ 0 w 221"/>
                <a:gd name="T5" fmla="*/ 78 h 189"/>
                <a:gd name="T6" fmla="*/ 24 w 221"/>
                <a:gd name="T7" fmla="*/ 78 h 189"/>
                <a:gd name="T8" fmla="*/ 84 w 221"/>
                <a:gd name="T9" fmla="*/ 55 h 189"/>
                <a:gd name="T10" fmla="*/ 90 w 221"/>
                <a:gd name="T11" fmla="*/ 55 h 189"/>
                <a:gd name="T12" fmla="*/ 90 w 221"/>
                <a:gd name="T13" fmla="*/ 60 h 189"/>
                <a:gd name="T14" fmla="*/ 97 w 221"/>
                <a:gd name="T15" fmla="*/ 60 h 189"/>
                <a:gd name="T16" fmla="*/ 122 w 221"/>
                <a:gd name="T17" fmla="*/ 48 h 189"/>
                <a:gd name="T18" fmla="*/ 122 w 221"/>
                <a:gd name="T19" fmla="*/ 0 h 189"/>
                <a:gd name="T20" fmla="*/ 127 w 221"/>
                <a:gd name="T21" fmla="*/ 0 h 189"/>
                <a:gd name="T22" fmla="*/ 127 w 221"/>
                <a:gd name="T23" fmla="*/ 0 h 189"/>
                <a:gd name="T24" fmla="*/ 184 w 221"/>
                <a:gd name="T25" fmla="*/ 17 h 189"/>
                <a:gd name="T26" fmla="*/ 184 w 221"/>
                <a:gd name="T27" fmla="*/ 17 h 189"/>
                <a:gd name="T28" fmla="*/ 184 w 221"/>
                <a:gd name="T29" fmla="*/ 118 h 189"/>
                <a:gd name="T30" fmla="*/ 221 w 221"/>
                <a:gd name="T31" fmla="*/ 118 h 189"/>
                <a:gd name="T32" fmla="*/ 221 w 221"/>
                <a:gd name="T33" fmla="*/ 118 h 189"/>
                <a:gd name="T34" fmla="*/ 220 w 221"/>
                <a:gd name="T35" fmla="*/ 119 h 189"/>
                <a:gd name="T36" fmla="*/ 216 w 221"/>
                <a:gd name="T37" fmla="*/ 123 h 189"/>
                <a:gd name="T38" fmla="*/ 213 w 221"/>
                <a:gd name="T39" fmla="*/ 127 h 189"/>
                <a:gd name="T40" fmla="*/ 215 w 221"/>
                <a:gd name="T41" fmla="*/ 134 h 189"/>
                <a:gd name="T42" fmla="*/ 217 w 221"/>
                <a:gd name="T43" fmla="*/ 137 h 189"/>
                <a:gd name="T44" fmla="*/ 217 w 221"/>
                <a:gd name="T45" fmla="*/ 140 h 189"/>
                <a:gd name="T46" fmla="*/ 217 w 221"/>
                <a:gd name="T47" fmla="*/ 148 h 189"/>
                <a:gd name="T48" fmla="*/ 217 w 221"/>
                <a:gd name="T49" fmla="*/ 148 h 189"/>
                <a:gd name="T50" fmla="*/ 204 w 221"/>
                <a:gd name="T51" fmla="*/ 148 h 189"/>
                <a:gd name="T52" fmla="*/ 203 w 221"/>
                <a:gd name="T53" fmla="*/ 155 h 189"/>
                <a:gd name="T54" fmla="*/ 200 w 221"/>
                <a:gd name="T55" fmla="*/ 158 h 189"/>
                <a:gd name="T56" fmla="*/ 195 w 221"/>
                <a:gd name="T57" fmla="*/ 159 h 189"/>
                <a:gd name="T58" fmla="*/ 187 w 221"/>
                <a:gd name="T59" fmla="*/ 164 h 189"/>
                <a:gd name="T60" fmla="*/ 182 w 221"/>
                <a:gd name="T61" fmla="*/ 167 h 189"/>
                <a:gd name="T62" fmla="*/ 177 w 221"/>
                <a:gd name="T63" fmla="*/ 177 h 189"/>
                <a:gd name="T64" fmla="*/ 169 w 221"/>
                <a:gd name="T65" fmla="*/ 187 h 189"/>
                <a:gd name="T66" fmla="*/ 158 w 221"/>
                <a:gd name="T67" fmla="*/ 180 h 189"/>
                <a:gd name="T68" fmla="*/ 149 w 221"/>
                <a:gd name="T69" fmla="*/ 174 h 189"/>
                <a:gd name="T70" fmla="*/ 147 w 221"/>
                <a:gd name="T71" fmla="*/ 184 h 189"/>
                <a:gd name="T72" fmla="*/ 138 w 221"/>
                <a:gd name="T73" fmla="*/ 189 h 189"/>
                <a:gd name="T74" fmla="*/ 138 w 221"/>
                <a:gd name="T75" fmla="*/ 189 h 189"/>
                <a:gd name="T76" fmla="*/ 18 w 221"/>
                <a:gd name="T7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1" h="189">
                  <a:moveTo>
                    <a:pt x="18" y="189"/>
                  </a:moveTo>
                  <a:cubicBezTo>
                    <a:pt x="0" y="78"/>
                    <a:pt x="0" y="78"/>
                    <a:pt x="0" y="78"/>
                  </a:cubicBezTo>
                  <a:cubicBezTo>
                    <a:pt x="0" y="78"/>
                    <a:pt x="0" y="78"/>
                    <a:pt x="0" y="78"/>
                  </a:cubicBezTo>
                  <a:cubicBezTo>
                    <a:pt x="24" y="78"/>
                    <a:pt x="24" y="78"/>
                    <a:pt x="24" y="78"/>
                  </a:cubicBezTo>
                  <a:cubicBezTo>
                    <a:pt x="84" y="55"/>
                    <a:pt x="84" y="55"/>
                    <a:pt x="84" y="55"/>
                  </a:cubicBezTo>
                  <a:cubicBezTo>
                    <a:pt x="90" y="55"/>
                    <a:pt x="90" y="55"/>
                    <a:pt x="90" y="55"/>
                  </a:cubicBezTo>
                  <a:cubicBezTo>
                    <a:pt x="90" y="60"/>
                    <a:pt x="90" y="60"/>
                    <a:pt x="90" y="60"/>
                  </a:cubicBezTo>
                  <a:cubicBezTo>
                    <a:pt x="97" y="60"/>
                    <a:pt x="97" y="60"/>
                    <a:pt x="97" y="60"/>
                  </a:cubicBezTo>
                  <a:cubicBezTo>
                    <a:pt x="122" y="48"/>
                    <a:pt x="122" y="48"/>
                    <a:pt x="122" y="48"/>
                  </a:cubicBezTo>
                  <a:cubicBezTo>
                    <a:pt x="122" y="0"/>
                    <a:pt x="122" y="0"/>
                    <a:pt x="122" y="0"/>
                  </a:cubicBezTo>
                  <a:cubicBezTo>
                    <a:pt x="127" y="0"/>
                    <a:pt x="127" y="0"/>
                    <a:pt x="127" y="0"/>
                  </a:cubicBezTo>
                  <a:cubicBezTo>
                    <a:pt x="127" y="0"/>
                    <a:pt x="127" y="0"/>
                    <a:pt x="127" y="0"/>
                  </a:cubicBezTo>
                  <a:cubicBezTo>
                    <a:pt x="184" y="17"/>
                    <a:pt x="184" y="17"/>
                    <a:pt x="184" y="17"/>
                  </a:cubicBezTo>
                  <a:cubicBezTo>
                    <a:pt x="184" y="17"/>
                    <a:pt x="184" y="17"/>
                    <a:pt x="184" y="17"/>
                  </a:cubicBezTo>
                  <a:cubicBezTo>
                    <a:pt x="184" y="118"/>
                    <a:pt x="184" y="118"/>
                    <a:pt x="184" y="118"/>
                  </a:cubicBezTo>
                  <a:cubicBezTo>
                    <a:pt x="221" y="118"/>
                    <a:pt x="221" y="118"/>
                    <a:pt x="221" y="118"/>
                  </a:cubicBezTo>
                  <a:cubicBezTo>
                    <a:pt x="221" y="118"/>
                    <a:pt x="221" y="118"/>
                    <a:pt x="221" y="118"/>
                  </a:cubicBezTo>
                  <a:cubicBezTo>
                    <a:pt x="221" y="118"/>
                    <a:pt x="221" y="119"/>
                    <a:pt x="220" y="119"/>
                  </a:cubicBezTo>
                  <a:cubicBezTo>
                    <a:pt x="220" y="120"/>
                    <a:pt x="216" y="122"/>
                    <a:pt x="216" y="123"/>
                  </a:cubicBezTo>
                  <a:cubicBezTo>
                    <a:pt x="215" y="124"/>
                    <a:pt x="213" y="125"/>
                    <a:pt x="213" y="127"/>
                  </a:cubicBezTo>
                  <a:cubicBezTo>
                    <a:pt x="213" y="130"/>
                    <a:pt x="214" y="132"/>
                    <a:pt x="215" y="134"/>
                  </a:cubicBezTo>
                  <a:cubicBezTo>
                    <a:pt x="216" y="135"/>
                    <a:pt x="217" y="136"/>
                    <a:pt x="217" y="137"/>
                  </a:cubicBezTo>
                  <a:cubicBezTo>
                    <a:pt x="217" y="138"/>
                    <a:pt x="217" y="139"/>
                    <a:pt x="217" y="140"/>
                  </a:cubicBezTo>
                  <a:cubicBezTo>
                    <a:pt x="217" y="148"/>
                    <a:pt x="217" y="148"/>
                    <a:pt x="217" y="148"/>
                  </a:cubicBezTo>
                  <a:cubicBezTo>
                    <a:pt x="217" y="148"/>
                    <a:pt x="217" y="148"/>
                    <a:pt x="217" y="148"/>
                  </a:cubicBezTo>
                  <a:cubicBezTo>
                    <a:pt x="204" y="148"/>
                    <a:pt x="204" y="148"/>
                    <a:pt x="204" y="148"/>
                  </a:cubicBezTo>
                  <a:cubicBezTo>
                    <a:pt x="203" y="148"/>
                    <a:pt x="203" y="154"/>
                    <a:pt x="203" y="155"/>
                  </a:cubicBezTo>
                  <a:cubicBezTo>
                    <a:pt x="202" y="155"/>
                    <a:pt x="202" y="157"/>
                    <a:pt x="200" y="158"/>
                  </a:cubicBezTo>
                  <a:cubicBezTo>
                    <a:pt x="199" y="158"/>
                    <a:pt x="197" y="159"/>
                    <a:pt x="195" y="159"/>
                  </a:cubicBezTo>
                  <a:cubicBezTo>
                    <a:pt x="191" y="159"/>
                    <a:pt x="191" y="162"/>
                    <a:pt x="187" y="164"/>
                  </a:cubicBezTo>
                  <a:cubicBezTo>
                    <a:pt x="186" y="165"/>
                    <a:pt x="183" y="166"/>
                    <a:pt x="182" y="167"/>
                  </a:cubicBezTo>
                  <a:cubicBezTo>
                    <a:pt x="180" y="169"/>
                    <a:pt x="179" y="174"/>
                    <a:pt x="177" y="177"/>
                  </a:cubicBezTo>
                  <a:cubicBezTo>
                    <a:pt x="174" y="179"/>
                    <a:pt x="171" y="184"/>
                    <a:pt x="169" y="187"/>
                  </a:cubicBezTo>
                  <a:cubicBezTo>
                    <a:pt x="165" y="187"/>
                    <a:pt x="161" y="182"/>
                    <a:pt x="158" y="180"/>
                  </a:cubicBezTo>
                  <a:cubicBezTo>
                    <a:pt x="157" y="179"/>
                    <a:pt x="150" y="174"/>
                    <a:pt x="149" y="174"/>
                  </a:cubicBezTo>
                  <a:cubicBezTo>
                    <a:pt x="148" y="177"/>
                    <a:pt x="148" y="181"/>
                    <a:pt x="147" y="184"/>
                  </a:cubicBezTo>
                  <a:cubicBezTo>
                    <a:pt x="146" y="187"/>
                    <a:pt x="140" y="188"/>
                    <a:pt x="138" y="189"/>
                  </a:cubicBezTo>
                  <a:cubicBezTo>
                    <a:pt x="138" y="189"/>
                    <a:pt x="138" y="189"/>
                    <a:pt x="138" y="189"/>
                  </a:cubicBezTo>
                  <a:cubicBezTo>
                    <a:pt x="18" y="189"/>
                    <a:pt x="18" y="189"/>
                    <a:pt x="18" y="18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36" name="CHATTOOGA"/>
            <p:cNvSpPr>
              <a:spLocks/>
            </p:cNvSpPr>
            <p:nvPr/>
          </p:nvSpPr>
          <p:spPr bwMode="auto">
            <a:xfrm>
              <a:off x="2268538" y="1236663"/>
              <a:ext cx="417513" cy="354013"/>
            </a:xfrm>
            <a:custGeom>
              <a:avLst/>
              <a:gdLst>
                <a:gd name="T0" fmla="*/ 0 w 175"/>
                <a:gd name="T1" fmla="*/ 0 h 149"/>
                <a:gd name="T2" fmla="*/ 175 w 175"/>
                <a:gd name="T3" fmla="*/ 0 h 149"/>
                <a:gd name="T4" fmla="*/ 175 w 175"/>
                <a:gd name="T5" fmla="*/ 0 h 149"/>
                <a:gd name="T6" fmla="*/ 170 w 175"/>
                <a:gd name="T7" fmla="*/ 14 h 149"/>
                <a:gd name="T8" fmla="*/ 154 w 175"/>
                <a:gd name="T9" fmla="*/ 49 h 149"/>
                <a:gd name="T10" fmla="*/ 143 w 175"/>
                <a:gd name="T11" fmla="*/ 77 h 149"/>
                <a:gd name="T12" fmla="*/ 136 w 175"/>
                <a:gd name="T13" fmla="*/ 80 h 149"/>
                <a:gd name="T14" fmla="*/ 130 w 175"/>
                <a:gd name="T15" fmla="*/ 83 h 149"/>
                <a:gd name="T16" fmla="*/ 112 w 175"/>
                <a:gd name="T17" fmla="*/ 93 h 149"/>
                <a:gd name="T18" fmla="*/ 97 w 175"/>
                <a:gd name="T19" fmla="*/ 101 h 149"/>
                <a:gd name="T20" fmla="*/ 73 w 175"/>
                <a:gd name="T21" fmla="*/ 119 h 149"/>
                <a:gd name="T22" fmla="*/ 65 w 175"/>
                <a:gd name="T23" fmla="*/ 135 h 149"/>
                <a:gd name="T24" fmla="*/ 62 w 175"/>
                <a:gd name="T25" fmla="*/ 141 h 149"/>
                <a:gd name="T26" fmla="*/ 62 w 175"/>
                <a:gd name="T27" fmla="*/ 143 h 149"/>
                <a:gd name="T28" fmla="*/ 61 w 175"/>
                <a:gd name="T29" fmla="*/ 149 h 149"/>
                <a:gd name="T30" fmla="*/ 25 w 175"/>
                <a:gd name="T31" fmla="*/ 149 h 149"/>
                <a:gd name="T32" fmla="*/ 25 w 175"/>
                <a:gd name="T33" fmla="*/ 149 h 149"/>
                <a:gd name="T34" fmla="*/ 0 w 175"/>
                <a:gd name="T3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49">
                  <a:moveTo>
                    <a:pt x="0" y="0"/>
                  </a:moveTo>
                  <a:cubicBezTo>
                    <a:pt x="175" y="0"/>
                    <a:pt x="175" y="0"/>
                    <a:pt x="175" y="0"/>
                  </a:cubicBezTo>
                  <a:cubicBezTo>
                    <a:pt x="175" y="0"/>
                    <a:pt x="175" y="0"/>
                    <a:pt x="175" y="0"/>
                  </a:cubicBezTo>
                  <a:cubicBezTo>
                    <a:pt x="170" y="14"/>
                    <a:pt x="170" y="14"/>
                    <a:pt x="170" y="14"/>
                  </a:cubicBezTo>
                  <a:cubicBezTo>
                    <a:pt x="154" y="49"/>
                    <a:pt x="154" y="49"/>
                    <a:pt x="154" y="49"/>
                  </a:cubicBezTo>
                  <a:cubicBezTo>
                    <a:pt x="151" y="56"/>
                    <a:pt x="151" y="74"/>
                    <a:pt x="143" y="77"/>
                  </a:cubicBezTo>
                  <a:cubicBezTo>
                    <a:pt x="141" y="78"/>
                    <a:pt x="137" y="80"/>
                    <a:pt x="136" y="80"/>
                  </a:cubicBezTo>
                  <a:cubicBezTo>
                    <a:pt x="135" y="81"/>
                    <a:pt x="132" y="83"/>
                    <a:pt x="130" y="83"/>
                  </a:cubicBezTo>
                  <a:cubicBezTo>
                    <a:pt x="125" y="84"/>
                    <a:pt x="117" y="90"/>
                    <a:pt x="112" y="93"/>
                  </a:cubicBezTo>
                  <a:cubicBezTo>
                    <a:pt x="108" y="96"/>
                    <a:pt x="102" y="99"/>
                    <a:pt x="97" y="101"/>
                  </a:cubicBezTo>
                  <a:cubicBezTo>
                    <a:pt x="87" y="104"/>
                    <a:pt x="79" y="111"/>
                    <a:pt x="73" y="119"/>
                  </a:cubicBezTo>
                  <a:cubicBezTo>
                    <a:pt x="71" y="122"/>
                    <a:pt x="65" y="132"/>
                    <a:pt x="65" y="135"/>
                  </a:cubicBezTo>
                  <a:cubicBezTo>
                    <a:pt x="63" y="137"/>
                    <a:pt x="64" y="139"/>
                    <a:pt x="62" y="141"/>
                  </a:cubicBezTo>
                  <a:cubicBezTo>
                    <a:pt x="62" y="142"/>
                    <a:pt x="62" y="142"/>
                    <a:pt x="62" y="143"/>
                  </a:cubicBezTo>
                  <a:cubicBezTo>
                    <a:pt x="61" y="144"/>
                    <a:pt x="61" y="147"/>
                    <a:pt x="61" y="149"/>
                  </a:cubicBezTo>
                  <a:cubicBezTo>
                    <a:pt x="25" y="149"/>
                    <a:pt x="25" y="149"/>
                    <a:pt x="25" y="149"/>
                  </a:cubicBezTo>
                  <a:cubicBezTo>
                    <a:pt x="25" y="149"/>
                    <a:pt x="25" y="149"/>
                    <a:pt x="25" y="149"/>
                  </a:cubicBezTo>
                  <a:cubicBezTo>
                    <a:pt x="0" y="0"/>
                    <a:pt x="0" y="0"/>
                    <a:pt x="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37" name="CATOOSA"/>
            <p:cNvSpPr>
              <a:spLocks/>
            </p:cNvSpPr>
            <p:nvPr/>
          </p:nvSpPr>
          <p:spPr bwMode="auto">
            <a:xfrm>
              <a:off x="2530475" y="766763"/>
              <a:ext cx="284163" cy="271463"/>
            </a:xfrm>
            <a:custGeom>
              <a:avLst/>
              <a:gdLst>
                <a:gd name="T0" fmla="*/ 0 w 119"/>
                <a:gd name="T1" fmla="*/ 0 h 114"/>
                <a:gd name="T2" fmla="*/ 0 w 119"/>
                <a:gd name="T3" fmla="*/ 66 h 114"/>
                <a:gd name="T4" fmla="*/ 25 w 119"/>
                <a:gd name="T5" fmla="*/ 66 h 114"/>
                <a:gd name="T6" fmla="*/ 25 w 119"/>
                <a:gd name="T7" fmla="*/ 106 h 114"/>
                <a:gd name="T8" fmla="*/ 44 w 119"/>
                <a:gd name="T9" fmla="*/ 106 h 114"/>
                <a:gd name="T10" fmla="*/ 45 w 119"/>
                <a:gd name="T11" fmla="*/ 109 h 114"/>
                <a:gd name="T12" fmla="*/ 46 w 119"/>
                <a:gd name="T13" fmla="*/ 110 h 114"/>
                <a:gd name="T14" fmla="*/ 46 w 119"/>
                <a:gd name="T15" fmla="*/ 111 h 114"/>
                <a:gd name="T16" fmla="*/ 47 w 119"/>
                <a:gd name="T17" fmla="*/ 112 h 114"/>
                <a:gd name="T18" fmla="*/ 47 w 119"/>
                <a:gd name="T19" fmla="*/ 114 h 114"/>
                <a:gd name="T20" fmla="*/ 47 w 119"/>
                <a:gd name="T21" fmla="*/ 114 h 114"/>
                <a:gd name="T22" fmla="*/ 51 w 119"/>
                <a:gd name="T23" fmla="*/ 104 h 114"/>
                <a:gd name="T24" fmla="*/ 55 w 119"/>
                <a:gd name="T25" fmla="*/ 85 h 114"/>
                <a:gd name="T26" fmla="*/ 59 w 119"/>
                <a:gd name="T27" fmla="*/ 85 h 114"/>
                <a:gd name="T28" fmla="*/ 62 w 119"/>
                <a:gd name="T29" fmla="*/ 87 h 114"/>
                <a:gd name="T30" fmla="*/ 64 w 119"/>
                <a:gd name="T31" fmla="*/ 86 h 114"/>
                <a:gd name="T32" fmla="*/ 66 w 119"/>
                <a:gd name="T33" fmla="*/ 84 h 114"/>
                <a:gd name="T34" fmla="*/ 68 w 119"/>
                <a:gd name="T35" fmla="*/ 84 h 114"/>
                <a:gd name="T36" fmla="*/ 84 w 119"/>
                <a:gd name="T37" fmla="*/ 84 h 114"/>
                <a:gd name="T38" fmla="*/ 84 w 119"/>
                <a:gd name="T39" fmla="*/ 63 h 114"/>
                <a:gd name="T40" fmla="*/ 95 w 119"/>
                <a:gd name="T41" fmla="*/ 63 h 114"/>
                <a:gd name="T42" fmla="*/ 95 w 119"/>
                <a:gd name="T43" fmla="*/ 58 h 114"/>
                <a:gd name="T44" fmla="*/ 100 w 119"/>
                <a:gd name="T45" fmla="*/ 58 h 114"/>
                <a:gd name="T46" fmla="*/ 100 w 119"/>
                <a:gd name="T47" fmla="*/ 45 h 114"/>
                <a:gd name="T48" fmla="*/ 111 w 119"/>
                <a:gd name="T49" fmla="*/ 23 h 114"/>
                <a:gd name="T50" fmla="*/ 111 w 119"/>
                <a:gd name="T51" fmla="*/ 8 h 114"/>
                <a:gd name="T52" fmla="*/ 119 w 119"/>
                <a:gd name="T53" fmla="*/ 8 h 114"/>
                <a:gd name="T54" fmla="*/ 119 w 119"/>
                <a:gd name="T55" fmla="*/ 0 h 114"/>
                <a:gd name="T56" fmla="*/ 119 w 119"/>
                <a:gd name="T57" fmla="*/ 0 h 114"/>
                <a:gd name="T58" fmla="*/ 0 w 119"/>
                <a:gd name="T5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9" h="114">
                  <a:moveTo>
                    <a:pt x="0" y="0"/>
                  </a:moveTo>
                  <a:cubicBezTo>
                    <a:pt x="0" y="66"/>
                    <a:pt x="0" y="66"/>
                    <a:pt x="0" y="66"/>
                  </a:cubicBezTo>
                  <a:cubicBezTo>
                    <a:pt x="25" y="66"/>
                    <a:pt x="25" y="66"/>
                    <a:pt x="25" y="66"/>
                  </a:cubicBezTo>
                  <a:cubicBezTo>
                    <a:pt x="25" y="106"/>
                    <a:pt x="25" y="106"/>
                    <a:pt x="25" y="106"/>
                  </a:cubicBezTo>
                  <a:cubicBezTo>
                    <a:pt x="44" y="106"/>
                    <a:pt x="44" y="106"/>
                    <a:pt x="44" y="106"/>
                  </a:cubicBezTo>
                  <a:cubicBezTo>
                    <a:pt x="45" y="107"/>
                    <a:pt x="45" y="108"/>
                    <a:pt x="45" y="109"/>
                  </a:cubicBezTo>
                  <a:cubicBezTo>
                    <a:pt x="46" y="109"/>
                    <a:pt x="46" y="109"/>
                    <a:pt x="46" y="110"/>
                  </a:cubicBezTo>
                  <a:cubicBezTo>
                    <a:pt x="46" y="110"/>
                    <a:pt x="46" y="110"/>
                    <a:pt x="46" y="111"/>
                  </a:cubicBezTo>
                  <a:cubicBezTo>
                    <a:pt x="46" y="111"/>
                    <a:pt x="46" y="112"/>
                    <a:pt x="47" y="112"/>
                  </a:cubicBezTo>
                  <a:cubicBezTo>
                    <a:pt x="47" y="113"/>
                    <a:pt x="47" y="113"/>
                    <a:pt x="47" y="114"/>
                  </a:cubicBezTo>
                  <a:cubicBezTo>
                    <a:pt x="47" y="114"/>
                    <a:pt x="47" y="114"/>
                    <a:pt x="47" y="114"/>
                  </a:cubicBezTo>
                  <a:cubicBezTo>
                    <a:pt x="50" y="112"/>
                    <a:pt x="50" y="106"/>
                    <a:pt x="51" y="104"/>
                  </a:cubicBezTo>
                  <a:cubicBezTo>
                    <a:pt x="52" y="97"/>
                    <a:pt x="53" y="91"/>
                    <a:pt x="55" y="85"/>
                  </a:cubicBezTo>
                  <a:cubicBezTo>
                    <a:pt x="56" y="81"/>
                    <a:pt x="57" y="84"/>
                    <a:pt x="59" y="85"/>
                  </a:cubicBezTo>
                  <a:cubicBezTo>
                    <a:pt x="60" y="86"/>
                    <a:pt x="61" y="86"/>
                    <a:pt x="62" y="87"/>
                  </a:cubicBezTo>
                  <a:cubicBezTo>
                    <a:pt x="63" y="87"/>
                    <a:pt x="63" y="86"/>
                    <a:pt x="64" y="86"/>
                  </a:cubicBezTo>
                  <a:cubicBezTo>
                    <a:pt x="64" y="85"/>
                    <a:pt x="65" y="85"/>
                    <a:pt x="66" y="84"/>
                  </a:cubicBezTo>
                  <a:cubicBezTo>
                    <a:pt x="68" y="84"/>
                    <a:pt x="68" y="84"/>
                    <a:pt x="68" y="84"/>
                  </a:cubicBezTo>
                  <a:cubicBezTo>
                    <a:pt x="84" y="84"/>
                    <a:pt x="84" y="84"/>
                    <a:pt x="84" y="84"/>
                  </a:cubicBezTo>
                  <a:cubicBezTo>
                    <a:pt x="84" y="63"/>
                    <a:pt x="84" y="63"/>
                    <a:pt x="84" y="63"/>
                  </a:cubicBezTo>
                  <a:cubicBezTo>
                    <a:pt x="95" y="63"/>
                    <a:pt x="95" y="63"/>
                    <a:pt x="95" y="63"/>
                  </a:cubicBezTo>
                  <a:cubicBezTo>
                    <a:pt x="95" y="58"/>
                    <a:pt x="95" y="58"/>
                    <a:pt x="95" y="58"/>
                  </a:cubicBezTo>
                  <a:cubicBezTo>
                    <a:pt x="100" y="58"/>
                    <a:pt x="100" y="58"/>
                    <a:pt x="100" y="58"/>
                  </a:cubicBezTo>
                  <a:cubicBezTo>
                    <a:pt x="100" y="45"/>
                    <a:pt x="100" y="45"/>
                    <a:pt x="100" y="45"/>
                  </a:cubicBezTo>
                  <a:cubicBezTo>
                    <a:pt x="111" y="23"/>
                    <a:pt x="111" y="23"/>
                    <a:pt x="111" y="23"/>
                  </a:cubicBezTo>
                  <a:cubicBezTo>
                    <a:pt x="111" y="8"/>
                    <a:pt x="111" y="8"/>
                    <a:pt x="111" y="8"/>
                  </a:cubicBezTo>
                  <a:cubicBezTo>
                    <a:pt x="119" y="8"/>
                    <a:pt x="119" y="8"/>
                    <a:pt x="119" y="8"/>
                  </a:cubicBezTo>
                  <a:cubicBezTo>
                    <a:pt x="119" y="0"/>
                    <a:pt x="119" y="0"/>
                    <a:pt x="119" y="0"/>
                  </a:cubicBezTo>
                  <a:cubicBezTo>
                    <a:pt x="119" y="0"/>
                    <a:pt x="119" y="0"/>
                    <a:pt x="119" y="0"/>
                  </a:cubicBezTo>
                  <a:cubicBezTo>
                    <a:pt x="0" y="0"/>
                    <a:pt x="0" y="0"/>
                    <a:pt x="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38" name="BERRIEN"/>
            <p:cNvSpPr>
              <a:spLocks/>
            </p:cNvSpPr>
            <p:nvPr/>
          </p:nvSpPr>
          <p:spPr bwMode="auto">
            <a:xfrm>
              <a:off x="4333875" y="4894263"/>
              <a:ext cx="406400" cy="520700"/>
            </a:xfrm>
            <a:custGeom>
              <a:avLst/>
              <a:gdLst>
                <a:gd name="T0" fmla="*/ 122 w 171"/>
                <a:gd name="T1" fmla="*/ 0 h 219"/>
                <a:gd name="T2" fmla="*/ 120 w 171"/>
                <a:gd name="T3" fmla="*/ 2 h 219"/>
                <a:gd name="T4" fmla="*/ 117 w 171"/>
                <a:gd name="T5" fmla="*/ 6 h 219"/>
                <a:gd name="T6" fmla="*/ 122 w 171"/>
                <a:gd name="T7" fmla="*/ 14 h 219"/>
                <a:gd name="T8" fmla="*/ 123 w 171"/>
                <a:gd name="T9" fmla="*/ 25 h 219"/>
                <a:gd name="T10" fmla="*/ 132 w 171"/>
                <a:gd name="T11" fmla="*/ 41 h 219"/>
                <a:gd name="T12" fmla="*/ 156 w 171"/>
                <a:gd name="T13" fmla="*/ 71 h 219"/>
                <a:gd name="T14" fmla="*/ 162 w 171"/>
                <a:gd name="T15" fmla="*/ 89 h 219"/>
                <a:gd name="T16" fmla="*/ 161 w 171"/>
                <a:gd name="T17" fmla="*/ 114 h 219"/>
                <a:gd name="T18" fmla="*/ 162 w 171"/>
                <a:gd name="T19" fmla="*/ 120 h 219"/>
                <a:gd name="T20" fmla="*/ 161 w 171"/>
                <a:gd name="T21" fmla="*/ 135 h 219"/>
                <a:gd name="T22" fmla="*/ 161 w 171"/>
                <a:gd name="T23" fmla="*/ 143 h 219"/>
                <a:gd name="T24" fmla="*/ 165 w 171"/>
                <a:gd name="T25" fmla="*/ 149 h 219"/>
                <a:gd name="T26" fmla="*/ 112 w 171"/>
                <a:gd name="T27" fmla="*/ 160 h 219"/>
                <a:gd name="T28" fmla="*/ 99 w 171"/>
                <a:gd name="T29" fmla="*/ 201 h 219"/>
                <a:gd name="T30" fmla="*/ 100 w 171"/>
                <a:gd name="T31" fmla="*/ 219 h 219"/>
                <a:gd name="T32" fmla="*/ 59 w 171"/>
                <a:gd name="T33" fmla="*/ 219 h 219"/>
                <a:gd name="T34" fmla="*/ 62 w 171"/>
                <a:gd name="T35" fmla="*/ 205 h 219"/>
                <a:gd name="T36" fmla="*/ 59 w 171"/>
                <a:gd name="T37" fmla="*/ 194 h 219"/>
                <a:gd name="T38" fmla="*/ 54 w 171"/>
                <a:gd name="T39" fmla="*/ 151 h 219"/>
                <a:gd name="T40" fmla="*/ 42 w 171"/>
                <a:gd name="T41" fmla="*/ 130 h 219"/>
                <a:gd name="T42" fmla="*/ 43 w 171"/>
                <a:gd name="T43" fmla="*/ 117 h 219"/>
                <a:gd name="T44" fmla="*/ 43 w 171"/>
                <a:gd name="T45" fmla="*/ 116 h 219"/>
                <a:gd name="T46" fmla="*/ 28 w 171"/>
                <a:gd name="T47" fmla="*/ 107 h 219"/>
                <a:gd name="T48" fmla="*/ 0 w 171"/>
                <a:gd name="T49" fmla="*/ 85 h 219"/>
                <a:gd name="T50" fmla="*/ 0 w 171"/>
                <a:gd name="T51" fmla="*/ 61 h 219"/>
                <a:gd name="T52" fmla="*/ 3 w 171"/>
                <a:gd name="T53" fmla="*/ 58 h 219"/>
                <a:gd name="T54" fmla="*/ 9 w 171"/>
                <a:gd name="T55" fmla="*/ 54 h 219"/>
                <a:gd name="T56" fmla="*/ 15 w 171"/>
                <a:gd name="T57" fmla="*/ 49 h 219"/>
                <a:gd name="T58" fmla="*/ 20 w 171"/>
                <a:gd name="T59" fmla="*/ 42 h 219"/>
                <a:gd name="T60" fmla="*/ 27 w 171"/>
                <a:gd name="T61" fmla="*/ 36 h 219"/>
                <a:gd name="T62" fmla="*/ 41 w 171"/>
                <a:gd name="T63" fmla="*/ 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219">
                  <a:moveTo>
                    <a:pt x="41" y="0"/>
                  </a:moveTo>
                  <a:cubicBezTo>
                    <a:pt x="122" y="0"/>
                    <a:pt x="122" y="0"/>
                    <a:pt x="122" y="0"/>
                  </a:cubicBezTo>
                  <a:cubicBezTo>
                    <a:pt x="122" y="0"/>
                    <a:pt x="122" y="0"/>
                    <a:pt x="122" y="0"/>
                  </a:cubicBezTo>
                  <a:cubicBezTo>
                    <a:pt x="122" y="1"/>
                    <a:pt x="121" y="1"/>
                    <a:pt x="120" y="2"/>
                  </a:cubicBezTo>
                  <a:cubicBezTo>
                    <a:pt x="119" y="3"/>
                    <a:pt x="119" y="3"/>
                    <a:pt x="118" y="4"/>
                  </a:cubicBezTo>
                  <a:cubicBezTo>
                    <a:pt x="117" y="5"/>
                    <a:pt x="117" y="5"/>
                    <a:pt x="117" y="6"/>
                  </a:cubicBezTo>
                  <a:cubicBezTo>
                    <a:pt x="118" y="7"/>
                    <a:pt x="119" y="8"/>
                    <a:pt x="119" y="9"/>
                  </a:cubicBezTo>
                  <a:cubicBezTo>
                    <a:pt x="121" y="10"/>
                    <a:pt x="122" y="12"/>
                    <a:pt x="122" y="14"/>
                  </a:cubicBezTo>
                  <a:cubicBezTo>
                    <a:pt x="122" y="16"/>
                    <a:pt x="122" y="18"/>
                    <a:pt x="122" y="21"/>
                  </a:cubicBezTo>
                  <a:cubicBezTo>
                    <a:pt x="123" y="25"/>
                    <a:pt x="123" y="25"/>
                    <a:pt x="123" y="25"/>
                  </a:cubicBezTo>
                  <a:cubicBezTo>
                    <a:pt x="123" y="25"/>
                    <a:pt x="123" y="25"/>
                    <a:pt x="123" y="25"/>
                  </a:cubicBezTo>
                  <a:cubicBezTo>
                    <a:pt x="121" y="35"/>
                    <a:pt x="124" y="36"/>
                    <a:pt x="132" y="41"/>
                  </a:cubicBezTo>
                  <a:cubicBezTo>
                    <a:pt x="133" y="46"/>
                    <a:pt x="137" y="52"/>
                    <a:pt x="140" y="56"/>
                  </a:cubicBezTo>
                  <a:cubicBezTo>
                    <a:pt x="145" y="63"/>
                    <a:pt x="154" y="61"/>
                    <a:pt x="156" y="71"/>
                  </a:cubicBezTo>
                  <a:cubicBezTo>
                    <a:pt x="157" y="78"/>
                    <a:pt x="160" y="83"/>
                    <a:pt x="161" y="89"/>
                  </a:cubicBezTo>
                  <a:cubicBezTo>
                    <a:pt x="162" y="89"/>
                    <a:pt x="162" y="89"/>
                    <a:pt x="162" y="89"/>
                  </a:cubicBezTo>
                  <a:cubicBezTo>
                    <a:pt x="171" y="89"/>
                    <a:pt x="166" y="104"/>
                    <a:pt x="164" y="108"/>
                  </a:cubicBezTo>
                  <a:cubicBezTo>
                    <a:pt x="163" y="111"/>
                    <a:pt x="162" y="112"/>
                    <a:pt x="161" y="114"/>
                  </a:cubicBezTo>
                  <a:cubicBezTo>
                    <a:pt x="161" y="116"/>
                    <a:pt x="160" y="119"/>
                    <a:pt x="162" y="120"/>
                  </a:cubicBezTo>
                  <a:cubicBezTo>
                    <a:pt x="162" y="120"/>
                    <a:pt x="162" y="120"/>
                    <a:pt x="162" y="120"/>
                  </a:cubicBezTo>
                  <a:cubicBezTo>
                    <a:pt x="162" y="121"/>
                    <a:pt x="163" y="122"/>
                    <a:pt x="162" y="123"/>
                  </a:cubicBezTo>
                  <a:cubicBezTo>
                    <a:pt x="160" y="127"/>
                    <a:pt x="161" y="131"/>
                    <a:pt x="161" y="135"/>
                  </a:cubicBezTo>
                  <a:cubicBezTo>
                    <a:pt x="161" y="143"/>
                    <a:pt x="161" y="143"/>
                    <a:pt x="161" y="143"/>
                  </a:cubicBezTo>
                  <a:cubicBezTo>
                    <a:pt x="161" y="143"/>
                    <a:pt x="161" y="143"/>
                    <a:pt x="161" y="143"/>
                  </a:cubicBezTo>
                  <a:cubicBezTo>
                    <a:pt x="161" y="149"/>
                    <a:pt x="161" y="149"/>
                    <a:pt x="161" y="149"/>
                  </a:cubicBezTo>
                  <a:cubicBezTo>
                    <a:pt x="165" y="149"/>
                    <a:pt x="165" y="149"/>
                    <a:pt x="165" y="149"/>
                  </a:cubicBezTo>
                  <a:cubicBezTo>
                    <a:pt x="165" y="160"/>
                    <a:pt x="165" y="160"/>
                    <a:pt x="165" y="160"/>
                  </a:cubicBezTo>
                  <a:cubicBezTo>
                    <a:pt x="112" y="160"/>
                    <a:pt x="112" y="160"/>
                    <a:pt x="112" y="160"/>
                  </a:cubicBezTo>
                  <a:cubicBezTo>
                    <a:pt x="112" y="201"/>
                    <a:pt x="112" y="201"/>
                    <a:pt x="112" y="201"/>
                  </a:cubicBezTo>
                  <a:cubicBezTo>
                    <a:pt x="99" y="201"/>
                    <a:pt x="99" y="201"/>
                    <a:pt x="99" y="201"/>
                  </a:cubicBezTo>
                  <a:cubicBezTo>
                    <a:pt x="99" y="219"/>
                    <a:pt x="99" y="219"/>
                    <a:pt x="99" y="219"/>
                  </a:cubicBezTo>
                  <a:cubicBezTo>
                    <a:pt x="100" y="219"/>
                    <a:pt x="100" y="219"/>
                    <a:pt x="100" y="219"/>
                  </a:cubicBezTo>
                  <a:cubicBezTo>
                    <a:pt x="59" y="219"/>
                    <a:pt x="59" y="219"/>
                    <a:pt x="59" y="219"/>
                  </a:cubicBezTo>
                  <a:cubicBezTo>
                    <a:pt x="59" y="219"/>
                    <a:pt x="59" y="219"/>
                    <a:pt x="59" y="219"/>
                  </a:cubicBezTo>
                  <a:cubicBezTo>
                    <a:pt x="61" y="209"/>
                    <a:pt x="61" y="209"/>
                    <a:pt x="61" y="209"/>
                  </a:cubicBezTo>
                  <a:cubicBezTo>
                    <a:pt x="61" y="209"/>
                    <a:pt x="62" y="206"/>
                    <a:pt x="62" y="205"/>
                  </a:cubicBezTo>
                  <a:cubicBezTo>
                    <a:pt x="63" y="203"/>
                    <a:pt x="65" y="202"/>
                    <a:pt x="63" y="200"/>
                  </a:cubicBezTo>
                  <a:cubicBezTo>
                    <a:pt x="62" y="198"/>
                    <a:pt x="60" y="196"/>
                    <a:pt x="59" y="194"/>
                  </a:cubicBezTo>
                  <a:cubicBezTo>
                    <a:pt x="56" y="190"/>
                    <a:pt x="51" y="185"/>
                    <a:pt x="49" y="180"/>
                  </a:cubicBezTo>
                  <a:cubicBezTo>
                    <a:pt x="46" y="170"/>
                    <a:pt x="59" y="160"/>
                    <a:pt x="54" y="151"/>
                  </a:cubicBezTo>
                  <a:cubicBezTo>
                    <a:pt x="54" y="149"/>
                    <a:pt x="46" y="142"/>
                    <a:pt x="45" y="140"/>
                  </a:cubicBezTo>
                  <a:cubicBezTo>
                    <a:pt x="43" y="138"/>
                    <a:pt x="43" y="130"/>
                    <a:pt x="42" y="130"/>
                  </a:cubicBezTo>
                  <a:cubicBezTo>
                    <a:pt x="42" y="130"/>
                    <a:pt x="41" y="129"/>
                    <a:pt x="41" y="129"/>
                  </a:cubicBezTo>
                  <a:cubicBezTo>
                    <a:pt x="41" y="127"/>
                    <a:pt x="37" y="117"/>
                    <a:pt x="43" y="117"/>
                  </a:cubicBezTo>
                  <a:cubicBezTo>
                    <a:pt x="43" y="117"/>
                    <a:pt x="43" y="117"/>
                    <a:pt x="43" y="117"/>
                  </a:cubicBezTo>
                  <a:cubicBezTo>
                    <a:pt x="43" y="116"/>
                    <a:pt x="43" y="117"/>
                    <a:pt x="43" y="116"/>
                  </a:cubicBezTo>
                  <a:cubicBezTo>
                    <a:pt x="44" y="116"/>
                    <a:pt x="42" y="109"/>
                    <a:pt x="41" y="109"/>
                  </a:cubicBezTo>
                  <a:cubicBezTo>
                    <a:pt x="38" y="107"/>
                    <a:pt x="31" y="108"/>
                    <a:pt x="28" y="107"/>
                  </a:cubicBezTo>
                  <a:cubicBezTo>
                    <a:pt x="21" y="106"/>
                    <a:pt x="16" y="98"/>
                    <a:pt x="12" y="93"/>
                  </a:cubicBezTo>
                  <a:cubicBezTo>
                    <a:pt x="9" y="88"/>
                    <a:pt x="5" y="88"/>
                    <a:pt x="0" y="85"/>
                  </a:cubicBezTo>
                  <a:cubicBezTo>
                    <a:pt x="0" y="61"/>
                    <a:pt x="0" y="61"/>
                    <a:pt x="0" y="61"/>
                  </a:cubicBezTo>
                  <a:cubicBezTo>
                    <a:pt x="0" y="61"/>
                    <a:pt x="0" y="61"/>
                    <a:pt x="0" y="61"/>
                  </a:cubicBezTo>
                  <a:cubicBezTo>
                    <a:pt x="0" y="58"/>
                    <a:pt x="0" y="58"/>
                    <a:pt x="0" y="58"/>
                  </a:cubicBezTo>
                  <a:cubicBezTo>
                    <a:pt x="3" y="58"/>
                    <a:pt x="3" y="58"/>
                    <a:pt x="3" y="58"/>
                  </a:cubicBezTo>
                  <a:cubicBezTo>
                    <a:pt x="3" y="54"/>
                    <a:pt x="3" y="54"/>
                    <a:pt x="3" y="54"/>
                  </a:cubicBezTo>
                  <a:cubicBezTo>
                    <a:pt x="9" y="54"/>
                    <a:pt x="9" y="54"/>
                    <a:pt x="9" y="54"/>
                  </a:cubicBezTo>
                  <a:cubicBezTo>
                    <a:pt x="9" y="48"/>
                    <a:pt x="9" y="48"/>
                    <a:pt x="9" y="48"/>
                  </a:cubicBezTo>
                  <a:cubicBezTo>
                    <a:pt x="15" y="49"/>
                    <a:pt x="15" y="49"/>
                    <a:pt x="15" y="49"/>
                  </a:cubicBezTo>
                  <a:cubicBezTo>
                    <a:pt x="15" y="42"/>
                    <a:pt x="15" y="42"/>
                    <a:pt x="15" y="42"/>
                  </a:cubicBezTo>
                  <a:cubicBezTo>
                    <a:pt x="20" y="42"/>
                    <a:pt x="20" y="42"/>
                    <a:pt x="20" y="42"/>
                  </a:cubicBezTo>
                  <a:cubicBezTo>
                    <a:pt x="20" y="36"/>
                    <a:pt x="20" y="36"/>
                    <a:pt x="20" y="36"/>
                  </a:cubicBezTo>
                  <a:cubicBezTo>
                    <a:pt x="27" y="36"/>
                    <a:pt x="27" y="36"/>
                    <a:pt x="27" y="36"/>
                  </a:cubicBezTo>
                  <a:cubicBezTo>
                    <a:pt x="27" y="5"/>
                    <a:pt x="27" y="5"/>
                    <a:pt x="27" y="5"/>
                  </a:cubicBezTo>
                  <a:cubicBezTo>
                    <a:pt x="41" y="5"/>
                    <a:pt x="41" y="5"/>
                    <a:pt x="41" y="5"/>
                  </a:cubicBezTo>
                  <a:cubicBezTo>
                    <a:pt x="41" y="0"/>
                    <a:pt x="41" y="0"/>
                    <a:pt x="41"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39" name="BLECKLEY"/>
            <p:cNvSpPr>
              <a:spLocks/>
            </p:cNvSpPr>
            <p:nvPr/>
          </p:nvSpPr>
          <p:spPr bwMode="auto">
            <a:xfrm>
              <a:off x="4273550" y="3589338"/>
              <a:ext cx="352425" cy="366713"/>
            </a:xfrm>
            <a:custGeom>
              <a:avLst/>
              <a:gdLst>
                <a:gd name="T0" fmla="*/ 112 w 148"/>
                <a:gd name="T1" fmla="*/ 0 h 154"/>
                <a:gd name="T2" fmla="*/ 148 w 148"/>
                <a:gd name="T3" fmla="*/ 77 h 154"/>
                <a:gd name="T4" fmla="*/ 148 w 148"/>
                <a:gd name="T5" fmla="*/ 77 h 154"/>
                <a:gd name="T6" fmla="*/ 134 w 148"/>
                <a:gd name="T7" fmla="*/ 66 h 154"/>
                <a:gd name="T8" fmla="*/ 79 w 148"/>
                <a:gd name="T9" fmla="*/ 120 h 154"/>
                <a:gd name="T10" fmla="*/ 88 w 148"/>
                <a:gd name="T11" fmla="*/ 129 h 154"/>
                <a:gd name="T12" fmla="*/ 64 w 148"/>
                <a:gd name="T13" fmla="*/ 154 h 154"/>
                <a:gd name="T14" fmla="*/ 64 w 148"/>
                <a:gd name="T15" fmla="*/ 154 h 154"/>
                <a:gd name="T16" fmla="*/ 9 w 148"/>
                <a:gd name="T17" fmla="*/ 101 h 154"/>
                <a:gd name="T18" fmla="*/ 5 w 148"/>
                <a:gd name="T19" fmla="*/ 96 h 154"/>
                <a:gd name="T20" fmla="*/ 3 w 148"/>
                <a:gd name="T21" fmla="*/ 94 h 154"/>
                <a:gd name="T22" fmla="*/ 2 w 148"/>
                <a:gd name="T23" fmla="*/ 94 h 154"/>
                <a:gd name="T24" fmla="*/ 1 w 148"/>
                <a:gd name="T25" fmla="*/ 93 h 154"/>
                <a:gd name="T26" fmla="*/ 0 w 148"/>
                <a:gd name="T27" fmla="*/ 92 h 154"/>
                <a:gd name="T28" fmla="*/ 0 w 148"/>
                <a:gd name="T29" fmla="*/ 92 h 154"/>
                <a:gd name="T30" fmla="*/ 4 w 148"/>
                <a:gd name="T31" fmla="*/ 86 h 154"/>
                <a:gd name="T32" fmla="*/ 6 w 148"/>
                <a:gd name="T33" fmla="*/ 81 h 154"/>
                <a:gd name="T34" fmla="*/ 5 w 148"/>
                <a:gd name="T35" fmla="*/ 75 h 154"/>
                <a:gd name="T36" fmla="*/ 1 w 148"/>
                <a:gd name="T37" fmla="*/ 64 h 154"/>
                <a:gd name="T38" fmla="*/ 2 w 148"/>
                <a:gd name="T39" fmla="*/ 64 h 154"/>
                <a:gd name="T40" fmla="*/ 1 w 148"/>
                <a:gd name="T41" fmla="*/ 64 h 154"/>
                <a:gd name="T42" fmla="*/ 33 w 148"/>
                <a:gd name="T43" fmla="*/ 46 h 154"/>
                <a:gd name="T44" fmla="*/ 37 w 148"/>
                <a:gd name="T45" fmla="*/ 39 h 154"/>
                <a:gd name="T46" fmla="*/ 39 w 148"/>
                <a:gd name="T47" fmla="*/ 39 h 154"/>
                <a:gd name="T48" fmla="*/ 42 w 148"/>
                <a:gd name="T49" fmla="*/ 40 h 154"/>
                <a:gd name="T50" fmla="*/ 48 w 148"/>
                <a:gd name="T51" fmla="*/ 37 h 154"/>
                <a:gd name="T52" fmla="*/ 56 w 148"/>
                <a:gd name="T53" fmla="*/ 32 h 154"/>
                <a:gd name="T54" fmla="*/ 112 w 148"/>
                <a:gd name="T5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 h="154">
                  <a:moveTo>
                    <a:pt x="112" y="0"/>
                  </a:moveTo>
                  <a:cubicBezTo>
                    <a:pt x="148" y="77"/>
                    <a:pt x="148" y="77"/>
                    <a:pt x="148" y="77"/>
                  </a:cubicBezTo>
                  <a:cubicBezTo>
                    <a:pt x="148" y="77"/>
                    <a:pt x="148" y="77"/>
                    <a:pt x="148" y="77"/>
                  </a:cubicBezTo>
                  <a:cubicBezTo>
                    <a:pt x="134" y="66"/>
                    <a:pt x="134" y="66"/>
                    <a:pt x="134" y="66"/>
                  </a:cubicBezTo>
                  <a:cubicBezTo>
                    <a:pt x="79" y="120"/>
                    <a:pt x="79" y="120"/>
                    <a:pt x="79" y="120"/>
                  </a:cubicBezTo>
                  <a:cubicBezTo>
                    <a:pt x="88" y="129"/>
                    <a:pt x="88" y="129"/>
                    <a:pt x="88" y="129"/>
                  </a:cubicBezTo>
                  <a:cubicBezTo>
                    <a:pt x="64" y="154"/>
                    <a:pt x="64" y="154"/>
                    <a:pt x="64" y="154"/>
                  </a:cubicBezTo>
                  <a:cubicBezTo>
                    <a:pt x="64" y="154"/>
                    <a:pt x="64" y="154"/>
                    <a:pt x="64" y="154"/>
                  </a:cubicBezTo>
                  <a:cubicBezTo>
                    <a:pt x="62" y="152"/>
                    <a:pt x="11" y="102"/>
                    <a:pt x="9" y="101"/>
                  </a:cubicBezTo>
                  <a:cubicBezTo>
                    <a:pt x="8" y="99"/>
                    <a:pt x="7" y="97"/>
                    <a:pt x="5" y="96"/>
                  </a:cubicBezTo>
                  <a:cubicBezTo>
                    <a:pt x="4" y="96"/>
                    <a:pt x="3" y="95"/>
                    <a:pt x="3" y="94"/>
                  </a:cubicBezTo>
                  <a:cubicBezTo>
                    <a:pt x="2" y="94"/>
                    <a:pt x="2" y="94"/>
                    <a:pt x="2" y="94"/>
                  </a:cubicBezTo>
                  <a:cubicBezTo>
                    <a:pt x="2" y="94"/>
                    <a:pt x="2" y="93"/>
                    <a:pt x="1" y="93"/>
                  </a:cubicBezTo>
                  <a:cubicBezTo>
                    <a:pt x="1" y="92"/>
                    <a:pt x="1" y="92"/>
                    <a:pt x="0" y="92"/>
                  </a:cubicBezTo>
                  <a:cubicBezTo>
                    <a:pt x="0" y="92"/>
                    <a:pt x="0" y="92"/>
                    <a:pt x="0" y="92"/>
                  </a:cubicBezTo>
                  <a:cubicBezTo>
                    <a:pt x="4" y="86"/>
                    <a:pt x="4" y="86"/>
                    <a:pt x="4" y="86"/>
                  </a:cubicBezTo>
                  <a:cubicBezTo>
                    <a:pt x="5" y="84"/>
                    <a:pt x="6" y="83"/>
                    <a:pt x="6" y="81"/>
                  </a:cubicBezTo>
                  <a:cubicBezTo>
                    <a:pt x="6" y="79"/>
                    <a:pt x="6" y="77"/>
                    <a:pt x="5" y="75"/>
                  </a:cubicBezTo>
                  <a:cubicBezTo>
                    <a:pt x="5" y="73"/>
                    <a:pt x="0" y="66"/>
                    <a:pt x="1" y="64"/>
                  </a:cubicBezTo>
                  <a:cubicBezTo>
                    <a:pt x="1" y="64"/>
                    <a:pt x="1" y="64"/>
                    <a:pt x="2" y="64"/>
                  </a:cubicBezTo>
                  <a:cubicBezTo>
                    <a:pt x="1" y="64"/>
                    <a:pt x="1" y="64"/>
                    <a:pt x="1" y="64"/>
                  </a:cubicBezTo>
                  <a:cubicBezTo>
                    <a:pt x="33" y="46"/>
                    <a:pt x="33" y="46"/>
                    <a:pt x="33" y="46"/>
                  </a:cubicBezTo>
                  <a:cubicBezTo>
                    <a:pt x="34" y="44"/>
                    <a:pt x="36" y="41"/>
                    <a:pt x="37" y="39"/>
                  </a:cubicBezTo>
                  <a:cubicBezTo>
                    <a:pt x="37" y="39"/>
                    <a:pt x="38" y="39"/>
                    <a:pt x="39" y="39"/>
                  </a:cubicBezTo>
                  <a:cubicBezTo>
                    <a:pt x="40" y="39"/>
                    <a:pt x="41" y="40"/>
                    <a:pt x="42" y="40"/>
                  </a:cubicBezTo>
                  <a:cubicBezTo>
                    <a:pt x="44" y="39"/>
                    <a:pt x="46" y="38"/>
                    <a:pt x="48" y="37"/>
                  </a:cubicBezTo>
                  <a:cubicBezTo>
                    <a:pt x="51" y="36"/>
                    <a:pt x="54" y="34"/>
                    <a:pt x="56" y="32"/>
                  </a:cubicBezTo>
                  <a:cubicBezTo>
                    <a:pt x="112" y="0"/>
                    <a:pt x="112" y="0"/>
                    <a:pt x="112"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40" name="BURKE"/>
            <p:cNvSpPr>
              <a:spLocks/>
            </p:cNvSpPr>
            <p:nvPr/>
          </p:nvSpPr>
          <p:spPr bwMode="auto">
            <a:xfrm>
              <a:off x="5438775" y="2754894"/>
              <a:ext cx="730250" cy="574094"/>
            </a:xfrm>
            <a:custGeom>
              <a:avLst/>
              <a:gdLst>
                <a:gd name="T0" fmla="*/ 41 w 307"/>
                <a:gd name="T1" fmla="*/ 8 h 243"/>
                <a:gd name="T2" fmla="*/ 69 w 307"/>
                <a:gd name="T3" fmla="*/ 8 h 243"/>
                <a:gd name="T4" fmla="*/ 85 w 307"/>
                <a:gd name="T5" fmla="*/ 27 h 243"/>
                <a:gd name="T6" fmla="*/ 131 w 307"/>
                <a:gd name="T7" fmla="*/ 34 h 243"/>
                <a:gd name="T8" fmla="*/ 162 w 307"/>
                <a:gd name="T9" fmla="*/ 22 h 243"/>
                <a:gd name="T10" fmla="*/ 183 w 307"/>
                <a:gd name="T11" fmla="*/ 24 h 243"/>
                <a:gd name="T12" fmla="*/ 195 w 307"/>
                <a:gd name="T13" fmla="*/ 29 h 243"/>
                <a:gd name="T14" fmla="*/ 192 w 307"/>
                <a:gd name="T15" fmla="*/ 35 h 243"/>
                <a:gd name="T16" fmla="*/ 217 w 307"/>
                <a:gd name="T17" fmla="*/ 58 h 243"/>
                <a:gd name="T18" fmla="*/ 228 w 307"/>
                <a:gd name="T19" fmla="*/ 66 h 243"/>
                <a:gd name="T20" fmla="*/ 269 w 307"/>
                <a:gd name="T21" fmla="*/ 110 h 243"/>
                <a:gd name="T22" fmla="*/ 289 w 307"/>
                <a:gd name="T23" fmla="*/ 120 h 243"/>
                <a:gd name="T24" fmla="*/ 296 w 307"/>
                <a:gd name="T25" fmla="*/ 120 h 243"/>
                <a:gd name="T26" fmla="*/ 297 w 307"/>
                <a:gd name="T27" fmla="*/ 124 h 243"/>
                <a:gd name="T28" fmla="*/ 307 w 307"/>
                <a:gd name="T29" fmla="*/ 133 h 243"/>
                <a:gd name="T30" fmla="*/ 228 w 307"/>
                <a:gd name="T31" fmla="*/ 192 h 243"/>
                <a:gd name="T32" fmla="*/ 218 w 307"/>
                <a:gd name="T33" fmla="*/ 183 h 243"/>
                <a:gd name="T34" fmla="*/ 161 w 307"/>
                <a:gd name="T35" fmla="*/ 181 h 243"/>
                <a:gd name="T36" fmla="*/ 137 w 307"/>
                <a:gd name="T37" fmla="*/ 184 h 243"/>
                <a:gd name="T38" fmla="*/ 112 w 307"/>
                <a:gd name="T39" fmla="*/ 185 h 243"/>
                <a:gd name="T40" fmla="*/ 78 w 307"/>
                <a:gd name="T41" fmla="*/ 212 h 243"/>
                <a:gd name="T42" fmla="*/ 71 w 307"/>
                <a:gd name="T43" fmla="*/ 239 h 243"/>
                <a:gd name="T44" fmla="*/ 62 w 307"/>
                <a:gd name="T45" fmla="*/ 239 h 243"/>
                <a:gd name="T46" fmla="*/ 34 w 307"/>
                <a:gd name="T47" fmla="*/ 237 h 243"/>
                <a:gd name="T48" fmla="*/ 14 w 307"/>
                <a:gd name="T49" fmla="*/ 234 h 243"/>
                <a:gd name="T50" fmla="*/ 0 w 307"/>
                <a:gd name="T51" fmla="*/ 226 h 243"/>
                <a:gd name="T52" fmla="*/ 16 w 307"/>
                <a:gd name="T53" fmla="*/ 190 h 243"/>
                <a:gd name="T54" fmla="*/ 15 w 307"/>
                <a:gd name="T55" fmla="*/ 158 h 243"/>
                <a:gd name="T56" fmla="*/ 13 w 307"/>
                <a:gd name="T57" fmla="*/ 111 h 243"/>
                <a:gd name="T58" fmla="*/ 25 w 307"/>
                <a:gd name="T59" fmla="*/ 66 h 243"/>
                <a:gd name="T60" fmla="*/ 26 w 307"/>
                <a:gd name="T61" fmla="*/ 22 h 243"/>
                <a:gd name="T62" fmla="*/ 24 w 307"/>
                <a:gd name="T63" fmla="*/ 16 h 243"/>
                <a:gd name="connsiteX0" fmla="*/ 782 w 10000"/>
                <a:gd name="connsiteY0" fmla="*/ 593 h 9935"/>
                <a:gd name="connsiteX1" fmla="*/ 1336 w 10000"/>
                <a:gd name="connsiteY1" fmla="*/ 264 h 9935"/>
                <a:gd name="connsiteX2" fmla="*/ 1922 w 10000"/>
                <a:gd name="connsiteY2" fmla="*/ 17 h 9935"/>
                <a:gd name="connsiteX3" fmla="*/ 2248 w 10000"/>
                <a:gd name="connsiteY3" fmla="*/ 264 h 9935"/>
                <a:gd name="connsiteX4" fmla="*/ 2508 w 10000"/>
                <a:gd name="connsiteY4" fmla="*/ 511 h 9935"/>
                <a:gd name="connsiteX5" fmla="*/ 2769 w 10000"/>
                <a:gd name="connsiteY5" fmla="*/ 1046 h 9935"/>
                <a:gd name="connsiteX6" fmla="*/ 3257 w 10000"/>
                <a:gd name="connsiteY6" fmla="*/ 1211 h 9935"/>
                <a:gd name="connsiteX7" fmla="*/ 4267 w 10000"/>
                <a:gd name="connsiteY7" fmla="*/ 1334 h 9935"/>
                <a:gd name="connsiteX8" fmla="*/ 4788 w 10000"/>
                <a:gd name="connsiteY8" fmla="*/ 1211 h 9935"/>
                <a:gd name="connsiteX9" fmla="*/ 5277 w 10000"/>
                <a:gd name="connsiteY9" fmla="*/ 840 h 9935"/>
                <a:gd name="connsiteX10" fmla="*/ 5798 w 10000"/>
                <a:gd name="connsiteY10" fmla="*/ 799 h 9935"/>
                <a:gd name="connsiteX11" fmla="*/ 5961 w 10000"/>
                <a:gd name="connsiteY11" fmla="*/ 923 h 9935"/>
                <a:gd name="connsiteX12" fmla="*/ 6026 w 10000"/>
                <a:gd name="connsiteY12" fmla="*/ 964 h 9935"/>
                <a:gd name="connsiteX13" fmla="*/ 6352 w 10000"/>
                <a:gd name="connsiteY13" fmla="*/ 1128 h 9935"/>
                <a:gd name="connsiteX14" fmla="*/ 6352 w 10000"/>
                <a:gd name="connsiteY14" fmla="*/ 1128 h 9935"/>
                <a:gd name="connsiteX15" fmla="*/ 6254 w 10000"/>
                <a:gd name="connsiteY15" fmla="*/ 1375 h 9935"/>
                <a:gd name="connsiteX16" fmla="*/ 6710 w 10000"/>
                <a:gd name="connsiteY16" fmla="*/ 1951 h 9935"/>
                <a:gd name="connsiteX17" fmla="*/ 7068 w 10000"/>
                <a:gd name="connsiteY17" fmla="*/ 2322 h 9935"/>
                <a:gd name="connsiteX18" fmla="*/ 7264 w 10000"/>
                <a:gd name="connsiteY18" fmla="*/ 2034 h 9935"/>
                <a:gd name="connsiteX19" fmla="*/ 7427 w 10000"/>
                <a:gd name="connsiteY19" fmla="*/ 2651 h 9935"/>
                <a:gd name="connsiteX20" fmla="*/ 7785 w 10000"/>
                <a:gd name="connsiteY20" fmla="*/ 3268 h 9935"/>
                <a:gd name="connsiteX21" fmla="*/ 8762 w 10000"/>
                <a:gd name="connsiteY21" fmla="*/ 4462 h 9935"/>
                <a:gd name="connsiteX22" fmla="*/ 9349 w 10000"/>
                <a:gd name="connsiteY22" fmla="*/ 4585 h 9935"/>
                <a:gd name="connsiteX23" fmla="*/ 9414 w 10000"/>
                <a:gd name="connsiteY23" fmla="*/ 4873 h 9935"/>
                <a:gd name="connsiteX24" fmla="*/ 9609 w 10000"/>
                <a:gd name="connsiteY24" fmla="*/ 4832 h 9935"/>
                <a:gd name="connsiteX25" fmla="*/ 9642 w 10000"/>
                <a:gd name="connsiteY25" fmla="*/ 4873 h 9935"/>
                <a:gd name="connsiteX26" fmla="*/ 9642 w 10000"/>
                <a:gd name="connsiteY26" fmla="*/ 5038 h 9935"/>
                <a:gd name="connsiteX27" fmla="*/ 9674 w 10000"/>
                <a:gd name="connsiteY27" fmla="*/ 5038 h 9935"/>
                <a:gd name="connsiteX28" fmla="*/ 10000 w 10000"/>
                <a:gd name="connsiteY28" fmla="*/ 5408 h 9935"/>
                <a:gd name="connsiteX29" fmla="*/ 10000 w 10000"/>
                <a:gd name="connsiteY29" fmla="*/ 5408 h 9935"/>
                <a:gd name="connsiteX30" fmla="*/ 7427 w 10000"/>
                <a:gd name="connsiteY30" fmla="*/ 7836 h 9935"/>
                <a:gd name="connsiteX31" fmla="*/ 7427 w 10000"/>
                <a:gd name="connsiteY31" fmla="*/ 7836 h 9935"/>
                <a:gd name="connsiteX32" fmla="*/ 7166 w 10000"/>
                <a:gd name="connsiteY32" fmla="*/ 7548 h 9935"/>
                <a:gd name="connsiteX33" fmla="*/ 7101 w 10000"/>
                <a:gd name="connsiteY33" fmla="*/ 7466 h 9935"/>
                <a:gd name="connsiteX34" fmla="*/ 6743 w 10000"/>
                <a:gd name="connsiteY34" fmla="*/ 7219 h 9935"/>
                <a:gd name="connsiteX35" fmla="*/ 5244 w 10000"/>
                <a:gd name="connsiteY35" fmla="*/ 7384 h 9935"/>
                <a:gd name="connsiteX36" fmla="*/ 4886 w 10000"/>
                <a:gd name="connsiteY36" fmla="*/ 7507 h 9935"/>
                <a:gd name="connsiteX37" fmla="*/ 4463 w 10000"/>
                <a:gd name="connsiteY37" fmla="*/ 7507 h 9935"/>
                <a:gd name="connsiteX38" fmla="*/ 3713 w 10000"/>
                <a:gd name="connsiteY38" fmla="*/ 7548 h 9935"/>
                <a:gd name="connsiteX39" fmla="*/ 3648 w 10000"/>
                <a:gd name="connsiteY39" fmla="*/ 7548 h 9935"/>
                <a:gd name="connsiteX40" fmla="*/ 2801 w 10000"/>
                <a:gd name="connsiteY40" fmla="*/ 8207 h 9935"/>
                <a:gd name="connsiteX41" fmla="*/ 2541 w 10000"/>
                <a:gd name="connsiteY41" fmla="*/ 8659 h 9935"/>
                <a:gd name="connsiteX42" fmla="*/ 2345 w 10000"/>
                <a:gd name="connsiteY42" fmla="*/ 9235 h 9935"/>
                <a:gd name="connsiteX43" fmla="*/ 2313 w 10000"/>
                <a:gd name="connsiteY43" fmla="*/ 9770 h 9935"/>
                <a:gd name="connsiteX44" fmla="*/ 2313 w 10000"/>
                <a:gd name="connsiteY44" fmla="*/ 9770 h 9935"/>
                <a:gd name="connsiteX45" fmla="*/ 2020 w 10000"/>
                <a:gd name="connsiteY45" fmla="*/ 9770 h 9935"/>
                <a:gd name="connsiteX46" fmla="*/ 1531 w 10000"/>
                <a:gd name="connsiteY46" fmla="*/ 9935 h 9935"/>
                <a:gd name="connsiteX47" fmla="*/ 1107 w 10000"/>
                <a:gd name="connsiteY47" fmla="*/ 9688 h 9935"/>
                <a:gd name="connsiteX48" fmla="*/ 1010 w 10000"/>
                <a:gd name="connsiteY48" fmla="*/ 9647 h 9935"/>
                <a:gd name="connsiteX49" fmla="*/ 456 w 10000"/>
                <a:gd name="connsiteY49" fmla="*/ 9565 h 9935"/>
                <a:gd name="connsiteX50" fmla="*/ 0 w 10000"/>
                <a:gd name="connsiteY50" fmla="*/ 9235 h 9935"/>
                <a:gd name="connsiteX51" fmla="*/ 0 w 10000"/>
                <a:gd name="connsiteY51" fmla="*/ 9235 h 9935"/>
                <a:gd name="connsiteX52" fmla="*/ 163 w 10000"/>
                <a:gd name="connsiteY52" fmla="*/ 8906 h 9935"/>
                <a:gd name="connsiteX53" fmla="*/ 521 w 10000"/>
                <a:gd name="connsiteY53" fmla="*/ 7754 h 9935"/>
                <a:gd name="connsiteX54" fmla="*/ 521 w 10000"/>
                <a:gd name="connsiteY54" fmla="*/ 6519 h 9935"/>
                <a:gd name="connsiteX55" fmla="*/ 489 w 10000"/>
                <a:gd name="connsiteY55" fmla="*/ 6437 h 9935"/>
                <a:gd name="connsiteX56" fmla="*/ 456 w 10000"/>
                <a:gd name="connsiteY56" fmla="*/ 6149 h 9935"/>
                <a:gd name="connsiteX57" fmla="*/ 423 w 10000"/>
                <a:gd name="connsiteY57" fmla="*/ 4503 h 9935"/>
                <a:gd name="connsiteX58" fmla="*/ 554 w 10000"/>
                <a:gd name="connsiteY58" fmla="*/ 3474 h 9935"/>
                <a:gd name="connsiteX59" fmla="*/ 814 w 10000"/>
                <a:gd name="connsiteY59" fmla="*/ 2651 h 9935"/>
                <a:gd name="connsiteX60" fmla="*/ 1042 w 10000"/>
                <a:gd name="connsiteY60" fmla="*/ 1128 h 9935"/>
                <a:gd name="connsiteX61" fmla="*/ 847 w 10000"/>
                <a:gd name="connsiteY61" fmla="*/ 840 h 9935"/>
                <a:gd name="connsiteX62" fmla="*/ 782 w 10000"/>
                <a:gd name="connsiteY62" fmla="*/ 676 h 9935"/>
                <a:gd name="connsiteX63" fmla="*/ 782 w 10000"/>
                <a:gd name="connsiteY63" fmla="*/ 593 h 9935"/>
                <a:gd name="connsiteX0" fmla="*/ 782 w 10000"/>
                <a:gd name="connsiteY0" fmla="*/ 597 h 10000"/>
                <a:gd name="connsiteX1" fmla="*/ 1336 w 10000"/>
                <a:gd name="connsiteY1" fmla="*/ 266 h 10000"/>
                <a:gd name="connsiteX2" fmla="*/ 1922 w 10000"/>
                <a:gd name="connsiteY2" fmla="*/ 17 h 10000"/>
                <a:gd name="connsiteX3" fmla="*/ 2248 w 10000"/>
                <a:gd name="connsiteY3" fmla="*/ 266 h 10000"/>
                <a:gd name="connsiteX4" fmla="*/ 2508 w 10000"/>
                <a:gd name="connsiteY4" fmla="*/ 514 h 10000"/>
                <a:gd name="connsiteX5" fmla="*/ 2769 w 10000"/>
                <a:gd name="connsiteY5" fmla="*/ 1053 h 10000"/>
                <a:gd name="connsiteX6" fmla="*/ 3257 w 10000"/>
                <a:gd name="connsiteY6" fmla="*/ 1219 h 10000"/>
                <a:gd name="connsiteX7" fmla="*/ 4267 w 10000"/>
                <a:gd name="connsiteY7" fmla="*/ 1343 h 10000"/>
                <a:gd name="connsiteX8" fmla="*/ 4788 w 10000"/>
                <a:gd name="connsiteY8" fmla="*/ 1219 h 10000"/>
                <a:gd name="connsiteX9" fmla="*/ 5277 w 10000"/>
                <a:gd name="connsiteY9" fmla="*/ 845 h 10000"/>
                <a:gd name="connsiteX10" fmla="*/ 5798 w 10000"/>
                <a:gd name="connsiteY10" fmla="*/ 804 h 10000"/>
                <a:gd name="connsiteX11" fmla="*/ 5961 w 10000"/>
                <a:gd name="connsiteY11" fmla="*/ 929 h 10000"/>
                <a:gd name="connsiteX12" fmla="*/ 6026 w 10000"/>
                <a:gd name="connsiteY12" fmla="*/ 970 h 10000"/>
                <a:gd name="connsiteX13" fmla="*/ 6352 w 10000"/>
                <a:gd name="connsiteY13" fmla="*/ 1135 h 10000"/>
                <a:gd name="connsiteX14" fmla="*/ 6352 w 10000"/>
                <a:gd name="connsiteY14" fmla="*/ 1135 h 10000"/>
                <a:gd name="connsiteX15" fmla="*/ 6254 w 10000"/>
                <a:gd name="connsiteY15" fmla="*/ 1384 h 10000"/>
                <a:gd name="connsiteX16" fmla="*/ 6710 w 10000"/>
                <a:gd name="connsiteY16" fmla="*/ 1632 h 10000"/>
                <a:gd name="connsiteX17" fmla="*/ 7068 w 10000"/>
                <a:gd name="connsiteY17" fmla="*/ 2337 h 10000"/>
                <a:gd name="connsiteX18" fmla="*/ 7264 w 10000"/>
                <a:gd name="connsiteY18" fmla="*/ 2047 h 10000"/>
                <a:gd name="connsiteX19" fmla="*/ 7427 w 10000"/>
                <a:gd name="connsiteY19" fmla="*/ 2668 h 10000"/>
                <a:gd name="connsiteX20" fmla="*/ 7785 w 10000"/>
                <a:gd name="connsiteY20" fmla="*/ 3289 h 10000"/>
                <a:gd name="connsiteX21" fmla="*/ 8762 w 10000"/>
                <a:gd name="connsiteY21" fmla="*/ 4491 h 10000"/>
                <a:gd name="connsiteX22" fmla="*/ 9349 w 10000"/>
                <a:gd name="connsiteY22" fmla="*/ 4615 h 10000"/>
                <a:gd name="connsiteX23" fmla="*/ 9414 w 10000"/>
                <a:gd name="connsiteY23" fmla="*/ 4905 h 10000"/>
                <a:gd name="connsiteX24" fmla="*/ 9609 w 10000"/>
                <a:gd name="connsiteY24" fmla="*/ 4864 h 10000"/>
                <a:gd name="connsiteX25" fmla="*/ 9642 w 10000"/>
                <a:gd name="connsiteY25" fmla="*/ 4905 h 10000"/>
                <a:gd name="connsiteX26" fmla="*/ 9642 w 10000"/>
                <a:gd name="connsiteY26" fmla="*/ 5071 h 10000"/>
                <a:gd name="connsiteX27" fmla="*/ 9674 w 10000"/>
                <a:gd name="connsiteY27" fmla="*/ 5071 h 10000"/>
                <a:gd name="connsiteX28" fmla="*/ 10000 w 10000"/>
                <a:gd name="connsiteY28" fmla="*/ 5443 h 10000"/>
                <a:gd name="connsiteX29" fmla="*/ 10000 w 10000"/>
                <a:gd name="connsiteY29" fmla="*/ 5443 h 10000"/>
                <a:gd name="connsiteX30" fmla="*/ 7427 w 10000"/>
                <a:gd name="connsiteY30" fmla="*/ 7887 h 10000"/>
                <a:gd name="connsiteX31" fmla="*/ 7427 w 10000"/>
                <a:gd name="connsiteY31" fmla="*/ 7887 h 10000"/>
                <a:gd name="connsiteX32" fmla="*/ 7166 w 10000"/>
                <a:gd name="connsiteY32" fmla="*/ 7597 h 10000"/>
                <a:gd name="connsiteX33" fmla="*/ 7101 w 10000"/>
                <a:gd name="connsiteY33" fmla="*/ 7515 h 10000"/>
                <a:gd name="connsiteX34" fmla="*/ 6743 w 10000"/>
                <a:gd name="connsiteY34" fmla="*/ 7266 h 10000"/>
                <a:gd name="connsiteX35" fmla="*/ 5244 w 10000"/>
                <a:gd name="connsiteY35" fmla="*/ 7432 h 10000"/>
                <a:gd name="connsiteX36" fmla="*/ 4886 w 10000"/>
                <a:gd name="connsiteY36" fmla="*/ 7556 h 10000"/>
                <a:gd name="connsiteX37" fmla="*/ 4463 w 10000"/>
                <a:gd name="connsiteY37" fmla="*/ 7556 h 10000"/>
                <a:gd name="connsiteX38" fmla="*/ 3713 w 10000"/>
                <a:gd name="connsiteY38" fmla="*/ 7597 h 10000"/>
                <a:gd name="connsiteX39" fmla="*/ 3648 w 10000"/>
                <a:gd name="connsiteY39" fmla="*/ 7597 h 10000"/>
                <a:gd name="connsiteX40" fmla="*/ 2801 w 10000"/>
                <a:gd name="connsiteY40" fmla="*/ 8261 h 10000"/>
                <a:gd name="connsiteX41" fmla="*/ 2541 w 10000"/>
                <a:gd name="connsiteY41" fmla="*/ 8716 h 10000"/>
                <a:gd name="connsiteX42" fmla="*/ 2345 w 10000"/>
                <a:gd name="connsiteY42" fmla="*/ 9295 h 10000"/>
                <a:gd name="connsiteX43" fmla="*/ 2313 w 10000"/>
                <a:gd name="connsiteY43" fmla="*/ 9834 h 10000"/>
                <a:gd name="connsiteX44" fmla="*/ 2313 w 10000"/>
                <a:gd name="connsiteY44" fmla="*/ 9834 h 10000"/>
                <a:gd name="connsiteX45" fmla="*/ 2020 w 10000"/>
                <a:gd name="connsiteY45" fmla="*/ 9834 h 10000"/>
                <a:gd name="connsiteX46" fmla="*/ 1531 w 10000"/>
                <a:gd name="connsiteY46" fmla="*/ 10000 h 10000"/>
                <a:gd name="connsiteX47" fmla="*/ 1107 w 10000"/>
                <a:gd name="connsiteY47" fmla="*/ 9751 h 10000"/>
                <a:gd name="connsiteX48" fmla="*/ 1010 w 10000"/>
                <a:gd name="connsiteY48" fmla="*/ 9710 h 10000"/>
                <a:gd name="connsiteX49" fmla="*/ 456 w 10000"/>
                <a:gd name="connsiteY49" fmla="*/ 9628 h 10000"/>
                <a:gd name="connsiteX50" fmla="*/ 0 w 10000"/>
                <a:gd name="connsiteY50" fmla="*/ 9295 h 10000"/>
                <a:gd name="connsiteX51" fmla="*/ 0 w 10000"/>
                <a:gd name="connsiteY51" fmla="*/ 9295 h 10000"/>
                <a:gd name="connsiteX52" fmla="*/ 163 w 10000"/>
                <a:gd name="connsiteY52" fmla="*/ 8964 h 10000"/>
                <a:gd name="connsiteX53" fmla="*/ 521 w 10000"/>
                <a:gd name="connsiteY53" fmla="*/ 7805 h 10000"/>
                <a:gd name="connsiteX54" fmla="*/ 521 w 10000"/>
                <a:gd name="connsiteY54" fmla="*/ 6562 h 10000"/>
                <a:gd name="connsiteX55" fmla="*/ 489 w 10000"/>
                <a:gd name="connsiteY55" fmla="*/ 6479 h 10000"/>
                <a:gd name="connsiteX56" fmla="*/ 456 w 10000"/>
                <a:gd name="connsiteY56" fmla="*/ 6189 h 10000"/>
                <a:gd name="connsiteX57" fmla="*/ 423 w 10000"/>
                <a:gd name="connsiteY57" fmla="*/ 4532 h 10000"/>
                <a:gd name="connsiteX58" fmla="*/ 554 w 10000"/>
                <a:gd name="connsiteY58" fmla="*/ 3497 h 10000"/>
                <a:gd name="connsiteX59" fmla="*/ 814 w 10000"/>
                <a:gd name="connsiteY59" fmla="*/ 2668 h 10000"/>
                <a:gd name="connsiteX60" fmla="*/ 1042 w 10000"/>
                <a:gd name="connsiteY60" fmla="*/ 1135 h 10000"/>
                <a:gd name="connsiteX61" fmla="*/ 847 w 10000"/>
                <a:gd name="connsiteY61" fmla="*/ 845 h 10000"/>
                <a:gd name="connsiteX62" fmla="*/ 782 w 10000"/>
                <a:gd name="connsiteY62" fmla="*/ 680 h 10000"/>
                <a:gd name="connsiteX63" fmla="*/ 782 w 10000"/>
                <a:gd name="connsiteY63" fmla="*/ 597 h 10000"/>
                <a:gd name="connsiteX0" fmla="*/ 782 w 10000"/>
                <a:gd name="connsiteY0" fmla="*/ 597 h 10000"/>
                <a:gd name="connsiteX1" fmla="*/ 1336 w 10000"/>
                <a:gd name="connsiteY1" fmla="*/ 266 h 10000"/>
                <a:gd name="connsiteX2" fmla="*/ 1922 w 10000"/>
                <a:gd name="connsiteY2" fmla="*/ 17 h 10000"/>
                <a:gd name="connsiteX3" fmla="*/ 2248 w 10000"/>
                <a:gd name="connsiteY3" fmla="*/ 266 h 10000"/>
                <a:gd name="connsiteX4" fmla="*/ 2508 w 10000"/>
                <a:gd name="connsiteY4" fmla="*/ 514 h 10000"/>
                <a:gd name="connsiteX5" fmla="*/ 2769 w 10000"/>
                <a:gd name="connsiteY5" fmla="*/ 1053 h 10000"/>
                <a:gd name="connsiteX6" fmla="*/ 3257 w 10000"/>
                <a:gd name="connsiteY6" fmla="*/ 1219 h 10000"/>
                <a:gd name="connsiteX7" fmla="*/ 4267 w 10000"/>
                <a:gd name="connsiteY7" fmla="*/ 1343 h 10000"/>
                <a:gd name="connsiteX8" fmla="*/ 4788 w 10000"/>
                <a:gd name="connsiteY8" fmla="*/ 1219 h 10000"/>
                <a:gd name="connsiteX9" fmla="*/ 5277 w 10000"/>
                <a:gd name="connsiteY9" fmla="*/ 845 h 10000"/>
                <a:gd name="connsiteX10" fmla="*/ 5798 w 10000"/>
                <a:gd name="connsiteY10" fmla="*/ 804 h 10000"/>
                <a:gd name="connsiteX11" fmla="*/ 5961 w 10000"/>
                <a:gd name="connsiteY11" fmla="*/ 929 h 10000"/>
                <a:gd name="connsiteX12" fmla="*/ 6026 w 10000"/>
                <a:gd name="connsiteY12" fmla="*/ 970 h 10000"/>
                <a:gd name="connsiteX13" fmla="*/ 6352 w 10000"/>
                <a:gd name="connsiteY13" fmla="*/ 1135 h 10000"/>
                <a:gd name="connsiteX14" fmla="*/ 6352 w 10000"/>
                <a:gd name="connsiteY14" fmla="*/ 1135 h 10000"/>
                <a:gd name="connsiteX15" fmla="*/ 6254 w 10000"/>
                <a:gd name="connsiteY15" fmla="*/ 1384 h 10000"/>
                <a:gd name="connsiteX16" fmla="*/ 6710 w 10000"/>
                <a:gd name="connsiteY16" fmla="*/ 1632 h 10000"/>
                <a:gd name="connsiteX17" fmla="*/ 7068 w 10000"/>
                <a:gd name="connsiteY17" fmla="*/ 2337 h 10000"/>
                <a:gd name="connsiteX18" fmla="*/ 7264 w 10000"/>
                <a:gd name="connsiteY18" fmla="*/ 2047 h 10000"/>
                <a:gd name="connsiteX19" fmla="*/ 7427 w 10000"/>
                <a:gd name="connsiteY19" fmla="*/ 2668 h 10000"/>
                <a:gd name="connsiteX20" fmla="*/ 7785 w 10000"/>
                <a:gd name="connsiteY20" fmla="*/ 3289 h 10000"/>
                <a:gd name="connsiteX21" fmla="*/ 8371 w 10000"/>
                <a:gd name="connsiteY21" fmla="*/ 4076 h 10000"/>
                <a:gd name="connsiteX22" fmla="*/ 9349 w 10000"/>
                <a:gd name="connsiteY22" fmla="*/ 4615 h 10000"/>
                <a:gd name="connsiteX23" fmla="*/ 9414 w 10000"/>
                <a:gd name="connsiteY23" fmla="*/ 4905 h 10000"/>
                <a:gd name="connsiteX24" fmla="*/ 9609 w 10000"/>
                <a:gd name="connsiteY24" fmla="*/ 4864 h 10000"/>
                <a:gd name="connsiteX25" fmla="*/ 9642 w 10000"/>
                <a:gd name="connsiteY25" fmla="*/ 4905 h 10000"/>
                <a:gd name="connsiteX26" fmla="*/ 9642 w 10000"/>
                <a:gd name="connsiteY26" fmla="*/ 5071 h 10000"/>
                <a:gd name="connsiteX27" fmla="*/ 9674 w 10000"/>
                <a:gd name="connsiteY27" fmla="*/ 5071 h 10000"/>
                <a:gd name="connsiteX28" fmla="*/ 10000 w 10000"/>
                <a:gd name="connsiteY28" fmla="*/ 5443 h 10000"/>
                <a:gd name="connsiteX29" fmla="*/ 10000 w 10000"/>
                <a:gd name="connsiteY29" fmla="*/ 5443 h 10000"/>
                <a:gd name="connsiteX30" fmla="*/ 7427 w 10000"/>
                <a:gd name="connsiteY30" fmla="*/ 7887 h 10000"/>
                <a:gd name="connsiteX31" fmla="*/ 7427 w 10000"/>
                <a:gd name="connsiteY31" fmla="*/ 7887 h 10000"/>
                <a:gd name="connsiteX32" fmla="*/ 7166 w 10000"/>
                <a:gd name="connsiteY32" fmla="*/ 7597 h 10000"/>
                <a:gd name="connsiteX33" fmla="*/ 7101 w 10000"/>
                <a:gd name="connsiteY33" fmla="*/ 7515 h 10000"/>
                <a:gd name="connsiteX34" fmla="*/ 6743 w 10000"/>
                <a:gd name="connsiteY34" fmla="*/ 7266 h 10000"/>
                <a:gd name="connsiteX35" fmla="*/ 5244 w 10000"/>
                <a:gd name="connsiteY35" fmla="*/ 7432 h 10000"/>
                <a:gd name="connsiteX36" fmla="*/ 4886 w 10000"/>
                <a:gd name="connsiteY36" fmla="*/ 7556 h 10000"/>
                <a:gd name="connsiteX37" fmla="*/ 4463 w 10000"/>
                <a:gd name="connsiteY37" fmla="*/ 7556 h 10000"/>
                <a:gd name="connsiteX38" fmla="*/ 3713 w 10000"/>
                <a:gd name="connsiteY38" fmla="*/ 7597 h 10000"/>
                <a:gd name="connsiteX39" fmla="*/ 3648 w 10000"/>
                <a:gd name="connsiteY39" fmla="*/ 7597 h 10000"/>
                <a:gd name="connsiteX40" fmla="*/ 2801 w 10000"/>
                <a:gd name="connsiteY40" fmla="*/ 8261 h 10000"/>
                <a:gd name="connsiteX41" fmla="*/ 2541 w 10000"/>
                <a:gd name="connsiteY41" fmla="*/ 8716 h 10000"/>
                <a:gd name="connsiteX42" fmla="*/ 2345 w 10000"/>
                <a:gd name="connsiteY42" fmla="*/ 9295 h 10000"/>
                <a:gd name="connsiteX43" fmla="*/ 2313 w 10000"/>
                <a:gd name="connsiteY43" fmla="*/ 9834 h 10000"/>
                <a:gd name="connsiteX44" fmla="*/ 2313 w 10000"/>
                <a:gd name="connsiteY44" fmla="*/ 9834 h 10000"/>
                <a:gd name="connsiteX45" fmla="*/ 2020 w 10000"/>
                <a:gd name="connsiteY45" fmla="*/ 9834 h 10000"/>
                <a:gd name="connsiteX46" fmla="*/ 1531 w 10000"/>
                <a:gd name="connsiteY46" fmla="*/ 10000 h 10000"/>
                <a:gd name="connsiteX47" fmla="*/ 1107 w 10000"/>
                <a:gd name="connsiteY47" fmla="*/ 9751 h 10000"/>
                <a:gd name="connsiteX48" fmla="*/ 1010 w 10000"/>
                <a:gd name="connsiteY48" fmla="*/ 9710 h 10000"/>
                <a:gd name="connsiteX49" fmla="*/ 456 w 10000"/>
                <a:gd name="connsiteY49" fmla="*/ 9628 h 10000"/>
                <a:gd name="connsiteX50" fmla="*/ 0 w 10000"/>
                <a:gd name="connsiteY50" fmla="*/ 9295 h 10000"/>
                <a:gd name="connsiteX51" fmla="*/ 0 w 10000"/>
                <a:gd name="connsiteY51" fmla="*/ 9295 h 10000"/>
                <a:gd name="connsiteX52" fmla="*/ 163 w 10000"/>
                <a:gd name="connsiteY52" fmla="*/ 8964 h 10000"/>
                <a:gd name="connsiteX53" fmla="*/ 521 w 10000"/>
                <a:gd name="connsiteY53" fmla="*/ 7805 h 10000"/>
                <a:gd name="connsiteX54" fmla="*/ 521 w 10000"/>
                <a:gd name="connsiteY54" fmla="*/ 6562 h 10000"/>
                <a:gd name="connsiteX55" fmla="*/ 489 w 10000"/>
                <a:gd name="connsiteY55" fmla="*/ 6479 h 10000"/>
                <a:gd name="connsiteX56" fmla="*/ 456 w 10000"/>
                <a:gd name="connsiteY56" fmla="*/ 6189 h 10000"/>
                <a:gd name="connsiteX57" fmla="*/ 423 w 10000"/>
                <a:gd name="connsiteY57" fmla="*/ 4532 h 10000"/>
                <a:gd name="connsiteX58" fmla="*/ 554 w 10000"/>
                <a:gd name="connsiteY58" fmla="*/ 3497 h 10000"/>
                <a:gd name="connsiteX59" fmla="*/ 814 w 10000"/>
                <a:gd name="connsiteY59" fmla="*/ 2668 h 10000"/>
                <a:gd name="connsiteX60" fmla="*/ 1042 w 10000"/>
                <a:gd name="connsiteY60" fmla="*/ 1135 h 10000"/>
                <a:gd name="connsiteX61" fmla="*/ 847 w 10000"/>
                <a:gd name="connsiteY61" fmla="*/ 845 h 10000"/>
                <a:gd name="connsiteX62" fmla="*/ 782 w 10000"/>
                <a:gd name="connsiteY62" fmla="*/ 680 h 10000"/>
                <a:gd name="connsiteX63" fmla="*/ 782 w 10000"/>
                <a:gd name="connsiteY63" fmla="*/ 5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00" h="10000">
                  <a:moveTo>
                    <a:pt x="782" y="597"/>
                  </a:moveTo>
                  <a:cubicBezTo>
                    <a:pt x="977" y="514"/>
                    <a:pt x="1140" y="349"/>
                    <a:pt x="1336" y="266"/>
                  </a:cubicBezTo>
                  <a:cubicBezTo>
                    <a:pt x="1498" y="183"/>
                    <a:pt x="1759" y="-65"/>
                    <a:pt x="1922" y="17"/>
                  </a:cubicBezTo>
                  <a:cubicBezTo>
                    <a:pt x="2020" y="224"/>
                    <a:pt x="2117" y="183"/>
                    <a:pt x="2248" y="266"/>
                  </a:cubicBezTo>
                  <a:cubicBezTo>
                    <a:pt x="2345" y="349"/>
                    <a:pt x="2476" y="349"/>
                    <a:pt x="2508" y="514"/>
                  </a:cubicBezTo>
                  <a:cubicBezTo>
                    <a:pt x="2541" y="722"/>
                    <a:pt x="2638" y="888"/>
                    <a:pt x="2769" y="1053"/>
                  </a:cubicBezTo>
                  <a:cubicBezTo>
                    <a:pt x="2932" y="1343"/>
                    <a:pt x="2964" y="1425"/>
                    <a:pt x="3257" y="1219"/>
                  </a:cubicBezTo>
                  <a:cubicBezTo>
                    <a:pt x="3616" y="1135"/>
                    <a:pt x="3941" y="1219"/>
                    <a:pt x="4267" y="1343"/>
                  </a:cubicBezTo>
                  <a:cubicBezTo>
                    <a:pt x="4463" y="1384"/>
                    <a:pt x="4625" y="1343"/>
                    <a:pt x="4788" y="1219"/>
                  </a:cubicBezTo>
                  <a:cubicBezTo>
                    <a:pt x="4919" y="1094"/>
                    <a:pt x="5147" y="970"/>
                    <a:pt x="5277" y="845"/>
                  </a:cubicBezTo>
                  <a:cubicBezTo>
                    <a:pt x="5472" y="845"/>
                    <a:pt x="5603" y="804"/>
                    <a:pt x="5798" y="804"/>
                  </a:cubicBezTo>
                  <a:cubicBezTo>
                    <a:pt x="5831" y="845"/>
                    <a:pt x="5928" y="888"/>
                    <a:pt x="5961" y="929"/>
                  </a:cubicBezTo>
                  <a:cubicBezTo>
                    <a:pt x="5993" y="929"/>
                    <a:pt x="6026" y="929"/>
                    <a:pt x="6026" y="970"/>
                  </a:cubicBezTo>
                  <a:cubicBezTo>
                    <a:pt x="6091" y="970"/>
                    <a:pt x="6319" y="1094"/>
                    <a:pt x="6352" y="1135"/>
                  </a:cubicBezTo>
                  <a:lnTo>
                    <a:pt x="6352" y="1135"/>
                  </a:lnTo>
                  <a:cubicBezTo>
                    <a:pt x="6319" y="1178"/>
                    <a:pt x="6194" y="1301"/>
                    <a:pt x="6254" y="1384"/>
                  </a:cubicBezTo>
                  <a:cubicBezTo>
                    <a:pt x="6314" y="1467"/>
                    <a:pt x="6612" y="1425"/>
                    <a:pt x="6710" y="1632"/>
                  </a:cubicBezTo>
                  <a:cubicBezTo>
                    <a:pt x="6775" y="1839"/>
                    <a:pt x="6976" y="2268"/>
                    <a:pt x="7068" y="2337"/>
                  </a:cubicBezTo>
                  <a:cubicBezTo>
                    <a:pt x="7160" y="2406"/>
                    <a:pt x="7134" y="2089"/>
                    <a:pt x="7264" y="2047"/>
                  </a:cubicBezTo>
                  <a:cubicBezTo>
                    <a:pt x="7394" y="2006"/>
                    <a:pt x="7459" y="2545"/>
                    <a:pt x="7427" y="2668"/>
                  </a:cubicBezTo>
                  <a:cubicBezTo>
                    <a:pt x="7394" y="2917"/>
                    <a:pt x="7590" y="3041"/>
                    <a:pt x="7785" y="3289"/>
                  </a:cubicBezTo>
                  <a:cubicBezTo>
                    <a:pt x="8176" y="3869"/>
                    <a:pt x="7720" y="3869"/>
                    <a:pt x="8371" y="4076"/>
                  </a:cubicBezTo>
                  <a:cubicBezTo>
                    <a:pt x="8469" y="4117"/>
                    <a:pt x="9175" y="4477"/>
                    <a:pt x="9349" y="4615"/>
                  </a:cubicBezTo>
                  <a:cubicBezTo>
                    <a:pt x="9523" y="4753"/>
                    <a:pt x="9316" y="4864"/>
                    <a:pt x="9414" y="4905"/>
                  </a:cubicBezTo>
                  <a:cubicBezTo>
                    <a:pt x="9479" y="4946"/>
                    <a:pt x="9544" y="4864"/>
                    <a:pt x="9609" y="4864"/>
                  </a:cubicBezTo>
                  <a:cubicBezTo>
                    <a:pt x="9620" y="4878"/>
                    <a:pt x="9631" y="4891"/>
                    <a:pt x="9642" y="4905"/>
                  </a:cubicBezTo>
                  <a:cubicBezTo>
                    <a:pt x="9642" y="4905"/>
                    <a:pt x="9609" y="5030"/>
                    <a:pt x="9642" y="5071"/>
                  </a:cubicBezTo>
                  <a:lnTo>
                    <a:pt x="9674" y="5071"/>
                  </a:lnTo>
                  <a:cubicBezTo>
                    <a:pt x="9837" y="5112"/>
                    <a:pt x="9902" y="5278"/>
                    <a:pt x="10000" y="5443"/>
                  </a:cubicBezTo>
                  <a:lnTo>
                    <a:pt x="10000" y="5443"/>
                  </a:lnTo>
                  <a:lnTo>
                    <a:pt x="7427" y="7887"/>
                  </a:lnTo>
                  <a:lnTo>
                    <a:pt x="7427" y="7887"/>
                  </a:lnTo>
                  <a:lnTo>
                    <a:pt x="7166" y="7597"/>
                  </a:lnTo>
                  <a:cubicBezTo>
                    <a:pt x="7134" y="7597"/>
                    <a:pt x="7101" y="7556"/>
                    <a:pt x="7101" y="7515"/>
                  </a:cubicBezTo>
                  <a:cubicBezTo>
                    <a:pt x="6971" y="7474"/>
                    <a:pt x="6873" y="7266"/>
                    <a:pt x="6743" y="7266"/>
                  </a:cubicBezTo>
                  <a:cubicBezTo>
                    <a:pt x="6417" y="6894"/>
                    <a:pt x="5537" y="7141"/>
                    <a:pt x="5244" y="7432"/>
                  </a:cubicBezTo>
                  <a:cubicBezTo>
                    <a:pt x="5114" y="7432"/>
                    <a:pt x="5016" y="7556"/>
                    <a:pt x="4886" y="7556"/>
                  </a:cubicBezTo>
                  <a:lnTo>
                    <a:pt x="4463" y="7556"/>
                  </a:lnTo>
                  <a:cubicBezTo>
                    <a:pt x="4267" y="7556"/>
                    <a:pt x="3844" y="7680"/>
                    <a:pt x="3713" y="7597"/>
                  </a:cubicBezTo>
                  <a:lnTo>
                    <a:pt x="3648" y="7597"/>
                  </a:lnTo>
                  <a:cubicBezTo>
                    <a:pt x="3420" y="7680"/>
                    <a:pt x="2899" y="7971"/>
                    <a:pt x="2801" y="8261"/>
                  </a:cubicBezTo>
                  <a:cubicBezTo>
                    <a:pt x="2704" y="8343"/>
                    <a:pt x="2573" y="8592"/>
                    <a:pt x="2541" y="8716"/>
                  </a:cubicBezTo>
                  <a:cubicBezTo>
                    <a:pt x="2476" y="8882"/>
                    <a:pt x="2410" y="9172"/>
                    <a:pt x="2345" y="9295"/>
                  </a:cubicBezTo>
                  <a:cubicBezTo>
                    <a:pt x="2345" y="9461"/>
                    <a:pt x="2345" y="9669"/>
                    <a:pt x="2313" y="9834"/>
                  </a:cubicBezTo>
                  <a:lnTo>
                    <a:pt x="2313" y="9834"/>
                  </a:lnTo>
                  <a:lnTo>
                    <a:pt x="2020" y="9834"/>
                  </a:lnTo>
                  <a:cubicBezTo>
                    <a:pt x="1889" y="9876"/>
                    <a:pt x="1661" y="10000"/>
                    <a:pt x="1531" y="10000"/>
                  </a:cubicBezTo>
                  <a:cubicBezTo>
                    <a:pt x="1336" y="9959"/>
                    <a:pt x="1238" y="9793"/>
                    <a:pt x="1107" y="9751"/>
                  </a:cubicBezTo>
                  <a:cubicBezTo>
                    <a:pt x="1075" y="9751"/>
                    <a:pt x="1042" y="9710"/>
                    <a:pt x="1010" y="9710"/>
                  </a:cubicBezTo>
                  <a:cubicBezTo>
                    <a:pt x="879" y="9585"/>
                    <a:pt x="619" y="9628"/>
                    <a:pt x="456" y="9628"/>
                  </a:cubicBezTo>
                  <a:cubicBezTo>
                    <a:pt x="228" y="9585"/>
                    <a:pt x="163" y="9503"/>
                    <a:pt x="0" y="9295"/>
                  </a:cubicBezTo>
                  <a:lnTo>
                    <a:pt x="0" y="9295"/>
                  </a:lnTo>
                  <a:lnTo>
                    <a:pt x="163" y="8964"/>
                  </a:lnTo>
                  <a:cubicBezTo>
                    <a:pt x="293" y="8674"/>
                    <a:pt x="456" y="8177"/>
                    <a:pt x="521" y="7805"/>
                  </a:cubicBezTo>
                  <a:cubicBezTo>
                    <a:pt x="651" y="7349"/>
                    <a:pt x="554" y="7018"/>
                    <a:pt x="521" y="6562"/>
                  </a:cubicBezTo>
                  <a:cubicBezTo>
                    <a:pt x="510" y="6534"/>
                    <a:pt x="500" y="6507"/>
                    <a:pt x="489" y="6479"/>
                  </a:cubicBezTo>
                  <a:cubicBezTo>
                    <a:pt x="489" y="6397"/>
                    <a:pt x="456" y="6272"/>
                    <a:pt x="456" y="6189"/>
                  </a:cubicBezTo>
                  <a:cubicBezTo>
                    <a:pt x="326" y="5733"/>
                    <a:pt x="423" y="5030"/>
                    <a:pt x="423" y="4532"/>
                  </a:cubicBezTo>
                  <a:cubicBezTo>
                    <a:pt x="423" y="4160"/>
                    <a:pt x="456" y="3828"/>
                    <a:pt x="554" y="3497"/>
                  </a:cubicBezTo>
                  <a:cubicBezTo>
                    <a:pt x="619" y="3166"/>
                    <a:pt x="717" y="2958"/>
                    <a:pt x="814" y="2668"/>
                  </a:cubicBezTo>
                  <a:cubicBezTo>
                    <a:pt x="977" y="2212"/>
                    <a:pt x="1238" y="1674"/>
                    <a:pt x="1042" y="1135"/>
                  </a:cubicBezTo>
                  <a:cubicBezTo>
                    <a:pt x="1010" y="1094"/>
                    <a:pt x="879" y="929"/>
                    <a:pt x="847" y="845"/>
                  </a:cubicBezTo>
                  <a:cubicBezTo>
                    <a:pt x="814" y="804"/>
                    <a:pt x="814" y="722"/>
                    <a:pt x="782" y="680"/>
                  </a:cubicBezTo>
                  <a:lnTo>
                    <a:pt x="782" y="597"/>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41" name="BULLOCH"/>
            <p:cNvSpPr>
              <a:spLocks/>
            </p:cNvSpPr>
            <p:nvPr/>
          </p:nvSpPr>
          <p:spPr bwMode="auto">
            <a:xfrm>
              <a:off x="5719763" y="3503613"/>
              <a:ext cx="585788" cy="592138"/>
            </a:xfrm>
            <a:custGeom>
              <a:avLst/>
              <a:gdLst>
                <a:gd name="T0" fmla="*/ 76 w 246"/>
                <a:gd name="T1" fmla="*/ 4 h 249"/>
                <a:gd name="T2" fmla="*/ 79 w 246"/>
                <a:gd name="T3" fmla="*/ 4 h 249"/>
                <a:gd name="T4" fmla="*/ 92 w 246"/>
                <a:gd name="T5" fmla="*/ 5 h 249"/>
                <a:gd name="T6" fmla="*/ 102 w 246"/>
                <a:gd name="T7" fmla="*/ 18 h 249"/>
                <a:gd name="T8" fmla="*/ 119 w 246"/>
                <a:gd name="T9" fmla="*/ 32 h 249"/>
                <a:gd name="T10" fmla="*/ 147 w 246"/>
                <a:gd name="T11" fmla="*/ 55 h 249"/>
                <a:gd name="T12" fmla="*/ 175 w 246"/>
                <a:gd name="T13" fmla="*/ 70 h 249"/>
                <a:gd name="T14" fmla="*/ 185 w 246"/>
                <a:gd name="T15" fmla="*/ 72 h 249"/>
                <a:gd name="T16" fmla="*/ 190 w 246"/>
                <a:gd name="T17" fmla="*/ 76 h 249"/>
                <a:gd name="T18" fmla="*/ 199 w 246"/>
                <a:gd name="T19" fmla="*/ 82 h 249"/>
                <a:gd name="T20" fmla="*/ 199 w 246"/>
                <a:gd name="T21" fmla="*/ 82 h 249"/>
                <a:gd name="T22" fmla="*/ 204 w 246"/>
                <a:gd name="T23" fmla="*/ 89 h 249"/>
                <a:gd name="T24" fmla="*/ 205 w 246"/>
                <a:gd name="T25" fmla="*/ 95 h 249"/>
                <a:gd name="T26" fmla="*/ 207 w 246"/>
                <a:gd name="T27" fmla="*/ 103 h 249"/>
                <a:gd name="T28" fmla="*/ 214 w 246"/>
                <a:gd name="T29" fmla="*/ 144 h 249"/>
                <a:gd name="T30" fmla="*/ 233 w 246"/>
                <a:gd name="T31" fmla="*/ 162 h 249"/>
                <a:gd name="T32" fmla="*/ 242 w 246"/>
                <a:gd name="T33" fmla="*/ 187 h 249"/>
                <a:gd name="T34" fmla="*/ 246 w 246"/>
                <a:gd name="T35" fmla="*/ 206 h 249"/>
                <a:gd name="T36" fmla="*/ 246 w 246"/>
                <a:gd name="T37" fmla="*/ 206 h 249"/>
                <a:gd name="T38" fmla="*/ 104 w 246"/>
                <a:gd name="T39" fmla="*/ 249 h 249"/>
                <a:gd name="T40" fmla="*/ 104 w 246"/>
                <a:gd name="T41" fmla="*/ 249 h 249"/>
                <a:gd name="T42" fmla="*/ 102 w 246"/>
                <a:gd name="T43" fmla="*/ 240 h 249"/>
                <a:gd name="T44" fmla="*/ 100 w 246"/>
                <a:gd name="T45" fmla="*/ 231 h 249"/>
                <a:gd name="T46" fmla="*/ 99 w 246"/>
                <a:gd name="T47" fmla="*/ 229 h 249"/>
                <a:gd name="T48" fmla="*/ 92 w 246"/>
                <a:gd name="T49" fmla="*/ 220 h 249"/>
                <a:gd name="T50" fmla="*/ 90 w 246"/>
                <a:gd name="T51" fmla="*/ 209 h 249"/>
                <a:gd name="T52" fmla="*/ 80 w 246"/>
                <a:gd name="T53" fmla="*/ 204 h 249"/>
                <a:gd name="T54" fmla="*/ 67 w 246"/>
                <a:gd name="T55" fmla="*/ 196 h 249"/>
                <a:gd name="T56" fmla="*/ 45 w 246"/>
                <a:gd name="T57" fmla="*/ 191 h 249"/>
                <a:gd name="T58" fmla="*/ 28 w 246"/>
                <a:gd name="T59" fmla="*/ 192 h 249"/>
                <a:gd name="T60" fmla="*/ 28 w 246"/>
                <a:gd name="T61" fmla="*/ 192 h 249"/>
                <a:gd name="T62" fmla="*/ 32 w 246"/>
                <a:gd name="T63" fmla="*/ 176 h 249"/>
                <a:gd name="T64" fmla="*/ 43 w 246"/>
                <a:gd name="T65" fmla="*/ 137 h 249"/>
                <a:gd name="T66" fmla="*/ 40 w 246"/>
                <a:gd name="T67" fmla="*/ 114 h 249"/>
                <a:gd name="T68" fmla="*/ 24 w 246"/>
                <a:gd name="T69" fmla="*/ 67 h 249"/>
                <a:gd name="T70" fmla="*/ 2 w 246"/>
                <a:gd name="T71" fmla="*/ 59 h 249"/>
                <a:gd name="T72" fmla="*/ 1 w 246"/>
                <a:gd name="T73" fmla="*/ 58 h 249"/>
                <a:gd name="T74" fmla="*/ 1 w 246"/>
                <a:gd name="T75" fmla="*/ 59 h 249"/>
                <a:gd name="T76" fmla="*/ 1 w 246"/>
                <a:gd name="T77" fmla="*/ 50 h 249"/>
                <a:gd name="T78" fmla="*/ 3 w 246"/>
                <a:gd name="T79" fmla="*/ 44 h 249"/>
                <a:gd name="T80" fmla="*/ 5 w 246"/>
                <a:gd name="T81" fmla="*/ 39 h 249"/>
                <a:gd name="T82" fmla="*/ 12 w 246"/>
                <a:gd name="T83" fmla="*/ 26 h 249"/>
                <a:gd name="T84" fmla="*/ 12 w 246"/>
                <a:gd name="T85" fmla="*/ 26 h 249"/>
                <a:gd name="T86" fmla="*/ 76 w 246"/>
                <a:gd name="T87" fmla="*/ 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 h="249">
                  <a:moveTo>
                    <a:pt x="76" y="4"/>
                  </a:moveTo>
                  <a:cubicBezTo>
                    <a:pt x="77" y="4"/>
                    <a:pt x="78" y="4"/>
                    <a:pt x="79" y="4"/>
                  </a:cubicBezTo>
                  <a:cubicBezTo>
                    <a:pt x="83" y="7"/>
                    <a:pt x="87" y="0"/>
                    <a:pt x="92" y="5"/>
                  </a:cubicBezTo>
                  <a:cubicBezTo>
                    <a:pt x="96" y="8"/>
                    <a:pt x="98" y="16"/>
                    <a:pt x="102" y="18"/>
                  </a:cubicBezTo>
                  <a:cubicBezTo>
                    <a:pt x="104" y="23"/>
                    <a:pt x="115" y="28"/>
                    <a:pt x="119" y="32"/>
                  </a:cubicBezTo>
                  <a:cubicBezTo>
                    <a:pt x="129" y="41"/>
                    <a:pt x="135" y="49"/>
                    <a:pt x="147" y="55"/>
                  </a:cubicBezTo>
                  <a:cubicBezTo>
                    <a:pt x="155" y="58"/>
                    <a:pt x="170" y="63"/>
                    <a:pt x="175" y="70"/>
                  </a:cubicBezTo>
                  <a:cubicBezTo>
                    <a:pt x="178" y="71"/>
                    <a:pt x="181" y="72"/>
                    <a:pt x="185" y="72"/>
                  </a:cubicBezTo>
                  <a:cubicBezTo>
                    <a:pt x="186" y="73"/>
                    <a:pt x="188" y="74"/>
                    <a:pt x="190" y="76"/>
                  </a:cubicBezTo>
                  <a:cubicBezTo>
                    <a:pt x="199" y="82"/>
                    <a:pt x="199" y="82"/>
                    <a:pt x="199" y="82"/>
                  </a:cubicBezTo>
                  <a:cubicBezTo>
                    <a:pt x="199" y="82"/>
                    <a:pt x="199" y="82"/>
                    <a:pt x="199" y="82"/>
                  </a:cubicBezTo>
                  <a:cubicBezTo>
                    <a:pt x="200" y="84"/>
                    <a:pt x="202" y="87"/>
                    <a:pt x="204" y="89"/>
                  </a:cubicBezTo>
                  <a:cubicBezTo>
                    <a:pt x="204" y="91"/>
                    <a:pt x="205" y="93"/>
                    <a:pt x="205" y="95"/>
                  </a:cubicBezTo>
                  <a:cubicBezTo>
                    <a:pt x="207" y="97"/>
                    <a:pt x="207" y="99"/>
                    <a:pt x="207" y="103"/>
                  </a:cubicBezTo>
                  <a:cubicBezTo>
                    <a:pt x="198" y="114"/>
                    <a:pt x="207" y="135"/>
                    <a:pt x="214" y="144"/>
                  </a:cubicBezTo>
                  <a:cubicBezTo>
                    <a:pt x="220" y="150"/>
                    <a:pt x="228" y="155"/>
                    <a:pt x="233" y="162"/>
                  </a:cubicBezTo>
                  <a:cubicBezTo>
                    <a:pt x="238" y="168"/>
                    <a:pt x="241" y="180"/>
                    <a:pt x="242" y="187"/>
                  </a:cubicBezTo>
                  <a:cubicBezTo>
                    <a:pt x="246" y="206"/>
                    <a:pt x="246" y="206"/>
                    <a:pt x="246" y="206"/>
                  </a:cubicBezTo>
                  <a:cubicBezTo>
                    <a:pt x="246" y="206"/>
                    <a:pt x="246" y="206"/>
                    <a:pt x="246" y="206"/>
                  </a:cubicBezTo>
                  <a:cubicBezTo>
                    <a:pt x="104" y="249"/>
                    <a:pt x="104" y="249"/>
                    <a:pt x="104" y="249"/>
                  </a:cubicBezTo>
                  <a:cubicBezTo>
                    <a:pt x="104" y="249"/>
                    <a:pt x="104" y="249"/>
                    <a:pt x="104" y="249"/>
                  </a:cubicBezTo>
                  <a:cubicBezTo>
                    <a:pt x="102" y="240"/>
                    <a:pt x="102" y="240"/>
                    <a:pt x="102" y="240"/>
                  </a:cubicBezTo>
                  <a:cubicBezTo>
                    <a:pt x="102" y="236"/>
                    <a:pt x="101" y="234"/>
                    <a:pt x="100" y="231"/>
                  </a:cubicBezTo>
                  <a:cubicBezTo>
                    <a:pt x="100" y="230"/>
                    <a:pt x="99" y="229"/>
                    <a:pt x="99" y="229"/>
                  </a:cubicBezTo>
                  <a:cubicBezTo>
                    <a:pt x="96" y="227"/>
                    <a:pt x="93" y="223"/>
                    <a:pt x="92" y="220"/>
                  </a:cubicBezTo>
                  <a:cubicBezTo>
                    <a:pt x="91" y="217"/>
                    <a:pt x="91" y="211"/>
                    <a:pt x="90" y="209"/>
                  </a:cubicBezTo>
                  <a:cubicBezTo>
                    <a:pt x="89" y="206"/>
                    <a:pt x="82" y="205"/>
                    <a:pt x="80" y="204"/>
                  </a:cubicBezTo>
                  <a:cubicBezTo>
                    <a:pt x="75" y="203"/>
                    <a:pt x="71" y="200"/>
                    <a:pt x="67" y="196"/>
                  </a:cubicBezTo>
                  <a:cubicBezTo>
                    <a:pt x="59" y="188"/>
                    <a:pt x="56" y="189"/>
                    <a:pt x="45" y="191"/>
                  </a:cubicBezTo>
                  <a:cubicBezTo>
                    <a:pt x="39" y="192"/>
                    <a:pt x="34" y="192"/>
                    <a:pt x="28" y="192"/>
                  </a:cubicBezTo>
                  <a:cubicBezTo>
                    <a:pt x="28" y="192"/>
                    <a:pt x="28" y="192"/>
                    <a:pt x="28" y="192"/>
                  </a:cubicBezTo>
                  <a:cubicBezTo>
                    <a:pt x="32" y="176"/>
                    <a:pt x="32" y="176"/>
                    <a:pt x="32" y="176"/>
                  </a:cubicBezTo>
                  <a:cubicBezTo>
                    <a:pt x="43" y="137"/>
                    <a:pt x="43" y="137"/>
                    <a:pt x="43" y="137"/>
                  </a:cubicBezTo>
                  <a:cubicBezTo>
                    <a:pt x="47" y="124"/>
                    <a:pt x="49" y="124"/>
                    <a:pt x="40" y="114"/>
                  </a:cubicBezTo>
                  <a:cubicBezTo>
                    <a:pt x="29" y="100"/>
                    <a:pt x="24" y="85"/>
                    <a:pt x="24" y="67"/>
                  </a:cubicBezTo>
                  <a:cubicBezTo>
                    <a:pt x="20" y="62"/>
                    <a:pt x="8" y="63"/>
                    <a:pt x="2" y="59"/>
                  </a:cubicBezTo>
                  <a:cubicBezTo>
                    <a:pt x="0" y="59"/>
                    <a:pt x="1" y="60"/>
                    <a:pt x="1" y="58"/>
                  </a:cubicBezTo>
                  <a:cubicBezTo>
                    <a:pt x="1" y="59"/>
                    <a:pt x="1" y="59"/>
                    <a:pt x="1" y="59"/>
                  </a:cubicBezTo>
                  <a:cubicBezTo>
                    <a:pt x="1" y="50"/>
                    <a:pt x="1" y="50"/>
                    <a:pt x="1" y="50"/>
                  </a:cubicBezTo>
                  <a:cubicBezTo>
                    <a:pt x="2" y="48"/>
                    <a:pt x="3" y="46"/>
                    <a:pt x="3" y="44"/>
                  </a:cubicBezTo>
                  <a:cubicBezTo>
                    <a:pt x="4" y="42"/>
                    <a:pt x="4" y="40"/>
                    <a:pt x="5" y="39"/>
                  </a:cubicBezTo>
                  <a:cubicBezTo>
                    <a:pt x="5" y="34"/>
                    <a:pt x="11" y="31"/>
                    <a:pt x="12" y="26"/>
                  </a:cubicBezTo>
                  <a:cubicBezTo>
                    <a:pt x="12" y="26"/>
                    <a:pt x="12" y="26"/>
                    <a:pt x="12" y="26"/>
                  </a:cubicBezTo>
                  <a:cubicBezTo>
                    <a:pt x="76" y="4"/>
                    <a:pt x="76" y="4"/>
                    <a:pt x="76" y="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42" name="BRYAN"/>
            <p:cNvSpPr>
              <a:spLocks/>
            </p:cNvSpPr>
            <p:nvPr/>
          </p:nvSpPr>
          <p:spPr bwMode="auto">
            <a:xfrm>
              <a:off x="5964238" y="3994150"/>
              <a:ext cx="741363" cy="666750"/>
            </a:xfrm>
            <a:custGeom>
              <a:avLst/>
              <a:gdLst>
                <a:gd name="T0" fmla="*/ 257 w 311"/>
                <a:gd name="T1" fmla="*/ 179 h 280"/>
                <a:gd name="T2" fmla="*/ 241 w 311"/>
                <a:gd name="T3" fmla="*/ 164 h 280"/>
                <a:gd name="T4" fmla="*/ 210 w 311"/>
                <a:gd name="T5" fmla="*/ 143 h 280"/>
                <a:gd name="T6" fmla="*/ 200 w 311"/>
                <a:gd name="T7" fmla="*/ 128 h 280"/>
                <a:gd name="T8" fmla="*/ 191 w 311"/>
                <a:gd name="T9" fmla="*/ 110 h 280"/>
                <a:gd name="T10" fmla="*/ 178 w 311"/>
                <a:gd name="T11" fmla="*/ 98 h 280"/>
                <a:gd name="T12" fmla="*/ 167 w 311"/>
                <a:gd name="T13" fmla="*/ 82 h 280"/>
                <a:gd name="T14" fmla="*/ 161 w 311"/>
                <a:gd name="T15" fmla="*/ 71 h 280"/>
                <a:gd name="T16" fmla="*/ 161 w 311"/>
                <a:gd name="T17" fmla="*/ 71 h 280"/>
                <a:gd name="T18" fmla="*/ 158 w 311"/>
                <a:gd name="T19" fmla="*/ 65 h 280"/>
                <a:gd name="T20" fmla="*/ 157 w 311"/>
                <a:gd name="T21" fmla="*/ 49 h 280"/>
                <a:gd name="T22" fmla="*/ 154 w 311"/>
                <a:gd name="T23" fmla="*/ 37 h 280"/>
                <a:gd name="T24" fmla="*/ 151 w 311"/>
                <a:gd name="T25" fmla="*/ 23 h 280"/>
                <a:gd name="T26" fmla="*/ 148 w 311"/>
                <a:gd name="T27" fmla="*/ 10 h 280"/>
                <a:gd name="T28" fmla="*/ 143 w 311"/>
                <a:gd name="T29" fmla="*/ 0 h 280"/>
                <a:gd name="T30" fmla="*/ 143 w 311"/>
                <a:gd name="T31" fmla="*/ 0 h 280"/>
                <a:gd name="T32" fmla="*/ 1 w 311"/>
                <a:gd name="T33" fmla="*/ 43 h 280"/>
                <a:gd name="T34" fmla="*/ 1 w 311"/>
                <a:gd name="T35" fmla="*/ 43 h 280"/>
                <a:gd name="T36" fmla="*/ 0 w 311"/>
                <a:gd name="T37" fmla="*/ 52 h 280"/>
                <a:gd name="T38" fmla="*/ 5 w 311"/>
                <a:gd name="T39" fmla="*/ 61 h 280"/>
                <a:gd name="T40" fmla="*/ 7 w 311"/>
                <a:gd name="T41" fmla="*/ 62 h 280"/>
                <a:gd name="T42" fmla="*/ 11 w 311"/>
                <a:gd name="T43" fmla="*/ 66 h 280"/>
                <a:gd name="T44" fmla="*/ 16 w 311"/>
                <a:gd name="T45" fmla="*/ 69 h 280"/>
                <a:gd name="T46" fmla="*/ 25 w 311"/>
                <a:gd name="T47" fmla="*/ 72 h 280"/>
                <a:gd name="T48" fmla="*/ 27 w 311"/>
                <a:gd name="T49" fmla="*/ 75 h 280"/>
                <a:gd name="T50" fmla="*/ 27 w 311"/>
                <a:gd name="T51" fmla="*/ 75 h 280"/>
                <a:gd name="T52" fmla="*/ 36 w 311"/>
                <a:gd name="T53" fmla="*/ 77 h 280"/>
                <a:gd name="T54" fmla="*/ 46 w 311"/>
                <a:gd name="T55" fmla="*/ 81 h 280"/>
                <a:gd name="T56" fmla="*/ 60 w 311"/>
                <a:gd name="T57" fmla="*/ 94 h 280"/>
                <a:gd name="T58" fmla="*/ 63 w 311"/>
                <a:gd name="T59" fmla="*/ 99 h 280"/>
                <a:gd name="T60" fmla="*/ 68 w 311"/>
                <a:gd name="T61" fmla="*/ 108 h 280"/>
                <a:gd name="T62" fmla="*/ 88 w 311"/>
                <a:gd name="T63" fmla="*/ 134 h 280"/>
                <a:gd name="T64" fmla="*/ 120 w 311"/>
                <a:gd name="T65" fmla="*/ 135 h 280"/>
                <a:gd name="T66" fmla="*/ 134 w 311"/>
                <a:gd name="T67" fmla="*/ 143 h 280"/>
                <a:gd name="T68" fmla="*/ 157 w 311"/>
                <a:gd name="T69" fmla="*/ 149 h 280"/>
                <a:gd name="T70" fmla="*/ 157 w 311"/>
                <a:gd name="T71" fmla="*/ 150 h 280"/>
                <a:gd name="T72" fmla="*/ 162 w 311"/>
                <a:gd name="T73" fmla="*/ 176 h 280"/>
                <a:gd name="T74" fmla="*/ 173 w 311"/>
                <a:gd name="T75" fmla="*/ 198 h 280"/>
                <a:gd name="T76" fmla="*/ 185 w 311"/>
                <a:gd name="T77" fmla="*/ 208 h 280"/>
                <a:gd name="T78" fmla="*/ 185 w 311"/>
                <a:gd name="T79" fmla="*/ 208 h 280"/>
                <a:gd name="T80" fmla="*/ 189 w 311"/>
                <a:gd name="T81" fmla="*/ 210 h 280"/>
                <a:gd name="T82" fmla="*/ 193 w 311"/>
                <a:gd name="T83" fmla="*/ 213 h 280"/>
                <a:gd name="T84" fmla="*/ 204 w 311"/>
                <a:gd name="T85" fmla="*/ 217 h 280"/>
                <a:gd name="T86" fmla="*/ 215 w 311"/>
                <a:gd name="T87" fmla="*/ 217 h 280"/>
                <a:gd name="T88" fmla="*/ 217 w 311"/>
                <a:gd name="T89" fmla="*/ 228 h 280"/>
                <a:gd name="T90" fmla="*/ 219 w 311"/>
                <a:gd name="T91" fmla="*/ 242 h 280"/>
                <a:gd name="T92" fmla="*/ 236 w 311"/>
                <a:gd name="T93" fmla="*/ 241 h 280"/>
                <a:gd name="T94" fmla="*/ 240 w 311"/>
                <a:gd name="T95" fmla="*/ 237 h 280"/>
                <a:gd name="T96" fmla="*/ 245 w 311"/>
                <a:gd name="T97" fmla="*/ 226 h 280"/>
                <a:gd name="T98" fmla="*/ 257 w 311"/>
                <a:gd name="T99" fmla="*/ 210 h 280"/>
                <a:gd name="T100" fmla="*/ 269 w 311"/>
                <a:gd name="T101" fmla="*/ 225 h 280"/>
                <a:gd name="T102" fmla="*/ 279 w 311"/>
                <a:gd name="T103" fmla="*/ 257 h 280"/>
                <a:gd name="T104" fmla="*/ 300 w 311"/>
                <a:gd name="T105" fmla="*/ 235 h 280"/>
                <a:gd name="T106" fmla="*/ 310 w 311"/>
                <a:gd name="T107" fmla="*/ 217 h 280"/>
                <a:gd name="T108" fmla="*/ 299 w 311"/>
                <a:gd name="T109" fmla="*/ 216 h 280"/>
                <a:gd name="T110" fmla="*/ 292 w 311"/>
                <a:gd name="T111" fmla="*/ 208 h 280"/>
                <a:gd name="T112" fmla="*/ 273 w 311"/>
                <a:gd name="T113" fmla="*/ 202 h 280"/>
                <a:gd name="T114" fmla="*/ 258 w 311"/>
                <a:gd name="T115" fmla="*/ 188 h 280"/>
                <a:gd name="T116" fmla="*/ 257 w 311"/>
                <a:gd name="T117" fmla="*/ 17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1" h="280">
                  <a:moveTo>
                    <a:pt x="257" y="179"/>
                  </a:moveTo>
                  <a:cubicBezTo>
                    <a:pt x="241" y="164"/>
                    <a:pt x="241" y="164"/>
                    <a:pt x="241" y="164"/>
                  </a:cubicBezTo>
                  <a:cubicBezTo>
                    <a:pt x="224" y="164"/>
                    <a:pt x="216" y="160"/>
                    <a:pt x="210" y="143"/>
                  </a:cubicBezTo>
                  <a:cubicBezTo>
                    <a:pt x="207" y="135"/>
                    <a:pt x="205" y="134"/>
                    <a:pt x="200" y="128"/>
                  </a:cubicBezTo>
                  <a:cubicBezTo>
                    <a:pt x="197" y="123"/>
                    <a:pt x="196" y="114"/>
                    <a:pt x="191" y="110"/>
                  </a:cubicBezTo>
                  <a:cubicBezTo>
                    <a:pt x="189" y="106"/>
                    <a:pt x="181" y="102"/>
                    <a:pt x="178" y="98"/>
                  </a:cubicBezTo>
                  <a:cubicBezTo>
                    <a:pt x="174" y="92"/>
                    <a:pt x="170" y="88"/>
                    <a:pt x="167" y="82"/>
                  </a:cubicBezTo>
                  <a:cubicBezTo>
                    <a:pt x="161" y="71"/>
                    <a:pt x="161" y="71"/>
                    <a:pt x="161" y="71"/>
                  </a:cubicBezTo>
                  <a:cubicBezTo>
                    <a:pt x="161" y="71"/>
                    <a:pt x="161" y="71"/>
                    <a:pt x="161" y="71"/>
                  </a:cubicBezTo>
                  <a:cubicBezTo>
                    <a:pt x="158" y="65"/>
                    <a:pt x="158" y="65"/>
                    <a:pt x="158" y="65"/>
                  </a:cubicBezTo>
                  <a:cubicBezTo>
                    <a:pt x="156" y="59"/>
                    <a:pt x="155" y="56"/>
                    <a:pt x="157" y="49"/>
                  </a:cubicBezTo>
                  <a:cubicBezTo>
                    <a:pt x="158" y="45"/>
                    <a:pt x="157" y="40"/>
                    <a:pt x="154" y="37"/>
                  </a:cubicBezTo>
                  <a:cubicBezTo>
                    <a:pt x="151" y="23"/>
                    <a:pt x="151" y="23"/>
                    <a:pt x="151" y="23"/>
                  </a:cubicBezTo>
                  <a:cubicBezTo>
                    <a:pt x="150" y="18"/>
                    <a:pt x="151" y="14"/>
                    <a:pt x="148" y="10"/>
                  </a:cubicBezTo>
                  <a:cubicBezTo>
                    <a:pt x="143" y="0"/>
                    <a:pt x="143" y="0"/>
                    <a:pt x="143" y="0"/>
                  </a:cubicBezTo>
                  <a:cubicBezTo>
                    <a:pt x="143" y="0"/>
                    <a:pt x="143" y="0"/>
                    <a:pt x="143" y="0"/>
                  </a:cubicBezTo>
                  <a:cubicBezTo>
                    <a:pt x="1" y="43"/>
                    <a:pt x="1" y="43"/>
                    <a:pt x="1" y="43"/>
                  </a:cubicBezTo>
                  <a:cubicBezTo>
                    <a:pt x="1" y="43"/>
                    <a:pt x="1" y="43"/>
                    <a:pt x="1" y="43"/>
                  </a:cubicBezTo>
                  <a:cubicBezTo>
                    <a:pt x="0" y="52"/>
                    <a:pt x="0" y="52"/>
                    <a:pt x="0" y="52"/>
                  </a:cubicBezTo>
                  <a:cubicBezTo>
                    <a:pt x="2" y="55"/>
                    <a:pt x="3" y="58"/>
                    <a:pt x="5" y="61"/>
                  </a:cubicBezTo>
                  <a:cubicBezTo>
                    <a:pt x="6" y="61"/>
                    <a:pt x="7" y="62"/>
                    <a:pt x="7" y="62"/>
                  </a:cubicBezTo>
                  <a:cubicBezTo>
                    <a:pt x="9" y="63"/>
                    <a:pt x="10" y="65"/>
                    <a:pt x="11" y="66"/>
                  </a:cubicBezTo>
                  <a:cubicBezTo>
                    <a:pt x="13" y="67"/>
                    <a:pt x="14" y="68"/>
                    <a:pt x="16" y="69"/>
                  </a:cubicBezTo>
                  <a:cubicBezTo>
                    <a:pt x="19" y="70"/>
                    <a:pt x="22" y="72"/>
                    <a:pt x="25" y="72"/>
                  </a:cubicBezTo>
                  <a:cubicBezTo>
                    <a:pt x="26" y="73"/>
                    <a:pt x="26" y="73"/>
                    <a:pt x="27" y="75"/>
                  </a:cubicBezTo>
                  <a:cubicBezTo>
                    <a:pt x="27" y="75"/>
                    <a:pt x="27" y="75"/>
                    <a:pt x="27" y="75"/>
                  </a:cubicBezTo>
                  <a:cubicBezTo>
                    <a:pt x="36" y="77"/>
                    <a:pt x="36" y="77"/>
                    <a:pt x="36" y="77"/>
                  </a:cubicBezTo>
                  <a:cubicBezTo>
                    <a:pt x="39" y="79"/>
                    <a:pt x="44" y="79"/>
                    <a:pt x="46" y="81"/>
                  </a:cubicBezTo>
                  <a:cubicBezTo>
                    <a:pt x="50" y="81"/>
                    <a:pt x="57" y="90"/>
                    <a:pt x="60" y="94"/>
                  </a:cubicBezTo>
                  <a:cubicBezTo>
                    <a:pt x="61" y="96"/>
                    <a:pt x="62" y="97"/>
                    <a:pt x="63" y="99"/>
                  </a:cubicBezTo>
                  <a:cubicBezTo>
                    <a:pt x="65" y="102"/>
                    <a:pt x="68" y="104"/>
                    <a:pt x="68" y="108"/>
                  </a:cubicBezTo>
                  <a:cubicBezTo>
                    <a:pt x="73" y="116"/>
                    <a:pt x="78" y="132"/>
                    <a:pt x="88" y="134"/>
                  </a:cubicBezTo>
                  <a:cubicBezTo>
                    <a:pt x="99" y="135"/>
                    <a:pt x="109" y="141"/>
                    <a:pt x="120" y="135"/>
                  </a:cubicBezTo>
                  <a:cubicBezTo>
                    <a:pt x="129" y="130"/>
                    <a:pt x="128" y="137"/>
                    <a:pt x="134" y="143"/>
                  </a:cubicBezTo>
                  <a:cubicBezTo>
                    <a:pt x="138" y="148"/>
                    <a:pt x="150" y="149"/>
                    <a:pt x="157" y="149"/>
                  </a:cubicBezTo>
                  <a:cubicBezTo>
                    <a:pt x="157" y="150"/>
                    <a:pt x="157" y="150"/>
                    <a:pt x="157" y="150"/>
                  </a:cubicBezTo>
                  <a:cubicBezTo>
                    <a:pt x="162" y="176"/>
                    <a:pt x="162" y="176"/>
                    <a:pt x="162" y="176"/>
                  </a:cubicBezTo>
                  <a:cubicBezTo>
                    <a:pt x="164" y="184"/>
                    <a:pt x="169" y="190"/>
                    <a:pt x="173" y="198"/>
                  </a:cubicBezTo>
                  <a:cubicBezTo>
                    <a:pt x="185" y="208"/>
                    <a:pt x="185" y="208"/>
                    <a:pt x="185" y="208"/>
                  </a:cubicBezTo>
                  <a:cubicBezTo>
                    <a:pt x="185" y="208"/>
                    <a:pt x="185" y="208"/>
                    <a:pt x="185" y="208"/>
                  </a:cubicBezTo>
                  <a:cubicBezTo>
                    <a:pt x="186" y="208"/>
                    <a:pt x="187" y="209"/>
                    <a:pt x="189" y="210"/>
                  </a:cubicBezTo>
                  <a:cubicBezTo>
                    <a:pt x="191" y="211"/>
                    <a:pt x="192" y="212"/>
                    <a:pt x="193" y="213"/>
                  </a:cubicBezTo>
                  <a:cubicBezTo>
                    <a:pt x="199" y="219"/>
                    <a:pt x="198" y="217"/>
                    <a:pt x="204" y="217"/>
                  </a:cubicBezTo>
                  <a:cubicBezTo>
                    <a:pt x="208" y="217"/>
                    <a:pt x="211" y="221"/>
                    <a:pt x="215" y="217"/>
                  </a:cubicBezTo>
                  <a:cubicBezTo>
                    <a:pt x="217" y="215"/>
                    <a:pt x="215" y="226"/>
                    <a:pt x="217" y="228"/>
                  </a:cubicBezTo>
                  <a:cubicBezTo>
                    <a:pt x="221" y="232"/>
                    <a:pt x="216" y="242"/>
                    <a:pt x="219" y="242"/>
                  </a:cubicBezTo>
                  <a:cubicBezTo>
                    <a:pt x="224" y="242"/>
                    <a:pt x="234" y="246"/>
                    <a:pt x="236" y="241"/>
                  </a:cubicBezTo>
                  <a:cubicBezTo>
                    <a:pt x="237" y="238"/>
                    <a:pt x="239" y="241"/>
                    <a:pt x="240" y="237"/>
                  </a:cubicBezTo>
                  <a:cubicBezTo>
                    <a:pt x="242" y="234"/>
                    <a:pt x="243" y="230"/>
                    <a:pt x="245" y="226"/>
                  </a:cubicBezTo>
                  <a:cubicBezTo>
                    <a:pt x="246" y="223"/>
                    <a:pt x="253" y="204"/>
                    <a:pt x="257" y="210"/>
                  </a:cubicBezTo>
                  <a:cubicBezTo>
                    <a:pt x="261" y="215"/>
                    <a:pt x="268" y="220"/>
                    <a:pt x="269" y="225"/>
                  </a:cubicBezTo>
                  <a:cubicBezTo>
                    <a:pt x="270" y="236"/>
                    <a:pt x="257" y="280"/>
                    <a:pt x="279" y="257"/>
                  </a:cubicBezTo>
                  <a:cubicBezTo>
                    <a:pt x="287" y="249"/>
                    <a:pt x="295" y="243"/>
                    <a:pt x="300" y="235"/>
                  </a:cubicBezTo>
                  <a:cubicBezTo>
                    <a:pt x="303" y="230"/>
                    <a:pt x="311" y="223"/>
                    <a:pt x="310" y="217"/>
                  </a:cubicBezTo>
                  <a:cubicBezTo>
                    <a:pt x="309" y="207"/>
                    <a:pt x="304" y="218"/>
                    <a:pt x="299" y="216"/>
                  </a:cubicBezTo>
                  <a:cubicBezTo>
                    <a:pt x="295" y="215"/>
                    <a:pt x="294" y="211"/>
                    <a:pt x="292" y="208"/>
                  </a:cubicBezTo>
                  <a:cubicBezTo>
                    <a:pt x="287" y="204"/>
                    <a:pt x="279" y="203"/>
                    <a:pt x="273" y="202"/>
                  </a:cubicBezTo>
                  <a:cubicBezTo>
                    <a:pt x="266" y="201"/>
                    <a:pt x="260" y="195"/>
                    <a:pt x="258" y="188"/>
                  </a:cubicBezTo>
                  <a:cubicBezTo>
                    <a:pt x="257" y="185"/>
                    <a:pt x="256" y="178"/>
                    <a:pt x="257" y="17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43" name="BRANTLEY"/>
            <p:cNvSpPr>
              <a:spLocks/>
            </p:cNvSpPr>
            <p:nvPr/>
          </p:nvSpPr>
          <p:spPr bwMode="auto">
            <a:xfrm>
              <a:off x="5472113" y="5018088"/>
              <a:ext cx="544513" cy="415925"/>
            </a:xfrm>
            <a:custGeom>
              <a:avLst/>
              <a:gdLst>
                <a:gd name="T0" fmla="*/ 228 w 229"/>
                <a:gd name="T1" fmla="*/ 21 h 175"/>
                <a:gd name="T2" fmla="*/ 228 w 229"/>
                <a:gd name="T3" fmla="*/ 29 h 175"/>
                <a:gd name="T4" fmla="*/ 223 w 229"/>
                <a:gd name="T5" fmla="*/ 40 h 175"/>
                <a:gd name="T6" fmla="*/ 219 w 229"/>
                <a:gd name="T7" fmla="*/ 52 h 175"/>
                <a:gd name="T8" fmla="*/ 213 w 229"/>
                <a:gd name="T9" fmla="*/ 73 h 175"/>
                <a:gd name="T10" fmla="*/ 208 w 229"/>
                <a:gd name="T11" fmla="*/ 93 h 175"/>
                <a:gd name="T12" fmla="*/ 209 w 229"/>
                <a:gd name="T13" fmla="*/ 97 h 175"/>
                <a:gd name="T14" fmla="*/ 209 w 229"/>
                <a:gd name="T15" fmla="*/ 97 h 175"/>
                <a:gd name="T16" fmla="*/ 207 w 229"/>
                <a:gd name="T17" fmla="*/ 103 h 175"/>
                <a:gd name="T18" fmla="*/ 200 w 229"/>
                <a:gd name="T19" fmla="*/ 110 h 175"/>
                <a:gd name="T20" fmla="*/ 193 w 229"/>
                <a:gd name="T21" fmla="*/ 112 h 175"/>
                <a:gd name="T22" fmla="*/ 181 w 229"/>
                <a:gd name="T23" fmla="*/ 131 h 175"/>
                <a:gd name="T24" fmla="*/ 156 w 229"/>
                <a:gd name="T25" fmla="*/ 133 h 175"/>
                <a:gd name="T26" fmla="*/ 144 w 229"/>
                <a:gd name="T27" fmla="*/ 158 h 175"/>
                <a:gd name="T28" fmla="*/ 144 w 229"/>
                <a:gd name="T29" fmla="*/ 158 h 175"/>
                <a:gd name="T30" fmla="*/ 92 w 229"/>
                <a:gd name="T31" fmla="*/ 143 h 175"/>
                <a:gd name="T32" fmla="*/ 84 w 229"/>
                <a:gd name="T33" fmla="*/ 175 h 175"/>
                <a:gd name="T34" fmla="*/ 63 w 229"/>
                <a:gd name="T35" fmla="*/ 175 h 175"/>
                <a:gd name="T36" fmla="*/ 63 w 229"/>
                <a:gd name="T37" fmla="*/ 175 h 175"/>
                <a:gd name="T38" fmla="*/ 30 w 229"/>
                <a:gd name="T39" fmla="*/ 139 h 175"/>
                <a:gd name="T40" fmla="*/ 31 w 229"/>
                <a:gd name="T41" fmla="*/ 98 h 175"/>
                <a:gd name="T42" fmla="*/ 28 w 229"/>
                <a:gd name="T43" fmla="*/ 98 h 175"/>
                <a:gd name="T44" fmla="*/ 20 w 229"/>
                <a:gd name="T45" fmla="*/ 96 h 175"/>
                <a:gd name="T46" fmla="*/ 13 w 229"/>
                <a:gd name="T47" fmla="*/ 92 h 175"/>
                <a:gd name="T48" fmla="*/ 10 w 229"/>
                <a:gd name="T49" fmla="*/ 89 h 175"/>
                <a:gd name="T50" fmla="*/ 6 w 229"/>
                <a:gd name="T51" fmla="*/ 87 h 175"/>
                <a:gd name="T52" fmla="*/ 1 w 229"/>
                <a:gd name="T53" fmla="*/ 82 h 175"/>
                <a:gd name="T54" fmla="*/ 0 w 229"/>
                <a:gd name="T55" fmla="*/ 78 h 175"/>
                <a:gd name="T56" fmla="*/ 0 w 229"/>
                <a:gd name="T57" fmla="*/ 70 h 175"/>
                <a:gd name="T58" fmla="*/ 0 w 229"/>
                <a:gd name="T59" fmla="*/ 70 h 175"/>
                <a:gd name="T60" fmla="*/ 2 w 229"/>
                <a:gd name="T61" fmla="*/ 70 h 175"/>
                <a:gd name="T62" fmla="*/ 17 w 229"/>
                <a:gd name="T63" fmla="*/ 72 h 175"/>
                <a:gd name="T64" fmla="*/ 37 w 229"/>
                <a:gd name="T65" fmla="*/ 79 h 175"/>
                <a:gd name="T66" fmla="*/ 55 w 229"/>
                <a:gd name="T67" fmla="*/ 70 h 175"/>
                <a:gd name="T68" fmla="*/ 57 w 229"/>
                <a:gd name="T69" fmla="*/ 58 h 175"/>
                <a:gd name="T70" fmla="*/ 64 w 229"/>
                <a:gd name="T71" fmla="*/ 54 h 175"/>
                <a:gd name="T72" fmla="*/ 74 w 229"/>
                <a:gd name="T73" fmla="*/ 48 h 175"/>
                <a:gd name="T74" fmla="*/ 96 w 229"/>
                <a:gd name="T75" fmla="*/ 47 h 175"/>
                <a:gd name="T76" fmla="*/ 114 w 229"/>
                <a:gd name="T77" fmla="*/ 42 h 175"/>
                <a:gd name="T78" fmla="*/ 119 w 229"/>
                <a:gd name="T79" fmla="*/ 37 h 175"/>
                <a:gd name="T80" fmla="*/ 119 w 229"/>
                <a:gd name="T81" fmla="*/ 30 h 175"/>
                <a:gd name="T82" fmla="*/ 115 w 229"/>
                <a:gd name="T83" fmla="*/ 26 h 175"/>
                <a:gd name="T84" fmla="*/ 107 w 229"/>
                <a:gd name="T85" fmla="*/ 17 h 175"/>
                <a:gd name="T86" fmla="*/ 104 w 229"/>
                <a:gd name="T87" fmla="*/ 11 h 175"/>
                <a:gd name="T88" fmla="*/ 102 w 229"/>
                <a:gd name="T89" fmla="*/ 5 h 175"/>
                <a:gd name="T90" fmla="*/ 103 w 229"/>
                <a:gd name="T91" fmla="*/ 1 h 175"/>
                <a:gd name="T92" fmla="*/ 103 w 229"/>
                <a:gd name="T93" fmla="*/ 1 h 175"/>
                <a:gd name="T94" fmla="*/ 105 w 229"/>
                <a:gd name="T95" fmla="*/ 1 h 175"/>
                <a:gd name="T96" fmla="*/ 120 w 229"/>
                <a:gd name="T97" fmla="*/ 5 h 175"/>
                <a:gd name="T98" fmla="*/ 152 w 229"/>
                <a:gd name="T99" fmla="*/ 7 h 175"/>
                <a:gd name="T100" fmla="*/ 184 w 229"/>
                <a:gd name="T101" fmla="*/ 2 h 175"/>
                <a:gd name="T102" fmla="*/ 204 w 229"/>
                <a:gd name="T103" fmla="*/ 2 h 175"/>
                <a:gd name="T104" fmla="*/ 213 w 229"/>
                <a:gd name="T105" fmla="*/ 6 h 175"/>
                <a:gd name="T106" fmla="*/ 219 w 229"/>
                <a:gd name="T107" fmla="*/ 12 h 175"/>
                <a:gd name="T108" fmla="*/ 220 w 229"/>
                <a:gd name="T109" fmla="*/ 12 h 175"/>
                <a:gd name="T110" fmla="*/ 223 w 229"/>
                <a:gd name="T111" fmla="*/ 16 h 175"/>
                <a:gd name="T112" fmla="*/ 228 w 229"/>
                <a:gd name="T113" fmla="*/ 2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 h="175">
                  <a:moveTo>
                    <a:pt x="228" y="21"/>
                  </a:moveTo>
                  <a:cubicBezTo>
                    <a:pt x="228" y="22"/>
                    <a:pt x="229" y="28"/>
                    <a:pt x="228" y="29"/>
                  </a:cubicBezTo>
                  <a:cubicBezTo>
                    <a:pt x="228" y="34"/>
                    <a:pt x="225" y="36"/>
                    <a:pt x="223" y="40"/>
                  </a:cubicBezTo>
                  <a:cubicBezTo>
                    <a:pt x="222" y="44"/>
                    <a:pt x="221" y="49"/>
                    <a:pt x="219" y="52"/>
                  </a:cubicBezTo>
                  <a:cubicBezTo>
                    <a:pt x="216" y="58"/>
                    <a:pt x="214" y="66"/>
                    <a:pt x="213" y="73"/>
                  </a:cubicBezTo>
                  <a:cubicBezTo>
                    <a:pt x="212" y="80"/>
                    <a:pt x="207" y="86"/>
                    <a:pt x="208" y="93"/>
                  </a:cubicBezTo>
                  <a:cubicBezTo>
                    <a:pt x="209" y="97"/>
                    <a:pt x="209" y="97"/>
                    <a:pt x="209" y="97"/>
                  </a:cubicBezTo>
                  <a:cubicBezTo>
                    <a:pt x="209" y="97"/>
                    <a:pt x="209" y="97"/>
                    <a:pt x="209" y="97"/>
                  </a:cubicBezTo>
                  <a:cubicBezTo>
                    <a:pt x="207" y="103"/>
                    <a:pt x="207" y="103"/>
                    <a:pt x="207" y="103"/>
                  </a:cubicBezTo>
                  <a:cubicBezTo>
                    <a:pt x="205" y="105"/>
                    <a:pt x="203" y="108"/>
                    <a:pt x="200" y="110"/>
                  </a:cubicBezTo>
                  <a:cubicBezTo>
                    <a:pt x="198" y="111"/>
                    <a:pt x="195" y="110"/>
                    <a:pt x="193" y="112"/>
                  </a:cubicBezTo>
                  <a:cubicBezTo>
                    <a:pt x="190" y="115"/>
                    <a:pt x="184" y="130"/>
                    <a:pt x="181" y="131"/>
                  </a:cubicBezTo>
                  <a:cubicBezTo>
                    <a:pt x="180" y="134"/>
                    <a:pt x="160" y="131"/>
                    <a:pt x="156" y="133"/>
                  </a:cubicBezTo>
                  <a:cubicBezTo>
                    <a:pt x="150" y="136"/>
                    <a:pt x="144" y="152"/>
                    <a:pt x="144" y="158"/>
                  </a:cubicBezTo>
                  <a:cubicBezTo>
                    <a:pt x="144" y="158"/>
                    <a:pt x="144" y="158"/>
                    <a:pt x="144" y="158"/>
                  </a:cubicBezTo>
                  <a:cubicBezTo>
                    <a:pt x="92" y="143"/>
                    <a:pt x="92" y="143"/>
                    <a:pt x="92" y="143"/>
                  </a:cubicBezTo>
                  <a:cubicBezTo>
                    <a:pt x="84" y="175"/>
                    <a:pt x="84" y="175"/>
                    <a:pt x="84" y="175"/>
                  </a:cubicBezTo>
                  <a:cubicBezTo>
                    <a:pt x="63" y="175"/>
                    <a:pt x="63" y="175"/>
                    <a:pt x="63" y="175"/>
                  </a:cubicBezTo>
                  <a:cubicBezTo>
                    <a:pt x="63" y="175"/>
                    <a:pt x="63" y="175"/>
                    <a:pt x="63" y="175"/>
                  </a:cubicBezTo>
                  <a:cubicBezTo>
                    <a:pt x="30" y="139"/>
                    <a:pt x="30" y="139"/>
                    <a:pt x="30" y="139"/>
                  </a:cubicBezTo>
                  <a:cubicBezTo>
                    <a:pt x="31" y="98"/>
                    <a:pt x="31" y="98"/>
                    <a:pt x="31" y="98"/>
                  </a:cubicBezTo>
                  <a:cubicBezTo>
                    <a:pt x="28" y="98"/>
                    <a:pt x="28" y="98"/>
                    <a:pt x="28" y="98"/>
                  </a:cubicBezTo>
                  <a:cubicBezTo>
                    <a:pt x="26" y="97"/>
                    <a:pt x="22" y="97"/>
                    <a:pt x="20" y="96"/>
                  </a:cubicBezTo>
                  <a:cubicBezTo>
                    <a:pt x="19" y="95"/>
                    <a:pt x="14" y="93"/>
                    <a:pt x="13" y="92"/>
                  </a:cubicBezTo>
                  <a:cubicBezTo>
                    <a:pt x="12" y="92"/>
                    <a:pt x="11" y="90"/>
                    <a:pt x="10" y="89"/>
                  </a:cubicBezTo>
                  <a:cubicBezTo>
                    <a:pt x="9" y="88"/>
                    <a:pt x="7" y="88"/>
                    <a:pt x="6" y="87"/>
                  </a:cubicBezTo>
                  <a:cubicBezTo>
                    <a:pt x="4" y="86"/>
                    <a:pt x="3" y="83"/>
                    <a:pt x="1" y="82"/>
                  </a:cubicBezTo>
                  <a:cubicBezTo>
                    <a:pt x="1" y="81"/>
                    <a:pt x="0" y="80"/>
                    <a:pt x="0" y="78"/>
                  </a:cubicBezTo>
                  <a:cubicBezTo>
                    <a:pt x="0" y="75"/>
                    <a:pt x="0" y="72"/>
                    <a:pt x="0" y="70"/>
                  </a:cubicBezTo>
                  <a:cubicBezTo>
                    <a:pt x="0" y="70"/>
                    <a:pt x="0" y="70"/>
                    <a:pt x="0" y="70"/>
                  </a:cubicBezTo>
                  <a:cubicBezTo>
                    <a:pt x="6" y="70"/>
                    <a:pt x="0" y="70"/>
                    <a:pt x="2" y="70"/>
                  </a:cubicBezTo>
                  <a:cubicBezTo>
                    <a:pt x="3" y="72"/>
                    <a:pt x="14" y="72"/>
                    <a:pt x="17" y="72"/>
                  </a:cubicBezTo>
                  <a:cubicBezTo>
                    <a:pt x="23" y="73"/>
                    <a:pt x="32" y="80"/>
                    <a:pt x="37" y="79"/>
                  </a:cubicBezTo>
                  <a:cubicBezTo>
                    <a:pt x="41" y="78"/>
                    <a:pt x="52" y="73"/>
                    <a:pt x="55" y="70"/>
                  </a:cubicBezTo>
                  <a:cubicBezTo>
                    <a:pt x="58" y="67"/>
                    <a:pt x="56" y="62"/>
                    <a:pt x="57" y="58"/>
                  </a:cubicBezTo>
                  <a:cubicBezTo>
                    <a:pt x="58" y="55"/>
                    <a:pt x="61" y="55"/>
                    <a:pt x="64" y="54"/>
                  </a:cubicBezTo>
                  <a:cubicBezTo>
                    <a:pt x="68" y="53"/>
                    <a:pt x="68" y="49"/>
                    <a:pt x="74" y="48"/>
                  </a:cubicBezTo>
                  <a:cubicBezTo>
                    <a:pt x="78" y="47"/>
                    <a:pt x="92" y="45"/>
                    <a:pt x="96" y="47"/>
                  </a:cubicBezTo>
                  <a:cubicBezTo>
                    <a:pt x="102" y="48"/>
                    <a:pt x="110" y="46"/>
                    <a:pt x="114" y="42"/>
                  </a:cubicBezTo>
                  <a:cubicBezTo>
                    <a:pt x="116" y="41"/>
                    <a:pt x="119" y="39"/>
                    <a:pt x="119" y="37"/>
                  </a:cubicBezTo>
                  <a:cubicBezTo>
                    <a:pt x="120" y="35"/>
                    <a:pt x="122" y="30"/>
                    <a:pt x="119" y="30"/>
                  </a:cubicBezTo>
                  <a:cubicBezTo>
                    <a:pt x="119" y="29"/>
                    <a:pt x="116" y="26"/>
                    <a:pt x="115" y="26"/>
                  </a:cubicBezTo>
                  <a:cubicBezTo>
                    <a:pt x="112" y="24"/>
                    <a:pt x="109" y="20"/>
                    <a:pt x="107" y="17"/>
                  </a:cubicBezTo>
                  <a:cubicBezTo>
                    <a:pt x="104" y="11"/>
                    <a:pt x="104" y="11"/>
                    <a:pt x="104" y="11"/>
                  </a:cubicBezTo>
                  <a:cubicBezTo>
                    <a:pt x="103" y="9"/>
                    <a:pt x="103" y="7"/>
                    <a:pt x="102" y="5"/>
                  </a:cubicBezTo>
                  <a:cubicBezTo>
                    <a:pt x="103" y="1"/>
                    <a:pt x="103" y="1"/>
                    <a:pt x="103" y="1"/>
                  </a:cubicBezTo>
                  <a:cubicBezTo>
                    <a:pt x="103" y="1"/>
                    <a:pt x="103" y="1"/>
                    <a:pt x="103" y="1"/>
                  </a:cubicBezTo>
                  <a:cubicBezTo>
                    <a:pt x="105" y="1"/>
                    <a:pt x="105" y="1"/>
                    <a:pt x="105" y="1"/>
                  </a:cubicBezTo>
                  <a:cubicBezTo>
                    <a:pt x="109" y="3"/>
                    <a:pt x="116" y="4"/>
                    <a:pt x="120" y="5"/>
                  </a:cubicBezTo>
                  <a:cubicBezTo>
                    <a:pt x="131" y="7"/>
                    <a:pt x="141" y="9"/>
                    <a:pt x="152" y="7"/>
                  </a:cubicBezTo>
                  <a:cubicBezTo>
                    <a:pt x="163" y="6"/>
                    <a:pt x="174" y="2"/>
                    <a:pt x="184" y="2"/>
                  </a:cubicBezTo>
                  <a:cubicBezTo>
                    <a:pt x="191" y="2"/>
                    <a:pt x="198" y="0"/>
                    <a:pt x="204" y="2"/>
                  </a:cubicBezTo>
                  <a:cubicBezTo>
                    <a:pt x="207" y="3"/>
                    <a:pt x="211" y="4"/>
                    <a:pt x="213" y="6"/>
                  </a:cubicBezTo>
                  <a:cubicBezTo>
                    <a:pt x="216" y="8"/>
                    <a:pt x="217" y="10"/>
                    <a:pt x="219" y="12"/>
                  </a:cubicBezTo>
                  <a:cubicBezTo>
                    <a:pt x="220" y="12"/>
                    <a:pt x="220" y="12"/>
                    <a:pt x="220" y="12"/>
                  </a:cubicBezTo>
                  <a:cubicBezTo>
                    <a:pt x="221" y="13"/>
                    <a:pt x="222" y="15"/>
                    <a:pt x="223" y="16"/>
                  </a:cubicBezTo>
                  <a:cubicBezTo>
                    <a:pt x="228" y="21"/>
                    <a:pt x="228" y="21"/>
                    <a:pt x="228" y="21"/>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44" name="BACON"/>
            <p:cNvSpPr>
              <a:spLocks/>
            </p:cNvSpPr>
            <p:nvPr/>
          </p:nvSpPr>
          <p:spPr bwMode="auto">
            <a:xfrm>
              <a:off x="5130800" y="4613275"/>
              <a:ext cx="390525" cy="344488"/>
            </a:xfrm>
            <a:custGeom>
              <a:avLst/>
              <a:gdLst>
                <a:gd name="T0" fmla="*/ 87 w 164"/>
                <a:gd name="T1" fmla="*/ 145 h 145"/>
                <a:gd name="T2" fmla="*/ 93 w 164"/>
                <a:gd name="T3" fmla="*/ 145 h 145"/>
                <a:gd name="T4" fmla="*/ 93 w 164"/>
                <a:gd name="T5" fmla="*/ 140 h 145"/>
                <a:gd name="T6" fmla="*/ 116 w 164"/>
                <a:gd name="T7" fmla="*/ 140 h 145"/>
                <a:gd name="T8" fmla="*/ 116 w 164"/>
                <a:gd name="T9" fmla="*/ 134 h 145"/>
                <a:gd name="T10" fmla="*/ 123 w 164"/>
                <a:gd name="T11" fmla="*/ 134 h 145"/>
                <a:gd name="T12" fmla="*/ 123 w 164"/>
                <a:gd name="T13" fmla="*/ 127 h 145"/>
                <a:gd name="T14" fmla="*/ 129 w 164"/>
                <a:gd name="T15" fmla="*/ 127 h 145"/>
                <a:gd name="T16" fmla="*/ 129 w 164"/>
                <a:gd name="T17" fmla="*/ 122 h 145"/>
                <a:gd name="T18" fmla="*/ 135 w 164"/>
                <a:gd name="T19" fmla="*/ 122 h 145"/>
                <a:gd name="T20" fmla="*/ 135 w 164"/>
                <a:gd name="T21" fmla="*/ 109 h 145"/>
                <a:gd name="T22" fmla="*/ 149 w 164"/>
                <a:gd name="T23" fmla="*/ 109 h 145"/>
                <a:gd name="T24" fmla="*/ 149 w 164"/>
                <a:gd name="T25" fmla="*/ 102 h 145"/>
                <a:gd name="T26" fmla="*/ 154 w 164"/>
                <a:gd name="T27" fmla="*/ 102 h 145"/>
                <a:gd name="T28" fmla="*/ 154 w 164"/>
                <a:gd name="T29" fmla="*/ 97 h 145"/>
                <a:gd name="T30" fmla="*/ 163 w 164"/>
                <a:gd name="T31" fmla="*/ 97 h 145"/>
                <a:gd name="T32" fmla="*/ 163 w 164"/>
                <a:gd name="T33" fmla="*/ 89 h 145"/>
                <a:gd name="T34" fmla="*/ 164 w 164"/>
                <a:gd name="T35" fmla="*/ 89 h 145"/>
                <a:gd name="T36" fmla="*/ 163 w 164"/>
                <a:gd name="T37" fmla="*/ 86 h 145"/>
                <a:gd name="T38" fmla="*/ 161 w 164"/>
                <a:gd name="T39" fmla="*/ 80 h 145"/>
                <a:gd name="T40" fmla="*/ 158 w 164"/>
                <a:gd name="T41" fmla="*/ 77 h 145"/>
                <a:gd name="T42" fmla="*/ 156 w 164"/>
                <a:gd name="T43" fmla="*/ 75 h 145"/>
                <a:gd name="T44" fmla="*/ 154 w 164"/>
                <a:gd name="T45" fmla="*/ 74 h 145"/>
                <a:gd name="T46" fmla="*/ 153 w 164"/>
                <a:gd name="T47" fmla="*/ 73 h 145"/>
                <a:gd name="T48" fmla="*/ 152 w 164"/>
                <a:gd name="T49" fmla="*/ 72 h 145"/>
                <a:gd name="T50" fmla="*/ 119 w 164"/>
                <a:gd name="T51" fmla="*/ 49 h 145"/>
                <a:gd name="T52" fmla="*/ 90 w 164"/>
                <a:gd name="T53" fmla="*/ 35 h 145"/>
                <a:gd name="T54" fmla="*/ 73 w 164"/>
                <a:gd name="T55" fmla="*/ 21 h 145"/>
                <a:gd name="T56" fmla="*/ 55 w 164"/>
                <a:gd name="T57" fmla="*/ 2 h 145"/>
                <a:gd name="T58" fmla="*/ 44 w 164"/>
                <a:gd name="T59" fmla="*/ 0 h 145"/>
                <a:gd name="T60" fmla="*/ 44 w 164"/>
                <a:gd name="T61" fmla="*/ 0 h 145"/>
                <a:gd name="T62" fmla="*/ 44 w 164"/>
                <a:gd name="T63" fmla="*/ 21 h 145"/>
                <a:gd name="T64" fmla="*/ 0 w 164"/>
                <a:gd name="T65" fmla="*/ 21 h 145"/>
                <a:gd name="T66" fmla="*/ 0 w 164"/>
                <a:gd name="T67" fmla="*/ 21 h 145"/>
                <a:gd name="T68" fmla="*/ 0 w 164"/>
                <a:gd name="T69" fmla="*/ 75 h 145"/>
                <a:gd name="T70" fmla="*/ 13 w 164"/>
                <a:gd name="T71" fmla="*/ 75 h 145"/>
                <a:gd name="T72" fmla="*/ 13 w 164"/>
                <a:gd name="T73" fmla="*/ 120 h 145"/>
                <a:gd name="T74" fmla="*/ 13 w 164"/>
                <a:gd name="T75" fmla="*/ 120 h 145"/>
                <a:gd name="T76" fmla="*/ 54 w 164"/>
                <a:gd name="T77" fmla="*/ 120 h 145"/>
                <a:gd name="T78" fmla="*/ 54 w 164"/>
                <a:gd name="T79" fmla="*/ 134 h 145"/>
                <a:gd name="T80" fmla="*/ 61 w 164"/>
                <a:gd name="T81" fmla="*/ 134 h 145"/>
                <a:gd name="T82" fmla="*/ 61 w 164"/>
                <a:gd name="T83" fmla="*/ 145 h 145"/>
                <a:gd name="T84" fmla="*/ 87 w 164"/>
                <a:gd name="T8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45">
                  <a:moveTo>
                    <a:pt x="87" y="145"/>
                  </a:moveTo>
                  <a:cubicBezTo>
                    <a:pt x="93" y="145"/>
                    <a:pt x="93" y="145"/>
                    <a:pt x="93" y="145"/>
                  </a:cubicBezTo>
                  <a:cubicBezTo>
                    <a:pt x="93" y="140"/>
                    <a:pt x="93" y="140"/>
                    <a:pt x="93" y="140"/>
                  </a:cubicBezTo>
                  <a:cubicBezTo>
                    <a:pt x="116" y="140"/>
                    <a:pt x="116" y="140"/>
                    <a:pt x="116" y="140"/>
                  </a:cubicBezTo>
                  <a:cubicBezTo>
                    <a:pt x="116" y="134"/>
                    <a:pt x="116" y="134"/>
                    <a:pt x="116" y="134"/>
                  </a:cubicBezTo>
                  <a:cubicBezTo>
                    <a:pt x="123" y="134"/>
                    <a:pt x="123" y="134"/>
                    <a:pt x="123" y="134"/>
                  </a:cubicBezTo>
                  <a:cubicBezTo>
                    <a:pt x="123" y="127"/>
                    <a:pt x="123" y="127"/>
                    <a:pt x="123" y="127"/>
                  </a:cubicBezTo>
                  <a:cubicBezTo>
                    <a:pt x="129" y="127"/>
                    <a:pt x="129" y="127"/>
                    <a:pt x="129" y="127"/>
                  </a:cubicBezTo>
                  <a:cubicBezTo>
                    <a:pt x="129" y="122"/>
                    <a:pt x="129" y="122"/>
                    <a:pt x="129" y="122"/>
                  </a:cubicBezTo>
                  <a:cubicBezTo>
                    <a:pt x="135" y="122"/>
                    <a:pt x="135" y="122"/>
                    <a:pt x="135" y="122"/>
                  </a:cubicBezTo>
                  <a:cubicBezTo>
                    <a:pt x="135" y="109"/>
                    <a:pt x="135" y="109"/>
                    <a:pt x="135" y="109"/>
                  </a:cubicBezTo>
                  <a:cubicBezTo>
                    <a:pt x="149" y="109"/>
                    <a:pt x="149" y="109"/>
                    <a:pt x="149" y="109"/>
                  </a:cubicBezTo>
                  <a:cubicBezTo>
                    <a:pt x="149" y="102"/>
                    <a:pt x="149" y="102"/>
                    <a:pt x="149" y="102"/>
                  </a:cubicBezTo>
                  <a:cubicBezTo>
                    <a:pt x="154" y="102"/>
                    <a:pt x="154" y="102"/>
                    <a:pt x="154" y="102"/>
                  </a:cubicBezTo>
                  <a:cubicBezTo>
                    <a:pt x="154" y="97"/>
                    <a:pt x="154" y="97"/>
                    <a:pt x="154" y="97"/>
                  </a:cubicBezTo>
                  <a:cubicBezTo>
                    <a:pt x="163" y="97"/>
                    <a:pt x="163" y="97"/>
                    <a:pt x="163" y="97"/>
                  </a:cubicBezTo>
                  <a:cubicBezTo>
                    <a:pt x="163" y="89"/>
                    <a:pt x="163" y="89"/>
                    <a:pt x="163" y="89"/>
                  </a:cubicBezTo>
                  <a:cubicBezTo>
                    <a:pt x="164" y="89"/>
                    <a:pt x="164" y="89"/>
                    <a:pt x="164" y="89"/>
                  </a:cubicBezTo>
                  <a:cubicBezTo>
                    <a:pt x="163" y="86"/>
                    <a:pt x="163" y="86"/>
                    <a:pt x="163" y="86"/>
                  </a:cubicBezTo>
                  <a:cubicBezTo>
                    <a:pt x="163" y="84"/>
                    <a:pt x="162" y="82"/>
                    <a:pt x="161" y="80"/>
                  </a:cubicBezTo>
                  <a:cubicBezTo>
                    <a:pt x="160" y="79"/>
                    <a:pt x="159" y="78"/>
                    <a:pt x="158" y="77"/>
                  </a:cubicBezTo>
                  <a:cubicBezTo>
                    <a:pt x="158" y="76"/>
                    <a:pt x="157" y="76"/>
                    <a:pt x="156" y="75"/>
                  </a:cubicBezTo>
                  <a:cubicBezTo>
                    <a:pt x="155" y="75"/>
                    <a:pt x="155" y="74"/>
                    <a:pt x="154" y="74"/>
                  </a:cubicBezTo>
                  <a:cubicBezTo>
                    <a:pt x="153" y="73"/>
                    <a:pt x="153" y="73"/>
                    <a:pt x="153" y="73"/>
                  </a:cubicBezTo>
                  <a:cubicBezTo>
                    <a:pt x="153" y="73"/>
                    <a:pt x="152" y="73"/>
                    <a:pt x="152" y="72"/>
                  </a:cubicBezTo>
                  <a:cubicBezTo>
                    <a:pt x="141" y="64"/>
                    <a:pt x="129" y="60"/>
                    <a:pt x="119" y="49"/>
                  </a:cubicBezTo>
                  <a:cubicBezTo>
                    <a:pt x="112" y="40"/>
                    <a:pt x="99" y="41"/>
                    <a:pt x="90" y="35"/>
                  </a:cubicBezTo>
                  <a:cubicBezTo>
                    <a:pt x="73" y="21"/>
                    <a:pt x="73" y="21"/>
                    <a:pt x="73" y="21"/>
                  </a:cubicBezTo>
                  <a:cubicBezTo>
                    <a:pt x="66" y="16"/>
                    <a:pt x="61" y="8"/>
                    <a:pt x="55" y="2"/>
                  </a:cubicBezTo>
                  <a:cubicBezTo>
                    <a:pt x="52" y="2"/>
                    <a:pt x="48" y="1"/>
                    <a:pt x="44" y="0"/>
                  </a:cubicBezTo>
                  <a:cubicBezTo>
                    <a:pt x="44" y="0"/>
                    <a:pt x="44" y="0"/>
                    <a:pt x="44" y="0"/>
                  </a:cubicBezTo>
                  <a:cubicBezTo>
                    <a:pt x="44" y="21"/>
                    <a:pt x="44" y="21"/>
                    <a:pt x="44" y="21"/>
                  </a:cubicBezTo>
                  <a:cubicBezTo>
                    <a:pt x="0" y="21"/>
                    <a:pt x="0" y="21"/>
                    <a:pt x="0" y="21"/>
                  </a:cubicBezTo>
                  <a:cubicBezTo>
                    <a:pt x="0" y="21"/>
                    <a:pt x="0" y="21"/>
                    <a:pt x="0" y="21"/>
                  </a:cubicBezTo>
                  <a:cubicBezTo>
                    <a:pt x="0" y="75"/>
                    <a:pt x="0" y="75"/>
                    <a:pt x="0" y="75"/>
                  </a:cubicBezTo>
                  <a:cubicBezTo>
                    <a:pt x="13" y="75"/>
                    <a:pt x="13" y="75"/>
                    <a:pt x="13" y="75"/>
                  </a:cubicBezTo>
                  <a:cubicBezTo>
                    <a:pt x="13" y="120"/>
                    <a:pt x="13" y="120"/>
                    <a:pt x="13" y="120"/>
                  </a:cubicBezTo>
                  <a:cubicBezTo>
                    <a:pt x="13" y="120"/>
                    <a:pt x="13" y="120"/>
                    <a:pt x="13" y="120"/>
                  </a:cubicBezTo>
                  <a:cubicBezTo>
                    <a:pt x="54" y="120"/>
                    <a:pt x="54" y="120"/>
                    <a:pt x="54" y="120"/>
                  </a:cubicBezTo>
                  <a:cubicBezTo>
                    <a:pt x="54" y="134"/>
                    <a:pt x="54" y="134"/>
                    <a:pt x="54" y="134"/>
                  </a:cubicBezTo>
                  <a:cubicBezTo>
                    <a:pt x="61" y="134"/>
                    <a:pt x="61" y="134"/>
                    <a:pt x="61" y="134"/>
                  </a:cubicBezTo>
                  <a:cubicBezTo>
                    <a:pt x="61" y="145"/>
                    <a:pt x="61" y="145"/>
                    <a:pt x="61" y="145"/>
                  </a:cubicBezTo>
                  <a:cubicBezTo>
                    <a:pt x="87" y="145"/>
                    <a:pt x="87" y="145"/>
                    <a:pt x="87" y="14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45" name="BIBB"/>
            <p:cNvSpPr>
              <a:spLocks/>
            </p:cNvSpPr>
            <p:nvPr/>
          </p:nvSpPr>
          <p:spPr bwMode="auto">
            <a:xfrm>
              <a:off x="3883025" y="3157538"/>
              <a:ext cx="403225" cy="341313"/>
            </a:xfrm>
            <a:custGeom>
              <a:avLst/>
              <a:gdLst>
                <a:gd name="T0" fmla="*/ 77 w 169"/>
                <a:gd name="T1" fmla="*/ 0 h 143"/>
                <a:gd name="T2" fmla="*/ 82 w 169"/>
                <a:gd name="T3" fmla="*/ 15 h 143"/>
                <a:gd name="T4" fmla="*/ 97 w 169"/>
                <a:gd name="T5" fmla="*/ 30 h 143"/>
                <a:gd name="T6" fmla="*/ 123 w 169"/>
                <a:gd name="T7" fmla="*/ 32 h 143"/>
                <a:gd name="T8" fmla="*/ 123 w 169"/>
                <a:gd name="T9" fmla="*/ 32 h 143"/>
                <a:gd name="T10" fmla="*/ 128 w 169"/>
                <a:gd name="T11" fmla="*/ 41 h 143"/>
                <a:gd name="T12" fmla="*/ 134 w 169"/>
                <a:gd name="T13" fmla="*/ 38 h 143"/>
                <a:gd name="T14" fmla="*/ 151 w 169"/>
                <a:gd name="T15" fmla="*/ 53 h 143"/>
                <a:gd name="T16" fmla="*/ 160 w 169"/>
                <a:gd name="T17" fmla="*/ 53 h 143"/>
                <a:gd name="T18" fmla="*/ 160 w 169"/>
                <a:gd name="T19" fmla="*/ 53 h 143"/>
                <a:gd name="T20" fmla="*/ 164 w 169"/>
                <a:gd name="T21" fmla="*/ 60 h 143"/>
                <a:gd name="T22" fmla="*/ 168 w 169"/>
                <a:gd name="T23" fmla="*/ 72 h 143"/>
                <a:gd name="T24" fmla="*/ 164 w 169"/>
                <a:gd name="T25" fmla="*/ 75 h 143"/>
                <a:gd name="T26" fmla="*/ 159 w 169"/>
                <a:gd name="T27" fmla="*/ 77 h 143"/>
                <a:gd name="T28" fmla="*/ 157 w 169"/>
                <a:gd name="T29" fmla="*/ 80 h 143"/>
                <a:gd name="T30" fmla="*/ 157 w 169"/>
                <a:gd name="T31" fmla="*/ 80 h 143"/>
                <a:gd name="T32" fmla="*/ 157 w 169"/>
                <a:gd name="T33" fmla="*/ 80 h 143"/>
                <a:gd name="T34" fmla="*/ 131 w 169"/>
                <a:gd name="T35" fmla="*/ 104 h 143"/>
                <a:gd name="T36" fmla="*/ 122 w 169"/>
                <a:gd name="T37" fmla="*/ 104 h 143"/>
                <a:gd name="T38" fmla="*/ 122 w 169"/>
                <a:gd name="T39" fmla="*/ 124 h 143"/>
                <a:gd name="T40" fmla="*/ 119 w 169"/>
                <a:gd name="T41" fmla="*/ 124 h 143"/>
                <a:gd name="T42" fmla="*/ 119 w 169"/>
                <a:gd name="T43" fmla="*/ 135 h 143"/>
                <a:gd name="T44" fmla="*/ 125 w 169"/>
                <a:gd name="T45" fmla="*/ 143 h 143"/>
                <a:gd name="T46" fmla="*/ 125 w 169"/>
                <a:gd name="T47" fmla="*/ 143 h 143"/>
                <a:gd name="T48" fmla="*/ 119 w 169"/>
                <a:gd name="T49" fmla="*/ 141 h 143"/>
                <a:gd name="T50" fmla="*/ 116 w 169"/>
                <a:gd name="T51" fmla="*/ 141 h 143"/>
                <a:gd name="T52" fmla="*/ 108 w 169"/>
                <a:gd name="T53" fmla="*/ 139 h 143"/>
                <a:gd name="T54" fmla="*/ 106 w 169"/>
                <a:gd name="T55" fmla="*/ 138 h 143"/>
                <a:gd name="T56" fmla="*/ 94 w 169"/>
                <a:gd name="T57" fmla="*/ 134 h 143"/>
                <a:gd name="T58" fmla="*/ 84 w 169"/>
                <a:gd name="T59" fmla="*/ 129 h 143"/>
                <a:gd name="T60" fmla="*/ 80 w 169"/>
                <a:gd name="T61" fmla="*/ 128 h 143"/>
                <a:gd name="T62" fmla="*/ 80 w 169"/>
                <a:gd name="T63" fmla="*/ 128 h 143"/>
                <a:gd name="T64" fmla="*/ 65 w 169"/>
                <a:gd name="T65" fmla="*/ 128 h 143"/>
                <a:gd name="T66" fmla="*/ 65 w 169"/>
                <a:gd name="T67" fmla="*/ 128 h 143"/>
                <a:gd name="T68" fmla="*/ 60 w 169"/>
                <a:gd name="T69" fmla="*/ 122 h 143"/>
                <a:gd name="T70" fmla="*/ 55 w 169"/>
                <a:gd name="T71" fmla="*/ 118 h 143"/>
                <a:gd name="T72" fmla="*/ 31 w 169"/>
                <a:gd name="T73" fmla="*/ 104 h 143"/>
                <a:gd name="T74" fmla="*/ 14 w 169"/>
                <a:gd name="T75" fmla="*/ 76 h 143"/>
                <a:gd name="T76" fmla="*/ 8 w 169"/>
                <a:gd name="T77" fmla="*/ 69 h 143"/>
                <a:gd name="T78" fmla="*/ 5 w 169"/>
                <a:gd name="T79" fmla="*/ 66 h 143"/>
                <a:gd name="T80" fmla="*/ 0 w 169"/>
                <a:gd name="T81" fmla="*/ 65 h 143"/>
                <a:gd name="T82" fmla="*/ 0 w 169"/>
                <a:gd name="T83" fmla="*/ 51 h 143"/>
                <a:gd name="T84" fmla="*/ 0 w 169"/>
                <a:gd name="T85" fmla="*/ 51 h 143"/>
                <a:gd name="T86" fmla="*/ 67 w 169"/>
                <a:gd name="T87" fmla="*/ 5 h 143"/>
                <a:gd name="T88" fmla="*/ 67 w 169"/>
                <a:gd name="T89" fmla="*/ 0 h 143"/>
                <a:gd name="T90" fmla="*/ 77 w 169"/>
                <a:gd name="T9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9" h="143">
                  <a:moveTo>
                    <a:pt x="77" y="0"/>
                  </a:moveTo>
                  <a:cubicBezTo>
                    <a:pt x="81" y="4"/>
                    <a:pt x="80" y="10"/>
                    <a:pt x="82" y="15"/>
                  </a:cubicBezTo>
                  <a:cubicBezTo>
                    <a:pt x="83" y="19"/>
                    <a:pt x="93" y="28"/>
                    <a:pt x="97" y="30"/>
                  </a:cubicBezTo>
                  <a:cubicBezTo>
                    <a:pt x="102" y="33"/>
                    <a:pt x="117" y="32"/>
                    <a:pt x="123" y="32"/>
                  </a:cubicBezTo>
                  <a:cubicBezTo>
                    <a:pt x="123" y="32"/>
                    <a:pt x="123" y="32"/>
                    <a:pt x="123" y="32"/>
                  </a:cubicBezTo>
                  <a:cubicBezTo>
                    <a:pt x="124" y="34"/>
                    <a:pt x="126" y="40"/>
                    <a:pt x="128" y="41"/>
                  </a:cubicBezTo>
                  <a:cubicBezTo>
                    <a:pt x="130" y="42"/>
                    <a:pt x="132" y="38"/>
                    <a:pt x="134" y="38"/>
                  </a:cubicBezTo>
                  <a:cubicBezTo>
                    <a:pt x="140" y="37"/>
                    <a:pt x="147" y="51"/>
                    <a:pt x="151" y="53"/>
                  </a:cubicBezTo>
                  <a:cubicBezTo>
                    <a:pt x="160" y="53"/>
                    <a:pt x="160" y="53"/>
                    <a:pt x="160" y="53"/>
                  </a:cubicBezTo>
                  <a:cubicBezTo>
                    <a:pt x="160" y="53"/>
                    <a:pt x="160" y="53"/>
                    <a:pt x="160" y="53"/>
                  </a:cubicBezTo>
                  <a:cubicBezTo>
                    <a:pt x="160" y="56"/>
                    <a:pt x="162" y="58"/>
                    <a:pt x="164" y="60"/>
                  </a:cubicBezTo>
                  <a:cubicBezTo>
                    <a:pt x="166" y="63"/>
                    <a:pt x="169" y="68"/>
                    <a:pt x="168" y="72"/>
                  </a:cubicBezTo>
                  <a:cubicBezTo>
                    <a:pt x="167" y="73"/>
                    <a:pt x="166" y="75"/>
                    <a:pt x="164" y="75"/>
                  </a:cubicBezTo>
                  <a:cubicBezTo>
                    <a:pt x="163" y="76"/>
                    <a:pt x="161" y="77"/>
                    <a:pt x="159" y="77"/>
                  </a:cubicBezTo>
                  <a:cubicBezTo>
                    <a:pt x="158" y="78"/>
                    <a:pt x="157" y="79"/>
                    <a:pt x="157" y="80"/>
                  </a:cubicBezTo>
                  <a:cubicBezTo>
                    <a:pt x="157" y="80"/>
                    <a:pt x="157" y="80"/>
                    <a:pt x="157" y="80"/>
                  </a:cubicBezTo>
                  <a:cubicBezTo>
                    <a:pt x="157" y="80"/>
                    <a:pt x="157" y="80"/>
                    <a:pt x="157" y="80"/>
                  </a:cubicBezTo>
                  <a:cubicBezTo>
                    <a:pt x="131" y="104"/>
                    <a:pt x="131" y="104"/>
                    <a:pt x="131" y="104"/>
                  </a:cubicBezTo>
                  <a:cubicBezTo>
                    <a:pt x="122" y="104"/>
                    <a:pt x="122" y="104"/>
                    <a:pt x="122" y="104"/>
                  </a:cubicBezTo>
                  <a:cubicBezTo>
                    <a:pt x="122" y="124"/>
                    <a:pt x="122" y="124"/>
                    <a:pt x="122" y="124"/>
                  </a:cubicBezTo>
                  <a:cubicBezTo>
                    <a:pt x="119" y="124"/>
                    <a:pt x="119" y="124"/>
                    <a:pt x="119" y="124"/>
                  </a:cubicBezTo>
                  <a:cubicBezTo>
                    <a:pt x="119" y="135"/>
                    <a:pt x="119" y="135"/>
                    <a:pt x="119" y="135"/>
                  </a:cubicBezTo>
                  <a:cubicBezTo>
                    <a:pt x="125" y="143"/>
                    <a:pt x="125" y="143"/>
                    <a:pt x="125" y="143"/>
                  </a:cubicBezTo>
                  <a:cubicBezTo>
                    <a:pt x="125" y="143"/>
                    <a:pt x="125" y="143"/>
                    <a:pt x="125" y="143"/>
                  </a:cubicBezTo>
                  <a:cubicBezTo>
                    <a:pt x="119" y="141"/>
                    <a:pt x="119" y="141"/>
                    <a:pt x="119" y="141"/>
                  </a:cubicBezTo>
                  <a:cubicBezTo>
                    <a:pt x="118" y="141"/>
                    <a:pt x="116" y="141"/>
                    <a:pt x="116" y="141"/>
                  </a:cubicBezTo>
                  <a:cubicBezTo>
                    <a:pt x="113" y="141"/>
                    <a:pt x="110" y="139"/>
                    <a:pt x="108" y="139"/>
                  </a:cubicBezTo>
                  <a:cubicBezTo>
                    <a:pt x="107" y="139"/>
                    <a:pt x="106" y="138"/>
                    <a:pt x="106" y="138"/>
                  </a:cubicBezTo>
                  <a:cubicBezTo>
                    <a:pt x="102" y="136"/>
                    <a:pt x="98" y="135"/>
                    <a:pt x="94" y="134"/>
                  </a:cubicBezTo>
                  <a:cubicBezTo>
                    <a:pt x="91" y="133"/>
                    <a:pt x="87" y="129"/>
                    <a:pt x="84" y="129"/>
                  </a:cubicBezTo>
                  <a:cubicBezTo>
                    <a:pt x="83" y="128"/>
                    <a:pt x="81" y="128"/>
                    <a:pt x="80" y="128"/>
                  </a:cubicBezTo>
                  <a:cubicBezTo>
                    <a:pt x="80" y="128"/>
                    <a:pt x="80" y="128"/>
                    <a:pt x="80" y="128"/>
                  </a:cubicBezTo>
                  <a:cubicBezTo>
                    <a:pt x="65" y="128"/>
                    <a:pt x="65" y="128"/>
                    <a:pt x="65" y="128"/>
                  </a:cubicBezTo>
                  <a:cubicBezTo>
                    <a:pt x="65" y="128"/>
                    <a:pt x="65" y="128"/>
                    <a:pt x="65" y="128"/>
                  </a:cubicBezTo>
                  <a:cubicBezTo>
                    <a:pt x="60" y="122"/>
                    <a:pt x="60" y="122"/>
                    <a:pt x="60" y="122"/>
                  </a:cubicBezTo>
                  <a:cubicBezTo>
                    <a:pt x="59" y="121"/>
                    <a:pt x="56" y="119"/>
                    <a:pt x="55" y="118"/>
                  </a:cubicBezTo>
                  <a:cubicBezTo>
                    <a:pt x="48" y="117"/>
                    <a:pt x="35" y="111"/>
                    <a:pt x="31" y="104"/>
                  </a:cubicBezTo>
                  <a:cubicBezTo>
                    <a:pt x="26" y="96"/>
                    <a:pt x="21" y="83"/>
                    <a:pt x="14" y="76"/>
                  </a:cubicBezTo>
                  <a:cubicBezTo>
                    <a:pt x="13" y="75"/>
                    <a:pt x="9" y="71"/>
                    <a:pt x="8" y="69"/>
                  </a:cubicBezTo>
                  <a:cubicBezTo>
                    <a:pt x="8" y="69"/>
                    <a:pt x="6" y="66"/>
                    <a:pt x="5" y="66"/>
                  </a:cubicBezTo>
                  <a:cubicBezTo>
                    <a:pt x="3" y="65"/>
                    <a:pt x="2" y="65"/>
                    <a:pt x="0" y="65"/>
                  </a:cubicBezTo>
                  <a:cubicBezTo>
                    <a:pt x="0" y="51"/>
                    <a:pt x="0" y="51"/>
                    <a:pt x="0" y="51"/>
                  </a:cubicBezTo>
                  <a:cubicBezTo>
                    <a:pt x="0" y="51"/>
                    <a:pt x="0" y="51"/>
                    <a:pt x="0" y="51"/>
                  </a:cubicBezTo>
                  <a:cubicBezTo>
                    <a:pt x="67" y="5"/>
                    <a:pt x="67" y="5"/>
                    <a:pt x="67" y="5"/>
                  </a:cubicBezTo>
                  <a:cubicBezTo>
                    <a:pt x="67" y="0"/>
                    <a:pt x="67" y="0"/>
                    <a:pt x="67" y="0"/>
                  </a:cubicBezTo>
                  <a:cubicBezTo>
                    <a:pt x="77" y="0"/>
                    <a:pt x="77" y="0"/>
                    <a:pt x="77"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46" name="BUTTS"/>
            <p:cNvSpPr>
              <a:spLocks/>
            </p:cNvSpPr>
            <p:nvPr/>
          </p:nvSpPr>
          <p:spPr bwMode="auto">
            <a:xfrm>
              <a:off x="3662363" y="2581275"/>
              <a:ext cx="301625" cy="309563"/>
            </a:xfrm>
            <a:custGeom>
              <a:avLst/>
              <a:gdLst>
                <a:gd name="T0" fmla="*/ 32 w 127"/>
                <a:gd name="T1" fmla="*/ 118 h 130"/>
                <a:gd name="T2" fmla="*/ 105 w 127"/>
                <a:gd name="T3" fmla="*/ 118 h 130"/>
                <a:gd name="T4" fmla="*/ 110 w 127"/>
                <a:gd name="T5" fmla="*/ 121 h 130"/>
                <a:gd name="T6" fmla="*/ 114 w 127"/>
                <a:gd name="T7" fmla="*/ 122 h 130"/>
                <a:gd name="T8" fmla="*/ 115 w 127"/>
                <a:gd name="T9" fmla="*/ 123 h 130"/>
                <a:gd name="T10" fmla="*/ 117 w 127"/>
                <a:gd name="T11" fmla="*/ 125 h 130"/>
                <a:gd name="T12" fmla="*/ 119 w 127"/>
                <a:gd name="T13" fmla="*/ 127 h 130"/>
                <a:gd name="T14" fmla="*/ 124 w 127"/>
                <a:gd name="T15" fmla="*/ 130 h 130"/>
                <a:gd name="T16" fmla="*/ 124 w 127"/>
                <a:gd name="T17" fmla="*/ 130 h 130"/>
                <a:gd name="T18" fmla="*/ 126 w 127"/>
                <a:gd name="T19" fmla="*/ 122 h 130"/>
                <a:gd name="T20" fmla="*/ 126 w 127"/>
                <a:gd name="T21" fmla="*/ 117 h 130"/>
                <a:gd name="T22" fmla="*/ 125 w 127"/>
                <a:gd name="T23" fmla="*/ 117 h 130"/>
                <a:gd name="T24" fmla="*/ 124 w 127"/>
                <a:gd name="T25" fmla="*/ 101 h 130"/>
                <a:gd name="T26" fmla="*/ 120 w 127"/>
                <a:gd name="T27" fmla="*/ 84 h 130"/>
                <a:gd name="T28" fmla="*/ 120 w 127"/>
                <a:gd name="T29" fmla="*/ 70 h 130"/>
                <a:gd name="T30" fmla="*/ 114 w 127"/>
                <a:gd name="T31" fmla="*/ 55 h 130"/>
                <a:gd name="T32" fmla="*/ 108 w 127"/>
                <a:gd name="T33" fmla="*/ 49 h 130"/>
                <a:gd name="T34" fmla="*/ 107 w 127"/>
                <a:gd name="T35" fmla="*/ 37 h 130"/>
                <a:gd name="T36" fmla="*/ 107 w 127"/>
                <a:gd name="T37" fmla="*/ 37 h 130"/>
                <a:gd name="T38" fmla="*/ 101 w 127"/>
                <a:gd name="T39" fmla="*/ 32 h 130"/>
                <a:gd name="T40" fmla="*/ 93 w 127"/>
                <a:gd name="T41" fmla="*/ 27 h 130"/>
                <a:gd name="T42" fmla="*/ 92 w 127"/>
                <a:gd name="T43" fmla="*/ 24 h 130"/>
                <a:gd name="T44" fmla="*/ 90 w 127"/>
                <a:gd name="T45" fmla="*/ 21 h 130"/>
                <a:gd name="T46" fmla="*/ 86 w 127"/>
                <a:gd name="T47" fmla="*/ 13 h 130"/>
                <a:gd name="T48" fmla="*/ 79 w 127"/>
                <a:gd name="T49" fmla="*/ 0 h 130"/>
                <a:gd name="T50" fmla="*/ 79 w 127"/>
                <a:gd name="T51" fmla="*/ 0 h 130"/>
                <a:gd name="T52" fmla="*/ 62 w 127"/>
                <a:gd name="T53" fmla="*/ 19 h 130"/>
                <a:gd name="T54" fmla="*/ 41 w 127"/>
                <a:gd name="T55" fmla="*/ 41 h 130"/>
                <a:gd name="T56" fmla="*/ 34 w 127"/>
                <a:gd name="T57" fmla="*/ 52 h 130"/>
                <a:gd name="T58" fmla="*/ 24 w 127"/>
                <a:gd name="T59" fmla="*/ 63 h 130"/>
                <a:gd name="T60" fmla="*/ 16 w 127"/>
                <a:gd name="T61" fmla="*/ 68 h 130"/>
                <a:gd name="T62" fmla="*/ 8 w 127"/>
                <a:gd name="T63" fmla="*/ 72 h 130"/>
                <a:gd name="T64" fmla="*/ 8 w 127"/>
                <a:gd name="T65" fmla="*/ 72 h 130"/>
                <a:gd name="T66" fmla="*/ 10 w 127"/>
                <a:gd name="T67" fmla="*/ 76 h 130"/>
                <a:gd name="T68" fmla="*/ 10 w 127"/>
                <a:gd name="T69" fmla="*/ 78 h 130"/>
                <a:gd name="T70" fmla="*/ 10 w 127"/>
                <a:gd name="T71" fmla="*/ 79 h 130"/>
                <a:gd name="T72" fmla="*/ 9 w 127"/>
                <a:gd name="T73" fmla="*/ 79 h 130"/>
                <a:gd name="T74" fmla="*/ 8 w 127"/>
                <a:gd name="T75" fmla="*/ 81 h 130"/>
                <a:gd name="T76" fmla="*/ 5 w 127"/>
                <a:gd name="T77" fmla="*/ 85 h 130"/>
                <a:gd name="T78" fmla="*/ 3 w 127"/>
                <a:gd name="T79" fmla="*/ 89 h 130"/>
                <a:gd name="T80" fmla="*/ 1 w 127"/>
                <a:gd name="T81" fmla="*/ 92 h 130"/>
                <a:gd name="T82" fmla="*/ 0 w 127"/>
                <a:gd name="T83" fmla="*/ 96 h 130"/>
                <a:gd name="T84" fmla="*/ 0 w 127"/>
                <a:gd name="T85" fmla="*/ 118 h 130"/>
                <a:gd name="T86" fmla="*/ 0 w 127"/>
                <a:gd name="T87" fmla="*/ 118 h 130"/>
                <a:gd name="T88" fmla="*/ 32 w 127"/>
                <a:gd name="T89" fmla="*/ 11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7" h="130">
                  <a:moveTo>
                    <a:pt x="32" y="118"/>
                  </a:moveTo>
                  <a:cubicBezTo>
                    <a:pt x="105" y="118"/>
                    <a:pt x="105" y="118"/>
                    <a:pt x="105" y="118"/>
                  </a:cubicBezTo>
                  <a:cubicBezTo>
                    <a:pt x="107" y="119"/>
                    <a:pt x="108" y="120"/>
                    <a:pt x="110" y="121"/>
                  </a:cubicBezTo>
                  <a:cubicBezTo>
                    <a:pt x="111" y="122"/>
                    <a:pt x="113" y="122"/>
                    <a:pt x="114" y="122"/>
                  </a:cubicBezTo>
                  <a:cubicBezTo>
                    <a:pt x="114" y="123"/>
                    <a:pt x="115" y="123"/>
                    <a:pt x="115" y="123"/>
                  </a:cubicBezTo>
                  <a:cubicBezTo>
                    <a:pt x="115" y="123"/>
                    <a:pt x="116" y="124"/>
                    <a:pt x="117" y="125"/>
                  </a:cubicBezTo>
                  <a:cubicBezTo>
                    <a:pt x="118" y="125"/>
                    <a:pt x="118" y="126"/>
                    <a:pt x="119" y="127"/>
                  </a:cubicBezTo>
                  <a:cubicBezTo>
                    <a:pt x="124" y="130"/>
                    <a:pt x="124" y="130"/>
                    <a:pt x="124" y="130"/>
                  </a:cubicBezTo>
                  <a:cubicBezTo>
                    <a:pt x="124" y="130"/>
                    <a:pt x="124" y="130"/>
                    <a:pt x="124" y="130"/>
                  </a:cubicBezTo>
                  <a:cubicBezTo>
                    <a:pt x="126" y="122"/>
                    <a:pt x="126" y="122"/>
                    <a:pt x="126" y="122"/>
                  </a:cubicBezTo>
                  <a:cubicBezTo>
                    <a:pt x="127" y="120"/>
                    <a:pt x="126" y="120"/>
                    <a:pt x="126" y="117"/>
                  </a:cubicBezTo>
                  <a:cubicBezTo>
                    <a:pt x="125" y="117"/>
                    <a:pt x="125" y="117"/>
                    <a:pt x="125" y="117"/>
                  </a:cubicBezTo>
                  <a:cubicBezTo>
                    <a:pt x="117" y="115"/>
                    <a:pt x="122" y="105"/>
                    <a:pt x="124" y="101"/>
                  </a:cubicBezTo>
                  <a:cubicBezTo>
                    <a:pt x="127" y="93"/>
                    <a:pt x="123" y="90"/>
                    <a:pt x="120" y="84"/>
                  </a:cubicBezTo>
                  <a:cubicBezTo>
                    <a:pt x="119" y="79"/>
                    <a:pt x="120" y="74"/>
                    <a:pt x="120" y="70"/>
                  </a:cubicBezTo>
                  <a:cubicBezTo>
                    <a:pt x="119" y="68"/>
                    <a:pt x="115" y="55"/>
                    <a:pt x="114" y="55"/>
                  </a:cubicBezTo>
                  <a:cubicBezTo>
                    <a:pt x="114" y="53"/>
                    <a:pt x="109" y="52"/>
                    <a:pt x="108" y="49"/>
                  </a:cubicBezTo>
                  <a:cubicBezTo>
                    <a:pt x="107" y="45"/>
                    <a:pt x="107" y="41"/>
                    <a:pt x="107" y="37"/>
                  </a:cubicBezTo>
                  <a:cubicBezTo>
                    <a:pt x="107" y="37"/>
                    <a:pt x="107" y="37"/>
                    <a:pt x="107" y="37"/>
                  </a:cubicBezTo>
                  <a:cubicBezTo>
                    <a:pt x="101" y="32"/>
                    <a:pt x="101" y="32"/>
                    <a:pt x="101" y="32"/>
                  </a:cubicBezTo>
                  <a:cubicBezTo>
                    <a:pt x="100" y="30"/>
                    <a:pt x="95" y="27"/>
                    <a:pt x="93" y="27"/>
                  </a:cubicBezTo>
                  <a:cubicBezTo>
                    <a:pt x="93" y="26"/>
                    <a:pt x="92" y="25"/>
                    <a:pt x="92" y="24"/>
                  </a:cubicBezTo>
                  <a:cubicBezTo>
                    <a:pt x="91" y="23"/>
                    <a:pt x="90" y="22"/>
                    <a:pt x="90" y="21"/>
                  </a:cubicBezTo>
                  <a:cubicBezTo>
                    <a:pt x="89" y="18"/>
                    <a:pt x="87" y="16"/>
                    <a:pt x="86" y="13"/>
                  </a:cubicBezTo>
                  <a:cubicBezTo>
                    <a:pt x="85" y="9"/>
                    <a:pt x="84" y="0"/>
                    <a:pt x="79" y="0"/>
                  </a:cubicBezTo>
                  <a:cubicBezTo>
                    <a:pt x="79" y="0"/>
                    <a:pt x="79" y="0"/>
                    <a:pt x="79" y="0"/>
                  </a:cubicBezTo>
                  <a:cubicBezTo>
                    <a:pt x="73" y="6"/>
                    <a:pt x="68" y="12"/>
                    <a:pt x="62" y="19"/>
                  </a:cubicBezTo>
                  <a:cubicBezTo>
                    <a:pt x="56" y="27"/>
                    <a:pt x="52" y="38"/>
                    <a:pt x="41" y="41"/>
                  </a:cubicBezTo>
                  <a:cubicBezTo>
                    <a:pt x="35" y="42"/>
                    <a:pt x="37" y="48"/>
                    <a:pt x="34" y="52"/>
                  </a:cubicBezTo>
                  <a:cubicBezTo>
                    <a:pt x="31" y="57"/>
                    <a:pt x="26" y="58"/>
                    <a:pt x="24" y="63"/>
                  </a:cubicBezTo>
                  <a:cubicBezTo>
                    <a:pt x="22" y="64"/>
                    <a:pt x="19" y="67"/>
                    <a:pt x="16" y="68"/>
                  </a:cubicBezTo>
                  <a:cubicBezTo>
                    <a:pt x="8" y="72"/>
                    <a:pt x="8" y="72"/>
                    <a:pt x="8" y="72"/>
                  </a:cubicBezTo>
                  <a:cubicBezTo>
                    <a:pt x="8" y="72"/>
                    <a:pt x="8" y="72"/>
                    <a:pt x="8" y="72"/>
                  </a:cubicBezTo>
                  <a:cubicBezTo>
                    <a:pt x="8" y="73"/>
                    <a:pt x="9" y="75"/>
                    <a:pt x="10" y="76"/>
                  </a:cubicBezTo>
                  <a:cubicBezTo>
                    <a:pt x="10" y="76"/>
                    <a:pt x="10" y="77"/>
                    <a:pt x="10" y="78"/>
                  </a:cubicBezTo>
                  <a:cubicBezTo>
                    <a:pt x="10" y="78"/>
                    <a:pt x="10" y="78"/>
                    <a:pt x="10" y="79"/>
                  </a:cubicBezTo>
                  <a:cubicBezTo>
                    <a:pt x="10" y="79"/>
                    <a:pt x="10" y="79"/>
                    <a:pt x="9" y="79"/>
                  </a:cubicBezTo>
                  <a:cubicBezTo>
                    <a:pt x="9" y="80"/>
                    <a:pt x="8" y="81"/>
                    <a:pt x="8" y="81"/>
                  </a:cubicBezTo>
                  <a:cubicBezTo>
                    <a:pt x="7" y="83"/>
                    <a:pt x="6" y="84"/>
                    <a:pt x="5" y="85"/>
                  </a:cubicBezTo>
                  <a:cubicBezTo>
                    <a:pt x="4" y="87"/>
                    <a:pt x="3" y="88"/>
                    <a:pt x="3" y="89"/>
                  </a:cubicBezTo>
                  <a:cubicBezTo>
                    <a:pt x="2" y="90"/>
                    <a:pt x="1" y="91"/>
                    <a:pt x="1" y="92"/>
                  </a:cubicBezTo>
                  <a:cubicBezTo>
                    <a:pt x="0" y="93"/>
                    <a:pt x="0" y="95"/>
                    <a:pt x="0" y="96"/>
                  </a:cubicBezTo>
                  <a:cubicBezTo>
                    <a:pt x="0" y="118"/>
                    <a:pt x="0" y="118"/>
                    <a:pt x="0" y="118"/>
                  </a:cubicBezTo>
                  <a:cubicBezTo>
                    <a:pt x="0" y="118"/>
                    <a:pt x="0" y="118"/>
                    <a:pt x="0" y="118"/>
                  </a:cubicBezTo>
                  <a:cubicBezTo>
                    <a:pt x="32" y="118"/>
                    <a:pt x="32" y="118"/>
                    <a:pt x="32" y="11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47" name="BARTOW"/>
            <p:cNvSpPr>
              <a:spLocks/>
            </p:cNvSpPr>
            <p:nvPr/>
          </p:nvSpPr>
          <p:spPr bwMode="auto">
            <a:xfrm>
              <a:off x="2747963" y="1443038"/>
              <a:ext cx="385763" cy="388938"/>
            </a:xfrm>
            <a:custGeom>
              <a:avLst/>
              <a:gdLst>
                <a:gd name="T0" fmla="*/ 50 w 162"/>
                <a:gd name="T1" fmla="*/ 163 h 163"/>
                <a:gd name="T2" fmla="*/ 128 w 162"/>
                <a:gd name="T3" fmla="*/ 163 h 163"/>
                <a:gd name="T4" fmla="*/ 128 w 162"/>
                <a:gd name="T5" fmla="*/ 163 h 163"/>
                <a:gd name="T6" fmla="*/ 160 w 162"/>
                <a:gd name="T7" fmla="*/ 163 h 163"/>
                <a:gd name="T8" fmla="*/ 160 w 162"/>
                <a:gd name="T9" fmla="*/ 163 h 163"/>
                <a:gd name="T10" fmla="*/ 162 w 162"/>
                <a:gd name="T11" fmla="*/ 0 h 163"/>
                <a:gd name="T12" fmla="*/ 162 w 162"/>
                <a:gd name="T13" fmla="*/ 0 h 163"/>
                <a:gd name="T14" fmla="*/ 129 w 162"/>
                <a:gd name="T15" fmla="*/ 0 h 163"/>
                <a:gd name="T16" fmla="*/ 129 w 162"/>
                <a:gd name="T17" fmla="*/ 7 h 163"/>
                <a:gd name="T18" fmla="*/ 42 w 162"/>
                <a:gd name="T19" fmla="*/ 7 h 163"/>
                <a:gd name="T20" fmla="*/ 38 w 162"/>
                <a:gd name="T21" fmla="*/ 10 h 163"/>
                <a:gd name="T22" fmla="*/ 35 w 162"/>
                <a:gd name="T23" fmla="*/ 15 h 163"/>
                <a:gd name="T24" fmla="*/ 31 w 162"/>
                <a:gd name="T25" fmla="*/ 12 h 163"/>
                <a:gd name="T26" fmla="*/ 28 w 162"/>
                <a:gd name="T27" fmla="*/ 8 h 163"/>
                <a:gd name="T28" fmla="*/ 26 w 162"/>
                <a:gd name="T29" fmla="*/ 12 h 163"/>
                <a:gd name="T30" fmla="*/ 26 w 162"/>
                <a:gd name="T31" fmla="*/ 12 h 163"/>
                <a:gd name="T32" fmla="*/ 21 w 162"/>
                <a:gd name="T33" fmla="*/ 4 h 163"/>
                <a:gd name="T34" fmla="*/ 16 w 162"/>
                <a:gd name="T35" fmla="*/ 12 h 163"/>
                <a:gd name="T36" fmla="*/ 16 w 162"/>
                <a:gd name="T37" fmla="*/ 12 h 163"/>
                <a:gd name="T38" fmla="*/ 16 w 162"/>
                <a:gd name="T39" fmla="*/ 34 h 163"/>
                <a:gd name="T40" fmla="*/ 10 w 162"/>
                <a:gd name="T41" fmla="*/ 34 h 163"/>
                <a:gd name="T42" fmla="*/ 10 w 162"/>
                <a:gd name="T43" fmla="*/ 98 h 163"/>
                <a:gd name="T44" fmla="*/ 0 w 162"/>
                <a:gd name="T45" fmla="*/ 98 h 163"/>
                <a:gd name="T46" fmla="*/ 0 w 162"/>
                <a:gd name="T47" fmla="*/ 157 h 163"/>
                <a:gd name="T48" fmla="*/ 0 w 162"/>
                <a:gd name="T49" fmla="*/ 157 h 163"/>
                <a:gd name="T50" fmla="*/ 0 w 162"/>
                <a:gd name="T51" fmla="*/ 163 h 163"/>
                <a:gd name="T52" fmla="*/ 50 w 162"/>
                <a:gd name="T5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63">
                  <a:moveTo>
                    <a:pt x="50" y="163"/>
                  </a:moveTo>
                  <a:cubicBezTo>
                    <a:pt x="128" y="163"/>
                    <a:pt x="128" y="163"/>
                    <a:pt x="128" y="163"/>
                  </a:cubicBezTo>
                  <a:cubicBezTo>
                    <a:pt x="128" y="163"/>
                    <a:pt x="128" y="163"/>
                    <a:pt x="128" y="163"/>
                  </a:cubicBezTo>
                  <a:cubicBezTo>
                    <a:pt x="160" y="163"/>
                    <a:pt x="160" y="163"/>
                    <a:pt x="160" y="163"/>
                  </a:cubicBezTo>
                  <a:cubicBezTo>
                    <a:pt x="160" y="163"/>
                    <a:pt x="160" y="163"/>
                    <a:pt x="160" y="163"/>
                  </a:cubicBezTo>
                  <a:cubicBezTo>
                    <a:pt x="162" y="0"/>
                    <a:pt x="162" y="0"/>
                    <a:pt x="162" y="0"/>
                  </a:cubicBezTo>
                  <a:cubicBezTo>
                    <a:pt x="162" y="0"/>
                    <a:pt x="162" y="0"/>
                    <a:pt x="162" y="0"/>
                  </a:cubicBezTo>
                  <a:cubicBezTo>
                    <a:pt x="129" y="0"/>
                    <a:pt x="129" y="0"/>
                    <a:pt x="129" y="0"/>
                  </a:cubicBezTo>
                  <a:cubicBezTo>
                    <a:pt x="129" y="7"/>
                    <a:pt x="129" y="7"/>
                    <a:pt x="129" y="7"/>
                  </a:cubicBezTo>
                  <a:cubicBezTo>
                    <a:pt x="42" y="7"/>
                    <a:pt x="42" y="7"/>
                    <a:pt x="42" y="7"/>
                  </a:cubicBezTo>
                  <a:cubicBezTo>
                    <a:pt x="40" y="8"/>
                    <a:pt x="38" y="8"/>
                    <a:pt x="38" y="10"/>
                  </a:cubicBezTo>
                  <a:cubicBezTo>
                    <a:pt x="37" y="12"/>
                    <a:pt x="38" y="15"/>
                    <a:pt x="35" y="15"/>
                  </a:cubicBezTo>
                  <a:cubicBezTo>
                    <a:pt x="33" y="14"/>
                    <a:pt x="33" y="13"/>
                    <a:pt x="31" y="12"/>
                  </a:cubicBezTo>
                  <a:cubicBezTo>
                    <a:pt x="31" y="11"/>
                    <a:pt x="30" y="8"/>
                    <a:pt x="28" y="8"/>
                  </a:cubicBezTo>
                  <a:cubicBezTo>
                    <a:pt x="27" y="10"/>
                    <a:pt x="27" y="11"/>
                    <a:pt x="26" y="12"/>
                  </a:cubicBezTo>
                  <a:cubicBezTo>
                    <a:pt x="26" y="12"/>
                    <a:pt x="26" y="12"/>
                    <a:pt x="26" y="12"/>
                  </a:cubicBezTo>
                  <a:cubicBezTo>
                    <a:pt x="22" y="12"/>
                    <a:pt x="23" y="6"/>
                    <a:pt x="21" y="4"/>
                  </a:cubicBezTo>
                  <a:cubicBezTo>
                    <a:pt x="17" y="1"/>
                    <a:pt x="16" y="9"/>
                    <a:pt x="16" y="12"/>
                  </a:cubicBezTo>
                  <a:cubicBezTo>
                    <a:pt x="16" y="12"/>
                    <a:pt x="16" y="12"/>
                    <a:pt x="16" y="12"/>
                  </a:cubicBezTo>
                  <a:cubicBezTo>
                    <a:pt x="16" y="34"/>
                    <a:pt x="16" y="34"/>
                    <a:pt x="16" y="34"/>
                  </a:cubicBezTo>
                  <a:cubicBezTo>
                    <a:pt x="10" y="34"/>
                    <a:pt x="10" y="34"/>
                    <a:pt x="10" y="34"/>
                  </a:cubicBezTo>
                  <a:cubicBezTo>
                    <a:pt x="10" y="98"/>
                    <a:pt x="10" y="98"/>
                    <a:pt x="10" y="98"/>
                  </a:cubicBezTo>
                  <a:cubicBezTo>
                    <a:pt x="0" y="98"/>
                    <a:pt x="0" y="98"/>
                    <a:pt x="0" y="98"/>
                  </a:cubicBezTo>
                  <a:cubicBezTo>
                    <a:pt x="0" y="157"/>
                    <a:pt x="0" y="157"/>
                    <a:pt x="0" y="157"/>
                  </a:cubicBezTo>
                  <a:cubicBezTo>
                    <a:pt x="0" y="157"/>
                    <a:pt x="0" y="157"/>
                    <a:pt x="0" y="157"/>
                  </a:cubicBezTo>
                  <a:cubicBezTo>
                    <a:pt x="0" y="163"/>
                    <a:pt x="0" y="163"/>
                    <a:pt x="0" y="163"/>
                  </a:cubicBezTo>
                  <a:cubicBezTo>
                    <a:pt x="50" y="163"/>
                    <a:pt x="50" y="163"/>
                    <a:pt x="50" y="16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48" name="BEN HILL"/>
            <p:cNvSpPr>
              <a:spLocks/>
            </p:cNvSpPr>
            <p:nvPr/>
          </p:nvSpPr>
          <p:spPr bwMode="auto">
            <a:xfrm>
              <a:off x="4287838" y="4452938"/>
              <a:ext cx="479425" cy="231775"/>
            </a:xfrm>
            <a:custGeom>
              <a:avLst/>
              <a:gdLst>
                <a:gd name="T0" fmla="*/ 11 w 201"/>
                <a:gd name="T1" fmla="*/ 44 h 97"/>
                <a:gd name="T2" fmla="*/ 46 w 201"/>
                <a:gd name="T3" fmla="*/ 44 h 97"/>
                <a:gd name="T4" fmla="*/ 46 w 201"/>
                <a:gd name="T5" fmla="*/ 39 h 97"/>
                <a:gd name="T6" fmla="*/ 59 w 201"/>
                <a:gd name="T7" fmla="*/ 39 h 97"/>
                <a:gd name="T8" fmla="*/ 59 w 201"/>
                <a:gd name="T9" fmla="*/ 44 h 97"/>
                <a:gd name="T10" fmla="*/ 66 w 201"/>
                <a:gd name="T11" fmla="*/ 44 h 97"/>
                <a:gd name="T12" fmla="*/ 66 w 201"/>
                <a:gd name="T13" fmla="*/ 83 h 97"/>
                <a:gd name="T14" fmla="*/ 89 w 201"/>
                <a:gd name="T15" fmla="*/ 83 h 97"/>
                <a:gd name="T16" fmla="*/ 89 w 201"/>
                <a:gd name="T17" fmla="*/ 97 h 97"/>
                <a:gd name="T18" fmla="*/ 125 w 201"/>
                <a:gd name="T19" fmla="*/ 97 h 97"/>
                <a:gd name="T20" fmla="*/ 125 w 201"/>
                <a:gd name="T21" fmla="*/ 84 h 97"/>
                <a:gd name="T22" fmla="*/ 200 w 201"/>
                <a:gd name="T23" fmla="*/ 84 h 97"/>
                <a:gd name="T24" fmla="*/ 200 w 201"/>
                <a:gd name="T25" fmla="*/ 84 h 97"/>
                <a:gd name="T26" fmla="*/ 201 w 201"/>
                <a:gd name="T27" fmla="*/ 33 h 97"/>
                <a:gd name="T28" fmla="*/ 201 w 201"/>
                <a:gd name="T29" fmla="*/ 33 h 97"/>
                <a:gd name="T30" fmla="*/ 195 w 201"/>
                <a:gd name="T31" fmla="*/ 34 h 97"/>
                <a:gd name="T32" fmla="*/ 184 w 201"/>
                <a:gd name="T33" fmla="*/ 30 h 97"/>
                <a:gd name="T34" fmla="*/ 172 w 201"/>
                <a:gd name="T35" fmla="*/ 25 h 97"/>
                <a:gd name="T36" fmla="*/ 152 w 201"/>
                <a:gd name="T37" fmla="*/ 17 h 97"/>
                <a:gd name="T38" fmla="*/ 138 w 201"/>
                <a:gd name="T39" fmla="*/ 9 h 97"/>
                <a:gd name="T40" fmla="*/ 131 w 201"/>
                <a:gd name="T41" fmla="*/ 3 h 97"/>
                <a:gd name="T42" fmla="*/ 125 w 201"/>
                <a:gd name="T43" fmla="*/ 0 h 97"/>
                <a:gd name="T44" fmla="*/ 125 w 201"/>
                <a:gd name="T45" fmla="*/ 0 h 97"/>
                <a:gd name="T46" fmla="*/ 0 w 201"/>
                <a:gd name="T47" fmla="*/ 0 h 97"/>
                <a:gd name="T48" fmla="*/ 0 w 201"/>
                <a:gd name="T49" fmla="*/ 0 h 97"/>
                <a:gd name="T50" fmla="*/ 1 w 201"/>
                <a:gd name="T51" fmla="*/ 5 h 97"/>
                <a:gd name="T52" fmla="*/ 3 w 201"/>
                <a:gd name="T53" fmla="*/ 13 h 97"/>
                <a:gd name="T54" fmla="*/ 4 w 201"/>
                <a:gd name="T55" fmla="*/ 22 h 97"/>
                <a:gd name="T56" fmla="*/ 8 w 201"/>
                <a:gd name="T57" fmla="*/ 25 h 97"/>
                <a:gd name="T58" fmla="*/ 9 w 201"/>
                <a:gd name="T59" fmla="*/ 30 h 97"/>
                <a:gd name="T60" fmla="*/ 11 w 201"/>
                <a:gd name="T61" fmla="*/ 37 h 97"/>
                <a:gd name="T62" fmla="*/ 11 w 201"/>
                <a:gd name="T63" fmla="*/ 4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1" h="97">
                  <a:moveTo>
                    <a:pt x="11" y="44"/>
                  </a:moveTo>
                  <a:cubicBezTo>
                    <a:pt x="46" y="44"/>
                    <a:pt x="46" y="44"/>
                    <a:pt x="46" y="44"/>
                  </a:cubicBezTo>
                  <a:cubicBezTo>
                    <a:pt x="46" y="39"/>
                    <a:pt x="46" y="39"/>
                    <a:pt x="46" y="39"/>
                  </a:cubicBezTo>
                  <a:cubicBezTo>
                    <a:pt x="59" y="39"/>
                    <a:pt x="59" y="39"/>
                    <a:pt x="59" y="39"/>
                  </a:cubicBezTo>
                  <a:cubicBezTo>
                    <a:pt x="59" y="44"/>
                    <a:pt x="59" y="44"/>
                    <a:pt x="59" y="44"/>
                  </a:cubicBezTo>
                  <a:cubicBezTo>
                    <a:pt x="66" y="44"/>
                    <a:pt x="66" y="44"/>
                    <a:pt x="66" y="44"/>
                  </a:cubicBezTo>
                  <a:cubicBezTo>
                    <a:pt x="66" y="83"/>
                    <a:pt x="66" y="83"/>
                    <a:pt x="66" y="83"/>
                  </a:cubicBezTo>
                  <a:cubicBezTo>
                    <a:pt x="89" y="83"/>
                    <a:pt x="89" y="83"/>
                    <a:pt x="89" y="83"/>
                  </a:cubicBezTo>
                  <a:cubicBezTo>
                    <a:pt x="89" y="97"/>
                    <a:pt x="89" y="97"/>
                    <a:pt x="89" y="97"/>
                  </a:cubicBezTo>
                  <a:cubicBezTo>
                    <a:pt x="125" y="97"/>
                    <a:pt x="125" y="97"/>
                    <a:pt x="125" y="97"/>
                  </a:cubicBezTo>
                  <a:cubicBezTo>
                    <a:pt x="125" y="84"/>
                    <a:pt x="125" y="84"/>
                    <a:pt x="125" y="84"/>
                  </a:cubicBezTo>
                  <a:cubicBezTo>
                    <a:pt x="200" y="84"/>
                    <a:pt x="200" y="84"/>
                    <a:pt x="200" y="84"/>
                  </a:cubicBezTo>
                  <a:cubicBezTo>
                    <a:pt x="200" y="84"/>
                    <a:pt x="200" y="84"/>
                    <a:pt x="200" y="84"/>
                  </a:cubicBezTo>
                  <a:cubicBezTo>
                    <a:pt x="201" y="33"/>
                    <a:pt x="201" y="33"/>
                    <a:pt x="201" y="33"/>
                  </a:cubicBezTo>
                  <a:cubicBezTo>
                    <a:pt x="201" y="33"/>
                    <a:pt x="201" y="33"/>
                    <a:pt x="201" y="33"/>
                  </a:cubicBezTo>
                  <a:cubicBezTo>
                    <a:pt x="195" y="34"/>
                    <a:pt x="195" y="34"/>
                    <a:pt x="195" y="34"/>
                  </a:cubicBezTo>
                  <a:cubicBezTo>
                    <a:pt x="189" y="34"/>
                    <a:pt x="187" y="34"/>
                    <a:pt x="184" y="30"/>
                  </a:cubicBezTo>
                  <a:cubicBezTo>
                    <a:pt x="181" y="27"/>
                    <a:pt x="176" y="27"/>
                    <a:pt x="172" y="25"/>
                  </a:cubicBezTo>
                  <a:cubicBezTo>
                    <a:pt x="167" y="22"/>
                    <a:pt x="159" y="13"/>
                    <a:pt x="152" y="17"/>
                  </a:cubicBezTo>
                  <a:cubicBezTo>
                    <a:pt x="147" y="21"/>
                    <a:pt x="139" y="15"/>
                    <a:pt x="138" y="9"/>
                  </a:cubicBezTo>
                  <a:cubicBezTo>
                    <a:pt x="136" y="7"/>
                    <a:pt x="134" y="5"/>
                    <a:pt x="131" y="3"/>
                  </a:cubicBezTo>
                  <a:cubicBezTo>
                    <a:pt x="129" y="2"/>
                    <a:pt x="125" y="2"/>
                    <a:pt x="125" y="0"/>
                  </a:cubicBezTo>
                  <a:cubicBezTo>
                    <a:pt x="125" y="0"/>
                    <a:pt x="125" y="0"/>
                    <a:pt x="125" y="0"/>
                  </a:cubicBezTo>
                  <a:cubicBezTo>
                    <a:pt x="0" y="0"/>
                    <a:pt x="0" y="0"/>
                    <a:pt x="0" y="0"/>
                  </a:cubicBezTo>
                  <a:cubicBezTo>
                    <a:pt x="0" y="0"/>
                    <a:pt x="0" y="0"/>
                    <a:pt x="0" y="0"/>
                  </a:cubicBezTo>
                  <a:cubicBezTo>
                    <a:pt x="1" y="2"/>
                    <a:pt x="1" y="3"/>
                    <a:pt x="1" y="5"/>
                  </a:cubicBezTo>
                  <a:cubicBezTo>
                    <a:pt x="1" y="8"/>
                    <a:pt x="2" y="10"/>
                    <a:pt x="3" y="13"/>
                  </a:cubicBezTo>
                  <a:cubicBezTo>
                    <a:pt x="3" y="16"/>
                    <a:pt x="4" y="19"/>
                    <a:pt x="4" y="22"/>
                  </a:cubicBezTo>
                  <a:cubicBezTo>
                    <a:pt x="5" y="22"/>
                    <a:pt x="7" y="25"/>
                    <a:pt x="8" y="25"/>
                  </a:cubicBezTo>
                  <a:cubicBezTo>
                    <a:pt x="8" y="27"/>
                    <a:pt x="9" y="28"/>
                    <a:pt x="9" y="30"/>
                  </a:cubicBezTo>
                  <a:cubicBezTo>
                    <a:pt x="10" y="32"/>
                    <a:pt x="10" y="35"/>
                    <a:pt x="11" y="37"/>
                  </a:cubicBezTo>
                  <a:cubicBezTo>
                    <a:pt x="11" y="44"/>
                    <a:pt x="11" y="44"/>
                    <a:pt x="11" y="4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49" name="BARROW"/>
            <p:cNvSpPr>
              <a:spLocks/>
            </p:cNvSpPr>
            <p:nvPr/>
          </p:nvSpPr>
          <p:spPr bwMode="auto">
            <a:xfrm>
              <a:off x="3910013" y="1779588"/>
              <a:ext cx="323850" cy="276225"/>
            </a:xfrm>
            <a:custGeom>
              <a:avLst/>
              <a:gdLst>
                <a:gd name="T0" fmla="*/ 95 w 136"/>
                <a:gd name="T1" fmla="*/ 108 h 116"/>
                <a:gd name="T2" fmla="*/ 136 w 136"/>
                <a:gd name="T3" fmla="*/ 79 h 116"/>
                <a:gd name="T4" fmla="*/ 136 w 136"/>
                <a:gd name="T5" fmla="*/ 79 h 116"/>
                <a:gd name="T6" fmla="*/ 136 w 136"/>
                <a:gd name="T7" fmla="*/ 74 h 116"/>
                <a:gd name="T8" fmla="*/ 132 w 136"/>
                <a:gd name="T9" fmla="*/ 62 h 116"/>
                <a:gd name="T10" fmla="*/ 129 w 136"/>
                <a:gd name="T11" fmla="*/ 53 h 116"/>
                <a:gd name="T12" fmla="*/ 121 w 136"/>
                <a:gd name="T13" fmla="*/ 43 h 116"/>
                <a:gd name="T14" fmla="*/ 109 w 136"/>
                <a:gd name="T15" fmla="*/ 44 h 116"/>
                <a:gd name="T16" fmla="*/ 104 w 136"/>
                <a:gd name="T17" fmla="*/ 42 h 116"/>
                <a:gd name="T18" fmla="*/ 102 w 136"/>
                <a:gd name="T19" fmla="*/ 41 h 116"/>
                <a:gd name="T20" fmla="*/ 80 w 136"/>
                <a:gd name="T21" fmla="*/ 39 h 116"/>
                <a:gd name="T22" fmla="*/ 61 w 136"/>
                <a:gd name="T23" fmla="*/ 37 h 116"/>
                <a:gd name="T24" fmla="*/ 52 w 136"/>
                <a:gd name="T25" fmla="*/ 30 h 116"/>
                <a:gd name="T26" fmla="*/ 36 w 136"/>
                <a:gd name="T27" fmla="*/ 27 h 116"/>
                <a:gd name="T28" fmla="*/ 32 w 136"/>
                <a:gd name="T29" fmla="*/ 21 h 116"/>
                <a:gd name="T30" fmla="*/ 29 w 136"/>
                <a:gd name="T31" fmla="*/ 15 h 116"/>
                <a:gd name="T32" fmla="*/ 20 w 136"/>
                <a:gd name="T33" fmla="*/ 0 h 116"/>
                <a:gd name="T34" fmla="*/ 20 w 136"/>
                <a:gd name="T35" fmla="*/ 0 h 116"/>
                <a:gd name="T36" fmla="*/ 9 w 136"/>
                <a:gd name="T37" fmla="*/ 30 h 116"/>
                <a:gd name="T38" fmla="*/ 0 w 136"/>
                <a:gd name="T39" fmla="*/ 59 h 116"/>
                <a:gd name="T40" fmla="*/ 23 w 136"/>
                <a:gd name="T41" fmla="*/ 87 h 116"/>
                <a:gd name="T42" fmla="*/ 29 w 136"/>
                <a:gd name="T43" fmla="*/ 97 h 116"/>
                <a:gd name="T44" fmla="*/ 29 w 136"/>
                <a:gd name="T45" fmla="*/ 97 h 116"/>
                <a:gd name="T46" fmla="*/ 40 w 136"/>
                <a:gd name="T47" fmla="*/ 109 h 116"/>
                <a:gd name="T48" fmla="*/ 60 w 136"/>
                <a:gd name="T49" fmla="*/ 111 h 116"/>
                <a:gd name="T50" fmla="*/ 79 w 136"/>
                <a:gd name="T51" fmla="*/ 104 h 116"/>
                <a:gd name="T52" fmla="*/ 87 w 136"/>
                <a:gd name="T53" fmla="*/ 109 h 116"/>
                <a:gd name="T54" fmla="*/ 95 w 136"/>
                <a:gd name="T55"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6" h="116">
                  <a:moveTo>
                    <a:pt x="95" y="108"/>
                  </a:moveTo>
                  <a:cubicBezTo>
                    <a:pt x="136" y="79"/>
                    <a:pt x="136" y="79"/>
                    <a:pt x="136" y="79"/>
                  </a:cubicBezTo>
                  <a:cubicBezTo>
                    <a:pt x="136" y="79"/>
                    <a:pt x="136" y="79"/>
                    <a:pt x="136" y="79"/>
                  </a:cubicBezTo>
                  <a:cubicBezTo>
                    <a:pt x="136" y="74"/>
                    <a:pt x="136" y="74"/>
                    <a:pt x="136" y="74"/>
                  </a:cubicBezTo>
                  <a:cubicBezTo>
                    <a:pt x="134" y="70"/>
                    <a:pt x="134" y="66"/>
                    <a:pt x="132" y="62"/>
                  </a:cubicBezTo>
                  <a:cubicBezTo>
                    <a:pt x="131" y="59"/>
                    <a:pt x="130" y="57"/>
                    <a:pt x="129" y="53"/>
                  </a:cubicBezTo>
                  <a:cubicBezTo>
                    <a:pt x="128" y="49"/>
                    <a:pt x="125" y="43"/>
                    <a:pt x="121" y="43"/>
                  </a:cubicBezTo>
                  <a:cubicBezTo>
                    <a:pt x="117" y="43"/>
                    <a:pt x="112" y="45"/>
                    <a:pt x="109" y="44"/>
                  </a:cubicBezTo>
                  <a:cubicBezTo>
                    <a:pt x="107" y="43"/>
                    <a:pt x="105" y="42"/>
                    <a:pt x="104" y="42"/>
                  </a:cubicBezTo>
                  <a:cubicBezTo>
                    <a:pt x="103" y="41"/>
                    <a:pt x="103" y="41"/>
                    <a:pt x="102" y="41"/>
                  </a:cubicBezTo>
                  <a:cubicBezTo>
                    <a:pt x="95" y="38"/>
                    <a:pt x="88" y="39"/>
                    <a:pt x="80" y="39"/>
                  </a:cubicBezTo>
                  <a:cubicBezTo>
                    <a:pt x="75" y="39"/>
                    <a:pt x="65" y="40"/>
                    <a:pt x="61" y="37"/>
                  </a:cubicBezTo>
                  <a:cubicBezTo>
                    <a:pt x="58" y="33"/>
                    <a:pt x="57" y="31"/>
                    <a:pt x="52" y="30"/>
                  </a:cubicBezTo>
                  <a:cubicBezTo>
                    <a:pt x="46" y="30"/>
                    <a:pt x="39" y="31"/>
                    <a:pt x="36" y="27"/>
                  </a:cubicBezTo>
                  <a:cubicBezTo>
                    <a:pt x="34" y="25"/>
                    <a:pt x="34" y="22"/>
                    <a:pt x="32" y="21"/>
                  </a:cubicBezTo>
                  <a:cubicBezTo>
                    <a:pt x="32" y="20"/>
                    <a:pt x="30" y="15"/>
                    <a:pt x="29" y="15"/>
                  </a:cubicBezTo>
                  <a:cubicBezTo>
                    <a:pt x="29" y="12"/>
                    <a:pt x="23" y="3"/>
                    <a:pt x="20" y="0"/>
                  </a:cubicBezTo>
                  <a:cubicBezTo>
                    <a:pt x="20" y="0"/>
                    <a:pt x="20" y="0"/>
                    <a:pt x="20" y="0"/>
                  </a:cubicBezTo>
                  <a:cubicBezTo>
                    <a:pt x="16" y="10"/>
                    <a:pt x="14" y="21"/>
                    <a:pt x="9" y="30"/>
                  </a:cubicBezTo>
                  <a:cubicBezTo>
                    <a:pt x="6" y="36"/>
                    <a:pt x="0" y="52"/>
                    <a:pt x="0" y="59"/>
                  </a:cubicBezTo>
                  <a:cubicBezTo>
                    <a:pt x="23" y="87"/>
                    <a:pt x="23" y="87"/>
                    <a:pt x="23" y="87"/>
                  </a:cubicBezTo>
                  <a:cubicBezTo>
                    <a:pt x="29" y="97"/>
                    <a:pt x="29" y="97"/>
                    <a:pt x="29" y="97"/>
                  </a:cubicBezTo>
                  <a:cubicBezTo>
                    <a:pt x="29" y="97"/>
                    <a:pt x="29" y="97"/>
                    <a:pt x="29" y="97"/>
                  </a:cubicBezTo>
                  <a:cubicBezTo>
                    <a:pt x="32" y="101"/>
                    <a:pt x="36" y="105"/>
                    <a:pt x="40" y="109"/>
                  </a:cubicBezTo>
                  <a:cubicBezTo>
                    <a:pt x="47" y="116"/>
                    <a:pt x="51" y="114"/>
                    <a:pt x="60" y="111"/>
                  </a:cubicBezTo>
                  <a:cubicBezTo>
                    <a:pt x="66" y="109"/>
                    <a:pt x="73" y="104"/>
                    <a:pt x="79" y="104"/>
                  </a:cubicBezTo>
                  <a:cubicBezTo>
                    <a:pt x="80" y="106"/>
                    <a:pt x="86" y="108"/>
                    <a:pt x="87" y="109"/>
                  </a:cubicBezTo>
                  <a:cubicBezTo>
                    <a:pt x="95" y="108"/>
                    <a:pt x="95" y="108"/>
                    <a:pt x="95" y="10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50" name="BROOKS"/>
            <p:cNvSpPr>
              <a:spLocks/>
            </p:cNvSpPr>
            <p:nvPr/>
          </p:nvSpPr>
          <p:spPr bwMode="auto">
            <a:xfrm>
              <a:off x="4030663" y="5360988"/>
              <a:ext cx="393700" cy="523875"/>
            </a:xfrm>
            <a:custGeom>
              <a:avLst/>
              <a:gdLst>
                <a:gd name="T0" fmla="*/ 114 w 165"/>
                <a:gd name="T1" fmla="*/ 23 h 220"/>
                <a:gd name="T2" fmla="*/ 120 w 165"/>
                <a:gd name="T3" fmla="*/ 39 h 220"/>
                <a:gd name="T4" fmla="*/ 126 w 165"/>
                <a:gd name="T5" fmla="*/ 54 h 220"/>
                <a:gd name="T6" fmla="*/ 128 w 165"/>
                <a:gd name="T7" fmla="*/ 62 h 220"/>
                <a:gd name="T8" fmla="*/ 128 w 165"/>
                <a:gd name="T9" fmla="*/ 76 h 220"/>
                <a:gd name="T10" fmla="*/ 131 w 165"/>
                <a:gd name="T11" fmla="*/ 84 h 220"/>
                <a:gd name="T12" fmla="*/ 145 w 165"/>
                <a:gd name="T13" fmla="*/ 94 h 220"/>
                <a:gd name="T14" fmla="*/ 160 w 165"/>
                <a:gd name="T15" fmla="*/ 103 h 220"/>
                <a:gd name="T16" fmla="*/ 160 w 165"/>
                <a:gd name="T17" fmla="*/ 115 h 220"/>
                <a:gd name="T18" fmla="*/ 140 w 165"/>
                <a:gd name="T19" fmla="*/ 121 h 220"/>
                <a:gd name="T20" fmla="*/ 132 w 165"/>
                <a:gd name="T21" fmla="*/ 126 h 220"/>
                <a:gd name="T22" fmla="*/ 123 w 165"/>
                <a:gd name="T23" fmla="*/ 128 h 220"/>
                <a:gd name="T24" fmla="*/ 122 w 165"/>
                <a:gd name="T25" fmla="*/ 136 h 220"/>
                <a:gd name="T26" fmla="*/ 120 w 165"/>
                <a:gd name="T27" fmla="*/ 137 h 220"/>
                <a:gd name="T28" fmla="*/ 119 w 165"/>
                <a:gd name="T29" fmla="*/ 151 h 220"/>
                <a:gd name="T30" fmla="*/ 108 w 165"/>
                <a:gd name="T31" fmla="*/ 158 h 220"/>
                <a:gd name="T32" fmla="*/ 116 w 165"/>
                <a:gd name="T33" fmla="*/ 178 h 220"/>
                <a:gd name="T34" fmla="*/ 142 w 165"/>
                <a:gd name="T35" fmla="*/ 197 h 220"/>
                <a:gd name="T36" fmla="*/ 158 w 165"/>
                <a:gd name="T37" fmla="*/ 220 h 220"/>
                <a:gd name="T38" fmla="*/ 158 w 165"/>
                <a:gd name="T39" fmla="*/ 220 h 220"/>
                <a:gd name="T40" fmla="*/ 0 w 165"/>
                <a:gd name="T41" fmla="*/ 210 h 220"/>
                <a:gd name="T42" fmla="*/ 0 w 165"/>
                <a:gd name="T43" fmla="*/ 210 h 220"/>
                <a:gd name="T44" fmla="*/ 2 w 165"/>
                <a:gd name="T45" fmla="*/ 17 h 220"/>
                <a:gd name="T46" fmla="*/ 2 w 165"/>
                <a:gd name="T47" fmla="*/ 17 h 220"/>
                <a:gd name="T48" fmla="*/ 71 w 165"/>
                <a:gd name="T49" fmla="*/ 19 h 220"/>
                <a:gd name="T50" fmla="*/ 71 w 165"/>
                <a:gd name="T51" fmla="*/ 0 h 220"/>
                <a:gd name="T52" fmla="*/ 71 w 165"/>
                <a:gd name="T53" fmla="*/ 0 h 220"/>
                <a:gd name="T54" fmla="*/ 77 w 165"/>
                <a:gd name="T55" fmla="*/ 5 h 220"/>
                <a:gd name="T56" fmla="*/ 81 w 165"/>
                <a:gd name="T57" fmla="*/ 11 h 220"/>
                <a:gd name="T58" fmla="*/ 87 w 165"/>
                <a:gd name="T59" fmla="*/ 12 h 220"/>
                <a:gd name="T60" fmla="*/ 96 w 165"/>
                <a:gd name="T61" fmla="*/ 13 h 220"/>
                <a:gd name="T62" fmla="*/ 105 w 165"/>
                <a:gd name="T63" fmla="*/ 18 h 220"/>
                <a:gd name="T64" fmla="*/ 114 w 165"/>
                <a:gd name="T65" fmla="*/ 2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220">
                  <a:moveTo>
                    <a:pt x="114" y="23"/>
                  </a:moveTo>
                  <a:cubicBezTo>
                    <a:pt x="115" y="29"/>
                    <a:pt x="118" y="34"/>
                    <a:pt x="120" y="39"/>
                  </a:cubicBezTo>
                  <a:cubicBezTo>
                    <a:pt x="121" y="42"/>
                    <a:pt x="124" y="53"/>
                    <a:pt x="126" y="54"/>
                  </a:cubicBezTo>
                  <a:cubicBezTo>
                    <a:pt x="126" y="57"/>
                    <a:pt x="128" y="59"/>
                    <a:pt x="128" y="62"/>
                  </a:cubicBezTo>
                  <a:cubicBezTo>
                    <a:pt x="128" y="64"/>
                    <a:pt x="128" y="74"/>
                    <a:pt x="128" y="76"/>
                  </a:cubicBezTo>
                  <a:cubicBezTo>
                    <a:pt x="125" y="80"/>
                    <a:pt x="128" y="81"/>
                    <a:pt x="131" y="84"/>
                  </a:cubicBezTo>
                  <a:cubicBezTo>
                    <a:pt x="135" y="91"/>
                    <a:pt x="137" y="94"/>
                    <a:pt x="145" y="94"/>
                  </a:cubicBezTo>
                  <a:cubicBezTo>
                    <a:pt x="154" y="95"/>
                    <a:pt x="156" y="94"/>
                    <a:pt x="160" y="103"/>
                  </a:cubicBezTo>
                  <a:cubicBezTo>
                    <a:pt x="161" y="106"/>
                    <a:pt x="165" y="113"/>
                    <a:pt x="160" y="115"/>
                  </a:cubicBezTo>
                  <a:cubicBezTo>
                    <a:pt x="152" y="116"/>
                    <a:pt x="150" y="121"/>
                    <a:pt x="140" y="121"/>
                  </a:cubicBezTo>
                  <a:cubicBezTo>
                    <a:pt x="135" y="121"/>
                    <a:pt x="136" y="125"/>
                    <a:pt x="132" y="126"/>
                  </a:cubicBezTo>
                  <a:cubicBezTo>
                    <a:pt x="129" y="128"/>
                    <a:pt x="126" y="125"/>
                    <a:pt x="123" y="128"/>
                  </a:cubicBezTo>
                  <a:cubicBezTo>
                    <a:pt x="123" y="132"/>
                    <a:pt x="122" y="133"/>
                    <a:pt x="122" y="136"/>
                  </a:cubicBezTo>
                  <a:cubicBezTo>
                    <a:pt x="121" y="137"/>
                    <a:pt x="121" y="137"/>
                    <a:pt x="120" y="137"/>
                  </a:cubicBezTo>
                  <a:cubicBezTo>
                    <a:pt x="119" y="141"/>
                    <a:pt x="120" y="149"/>
                    <a:pt x="119" y="151"/>
                  </a:cubicBezTo>
                  <a:cubicBezTo>
                    <a:pt x="117" y="154"/>
                    <a:pt x="108" y="156"/>
                    <a:pt x="108" y="158"/>
                  </a:cubicBezTo>
                  <a:cubicBezTo>
                    <a:pt x="108" y="160"/>
                    <a:pt x="114" y="177"/>
                    <a:pt x="116" y="178"/>
                  </a:cubicBezTo>
                  <a:cubicBezTo>
                    <a:pt x="123" y="188"/>
                    <a:pt x="131" y="193"/>
                    <a:pt x="142" y="197"/>
                  </a:cubicBezTo>
                  <a:cubicBezTo>
                    <a:pt x="151" y="199"/>
                    <a:pt x="158" y="211"/>
                    <a:pt x="158" y="220"/>
                  </a:cubicBezTo>
                  <a:cubicBezTo>
                    <a:pt x="158" y="220"/>
                    <a:pt x="158" y="220"/>
                    <a:pt x="158" y="220"/>
                  </a:cubicBezTo>
                  <a:cubicBezTo>
                    <a:pt x="0" y="210"/>
                    <a:pt x="0" y="210"/>
                    <a:pt x="0" y="210"/>
                  </a:cubicBezTo>
                  <a:cubicBezTo>
                    <a:pt x="0" y="210"/>
                    <a:pt x="0" y="210"/>
                    <a:pt x="0" y="210"/>
                  </a:cubicBezTo>
                  <a:cubicBezTo>
                    <a:pt x="2" y="17"/>
                    <a:pt x="2" y="17"/>
                    <a:pt x="2" y="17"/>
                  </a:cubicBezTo>
                  <a:cubicBezTo>
                    <a:pt x="2" y="17"/>
                    <a:pt x="2" y="17"/>
                    <a:pt x="2" y="17"/>
                  </a:cubicBezTo>
                  <a:cubicBezTo>
                    <a:pt x="71" y="19"/>
                    <a:pt x="71" y="19"/>
                    <a:pt x="71" y="19"/>
                  </a:cubicBezTo>
                  <a:cubicBezTo>
                    <a:pt x="71" y="0"/>
                    <a:pt x="71" y="0"/>
                    <a:pt x="71" y="0"/>
                  </a:cubicBezTo>
                  <a:cubicBezTo>
                    <a:pt x="71" y="0"/>
                    <a:pt x="71" y="0"/>
                    <a:pt x="71" y="0"/>
                  </a:cubicBezTo>
                  <a:cubicBezTo>
                    <a:pt x="73" y="1"/>
                    <a:pt x="76" y="3"/>
                    <a:pt x="77" y="5"/>
                  </a:cubicBezTo>
                  <a:cubicBezTo>
                    <a:pt x="77" y="8"/>
                    <a:pt x="80" y="9"/>
                    <a:pt x="81" y="11"/>
                  </a:cubicBezTo>
                  <a:cubicBezTo>
                    <a:pt x="83" y="11"/>
                    <a:pt x="85" y="12"/>
                    <a:pt x="87" y="12"/>
                  </a:cubicBezTo>
                  <a:cubicBezTo>
                    <a:pt x="90" y="12"/>
                    <a:pt x="93" y="12"/>
                    <a:pt x="96" y="13"/>
                  </a:cubicBezTo>
                  <a:cubicBezTo>
                    <a:pt x="100" y="14"/>
                    <a:pt x="101" y="17"/>
                    <a:pt x="105" y="18"/>
                  </a:cubicBezTo>
                  <a:cubicBezTo>
                    <a:pt x="114" y="23"/>
                    <a:pt x="114" y="23"/>
                    <a:pt x="114" y="2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51" name="BANKS"/>
            <p:cNvSpPr>
              <a:spLocks/>
            </p:cNvSpPr>
            <p:nvPr/>
          </p:nvSpPr>
          <p:spPr bwMode="auto">
            <a:xfrm>
              <a:off x="4106863" y="1355725"/>
              <a:ext cx="327025" cy="342900"/>
            </a:xfrm>
            <a:custGeom>
              <a:avLst/>
              <a:gdLst>
                <a:gd name="T0" fmla="*/ 22 w 137"/>
                <a:gd name="T1" fmla="*/ 28 h 144"/>
                <a:gd name="T2" fmla="*/ 23 w 137"/>
                <a:gd name="T3" fmla="*/ 26 h 144"/>
                <a:gd name="T4" fmla="*/ 33 w 137"/>
                <a:gd name="T5" fmla="*/ 18 h 144"/>
                <a:gd name="T6" fmla="*/ 37 w 137"/>
                <a:gd name="T7" fmla="*/ 12 h 144"/>
                <a:gd name="T8" fmla="*/ 41 w 137"/>
                <a:gd name="T9" fmla="*/ 9 h 144"/>
                <a:gd name="T10" fmla="*/ 48 w 137"/>
                <a:gd name="T11" fmla="*/ 2 h 144"/>
                <a:gd name="T12" fmla="*/ 62 w 137"/>
                <a:gd name="T13" fmla="*/ 0 h 144"/>
                <a:gd name="T14" fmla="*/ 68 w 137"/>
                <a:gd name="T15" fmla="*/ 1 h 144"/>
                <a:gd name="T16" fmla="*/ 75 w 137"/>
                <a:gd name="T17" fmla="*/ 3 h 144"/>
                <a:gd name="T18" fmla="*/ 87 w 137"/>
                <a:gd name="T19" fmla="*/ 2 h 144"/>
                <a:gd name="T20" fmla="*/ 87 w 137"/>
                <a:gd name="T21" fmla="*/ 2 h 144"/>
                <a:gd name="T22" fmla="*/ 114 w 137"/>
                <a:gd name="T23" fmla="*/ 14 h 144"/>
                <a:gd name="T24" fmla="*/ 114 w 137"/>
                <a:gd name="T25" fmla="*/ 14 h 144"/>
                <a:gd name="T26" fmla="*/ 113 w 137"/>
                <a:gd name="T27" fmla="*/ 16 h 144"/>
                <a:gd name="T28" fmla="*/ 116 w 137"/>
                <a:gd name="T29" fmla="*/ 70 h 144"/>
                <a:gd name="T30" fmla="*/ 122 w 137"/>
                <a:gd name="T31" fmla="*/ 91 h 144"/>
                <a:gd name="T32" fmla="*/ 129 w 137"/>
                <a:gd name="T33" fmla="*/ 98 h 144"/>
                <a:gd name="T34" fmla="*/ 133 w 137"/>
                <a:gd name="T35" fmla="*/ 105 h 144"/>
                <a:gd name="T36" fmla="*/ 135 w 137"/>
                <a:gd name="T37" fmla="*/ 115 h 144"/>
                <a:gd name="T38" fmla="*/ 137 w 137"/>
                <a:gd name="T39" fmla="*/ 120 h 144"/>
                <a:gd name="T40" fmla="*/ 137 w 137"/>
                <a:gd name="T41" fmla="*/ 120 h 144"/>
                <a:gd name="T42" fmla="*/ 130 w 137"/>
                <a:gd name="T43" fmla="*/ 128 h 144"/>
                <a:gd name="T44" fmla="*/ 128 w 137"/>
                <a:gd name="T45" fmla="*/ 131 h 144"/>
                <a:gd name="T46" fmla="*/ 126 w 137"/>
                <a:gd name="T47" fmla="*/ 134 h 144"/>
                <a:gd name="T48" fmla="*/ 122 w 137"/>
                <a:gd name="T49" fmla="*/ 138 h 144"/>
                <a:gd name="T50" fmla="*/ 119 w 137"/>
                <a:gd name="T51" fmla="*/ 140 h 144"/>
                <a:gd name="T52" fmla="*/ 115 w 137"/>
                <a:gd name="T53" fmla="*/ 142 h 144"/>
                <a:gd name="T54" fmla="*/ 113 w 137"/>
                <a:gd name="T55" fmla="*/ 144 h 144"/>
                <a:gd name="T56" fmla="*/ 111 w 137"/>
                <a:gd name="T57" fmla="*/ 144 h 144"/>
                <a:gd name="T58" fmla="*/ 111 w 137"/>
                <a:gd name="T59" fmla="*/ 144 h 144"/>
                <a:gd name="T60" fmla="*/ 83 w 137"/>
                <a:gd name="T61" fmla="*/ 116 h 144"/>
                <a:gd name="T62" fmla="*/ 77 w 137"/>
                <a:gd name="T63" fmla="*/ 112 h 144"/>
                <a:gd name="T64" fmla="*/ 66 w 137"/>
                <a:gd name="T65" fmla="*/ 113 h 144"/>
                <a:gd name="T66" fmla="*/ 46 w 137"/>
                <a:gd name="T67" fmla="*/ 115 h 144"/>
                <a:gd name="T68" fmla="*/ 41 w 137"/>
                <a:gd name="T69" fmla="*/ 113 h 144"/>
                <a:gd name="T70" fmla="*/ 32 w 137"/>
                <a:gd name="T71" fmla="*/ 104 h 144"/>
                <a:gd name="T72" fmla="*/ 23 w 137"/>
                <a:gd name="T73" fmla="*/ 98 h 144"/>
                <a:gd name="T74" fmla="*/ 23 w 137"/>
                <a:gd name="T75" fmla="*/ 98 h 144"/>
                <a:gd name="T76" fmla="*/ 21 w 137"/>
                <a:gd name="T77" fmla="*/ 97 h 144"/>
                <a:gd name="T78" fmla="*/ 19 w 137"/>
                <a:gd name="T79" fmla="*/ 95 h 144"/>
                <a:gd name="T80" fmla="*/ 19 w 137"/>
                <a:gd name="T81" fmla="*/ 95 h 144"/>
                <a:gd name="T82" fmla="*/ 15 w 137"/>
                <a:gd name="T83" fmla="*/ 89 h 144"/>
                <a:gd name="T84" fmla="*/ 12 w 137"/>
                <a:gd name="T85" fmla="*/ 86 h 144"/>
                <a:gd name="T86" fmla="*/ 10 w 137"/>
                <a:gd name="T87" fmla="*/ 79 h 144"/>
                <a:gd name="T88" fmla="*/ 5 w 137"/>
                <a:gd name="T89" fmla="*/ 74 h 144"/>
                <a:gd name="T90" fmla="*/ 5 w 137"/>
                <a:gd name="T91" fmla="*/ 68 h 144"/>
                <a:gd name="T92" fmla="*/ 2 w 137"/>
                <a:gd name="T93" fmla="*/ 62 h 144"/>
                <a:gd name="T94" fmla="*/ 3 w 137"/>
                <a:gd name="T95" fmla="*/ 51 h 144"/>
                <a:gd name="T96" fmla="*/ 9 w 137"/>
                <a:gd name="T97" fmla="*/ 39 h 144"/>
                <a:gd name="T98" fmla="*/ 22 w 137"/>
                <a:gd name="T99" fmla="*/ 2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 h="144">
                  <a:moveTo>
                    <a:pt x="22" y="28"/>
                  </a:moveTo>
                  <a:cubicBezTo>
                    <a:pt x="22" y="28"/>
                    <a:pt x="23" y="26"/>
                    <a:pt x="23" y="26"/>
                  </a:cubicBezTo>
                  <a:cubicBezTo>
                    <a:pt x="23" y="25"/>
                    <a:pt x="32" y="19"/>
                    <a:pt x="33" y="18"/>
                  </a:cubicBezTo>
                  <a:cubicBezTo>
                    <a:pt x="35" y="16"/>
                    <a:pt x="35" y="14"/>
                    <a:pt x="37" y="12"/>
                  </a:cubicBezTo>
                  <a:cubicBezTo>
                    <a:pt x="38" y="11"/>
                    <a:pt x="40" y="10"/>
                    <a:pt x="41" y="9"/>
                  </a:cubicBezTo>
                  <a:cubicBezTo>
                    <a:pt x="44" y="6"/>
                    <a:pt x="45" y="4"/>
                    <a:pt x="48" y="2"/>
                  </a:cubicBezTo>
                  <a:cubicBezTo>
                    <a:pt x="51" y="1"/>
                    <a:pt x="58" y="1"/>
                    <a:pt x="62" y="0"/>
                  </a:cubicBezTo>
                  <a:cubicBezTo>
                    <a:pt x="65" y="0"/>
                    <a:pt x="66" y="1"/>
                    <a:pt x="68" y="1"/>
                  </a:cubicBezTo>
                  <a:cubicBezTo>
                    <a:pt x="70" y="2"/>
                    <a:pt x="72" y="3"/>
                    <a:pt x="75" y="3"/>
                  </a:cubicBezTo>
                  <a:cubicBezTo>
                    <a:pt x="87" y="2"/>
                    <a:pt x="87" y="2"/>
                    <a:pt x="87" y="2"/>
                  </a:cubicBezTo>
                  <a:cubicBezTo>
                    <a:pt x="87" y="2"/>
                    <a:pt x="87" y="2"/>
                    <a:pt x="87" y="2"/>
                  </a:cubicBezTo>
                  <a:cubicBezTo>
                    <a:pt x="114" y="14"/>
                    <a:pt x="114" y="14"/>
                    <a:pt x="114" y="14"/>
                  </a:cubicBezTo>
                  <a:cubicBezTo>
                    <a:pt x="114" y="14"/>
                    <a:pt x="114" y="14"/>
                    <a:pt x="114" y="14"/>
                  </a:cubicBezTo>
                  <a:cubicBezTo>
                    <a:pt x="114" y="15"/>
                    <a:pt x="113" y="15"/>
                    <a:pt x="113" y="16"/>
                  </a:cubicBezTo>
                  <a:cubicBezTo>
                    <a:pt x="120" y="32"/>
                    <a:pt x="119" y="53"/>
                    <a:pt x="116" y="70"/>
                  </a:cubicBezTo>
                  <a:cubicBezTo>
                    <a:pt x="114" y="78"/>
                    <a:pt x="116" y="85"/>
                    <a:pt x="122" y="91"/>
                  </a:cubicBezTo>
                  <a:cubicBezTo>
                    <a:pt x="124" y="93"/>
                    <a:pt x="128" y="95"/>
                    <a:pt x="129" y="98"/>
                  </a:cubicBezTo>
                  <a:cubicBezTo>
                    <a:pt x="130" y="100"/>
                    <a:pt x="131" y="103"/>
                    <a:pt x="133" y="105"/>
                  </a:cubicBezTo>
                  <a:cubicBezTo>
                    <a:pt x="133" y="108"/>
                    <a:pt x="135" y="112"/>
                    <a:pt x="135" y="115"/>
                  </a:cubicBezTo>
                  <a:cubicBezTo>
                    <a:pt x="137" y="120"/>
                    <a:pt x="137" y="120"/>
                    <a:pt x="137" y="120"/>
                  </a:cubicBezTo>
                  <a:cubicBezTo>
                    <a:pt x="137" y="120"/>
                    <a:pt x="137" y="120"/>
                    <a:pt x="137" y="120"/>
                  </a:cubicBezTo>
                  <a:cubicBezTo>
                    <a:pt x="130" y="128"/>
                    <a:pt x="130" y="128"/>
                    <a:pt x="130" y="128"/>
                  </a:cubicBezTo>
                  <a:cubicBezTo>
                    <a:pt x="130" y="129"/>
                    <a:pt x="129" y="130"/>
                    <a:pt x="128" y="131"/>
                  </a:cubicBezTo>
                  <a:cubicBezTo>
                    <a:pt x="127" y="132"/>
                    <a:pt x="127" y="133"/>
                    <a:pt x="126" y="134"/>
                  </a:cubicBezTo>
                  <a:cubicBezTo>
                    <a:pt x="125" y="135"/>
                    <a:pt x="124" y="137"/>
                    <a:pt x="122" y="138"/>
                  </a:cubicBezTo>
                  <a:cubicBezTo>
                    <a:pt x="121" y="139"/>
                    <a:pt x="120" y="140"/>
                    <a:pt x="119" y="140"/>
                  </a:cubicBezTo>
                  <a:cubicBezTo>
                    <a:pt x="118" y="141"/>
                    <a:pt x="116" y="142"/>
                    <a:pt x="115" y="142"/>
                  </a:cubicBezTo>
                  <a:cubicBezTo>
                    <a:pt x="114" y="143"/>
                    <a:pt x="113" y="144"/>
                    <a:pt x="113" y="144"/>
                  </a:cubicBezTo>
                  <a:cubicBezTo>
                    <a:pt x="112" y="144"/>
                    <a:pt x="112" y="144"/>
                    <a:pt x="111" y="144"/>
                  </a:cubicBezTo>
                  <a:cubicBezTo>
                    <a:pt x="111" y="144"/>
                    <a:pt x="111" y="144"/>
                    <a:pt x="111" y="144"/>
                  </a:cubicBezTo>
                  <a:cubicBezTo>
                    <a:pt x="83" y="116"/>
                    <a:pt x="83" y="116"/>
                    <a:pt x="83" y="116"/>
                  </a:cubicBezTo>
                  <a:cubicBezTo>
                    <a:pt x="81" y="116"/>
                    <a:pt x="80" y="112"/>
                    <a:pt x="77" y="112"/>
                  </a:cubicBezTo>
                  <a:cubicBezTo>
                    <a:pt x="73" y="112"/>
                    <a:pt x="70" y="112"/>
                    <a:pt x="66" y="113"/>
                  </a:cubicBezTo>
                  <a:cubicBezTo>
                    <a:pt x="59" y="116"/>
                    <a:pt x="54" y="116"/>
                    <a:pt x="46" y="115"/>
                  </a:cubicBezTo>
                  <a:cubicBezTo>
                    <a:pt x="45" y="115"/>
                    <a:pt x="42" y="113"/>
                    <a:pt x="41" y="113"/>
                  </a:cubicBezTo>
                  <a:cubicBezTo>
                    <a:pt x="38" y="110"/>
                    <a:pt x="35" y="107"/>
                    <a:pt x="32" y="104"/>
                  </a:cubicBezTo>
                  <a:cubicBezTo>
                    <a:pt x="30" y="102"/>
                    <a:pt x="26" y="98"/>
                    <a:pt x="23" y="98"/>
                  </a:cubicBezTo>
                  <a:cubicBezTo>
                    <a:pt x="23" y="98"/>
                    <a:pt x="23" y="98"/>
                    <a:pt x="23" y="98"/>
                  </a:cubicBezTo>
                  <a:cubicBezTo>
                    <a:pt x="22" y="98"/>
                    <a:pt x="22" y="97"/>
                    <a:pt x="21" y="97"/>
                  </a:cubicBezTo>
                  <a:cubicBezTo>
                    <a:pt x="21" y="96"/>
                    <a:pt x="19" y="96"/>
                    <a:pt x="19" y="95"/>
                  </a:cubicBezTo>
                  <a:cubicBezTo>
                    <a:pt x="19" y="95"/>
                    <a:pt x="19" y="95"/>
                    <a:pt x="19" y="95"/>
                  </a:cubicBezTo>
                  <a:cubicBezTo>
                    <a:pt x="15" y="89"/>
                    <a:pt x="15" y="89"/>
                    <a:pt x="15" y="89"/>
                  </a:cubicBezTo>
                  <a:cubicBezTo>
                    <a:pt x="14" y="88"/>
                    <a:pt x="12" y="87"/>
                    <a:pt x="12" y="86"/>
                  </a:cubicBezTo>
                  <a:cubicBezTo>
                    <a:pt x="9" y="85"/>
                    <a:pt x="10" y="81"/>
                    <a:pt x="10" y="79"/>
                  </a:cubicBezTo>
                  <a:cubicBezTo>
                    <a:pt x="9" y="76"/>
                    <a:pt x="7" y="76"/>
                    <a:pt x="5" y="74"/>
                  </a:cubicBezTo>
                  <a:cubicBezTo>
                    <a:pt x="4" y="73"/>
                    <a:pt x="5" y="69"/>
                    <a:pt x="5" y="68"/>
                  </a:cubicBezTo>
                  <a:cubicBezTo>
                    <a:pt x="4" y="65"/>
                    <a:pt x="3" y="64"/>
                    <a:pt x="2" y="62"/>
                  </a:cubicBezTo>
                  <a:cubicBezTo>
                    <a:pt x="0" y="57"/>
                    <a:pt x="3" y="55"/>
                    <a:pt x="3" y="51"/>
                  </a:cubicBezTo>
                  <a:cubicBezTo>
                    <a:pt x="4" y="47"/>
                    <a:pt x="6" y="42"/>
                    <a:pt x="9" y="39"/>
                  </a:cubicBezTo>
                  <a:cubicBezTo>
                    <a:pt x="12" y="34"/>
                    <a:pt x="19" y="33"/>
                    <a:pt x="22" y="2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52" name="BALDWIN"/>
            <p:cNvSpPr>
              <a:spLocks/>
            </p:cNvSpPr>
            <p:nvPr/>
          </p:nvSpPr>
          <p:spPr bwMode="auto">
            <a:xfrm>
              <a:off x="4343400" y="2871788"/>
              <a:ext cx="377825" cy="319088"/>
            </a:xfrm>
            <a:custGeom>
              <a:avLst/>
              <a:gdLst>
                <a:gd name="T0" fmla="*/ 0 w 159"/>
                <a:gd name="T1" fmla="*/ 6 h 134"/>
                <a:gd name="T2" fmla="*/ 7 w 159"/>
                <a:gd name="T3" fmla="*/ 8 h 134"/>
                <a:gd name="T4" fmla="*/ 16 w 159"/>
                <a:gd name="T5" fmla="*/ 6 h 134"/>
                <a:gd name="T6" fmla="*/ 35 w 159"/>
                <a:gd name="T7" fmla="*/ 10 h 134"/>
                <a:gd name="T8" fmla="*/ 45 w 159"/>
                <a:gd name="T9" fmla="*/ 10 h 134"/>
                <a:gd name="T10" fmla="*/ 56 w 159"/>
                <a:gd name="T11" fmla="*/ 4 h 134"/>
                <a:gd name="T12" fmla="*/ 64 w 159"/>
                <a:gd name="T13" fmla="*/ 0 h 134"/>
                <a:gd name="T14" fmla="*/ 64 w 159"/>
                <a:gd name="T15" fmla="*/ 0 h 134"/>
                <a:gd name="T16" fmla="*/ 136 w 159"/>
                <a:gd name="T17" fmla="*/ 22 h 134"/>
                <a:gd name="T18" fmla="*/ 138 w 159"/>
                <a:gd name="T19" fmla="*/ 26 h 134"/>
                <a:gd name="T20" fmla="*/ 131 w 159"/>
                <a:gd name="T21" fmla="*/ 38 h 134"/>
                <a:gd name="T22" fmla="*/ 130 w 159"/>
                <a:gd name="T23" fmla="*/ 47 h 134"/>
                <a:gd name="T24" fmla="*/ 131 w 159"/>
                <a:gd name="T25" fmla="*/ 60 h 134"/>
                <a:gd name="T26" fmla="*/ 137 w 159"/>
                <a:gd name="T27" fmla="*/ 70 h 134"/>
                <a:gd name="T28" fmla="*/ 147 w 159"/>
                <a:gd name="T29" fmla="*/ 62 h 134"/>
                <a:gd name="T30" fmla="*/ 158 w 159"/>
                <a:gd name="T31" fmla="*/ 57 h 134"/>
                <a:gd name="T32" fmla="*/ 158 w 159"/>
                <a:gd name="T33" fmla="*/ 57 h 134"/>
                <a:gd name="T34" fmla="*/ 158 w 159"/>
                <a:gd name="T35" fmla="*/ 70 h 134"/>
                <a:gd name="T36" fmla="*/ 152 w 159"/>
                <a:gd name="T37" fmla="*/ 78 h 134"/>
                <a:gd name="T38" fmla="*/ 149 w 159"/>
                <a:gd name="T39" fmla="*/ 84 h 134"/>
                <a:gd name="T40" fmla="*/ 152 w 159"/>
                <a:gd name="T41" fmla="*/ 90 h 134"/>
                <a:gd name="T42" fmla="*/ 155 w 159"/>
                <a:gd name="T43" fmla="*/ 99 h 134"/>
                <a:gd name="T44" fmla="*/ 156 w 159"/>
                <a:gd name="T45" fmla="*/ 102 h 134"/>
                <a:gd name="T46" fmla="*/ 155 w 159"/>
                <a:gd name="T47" fmla="*/ 104 h 134"/>
                <a:gd name="T48" fmla="*/ 154 w 159"/>
                <a:gd name="T49" fmla="*/ 105 h 134"/>
                <a:gd name="T50" fmla="*/ 151 w 159"/>
                <a:gd name="T51" fmla="*/ 107 h 134"/>
                <a:gd name="T52" fmla="*/ 150 w 159"/>
                <a:gd name="T53" fmla="*/ 108 h 134"/>
                <a:gd name="T54" fmla="*/ 149 w 159"/>
                <a:gd name="T55" fmla="*/ 109 h 134"/>
                <a:gd name="T56" fmla="*/ 149 w 159"/>
                <a:gd name="T57" fmla="*/ 111 h 134"/>
                <a:gd name="T58" fmla="*/ 146 w 159"/>
                <a:gd name="T59" fmla="*/ 121 h 134"/>
                <a:gd name="T60" fmla="*/ 146 w 159"/>
                <a:gd name="T61" fmla="*/ 121 h 134"/>
                <a:gd name="T62" fmla="*/ 141 w 159"/>
                <a:gd name="T63" fmla="*/ 117 h 134"/>
                <a:gd name="T64" fmla="*/ 131 w 159"/>
                <a:gd name="T65" fmla="*/ 108 h 134"/>
                <a:gd name="T66" fmla="*/ 123 w 159"/>
                <a:gd name="T67" fmla="*/ 93 h 134"/>
                <a:gd name="T68" fmla="*/ 110 w 159"/>
                <a:gd name="T69" fmla="*/ 98 h 134"/>
                <a:gd name="T70" fmla="*/ 104 w 159"/>
                <a:gd name="T71" fmla="*/ 110 h 134"/>
                <a:gd name="T72" fmla="*/ 90 w 159"/>
                <a:gd name="T73" fmla="*/ 104 h 134"/>
                <a:gd name="T74" fmla="*/ 72 w 159"/>
                <a:gd name="T75" fmla="*/ 113 h 134"/>
                <a:gd name="T76" fmla="*/ 63 w 159"/>
                <a:gd name="T77" fmla="*/ 122 h 134"/>
                <a:gd name="T78" fmla="*/ 51 w 159"/>
                <a:gd name="T79" fmla="*/ 123 h 134"/>
                <a:gd name="T80" fmla="*/ 28 w 159"/>
                <a:gd name="T81" fmla="*/ 134 h 134"/>
                <a:gd name="T82" fmla="*/ 28 w 159"/>
                <a:gd name="T83" fmla="*/ 134 h 134"/>
                <a:gd name="T84" fmla="*/ 0 w 159"/>
                <a:gd name="T85" fmla="*/ 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34">
                  <a:moveTo>
                    <a:pt x="0" y="6"/>
                  </a:moveTo>
                  <a:cubicBezTo>
                    <a:pt x="2" y="6"/>
                    <a:pt x="5" y="9"/>
                    <a:pt x="7" y="8"/>
                  </a:cubicBezTo>
                  <a:cubicBezTo>
                    <a:pt x="10" y="7"/>
                    <a:pt x="13" y="6"/>
                    <a:pt x="16" y="6"/>
                  </a:cubicBezTo>
                  <a:cubicBezTo>
                    <a:pt x="22" y="12"/>
                    <a:pt x="29" y="7"/>
                    <a:pt x="35" y="10"/>
                  </a:cubicBezTo>
                  <a:cubicBezTo>
                    <a:pt x="40" y="13"/>
                    <a:pt x="41" y="13"/>
                    <a:pt x="45" y="10"/>
                  </a:cubicBezTo>
                  <a:cubicBezTo>
                    <a:pt x="56" y="4"/>
                    <a:pt x="56" y="4"/>
                    <a:pt x="56" y="4"/>
                  </a:cubicBezTo>
                  <a:cubicBezTo>
                    <a:pt x="64" y="0"/>
                    <a:pt x="64" y="0"/>
                    <a:pt x="64" y="0"/>
                  </a:cubicBezTo>
                  <a:cubicBezTo>
                    <a:pt x="64" y="0"/>
                    <a:pt x="64" y="0"/>
                    <a:pt x="64" y="0"/>
                  </a:cubicBezTo>
                  <a:cubicBezTo>
                    <a:pt x="136" y="22"/>
                    <a:pt x="136" y="22"/>
                    <a:pt x="136" y="22"/>
                  </a:cubicBezTo>
                  <a:cubicBezTo>
                    <a:pt x="137" y="24"/>
                    <a:pt x="138" y="24"/>
                    <a:pt x="138" y="26"/>
                  </a:cubicBezTo>
                  <a:cubicBezTo>
                    <a:pt x="135" y="28"/>
                    <a:pt x="131" y="34"/>
                    <a:pt x="131" y="38"/>
                  </a:cubicBezTo>
                  <a:cubicBezTo>
                    <a:pt x="131" y="41"/>
                    <a:pt x="132" y="43"/>
                    <a:pt x="130" y="47"/>
                  </a:cubicBezTo>
                  <a:cubicBezTo>
                    <a:pt x="127" y="52"/>
                    <a:pt x="128" y="55"/>
                    <a:pt x="131" y="60"/>
                  </a:cubicBezTo>
                  <a:cubicBezTo>
                    <a:pt x="133" y="64"/>
                    <a:pt x="131" y="72"/>
                    <a:pt x="137" y="70"/>
                  </a:cubicBezTo>
                  <a:cubicBezTo>
                    <a:pt x="139" y="68"/>
                    <a:pt x="145" y="62"/>
                    <a:pt x="147" y="62"/>
                  </a:cubicBezTo>
                  <a:cubicBezTo>
                    <a:pt x="158" y="57"/>
                    <a:pt x="158" y="57"/>
                    <a:pt x="158" y="57"/>
                  </a:cubicBezTo>
                  <a:cubicBezTo>
                    <a:pt x="158" y="57"/>
                    <a:pt x="158" y="57"/>
                    <a:pt x="158" y="57"/>
                  </a:cubicBezTo>
                  <a:cubicBezTo>
                    <a:pt x="159" y="62"/>
                    <a:pt x="159" y="66"/>
                    <a:pt x="158" y="70"/>
                  </a:cubicBezTo>
                  <a:cubicBezTo>
                    <a:pt x="157" y="72"/>
                    <a:pt x="154" y="77"/>
                    <a:pt x="152" y="78"/>
                  </a:cubicBezTo>
                  <a:cubicBezTo>
                    <a:pt x="152" y="80"/>
                    <a:pt x="149" y="81"/>
                    <a:pt x="149" y="84"/>
                  </a:cubicBezTo>
                  <a:cubicBezTo>
                    <a:pt x="150" y="87"/>
                    <a:pt x="151" y="88"/>
                    <a:pt x="152" y="90"/>
                  </a:cubicBezTo>
                  <a:cubicBezTo>
                    <a:pt x="155" y="91"/>
                    <a:pt x="156" y="97"/>
                    <a:pt x="155" y="99"/>
                  </a:cubicBezTo>
                  <a:cubicBezTo>
                    <a:pt x="155" y="101"/>
                    <a:pt x="155" y="101"/>
                    <a:pt x="156" y="102"/>
                  </a:cubicBezTo>
                  <a:cubicBezTo>
                    <a:pt x="156" y="103"/>
                    <a:pt x="156" y="104"/>
                    <a:pt x="155" y="104"/>
                  </a:cubicBezTo>
                  <a:cubicBezTo>
                    <a:pt x="155" y="104"/>
                    <a:pt x="154" y="105"/>
                    <a:pt x="154" y="105"/>
                  </a:cubicBezTo>
                  <a:cubicBezTo>
                    <a:pt x="153" y="105"/>
                    <a:pt x="152" y="106"/>
                    <a:pt x="151" y="107"/>
                  </a:cubicBezTo>
                  <a:cubicBezTo>
                    <a:pt x="151" y="108"/>
                    <a:pt x="150" y="108"/>
                    <a:pt x="150" y="108"/>
                  </a:cubicBezTo>
                  <a:cubicBezTo>
                    <a:pt x="150" y="108"/>
                    <a:pt x="149" y="109"/>
                    <a:pt x="149" y="109"/>
                  </a:cubicBezTo>
                  <a:cubicBezTo>
                    <a:pt x="149" y="110"/>
                    <a:pt x="149" y="111"/>
                    <a:pt x="149" y="111"/>
                  </a:cubicBezTo>
                  <a:cubicBezTo>
                    <a:pt x="146" y="121"/>
                    <a:pt x="146" y="121"/>
                    <a:pt x="146" y="121"/>
                  </a:cubicBezTo>
                  <a:cubicBezTo>
                    <a:pt x="146" y="121"/>
                    <a:pt x="146" y="121"/>
                    <a:pt x="146" y="121"/>
                  </a:cubicBezTo>
                  <a:cubicBezTo>
                    <a:pt x="141" y="117"/>
                    <a:pt x="141" y="117"/>
                    <a:pt x="141" y="117"/>
                  </a:cubicBezTo>
                  <a:cubicBezTo>
                    <a:pt x="137" y="114"/>
                    <a:pt x="134" y="112"/>
                    <a:pt x="131" y="108"/>
                  </a:cubicBezTo>
                  <a:cubicBezTo>
                    <a:pt x="129" y="104"/>
                    <a:pt x="126" y="95"/>
                    <a:pt x="123" y="93"/>
                  </a:cubicBezTo>
                  <a:cubicBezTo>
                    <a:pt x="123" y="88"/>
                    <a:pt x="112" y="97"/>
                    <a:pt x="110" y="98"/>
                  </a:cubicBezTo>
                  <a:cubicBezTo>
                    <a:pt x="104" y="102"/>
                    <a:pt x="106" y="104"/>
                    <a:pt x="104" y="110"/>
                  </a:cubicBezTo>
                  <a:cubicBezTo>
                    <a:pt x="99" y="112"/>
                    <a:pt x="97" y="102"/>
                    <a:pt x="90" y="104"/>
                  </a:cubicBezTo>
                  <a:cubicBezTo>
                    <a:pt x="85" y="105"/>
                    <a:pt x="76" y="110"/>
                    <a:pt x="72" y="113"/>
                  </a:cubicBezTo>
                  <a:cubicBezTo>
                    <a:pt x="68" y="115"/>
                    <a:pt x="67" y="120"/>
                    <a:pt x="63" y="122"/>
                  </a:cubicBezTo>
                  <a:cubicBezTo>
                    <a:pt x="59" y="124"/>
                    <a:pt x="56" y="121"/>
                    <a:pt x="51" y="123"/>
                  </a:cubicBezTo>
                  <a:cubicBezTo>
                    <a:pt x="44" y="127"/>
                    <a:pt x="36" y="132"/>
                    <a:pt x="28" y="134"/>
                  </a:cubicBezTo>
                  <a:cubicBezTo>
                    <a:pt x="28" y="134"/>
                    <a:pt x="28" y="134"/>
                    <a:pt x="28" y="134"/>
                  </a:cubicBezTo>
                  <a:cubicBezTo>
                    <a:pt x="0" y="6"/>
                    <a:pt x="0" y="6"/>
                    <a:pt x="0" y="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53" name="BAKER"/>
            <p:cNvSpPr>
              <a:spLocks/>
            </p:cNvSpPr>
            <p:nvPr/>
          </p:nvSpPr>
          <p:spPr bwMode="auto">
            <a:xfrm>
              <a:off x="3148013" y="4918075"/>
              <a:ext cx="492125" cy="438150"/>
            </a:xfrm>
            <a:custGeom>
              <a:avLst/>
              <a:gdLst>
                <a:gd name="T0" fmla="*/ 87 w 207"/>
                <a:gd name="T1" fmla="*/ 8 h 184"/>
                <a:gd name="T2" fmla="*/ 206 w 207"/>
                <a:gd name="T3" fmla="*/ 6 h 184"/>
                <a:gd name="T4" fmla="*/ 206 w 207"/>
                <a:gd name="T5" fmla="*/ 6 h 184"/>
                <a:gd name="T6" fmla="*/ 199 w 207"/>
                <a:gd name="T7" fmla="*/ 18 h 184"/>
                <a:gd name="T8" fmla="*/ 193 w 207"/>
                <a:gd name="T9" fmla="*/ 24 h 184"/>
                <a:gd name="T10" fmla="*/ 185 w 207"/>
                <a:gd name="T11" fmla="*/ 31 h 184"/>
                <a:gd name="T12" fmla="*/ 183 w 207"/>
                <a:gd name="T13" fmla="*/ 48 h 184"/>
                <a:gd name="T14" fmla="*/ 172 w 207"/>
                <a:gd name="T15" fmla="*/ 48 h 184"/>
                <a:gd name="T16" fmla="*/ 155 w 207"/>
                <a:gd name="T17" fmla="*/ 57 h 184"/>
                <a:gd name="T18" fmla="*/ 149 w 207"/>
                <a:gd name="T19" fmla="*/ 61 h 184"/>
                <a:gd name="T20" fmla="*/ 143 w 207"/>
                <a:gd name="T21" fmla="*/ 62 h 184"/>
                <a:gd name="T22" fmla="*/ 135 w 207"/>
                <a:gd name="T23" fmla="*/ 65 h 184"/>
                <a:gd name="T24" fmla="*/ 123 w 207"/>
                <a:gd name="T25" fmla="*/ 88 h 184"/>
                <a:gd name="T26" fmla="*/ 114 w 207"/>
                <a:gd name="T27" fmla="*/ 102 h 184"/>
                <a:gd name="T28" fmla="*/ 100 w 207"/>
                <a:gd name="T29" fmla="*/ 112 h 184"/>
                <a:gd name="T30" fmla="*/ 97 w 207"/>
                <a:gd name="T31" fmla="*/ 127 h 184"/>
                <a:gd name="T32" fmla="*/ 90 w 207"/>
                <a:gd name="T33" fmla="*/ 128 h 184"/>
                <a:gd name="T34" fmla="*/ 82 w 207"/>
                <a:gd name="T35" fmla="*/ 132 h 184"/>
                <a:gd name="T36" fmla="*/ 72 w 207"/>
                <a:gd name="T37" fmla="*/ 138 h 184"/>
                <a:gd name="T38" fmla="*/ 64 w 207"/>
                <a:gd name="T39" fmla="*/ 154 h 184"/>
                <a:gd name="T40" fmla="*/ 58 w 207"/>
                <a:gd name="T41" fmla="*/ 159 h 184"/>
                <a:gd name="T42" fmla="*/ 57 w 207"/>
                <a:gd name="T43" fmla="*/ 168 h 184"/>
                <a:gd name="T44" fmla="*/ 57 w 207"/>
                <a:gd name="T45" fmla="*/ 184 h 184"/>
                <a:gd name="T46" fmla="*/ 57 w 207"/>
                <a:gd name="T47" fmla="*/ 184 h 184"/>
                <a:gd name="T48" fmla="*/ 41 w 207"/>
                <a:gd name="T49" fmla="*/ 184 h 184"/>
                <a:gd name="T50" fmla="*/ 41 w 207"/>
                <a:gd name="T51" fmla="*/ 184 h 184"/>
                <a:gd name="T52" fmla="*/ 41 w 207"/>
                <a:gd name="T53" fmla="*/ 95 h 184"/>
                <a:gd name="T54" fmla="*/ 0 w 207"/>
                <a:gd name="T55" fmla="*/ 95 h 184"/>
                <a:gd name="T56" fmla="*/ 0 w 207"/>
                <a:gd name="T57" fmla="*/ 95 h 184"/>
                <a:gd name="T58" fmla="*/ 0 w 207"/>
                <a:gd name="T59" fmla="*/ 58 h 184"/>
                <a:gd name="T60" fmla="*/ 6 w 207"/>
                <a:gd name="T61" fmla="*/ 58 h 184"/>
                <a:gd name="T62" fmla="*/ 6 w 207"/>
                <a:gd name="T63" fmla="*/ 53 h 184"/>
                <a:gd name="T64" fmla="*/ 2 w 207"/>
                <a:gd name="T65" fmla="*/ 53 h 184"/>
                <a:gd name="T66" fmla="*/ 2 w 207"/>
                <a:gd name="T67" fmla="*/ 7 h 184"/>
                <a:gd name="T68" fmla="*/ 2 w 207"/>
                <a:gd name="T69" fmla="*/ 7 h 184"/>
                <a:gd name="T70" fmla="*/ 38 w 207"/>
                <a:gd name="T71" fmla="*/ 7 h 184"/>
                <a:gd name="T72" fmla="*/ 43 w 207"/>
                <a:gd name="T73" fmla="*/ 2 h 184"/>
                <a:gd name="T74" fmla="*/ 46 w 207"/>
                <a:gd name="T75" fmla="*/ 2 h 184"/>
                <a:gd name="T76" fmla="*/ 51 w 207"/>
                <a:gd name="T77" fmla="*/ 2 h 184"/>
                <a:gd name="T78" fmla="*/ 62 w 207"/>
                <a:gd name="T79" fmla="*/ 14 h 184"/>
                <a:gd name="T80" fmla="*/ 66 w 207"/>
                <a:gd name="T81" fmla="*/ 4 h 184"/>
                <a:gd name="T82" fmla="*/ 77 w 207"/>
                <a:gd name="T83" fmla="*/ 1 h 184"/>
                <a:gd name="T84" fmla="*/ 81 w 207"/>
                <a:gd name="T85" fmla="*/ 8 h 184"/>
                <a:gd name="T86" fmla="*/ 87 w 207"/>
                <a:gd name="T87" fmla="*/ 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7" h="184">
                  <a:moveTo>
                    <a:pt x="87" y="8"/>
                  </a:moveTo>
                  <a:cubicBezTo>
                    <a:pt x="206" y="6"/>
                    <a:pt x="206" y="6"/>
                    <a:pt x="206" y="6"/>
                  </a:cubicBezTo>
                  <a:cubicBezTo>
                    <a:pt x="206" y="6"/>
                    <a:pt x="206" y="6"/>
                    <a:pt x="206" y="6"/>
                  </a:cubicBezTo>
                  <a:cubicBezTo>
                    <a:pt x="207" y="11"/>
                    <a:pt x="203" y="16"/>
                    <a:pt x="199" y="18"/>
                  </a:cubicBezTo>
                  <a:cubicBezTo>
                    <a:pt x="196" y="21"/>
                    <a:pt x="194" y="19"/>
                    <a:pt x="193" y="24"/>
                  </a:cubicBezTo>
                  <a:cubicBezTo>
                    <a:pt x="192" y="32"/>
                    <a:pt x="185" y="26"/>
                    <a:pt x="185" y="31"/>
                  </a:cubicBezTo>
                  <a:cubicBezTo>
                    <a:pt x="185" y="36"/>
                    <a:pt x="184" y="43"/>
                    <a:pt x="183" y="48"/>
                  </a:cubicBezTo>
                  <a:cubicBezTo>
                    <a:pt x="181" y="48"/>
                    <a:pt x="172" y="46"/>
                    <a:pt x="172" y="48"/>
                  </a:cubicBezTo>
                  <a:cubicBezTo>
                    <a:pt x="170" y="60"/>
                    <a:pt x="161" y="52"/>
                    <a:pt x="155" y="57"/>
                  </a:cubicBezTo>
                  <a:cubicBezTo>
                    <a:pt x="152" y="58"/>
                    <a:pt x="154" y="61"/>
                    <a:pt x="149" y="61"/>
                  </a:cubicBezTo>
                  <a:cubicBezTo>
                    <a:pt x="147" y="61"/>
                    <a:pt x="145" y="61"/>
                    <a:pt x="143" y="62"/>
                  </a:cubicBezTo>
                  <a:cubicBezTo>
                    <a:pt x="140" y="62"/>
                    <a:pt x="138" y="65"/>
                    <a:pt x="135" y="65"/>
                  </a:cubicBezTo>
                  <a:cubicBezTo>
                    <a:pt x="124" y="73"/>
                    <a:pt x="129" y="78"/>
                    <a:pt x="123" y="88"/>
                  </a:cubicBezTo>
                  <a:cubicBezTo>
                    <a:pt x="117" y="89"/>
                    <a:pt x="116" y="97"/>
                    <a:pt x="114" y="102"/>
                  </a:cubicBezTo>
                  <a:cubicBezTo>
                    <a:pt x="113" y="105"/>
                    <a:pt x="103" y="110"/>
                    <a:pt x="100" y="112"/>
                  </a:cubicBezTo>
                  <a:cubicBezTo>
                    <a:pt x="99" y="115"/>
                    <a:pt x="99" y="125"/>
                    <a:pt x="97" y="127"/>
                  </a:cubicBezTo>
                  <a:cubicBezTo>
                    <a:pt x="95" y="128"/>
                    <a:pt x="92" y="127"/>
                    <a:pt x="90" y="128"/>
                  </a:cubicBezTo>
                  <a:cubicBezTo>
                    <a:pt x="88" y="129"/>
                    <a:pt x="85" y="132"/>
                    <a:pt x="82" y="132"/>
                  </a:cubicBezTo>
                  <a:cubicBezTo>
                    <a:pt x="80" y="135"/>
                    <a:pt x="76" y="137"/>
                    <a:pt x="72" y="138"/>
                  </a:cubicBezTo>
                  <a:cubicBezTo>
                    <a:pt x="66" y="141"/>
                    <a:pt x="67" y="150"/>
                    <a:pt x="64" y="154"/>
                  </a:cubicBezTo>
                  <a:cubicBezTo>
                    <a:pt x="63" y="156"/>
                    <a:pt x="60" y="157"/>
                    <a:pt x="58" y="159"/>
                  </a:cubicBezTo>
                  <a:cubicBezTo>
                    <a:pt x="57" y="162"/>
                    <a:pt x="58" y="165"/>
                    <a:pt x="57" y="168"/>
                  </a:cubicBezTo>
                  <a:cubicBezTo>
                    <a:pt x="57" y="184"/>
                    <a:pt x="57" y="184"/>
                    <a:pt x="57" y="184"/>
                  </a:cubicBezTo>
                  <a:cubicBezTo>
                    <a:pt x="57" y="184"/>
                    <a:pt x="57" y="184"/>
                    <a:pt x="57" y="184"/>
                  </a:cubicBezTo>
                  <a:cubicBezTo>
                    <a:pt x="41" y="184"/>
                    <a:pt x="41" y="184"/>
                    <a:pt x="41" y="184"/>
                  </a:cubicBezTo>
                  <a:cubicBezTo>
                    <a:pt x="41" y="184"/>
                    <a:pt x="41" y="184"/>
                    <a:pt x="41" y="184"/>
                  </a:cubicBezTo>
                  <a:cubicBezTo>
                    <a:pt x="41" y="95"/>
                    <a:pt x="41" y="95"/>
                    <a:pt x="41" y="95"/>
                  </a:cubicBezTo>
                  <a:cubicBezTo>
                    <a:pt x="0" y="95"/>
                    <a:pt x="0" y="95"/>
                    <a:pt x="0" y="95"/>
                  </a:cubicBezTo>
                  <a:cubicBezTo>
                    <a:pt x="0" y="95"/>
                    <a:pt x="0" y="95"/>
                    <a:pt x="0" y="95"/>
                  </a:cubicBezTo>
                  <a:cubicBezTo>
                    <a:pt x="0" y="58"/>
                    <a:pt x="0" y="58"/>
                    <a:pt x="0" y="58"/>
                  </a:cubicBezTo>
                  <a:cubicBezTo>
                    <a:pt x="6" y="58"/>
                    <a:pt x="6" y="58"/>
                    <a:pt x="6" y="58"/>
                  </a:cubicBezTo>
                  <a:cubicBezTo>
                    <a:pt x="6" y="53"/>
                    <a:pt x="6" y="53"/>
                    <a:pt x="6" y="53"/>
                  </a:cubicBezTo>
                  <a:cubicBezTo>
                    <a:pt x="2" y="53"/>
                    <a:pt x="2" y="53"/>
                    <a:pt x="2" y="53"/>
                  </a:cubicBezTo>
                  <a:cubicBezTo>
                    <a:pt x="2" y="7"/>
                    <a:pt x="2" y="7"/>
                    <a:pt x="2" y="7"/>
                  </a:cubicBezTo>
                  <a:cubicBezTo>
                    <a:pt x="2" y="7"/>
                    <a:pt x="2" y="7"/>
                    <a:pt x="2" y="7"/>
                  </a:cubicBezTo>
                  <a:cubicBezTo>
                    <a:pt x="38" y="7"/>
                    <a:pt x="38" y="7"/>
                    <a:pt x="38" y="7"/>
                  </a:cubicBezTo>
                  <a:cubicBezTo>
                    <a:pt x="40" y="6"/>
                    <a:pt x="41" y="3"/>
                    <a:pt x="43" y="2"/>
                  </a:cubicBezTo>
                  <a:cubicBezTo>
                    <a:pt x="44" y="2"/>
                    <a:pt x="45" y="2"/>
                    <a:pt x="46" y="2"/>
                  </a:cubicBezTo>
                  <a:cubicBezTo>
                    <a:pt x="47" y="2"/>
                    <a:pt x="50" y="1"/>
                    <a:pt x="51" y="2"/>
                  </a:cubicBezTo>
                  <a:cubicBezTo>
                    <a:pt x="54" y="5"/>
                    <a:pt x="57" y="14"/>
                    <a:pt x="62" y="14"/>
                  </a:cubicBezTo>
                  <a:cubicBezTo>
                    <a:pt x="64" y="11"/>
                    <a:pt x="64" y="7"/>
                    <a:pt x="66" y="4"/>
                  </a:cubicBezTo>
                  <a:cubicBezTo>
                    <a:pt x="67" y="2"/>
                    <a:pt x="75" y="0"/>
                    <a:pt x="77" y="1"/>
                  </a:cubicBezTo>
                  <a:cubicBezTo>
                    <a:pt x="80" y="1"/>
                    <a:pt x="76" y="8"/>
                    <a:pt x="81" y="8"/>
                  </a:cubicBezTo>
                  <a:cubicBezTo>
                    <a:pt x="87" y="8"/>
                    <a:pt x="87" y="8"/>
                    <a:pt x="87" y="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54" name="ATKINSON"/>
            <p:cNvSpPr>
              <a:spLocks/>
            </p:cNvSpPr>
            <p:nvPr/>
          </p:nvSpPr>
          <p:spPr bwMode="auto">
            <a:xfrm>
              <a:off x="4621213" y="4953000"/>
              <a:ext cx="509588" cy="280988"/>
            </a:xfrm>
            <a:custGeom>
              <a:avLst/>
              <a:gdLst>
                <a:gd name="T0" fmla="*/ 2 w 214"/>
                <a:gd name="T1" fmla="*/ 0 h 118"/>
                <a:gd name="T2" fmla="*/ 77 w 214"/>
                <a:gd name="T3" fmla="*/ 0 h 118"/>
                <a:gd name="T4" fmla="*/ 77 w 214"/>
                <a:gd name="T5" fmla="*/ 10 h 118"/>
                <a:gd name="T6" fmla="*/ 126 w 214"/>
                <a:gd name="T7" fmla="*/ 10 h 118"/>
                <a:gd name="T8" fmla="*/ 136 w 214"/>
                <a:gd name="T9" fmla="*/ 28 h 118"/>
                <a:gd name="T10" fmla="*/ 213 w 214"/>
                <a:gd name="T11" fmla="*/ 28 h 118"/>
                <a:gd name="T12" fmla="*/ 214 w 214"/>
                <a:gd name="T13" fmla="*/ 28 h 118"/>
                <a:gd name="T14" fmla="*/ 214 w 214"/>
                <a:gd name="T15" fmla="*/ 73 h 118"/>
                <a:gd name="T16" fmla="*/ 203 w 214"/>
                <a:gd name="T17" fmla="*/ 67 h 118"/>
                <a:gd name="T18" fmla="*/ 191 w 214"/>
                <a:gd name="T19" fmla="*/ 67 h 118"/>
                <a:gd name="T20" fmla="*/ 183 w 214"/>
                <a:gd name="T21" fmla="*/ 86 h 118"/>
                <a:gd name="T22" fmla="*/ 188 w 214"/>
                <a:gd name="T23" fmla="*/ 96 h 118"/>
                <a:gd name="T24" fmla="*/ 193 w 214"/>
                <a:gd name="T25" fmla="*/ 108 h 118"/>
                <a:gd name="T26" fmla="*/ 196 w 214"/>
                <a:gd name="T27" fmla="*/ 118 h 118"/>
                <a:gd name="T28" fmla="*/ 196 w 214"/>
                <a:gd name="T29" fmla="*/ 118 h 118"/>
                <a:gd name="T30" fmla="*/ 72 w 214"/>
                <a:gd name="T31" fmla="*/ 118 h 118"/>
                <a:gd name="T32" fmla="*/ 72 w 214"/>
                <a:gd name="T33" fmla="*/ 118 h 118"/>
                <a:gd name="T34" fmla="*/ 40 w 214"/>
                <a:gd name="T35" fmla="*/ 118 h 118"/>
                <a:gd name="T36" fmla="*/ 40 w 214"/>
                <a:gd name="T37" fmla="*/ 118 h 118"/>
                <a:gd name="T38" fmla="*/ 40 w 214"/>
                <a:gd name="T39" fmla="*/ 110 h 118"/>
                <a:gd name="T40" fmla="*/ 41 w 214"/>
                <a:gd name="T41" fmla="*/ 98 h 118"/>
                <a:gd name="T42" fmla="*/ 41 w 214"/>
                <a:gd name="T43" fmla="*/ 95 h 118"/>
                <a:gd name="T44" fmla="*/ 41 w 214"/>
                <a:gd name="T45" fmla="*/ 95 h 118"/>
                <a:gd name="T46" fmla="*/ 40 w 214"/>
                <a:gd name="T47" fmla="*/ 89 h 118"/>
                <a:gd name="T48" fmla="*/ 43 w 214"/>
                <a:gd name="T49" fmla="*/ 83 h 118"/>
                <a:gd name="T50" fmla="*/ 41 w 214"/>
                <a:gd name="T51" fmla="*/ 64 h 118"/>
                <a:gd name="T52" fmla="*/ 40 w 214"/>
                <a:gd name="T53" fmla="*/ 64 h 118"/>
                <a:gd name="T54" fmla="*/ 35 w 214"/>
                <a:gd name="T55" fmla="*/ 46 h 118"/>
                <a:gd name="T56" fmla="*/ 19 w 214"/>
                <a:gd name="T57" fmla="*/ 31 h 118"/>
                <a:gd name="T58" fmla="*/ 11 w 214"/>
                <a:gd name="T59" fmla="*/ 16 h 118"/>
                <a:gd name="T60" fmla="*/ 2 w 214"/>
                <a:gd name="T6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4" h="118">
                  <a:moveTo>
                    <a:pt x="2" y="0"/>
                  </a:moveTo>
                  <a:cubicBezTo>
                    <a:pt x="77" y="0"/>
                    <a:pt x="77" y="0"/>
                    <a:pt x="77" y="0"/>
                  </a:cubicBezTo>
                  <a:cubicBezTo>
                    <a:pt x="77" y="10"/>
                    <a:pt x="77" y="10"/>
                    <a:pt x="77" y="10"/>
                  </a:cubicBezTo>
                  <a:cubicBezTo>
                    <a:pt x="126" y="10"/>
                    <a:pt x="126" y="10"/>
                    <a:pt x="126" y="10"/>
                  </a:cubicBezTo>
                  <a:cubicBezTo>
                    <a:pt x="136" y="28"/>
                    <a:pt x="136" y="28"/>
                    <a:pt x="136" y="28"/>
                  </a:cubicBezTo>
                  <a:cubicBezTo>
                    <a:pt x="213" y="28"/>
                    <a:pt x="213" y="28"/>
                    <a:pt x="213" y="28"/>
                  </a:cubicBezTo>
                  <a:cubicBezTo>
                    <a:pt x="214" y="28"/>
                    <a:pt x="214" y="28"/>
                    <a:pt x="214" y="28"/>
                  </a:cubicBezTo>
                  <a:cubicBezTo>
                    <a:pt x="214" y="73"/>
                    <a:pt x="214" y="73"/>
                    <a:pt x="214" y="73"/>
                  </a:cubicBezTo>
                  <a:cubicBezTo>
                    <a:pt x="211" y="72"/>
                    <a:pt x="203" y="70"/>
                    <a:pt x="203" y="67"/>
                  </a:cubicBezTo>
                  <a:cubicBezTo>
                    <a:pt x="198" y="66"/>
                    <a:pt x="196" y="66"/>
                    <a:pt x="191" y="67"/>
                  </a:cubicBezTo>
                  <a:cubicBezTo>
                    <a:pt x="182" y="69"/>
                    <a:pt x="183" y="79"/>
                    <a:pt x="183" y="86"/>
                  </a:cubicBezTo>
                  <a:cubicBezTo>
                    <a:pt x="183" y="90"/>
                    <a:pt x="186" y="93"/>
                    <a:pt x="188" y="96"/>
                  </a:cubicBezTo>
                  <a:cubicBezTo>
                    <a:pt x="191" y="100"/>
                    <a:pt x="191" y="103"/>
                    <a:pt x="193" y="108"/>
                  </a:cubicBezTo>
                  <a:cubicBezTo>
                    <a:pt x="196" y="118"/>
                    <a:pt x="196" y="118"/>
                    <a:pt x="196" y="118"/>
                  </a:cubicBezTo>
                  <a:cubicBezTo>
                    <a:pt x="196" y="118"/>
                    <a:pt x="196" y="118"/>
                    <a:pt x="196" y="118"/>
                  </a:cubicBezTo>
                  <a:cubicBezTo>
                    <a:pt x="72" y="118"/>
                    <a:pt x="72" y="118"/>
                    <a:pt x="72" y="118"/>
                  </a:cubicBezTo>
                  <a:cubicBezTo>
                    <a:pt x="72" y="118"/>
                    <a:pt x="72" y="118"/>
                    <a:pt x="72" y="118"/>
                  </a:cubicBezTo>
                  <a:cubicBezTo>
                    <a:pt x="40" y="118"/>
                    <a:pt x="40" y="118"/>
                    <a:pt x="40" y="118"/>
                  </a:cubicBezTo>
                  <a:cubicBezTo>
                    <a:pt x="40" y="118"/>
                    <a:pt x="40" y="118"/>
                    <a:pt x="40" y="118"/>
                  </a:cubicBezTo>
                  <a:cubicBezTo>
                    <a:pt x="40" y="110"/>
                    <a:pt x="40" y="110"/>
                    <a:pt x="40" y="110"/>
                  </a:cubicBezTo>
                  <a:cubicBezTo>
                    <a:pt x="40" y="106"/>
                    <a:pt x="39" y="102"/>
                    <a:pt x="41" y="98"/>
                  </a:cubicBezTo>
                  <a:cubicBezTo>
                    <a:pt x="42" y="97"/>
                    <a:pt x="41" y="96"/>
                    <a:pt x="41" y="95"/>
                  </a:cubicBezTo>
                  <a:cubicBezTo>
                    <a:pt x="41" y="95"/>
                    <a:pt x="41" y="95"/>
                    <a:pt x="41" y="95"/>
                  </a:cubicBezTo>
                  <a:cubicBezTo>
                    <a:pt x="39" y="94"/>
                    <a:pt x="40" y="91"/>
                    <a:pt x="40" y="89"/>
                  </a:cubicBezTo>
                  <a:cubicBezTo>
                    <a:pt x="41" y="87"/>
                    <a:pt x="42" y="86"/>
                    <a:pt x="43" y="83"/>
                  </a:cubicBezTo>
                  <a:cubicBezTo>
                    <a:pt x="45" y="79"/>
                    <a:pt x="50" y="64"/>
                    <a:pt x="41" y="64"/>
                  </a:cubicBezTo>
                  <a:cubicBezTo>
                    <a:pt x="41" y="64"/>
                    <a:pt x="41" y="64"/>
                    <a:pt x="40" y="64"/>
                  </a:cubicBezTo>
                  <a:cubicBezTo>
                    <a:pt x="39" y="58"/>
                    <a:pt x="36" y="53"/>
                    <a:pt x="35" y="46"/>
                  </a:cubicBezTo>
                  <a:cubicBezTo>
                    <a:pt x="33" y="36"/>
                    <a:pt x="24" y="38"/>
                    <a:pt x="19" y="31"/>
                  </a:cubicBezTo>
                  <a:cubicBezTo>
                    <a:pt x="16" y="27"/>
                    <a:pt x="12" y="21"/>
                    <a:pt x="11" y="16"/>
                  </a:cubicBezTo>
                  <a:cubicBezTo>
                    <a:pt x="3" y="11"/>
                    <a:pt x="0" y="10"/>
                    <a:pt x="2"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555" name="APPLING"/>
            <p:cNvSpPr>
              <a:spLocks/>
            </p:cNvSpPr>
            <p:nvPr/>
          </p:nvSpPr>
          <p:spPr bwMode="auto">
            <a:xfrm>
              <a:off x="5207000" y="4318000"/>
              <a:ext cx="490538" cy="582613"/>
            </a:xfrm>
            <a:custGeom>
              <a:avLst/>
              <a:gdLst>
                <a:gd name="T0" fmla="*/ 50 w 206"/>
                <a:gd name="T1" fmla="*/ 0 h 245"/>
                <a:gd name="T2" fmla="*/ 67 w 206"/>
                <a:gd name="T3" fmla="*/ 6 h 245"/>
                <a:gd name="T4" fmla="*/ 92 w 206"/>
                <a:gd name="T5" fmla="*/ 16 h 245"/>
                <a:gd name="T6" fmla="*/ 103 w 206"/>
                <a:gd name="T7" fmla="*/ 11 h 245"/>
                <a:gd name="T8" fmla="*/ 115 w 206"/>
                <a:gd name="T9" fmla="*/ 14 h 245"/>
                <a:gd name="T10" fmla="*/ 123 w 206"/>
                <a:gd name="T11" fmla="*/ 19 h 245"/>
                <a:gd name="T12" fmla="*/ 134 w 206"/>
                <a:gd name="T13" fmla="*/ 25 h 245"/>
                <a:gd name="T14" fmla="*/ 134 w 206"/>
                <a:gd name="T15" fmla="*/ 25 h 245"/>
                <a:gd name="T16" fmla="*/ 142 w 206"/>
                <a:gd name="T17" fmla="*/ 28 h 245"/>
                <a:gd name="T18" fmla="*/ 151 w 206"/>
                <a:gd name="T19" fmla="*/ 31 h 245"/>
                <a:gd name="T20" fmla="*/ 164 w 206"/>
                <a:gd name="T21" fmla="*/ 31 h 245"/>
                <a:gd name="T22" fmla="*/ 174 w 206"/>
                <a:gd name="T23" fmla="*/ 27 h 245"/>
                <a:gd name="T24" fmla="*/ 178 w 206"/>
                <a:gd name="T25" fmla="*/ 33 h 245"/>
                <a:gd name="T26" fmla="*/ 181 w 206"/>
                <a:gd name="T27" fmla="*/ 46 h 245"/>
                <a:gd name="T28" fmla="*/ 194 w 206"/>
                <a:gd name="T29" fmla="*/ 58 h 245"/>
                <a:gd name="T30" fmla="*/ 206 w 206"/>
                <a:gd name="T31" fmla="*/ 66 h 245"/>
                <a:gd name="T32" fmla="*/ 206 w 206"/>
                <a:gd name="T33" fmla="*/ 66 h 245"/>
                <a:gd name="T34" fmla="*/ 191 w 206"/>
                <a:gd name="T35" fmla="*/ 66 h 245"/>
                <a:gd name="T36" fmla="*/ 191 w 206"/>
                <a:gd name="T37" fmla="*/ 82 h 245"/>
                <a:gd name="T38" fmla="*/ 184 w 206"/>
                <a:gd name="T39" fmla="*/ 82 h 245"/>
                <a:gd name="T40" fmla="*/ 184 w 206"/>
                <a:gd name="T41" fmla="*/ 87 h 245"/>
                <a:gd name="T42" fmla="*/ 191 w 206"/>
                <a:gd name="T43" fmla="*/ 87 h 245"/>
                <a:gd name="T44" fmla="*/ 191 w 206"/>
                <a:gd name="T45" fmla="*/ 94 h 245"/>
                <a:gd name="T46" fmla="*/ 173 w 206"/>
                <a:gd name="T47" fmla="*/ 94 h 245"/>
                <a:gd name="T48" fmla="*/ 173 w 206"/>
                <a:gd name="T49" fmla="*/ 195 h 245"/>
                <a:gd name="T50" fmla="*/ 167 w 206"/>
                <a:gd name="T51" fmla="*/ 195 h 245"/>
                <a:gd name="T52" fmla="*/ 167 w 206"/>
                <a:gd name="T53" fmla="*/ 201 h 245"/>
                <a:gd name="T54" fmla="*/ 174 w 206"/>
                <a:gd name="T55" fmla="*/ 201 h 245"/>
                <a:gd name="T56" fmla="*/ 174 w 206"/>
                <a:gd name="T57" fmla="*/ 240 h 245"/>
                <a:gd name="T58" fmla="*/ 174 w 206"/>
                <a:gd name="T59" fmla="*/ 240 h 245"/>
                <a:gd name="T60" fmla="*/ 168 w 206"/>
                <a:gd name="T61" fmla="*/ 244 h 245"/>
                <a:gd name="T62" fmla="*/ 163 w 206"/>
                <a:gd name="T63" fmla="*/ 244 h 245"/>
                <a:gd name="T64" fmla="*/ 161 w 206"/>
                <a:gd name="T65" fmla="*/ 242 h 245"/>
                <a:gd name="T66" fmla="*/ 156 w 206"/>
                <a:gd name="T67" fmla="*/ 235 h 245"/>
                <a:gd name="T68" fmla="*/ 147 w 206"/>
                <a:gd name="T69" fmla="*/ 226 h 245"/>
                <a:gd name="T70" fmla="*/ 132 w 206"/>
                <a:gd name="T71" fmla="*/ 213 h 245"/>
                <a:gd name="T72" fmla="*/ 132 w 206"/>
                <a:gd name="T73" fmla="*/ 213 h 245"/>
                <a:gd name="T74" fmla="*/ 131 w 206"/>
                <a:gd name="T75" fmla="*/ 210 h 245"/>
                <a:gd name="T76" fmla="*/ 129 w 206"/>
                <a:gd name="T77" fmla="*/ 204 h 245"/>
                <a:gd name="T78" fmla="*/ 126 w 206"/>
                <a:gd name="T79" fmla="*/ 201 h 245"/>
                <a:gd name="T80" fmla="*/ 124 w 206"/>
                <a:gd name="T81" fmla="*/ 199 h 245"/>
                <a:gd name="T82" fmla="*/ 122 w 206"/>
                <a:gd name="T83" fmla="*/ 198 h 245"/>
                <a:gd name="T84" fmla="*/ 121 w 206"/>
                <a:gd name="T85" fmla="*/ 197 h 245"/>
                <a:gd name="T86" fmla="*/ 120 w 206"/>
                <a:gd name="T87" fmla="*/ 196 h 245"/>
                <a:gd name="T88" fmla="*/ 87 w 206"/>
                <a:gd name="T89" fmla="*/ 173 h 245"/>
                <a:gd name="T90" fmla="*/ 58 w 206"/>
                <a:gd name="T91" fmla="*/ 159 h 245"/>
                <a:gd name="T92" fmla="*/ 41 w 206"/>
                <a:gd name="T93" fmla="*/ 145 h 245"/>
                <a:gd name="T94" fmla="*/ 23 w 206"/>
                <a:gd name="T95" fmla="*/ 126 h 245"/>
                <a:gd name="T96" fmla="*/ 12 w 206"/>
                <a:gd name="T97" fmla="*/ 124 h 245"/>
                <a:gd name="T98" fmla="*/ 12 w 206"/>
                <a:gd name="T99" fmla="*/ 124 h 245"/>
                <a:gd name="T100" fmla="*/ 12 w 206"/>
                <a:gd name="T101" fmla="*/ 112 h 245"/>
                <a:gd name="T102" fmla="*/ 0 w 206"/>
                <a:gd name="T103" fmla="*/ 112 h 245"/>
                <a:gd name="T104" fmla="*/ 0 w 206"/>
                <a:gd name="T105" fmla="*/ 106 h 245"/>
                <a:gd name="T106" fmla="*/ 12 w 206"/>
                <a:gd name="T107" fmla="*/ 106 h 245"/>
                <a:gd name="T108" fmla="*/ 12 w 206"/>
                <a:gd name="T109" fmla="*/ 62 h 245"/>
                <a:gd name="T110" fmla="*/ 50 w 206"/>
                <a:gd name="T111" fmla="*/ 62 h 245"/>
                <a:gd name="T112" fmla="*/ 50 w 206"/>
                <a:gd name="T11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6" h="245">
                  <a:moveTo>
                    <a:pt x="50" y="0"/>
                  </a:moveTo>
                  <a:cubicBezTo>
                    <a:pt x="57" y="2"/>
                    <a:pt x="61" y="1"/>
                    <a:pt x="67" y="6"/>
                  </a:cubicBezTo>
                  <a:cubicBezTo>
                    <a:pt x="73" y="11"/>
                    <a:pt x="84" y="14"/>
                    <a:pt x="92" y="16"/>
                  </a:cubicBezTo>
                  <a:cubicBezTo>
                    <a:pt x="96" y="16"/>
                    <a:pt x="100" y="12"/>
                    <a:pt x="103" y="11"/>
                  </a:cubicBezTo>
                  <a:cubicBezTo>
                    <a:pt x="107" y="10"/>
                    <a:pt x="113" y="11"/>
                    <a:pt x="115" y="14"/>
                  </a:cubicBezTo>
                  <a:cubicBezTo>
                    <a:pt x="117" y="15"/>
                    <a:pt x="121" y="17"/>
                    <a:pt x="123" y="19"/>
                  </a:cubicBezTo>
                  <a:cubicBezTo>
                    <a:pt x="134" y="25"/>
                    <a:pt x="134" y="25"/>
                    <a:pt x="134" y="25"/>
                  </a:cubicBezTo>
                  <a:cubicBezTo>
                    <a:pt x="134" y="25"/>
                    <a:pt x="134" y="25"/>
                    <a:pt x="134" y="25"/>
                  </a:cubicBezTo>
                  <a:cubicBezTo>
                    <a:pt x="137" y="26"/>
                    <a:pt x="138" y="28"/>
                    <a:pt x="142" y="28"/>
                  </a:cubicBezTo>
                  <a:cubicBezTo>
                    <a:pt x="145" y="28"/>
                    <a:pt x="148" y="31"/>
                    <a:pt x="151" y="31"/>
                  </a:cubicBezTo>
                  <a:cubicBezTo>
                    <a:pt x="155" y="32"/>
                    <a:pt x="159" y="30"/>
                    <a:pt x="164" y="31"/>
                  </a:cubicBezTo>
                  <a:cubicBezTo>
                    <a:pt x="166" y="31"/>
                    <a:pt x="173" y="25"/>
                    <a:pt x="174" y="27"/>
                  </a:cubicBezTo>
                  <a:cubicBezTo>
                    <a:pt x="176" y="28"/>
                    <a:pt x="172" y="33"/>
                    <a:pt x="178" y="33"/>
                  </a:cubicBezTo>
                  <a:cubicBezTo>
                    <a:pt x="185" y="33"/>
                    <a:pt x="180" y="42"/>
                    <a:pt x="181" y="46"/>
                  </a:cubicBezTo>
                  <a:cubicBezTo>
                    <a:pt x="183" y="53"/>
                    <a:pt x="189" y="54"/>
                    <a:pt x="194" y="58"/>
                  </a:cubicBezTo>
                  <a:cubicBezTo>
                    <a:pt x="206" y="66"/>
                    <a:pt x="206" y="66"/>
                    <a:pt x="206" y="66"/>
                  </a:cubicBezTo>
                  <a:cubicBezTo>
                    <a:pt x="206" y="66"/>
                    <a:pt x="206" y="66"/>
                    <a:pt x="206" y="66"/>
                  </a:cubicBezTo>
                  <a:cubicBezTo>
                    <a:pt x="191" y="66"/>
                    <a:pt x="191" y="66"/>
                    <a:pt x="191" y="66"/>
                  </a:cubicBezTo>
                  <a:cubicBezTo>
                    <a:pt x="191" y="82"/>
                    <a:pt x="191" y="82"/>
                    <a:pt x="191" y="82"/>
                  </a:cubicBezTo>
                  <a:cubicBezTo>
                    <a:pt x="184" y="82"/>
                    <a:pt x="184" y="82"/>
                    <a:pt x="184" y="82"/>
                  </a:cubicBezTo>
                  <a:cubicBezTo>
                    <a:pt x="184" y="87"/>
                    <a:pt x="184" y="87"/>
                    <a:pt x="184" y="87"/>
                  </a:cubicBezTo>
                  <a:cubicBezTo>
                    <a:pt x="191" y="87"/>
                    <a:pt x="191" y="87"/>
                    <a:pt x="191" y="87"/>
                  </a:cubicBezTo>
                  <a:cubicBezTo>
                    <a:pt x="191" y="94"/>
                    <a:pt x="191" y="94"/>
                    <a:pt x="191" y="94"/>
                  </a:cubicBezTo>
                  <a:cubicBezTo>
                    <a:pt x="173" y="94"/>
                    <a:pt x="173" y="94"/>
                    <a:pt x="173" y="94"/>
                  </a:cubicBezTo>
                  <a:cubicBezTo>
                    <a:pt x="173" y="195"/>
                    <a:pt x="173" y="195"/>
                    <a:pt x="173" y="195"/>
                  </a:cubicBezTo>
                  <a:cubicBezTo>
                    <a:pt x="167" y="195"/>
                    <a:pt x="167" y="195"/>
                    <a:pt x="167" y="195"/>
                  </a:cubicBezTo>
                  <a:cubicBezTo>
                    <a:pt x="167" y="201"/>
                    <a:pt x="167" y="201"/>
                    <a:pt x="167" y="201"/>
                  </a:cubicBezTo>
                  <a:cubicBezTo>
                    <a:pt x="174" y="201"/>
                    <a:pt x="174" y="201"/>
                    <a:pt x="174" y="201"/>
                  </a:cubicBezTo>
                  <a:cubicBezTo>
                    <a:pt x="174" y="240"/>
                    <a:pt x="174" y="240"/>
                    <a:pt x="174" y="240"/>
                  </a:cubicBezTo>
                  <a:cubicBezTo>
                    <a:pt x="174" y="240"/>
                    <a:pt x="174" y="240"/>
                    <a:pt x="174" y="240"/>
                  </a:cubicBezTo>
                  <a:cubicBezTo>
                    <a:pt x="168" y="244"/>
                    <a:pt x="168" y="244"/>
                    <a:pt x="168" y="244"/>
                  </a:cubicBezTo>
                  <a:cubicBezTo>
                    <a:pt x="167" y="245"/>
                    <a:pt x="164" y="245"/>
                    <a:pt x="163" y="244"/>
                  </a:cubicBezTo>
                  <a:cubicBezTo>
                    <a:pt x="162" y="243"/>
                    <a:pt x="161" y="242"/>
                    <a:pt x="161" y="242"/>
                  </a:cubicBezTo>
                  <a:cubicBezTo>
                    <a:pt x="160" y="240"/>
                    <a:pt x="157" y="236"/>
                    <a:pt x="156" y="235"/>
                  </a:cubicBezTo>
                  <a:cubicBezTo>
                    <a:pt x="153" y="231"/>
                    <a:pt x="151" y="229"/>
                    <a:pt x="147" y="226"/>
                  </a:cubicBezTo>
                  <a:cubicBezTo>
                    <a:pt x="142" y="222"/>
                    <a:pt x="137" y="218"/>
                    <a:pt x="132" y="213"/>
                  </a:cubicBezTo>
                  <a:cubicBezTo>
                    <a:pt x="132" y="213"/>
                    <a:pt x="132" y="213"/>
                    <a:pt x="132" y="213"/>
                  </a:cubicBezTo>
                  <a:cubicBezTo>
                    <a:pt x="131" y="210"/>
                    <a:pt x="131" y="210"/>
                    <a:pt x="131" y="210"/>
                  </a:cubicBezTo>
                  <a:cubicBezTo>
                    <a:pt x="131" y="208"/>
                    <a:pt x="130" y="206"/>
                    <a:pt x="129" y="204"/>
                  </a:cubicBezTo>
                  <a:cubicBezTo>
                    <a:pt x="128" y="203"/>
                    <a:pt x="127" y="202"/>
                    <a:pt x="126" y="201"/>
                  </a:cubicBezTo>
                  <a:cubicBezTo>
                    <a:pt x="126" y="200"/>
                    <a:pt x="125" y="200"/>
                    <a:pt x="124" y="199"/>
                  </a:cubicBezTo>
                  <a:cubicBezTo>
                    <a:pt x="123" y="199"/>
                    <a:pt x="123" y="198"/>
                    <a:pt x="122" y="198"/>
                  </a:cubicBezTo>
                  <a:cubicBezTo>
                    <a:pt x="121" y="197"/>
                    <a:pt x="121" y="197"/>
                    <a:pt x="121" y="197"/>
                  </a:cubicBezTo>
                  <a:cubicBezTo>
                    <a:pt x="121" y="197"/>
                    <a:pt x="120" y="197"/>
                    <a:pt x="120" y="196"/>
                  </a:cubicBezTo>
                  <a:cubicBezTo>
                    <a:pt x="109" y="188"/>
                    <a:pt x="97" y="184"/>
                    <a:pt x="87" y="173"/>
                  </a:cubicBezTo>
                  <a:cubicBezTo>
                    <a:pt x="80" y="164"/>
                    <a:pt x="67" y="165"/>
                    <a:pt x="58" y="159"/>
                  </a:cubicBezTo>
                  <a:cubicBezTo>
                    <a:pt x="41" y="145"/>
                    <a:pt x="41" y="145"/>
                    <a:pt x="41" y="145"/>
                  </a:cubicBezTo>
                  <a:cubicBezTo>
                    <a:pt x="34" y="140"/>
                    <a:pt x="29" y="132"/>
                    <a:pt x="23" y="126"/>
                  </a:cubicBezTo>
                  <a:cubicBezTo>
                    <a:pt x="20" y="126"/>
                    <a:pt x="16" y="125"/>
                    <a:pt x="12" y="124"/>
                  </a:cubicBezTo>
                  <a:cubicBezTo>
                    <a:pt x="12" y="124"/>
                    <a:pt x="12" y="124"/>
                    <a:pt x="12" y="124"/>
                  </a:cubicBezTo>
                  <a:cubicBezTo>
                    <a:pt x="12" y="112"/>
                    <a:pt x="12" y="112"/>
                    <a:pt x="12" y="112"/>
                  </a:cubicBezTo>
                  <a:cubicBezTo>
                    <a:pt x="0" y="112"/>
                    <a:pt x="0" y="112"/>
                    <a:pt x="0" y="112"/>
                  </a:cubicBezTo>
                  <a:cubicBezTo>
                    <a:pt x="0" y="106"/>
                    <a:pt x="0" y="106"/>
                    <a:pt x="0" y="106"/>
                  </a:cubicBezTo>
                  <a:cubicBezTo>
                    <a:pt x="12" y="106"/>
                    <a:pt x="12" y="106"/>
                    <a:pt x="12" y="106"/>
                  </a:cubicBezTo>
                  <a:cubicBezTo>
                    <a:pt x="12" y="62"/>
                    <a:pt x="12" y="62"/>
                    <a:pt x="12" y="62"/>
                  </a:cubicBezTo>
                  <a:cubicBezTo>
                    <a:pt x="50" y="62"/>
                    <a:pt x="50" y="62"/>
                    <a:pt x="50" y="62"/>
                  </a:cubicBezTo>
                  <a:cubicBezTo>
                    <a:pt x="50" y="0"/>
                    <a:pt x="50" y="0"/>
                    <a:pt x="5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56" name="Counties"/>
          <p:cNvGrpSpPr>
            <a:grpSpLocks noChangeAspect="1"/>
          </p:cNvGrpSpPr>
          <p:nvPr/>
        </p:nvGrpSpPr>
        <p:grpSpPr>
          <a:xfrm>
            <a:off x="1417048" y="1272000"/>
            <a:ext cx="4415868" cy="3498715"/>
            <a:chOff x="3978275" y="4446588"/>
            <a:chExt cx="2038351" cy="1751063"/>
          </a:xfrm>
          <a:effectLst>
            <a:outerShdw blurRad="50800" dist="38100" dir="8100000" algn="tr" rotWithShape="0">
              <a:prstClr val="black">
                <a:alpha val="40000"/>
              </a:prstClr>
            </a:outerShdw>
          </a:effectLst>
        </p:grpSpPr>
        <p:sp>
          <p:nvSpPr>
            <p:cNvPr id="557" name="IRWIN"/>
            <p:cNvSpPr>
              <a:spLocks/>
            </p:cNvSpPr>
            <p:nvPr/>
          </p:nvSpPr>
          <p:spPr bwMode="auto">
            <a:xfrm>
              <a:off x="4268788" y="4546600"/>
              <a:ext cx="495300" cy="347663"/>
            </a:xfrm>
            <a:custGeom>
              <a:avLst/>
              <a:gdLst>
                <a:gd name="T0" fmla="*/ 19 w 208"/>
                <a:gd name="T1" fmla="*/ 5 h 146"/>
                <a:gd name="T2" fmla="*/ 54 w 208"/>
                <a:gd name="T3" fmla="*/ 5 h 146"/>
                <a:gd name="T4" fmla="*/ 54 w 208"/>
                <a:gd name="T5" fmla="*/ 0 h 146"/>
                <a:gd name="T6" fmla="*/ 67 w 208"/>
                <a:gd name="T7" fmla="*/ 0 h 146"/>
                <a:gd name="T8" fmla="*/ 67 w 208"/>
                <a:gd name="T9" fmla="*/ 5 h 146"/>
                <a:gd name="T10" fmla="*/ 74 w 208"/>
                <a:gd name="T11" fmla="*/ 5 h 146"/>
                <a:gd name="T12" fmla="*/ 74 w 208"/>
                <a:gd name="T13" fmla="*/ 44 h 146"/>
                <a:gd name="T14" fmla="*/ 97 w 208"/>
                <a:gd name="T15" fmla="*/ 44 h 146"/>
                <a:gd name="T16" fmla="*/ 97 w 208"/>
                <a:gd name="T17" fmla="*/ 58 h 146"/>
                <a:gd name="T18" fmla="*/ 133 w 208"/>
                <a:gd name="T19" fmla="*/ 58 h 146"/>
                <a:gd name="T20" fmla="*/ 133 w 208"/>
                <a:gd name="T21" fmla="*/ 45 h 146"/>
                <a:gd name="T22" fmla="*/ 208 w 208"/>
                <a:gd name="T23" fmla="*/ 45 h 146"/>
                <a:gd name="T24" fmla="*/ 208 w 208"/>
                <a:gd name="T25" fmla="*/ 45 h 146"/>
                <a:gd name="T26" fmla="*/ 206 w 208"/>
                <a:gd name="T27" fmla="*/ 54 h 146"/>
                <a:gd name="T28" fmla="*/ 203 w 208"/>
                <a:gd name="T29" fmla="*/ 62 h 146"/>
                <a:gd name="T30" fmla="*/ 197 w 208"/>
                <a:gd name="T31" fmla="*/ 67 h 146"/>
                <a:gd name="T32" fmla="*/ 185 w 208"/>
                <a:gd name="T33" fmla="*/ 79 h 146"/>
                <a:gd name="T34" fmla="*/ 182 w 208"/>
                <a:gd name="T35" fmla="*/ 104 h 146"/>
                <a:gd name="T36" fmla="*/ 170 w 208"/>
                <a:gd name="T37" fmla="*/ 129 h 146"/>
                <a:gd name="T38" fmla="*/ 162 w 208"/>
                <a:gd name="T39" fmla="*/ 146 h 146"/>
                <a:gd name="T40" fmla="*/ 149 w 208"/>
                <a:gd name="T41" fmla="*/ 146 h 146"/>
                <a:gd name="T42" fmla="*/ 149 w 208"/>
                <a:gd name="T43" fmla="*/ 146 h 146"/>
                <a:gd name="T44" fmla="*/ 68 w 208"/>
                <a:gd name="T45" fmla="*/ 146 h 146"/>
                <a:gd name="T46" fmla="*/ 68 w 208"/>
                <a:gd name="T47" fmla="*/ 146 h 146"/>
                <a:gd name="T48" fmla="*/ 62 w 208"/>
                <a:gd name="T49" fmla="*/ 144 h 146"/>
                <a:gd name="T50" fmla="*/ 61 w 208"/>
                <a:gd name="T51" fmla="*/ 143 h 146"/>
                <a:gd name="T52" fmla="*/ 49 w 208"/>
                <a:gd name="T53" fmla="*/ 139 h 146"/>
                <a:gd name="T54" fmla="*/ 47 w 208"/>
                <a:gd name="T55" fmla="*/ 133 h 146"/>
                <a:gd name="T56" fmla="*/ 45 w 208"/>
                <a:gd name="T57" fmla="*/ 123 h 146"/>
                <a:gd name="T58" fmla="*/ 34 w 208"/>
                <a:gd name="T59" fmla="*/ 105 h 146"/>
                <a:gd name="T60" fmla="*/ 13 w 208"/>
                <a:gd name="T61" fmla="*/ 105 h 146"/>
                <a:gd name="T62" fmla="*/ 13 w 208"/>
                <a:gd name="T63" fmla="*/ 98 h 146"/>
                <a:gd name="T64" fmla="*/ 0 w 208"/>
                <a:gd name="T65" fmla="*/ 98 h 146"/>
                <a:gd name="T66" fmla="*/ 0 w 208"/>
                <a:gd name="T67" fmla="*/ 85 h 146"/>
                <a:gd name="T68" fmla="*/ 0 w 208"/>
                <a:gd name="T69" fmla="*/ 85 h 146"/>
                <a:gd name="T70" fmla="*/ 3 w 208"/>
                <a:gd name="T71" fmla="*/ 62 h 146"/>
                <a:gd name="T72" fmla="*/ 4 w 208"/>
                <a:gd name="T73" fmla="*/ 36 h 146"/>
                <a:gd name="T74" fmla="*/ 20 w 208"/>
                <a:gd name="T75" fmla="*/ 28 h 146"/>
                <a:gd name="T76" fmla="*/ 14 w 208"/>
                <a:gd name="T77" fmla="*/ 21 h 146"/>
                <a:gd name="T78" fmla="*/ 17 w 208"/>
                <a:gd name="T79" fmla="*/ 12 h 146"/>
                <a:gd name="T80" fmla="*/ 19 w 208"/>
                <a:gd name="T81" fmla="*/ 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146">
                  <a:moveTo>
                    <a:pt x="19" y="5"/>
                  </a:moveTo>
                  <a:cubicBezTo>
                    <a:pt x="54" y="5"/>
                    <a:pt x="54" y="5"/>
                    <a:pt x="54" y="5"/>
                  </a:cubicBezTo>
                  <a:cubicBezTo>
                    <a:pt x="54" y="0"/>
                    <a:pt x="54" y="0"/>
                    <a:pt x="54" y="0"/>
                  </a:cubicBezTo>
                  <a:cubicBezTo>
                    <a:pt x="67" y="0"/>
                    <a:pt x="67" y="0"/>
                    <a:pt x="67" y="0"/>
                  </a:cubicBezTo>
                  <a:cubicBezTo>
                    <a:pt x="67" y="5"/>
                    <a:pt x="67" y="5"/>
                    <a:pt x="67" y="5"/>
                  </a:cubicBezTo>
                  <a:cubicBezTo>
                    <a:pt x="74" y="5"/>
                    <a:pt x="74" y="5"/>
                    <a:pt x="74" y="5"/>
                  </a:cubicBezTo>
                  <a:cubicBezTo>
                    <a:pt x="74" y="44"/>
                    <a:pt x="74" y="44"/>
                    <a:pt x="74" y="44"/>
                  </a:cubicBezTo>
                  <a:cubicBezTo>
                    <a:pt x="97" y="44"/>
                    <a:pt x="97" y="44"/>
                    <a:pt x="97" y="44"/>
                  </a:cubicBezTo>
                  <a:cubicBezTo>
                    <a:pt x="97" y="58"/>
                    <a:pt x="97" y="58"/>
                    <a:pt x="97" y="58"/>
                  </a:cubicBezTo>
                  <a:cubicBezTo>
                    <a:pt x="133" y="58"/>
                    <a:pt x="133" y="58"/>
                    <a:pt x="133" y="58"/>
                  </a:cubicBezTo>
                  <a:cubicBezTo>
                    <a:pt x="133" y="45"/>
                    <a:pt x="133" y="45"/>
                    <a:pt x="133" y="45"/>
                  </a:cubicBezTo>
                  <a:cubicBezTo>
                    <a:pt x="208" y="45"/>
                    <a:pt x="208" y="45"/>
                    <a:pt x="208" y="45"/>
                  </a:cubicBezTo>
                  <a:cubicBezTo>
                    <a:pt x="208" y="45"/>
                    <a:pt x="208" y="45"/>
                    <a:pt x="208" y="45"/>
                  </a:cubicBezTo>
                  <a:cubicBezTo>
                    <a:pt x="206" y="54"/>
                    <a:pt x="206" y="54"/>
                    <a:pt x="206" y="54"/>
                  </a:cubicBezTo>
                  <a:cubicBezTo>
                    <a:pt x="204" y="56"/>
                    <a:pt x="204" y="59"/>
                    <a:pt x="203" y="62"/>
                  </a:cubicBezTo>
                  <a:cubicBezTo>
                    <a:pt x="202" y="64"/>
                    <a:pt x="200" y="65"/>
                    <a:pt x="197" y="67"/>
                  </a:cubicBezTo>
                  <a:cubicBezTo>
                    <a:pt x="195" y="69"/>
                    <a:pt x="185" y="76"/>
                    <a:pt x="185" y="79"/>
                  </a:cubicBezTo>
                  <a:cubicBezTo>
                    <a:pt x="183" y="80"/>
                    <a:pt x="183" y="101"/>
                    <a:pt x="182" y="104"/>
                  </a:cubicBezTo>
                  <a:cubicBezTo>
                    <a:pt x="180" y="113"/>
                    <a:pt x="173" y="121"/>
                    <a:pt x="170" y="129"/>
                  </a:cubicBezTo>
                  <a:cubicBezTo>
                    <a:pt x="167" y="135"/>
                    <a:pt x="165" y="141"/>
                    <a:pt x="162" y="146"/>
                  </a:cubicBezTo>
                  <a:cubicBezTo>
                    <a:pt x="149" y="146"/>
                    <a:pt x="149" y="146"/>
                    <a:pt x="149" y="146"/>
                  </a:cubicBezTo>
                  <a:cubicBezTo>
                    <a:pt x="149" y="146"/>
                    <a:pt x="149" y="146"/>
                    <a:pt x="149" y="146"/>
                  </a:cubicBezTo>
                  <a:cubicBezTo>
                    <a:pt x="68" y="146"/>
                    <a:pt x="68" y="146"/>
                    <a:pt x="68" y="146"/>
                  </a:cubicBezTo>
                  <a:cubicBezTo>
                    <a:pt x="68" y="146"/>
                    <a:pt x="68" y="146"/>
                    <a:pt x="68" y="146"/>
                  </a:cubicBezTo>
                  <a:cubicBezTo>
                    <a:pt x="62" y="144"/>
                    <a:pt x="62" y="144"/>
                    <a:pt x="62" y="144"/>
                  </a:cubicBezTo>
                  <a:cubicBezTo>
                    <a:pt x="62" y="144"/>
                    <a:pt x="62" y="143"/>
                    <a:pt x="61" y="143"/>
                  </a:cubicBezTo>
                  <a:cubicBezTo>
                    <a:pt x="59" y="141"/>
                    <a:pt x="50" y="141"/>
                    <a:pt x="49" y="139"/>
                  </a:cubicBezTo>
                  <a:cubicBezTo>
                    <a:pt x="48" y="139"/>
                    <a:pt x="48" y="134"/>
                    <a:pt x="47" y="133"/>
                  </a:cubicBezTo>
                  <a:cubicBezTo>
                    <a:pt x="47" y="129"/>
                    <a:pt x="46" y="126"/>
                    <a:pt x="45" y="123"/>
                  </a:cubicBezTo>
                  <a:cubicBezTo>
                    <a:pt x="43" y="117"/>
                    <a:pt x="39" y="109"/>
                    <a:pt x="34" y="105"/>
                  </a:cubicBezTo>
                  <a:cubicBezTo>
                    <a:pt x="13" y="105"/>
                    <a:pt x="13" y="105"/>
                    <a:pt x="13" y="105"/>
                  </a:cubicBezTo>
                  <a:cubicBezTo>
                    <a:pt x="13" y="98"/>
                    <a:pt x="13" y="98"/>
                    <a:pt x="13" y="98"/>
                  </a:cubicBezTo>
                  <a:cubicBezTo>
                    <a:pt x="0" y="98"/>
                    <a:pt x="0" y="98"/>
                    <a:pt x="0" y="98"/>
                  </a:cubicBezTo>
                  <a:cubicBezTo>
                    <a:pt x="0" y="85"/>
                    <a:pt x="0" y="85"/>
                    <a:pt x="0" y="85"/>
                  </a:cubicBezTo>
                  <a:cubicBezTo>
                    <a:pt x="0" y="85"/>
                    <a:pt x="0" y="85"/>
                    <a:pt x="0" y="85"/>
                  </a:cubicBezTo>
                  <a:cubicBezTo>
                    <a:pt x="3" y="79"/>
                    <a:pt x="3" y="69"/>
                    <a:pt x="3" y="62"/>
                  </a:cubicBezTo>
                  <a:cubicBezTo>
                    <a:pt x="4" y="36"/>
                    <a:pt x="4" y="36"/>
                    <a:pt x="4" y="36"/>
                  </a:cubicBezTo>
                  <a:cubicBezTo>
                    <a:pt x="12" y="36"/>
                    <a:pt x="20" y="40"/>
                    <a:pt x="20" y="28"/>
                  </a:cubicBezTo>
                  <a:cubicBezTo>
                    <a:pt x="20" y="24"/>
                    <a:pt x="15" y="23"/>
                    <a:pt x="14" y="21"/>
                  </a:cubicBezTo>
                  <a:cubicBezTo>
                    <a:pt x="12" y="18"/>
                    <a:pt x="17" y="16"/>
                    <a:pt x="17" y="12"/>
                  </a:cubicBezTo>
                  <a:cubicBezTo>
                    <a:pt x="19" y="5"/>
                    <a:pt x="19" y="5"/>
                    <a:pt x="19" y="5"/>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558" name="CHARLTON"/>
            <p:cNvSpPr>
              <a:spLocks/>
            </p:cNvSpPr>
            <p:nvPr/>
          </p:nvSpPr>
          <p:spPr bwMode="auto">
            <a:xfrm>
              <a:off x="5340349" y="5357813"/>
              <a:ext cx="509875" cy="839838"/>
            </a:xfrm>
            <a:custGeom>
              <a:avLst/>
              <a:gdLst>
                <a:gd name="T0" fmla="*/ 199 w 216"/>
                <a:gd name="T1" fmla="*/ 15 h 357"/>
                <a:gd name="T2" fmla="*/ 207 w 216"/>
                <a:gd name="T3" fmla="*/ 16 h 357"/>
                <a:gd name="T4" fmla="*/ 208 w 216"/>
                <a:gd name="T5" fmla="*/ 16 h 357"/>
                <a:gd name="T6" fmla="*/ 208 w 216"/>
                <a:gd name="T7" fmla="*/ 16 h 357"/>
                <a:gd name="T8" fmla="*/ 209 w 216"/>
                <a:gd name="T9" fmla="*/ 39 h 357"/>
                <a:gd name="T10" fmla="*/ 208 w 216"/>
                <a:gd name="T11" fmla="*/ 53 h 357"/>
                <a:gd name="T12" fmla="*/ 209 w 216"/>
                <a:gd name="T13" fmla="*/ 72 h 357"/>
                <a:gd name="T14" fmla="*/ 208 w 216"/>
                <a:gd name="T15" fmla="*/ 80 h 357"/>
                <a:gd name="T16" fmla="*/ 214 w 216"/>
                <a:gd name="T17" fmla="*/ 82 h 357"/>
                <a:gd name="T18" fmla="*/ 214 w 216"/>
                <a:gd name="T19" fmla="*/ 124 h 357"/>
                <a:gd name="T20" fmla="*/ 214 w 216"/>
                <a:gd name="T21" fmla="*/ 124 h 357"/>
                <a:gd name="T22" fmla="*/ 207 w 216"/>
                <a:gd name="T23" fmla="*/ 132 h 357"/>
                <a:gd name="T24" fmla="*/ 191 w 216"/>
                <a:gd name="T25" fmla="*/ 129 h 357"/>
                <a:gd name="T26" fmla="*/ 188 w 216"/>
                <a:gd name="T27" fmla="*/ 141 h 357"/>
                <a:gd name="T28" fmla="*/ 184 w 216"/>
                <a:gd name="T29" fmla="*/ 151 h 357"/>
                <a:gd name="T30" fmla="*/ 175 w 216"/>
                <a:gd name="T31" fmla="*/ 145 h 357"/>
                <a:gd name="T32" fmla="*/ 165 w 216"/>
                <a:gd name="T33" fmla="*/ 144 h 357"/>
                <a:gd name="T34" fmla="*/ 166 w 216"/>
                <a:gd name="T35" fmla="*/ 148 h 357"/>
                <a:gd name="T36" fmla="*/ 162 w 216"/>
                <a:gd name="T37" fmla="*/ 162 h 357"/>
                <a:gd name="T38" fmla="*/ 156 w 216"/>
                <a:gd name="T39" fmla="*/ 183 h 357"/>
                <a:gd name="T40" fmla="*/ 152 w 216"/>
                <a:gd name="T41" fmla="*/ 200 h 357"/>
                <a:gd name="T42" fmla="*/ 157 w 216"/>
                <a:gd name="T43" fmla="*/ 217 h 357"/>
                <a:gd name="T44" fmla="*/ 159 w 216"/>
                <a:gd name="T45" fmla="*/ 222 h 357"/>
                <a:gd name="T46" fmla="*/ 169 w 216"/>
                <a:gd name="T47" fmla="*/ 260 h 357"/>
                <a:gd name="T48" fmla="*/ 165 w 216"/>
                <a:gd name="T49" fmla="*/ 280 h 357"/>
                <a:gd name="T50" fmla="*/ 160 w 216"/>
                <a:gd name="T51" fmla="*/ 311 h 357"/>
                <a:gd name="T52" fmla="*/ 155 w 216"/>
                <a:gd name="T53" fmla="*/ 327 h 357"/>
                <a:gd name="T54" fmla="*/ 156 w 216"/>
                <a:gd name="T55" fmla="*/ 343 h 357"/>
                <a:gd name="T56" fmla="*/ 152 w 216"/>
                <a:gd name="T57" fmla="*/ 352 h 357"/>
                <a:gd name="T58" fmla="*/ 137 w 216"/>
                <a:gd name="T59" fmla="*/ 350 h 357"/>
                <a:gd name="T60" fmla="*/ 95 w 216"/>
                <a:gd name="T61" fmla="*/ 343 h 357"/>
                <a:gd name="T62" fmla="*/ 87 w 216"/>
                <a:gd name="T63" fmla="*/ 332 h 357"/>
                <a:gd name="T64" fmla="*/ 82 w 216"/>
                <a:gd name="T65" fmla="*/ 285 h 357"/>
                <a:gd name="T66" fmla="*/ 76 w 216"/>
                <a:gd name="T67" fmla="*/ 274 h 357"/>
                <a:gd name="T68" fmla="*/ 76 w 216"/>
                <a:gd name="T69" fmla="*/ 264 h 357"/>
                <a:gd name="T70" fmla="*/ 76 w 216"/>
                <a:gd name="T71" fmla="*/ 263 h 357"/>
                <a:gd name="T72" fmla="*/ 76 w 216"/>
                <a:gd name="T73" fmla="*/ 262 h 357"/>
                <a:gd name="T74" fmla="*/ 78 w 216"/>
                <a:gd name="T75" fmla="*/ 252 h 357"/>
                <a:gd name="T76" fmla="*/ 78 w 216"/>
                <a:gd name="T77" fmla="*/ 252 h 357"/>
                <a:gd name="T78" fmla="*/ 83 w 216"/>
                <a:gd name="T79" fmla="*/ 249 h 357"/>
                <a:gd name="T80" fmla="*/ 110 w 216"/>
                <a:gd name="T81" fmla="*/ 148 h 357"/>
                <a:gd name="T82" fmla="*/ 101 w 216"/>
                <a:gd name="T83" fmla="*/ 140 h 357"/>
                <a:gd name="T84" fmla="*/ 0 w 216"/>
                <a:gd name="T85" fmla="*/ 140 h 357"/>
                <a:gd name="T86" fmla="*/ 0 w 216"/>
                <a:gd name="T87" fmla="*/ 32 h 357"/>
                <a:gd name="T88" fmla="*/ 118 w 216"/>
                <a:gd name="T89" fmla="*/ 32 h 357"/>
                <a:gd name="T90" fmla="*/ 118 w 216"/>
                <a:gd name="T91" fmla="*/ 32 h 357"/>
                <a:gd name="T92" fmla="*/ 139 w 216"/>
                <a:gd name="T93" fmla="*/ 32 h 357"/>
                <a:gd name="T94" fmla="*/ 147 w 216"/>
                <a:gd name="T95" fmla="*/ 0 h 357"/>
                <a:gd name="T96" fmla="*/ 199 w 216"/>
                <a:gd name="T97" fmla="*/ 15 h 357"/>
                <a:gd name="connsiteX0" fmla="*/ 9213 w 9913"/>
                <a:gd name="connsiteY0" fmla="*/ 420 h 9870"/>
                <a:gd name="connsiteX1" fmla="*/ 9583 w 9913"/>
                <a:gd name="connsiteY1" fmla="*/ 448 h 9870"/>
                <a:gd name="connsiteX2" fmla="*/ 9630 w 9913"/>
                <a:gd name="connsiteY2" fmla="*/ 448 h 9870"/>
                <a:gd name="connsiteX3" fmla="*/ 9630 w 9913"/>
                <a:gd name="connsiteY3" fmla="*/ 448 h 9870"/>
                <a:gd name="connsiteX4" fmla="*/ 9676 w 9913"/>
                <a:gd name="connsiteY4" fmla="*/ 1092 h 9870"/>
                <a:gd name="connsiteX5" fmla="*/ 9630 w 9913"/>
                <a:gd name="connsiteY5" fmla="*/ 1485 h 9870"/>
                <a:gd name="connsiteX6" fmla="*/ 9676 w 9913"/>
                <a:gd name="connsiteY6" fmla="*/ 2017 h 9870"/>
                <a:gd name="connsiteX7" fmla="*/ 9630 w 9913"/>
                <a:gd name="connsiteY7" fmla="*/ 2241 h 9870"/>
                <a:gd name="connsiteX8" fmla="*/ 9907 w 9913"/>
                <a:gd name="connsiteY8" fmla="*/ 2297 h 9870"/>
                <a:gd name="connsiteX9" fmla="*/ 9907 w 9913"/>
                <a:gd name="connsiteY9" fmla="*/ 3473 h 9870"/>
                <a:gd name="connsiteX10" fmla="*/ 9907 w 9913"/>
                <a:gd name="connsiteY10" fmla="*/ 3473 h 9870"/>
                <a:gd name="connsiteX11" fmla="*/ 9583 w 9913"/>
                <a:gd name="connsiteY11" fmla="*/ 3697 h 9870"/>
                <a:gd name="connsiteX12" fmla="*/ 8843 w 9913"/>
                <a:gd name="connsiteY12" fmla="*/ 3613 h 9870"/>
                <a:gd name="connsiteX13" fmla="*/ 8704 w 9913"/>
                <a:gd name="connsiteY13" fmla="*/ 3950 h 9870"/>
                <a:gd name="connsiteX14" fmla="*/ 8519 w 9913"/>
                <a:gd name="connsiteY14" fmla="*/ 4230 h 9870"/>
                <a:gd name="connsiteX15" fmla="*/ 8102 w 9913"/>
                <a:gd name="connsiteY15" fmla="*/ 4062 h 9870"/>
                <a:gd name="connsiteX16" fmla="*/ 7639 w 9913"/>
                <a:gd name="connsiteY16" fmla="*/ 4034 h 9870"/>
                <a:gd name="connsiteX17" fmla="*/ 7685 w 9913"/>
                <a:gd name="connsiteY17" fmla="*/ 4146 h 9870"/>
                <a:gd name="connsiteX18" fmla="*/ 7500 w 9913"/>
                <a:gd name="connsiteY18" fmla="*/ 4538 h 9870"/>
                <a:gd name="connsiteX19" fmla="*/ 7222 w 9913"/>
                <a:gd name="connsiteY19" fmla="*/ 5126 h 9870"/>
                <a:gd name="connsiteX20" fmla="*/ 7037 w 9913"/>
                <a:gd name="connsiteY20" fmla="*/ 5602 h 9870"/>
                <a:gd name="connsiteX21" fmla="*/ 7269 w 9913"/>
                <a:gd name="connsiteY21" fmla="*/ 6078 h 9870"/>
                <a:gd name="connsiteX22" fmla="*/ 7824 w 9913"/>
                <a:gd name="connsiteY22" fmla="*/ 7283 h 9870"/>
                <a:gd name="connsiteX23" fmla="*/ 7639 w 9913"/>
                <a:gd name="connsiteY23" fmla="*/ 7843 h 9870"/>
                <a:gd name="connsiteX24" fmla="*/ 7407 w 9913"/>
                <a:gd name="connsiteY24" fmla="*/ 8711 h 9870"/>
                <a:gd name="connsiteX25" fmla="*/ 7176 w 9913"/>
                <a:gd name="connsiteY25" fmla="*/ 9160 h 9870"/>
                <a:gd name="connsiteX26" fmla="*/ 7222 w 9913"/>
                <a:gd name="connsiteY26" fmla="*/ 9608 h 9870"/>
                <a:gd name="connsiteX27" fmla="*/ 7037 w 9913"/>
                <a:gd name="connsiteY27" fmla="*/ 9860 h 9870"/>
                <a:gd name="connsiteX28" fmla="*/ 6343 w 9913"/>
                <a:gd name="connsiteY28" fmla="*/ 9804 h 9870"/>
                <a:gd name="connsiteX29" fmla="*/ 4398 w 9913"/>
                <a:gd name="connsiteY29" fmla="*/ 9608 h 9870"/>
                <a:gd name="connsiteX30" fmla="*/ 4028 w 9913"/>
                <a:gd name="connsiteY30" fmla="*/ 9300 h 9870"/>
                <a:gd name="connsiteX31" fmla="*/ 3796 w 9913"/>
                <a:gd name="connsiteY31" fmla="*/ 7983 h 9870"/>
                <a:gd name="connsiteX32" fmla="*/ 3519 w 9913"/>
                <a:gd name="connsiteY32" fmla="*/ 7675 h 9870"/>
                <a:gd name="connsiteX33" fmla="*/ 3519 w 9913"/>
                <a:gd name="connsiteY33" fmla="*/ 7395 h 9870"/>
                <a:gd name="connsiteX34" fmla="*/ 3519 w 9913"/>
                <a:gd name="connsiteY34" fmla="*/ 7367 h 9870"/>
                <a:gd name="connsiteX35" fmla="*/ 3519 w 9913"/>
                <a:gd name="connsiteY35" fmla="*/ 7339 h 9870"/>
                <a:gd name="connsiteX36" fmla="*/ 3611 w 9913"/>
                <a:gd name="connsiteY36" fmla="*/ 7059 h 9870"/>
                <a:gd name="connsiteX37" fmla="*/ 3611 w 9913"/>
                <a:gd name="connsiteY37" fmla="*/ 7059 h 9870"/>
                <a:gd name="connsiteX38" fmla="*/ 3843 w 9913"/>
                <a:gd name="connsiteY38" fmla="*/ 6975 h 9870"/>
                <a:gd name="connsiteX39" fmla="*/ 5093 w 9913"/>
                <a:gd name="connsiteY39" fmla="*/ 4146 h 9870"/>
                <a:gd name="connsiteX40" fmla="*/ 4676 w 9913"/>
                <a:gd name="connsiteY40" fmla="*/ 3922 h 9870"/>
                <a:gd name="connsiteX41" fmla="*/ 0 w 9913"/>
                <a:gd name="connsiteY41" fmla="*/ 3922 h 9870"/>
                <a:gd name="connsiteX42" fmla="*/ 0 w 9913"/>
                <a:gd name="connsiteY42" fmla="*/ 896 h 9870"/>
                <a:gd name="connsiteX43" fmla="*/ 5463 w 9913"/>
                <a:gd name="connsiteY43" fmla="*/ 896 h 9870"/>
                <a:gd name="connsiteX44" fmla="*/ 5463 w 9913"/>
                <a:gd name="connsiteY44" fmla="*/ 896 h 9870"/>
                <a:gd name="connsiteX45" fmla="*/ 6435 w 9913"/>
                <a:gd name="connsiteY45" fmla="*/ 896 h 9870"/>
                <a:gd name="connsiteX46" fmla="*/ 6806 w 9913"/>
                <a:gd name="connsiteY46" fmla="*/ 0 h 9870"/>
                <a:gd name="connsiteX47" fmla="*/ 9213 w 9913"/>
                <a:gd name="connsiteY47" fmla="*/ 420 h 9870"/>
                <a:gd name="connsiteX0" fmla="*/ 9294 w 10000"/>
                <a:gd name="connsiteY0" fmla="*/ 426 h 10000"/>
                <a:gd name="connsiteX1" fmla="*/ 9667 w 10000"/>
                <a:gd name="connsiteY1" fmla="*/ 454 h 10000"/>
                <a:gd name="connsiteX2" fmla="*/ 9715 w 10000"/>
                <a:gd name="connsiteY2" fmla="*/ 454 h 10000"/>
                <a:gd name="connsiteX3" fmla="*/ 9715 w 10000"/>
                <a:gd name="connsiteY3" fmla="*/ 454 h 10000"/>
                <a:gd name="connsiteX4" fmla="*/ 9761 w 10000"/>
                <a:gd name="connsiteY4" fmla="*/ 1106 h 10000"/>
                <a:gd name="connsiteX5" fmla="*/ 9715 w 10000"/>
                <a:gd name="connsiteY5" fmla="*/ 1505 h 10000"/>
                <a:gd name="connsiteX6" fmla="*/ 9761 w 10000"/>
                <a:gd name="connsiteY6" fmla="*/ 2044 h 10000"/>
                <a:gd name="connsiteX7" fmla="*/ 9715 w 10000"/>
                <a:gd name="connsiteY7" fmla="*/ 2271 h 10000"/>
                <a:gd name="connsiteX8" fmla="*/ 9994 w 10000"/>
                <a:gd name="connsiteY8" fmla="*/ 2327 h 10000"/>
                <a:gd name="connsiteX9" fmla="*/ 9994 w 10000"/>
                <a:gd name="connsiteY9" fmla="*/ 3519 h 10000"/>
                <a:gd name="connsiteX10" fmla="*/ 9994 w 10000"/>
                <a:gd name="connsiteY10" fmla="*/ 3519 h 10000"/>
                <a:gd name="connsiteX11" fmla="*/ 9667 w 10000"/>
                <a:gd name="connsiteY11" fmla="*/ 3746 h 10000"/>
                <a:gd name="connsiteX12" fmla="*/ 8780 w 10000"/>
                <a:gd name="connsiteY12" fmla="*/ 4002 h 10000"/>
                <a:gd name="connsiteX13" fmla="*/ 8594 w 10000"/>
                <a:gd name="connsiteY13" fmla="*/ 4286 h 10000"/>
                <a:gd name="connsiteX14" fmla="*/ 8173 w 10000"/>
                <a:gd name="connsiteY14" fmla="*/ 4116 h 10000"/>
                <a:gd name="connsiteX15" fmla="*/ 7706 w 10000"/>
                <a:gd name="connsiteY15" fmla="*/ 4087 h 10000"/>
                <a:gd name="connsiteX16" fmla="*/ 7752 w 10000"/>
                <a:gd name="connsiteY16" fmla="*/ 4201 h 10000"/>
                <a:gd name="connsiteX17" fmla="*/ 7566 w 10000"/>
                <a:gd name="connsiteY17" fmla="*/ 4598 h 10000"/>
                <a:gd name="connsiteX18" fmla="*/ 7285 w 10000"/>
                <a:gd name="connsiteY18" fmla="*/ 5194 h 10000"/>
                <a:gd name="connsiteX19" fmla="*/ 7099 w 10000"/>
                <a:gd name="connsiteY19" fmla="*/ 5676 h 10000"/>
                <a:gd name="connsiteX20" fmla="*/ 7333 w 10000"/>
                <a:gd name="connsiteY20" fmla="*/ 6158 h 10000"/>
                <a:gd name="connsiteX21" fmla="*/ 7893 w 10000"/>
                <a:gd name="connsiteY21" fmla="*/ 7379 h 10000"/>
                <a:gd name="connsiteX22" fmla="*/ 7706 w 10000"/>
                <a:gd name="connsiteY22" fmla="*/ 7946 h 10000"/>
                <a:gd name="connsiteX23" fmla="*/ 7472 w 10000"/>
                <a:gd name="connsiteY23" fmla="*/ 8826 h 10000"/>
                <a:gd name="connsiteX24" fmla="*/ 7239 w 10000"/>
                <a:gd name="connsiteY24" fmla="*/ 9281 h 10000"/>
                <a:gd name="connsiteX25" fmla="*/ 7285 w 10000"/>
                <a:gd name="connsiteY25" fmla="*/ 9735 h 10000"/>
                <a:gd name="connsiteX26" fmla="*/ 7099 w 10000"/>
                <a:gd name="connsiteY26" fmla="*/ 9990 h 10000"/>
                <a:gd name="connsiteX27" fmla="*/ 6399 w 10000"/>
                <a:gd name="connsiteY27" fmla="*/ 9933 h 10000"/>
                <a:gd name="connsiteX28" fmla="*/ 4437 w 10000"/>
                <a:gd name="connsiteY28" fmla="*/ 9735 h 10000"/>
                <a:gd name="connsiteX29" fmla="*/ 4063 w 10000"/>
                <a:gd name="connsiteY29" fmla="*/ 9422 h 10000"/>
                <a:gd name="connsiteX30" fmla="*/ 3829 w 10000"/>
                <a:gd name="connsiteY30" fmla="*/ 8088 h 10000"/>
                <a:gd name="connsiteX31" fmla="*/ 3550 w 10000"/>
                <a:gd name="connsiteY31" fmla="*/ 7776 h 10000"/>
                <a:gd name="connsiteX32" fmla="*/ 3550 w 10000"/>
                <a:gd name="connsiteY32" fmla="*/ 7492 h 10000"/>
                <a:gd name="connsiteX33" fmla="*/ 3550 w 10000"/>
                <a:gd name="connsiteY33" fmla="*/ 7464 h 10000"/>
                <a:gd name="connsiteX34" fmla="*/ 3550 w 10000"/>
                <a:gd name="connsiteY34" fmla="*/ 7436 h 10000"/>
                <a:gd name="connsiteX35" fmla="*/ 3643 w 10000"/>
                <a:gd name="connsiteY35" fmla="*/ 7152 h 10000"/>
                <a:gd name="connsiteX36" fmla="*/ 3643 w 10000"/>
                <a:gd name="connsiteY36" fmla="*/ 7152 h 10000"/>
                <a:gd name="connsiteX37" fmla="*/ 3877 w 10000"/>
                <a:gd name="connsiteY37" fmla="*/ 7067 h 10000"/>
                <a:gd name="connsiteX38" fmla="*/ 5138 w 10000"/>
                <a:gd name="connsiteY38" fmla="*/ 4201 h 10000"/>
                <a:gd name="connsiteX39" fmla="*/ 4717 w 10000"/>
                <a:gd name="connsiteY39" fmla="*/ 3974 h 10000"/>
                <a:gd name="connsiteX40" fmla="*/ 0 w 10000"/>
                <a:gd name="connsiteY40" fmla="*/ 3974 h 10000"/>
                <a:gd name="connsiteX41" fmla="*/ 0 w 10000"/>
                <a:gd name="connsiteY41" fmla="*/ 908 h 10000"/>
                <a:gd name="connsiteX42" fmla="*/ 5511 w 10000"/>
                <a:gd name="connsiteY42" fmla="*/ 908 h 10000"/>
                <a:gd name="connsiteX43" fmla="*/ 5511 w 10000"/>
                <a:gd name="connsiteY43" fmla="*/ 908 h 10000"/>
                <a:gd name="connsiteX44" fmla="*/ 6491 w 10000"/>
                <a:gd name="connsiteY44" fmla="*/ 908 h 10000"/>
                <a:gd name="connsiteX45" fmla="*/ 6866 w 10000"/>
                <a:gd name="connsiteY45" fmla="*/ 0 h 10000"/>
                <a:gd name="connsiteX46" fmla="*/ 9294 w 10000"/>
                <a:gd name="connsiteY46" fmla="*/ 426 h 10000"/>
                <a:gd name="connsiteX0" fmla="*/ 9294 w 10000"/>
                <a:gd name="connsiteY0" fmla="*/ 426 h 10000"/>
                <a:gd name="connsiteX1" fmla="*/ 9667 w 10000"/>
                <a:gd name="connsiteY1" fmla="*/ 454 h 10000"/>
                <a:gd name="connsiteX2" fmla="*/ 9715 w 10000"/>
                <a:gd name="connsiteY2" fmla="*/ 454 h 10000"/>
                <a:gd name="connsiteX3" fmla="*/ 9715 w 10000"/>
                <a:gd name="connsiteY3" fmla="*/ 454 h 10000"/>
                <a:gd name="connsiteX4" fmla="*/ 9761 w 10000"/>
                <a:gd name="connsiteY4" fmla="*/ 1106 h 10000"/>
                <a:gd name="connsiteX5" fmla="*/ 9715 w 10000"/>
                <a:gd name="connsiteY5" fmla="*/ 1505 h 10000"/>
                <a:gd name="connsiteX6" fmla="*/ 9761 w 10000"/>
                <a:gd name="connsiteY6" fmla="*/ 2044 h 10000"/>
                <a:gd name="connsiteX7" fmla="*/ 9715 w 10000"/>
                <a:gd name="connsiteY7" fmla="*/ 2271 h 10000"/>
                <a:gd name="connsiteX8" fmla="*/ 9994 w 10000"/>
                <a:gd name="connsiteY8" fmla="*/ 2327 h 10000"/>
                <a:gd name="connsiteX9" fmla="*/ 9994 w 10000"/>
                <a:gd name="connsiteY9" fmla="*/ 3519 h 10000"/>
                <a:gd name="connsiteX10" fmla="*/ 9994 w 10000"/>
                <a:gd name="connsiteY10" fmla="*/ 3519 h 10000"/>
                <a:gd name="connsiteX11" fmla="*/ 9667 w 10000"/>
                <a:gd name="connsiteY11" fmla="*/ 3746 h 10000"/>
                <a:gd name="connsiteX12" fmla="*/ 8594 w 10000"/>
                <a:gd name="connsiteY12" fmla="*/ 4286 h 10000"/>
                <a:gd name="connsiteX13" fmla="*/ 8173 w 10000"/>
                <a:gd name="connsiteY13" fmla="*/ 4116 h 10000"/>
                <a:gd name="connsiteX14" fmla="*/ 7706 w 10000"/>
                <a:gd name="connsiteY14" fmla="*/ 4087 h 10000"/>
                <a:gd name="connsiteX15" fmla="*/ 7752 w 10000"/>
                <a:gd name="connsiteY15" fmla="*/ 4201 h 10000"/>
                <a:gd name="connsiteX16" fmla="*/ 7566 w 10000"/>
                <a:gd name="connsiteY16" fmla="*/ 4598 h 10000"/>
                <a:gd name="connsiteX17" fmla="*/ 7285 w 10000"/>
                <a:gd name="connsiteY17" fmla="*/ 5194 h 10000"/>
                <a:gd name="connsiteX18" fmla="*/ 7099 w 10000"/>
                <a:gd name="connsiteY18" fmla="*/ 5676 h 10000"/>
                <a:gd name="connsiteX19" fmla="*/ 7333 w 10000"/>
                <a:gd name="connsiteY19" fmla="*/ 6158 h 10000"/>
                <a:gd name="connsiteX20" fmla="*/ 7893 w 10000"/>
                <a:gd name="connsiteY20" fmla="*/ 7379 h 10000"/>
                <a:gd name="connsiteX21" fmla="*/ 7706 w 10000"/>
                <a:gd name="connsiteY21" fmla="*/ 7946 h 10000"/>
                <a:gd name="connsiteX22" fmla="*/ 7472 w 10000"/>
                <a:gd name="connsiteY22" fmla="*/ 8826 h 10000"/>
                <a:gd name="connsiteX23" fmla="*/ 7239 w 10000"/>
                <a:gd name="connsiteY23" fmla="*/ 9281 h 10000"/>
                <a:gd name="connsiteX24" fmla="*/ 7285 w 10000"/>
                <a:gd name="connsiteY24" fmla="*/ 9735 h 10000"/>
                <a:gd name="connsiteX25" fmla="*/ 7099 w 10000"/>
                <a:gd name="connsiteY25" fmla="*/ 9990 h 10000"/>
                <a:gd name="connsiteX26" fmla="*/ 6399 w 10000"/>
                <a:gd name="connsiteY26" fmla="*/ 9933 h 10000"/>
                <a:gd name="connsiteX27" fmla="*/ 4437 w 10000"/>
                <a:gd name="connsiteY27" fmla="*/ 9735 h 10000"/>
                <a:gd name="connsiteX28" fmla="*/ 4063 w 10000"/>
                <a:gd name="connsiteY28" fmla="*/ 9422 h 10000"/>
                <a:gd name="connsiteX29" fmla="*/ 3829 w 10000"/>
                <a:gd name="connsiteY29" fmla="*/ 8088 h 10000"/>
                <a:gd name="connsiteX30" fmla="*/ 3550 w 10000"/>
                <a:gd name="connsiteY30" fmla="*/ 7776 h 10000"/>
                <a:gd name="connsiteX31" fmla="*/ 3550 w 10000"/>
                <a:gd name="connsiteY31" fmla="*/ 7492 h 10000"/>
                <a:gd name="connsiteX32" fmla="*/ 3550 w 10000"/>
                <a:gd name="connsiteY32" fmla="*/ 7464 h 10000"/>
                <a:gd name="connsiteX33" fmla="*/ 3550 w 10000"/>
                <a:gd name="connsiteY33" fmla="*/ 7436 h 10000"/>
                <a:gd name="connsiteX34" fmla="*/ 3643 w 10000"/>
                <a:gd name="connsiteY34" fmla="*/ 7152 h 10000"/>
                <a:gd name="connsiteX35" fmla="*/ 3643 w 10000"/>
                <a:gd name="connsiteY35" fmla="*/ 7152 h 10000"/>
                <a:gd name="connsiteX36" fmla="*/ 3877 w 10000"/>
                <a:gd name="connsiteY36" fmla="*/ 7067 h 10000"/>
                <a:gd name="connsiteX37" fmla="*/ 5138 w 10000"/>
                <a:gd name="connsiteY37" fmla="*/ 4201 h 10000"/>
                <a:gd name="connsiteX38" fmla="*/ 4717 w 10000"/>
                <a:gd name="connsiteY38" fmla="*/ 3974 h 10000"/>
                <a:gd name="connsiteX39" fmla="*/ 0 w 10000"/>
                <a:gd name="connsiteY39" fmla="*/ 3974 h 10000"/>
                <a:gd name="connsiteX40" fmla="*/ 0 w 10000"/>
                <a:gd name="connsiteY40" fmla="*/ 908 h 10000"/>
                <a:gd name="connsiteX41" fmla="*/ 5511 w 10000"/>
                <a:gd name="connsiteY41" fmla="*/ 908 h 10000"/>
                <a:gd name="connsiteX42" fmla="*/ 5511 w 10000"/>
                <a:gd name="connsiteY42" fmla="*/ 908 h 10000"/>
                <a:gd name="connsiteX43" fmla="*/ 6491 w 10000"/>
                <a:gd name="connsiteY43" fmla="*/ 908 h 10000"/>
                <a:gd name="connsiteX44" fmla="*/ 6866 w 10000"/>
                <a:gd name="connsiteY44" fmla="*/ 0 h 10000"/>
                <a:gd name="connsiteX45" fmla="*/ 9294 w 10000"/>
                <a:gd name="connsiteY45" fmla="*/ 42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10000">
                  <a:moveTo>
                    <a:pt x="9294" y="426"/>
                  </a:moveTo>
                  <a:cubicBezTo>
                    <a:pt x="9434" y="426"/>
                    <a:pt x="9527" y="454"/>
                    <a:pt x="9667" y="454"/>
                  </a:cubicBezTo>
                  <a:lnTo>
                    <a:pt x="9715" y="454"/>
                  </a:lnTo>
                  <a:lnTo>
                    <a:pt x="9715" y="454"/>
                  </a:lnTo>
                  <a:cubicBezTo>
                    <a:pt x="9715" y="681"/>
                    <a:pt x="9901" y="879"/>
                    <a:pt x="9761" y="1106"/>
                  </a:cubicBezTo>
                  <a:cubicBezTo>
                    <a:pt x="9715" y="1248"/>
                    <a:pt x="9480" y="1391"/>
                    <a:pt x="9715" y="1505"/>
                  </a:cubicBezTo>
                  <a:cubicBezTo>
                    <a:pt x="10088" y="1732"/>
                    <a:pt x="10088" y="1845"/>
                    <a:pt x="9761" y="2044"/>
                  </a:cubicBezTo>
                  <a:cubicBezTo>
                    <a:pt x="9667" y="2100"/>
                    <a:pt x="9715" y="2214"/>
                    <a:pt x="9715" y="2271"/>
                  </a:cubicBezTo>
                  <a:cubicBezTo>
                    <a:pt x="9715" y="2327"/>
                    <a:pt x="9948" y="2327"/>
                    <a:pt x="9994" y="2327"/>
                  </a:cubicBezTo>
                  <a:lnTo>
                    <a:pt x="9994" y="3519"/>
                  </a:lnTo>
                  <a:lnTo>
                    <a:pt x="9994" y="3519"/>
                  </a:lnTo>
                  <a:cubicBezTo>
                    <a:pt x="9901" y="3632"/>
                    <a:pt x="9994" y="3746"/>
                    <a:pt x="9667" y="3746"/>
                  </a:cubicBezTo>
                  <a:cubicBezTo>
                    <a:pt x="9434" y="3874"/>
                    <a:pt x="8843" y="4224"/>
                    <a:pt x="8594" y="4286"/>
                  </a:cubicBezTo>
                  <a:cubicBezTo>
                    <a:pt x="8313" y="4342"/>
                    <a:pt x="8313" y="4201"/>
                    <a:pt x="8173" y="4116"/>
                  </a:cubicBezTo>
                  <a:cubicBezTo>
                    <a:pt x="8079" y="4087"/>
                    <a:pt x="7706" y="4002"/>
                    <a:pt x="7706" y="4087"/>
                  </a:cubicBezTo>
                  <a:cubicBezTo>
                    <a:pt x="7706" y="4116"/>
                    <a:pt x="7752" y="4201"/>
                    <a:pt x="7752" y="4201"/>
                  </a:cubicBezTo>
                  <a:cubicBezTo>
                    <a:pt x="7846" y="4342"/>
                    <a:pt x="7846" y="4513"/>
                    <a:pt x="7566" y="4598"/>
                  </a:cubicBezTo>
                  <a:cubicBezTo>
                    <a:pt x="7005" y="4740"/>
                    <a:pt x="7333" y="4910"/>
                    <a:pt x="7285" y="5194"/>
                  </a:cubicBezTo>
                  <a:cubicBezTo>
                    <a:pt x="7285" y="5364"/>
                    <a:pt x="7099" y="5534"/>
                    <a:pt x="7099" y="5676"/>
                  </a:cubicBezTo>
                  <a:cubicBezTo>
                    <a:pt x="7099" y="5789"/>
                    <a:pt x="7099" y="6130"/>
                    <a:pt x="7333" y="6158"/>
                  </a:cubicBezTo>
                  <a:cubicBezTo>
                    <a:pt x="7465" y="6442"/>
                    <a:pt x="7830" y="7081"/>
                    <a:pt x="7893" y="7379"/>
                  </a:cubicBezTo>
                  <a:cubicBezTo>
                    <a:pt x="7893" y="7578"/>
                    <a:pt x="7706" y="7748"/>
                    <a:pt x="7706" y="7946"/>
                  </a:cubicBezTo>
                  <a:cubicBezTo>
                    <a:pt x="7706" y="8230"/>
                    <a:pt x="7660" y="8570"/>
                    <a:pt x="7472" y="8826"/>
                  </a:cubicBezTo>
                  <a:cubicBezTo>
                    <a:pt x="7379" y="8969"/>
                    <a:pt x="7285" y="9139"/>
                    <a:pt x="7239" y="9281"/>
                  </a:cubicBezTo>
                  <a:cubicBezTo>
                    <a:pt x="7145" y="9451"/>
                    <a:pt x="7285" y="9564"/>
                    <a:pt x="7285" y="9735"/>
                  </a:cubicBezTo>
                  <a:cubicBezTo>
                    <a:pt x="7239" y="9848"/>
                    <a:pt x="7145" y="9905"/>
                    <a:pt x="7099" y="9990"/>
                  </a:cubicBezTo>
                  <a:cubicBezTo>
                    <a:pt x="6818" y="10018"/>
                    <a:pt x="6678" y="9990"/>
                    <a:pt x="6399" y="9933"/>
                  </a:cubicBezTo>
                  <a:cubicBezTo>
                    <a:pt x="6024" y="9848"/>
                    <a:pt x="4577" y="10132"/>
                    <a:pt x="4437" y="9735"/>
                  </a:cubicBezTo>
                  <a:cubicBezTo>
                    <a:pt x="4204" y="9706"/>
                    <a:pt x="4204" y="9479"/>
                    <a:pt x="4063" y="9422"/>
                  </a:cubicBezTo>
                  <a:cubicBezTo>
                    <a:pt x="4063" y="9167"/>
                    <a:pt x="4344" y="8173"/>
                    <a:pt x="3829" y="8088"/>
                  </a:cubicBezTo>
                  <a:cubicBezTo>
                    <a:pt x="3783" y="8003"/>
                    <a:pt x="3550" y="7861"/>
                    <a:pt x="3550" y="7776"/>
                  </a:cubicBezTo>
                  <a:cubicBezTo>
                    <a:pt x="3456" y="7748"/>
                    <a:pt x="3456" y="7492"/>
                    <a:pt x="3550" y="7492"/>
                  </a:cubicBezTo>
                  <a:lnTo>
                    <a:pt x="3550" y="7464"/>
                  </a:lnTo>
                  <a:lnTo>
                    <a:pt x="3550" y="7436"/>
                  </a:lnTo>
                  <a:cubicBezTo>
                    <a:pt x="3550" y="7379"/>
                    <a:pt x="3643" y="7265"/>
                    <a:pt x="3643" y="7152"/>
                  </a:cubicBezTo>
                  <a:lnTo>
                    <a:pt x="3643" y="7152"/>
                  </a:lnTo>
                  <a:lnTo>
                    <a:pt x="3877" y="7067"/>
                  </a:lnTo>
                  <a:lnTo>
                    <a:pt x="5138" y="4201"/>
                  </a:lnTo>
                  <a:lnTo>
                    <a:pt x="4717" y="3974"/>
                  </a:lnTo>
                  <a:lnTo>
                    <a:pt x="0" y="3974"/>
                  </a:lnTo>
                  <a:lnTo>
                    <a:pt x="0" y="908"/>
                  </a:lnTo>
                  <a:lnTo>
                    <a:pt x="5511" y="908"/>
                  </a:lnTo>
                  <a:lnTo>
                    <a:pt x="5511" y="908"/>
                  </a:lnTo>
                  <a:lnTo>
                    <a:pt x="6491" y="908"/>
                  </a:lnTo>
                  <a:lnTo>
                    <a:pt x="6866" y="0"/>
                  </a:lnTo>
                  <a:lnTo>
                    <a:pt x="9294" y="426"/>
                  </a:ln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559" name="WARE"/>
            <p:cNvSpPr>
              <a:spLocks/>
            </p:cNvSpPr>
            <p:nvPr/>
          </p:nvSpPr>
          <p:spPr bwMode="auto">
            <a:xfrm>
              <a:off x="5054600" y="4899025"/>
              <a:ext cx="566738" cy="1058863"/>
            </a:xfrm>
            <a:custGeom>
              <a:avLst/>
              <a:gdLst>
                <a:gd name="T0" fmla="*/ 86 w 238"/>
                <a:gd name="T1" fmla="*/ 0 h 445"/>
                <a:gd name="T2" fmla="*/ 93 w 238"/>
                <a:gd name="T3" fmla="*/ 14 h 445"/>
                <a:gd name="T4" fmla="*/ 119 w 238"/>
                <a:gd name="T5" fmla="*/ 25 h 445"/>
                <a:gd name="T6" fmla="*/ 123 w 238"/>
                <a:gd name="T7" fmla="*/ 33 h 445"/>
                <a:gd name="T8" fmla="*/ 118 w 238"/>
                <a:gd name="T9" fmla="*/ 42 h 445"/>
                <a:gd name="T10" fmla="*/ 123 w 238"/>
                <a:gd name="T11" fmla="*/ 47 h 445"/>
                <a:gd name="T12" fmla="*/ 131 w 238"/>
                <a:gd name="T13" fmla="*/ 86 h 445"/>
                <a:gd name="T14" fmla="*/ 138 w 238"/>
                <a:gd name="T15" fmla="*/ 90 h 445"/>
                <a:gd name="T16" fmla="*/ 158 w 238"/>
                <a:gd name="T17" fmla="*/ 112 h 445"/>
                <a:gd name="T18" fmla="*/ 160 w 238"/>
                <a:gd name="T19" fmla="*/ 116 h 445"/>
                <a:gd name="T20" fmla="*/ 161 w 238"/>
                <a:gd name="T21" fmla="*/ 118 h 445"/>
                <a:gd name="T22" fmla="*/ 163 w 238"/>
                <a:gd name="T23" fmla="*/ 119 h 445"/>
                <a:gd name="T24" fmla="*/ 167 w 238"/>
                <a:gd name="T25" fmla="*/ 119 h 445"/>
                <a:gd name="T26" fmla="*/ 175 w 238"/>
                <a:gd name="T27" fmla="*/ 120 h 445"/>
                <a:gd name="T28" fmla="*/ 176 w 238"/>
                <a:gd name="T29" fmla="*/ 132 h 445"/>
                <a:gd name="T30" fmla="*/ 185 w 238"/>
                <a:gd name="T31" fmla="*/ 139 h 445"/>
                <a:gd name="T32" fmla="*/ 195 w 238"/>
                <a:gd name="T33" fmla="*/ 146 h 445"/>
                <a:gd name="T34" fmla="*/ 206 w 238"/>
                <a:gd name="T35" fmla="*/ 148 h 445"/>
                <a:gd name="T36" fmla="*/ 238 w 238"/>
                <a:gd name="T37" fmla="*/ 225 h 445"/>
                <a:gd name="T38" fmla="*/ 120 w 238"/>
                <a:gd name="T39" fmla="*/ 225 h 445"/>
                <a:gd name="T40" fmla="*/ 221 w 238"/>
                <a:gd name="T41" fmla="*/ 333 h 445"/>
                <a:gd name="T42" fmla="*/ 203 w 238"/>
                <a:gd name="T43" fmla="*/ 442 h 445"/>
                <a:gd name="T44" fmla="*/ 198 w 238"/>
                <a:gd name="T45" fmla="*/ 445 h 445"/>
                <a:gd name="T46" fmla="*/ 196 w 238"/>
                <a:gd name="T47" fmla="*/ 443 h 445"/>
                <a:gd name="T48" fmla="*/ 196 w 238"/>
                <a:gd name="T49" fmla="*/ 443 h 445"/>
                <a:gd name="T50" fmla="*/ 120 w 238"/>
                <a:gd name="T51" fmla="*/ 438 h 445"/>
                <a:gd name="T52" fmla="*/ 114 w 238"/>
                <a:gd name="T53" fmla="*/ 423 h 445"/>
                <a:gd name="T54" fmla="*/ 111 w 238"/>
                <a:gd name="T55" fmla="*/ 381 h 445"/>
                <a:gd name="T56" fmla="*/ 117 w 238"/>
                <a:gd name="T57" fmla="*/ 370 h 445"/>
                <a:gd name="T58" fmla="*/ 110 w 238"/>
                <a:gd name="T59" fmla="*/ 364 h 445"/>
                <a:gd name="T60" fmla="*/ 89 w 238"/>
                <a:gd name="T61" fmla="*/ 321 h 445"/>
                <a:gd name="T62" fmla="*/ 72 w 238"/>
                <a:gd name="T63" fmla="*/ 243 h 445"/>
                <a:gd name="T64" fmla="*/ 45 w 238"/>
                <a:gd name="T65" fmla="*/ 218 h 445"/>
                <a:gd name="T66" fmla="*/ 23 w 238"/>
                <a:gd name="T67" fmla="*/ 162 h 445"/>
                <a:gd name="T68" fmla="*/ 14 w 238"/>
                <a:gd name="T69" fmla="*/ 141 h 445"/>
                <a:gd name="T70" fmla="*/ 6 w 238"/>
                <a:gd name="T71" fmla="*/ 119 h 445"/>
                <a:gd name="T72" fmla="*/ 9 w 238"/>
                <a:gd name="T73" fmla="*/ 90 h 445"/>
                <a:gd name="T74" fmla="*/ 32 w 238"/>
                <a:gd name="T75" fmla="*/ 96 h 445"/>
                <a:gd name="T76" fmla="*/ 32 w 238"/>
                <a:gd name="T77" fmla="*/ 51 h 445"/>
                <a:gd name="T78" fmla="*/ 45 w 238"/>
                <a:gd name="T7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8" h="445">
                  <a:moveTo>
                    <a:pt x="45" y="0"/>
                  </a:moveTo>
                  <a:cubicBezTo>
                    <a:pt x="86" y="0"/>
                    <a:pt x="86" y="0"/>
                    <a:pt x="86" y="0"/>
                  </a:cubicBezTo>
                  <a:cubicBezTo>
                    <a:pt x="86" y="14"/>
                    <a:pt x="86" y="14"/>
                    <a:pt x="86" y="14"/>
                  </a:cubicBezTo>
                  <a:cubicBezTo>
                    <a:pt x="93" y="14"/>
                    <a:pt x="93" y="14"/>
                    <a:pt x="93" y="14"/>
                  </a:cubicBezTo>
                  <a:cubicBezTo>
                    <a:pt x="93" y="25"/>
                    <a:pt x="93" y="25"/>
                    <a:pt x="93" y="25"/>
                  </a:cubicBezTo>
                  <a:cubicBezTo>
                    <a:pt x="119" y="25"/>
                    <a:pt x="119" y="25"/>
                    <a:pt x="119" y="25"/>
                  </a:cubicBezTo>
                  <a:cubicBezTo>
                    <a:pt x="119" y="25"/>
                    <a:pt x="119" y="25"/>
                    <a:pt x="119" y="25"/>
                  </a:cubicBezTo>
                  <a:cubicBezTo>
                    <a:pt x="118" y="30"/>
                    <a:pt x="117" y="33"/>
                    <a:pt x="123" y="33"/>
                  </a:cubicBezTo>
                  <a:cubicBezTo>
                    <a:pt x="123" y="33"/>
                    <a:pt x="123" y="33"/>
                    <a:pt x="124" y="33"/>
                  </a:cubicBezTo>
                  <a:cubicBezTo>
                    <a:pt x="124" y="39"/>
                    <a:pt x="118" y="37"/>
                    <a:pt x="118" y="42"/>
                  </a:cubicBezTo>
                  <a:cubicBezTo>
                    <a:pt x="118" y="42"/>
                    <a:pt x="118" y="42"/>
                    <a:pt x="118" y="42"/>
                  </a:cubicBezTo>
                  <a:cubicBezTo>
                    <a:pt x="121" y="43"/>
                    <a:pt x="122" y="44"/>
                    <a:pt x="123" y="47"/>
                  </a:cubicBezTo>
                  <a:cubicBezTo>
                    <a:pt x="123" y="50"/>
                    <a:pt x="128" y="51"/>
                    <a:pt x="130" y="51"/>
                  </a:cubicBezTo>
                  <a:cubicBezTo>
                    <a:pt x="132" y="62"/>
                    <a:pt x="128" y="75"/>
                    <a:pt x="131" y="86"/>
                  </a:cubicBezTo>
                  <a:cubicBezTo>
                    <a:pt x="131" y="86"/>
                    <a:pt x="131" y="86"/>
                    <a:pt x="132" y="86"/>
                  </a:cubicBezTo>
                  <a:cubicBezTo>
                    <a:pt x="132" y="87"/>
                    <a:pt x="137" y="89"/>
                    <a:pt x="138" y="90"/>
                  </a:cubicBezTo>
                  <a:cubicBezTo>
                    <a:pt x="141" y="94"/>
                    <a:pt x="142" y="99"/>
                    <a:pt x="145" y="103"/>
                  </a:cubicBezTo>
                  <a:cubicBezTo>
                    <a:pt x="149" y="106"/>
                    <a:pt x="156" y="108"/>
                    <a:pt x="158" y="112"/>
                  </a:cubicBezTo>
                  <a:cubicBezTo>
                    <a:pt x="158" y="113"/>
                    <a:pt x="159" y="114"/>
                    <a:pt x="159" y="115"/>
                  </a:cubicBezTo>
                  <a:cubicBezTo>
                    <a:pt x="160" y="115"/>
                    <a:pt x="160" y="116"/>
                    <a:pt x="160" y="116"/>
                  </a:cubicBezTo>
                  <a:cubicBezTo>
                    <a:pt x="160" y="117"/>
                    <a:pt x="160" y="117"/>
                    <a:pt x="161" y="117"/>
                  </a:cubicBezTo>
                  <a:cubicBezTo>
                    <a:pt x="161" y="118"/>
                    <a:pt x="161" y="118"/>
                    <a:pt x="161" y="118"/>
                  </a:cubicBezTo>
                  <a:cubicBezTo>
                    <a:pt x="161" y="118"/>
                    <a:pt x="162" y="119"/>
                    <a:pt x="162" y="119"/>
                  </a:cubicBezTo>
                  <a:cubicBezTo>
                    <a:pt x="162" y="119"/>
                    <a:pt x="162" y="119"/>
                    <a:pt x="163" y="119"/>
                  </a:cubicBezTo>
                  <a:cubicBezTo>
                    <a:pt x="164" y="119"/>
                    <a:pt x="164" y="119"/>
                    <a:pt x="165" y="119"/>
                  </a:cubicBezTo>
                  <a:cubicBezTo>
                    <a:pt x="166" y="119"/>
                    <a:pt x="166" y="119"/>
                    <a:pt x="167" y="119"/>
                  </a:cubicBezTo>
                  <a:cubicBezTo>
                    <a:pt x="175" y="120"/>
                    <a:pt x="175" y="120"/>
                    <a:pt x="175" y="120"/>
                  </a:cubicBezTo>
                  <a:cubicBezTo>
                    <a:pt x="175" y="120"/>
                    <a:pt x="175" y="120"/>
                    <a:pt x="175" y="120"/>
                  </a:cubicBezTo>
                  <a:cubicBezTo>
                    <a:pt x="175" y="122"/>
                    <a:pt x="175" y="125"/>
                    <a:pt x="175" y="128"/>
                  </a:cubicBezTo>
                  <a:cubicBezTo>
                    <a:pt x="175" y="130"/>
                    <a:pt x="176" y="131"/>
                    <a:pt x="176" y="132"/>
                  </a:cubicBezTo>
                  <a:cubicBezTo>
                    <a:pt x="178" y="133"/>
                    <a:pt x="179" y="136"/>
                    <a:pt x="181" y="137"/>
                  </a:cubicBezTo>
                  <a:cubicBezTo>
                    <a:pt x="182" y="138"/>
                    <a:pt x="184" y="138"/>
                    <a:pt x="185" y="139"/>
                  </a:cubicBezTo>
                  <a:cubicBezTo>
                    <a:pt x="186" y="140"/>
                    <a:pt x="187" y="142"/>
                    <a:pt x="188" y="142"/>
                  </a:cubicBezTo>
                  <a:cubicBezTo>
                    <a:pt x="189" y="143"/>
                    <a:pt x="194" y="145"/>
                    <a:pt x="195" y="146"/>
                  </a:cubicBezTo>
                  <a:cubicBezTo>
                    <a:pt x="197" y="147"/>
                    <a:pt x="201" y="147"/>
                    <a:pt x="203" y="148"/>
                  </a:cubicBezTo>
                  <a:cubicBezTo>
                    <a:pt x="206" y="148"/>
                    <a:pt x="206" y="148"/>
                    <a:pt x="206" y="148"/>
                  </a:cubicBezTo>
                  <a:cubicBezTo>
                    <a:pt x="205" y="189"/>
                    <a:pt x="205" y="189"/>
                    <a:pt x="205" y="189"/>
                  </a:cubicBezTo>
                  <a:cubicBezTo>
                    <a:pt x="238" y="225"/>
                    <a:pt x="238" y="225"/>
                    <a:pt x="238" y="225"/>
                  </a:cubicBezTo>
                  <a:cubicBezTo>
                    <a:pt x="238" y="225"/>
                    <a:pt x="238" y="225"/>
                    <a:pt x="238" y="225"/>
                  </a:cubicBezTo>
                  <a:cubicBezTo>
                    <a:pt x="120" y="225"/>
                    <a:pt x="120" y="225"/>
                    <a:pt x="120" y="225"/>
                  </a:cubicBezTo>
                  <a:cubicBezTo>
                    <a:pt x="120" y="333"/>
                    <a:pt x="120" y="333"/>
                    <a:pt x="120" y="333"/>
                  </a:cubicBezTo>
                  <a:cubicBezTo>
                    <a:pt x="221" y="333"/>
                    <a:pt x="221" y="333"/>
                    <a:pt x="221" y="333"/>
                  </a:cubicBezTo>
                  <a:cubicBezTo>
                    <a:pt x="230" y="341"/>
                    <a:pt x="230" y="341"/>
                    <a:pt x="230" y="341"/>
                  </a:cubicBezTo>
                  <a:cubicBezTo>
                    <a:pt x="203" y="442"/>
                    <a:pt x="203" y="442"/>
                    <a:pt x="203" y="442"/>
                  </a:cubicBezTo>
                  <a:cubicBezTo>
                    <a:pt x="198" y="445"/>
                    <a:pt x="198" y="445"/>
                    <a:pt x="198" y="445"/>
                  </a:cubicBezTo>
                  <a:cubicBezTo>
                    <a:pt x="198" y="445"/>
                    <a:pt x="198" y="445"/>
                    <a:pt x="198" y="445"/>
                  </a:cubicBezTo>
                  <a:cubicBezTo>
                    <a:pt x="198" y="445"/>
                    <a:pt x="198" y="444"/>
                    <a:pt x="197" y="444"/>
                  </a:cubicBezTo>
                  <a:cubicBezTo>
                    <a:pt x="197" y="444"/>
                    <a:pt x="196" y="444"/>
                    <a:pt x="196" y="443"/>
                  </a:cubicBezTo>
                  <a:cubicBezTo>
                    <a:pt x="196" y="443"/>
                    <a:pt x="196" y="443"/>
                    <a:pt x="196" y="443"/>
                  </a:cubicBezTo>
                  <a:cubicBezTo>
                    <a:pt x="196" y="443"/>
                    <a:pt x="196" y="443"/>
                    <a:pt x="196" y="443"/>
                  </a:cubicBezTo>
                  <a:cubicBezTo>
                    <a:pt x="120" y="438"/>
                    <a:pt x="120" y="438"/>
                    <a:pt x="120" y="438"/>
                  </a:cubicBezTo>
                  <a:cubicBezTo>
                    <a:pt x="120" y="438"/>
                    <a:pt x="120" y="438"/>
                    <a:pt x="120" y="438"/>
                  </a:cubicBezTo>
                  <a:cubicBezTo>
                    <a:pt x="120" y="423"/>
                    <a:pt x="120" y="423"/>
                    <a:pt x="120" y="423"/>
                  </a:cubicBezTo>
                  <a:cubicBezTo>
                    <a:pt x="114" y="423"/>
                    <a:pt x="114" y="423"/>
                    <a:pt x="114" y="423"/>
                  </a:cubicBezTo>
                  <a:cubicBezTo>
                    <a:pt x="114" y="381"/>
                    <a:pt x="114" y="381"/>
                    <a:pt x="114" y="381"/>
                  </a:cubicBezTo>
                  <a:cubicBezTo>
                    <a:pt x="111" y="381"/>
                    <a:pt x="111" y="381"/>
                    <a:pt x="111" y="381"/>
                  </a:cubicBezTo>
                  <a:cubicBezTo>
                    <a:pt x="111" y="370"/>
                    <a:pt x="111" y="370"/>
                    <a:pt x="111" y="370"/>
                  </a:cubicBezTo>
                  <a:cubicBezTo>
                    <a:pt x="117" y="370"/>
                    <a:pt x="117" y="370"/>
                    <a:pt x="117" y="370"/>
                  </a:cubicBezTo>
                  <a:cubicBezTo>
                    <a:pt x="117" y="364"/>
                    <a:pt x="117" y="364"/>
                    <a:pt x="117" y="364"/>
                  </a:cubicBezTo>
                  <a:cubicBezTo>
                    <a:pt x="110" y="364"/>
                    <a:pt x="110" y="364"/>
                    <a:pt x="110" y="364"/>
                  </a:cubicBezTo>
                  <a:cubicBezTo>
                    <a:pt x="110" y="321"/>
                    <a:pt x="110" y="321"/>
                    <a:pt x="110" y="321"/>
                  </a:cubicBezTo>
                  <a:cubicBezTo>
                    <a:pt x="89" y="321"/>
                    <a:pt x="89" y="321"/>
                    <a:pt x="89" y="321"/>
                  </a:cubicBezTo>
                  <a:cubicBezTo>
                    <a:pt x="89" y="249"/>
                    <a:pt x="89" y="249"/>
                    <a:pt x="89" y="249"/>
                  </a:cubicBezTo>
                  <a:cubicBezTo>
                    <a:pt x="82" y="246"/>
                    <a:pt x="77" y="249"/>
                    <a:pt x="72" y="243"/>
                  </a:cubicBezTo>
                  <a:cubicBezTo>
                    <a:pt x="68" y="238"/>
                    <a:pt x="65" y="229"/>
                    <a:pt x="58" y="228"/>
                  </a:cubicBezTo>
                  <a:cubicBezTo>
                    <a:pt x="55" y="224"/>
                    <a:pt x="49" y="223"/>
                    <a:pt x="45" y="218"/>
                  </a:cubicBezTo>
                  <a:cubicBezTo>
                    <a:pt x="42" y="213"/>
                    <a:pt x="41" y="207"/>
                    <a:pt x="38" y="202"/>
                  </a:cubicBezTo>
                  <a:cubicBezTo>
                    <a:pt x="32" y="190"/>
                    <a:pt x="29" y="175"/>
                    <a:pt x="23" y="162"/>
                  </a:cubicBezTo>
                  <a:cubicBezTo>
                    <a:pt x="20" y="156"/>
                    <a:pt x="19" y="147"/>
                    <a:pt x="14" y="141"/>
                  </a:cubicBezTo>
                  <a:cubicBezTo>
                    <a:pt x="14" y="141"/>
                    <a:pt x="14" y="141"/>
                    <a:pt x="14" y="141"/>
                  </a:cubicBezTo>
                  <a:cubicBezTo>
                    <a:pt x="11" y="131"/>
                    <a:pt x="11" y="131"/>
                    <a:pt x="11" y="131"/>
                  </a:cubicBezTo>
                  <a:cubicBezTo>
                    <a:pt x="9" y="126"/>
                    <a:pt x="9" y="123"/>
                    <a:pt x="6" y="119"/>
                  </a:cubicBezTo>
                  <a:cubicBezTo>
                    <a:pt x="4" y="116"/>
                    <a:pt x="1" y="113"/>
                    <a:pt x="1" y="109"/>
                  </a:cubicBezTo>
                  <a:cubicBezTo>
                    <a:pt x="1" y="102"/>
                    <a:pt x="0" y="92"/>
                    <a:pt x="9" y="90"/>
                  </a:cubicBezTo>
                  <a:cubicBezTo>
                    <a:pt x="14" y="89"/>
                    <a:pt x="16" y="89"/>
                    <a:pt x="21" y="90"/>
                  </a:cubicBezTo>
                  <a:cubicBezTo>
                    <a:pt x="21" y="93"/>
                    <a:pt x="29" y="95"/>
                    <a:pt x="32" y="96"/>
                  </a:cubicBezTo>
                  <a:cubicBezTo>
                    <a:pt x="32" y="51"/>
                    <a:pt x="32" y="51"/>
                    <a:pt x="32" y="51"/>
                  </a:cubicBezTo>
                  <a:cubicBezTo>
                    <a:pt x="32" y="51"/>
                    <a:pt x="32" y="51"/>
                    <a:pt x="32" y="51"/>
                  </a:cubicBezTo>
                  <a:cubicBezTo>
                    <a:pt x="32" y="0"/>
                    <a:pt x="32" y="0"/>
                    <a:pt x="32" y="0"/>
                  </a:cubicBezTo>
                  <a:cubicBezTo>
                    <a:pt x="45" y="0"/>
                    <a:pt x="45" y="0"/>
                    <a:pt x="45" y="0"/>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560" name="CLINCH"/>
            <p:cNvSpPr>
              <a:spLocks/>
            </p:cNvSpPr>
            <p:nvPr/>
          </p:nvSpPr>
          <p:spPr bwMode="auto">
            <a:xfrm>
              <a:off x="4792663" y="5233988"/>
              <a:ext cx="547688" cy="708025"/>
            </a:xfrm>
            <a:custGeom>
              <a:avLst/>
              <a:gdLst>
                <a:gd name="T0" fmla="*/ 124 w 230"/>
                <a:gd name="T1" fmla="*/ 0 h 297"/>
                <a:gd name="T2" fmla="*/ 133 w 230"/>
                <a:gd name="T3" fmla="*/ 21 h 297"/>
                <a:gd name="T4" fmla="*/ 148 w 230"/>
                <a:gd name="T5" fmla="*/ 61 h 297"/>
                <a:gd name="T6" fmla="*/ 155 w 230"/>
                <a:gd name="T7" fmla="*/ 77 h 297"/>
                <a:gd name="T8" fmla="*/ 168 w 230"/>
                <a:gd name="T9" fmla="*/ 87 h 297"/>
                <a:gd name="T10" fmla="*/ 182 w 230"/>
                <a:gd name="T11" fmla="*/ 102 h 297"/>
                <a:gd name="T12" fmla="*/ 199 w 230"/>
                <a:gd name="T13" fmla="*/ 108 h 297"/>
                <a:gd name="T14" fmla="*/ 199 w 230"/>
                <a:gd name="T15" fmla="*/ 180 h 297"/>
                <a:gd name="T16" fmla="*/ 220 w 230"/>
                <a:gd name="T17" fmla="*/ 180 h 297"/>
                <a:gd name="T18" fmla="*/ 220 w 230"/>
                <a:gd name="T19" fmla="*/ 223 h 297"/>
                <a:gd name="T20" fmla="*/ 227 w 230"/>
                <a:gd name="T21" fmla="*/ 223 h 297"/>
                <a:gd name="T22" fmla="*/ 227 w 230"/>
                <a:gd name="T23" fmla="*/ 229 h 297"/>
                <a:gd name="T24" fmla="*/ 221 w 230"/>
                <a:gd name="T25" fmla="*/ 229 h 297"/>
                <a:gd name="T26" fmla="*/ 221 w 230"/>
                <a:gd name="T27" fmla="*/ 240 h 297"/>
                <a:gd name="T28" fmla="*/ 224 w 230"/>
                <a:gd name="T29" fmla="*/ 240 h 297"/>
                <a:gd name="T30" fmla="*/ 224 w 230"/>
                <a:gd name="T31" fmla="*/ 282 h 297"/>
                <a:gd name="T32" fmla="*/ 230 w 230"/>
                <a:gd name="T33" fmla="*/ 282 h 297"/>
                <a:gd name="T34" fmla="*/ 230 w 230"/>
                <a:gd name="T35" fmla="*/ 297 h 297"/>
                <a:gd name="T36" fmla="*/ 230 w 230"/>
                <a:gd name="T37" fmla="*/ 297 h 297"/>
                <a:gd name="T38" fmla="*/ 161 w 230"/>
                <a:gd name="T39" fmla="*/ 293 h 297"/>
                <a:gd name="T40" fmla="*/ 161 w 230"/>
                <a:gd name="T41" fmla="*/ 293 h 297"/>
                <a:gd name="T42" fmla="*/ 161 w 230"/>
                <a:gd name="T43" fmla="*/ 254 h 297"/>
                <a:gd name="T44" fmla="*/ 162 w 230"/>
                <a:gd name="T45" fmla="*/ 241 h 297"/>
                <a:gd name="T46" fmla="*/ 162 w 230"/>
                <a:gd name="T47" fmla="*/ 239 h 297"/>
                <a:gd name="T48" fmla="*/ 158 w 230"/>
                <a:gd name="T49" fmla="*/ 235 h 297"/>
                <a:gd name="T50" fmla="*/ 150 w 230"/>
                <a:gd name="T51" fmla="*/ 232 h 297"/>
                <a:gd name="T52" fmla="*/ 129 w 230"/>
                <a:gd name="T53" fmla="*/ 228 h 297"/>
                <a:gd name="T54" fmla="*/ 116 w 230"/>
                <a:gd name="T55" fmla="*/ 222 h 297"/>
                <a:gd name="T56" fmla="*/ 101 w 230"/>
                <a:gd name="T57" fmla="*/ 224 h 297"/>
                <a:gd name="T58" fmla="*/ 74 w 230"/>
                <a:gd name="T59" fmla="*/ 215 h 297"/>
                <a:gd name="T60" fmla="*/ 69 w 230"/>
                <a:gd name="T61" fmla="*/ 205 h 297"/>
                <a:gd name="T62" fmla="*/ 59 w 230"/>
                <a:gd name="T63" fmla="*/ 197 h 297"/>
                <a:gd name="T64" fmla="*/ 54 w 230"/>
                <a:gd name="T65" fmla="*/ 177 h 297"/>
                <a:gd name="T66" fmla="*/ 0 w 230"/>
                <a:gd name="T67" fmla="*/ 153 h 297"/>
                <a:gd name="T68" fmla="*/ 0 w 230"/>
                <a:gd name="T69" fmla="*/ 153 h 297"/>
                <a:gd name="T70" fmla="*/ 0 w 230"/>
                <a:gd name="T71" fmla="*/ 0 h 297"/>
                <a:gd name="T72" fmla="*/ 0 w 230"/>
                <a:gd name="T73" fmla="*/ 0 h 297"/>
                <a:gd name="T74" fmla="*/ 124 w 230"/>
                <a:gd name="T75"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0" h="297">
                  <a:moveTo>
                    <a:pt x="124" y="0"/>
                  </a:moveTo>
                  <a:cubicBezTo>
                    <a:pt x="129" y="6"/>
                    <a:pt x="130" y="15"/>
                    <a:pt x="133" y="21"/>
                  </a:cubicBezTo>
                  <a:cubicBezTo>
                    <a:pt x="139" y="34"/>
                    <a:pt x="142" y="49"/>
                    <a:pt x="148" y="61"/>
                  </a:cubicBezTo>
                  <a:cubicBezTo>
                    <a:pt x="151" y="66"/>
                    <a:pt x="152" y="72"/>
                    <a:pt x="155" y="77"/>
                  </a:cubicBezTo>
                  <a:cubicBezTo>
                    <a:pt x="159" y="82"/>
                    <a:pt x="165" y="83"/>
                    <a:pt x="168" y="87"/>
                  </a:cubicBezTo>
                  <a:cubicBezTo>
                    <a:pt x="175" y="88"/>
                    <a:pt x="178" y="97"/>
                    <a:pt x="182" y="102"/>
                  </a:cubicBezTo>
                  <a:cubicBezTo>
                    <a:pt x="187" y="108"/>
                    <a:pt x="192" y="105"/>
                    <a:pt x="199" y="108"/>
                  </a:cubicBezTo>
                  <a:cubicBezTo>
                    <a:pt x="199" y="180"/>
                    <a:pt x="199" y="180"/>
                    <a:pt x="199" y="180"/>
                  </a:cubicBezTo>
                  <a:cubicBezTo>
                    <a:pt x="220" y="180"/>
                    <a:pt x="220" y="180"/>
                    <a:pt x="220" y="180"/>
                  </a:cubicBezTo>
                  <a:cubicBezTo>
                    <a:pt x="220" y="223"/>
                    <a:pt x="220" y="223"/>
                    <a:pt x="220" y="223"/>
                  </a:cubicBezTo>
                  <a:cubicBezTo>
                    <a:pt x="227" y="223"/>
                    <a:pt x="227" y="223"/>
                    <a:pt x="227" y="223"/>
                  </a:cubicBezTo>
                  <a:cubicBezTo>
                    <a:pt x="227" y="229"/>
                    <a:pt x="227" y="229"/>
                    <a:pt x="227" y="229"/>
                  </a:cubicBezTo>
                  <a:cubicBezTo>
                    <a:pt x="221" y="229"/>
                    <a:pt x="221" y="229"/>
                    <a:pt x="221" y="229"/>
                  </a:cubicBezTo>
                  <a:cubicBezTo>
                    <a:pt x="221" y="240"/>
                    <a:pt x="221" y="240"/>
                    <a:pt x="221" y="240"/>
                  </a:cubicBezTo>
                  <a:cubicBezTo>
                    <a:pt x="224" y="240"/>
                    <a:pt x="224" y="240"/>
                    <a:pt x="224" y="240"/>
                  </a:cubicBezTo>
                  <a:cubicBezTo>
                    <a:pt x="224" y="282"/>
                    <a:pt x="224" y="282"/>
                    <a:pt x="224" y="282"/>
                  </a:cubicBezTo>
                  <a:cubicBezTo>
                    <a:pt x="230" y="282"/>
                    <a:pt x="230" y="282"/>
                    <a:pt x="230" y="282"/>
                  </a:cubicBezTo>
                  <a:cubicBezTo>
                    <a:pt x="230" y="297"/>
                    <a:pt x="230" y="297"/>
                    <a:pt x="230" y="297"/>
                  </a:cubicBezTo>
                  <a:cubicBezTo>
                    <a:pt x="230" y="297"/>
                    <a:pt x="230" y="297"/>
                    <a:pt x="230" y="297"/>
                  </a:cubicBezTo>
                  <a:cubicBezTo>
                    <a:pt x="161" y="293"/>
                    <a:pt x="161" y="293"/>
                    <a:pt x="161" y="293"/>
                  </a:cubicBezTo>
                  <a:cubicBezTo>
                    <a:pt x="161" y="293"/>
                    <a:pt x="161" y="293"/>
                    <a:pt x="161" y="293"/>
                  </a:cubicBezTo>
                  <a:cubicBezTo>
                    <a:pt x="161" y="254"/>
                    <a:pt x="161" y="254"/>
                    <a:pt x="161" y="254"/>
                  </a:cubicBezTo>
                  <a:cubicBezTo>
                    <a:pt x="162" y="250"/>
                    <a:pt x="162" y="245"/>
                    <a:pt x="162" y="241"/>
                  </a:cubicBezTo>
                  <a:cubicBezTo>
                    <a:pt x="162" y="240"/>
                    <a:pt x="162" y="240"/>
                    <a:pt x="162" y="239"/>
                  </a:cubicBezTo>
                  <a:cubicBezTo>
                    <a:pt x="160" y="238"/>
                    <a:pt x="160" y="236"/>
                    <a:pt x="158" y="235"/>
                  </a:cubicBezTo>
                  <a:cubicBezTo>
                    <a:pt x="155" y="233"/>
                    <a:pt x="153" y="232"/>
                    <a:pt x="150" y="232"/>
                  </a:cubicBezTo>
                  <a:cubicBezTo>
                    <a:pt x="143" y="231"/>
                    <a:pt x="136" y="230"/>
                    <a:pt x="129" y="228"/>
                  </a:cubicBezTo>
                  <a:cubicBezTo>
                    <a:pt x="125" y="226"/>
                    <a:pt x="120" y="223"/>
                    <a:pt x="116" y="222"/>
                  </a:cubicBezTo>
                  <a:cubicBezTo>
                    <a:pt x="111" y="222"/>
                    <a:pt x="106" y="226"/>
                    <a:pt x="101" y="224"/>
                  </a:cubicBezTo>
                  <a:cubicBezTo>
                    <a:pt x="94" y="224"/>
                    <a:pt x="77" y="222"/>
                    <a:pt x="74" y="215"/>
                  </a:cubicBezTo>
                  <a:cubicBezTo>
                    <a:pt x="70" y="214"/>
                    <a:pt x="70" y="207"/>
                    <a:pt x="69" y="205"/>
                  </a:cubicBezTo>
                  <a:cubicBezTo>
                    <a:pt x="67" y="200"/>
                    <a:pt x="63" y="199"/>
                    <a:pt x="59" y="197"/>
                  </a:cubicBezTo>
                  <a:cubicBezTo>
                    <a:pt x="56" y="195"/>
                    <a:pt x="56" y="181"/>
                    <a:pt x="54" y="177"/>
                  </a:cubicBezTo>
                  <a:cubicBezTo>
                    <a:pt x="48" y="163"/>
                    <a:pt x="14" y="160"/>
                    <a:pt x="0" y="153"/>
                  </a:cubicBezTo>
                  <a:cubicBezTo>
                    <a:pt x="0" y="153"/>
                    <a:pt x="0" y="153"/>
                    <a:pt x="0" y="153"/>
                  </a:cubicBezTo>
                  <a:cubicBezTo>
                    <a:pt x="0" y="0"/>
                    <a:pt x="0" y="0"/>
                    <a:pt x="0" y="0"/>
                  </a:cubicBezTo>
                  <a:cubicBezTo>
                    <a:pt x="0" y="0"/>
                    <a:pt x="0" y="0"/>
                    <a:pt x="0" y="0"/>
                  </a:cubicBezTo>
                  <a:cubicBezTo>
                    <a:pt x="124" y="0"/>
                    <a:pt x="124" y="0"/>
                    <a:pt x="124" y="0"/>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561" name="LANIER"/>
            <p:cNvSpPr>
              <a:spLocks/>
            </p:cNvSpPr>
            <p:nvPr/>
          </p:nvSpPr>
          <p:spPr bwMode="auto">
            <a:xfrm>
              <a:off x="4568825" y="5233988"/>
              <a:ext cx="223838" cy="385763"/>
            </a:xfrm>
            <a:custGeom>
              <a:avLst/>
              <a:gdLst>
                <a:gd name="T0" fmla="*/ 94 w 94"/>
                <a:gd name="T1" fmla="*/ 0 h 162"/>
                <a:gd name="T2" fmla="*/ 94 w 94"/>
                <a:gd name="T3" fmla="*/ 153 h 162"/>
                <a:gd name="T4" fmla="*/ 94 w 94"/>
                <a:gd name="T5" fmla="*/ 153 h 162"/>
                <a:gd name="T6" fmla="*/ 73 w 94"/>
                <a:gd name="T7" fmla="*/ 162 h 162"/>
                <a:gd name="T8" fmla="*/ 73 w 94"/>
                <a:gd name="T9" fmla="*/ 162 h 162"/>
                <a:gd name="T10" fmla="*/ 73 w 94"/>
                <a:gd name="T11" fmla="*/ 140 h 162"/>
                <a:gd name="T12" fmla="*/ 67 w 94"/>
                <a:gd name="T13" fmla="*/ 125 h 162"/>
                <a:gd name="T14" fmla="*/ 65 w 94"/>
                <a:gd name="T15" fmla="*/ 120 h 162"/>
                <a:gd name="T16" fmla="*/ 64 w 94"/>
                <a:gd name="T17" fmla="*/ 115 h 162"/>
                <a:gd name="T18" fmla="*/ 8 w 94"/>
                <a:gd name="T19" fmla="*/ 115 h 162"/>
                <a:gd name="T20" fmla="*/ 8 w 94"/>
                <a:gd name="T21" fmla="*/ 90 h 162"/>
                <a:gd name="T22" fmla="*/ 5 w 94"/>
                <a:gd name="T23" fmla="*/ 90 h 162"/>
                <a:gd name="T24" fmla="*/ 5 w 94"/>
                <a:gd name="T25" fmla="*/ 80 h 162"/>
                <a:gd name="T26" fmla="*/ 0 w 94"/>
                <a:gd name="T27" fmla="*/ 80 h 162"/>
                <a:gd name="T28" fmla="*/ 0 w 94"/>
                <a:gd name="T29" fmla="*/ 76 h 162"/>
                <a:gd name="T30" fmla="*/ 0 w 94"/>
                <a:gd name="T31" fmla="*/ 76 h 162"/>
                <a:gd name="T32" fmla="*/ 0 w 94"/>
                <a:gd name="T33" fmla="*/ 58 h 162"/>
                <a:gd name="T34" fmla="*/ 13 w 94"/>
                <a:gd name="T35" fmla="*/ 58 h 162"/>
                <a:gd name="T36" fmla="*/ 13 w 94"/>
                <a:gd name="T37" fmla="*/ 17 h 162"/>
                <a:gd name="T38" fmla="*/ 66 w 94"/>
                <a:gd name="T39" fmla="*/ 17 h 162"/>
                <a:gd name="T40" fmla="*/ 66 w 94"/>
                <a:gd name="T41" fmla="*/ 6 h 162"/>
                <a:gd name="T42" fmla="*/ 62 w 94"/>
                <a:gd name="T43" fmla="*/ 6 h 162"/>
                <a:gd name="T44" fmla="*/ 62 w 94"/>
                <a:gd name="T45" fmla="*/ 0 h 162"/>
                <a:gd name="T46" fmla="*/ 62 w 94"/>
                <a:gd name="T47" fmla="*/ 0 h 162"/>
                <a:gd name="T48" fmla="*/ 94 w 94"/>
                <a:gd name="T4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62">
                  <a:moveTo>
                    <a:pt x="94" y="0"/>
                  </a:moveTo>
                  <a:cubicBezTo>
                    <a:pt x="94" y="153"/>
                    <a:pt x="94" y="153"/>
                    <a:pt x="94" y="153"/>
                  </a:cubicBezTo>
                  <a:cubicBezTo>
                    <a:pt x="94" y="153"/>
                    <a:pt x="94" y="153"/>
                    <a:pt x="94" y="153"/>
                  </a:cubicBezTo>
                  <a:cubicBezTo>
                    <a:pt x="73" y="162"/>
                    <a:pt x="73" y="162"/>
                    <a:pt x="73" y="162"/>
                  </a:cubicBezTo>
                  <a:cubicBezTo>
                    <a:pt x="73" y="162"/>
                    <a:pt x="73" y="162"/>
                    <a:pt x="73" y="162"/>
                  </a:cubicBezTo>
                  <a:cubicBezTo>
                    <a:pt x="73" y="140"/>
                    <a:pt x="73" y="140"/>
                    <a:pt x="73" y="140"/>
                  </a:cubicBezTo>
                  <a:cubicBezTo>
                    <a:pt x="73" y="134"/>
                    <a:pt x="69" y="130"/>
                    <a:pt x="67" y="125"/>
                  </a:cubicBezTo>
                  <a:cubicBezTo>
                    <a:pt x="66" y="123"/>
                    <a:pt x="66" y="121"/>
                    <a:pt x="65" y="120"/>
                  </a:cubicBezTo>
                  <a:cubicBezTo>
                    <a:pt x="65" y="118"/>
                    <a:pt x="65" y="116"/>
                    <a:pt x="64" y="115"/>
                  </a:cubicBezTo>
                  <a:cubicBezTo>
                    <a:pt x="8" y="115"/>
                    <a:pt x="8" y="115"/>
                    <a:pt x="8" y="115"/>
                  </a:cubicBezTo>
                  <a:cubicBezTo>
                    <a:pt x="8" y="90"/>
                    <a:pt x="8" y="90"/>
                    <a:pt x="8" y="90"/>
                  </a:cubicBezTo>
                  <a:cubicBezTo>
                    <a:pt x="5" y="90"/>
                    <a:pt x="5" y="90"/>
                    <a:pt x="5" y="90"/>
                  </a:cubicBezTo>
                  <a:cubicBezTo>
                    <a:pt x="5" y="80"/>
                    <a:pt x="5" y="80"/>
                    <a:pt x="5" y="80"/>
                  </a:cubicBezTo>
                  <a:cubicBezTo>
                    <a:pt x="0" y="80"/>
                    <a:pt x="0" y="80"/>
                    <a:pt x="0" y="80"/>
                  </a:cubicBezTo>
                  <a:cubicBezTo>
                    <a:pt x="0" y="76"/>
                    <a:pt x="0" y="76"/>
                    <a:pt x="0" y="76"/>
                  </a:cubicBezTo>
                  <a:cubicBezTo>
                    <a:pt x="0" y="76"/>
                    <a:pt x="0" y="76"/>
                    <a:pt x="0" y="76"/>
                  </a:cubicBezTo>
                  <a:cubicBezTo>
                    <a:pt x="0" y="58"/>
                    <a:pt x="0" y="58"/>
                    <a:pt x="0" y="58"/>
                  </a:cubicBezTo>
                  <a:cubicBezTo>
                    <a:pt x="13" y="58"/>
                    <a:pt x="13" y="58"/>
                    <a:pt x="13" y="58"/>
                  </a:cubicBezTo>
                  <a:cubicBezTo>
                    <a:pt x="13" y="17"/>
                    <a:pt x="13" y="17"/>
                    <a:pt x="13" y="17"/>
                  </a:cubicBezTo>
                  <a:cubicBezTo>
                    <a:pt x="66" y="17"/>
                    <a:pt x="66" y="17"/>
                    <a:pt x="66" y="17"/>
                  </a:cubicBezTo>
                  <a:cubicBezTo>
                    <a:pt x="66" y="6"/>
                    <a:pt x="66" y="6"/>
                    <a:pt x="66" y="6"/>
                  </a:cubicBezTo>
                  <a:cubicBezTo>
                    <a:pt x="62" y="6"/>
                    <a:pt x="62" y="6"/>
                    <a:pt x="62" y="6"/>
                  </a:cubicBezTo>
                  <a:cubicBezTo>
                    <a:pt x="62" y="0"/>
                    <a:pt x="62" y="0"/>
                    <a:pt x="62" y="0"/>
                  </a:cubicBezTo>
                  <a:cubicBezTo>
                    <a:pt x="62" y="0"/>
                    <a:pt x="62" y="0"/>
                    <a:pt x="62" y="0"/>
                  </a:cubicBezTo>
                  <a:cubicBezTo>
                    <a:pt x="94" y="0"/>
                    <a:pt x="94" y="0"/>
                    <a:pt x="94" y="0"/>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562" name="LOWNDES"/>
            <p:cNvSpPr>
              <a:spLocks/>
            </p:cNvSpPr>
            <p:nvPr/>
          </p:nvSpPr>
          <p:spPr bwMode="auto">
            <a:xfrm>
              <a:off x="4287838" y="5414963"/>
              <a:ext cx="455613" cy="484188"/>
            </a:xfrm>
            <a:custGeom>
              <a:avLst/>
              <a:gdLst>
                <a:gd name="T0" fmla="*/ 118 w 191"/>
                <a:gd name="T1" fmla="*/ 0 h 203"/>
                <a:gd name="T2" fmla="*/ 118 w 191"/>
                <a:gd name="T3" fmla="*/ 4 h 203"/>
                <a:gd name="T4" fmla="*/ 123 w 191"/>
                <a:gd name="T5" fmla="*/ 4 h 203"/>
                <a:gd name="T6" fmla="*/ 123 w 191"/>
                <a:gd name="T7" fmla="*/ 14 h 203"/>
                <a:gd name="T8" fmla="*/ 126 w 191"/>
                <a:gd name="T9" fmla="*/ 14 h 203"/>
                <a:gd name="T10" fmla="*/ 126 w 191"/>
                <a:gd name="T11" fmla="*/ 39 h 203"/>
                <a:gd name="T12" fmla="*/ 182 w 191"/>
                <a:gd name="T13" fmla="*/ 39 h 203"/>
                <a:gd name="T14" fmla="*/ 183 w 191"/>
                <a:gd name="T15" fmla="*/ 44 h 203"/>
                <a:gd name="T16" fmla="*/ 185 w 191"/>
                <a:gd name="T17" fmla="*/ 49 h 203"/>
                <a:gd name="T18" fmla="*/ 191 w 191"/>
                <a:gd name="T19" fmla="*/ 64 h 203"/>
                <a:gd name="T20" fmla="*/ 191 w 191"/>
                <a:gd name="T21" fmla="*/ 86 h 203"/>
                <a:gd name="T22" fmla="*/ 191 w 191"/>
                <a:gd name="T23" fmla="*/ 86 h 203"/>
                <a:gd name="T24" fmla="*/ 189 w 191"/>
                <a:gd name="T25" fmla="*/ 87 h 203"/>
                <a:gd name="T26" fmla="*/ 170 w 191"/>
                <a:gd name="T27" fmla="*/ 87 h 203"/>
                <a:gd name="T28" fmla="*/ 160 w 191"/>
                <a:gd name="T29" fmla="*/ 96 h 203"/>
                <a:gd name="T30" fmla="*/ 158 w 191"/>
                <a:gd name="T31" fmla="*/ 98 h 203"/>
                <a:gd name="T32" fmla="*/ 155 w 191"/>
                <a:gd name="T33" fmla="*/ 109 h 203"/>
                <a:gd name="T34" fmla="*/ 147 w 191"/>
                <a:gd name="T35" fmla="*/ 113 h 203"/>
                <a:gd name="T36" fmla="*/ 145 w 191"/>
                <a:gd name="T37" fmla="*/ 132 h 203"/>
                <a:gd name="T38" fmla="*/ 145 w 191"/>
                <a:gd name="T39" fmla="*/ 182 h 203"/>
                <a:gd name="T40" fmla="*/ 150 w 191"/>
                <a:gd name="T41" fmla="*/ 182 h 203"/>
                <a:gd name="T42" fmla="*/ 150 w 191"/>
                <a:gd name="T43" fmla="*/ 190 h 203"/>
                <a:gd name="T44" fmla="*/ 144 w 191"/>
                <a:gd name="T45" fmla="*/ 190 h 203"/>
                <a:gd name="T46" fmla="*/ 144 w 191"/>
                <a:gd name="T47" fmla="*/ 203 h 203"/>
                <a:gd name="T48" fmla="*/ 144 w 191"/>
                <a:gd name="T49" fmla="*/ 203 h 203"/>
                <a:gd name="T50" fmla="*/ 50 w 191"/>
                <a:gd name="T51" fmla="*/ 197 h 203"/>
                <a:gd name="T52" fmla="*/ 50 w 191"/>
                <a:gd name="T53" fmla="*/ 197 h 203"/>
                <a:gd name="T54" fmla="*/ 34 w 191"/>
                <a:gd name="T55" fmla="*/ 174 h 203"/>
                <a:gd name="T56" fmla="*/ 8 w 191"/>
                <a:gd name="T57" fmla="*/ 155 h 203"/>
                <a:gd name="T58" fmla="*/ 0 w 191"/>
                <a:gd name="T59" fmla="*/ 135 h 203"/>
                <a:gd name="T60" fmla="*/ 11 w 191"/>
                <a:gd name="T61" fmla="*/ 128 h 203"/>
                <a:gd name="T62" fmla="*/ 12 w 191"/>
                <a:gd name="T63" fmla="*/ 114 h 203"/>
                <a:gd name="T64" fmla="*/ 14 w 191"/>
                <a:gd name="T65" fmla="*/ 113 h 203"/>
                <a:gd name="T66" fmla="*/ 15 w 191"/>
                <a:gd name="T67" fmla="*/ 105 h 203"/>
                <a:gd name="T68" fmla="*/ 24 w 191"/>
                <a:gd name="T69" fmla="*/ 103 h 203"/>
                <a:gd name="T70" fmla="*/ 32 w 191"/>
                <a:gd name="T71" fmla="*/ 98 h 203"/>
                <a:gd name="T72" fmla="*/ 52 w 191"/>
                <a:gd name="T73" fmla="*/ 92 h 203"/>
                <a:gd name="T74" fmla="*/ 52 w 191"/>
                <a:gd name="T75" fmla="*/ 80 h 203"/>
                <a:gd name="T76" fmla="*/ 37 w 191"/>
                <a:gd name="T77" fmla="*/ 71 h 203"/>
                <a:gd name="T78" fmla="*/ 23 w 191"/>
                <a:gd name="T79" fmla="*/ 61 h 203"/>
                <a:gd name="T80" fmla="*/ 20 w 191"/>
                <a:gd name="T81" fmla="*/ 53 h 203"/>
                <a:gd name="T82" fmla="*/ 20 w 191"/>
                <a:gd name="T83" fmla="*/ 39 h 203"/>
                <a:gd name="T84" fmla="*/ 18 w 191"/>
                <a:gd name="T85" fmla="*/ 31 h 203"/>
                <a:gd name="T86" fmla="*/ 12 w 191"/>
                <a:gd name="T87" fmla="*/ 16 h 203"/>
                <a:gd name="T88" fmla="*/ 6 w 191"/>
                <a:gd name="T89" fmla="*/ 0 h 203"/>
                <a:gd name="T90" fmla="*/ 6 w 191"/>
                <a:gd name="T91" fmla="*/ 0 h 203"/>
                <a:gd name="T92" fmla="*/ 78 w 191"/>
                <a:gd name="T93" fmla="*/ 0 h 203"/>
                <a:gd name="T94" fmla="*/ 78 w 191"/>
                <a:gd name="T95" fmla="*/ 0 h 203"/>
                <a:gd name="T96" fmla="*/ 119 w 191"/>
                <a:gd name="T97" fmla="*/ 0 h 203"/>
                <a:gd name="T98" fmla="*/ 118 w 191"/>
                <a:gd name="T9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1" h="203">
                  <a:moveTo>
                    <a:pt x="118" y="0"/>
                  </a:moveTo>
                  <a:cubicBezTo>
                    <a:pt x="118" y="4"/>
                    <a:pt x="118" y="4"/>
                    <a:pt x="118" y="4"/>
                  </a:cubicBezTo>
                  <a:cubicBezTo>
                    <a:pt x="123" y="4"/>
                    <a:pt x="123" y="4"/>
                    <a:pt x="123" y="4"/>
                  </a:cubicBezTo>
                  <a:cubicBezTo>
                    <a:pt x="123" y="14"/>
                    <a:pt x="123" y="14"/>
                    <a:pt x="123" y="14"/>
                  </a:cubicBezTo>
                  <a:cubicBezTo>
                    <a:pt x="126" y="14"/>
                    <a:pt x="126" y="14"/>
                    <a:pt x="126" y="14"/>
                  </a:cubicBezTo>
                  <a:cubicBezTo>
                    <a:pt x="126" y="39"/>
                    <a:pt x="126" y="39"/>
                    <a:pt x="126" y="39"/>
                  </a:cubicBezTo>
                  <a:cubicBezTo>
                    <a:pt x="182" y="39"/>
                    <a:pt x="182" y="39"/>
                    <a:pt x="182" y="39"/>
                  </a:cubicBezTo>
                  <a:cubicBezTo>
                    <a:pt x="183" y="40"/>
                    <a:pt x="183" y="42"/>
                    <a:pt x="183" y="44"/>
                  </a:cubicBezTo>
                  <a:cubicBezTo>
                    <a:pt x="184" y="45"/>
                    <a:pt x="184" y="47"/>
                    <a:pt x="185" y="49"/>
                  </a:cubicBezTo>
                  <a:cubicBezTo>
                    <a:pt x="187" y="54"/>
                    <a:pt x="191" y="58"/>
                    <a:pt x="191" y="64"/>
                  </a:cubicBezTo>
                  <a:cubicBezTo>
                    <a:pt x="191" y="86"/>
                    <a:pt x="191" y="86"/>
                    <a:pt x="191" y="86"/>
                  </a:cubicBezTo>
                  <a:cubicBezTo>
                    <a:pt x="191" y="86"/>
                    <a:pt x="191" y="86"/>
                    <a:pt x="191" y="86"/>
                  </a:cubicBezTo>
                  <a:cubicBezTo>
                    <a:pt x="191" y="87"/>
                    <a:pt x="190" y="87"/>
                    <a:pt x="189" y="87"/>
                  </a:cubicBezTo>
                  <a:cubicBezTo>
                    <a:pt x="183" y="87"/>
                    <a:pt x="177" y="88"/>
                    <a:pt x="170" y="87"/>
                  </a:cubicBezTo>
                  <a:cubicBezTo>
                    <a:pt x="162" y="86"/>
                    <a:pt x="161" y="89"/>
                    <a:pt x="160" y="96"/>
                  </a:cubicBezTo>
                  <a:cubicBezTo>
                    <a:pt x="159" y="96"/>
                    <a:pt x="159" y="98"/>
                    <a:pt x="158" y="98"/>
                  </a:cubicBezTo>
                  <a:cubicBezTo>
                    <a:pt x="158" y="102"/>
                    <a:pt x="155" y="106"/>
                    <a:pt x="155" y="109"/>
                  </a:cubicBezTo>
                  <a:cubicBezTo>
                    <a:pt x="152" y="109"/>
                    <a:pt x="149" y="112"/>
                    <a:pt x="147" y="113"/>
                  </a:cubicBezTo>
                  <a:cubicBezTo>
                    <a:pt x="146" y="115"/>
                    <a:pt x="139" y="130"/>
                    <a:pt x="145" y="132"/>
                  </a:cubicBezTo>
                  <a:cubicBezTo>
                    <a:pt x="145" y="182"/>
                    <a:pt x="145" y="182"/>
                    <a:pt x="145" y="182"/>
                  </a:cubicBezTo>
                  <a:cubicBezTo>
                    <a:pt x="150" y="182"/>
                    <a:pt x="150" y="182"/>
                    <a:pt x="150" y="182"/>
                  </a:cubicBezTo>
                  <a:cubicBezTo>
                    <a:pt x="150" y="190"/>
                    <a:pt x="150" y="190"/>
                    <a:pt x="150" y="190"/>
                  </a:cubicBezTo>
                  <a:cubicBezTo>
                    <a:pt x="144" y="190"/>
                    <a:pt x="144" y="190"/>
                    <a:pt x="144" y="190"/>
                  </a:cubicBezTo>
                  <a:cubicBezTo>
                    <a:pt x="144" y="203"/>
                    <a:pt x="144" y="203"/>
                    <a:pt x="144" y="203"/>
                  </a:cubicBezTo>
                  <a:cubicBezTo>
                    <a:pt x="144" y="203"/>
                    <a:pt x="144" y="203"/>
                    <a:pt x="144" y="203"/>
                  </a:cubicBezTo>
                  <a:cubicBezTo>
                    <a:pt x="50" y="197"/>
                    <a:pt x="50" y="197"/>
                    <a:pt x="50" y="197"/>
                  </a:cubicBezTo>
                  <a:cubicBezTo>
                    <a:pt x="50" y="197"/>
                    <a:pt x="50" y="197"/>
                    <a:pt x="50" y="197"/>
                  </a:cubicBezTo>
                  <a:cubicBezTo>
                    <a:pt x="50" y="188"/>
                    <a:pt x="43" y="176"/>
                    <a:pt x="34" y="174"/>
                  </a:cubicBezTo>
                  <a:cubicBezTo>
                    <a:pt x="23" y="170"/>
                    <a:pt x="15" y="165"/>
                    <a:pt x="8" y="155"/>
                  </a:cubicBezTo>
                  <a:cubicBezTo>
                    <a:pt x="6" y="154"/>
                    <a:pt x="0" y="137"/>
                    <a:pt x="0" y="135"/>
                  </a:cubicBezTo>
                  <a:cubicBezTo>
                    <a:pt x="0" y="133"/>
                    <a:pt x="9" y="131"/>
                    <a:pt x="11" y="128"/>
                  </a:cubicBezTo>
                  <a:cubicBezTo>
                    <a:pt x="12" y="126"/>
                    <a:pt x="11" y="118"/>
                    <a:pt x="12" y="114"/>
                  </a:cubicBezTo>
                  <a:cubicBezTo>
                    <a:pt x="13" y="114"/>
                    <a:pt x="13" y="114"/>
                    <a:pt x="14" y="113"/>
                  </a:cubicBezTo>
                  <a:cubicBezTo>
                    <a:pt x="14" y="110"/>
                    <a:pt x="15" y="109"/>
                    <a:pt x="15" y="105"/>
                  </a:cubicBezTo>
                  <a:cubicBezTo>
                    <a:pt x="18" y="102"/>
                    <a:pt x="21" y="105"/>
                    <a:pt x="24" y="103"/>
                  </a:cubicBezTo>
                  <a:cubicBezTo>
                    <a:pt x="28" y="102"/>
                    <a:pt x="27" y="98"/>
                    <a:pt x="32" y="98"/>
                  </a:cubicBezTo>
                  <a:cubicBezTo>
                    <a:pt x="42" y="98"/>
                    <a:pt x="44" y="93"/>
                    <a:pt x="52" y="92"/>
                  </a:cubicBezTo>
                  <a:cubicBezTo>
                    <a:pt x="57" y="90"/>
                    <a:pt x="53" y="83"/>
                    <a:pt x="52" y="80"/>
                  </a:cubicBezTo>
                  <a:cubicBezTo>
                    <a:pt x="48" y="71"/>
                    <a:pt x="46" y="72"/>
                    <a:pt x="37" y="71"/>
                  </a:cubicBezTo>
                  <a:cubicBezTo>
                    <a:pt x="29" y="71"/>
                    <a:pt x="27" y="68"/>
                    <a:pt x="23" y="61"/>
                  </a:cubicBezTo>
                  <a:cubicBezTo>
                    <a:pt x="20" y="58"/>
                    <a:pt x="17" y="57"/>
                    <a:pt x="20" y="53"/>
                  </a:cubicBezTo>
                  <a:cubicBezTo>
                    <a:pt x="20" y="51"/>
                    <a:pt x="20" y="41"/>
                    <a:pt x="20" y="39"/>
                  </a:cubicBezTo>
                  <a:cubicBezTo>
                    <a:pt x="20" y="36"/>
                    <a:pt x="18" y="34"/>
                    <a:pt x="18" y="31"/>
                  </a:cubicBezTo>
                  <a:cubicBezTo>
                    <a:pt x="16" y="30"/>
                    <a:pt x="13" y="19"/>
                    <a:pt x="12" y="16"/>
                  </a:cubicBezTo>
                  <a:cubicBezTo>
                    <a:pt x="10" y="11"/>
                    <a:pt x="7" y="6"/>
                    <a:pt x="6" y="0"/>
                  </a:cubicBezTo>
                  <a:cubicBezTo>
                    <a:pt x="6" y="0"/>
                    <a:pt x="6" y="0"/>
                    <a:pt x="6" y="0"/>
                  </a:cubicBezTo>
                  <a:cubicBezTo>
                    <a:pt x="78" y="0"/>
                    <a:pt x="78" y="0"/>
                    <a:pt x="78" y="0"/>
                  </a:cubicBezTo>
                  <a:cubicBezTo>
                    <a:pt x="78" y="0"/>
                    <a:pt x="78" y="0"/>
                    <a:pt x="78" y="0"/>
                  </a:cubicBezTo>
                  <a:cubicBezTo>
                    <a:pt x="119" y="0"/>
                    <a:pt x="119" y="0"/>
                    <a:pt x="119" y="0"/>
                  </a:cubicBezTo>
                  <a:lnTo>
                    <a:pt x="118" y="0"/>
                  </a:ln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563" name="TIFT"/>
            <p:cNvSpPr>
              <a:spLocks/>
            </p:cNvSpPr>
            <p:nvPr/>
          </p:nvSpPr>
          <p:spPr bwMode="auto">
            <a:xfrm>
              <a:off x="4110038" y="4748213"/>
              <a:ext cx="320675" cy="314325"/>
            </a:xfrm>
            <a:custGeom>
              <a:avLst/>
              <a:gdLst>
                <a:gd name="T0" fmla="*/ 94 w 135"/>
                <a:gd name="T1" fmla="*/ 122 h 132"/>
                <a:gd name="T2" fmla="*/ 94 w 135"/>
                <a:gd name="T3" fmla="*/ 119 h 132"/>
                <a:gd name="T4" fmla="*/ 97 w 135"/>
                <a:gd name="T5" fmla="*/ 119 h 132"/>
                <a:gd name="T6" fmla="*/ 97 w 135"/>
                <a:gd name="T7" fmla="*/ 115 h 132"/>
                <a:gd name="T8" fmla="*/ 103 w 135"/>
                <a:gd name="T9" fmla="*/ 115 h 132"/>
                <a:gd name="T10" fmla="*/ 103 w 135"/>
                <a:gd name="T11" fmla="*/ 109 h 132"/>
                <a:gd name="T12" fmla="*/ 109 w 135"/>
                <a:gd name="T13" fmla="*/ 110 h 132"/>
                <a:gd name="T14" fmla="*/ 109 w 135"/>
                <a:gd name="T15" fmla="*/ 103 h 132"/>
                <a:gd name="T16" fmla="*/ 114 w 135"/>
                <a:gd name="T17" fmla="*/ 103 h 132"/>
                <a:gd name="T18" fmla="*/ 114 w 135"/>
                <a:gd name="T19" fmla="*/ 97 h 132"/>
                <a:gd name="T20" fmla="*/ 121 w 135"/>
                <a:gd name="T21" fmla="*/ 97 h 132"/>
                <a:gd name="T22" fmla="*/ 121 w 135"/>
                <a:gd name="T23" fmla="*/ 66 h 132"/>
                <a:gd name="T24" fmla="*/ 135 w 135"/>
                <a:gd name="T25" fmla="*/ 66 h 132"/>
                <a:gd name="T26" fmla="*/ 135 w 135"/>
                <a:gd name="T27" fmla="*/ 61 h 132"/>
                <a:gd name="T28" fmla="*/ 135 w 135"/>
                <a:gd name="T29" fmla="*/ 61 h 132"/>
                <a:gd name="T30" fmla="*/ 129 w 135"/>
                <a:gd name="T31" fmla="*/ 59 h 132"/>
                <a:gd name="T32" fmla="*/ 128 w 135"/>
                <a:gd name="T33" fmla="*/ 58 h 132"/>
                <a:gd name="T34" fmla="*/ 116 w 135"/>
                <a:gd name="T35" fmla="*/ 54 h 132"/>
                <a:gd name="T36" fmla="*/ 114 w 135"/>
                <a:gd name="T37" fmla="*/ 48 h 132"/>
                <a:gd name="T38" fmla="*/ 112 w 135"/>
                <a:gd name="T39" fmla="*/ 38 h 132"/>
                <a:gd name="T40" fmla="*/ 101 w 135"/>
                <a:gd name="T41" fmla="*/ 20 h 132"/>
                <a:gd name="T42" fmla="*/ 80 w 135"/>
                <a:gd name="T43" fmla="*/ 20 h 132"/>
                <a:gd name="T44" fmla="*/ 80 w 135"/>
                <a:gd name="T45" fmla="*/ 13 h 132"/>
                <a:gd name="T46" fmla="*/ 67 w 135"/>
                <a:gd name="T47" fmla="*/ 13 h 132"/>
                <a:gd name="T48" fmla="*/ 67 w 135"/>
                <a:gd name="T49" fmla="*/ 0 h 132"/>
                <a:gd name="T50" fmla="*/ 67 w 135"/>
                <a:gd name="T51" fmla="*/ 0 h 132"/>
                <a:gd name="T52" fmla="*/ 6 w 135"/>
                <a:gd name="T53" fmla="*/ 0 h 132"/>
                <a:gd name="T54" fmla="*/ 6 w 135"/>
                <a:gd name="T55" fmla="*/ 15 h 132"/>
                <a:gd name="T56" fmla="*/ 6 w 135"/>
                <a:gd name="T57" fmla="*/ 15 h 132"/>
                <a:gd name="T58" fmla="*/ 6 w 135"/>
                <a:gd name="T59" fmla="*/ 54 h 132"/>
                <a:gd name="T60" fmla="*/ 0 w 135"/>
                <a:gd name="T61" fmla="*/ 60 h 132"/>
                <a:gd name="T62" fmla="*/ 0 w 135"/>
                <a:gd name="T63" fmla="*/ 80 h 132"/>
                <a:gd name="T64" fmla="*/ 5 w 135"/>
                <a:gd name="T65" fmla="*/ 80 h 132"/>
                <a:gd name="T66" fmla="*/ 5 w 135"/>
                <a:gd name="T67" fmla="*/ 131 h 132"/>
                <a:gd name="T68" fmla="*/ 5 w 135"/>
                <a:gd name="T69" fmla="*/ 131 h 132"/>
                <a:gd name="T70" fmla="*/ 62 w 135"/>
                <a:gd name="T71" fmla="*/ 132 h 132"/>
                <a:gd name="T72" fmla="*/ 62 w 135"/>
                <a:gd name="T73" fmla="*/ 132 h 132"/>
                <a:gd name="T74" fmla="*/ 85 w 135"/>
                <a:gd name="T75" fmla="*/ 132 h 132"/>
                <a:gd name="T76" fmla="*/ 94 w 135"/>
                <a:gd name="T77" fmla="*/ 12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 h="132">
                  <a:moveTo>
                    <a:pt x="94" y="122"/>
                  </a:moveTo>
                  <a:cubicBezTo>
                    <a:pt x="94" y="119"/>
                    <a:pt x="94" y="119"/>
                    <a:pt x="94" y="119"/>
                  </a:cubicBezTo>
                  <a:cubicBezTo>
                    <a:pt x="97" y="119"/>
                    <a:pt x="97" y="119"/>
                    <a:pt x="97" y="119"/>
                  </a:cubicBezTo>
                  <a:cubicBezTo>
                    <a:pt x="97" y="115"/>
                    <a:pt x="97" y="115"/>
                    <a:pt x="97" y="115"/>
                  </a:cubicBezTo>
                  <a:cubicBezTo>
                    <a:pt x="103" y="115"/>
                    <a:pt x="103" y="115"/>
                    <a:pt x="103" y="115"/>
                  </a:cubicBezTo>
                  <a:cubicBezTo>
                    <a:pt x="103" y="109"/>
                    <a:pt x="103" y="109"/>
                    <a:pt x="103" y="109"/>
                  </a:cubicBezTo>
                  <a:cubicBezTo>
                    <a:pt x="109" y="110"/>
                    <a:pt x="109" y="110"/>
                    <a:pt x="109" y="110"/>
                  </a:cubicBezTo>
                  <a:cubicBezTo>
                    <a:pt x="109" y="103"/>
                    <a:pt x="109" y="103"/>
                    <a:pt x="109" y="103"/>
                  </a:cubicBezTo>
                  <a:cubicBezTo>
                    <a:pt x="114" y="103"/>
                    <a:pt x="114" y="103"/>
                    <a:pt x="114" y="103"/>
                  </a:cubicBezTo>
                  <a:cubicBezTo>
                    <a:pt x="114" y="97"/>
                    <a:pt x="114" y="97"/>
                    <a:pt x="114" y="97"/>
                  </a:cubicBezTo>
                  <a:cubicBezTo>
                    <a:pt x="121" y="97"/>
                    <a:pt x="121" y="97"/>
                    <a:pt x="121" y="97"/>
                  </a:cubicBezTo>
                  <a:cubicBezTo>
                    <a:pt x="121" y="66"/>
                    <a:pt x="121" y="66"/>
                    <a:pt x="121" y="66"/>
                  </a:cubicBezTo>
                  <a:cubicBezTo>
                    <a:pt x="135" y="66"/>
                    <a:pt x="135" y="66"/>
                    <a:pt x="135" y="66"/>
                  </a:cubicBezTo>
                  <a:cubicBezTo>
                    <a:pt x="135" y="61"/>
                    <a:pt x="135" y="61"/>
                    <a:pt x="135" y="61"/>
                  </a:cubicBezTo>
                  <a:cubicBezTo>
                    <a:pt x="135" y="61"/>
                    <a:pt x="135" y="61"/>
                    <a:pt x="135" y="61"/>
                  </a:cubicBezTo>
                  <a:cubicBezTo>
                    <a:pt x="129" y="59"/>
                    <a:pt x="129" y="59"/>
                    <a:pt x="129" y="59"/>
                  </a:cubicBezTo>
                  <a:cubicBezTo>
                    <a:pt x="129" y="59"/>
                    <a:pt x="129" y="58"/>
                    <a:pt x="128" y="58"/>
                  </a:cubicBezTo>
                  <a:cubicBezTo>
                    <a:pt x="126" y="56"/>
                    <a:pt x="117" y="56"/>
                    <a:pt x="116" y="54"/>
                  </a:cubicBezTo>
                  <a:cubicBezTo>
                    <a:pt x="115" y="54"/>
                    <a:pt x="115" y="49"/>
                    <a:pt x="114" y="48"/>
                  </a:cubicBezTo>
                  <a:cubicBezTo>
                    <a:pt x="114" y="44"/>
                    <a:pt x="113" y="41"/>
                    <a:pt x="112" y="38"/>
                  </a:cubicBezTo>
                  <a:cubicBezTo>
                    <a:pt x="110" y="32"/>
                    <a:pt x="106" y="24"/>
                    <a:pt x="101" y="20"/>
                  </a:cubicBezTo>
                  <a:cubicBezTo>
                    <a:pt x="80" y="20"/>
                    <a:pt x="80" y="20"/>
                    <a:pt x="80" y="20"/>
                  </a:cubicBezTo>
                  <a:cubicBezTo>
                    <a:pt x="80" y="13"/>
                    <a:pt x="80" y="13"/>
                    <a:pt x="80" y="13"/>
                  </a:cubicBezTo>
                  <a:cubicBezTo>
                    <a:pt x="67" y="13"/>
                    <a:pt x="67" y="13"/>
                    <a:pt x="67" y="13"/>
                  </a:cubicBezTo>
                  <a:cubicBezTo>
                    <a:pt x="67" y="0"/>
                    <a:pt x="67" y="0"/>
                    <a:pt x="67" y="0"/>
                  </a:cubicBezTo>
                  <a:cubicBezTo>
                    <a:pt x="67" y="0"/>
                    <a:pt x="67" y="0"/>
                    <a:pt x="67" y="0"/>
                  </a:cubicBezTo>
                  <a:cubicBezTo>
                    <a:pt x="6" y="0"/>
                    <a:pt x="6" y="0"/>
                    <a:pt x="6" y="0"/>
                  </a:cubicBezTo>
                  <a:cubicBezTo>
                    <a:pt x="6" y="15"/>
                    <a:pt x="6" y="15"/>
                    <a:pt x="6" y="15"/>
                  </a:cubicBezTo>
                  <a:cubicBezTo>
                    <a:pt x="6" y="15"/>
                    <a:pt x="6" y="15"/>
                    <a:pt x="6" y="15"/>
                  </a:cubicBezTo>
                  <a:cubicBezTo>
                    <a:pt x="6" y="54"/>
                    <a:pt x="6" y="54"/>
                    <a:pt x="6" y="54"/>
                  </a:cubicBezTo>
                  <a:cubicBezTo>
                    <a:pt x="0" y="60"/>
                    <a:pt x="0" y="60"/>
                    <a:pt x="0" y="60"/>
                  </a:cubicBezTo>
                  <a:cubicBezTo>
                    <a:pt x="0" y="80"/>
                    <a:pt x="0" y="80"/>
                    <a:pt x="0" y="80"/>
                  </a:cubicBezTo>
                  <a:cubicBezTo>
                    <a:pt x="5" y="80"/>
                    <a:pt x="5" y="80"/>
                    <a:pt x="5" y="80"/>
                  </a:cubicBezTo>
                  <a:cubicBezTo>
                    <a:pt x="5" y="131"/>
                    <a:pt x="5" y="131"/>
                    <a:pt x="5" y="131"/>
                  </a:cubicBezTo>
                  <a:cubicBezTo>
                    <a:pt x="5" y="131"/>
                    <a:pt x="5" y="131"/>
                    <a:pt x="5" y="131"/>
                  </a:cubicBezTo>
                  <a:cubicBezTo>
                    <a:pt x="62" y="132"/>
                    <a:pt x="62" y="132"/>
                    <a:pt x="62" y="132"/>
                  </a:cubicBezTo>
                  <a:cubicBezTo>
                    <a:pt x="62" y="132"/>
                    <a:pt x="62" y="132"/>
                    <a:pt x="62" y="132"/>
                  </a:cubicBezTo>
                  <a:cubicBezTo>
                    <a:pt x="85" y="132"/>
                    <a:pt x="85" y="132"/>
                    <a:pt x="85" y="132"/>
                  </a:cubicBezTo>
                  <a:cubicBezTo>
                    <a:pt x="94" y="122"/>
                    <a:pt x="94" y="122"/>
                    <a:pt x="94" y="122"/>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564" name="TURNER"/>
            <p:cNvSpPr>
              <a:spLocks/>
            </p:cNvSpPr>
            <p:nvPr/>
          </p:nvSpPr>
          <p:spPr bwMode="auto">
            <a:xfrm>
              <a:off x="3978275" y="4446588"/>
              <a:ext cx="338138" cy="338138"/>
            </a:xfrm>
            <a:custGeom>
              <a:avLst/>
              <a:gdLst>
                <a:gd name="T0" fmla="*/ 122 w 142"/>
                <a:gd name="T1" fmla="*/ 127 h 142"/>
                <a:gd name="T2" fmla="*/ 125 w 142"/>
                <a:gd name="T3" fmla="*/ 104 h 142"/>
                <a:gd name="T4" fmla="*/ 126 w 142"/>
                <a:gd name="T5" fmla="*/ 78 h 142"/>
                <a:gd name="T6" fmla="*/ 142 w 142"/>
                <a:gd name="T7" fmla="*/ 70 h 142"/>
                <a:gd name="T8" fmla="*/ 136 w 142"/>
                <a:gd name="T9" fmla="*/ 63 h 142"/>
                <a:gd name="T10" fmla="*/ 139 w 142"/>
                <a:gd name="T11" fmla="*/ 54 h 142"/>
                <a:gd name="T12" fmla="*/ 141 w 142"/>
                <a:gd name="T13" fmla="*/ 47 h 142"/>
                <a:gd name="T14" fmla="*/ 141 w 142"/>
                <a:gd name="T15" fmla="*/ 47 h 142"/>
                <a:gd name="T16" fmla="*/ 141 w 142"/>
                <a:gd name="T17" fmla="*/ 40 h 142"/>
                <a:gd name="T18" fmla="*/ 139 w 142"/>
                <a:gd name="T19" fmla="*/ 33 h 142"/>
                <a:gd name="T20" fmla="*/ 138 w 142"/>
                <a:gd name="T21" fmla="*/ 28 h 142"/>
                <a:gd name="T22" fmla="*/ 134 w 142"/>
                <a:gd name="T23" fmla="*/ 25 h 142"/>
                <a:gd name="T24" fmla="*/ 133 w 142"/>
                <a:gd name="T25" fmla="*/ 16 h 142"/>
                <a:gd name="T26" fmla="*/ 131 w 142"/>
                <a:gd name="T27" fmla="*/ 8 h 142"/>
                <a:gd name="T28" fmla="*/ 130 w 142"/>
                <a:gd name="T29" fmla="*/ 3 h 142"/>
                <a:gd name="T30" fmla="*/ 130 w 142"/>
                <a:gd name="T31" fmla="*/ 3 h 142"/>
                <a:gd name="T32" fmla="*/ 106 w 142"/>
                <a:gd name="T33" fmla="*/ 3 h 142"/>
                <a:gd name="T34" fmla="*/ 106 w 142"/>
                <a:gd name="T35" fmla="*/ 0 h 142"/>
                <a:gd name="T36" fmla="*/ 77 w 142"/>
                <a:gd name="T37" fmla="*/ 0 h 142"/>
                <a:gd name="T38" fmla="*/ 77 w 142"/>
                <a:gd name="T39" fmla="*/ 0 h 142"/>
                <a:gd name="T40" fmla="*/ 77 w 142"/>
                <a:gd name="T41" fmla="*/ 27 h 142"/>
                <a:gd name="T42" fmla="*/ 0 w 142"/>
                <a:gd name="T43" fmla="*/ 26 h 142"/>
                <a:gd name="T44" fmla="*/ 0 w 142"/>
                <a:gd name="T45" fmla="*/ 26 h 142"/>
                <a:gd name="T46" fmla="*/ 0 w 142"/>
                <a:gd name="T47" fmla="*/ 115 h 142"/>
                <a:gd name="T48" fmla="*/ 34 w 142"/>
                <a:gd name="T49" fmla="*/ 115 h 142"/>
                <a:gd name="T50" fmla="*/ 37 w 142"/>
                <a:gd name="T51" fmla="*/ 117 h 142"/>
                <a:gd name="T52" fmla="*/ 39 w 142"/>
                <a:gd name="T53" fmla="*/ 120 h 142"/>
                <a:gd name="T54" fmla="*/ 44 w 142"/>
                <a:gd name="T55" fmla="*/ 124 h 142"/>
                <a:gd name="T56" fmla="*/ 49 w 142"/>
                <a:gd name="T57" fmla="*/ 125 h 142"/>
                <a:gd name="T58" fmla="*/ 51 w 142"/>
                <a:gd name="T59" fmla="*/ 139 h 142"/>
                <a:gd name="T60" fmla="*/ 52 w 142"/>
                <a:gd name="T61" fmla="*/ 140 h 142"/>
                <a:gd name="T62" fmla="*/ 55 w 142"/>
                <a:gd name="T63" fmla="*/ 142 h 142"/>
                <a:gd name="T64" fmla="*/ 61 w 142"/>
                <a:gd name="T65" fmla="*/ 142 h 142"/>
                <a:gd name="T66" fmla="*/ 61 w 142"/>
                <a:gd name="T67" fmla="*/ 142 h 142"/>
                <a:gd name="T68" fmla="*/ 61 w 142"/>
                <a:gd name="T69" fmla="*/ 127 h 142"/>
                <a:gd name="T70" fmla="*/ 122 w 142"/>
                <a:gd name="T71" fmla="*/ 12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 h="142">
                  <a:moveTo>
                    <a:pt x="122" y="127"/>
                  </a:moveTo>
                  <a:cubicBezTo>
                    <a:pt x="125" y="121"/>
                    <a:pt x="125" y="111"/>
                    <a:pt x="125" y="104"/>
                  </a:cubicBezTo>
                  <a:cubicBezTo>
                    <a:pt x="126" y="78"/>
                    <a:pt x="126" y="78"/>
                    <a:pt x="126" y="78"/>
                  </a:cubicBezTo>
                  <a:cubicBezTo>
                    <a:pt x="134" y="78"/>
                    <a:pt x="142" y="82"/>
                    <a:pt x="142" y="70"/>
                  </a:cubicBezTo>
                  <a:cubicBezTo>
                    <a:pt x="142" y="66"/>
                    <a:pt x="137" y="65"/>
                    <a:pt x="136" y="63"/>
                  </a:cubicBezTo>
                  <a:cubicBezTo>
                    <a:pt x="134" y="60"/>
                    <a:pt x="139" y="58"/>
                    <a:pt x="139" y="54"/>
                  </a:cubicBezTo>
                  <a:cubicBezTo>
                    <a:pt x="141" y="47"/>
                    <a:pt x="141" y="47"/>
                    <a:pt x="141" y="47"/>
                  </a:cubicBezTo>
                  <a:cubicBezTo>
                    <a:pt x="141" y="47"/>
                    <a:pt x="141" y="47"/>
                    <a:pt x="141" y="47"/>
                  </a:cubicBezTo>
                  <a:cubicBezTo>
                    <a:pt x="141" y="40"/>
                    <a:pt x="141" y="40"/>
                    <a:pt x="141" y="40"/>
                  </a:cubicBezTo>
                  <a:cubicBezTo>
                    <a:pt x="140" y="38"/>
                    <a:pt x="140" y="35"/>
                    <a:pt x="139" y="33"/>
                  </a:cubicBezTo>
                  <a:cubicBezTo>
                    <a:pt x="139" y="31"/>
                    <a:pt x="138" y="30"/>
                    <a:pt x="138" y="28"/>
                  </a:cubicBezTo>
                  <a:cubicBezTo>
                    <a:pt x="137" y="28"/>
                    <a:pt x="135" y="25"/>
                    <a:pt x="134" y="25"/>
                  </a:cubicBezTo>
                  <a:cubicBezTo>
                    <a:pt x="134" y="22"/>
                    <a:pt x="133" y="19"/>
                    <a:pt x="133" y="16"/>
                  </a:cubicBezTo>
                  <a:cubicBezTo>
                    <a:pt x="132" y="13"/>
                    <a:pt x="131" y="11"/>
                    <a:pt x="131" y="8"/>
                  </a:cubicBezTo>
                  <a:cubicBezTo>
                    <a:pt x="131" y="6"/>
                    <a:pt x="131" y="5"/>
                    <a:pt x="130" y="3"/>
                  </a:cubicBezTo>
                  <a:cubicBezTo>
                    <a:pt x="130" y="3"/>
                    <a:pt x="130" y="3"/>
                    <a:pt x="130" y="3"/>
                  </a:cubicBezTo>
                  <a:cubicBezTo>
                    <a:pt x="106" y="3"/>
                    <a:pt x="106" y="3"/>
                    <a:pt x="106" y="3"/>
                  </a:cubicBezTo>
                  <a:cubicBezTo>
                    <a:pt x="106" y="0"/>
                    <a:pt x="106" y="0"/>
                    <a:pt x="106" y="0"/>
                  </a:cubicBezTo>
                  <a:cubicBezTo>
                    <a:pt x="77" y="0"/>
                    <a:pt x="77" y="0"/>
                    <a:pt x="77" y="0"/>
                  </a:cubicBezTo>
                  <a:cubicBezTo>
                    <a:pt x="77" y="0"/>
                    <a:pt x="77" y="0"/>
                    <a:pt x="77" y="0"/>
                  </a:cubicBezTo>
                  <a:cubicBezTo>
                    <a:pt x="77" y="27"/>
                    <a:pt x="77" y="27"/>
                    <a:pt x="77" y="27"/>
                  </a:cubicBezTo>
                  <a:cubicBezTo>
                    <a:pt x="0" y="26"/>
                    <a:pt x="0" y="26"/>
                    <a:pt x="0" y="26"/>
                  </a:cubicBezTo>
                  <a:cubicBezTo>
                    <a:pt x="0" y="26"/>
                    <a:pt x="0" y="26"/>
                    <a:pt x="0" y="26"/>
                  </a:cubicBezTo>
                  <a:cubicBezTo>
                    <a:pt x="0" y="115"/>
                    <a:pt x="0" y="115"/>
                    <a:pt x="0" y="115"/>
                  </a:cubicBezTo>
                  <a:cubicBezTo>
                    <a:pt x="34" y="115"/>
                    <a:pt x="34" y="115"/>
                    <a:pt x="34" y="115"/>
                  </a:cubicBezTo>
                  <a:cubicBezTo>
                    <a:pt x="36" y="116"/>
                    <a:pt x="36" y="116"/>
                    <a:pt x="37" y="117"/>
                  </a:cubicBezTo>
                  <a:cubicBezTo>
                    <a:pt x="38" y="118"/>
                    <a:pt x="38" y="119"/>
                    <a:pt x="39" y="120"/>
                  </a:cubicBezTo>
                  <a:cubicBezTo>
                    <a:pt x="40" y="121"/>
                    <a:pt x="42" y="124"/>
                    <a:pt x="44" y="124"/>
                  </a:cubicBezTo>
                  <a:cubicBezTo>
                    <a:pt x="45" y="124"/>
                    <a:pt x="47" y="125"/>
                    <a:pt x="49" y="125"/>
                  </a:cubicBezTo>
                  <a:cubicBezTo>
                    <a:pt x="52" y="126"/>
                    <a:pt x="51" y="136"/>
                    <a:pt x="51" y="139"/>
                  </a:cubicBezTo>
                  <a:cubicBezTo>
                    <a:pt x="52" y="139"/>
                    <a:pt x="52" y="140"/>
                    <a:pt x="52" y="140"/>
                  </a:cubicBezTo>
                  <a:cubicBezTo>
                    <a:pt x="52" y="142"/>
                    <a:pt x="54" y="142"/>
                    <a:pt x="55" y="142"/>
                  </a:cubicBezTo>
                  <a:cubicBezTo>
                    <a:pt x="61" y="142"/>
                    <a:pt x="61" y="142"/>
                    <a:pt x="61" y="142"/>
                  </a:cubicBezTo>
                  <a:cubicBezTo>
                    <a:pt x="61" y="142"/>
                    <a:pt x="61" y="142"/>
                    <a:pt x="61" y="142"/>
                  </a:cubicBezTo>
                  <a:cubicBezTo>
                    <a:pt x="61" y="127"/>
                    <a:pt x="61" y="127"/>
                    <a:pt x="61" y="127"/>
                  </a:cubicBezTo>
                  <a:cubicBezTo>
                    <a:pt x="122" y="127"/>
                    <a:pt x="122" y="127"/>
                    <a:pt x="122" y="127"/>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rgbClr val="4F81BD"/>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565" name="PIERCE"/>
            <p:cNvSpPr>
              <a:spLocks/>
            </p:cNvSpPr>
            <p:nvPr/>
          </p:nvSpPr>
          <p:spPr bwMode="auto">
            <a:xfrm>
              <a:off x="5334000" y="4824413"/>
              <a:ext cx="428625" cy="384175"/>
            </a:xfrm>
            <a:custGeom>
              <a:avLst/>
              <a:gdLst>
                <a:gd name="T0" fmla="*/ 94 w 180"/>
                <a:gd name="T1" fmla="*/ 13 h 161"/>
                <a:gd name="T2" fmla="*/ 108 w 180"/>
                <a:gd name="T3" fmla="*/ 29 h 161"/>
                <a:gd name="T4" fmla="*/ 115 w 180"/>
                <a:gd name="T5" fmla="*/ 31 h 161"/>
                <a:gd name="T6" fmla="*/ 121 w 180"/>
                <a:gd name="T7" fmla="*/ 27 h 161"/>
                <a:gd name="T8" fmla="*/ 152 w 180"/>
                <a:gd name="T9" fmla="*/ 41 h 161"/>
                <a:gd name="T10" fmla="*/ 153 w 180"/>
                <a:gd name="T11" fmla="*/ 64 h 161"/>
                <a:gd name="T12" fmla="*/ 161 w 180"/>
                <a:gd name="T13" fmla="*/ 82 h 161"/>
                <a:gd name="T14" fmla="*/ 160 w 180"/>
                <a:gd name="T15" fmla="*/ 86 h 161"/>
                <a:gd name="T16" fmla="*/ 165 w 180"/>
                <a:gd name="T17" fmla="*/ 98 h 161"/>
                <a:gd name="T18" fmla="*/ 177 w 180"/>
                <a:gd name="T19" fmla="*/ 111 h 161"/>
                <a:gd name="T20" fmla="*/ 172 w 180"/>
                <a:gd name="T21" fmla="*/ 123 h 161"/>
                <a:gd name="T22" fmla="*/ 132 w 180"/>
                <a:gd name="T23" fmla="*/ 129 h 161"/>
                <a:gd name="T24" fmla="*/ 115 w 180"/>
                <a:gd name="T25" fmla="*/ 139 h 161"/>
                <a:gd name="T26" fmla="*/ 95 w 180"/>
                <a:gd name="T27" fmla="*/ 160 h 161"/>
                <a:gd name="T28" fmla="*/ 60 w 180"/>
                <a:gd name="T29" fmla="*/ 151 h 161"/>
                <a:gd name="T30" fmla="*/ 58 w 180"/>
                <a:gd name="T31" fmla="*/ 151 h 161"/>
                <a:gd name="T32" fmla="*/ 48 w 180"/>
                <a:gd name="T33" fmla="*/ 150 h 161"/>
                <a:gd name="T34" fmla="*/ 45 w 180"/>
                <a:gd name="T35" fmla="*/ 150 h 161"/>
                <a:gd name="T36" fmla="*/ 44 w 180"/>
                <a:gd name="T37" fmla="*/ 148 h 161"/>
                <a:gd name="T38" fmla="*/ 42 w 180"/>
                <a:gd name="T39" fmla="*/ 146 h 161"/>
                <a:gd name="T40" fmla="*/ 28 w 180"/>
                <a:gd name="T41" fmla="*/ 134 h 161"/>
                <a:gd name="T42" fmla="*/ 15 w 180"/>
                <a:gd name="T43" fmla="*/ 117 h 161"/>
                <a:gd name="T44" fmla="*/ 13 w 180"/>
                <a:gd name="T45" fmla="*/ 82 h 161"/>
                <a:gd name="T46" fmla="*/ 1 w 180"/>
                <a:gd name="T47" fmla="*/ 73 h 161"/>
                <a:gd name="T48" fmla="*/ 7 w 180"/>
                <a:gd name="T49" fmla="*/ 64 h 161"/>
                <a:gd name="T50" fmla="*/ 2 w 180"/>
                <a:gd name="T51" fmla="*/ 56 h 161"/>
                <a:gd name="T52" fmla="*/ 8 w 180"/>
                <a:gd name="T53" fmla="*/ 56 h 161"/>
                <a:gd name="T54" fmla="*/ 31 w 180"/>
                <a:gd name="T55" fmla="*/ 51 h 161"/>
                <a:gd name="T56" fmla="*/ 38 w 180"/>
                <a:gd name="T57" fmla="*/ 45 h 161"/>
                <a:gd name="T58" fmla="*/ 44 w 180"/>
                <a:gd name="T59" fmla="*/ 38 h 161"/>
                <a:gd name="T60" fmla="*/ 50 w 180"/>
                <a:gd name="T61" fmla="*/ 33 h 161"/>
                <a:gd name="T62" fmla="*/ 64 w 180"/>
                <a:gd name="T63" fmla="*/ 20 h 161"/>
                <a:gd name="T64" fmla="*/ 69 w 180"/>
                <a:gd name="T65" fmla="*/ 13 h 161"/>
                <a:gd name="T66" fmla="*/ 78 w 180"/>
                <a:gd name="T67" fmla="*/ 8 h 161"/>
                <a:gd name="T68" fmla="*/ 79 w 180"/>
                <a:gd name="T6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161">
                  <a:moveTo>
                    <a:pt x="79" y="0"/>
                  </a:moveTo>
                  <a:cubicBezTo>
                    <a:pt x="84" y="5"/>
                    <a:pt x="89" y="9"/>
                    <a:pt x="94" y="13"/>
                  </a:cubicBezTo>
                  <a:cubicBezTo>
                    <a:pt x="98" y="16"/>
                    <a:pt x="100" y="18"/>
                    <a:pt x="103" y="22"/>
                  </a:cubicBezTo>
                  <a:cubicBezTo>
                    <a:pt x="104" y="23"/>
                    <a:pt x="107" y="27"/>
                    <a:pt x="108" y="29"/>
                  </a:cubicBezTo>
                  <a:cubicBezTo>
                    <a:pt x="108" y="29"/>
                    <a:pt x="109" y="30"/>
                    <a:pt x="110" y="31"/>
                  </a:cubicBezTo>
                  <a:cubicBezTo>
                    <a:pt x="111" y="32"/>
                    <a:pt x="114" y="32"/>
                    <a:pt x="115" y="31"/>
                  </a:cubicBezTo>
                  <a:cubicBezTo>
                    <a:pt x="121" y="27"/>
                    <a:pt x="121" y="27"/>
                    <a:pt x="121" y="27"/>
                  </a:cubicBezTo>
                  <a:cubicBezTo>
                    <a:pt x="121" y="27"/>
                    <a:pt x="121" y="27"/>
                    <a:pt x="121" y="27"/>
                  </a:cubicBezTo>
                  <a:cubicBezTo>
                    <a:pt x="126" y="26"/>
                    <a:pt x="132" y="23"/>
                    <a:pt x="138" y="25"/>
                  </a:cubicBezTo>
                  <a:cubicBezTo>
                    <a:pt x="146" y="26"/>
                    <a:pt x="152" y="34"/>
                    <a:pt x="152" y="41"/>
                  </a:cubicBezTo>
                  <a:cubicBezTo>
                    <a:pt x="152" y="53"/>
                    <a:pt x="152" y="53"/>
                    <a:pt x="152" y="53"/>
                  </a:cubicBezTo>
                  <a:cubicBezTo>
                    <a:pt x="152" y="57"/>
                    <a:pt x="153" y="60"/>
                    <a:pt x="153" y="64"/>
                  </a:cubicBezTo>
                  <a:cubicBezTo>
                    <a:pt x="155" y="67"/>
                    <a:pt x="155" y="72"/>
                    <a:pt x="157" y="76"/>
                  </a:cubicBezTo>
                  <a:cubicBezTo>
                    <a:pt x="161" y="82"/>
                    <a:pt x="161" y="82"/>
                    <a:pt x="161" y="82"/>
                  </a:cubicBezTo>
                  <a:cubicBezTo>
                    <a:pt x="161" y="82"/>
                    <a:pt x="161" y="82"/>
                    <a:pt x="161" y="82"/>
                  </a:cubicBezTo>
                  <a:cubicBezTo>
                    <a:pt x="160" y="86"/>
                    <a:pt x="160" y="86"/>
                    <a:pt x="160" y="86"/>
                  </a:cubicBezTo>
                  <a:cubicBezTo>
                    <a:pt x="161" y="88"/>
                    <a:pt x="161" y="90"/>
                    <a:pt x="162" y="92"/>
                  </a:cubicBezTo>
                  <a:cubicBezTo>
                    <a:pt x="165" y="98"/>
                    <a:pt x="165" y="98"/>
                    <a:pt x="165" y="98"/>
                  </a:cubicBezTo>
                  <a:cubicBezTo>
                    <a:pt x="167" y="101"/>
                    <a:pt x="170" y="105"/>
                    <a:pt x="173" y="107"/>
                  </a:cubicBezTo>
                  <a:cubicBezTo>
                    <a:pt x="174" y="107"/>
                    <a:pt x="177" y="110"/>
                    <a:pt x="177" y="111"/>
                  </a:cubicBezTo>
                  <a:cubicBezTo>
                    <a:pt x="180" y="111"/>
                    <a:pt x="178" y="116"/>
                    <a:pt x="177" y="118"/>
                  </a:cubicBezTo>
                  <a:cubicBezTo>
                    <a:pt x="177" y="120"/>
                    <a:pt x="174" y="122"/>
                    <a:pt x="172" y="123"/>
                  </a:cubicBezTo>
                  <a:cubicBezTo>
                    <a:pt x="168" y="127"/>
                    <a:pt x="160" y="129"/>
                    <a:pt x="154" y="128"/>
                  </a:cubicBezTo>
                  <a:cubicBezTo>
                    <a:pt x="150" y="126"/>
                    <a:pt x="136" y="128"/>
                    <a:pt x="132" y="129"/>
                  </a:cubicBezTo>
                  <a:cubicBezTo>
                    <a:pt x="126" y="130"/>
                    <a:pt x="126" y="134"/>
                    <a:pt x="122" y="135"/>
                  </a:cubicBezTo>
                  <a:cubicBezTo>
                    <a:pt x="119" y="136"/>
                    <a:pt x="116" y="136"/>
                    <a:pt x="115" y="139"/>
                  </a:cubicBezTo>
                  <a:cubicBezTo>
                    <a:pt x="114" y="143"/>
                    <a:pt x="116" y="148"/>
                    <a:pt x="113" y="151"/>
                  </a:cubicBezTo>
                  <a:cubicBezTo>
                    <a:pt x="110" y="154"/>
                    <a:pt x="99" y="159"/>
                    <a:pt x="95" y="160"/>
                  </a:cubicBezTo>
                  <a:cubicBezTo>
                    <a:pt x="90" y="161"/>
                    <a:pt x="81" y="154"/>
                    <a:pt x="75" y="153"/>
                  </a:cubicBezTo>
                  <a:cubicBezTo>
                    <a:pt x="72" y="153"/>
                    <a:pt x="61" y="153"/>
                    <a:pt x="60" y="151"/>
                  </a:cubicBezTo>
                  <a:cubicBezTo>
                    <a:pt x="58" y="151"/>
                    <a:pt x="64" y="151"/>
                    <a:pt x="58" y="151"/>
                  </a:cubicBezTo>
                  <a:cubicBezTo>
                    <a:pt x="58" y="151"/>
                    <a:pt x="58" y="151"/>
                    <a:pt x="58" y="151"/>
                  </a:cubicBezTo>
                  <a:cubicBezTo>
                    <a:pt x="50" y="150"/>
                    <a:pt x="50" y="150"/>
                    <a:pt x="50" y="150"/>
                  </a:cubicBezTo>
                  <a:cubicBezTo>
                    <a:pt x="49" y="150"/>
                    <a:pt x="49" y="150"/>
                    <a:pt x="48" y="150"/>
                  </a:cubicBezTo>
                  <a:cubicBezTo>
                    <a:pt x="47" y="150"/>
                    <a:pt x="47" y="150"/>
                    <a:pt x="46" y="150"/>
                  </a:cubicBezTo>
                  <a:cubicBezTo>
                    <a:pt x="45" y="150"/>
                    <a:pt x="45" y="150"/>
                    <a:pt x="45" y="150"/>
                  </a:cubicBezTo>
                  <a:cubicBezTo>
                    <a:pt x="45" y="150"/>
                    <a:pt x="44" y="149"/>
                    <a:pt x="44" y="149"/>
                  </a:cubicBezTo>
                  <a:cubicBezTo>
                    <a:pt x="44" y="149"/>
                    <a:pt x="44" y="149"/>
                    <a:pt x="44" y="148"/>
                  </a:cubicBezTo>
                  <a:cubicBezTo>
                    <a:pt x="43" y="148"/>
                    <a:pt x="43" y="148"/>
                    <a:pt x="43" y="147"/>
                  </a:cubicBezTo>
                  <a:cubicBezTo>
                    <a:pt x="43" y="147"/>
                    <a:pt x="43" y="146"/>
                    <a:pt x="42" y="146"/>
                  </a:cubicBezTo>
                  <a:cubicBezTo>
                    <a:pt x="42" y="145"/>
                    <a:pt x="41" y="144"/>
                    <a:pt x="41" y="143"/>
                  </a:cubicBezTo>
                  <a:cubicBezTo>
                    <a:pt x="39" y="139"/>
                    <a:pt x="32" y="137"/>
                    <a:pt x="28" y="134"/>
                  </a:cubicBezTo>
                  <a:cubicBezTo>
                    <a:pt x="25" y="130"/>
                    <a:pt x="24" y="125"/>
                    <a:pt x="21" y="121"/>
                  </a:cubicBezTo>
                  <a:cubicBezTo>
                    <a:pt x="20" y="120"/>
                    <a:pt x="15" y="118"/>
                    <a:pt x="15" y="117"/>
                  </a:cubicBezTo>
                  <a:cubicBezTo>
                    <a:pt x="14" y="117"/>
                    <a:pt x="14" y="117"/>
                    <a:pt x="14" y="117"/>
                  </a:cubicBezTo>
                  <a:cubicBezTo>
                    <a:pt x="11" y="106"/>
                    <a:pt x="15" y="93"/>
                    <a:pt x="13" y="82"/>
                  </a:cubicBezTo>
                  <a:cubicBezTo>
                    <a:pt x="11" y="82"/>
                    <a:pt x="6" y="81"/>
                    <a:pt x="6" y="78"/>
                  </a:cubicBezTo>
                  <a:cubicBezTo>
                    <a:pt x="5" y="75"/>
                    <a:pt x="4" y="74"/>
                    <a:pt x="1" y="73"/>
                  </a:cubicBezTo>
                  <a:cubicBezTo>
                    <a:pt x="1" y="73"/>
                    <a:pt x="1" y="73"/>
                    <a:pt x="1" y="73"/>
                  </a:cubicBezTo>
                  <a:cubicBezTo>
                    <a:pt x="1" y="68"/>
                    <a:pt x="7" y="70"/>
                    <a:pt x="7" y="64"/>
                  </a:cubicBezTo>
                  <a:cubicBezTo>
                    <a:pt x="6" y="64"/>
                    <a:pt x="6" y="64"/>
                    <a:pt x="6" y="64"/>
                  </a:cubicBezTo>
                  <a:cubicBezTo>
                    <a:pt x="0" y="64"/>
                    <a:pt x="1" y="61"/>
                    <a:pt x="2" y="56"/>
                  </a:cubicBezTo>
                  <a:cubicBezTo>
                    <a:pt x="2" y="56"/>
                    <a:pt x="2" y="56"/>
                    <a:pt x="2" y="56"/>
                  </a:cubicBezTo>
                  <a:cubicBezTo>
                    <a:pt x="8" y="56"/>
                    <a:pt x="8" y="56"/>
                    <a:pt x="8" y="56"/>
                  </a:cubicBezTo>
                  <a:cubicBezTo>
                    <a:pt x="8" y="51"/>
                    <a:pt x="8" y="51"/>
                    <a:pt x="8" y="51"/>
                  </a:cubicBezTo>
                  <a:cubicBezTo>
                    <a:pt x="31" y="51"/>
                    <a:pt x="31" y="51"/>
                    <a:pt x="31" y="51"/>
                  </a:cubicBezTo>
                  <a:cubicBezTo>
                    <a:pt x="31" y="45"/>
                    <a:pt x="31" y="45"/>
                    <a:pt x="31" y="45"/>
                  </a:cubicBezTo>
                  <a:cubicBezTo>
                    <a:pt x="38" y="45"/>
                    <a:pt x="38" y="45"/>
                    <a:pt x="38" y="45"/>
                  </a:cubicBezTo>
                  <a:cubicBezTo>
                    <a:pt x="38" y="38"/>
                    <a:pt x="38" y="38"/>
                    <a:pt x="38" y="38"/>
                  </a:cubicBezTo>
                  <a:cubicBezTo>
                    <a:pt x="44" y="38"/>
                    <a:pt x="44" y="38"/>
                    <a:pt x="44" y="38"/>
                  </a:cubicBezTo>
                  <a:cubicBezTo>
                    <a:pt x="44" y="33"/>
                    <a:pt x="44" y="33"/>
                    <a:pt x="44" y="33"/>
                  </a:cubicBezTo>
                  <a:cubicBezTo>
                    <a:pt x="50" y="33"/>
                    <a:pt x="50" y="33"/>
                    <a:pt x="50" y="33"/>
                  </a:cubicBezTo>
                  <a:cubicBezTo>
                    <a:pt x="50" y="20"/>
                    <a:pt x="50" y="20"/>
                    <a:pt x="50" y="20"/>
                  </a:cubicBezTo>
                  <a:cubicBezTo>
                    <a:pt x="64" y="20"/>
                    <a:pt x="64" y="20"/>
                    <a:pt x="64" y="20"/>
                  </a:cubicBezTo>
                  <a:cubicBezTo>
                    <a:pt x="64" y="13"/>
                    <a:pt x="64" y="13"/>
                    <a:pt x="64" y="13"/>
                  </a:cubicBezTo>
                  <a:cubicBezTo>
                    <a:pt x="69" y="13"/>
                    <a:pt x="69" y="13"/>
                    <a:pt x="69" y="13"/>
                  </a:cubicBezTo>
                  <a:cubicBezTo>
                    <a:pt x="69" y="8"/>
                    <a:pt x="69" y="8"/>
                    <a:pt x="69" y="8"/>
                  </a:cubicBezTo>
                  <a:cubicBezTo>
                    <a:pt x="78" y="8"/>
                    <a:pt x="78" y="8"/>
                    <a:pt x="78" y="8"/>
                  </a:cubicBezTo>
                  <a:cubicBezTo>
                    <a:pt x="78" y="0"/>
                    <a:pt x="78" y="0"/>
                    <a:pt x="78" y="0"/>
                  </a:cubicBezTo>
                  <a:lnTo>
                    <a:pt x="79" y="0"/>
                  </a:ln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566" name="ECHOLS"/>
            <p:cNvSpPr>
              <a:spLocks/>
            </p:cNvSpPr>
            <p:nvPr/>
          </p:nvSpPr>
          <p:spPr bwMode="auto">
            <a:xfrm>
              <a:off x="4619625" y="5599113"/>
              <a:ext cx="558800" cy="333375"/>
            </a:xfrm>
            <a:custGeom>
              <a:avLst/>
              <a:gdLst>
                <a:gd name="T0" fmla="*/ 73 w 235"/>
                <a:gd name="T1" fmla="*/ 0 h 140"/>
                <a:gd name="T2" fmla="*/ 127 w 235"/>
                <a:gd name="T3" fmla="*/ 24 h 140"/>
                <a:gd name="T4" fmla="*/ 132 w 235"/>
                <a:gd name="T5" fmla="*/ 44 h 140"/>
                <a:gd name="T6" fmla="*/ 142 w 235"/>
                <a:gd name="T7" fmla="*/ 52 h 140"/>
                <a:gd name="T8" fmla="*/ 147 w 235"/>
                <a:gd name="T9" fmla="*/ 62 h 140"/>
                <a:gd name="T10" fmla="*/ 174 w 235"/>
                <a:gd name="T11" fmla="*/ 71 h 140"/>
                <a:gd name="T12" fmla="*/ 189 w 235"/>
                <a:gd name="T13" fmla="*/ 69 h 140"/>
                <a:gd name="T14" fmla="*/ 202 w 235"/>
                <a:gd name="T15" fmla="*/ 75 h 140"/>
                <a:gd name="T16" fmla="*/ 223 w 235"/>
                <a:gd name="T17" fmla="*/ 79 h 140"/>
                <a:gd name="T18" fmla="*/ 231 w 235"/>
                <a:gd name="T19" fmla="*/ 82 h 140"/>
                <a:gd name="T20" fmla="*/ 235 w 235"/>
                <a:gd name="T21" fmla="*/ 86 h 140"/>
                <a:gd name="T22" fmla="*/ 235 w 235"/>
                <a:gd name="T23" fmla="*/ 88 h 140"/>
                <a:gd name="T24" fmla="*/ 234 w 235"/>
                <a:gd name="T25" fmla="*/ 101 h 140"/>
                <a:gd name="T26" fmla="*/ 234 w 235"/>
                <a:gd name="T27" fmla="*/ 140 h 140"/>
                <a:gd name="T28" fmla="*/ 234 w 235"/>
                <a:gd name="T29" fmla="*/ 140 h 140"/>
                <a:gd name="T30" fmla="*/ 5 w 235"/>
                <a:gd name="T31" fmla="*/ 126 h 140"/>
                <a:gd name="T32" fmla="*/ 5 w 235"/>
                <a:gd name="T33" fmla="*/ 126 h 140"/>
                <a:gd name="T34" fmla="*/ 5 w 235"/>
                <a:gd name="T35" fmla="*/ 113 h 140"/>
                <a:gd name="T36" fmla="*/ 11 w 235"/>
                <a:gd name="T37" fmla="*/ 113 h 140"/>
                <a:gd name="T38" fmla="*/ 11 w 235"/>
                <a:gd name="T39" fmla="*/ 105 h 140"/>
                <a:gd name="T40" fmla="*/ 6 w 235"/>
                <a:gd name="T41" fmla="*/ 105 h 140"/>
                <a:gd name="T42" fmla="*/ 6 w 235"/>
                <a:gd name="T43" fmla="*/ 55 h 140"/>
                <a:gd name="T44" fmla="*/ 8 w 235"/>
                <a:gd name="T45" fmla="*/ 36 h 140"/>
                <a:gd name="T46" fmla="*/ 16 w 235"/>
                <a:gd name="T47" fmla="*/ 32 h 140"/>
                <a:gd name="T48" fmla="*/ 19 w 235"/>
                <a:gd name="T49" fmla="*/ 21 h 140"/>
                <a:gd name="T50" fmla="*/ 21 w 235"/>
                <a:gd name="T51" fmla="*/ 19 h 140"/>
                <a:gd name="T52" fmla="*/ 31 w 235"/>
                <a:gd name="T53" fmla="*/ 10 h 140"/>
                <a:gd name="T54" fmla="*/ 50 w 235"/>
                <a:gd name="T55" fmla="*/ 10 h 140"/>
                <a:gd name="T56" fmla="*/ 52 w 235"/>
                <a:gd name="T57" fmla="*/ 9 h 140"/>
                <a:gd name="T58" fmla="*/ 52 w 235"/>
                <a:gd name="T59" fmla="*/ 9 h 140"/>
                <a:gd name="T60" fmla="*/ 73 w 235"/>
                <a:gd name="T6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5" h="140">
                  <a:moveTo>
                    <a:pt x="73" y="0"/>
                  </a:moveTo>
                  <a:cubicBezTo>
                    <a:pt x="87" y="7"/>
                    <a:pt x="121" y="10"/>
                    <a:pt x="127" y="24"/>
                  </a:cubicBezTo>
                  <a:cubicBezTo>
                    <a:pt x="129" y="28"/>
                    <a:pt x="129" y="42"/>
                    <a:pt x="132" y="44"/>
                  </a:cubicBezTo>
                  <a:cubicBezTo>
                    <a:pt x="136" y="46"/>
                    <a:pt x="140" y="47"/>
                    <a:pt x="142" y="52"/>
                  </a:cubicBezTo>
                  <a:cubicBezTo>
                    <a:pt x="143" y="54"/>
                    <a:pt x="143" y="61"/>
                    <a:pt x="147" y="62"/>
                  </a:cubicBezTo>
                  <a:cubicBezTo>
                    <a:pt x="150" y="69"/>
                    <a:pt x="167" y="71"/>
                    <a:pt x="174" y="71"/>
                  </a:cubicBezTo>
                  <a:cubicBezTo>
                    <a:pt x="179" y="73"/>
                    <a:pt x="184" y="69"/>
                    <a:pt x="189" y="69"/>
                  </a:cubicBezTo>
                  <a:cubicBezTo>
                    <a:pt x="193" y="70"/>
                    <a:pt x="198" y="73"/>
                    <a:pt x="202" y="75"/>
                  </a:cubicBezTo>
                  <a:cubicBezTo>
                    <a:pt x="209" y="77"/>
                    <a:pt x="216" y="78"/>
                    <a:pt x="223" y="79"/>
                  </a:cubicBezTo>
                  <a:cubicBezTo>
                    <a:pt x="226" y="79"/>
                    <a:pt x="228" y="80"/>
                    <a:pt x="231" y="82"/>
                  </a:cubicBezTo>
                  <a:cubicBezTo>
                    <a:pt x="233" y="83"/>
                    <a:pt x="233" y="85"/>
                    <a:pt x="235" y="86"/>
                  </a:cubicBezTo>
                  <a:cubicBezTo>
                    <a:pt x="235" y="87"/>
                    <a:pt x="235" y="87"/>
                    <a:pt x="235" y="88"/>
                  </a:cubicBezTo>
                  <a:cubicBezTo>
                    <a:pt x="235" y="92"/>
                    <a:pt x="235" y="97"/>
                    <a:pt x="234" y="101"/>
                  </a:cubicBezTo>
                  <a:cubicBezTo>
                    <a:pt x="234" y="140"/>
                    <a:pt x="234" y="140"/>
                    <a:pt x="234" y="140"/>
                  </a:cubicBezTo>
                  <a:cubicBezTo>
                    <a:pt x="234" y="140"/>
                    <a:pt x="234" y="140"/>
                    <a:pt x="234" y="140"/>
                  </a:cubicBezTo>
                  <a:cubicBezTo>
                    <a:pt x="5" y="126"/>
                    <a:pt x="5" y="126"/>
                    <a:pt x="5" y="126"/>
                  </a:cubicBezTo>
                  <a:cubicBezTo>
                    <a:pt x="5" y="126"/>
                    <a:pt x="5" y="126"/>
                    <a:pt x="5" y="126"/>
                  </a:cubicBezTo>
                  <a:cubicBezTo>
                    <a:pt x="5" y="113"/>
                    <a:pt x="5" y="113"/>
                    <a:pt x="5" y="113"/>
                  </a:cubicBezTo>
                  <a:cubicBezTo>
                    <a:pt x="11" y="113"/>
                    <a:pt x="11" y="113"/>
                    <a:pt x="11" y="113"/>
                  </a:cubicBezTo>
                  <a:cubicBezTo>
                    <a:pt x="11" y="105"/>
                    <a:pt x="11" y="105"/>
                    <a:pt x="11" y="105"/>
                  </a:cubicBezTo>
                  <a:cubicBezTo>
                    <a:pt x="6" y="105"/>
                    <a:pt x="6" y="105"/>
                    <a:pt x="6" y="105"/>
                  </a:cubicBezTo>
                  <a:cubicBezTo>
                    <a:pt x="6" y="55"/>
                    <a:pt x="6" y="55"/>
                    <a:pt x="6" y="55"/>
                  </a:cubicBezTo>
                  <a:cubicBezTo>
                    <a:pt x="0" y="53"/>
                    <a:pt x="7" y="38"/>
                    <a:pt x="8" y="36"/>
                  </a:cubicBezTo>
                  <a:cubicBezTo>
                    <a:pt x="10" y="35"/>
                    <a:pt x="13" y="32"/>
                    <a:pt x="16" y="32"/>
                  </a:cubicBezTo>
                  <a:cubicBezTo>
                    <a:pt x="16" y="29"/>
                    <a:pt x="19" y="25"/>
                    <a:pt x="19" y="21"/>
                  </a:cubicBezTo>
                  <a:cubicBezTo>
                    <a:pt x="20" y="21"/>
                    <a:pt x="20" y="19"/>
                    <a:pt x="21" y="19"/>
                  </a:cubicBezTo>
                  <a:cubicBezTo>
                    <a:pt x="22" y="12"/>
                    <a:pt x="23" y="9"/>
                    <a:pt x="31" y="10"/>
                  </a:cubicBezTo>
                  <a:cubicBezTo>
                    <a:pt x="38" y="11"/>
                    <a:pt x="44" y="10"/>
                    <a:pt x="50" y="10"/>
                  </a:cubicBezTo>
                  <a:cubicBezTo>
                    <a:pt x="51" y="10"/>
                    <a:pt x="52" y="10"/>
                    <a:pt x="52" y="9"/>
                  </a:cubicBezTo>
                  <a:cubicBezTo>
                    <a:pt x="52" y="9"/>
                    <a:pt x="52" y="9"/>
                    <a:pt x="52" y="9"/>
                  </a:cubicBezTo>
                  <a:cubicBezTo>
                    <a:pt x="73" y="0"/>
                    <a:pt x="73" y="0"/>
                    <a:pt x="73" y="0"/>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567" name="COFFEE"/>
            <p:cNvSpPr>
              <a:spLocks/>
            </p:cNvSpPr>
            <p:nvPr/>
          </p:nvSpPr>
          <p:spPr bwMode="auto">
            <a:xfrm>
              <a:off x="4611688" y="4508500"/>
              <a:ext cx="550863" cy="511175"/>
            </a:xfrm>
            <a:custGeom>
              <a:avLst/>
              <a:gdLst>
                <a:gd name="T0" fmla="*/ 130 w 231"/>
                <a:gd name="T1" fmla="*/ 0 h 215"/>
                <a:gd name="T2" fmla="*/ 130 w 231"/>
                <a:gd name="T3" fmla="*/ 65 h 215"/>
                <a:gd name="T4" fmla="*/ 218 w 231"/>
                <a:gd name="T5" fmla="*/ 65 h 215"/>
                <a:gd name="T6" fmla="*/ 218 w 231"/>
                <a:gd name="T7" fmla="*/ 65 h 215"/>
                <a:gd name="T8" fmla="*/ 218 w 231"/>
                <a:gd name="T9" fmla="*/ 119 h 215"/>
                <a:gd name="T10" fmla="*/ 231 w 231"/>
                <a:gd name="T11" fmla="*/ 119 h 215"/>
                <a:gd name="T12" fmla="*/ 231 w 231"/>
                <a:gd name="T13" fmla="*/ 164 h 215"/>
                <a:gd name="T14" fmla="*/ 231 w 231"/>
                <a:gd name="T15" fmla="*/ 164 h 215"/>
                <a:gd name="T16" fmla="*/ 218 w 231"/>
                <a:gd name="T17" fmla="*/ 164 h 215"/>
                <a:gd name="T18" fmla="*/ 218 w 231"/>
                <a:gd name="T19" fmla="*/ 215 h 215"/>
                <a:gd name="T20" fmla="*/ 217 w 231"/>
                <a:gd name="T21" fmla="*/ 215 h 215"/>
                <a:gd name="T22" fmla="*/ 140 w 231"/>
                <a:gd name="T23" fmla="*/ 215 h 215"/>
                <a:gd name="T24" fmla="*/ 130 w 231"/>
                <a:gd name="T25" fmla="*/ 197 h 215"/>
                <a:gd name="T26" fmla="*/ 81 w 231"/>
                <a:gd name="T27" fmla="*/ 197 h 215"/>
                <a:gd name="T28" fmla="*/ 81 w 231"/>
                <a:gd name="T29" fmla="*/ 187 h 215"/>
                <a:gd name="T30" fmla="*/ 6 w 231"/>
                <a:gd name="T31" fmla="*/ 187 h 215"/>
                <a:gd name="T32" fmla="*/ 6 w 231"/>
                <a:gd name="T33" fmla="*/ 187 h 215"/>
                <a:gd name="T34" fmla="*/ 5 w 231"/>
                <a:gd name="T35" fmla="*/ 183 h 215"/>
                <a:gd name="T36" fmla="*/ 5 w 231"/>
                <a:gd name="T37" fmla="*/ 176 h 215"/>
                <a:gd name="T38" fmla="*/ 2 w 231"/>
                <a:gd name="T39" fmla="*/ 171 h 215"/>
                <a:gd name="T40" fmla="*/ 0 w 231"/>
                <a:gd name="T41" fmla="*/ 168 h 215"/>
                <a:gd name="T42" fmla="*/ 1 w 231"/>
                <a:gd name="T43" fmla="*/ 166 h 215"/>
                <a:gd name="T44" fmla="*/ 3 w 231"/>
                <a:gd name="T45" fmla="*/ 164 h 215"/>
                <a:gd name="T46" fmla="*/ 5 w 231"/>
                <a:gd name="T47" fmla="*/ 162 h 215"/>
                <a:gd name="T48" fmla="*/ 5 w 231"/>
                <a:gd name="T49" fmla="*/ 162 h 215"/>
                <a:gd name="T50" fmla="*/ 18 w 231"/>
                <a:gd name="T51" fmla="*/ 162 h 215"/>
                <a:gd name="T52" fmla="*/ 26 w 231"/>
                <a:gd name="T53" fmla="*/ 145 h 215"/>
                <a:gd name="T54" fmla="*/ 38 w 231"/>
                <a:gd name="T55" fmla="*/ 120 h 215"/>
                <a:gd name="T56" fmla="*/ 41 w 231"/>
                <a:gd name="T57" fmla="*/ 95 h 215"/>
                <a:gd name="T58" fmla="*/ 53 w 231"/>
                <a:gd name="T59" fmla="*/ 83 h 215"/>
                <a:gd name="T60" fmla="*/ 59 w 231"/>
                <a:gd name="T61" fmla="*/ 78 h 215"/>
                <a:gd name="T62" fmla="*/ 62 w 231"/>
                <a:gd name="T63" fmla="*/ 70 h 215"/>
                <a:gd name="T64" fmla="*/ 64 w 231"/>
                <a:gd name="T65" fmla="*/ 61 h 215"/>
                <a:gd name="T66" fmla="*/ 64 w 231"/>
                <a:gd name="T67" fmla="*/ 61 h 215"/>
                <a:gd name="T68" fmla="*/ 65 w 231"/>
                <a:gd name="T69" fmla="*/ 10 h 215"/>
                <a:gd name="T70" fmla="*/ 65 w 231"/>
                <a:gd name="T71" fmla="*/ 10 h 215"/>
                <a:gd name="T72" fmla="*/ 67 w 231"/>
                <a:gd name="T73" fmla="*/ 8 h 215"/>
                <a:gd name="T74" fmla="*/ 79 w 231"/>
                <a:gd name="T75" fmla="*/ 6 h 215"/>
                <a:gd name="T76" fmla="*/ 90 w 231"/>
                <a:gd name="T77" fmla="*/ 9 h 215"/>
                <a:gd name="T78" fmla="*/ 100 w 231"/>
                <a:gd name="T79" fmla="*/ 8 h 215"/>
                <a:gd name="T80" fmla="*/ 112 w 231"/>
                <a:gd name="T81" fmla="*/ 10 h 215"/>
                <a:gd name="T82" fmla="*/ 124 w 231"/>
                <a:gd name="T83" fmla="*/ 3 h 215"/>
                <a:gd name="T84" fmla="*/ 130 w 231"/>
                <a:gd name="T85"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1" h="215">
                  <a:moveTo>
                    <a:pt x="130" y="0"/>
                  </a:moveTo>
                  <a:cubicBezTo>
                    <a:pt x="130" y="65"/>
                    <a:pt x="130" y="65"/>
                    <a:pt x="130" y="65"/>
                  </a:cubicBezTo>
                  <a:cubicBezTo>
                    <a:pt x="218" y="65"/>
                    <a:pt x="218" y="65"/>
                    <a:pt x="218" y="65"/>
                  </a:cubicBezTo>
                  <a:cubicBezTo>
                    <a:pt x="218" y="65"/>
                    <a:pt x="218" y="65"/>
                    <a:pt x="218" y="65"/>
                  </a:cubicBezTo>
                  <a:cubicBezTo>
                    <a:pt x="218" y="119"/>
                    <a:pt x="218" y="119"/>
                    <a:pt x="218" y="119"/>
                  </a:cubicBezTo>
                  <a:cubicBezTo>
                    <a:pt x="231" y="119"/>
                    <a:pt x="231" y="119"/>
                    <a:pt x="231" y="119"/>
                  </a:cubicBezTo>
                  <a:cubicBezTo>
                    <a:pt x="231" y="164"/>
                    <a:pt x="231" y="164"/>
                    <a:pt x="231" y="164"/>
                  </a:cubicBezTo>
                  <a:cubicBezTo>
                    <a:pt x="231" y="164"/>
                    <a:pt x="231" y="164"/>
                    <a:pt x="231" y="164"/>
                  </a:cubicBezTo>
                  <a:cubicBezTo>
                    <a:pt x="218" y="164"/>
                    <a:pt x="218" y="164"/>
                    <a:pt x="218" y="164"/>
                  </a:cubicBezTo>
                  <a:cubicBezTo>
                    <a:pt x="218" y="215"/>
                    <a:pt x="218" y="215"/>
                    <a:pt x="218" y="215"/>
                  </a:cubicBezTo>
                  <a:cubicBezTo>
                    <a:pt x="217" y="215"/>
                    <a:pt x="217" y="215"/>
                    <a:pt x="217" y="215"/>
                  </a:cubicBezTo>
                  <a:cubicBezTo>
                    <a:pt x="140" y="215"/>
                    <a:pt x="140" y="215"/>
                    <a:pt x="140" y="215"/>
                  </a:cubicBezTo>
                  <a:cubicBezTo>
                    <a:pt x="130" y="197"/>
                    <a:pt x="130" y="197"/>
                    <a:pt x="130" y="197"/>
                  </a:cubicBezTo>
                  <a:cubicBezTo>
                    <a:pt x="81" y="197"/>
                    <a:pt x="81" y="197"/>
                    <a:pt x="81" y="197"/>
                  </a:cubicBezTo>
                  <a:cubicBezTo>
                    <a:pt x="81" y="187"/>
                    <a:pt x="81" y="187"/>
                    <a:pt x="81" y="187"/>
                  </a:cubicBezTo>
                  <a:cubicBezTo>
                    <a:pt x="6" y="187"/>
                    <a:pt x="6" y="187"/>
                    <a:pt x="6" y="187"/>
                  </a:cubicBezTo>
                  <a:cubicBezTo>
                    <a:pt x="6" y="187"/>
                    <a:pt x="6" y="187"/>
                    <a:pt x="6" y="187"/>
                  </a:cubicBezTo>
                  <a:cubicBezTo>
                    <a:pt x="5" y="183"/>
                    <a:pt x="5" y="183"/>
                    <a:pt x="5" y="183"/>
                  </a:cubicBezTo>
                  <a:cubicBezTo>
                    <a:pt x="5" y="180"/>
                    <a:pt x="5" y="178"/>
                    <a:pt x="5" y="176"/>
                  </a:cubicBezTo>
                  <a:cubicBezTo>
                    <a:pt x="5" y="174"/>
                    <a:pt x="4" y="172"/>
                    <a:pt x="2" y="171"/>
                  </a:cubicBezTo>
                  <a:cubicBezTo>
                    <a:pt x="2" y="170"/>
                    <a:pt x="1" y="169"/>
                    <a:pt x="0" y="168"/>
                  </a:cubicBezTo>
                  <a:cubicBezTo>
                    <a:pt x="0" y="167"/>
                    <a:pt x="0" y="167"/>
                    <a:pt x="1" y="166"/>
                  </a:cubicBezTo>
                  <a:cubicBezTo>
                    <a:pt x="2" y="165"/>
                    <a:pt x="2" y="165"/>
                    <a:pt x="3" y="164"/>
                  </a:cubicBezTo>
                  <a:cubicBezTo>
                    <a:pt x="4" y="163"/>
                    <a:pt x="5" y="163"/>
                    <a:pt x="5" y="162"/>
                  </a:cubicBezTo>
                  <a:cubicBezTo>
                    <a:pt x="5" y="162"/>
                    <a:pt x="5" y="162"/>
                    <a:pt x="5" y="162"/>
                  </a:cubicBezTo>
                  <a:cubicBezTo>
                    <a:pt x="18" y="162"/>
                    <a:pt x="18" y="162"/>
                    <a:pt x="18" y="162"/>
                  </a:cubicBezTo>
                  <a:cubicBezTo>
                    <a:pt x="21" y="157"/>
                    <a:pt x="23" y="151"/>
                    <a:pt x="26" y="145"/>
                  </a:cubicBezTo>
                  <a:cubicBezTo>
                    <a:pt x="29" y="137"/>
                    <a:pt x="36" y="129"/>
                    <a:pt x="38" y="120"/>
                  </a:cubicBezTo>
                  <a:cubicBezTo>
                    <a:pt x="39" y="117"/>
                    <a:pt x="39" y="96"/>
                    <a:pt x="41" y="95"/>
                  </a:cubicBezTo>
                  <a:cubicBezTo>
                    <a:pt x="41" y="92"/>
                    <a:pt x="51" y="85"/>
                    <a:pt x="53" y="83"/>
                  </a:cubicBezTo>
                  <a:cubicBezTo>
                    <a:pt x="56" y="81"/>
                    <a:pt x="58" y="80"/>
                    <a:pt x="59" y="78"/>
                  </a:cubicBezTo>
                  <a:cubicBezTo>
                    <a:pt x="60" y="75"/>
                    <a:pt x="60" y="72"/>
                    <a:pt x="62" y="70"/>
                  </a:cubicBezTo>
                  <a:cubicBezTo>
                    <a:pt x="64" y="61"/>
                    <a:pt x="64" y="61"/>
                    <a:pt x="64" y="61"/>
                  </a:cubicBezTo>
                  <a:cubicBezTo>
                    <a:pt x="64" y="61"/>
                    <a:pt x="64" y="61"/>
                    <a:pt x="64" y="61"/>
                  </a:cubicBezTo>
                  <a:cubicBezTo>
                    <a:pt x="65" y="10"/>
                    <a:pt x="65" y="10"/>
                    <a:pt x="65" y="10"/>
                  </a:cubicBezTo>
                  <a:cubicBezTo>
                    <a:pt x="65" y="10"/>
                    <a:pt x="65" y="10"/>
                    <a:pt x="65" y="10"/>
                  </a:cubicBezTo>
                  <a:cubicBezTo>
                    <a:pt x="66" y="9"/>
                    <a:pt x="66" y="9"/>
                    <a:pt x="67" y="8"/>
                  </a:cubicBezTo>
                  <a:cubicBezTo>
                    <a:pt x="71" y="8"/>
                    <a:pt x="75" y="2"/>
                    <a:pt x="79" y="6"/>
                  </a:cubicBezTo>
                  <a:cubicBezTo>
                    <a:pt x="83" y="9"/>
                    <a:pt x="85" y="9"/>
                    <a:pt x="90" y="9"/>
                  </a:cubicBezTo>
                  <a:cubicBezTo>
                    <a:pt x="93" y="8"/>
                    <a:pt x="96" y="8"/>
                    <a:pt x="100" y="8"/>
                  </a:cubicBezTo>
                  <a:cubicBezTo>
                    <a:pt x="104" y="8"/>
                    <a:pt x="107" y="11"/>
                    <a:pt x="112" y="10"/>
                  </a:cubicBezTo>
                  <a:cubicBezTo>
                    <a:pt x="117" y="10"/>
                    <a:pt x="121" y="7"/>
                    <a:pt x="124" y="3"/>
                  </a:cubicBezTo>
                  <a:cubicBezTo>
                    <a:pt x="130" y="0"/>
                    <a:pt x="130" y="0"/>
                    <a:pt x="130" y="0"/>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568" name="COOK"/>
            <p:cNvSpPr>
              <a:spLocks/>
            </p:cNvSpPr>
            <p:nvPr/>
          </p:nvSpPr>
          <p:spPr bwMode="auto">
            <a:xfrm>
              <a:off x="4200525" y="5038725"/>
              <a:ext cx="287338" cy="376238"/>
            </a:xfrm>
            <a:custGeom>
              <a:avLst/>
              <a:gdLst>
                <a:gd name="T0" fmla="*/ 24 w 121"/>
                <a:gd name="T1" fmla="*/ 10 h 158"/>
                <a:gd name="T2" fmla="*/ 47 w 121"/>
                <a:gd name="T3" fmla="*/ 10 h 158"/>
                <a:gd name="T4" fmla="*/ 56 w 121"/>
                <a:gd name="T5" fmla="*/ 0 h 158"/>
                <a:gd name="T6" fmla="*/ 56 w 121"/>
                <a:gd name="T7" fmla="*/ 0 h 158"/>
                <a:gd name="T8" fmla="*/ 56 w 121"/>
                <a:gd name="T9" fmla="*/ 24 h 158"/>
                <a:gd name="T10" fmla="*/ 68 w 121"/>
                <a:gd name="T11" fmla="*/ 32 h 158"/>
                <a:gd name="T12" fmla="*/ 84 w 121"/>
                <a:gd name="T13" fmla="*/ 46 h 158"/>
                <a:gd name="T14" fmla="*/ 97 w 121"/>
                <a:gd name="T15" fmla="*/ 48 h 158"/>
                <a:gd name="T16" fmla="*/ 99 w 121"/>
                <a:gd name="T17" fmla="*/ 55 h 158"/>
                <a:gd name="T18" fmla="*/ 99 w 121"/>
                <a:gd name="T19" fmla="*/ 56 h 158"/>
                <a:gd name="T20" fmla="*/ 99 w 121"/>
                <a:gd name="T21" fmla="*/ 56 h 158"/>
                <a:gd name="T22" fmla="*/ 97 w 121"/>
                <a:gd name="T23" fmla="*/ 68 h 158"/>
                <a:gd name="T24" fmla="*/ 98 w 121"/>
                <a:gd name="T25" fmla="*/ 69 h 158"/>
                <a:gd name="T26" fmla="*/ 101 w 121"/>
                <a:gd name="T27" fmla="*/ 79 h 158"/>
                <a:gd name="T28" fmla="*/ 110 w 121"/>
                <a:gd name="T29" fmla="*/ 90 h 158"/>
                <a:gd name="T30" fmla="*/ 105 w 121"/>
                <a:gd name="T31" fmla="*/ 119 h 158"/>
                <a:gd name="T32" fmla="*/ 115 w 121"/>
                <a:gd name="T33" fmla="*/ 133 h 158"/>
                <a:gd name="T34" fmla="*/ 119 w 121"/>
                <a:gd name="T35" fmla="*/ 139 h 158"/>
                <a:gd name="T36" fmla="*/ 118 w 121"/>
                <a:gd name="T37" fmla="*/ 144 h 158"/>
                <a:gd name="T38" fmla="*/ 117 w 121"/>
                <a:gd name="T39" fmla="*/ 148 h 158"/>
                <a:gd name="T40" fmla="*/ 115 w 121"/>
                <a:gd name="T41" fmla="*/ 158 h 158"/>
                <a:gd name="T42" fmla="*/ 115 w 121"/>
                <a:gd name="T43" fmla="*/ 158 h 158"/>
                <a:gd name="T44" fmla="*/ 43 w 121"/>
                <a:gd name="T45" fmla="*/ 158 h 158"/>
                <a:gd name="T46" fmla="*/ 43 w 121"/>
                <a:gd name="T47" fmla="*/ 158 h 158"/>
                <a:gd name="T48" fmla="*/ 34 w 121"/>
                <a:gd name="T49" fmla="*/ 153 h 158"/>
                <a:gd name="T50" fmla="*/ 25 w 121"/>
                <a:gd name="T51" fmla="*/ 148 h 158"/>
                <a:gd name="T52" fmla="*/ 16 w 121"/>
                <a:gd name="T53" fmla="*/ 147 h 158"/>
                <a:gd name="T54" fmla="*/ 10 w 121"/>
                <a:gd name="T55" fmla="*/ 146 h 158"/>
                <a:gd name="T56" fmla="*/ 6 w 121"/>
                <a:gd name="T57" fmla="*/ 140 h 158"/>
                <a:gd name="T58" fmla="*/ 0 w 121"/>
                <a:gd name="T59" fmla="*/ 135 h 158"/>
                <a:gd name="T60" fmla="*/ 0 w 121"/>
                <a:gd name="T61" fmla="*/ 135 h 158"/>
                <a:gd name="T62" fmla="*/ 7 w 121"/>
                <a:gd name="T63" fmla="*/ 108 h 158"/>
                <a:gd name="T64" fmla="*/ 12 w 121"/>
                <a:gd name="T65" fmla="*/ 97 h 158"/>
                <a:gd name="T66" fmla="*/ 14 w 121"/>
                <a:gd name="T67" fmla="*/ 84 h 158"/>
                <a:gd name="T68" fmla="*/ 24 w 121"/>
                <a:gd name="T69" fmla="*/ 59 h 158"/>
                <a:gd name="T70" fmla="*/ 28 w 121"/>
                <a:gd name="T71" fmla="*/ 43 h 158"/>
                <a:gd name="T72" fmla="*/ 24 w 121"/>
                <a:gd name="T73" fmla="*/ 25 h 158"/>
                <a:gd name="T74" fmla="*/ 24 w 121"/>
                <a:gd name="T75" fmla="*/ 1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58">
                  <a:moveTo>
                    <a:pt x="24" y="10"/>
                  </a:moveTo>
                  <a:cubicBezTo>
                    <a:pt x="47" y="10"/>
                    <a:pt x="47" y="10"/>
                    <a:pt x="47" y="10"/>
                  </a:cubicBezTo>
                  <a:cubicBezTo>
                    <a:pt x="56" y="0"/>
                    <a:pt x="56" y="0"/>
                    <a:pt x="56" y="0"/>
                  </a:cubicBezTo>
                  <a:cubicBezTo>
                    <a:pt x="56" y="0"/>
                    <a:pt x="56" y="0"/>
                    <a:pt x="56" y="0"/>
                  </a:cubicBezTo>
                  <a:cubicBezTo>
                    <a:pt x="56" y="24"/>
                    <a:pt x="56" y="24"/>
                    <a:pt x="56" y="24"/>
                  </a:cubicBezTo>
                  <a:cubicBezTo>
                    <a:pt x="61" y="27"/>
                    <a:pt x="65" y="27"/>
                    <a:pt x="68" y="32"/>
                  </a:cubicBezTo>
                  <a:cubicBezTo>
                    <a:pt x="72" y="37"/>
                    <a:pt x="77" y="45"/>
                    <a:pt x="84" y="46"/>
                  </a:cubicBezTo>
                  <a:cubicBezTo>
                    <a:pt x="87" y="47"/>
                    <a:pt x="94" y="46"/>
                    <a:pt x="97" y="48"/>
                  </a:cubicBezTo>
                  <a:cubicBezTo>
                    <a:pt x="98" y="48"/>
                    <a:pt x="100" y="55"/>
                    <a:pt x="99" y="55"/>
                  </a:cubicBezTo>
                  <a:cubicBezTo>
                    <a:pt x="99" y="56"/>
                    <a:pt x="99" y="55"/>
                    <a:pt x="99" y="56"/>
                  </a:cubicBezTo>
                  <a:cubicBezTo>
                    <a:pt x="99" y="56"/>
                    <a:pt x="99" y="56"/>
                    <a:pt x="99" y="56"/>
                  </a:cubicBezTo>
                  <a:cubicBezTo>
                    <a:pt x="93" y="56"/>
                    <a:pt x="97" y="66"/>
                    <a:pt x="97" y="68"/>
                  </a:cubicBezTo>
                  <a:cubicBezTo>
                    <a:pt x="97" y="68"/>
                    <a:pt x="98" y="69"/>
                    <a:pt x="98" y="69"/>
                  </a:cubicBezTo>
                  <a:cubicBezTo>
                    <a:pt x="99" y="69"/>
                    <a:pt x="99" y="77"/>
                    <a:pt x="101" y="79"/>
                  </a:cubicBezTo>
                  <a:cubicBezTo>
                    <a:pt x="102" y="81"/>
                    <a:pt x="110" y="88"/>
                    <a:pt x="110" y="90"/>
                  </a:cubicBezTo>
                  <a:cubicBezTo>
                    <a:pt x="115" y="99"/>
                    <a:pt x="102" y="109"/>
                    <a:pt x="105" y="119"/>
                  </a:cubicBezTo>
                  <a:cubicBezTo>
                    <a:pt x="107" y="124"/>
                    <a:pt x="112" y="129"/>
                    <a:pt x="115" y="133"/>
                  </a:cubicBezTo>
                  <a:cubicBezTo>
                    <a:pt x="116" y="135"/>
                    <a:pt x="118" y="137"/>
                    <a:pt x="119" y="139"/>
                  </a:cubicBezTo>
                  <a:cubicBezTo>
                    <a:pt x="121" y="141"/>
                    <a:pt x="119" y="142"/>
                    <a:pt x="118" y="144"/>
                  </a:cubicBezTo>
                  <a:cubicBezTo>
                    <a:pt x="118" y="145"/>
                    <a:pt x="117" y="148"/>
                    <a:pt x="117" y="148"/>
                  </a:cubicBezTo>
                  <a:cubicBezTo>
                    <a:pt x="115" y="158"/>
                    <a:pt x="115" y="158"/>
                    <a:pt x="115" y="158"/>
                  </a:cubicBezTo>
                  <a:cubicBezTo>
                    <a:pt x="115" y="158"/>
                    <a:pt x="115" y="158"/>
                    <a:pt x="115" y="158"/>
                  </a:cubicBezTo>
                  <a:cubicBezTo>
                    <a:pt x="43" y="158"/>
                    <a:pt x="43" y="158"/>
                    <a:pt x="43" y="158"/>
                  </a:cubicBezTo>
                  <a:cubicBezTo>
                    <a:pt x="43" y="158"/>
                    <a:pt x="43" y="158"/>
                    <a:pt x="43" y="158"/>
                  </a:cubicBezTo>
                  <a:cubicBezTo>
                    <a:pt x="34" y="153"/>
                    <a:pt x="34" y="153"/>
                    <a:pt x="34" y="153"/>
                  </a:cubicBezTo>
                  <a:cubicBezTo>
                    <a:pt x="30" y="152"/>
                    <a:pt x="29" y="149"/>
                    <a:pt x="25" y="148"/>
                  </a:cubicBezTo>
                  <a:cubicBezTo>
                    <a:pt x="22" y="147"/>
                    <a:pt x="19" y="147"/>
                    <a:pt x="16" y="147"/>
                  </a:cubicBezTo>
                  <a:cubicBezTo>
                    <a:pt x="14" y="147"/>
                    <a:pt x="12" y="146"/>
                    <a:pt x="10" y="146"/>
                  </a:cubicBezTo>
                  <a:cubicBezTo>
                    <a:pt x="9" y="144"/>
                    <a:pt x="6" y="143"/>
                    <a:pt x="6" y="140"/>
                  </a:cubicBezTo>
                  <a:cubicBezTo>
                    <a:pt x="5" y="138"/>
                    <a:pt x="2" y="136"/>
                    <a:pt x="0" y="135"/>
                  </a:cubicBezTo>
                  <a:cubicBezTo>
                    <a:pt x="0" y="135"/>
                    <a:pt x="0" y="135"/>
                    <a:pt x="0" y="135"/>
                  </a:cubicBezTo>
                  <a:cubicBezTo>
                    <a:pt x="2" y="125"/>
                    <a:pt x="6" y="118"/>
                    <a:pt x="7" y="108"/>
                  </a:cubicBezTo>
                  <a:cubicBezTo>
                    <a:pt x="7" y="104"/>
                    <a:pt x="11" y="100"/>
                    <a:pt x="12" y="97"/>
                  </a:cubicBezTo>
                  <a:cubicBezTo>
                    <a:pt x="13" y="94"/>
                    <a:pt x="14" y="87"/>
                    <a:pt x="14" y="84"/>
                  </a:cubicBezTo>
                  <a:cubicBezTo>
                    <a:pt x="23" y="82"/>
                    <a:pt x="24" y="67"/>
                    <a:pt x="24" y="59"/>
                  </a:cubicBezTo>
                  <a:cubicBezTo>
                    <a:pt x="24" y="55"/>
                    <a:pt x="27" y="48"/>
                    <a:pt x="28" y="43"/>
                  </a:cubicBezTo>
                  <a:cubicBezTo>
                    <a:pt x="29" y="37"/>
                    <a:pt x="24" y="31"/>
                    <a:pt x="24" y="25"/>
                  </a:cubicBezTo>
                  <a:cubicBezTo>
                    <a:pt x="24" y="10"/>
                    <a:pt x="24" y="10"/>
                    <a:pt x="24" y="10"/>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569" name="BERRIEN"/>
            <p:cNvSpPr>
              <a:spLocks/>
            </p:cNvSpPr>
            <p:nvPr/>
          </p:nvSpPr>
          <p:spPr bwMode="auto">
            <a:xfrm>
              <a:off x="4333875" y="4894263"/>
              <a:ext cx="406400" cy="520700"/>
            </a:xfrm>
            <a:custGeom>
              <a:avLst/>
              <a:gdLst>
                <a:gd name="T0" fmla="*/ 122 w 171"/>
                <a:gd name="T1" fmla="*/ 0 h 219"/>
                <a:gd name="T2" fmla="*/ 120 w 171"/>
                <a:gd name="T3" fmla="*/ 2 h 219"/>
                <a:gd name="T4" fmla="*/ 117 w 171"/>
                <a:gd name="T5" fmla="*/ 6 h 219"/>
                <a:gd name="T6" fmla="*/ 122 w 171"/>
                <a:gd name="T7" fmla="*/ 14 h 219"/>
                <a:gd name="T8" fmla="*/ 123 w 171"/>
                <a:gd name="T9" fmla="*/ 25 h 219"/>
                <a:gd name="T10" fmla="*/ 132 w 171"/>
                <a:gd name="T11" fmla="*/ 41 h 219"/>
                <a:gd name="T12" fmla="*/ 156 w 171"/>
                <a:gd name="T13" fmla="*/ 71 h 219"/>
                <a:gd name="T14" fmla="*/ 162 w 171"/>
                <a:gd name="T15" fmla="*/ 89 h 219"/>
                <a:gd name="T16" fmla="*/ 161 w 171"/>
                <a:gd name="T17" fmla="*/ 114 h 219"/>
                <a:gd name="T18" fmla="*/ 162 w 171"/>
                <a:gd name="T19" fmla="*/ 120 h 219"/>
                <a:gd name="T20" fmla="*/ 161 w 171"/>
                <a:gd name="T21" fmla="*/ 135 h 219"/>
                <a:gd name="T22" fmla="*/ 161 w 171"/>
                <a:gd name="T23" fmla="*/ 143 h 219"/>
                <a:gd name="T24" fmla="*/ 165 w 171"/>
                <a:gd name="T25" fmla="*/ 149 h 219"/>
                <a:gd name="T26" fmla="*/ 112 w 171"/>
                <a:gd name="T27" fmla="*/ 160 h 219"/>
                <a:gd name="T28" fmla="*/ 99 w 171"/>
                <a:gd name="T29" fmla="*/ 201 h 219"/>
                <a:gd name="T30" fmla="*/ 100 w 171"/>
                <a:gd name="T31" fmla="*/ 219 h 219"/>
                <a:gd name="T32" fmla="*/ 59 w 171"/>
                <a:gd name="T33" fmla="*/ 219 h 219"/>
                <a:gd name="T34" fmla="*/ 62 w 171"/>
                <a:gd name="T35" fmla="*/ 205 h 219"/>
                <a:gd name="T36" fmla="*/ 59 w 171"/>
                <a:gd name="T37" fmla="*/ 194 h 219"/>
                <a:gd name="T38" fmla="*/ 54 w 171"/>
                <a:gd name="T39" fmla="*/ 151 h 219"/>
                <a:gd name="T40" fmla="*/ 42 w 171"/>
                <a:gd name="T41" fmla="*/ 130 h 219"/>
                <a:gd name="T42" fmla="*/ 43 w 171"/>
                <a:gd name="T43" fmla="*/ 117 h 219"/>
                <a:gd name="T44" fmla="*/ 43 w 171"/>
                <a:gd name="T45" fmla="*/ 116 h 219"/>
                <a:gd name="T46" fmla="*/ 28 w 171"/>
                <a:gd name="T47" fmla="*/ 107 h 219"/>
                <a:gd name="T48" fmla="*/ 0 w 171"/>
                <a:gd name="T49" fmla="*/ 85 h 219"/>
                <a:gd name="T50" fmla="*/ 0 w 171"/>
                <a:gd name="T51" fmla="*/ 61 h 219"/>
                <a:gd name="T52" fmla="*/ 3 w 171"/>
                <a:gd name="T53" fmla="*/ 58 h 219"/>
                <a:gd name="T54" fmla="*/ 9 w 171"/>
                <a:gd name="T55" fmla="*/ 54 h 219"/>
                <a:gd name="T56" fmla="*/ 15 w 171"/>
                <a:gd name="T57" fmla="*/ 49 h 219"/>
                <a:gd name="T58" fmla="*/ 20 w 171"/>
                <a:gd name="T59" fmla="*/ 42 h 219"/>
                <a:gd name="T60" fmla="*/ 27 w 171"/>
                <a:gd name="T61" fmla="*/ 36 h 219"/>
                <a:gd name="T62" fmla="*/ 41 w 171"/>
                <a:gd name="T63" fmla="*/ 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219">
                  <a:moveTo>
                    <a:pt x="41" y="0"/>
                  </a:moveTo>
                  <a:cubicBezTo>
                    <a:pt x="122" y="0"/>
                    <a:pt x="122" y="0"/>
                    <a:pt x="122" y="0"/>
                  </a:cubicBezTo>
                  <a:cubicBezTo>
                    <a:pt x="122" y="0"/>
                    <a:pt x="122" y="0"/>
                    <a:pt x="122" y="0"/>
                  </a:cubicBezTo>
                  <a:cubicBezTo>
                    <a:pt x="122" y="1"/>
                    <a:pt x="121" y="1"/>
                    <a:pt x="120" y="2"/>
                  </a:cubicBezTo>
                  <a:cubicBezTo>
                    <a:pt x="119" y="3"/>
                    <a:pt x="119" y="3"/>
                    <a:pt x="118" y="4"/>
                  </a:cubicBezTo>
                  <a:cubicBezTo>
                    <a:pt x="117" y="5"/>
                    <a:pt x="117" y="5"/>
                    <a:pt x="117" y="6"/>
                  </a:cubicBezTo>
                  <a:cubicBezTo>
                    <a:pt x="118" y="7"/>
                    <a:pt x="119" y="8"/>
                    <a:pt x="119" y="9"/>
                  </a:cubicBezTo>
                  <a:cubicBezTo>
                    <a:pt x="121" y="10"/>
                    <a:pt x="122" y="12"/>
                    <a:pt x="122" y="14"/>
                  </a:cubicBezTo>
                  <a:cubicBezTo>
                    <a:pt x="122" y="16"/>
                    <a:pt x="122" y="18"/>
                    <a:pt x="122" y="21"/>
                  </a:cubicBezTo>
                  <a:cubicBezTo>
                    <a:pt x="123" y="25"/>
                    <a:pt x="123" y="25"/>
                    <a:pt x="123" y="25"/>
                  </a:cubicBezTo>
                  <a:cubicBezTo>
                    <a:pt x="123" y="25"/>
                    <a:pt x="123" y="25"/>
                    <a:pt x="123" y="25"/>
                  </a:cubicBezTo>
                  <a:cubicBezTo>
                    <a:pt x="121" y="35"/>
                    <a:pt x="124" y="36"/>
                    <a:pt x="132" y="41"/>
                  </a:cubicBezTo>
                  <a:cubicBezTo>
                    <a:pt x="133" y="46"/>
                    <a:pt x="137" y="52"/>
                    <a:pt x="140" y="56"/>
                  </a:cubicBezTo>
                  <a:cubicBezTo>
                    <a:pt x="145" y="63"/>
                    <a:pt x="154" y="61"/>
                    <a:pt x="156" y="71"/>
                  </a:cubicBezTo>
                  <a:cubicBezTo>
                    <a:pt x="157" y="78"/>
                    <a:pt x="160" y="83"/>
                    <a:pt x="161" y="89"/>
                  </a:cubicBezTo>
                  <a:cubicBezTo>
                    <a:pt x="162" y="89"/>
                    <a:pt x="162" y="89"/>
                    <a:pt x="162" y="89"/>
                  </a:cubicBezTo>
                  <a:cubicBezTo>
                    <a:pt x="171" y="89"/>
                    <a:pt x="166" y="104"/>
                    <a:pt x="164" y="108"/>
                  </a:cubicBezTo>
                  <a:cubicBezTo>
                    <a:pt x="163" y="111"/>
                    <a:pt x="162" y="112"/>
                    <a:pt x="161" y="114"/>
                  </a:cubicBezTo>
                  <a:cubicBezTo>
                    <a:pt x="161" y="116"/>
                    <a:pt x="160" y="119"/>
                    <a:pt x="162" y="120"/>
                  </a:cubicBezTo>
                  <a:cubicBezTo>
                    <a:pt x="162" y="120"/>
                    <a:pt x="162" y="120"/>
                    <a:pt x="162" y="120"/>
                  </a:cubicBezTo>
                  <a:cubicBezTo>
                    <a:pt x="162" y="121"/>
                    <a:pt x="163" y="122"/>
                    <a:pt x="162" y="123"/>
                  </a:cubicBezTo>
                  <a:cubicBezTo>
                    <a:pt x="160" y="127"/>
                    <a:pt x="161" y="131"/>
                    <a:pt x="161" y="135"/>
                  </a:cubicBezTo>
                  <a:cubicBezTo>
                    <a:pt x="161" y="143"/>
                    <a:pt x="161" y="143"/>
                    <a:pt x="161" y="143"/>
                  </a:cubicBezTo>
                  <a:cubicBezTo>
                    <a:pt x="161" y="143"/>
                    <a:pt x="161" y="143"/>
                    <a:pt x="161" y="143"/>
                  </a:cubicBezTo>
                  <a:cubicBezTo>
                    <a:pt x="161" y="149"/>
                    <a:pt x="161" y="149"/>
                    <a:pt x="161" y="149"/>
                  </a:cubicBezTo>
                  <a:cubicBezTo>
                    <a:pt x="165" y="149"/>
                    <a:pt x="165" y="149"/>
                    <a:pt x="165" y="149"/>
                  </a:cubicBezTo>
                  <a:cubicBezTo>
                    <a:pt x="165" y="160"/>
                    <a:pt x="165" y="160"/>
                    <a:pt x="165" y="160"/>
                  </a:cubicBezTo>
                  <a:cubicBezTo>
                    <a:pt x="112" y="160"/>
                    <a:pt x="112" y="160"/>
                    <a:pt x="112" y="160"/>
                  </a:cubicBezTo>
                  <a:cubicBezTo>
                    <a:pt x="112" y="201"/>
                    <a:pt x="112" y="201"/>
                    <a:pt x="112" y="201"/>
                  </a:cubicBezTo>
                  <a:cubicBezTo>
                    <a:pt x="99" y="201"/>
                    <a:pt x="99" y="201"/>
                    <a:pt x="99" y="201"/>
                  </a:cubicBezTo>
                  <a:cubicBezTo>
                    <a:pt x="99" y="219"/>
                    <a:pt x="99" y="219"/>
                    <a:pt x="99" y="219"/>
                  </a:cubicBezTo>
                  <a:cubicBezTo>
                    <a:pt x="100" y="219"/>
                    <a:pt x="100" y="219"/>
                    <a:pt x="100" y="219"/>
                  </a:cubicBezTo>
                  <a:cubicBezTo>
                    <a:pt x="59" y="219"/>
                    <a:pt x="59" y="219"/>
                    <a:pt x="59" y="219"/>
                  </a:cubicBezTo>
                  <a:cubicBezTo>
                    <a:pt x="59" y="219"/>
                    <a:pt x="59" y="219"/>
                    <a:pt x="59" y="219"/>
                  </a:cubicBezTo>
                  <a:cubicBezTo>
                    <a:pt x="61" y="209"/>
                    <a:pt x="61" y="209"/>
                    <a:pt x="61" y="209"/>
                  </a:cubicBezTo>
                  <a:cubicBezTo>
                    <a:pt x="61" y="209"/>
                    <a:pt x="62" y="206"/>
                    <a:pt x="62" y="205"/>
                  </a:cubicBezTo>
                  <a:cubicBezTo>
                    <a:pt x="63" y="203"/>
                    <a:pt x="65" y="202"/>
                    <a:pt x="63" y="200"/>
                  </a:cubicBezTo>
                  <a:cubicBezTo>
                    <a:pt x="62" y="198"/>
                    <a:pt x="60" y="196"/>
                    <a:pt x="59" y="194"/>
                  </a:cubicBezTo>
                  <a:cubicBezTo>
                    <a:pt x="56" y="190"/>
                    <a:pt x="51" y="185"/>
                    <a:pt x="49" y="180"/>
                  </a:cubicBezTo>
                  <a:cubicBezTo>
                    <a:pt x="46" y="170"/>
                    <a:pt x="59" y="160"/>
                    <a:pt x="54" y="151"/>
                  </a:cubicBezTo>
                  <a:cubicBezTo>
                    <a:pt x="54" y="149"/>
                    <a:pt x="46" y="142"/>
                    <a:pt x="45" y="140"/>
                  </a:cubicBezTo>
                  <a:cubicBezTo>
                    <a:pt x="43" y="138"/>
                    <a:pt x="43" y="130"/>
                    <a:pt x="42" y="130"/>
                  </a:cubicBezTo>
                  <a:cubicBezTo>
                    <a:pt x="42" y="130"/>
                    <a:pt x="41" y="129"/>
                    <a:pt x="41" y="129"/>
                  </a:cubicBezTo>
                  <a:cubicBezTo>
                    <a:pt x="41" y="127"/>
                    <a:pt x="37" y="117"/>
                    <a:pt x="43" y="117"/>
                  </a:cubicBezTo>
                  <a:cubicBezTo>
                    <a:pt x="43" y="117"/>
                    <a:pt x="43" y="117"/>
                    <a:pt x="43" y="117"/>
                  </a:cubicBezTo>
                  <a:cubicBezTo>
                    <a:pt x="43" y="116"/>
                    <a:pt x="43" y="117"/>
                    <a:pt x="43" y="116"/>
                  </a:cubicBezTo>
                  <a:cubicBezTo>
                    <a:pt x="44" y="116"/>
                    <a:pt x="42" y="109"/>
                    <a:pt x="41" y="109"/>
                  </a:cubicBezTo>
                  <a:cubicBezTo>
                    <a:pt x="38" y="107"/>
                    <a:pt x="31" y="108"/>
                    <a:pt x="28" y="107"/>
                  </a:cubicBezTo>
                  <a:cubicBezTo>
                    <a:pt x="21" y="106"/>
                    <a:pt x="16" y="98"/>
                    <a:pt x="12" y="93"/>
                  </a:cubicBezTo>
                  <a:cubicBezTo>
                    <a:pt x="9" y="88"/>
                    <a:pt x="5" y="88"/>
                    <a:pt x="0" y="85"/>
                  </a:cubicBezTo>
                  <a:cubicBezTo>
                    <a:pt x="0" y="61"/>
                    <a:pt x="0" y="61"/>
                    <a:pt x="0" y="61"/>
                  </a:cubicBezTo>
                  <a:cubicBezTo>
                    <a:pt x="0" y="61"/>
                    <a:pt x="0" y="61"/>
                    <a:pt x="0" y="61"/>
                  </a:cubicBezTo>
                  <a:cubicBezTo>
                    <a:pt x="0" y="58"/>
                    <a:pt x="0" y="58"/>
                    <a:pt x="0" y="58"/>
                  </a:cubicBezTo>
                  <a:cubicBezTo>
                    <a:pt x="3" y="58"/>
                    <a:pt x="3" y="58"/>
                    <a:pt x="3" y="58"/>
                  </a:cubicBezTo>
                  <a:cubicBezTo>
                    <a:pt x="3" y="54"/>
                    <a:pt x="3" y="54"/>
                    <a:pt x="3" y="54"/>
                  </a:cubicBezTo>
                  <a:cubicBezTo>
                    <a:pt x="9" y="54"/>
                    <a:pt x="9" y="54"/>
                    <a:pt x="9" y="54"/>
                  </a:cubicBezTo>
                  <a:cubicBezTo>
                    <a:pt x="9" y="48"/>
                    <a:pt x="9" y="48"/>
                    <a:pt x="9" y="48"/>
                  </a:cubicBezTo>
                  <a:cubicBezTo>
                    <a:pt x="15" y="49"/>
                    <a:pt x="15" y="49"/>
                    <a:pt x="15" y="49"/>
                  </a:cubicBezTo>
                  <a:cubicBezTo>
                    <a:pt x="15" y="42"/>
                    <a:pt x="15" y="42"/>
                    <a:pt x="15" y="42"/>
                  </a:cubicBezTo>
                  <a:cubicBezTo>
                    <a:pt x="20" y="42"/>
                    <a:pt x="20" y="42"/>
                    <a:pt x="20" y="42"/>
                  </a:cubicBezTo>
                  <a:cubicBezTo>
                    <a:pt x="20" y="36"/>
                    <a:pt x="20" y="36"/>
                    <a:pt x="20" y="36"/>
                  </a:cubicBezTo>
                  <a:cubicBezTo>
                    <a:pt x="27" y="36"/>
                    <a:pt x="27" y="36"/>
                    <a:pt x="27" y="36"/>
                  </a:cubicBezTo>
                  <a:cubicBezTo>
                    <a:pt x="27" y="5"/>
                    <a:pt x="27" y="5"/>
                    <a:pt x="27" y="5"/>
                  </a:cubicBezTo>
                  <a:cubicBezTo>
                    <a:pt x="41" y="5"/>
                    <a:pt x="41" y="5"/>
                    <a:pt x="41" y="5"/>
                  </a:cubicBezTo>
                  <a:cubicBezTo>
                    <a:pt x="41" y="0"/>
                    <a:pt x="41" y="0"/>
                    <a:pt x="41" y="0"/>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570" name="BRANTLEY"/>
            <p:cNvSpPr>
              <a:spLocks/>
            </p:cNvSpPr>
            <p:nvPr/>
          </p:nvSpPr>
          <p:spPr bwMode="auto">
            <a:xfrm>
              <a:off x="5472113" y="5018088"/>
              <a:ext cx="544513" cy="415925"/>
            </a:xfrm>
            <a:custGeom>
              <a:avLst/>
              <a:gdLst>
                <a:gd name="T0" fmla="*/ 228 w 229"/>
                <a:gd name="T1" fmla="*/ 21 h 175"/>
                <a:gd name="T2" fmla="*/ 228 w 229"/>
                <a:gd name="T3" fmla="*/ 29 h 175"/>
                <a:gd name="T4" fmla="*/ 223 w 229"/>
                <a:gd name="T5" fmla="*/ 40 h 175"/>
                <a:gd name="T6" fmla="*/ 219 w 229"/>
                <a:gd name="T7" fmla="*/ 52 h 175"/>
                <a:gd name="T8" fmla="*/ 213 w 229"/>
                <a:gd name="T9" fmla="*/ 73 h 175"/>
                <a:gd name="T10" fmla="*/ 208 w 229"/>
                <a:gd name="T11" fmla="*/ 93 h 175"/>
                <a:gd name="T12" fmla="*/ 209 w 229"/>
                <a:gd name="T13" fmla="*/ 97 h 175"/>
                <a:gd name="T14" fmla="*/ 209 w 229"/>
                <a:gd name="T15" fmla="*/ 97 h 175"/>
                <a:gd name="T16" fmla="*/ 207 w 229"/>
                <a:gd name="T17" fmla="*/ 103 h 175"/>
                <a:gd name="T18" fmla="*/ 200 w 229"/>
                <a:gd name="T19" fmla="*/ 110 h 175"/>
                <a:gd name="T20" fmla="*/ 193 w 229"/>
                <a:gd name="T21" fmla="*/ 112 h 175"/>
                <a:gd name="T22" fmla="*/ 181 w 229"/>
                <a:gd name="T23" fmla="*/ 131 h 175"/>
                <a:gd name="T24" fmla="*/ 156 w 229"/>
                <a:gd name="T25" fmla="*/ 133 h 175"/>
                <a:gd name="T26" fmla="*/ 144 w 229"/>
                <a:gd name="T27" fmla="*/ 158 h 175"/>
                <a:gd name="T28" fmla="*/ 144 w 229"/>
                <a:gd name="T29" fmla="*/ 158 h 175"/>
                <a:gd name="T30" fmla="*/ 92 w 229"/>
                <a:gd name="T31" fmla="*/ 143 h 175"/>
                <a:gd name="T32" fmla="*/ 84 w 229"/>
                <a:gd name="T33" fmla="*/ 175 h 175"/>
                <a:gd name="T34" fmla="*/ 63 w 229"/>
                <a:gd name="T35" fmla="*/ 175 h 175"/>
                <a:gd name="T36" fmla="*/ 63 w 229"/>
                <a:gd name="T37" fmla="*/ 175 h 175"/>
                <a:gd name="T38" fmla="*/ 30 w 229"/>
                <a:gd name="T39" fmla="*/ 139 h 175"/>
                <a:gd name="T40" fmla="*/ 31 w 229"/>
                <a:gd name="T41" fmla="*/ 98 h 175"/>
                <a:gd name="T42" fmla="*/ 28 w 229"/>
                <a:gd name="T43" fmla="*/ 98 h 175"/>
                <a:gd name="T44" fmla="*/ 20 w 229"/>
                <a:gd name="T45" fmla="*/ 96 h 175"/>
                <a:gd name="T46" fmla="*/ 13 w 229"/>
                <a:gd name="T47" fmla="*/ 92 h 175"/>
                <a:gd name="T48" fmla="*/ 10 w 229"/>
                <a:gd name="T49" fmla="*/ 89 h 175"/>
                <a:gd name="T50" fmla="*/ 6 w 229"/>
                <a:gd name="T51" fmla="*/ 87 h 175"/>
                <a:gd name="T52" fmla="*/ 1 w 229"/>
                <a:gd name="T53" fmla="*/ 82 h 175"/>
                <a:gd name="T54" fmla="*/ 0 w 229"/>
                <a:gd name="T55" fmla="*/ 78 h 175"/>
                <a:gd name="T56" fmla="*/ 0 w 229"/>
                <a:gd name="T57" fmla="*/ 70 h 175"/>
                <a:gd name="T58" fmla="*/ 0 w 229"/>
                <a:gd name="T59" fmla="*/ 70 h 175"/>
                <a:gd name="T60" fmla="*/ 2 w 229"/>
                <a:gd name="T61" fmla="*/ 70 h 175"/>
                <a:gd name="T62" fmla="*/ 17 w 229"/>
                <a:gd name="T63" fmla="*/ 72 h 175"/>
                <a:gd name="T64" fmla="*/ 37 w 229"/>
                <a:gd name="T65" fmla="*/ 79 h 175"/>
                <a:gd name="T66" fmla="*/ 55 w 229"/>
                <a:gd name="T67" fmla="*/ 70 h 175"/>
                <a:gd name="T68" fmla="*/ 57 w 229"/>
                <a:gd name="T69" fmla="*/ 58 h 175"/>
                <a:gd name="T70" fmla="*/ 64 w 229"/>
                <a:gd name="T71" fmla="*/ 54 h 175"/>
                <a:gd name="T72" fmla="*/ 74 w 229"/>
                <a:gd name="T73" fmla="*/ 48 h 175"/>
                <a:gd name="T74" fmla="*/ 96 w 229"/>
                <a:gd name="T75" fmla="*/ 47 h 175"/>
                <a:gd name="T76" fmla="*/ 114 w 229"/>
                <a:gd name="T77" fmla="*/ 42 h 175"/>
                <a:gd name="T78" fmla="*/ 119 w 229"/>
                <a:gd name="T79" fmla="*/ 37 h 175"/>
                <a:gd name="T80" fmla="*/ 119 w 229"/>
                <a:gd name="T81" fmla="*/ 30 h 175"/>
                <a:gd name="T82" fmla="*/ 115 w 229"/>
                <a:gd name="T83" fmla="*/ 26 h 175"/>
                <a:gd name="T84" fmla="*/ 107 w 229"/>
                <a:gd name="T85" fmla="*/ 17 h 175"/>
                <a:gd name="T86" fmla="*/ 104 w 229"/>
                <a:gd name="T87" fmla="*/ 11 h 175"/>
                <a:gd name="T88" fmla="*/ 102 w 229"/>
                <a:gd name="T89" fmla="*/ 5 h 175"/>
                <a:gd name="T90" fmla="*/ 103 w 229"/>
                <a:gd name="T91" fmla="*/ 1 h 175"/>
                <a:gd name="T92" fmla="*/ 103 w 229"/>
                <a:gd name="T93" fmla="*/ 1 h 175"/>
                <a:gd name="T94" fmla="*/ 105 w 229"/>
                <a:gd name="T95" fmla="*/ 1 h 175"/>
                <a:gd name="T96" fmla="*/ 120 w 229"/>
                <a:gd name="T97" fmla="*/ 5 h 175"/>
                <a:gd name="T98" fmla="*/ 152 w 229"/>
                <a:gd name="T99" fmla="*/ 7 h 175"/>
                <a:gd name="T100" fmla="*/ 184 w 229"/>
                <a:gd name="T101" fmla="*/ 2 h 175"/>
                <a:gd name="T102" fmla="*/ 204 w 229"/>
                <a:gd name="T103" fmla="*/ 2 h 175"/>
                <a:gd name="T104" fmla="*/ 213 w 229"/>
                <a:gd name="T105" fmla="*/ 6 h 175"/>
                <a:gd name="T106" fmla="*/ 219 w 229"/>
                <a:gd name="T107" fmla="*/ 12 h 175"/>
                <a:gd name="T108" fmla="*/ 220 w 229"/>
                <a:gd name="T109" fmla="*/ 12 h 175"/>
                <a:gd name="T110" fmla="*/ 223 w 229"/>
                <a:gd name="T111" fmla="*/ 16 h 175"/>
                <a:gd name="T112" fmla="*/ 228 w 229"/>
                <a:gd name="T113" fmla="*/ 2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 h="175">
                  <a:moveTo>
                    <a:pt x="228" y="21"/>
                  </a:moveTo>
                  <a:cubicBezTo>
                    <a:pt x="228" y="22"/>
                    <a:pt x="229" y="28"/>
                    <a:pt x="228" y="29"/>
                  </a:cubicBezTo>
                  <a:cubicBezTo>
                    <a:pt x="228" y="34"/>
                    <a:pt x="225" y="36"/>
                    <a:pt x="223" y="40"/>
                  </a:cubicBezTo>
                  <a:cubicBezTo>
                    <a:pt x="222" y="44"/>
                    <a:pt x="221" y="49"/>
                    <a:pt x="219" y="52"/>
                  </a:cubicBezTo>
                  <a:cubicBezTo>
                    <a:pt x="216" y="58"/>
                    <a:pt x="214" y="66"/>
                    <a:pt x="213" y="73"/>
                  </a:cubicBezTo>
                  <a:cubicBezTo>
                    <a:pt x="212" y="80"/>
                    <a:pt x="207" y="86"/>
                    <a:pt x="208" y="93"/>
                  </a:cubicBezTo>
                  <a:cubicBezTo>
                    <a:pt x="209" y="97"/>
                    <a:pt x="209" y="97"/>
                    <a:pt x="209" y="97"/>
                  </a:cubicBezTo>
                  <a:cubicBezTo>
                    <a:pt x="209" y="97"/>
                    <a:pt x="209" y="97"/>
                    <a:pt x="209" y="97"/>
                  </a:cubicBezTo>
                  <a:cubicBezTo>
                    <a:pt x="207" y="103"/>
                    <a:pt x="207" y="103"/>
                    <a:pt x="207" y="103"/>
                  </a:cubicBezTo>
                  <a:cubicBezTo>
                    <a:pt x="205" y="105"/>
                    <a:pt x="203" y="108"/>
                    <a:pt x="200" y="110"/>
                  </a:cubicBezTo>
                  <a:cubicBezTo>
                    <a:pt x="198" y="111"/>
                    <a:pt x="195" y="110"/>
                    <a:pt x="193" y="112"/>
                  </a:cubicBezTo>
                  <a:cubicBezTo>
                    <a:pt x="190" y="115"/>
                    <a:pt x="184" y="130"/>
                    <a:pt x="181" y="131"/>
                  </a:cubicBezTo>
                  <a:cubicBezTo>
                    <a:pt x="180" y="134"/>
                    <a:pt x="160" y="131"/>
                    <a:pt x="156" y="133"/>
                  </a:cubicBezTo>
                  <a:cubicBezTo>
                    <a:pt x="150" y="136"/>
                    <a:pt x="144" y="152"/>
                    <a:pt x="144" y="158"/>
                  </a:cubicBezTo>
                  <a:cubicBezTo>
                    <a:pt x="144" y="158"/>
                    <a:pt x="144" y="158"/>
                    <a:pt x="144" y="158"/>
                  </a:cubicBezTo>
                  <a:cubicBezTo>
                    <a:pt x="92" y="143"/>
                    <a:pt x="92" y="143"/>
                    <a:pt x="92" y="143"/>
                  </a:cubicBezTo>
                  <a:cubicBezTo>
                    <a:pt x="84" y="175"/>
                    <a:pt x="84" y="175"/>
                    <a:pt x="84" y="175"/>
                  </a:cubicBezTo>
                  <a:cubicBezTo>
                    <a:pt x="63" y="175"/>
                    <a:pt x="63" y="175"/>
                    <a:pt x="63" y="175"/>
                  </a:cubicBezTo>
                  <a:cubicBezTo>
                    <a:pt x="63" y="175"/>
                    <a:pt x="63" y="175"/>
                    <a:pt x="63" y="175"/>
                  </a:cubicBezTo>
                  <a:cubicBezTo>
                    <a:pt x="30" y="139"/>
                    <a:pt x="30" y="139"/>
                    <a:pt x="30" y="139"/>
                  </a:cubicBezTo>
                  <a:cubicBezTo>
                    <a:pt x="31" y="98"/>
                    <a:pt x="31" y="98"/>
                    <a:pt x="31" y="98"/>
                  </a:cubicBezTo>
                  <a:cubicBezTo>
                    <a:pt x="28" y="98"/>
                    <a:pt x="28" y="98"/>
                    <a:pt x="28" y="98"/>
                  </a:cubicBezTo>
                  <a:cubicBezTo>
                    <a:pt x="26" y="97"/>
                    <a:pt x="22" y="97"/>
                    <a:pt x="20" y="96"/>
                  </a:cubicBezTo>
                  <a:cubicBezTo>
                    <a:pt x="19" y="95"/>
                    <a:pt x="14" y="93"/>
                    <a:pt x="13" y="92"/>
                  </a:cubicBezTo>
                  <a:cubicBezTo>
                    <a:pt x="12" y="92"/>
                    <a:pt x="11" y="90"/>
                    <a:pt x="10" y="89"/>
                  </a:cubicBezTo>
                  <a:cubicBezTo>
                    <a:pt x="9" y="88"/>
                    <a:pt x="7" y="88"/>
                    <a:pt x="6" y="87"/>
                  </a:cubicBezTo>
                  <a:cubicBezTo>
                    <a:pt x="4" y="86"/>
                    <a:pt x="3" y="83"/>
                    <a:pt x="1" y="82"/>
                  </a:cubicBezTo>
                  <a:cubicBezTo>
                    <a:pt x="1" y="81"/>
                    <a:pt x="0" y="80"/>
                    <a:pt x="0" y="78"/>
                  </a:cubicBezTo>
                  <a:cubicBezTo>
                    <a:pt x="0" y="75"/>
                    <a:pt x="0" y="72"/>
                    <a:pt x="0" y="70"/>
                  </a:cubicBezTo>
                  <a:cubicBezTo>
                    <a:pt x="0" y="70"/>
                    <a:pt x="0" y="70"/>
                    <a:pt x="0" y="70"/>
                  </a:cubicBezTo>
                  <a:cubicBezTo>
                    <a:pt x="6" y="70"/>
                    <a:pt x="0" y="70"/>
                    <a:pt x="2" y="70"/>
                  </a:cubicBezTo>
                  <a:cubicBezTo>
                    <a:pt x="3" y="72"/>
                    <a:pt x="14" y="72"/>
                    <a:pt x="17" y="72"/>
                  </a:cubicBezTo>
                  <a:cubicBezTo>
                    <a:pt x="23" y="73"/>
                    <a:pt x="32" y="80"/>
                    <a:pt x="37" y="79"/>
                  </a:cubicBezTo>
                  <a:cubicBezTo>
                    <a:pt x="41" y="78"/>
                    <a:pt x="52" y="73"/>
                    <a:pt x="55" y="70"/>
                  </a:cubicBezTo>
                  <a:cubicBezTo>
                    <a:pt x="58" y="67"/>
                    <a:pt x="56" y="62"/>
                    <a:pt x="57" y="58"/>
                  </a:cubicBezTo>
                  <a:cubicBezTo>
                    <a:pt x="58" y="55"/>
                    <a:pt x="61" y="55"/>
                    <a:pt x="64" y="54"/>
                  </a:cubicBezTo>
                  <a:cubicBezTo>
                    <a:pt x="68" y="53"/>
                    <a:pt x="68" y="49"/>
                    <a:pt x="74" y="48"/>
                  </a:cubicBezTo>
                  <a:cubicBezTo>
                    <a:pt x="78" y="47"/>
                    <a:pt x="92" y="45"/>
                    <a:pt x="96" y="47"/>
                  </a:cubicBezTo>
                  <a:cubicBezTo>
                    <a:pt x="102" y="48"/>
                    <a:pt x="110" y="46"/>
                    <a:pt x="114" y="42"/>
                  </a:cubicBezTo>
                  <a:cubicBezTo>
                    <a:pt x="116" y="41"/>
                    <a:pt x="119" y="39"/>
                    <a:pt x="119" y="37"/>
                  </a:cubicBezTo>
                  <a:cubicBezTo>
                    <a:pt x="120" y="35"/>
                    <a:pt x="122" y="30"/>
                    <a:pt x="119" y="30"/>
                  </a:cubicBezTo>
                  <a:cubicBezTo>
                    <a:pt x="119" y="29"/>
                    <a:pt x="116" y="26"/>
                    <a:pt x="115" y="26"/>
                  </a:cubicBezTo>
                  <a:cubicBezTo>
                    <a:pt x="112" y="24"/>
                    <a:pt x="109" y="20"/>
                    <a:pt x="107" y="17"/>
                  </a:cubicBezTo>
                  <a:cubicBezTo>
                    <a:pt x="104" y="11"/>
                    <a:pt x="104" y="11"/>
                    <a:pt x="104" y="11"/>
                  </a:cubicBezTo>
                  <a:cubicBezTo>
                    <a:pt x="103" y="9"/>
                    <a:pt x="103" y="7"/>
                    <a:pt x="102" y="5"/>
                  </a:cubicBezTo>
                  <a:cubicBezTo>
                    <a:pt x="103" y="1"/>
                    <a:pt x="103" y="1"/>
                    <a:pt x="103" y="1"/>
                  </a:cubicBezTo>
                  <a:cubicBezTo>
                    <a:pt x="103" y="1"/>
                    <a:pt x="103" y="1"/>
                    <a:pt x="103" y="1"/>
                  </a:cubicBezTo>
                  <a:cubicBezTo>
                    <a:pt x="105" y="1"/>
                    <a:pt x="105" y="1"/>
                    <a:pt x="105" y="1"/>
                  </a:cubicBezTo>
                  <a:cubicBezTo>
                    <a:pt x="109" y="3"/>
                    <a:pt x="116" y="4"/>
                    <a:pt x="120" y="5"/>
                  </a:cubicBezTo>
                  <a:cubicBezTo>
                    <a:pt x="131" y="7"/>
                    <a:pt x="141" y="9"/>
                    <a:pt x="152" y="7"/>
                  </a:cubicBezTo>
                  <a:cubicBezTo>
                    <a:pt x="163" y="6"/>
                    <a:pt x="174" y="2"/>
                    <a:pt x="184" y="2"/>
                  </a:cubicBezTo>
                  <a:cubicBezTo>
                    <a:pt x="191" y="2"/>
                    <a:pt x="198" y="0"/>
                    <a:pt x="204" y="2"/>
                  </a:cubicBezTo>
                  <a:cubicBezTo>
                    <a:pt x="207" y="3"/>
                    <a:pt x="211" y="4"/>
                    <a:pt x="213" y="6"/>
                  </a:cubicBezTo>
                  <a:cubicBezTo>
                    <a:pt x="216" y="8"/>
                    <a:pt x="217" y="10"/>
                    <a:pt x="219" y="12"/>
                  </a:cubicBezTo>
                  <a:cubicBezTo>
                    <a:pt x="220" y="12"/>
                    <a:pt x="220" y="12"/>
                    <a:pt x="220" y="12"/>
                  </a:cubicBezTo>
                  <a:cubicBezTo>
                    <a:pt x="221" y="13"/>
                    <a:pt x="222" y="15"/>
                    <a:pt x="223" y="16"/>
                  </a:cubicBezTo>
                  <a:cubicBezTo>
                    <a:pt x="228" y="21"/>
                    <a:pt x="228" y="21"/>
                    <a:pt x="228" y="21"/>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571" name="BACON"/>
            <p:cNvSpPr>
              <a:spLocks/>
            </p:cNvSpPr>
            <p:nvPr/>
          </p:nvSpPr>
          <p:spPr bwMode="auto">
            <a:xfrm>
              <a:off x="5130800" y="4613275"/>
              <a:ext cx="390525" cy="344488"/>
            </a:xfrm>
            <a:custGeom>
              <a:avLst/>
              <a:gdLst>
                <a:gd name="T0" fmla="*/ 87 w 164"/>
                <a:gd name="T1" fmla="*/ 145 h 145"/>
                <a:gd name="T2" fmla="*/ 93 w 164"/>
                <a:gd name="T3" fmla="*/ 145 h 145"/>
                <a:gd name="T4" fmla="*/ 93 w 164"/>
                <a:gd name="T5" fmla="*/ 140 h 145"/>
                <a:gd name="T6" fmla="*/ 116 w 164"/>
                <a:gd name="T7" fmla="*/ 140 h 145"/>
                <a:gd name="T8" fmla="*/ 116 w 164"/>
                <a:gd name="T9" fmla="*/ 134 h 145"/>
                <a:gd name="T10" fmla="*/ 123 w 164"/>
                <a:gd name="T11" fmla="*/ 134 h 145"/>
                <a:gd name="T12" fmla="*/ 123 w 164"/>
                <a:gd name="T13" fmla="*/ 127 h 145"/>
                <a:gd name="T14" fmla="*/ 129 w 164"/>
                <a:gd name="T15" fmla="*/ 127 h 145"/>
                <a:gd name="T16" fmla="*/ 129 w 164"/>
                <a:gd name="T17" fmla="*/ 122 h 145"/>
                <a:gd name="T18" fmla="*/ 135 w 164"/>
                <a:gd name="T19" fmla="*/ 122 h 145"/>
                <a:gd name="T20" fmla="*/ 135 w 164"/>
                <a:gd name="T21" fmla="*/ 109 h 145"/>
                <a:gd name="T22" fmla="*/ 149 w 164"/>
                <a:gd name="T23" fmla="*/ 109 h 145"/>
                <a:gd name="T24" fmla="*/ 149 w 164"/>
                <a:gd name="T25" fmla="*/ 102 h 145"/>
                <a:gd name="T26" fmla="*/ 154 w 164"/>
                <a:gd name="T27" fmla="*/ 102 h 145"/>
                <a:gd name="T28" fmla="*/ 154 w 164"/>
                <a:gd name="T29" fmla="*/ 97 h 145"/>
                <a:gd name="T30" fmla="*/ 163 w 164"/>
                <a:gd name="T31" fmla="*/ 97 h 145"/>
                <a:gd name="T32" fmla="*/ 163 w 164"/>
                <a:gd name="T33" fmla="*/ 89 h 145"/>
                <a:gd name="T34" fmla="*/ 164 w 164"/>
                <a:gd name="T35" fmla="*/ 89 h 145"/>
                <a:gd name="T36" fmla="*/ 163 w 164"/>
                <a:gd name="T37" fmla="*/ 86 h 145"/>
                <a:gd name="T38" fmla="*/ 161 w 164"/>
                <a:gd name="T39" fmla="*/ 80 h 145"/>
                <a:gd name="T40" fmla="*/ 158 w 164"/>
                <a:gd name="T41" fmla="*/ 77 h 145"/>
                <a:gd name="T42" fmla="*/ 156 w 164"/>
                <a:gd name="T43" fmla="*/ 75 h 145"/>
                <a:gd name="T44" fmla="*/ 154 w 164"/>
                <a:gd name="T45" fmla="*/ 74 h 145"/>
                <a:gd name="T46" fmla="*/ 153 w 164"/>
                <a:gd name="T47" fmla="*/ 73 h 145"/>
                <a:gd name="T48" fmla="*/ 152 w 164"/>
                <a:gd name="T49" fmla="*/ 72 h 145"/>
                <a:gd name="T50" fmla="*/ 119 w 164"/>
                <a:gd name="T51" fmla="*/ 49 h 145"/>
                <a:gd name="T52" fmla="*/ 90 w 164"/>
                <a:gd name="T53" fmla="*/ 35 h 145"/>
                <a:gd name="T54" fmla="*/ 73 w 164"/>
                <a:gd name="T55" fmla="*/ 21 h 145"/>
                <a:gd name="T56" fmla="*/ 55 w 164"/>
                <a:gd name="T57" fmla="*/ 2 h 145"/>
                <a:gd name="T58" fmla="*/ 44 w 164"/>
                <a:gd name="T59" fmla="*/ 0 h 145"/>
                <a:gd name="T60" fmla="*/ 44 w 164"/>
                <a:gd name="T61" fmla="*/ 0 h 145"/>
                <a:gd name="T62" fmla="*/ 44 w 164"/>
                <a:gd name="T63" fmla="*/ 21 h 145"/>
                <a:gd name="T64" fmla="*/ 0 w 164"/>
                <a:gd name="T65" fmla="*/ 21 h 145"/>
                <a:gd name="T66" fmla="*/ 0 w 164"/>
                <a:gd name="T67" fmla="*/ 21 h 145"/>
                <a:gd name="T68" fmla="*/ 0 w 164"/>
                <a:gd name="T69" fmla="*/ 75 h 145"/>
                <a:gd name="T70" fmla="*/ 13 w 164"/>
                <a:gd name="T71" fmla="*/ 75 h 145"/>
                <a:gd name="T72" fmla="*/ 13 w 164"/>
                <a:gd name="T73" fmla="*/ 120 h 145"/>
                <a:gd name="T74" fmla="*/ 13 w 164"/>
                <a:gd name="T75" fmla="*/ 120 h 145"/>
                <a:gd name="T76" fmla="*/ 54 w 164"/>
                <a:gd name="T77" fmla="*/ 120 h 145"/>
                <a:gd name="T78" fmla="*/ 54 w 164"/>
                <a:gd name="T79" fmla="*/ 134 h 145"/>
                <a:gd name="T80" fmla="*/ 61 w 164"/>
                <a:gd name="T81" fmla="*/ 134 h 145"/>
                <a:gd name="T82" fmla="*/ 61 w 164"/>
                <a:gd name="T83" fmla="*/ 145 h 145"/>
                <a:gd name="T84" fmla="*/ 87 w 164"/>
                <a:gd name="T8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45">
                  <a:moveTo>
                    <a:pt x="87" y="145"/>
                  </a:moveTo>
                  <a:cubicBezTo>
                    <a:pt x="93" y="145"/>
                    <a:pt x="93" y="145"/>
                    <a:pt x="93" y="145"/>
                  </a:cubicBezTo>
                  <a:cubicBezTo>
                    <a:pt x="93" y="140"/>
                    <a:pt x="93" y="140"/>
                    <a:pt x="93" y="140"/>
                  </a:cubicBezTo>
                  <a:cubicBezTo>
                    <a:pt x="116" y="140"/>
                    <a:pt x="116" y="140"/>
                    <a:pt x="116" y="140"/>
                  </a:cubicBezTo>
                  <a:cubicBezTo>
                    <a:pt x="116" y="134"/>
                    <a:pt x="116" y="134"/>
                    <a:pt x="116" y="134"/>
                  </a:cubicBezTo>
                  <a:cubicBezTo>
                    <a:pt x="123" y="134"/>
                    <a:pt x="123" y="134"/>
                    <a:pt x="123" y="134"/>
                  </a:cubicBezTo>
                  <a:cubicBezTo>
                    <a:pt x="123" y="127"/>
                    <a:pt x="123" y="127"/>
                    <a:pt x="123" y="127"/>
                  </a:cubicBezTo>
                  <a:cubicBezTo>
                    <a:pt x="129" y="127"/>
                    <a:pt x="129" y="127"/>
                    <a:pt x="129" y="127"/>
                  </a:cubicBezTo>
                  <a:cubicBezTo>
                    <a:pt x="129" y="122"/>
                    <a:pt x="129" y="122"/>
                    <a:pt x="129" y="122"/>
                  </a:cubicBezTo>
                  <a:cubicBezTo>
                    <a:pt x="135" y="122"/>
                    <a:pt x="135" y="122"/>
                    <a:pt x="135" y="122"/>
                  </a:cubicBezTo>
                  <a:cubicBezTo>
                    <a:pt x="135" y="109"/>
                    <a:pt x="135" y="109"/>
                    <a:pt x="135" y="109"/>
                  </a:cubicBezTo>
                  <a:cubicBezTo>
                    <a:pt x="149" y="109"/>
                    <a:pt x="149" y="109"/>
                    <a:pt x="149" y="109"/>
                  </a:cubicBezTo>
                  <a:cubicBezTo>
                    <a:pt x="149" y="102"/>
                    <a:pt x="149" y="102"/>
                    <a:pt x="149" y="102"/>
                  </a:cubicBezTo>
                  <a:cubicBezTo>
                    <a:pt x="154" y="102"/>
                    <a:pt x="154" y="102"/>
                    <a:pt x="154" y="102"/>
                  </a:cubicBezTo>
                  <a:cubicBezTo>
                    <a:pt x="154" y="97"/>
                    <a:pt x="154" y="97"/>
                    <a:pt x="154" y="97"/>
                  </a:cubicBezTo>
                  <a:cubicBezTo>
                    <a:pt x="163" y="97"/>
                    <a:pt x="163" y="97"/>
                    <a:pt x="163" y="97"/>
                  </a:cubicBezTo>
                  <a:cubicBezTo>
                    <a:pt x="163" y="89"/>
                    <a:pt x="163" y="89"/>
                    <a:pt x="163" y="89"/>
                  </a:cubicBezTo>
                  <a:cubicBezTo>
                    <a:pt x="164" y="89"/>
                    <a:pt x="164" y="89"/>
                    <a:pt x="164" y="89"/>
                  </a:cubicBezTo>
                  <a:cubicBezTo>
                    <a:pt x="163" y="86"/>
                    <a:pt x="163" y="86"/>
                    <a:pt x="163" y="86"/>
                  </a:cubicBezTo>
                  <a:cubicBezTo>
                    <a:pt x="163" y="84"/>
                    <a:pt x="162" y="82"/>
                    <a:pt x="161" y="80"/>
                  </a:cubicBezTo>
                  <a:cubicBezTo>
                    <a:pt x="160" y="79"/>
                    <a:pt x="159" y="78"/>
                    <a:pt x="158" y="77"/>
                  </a:cubicBezTo>
                  <a:cubicBezTo>
                    <a:pt x="158" y="76"/>
                    <a:pt x="157" y="76"/>
                    <a:pt x="156" y="75"/>
                  </a:cubicBezTo>
                  <a:cubicBezTo>
                    <a:pt x="155" y="75"/>
                    <a:pt x="155" y="74"/>
                    <a:pt x="154" y="74"/>
                  </a:cubicBezTo>
                  <a:cubicBezTo>
                    <a:pt x="153" y="73"/>
                    <a:pt x="153" y="73"/>
                    <a:pt x="153" y="73"/>
                  </a:cubicBezTo>
                  <a:cubicBezTo>
                    <a:pt x="153" y="73"/>
                    <a:pt x="152" y="73"/>
                    <a:pt x="152" y="72"/>
                  </a:cubicBezTo>
                  <a:cubicBezTo>
                    <a:pt x="141" y="64"/>
                    <a:pt x="129" y="60"/>
                    <a:pt x="119" y="49"/>
                  </a:cubicBezTo>
                  <a:cubicBezTo>
                    <a:pt x="112" y="40"/>
                    <a:pt x="99" y="41"/>
                    <a:pt x="90" y="35"/>
                  </a:cubicBezTo>
                  <a:cubicBezTo>
                    <a:pt x="73" y="21"/>
                    <a:pt x="73" y="21"/>
                    <a:pt x="73" y="21"/>
                  </a:cubicBezTo>
                  <a:cubicBezTo>
                    <a:pt x="66" y="16"/>
                    <a:pt x="61" y="8"/>
                    <a:pt x="55" y="2"/>
                  </a:cubicBezTo>
                  <a:cubicBezTo>
                    <a:pt x="52" y="2"/>
                    <a:pt x="48" y="1"/>
                    <a:pt x="44" y="0"/>
                  </a:cubicBezTo>
                  <a:cubicBezTo>
                    <a:pt x="44" y="0"/>
                    <a:pt x="44" y="0"/>
                    <a:pt x="44" y="0"/>
                  </a:cubicBezTo>
                  <a:cubicBezTo>
                    <a:pt x="44" y="21"/>
                    <a:pt x="44" y="21"/>
                    <a:pt x="44" y="21"/>
                  </a:cubicBezTo>
                  <a:cubicBezTo>
                    <a:pt x="0" y="21"/>
                    <a:pt x="0" y="21"/>
                    <a:pt x="0" y="21"/>
                  </a:cubicBezTo>
                  <a:cubicBezTo>
                    <a:pt x="0" y="21"/>
                    <a:pt x="0" y="21"/>
                    <a:pt x="0" y="21"/>
                  </a:cubicBezTo>
                  <a:cubicBezTo>
                    <a:pt x="0" y="75"/>
                    <a:pt x="0" y="75"/>
                    <a:pt x="0" y="75"/>
                  </a:cubicBezTo>
                  <a:cubicBezTo>
                    <a:pt x="13" y="75"/>
                    <a:pt x="13" y="75"/>
                    <a:pt x="13" y="75"/>
                  </a:cubicBezTo>
                  <a:cubicBezTo>
                    <a:pt x="13" y="120"/>
                    <a:pt x="13" y="120"/>
                    <a:pt x="13" y="120"/>
                  </a:cubicBezTo>
                  <a:cubicBezTo>
                    <a:pt x="13" y="120"/>
                    <a:pt x="13" y="120"/>
                    <a:pt x="13" y="120"/>
                  </a:cubicBezTo>
                  <a:cubicBezTo>
                    <a:pt x="54" y="120"/>
                    <a:pt x="54" y="120"/>
                    <a:pt x="54" y="120"/>
                  </a:cubicBezTo>
                  <a:cubicBezTo>
                    <a:pt x="54" y="134"/>
                    <a:pt x="54" y="134"/>
                    <a:pt x="54" y="134"/>
                  </a:cubicBezTo>
                  <a:cubicBezTo>
                    <a:pt x="61" y="134"/>
                    <a:pt x="61" y="134"/>
                    <a:pt x="61" y="134"/>
                  </a:cubicBezTo>
                  <a:cubicBezTo>
                    <a:pt x="61" y="145"/>
                    <a:pt x="61" y="145"/>
                    <a:pt x="61" y="145"/>
                  </a:cubicBezTo>
                  <a:cubicBezTo>
                    <a:pt x="87" y="145"/>
                    <a:pt x="87" y="145"/>
                    <a:pt x="87" y="145"/>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572" name="BEN HILL"/>
            <p:cNvSpPr>
              <a:spLocks/>
            </p:cNvSpPr>
            <p:nvPr/>
          </p:nvSpPr>
          <p:spPr bwMode="auto">
            <a:xfrm>
              <a:off x="4287838" y="4452938"/>
              <a:ext cx="479425" cy="231775"/>
            </a:xfrm>
            <a:custGeom>
              <a:avLst/>
              <a:gdLst>
                <a:gd name="T0" fmla="*/ 11 w 201"/>
                <a:gd name="T1" fmla="*/ 44 h 97"/>
                <a:gd name="T2" fmla="*/ 46 w 201"/>
                <a:gd name="T3" fmla="*/ 44 h 97"/>
                <a:gd name="T4" fmla="*/ 46 w 201"/>
                <a:gd name="T5" fmla="*/ 39 h 97"/>
                <a:gd name="T6" fmla="*/ 59 w 201"/>
                <a:gd name="T7" fmla="*/ 39 h 97"/>
                <a:gd name="T8" fmla="*/ 59 w 201"/>
                <a:gd name="T9" fmla="*/ 44 h 97"/>
                <a:gd name="T10" fmla="*/ 66 w 201"/>
                <a:gd name="T11" fmla="*/ 44 h 97"/>
                <a:gd name="T12" fmla="*/ 66 w 201"/>
                <a:gd name="T13" fmla="*/ 83 h 97"/>
                <a:gd name="T14" fmla="*/ 89 w 201"/>
                <a:gd name="T15" fmla="*/ 83 h 97"/>
                <a:gd name="T16" fmla="*/ 89 w 201"/>
                <a:gd name="T17" fmla="*/ 97 h 97"/>
                <a:gd name="T18" fmla="*/ 125 w 201"/>
                <a:gd name="T19" fmla="*/ 97 h 97"/>
                <a:gd name="T20" fmla="*/ 125 w 201"/>
                <a:gd name="T21" fmla="*/ 84 h 97"/>
                <a:gd name="T22" fmla="*/ 200 w 201"/>
                <a:gd name="T23" fmla="*/ 84 h 97"/>
                <a:gd name="T24" fmla="*/ 200 w 201"/>
                <a:gd name="T25" fmla="*/ 84 h 97"/>
                <a:gd name="T26" fmla="*/ 201 w 201"/>
                <a:gd name="T27" fmla="*/ 33 h 97"/>
                <a:gd name="T28" fmla="*/ 201 w 201"/>
                <a:gd name="T29" fmla="*/ 33 h 97"/>
                <a:gd name="T30" fmla="*/ 195 w 201"/>
                <a:gd name="T31" fmla="*/ 34 h 97"/>
                <a:gd name="T32" fmla="*/ 184 w 201"/>
                <a:gd name="T33" fmla="*/ 30 h 97"/>
                <a:gd name="T34" fmla="*/ 172 w 201"/>
                <a:gd name="T35" fmla="*/ 25 h 97"/>
                <a:gd name="T36" fmla="*/ 152 w 201"/>
                <a:gd name="T37" fmla="*/ 17 h 97"/>
                <a:gd name="T38" fmla="*/ 138 w 201"/>
                <a:gd name="T39" fmla="*/ 9 h 97"/>
                <a:gd name="T40" fmla="*/ 131 w 201"/>
                <a:gd name="T41" fmla="*/ 3 h 97"/>
                <a:gd name="T42" fmla="*/ 125 w 201"/>
                <a:gd name="T43" fmla="*/ 0 h 97"/>
                <a:gd name="T44" fmla="*/ 125 w 201"/>
                <a:gd name="T45" fmla="*/ 0 h 97"/>
                <a:gd name="T46" fmla="*/ 0 w 201"/>
                <a:gd name="T47" fmla="*/ 0 h 97"/>
                <a:gd name="T48" fmla="*/ 0 w 201"/>
                <a:gd name="T49" fmla="*/ 0 h 97"/>
                <a:gd name="T50" fmla="*/ 1 w 201"/>
                <a:gd name="T51" fmla="*/ 5 h 97"/>
                <a:gd name="T52" fmla="*/ 3 w 201"/>
                <a:gd name="T53" fmla="*/ 13 h 97"/>
                <a:gd name="T54" fmla="*/ 4 w 201"/>
                <a:gd name="T55" fmla="*/ 22 h 97"/>
                <a:gd name="T56" fmla="*/ 8 w 201"/>
                <a:gd name="T57" fmla="*/ 25 h 97"/>
                <a:gd name="T58" fmla="*/ 9 w 201"/>
                <a:gd name="T59" fmla="*/ 30 h 97"/>
                <a:gd name="T60" fmla="*/ 11 w 201"/>
                <a:gd name="T61" fmla="*/ 37 h 97"/>
                <a:gd name="T62" fmla="*/ 11 w 201"/>
                <a:gd name="T63" fmla="*/ 4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1" h="97">
                  <a:moveTo>
                    <a:pt x="11" y="44"/>
                  </a:moveTo>
                  <a:cubicBezTo>
                    <a:pt x="46" y="44"/>
                    <a:pt x="46" y="44"/>
                    <a:pt x="46" y="44"/>
                  </a:cubicBezTo>
                  <a:cubicBezTo>
                    <a:pt x="46" y="39"/>
                    <a:pt x="46" y="39"/>
                    <a:pt x="46" y="39"/>
                  </a:cubicBezTo>
                  <a:cubicBezTo>
                    <a:pt x="59" y="39"/>
                    <a:pt x="59" y="39"/>
                    <a:pt x="59" y="39"/>
                  </a:cubicBezTo>
                  <a:cubicBezTo>
                    <a:pt x="59" y="44"/>
                    <a:pt x="59" y="44"/>
                    <a:pt x="59" y="44"/>
                  </a:cubicBezTo>
                  <a:cubicBezTo>
                    <a:pt x="66" y="44"/>
                    <a:pt x="66" y="44"/>
                    <a:pt x="66" y="44"/>
                  </a:cubicBezTo>
                  <a:cubicBezTo>
                    <a:pt x="66" y="83"/>
                    <a:pt x="66" y="83"/>
                    <a:pt x="66" y="83"/>
                  </a:cubicBezTo>
                  <a:cubicBezTo>
                    <a:pt x="89" y="83"/>
                    <a:pt x="89" y="83"/>
                    <a:pt x="89" y="83"/>
                  </a:cubicBezTo>
                  <a:cubicBezTo>
                    <a:pt x="89" y="97"/>
                    <a:pt x="89" y="97"/>
                    <a:pt x="89" y="97"/>
                  </a:cubicBezTo>
                  <a:cubicBezTo>
                    <a:pt x="125" y="97"/>
                    <a:pt x="125" y="97"/>
                    <a:pt x="125" y="97"/>
                  </a:cubicBezTo>
                  <a:cubicBezTo>
                    <a:pt x="125" y="84"/>
                    <a:pt x="125" y="84"/>
                    <a:pt x="125" y="84"/>
                  </a:cubicBezTo>
                  <a:cubicBezTo>
                    <a:pt x="200" y="84"/>
                    <a:pt x="200" y="84"/>
                    <a:pt x="200" y="84"/>
                  </a:cubicBezTo>
                  <a:cubicBezTo>
                    <a:pt x="200" y="84"/>
                    <a:pt x="200" y="84"/>
                    <a:pt x="200" y="84"/>
                  </a:cubicBezTo>
                  <a:cubicBezTo>
                    <a:pt x="201" y="33"/>
                    <a:pt x="201" y="33"/>
                    <a:pt x="201" y="33"/>
                  </a:cubicBezTo>
                  <a:cubicBezTo>
                    <a:pt x="201" y="33"/>
                    <a:pt x="201" y="33"/>
                    <a:pt x="201" y="33"/>
                  </a:cubicBezTo>
                  <a:cubicBezTo>
                    <a:pt x="195" y="34"/>
                    <a:pt x="195" y="34"/>
                    <a:pt x="195" y="34"/>
                  </a:cubicBezTo>
                  <a:cubicBezTo>
                    <a:pt x="189" y="34"/>
                    <a:pt x="187" y="34"/>
                    <a:pt x="184" y="30"/>
                  </a:cubicBezTo>
                  <a:cubicBezTo>
                    <a:pt x="181" y="27"/>
                    <a:pt x="176" y="27"/>
                    <a:pt x="172" y="25"/>
                  </a:cubicBezTo>
                  <a:cubicBezTo>
                    <a:pt x="167" y="22"/>
                    <a:pt x="159" y="13"/>
                    <a:pt x="152" y="17"/>
                  </a:cubicBezTo>
                  <a:cubicBezTo>
                    <a:pt x="147" y="21"/>
                    <a:pt x="139" y="15"/>
                    <a:pt x="138" y="9"/>
                  </a:cubicBezTo>
                  <a:cubicBezTo>
                    <a:pt x="136" y="7"/>
                    <a:pt x="134" y="5"/>
                    <a:pt x="131" y="3"/>
                  </a:cubicBezTo>
                  <a:cubicBezTo>
                    <a:pt x="129" y="2"/>
                    <a:pt x="125" y="2"/>
                    <a:pt x="125" y="0"/>
                  </a:cubicBezTo>
                  <a:cubicBezTo>
                    <a:pt x="125" y="0"/>
                    <a:pt x="125" y="0"/>
                    <a:pt x="125" y="0"/>
                  </a:cubicBezTo>
                  <a:cubicBezTo>
                    <a:pt x="0" y="0"/>
                    <a:pt x="0" y="0"/>
                    <a:pt x="0" y="0"/>
                  </a:cubicBezTo>
                  <a:cubicBezTo>
                    <a:pt x="0" y="0"/>
                    <a:pt x="0" y="0"/>
                    <a:pt x="0" y="0"/>
                  </a:cubicBezTo>
                  <a:cubicBezTo>
                    <a:pt x="1" y="2"/>
                    <a:pt x="1" y="3"/>
                    <a:pt x="1" y="5"/>
                  </a:cubicBezTo>
                  <a:cubicBezTo>
                    <a:pt x="1" y="8"/>
                    <a:pt x="2" y="10"/>
                    <a:pt x="3" y="13"/>
                  </a:cubicBezTo>
                  <a:cubicBezTo>
                    <a:pt x="3" y="16"/>
                    <a:pt x="4" y="19"/>
                    <a:pt x="4" y="22"/>
                  </a:cubicBezTo>
                  <a:cubicBezTo>
                    <a:pt x="5" y="22"/>
                    <a:pt x="7" y="25"/>
                    <a:pt x="8" y="25"/>
                  </a:cubicBezTo>
                  <a:cubicBezTo>
                    <a:pt x="8" y="27"/>
                    <a:pt x="9" y="28"/>
                    <a:pt x="9" y="30"/>
                  </a:cubicBezTo>
                  <a:cubicBezTo>
                    <a:pt x="10" y="32"/>
                    <a:pt x="10" y="35"/>
                    <a:pt x="11" y="37"/>
                  </a:cubicBezTo>
                  <a:cubicBezTo>
                    <a:pt x="11" y="44"/>
                    <a:pt x="11" y="44"/>
                    <a:pt x="11" y="44"/>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573" name="BROOKS"/>
            <p:cNvSpPr>
              <a:spLocks/>
            </p:cNvSpPr>
            <p:nvPr/>
          </p:nvSpPr>
          <p:spPr bwMode="auto">
            <a:xfrm>
              <a:off x="4030663" y="5360988"/>
              <a:ext cx="393700" cy="523875"/>
            </a:xfrm>
            <a:custGeom>
              <a:avLst/>
              <a:gdLst>
                <a:gd name="T0" fmla="*/ 114 w 165"/>
                <a:gd name="T1" fmla="*/ 23 h 220"/>
                <a:gd name="T2" fmla="*/ 120 w 165"/>
                <a:gd name="T3" fmla="*/ 39 h 220"/>
                <a:gd name="T4" fmla="*/ 126 w 165"/>
                <a:gd name="T5" fmla="*/ 54 h 220"/>
                <a:gd name="T6" fmla="*/ 128 w 165"/>
                <a:gd name="T7" fmla="*/ 62 h 220"/>
                <a:gd name="T8" fmla="*/ 128 w 165"/>
                <a:gd name="T9" fmla="*/ 76 h 220"/>
                <a:gd name="T10" fmla="*/ 131 w 165"/>
                <a:gd name="T11" fmla="*/ 84 h 220"/>
                <a:gd name="T12" fmla="*/ 145 w 165"/>
                <a:gd name="T13" fmla="*/ 94 h 220"/>
                <a:gd name="T14" fmla="*/ 160 w 165"/>
                <a:gd name="T15" fmla="*/ 103 h 220"/>
                <a:gd name="T16" fmla="*/ 160 w 165"/>
                <a:gd name="T17" fmla="*/ 115 h 220"/>
                <a:gd name="T18" fmla="*/ 140 w 165"/>
                <a:gd name="T19" fmla="*/ 121 h 220"/>
                <a:gd name="T20" fmla="*/ 132 w 165"/>
                <a:gd name="T21" fmla="*/ 126 h 220"/>
                <a:gd name="T22" fmla="*/ 123 w 165"/>
                <a:gd name="T23" fmla="*/ 128 h 220"/>
                <a:gd name="T24" fmla="*/ 122 w 165"/>
                <a:gd name="T25" fmla="*/ 136 h 220"/>
                <a:gd name="T26" fmla="*/ 120 w 165"/>
                <a:gd name="T27" fmla="*/ 137 h 220"/>
                <a:gd name="T28" fmla="*/ 119 w 165"/>
                <a:gd name="T29" fmla="*/ 151 h 220"/>
                <a:gd name="T30" fmla="*/ 108 w 165"/>
                <a:gd name="T31" fmla="*/ 158 h 220"/>
                <a:gd name="T32" fmla="*/ 116 w 165"/>
                <a:gd name="T33" fmla="*/ 178 h 220"/>
                <a:gd name="T34" fmla="*/ 142 w 165"/>
                <a:gd name="T35" fmla="*/ 197 h 220"/>
                <a:gd name="T36" fmla="*/ 158 w 165"/>
                <a:gd name="T37" fmla="*/ 220 h 220"/>
                <a:gd name="T38" fmla="*/ 158 w 165"/>
                <a:gd name="T39" fmla="*/ 220 h 220"/>
                <a:gd name="T40" fmla="*/ 0 w 165"/>
                <a:gd name="T41" fmla="*/ 210 h 220"/>
                <a:gd name="T42" fmla="*/ 0 w 165"/>
                <a:gd name="T43" fmla="*/ 210 h 220"/>
                <a:gd name="T44" fmla="*/ 2 w 165"/>
                <a:gd name="T45" fmla="*/ 17 h 220"/>
                <a:gd name="T46" fmla="*/ 2 w 165"/>
                <a:gd name="T47" fmla="*/ 17 h 220"/>
                <a:gd name="T48" fmla="*/ 71 w 165"/>
                <a:gd name="T49" fmla="*/ 19 h 220"/>
                <a:gd name="T50" fmla="*/ 71 w 165"/>
                <a:gd name="T51" fmla="*/ 0 h 220"/>
                <a:gd name="T52" fmla="*/ 71 w 165"/>
                <a:gd name="T53" fmla="*/ 0 h 220"/>
                <a:gd name="T54" fmla="*/ 77 w 165"/>
                <a:gd name="T55" fmla="*/ 5 h 220"/>
                <a:gd name="T56" fmla="*/ 81 w 165"/>
                <a:gd name="T57" fmla="*/ 11 h 220"/>
                <a:gd name="T58" fmla="*/ 87 w 165"/>
                <a:gd name="T59" fmla="*/ 12 h 220"/>
                <a:gd name="T60" fmla="*/ 96 w 165"/>
                <a:gd name="T61" fmla="*/ 13 h 220"/>
                <a:gd name="T62" fmla="*/ 105 w 165"/>
                <a:gd name="T63" fmla="*/ 18 h 220"/>
                <a:gd name="T64" fmla="*/ 114 w 165"/>
                <a:gd name="T65" fmla="*/ 2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220">
                  <a:moveTo>
                    <a:pt x="114" y="23"/>
                  </a:moveTo>
                  <a:cubicBezTo>
                    <a:pt x="115" y="29"/>
                    <a:pt x="118" y="34"/>
                    <a:pt x="120" y="39"/>
                  </a:cubicBezTo>
                  <a:cubicBezTo>
                    <a:pt x="121" y="42"/>
                    <a:pt x="124" y="53"/>
                    <a:pt x="126" y="54"/>
                  </a:cubicBezTo>
                  <a:cubicBezTo>
                    <a:pt x="126" y="57"/>
                    <a:pt x="128" y="59"/>
                    <a:pt x="128" y="62"/>
                  </a:cubicBezTo>
                  <a:cubicBezTo>
                    <a:pt x="128" y="64"/>
                    <a:pt x="128" y="74"/>
                    <a:pt x="128" y="76"/>
                  </a:cubicBezTo>
                  <a:cubicBezTo>
                    <a:pt x="125" y="80"/>
                    <a:pt x="128" y="81"/>
                    <a:pt x="131" y="84"/>
                  </a:cubicBezTo>
                  <a:cubicBezTo>
                    <a:pt x="135" y="91"/>
                    <a:pt x="137" y="94"/>
                    <a:pt x="145" y="94"/>
                  </a:cubicBezTo>
                  <a:cubicBezTo>
                    <a:pt x="154" y="95"/>
                    <a:pt x="156" y="94"/>
                    <a:pt x="160" y="103"/>
                  </a:cubicBezTo>
                  <a:cubicBezTo>
                    <a:pt x="161" y="106"/>
                    <a:pt x="165" y="113"/>
                    <a:pt x="160" y="115"/>
                  </a:cubicBezTo>
                  <a:cubicBezTo>
                    <a:pt x="152" y="116"/>
                    <a:pt x="150" y="121"/>
                    <a:pt x="140" y="121"/>
                  </a:cubicBezTo>
                  <a:cubicBezTo>
                    <a:pt x="135" y="121"/>
                    <a:pt x="136" y="125"/>
                    <a:pt x="132" y="126"/>
                  </a:cubicBezTo>
                  <a:cubicBezTo>
                    <a:pt x="129" y="128"/>
                    <a:pt x="126" y="125"/>
                    <a:pt x="123" y="128"/>
                  </a:cubicBezTo>
                  <a:cubicBezTo>
                    <a:pt x="123" y="132"/>
                    <a:pt x="122" y="133"/>
                    <a:pt x="122" y="136"/>
                  </a:cubicBezTo>
                  <a:cubicBezTo>
                    <a:pt x="121" y="137"/>
                    <a:pt x="121" y="137"/>
                    <a:pt x="120" y="137"/>
                  </a:cubicBezTo>
                  <a:cubicBezTo>
                    <a:pt x="119" y="141"/>
                    <a:pt x="120" y="149"/>
                    <a:pt x="119" y="151"/>
                  </a:cubicBezTo>
                  <a:cubicBezTo>
                    <a:pt x="117" y="154"/>
                    <a:pt x="108" y="156"/>
                    <a:pt x="108" y="158"/>
                  </a:cubicBezTo>
                  <a:cubicBezTo>
                    <a:pt x="108" y="160"/>
                    <a:pt x="114" y="177"/>
                    <a:pt x="116" y="178"/>
                  </a:cubicBezTo>
                  <a:cubicBezTo>
                    <a:pt x="123" y="188"/>
                    <a:pt x="131" y="193"/>
                    <a:pt x="142" y="197"/>
                  </a:cubicBezTo>
                  <a:cubicBezTo>
                    <a:pt x="151" y="199"/>
                    <a:pt x="158" y="211"/>
                    <a:pt x="158" y="220"/>
                  </a:cubicBezTo>
                  <a:cubicBezTo>
                    <a:pt x="158" y="220"/>
                    <a:pt x="158" y="220"/>
                    <a:pt x="158" y="220"/>
                  </a:cubicBezTo>
                  <a:cubicBezTo>
                    <a:pt x="0" y="210"/>
                    <a:pt x="0" y="210"/>
                    <a:pt x="0" y="210"/>
                  </a:cubicBezTo>
                  <a:cubicBezTo>
                    <a:pt x="0" y="210"/>
                    <a:pt x="0" y="210"/>
                    <a:pt x="0" y="210"/>
                  </a:cubicBezTo>
                  <a:cubicBezTo>
                    <a:pt x="2" y="17"/>
                    <a:pt x="2" y="17"/>
                    <a:pt x="2" y="17"/>
                  </a:cubicBezTo>
                  <a:cubicBezTo>
                    <a:pt x="2" y="17"/>
                    <a:pt x="2" y="17"/>
                    <a:pt x="2" y="17"/>
                  </a:cubicBezTo>
                  <a:cubicBezTo>
                    <a:pt x="71" y="19"/>
                    <a:pt x="71" y="19"/>
                    <a:pt x="71" y="19"/>
                  </a:cubicBezTo>
                  <a:cubicBezTo>
                    <a:pt x="71" y="0"/>
                    <a:pt x="71" y="0"/>
                    <a:pt x="71" y="0"/>
                  </a:cubicBezTo>
                  <a:cubicBezTo>
                    <a:pt x="71" y="0"/>
                    <a:pt x="71" y="0"/>
                    <a:pt x="71" y="0"/>
                  </a:cubicBezTo>
                  <a:cubicBezTo>
                    <a:pt x="73" y="1"/>
                    <a:pt x="76" y="3"/>
                    <a:pt x="77" y="5"/>
                  </a:cubicBezTo>
                  <a:cubicBezTo>
                    <a:pt x="77" y="8"/>
                    <a:pt x="80" y="9"/>
                    <a:pt x="81" y="11"/>
                  </a:cubicBezTo>
                  <a:cubicBezTo>
                    <a:pt x="83" y="11"/>
                    <a:pt x="85" y="12"/>
                    <a:pt x="87" y="12"/>
                  </a:cubicBezTo>
                  <a:cubicBezTo>
                    <a:pt x="90" y="12"/>
                    <a:pt x="93" y="12"/>
                    <a:pt x="96" y="13"/>
                  </a:cubicBezTo>
                  <a:cubicBezTo>
                    <a:pt x="100" y="14"/>
                    <a:pt x="101" y="17"/>
                    <a:pt x="105" y="18"/>
                  </a:cubicBezTo>
                  <a:cubicBezTo>
                    <a:pt x="114" y="23"/>
                    <a:pt x="114" y="23"/>
                    <a:pt x="114" y="23"/>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endParaRPr>
            </a:p>
          </p:txBody>
        </p:sp>
        <p:sp>
          <p:nvSpPr>
            <p:cNvPr id="574" name="ATKINSON"/>
            <p:cNvSpPr>
              <a:spLocks/>
            </p:cNvSpPr>
            <p:nvPr/>
          </p:nvSpPr>
          <p:spPr bwMode="auto">
            <a:xfrm>
              <a:off x="4621213" y="4953000"/>
              <a:ext cx="509588" cy="280988"/>
            </a:xfrm>
            <a:custGeom>
              <a:avLst/>
              <a:gdLst>
                <a:gd name="T0" fmla="*/ 2 w 214"/>
                <a:gd name="T1" fmla="*/ 0 h 118"/>
                <a:gd name="T2" fmla="*/ 77 w 214"/>
                <a:gd name="T3" fmla="*/ 0 h 118"/>
                <a:gd name="T4" fmla="*/ 77 w 214"/>
                <a:gd name="T5" fmla="*/ 10 h 118"/>
                <a:gd name="T6" fmla="*/ 126 w 214"/>
                <a:gd name="T7" fmla="*/ 10 h 118"/>
                <a:gd name="T8" fmla="*/ 136 w 214"/>
                <a:gd name="T9" fmla="*/ 28 h 118"/>
                <a:gd name="T10" fmla="*/ 213 w 214"/>
                <a:gd name="T11" fmla="*/ 28 h 118"/>
                <a:gd name="T12" fmla="*/ 214 w 214"/>
                <a:gd name="T13" fmla="*/ 28 h 118"/>
                <a:gd name="T14" fmla="*/ 214 w 214"/>
                <a:gd name="T15" fmla="*/ 73 h 118"/>
                <a:gd name="T16" fmla="*/ 203 w 214"/>
                <a:gd name="T17" fmla="*/ 67 h 118"/>
                <a:gd name="T18" fmla="*/ 191 w 214"/>
                <a:gd name="T19" fmla="*/ 67 h 118"/>
                <a:gd name="T20" fmla="*/ 183 w 214"/>
                <a:gd name="T21" fmla="*/ 86 h 118"/>
                <a:gd name="T22" fmla="*/ 188 w 214"/>
                <a:gd name="T23" fmla="*/ 96 h 118"/>
                <a:gd name="T24" fmla="*/ 193 w 214"/>
                <a:gd name="T25" fmla="*/ 108 h 118"/>
                <a:gd name="T26" fmla="*/ 196 w 214"/>
                <a:gd name="T27" fmla="*/ 118 h 118"/>
                <a:gd name="T28" fmla="*/ 196 w 214"/>
                <a:gd name="T29" fmla="*/ 118 h 118"/>
                <a:gd name="T30" fmla="*/ 72 w 214"/>
                <a:gd name="T31" fmla="*/ 118 h 118"/>
                <a:gd name="T32" fmla="*/ 72 w 214"/>
                <a:gd name="T33" fmla="*/ 118 h 118"/>
                <a:gd name="T34" fmla="*/ 40 w 214"/>
                <a:gd name="T35" fmla="*/ 118 h 118"/>
                <a:gd name="T36" fmla="*/ 40 w 214"/>
                <a:gd name="T37" fmla="*/ 118 h 118"/>
                <a:gd name="T38" fmla="*/ 40 w 214"/>
                <a:gd name="T39" fmla="*/ 110 h 118"/>
                <a:gd name="T40" fmla="*/ 41 w 214"/>
                <a:gd name="T41" fmla="*/ 98 h 118"/>
                <a:gd name="T42" fmla="*/ 41 w 214"/>
                <a:gd name="T43" fmla="*/ 95 h 118"/>
                <a:gd name="T44" fmla="*/ 41 w 214"/>
                <a:gd name="T45" fmla="*/ 95 h 118"/>
                <a:gd name="T46" fmla="*/ 40 w 214"/>
                <a:gd name="T47" fmla="*/ 89 h 118"/>
                <a:gd name="T48" fmla="*/ 43 w 214"/>
                <a:gd name="T49" fmla="*/ 83 h 118"/>
                <a:gd name="T50" fmla="*/ 41 w 214"/>
                <a:gd name="T51" fmla="*/ 64 h 118"/>
                <a:gd name="T52" fmla="*/ 40 w 214"/>
                <a:gd name="T53" fmla="*/ 64 h 118"/>
                <a:gd name="T54" fmla="*/ 35 w 214"/>
                <a:gd name="T55" fmla="*/ 46 h 118"/>
                <a:gd name="T56" fmla="*/ 19 w 214"/>
                <a:gd name="T57" fmla="*/ 31 h 118"/>
                <a:gd name="T58" fmla="*/ 11 w 214"/>
                <a:gd name="T59" fmla="*/ 16 h 118"/>
                <a:gd name="T60" fmla="*/ 2 w 214"/>
                <a:gd name="T6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4" h="118">
                  <a:moveTo>
                    <a:pt x="2" y="0"/>
                  </a:moveTo>
                  <a:cubicBezTo>
                    <a:pt x="77" y="0"/>
                    <a:pt x="77" y="0"/>
                    <a:pt x="77" y="0"/>
                  </a:cubicBezTo>
                  <a:cubicBezTo>
                    <a:pt x="77" y="10"/>
                    <a:pt x="77" y="10"/>
                    <a:pt x="77" y="10"/>
                  </a:cubicBezTo>
                  <a:cubicBezTo>
                    <a:pt x="126" y="10"/>
                    <a:pt x="126" y="10"/>
                    <a:pt x="126" y="10"/>
                  </a:cubicBezTo>
                  <a:cubicBezTo>
                    <a:pt x="136" y="28"/>
                    <a:pt x="136" y="28"/>
                    <a:pt x="136" y="28"/>
                  </a:cubicBezTo>
                  <a:cubicBezTo>
                    <a:pt x="213" y="28"/>
                    <a:pt x="213" y="28"/>
                    <a:pt x="213" y="28"/>
                  </a:cubicBezTo>
                  <a:cubicBezTo>
                    <a:pt x="214" y="28"/>
                    <a:pt x="214" y="28"/>
                    <a:pt x="214" y="28"/>
                  </a:cubicBezTo>
                  <a:cubicBezTo>
                    <a:pt x="214" y="73"/>
                    <a:pt x="214" y="73"/>
                    <a:pt x="214" y="73"/>
                  </a:cubicBezTo>
                  <a:cubicBezTo>
                    <a:pt x="211" y="72"/>
                    <a:pt x="203" y="70"/>
                    <a:pt x="203" y="67"/>
                  </a:cubicBezTo>
                  <a:cubicBezTo>
                    <a:pt x="198" y="66"/>
                    <a:pt x="196" y="66"/>
                    <a:pt x="191" y="67"/>
                  </a:cubicBezTo>
                  <a:cubicBezTo>
                    <a:pt x="182" y="69"/>
                    <a:pt x="183" y="79"/>
                    <a:pt x="183" y="86"/>
                  </a:cubicBezTo>
                  <a:cubicBezTo>
                    <a:pt x="183" y="90"/>
                    <a:pt x="186" y="93"/>
                    <a:pt x="188" y="96"/>
                  </a:cubicBezTo>
                  <a:cubicBezTo>
                    <a:pt x="191" y="100"/>
                    <a:pt x="191" y="103"/>
                    <a:pt x="193" y="108"/>
                  </a:cubicBezTo>
                  <a:cubicBezTo>
                    <a:pt x="196" y="118"/>
                    <a:pt x="196" y="118"/>
                    <a:pt x="196" y="118"/>
                  </a:cubicBezTo>
                  <a:cubicBezTo>
                    <a:pt x="196" y="118"/>
                    <a:pt x="196" y="118"/>
                    <a:pt x="196" y="118"/>
                  </a:cubicBezTo>
                  <a:cubicBezTo>
                    <a:pt x="72" y="118"/>
                    <a:pt x="72" y="118"/>
                    <a:pt x="72" y="118"/>
                  </a:cubicBezTo>
                  <a:cubicBezTo>
                    <a:pt x="72" y="118"/>
                    <a:pt x="72" y="118"/>
                    <a:pt x="72" y="118"/>
                  </a:cubicBezTo>
                  <a:cubicBezTo>
                    <a:pt x="40" y="118"/>
                    <a:pt x="40" y="118"/>
                    <a:pt x="40" y="118"/>
                  </a:cubicBezTo>
                  <a:cubicBezTo>
                    <a:pt x="40" y="118"/>
                    <a:pt x="40" y="118"/>
                    <a:pt x="40" y="118"/>
                  </a:cubicBezTo>
                  <a:cubicBezTo>
                    <a:pt x="40" y="110"/>
                    <a:pt x="40" y="110"/>
                    <a:pt x="40" y="110"/>
                  </a:cubicBezTo>
                  <a:cubicBezTo>
                    <a:pt x="40" y="106"/>
                    <a:pt x="39" y="102"/>
                    <a:pt x="41" y="98"/>
                  </a:cubicBezTo>
                  <a:cubicBezTo>
                    <a:pt x="42" y="97"/>
                    <a:pt x="41" y="96"/>
                    <a:pt x="41" y="95"/>
                  </a:cubicBezTo>
                  <a:cubicBezTo>
                    <a:pt x="41" y="95"/>
                    <a:pt x="41" y="95"/>
                    <a:pt x="41" y="95"/>
                  </a:cubicBezTo>
                  <a:cubicBezTo>
                    <a:pt x="39" y="94"/>
                    <a:pt x="40" y="91"/>
                    <a:pt x="40" y="89"/>
                  </a:cubicBezTo>
                  <a:cubicBezTo>
                    <a:pt x="41" y="87"/>
                    <a:pt x="42" y="86"/>
                    <a:pt x="43" y="83"/>
                  </a:cubicBezTo>
                  <a:cubicBezTo>
                    <a:pt x="45" y="79"/>
                    <a:pt x="50" y="64"/>
                    <a:pt x="41" y="64"/>
                  </a:cubicBezTo>
                  <a:cubicBezTo>
                    <a:pt x="41" y="64"/>
                    <a:pt x="41" y="64"/>
                    <a:pt x="40" y="64"/>
                  </a:cubicBezTo>
                  <a:cubicBezTo>
                    <a:pt x="39" y="58"/>
                    <a:pt x="36" y="53"/>
                    <a:pt x="35" y="46"/>
                  </a:cubicBezTo>
                  <a:cubicBezTo>
                    <a:pt x="33" y="36"/>
                    <a:pt x="24" y="38"/>
                    <a:pt x="19" y="31"/>
                  </a:cubicBezTo>
                  <a:cubicBezTo>
                    <a:pt x="16" y="27"/>
                    <a:pt x="12" y="21"/>
                    <a:pt x="11" y="16"/>
                  </a:cubicBezTo>
                  <a:cubicBezTo>
                    <a:pt x="3" y="11"/>
                    <a:pt x="0" y="10"/>
                    <a:pt x="2" y="0"/>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grpSp>
      <p:sp>
        <p:nvSpPr>
          <p:cNvPr id="575" name="Right Arrow 3"/>
          <p:cNvSpPr/>
          <p:nvPr/>
        </p:nvSpPr>
        <p:spPr>
          <a:xfrm rot="16200000">
            <a:off x="1665139" y="4481667"/>
            <a:ext cx="1850448" cy="1642782"/>
          </a:xfrm>
          <a:custGeom>
            <a:avLst/>
            <a:gdLst>
              <a:gd name="connsiteX0" fmla="*/ 0 w 2808312"/>
              <a:gd name="connsiteY0" fmla="*/ 216024 h 864096"/>
              <a:gd name="connsiteX1" fmla="*/ 2376264 w 2808312"/>
              <a:gd name="connsiteY1" fmla="*/ 216024 h 864096"/>
              <a:gd name="connsiteX2" fmla="*/ 2376264 w 2808312"/>
              <a:gd name="connsiteY2" fmla="*/ 0 h 864096"/>
              <a:gd name="connsiteX3" fmla="*/ 2808312 w 2808312"/>
              <a:gd name="connsiteY3" fmla="*/ 432048 h 864096"/>
              <a:gd name="connsiteX4" fmla="*/ 2376264 w 2808312"/>
              <a:gd name="connsiteY4" fmla="*/ 864096 h 864096"/>
              <a:gd name="connsiteX5" fmla="*/ 2376264 w 2808312"/>
              <a:gd name="connsiteY5" fmla="*/ 648072 h 864096"/>
              <a:gd name="connsiteX6" fmla="*/ 0 w 2808312"/>
              <a:gd name="connsiteY6" fmla="*/ 648072 h 864096"/>
              <a:gd name="connsiteX7" fmla="*/ 0 w 2808312"/>
              <a:gd name="connsiteY7" fmla="*/ 216024 h 864096"/>
              <a:gd name="connsiteX0" fmla="*/ 629805 w 2808312"/>
              <a:gd name="connsiteY0" fmla="*/ 0 h 2084940"/>
              <a:gd name="connsiteX1" fmla="*/ 2376264 w 2808312"/>
              <a:gd name="connsiteY1" fmla="*/ 1436868 h 2084940"/>
              <a:gd name="connsiteX2" fmla="*/ 2376264 w 2808312"/>
              <a:gd name="connsiteY2" fmla="*/ 1220844 h 2084940"/>
              <a:gd name="connsiteX3" fmla="*/ 2808312 w 2808312"/>
              <a:gd name="connsiteY3" fmla="*/ 1652892 h 2084940"/>
              <a:gd name="connsiteX4" fmla="*/ 2376264 w 2808312"/>
              <a:gd name="connsiteY4" fmla="*/ 2084940 h 2084940"/>
              <a:gd name="connsiteX5" fmla="*/ 2376264 w 2808312"/>
              <a:gd name="connsiteY5" fmla="*/ 1868916 h 2084940"/>
              <a:gd name="connsiteX6" fmla="*/ 0 w 2808312"/>
              <a:gd name="connsiteY6" fmla="*/ 1868916 h 2084940"/>
              <a:gd name="connsiteX7" fmla="*/ 629805 w 2808312"/>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51808 w 2251927"/>
              <a:gd name="connsiteY0" fmla="*/ 409 h 2032950"/>
              <a:gd name="connsiteX1" fmla="*/ 1819879 w 2251927"/>
              <a:gd name="connsiteY1" fmla="*/ 1384878 h 2032950"/>
              <a:gd name="connsiteX2" fmla="*/ 1819879 w 2251927"/>
              <a:gd name="connsiteY2" fmla="*/ 1168854 h 2032950"/>
              <a:gd name="connsiteX3" fmla="*/ 2251927 w 2251927"/>
              <a:gd name="connsiteY3" fmla="*/ 1600902 h 2032950"/>
              <a:gd name="connsiteX4" fmla="*/ 1819879 w 2251927"/>
              <a:gd name="connsiteY4" fmla="*/ 2032950 h 2032950"/>
              <a:gd name="connsiteX5" fmla="*/ 1819879 w 2251927"/>
              <a:gd name="connsiteY5" fmla="*/ 1816926 h 2032950"/>
              <a:gd name="connsiteX6" fmla="*/ 0 w 2251927"/>
              <a:gd name="connsiteY6" fmla="*/ 0 h 2032950"/>
              <a:gd name="connsiteX7" fmla="*/ 51808 w 2251927"/>
              <a:gd name="connsiteY7" fmla="*/ 409 h 2032950"/>
              <a:gd name="connsiteX0" fmla="*/ 51808 w 2251927"/>
              <a:gd name="connsiteY0" fmla="*/ 409 h 2032950"/>
              <a:gd name="connsiteX1" fmla="*/ 1819879 w 2251927"/>
              <a:gd name="connsiteY1" fmla="*/ 1384878 h 2032950"/>
              <a:gd name="connsiteX2" fmla="*/ 1819879 w 2251927"/>
              <a:gd name="connsiteY2" fmla="*/ 1168854 h 2032950"/>
              <a:gd name="connsiteX3" fmla="*/ 2251927 w 2251927"/>
              <a:gd name="connsiteY3" fmla="*/ 1600902 h 2032950"/>
              <a:gd name="connsiteX4" fmla="*/ 1819879 w 2251927"/>
              <a:gd name="connsiteY4" fmla="*/ 2032950 h 2032950"/>
              <a:gd name="connsiteX5" fmla="*/ 1819879 w 2251927"/>
              <a:gd name="connsiteY5" fmla="*/ 1816926 h 2032950"/>
              <a:gd name="connsiteX6" fmla="*/ 0 w 2251927"/>
              <a:gd name="connsiteY6" fmla="*/ 0 h 2032950"/>
              <a:gd name="connsiteX7" fmla="*/ 51808 w 2251927"/>
              <a:gd name="connsiteY7" fmla="*/ 409 h 2032950"/>
              <a:gd name="connsiteX0" fmla="*/ 45301 w 2245420"/>
              <a:gd name="connsiteY0" fmla="*/ 0 h 2032541"/>
              <a:gd name="connsiteX1" fmla="*/ 1813372 w 2245420"/>
              <a:gd name="connsiteY1" fmla="*/ 1384469 h 2032541"/>
              <a:gd name="connsiteX2" fmla="*/ 1813372 w 2245420"/>
              <a:gd name="connsiteY2" fmla="*/ 1168445 h 2032541"/>
              <a:gd name="connsiteX3" fmla="*/ 2245420 w 2245420"/>
              <a:gd name="connsiteY3" fmla="*/ 1600493 h 2032541"/>
              <a:gd name="connsiteX4" fmla="*/ 1813372 w 2245420"/>
              <a:gd name="connsiteY4" fmla="*/ 2032541 h 2032541"/>
              <a:gd name="connsiteX5" fmla="*/ 1813372 w 2245420"/>
              <a:gd name="connsiteY5" fmla="*/ 1816517 h 2032541"/>
              <a:gd name="connsiteX6" fmla="*/ 0 w 2245420"/>
              <a:gd name="connsiteY6" fmla="*/ 20367 h 2032541"/>
              <a:gd name="connsiteX7" fmla="*/ 45301 w 2245420"/>
              <a:gd name="connsiteY7" fmla="*/ 0 h 2032541"/>
              <a:gd name="connsiteX0" fmla="*/ 45301 w 2245420"/>
              <a:gd name="connsiteY0" fmla="*/ 0 h 2032541"/>
              <a:gd name="connsiteX1" fmla="*/ 1813372 w 2245420"/>
              <a:gd name="connsiteY1" fmla="*/ 1384469 h 2032541"/>
              <a:gd name="connsiteX2" fmla="*/ 1813372 w 2245420"/>
              <a:gd name="connsiteY2" fmla="*/ 1168445 h 2032541"/>
              <a:gd name="connsiteX3" fmla="*/ 2245420 w 2245420"/>
              <a:gd name="connsiteY3" fmla="*/ 1600493 h 2032541"/>
              <a:gd name="connsiteX4" fmla="*/ 1813372 w 2245420"/>
              <a:gd name="connsiteY4" fmla="*/ 2032541 h 2032541"/>
              <a:gd name="connsiteX5" fmla="*/ 1813372 w 2245420"/>
              <a:gd name="connsiteY5" fmla="*/ 1816517 h 2032541"/>
              <a:gd name="connsiteX6" fmla="*/ 0 w 2245420"/>
              <a:gd name="connsiteY6" fmla="*/ 20367 h 2032541"/>
              <a:gd name="connsiteX7" fmla="*/ 45301 w 2245420"/>
              <a:gd name="connsiteY7" fmla="*/ 0 h 2032541"/>
              <a:gd name="connsiteX0" fmla="*/ 45301 w 2245420"/>
              <a:gd name="connsiteY0" fmla="*/ 0 h 2032541"/>
              <a:gd name="connsiteX1" fmla="*/ 1813372 w 2245420"/>
              <a:gd name="connsiteY1" fmla="*/ 1384469 h 2032541"/>
              <a:gd name="connsiteX2" fmla="*/ 1813372 w 2245420"/>
              <a:gd name="connsiteY2" fmla="*/ 1168445 h 2032541"/>
              <a:gd name="connsiteX3" fmla="*/ 2245420 w 2245420"/>
              <a:gd name="connsiteY3" fmla="*/ 1600493 h 2032541"/>
              <a:gd name="connsiteX4" fmla="*/ 1813372 w 2245420"/>
              <a:gd name="connsiteY4" fmla="*/ 2032541 h 2032541"/>
              <a:gd name="connsiteX5" fmla="*/ 1813372 w 2245420"/>
              <a:gd name="connsiteY5" fmla="*/ 1816517 h 2032541"/>
              <a:gd name="connsiteX6" fmla="*/ 0 w 2245420"/>
              <a:gd name="connsiteY6" fmla="*/ 20367 h 2032541"/>
              <a:gd name="connsiteX7" fmla="*/ 45301 w 2245420"/>
              <a:gd name="connsiteY7" fmla="*/ 0 h 2032541"/>
              <a:gd name="connsiteX0" fmla="*/ 45301 w 2245420"/>
              <a:gd name="connsiteY0" fmla="*/ 0 h 2032541"/>
              <a:gd name="connsiteX1" fmla="*/ 1813372 w 2245420"/>
              <a:gd name="connsiteY1" fmla="*/ 1384469 h 2032541"/>
              <a:gd name="connsiteX2" fmla="*/ 1813372 w 2245420"/>
              <a:gd name="connsiteY2" fmla="*/ 1168445 h 2032541"/>
              <a:gd name="connsiteX3" fmla="*/ 2245420 w 2245420"/>
              <a:gd name="connsiteY3" fmla="*/ 1600493 h 2032541"/>
              <a:gd name="connsiteX4" fmla="*/ 1813372 w 2245420"/>
              <a:gd name="connsiteY4" fmla="*/ 2032541 h 2032541"/>
              <a:gd name="connsiteX5" fmla="*/ 1813372 w 2245420"/>
              <a:gd name="connsiteY5" fmla="*/ 1816517 h 2032541"/>
              <a:gd name="connsiteX6" fmla="*/ 0 w 2245420"/>
              <a:gd name="connsiteY6" fmla="*/ 20367 h 2032541"/>
              <a:gd name="connsiteX7" fmla="*/ 45301 w 2245420"/>
              <a:gd name="connsiteY7" fmla="*/ 0 h 2032541"/>
              <a:gd name="connsiteX0" fmla="*/ 45301 w 2245420"/>
              <a:gd name="connsiteY0" fmla="*/ 0 h 2032541"/>
              <a:gd name="connsiteX1" fmla="*/ 1813372 w 2245420"/>
              <a:gd name="connsiteY1" fmla="*/ 1384469 h 2032541"/>
              <a:gd name="connsiteX2" fmla="*/ 1813372 w 2245420"/>
              <a:gd name="connsiteY2" fmla="*/ 1168445 h 2032541"/>
              <a:gd name="connsiteX3" fmla="*/ 2245420 w 2245420"/>
              <a:gd name="connsiteY3" fmla="*/ 1600493 h 2032541"/>
              <a:gd name="connsiteX4" fmla="*/ 1813372 w 2245420"/>
              <a:gd name="connsiteY4" fmla="*/ 2032541 h 2032541"/>
              <a:gd name="connsiteX5" fmla="*/ 1813372 w 2245420"/>
              <a:gd name="connsiteY5" fmla="*/ 1816517 h 2032541"/>
              <a:gd name="connsiteX6" fmla="*/ 0 w 2245420"/>
              <a:gd name="connsiteY6" fmla="*/ 20367 h 2032541"/>
              <a:gd name="connsiteX7" fmla="*/ 45301 w 2245420"/>
              <a:gd name="connsiteY7" fmla="*/ 0 h 203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5420" h="2032541">
                <a:moveTo>
                  <a:pt x="45301" y="0"/>
                </a:moveTo>
                <a:cubicBezTo>
                  <a:pt x="714135" y="1265521"/>
                  <a:pt x="1230295" y="1460955"/>
                  <a:pt x="1813372" y="1384469"/>
                </a:cubicBezTo>
                <a:lnTo>
                  <a:pt x="1813372" y="1168445"/>
                </a:lnTo>
                <a:lnTo>
                  <a:pt x="2245420" y="1600493"/>
                </a:lnTo>
                <a:lnTo>
                  <a:pt x="1813372" y="2032541"/>
                </a:lnTo>
                <a:lnTo>
                  <a:pt x="1813372" y="1816517"/>
                </a:lnTo>
                <a:cubicBezTo>
                  <a:pt x="941159" y="1552631"/>
                  <a:pt x="487051" y="1142569"/>
                  <a:pt x="0" y="20367"/>
                </a:cubicBezTo>
                <a:lnTo>
                  <a:pt x="45301" y="0"/>
                </a:lnTo>
                <a:close/>
              </a:path>
            </a:pathLst>
          </a:custGeom>
          <a:solidFill>
            <a:srgbClr val="00B050"/>
          </a:solidFill>
          <a:ln w="25400" cap="flat" cmpd="sng" algn="ctr">
            <a:noFill/>
            <a:prstDash val="solid"/>
          </a:ln>
          <a:effectLst/>
          <a:scene3d>
            <a:camera prst="isometricOffAxis2Left">
              <a:rot lat="19981497" lon="21329728" rev="391621"/>
            </a:camera>
            <a:lightRig rig="soft" dir="t"/>
          </a:scene3d>
          <a:sp3d extrusionH="127000" prstMaterial="matte">
            <a:bevelT w="38100"/>
          </a:sp3d>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84" name="Text2"/>
          <p:cNvSpPr/>
          <p:nvPr/>
        </p:nvSpPr>
        <p:spPr>
          <a:xfrm>
            <a:off x="2988017" y="2517394"/>
            <a:ext cx="847476"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ts val="600"/>
              </a:lnSpc>
            </a:pPr>
            <a:r>
              <a:rPr lang="de-DE" sz="1200" b="1" dirty="0" smtClean="0">
                <a:solidFill>
                  <a:schemeClr val="bg1"/>
                </a:solidFill>
              </a:rPr>
              <a:t>ATKINSON</a:t>
            </a:r>
            <a:endParaRPr lang="de-DE" sz="1200" b="1" dirty="0">
              <a:solidFill>
                <a:schemeClr val="bg1"/>
              </a:solidFill>
            </a:endParaRPr>
          </a:p>
        </p:txBody>
      </p:sp>
      <p:sp>
        <p:nvSpPr>
          <p:cNvPr id="185" name="Text3"/>
          <p:cNvSpPr/>
          <p:nvPr/>
        </p:nvSpPr>
        <p:spPr>
          <a:xfrm rot="1865610">
            <a:off x="3930424" y="1862978"/>
            <a:ext cx="646717"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ts val="600"/>
              </a:lnSpc>
            </a:pPr>
            <a:r>
              <a:rPr lang="de-DE" sz="1200" b="1" dirty="0" smtClean="0">
                <a:solidFill>
                  <a:schemeClr val="bg1"/>
                </a:solidFill>
              </a:rPr>
              <a:t>BACON</a:t>
            </a:r>
            <a:endParaRPr lang="de-DE" sz="1200" b="1" dirty="0">
              <a:solidFill>
                <a:schemeClr val="bg1"/>
              </a:solidFill>
            </a:endParaRPr>
          </a:p>
        </p:txBody>
      </p:sp>
      <p:sp>
        <p:nvSpPr>
          <p:cNvPr id="186" name="Text9"/>
          <p:cNvSpPr/>
          <p:nvPr/>
        </p:nvSpPr>
        <p:spPr>
          <a:xfrm>
            <a:off x="2393046" y="1377901"/>
            <a:ext cx="455574" cy="323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ts val="600"/>
              </a:lnSpc>
            </a:pPr>
            <a:r>
              <a:rPr lang="de-DE" sz="1200" b="1" dirty="0" smtClean="0">
                <a:solidFill>
                  <a:schemeClr val="bg1"/>
                </a:solidFill>
              </a:rPr>
              <a:t>BEN</a:t>
            </a:r>
          </a:p>
          <a:p>
            <a:pPr algn="ctr">
              <a:lnSpc>
                <a:spcPts val="600"/>
              </a:lnSpc>
            </a:pPr>
            <a:r>
              <a:rPr lang="de-DE" sz="1200" b="1" dirty="0" smtClean="0">
                <a:solidFill>
                  <a:schemeClr val="bg1"/>
                </a:solidFill>
              </a:rPr>
              <a:t> </a:t>
            </a:r>
          </a:p>
          <a:p>
            <a:pPr algn="ctr">
              <a:lnSpc>
                <a:spcPts val="600"/>
              </a:lnSpc>
            </a:pPr>
            <a:r>
              <a:rPr lang="de-DE" sz="1200" b="1" dirty="0" smtClean="0">
                <a:solidFill>
                  <a:schemeClr val="bg1"/>
                </a:solidFill>
              </a:rPr>
              <a:t>HILL</a:t>
            </a:r>
            <a:endParaRPr lang="de-DE" sz="1200" b="1" dirty="0">
              <a:solidFill>
                <a:schemeClr val="bg1"/>
              </a:solidFill>
            </a:endParaRPr>
          </a:p>
        </p:txBody>
      </p:sp>
      <p:sp>
        <p:nvSpPr>
          <p:cNvPr id="187" name="Text10"/>
          <p:cNvSpPr/>
          <p:nvPr/>
        </p:nvSpPr>
        <p:spPr>
          <a:xfrm>
            <a:off x="2251982" y="2479913"/>
            <a:ext cx="737702"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ts val="600"/>
              </a:lnSpc>
            </a:pPr>
            <a:r>
              <a:rPr lang="de-DE" sz="1200" b="1" dirty="0" smtClean="0">
                <a:solidFill>
                  <a:schemeClr val="bg1"/>
                </a:solidFill>
              </a:rPr>
              <a:t>BERRIEN</a:t>
            </a:r>
            <a:endParaRPr lang="de-DE" sz="1200" b="1" dirty="0">
              <a:solidFill>
                <a:schemeClr val="bg1"/>
              </a:solidFill>
            </a:endParaRPr>
          </a:p>
        </p:txBody>
      </p:sp>
      <p:sp>
        <p:nvSpPr>
          <p:cNvPr id="188" name="Text13"/>
          <p:cNvSpPr/>
          <p:nvPr/>
        </p:nvSpPr>
        <p:spPr>
          <a:xfrm rot="20256874">
            <a:off x="4818145" y="2743233"/>
            <a:ext cx="849913"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ts val="600"/>
              </a:lnSpc>
            </a:pPr>
            <a:r>
              <a:rPr lang="de-DE" sz="1200" b="1" dirty="0" smtClean="0">
                <a:solidFill>
                  <a:schemeClr val="bg1"/>
                </a:solidFill>
              </a:rPr>
              <a:t>BRANTLEY</a:t>
            </a:r>
            <a:endParaRPr lang="de-DE" sz="1200" b="1" dirty="0">
              <a:solidFill>
                <a:schemeClr val="bg1"/>
              </a:solidFill>
            </a:endParaRPr>
          </a:p>
        </p:txBody>
      </p:sp>
      <p:sp>
        <p:nvSpPr>
          <p:cNvPr id="189" name="Text24"/>
          <p:cNvSpPr/>
          <p:nvPr/>
        </p:nvSpPr>
        <p:spPr>
          <a:xfrm>
            <a:off x="4455324" y="3406798"/>
            <a:ext cx="876202"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ts val="600"/>
              </a:lnSpc>
            </a:pPr>
            <a:r>
              <a:rPr lang="de-DE" sz="1200" b="1" dirty="0" smtClean="0">
                <a:solidFill>
                  <a:schemeClr val="bg1"/>
                </a:solidFill>
              </a:rPr>
              <a:t>CHARLTON</a:t>
            </a:r>
            <a:endParaRPr lang="de-DE" sz="1200" b="1" dirty="0">
              <a:solidFill>
                <a:schemeClr val="bg1"/>
              </a:solidFill>
            </a:endParaRPr>
          </a:p>
        </p:txBody>
      </p:sp>
      <p:sp>
        <p:nvSpPr>
          <p:cNvPr id="190" name="Text32"/>
          <p:cNvSpPr/>
          <p:nvPr/>
        </p:nvSpPr>
        <p:spPr>
          <a:xfrm>
            <a:off x="3358367" y="3366502"/>
            <a:ext cx="654346"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ts val="600"/>
              </a:lnSpc>
            </a:pPr>
            <a:r>
              <a:rPr lang="de-DE" sz="1200" b="1" dirty="0" smtClean="0">
                <a:solidFill>
                  <a:schemeClr val="bg1"/>
                </a:solidFill>
              </a:rPr>
              <a:t>CLINCH</a:t>
            </a:r>
            <a:endParaRPr lang="de-DE" sz="1200" b="1" dirty="0">
              <a:solidFill>
                <a:schemeClr val="bg1"/>
              </a:solidFill>
            </a:endParaRPr>
          </a:p>
        </p:txBody>
      </p:sp>
      <p:sp>
        <p:nvSpPr>
          <p:cNvPr id="191" name="Text34"/>
          <p:cNvSpPr/>
          <p:nvPr/>
        </p:nvSpPr>
        <p:spPr>
          <a:xfrm>
            <a:off x="3160019" y="1942275"/>
            <a:ext cx="661208"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ts val="600"/>
              </a:lnSpc>
            </a:pPr>
            <a:r>
              <a:rPr lang="de-DE" sz="1200" b="1" dirty="0" smtClean="0">
                <a:solidFill>
                  <a:schemeClr val="bg1"/>
                </a:solidFill>
              </a:rPr>
              <a:t>COFFEE</a:t>
            </a:r>
            <a:endParaRPr lang="de-DE" sz="1200" b="1" dirty="0">
              <a:solidFill>
                <a:schemeClr val="bg1"/>
              </a:solidFill>
            </a:endParaRPr>
          </a:p>
        </p:txBody>
      </p:sp>
      <p:sp>
        <p:nvSpPr>
          <p:cNvPr id="192" name="Text37"/>
          <p:cNvSpPr/>
          <p:nvPr/>
        </p:nvSpPr>
        <p:spPr>
          <a:xfrm>
            <a:off x="1923249" y="2904419"/>
            <a:ext cx="558614"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ts val="600"/>
              </a:lnSpc>
            </a:pPr>
            <a:r>
              <a:rPr lang="de-DE" sz="1200" b="1" dirty="0" smtClean="0">
                <a:solidFill>
                  <a:schemeClr val="bg1"/>
                </a:solidFill>
              </a:rPr>
              <a:t>COOK</a:t>
            </a:r>
            <a:endParaRPr lang="de-DE" sz="1200" b="1" dirty="0">
              <a:solidFill>
                <a:schemeClr val="bg1"/>
              </a:solidFill>
            </a:endParaRPr>
          </a:p>
        </p:txBody>
      </p:sp>
      <p:sp>
        <p:nvSpPr>
          <p:cNvPr id="193" name="Text50"/>
          <p:cNvSpPr/>
          <p:nvPr/>
        </p:nvSpPr>
        <p:spPr>
          <a:xfrm>
            <a:off x="2970038" y="3923347"/>
            <a:ext cx="679353"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ts val="600"/>
              </a:lnSpc>
            </a:pPr>
            <a:r>
              <a:rPr lang="de-DE" sz="1200" b="1" dirty="0" smtClean="0">
                <a:solidFill>
                  <a:schemeClr val="bg1"/>
                </a:solidFill>
              </a:rPr>
              <a:t>ECHOLS</a:t>
            </a:r>
            <a:endParaRPr lang="de-DE" sz="1200" b="1" dirty="0">
              <a:solidFill>
                <a:schemeClr val="bg1"/>
              </a:solidFill>
            </a:endParaRPr>
          </a:p>
        </p:txBody>
      </p:sp>
      <p:sp>
        <p:nvSpPr>
          <p:cNvPr id="194" name="Text77"/>
          <p:cNvSpPr/>
          <p:nvPr/>
        </p:nvSpPr>
        <p:spPr>
          <a:xfrm>
            <a:off x="2315009" y="1874662"/>
            <a:ext cx="593881"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ts val="600"/>
              </a:lnSpc>
            </a:pPr>
            <a:r>
              <a:rPr lang="de-DE" sz="1200" b="1" dirty="0" smtClean="0">
                <a:solidFill>
                  <a:schemeClr val="bg1"/>
                </a:solidFill>
              </a:rPr>
              <a:t>IRWIN</a:t>
            </a:r>
            <a:endParaRPr lang="de-DE" sz="1200" b="1" dirty="0">
              <a:solidFill>
                <a:schemeClr val="bg1"/>
              </a:solidFill>
            </a:endParaRPr>
          </a:p>
        </p:txBody>
      </p:sp>
      <p:sp>
        <p:nvSpPr>
          <p:cNvPr id="195" name="Text86"/>
          <p:cNvSpPr/>
          <p:nvPr/>
        </p:nvSpPr>
        <p:spPr>
          <a:xfrm rot="18499093">
            <a:off x="2663262" y="3079288"/>
            <a:ext cx="647934"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ts val="600"/>
              </a:lnSpc>
            </a:pPr>
            <a:r>
              <a:rPr lang="de-DE" sz="1200" b="1" dirty="0" smtClean="0">
                <a:solidFill>
                  <a:schemeClr val="bg1"/>
                </a:solidFill>
              </a:rPr>
              <a:t>LANIER</a:t>
            </a:r>
            <a:endParaRPr lang="de-DE" sz="1200" b="1" dirty="0">
              <a:solidFill>
                <a:schemeClr val="bg1"/>
              </a:solidFill>
            </a:endParaRPr>
          </a:p>
        </p:txBody>
      </p:sp>
      <p:sp>
        <p:nvSpPr>
          <p:cNvPr id="196" name="Text92"/>
          <p:cNvSpPr/>
          <p:nvPr/>
        </p:nvSpPr>
        <p:spPr>
          <a:xfrm rot="18503212">
            <a:off x="2173230" y="3666045"/>
            <a:ext cx="834267"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ts val="600"/>
              </a:lnSpc>
            </a:pPr>
            <a:r>
              <a:rPr lang="de-DE" sz="1200" b="1" dirty="0" smtClean="0">
                <a:solidFill>
                  <a:schemeClr val="bg1"/>
                </a:solidFill>
              </a:rPr>
              <a:t>LOWNDES</a:t>
            </a:r>
            <a:endParaRPr lang="de-DE" sz="1200" b="1" dirty="0">
              <a:solidFill>
                <a:schemeClr val="bg1"/>
              </a:solidFill>
            </a:endParaRPr>
          </a:p>
        </p:txBody>
      </p:sp>
      <p:sp>
        <p:nvSpPr>
          <p:cNvPr id="197" name="Text113"/>
          <p:cNvSpPr/>
          <p:nvPr/>
        </p:nvSpPr>
        <p:spPr>
          <a:xfrm>
            <a:off x="4515708" y="2387189"/>
            <a:ext cx="625941"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ts val="600"/>
              </a:lnSpc>
            </a:pPr>
            <a:r>
              <a:rPr lang="de-DE" sz="1200" b="1" dirty="0" smtClean="0">
                <a:solidFill>
                  <a:schemeClr val="bg1"/>
                </a:solidFill>
              </a:rPr>
              <a:t>PIERCE</a:t>
            </a:r>
            <a:endParaRPr lang="de-DE" sz="1200" b="1" dirty="0">
              <a:solidFill>
                <a:schemeClr val="bg1"/>
              </a:solidFill>
            </a:endParaRPr>
          </a:p>
        </p:txBody>
      </p:sp>
      <p:sp>
        <p:nvSpPr>
          <p:cNvPr id="198" name="Text137"/>
          <p:cNvSpPr/>
          <p:nvPr/>
        </p:nvSpPr>
        <p:spPr>
          <a:xfrm>
            <a:off x="1765420" y="2146671"/>
            <a:ext cx="450765"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ts val="600"/>
              </a:lnSpc>
            </a:pPr>
            <a:r>
              <a:rPr lang="de-DE" sz="1200" b="1" dirty="0" smtClean="0">
                <a:solidFill>
                  <a:schemeClr val="bg1"/>
                </a:solidFill>
              </a:rPr>
              <a:t>TIFT</a:t>
            </a:r>
            <a:endParaRPr lang="de-DE" sz="1200" b="1" dirty="0">
              <a:solidFill>
                <a:schemeClr val="bg1"/>
              </a:solidFill>
            </a:endParaRPr>
          </a:p>
        </p:txBody>
      </p:sp>
      <p:sp>
        <p:nvSpPr>
          <p:cNvPr id="199" name="Text142"/>
          <p:cNvSpPr/>
          <p:nvPr/>
        </p:nvSpPr>
        <p:spPr>
          <a:xfrm rot="19863682">
            <a:off x="1434863" y="1494766"/>
            <a:ext cx="712054"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ts val="600"/>
              </a:lnSpc>
            </a:pPr>
            <a:r>
              <a:rPr lang="de-DE" sz="1200" b="1" dirty="0" smtClean="0">
                <a:solidFill>
                  <a:schemeClr val="bg1"/>
                </a:solidFill>
              </a:rPr>
              <a:t>TURNER</a:t>
            </a:r>
            <a:endParaRPr lang="de-DE" sz="1200" b="1" dirty="0">
              <a:solidFill>
                <a:schemeClr val="bg1"/>
              </a:solidFill>
            </a:endParaRPr>
          </a:p>
        </p:txBody>
      </p:sp>
      <p:sp>
        <p:nvSpPr>
          <p:cNvPr id="200" name="Text148"/>
          <p:cNvSpPr/>
          <p:nvPr/>
        </p:nvSpPr>
        <p:spPr>
          <a:xfrm>
            <a:off x="4068200" y="2892012"/>
            <a:ext cx="571760"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ts val="600"/>
              </a:lnSpc>
            </a:pPr>
            <a:r>
              <a:rPr lang="de-DE" sz="1200" b="1" dirty="0" smtClean="0">
                <a:solidFill>
                  <a:schemeClr val="bg1"/>
                </a:solidFill>
              </a:rPr>
              <a:t>WARE</a:t>
            </a:r>
            <a:endParaRPr lang="de-DE" sz="1200" b="1" dirty="0">
              <a:solidFill>
                <a:schemeClr val="bg1"/>
              </a:solidFill>
            </a:endParaRPr>
          </a:p>
        </p:txBody>
      </p:sp>
      <p:sp>
        <p:nvSpPr>
          <p:cNvPr id="201" name="Text14"/>
          <p:cNvSpPr/>
          <p:nvPr/>
        </p:nvSpPr>
        <p:spPr>
          <a:xfrm rot="18220724">
            <a:off x="1469381" y="3605942"/>
            <a:ext cx="720647"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ts val="600"/>
              </a:lnSpc>
            </a:pPr>
            <a:r>
              <a:rPr lang="de-DE" sz="1200" b="1" dirty="0" smtClean="0">
                <a:solidFill>
                  <a:schemeClr val="bg1"/>
                </a:solidFill>
              </a:rPr>
              <a:t>BROOKS</a:t>
            </a:r>
            <a:endParaRPr lang="de-DE" sz="1200" b="1" dirty="0">
              <a:solidFill>
                <a:schemeClr val="bg1"/>
              </a:solidFill>
            </a:endParaRPr>
          </a:p>
        </p:txBody>
      </p:sp>
    </p:spTree>
    <p:extLst>
      <p:ext uri="{BB962C8B-B14F-4D97-AF65-F5344CB8AC3E}">
        <p14:creationId xmlns:p14="http://schemas.microsoft.com/office/powerpoint/2010/main" val="1529371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97143"/>
            <a:ext cx="7403643" cy="579194"/>
          </a:xfrm>
        </p:spPr>
        <p:txBody>
          <a:bodyPr/>
          <a:lstStyle/>
          <a:p>
            <a:pPr algn="ctr"/>
            <a:r>
              <a:rPr lang="en-US" dirty="0" smtClean="0"/>
              <a:t>Southern GA Projects</a:t>
            </a:r>
            <a:endParaRPr lang="en-US" dirty="0"/>
          </a:p>
        </p:txBody>
      </p:sp>
      <p:graphicFrame>
        <p:nvGraphicFramePr>
          <p:cNvPr id="4" name="Content Placeholder 3">
            <a:extLst>
              <a:ext uri="{FF2B5EF4-FFF2-40B4-BE49-F238E27FC236}">
                <a16:creationId xmlns:a16="http://schemas.microsoft.com/office/drawing/2014/main" xmlns="" id="{0E2FFC5D-DEC3-43B4-BCCB-34FF59B7FBA5}"/>
              </a:ext>
            </a:extLst>
          </p:cNvPr>
          <p:cNvGraphicFramePr>
            <a:graphicFrameLocks/>
          </p:cNvGraphicFramePr>
          <p:nvPr>
            <p:extLst>
              <p:ext uri="{D42A27DB-BD31-4B8C-83A1-F6EECF244321}">
                <p14:modId xmlns:p14="http://schemas.microsoft.com/office/powerpoint/2010/main" val="2862748921"/>
              </p:ext>
            </p:extLst>
          </p:nvPr>
        </p:nvGraphicFramePr>
        <p:xfrm>
          <a:off x="987557" y="1585680"/>
          <a:ext cx="7029907" cy="4785854"/>
        </p:xfrm>
        <a:graphic>
          <a:graphicData uri="http://schemas.openxmlformats.org/drawingml/2006/table">
            <a:tbl>
              <a:tblPr firstRow="1" bandRow="1"/>
              <a:tblGrid>
                <a:gridCol w="4645141">
                  <a:extLst>
                    <a:ext uri="{9D8B030D-6E8A-4147-A177-3AD203B41FA5}">
                      <a16:colId xmlns:a16="http://schemas.microsoft.com/office/drawing/2014/main" xmlns="" val="3722031217"/>
                    </a:ext>
                  </a:extLst>
                </a:gridCol>
                <a:gridCol w="2384766">
                  <a:extLst>
                    <a:ext uri="{9D8B030D-6E8A-4147-A177-3AD203B41FA5}">
                      <a16:colId xmlns:a16="http://schemas.microsoft.com/office/drawing/2014/main" xmlns="" val="960789847"/>
                    </a:ext>
                  </a:extLst>
                </a:gridCol>
              </a:tblGrid>
              <a:tr h="49479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800" dirty="0" smtClean="0"/>
                        <a:t>Project Type</a:t>
                      </a:r>
                      <a:endParaRPr lang="en-US" sz="2800" dirty="0"/>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800" dirty="0" smtClean="0"/>
                        <a:t>#</a:t>
                      </a:r>
                      <a:r>
                        <a:rPr lang="en-US" sz="2800" baseline="0" dirty="0" smtClean="0"/>
                        <a:t> of Projects</a:t>
                      </a:r>
                      <a:endParaRPr lang="en-US" sz="2800" dirty="0"/>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30779610"/>
                  </a:ext>
                </a:extLst>
              </a:tr>
              <a:tr h="4947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800" dirty="0" smtClean="0"/>
                        <a:t>Resurfacing/ Paving</a:t>
                      </a:r>
                      <a:endParaRPr lang="en-US" sz="2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smtClean="0"/>
                        <a:t>94</a:t>
                      </a:r>
                      <a:endParaRPr lang="en-US" sz="2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736256175"/>
                  </a:ext>
                </a:extLst>
              </a:tr>
              <a:tr h="4947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800" dirty="0" smtClean="0"/>
                        <a:t>Bridge</a:t>
                      </a: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smtClean="0"/>
                        <a:t>14</a:t>
                      </a: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492378581"/>
                  </a:ext>
                </a:extLst>
              </a:tr>
              <a:tr h="4947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Safety/</a:t>
                      </a:r>
                      <a:r>
                        <a:rPr lang="en-US" sz="2800" baseline="0" dirty="0" smtClean="0"/>
                        <a:t> Operations</a:t>
                      </a:r>
                      <a:endParaRPr lang="en-US" sz="28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smtClean="0"/>
                        <a:t>13</a:t>
                      </a: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2364902948"/>
                  </a:ext>
                </a:extLst>
              </a:tr>
              <a:tr h="5154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800" dirty="0" smtClean="0"/>
                        <a:t>Sidewalks</a:t>
                      </a: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smtClean="0"/>
                        <a:t>13</a:t>
                      </a: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999080598"/>
                  </a:ext>
                </a:extLst>
              </a:tr>
              <a:tr h="4947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800" dirty="0" smtClean="0"/>
                        <a:t>Widening/ Passing Lanes</a:t>
                      </a: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smtClean="0"/>
                        <a:t>10</a:t>
                      </a: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2770371537"/>
                  </a:ext>
                </a:extLst>
              </a:tr>
              <a:tr h="4947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800" dirty="0" smtClean="0"/>
                        <a:t>Airport</a:t>
                      </a: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smtClean="0"/>
                        <a:t>4</a:t>
                      </a: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359566974"/>
                  </a:ext>
                </a:extLst>
              </a:tr>
              <a:tr h="4947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800" dirty="0" smtClean="0"/>
                        <a:t>Interchange</a:t>
                      </a: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b="0" i="0" u="none" dirty="0" smtClean="0"/>
                        <a:t>2</a:t>
                      </a:r>
                      <a:endParaRPr lang="en-US" sz="2800" b="0" i="0" u="non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602020036"/>
                  </a:ext>
                </a:extLst>
              </a:tr>
              <a:tr h="64057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2800" dirty="0" smtClean="0"/>
                        <a:t>New</a:t>
                      </a:r>
                      <a:r>
                        <a:rPr lang="en-US" sz="2800" baseline="0" dirty="0" smtClean="0"/>
                        <a:t> Roadway</a:t>
                      </a:r>
                      <a:endParaRPr lang="en-US" sz="2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b="0" i="0" u="none" dirty="0" smtClean="0"/>
                        <a:t>1</a:t>
                      </a:r>
                      <a:endParaRPr lang="en-US" sz="2800" b="0" i="0" u="non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2357449015"/>
                  </a:ext>
                </a:extLst>
              </a:tr>
            </a:tbl>
          </a:graphicData>
        </a:graphic>
      </p:graphicFrame>
    </p:spTree>
    <p:extLst>
      <p:ext uri="{BB962C8B-B14F-4D97-AF65-F5344CB8AC3E}">
        <p14:creationId xmlns:p14="http://schemas.microsoft.com/office/powerpoint/2010/main" val="1313272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pPr algn="ctr"/>
            <a:r>
              <a:rPr lang="en-US" dirty="0" smtClean="0"/>
              <a:t>Southern GA Timeline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30" y="2339946"/>
            <a:ext cx="8800186" cy="2890882"/>
          </a:xfrm>
          <a:prstGeom prst="rect">
            <a:avLst/>
          </a:prstGeom>
        </p:spPr>
      </p:pic>
    </p:spTree>
    <p:extLst>
      <p:ext uri="{BB962C8B-B14F-4D97-AF65-F5344CB8AC3E}">
        <p14:creationId xmlns:p14="http://schemas.microsoft.com/office/powerpoint/2010/main" val="162297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Discretionary Funds</a:t>
            </a:r>
            <a:endParaRPr lang="en-US" dirty="0"/>
          </a:p>
        </p:txBody>
      </p:sp>
      <p:sp>
        <p:nvSpPr>
          <p:cNvPr id="3" name="Content Placeholder 2"/>
          <p:cNvSpPr>
            <a:spLocks noGrp="1"/>
          </p:cNvSpPr>
          <p:nvPr>
            <p:ph sz="half" idx="10"/>
          </p:nvPr>
        </p:nvSpPr>
        <p:spPr>
          <a:xfrm>
            <a:off x="713035" y="1903046"/>
            <a:ext cx="3968693" cy="4139309"/>
          </a:xfrm>
        </p:spPr>
        <p:txBody>
          <a:bodyPr/>
          <a:lstStyle/>
          <a:p>
            <a:r>
              <a:rPr lang="en-US" dirty="0"/>
              <a:t>Code Section 48-8-242 (10) provides “Project means, without limitation, any new or existing airports, bike lanes, bridges, bus and rail </a:t>
            </a:r>
            <a:r>
              <a:rPr lang="en-US" dirty="0" smtClean="0"/>
              <a:t>mass </a:t>
            </a:r>
            <a:r>
              <a:rPr lang="en-US" dirty="0"/>
              <a:t>transit systems, freight and passenger rail, pedestrian facilities, ports, roads, terminals, and all activities and structures useful and incident to providing, operating, and maintaining the same. The term shall also include direct appropriations to a local government for the purpose of serving as a local match for state and federal funding.”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0563" y="1741024"/>
            <a:ext cx="3017520" cy="22631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0563" y="4017297"/>
            <a:ext cx="3017520" cy="2252663"/>
          </a:xfrm>
          <a:prstGeom prst="rect">
            <a:avLst/>
          </a:prstGeom>
        </p:spPr>
      </p:pic>
    </p:spTree>
    <p:extLst>
      <p:ext uri="{BB962C8B-B14F-4D97-AF65-F5344CB8AC3E}">
        <p14:creationId xmlns:p14="http://schemas.microsoft.com/office/powerpoint/2010/main" val="3023374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Discretionary Funds</a:t>
            </a:r>
            <a:endParaRPr lang="en-US" dirty="0"/>
          </a:p>
        </p:txBody>
      </p:sp>
      <p:sp>
        <p:nvSpPr>
          <p:cNvPr id="3" name="Content Placeholder 2"/>
          <p:cNvSpPr>
            <a:spLocks noGrp="1"/>
          </p:cNvSpPr>
          <p:nvPr>
            <p:ph sz="half" idx="10"/>
          </p:nvPr>
        </p:nvSpPr>
        <p:spPr>
          <a:xfrm>
            <a:off x="713035" y="2232222"/>
            <a:ext cx="7860379" cy="3378528"/>
          </a:xfrm>
        </p:spPr>
        <p:txBody>
          <a:bodyPr/>
          <a:lstStyle/>
          <a:p>
            <a:pPr marL="0" indent="0">
              <a:buNone/>
            </a:pPr>
            <a:r>
              <a:rPr lang="en-US" sz="2000" dirty="0">
                <a:solidFill>
                  <a:schemeClr val="tx1"/>
                </a:solidFill>
              </a:rPr>
              <a:t>Leveraging TIA funds with other transportation initiatives has become a common practice across the TIA regions, especially in the Central Savannah River Area.  Burke County Administrator </a:t>
            </a:r>
            <a:r>
              <a:rPr lang="en-US" sz="2000" dirty="0" err="1">
                <a:solidFill>
                  <a:schemeClr val="tx1"/>
                </a:solidFill>
              </a:rPr>
              <a:t>Merv</a:t>
            </a:r>
            <a:r>
              <a:rPr lang="en-US" sz="2000" dirty="0">
                <a:solidFill>
                  <a:schemeClr val="tx1"/>
                </a:solidFill>
              </a:rPr>
              <a:t> Waldrop said the county is using their 25 percent discretionary funding to resurface county roads and as a local match for the Rural Transit program. </a:t>
            </a:r>
            <a:r>
              <a:rPr lang="en-US" sz="2000" i="1" dirty="0">
                <a:solidFill>
                  <a:srgbClr val="1C6F47"/>
                </a:solidFill>
              </a:rPr>
              <a:t>“We will resurface every road in the county within the 10 years of the TIA </a:t>
            </a:r>
            <a:r>
              <a:rPr lang="en-US" sz="2000" i="1" dirty="0" smtClean="0">
                <a:solidFill>
                  <a:srgbClr val="1C6F47"/>
                </a:solidFill>
              </a:rPr>
              <a:t>program. The </a:t>
            </a:r>
            <a:r>
              <a:rPr lang="en-US" sz="2000" i="1" dirty="0">
                <a:solidFill>
                  <a:srgbClr val="1C6F47"/>
                </a:solidFill>
              </a:rPr>
              <a:t>resurfacing would not occur at this pace if we didn’t have TIA, and the funding for transit would have been taken from the General Fund, reducing other programs such as recreation.”</a:t>
            </a:r>
          </a:p>
        </p:txBody>
      </p:sp>
    </p:spTree>
    <p:extLst>
      <p:ext uri="{BB962C8B-B14F-4D97-AF65-F5344CB8AC3E}">
        <p14:creationId xmlns:p14="http://schemas.microsoft.com/office/powerpoint/2010/main" val="2744575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16592"/>
            <a:ext cx="7403643" cy="946123"/>
          </a:xfrm>
        </p:spPr>
        <p:txBody>
          <a:bodyPr>
            <a:normAutofit fontScale="90000"/>
          </a:bodyPr>
          <a:lstStyle/>
          <a:p>
            <a:pPr algn="ctr"/>
            <a:r>
              <a:rPr lang="en-US" dirty="0" smtClean="0"/>
              <a:t>Projected Discretionary Funds</a:t>
            </a:r>
            <a:br>
              <a:rPr lang="en-US" dirty="0" smtClean="0"/>
            </a:br>
            <a:r>
              <a:rPr lang="en-US" dirty="0" smtClean="0"/>
              <a:t>Coffee County</a:t>
            </a:r>
            <a:endParaRPr lang="en-US" dirty="0"/>
          </a:p>
        </p:txBody>
      </p:sp>
      <p:pic>
        <p:nvPicPr>
          <p:cNvPr id="4" name="Picture 3"/>
          <p:cNvPicPr>
            <a:picLocks noChangeAspect="1"/>
          </p:cNvPicPr>
          <p:nvPr/>
        </p:nvPicPr>
        <p:blipFill>
          <a:blip r:embed="rId3"/>
          <a:stretch>
            <a:fillRect/>
          </a:stretch>
        </p:blipFill>
        <p:spPr>
          <a:xfrm>
            <a:off x="980837" y="2551814"/>
            <a:ext cx="7270768" cy="2233723"/>
          </a:xfrm>
          <a:prstGeom prst="rect">
            <a:avLst/>
          </a:prstGeom>
        </p:spPr>
      </p:pic>
    </p:spTree>
    <p:extLst>
      <p:ext uri="{BB962C8B-B14F-4D97-AF65-F5344CB8AC3E}">
        <p14:creationId xmlns:p14="http://schemas.microsoft.com/office/powerpoint/2010/main" val="2143343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63063"/>
            <a:ext cx="7403643" cy="579194"/>
          </a:xfrm>
        </p:spPr>
        <p:txBody>
          <a:bodyPr/>
          <a:lstStyle/>
          <a:p>
            <a:pPr algn="ctr"/>
            <a:r>
              <a:rPr lang="en-US" dirty="0" smtClean="0"/>
              <a:t>Agency Roles</a:t>
            </a:r>
            <a:endParaRPr lang="en-US" dirty="0"/>
          </a:p>
        </p:txBody>
      </p:sp>
      <p:sp>
        <p:nvSpPr>
          <p:cNvPr id="4" name="Content Placeholder 2"/>
          <p:cNvSpPr txBox="1">
            <a:spLocks/>
          </p:cNvSpPr>
          <p:nvPr/>
        </p:nvSpPr>
        <p:spPr>
          <a:xfrm>
            <a:off x="457200" y="1600200"/>
            <a:ext cx="8229600" cy="4525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b"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Content Placeholder 4"/>
          <p:cNvGraphicFramePr>
            <a:graphicFrameLocks/>
          </p:cNvGraphicFramePr>
          <p:nvPr>
            <p:extLst>
              <p:ext uri="{D42A27DB-BD31-4B8C-83A1-F6EECF244321}">
                <p14:modId xmlns:p14="http://schemas.microsoft.com/office/powerpoint/2010/main" val="986081991"/>
              </p:ext>
            </p:extLst>
          </p:nvPr>
        </p:nvGraphicFramePr>
        <p:xfrm>
          <a:off x="228600" y="1289305"/>
          <a:ext cx="8686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21337" y="4858871"/>
            <a:ext cx="1541929"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October 2018</a:t>
            </a:r>
          </a:p>
        </p:txBody>
      </p:sp>
      <p:sp>
        <p:nvSpPr>
          <p:cNvPr id="7" name="TextBox 6"/>
          <p:cNvSpPr txBox="1"/>
          <p:nvPr/>
        </p:nvSpPr>
        <p:spPr>
          <a:xfrm>
            <a:off x="2626653" y="4858866"/>
            <a:ext cx="1649510" cy="92333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1</a:t>
            </a:r>
            <a:r>
              <a:rPr kumimoji="0" lang="en-US" sz="1800" b="0" i="0" u="none" strike="noStrike" kern="0" cap="none" spc="0" normalizeH="0" baseline="30000" noProof="0" dirty="0" smtClean="0">
                <a:ln>
                  <a:noFill/>
                </a:ln>
                <a:solidFill>
                  <a:prstClr val="black"/>
                </a:solidFill>
                <a:effectLst/>
                <a:uLnTx/>
                <a:uFillTx/>
              </a:rPr>
              <a:t>st</a:t>
            </a:r>
            <a:r>
              <a:rPr kumimoji="0" lang="en-US" sz="1800" b="0" i="0" u="none" strike="noStrike" kern="0" cap="none" spc="0" normalizeH="0" baseline="0" noProof="0" dirty="0" smtClean="0">
                <a:ln>
                  <a:noFill/>
                </a:ln>
                <a:solidFill>
                  <a:prstClr val="black"/>
                </a:solidFill>
                <a:effectLst/>
                <a:uLnTx/>
                <a:uFillTx/>
              </a:rPr>
              <a:t> 25% Funds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Dispersed November 30</a:t>
            </a:r>
            <a:r>
              <a:rPr kumimoji="0" lang="en-US" sz="1800" b="0" i="0" u="none" strike="noStrike" kern="0" cap="none" spc="0" normalizeH="0" baseline="30000" noProof="0" dirty="0" smtClean="0">
                <a:ln>
                  <a:noFill/>
                </a:ln>
                <a:solidFill>
                  <a:prstClr val="black"/>
                </a:solidFill>
                <a:effectLst/>
                <a:uLnTx/>
                <a:uFillTx/>
              </a:rPr>
              <a:t>th</a:t>
            </a:r>
            <a:r>
              <a:rPr kumimoji="0" lang="en-US" sz="1800" b="0" i="0" u="none" strike="noStrike" kern="0" cap="none" spc="0" normalizeH="0" baseline="0" noProof="0" dirty="0" smtClean="0">
                <a:ln>
                  <a:noFill/>
                </a:ln>
                <a:solidFill>
                  <a:prstClr val="black"/>
                </a:solidFill>
                <a:effectLst/>
                <a:uLnTx/>
                <a:uFillTx/>
              </a:rPr>
              <a:t>  </a:t>
            </a:r>
          </a:p>
        </p:txBody>
      </p:sp>
    </p:spTree>
    <p:extLst>
      <p:ext uri="{BB962C8B-B14F-4D97-AF65-F5344CB8AC3E}">
        <p14:creationId xmlns:p14="http://schemas.microsoft.com/office/powerpoint/2010/main" val="2919425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The TIA Office</a:t>
            </a:r>
            <a:endParaRPr lang="en-US" dirty="0"/>
          </a:p>
        </p:txBody>
      </p:sp>
      <p:sp>
        <p:nvSpPr>
          <p:cNvPr id="5" name="TextBox 4"/>
          <p:cNvSpPr txBox="1"/>
          <p:nvPr/>
        </p:nvSpPr>
        <p:spPr>
          <a:xfrm>
            <a:off x="3024554" y="2112563"/>
            <a:ext cx="3112477" cy="138499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cs typeface="Arial" charset="0"/>
              </a:rPr>
              <a:t>Kenneth Franks</a:t>
            </a:r>
            <a:endParaRPr kumimoji="0" lang="en-US" sz="1400" b="1" i="0" u="none" strike="noStrike" kern="0" cap="none" spc="0" normalizeH="0" baseline="0" noProof="0" dirty="0">
              <a:ln>
                <a:noFill/>
              </a:ln>
              <a:solidFill>
                <a:prstClr val="black"/>
              </a:solidFill>
              <a:effectLst/>
              <a:uLnTx/>
              <a:uFillTx/>
              <a:cs typeface="Arial"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cs typeface="Arial" charset="0"/>
              </a:rPr>
              <a:t>TIA </a:t>
            </a:r>
            <a:r>
              <a:rPr kumimoji="0" lang="en-US" sz="1400" b="0" i="0" u="none" strike="noStrike" kern="0" cap="none" spc="0" normalizeH="0" baseline="0" noProof="0" dirty="0" smtClean="0">
                <a:ln>
                  <a:noFill/>
                </a:ln>
                <a:solidFill>
                  <a:prstClr val="black"/>
                </a:solidFill>
                <a:effectLst/>
                <a:uLnTx/>
                <a:uFillTx/>
                <a:cs typeface="Arial" charset="0"/>
              </a:rPr>
              <a:t>Administrator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cs typeface="Arial" charset="0"/>
              </a:rPr>
              <a:t>(404) </a:t>
            </a:r>
            <a:r>
              <a:rPr kumimoji="0" lang="en-US" sz="1400" b="0" i="0" u="none" strike="noStrike" kern="0" cap="none" spc="0" normalizeH="0" baseline="0" noProof="0" dirty="0" smtClean="0">
                <a:ln>
                  <a:noFill/>
                </a:ln>
                <a:solidFill>
                  <a:prstClr val="black"/>
                </a:solidFill>
                <a:effectLst/>
                <a:uLnTx/>
                <a:uFillTx/>
                <a:cs typeface="Arial" charset="0"/>
              </a:rPr>
              <a:t>631-1568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cs typeface="Arial" charset="0"/>
                <a:hlinkClick r:id="rId3"/>
              </a:rPr>
              <a:t>kfranks@dot.ga.gov</a:t>
            </a:r>
            <a:endParaRPr kumimoji="0" lang="en-US" sz="14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cs typeface="Arial" charset="0"/>
              </a:rPr>
              <a:t/>
            </a:r>
            <a:br>
              <a:rPr kumimoji="0" lang="en-US" sz="1400" b="0" i="0" u="none" strike="noStrike" kern="0" cap="none" spc="0" normalizeH="0" baseline="0" noProof="0" dirty="0">
                <a:ln>
                  <a:noFill/>
                </a:ln>
                <a:solidFill>
                  <a:prstClr val="black"/>
                </a:solidFill>
                <a:effectLst/>
                <a:uLnTx/>
                <a:uFillTx/>
                <a:cs typeface="Arial" charset="0"/>
              </a:rPr>
            </a:br>
            <a:endParaRPr kumimoji="0" lang="en-US" sz="1400" b="0" i="0" u="none" strike="noStrike" kern="0" cap="none" spc="0" normalizeH="0" baseline="0" noProof="0" dirty="0">
              <a:ln>
                <a:noFill/>
              </a:ln>
              <a:solidFill>
                <a:prstClr val="black"/>
              </a:solidFill>
              <a:effectLst/>
              <a:uLnTx/>
              <a:uFillTx/>
            </a:endParaRPr>
          </a:p>
        </p:txBody>
      </p:sp>
      <p:sp>
        <p:nvSpPr>
          <p:cNvPr id="6" name="TextBox 5"/>
          <p:cNvSpPr txBox="1"/>
          <p:nvPr/>
        </p:nvSpPr>
        <p:spPr>
          <a:xfrm>
            <a:off x="3352703" y="3446671"/>
            <a:ext cx="2561233" cy="138499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cs typeface="Arial" charset="0"/>
              </a:rPr>
              <a:t>Brent Moseley</a:t>
            </a:r>
            <a:endParaRPr kumimoji="0" lang="en-US" sz="1400" b="1" i="0" u="none" strike="noStrike" kern="0" cap="none" spc="0" normalizeH="0" baseline="0" noProof="0" dirty="0">
              <a:ln>
                <a:noFill/>
              </a:ln>
              <a:solidFill>
                <a:prstClr val="black"/>
              </a:solidFill>
              <a:effectLst/>
              <a:uLnTx/>
              <a:uFillTx/>
              <a:cs typeface="Arial"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cs typeface="Arial" charset="0"/>
              </a:rPr>
              <a:t>TIA </a:t>
            </a:r>
            <a:r>
              <a:rPr kumimoji="0" lang="en-US" sz="1400" b="0" i="0" u="none" strike="noStrike" kern="0" cap="none" spc="0" normalizeH="0" baseline="0" noProof="0" dirty="0" smtClean="0">
                <a:ln>
                  <a:noFill/>
                </a:ln>
                <a:solidFill>
                  <a:prstClr val="black"/>
                </a:solidFill>
                <a:effectLst/>
                <a:uLnTx/>
                <a:uFillTx/>
                <a:cs typeface="Arial" charset="0"/>
              </a:rPr>
              <a:t>Regional Coordinator</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cs typeface="Arial" charset="0"/>
              </a:rPr>
              <a:t>SG</a:t>
            </a:r>
            <a:r>
              <a:rPr kumimoji="0" lang="en-US" sz="1400" b="0" i="0" u="none" strike="noStrike" kern="0" cap="none" spc="0" normalizeH="0" baseline="0" noProof="0" dirty="0" smtClean="0">
                <a:ln>
                  <a:noFill/>
                </a:ln>
                <a:solidFill>
                  <a:prstClr val="black"/>
                </a:solidFill>
                <a:effectLst/>
                <a:uLnTx/>
                <a:uFillTx/>
                <a:cs typeface="Arial" charset="0"/>
              </a:rPr>
              <a:t> &amp; HOGA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cs typeface="Arial" charset="0"/>
              </a:rPr>
              <a:t>(912) 661-7157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cs typeface="Arial" charset="0"/>
                <a:hlinkClick r:id="rId4"/>
              </a:rPr>
              <a:t>bmoseley@dot.ga.gov</a:t>
            </a:r>
            <a:r>
              <a:rPr kumimoji="0" lang="en-US" sz="1400" b="0" i="0" u="none" strike="noStrike" kern="0" cap="none" spc="0" normalizeH="0" baseline="0" noProof="0" dirty="0" smtClean="0">
                <a:ln>
                  <a:noFill/>
                </a:ln>
                <a:solidFill>
                  <a:prstClr val="black"/>
                </a:solidFill>
                <a:effectLst/>
                <a:uLnTx/>
                <a:uFillTx/>
                <a:cs typeface="Arial" charset="0"/>
              </a:rPr>
              <a:t> </a:t>
            </a:r>
            <a:r>
              <a:rPr kumimoji="0" lang="en-US" sz="1400" b="0" i="0" u="none" strike="noStrike" kern="0" cap="none" spc="0" normalizeH="0" baseline="0" noProof="0" dirty="0">
                <a:ln>
                  <a:noFill/>
                </a:ln>
                <a:solidFill>
                  <a:prstClr val="black"/>
                </a:solidFill>
                <a:effectLst/>
                <a:uLnTx/>
                <a:uFillTx/>
                <a:cs typeface="Arial" charset="0"/>
              </a:rPr>
              <a:t/>
            </a:r>
            <a:br>
              <a:rPr kumimoji="0" lang="en-US" sz="1400" b="0" i="0" u="none" strike="noStrike" kern="0" cap="none" spc="0" normalizeH="0" baseline="0" noProof="0" dirty="0">
                <a:ln>
                  <a:noFill/>
                </a:ln>
                <a:solidFill>
                  <a:prstClr val="black"/>
                </a:solidFill>
                <a:effectLst/>
                <a:uLnTx/>
                <a:uFillTx/>
                <a:cs typeface="Arial" charset="0"/>
              </a:rPr>
            </a:br>
            <a:endParaRPr kumimoji="0" lang="en-US" sz="1400" b="0" i="0" u="none" strike="noStrike" kern="0" cap="none" spc="0" normalizeH="0" baseline="0" noProof="0" dirty="0">
              <a:ln>
                <a:noFill/>
              </a:ln>
              <a:solidFill>
                <a:prstClr val="black"/>
              </a:solidFill>
              <a:effectLst/>
              <a:uLnTx/>
              <a:uFillTx/>
            </a:endParaRPr>
          </a:p>
        </p:txBody>
      </p:sp>
      <p:sp>
        <p:nvSpPr>
          <p:cNvPr id="7" name="TextBox 6"/>
          <p:cNvSpPr txBox="1"/>
          <p:nvPr/>
        </p:nvSpPr>
        <p:spPr>
          <a:xfrm>
            <a:off x="6137031" y="3457733"/>
            <a:ext cx="2282878" cy="138499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noProof="0" dirty="0" smtClean="0">
                <a:solidFill>
                  <a:prstClr val="black"/>
                </a:solidFill>
                <a:cs typeface="Arial" charset="0"/>
              </a:rPr>
              <a:t>William Easton</a:t>
            </a:r>
            <a:endParaRPr kumimoji="0" lang="en-US" sz="1400" b="1" i="0" u="none" strike="noStrike" kern="0" cap="none" spc="0" normalizeH="0" baseline="0" noProof="0" dirty="0" smtClean="0">
              <a:ln>
                <a:noFill/>
              </a:ln>
              <a:solidFill>
                <a:prstClr val="black"/>
              </a:solidFill>
              <a:effectLst/>
              <a:uLnTx/>
              <a:uFillTx/>
              <a:cs typeface="Arial" charset="0"/>
            </a:endParaRPr>
          </a:p>
          <a:p>
            <a:pPr lvl="0" algn="ctr">
              <a:defRPr/>
            </a:pPr>
            <a:r>
              <a:rPr kumimoji="0" lang="en-US" sz="1400" b="0" i="0" u="none" strike="noStrike" kern="0" cap="none" spc="0" normalizeH="0" baseline="0" noProof="0" dirty="0" smtClean="0">
                <a:ln>
                  <a:noFill/>
                </a:ln>
                <a:solidFill>
                  <a:prstClr val="black"/>
                </a:solidFill>
                <a:effectLst/>
                <a:uLnTx/>
                <a:uFillTx/>
                <a:cs typeface="Arial" charset="0"/>
              </a:rPr>
              <a:t>TIA Regional</a:t>
            </a:r>
            <a:r>
              <a:rPr kumimoji="0" lang="en-US" sz="1400" b="0" i="0" u="none" strike="noStrike" kern="0" cap="none" spc="0" normalizeH="0" noProof="0" dirty="0" smtClean="0">
                <a:ln>
                  <a:noFill/>
                </a:ln>
                <a:solidFill>
                  <a:prstClr val="black"/>
                </a:solidFill>
                <a:effectLst/>
                <a:uLnTx/>
                <a:uFillTx/>
                <a:cs typeface="Arial" charset="0"/>
              </a:rPr>
              <a:t> Coordinator</a:t>
            </a:r>
            <a:r>
              <a:rPr kumimoji="0" lang="en-US" sz="1400" b="0" i="0" u="none" strike="noStrike" kern="0" cap="none" spc="0" normalizeH="0" baseline="0" noProof="0" dirty="0" smtClean="0">
                <a:ln>
                  <a:noFill/>
                </a:ln>
                <a:solidFill>
                  <a:prstClr val="black"/>
                </a:solidFill>
                <a:effectLst/>
                <a:uLnTx/>
                <a:uFillTx/>
                <a:cs typeface="Arial" charset="0"/>
              </a:rPr>
              <a:t/>
            </a:r>
            <a:br>
              <a:rPr kumimoji="0" lang="en-US" sz="1400" b="0" i="0" u="none" strike="noStrike" kern="0" cap="none" spc="0" normalizeH="0" baseline="0" noProof="0" dirty="0" smtClean="0">
                <a:ln>
                  <a:noFill/>
                </a:ln>
                <a:solidFill>
                  <a:prstClr val="black"/>
                </a:solidFill>
                <a:effectLst/>
                <a:uLnTx/>
                <a:uFillTx/>
                <a:cs typeface="Arial" charset="0"/>
              </a:rPr>
            </a:br>
            <a:r>
              <a:rPr lang="en-US" sz="1400" kern="0" dirty="0">
                <a:solidFill>
                  <a:prstClr val="black"/>
                </a:solidFill>
                <a:cs typeface="Arial" charset="0"/>
              </a:rPr>
              <a:t>SG &amp; </a:t>
            </a:r>
            <a:r>
              <a:rPr lang="en-US" sz="1400" kern="0" dirty="0" smtClean="0">
                <a:solidFill>
                  <a:prstClr val="black"/>
                </a:solidFill>
                <a:cs typeface="Arial" charset="0"/>
              </a:rPr>
              <a:t>RV</a:t>
            </a:r>
            <a:endParaRPr lang="en-US" sz="1400" kern="0" dirty="0">
              <a:solidFill>
                <a:prstClr val="black"/>
              </a:solidFill>
              <a:cs typeface="Arial" charset="0"/>
            </a:endParaRPr>
          </a:p>
          <a:p>
            <a:pPr lvl="0" algn="ctr">
              <a:defRPr/>
            </a:pPr>
            <a:r>
              <a:rPr lang="en-US" sz="1400" kern="0" dirty="0" smtClean="0">
                <a:solidFill>
                  <a:prstClr val="black"/>
                </a:solidFill>
                <a:cs typeface="Arial" charset="0"/>
              </a:rPr>
              <a:t>(404) 631-1810</a:t>
            </a:r>
          </a:p>
          <a:p>
            <a:pPr lvl="0" algn="ctr">
              <a:defRPr/>
            </a:pPr>
            <a:r>
              <a:rPr lang="en-US" sz="1400" kern="0" dirty="0" smtClean="0">
                <a:solidFill>
                  <a:prstClr val="black"/>
                </a:solidFill>
                <a:cs typeface="Arial" charset="0"/>
                <a:hlinkClick r:id="rId5"/>
              </a:rPr>
              <a:t>weastin@dot.ga.gov</a:t>
            </a:r>
            <a:endParaRPr lang="en-US" sz="1400" kern="0" dirty="0" smtClean="0">
              <a:solidFill>
                <a:prstClr val="black"/>
              </a:solidFill>
              <a:cs typeface="Arial"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endParaRPr>
          </a:p>
        </p:txBody>
      </p:sp>
      <p:sp>
        <p:nvSpPr>
          <p:cNvPr id="8" name="TextBox 7"/>
          <p:cNvSpPr txBox="1"/>
          <p:nvPr/>
        </p:nvSpPr>
        <p:spPr>
          <a:xfrm>
            <a:off x="457200" y="3452561"/>
            <a:ext cx="2414187" cy="116955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cs typeface="Arial" charset="0"/>
              </a:rPr>
              <a:t>Eric Wilkinson</a:t>
            </a:r>
            <a:endParaRPr kumimoji="0" lang="en-US" sz="1400" b="1" i="0" u="none" strike="noStrike" kern="0" cap="none" spc="0" normalizeH="0" baseline="0" noProof="0" dirty="0">
              <a:ln>
                <a:noFill/>
              </a:ln>
              <a:solidFill>
                <a:prstClr val="black"/>
              </a:solidFill>
              <a:effectLst/>
              <a:uLnTx/>
              <a:uFillTx/>
              <a:cs typeface="Arial"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cs typeface="Arial" charset="0"/>
              </a:rPr>
              <a:t>TIA </a:t>
            </a:r>
            <a:r>
              <a:rPr kumimoji="0" lang="en-US" sz="1400" b="0" i="0" u="none" strike="noStrike" kern="0" cap="none" spc="0" normalizeH="0" baseline="0" noProof="0" dirty="0" smtClean="0">
                <a:ln>
                  <a:noFill/>
                </a:ln>
                <a:solidFill>
                  <a:prstClr val="black"/>
                </a:solidFill>
                <a:effectLst/>
                <a:uLnTx/>
                <a:uFillTx/>
                <a:cs typeface="Arial" charset="0"/>
              </a:rPr>
              <a:t>Regional Coordinator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cs typeface="Arial" charset="0"/>
              </a:rPr>
              <a:t>CSRA,</a:t>
            </a:r>
            <a:r>
              <a:rPr kumimoji="0" lang="en-US" sz="1400" b="0" i="0" u="none" strike="noStrike" kern="0" cap="none" spc="0" normalizeH="0" noProof="0" dirty="0" smtClean="0">
                <a:ln>
                  <a:noFill/>
                </a:ln>
                <a:solidFill>
                  <a:prstClr val="black"/>
                </a:solidFill>
                <a:effectLst/>
                <a:uLnTx/>
                <a:uFillTx/>
                <a:cs typeface="Arial" charset="0"/>
              </a:rPr>
              <a:t> </a:t>
            </a:r>
            <a:r>
              <a:rPr kumimoji="0" lang="en-US" sz="1400" b="0" i="0" u="none" strike="noStrike" kern="0" cap="none" spc="0" normalizeH="0" baseline="0" noProof="0" dirty="0" smtClean="0">
                <a:ln>
                  <a:noFill/>
                </a:ln>
                <a:solidFill>
                  <a:prstClr val="black"/>
                </a:solidFill>
                <a:effectLst/>
                <a:uLnTx/>
                <a:uFillTx/>
                <a:cs typeface="Arial" charset="0"/>
              </a:rPr>
              <a:t>HOGA, and SG</a:t>
            </a:r>
            <a:r>
              <a:rPr kumimoji="0" lang="en-US" sz="1400" b="0" i="0" u="none" strike="noStrike" kern="0" cap="none" spc="0" normalizeH="0" baseline="0" noProof="0" dirty="0">
                <a:ln>
                  <a:noFill/>
                </a:ln>
                <a:solidFill>
                  <a:prstClr val="black"/>
                </a:solidFill>
                <a:effectLst/>
                <a:uLnTx/>
                <a:uFillTx/>
                <a:cs typeface="Arial" charset="0"/>
              </a:rPr>
              <a:t/>
            </a:r>
            <a:br>
              <a:rPr kumimoji="0" lang="en-US" sz="1400" b="0" i="0" u="none" strike="noStrike" kern="0" cap="none" spc="0" normalizeH="0" baseline="0" noProof="0" dirty="0">
                <a:ln>
                  <a:noFill/>
                </a:ln>
                <a:solidFill>
                  <a:prstClr val="black"/>
                </a:solidFill>
                <a:effectLst/>
                <a:uLnTx/>
                <a:uFillTx/>
                <a:cs typeface="Arial" charset="0"/>
              </a:rPr>
            </a:br>
            <a:r>
              <a:rPr kumimoji="0" lang="en-US" sz="1400" b="0" i="0" u="none" strike="noStrike" kern="0" cap="none" spc="0" normalizeH="0" baseline="0" noProof="0" dirty="0" smtClean="0">
                <a:ln>
                  <a:noFill/>
                </a:ln>
                <a:solidFill>
                  <a:prstClr val="black"/>
                </a:solidFill>
                <a:effectLst/>
                <a:uLnTx/>
                <a:uFillTx/>
                <a:cs typeface="Arial" charset="0"/>
              </a:rPr>
              <a:t>(478) 538-8522</a:t>
            </a:r>
            <a:r>
              <a:rPr kumimoji="0" lang="en-US" sz="1400" b="0" i="0" u="none" strike="noStrike" kern="0" cap="none" spc="0" normalizeH="0" baseline="0" noProof="0" dirty="0">
                <a:ln>
                  <a:noFill/>
                </a:ln>
                <a:solidFill>
                  <a:prstClr val="black"/>
                </a:solidFill>
                <a:effectLst/>
                <a:uLnTx/>
                <a:uFillTx/>
                <a:cs typeface="Arial" charset="0"/>
              </a:rPr>
              <a:t/>
            </a:r>
            <a:br>
              <a:rPr kumimoji="0" lang="en-US" sz="1400" b="0" i="0" u="none" strike="noStrike" kern="0" cap="none" spc="0" normalizeH="0" baseline="0" noProof="0" dirty="0">
                <a:ln>
                  <a:noFill/>
                </a:ln>
                <a:solidFill>
                  <a:prstClr val="black"/>
                </a:solidFill>
                <a:effectLst/>
                <a:uLnTx/>
                <a:uFillTx/>
                <a:cs typeface="Arial" charset="0"/>
              </a:rPr>
            </a:br>
            <a:r>
              <a:rPr kumimoji="0" lang="en-US" sz="1400" b="1" i="0" u="none" strike="noStrike" kern="0" cap="none" spc="0" normalizeH="0" baseline="0" noProof="0" dirty="0" smtClean="0">
                <a:ln>
                  <a:noFill/>
                </a:ln>
                <a:solidFill>
                  <a:prstClr val="black"/>
                </a:solidFill>
                <a:effectLst/>
                <a:uLnTx/>
                <a:uFillTx/>
                <a:cs typeface="Arial" charset="0"/>
                <a:hlinkClick r:id="rId6"/>
              </a:rPr>
              <a:t>ewilkinson@dot.ga.gov</a:t>
            </a:r>
            <a:endParaRPr kumimoji="0" lang="en-US" sz="1400" b="0" i="0" u="none" strike="noStrike" kern="0" cap="none" spc="0" normalizeH="0" baseline="0" noProof="0" dirty="0">
              <a:ln>
                <a:noFill/>
              </a:ln>
              <a:solidFill>
                <a:prstClr val="black"/>
              </a:solidFill>
              <a:effectLst/>
              <a:uLnTx/>
              <a:uFillTx/>
            </a:endParaRPr>
          </a:p>
        </p:txBody>
      </p:sp>
      <p:sp>
        <p:nvSpPr>
          <p:cNvPr id="9" name="TextBox 8"/>
          <p:cNvSpPr txBox="1"/>
          <p:nvPr/>
        </p:nvSpPr>
        <p:spPr>
          <a:xfrm>
            <a:off x="3265519" y="4999663"/>
            <a:ext cx="2666288" cy="400110"/>
          </a:xfrm>
          <a:prstGeom prst="rect">
            <a:avLst/>
          </a:prstGeom>
          <a:noFill/>
        </p:spPr>
        <p:txBody>
          <a:bodyPr wrap="square" rtlCol="0">
            <a:spAutoFit/>
          </a:bodyPr>
          <a:lstStyle/>
          <a:p>
            <a:pPr algn="ctr">
              <a:defRPr/>
            </a:pPr>
            <a:r>
              <a:rPr lang="en-US" sz="2000" b="1" dirty="0" smtClean="0">
                <a:solidFill>
                  <a:prstClr val="black"/>
                </a:solidFill>
                <a:cs typeface="Arial" charset="0"/>
                <a:hlinkClick r:id="rId7"/>
              </a:rPr>
              <a:t>www.ga-tia.com</a:t>
            </a:r>
            <a:endParaRPr lang="en-US" sz="2000" b="1" dirty="0" smtClean="0">
              <a:solidFill>
                <a:prstClr val="black"/>
              </a:solidFill>
              <a:cs typeface="Arial" charset="0"/>
            </a:endParaRPr>
          </a:p>
        </p:txBody>
      </p:sp>
    </p:spTree>
    <p:extLst>
      <p:ext uri="{BB962C8B-B14F-4D97-AF65-F5344CB8AC3E}">
        <p14:creationId xmlns:p14="http://schemas.microsoft.com/office/powerpoint/2010/main" val="2950505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20"/>
          <p:cNvSpPr>
            <a:spLocks noGrp="1"/>
          </p:cNvSpPr>
          <p:nvPr>
            <p:ph type="ctrTitle"/>
          </p:nvPr>
        </p:nvSpPr>
        <p:spPr/>
        <p:txBody>
          <a:bodyPr/>
          <a:lstStyle/>
          <a:p>
            <a:pPr algn="ctr"/>
            <a:r>
              <a:rPr lang="en-US" dirty="0"/>
              <a:t>TIA Program Management</a:t>
            </a:r>
          </a:p>
        </p:txBody>
      </p:sp>
      <p:sp>
        <p:nvSpPr>
          <p:cNvPr id="23" name="Text Placeholder 22"/>
          <p:cNvSpPr>
            <a:spLocks noGrp="1"/>
          </p:cNvSpPr>
          <p:nvPr>
            <p:ph type="body" idx="10"/>
          </p:nvPr>
        </p:nvSpPr>
        <p:spPr/>
        <p:txBody>
          <a:bodyPr/>
          <a:lstStyle/>
          <a:p>
            <a:r>
              <a:rPr lang="en-US" dirty="0" smtClean="0"/>
              <a:t>Program Management Goals</a:t>
            </a:r>
            <a:endParaRPr lang="en-US" dirty="0"/>
          </a:p>
        </p:txBody>
      </p:sp>
      <p:sp>
        <p:nvSpPr>
          <p:cNvPr id="4" name="Content Placeholder 3"/>
          <p:cNvSpPr>
            <a:spLocks noGrp="1"/>
          </p:cNvSpPr>
          <p:nvPr>
            <p:ph sz="half" idx="1"/>
          </p:nvPr>
        </p:nvSpPr>
        <p:spPr>
          <a:xfrm>
            <a:off x="926825" y="2340389"/>
            <a:ext cx="7379927" cy="3167958"/>
          </a:xfrm>
        </p:spPr>
        <p:txBody>
          <a:bodyPr/>
          <a:lstStyle/>
          <a:p>
            <a:pPr marL="114300" indent="0"/>
            <a:r>
              <a:rPr lang="en-US" dirty="0">
                <a:solidFill>
                  <a:schemeClr val="tx1"/>
                </a:solidFill>
              </a:rPr>
              <a:t>Deliver the </a:t>
            </a:r>
            <a:r>
              <a:rPr lang="en-US" dirty="0" smtClean="0">
                <a:solidFill>
                  <a:schemeClr val="tx1"/>
                </a:solidFill>
              </a:rPr>
              <a:t>program</a:t>
            </a:r>
            <a:endParaRPr lang="en-US" dirty="0">
              <a:solidFill>
                <a:schemeClr val="tx1"/>
              </a:solidFill>
            </a:endParaRPr>
          </a:p>
          <a:p>
            <a:pPr marL="114300" indent="0"/>
            <a:r>
              <a:rPr lang="en-US" dirty="0">
                <a:solidFill>
                  <a:schemeClr val="tx1"/>
                </a:solidFill>
              </a:rPr>
              <a:t>Manage s</a:t>
            </a:r>
            <a:r>
              <a:rPr lang="en-US" dirty="0" smtClean="0">
                <a:solidFill>
                  <a:schemeClr val="tx1"/>
                </a:solidFill>
              </a:rPr>
              <a:t>chedules</a:t>
            </a:r>
            <a:r>
              <a:rPr lang="en-US" dirty="0">
                <a:solidFill>
                  <a:schemeClr val="tx1"/>
                </a:solidFill>
              </a:rPr>
              <a:t>, budgets &amp; </a:t>
            </a:r>
            <a:r>
              <a:rPr lang="en-US" dirty="0" smtClean="0">
                <a:solidFill>
                  <a:schemeClr val="tx1"/>
                </a:solidFill>
              </a:rPr>
              <a:t>ensure quality</a:t>
            </a:r>
            <a:endParaRPr lang="en-US" dirty="0">
              <a:solidFill>
                <a:schemeClr val="tx1"/>
              </a:solidFill>
            </a:endParaRPr>
          </a:p>
          <a:p>
            <a:pPr marL="114300" indent="0"/>
            <a:r>
              <a:rPr lang="en-US" dirty="0">
                <a:solidFill>
                  <a:schemeClr val="tx1"/>
                </a:solidFill>
              </a:rPr>
              <a:t>Transparency</a:t>
            </a:r>
          </a:p>
          <a:p>
            <a:pPr marL="114300" indent="0"/>
            <a:r>
              <a:rPr lang="en-US" dirty="0">
                <a:solidFill>
                  <a:schemeClr val="tx1"/>
                </a:solidFill>
              </a:rPr>
              <a:t>Accountability</a:t>
            </a:r>
          </a:p>
          <a:p>
            <a:pPr marL="114300" indent="0"/>
            <a:r>
              <a:rPr lang="en-US" dirty="0" smtClean="0">
                <a:solidFill>
                  <a:schemeClr val="tx1"/>
                </a:solidFill>
              </a:rPr>
              <a:t>Consistency </a:t>
            </a:r>
            <a:r>
              <a:rPr lang="en-US" dirty="0">
                <a:solidFill>
                  <a:schemeClr val="tx1"/>
                </a:solidFill>
              </a:rPr>
              <a:t>in </a:t>
            </a:r>
            <a:r>
              <a:rPr lang="en-US" dirty="0" smtClean="0">
                <a:solidFill>
                  <a:schemeClr val="tx1"/>
                </a:solidFill>
              </a:rPr>
              <a:t>methods </a:t>
            </a:r>
            <a:r>
              <a:rPr lang="en-US" dirty="0">
                <a:solidFill>
                  <a:schemeClr val="tx1"/>
                </a:solidFill>
              </a:rPr>
              <a:t>&amp; </a:t>
            </a:r>
            <a:r>
              <a:rPr lang="en-US" dirty="0" smtClean="0">
                <a:solidFill>
                  <a:schemeClr val="tx1"/>
                </a:solidFill>
              </a:rPr>
              <a:t>procedures</a:t>
            </a:r>
            <a:endParaRPr lang="en-US" dirty="0">
              <a:solidFill>
                <a:schemeClr val="tx1"/>
              </a:solidFill>
            </a:endParaRPr>
          </a:p>
          <a:p>
            <a:pPr marL="114300" indent="0"/>
            <a:r>
              <a:rPr lang="en-US" dirty="0" smtClean="0">
                <a:solidFill>
                  <a:schemeClr val="tx1"/>
                </a:solidFill>
              </a:rPr>
              <a:t>Provide reporting </a:t>
            </a:r>
            <a:r>
              <a:rPr lang="en-US" dirty="0">
                <a:solidFill>
                  <a:schemeClr val="tx1"/>
                </a:solidFill>
              </a:rPr>
              <a:t>for </a:t>
            </a:r>
            <a:r>
              <a:rPr lang="en-US" dirty="0" smtClean="0">
                <a:solidFill>
                  <a:schemeClr val="tx1"/>
                </a:solidFill>
              </a:rPr>
              <a:t>the Southern GA Region</a:t>
            </a:r>
            <a:endParaRPr lang="en-US" dirty="0">
              <a:solidFill>
                <a:schemeClr val="tx1"/>
              </a:solidFill>
            </a:endParaRPr>
          </a:p>
        </p:txBody>
      </p:sp>
    </p:spTree>
    <p:extLst>
      <p:ext uri="{BB962C8B-B14F-4D97-AF65-F5344CB8AC3E}">
        <p14:creationId xmlns:p14="http://schemas.microsoft.com/office/powerpoint/2010/main" val="15630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20"/>
          <p:cNvSpPr>
            <a:spLocks noGrp="1"/>
          </p:cNvSpPr>
          <p:nvPr>
            <p:ph type="ctrTitle"/>
          </p:nvPr>
        </p:nvSpPr>
        <p:spPr/>
        <p:txBody>
          <a:bodyPr/>
          <a:lstStyle/>
          <a:p>
            <a:pPr algn="ctr"/>
            <a:r>
              <a:rPr lang="en-US" dirty="0" smtClean="0"/>
              <a:t>TIA vs T-SPLOST</a:t>
            </a:r>
            <a:endParaRPr lang="en-US" dirty="0"/>
          </a:p>
        </p:txBody>
      </p:sp>
      <p:sp>
        <p:nvSpPr>
          <p:cNvPr id="23" name="Text Placeholder 22"/>
          <p:cNvSpPr>
            <a:spLocks noGrp="1"/>
          </p:cNvSpPr>
          <p:nvPr>
            <p:ph type="body" idx="10"/>
          </p:nvPr>
        </p:nvSpPr>
        <p:spPr/>
        <p:txBody>
          <a:bodyPr/>
          <a:lstStyle/>
          <a:p>
            <a:r>
              <a:rPr lang="en-US" dirty="0" smtClean="0"/>
              <a:t>May 22, 2018 Ballot Question</a:t>
            </a:r>
            <a:endParaRPr lang="en-US" dirty="0"/>
          </a:p>
        </p:txBody>
      </p:sp>
      <p:sp>
        <p:nvSpPr>
          <p:cNvPr id="4" name="Content Placeholder 3"/>
          <p:cNvSpPr>
            <a:spLocks noGrp="1"/>
          </p:cNvSpPr>
          <p:nvPr>
            <p:ph sz="half" idx="1"/>
          </p:nvPr>
        </p:nvSpPr>
        <p:spPr/>
        <p:txBody>
          <a:bodyPr/>
          <a:lstStyle/>
          <a:p>
            <a:r>
              <a:rPr lang="en-US" dirty="0"/>
              <a:t>Shall ________ County’s transportation system and the transportation network in this region and the state be improved by providing for a 1 percent special district transportation sales and use tax for the purpose of transportation projects and programs for a period of ten years?</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11897"/>
          <a:stretch/>
        </p:blipFill>
        <p:spPr>
          <a:xfrm>
            <a:off x="5673259" y="4679374"/>
            <a:ext cx="2377440" cy="1570945"/>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7944" r="15085" b="13128"/>
          <a:stretch/>
        </p:blipFill>
        <p:spPr>
          <a:xfrm>
            <a:off x="3032426" y="4683234"/>
            <a:ext cx="2377440" cy="1567085"/>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0838" y="4776551"/>
            <a:ext cx="2377440" cy="1380449"/>
          </a:xfrm>
          <a:prstGeom prst="rect">
            <a:avLst/>
          </a:prstGeom>
        </p:spPr>
      </p:pic>
    </p:spTree>
    <p:extLst>
      <p:ext uri="{BB962C8B-B14F-4D97-AF65-F5344CB8AC3E}">
        <p14:creationId xmlns:p14="http://schemas.microsoft.com/office/powerpoint/2010/main" val="1642772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TIA Program Management </a:t>
            </a:r>
            <a:endParaRPr lang="en-US" dirty="0"/>
          </a:p>
        </p:txBody>
      </p:sp>
      <p:sp>
        <p:nvSpPr>
          <p:cNvPr id="4" name="Text Placeholder 3"/>
          <p:cNvSpPr>
            <a:spLocks noGrp="1"/>
          </p:cNvSpPr>
          <p:nvPr>
            <p:ph type="body" idx="10"/>
          </p:nvPr>
        </p:nvSpPr>
        <p:spPr>
          <a:xfrm>
            <a:off x="926825" y="1559025"/>
            <a:ext cx="7379927" cy="483696"/>
          </a:xfrm>
        </p:spPr>
        <p:txBody>
          <a:bodyPr/>
          <a:lstStyle/>
          <a:p>
            <a:pPr algn="ctr"/>
            <a:r>
              <a:rPr lang="en-US" dirty="0" smtClean="0"/>
              <a:t>Responsibilities </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923765952"/>
              </p:ext>
            </p:extLst>
          </p:nvPr>
        </p:nvGraphicFramePr>
        <p:xfrm>
          <a:off x="584385" y="1985839"/>
          <a:ext cx="7993049" cy="4192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2063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TIA Website</a:t>
            </a:r>
            <a:endParaRPr lang="en-US" dirty="0"/>
          </a:p>
        </p:txBody>
      </p:sp>
      <p:sp>
        <p:nvSpPr>
          <p:cNvPr id="4" name="Text Placeholder 3"/>
          <p:cNvSpPr>
            <a:spLocks noGrp="1"/>
          </p:cNvSpPr>
          <p:nvPr>
            <p:ph type="body" idx="10"/>
          </p:nvPr>
        </p:nvSpPr>
        <p:spPr/>
        <p:txBody>
          <a:bodyPr/>
          <a:lstStyle/>
          <a:p>
            <a:r>
              <a:rPr lang="en-US" dirty="0" smtClean="0"/>
              <a:t>www.ga-tia.com</a:t>
            </a:r>
            <a:endParaRPr lang="en-US" dirty="0"/>
          </a:p>
        </p:txBody>
      </p:sp>
      <p:pic>
        <p:nvPicPr>
          <p:cNvPr id="4098" name="Picture 2"/>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t="6413"/>
          <a:stretch/>
        </p:blipFill>
        <p:spPr bwMode="auto">
          <a:xfrm>
            <a:off x="1189962" y="2600076"/>
            <a:ext cx="6990079" cy="3679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6779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Questions?</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903120" y="1727724"/>
            <a:ext cx="3474720" cy="4632960"/>
          </a:xfrm>
        </p:spPr>
      </p:pic>
      <p:sp>
        <p:nvSpPr>
          <p:cNvPr id="6" name="TextBox 5"/>
          <p:cNvSpPr txBox="1"/>
          <p:nvPr/>
        </p:nvSpPr>
        <p:spPr>
          <a:xfrm>
            <a:off x="3164618" y="5486400"/>
            <a:ext cx="2838616" cy="369332"/>
          </a:xfrm>
          <a:prstGeom prst="rect">
            <a:avLst/>
          </a:prstGeom>
          <a:noFill/>
        </p:spPr>
        <p:txBody>
          <a:bodyPr wrap="square" rtlCol="0">
            <a:spAutoFit/>
          </a:bodyPr>
          <a:lstStyle/>
          <a:p>
            <a:pPr algn="ctr"/>
            <a:r>
              <a:rPr lang="en-US" b="1" dirty="0" smtClean="0">
                <a:solidFill>
                  <a:schemeClr val="bg1"/>
                </a:solidFill>
                <a:latin typeface="HelveticaNeueLT Com 55 Roman" panose="020B0604020202020204" pitchFamily="34" charset="0"/>
              </a:rPr>
              <a:t>SUMMER 2019</a:t>
            </a:r>
            <a:endParaRPr lang="en-US" b="1" dirty="0">
              <a:solidFill>
                <a:schemeClr val="bg1"/>
              </a:solidFill>
              <a:latin typeface="HelveticaNeueLT Com 55 Roman" panose="020B0604020202020204" pitchFamily="34" charset="0"/>
            </a:endParaRPr>
          </a:p>
        </p:txBody>
      </p:sp>
    </p:spTree>
    <p:extLst>
      <p:ext uri="{BB962C8B-B14F-4D97-AF65-F5344CB8AC3E}">
        <p14:creationId xmlns:p14="http://schemas.microsoft.com/office/powerpoint/2010/main" val="3003918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6825" y="835370"/>
            <a:ext cx="7379927" cy="579194"/>
          </a:xfrm>
        </p:spPr>
        <p:txBody>
          <a:bodyPr/>
          <a:lstStyle/>
          <a:p>
            <a:pPr algn="ctr"/>
            <a:r>
              <a:rPr lang="en-US" dirty="0" smtClean="0"/>
              <a:t>Regional TIA Process</a:t>
            </a:r>
            <a:endParaRPr lang="en-US" dirty="0"/>
          </a:p>
        </p:txBody>
      </p:sp>
      <p:sp>
        <p:nvSpPr>
          <p:cNvPr id="6" name="TextBox 5"/>
          <p:cNvSpPr txBox="1"/>
          <p:nvPr/>
        </p:nvSpPr>
        <p:spPr>
          <a:xfrm>
            <a:off x="2411546" y="1485415"/>
            <a:ext cx="1674679" cy="1477328"/>
          </a:xfrm>
          <a:prstGeom prst="rect">
            <a:avLst/>
          </a:prstGeom>
          <a:solidFill>
            <a:srgbClr val="1F497D">
              <a:lumMod val="40000"/>
              <a:lumOff val="60000"/>
            </a:srgbClr>
          </a:solidFill>
          <a:ln w="25400" cap="flat" cmpd="sng" algn="ctr">
            <a:solidFill>
              <a:srgbClr val="4F81BD"/>
            </a:solidFill>
            <a:prstDash val="solid"/>
          </a:ln>
          <a:effectLst/>
        </p:spPr>
        <p:txBody>
          <a:bodyPr wrap="square" rtlCol="0">
            <a:spAutoFit/>
          </a:bodyPr>
          <a:lstStyle>
            <a:defPPr>
              <a:defRPr lang="en-US"/>
            </a:def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City representatives to the </a:t>
            </a:r>
            <a:r>
              <a:rPr kumimoji="0" lang="en-US" sz="1800" b="1" i="0" u="none" strike="noStrike" kern="0" cap="none" spc="0" normalizeH="0" baseline="0" noProof="0" dirty="0" smtClean="0">
                <a:ln>
                  <a:noFill/>
                </a:ln>
                <a:solidFill>
                  <a:prstClr val="black"/>
                </a:solidFill>
                <a:effectLst/>
                <a:uLnTx/>
                <a:uFillTx/>
                <a:latin typeface="Calibri"/>
                <a:ea typeface="+mn-ea"/>
                <a:cs typeface="+mn-cs"/>
              </a:rPr>
              <a:t>Roundtable</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 selected</a:t>
            </a:r>
          </a:p>
        </p:txBody>
      </p:sp>
      <p:sp>
        <p:nvSpPr>
          <p:cNvPr id="7" name="Right Arrow 6"/>
          <p:cNvSpPr/>
          <p:nvPr/>
        </p:nvSpPr>
        <p:spPr>
          <a:xfrm>
            <a:off x="4144547" y="2123102"/>
            <a:ext cx="525336" cy="201955"/>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 name="Right Arrow 7"/>
          <p:cNvSpPr/>
          <p:nvPr/>
        </p:nvSpPr>
        <p:spPr>
          <a:xfrm>
            <a:off x="6562725" y="2142896"/>
            <a:ext cx="525336" cy="201955"/>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 name="TextBox 8"/>
          <p:cNvSpPr txBox="1"/>
          <p:nvPr/>
        </p:nvSpPr>
        <p:spPr>
          <a:xfrm>
            <a:off x="135247" y="3519500"/>
            <a:ext cx="2000793" cy="1477328"/>
          </a:xfrm>
          <a:prstGeom prst="rect">
            <a:avLst/>
          </a:prstGeom>
          <a:solidFill>
            <a:srgbClr val="1F497D">
              <a:lumMod val="40000"/>
              <a:lumOff val="60000"/>
            </a:srgbClr>
          </a:solidFill>
          <a:ln w="25400" cap="flat" cmpd="sng" algn="ctr">
            <a:solidFill>
              <a:srgbClr val="4F81BD"/>
            </a:solidFill>
            <a:prstDash val="solid"/>
          </a:ln>
          <a:effectLst/>
        </p:spPr>
        <p:txBody>
          <a:bodyPr wrap="square" rtlCol="0">
            <a:spAutoFit/>
          </a:bodyPr>
          <a:lstStyle>
            <a:defPPr>
              <a:defRPr lang="en-US"/>
            </a:def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GDOT determines which meet the region’s criteria: </a:t>
            </a:r>
            <a:r>
              <a:rPr kumimoji="0" lang="en-US" sz="1800" b="0" i="1" u="none" strike="noStrike" kern="0" cap="none" spc="0" normalizeH="0" baseline="0" noProof="0" dirty="0" smtClean="0">
                <a:ln>
                  <a:noFill/>
                </a:ln>
                <a:solidFill>
                  <a:prstClr val="black"/>
                </a:solidFill>
                <a:effectLst/>
                <a:uLnTx/>
                <a:uFillTx/>
                <a:latin typeface="Calibri"/>
                <a:ea typeface="+mn-ea"/>
                <a:cs typeface="+mn-cs"/>
              </a:rPr>
              <a:t>Unconstrained project list </a:t>
            </a:r>
          </a:p>
        </p:txBody>
      </p:sp>
      <p:sp>
        <p:nvSpPr>
          <p:cNvPr id="10" name="Right Arrow 9"/>
          <p:cNvSpPr/>
          <p:nvPr/>
        </p:nvSpPr>
        <p:spPr>
          <a:xfrm>
            <a:off x="2164422" y="4065760"/>
            <a:ext cx="436934" cy="201955"/>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 name="TextBox 10"/>
          <p:cNvSpPr txBox="1"/>
          <p:nvPr/>
        </p:nvSpPr>
        <p:spPr>
          <a:xfrm>
            <a:off x="2671299" y="3390949"/>
            <a:ext cx="1707341" cy="1754326"/>
          </a:xfrm>
          <a:prstGeom prst="rect">
            <a:avLst/>
          </a:prstGeom>
          <a:solidFill>
            <a:srgbClr val="1F497D">
              <a:lumMod val="40000"/>
              <a:lumOff val="60000"/>
            </a:srgbClr>
          </a:solidFill>
          <a:ln w="25400" cap="flat" cmpd="sng" algn="ctr">
            <a:solidFill>
              <a:srgbClr val="4F81BD"/>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ea typeface="+mn-ea"/>
                <a:cs typeface="+mn-cs"/>
              </a:rPr>
              <a:t>Executive Committee</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 reviews list and forms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black"/>
                </a:solidFill>
                <a:effectLst/>
                <a:uLnTx/>
                <a:uFillTx/>
                <a:latin typeface="Calibri"/>
                <a:ea typeface="+mn-ea"/>
                <a:cs typeface="+mn-cs"/>
              </a:rPr>
              <a:t>Constrained Investment List</a:t>
            </a:r>
          </a:p>
        </p:txBody>
      </p:sp>
      <p:sp>
        <p:nvSpPr>
          <p:cNvPr id="12" name="Right Arrow 11"/>
          <p:cNvSpPr/>
          <p:nvPr/>
        </p:nvSpPr>
        <p:spPr>
          <a:xfrm rot="20754382">
            <a:off x="4510356" y="3576662"/>
            <a:ext cx="525336" cy="201955"/>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3" name="Down Arrow 12"/>
          <p:cNvSpPr/>
          <p:nvPr/>
        </p:nvSpPr>
        <p:spPr>
          <a:xfrm>
            <a:off x="5805377" y="3805318"/>
            <a:ext cx="262668" cy="302743"/>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4" name="TextBox 13"/>
          <p:cNvSpPr txBox="1"/>
          <p:nvPr/>
        </p:nvSpPr>
        <p:spPr>
          <a:xfrm>
            <a:off x="4746266" y="1487132"/>
            <a:ext cx="1751033" cy="1477328"/>
          </a:xfrm>
          <a:prstGeom prst="rect">
            <a:avLst/>
          </a:prstGeom>
          <a:solidFill>
            <a:srgbClr val="1F497D">
              <a:lumMod val="40000"/>
              <a:lumOff val="60000"/>
            </a:srgbClr>
          </a:solidFill>
          <a:ln w="25400" cap="flat" cmpd="sng" algn="ctr">
            <a:solidFill>
              <a:srgbClr val="4F81BD"/>
            </a:solidFill>
            <a:prstDash val="solid"/>
          </a:ln>
          <a:effectLst/>
        </p:spPr>
        <p:txBody>
          <a:bodyPr wrap="square" rtlCol="0">
            <a:spAutoFit/>
          </a:bodyPr>
          <a:lstStyle>
            <a:defPPr>
              <a:defRPr lang="en-US"/>
            </a:def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ea typeface="+mn-ea"/>
                <a:cs typeface="+mn-cs"/>
              </a:rPr>
              <a:t>Roundtable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sets criteria for projects and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elects </a:t>
            </a:r>
            <a:r>
              <a:rPr kumimoji="0" lang="en-US" sz="1800" b="1" i="0" u="none" strike="noStrike" kern="0" cap="none" spc="0" normalizeH="0" baseline="0" noProof="0" dirty="0" smtClean="0">
                <a:ln>
                  <a:noFill/>
                </a:ln>
                <a:solidFill>
                  <a:prstClr val="black"/>
                </a:solidFill>
                <a:effectLst/>
                <a:uLnTx/>
                <a:uFillTx/>
                <a:latin typeface="Calibri"/>
                <a:ea typeface="+mn-ea"/>
                <a:cs typeface="+mn-cs"/>
              </a:rPr>
              <a:t>Executive Committee</a:t>
            </a:r>
          </a:p>
        </p:txBody>
      </p:sp>
      <p:sp>
        <p:nvSpPr>
          <p:cNvPr id="15" name="TextBox 14"/>
          <p:cNvSpPr txBox="1"/>
          <p:nvPr/>
        </p:nvSpPr>
        <p:spPr>
          <a:xfrm>
            <a:off x="5155947" y="3379959"/>
            <a:ext cx="1735232" cy="369332"/>
          </a:xfrm>
          <a:prstGeom prst="rect">
            <a:avLst/>
          </a:prstGeom>
          <a:solidFill>
            <a:srgbClr val="4F81BD">
              <a:lumMod val="60000"/>
              <a:lumOff val="40000"/>
            </a:srgbClr>
          </a:solidFill>
          <a:ln w="25400" cap="flat" cmpd="sng" algn="ctr">
            <a:solidFill>
              <a:srgbClr val="4F81BD"/>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Public Meetings</a:t>
            </a:r>
          </a:p>
        </p:txBody>
      </p:sp>
      <p:sp>
        <p:nvSpPr>
          <p:cNvPr id="16" name="TextBox 15"/>
          <p:cNvSpPr txBox="1"/>
          <p:nvPr/>
        </p:nvSpPr>
        <p:spPr>
          <a:xfrm>
            <a:off x="5048030" y="4191000"/>
            <a:ext cx="1777363" cy="2308324"/>
          </a:xfrm>
          <a:prstGeom prst="rect">
            <a:avLst/>
          </a:prstGeom>
          <a:solidFill>
            <a:srgbClr val="4F81BD">
              <a:lumMod val="60000"/>
              <a:lumOff val="40000"/>
            </a:srgbClr>
          </a:solidFill>
          <a:ln w="25400" cap="flat" cmpd="sng" algn="ctr">
            <a:solidFill>
              <a:srgbClr val="4F81BD"/>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a:ea typeface="+mn-ea"/>
                <a:cs typeface="+mn-cs"/>
              </a:rPr>
              <a:t>Roundtable </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considers the </a:t>
            </a:r>
            <a:r>
              <a:rPr kumimoji="0" lang="en-US" sz="1800" b="0" i="1" u="none" strike="noStrike" kern="0" cap="none" spc="0" normalizeH="0" baseline="0" noProof="0" dirty="0" smtClean="0">
                <a:ln>
                  <a:noFill/>
                </a:ln>
                <a:solidFill>
                  <a:prstClr val="black"/>
                </a:solidFill>
                <a:effectLst/>
                <a:uLnTx/>
                <a:uFillTx/>
                <a:latin typeface="Calibri"/>
                <a:ea typeface="+mn-ea"/>
                <a:cs typeface="+mn-cs"/>
              </a:rPr>
              <a:t>Constrained Investment List;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approves a </a:t>
            </a:r>
            <a:r>
              <a:rPr kumimoji="0" lang="en-US" sz="1800" b="0" i="1" u="none" strike="noStrike" kern="0" cap="none" spc="0" normalizeH="0" baseline="0" noProof="0" dirty="0" smtClean="0">
                <a:ln>
                  <a:noFill/>
                </a:ln>
                <a:solidFill>
                  <a:prstClr val="black"/>
                </a:solidFill>
                <a:effectLst/>
                <a:uLnTx/>
                <a:uFillTx/>
                <a:latin typeface="Calibri"/>
                <a:ea typeface="+mn-ea"/>
                <a:cs typeface="+mn-cs"/>
              </a:rPr>
              <a:t>Final Investment List </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and </a:t>
            </a:r>
            <a:r>
              <a:rPr kumimoji="0" lang="en-US" sz="1800" b="0" i="1" u="none" strike="noStrike" kern="0" cap="none" spc="0" normalizeH="0" baseline="0" noProof="0" dirty="0" smtClean="0">
                <a:ln>
                  <a:noFill/>
                </a:ln>
                <a:solidFill>
                  <a:prstClr val="black"/>
                </a:solidFill>
                <a:effectLst/>
                <a:uLnTx/>
                <a:uFillTx/>
                <a:latin typeface="Calibri"/>
                <a:ea typeface="+mn-ea"/>
                <a:cs typeface="+mn-cs"/>
              </a:rPr>
              <a:t>calls for a vote </a:t>
            </a:r>
          </a:p>
        </p:txBody>
      </p:sp>
      <p:sp>
        <p:nvSpPr>
          <p:cNvPr id="17" name="TextBox 16"/>
          <p:cNvSpPr txBox="1"/>
          <p:nvPr/>
        </p:nvSpPr>
        <p:spPr>
          <a:xfrm>
            <a:off x="230943" y="1521415"/>
            <a:ext cx="1521658" cy="1477328"/>
          </a:xfrm>
          <a:prstGeom prst="rect">
            <a:avLst/>
          </a:prstGeom>
          <a:solidFill>
            <a:srgbClr val="1F497D">
              <a:lumMod val="40000"/>
              <a:lumOff val="60000"/>
            </a:srgbClr>
          </a:solidFill>
          <a:ln w="25400" cap="flat" cmpd="sng" algn="ctr">
            <a:solidFill>
              <a:srgbClr val="4F81BD"/>
            </a:solidFill>
            <a:prstDash val="solid"/>
          </a:ln>
          <a:effectLst/>
        </p:spPr>
        <p:txBody>
          <a:bodyPr wrap="square" rtlCol="0">
            <a:spAutoFit/>
          </a:bodyPr>
          <a:lstStyle>
            <a:defPPr>
              <a:defRPr lang="en-US"/>
            </a:def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Majority of Counties pass resolution to initiate the TIA process</a:t>
            </a:r>
          </a:p>
        </p:txBody>
      </p:sp>
      <p:sp>
        <p:nvSpPr>
          <p:cNvPr id="18" name="Right Arrow 17"/>
          <p:cNvSpPr/>
          <p:nvPr/>
        </p:nvSpPr>
        <p:spPr>
          <a:xfrm>
            <a:off x="1819535" y="2123102"/>
            <a:ext cx="525336" cy="201955"/>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9" name="TextBox 18"/>
          <p:cNvSpPr txBox="1"/>
          <p:nvPr/>
        </p:nvSpPr>
        <p:spPr>
          <a:xfrm>
            <a:off x="7221599" y="3699885"/>
            <a:ext cx="1707345" cy="646331"/>
          </a:xfrm>
          <a:prstGeom prst="rect">
            <a:avLst/>
          </a:prstGeom>
          <a:solidFill>
            <a:sysClr val="window" lastClr="FFFFFF"/>
          </a:solidFill>
          <a:ln w="57150" cap="flat" cmpd="sng" algn="ctr">
            <a:solidFill>
              <a:srgbClr val="C0504D"/>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Election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May 22, 2018</a:t>
            </a:r>
          </a:p>
        </p:txBody>
      </p:sp>
      <p:sp>
        <p:nvSpPr>
          <p:cNvPr id="20" name="Down Arrow 19"/>
          <p:cNvSpPr/>
          <p:nvPr/>
        </p:nvSpPr>
        <p:spPr>
          <a:xfrm rot="13969652">
            <a:off x="7068813" y="4346722"/>
            <a:ext cx="269273" cy="525336"/>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21" name="Straight Connector 20"/>
          <p:cNvCxnSpPr/>
          <p:nvPr/>
        </p:nvCxnSpPr>
        <p:spPr>
          <a:xfrm>
            <a:off x="788596" y="3220948"/>
            <a:ext cx="7250504" cy="0"/>
          </a:xfrm>
          <a:prstGeom prst="line">
            <a:avLst/>
          </a:prstGeom>
          <a:solidFill>
            <a:srgbClr val="4F81BD"/>
          </a:solidFill>
          <a:ln w="25400" cap="flat" cmpd="sng" algn="ctr">
            <a:solidFill>
              <a:srgbClr val="4F81BD">
                <a:shade val="50000"/>
              </a:srgbClr>
            </a:solidFill>
            <a:prstDash val="solid"/>
            <a:tailEnd type="none"/>
          </a:ln>
          <a:effectLst/>
        </p:spPr>
      </p:cxnSp>
      <p:sp>
        <p:nvSpPr>
          <p:cNvPr id="22" name="TextBox 21"/>
          <p:cNvSpPr txBox="1"/>
          <p:nvPr/>
        </p:nvSpPr>
        <p:spPr>
          <a:xfrm>
            <a:off x="7131855" y="1613037"/>
            <a:ext cx="1707345" cy="1477328"/>
          </a:xfrm>
          <a:prstGeom prst="rect">
            <a:avLst/>
          </a:prstGeom>
          <a:solidFill>
            <a:srgbClr val="1F497D">
              <a:lumMod val="40000"/>
              <a:lumOff val="60000"/>
            </a:srgbClr>
          </a:solidFill>
          <a:ln w="25400" cap="flat" cmpd="sng" algn="ctr">
            <a:solidFill>
              <a:srgbClr val="4F81BD"/>
            </a:solidFill>
            <a:prstDash val="solid"/>
          </a:ln>
          <a:effectLst/>
        </p:spPr>
        <p:txBody>
          <a:bodyPr wrap="square" rtlCol="0">
            <a:spAutoFit/>
          </a:bodyPr>
          <a:lstStyle>
            <a:defPPr>
              <a:defRPr lang="en-US"/>
            </a:def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Cities, Counties and MPOs submit projects for consideration</a:t>
            </a:r>
          </a:p>
        </p:txBody>
      </p:sp>
      <p:cxnSp>
        <p:nvCxnSpPr>
          <p:cNvPr id="23" name="Straight Arrow Connector 22"/>
          <p:cNvCxnSpPr/>
          <p:nvPr/>
        </p:nvCxnSpPr>
        <p:spPr>
          <a:xfrm>
            <a:off x="798594" y="3200400"/>
            <a:ext cx="0" cy="288129"/>
          </a:xfrm>
          <a:prstGeom prst="straightConnector1">
            <a:avLst/>
          </a:prstGeom>
          <a:solidFill>
            <a:srgbClr val="4F81BD"/>
          </a:solidFill>
          <a:ln w="25400" cap="flat" cmpd="sng" algn="ctr">
            <a:solidFill>
              <a:srgbClr val="4F81BD">
                <a:shade val="50000"/>
              </a:srgbClr>
            </a:solidFill>
            <a:prstDash val="solid"/>
            <a:tailEnd type="arrow"/>
          </a:ln>
          <a:effectLst/>
        </p:spPr>
      </p:cxnSp>
      <p:cxnSp>
        <p:nvCxnSpPr>
          <p:cNvPr id="24" name="Straight Connector 23"/>
          <p:cNvCxnSpPr>
            <a:endCxn id="22" idx="2"/>
          </p:cNvCxnSpPr>
          <p:nvPr/>
        </p:nvCxnSpPr>
        <p:spPr>
          <a:xfrm flipH="1" flipV="1">
            <a:off x="7985528" y="3090365"/>
            <a:ext cx="53572" cy="110035"/>
          </a:xfrm>
          <a:prstGeom prst="line">
            <a:avLst/>
          </a:prstGeom>
          <a:solidFill>
            <a:srgbClr val="4F81BD"/>
          </a:solidFill>
          <a:ln w="25400" cap="flat" cmpd="sng" algn="ctr">
            <a:solidFill>
              <a:srgbClr val="4F81BD">
                <a:shade val="50000"/>
              </a:srgbClr>
            </a:solidFill>
            <a:prstDash val="solid"/>
            <a:tailEnd type="none"/>
          </a:ln>
          <a:effectLst/>
        </p:spPr>
      </p:cxnSp>
    </p:spTree>
    <p:extLst>
      <p:ext uri="{BB962C8B-B14F-4D97-AF65-F5344CB8AC3E}">
        <p14:creationId xmlns:p14="http://schemas.microsoft.com/office/powerpoint/2010/main" val="3198669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6825" y="1010930"/>
            <a:ext cx="7379927" cy="579194"/>
          </a:xfrm>
        </p:spPr>
        <p:txBody>
          <a:bodyPr>
            <a:normAutofit fontScale="90000"/>
          </a:bodyPr>
          <a:lstStyle/>
          <a:p>
            <a:r>
              <a:rPr lang="en-US" dirty="0"/>
              <a:t>Southern </a:t>
            </a:r>
            <a:r>
              <a:rPr lang="en-US" dirty="0" smtClean="0"/>
              <a:t>GA </a:t>
            </a:r>
            <a:r>
              <a:rPr lang="en-US" dirty="0"/>
              <a:t>Executive Committee</a:t>
            </a:r>
          </a:p>
        </p:txBody>
      </p:sp>
      <p:sp>
        <p:nvSpPr>
          <p:cNvPr id="5" name="Rectangle 4"/>
          <p:cNvSpPr/>
          <p:nvPr/>
        </p:nvSpPr>
        <p:spPr>
          <a:xfrm>
            <a:off x="5305862" y="2784629"/>
            <a:ext cx="3496492" cy="677108"/>
          </a:xfrm>
          <a:prstGeom prst="rect">
            <a:avLst/>
          </a:prstGeom>
        </p:spPr>
        <p:txBody>
          <a:bodyPr wrap="square">
            <a:spAutoFit/>
          </a:bodyPr>
          <a:lstStyle/>
          <a:p>
            <a:pPr marL="400050" marR="0" lvl="2"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8000"/>
                </a:solidFill>
                <a:effectLst/>
                <a:uLnTx/>
                <a:uFillTx/>
              </a:rPr>
              <a:t>Chairman Grady Thompson</a:t>
            </a:r>
          </a:p>
          <a:p>
            <a:pPr marL="400050" marR="0" lvl="2" indent="0" algn="ctr" defTabSz="4572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black">
                    <a:lumMod val="50000"/>
                    <a:lumOff val="50000"/>
                  </a:prstClr>
                </a:solidFill>
                <a:effectLst/>
                <a:uLnTx/>
                <a:uFillTx/>
              </a:rPr>
              <a:t>Tift County</a:t>
            </a:r>
          </a:p>
        </p:txBody>
      </p:sp>
      <p:sp>
        <p:nvSpPr>
          <p:cNvPr id="6" name="Rectangle 5"/>
          <p:cNvSpPr/>
          <p:nvPr/>
        </p:nvSpPr>
        <p:spPr>
          <a:xfrm>
            <a:off x="6007656" y="1669395"/>
            <a:ext cx="2385397" cy="677108"/>
          </a:xfrm>
          <a:prstGeom prst="rect">
            <a:avLst/>
          </a:prstGeom>
        </p:spPr>
        <p:txBody>
          <a:bodyPr wrap="non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8000"/>
                </a:solidFill>
                <a:effectLst/>
                <a:uLnTx/>
                <a:uFillTx/>
              </a:rPr>
              <a:t>Chairman Lace </a:t>
            </a:r>
            <a:r>
              <a:rPr kumimoji="0" lang="en-US" sz="2000" b="1" i="0" u="none" strike="noStrike" kern="0" cap="none" spc="0" normalizeH="0" baseline="0" noProof="0" dirty="0" err="1" smtClean="0">
                <a:ln>
                  <a:noFill/>
                </a:ln>
                <a:solidFill>
                  <a:srgbClr val="008000"/>
                </a:solidFill>
                <a:effectLst/>
                <a:uLnTx/>
                <a:uFillTx/>
              </a:rPr>
              <a:t>Futch</a:t>
            </a:r>
            <a:endParaRPr kumimoji="0" lang="en-US" sz="2000" b="1" i="0" u="none" strike="noStrike" kern="0" cap="none" spc="0" normalizeH="0" baseline="0" noProof="0" dirty="0" smtClean="0">
              <a:ln>
                <a:noFill/>
              </a:ln>
              <a:solidFill>
                <a:srgbClr val="008000"/>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black">
                    <a:lumMod val="50000"/>
                    <a:lumOff val="50000"/>
                  </a:prstClr>
                </a:solidFill>
                <a:effectLst/>
                <a:uLnTx/>
                <a:uFillTx/>
              </a:rPr>
              <a:t>Atkinson County</a:t>
            </a:r>
          </a:p>
        </p:txBody>
      </p:sp>
      <p:sp>
        <p:nvSpPr>
          <p:cNvPr id="7" name="Rectangle 6"/>
          <p:cNvSpPr/>
          <p:nvPr/>
        </p:nvSpPr>
        <p:spPr>
          <a:xfrm>
            <a:off x="2961731" y="1680030"/>
            <a:ext cx="2624501" cy="707886"/>
          </a:xfrm>
          <a:prstGeom prst="rect">
            <a:avLst/>
          </a:prstGeom>
        </p:spPr>
        <p:txBody>
          <a:bodyPr wrap="none">
            <a:spAutoFit/>
          </a:bodyPr>
          <a:lstStyle/>
          <a:p>
            <a:pPr marL="400050" marR="0" lvl="2"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8000"/>
                </a:solidFill>
                <a:effectLst/>
                <a:uLnTx/>
                <a:uFillTx/>
              </a:rPr>
              <a:t>Mayor Buddy Duke</a:t>
            </a:r>
          </a:p>
          <a:p>
            <a:pPr marL="400050" marR="0" lvl="2" indent="0" algn="ctr" defTabSz="4572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smtClean="0">
                <a:ln>
                  <a:noFill/>
                </a:ln>
                <a:solidFill>
                  <a:prstClr val="black">
                    <a:lumMod val="50000"/>
                    <a:lumOff val="50000"/>
                  </a:prstClr>
                </a:solidFill>
                <a:effectLst/>
                <a:uLnTx/>
                <a:uFillTx/>
              </a:rPr>
              <a:t>C</a:t>
            </a:r>
            <a:r>
              <a:rPr kumimoji="0" lang="en-US" sz="1800" b="0" i="1" u="none" strike="noStrike" kern="0" cap="none" spc="0" normalizeH="0" baseline="0" noProof="0" dirty="0" smtClean="0">
                <a:ln>
                  <a:noFill/>
                </a:ln>
                <a:solidFill>
                  <a:prstClr val="black">
                    <a:lumMod val="50000"/>
                    <a:lumOff val="50000"/>
                  </a:prstClr>
                </a:solidFill>
                <a:effectLst/>
                <a:uLnTx/>
                <a:uFillTx/>
              </a:rPr>
              <a:t>ity of Adel </a:t>
            </a:r>
          </a:p>
        </p:txBody>
      </p:sp>
      <p:sp>
        <p:nvSpPr>
          <p:cNvPr id="8" name="Rectangle 7"/>
          <p:cNvSpPr/>
          <p:nvPr/>
        </p:nvSpPr>
        <p:spPr>
          <a:xfrm>
            <a:off x="190522" y="1695419"/>
            <a:ext cx="3030584" cy="984885"/>
          </a:xfrm>
          <a:prstGeom prst="rect">
            <a:avLst/>
          </a:prstGeom>
        </p:spPr>
        <p:txBody>
          <a:bodyPr wrap="square">
            <a:spAutoFit/>
          </a:bodyPr>
          <a:lstStyle/>
          <a:p>
            <a:pPr marL="400050" marR="0" lvl="2"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8000"/>
                </a:solidFill>
                <a:effectLst/>
                <a:uLnTx/>
                <a:uFillTx/>
              </a:rPr>
              <a:t>Chairman Neal Bennett</a:t>
            </a:r>
          </a:p>
          <a:p>
            <a:pPr marL="400050" marR="0" lvl="2" indent="0" algn="ctr" defTabSz="4572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black">
                    <a:lumMod val="50000"/>
                    <a:lumOff val="50000"/>
                  </a:prstClr>
                </a:solidFill>
                <a:effectLst/>
                <a:uLnTx/>
                <a:uFillTx/>
              </a:rPr>
              <a:t>Pierce County</a:t>
            </a:r>
          </a:p>
        </p:txBody>
      </p:sp>
      <p:sp>
        <p:nvSpPr>
          <p:cNvPr id="9" name="Rectangle 8"/>
          <p:cNvSpPr/>
          <p:nvPr/>
        </p:nvSpPr>
        <p:spPr>
          <a:xfrm>
            <a:off x="2969306" y="2784629"/>
            <a:ext cx="2616926" cy="892552"/>
          </a:xfrm>
          <a:prstGeom prst="rect">
            <a:avLst/>
          </a:prstGeom>
        </p:spPr>
        <p:txBody>
          <a:bodyPr wrap="square">
            <a:spAutoFit/>
          </a:bodyPr>
          <a:lstStyle/>
          <a:p>
            <a:pPr marL="400050" marR="0" lvl="2"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8000"/>
                </a:solidFill>
                <a:effectLst/>
                <a:uLnTx/>
                <a:uFillTx/>
              </a:rPr>
              <a:t>Mayor John Gayle</a:t>
            </a:r>
          </a:p>
          <a:p>
            <a:pPr marL="400050" marR="0" lvl="2" indent="0" algn="ctr" defTabSz="4572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black">
                    <a:lumMod val="50000"/>
                    <a:lumOff val="50000"/>
                  </a:prstClr>
                </a:solidFill>
                <a:effectLst/>
                <a:uLnTx/>
                <a:uFillTx/>
              </a:rPr>
              <a:t>City of Valdosta</a:t>
            </a:r>
          </a:p>
          <a:p>
            <a:pPr marL="400050" marR="0" lvl="2"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lumMod val="50000"/>
                    <a:lumOff val="50000"/>
                  </a:prstClr>
                </a:solidFill>
                <a:effectLst/>
                <a:uLnTx/>
                <a:uFillTx/>
              </a:rPr>
              <a:t>(Non-Voting Chair)</a:t>
            </a:r>
          </a:p>
        </p:txBody>
      </p:sp>
      <p:sp>
        <p:nvSpPr>
          <p:cNvPr id="10" name="Rectangle 9"/>
          <p:cNvSpPr/>
          <p:nvPr/>
        </p:nvSpPr>
        <p:spPr>
          <a:xfrm>
            <a:off x="99082" y="2784629"/>
            <a:ext cx="3213464" cy="677108"/>
          </a:xfrm>
          <a:prstGeom prst="rect">
            <a:avLst/>
          </a:prstGeom>
        </p:spPr>
        <p:txBody>
          <a:bodyPr wrap="square">
            <a:spAutoFit/>
          </a:bodyPr>
          <a:lstStyle/>
          <a:p>
            <a:pPr marL="400050" marR="0" lvl="2"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8000"/>
                </a:solidFill>
                <a:effectLst/>
                <a:uLnTx/>
                <a:uFillTx/>
              </a:rPr>
              <a:t>Chairman Bill Slaughter</a:t>
            </a:r>
          </a:p>
          <a:p>
            <a:pPr marL="400050" marR="0" lvl="2" indent="0" algn="ctr" defTabSz="4572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black">
                    <a:lumMod val="50000"/>
                    <a:lumOff val="50000"/>
                  </a:prstClr>
                </a:solidFill>
                <a:effectLst/>
                <a:uLnTx/>
                <a:uFillTx/>
              </a:rPr>
              <a:t>Lowndes County</a:t>
            </a:r>
          </a:p>
        </p:txBody>
      </p:sp>
      <p:grpSp>
        <p:nvGrpSpPr>
          <p:cNvPr id="11" name="Group 10"/>
          <p:cNvGrpSpPr/>
          <p:nvPr/>
        </p:nvGrpSpPr>
        <p:grpSpPr>
          <a:xfrm>
            <a:off x="1014276" y="4352925"/>
            <a:ext cx="6955157" cy="1721666"/>
            <a:chOff x="121918" y="3837719"/>
            <a:chExt cx="8786949" cy="2236872"/>
          </a:xfrm>
        </p:grpSpPr>
        <p:cxnSp>
          <p:nvCxnSpPr>
            <p:cNvPr id="12" name="Straight Connector 11"/>
            <p:cNvCxnSpPr/>
            <p:nvPr/>
          </p:nvCxnSpPr>
          <p:spPr>
            <a:xfrm>
              <a:off x="121918" y="6074591"/>
              <a:ext cx="8786949" cy="0"/>
            </a:xfrm>
            <a:prstGeom prst="line">
              <a:avLst/>
            </a:prstGeom>
            <a:noFill/>
            <a:ln w="25400" cap="flat" cmpd="sng" algn="ctr">
              <a:solidFill>
                <a:srgbClr val="008000"/>
              </a:solidFill>
              <a:prstDash val="solid"/>
            </a:ln>
            <a:effectLst>
              <a:outerShdw blurRad="40000" dist="20000" dir="5400000" rotWithShape="0">
                <a:srgbClr val="000000">
                  <a:alpha val="38000"/>
                </a:srgbClr>
              </a:outerShdw>
            </a:effectLst>
          </p:spPr>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982" y="3837719"/>
              <a:ext cx="7998823" cy="2233734"/>
            </a:xfrm>
            <a:prstGeom prst="rect">
              <a:avLst/>
            </a:prstGeom>
          </p:spPr>
        </p:pic>
      </p:grpSp>
    </p:spTree>
    <p:extLst>
      <p:ext uri="{BB962C8B-B14F-4D97-AF65-F5344CB8AC3E}">
        <p14:creationId xmlns:p14="http://schemas.microsoft.com/office/powerpoint/2010/main" val="3190459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6825" y="689070"/>
            <a:ext cx="7379927" cy="579194"/>
          </a:xfrm>
        </p:spPr>
        <p:txBody>
          <a:bodyPr/>
          <a:lstStyle/>
          <a:p>
            <a:pPr algn="ctr"/>
            <a:r>
              <a:rPr lang="en-US" dirty="0" smtClean="0"/>
              <a:t>TIA Regions</a:t>
            </a:r>
            <a:endParaRPr lang="en-US" dirty="0"/>
          </a:p>
        </p:txBody>
      </p:sp>
      <p:grpSp>
        <p:nvGrpSpPr>
          <p:cNvPr id="5" name="Counties"/>
          <p:cNvGrpSpPr>
            <a:grpSpLocks noChangeAspect="1"/>
          </p:cNvGrpSpPr>
          <p:nvPr/>
        </p:nvGrpSpPr>
        <p:grpSpPr>
          <a:xfrm>
            <a:off x="2072687" y="1200993"/>
            <a:ext cx="4866354" cy="5212080"/>
            <a:chOff x="2192338" y="752475"/>
            <a:chExt cx="4688938" cy="5445176"/>
          </a:xfrm>
          <a:effectLst>
            <a:outerShdw blurRad="50800" dist="38100" dir="8100000" algn="tr" rotWithShape="0">
              <a:prstClr val="black">
                <a:alpha val="40000"/>
              </a:prstClr>
            </a:outerShdw>
          </a:effectLst>
        </p:grpSpPr>
        <p:sp>
          <p:nvSpPr>
            <p:cNvPr id="6" name="MACON"/>
            <p:cNvSpPr>
              <a:spLocks/>
            </p:cNvSpPr>
            <p:nvPr/>
          </p:nvSpPr>
          <p:spPr bwMode="auto">
            <a:xfrm>
              <a:off x="3529013" y="3660775"/>
              <a:ext cx="411163" cy="414338"/>
            </a:xfrm>
            <a:custGeom>
              <a:avLst/>
              <a:gdLst>
                <a:gd name="T0" fmla="*/ 173 w 173"/>
                <a:gd name="T1" fmla="*/ 42 h 174"/>
                <a:gd name="T2" fmla="*/ 173 w 173"/>
                <a:gd name="T3" fmla="*/ 70 h 174"/>
                <a:gd name="T4" fmla="*/ 166 w 173"/>
                <a:gd name="T5" fmla="*/ 70 h 174"/>
                <a:gd name="T6" fmla="*/ 166 w 173"/>
                <a:gd name="T7" fmla="*/ 82 h 174"/>
                <a:gd name="T8" fmla="*/ 169 w 173"/>
                <a:gd name="T9" fmla="*/ 82 h 174"/>
                <a:gd name="T10" fmla="*/ 169 w 173"/>
                <a:gd name="T11" fmla="*/ 116 h 174"/>
                <a:gd name="T12" fmla="*/ 169 w 173"/>
                <a:gd name="T13" fmla="*/ 116 h 174"/>
                <a:gd name="T14" fmla="*/ 154 w 173"/>
                <a:gd name="T15" fmla="*/ 116 h 174"/>
                <a:gd name="T16" fmla="*/ 104 w 173"/>
                <a:gd name="T17" fmla="*/ 155 h 174"/>
                <a:gd name="T18" fmla="*/ 95 w 173"/>
                <a:gd name="T19" fmla="*/ 172 h 174"/>
                <a:gd name="T20" fmla="*/ 94 w 173"/>
                <a:gd name="T21" fmla="*/ 174 h 174"/>
                <a:gd name="T22" fmla="*/ 94 w 173"/>
                <a:gd name="T23" fmla="*/ 174 h 174"/>
                <a:gd name="T24" fmla="*/ 89 w 173"/>
                <a:gd name="T25" fmla="*/ 170 h 174"/>
                <a:gd name="T26" fmla="*/ 82 w 173"/>
                <a:gd name="T27" fmla="*/ 167 h 174"/>
                <a:gd name="T28" fmla="*/ 72 w 173"/>
                <a:gd name="T29" fmla="*/ 165 h 174"/>
                <a:gd name="T30" fmla="*/ 68 w 173"/>
                <a:gd name="T31" fmla="*/ 163 h 174"/>
                <a:gd name="T32" fmla="*/ 60 w 173"/>
                <a:gd name="T33" fmla="*/ 165 h 174"/>
                <a:gd name="T34" fmla="*/ 50 w 173"/>
                <a:gd name="T35" fmla="*/ 164 h 174"/>
                <a:gd name="T36" fmla="*/ 50 w 173"/>
                <a:gd name="T37" fmla="*/ 147 h 174"/>
                <a:gd name="T38" fmla="*/ 29 w 173"/>
                <a:gd name="T39" fmla="*/ 147 h 174"/>
                <a:gd name="T40" fmla="*/ 29 w 173"/>
                <a:gd name="T41" fmla="*/ 147 h 174"/>
                <a:gd name="T42" fmla="*/ 14 w 173"/>
                <a:gd name="T43" fmla="*/ 147 h 174"/>
                <a:gd name="T44" fmla="*/ 14 w 173"/>
                <a:gd name="T45" fmla="*/ 112 h 174"/>
                <a:gd name="T46" fmla="*/ 0 w 173"/>
                <a:gd name="T47" fmla="*/ 112 h 174"/>
                <a:gd name="T48" fmla="*/ 0 w 173"/>
                <a:gd name="T49" fmla="*/ 75 h 174"/>
                <a:gd name="T50" fmla="*/ 0 w 173"/>
                <a:gd name="T51" fmla="*/ 75 h 174"/>
                <a:gd name="T52" fmla="*/ 0 w 173"/>
                <a:gd name="T53" fmla="*/ 61 h 174"/>
                <a:gd name="T54" fmla="*/ 23 w 173"/>
                <a:gd name="T55" fmla="*/ 61 h 174"/>
                <a:gd name="T56" fmla="*/ 55 w 173"/>
                <a:gd name="T57" fmla="*/ 8 h 174"/>
                <a:gd name="T58" fmla="*/ 62 w 173"/>
                <a:gd name="T59" fmla="*/ 4 h 174"/>
                <a:gd name="T60" fmla="*/ 75 w 173"/>
                <a:gd name="T61" fmla="*/ 4 h 174"/>
                <a:gd name="T62" fmla="*/ 75 w 173"/>
                <a:gd name="T63" fmla="*/ 0 h 174"/>
                <a:gd name="T64" fmla="*/ 82 w 173"/>
                <a:gd name="T65" fmla="*/ 0 h 174"/>
                <a:gd name="T66" fmla="*/ 82 w 173"/>
                <a:gd name="T67" fmla="*/ 6 h 174"/>
                <a:gd name="T68" fmla="*/ 91 w 173"/>
                <a:gd name="T69" fmla="*/ 6 h 174"/>
                <a:gd name="T70" fmla="*/ 91 w 173"/>
                <a:gd name="T71" fmla="*/ 15 h 174"/>
                <a:gd name="T72" fmla="*/ 98 w 173"/>
                <a:gd name="T73" fmla="*/ 15 h 174"/>
                <a:gd name="T74" fmla="*/ 98 w 173"/>
                <a:gd name="T75" fmla="*/ 7 h 174"/>
                <a:gd name="T76" fmla="*/ 98 w 173"/>
                <a:gd name="T77" fmla="*/ 7 h 174"/>
                <a:gd name="T78" fmla="*/ 107 w 173"/>
                <a:gd name="T79" fmla="*/ 7 h 174"/>
                <a:gd name="T80" fmla="*/ 115 w 173"/>
                <a:gd name="T81" fmla="*/ 5 h 174"/>
                <a:gd name="T82" fmla="*/ 123 w 173"/>
                <a:gd name="T83" fmla="*/ 9 h 174"/>
                <a:gd name="T84" fmla="*/ 135 w 173"/>
                <a:gd name="T85" fmla="*/ 7 h 174"/>
                <a:gd name="T86" fmla="*/ 136 w 173"/>
                <a:gd name="T87" fmla="*/ 7 h 174"/>
                <a:gd name="T88" fmla="*/ 137 w 173"/>
                <a:gd name="T89" fmla="*/ 12 h 174"/>
                <a:gd name="T90" fmla="*/ 149 w 173"/>
                <a:gd name="T91" fmla="*/ 13 h 174"/>
                <a:gd name="T92" fmla="*/ 156 w 173"/>
                <a:gd name="T93" fmla="*/ 19 h 174"/>
                <a:gd name="T94" fmla="*/ 167 w 173"/>
                <a:gd name="T95" fmla="*/ 26 h 174"/>
                <a:gd name="T96" fmla="*/ 168 w 173"/>
                <a:gd name="T97" fmla="*/ 38 h 174"/>
                <a:gd name="T98" fmla="*/ 168 w 173"/>
                <a:gd name="T99" fmla="*/ 39 h 174"/>
                <a:gd name="T100" fmla="*/ 173 w 173"/>
                <a:gd name="T101" fmla="*/ 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3" h="174">
                  <a:moveTo>
                    <a:pt x="173" y="42"/>
                  </a:moveTo>
                  <a:cubicBezTo>
                    <a:pt x="173" y="70"/>
                    <a:pt x="173" y="70"/>
                    <a:pt x="173" y="70"/>
                  </a:cubicBezTo>
                  <a:cubicBezTo>
                    <a:pt x="166" y="70"/>
                    <a:pt x="166" y="70"/>
                    <a:pt x="166" y="70"/>
                  </a:cubicBezTo>
                  <a:cubicBezTo>
                    <a:pt x="166" y="82"/>
                    <a:pt x="166" y="82"/>
                    <a:pt x="166" y="82"/>
                  </a:cubicBezTo>
                  <a:cubicBezTo>
                    <a:pt x="169" y="82"/>
                    <a:pt x="169" y="82"/>
                    <a:pt x="169" y="82"/>
                  </a:cubicBezTo>
                  <a:cubicBezTo>
                    <a:pt x="169" y="116"/>
                    <a:pt x="169" y="116"/>
                    <a:pt x="169" y="116"/>
                  </a:cubicBezTo>
                  <a:cubicBezTo>
                    <a:pt x="169" y="116"/>
                    <a:pt x="169" y="116"/>
                    <a:pt x="169" y="116"/>
                  </a:cubicBezTo>
                  <a:cubicBezTo>
                    <a:pt x="154" y="116"/>
                    <a:pt x="154" y="116"/>
                    <a:pt x="154" y="116"/>
                  </a:cubicBezTo>
                  <a:cubicBezTo>
                    <a:pt x="136" y="116"/>
                    <a:pt x="112" y="140"/>
                    <a:pt x="104" y="155"/>
                  </a:cubicBezTo>
                  <a:cubicBezTo>
                    <a:pt x="95" y="172"/>
                    <a:pt x="95" y="172"/>
                    <a:pt x="95" y="172"/>
                  </a:cubicBezTo>
                  <a:cubicBezTo>
                    <a:pt x="95" y="172"/>
                    <a:pt x="94" y="174"/>
                    <a:pt x="94" y="174"/>
                  </a:cubicBezTo>
                  <a:cubicBezTo>
                    <a:pt x="94" y="174"/>
                    <a:pt x="94" y="174"/>
                    <a:pt x="94" y="174"/>
                  </a:cubicBezTo>
                  <a:cubicBezTo>
                    <a:pt x="93" y="172"/>
                    <a:pt x="90" y="171"/>
                    <a:pt x="89" y="170"/>
                  </a:cubicBezTo>
                  <a:cubicBezTo>
                    <a:pt x="87" y="170"/>
                    <a:pt x="85" y="168"/>
                    <a:pt x="82" y="167"/>
                  </a:cubicBezTo>
                  <a:cubicBezTo>
                    <a:pt x="79" y="166"/>
                    <a:pt x="76" y="167"/>
                    <a:pt x="72" y="165"/>
                  </a:cubicBezTo>
                  <a:cubicBezTo>
                    <a:pt x="71" y="165"/>
                    <a:pt x="70" y="163"/>
                    <a:pt x="68" y="163"/>
                  </a:cubicBezTo>
                  <a:cubicBezTo>
                    <a:pt x="66" y="162"/>
                    <a:pt x="62" y="164"/>
                    <a:pt x="60" y="165"/>
                  </a:cubicBezTo>
                  <a:cubicBezTo>
                    <a:pt x="57" y="166"/>
                    <a:pt x="53" y="164"/>
                    <a:pt x="50" y="164"/>
                  </a:cubicBezTo>
                  <a:cubicBezTo>
                    <a:pt x="50" y="147"/>
                    <a:pt x="50" y="147"/>
                    <a:pt x="50" y="147"/>
                  </a:cubicBezTo>
                  <a:cubicBezTo>
                    <a:pt x="29" y="147"/>
                    <a:pt x="29" y="147"/>
                    <a:pt x="29" y="147"/>
                  </a:cubicBezTo>
                  <a:cubicBezTo>
                    <a:pt x="29" y="147"/>
                    <a:pt x="29" y="147"/>
                    <a:pt x="29" y="147"/>
                  </a:cubicBezTo>
                  <a:cubicBezTo>
                    <a:pt x="14" y="147"/>
                    <a:pt x="14" y="147"/>
                    <a:pt x="14" y="147"/>
                  </a:cubicBezTo>
                  <a:cubicBezTo>
                    <a:pt x="14" y="112"/>
                    <a:pt x="14" y="112"/>
                    <a:pt x="14" y="112"/>
                  </a:cubicBezTo>
                  <a:cubicBezTo>
                    <a:pt x="0" y="112"/>
                    <a:pt x="0" y="112"/>
                    <a:pt x="0" y="112"/>
                  </a:cubicBezTo>
                  <a:cubicBezTo>
                    <a:pt x="0" y="75"/>
                    <a:pt x="0" y="75"/>
                    <a:pt x="0" y="75"/>
                  </a:cubicBezTo>
                  <a:cubicBezTo>
                    <a:pt x="0" y="75"/>
                    <a:pt x="0" y="75"/>
                    <a:pt x="0" y="75"/>
                  </a:cubicBezTo>
                  <a:cubicBezTo>
                    <a:pt x="0" y="61"/>
                    <a:pt x="0" y="61"/>
                    <a:pt x="0" y="61"/>
                  </a:cubicBezTo>
                  <a:cubicBezTo>
                    <a:pt x="23" y="61"/>
                    <a:pt x="23" y="61"/>
                    <a:pt x="23" y="61"/>
                  </a:cubicBezTo>
                  <a:cubicBezTo>
                    <a:pt x="55" y="8"/>
                    <a:pt x="55" y="8"/>
                    <a:pt x="55" y="8"/>
                  </a:cubicBezTo>
                  <a:cubicBezTo>
                    <a:pt x="62" y="4"/>
                    <a:pt x="62" y="4"/>
                    <a:pt x="62" y="4"/>
                  </a:cubicBezTo>
                  <a:cubicBezTo>
                    <a:pt x="75" y="4"/>
                    <a:pt x="75" y="4"/>
                    <a:pt x="75" y="4"/>
                  </a:cubicBezTo>
                  <a:cubicBezTo>
                    <a:pt x="75" y="0"/>
                    <a:pt x="75" y="0"/>
                    <a:pt x="75" y="0"/>
                  </a:cubicBezTo>
                  <a:cubicBezTo>
                    <a:pt x="82" y="0"/>
                    <a:pt x="82" y="0"/>
                    <a:pt x="82" y="0"/>
                  </a:cubicBezTo>
                  <a:cubicBezTo>
                    <a:pt x="82" y="6"/>
                    <a:pt x="82" y="6"/>
                    <a:pt x="82" y="6"/>
                  </a:cubicBezTo>
                  <a:cubicBezTo>
                    <a:pt x="91" y="6"/>
                    <a:pt x="91" y="6"/>
                    <a:pt x="91" y="6"/>
                  </a:cubicBezTo>
                  <a:cubicBezTo>
                    <a:pt x="91" y="15"/>
                    <a:pt x="91" y="15"/>
                    <a:pt x="91" y="15"/>
                  </a:cubicBezTo>
                  <a:cubicBezTo>
                    <a:pt x="98" y="15"/>
                    <a:pt x="98" y="15"/>
                    <a:pt x="98" y="15"/>
                  </a:cubicBezTo>
                  <a:cubicBezTo>
                    <a:pt x="98" y="7"/>
                    <a:pt x="98" y="7"/>
                    <a:pt x="98" y="7"/>
                  </a:cubicBezTo>
                  <a:cubicBezTo>
                    <a:pt x="98" y="7"/>
                    <a:pt x="98" y="7"/>
                    <a:pt x="98" y="7"/>
                  </a:cubicBezTo>
                  <a:cubicBezTo>
                    <a:pt x="102" y="7"/>
                    <a:pt x="103" y="8"/>
                    <a:pt x="107" y="7"/>
                  </a:cubicBezTo>
                  <a:cubicBezTo>
                    <a:pt x="110" y="6"/>
                    <a:pt x="112" y="5"/>
                    <a:pt x="115" y="5"/>
                  </a:cubicBezTo>
                  <a:cubicBezTo>
                    <a:pt x="118" y="6"/>
                    <a:pt x="120" y="9"/>
                    <a:pt x="123" y="9"/>
                  </a:cubicBezTo>
                  <a:cubicBezTo>
                    <a:pt x="128" y="9"/>
                    <a:pt x="131" y="7"/>
                    <a:pt x="135" y="7"/>
                  </a:cubicBezTo>
                  <a:cubicBezTo>
                    <a:pt x="135" y="7"/>
                    <a:pt x="135" y="7"/>
                    <a:pt x="136" y="7"/>
                  </a:cubicBezTo>
                  <a:cubicBezTo>
                    <a:pt x="137" y="8"/>
                    <a:pt x="136" y="11"/>
                    <a:pt x="137" y="12"/>
                  </a:cubicBezTo>
                  <a:cubicBezTo>
                    <a:pt x="141" y="14"/>
                    <a:pt x="145" y="11"/>
                    <a:pt x="149" y="13"/>
                  </a:cubicBezTo>
                  <a:cubicBezTo>
                    <a:pt x="152" y="14"/>
                    <a:pt x="154" y="17"/>
                    <a:pt x="156" y="19"/>
                  </a:cubicBezTo>
                  <a:cubicBezTo>
                    <a:pt x="159" y="21"/>
                    <a:pt x="165" y="23"/>
                    <a:pt x="167" y="26"/>
                  </a:cubicBezTo>
                  <a:cubicBezTo>
                    <a:pt x="169" y="28"/>
                    <a:pt x="168" y="35"/>
                    <a:pt x="168" y="38"/>
                  </a:cubicBezTo>
                  <a:cubicBezTo>
                    <a:pt x="168" y="38"/>
                    <a:pt x="168" y="39"/>
                    <a:pt x="168" y="39"/>
                  </a:cubicBezTo>
                  <a:cubicBezTo>
                    <a:pt x="173" y="42"/>
                    <a:pt x="173" y="42"/>
                    <a:pt x="173" y="42"/>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7" name="MARION"/>
            <p:cNvSpPr>
              <a:spLocks/>
            </p:cNvSpPr>
            <p:nvPr/>
          </p:nvSpPr>
          <p:spPr bwMode="auto">
            <a:xfrm>
              <a:off x="3128963" y="3617913"/>
              <a:ext cx="268288" cy="500063"/>
            </a:xfrm>
            <a:custGeom>
              <a:avLst/>
              <a:gdLst>
                <a:gd name="T0" fmla="*/ 90 w 113"/>
                <a:gd name="T1" fmla="*/ 0 h 210"/>
                <a:gd name="T2" fmla="*/ 85 w 113"/>
                <a:gd name="T3" fmla="*/ 10 h 210"/>
                <a:gd name="T4" fmla="*/ 89 w 113"/>
                <a:gd name="T5" fmla="*/ 18 h 210"/>
                <a:gd name="T6" fmla="*/ 90 w 113"/>
                <a:gd name="T7" fmla="*/ 19 h 210"/>
                <a:gd name="T8" fmla="*/ 93 w 113"/>
                <a:gd name="T9" fmla="*/ 29 h 210"/>
                <a:gd name="T10" fmla="*/ 100 w 113"/>
                <a:gd name="T11" fmla="*/ 36 h 210"/>
                <a:gd name="T12" fmla="*/ 102 w 113"/>
                <a:gd name="T13" fmla="*/ 39 h 210"/>
                <a:gd name="T14" fmla="*/ 102 w 113"/>
                <a:gd name="T15" fmla="*/ 50 h 210"/>
                <a:gd name="T16" fmla="*/ 110 w 113"/>
                <a:gd name="T17" fmla="*/ 60 h 210"/>
                <a:gd name="T18" fmla="*/ 113 w 113"/>
                <a:gd name="T19" fmla="*/ 70 h 210"/>
                <a:gd name="T20" fmla="*/ 113 w 113"/>
                <a:gd name="T21" fmla="*/ 70 h 210"/>
                <a:gd name="T22" fmla="*/ 110 w 113"/>
                <a:gd name="T23" fmla="*/ 70 h 210"/>
                <a:gd name="T24" fmla="*/ 110 w 113"/>
                <a:gd name="T25" fmla="*/ 130 h 210"/>
                <a:gd name="T26" fmla="*/ 103 w 113"/>
                <a:gd name="T27" fmla="*/ 130 h 210"/>
                <a:gd name="T28" fmla="*/ 103 w 113"/>
                <a:gd name="T29" fmla="*/ 163 h 210"/>
                <a:gd name="T30" fmla="*/ 97 w 113"/>
                <a:gd name="T31" fmla="*/ 163 h 210"/>
                <a:gd name="T32" fmla="*/ 97 w 113"/>
                <a:gd name="T33" fmla="*/ 181 h 210"/>
                <a:gd name="T34" fmla="*/ 100 w 113"/>
                <a:gd name="T35" fmla="*/ 181 h 210"/>
                <a:gd name="T36" fmla="*/ 100 w 113"/>
                <a:gd name="T37" fmla="*/ 189 h 210"/>
                <a:gd name="T38" fmla="*/ 94 w 113"/>
                <a:gd name="T39" fmla="*/ 189 h 210"/>
                <a:gd name="T40" fmla="*/ 94 w 113"/>
                <a:gd name="T41" fmla="*/ 194 h 210"/>
                <a:gd name="T42" fmla="*/ 94 w 113"/>
                <a:gd name="T43" fmla="*/ 194 h 210"/>
                <a:gd name="T44" fmla="*/ 94 w 113"/>
                <a:gd name="T45" fmla="*/ 210 h 210"/>
                <a:gd name="T46" fmla="*/ 94 w 113"/>
                <a:gd name="T47" fmla="*/ 210 h 210"/>
                <a:gd name="T48" fmla="*/ 55 w 113"/>
                <a:gd name="T49" fmla="*/ 210 h 210"/>
                <a:gd name="T50" fmla="*/ 55 w 113"/>
                <a:gd name="T51" fmla="*/ 199 h 210"/>
                <a:gd name="T52" fmla="*/ 48 w 113"/>
                <a:gd name="T53" fmla="*/ 199 h 210"/>
                <a:gd name="T54" fmla="*/ 48 w 113"/>
                <a:gd name="T55" fmla="*/ 190 h 210"/>
                <a:gd name="T56" fmla="*/ 39 w 113"/>
                <a:gd name="T57" fmla="*/ 190 h 210"/>
                <a:gd name="T58" fmla="*/ 39 w 113"/>
                <a:gd name="T59" fmla="*/ 183 h 210"/>
                <a:gd name="T60" fmla="*/ 24 w 113"/>
                <a:gd name="T61" fmla="*/ 183 h 210"/>
                <a:gd name="T62" fmla="*/ 24 w 113"/>
                <a:gd name="T63" fmla="*/ 172 h 210"/>
                <a:gd name="T64" fmla="*/ 16 w 113"/>
                <a:gd name="T65" fmla="*/ 162 h 210"/>
                <a:gd name="T66" fmla="*/ 0 w 113"/>
                <a:gd name="T67" fmla="*/ 162 h 210"/>
                <a:gd name="T68" fmla="*/ 0 w 113"/>
                <a:gd name="T69" fmla="*/ 162 h 210"/>
                <a:gd name="T70" fmla="*/ 0 w 113"/>
                <a:gd name="T71" fmla="*/ 32 h 210"/>
                <a:gd name="T72" fmla="*/ 9 w 113"/>
                <a:gd name="T73" fmla="*/ 32 h 210"/>
                <a:gd name="T74" fmla="*/ 9 w 113"/>
                <a:gd name="T75" fmla="*/ 13 h 210"/>
                <a:gd name="T76" fmla="*/ 9 w 113"/>
                <a:gd name="T77" fmla="*/ 13 h 210"/>
                <a:gd name="T78" fmla="*/ 19 w 113"/>
                <a:gd name="T79" fmla="*/ 12 h 210"/>
                <a:gd name="T80" fmla="*/ 23 w 113"/>
                <a:gd name="T81" fmla="*/ 16 h 210"/>
                <a:gd name="T82" fmla="*/ 33 w 113"/>
                <a:gd name="T83" fmla="*/ 17 h 210"/>
                <a:gd name="T84" fmla="*/ 41 w 113"/>
                <a:gd name="T85" fmla="*/ 7 h 210"/>
                <a:gd name="T86" fmla="*/ 42 w 113"/>
                <a:gd name="T87" fmla="*/ 7 h 210"/>
                <a:gd name="T88" fmla="*/ 59 w 113"/>
                <a:gd name="T89" fmla="*/ 8 h 210"/>
                <a:gd name="T90" fmla="*/ 72 w 113"/>
                <a:gd name="T91" fmla="*/ 0 h 210"/>
                <a:gd name="T92" fmla="*/ 90 w 113"/>
                <a:gd name="T9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 h="210">
                  <a:moveTo>
                    <a:pt x="90" y="0"/>
                  </a:moveTo>
                  <a:cubicBezTo>
                    <a:pt x="89" y="4"/>
                    <a:pt x="86" y="6"/>
                    <a:pt x="85" y="10"/>
                  </a:cubicBezTo>
                  <a:cubicBezTo>
                    <a:pt x="85" y="12"/>
                    <a:pt x="88" y="17"/>
                    <a:pt x="89" y="18"/>
                  </a:cubicBezTo>
                  <a:cubicBezTo>
                    <a:pt x="89" y="19"/>
                    <a:pt x="89" y="19"/>
                    <a:pt x="90" y="19"/>
                  </a:cubicBezTo>
                  <a:cubicBezTo>
                    <a:pt x="90" y="22"/>
                    <a:pt x="91" y="27"/>
                    <a:pt x="93" y="29"/>
                  </a:cubicBezTo>
                  <a:cubicBezTo>
                    <a:pt x="95" y="31"/>
                    <a:pt x="99" y="34"/>
                    <a:pt x="100" y="36"/>
                  </a:cubicBezTo>
                  <a:cubicBezTo>
                    <a:pt x="101" y="37"/>
                    <a:pt x="101" y="38"/>
                    <a:pt x="102" y="39"/>
                  </a:cubicBezTo>
                  <a:cubicBezTo>
                    <a:pt x="102" y="42"/>
                    <a:pt x="102" y="46"/>
                    <a:pt x="102" y="50"/>
                  </a:cubicBezTo>
                  <a:cubicBezTo>
                    <a:pt x="104" y="52"/>
                    <a:pt x="109" y="57"/>
                    <a:pt x="110" y="60"/>
                  </a:cubicBezTo>
                  <a:cubicBezTo>
                    <a:pt x="113" y="70"/>
                    <a:pt x="113" y="70"/>
                    <a:pt x="113" y="70"/>
                  </a:cubicBezTo>
                  <a:cubicBezTo>
                    <a:pt x="113" y="70"/>
                    <a:pt x="113" y="70"/>
                    <a:pt x="113" y="70"/>
                  </a:cubicBezTo>
                  <a:cubicBezTo>
                    <a:pt x="110" y="70"/>
                    <a:pt x="110" y="70"/>
                    <a:pt x="110" y="70"/>
                  </a:cubicBezTo>
                  <a:cubicBezTo>
                    <a:pt x="110" y="130"/>
                    <a:pt x="110" y="130"/>
                    <a:pt x="110" y="130"/>
                  </a:cubicBezTo>
                  <a:cubicBezTo>
                    <a:pt x="103" y="130"/>
                    <a:pt x="103" y="130"/>
                    <a:pt x="103" y="130"/>
                  </a:cubicBezTo>
                  <a:cubicBezTo>
                    <a:pt x="103" y="163"/>
                    <a:pt x="103" y="163"/>
                    <a:pt x="103" y="163"/>
                  </a:cubicBezTo>
                  <a:cubicBezTo>
                    <a:pt x="97" y="163"/>
                    <a:pt x="97" y="163"/>
                    <a:pt x="97" y="163"/>
                  </a:cubicBezTo>
                  <a:cubicBezTo>
                    <a:pt x="97" y="181"/>
                    <a:pt x="97" y="181"/>
                    <a:pt x="97" y="181"/>
                  </a:cubicBezTo>
                  <a:cubicBezTo>
                    <a:pt x="100" y="181"/>
                    <a:pt x="100" y="181"/>
                    <a:pt x="100" y="181"/>
                  </a:cubicBezTo>
                  <a:cubicBezTo>
                    <a:pt x="100" y="189"/>
                    <a:pt x="100" y="189"/>
                    <a:pt x="100" y="189"/>
                  </a:cubicBezTo>
                  <a:cubicBezTo>
                    <a:pt x="94" y="189"/>
                    <a:pt x="94" y="189"/>
                    <a:pt x="94" y="189"/>
                  </a:cubicBezTo>
                  <a:cubicBezTo>
                    <a:pt x="94" y="194"/>
                    <a:pt x="94" y="194"/>
                    <a:pt x="94" y="194"/>
                  </a:cubicBezTo>
                  <a:cubicBezTo>
                    <a:pt x="94" y="194"/>
                    <a:pt x="94" y="194"/>
                    <a:pt x="94" y="194"/>
                  </a:cubicBezTo>
                  <a:cubicBezTo>
                    <a:pt x="94" y="210"/>
                    <a:pt x="94" y="210"/>
                    <a:pt x="94" y="210"/>
                  </a:cubicBezTo>
                  <a:cubicBezTo>
                    <a:pt x="94" y="210"/>
                    <a:pt x="94" y="210"/>
                    <a:pt x="94" y="210"/>
                  </a:cubicBezTo>
                  <a:cubicBezTo>
                    <a:pt x="55" y="210"/>
                    <a:pt x="55" y="210"/>
                    <a:pt x="55" y="210"/>
                  </a:cubicBezTo>
                  <a:cubicBezTo>
                    <a:pt x="55" y="199"/>
                    <a:pt x="55" y="199"/>
                    <a:pt x="55" y="199"/>
                  </a:cubicBezTo>
                  <a:cubicBezTo>
                    <a:pt x="48" y="199"/>
                    <a:pt x="48" y="199"/>
                    <a:pt x="48" y="199"/>
                  </a:cubicBezTo>
                  <a:cubicBezTo>
                    <a:pt x="48" y="190"/>
                    <a:pt x="48" y="190"/>
                    <a:pt x="48" y="190"/>
                  </a:cubicBezTo>
                  <a:cubicBezTo>
                    <a:pt x="39" y="190"/>
                    <a:pt x="39" y="190"/>
                    <a:pt x="39" y="190"/>
                  </a:cubicBezTo>
                  <a:cubicBezTo>
                    <a:pt x="39" y="183"/>
                    <a:pt x="39" y="183"/>
                    <a:pt x="39" y="183"/>
                  </a:cubicBezTo>
                  <a:cubicBezTo>
                    <a:pt x="24" y="183"/>
                    <a:pt x="24" y="183"/>
                    <a:pt x="24" y="183"/>
                  </a:cubicBezTo>
                  <a:cubicBezTo>
                    <a:pt x="24" y="172"/>
                    <a:pt x="24" y="172"/>
                    <a:pt x="24" y="172"/>
                  </a:cubicBezTo>
                  <a:cubicBezTo>
                    <a:pt x="16" y="162"/>
                    <a:pt x="16" y="162"/>
                    <a:pt x="16" y="162"/>
                  </a:cubicBezTo>
                  <a:cubicBezTo>
                    <a:pt x="0" y="162"/>
                    <a:pt x="0" y="162"/>
                    <a:pt x="0" y="162"/>
                  </a:cubicBezTo>
                  <a:cubicBezTo>
                    <a:pt x="0" y="162"/>
                    <a:pt x="0" y="162"/>
                    <a:pt x="0" y="162"/>
                  </a:cubicBezTo>
                  <a:cubicBezTo>
                    <a:pt x="0" y="32"/>
                    <a:pt x="0" y="32"/>
                    <a:pt x="0" y="32"/>
                  </a:cubicBezTo>
                  <a:cubicBezTo>
                    <a:pt x="9" y="32"/>
                    <a:pt x="9" y="32"/>
                    <a:pt x="9" y="32"/>
                  </a:cubicBezTo>
                  <a:cubicBezTo>
                    <a:pt x="9" y="13"/>
                    <a:pt x="9" y="13"/>
                    <a:pt x="9" y="13"/>
                  </a:cubicBezTo>
                  <a:cubicBezTo>
                    <a:pt x="9" y="13"/>
                    <a:pt x="9" y="13"/>
                    <a:pt x="9" y="13"/>
                  </a:cubicBezTo>
                  <a:cubicBezTo>
                    <a:pt x="13" y="13"/>
                    <a:pt x="16" y="11"/>
                    <a:pt x="19" y="12"/>
                  </a:cubicBezTo>
                  <a:cubicBezTo>
                    <a:pt x="21" y="12"/>
                    <a:pt x="22" y="14"/>
                    <a:pt x="23" y="16"/>
                  </a:cubicBezTo>
                  <a:cubicBezTo>
                    <a:pt x="25" y="19"/>
                    <a:pt x="31" y="19"/>
                    <a:pt x="33" y="17"/>
                  </a:cubicBezTo>
                  <a:cubicBezTo>
                    <a:pt x="37" y="16"/>
                    <a:pt x="39" y="11"/>
                    <a:pt x="41" y="7"/>
                  </a:cubicBezTo>
                  <a:cubicBezTo>
                    <a:pt x="42" y="7"/>
                    <a:pt x="42" y="7"/>
                    <a:pt x="42" y="7"/>
                  </a:cubicBezTo>
                  <a:cubicBezTo>
                    <a:pt x="48" y="6"/>
                    <a:pt x="53" y="10"/>
                    <a:pt x="59" y="8"/>
                  </a:cubicBezTo>
                  <a:cubicBezTo>
                    <a:pt x="64" y="7"/>
                    <a:pt x="67" y="1"/>
                    <a:pt x="72" y="0"/>
                  </a:cubicBezTo>
                  <a:cubicBezTo>
                    <a:pt x="90" y="0"/>
                    <a:pt x="90" y="0"/>
                    <a:pt x="90" y="0"/>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8" name="TALBOT"/>
            <p:cNvSpPr>
              <a:spLocks/>
            </p:cNvSpPr>
            <p:nvPr/>
          </p:nvSpPr>
          <p:spPr bwMode="auto">
            <a:xfrm>
              <a:off x="3086100" y="3243263"/>
              <a:ext cx="411163" cy="427038"/>
            </a:xfrm>
            <a:custGeom>
              <a:avLst/>
              <a:gdLst>
                <a:gd name="T0" fmla="*/ 4 w 173"/>
                <a:gd name="T1" fmla="*/ 155 h 179"/>
                <a:gd name="T2" fmla="*/ 12 w 173"/>
                <a:gd name="T3" fmla="*/ 158 h 179"/>
                <a:gd name="T4" fmla="*/ 8 w 173"/>
                <a:gd name="T5" fmla="*/ 170 h 179"/>
                <a:gd name="T6" fmla="*/ 4 w 173"/>
                <a:gd name="T7" fmla="*/ 178 h 179"/>
                <a:gd name="T8" fmla="*/ 11 w 173"/>
                <a:gd name="T9" fmla="*/ 176 h 179"/>
                <a:gd name="T10" fmla="*/ 18 w 173"/>
                <a:gd name="T11" fmla="*/ 172 h 179"/>
                <a:gd name="T12" fmla="*/ 27 w 173"/>
                <a:gd name="T13" fmla="*/ 170 h 179"/>
                <a:gd name="T14" fmla="*/ 37 w 173"/>
                <a:gd name="T15" fmla="*/ 169 h 179"/>
                <a:gd name="T16" fmla="*/ 51 w 173"/>
                <a:gd name="T17" fmla="*/ 174 h 179"/>
                <a:gd name="T18" fmla="*/ 60 w 173"/>
                <a:gd name="T19" fmla="*/ 164 h 179"/>
                <a:gd name="T20" fmla="*/ 90 w 173"/>
                <a:gd name="T21" fmla="*/ 157 h 179"/>
                <a:gd name="T22" fmla="*/ 108 w 173"/>
                <a:gd name="T23" fmla="*/ 157 h 179"/>
                <a:gd name="T24" fmla="*/ 122 w 173"/>
                <a:gd name="T25" fmla="*/ 134 h 179"/>
                <a:gd name="T26" fmla="*/ 137 w 173"/>
                <a:gd name="T27" fmla="*/ 100 h 179"/>
                <a:gd name="T28" fmla="*/ 151 w 173"/>
                <a:gd name="T29" fmla="*/ 80 h 179"/>
                <a:gd name="T30" fmla="*/ 173 w 173"/>
                <a:gd name="T31" fmla="*/ 68 h 179"/>
                <a:gd name="T32" fmla="*/ 154 w 173"/>
                <a:gd name="T33" fmla="*/ 58 h 179"/>
                <a:gd name="T34" fmla="*/ 131 w 173"/>
                <a:gd name="T35" fmla="*/ 45 h 179"/>
                <a:gd name="T36" fmla="*/ 104 w 173"/>
                <a:gd name="T37" fmla="*/ 26 h 179"/>
                <a:gd name="T38" fmla="*/ 96 w 173"/>
                <a:gd name="T39" fmla="*/ 11 h 179"/>
                <a:gd name="T40" fmla="*/ 90 w 173"/>
                <a:gd name="T41" fmla="*/ 10 h 179"/>
                <a:gd name="T42" fmla="*/ 93 w 173"/>
                <a:gd name="T43" fmla="*/ 1 h 179"/>
                <a:gd name="T44" fmla="*/ 81 w 173"/>
                <a:gd name="T45" fmla="*/ 0 h 179"/>
                <a:gd name="T46" fmla="*/ 2 w 173"/>
                <a:gd name="T47" fmla="*/ 17 h 179"/>
                <a:gd name="T48" fmla="*/ 2 w 173"/>
                <a:gd name="T49" fmla="*/ 20 h 179"/>
                <a:gd name="T50" fmla="*/ 2 w 173"/>
                <a:gd name="T51" fmla="*/ 20 h 179"/>
                <a:gd name="T52" fmla="*/ 3 w 173"/>
                <a:gd name="T53" fmla="*/ 21 h 179"/>
                <a:gd name="T54" fmla="*/ 5 w 173"/>
                <a:gd name="T55" fmla="*/ 25 h 179"/>
                <a:gd name="T56" fmla="*/ 5 w 173"/>
                <a:gd name="T57" fmla="*/ 37 h 179"/>
                <a:gd name="T58" fmla="*/ 4 w 173"/>
                <a:gd name="T59" fmla="*/ 63 h 179"/>
                <a:gd name="T60" fmla="*/ 1 w 173"/>
                <a:gd name="T61" fmla="*/ 90 h 179"/>
                <a:gd name="T62" fmla="*/ 0 w 173"/>
                <a:gd name="T63" fmla="*/ 91 h 179"/>
                <a:gd name="T64" fmla="*/ 0 w 173"/>
                <a:gd name="T65" fmla="*/ 93 h 179"/>
                <a:gd name="T66" fmla="*/ 0 w 173"/>
                <a:gd name="T67" fmla="*/ 94 h 179"/>
                <a:gd name="T68" fmla="*/ 2 w 173"/>
                <a:gd name="T69" fmla="*/ 96 h 179"/>
                <a:gd name="T70" fmla="*/ 3 w 173"/>
                <a:gd name="T71" fmla="*/ 97 h 179"/>
                <a:gd name="T72" fmla="*/ 3 w 173"/>
                <a:gd name="T73" fmla="*/ 98 h 179"/>
                <a:gd name="T74" fmla="*/ 4 w 173"/>
                <a:gd name="T75" fmla="*/ 10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3" h="179">
                  <a:moveTo>
                    <a:pt x="4" y="146"/>
                  </a:moveTo>
                  <a:cubicBezTo>
                    <a:pt x="4" y="155"/>
                    <a:pt x="4" y="155"/>
                    <a:pt x="4" y="155"/>
                  </a:cubicBezTo>
                  <a:cubicBezTo>
                    <a:pt x="13" y="155"/>
                    <a:pt x="13" y="155"/>
                    <a:pt x="13" y="155"/>
                  </a:cubicBezTo>
                  <a:cubicBezTo>
                    <a:pt x="13" y="156"/>
                    <a:pt x="12" y="157"/>
                    <a:pt x="12" y="158"/>
                  </a:cubicBezTo>
                  <a:cubicBezTo>
                    <a:pt x="12" y="159"/>
                    <a:pt x="12" y="160"/>
                    <a:pt x="11" y="161"/>
                  </a:cubicBezTo>
                  <a:cubicBezTo>
                    <a:pt x="10" y="164"/>
                    <a:pt x="9" y="167"/>
                    <a:pt x="8" y="170"/>
                  </a:cubicBezTo>
                  <a:cubicBezTo>
                    <a:pt x="7" y="170"/>
                    <a:pt x="7" y="172"/>
                    <a:pt x="6" y="173"/>
                  </a:cubicBezTo>
                  <a:cubicBezTo>
                    <a:pt x="4" y="178"/>
                    <a:pt x="4" y="178"/>
                    <a:pt x="4" y="178"/>
                  </a:cubicBezTo>
                  <a:cubicBezTo>
                    <a:pt x="4" y="178"/>
                    <a:pt x="4" y="178"/>
                    <a:pt x="4" y="178"/>
                  </a:cubicBezTo>
                  <a:cubicBezTo>
                    <a:pt x="6" y="179"/>
                    <a:pt x="9" y="177"/>
                    <a:pt x="11" y="176"/>
                  </a:cubicBezTo>
                  <a:cubicBezTo>
                    <a:pt x="12" y="176"/>
                    <a:pt x="13" y="175"/>
                    <a:pt x="14" y="174"/>
                  </a:cubicBezTo>
                  <a:cubicBezTo>
                    <a:pt x="15" y="173"/>
                    <a:pt x="16" y="172"/>
                    <a:pt x="18" y="172"/>
                  </a:cubicBezTo>
                  <a:cubicBezTo>
                    <a:pt x="18" y="171"/>
                    <a:pt x="20" y="170"/>
                    <a:pt x="21" y="170"/>
                  </a:cubicBezTo>
                  <a:cubicBezTo>
                    <a:pt x="27" y="170"/>
                    <a:pt x="27" y="170"/>
                    <a:pt x="27" y="170"/>
                  </a:cubicBezTo>
                  <a:cubicBezTo>
                    <a:pt x="27" y="170"/>
                    <a:pt x="27" y="170"/>
                    <a:pt x="27" y="170"/>
                  </a:cubicBezTo>
                  <a:cubicBezTo>
                    <a:pt x="31" y="170"/>
                    <a:pt x="34" y="168"/>
                    <a:pt x="37" y="169"/>
                  </a:cubicBezTo>
                  <a:cubicBezTo>
                    <a:pt x="39" y="169"/>
                    <a:pt x="40" y="171"/>
                    <a:pt x="41" y="173"/>
                  </a:cubicBezTo>
                  <a:cubicBezTo>
                    <a:pt x="43" y="176"/>
                    <a:pt x="49" y="176"/>
                    <a:pt x="51" y="174"/>
                  </a:cubicBezTo>
                  <a:cubicBezTo>
                    <a:pt x="55" y="173"/>
                    <a:pt x="57" y="168"/>
                    <a:pt x="59" y="164"/>
                  </a:cubicBezTo>
                  <a:cubicBezTo>
                    <a:pt x="60" y="164"/>
                    <a:pt x="60" y="164"/>
                    <a:pt x="60" y="164"/>
                  </a:cubicBezTo>
                  <a:cubicBezTo>
                    <a:pt x="66" y="163"/>
                    <a:pt x="71" y="167"/>
                    <a:pt x="77" y="165"/>
                  </a:cubicBezTo>
                  <a:cubicBezTo>
                    <a:pt x="82" y="164"/>
                    <a:pt x="85" y="158"/>
                    <a:pt x="90" y="157"/>
                  </a:cubicBezTo>
                  <a:cubicBezTo>
                    <a:pt x="108" y="157"/>
                    <a:pt x="108" y="157"/>
                    <a:pt x="108" y="157"/>
                  </a:cubicBezTo>
                  <a:cubicBezTo>
                    <a:pt x="108" y="157"/>
                    <a:pt x="108" y="157"/>
                    <a:pt x="108" y="157"/>
                  </a:cubicBezTo>
                  <a:cubicBezTo>
                    <a:pt x="122" y="157"/>
                    <a:pt x="122" y="157"/>
                    <a:pt x="122" y="157"/>
                  </a:cubicBezTo>
                  <a:cubicBezTo>
                    <a:pt x="122" y="134"/>
                    <a:pt x="122" y="134"/>
                    <a:pt x="122" y="134"/>
                  </a:cubicBezTo>
                  <a:cubicBezTo>
                    <a:pt x="137" y="117"/>
                    <a:pt x="137" y="117"/>
                    <a:pt x="137" y="117"/>
                  </a:cubicBezTo>
                  <a:cubicBezTo>
                    <a:pt x="137" y="100"/>
                    <a:pt x="137" y="100"/>
                    <a:pt x="137" y="100"/>
                  </a:cubicBezTo>
                  <a:cubicBezTo>
                    <a:pt x="151" y="100"/>
                    <a:pt x="151" y="100"/>
                    <a:pt x="151" y="100"/>
                  </a:cubicBezTo>
                  <a:cubicBezTo>
                    <a:pt x="151" y="80"/>
                    <a:pt x="151" y="80"/>
                    <a:pt x="151" y="80"/>
                  </a:cubicBezTo>
                  <a:cubicBezTo>
                    <a:pt x="173" y="68"/>
                    <a:pt x="173" y="68"/>
                    <a:pt x="173" y="68"/>
                  </a:cubicBezTo>
                  <a:cubicBezTo>
                    <a:pt x="173" y="68"/>
                    <a:pt x="173" y="68"/>
                    <a:pt x="173" y="68"/>
                  </a:cubicBezTo>
                  <a:cubicBezTo>
                    <a:pt x="171" y="62"/>
                    <a:pt x="171" y="62"/>
                    <a:pt x="171" y="62"/>
                  </a:cubicBezTo>
                  <a:cubicBezTo>
                    <a:pt x="165" y="57"/>
                    <a:pt x="160" y="61"/>
                    <a:pt x="154" y="58"/>
                  </a:cubicBezTo>
                  <a:cubicBezTo>
                    <a:pt x="148" y="56"/>
                    <a:pt x="146" y="46"/>
                    <a:pt x="140" y="49"/>
                  </a:cubicBezTo>
                  <a:cubicBezTo>
                    <a:pt x="135" y="52"/>
                    <a:pt x="133" y="49"/>
                    <a:pt x="131" y="45"/>
                  </a:cubicBezTo>
                  <a:cubicBezTo>
                    <a:pt x="127" y="38"/>
                    <a:pt x="125" y="31"/>
                    <a:pt x="121" y="25"/>
                  </a:cubicBezTo>
                  <a:cubicBezTo>
                    <a:pt x="114" y="11"/>
                    <a:pt x="111" y="27"/>
                    <a:pt x="104" y="26"/>
                  </a:cubicBezTo>
                  <a:cubicBezTo>
                    <a:pt x="103" y="22"/>
                    <a:pt x="99" y="18"/>
                    <a:pt x="99" y="15"/>
                  </a:cubicBezTo>
                  <a:cubicBezTo>
                    <a:pt x="98" y="14"/>
                    <a:pt x="97" y="12"/>
                    <a:pt x="96" y="11"/>
                  </a:cubicBezTo>
                  <a:cubicBezTo>
                    <a:pt x="94" y="10"/>
                    <a:pt x="92" y="11"/>
                    <a:pt x="91" y="10"/>
                  </a:cubicBezTo>
                  <a:cubicBezTo>
                    <a:pt x="91" y="10"/>
                    <a:pt x="91" y="10"/>
                    <a:pt x="90" y="10"/>
                  </a:cubicBezTo>
                  <a:cubicBezTo>
                    <a:pt x="90" y="6"/>
                    <a:pt x="94" y="4"/>
                    <a:pt x="94" y="2"/>
                  </a:cubicBezTo>
                  <a:cubicBezTo>
                    <a:pt x="93" y="1"/>
                    <a:pt x="93" y="1"/>
                    <a:pt x="93" y="1"/>
                  </a:cubicBezTo>
                  <a:cubicBezTo>
                    <a:pt x="93" y="0"/>
                    <a:pt x="83" y="0"/>
                    <a:pt x="81" y="0"/>
                  </a:cubicBezTo>
                  <a:cubicBezTo>
                    <a:pt x="81" y="0"/>
                    <a:pt x="81" y="0"/>
                    <a:pt x="81" y="0"/>
                  </a:cubicBezTo>
                  <a:cubicBezTo>
                    <a:pt x="55" y="17"/>
                    <a:pt x="55" y="17"/>
                    <a:pt x="55" y="17"/>
                  </a:cubicBezTo>
                  <a:cubicBezTo>
                    <a:pt x="2" y="17"/>
                    <a:pt x="2" y="17"/>
                    <a:pt x="2" y="17"/>
                  </a:cubicBezTo>
                  <a:cubicBezTo>
                    <a:pt x="2" y="17"/>
                    <a:pt x="2" y="17"/>
                    <a:pt x="2" y="17"/>
                  </a:cubicBezTo>
                  <a:cubicBezTo>
                    <a:pt x="2" y="18"/>
                    <a:pt x="2" y="19"/>
                    <a:pt x="2" y="20"/>
                  </a:cubicBezTo>
                  <a:cubicBezTo>
                    <a:pt x="2" y="20"/>
                    <a:pt x="2" y="20"/>
                    <a:pt x="2" y="20"/>
                  </a:cubicBezTo>
                  <a:cubicBezTo>
                    <a:pt x="2" y="20"/>
                    <a:pt x="2" y="20"/>
                    <a:pt x="2" y="20"/>
                  </a:cubicBezTo>
                  <a:cubicBezTo>
                    <a:pt x="3" y="21"/>
                    <a:pt x="3" y="21"/>
                    <a:pt x="3" y="21"/>
                  </a:cubicBezTo>
                  <a:cubicBezTo>
                    <a:pt x="3" y="21"/>
                    <a:pt x="3" y="21"/>
                    <a:pt x="3" y="21"/>
                  </a:cubicBezTo>
                  <a:cubicBezTo>
                    <a:pt x="3" y="21"/>
                    <a:pt x="3" y="21"/>
                    <a:pt x="4" y="21"/>
                  </a:cubicBezTo>
                  <a:cubicBezTo>
                    <a:pt x="4" y="23"/>
                    <a:pt x="5" y="23"/>
                    <a:pt x="5" y="25"/>
                  </a:cubicBezTo>
                  <a:cubicBezTo>
                    <a:pt x="5" y="26"/>
                    <a:pt x="5" y="28"/>
                    <a:pt x="5" y="29"/>
                  </a:cubicBezTo>
                  <a:cubicBezTo>
                    <a:pt x="5" y="29"/>
                    <a:pt x="5" y="36"/>
                    <a:pt x="5" y="37"/>
                  </a:cubicBezTo>
                  <a:cubicBezTo>
                    <a:pt x="4" y="38"/>
                    <a:pt x="3" y="44"/>
                    <a:pt x="5" y="45"/>
                  </a:cubicBezTo>
                  <a:cubicBezTo>
                    <a:pt x="5" y="51"/>
                    <a:pt x="4" y="57"/>
                    <a:pt x="4" y="63"/>
                  </a:cubicBezTo>
                  <a:cubicBezTo>
                    <a:pt x="9" y="66"/>
                    <a:pt x="4" y="83"/>
                    <a:pt x="2" y="88"/>
                  </a:cubicBezTo>
                  <a:cubicBezTo>
                    <a:pt x="2" y="88"/>
                    <a:pt x="1" y="89"/>
                    <a:pt x="1" y="90"/>
                  </a:cubicBezTo>
                  <a:cubicBezTo>
                    <a:pt x="0" y="90"/>
                    <a:pt x="0" y="90"/>
                    <a:pt x="0" y="90"/>
                  </a:cubicBezTo>
                  <a:cubicBezTo>
                    <a:pt x="0" y="91"/>
                    <a:pt x="0" y="91"/>
                    <a:pt x="0" y="91"/>
                  </a:cubicBezTo>
                  <a:cubicBezTo>
                    <a:pt x="0" y="92"/>
                    <a:pt x="0" y="92"/>
                    <a:pt x="0" y="92"/>
                  </a:cubicBezTo>
                  <a:cubicBezTo>
                    <a:pt x="0" y="92"/>
                    <a:pt x="0" y="93"/>
                    <a:pt x="0" y="93"/>
                  </a:cubicBezTo>
                  <a:cubicBezTo>
                    <a:pt x="0" y="93"/>
                    <a:pt x="0" y="93"/>
                    <a:pt x="0" y="93"/>
                  </a:cubicBezTo>
                  <a:cubicBezTo>
                    <a:pt x="0" y="94"/>
                    <a:pt x="0" y="94"/>
                    <a:pt x="0" y="94"/>
                  </a:cubicBezTo>
                  <a:cubicBezTo>
                    <a:pt x="1" y="94"/>
                    <a:pt x="1" y="95"/>
                    <a:pt x="1" y="95"/>
                  </a:cubicBezTo>
                  <a:cubicBezTo>
                    <a:pt x="1" y="95"/>
                    <a:pt x="2" y="96"/>
                    <a:pt x="2" y="96"/>
                  </a:cubicBezTo>
                  <a:cubicBezTo>
                    <a:pt x="2" y="97"/>
                    <a:pt x="2" y="97"/>
                    <a:pt x="2" y="97"/>
                  </a:cubicBezTo>
                  <a:cubicBezTo>
                    <a:pt x="3" y="97"/>
                    <a:pt x="3" y="97"/>
                    <a:pt x="3" y="97"/>
                  </a:cubicBezTo>
                  <a:cubicBezTo>
                    <a:pt x="3" y="97"/>
                    <a:pt x="3" y="97"/>
                    <a:pt x="3" y="97"/>
                  </a:cubicBezTo>
                  <a:cubicBezTo>
                    <a:pt x="3" y="98"/>
                    <a:pt x="3" y="98"/>
                    <a:pt x="3" y="98"/>
                  </a:cubicBezTo>
                  <a:cubicBezTo>
                    <a:pt x="3" y="98"/>
                    <a:pt x="3" y="98"/>
                    <a:pt x="3" y="98"/>
                  </a:cubicBezTo>
                  <a:cubicBezTo>
                    <a:pt x="3" y="99"/>
                    <a:pt x="4" y="99"/>
                    <a:pt x="4" y="100"/>
                  </a:cubicBezTo>
                  <a:cubicBezTo>
                    <a:pt x="4" y="146"/>
                    <a:pt x="4" y="146"/>
                    <a:pt x="4" y="146"/>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9" name="RICHMON"/>
            <p:cNvSpPr>
              <a:spLocks/>
            </p:cNvSpPr>
            <p:nvPr/>
          </p:nvSpPr>
          <p:spPr bwMode="auto">
            <a:xfrm>
              <a:off x="5407025" y="2471738"/>
              <a:ext cx="503238" cy="365125"/>
            </a:xfrm>
            <a:custGeom>
              <a:avLst/>
              <a:gdLst>
                <a:gd name="T0" fmla="*/ 37 w 211"/>
                <a:gd name="T1" fmla="*/ 133 h 153"/>
                <a:gd name="T2" fmla="*/ 54 w 211"/>
                <a:gd name="T3" fmla="*/ 125 h 153"/>
                <a:gd name="T4" fmla="*/ 72 w 211"/>
                <a:gd name="T5" fmla="*/ 119 h 153"/>
                <a:gd name="T6" fmla="*/ 82 w 211"/>
                <a:gd name="T7" fmla="*/ 125 h 153"/>
                <a:gd name="T8" fmla="*/ 90 w 211"/>
                <a:gd name="T9" fmla="*/ 131 h 153"/>
                <a:gd name="T10" fmla="*/ 98 w 211"/>
                <a:gd name="T11" fmla="*/ 144 h 153"/>
                <a:gd name="T12" fmla="*/ 113 w 211"/>
                <a:gd name="T13" fmla="*/ 148 h 153"/>
                <a:gd name="T14" fmla="*/ 144 w 211"/>
                <a:gd name="T15" fmla="*/ 151 h 153"/>
                <a:gd name="T16" fmla="*/ 160 w 211"/>
                <a:gd name="T17" fmla="*/ 148 h 153"/>
                <a:gd name="T18" fmla="*/ 175 w 211"/>
                <a:gd name="T19" fmla="*/ 139 h 153"/>
                <a:gd name="T20" fmla="*/ 191 w 211"/>
                <a:gd name="T21" fmla="*/ 138 h 153"/>
                <a:gd name="T22" fmla="*/ 196 w 211"/>
                <a:gd name="T23" fmla="*/ 141 h 153"/>
                <a:gd name="T24" fmla="*/ 198 w 211"/>
                <a:gd name="T25" fmla="*/ 142 h 153"/>
                <a:gd name="T26" fmla="*/ 208 w 211"/>
                <a:gd name="T27" fmla="*/ 146 h 153"/>
                <a:gd name="T28" fmla="*/ 208 w 211"/>
                <a:gd name="T29" fmla="*/ 146 h 153"/>
                <a:gd name="T30" fmla="*/ 210 w 211"/>
                <a:gd name="T31" fmla="*/ 143 h 153"/>
                <a:gd name="T32" fmla="*/ 203 w 211"/>
                <a:gd name="T33" fmla="*/ 136 h 153"/>
                <a:gd name="T34" fmla="*/ 203 w 211"/>
                <a:gd name="T35" fmla="*/ 124 h 153"/>
                <a:gd name="T36" fmla="*/ 192 w 211"/>
                <a:gd name="T37" fmla="*/ 124 h 153"/>
                <a:gd name="T38" fmla="*/ 182 w 211"/>
                <a:gd name="T39" fmla="*/ 113 h 153"/>
                <a:gd name="T40" fmla="*/ 176 w 211"/>
                <a:gd name="T41" fmla="*/ 112 h 153"/>
                <a:gd name="T42" fmla="*/ 166 w 211"/>
                <a:gd name="T43" fmla="*/ 105 h 153"/>
                <a:gd name="T44" fmla="*/ 167 w 211"/>
                <a:gd name="T45" fmla="*/ 99 h 153"/>
                <a:gd name="T46" fmla="*/ 164 w 211"/>
                <a:gd name="T47" fmla="*/ 93 h 153"/>
                <a:gd name="T48" fmla="*/ 173 w 211"/>
                <a:gd name="T49" fmla="*/ 89 h 153"/>
                <a:gd name="T50" fmla="*/ 167 w 211"/>
                <a:gd name="T51" fmla="*/ 76 h 153"/>
                <a:gd name="T52" fmla="*/ 182 w 211"/>
                <a:gd name="T53" fmla="*/ 74 h 153"/>
                <a:gd name="T54" fmla="*/ 173 w 211"/>
                <a:gd name="T55" fmla="*/ 66 h 153"/>
                <a:gd name="T56" fmla="*/ 175 w 211"/>
                <a:gd name="T57" fmla="*/ 56 h 153"/>
                <a:gd name="T58" fmla="*/ 154 w 211"/>
                <a:gd name="T59" fmla="*/ 37 h 153"/>
                <a:gd name="T60" fmla="*/ 143 w 211"/>
                <a:gd name="T61" fmla="*/ 22 h 153"/>
                <a:gd name="T62" fmla="*/ 126 w 211"/>
                <a:gd name="T63" fmla="*/ 0 h 153"/>
                <a:gd name="T64" fmla="*/ 126 w 211"/>
                <a:gd name="T65" fmla="*/ 0 h 153"/>
                <a:gd name="T66" fmla="*/ 22 w 211"/>
                <a:gd name="T67" fmla="*/ 90 h 153"/>
                <a:gd name="T68" fmla="*/ 22 w 211"/>
                <a:gd name="T69" fmla="*/ 90 h 153"/>
                <a:gd name="T70" fmla="*/ 0 w 211"/>
                <a:gd name="T71" fmla="*/ 110 h 153"/>
                <a:gd name="T72" fmla="*/ 0 w 211"/>
                <a:gd name="T73" fmla="*/ 110 h 153"/>
                <a:gd name="T74" fmla="*/ 2 w 211"/>
                <a:gd name="T75" fmla="*/ 111 h 153"/>
                <a:gd name="T76" fmla="*/ 9 w 211"/>
                <a:gd name="T77" fmla="*/ 114 h 153"/>
                <a:gd name="T78" fmla="*/ 20 w 211"/>
                <a:gd name="T79" fmla="*/ 123 h 153"/>
                <a:gd name="T80" fmla="*/ 24 w 211"/>
                <a:gd name="T81" fmla="*/ 128 h 153"/>
                <a:gd name="T82" fmla="*/ 31 w 211"/>
                <a:gd name="T83" fmla="*/ 132 h 153"/>
                <a:gd name="T84" fmla="*/ 37 w 211"/>
                <a:gd name="T85" fmla="*/ 1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 h="153">
                  <a:moveTo>
                    <a:pt x="37" y="133"/>
                  </a:moveTo>
                  <a:cubicBezTo>
                    <a:pt x="43" y="131"/>
                    <a:pt x="48" y="127"/>
                    <a:pt x="54" y="125"/>
                  </a:cubicBezTo>
                  <a:cubicBezTo>
                    <a:pt x="59" y="123"/>
                    <a:pt x="67" y="117"/>
                    <a:pt x="72" y="119"/>
                  </a:cubicBezTo>
                  <a:cubicBezTo>
                    <a:pt x="75" y="124"/>
                    <a:pt x="78" y="123"/>
                    <a:pt x="82" y="125"/>
                  </a:cubicBezTo>
                  <a:cubicBezTo>
                    <a:pt x="85" y="127"/>
                    <a:pt x="89" y="127"/>
                    <a:pt x="90" y="131"/>
                  </a:cubicBezTo>
                  <a:cubicBezTo>
                    <a:pt x="91" y="136"/>
                    <a:pt x="94" y="140"/>
                    <a:pt x="98" y="144"/>
                  </a:cubicBezTo>
                  <a:cubicBezTo>
                    <a:pt x="103" y="151"/>
                    <a:pt x="104" y="153"/>
                    <a:pt x="113" y="148"/>
                  </a:cubicBezTo>
                  <a:cubicBezTo>
                    <a:pt x="124" y="146"/>
                    <a:pt x="134" y="148"/>
                    <a:pt x="144" y="151"/>
                  </a:cubicBezTo>
                  <a:cubicBezTo>
                    <a:pt x="150" y="152"/>
                    <a:pt x="155" y="151"/>
                    <a:pt x="160" y="148"/>
                  </a:cubicBezTo>
                  <a:cubicBezTo>
                    <a:pt x="164" y="145"/>
                    <a:pt x="171" y="142"/>
                    <a:pt x="175" y="139"/>
                  </a:cubicBezTo>
                  <a:cubicBezTo>
                    <a:pt x="181" y="139"/>
                    <a:pt x="185" y="138"/>
                    <a:pt x="191" y="138"/>
                  </a:cubicBezTo>
                  <a:cubicBezTo>
                    <a:pt x="192" y="139"/>
                    <a:pt x="195" y="140"/>
                    <a:pt x="196" y="141"/>
                  </a:cubicBezTo>
                  <a:cubicBezTo>
                    <a:pt x="197" y="141"/>
                    <a:pt x="198" y="141"/>
                    <a:pt x="198" y="142"/>
                  </a:cubicBezTo>
                  <a:cubicBezTo>
                    <a:pt x="200" y="142"/>
                    <a:pt x="207" y="145"/>
                    <a:pt x="208" y="146"/>
                  </a:cubicBezTo>
                  <a:cubicBezTo>
                    <a:pt x="208" y="146"/>
                    <a:pt x="208" y="146"/>
                    <a:pt x="208" y="146"/>
                  </a:cubicBezTo>
                  <a:cubicBezTo>
                    <a:pt x="209" y="145"/>
                    <a:pt x="210" y="144"/>
                    <a:pt x="210" y="143"/>
                  </a:cubicBezTo>
                  <a:cubicBezTo>
                    <a:pt x="211" y="139"/>
                    <a:pt x="205" y="138"/>
                    <a:pt x="203" y="136"/>
                  </a:cubicBezTo>
                  <a:cubicBezTo>
                    <a:pt x="199" y="132"/>
                    <a:pt x="203" y="129"/>
                    <a:pt x="203" y="124"/>
                  </a:cubicBezTo>
                  <a:cubicBezTo>
                    <a:pt x="199" y="123"/>
                    <a:pt x="196" y="120"/>
                    <a:pt x="192" y="124"/>
                  </a:cubicBezTo>
                  <a:cubicBezTo>
                    <a:pt x="189" y="127"/>
                    <a:pt x="184" y="116"/>
                    <a:pt x="182" y="113"/>
                  </a:cubicBezTo>
                  <a:cubicBezTo>
                    <a:pt x="180" y="110"/>
                    <a:pt x="178" y="117"/>
                    <a:pt x="176" y="112"/>
                  </a:cubicBezTo>
                  <a:cubicBezTo>
                    <a:pt x="173" y="107"/>
                    <a:pt x="172" y="106"/>
                    <a:pt x="166" y="105"/>
                  </a:cubicBezTo>
                  <a:cubicBezTo>
                    <a:pt x="166" y="103"/>
                    <a:pt x="168" y="100"/>
                    <a:pt x="167" y="99"/>
                  </a:cubicBezTo>
                  <a:cubicBezTo>
                    <a:pt x="167" y="97"/>
                    <a:pt x="164" y="95"/>
                    <a:pt x="164" y="93"/>
                  </a:cubicBezTo>
                  <a:cubicBezTo>
                    <a:pt x="164" y="87"/>
                    <a:pt x="174" y="99"/>
                    <a:pt x="173" y="89"/>
                  </a:cubicBezTo>
                  <a:cubicBezTo>
                    <a:pt x="173" y="85"/>
                    <a:pt x="164" y="80"/>
                    <a:pt x="167" y="76"/>
                  </a:cubicBezTo>
                  <a:cubicBezTo>
                    <a:pt x="172" y="70"/>
                    <a:pt x="177" y="76"/>
                    <a:pt x="182" y="74"/>
                  </a:cubicBezTo>
                  <a:cubicBezTo>
                    <a:pt x="182" y="68"/>
                    <a:pt x="175" y="70"/>
                    <a:pt x="173" y="66"/>
                  </a:cubicBezTo>
                  <a:cubicBezTo>
                    <a:pt x="170" y="62"/>
                    <a:pt x="175" y="60"/>
                    <a:pt x="175" y="56"/>
                  </a:cubicBezTo>
                  <a:cubicBezTo>
                    <a:pt x="174" y="44"/>
                    <a:pt x="162" y="42"/>
                    <a:pt x="154" y="37"/>
                  </a:cubicBezTo>
                  <a:cubicBezTo>
                    <a:pt x="145" y="31"/>
                    <a:pt x="146" y="31"/>
                    <a:pt x="143" y="22"/>
                  </a:cubicBezTo>
                  <a:cubicBezTo>
                    <a:pt x="140" y="15"/>
                    <a:pt x="132" y="7"/>
                    <a:pt x="126" y="0"/>
                  </a:cubicBezTo>
                  <a:cubicBezTo>
                    <a:pt x="126" y="0"/>
                    <a:pt x="126" y="0"/>
                    <a:pt x="126" y="0"/>
                  </a:cubicBezTo>
                  <a:cubicBezTo>
                    <a:pt x="22" y="90"/>
                    <a:pt x="22" y="90"/>
                    <a:pt x="22" y="90"/>
                  </a:cubicBezTo>
                  <a:cubicBezTo>
                    <a:pt x="22" y="90"/>
                    <a:pt x="22" y="90"/>
                    <a:pt x="22" y="90"/>
                  </a:cubicBezTo>
                  <a:cubicBezTo>
                    <a:pt x="0" y="110"/>
                    <a:pt x="0" y="110"/>
                    <a:pt x="0" y="110"/>
                  </a:cubicBezTo>
                  <a:cubicBezTo>
                    <a:pt x="0" y="110"/>
                    <a:pt x="0" y="110"/>
                    <a:pt x="0" y="110"/>
                  </a:cubicBezTo>
                  <a:cubicBezTo>
                    <a:pt x="2" y="111"/>
                    <a:pt x="2" y="111"/>
                    <a:pt x="2" y="111"/>
                  </a:cubicBezTo>
                  <a:cubicBezTo>
                    <a:pt x="4" y="112"/>
                    <a:pt x="7" y="114"/>
                    <a:pt x="9" y="114"/>
                  </a:cubicBezTo>
                  <a:cubicBezTo>
                    <a:pt x="14" y="116"/>
                    <a:pt x="17" y="119"/>
                    <a:pt x="20" y="123"/>
                  </a:cubicBezTo>
                  <a:cubicBezTo>
                    <a:pt x="22" y="125"/>
                    <a:pt x="22" y="127"/>
                    <a:pt x="24" y="128"/>
                  </a:cubicBezTo>
                  <a:cubicBezTo>
                    <a:pt x="25" y="129"/>
                    <a:pt x="29" y="132"/>
                    <a:pt x="31" y="132"/>
                  </a:cubicBezTo>
                  <a:cubicBezTo>
                    <a:pt x="37" y="133"/>
                    <a:pt x="37" y="133"/>
                    <a:pt x="37" y="133"/>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0" name="JEFFERSON"/>
            <p:cNvSpPr>
              <a:spLocks/>
            </p:cNvSpPr>
            <p:nvPr/>
          </p:nvSpPr>
          <p:spPr bwMode="auto">
            <a:xfrm>
              <a:off x="5097463" y="2733675"/>
              <a:ext cx="431800" cy="655638"/>
            </a:xfrm>
            <a:custGeom>
              <a:avLst/>
              <a:gdLst>
                <a:gd name="T0" fmla="*/ 130 w 181"/>
                <a:gd name="T1" fmla="*/ 0 h 275"/>
                <a:gd name="T2" fmla="*/ 132 w 181"/>
                <a:gd name="T3" fmla="*/ 1 h 275"/>
                <a:gd name="T4" fmla="*/ 139 w 181"/>
                <a:gd name="T5" fmla="*/ 4 h 275"/>
                <a:gd name="T6" fmla="*/ 150 w 181"/>
                <a:gd name="T7" fmla="*/ 13 h 275"/>
                <a:gd name="T8" fmla="*/ 154 w 181"/>
                <a:gd name="T9" fmla="*/ 18 h 275"/>
                <a:gd name="T10" fmla="*/ 161 w 181"/>
                <a:gd name="T11" fmla="*/ 22 h 275"/>
                <a:gd name="T12" fmla="*/ 167 w 181"/>
                <a:gd name="T13" fmla="*/ 23 h 275"/>
                <a:gd name="T14" fmla="*/ 167 w 181"/>
                <a:gd name="T15" fmla="*/ 23 h 275"/>
                <a:gd name="T16" fmla="*/ 167 w 181"/>
                <a:gd name="T17" fmla="*/ 25 h 275"/>
                <a:gd name="T18" fmla="*/ 169 w 181"/>
                <a:gd name="T19" fmla="*/ 29 h 275"/>
                <a:gd name="T20" fmla="*/ 175 w 181"/>
                <a:gd name="T21" fmla="*/ 36 h 275"/>
                <a:gd name="T22" fmla="*/ 168 w 181"/>
                <a:gd name="T23" fmla="*/ 73 h 275"/>
                <a:gd name="T24" fmla="*/ 160 w 181"/>
                <a:gd name="T25" fmla="*/ 93 h 275"/>
                <a:gd name="T26" fmla="*/ 156 w 181"/>
                <a:gd name="T27" fmla="*/ 118 h 275"/>
                <a:gd name="T28" fmla="*/ 157 w 181"/>
                <a:gd name="T29" fmla="*/ 158 h 275"/>
                <a:gd name="T30" fmla="*/ 158 w 181"/>
                <a:gd name="T31" fmla="*/ 165 h 275"/>
                <a:gd name="T32" fmla="*/ 159 w 181"/>
                <a:gd name="T33" fmla="*/ 167 h 275"/>
                <a:gd name="T34" fmla="*/ 159 w 181"/>
                <a:gd name="T35" fmla="*/ 197 h 275"/>
                <a:gd name="T36" fmla="*/ 148 w 181"/>
                <a:gd name="T37" fmla="*/ 225 h 275"/>
                <a:gd name="T38" fmla="*/ 143 w 181"/>
                <a:gd name="T39" fmla="*/ 233 h 275"/>
                <a:gd name="T40" fmla="*/ 143 w 181"/>
                <a:gd name="T41" fmla="*/ 233 h 275"/>
                <a:gd name="T42" fmla="*/ 132 w 181"/>
                <a:gd name="T43" fmla="*/ 236 h 275"/>
                <a:gd name="T44" fmla="*/ 126 w 181"/>
                <a:gd name="T45" fmla="*/ 242 h 275"/>
                <a:gd name="T46" fmla="*/ 119 w 181"/>
                <a:gd name="T47" fmla="*/ 248 h 275"/>
                <a:gd name="T48" fmla="*/ 102 w 181"/>
                <a:gd name="T49" fmla="*/ 246 h 275"/>
                <a:gd name="T50" fmla="*/ 107 w 181"/>
                <a:gd name="T51" fmla="*/ 263 h 275"/>
                <a:gd name="T52" fmla="*/ 94 w 181"/>
                <a:gd name="T53" fmla="*/ 275 h 275"/>
                <a:gd name="T54" fmla="*/ 94 w 181"/>
                <a:gd name="T55" fmla="*/ 275 h 275"/>
                <a:gd name="T56" fmla="*/ 86 w 181"/>
                <a:gd name="T57" fmla="*/ 269 h 275"/>
                <a:gd name="T58" fmla="*/ 81 w 181"/>
                <a:gd name="T59" fmla="*/ 265 h 275"/>
                <a:gd name="T60" fmla="*/ 77 w 181"/>
                <a:gd name="T61" fmla="*/ 261 h 275"/>
                <a:gd name="T62" fmla="*/ 72 w 181"/>
                <a:gd name="T63" fmla="*/ 256 h 275"/>
                <a:gd name="T64" fmla="*/ 66 w 181"/>
                <a:gd name="T65" fmla="*/ 250 h 275"/>
                <a:gd name="T66" fmla="*/ 57 w 181"/>
                <a:gd name="T67" fmla="*/ 243 h 275"/>
                <a:gd name="T68" fmla="*/ 57 w 181"/>
                <a:gd name="T69" fmla="*/ 243 h 275"/>
                <a:gd name="T70" fmla="*/ 58 w 181"/>
                <a:gd name="T71" fmla="*/ 232 h 275"/>
                <a:gd name="T72" fmla="*/ 59 w 181"/>
                <a:gd name="T73" fmla="*/ 225 h 275"/>
                <a:gd name="T74" fmla="*/ 61 w 181"/>
                <a:gd name="T75" fmla="*/ 219 h 275"/>
                <a:gd name="T76" fmla="*/ 62 w 181"/>
                <a:gd name="T77" fmla="*/ 200 h 275"/>
                <a:gd name="T78" fmla="*/ 52 w 181"/>
                <a:gd name="T79" fmla="*/ 185 h 275"/>
                <a:gd name="T80" fmla="*/ 49 w 181"/>
                <a:gd name="T81" fmla="*/ 163 h 275"/>
                <a:gd name="T82" fmla="*/ 45 w 181"/>
                <a:gd name="T83" fmla="*/ 146 h 275"/>
                <a:gd name="T84" fmla="*/ 45 w 181"/>
                <a:gd name="T85" fmla="*/ 146 h 275"/>
                <a:gd name="T86" fmla="*/ 32 w 181"/>
                <a:gd name="T87" fmla="*/ 142 h 275"/>
                <a:gd name="T88" fmla="*/ 20 w 181"/>
                <a:gd name="T89" fmla="*/ 130 h 275"/>
                <a:gd name="T90" fmla="*/ 7 w 181"/>
                <a:gd name="T91" fmla="*/ 103 h 275"/>
                <a:gd name="T92" fmla="*/ 0 w 181"/>
                <a:gd name="T93" fmla="*/ 93 h 275"/>
                <a:gd name="T94" fmla="*/ 0 w 181"/>
                <a:gd name="T95" fmla="*/ 93 h 275"/>
                <a:gd name="T96" fmla="*/ 35 w 181"/>
                <a:gd name="T97" fmla="*/ 93 h 275"/>
                <a:gd name="T98" fmla="*/ 35 w 181"/>
                <a:gd name="T99" fmla="*/ 81 h 275"/>
                <a:gd name="T100" fmla="*/ 35 w 181"/>
                <a:gd name="T101" fmla="*/ 77 h 275"/>
                <a:gd name="T102" fmla="*/ 33 w 181"/>
                <a:gd name="T103" fmla="*/ 74 h 275"/>
                <a:gd name="T104" fmla="*/ 32 w 181"/>
                <a:gd name="T105" fmla="*/ 72 h 275"/>
                <a:gd name="T106" fmla="*/ 33 w 181"/>
                <a:gd name="T107" fmla="*/ 69 h 275"/>
                <a:gd name="T108" fmla="*/ 95 w 181"/>
                <a:gd name="T109" fmla="*/ 18 h 275"/>
                <a:gd name="T110" fmla="*/ 95 w 181"/>
                <a:gd name="T111" fmla="*/ 18 h 275"/>
                <a:gd name="T112" fmla="*/ 112 w 181"/>
                <a:gd name="T113" fmla="*/ 1 h 275"/>
                <a:gd name="T114" fmla="*/ 112 w 181"/>
                <a:gd name="T115" fmla="*/ 1 h 275"/>
                <a:gd name="T116" fmla="*/ 130 w 181"/>
                <a:gd name="T117"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275">
                  <a:moveTo>
                    <a:pt x="130" y="0"/>
                  </a:moveTo>
                  <a:cubicBezTo>
                    <a:pt x="132" y="1"/>
                    <a:pt x="132" y="1"/>
                    <a:pt x="132" y="1"/>
                  </a:cubicBezTo>
                  <a:cubicBezTo>
                    <a:pt x="134" y="2"/>
                    <a:pt x="137" y="4"/>
                    <a:pt x="139" y="4"/>
                  </a:cubicBezTo>
                  <a:cubicBezTo>
                    <a:pt x="144" y="6"/>
                    <a:pt x="147" y="9"/>
                    <a:pt x="150" y="13"/>
                  </a:cubicBezTo>
                  <a:cubicBezTo>
                    <a:pt x="152" y="15"/>
                    <a:pt x="152" y="17"/>
                    <a:pt x="154" y="18"/>
                  </a:cubicBezTo>
                  <a:cubicBezTo>
                    <a:pt x="155" y="19"/>
                    <a:pt x="159" y="22"/>
                    <a:pt x="161" y="22"/>
                  </a:cubicBezTo>
                  <a:cubicBezTo>
                    <a:pt x="167" y="23"/>
                    <a:pt x="167" y="23"/>
                    <a:pt x="167" y="23"/>
                  </a:cubicBezTo>
                  <a:cubicBezTo>
                    <a:pt x="167" y="23"/>
                    <a:pt x="167" y="23"/>
                    <a:pt x="167" y="23"/>
                  </a:cubicBezTo>
                  <a:cubicBezTo>
                    <a:pt x="167" y="25"/>
                    <a:pt x="167" y="25"/>
                    <a:pt x="167" y="25"/>
                  </a:cubicBezTo>
                  <a:cubicBezTo>
                    <a:pt x="168" y="26"/>
                    <a:pt x="168" y="28"/>
                    <a:pt x="169" y="29"/>
                  </a:cubicBezTo>
                  <a:cubicBezTo>
                    <a:pt x="170" y="31"/>
                    <a:pt x="174" y="35"/>
                    <a:pt x="175" y="36"/>
                  </a:cubicBezTo>
                  <a:cubicBezTo>
                    <a:pt x="181" y="49"/>
                    <a:pt x="173" y="62"/>
                    <a:pt x="168" y="73"/>
                  </a:cubicBezTo>
                  <a:cubicBezTo>
                    <a:pt x="165" y="80"/>
                    <a:pt x="162" y="85"/>
                    <a:pt x="160" y="93"/>
                  </a:cubicBezTo>
                  <a:cubicBezTo>
                    <a:pt x="157" y="101"/>
                    <a:pt x="156" y="109"/>
                    <a:pt x="156" y="118"/>
                  </a:cubicBezTo>
                  <a:cubicBezTo>
                    <a:pt x="156" y="130"/>
                    <a:pt x="153" y="147"/>
                    <a:pt x="157" y="158"/>
                  </a:cubicBezTo>
                  <a:cubicBezTo>
                    <a:pt x="157" y="160"/>
                    <a:pt x="158" y="163"/>
                    <a:pt x="158" y="165"/>
                  </a:cubicBezTo>
                  <a:cubicBezTo>
                    <a:pt x="159" y="167"/>
                    <a:pt x="159" y="167"/>
                    <a:pt x="159" y="167"/>
                  </a:cubicBezTo>
                  <a:cubicBezTo>
                    <a:pt x="160" y="178"/>
                    <a:pt x="163" y="186"/>
                    <a:pt x="159" y="197"/>
                  </a:cubicBezTo>
                  <a:cubicBezTo>
                    <a:pt x="157" y="206"/>
                    <a:pt x="152" y="218"/>
                    <a:pt x="148" y="225"/>
                  </a:cubicBezTo>
                  <a:cubicBezTo>
                    <a:pt x="143" y="233"/>
                    <a:pt x="143" y="233"/>
                    <a:pt x="143" y="233"/>
                  </a:cubicBezTo>
                  <a:cubicBezTo>
                    <a:pt x="143" y="233"/>
                    <a:pt x="143" y="233"/>
                    <a:pt x="143" y="233"/>
                  </a:cubicBezTo>
                  <a:cubicBezTo>
                    <a:pt x="132" y="236"/>
                    <a:pt x="132" y="236"/>
                    <a:pt x="132" y="236"/>
                  </a:cubicBezTo>
                  <a:cubicBezTo>
                    <a:pt x="131" y="238"/>
                    <a:pt x="127" y="240"/>
                    <a:pt x="126" y="242"/>
                  </a:cubicBezTo>
                  <a:cubicBezTo>
                    <a:pt x="124" y="244"/>
                    <a:pt x="122" y="247"/>
                    <a:pt x="119" y="248"/>
                  </a:cubicBezTo>
                  <a:cubicBezTo>
                    <a:pt x="114" y="249"/>
                    <a:pt x="108" y="244"/>
                    <a:pt x="102" y="246"/>
                  </a:cubicBezTo>
                  <a:cubicBezTo>
                    <a:pt x="98" y="252"/>
                    <a:pt x="107" y="257"/>
                    <a:pt x="107" y="263"/>
                  </a:cubicBezTo>
                  <a:cubicBezTo>
                    <a:pt x="106" y="267"/>
                    <a:pt x="98" y="274"/>
                    <a:pt x="94" y="275"/>
                  </a:cubicBezTo>
                  <a:cubicBezTo>
                    <a:pt x="94" y="275"/>
                    <a:pt x="94" y="275"/>
                    <a:pt x="94" y="275"/>
                  </a:cubicBezTo>
                  <a:cubicBezTo>
                    <a:pt x="86" y="269"/>
                    <a:pt x="86" y="269"/>
                    <a:pt x="86" y="269"/>
                  </a:cubicBezTo>
                  <a:cubicBezTo>
                    <a:pt x="84" y="268"/>
                    <a:pt x="83" y="267"/>
                    <a:pt x="81" y="265"/>
                  </a:cubicBezTo>
                  <a:cubicBezTo>
                    <a:pt x="79" y="264"/>
                    <a:pt x="78" y="263"/>
                    <a:pt x="77" y="261"/>
                  </a:cubicBezTo>
                  <a:cubicBezTo>
                    <a:pt x="75" y="260"/>
                    <a:pt x="73" y="257"/>
                    <a:pt x="72" y="256"/>
                  </a:cubicBezTo>
                  <a:cubicBezTo>
                    <a:pt x="70" y="254"/>
                    <a:pt x="68" y="252"/>
                    <a:pt x="66" y="250"/>
                  </a:cubicBezTo>
                  <a:cubicBezTo>
                    <a:pt x="64" y="248"/>
                    <a:pt x="60" y="245"/>
                    <a:pt x="57" y="243"/>
                  </a:cubicBezTo>
                  <a:cubicBezTo>
                    <a:pt x="57" y="243"/>
                    <a:pt x="57" y="243"/>
                    <a:pt x="57" y="243"/>
                  </a:cubicBezTo>
                  <a:cubicBezTo>
                    <a:pt x="58" y="232"/>
                    <a:pt x="58" y="232"/>
                    <a:pt x="58" y="232"/>
                  </a:cubicBezTo>
                  <a:cubicBezTo>
                    <a:pt x="59" y="230"/>
                    <a:pt x="58" y="227"/>
                    <a:pt x="59" y="225"/>
                  </a:cubicBezTo>
                  <a:cubicBezTo>
                    <a:pt x="59" y="223"/>
                    <a:pt x="60" y="221"/>
                    <a:pt x="61" y="219"/>
                  </a:cubicBezTo>
                  <a:cubicBezTo>
                    <a:pt x="64" y="217"/>
                    <a:pt x="62" y="204"/>
                    <a:pt x="62" y="200"/>
                  </a:cubicBezTo>
                  <a:cubicBezTo>
                    <a:pt x="62" y="194"/>
                    <a:pt x="56" y="189"/>
                    <a:pt x="52" y="185"/>
                  </a:cubicBezTo>
                  <a:cubicBezTo>
                    <a:pt x="48" y="180"/>
                    <a:pt x="52" y="169"/>
                    <a:pt x="49" y="163"/>
                  </a:cubicBezTo>
                  <a:cubicBezTo>
                    <a:pt x="47" y="158"/>
                    <a:pt x="47" y="152"/>
                    <a:pt x="45" y="146"/>
                  </a:cubicBezTo>
                  <a:cubicBezTo>
                    <a:pt x="45" y="146"/>
                    <a:pt x="45" y="146"/>
                    <a:pt x="45" y="146"/>
                  </a:cubicBezTo>
                  <a:cubicBezTo>
                    <a:pt x="39" y="145"/>
                    <a:pt x="37" y="145"/>
                    <a:pt x="32" y="142"/>
                  </a:cubicBezTo>
                  <a:cubicBezTo>
                    <a:pt x="26" y="138"/>
                    <a:pt x="24" y="135"/>
                    <a:pt x="20" y="130"/>
                  </a:cubicBezTo>
                  <a:cubicBezTo>
                    <a:pt x="14" y="122"/>
                    <a:pt x="8" y="113"/>
                    <a:pt x="7" y="103"/>
                  </a:cubicBezTo>
                  <a:cubicBezTo>
                    <a:pt x="4" y="101"/>
                    <a:pt x="1" y="96"/>
                    <a:pt x="0" y="93"/>
                  </a:cubicBezTo>
                  <a:cubicBezTo>
                    <a:pt x="0" y="93"/>
                    <a:pt x="0" y="93"/>
                    <a:pt x="0" y="93"/>
                  </a:cubicBezTo>
                  <a:cubicBezTo>
                    <a:pt x="35" y="93"/>
                    <a:pt x="35" y="93"/>
                    <a:pt x="35" y="93"/>
                  </a:cubicBezTo>
                  <a:cubicBezTo>
                    <a:pt x="35" y="81"/>
                    <a:pt x="35" y="81"/>
                    <a:pt x="35" y="81"/>
                  </a:cubicBezTo>
                  <a:cubicBezTo>
                    <a:pt x="35" y="80"/>
                    <a:pt x="35" y="78"/>
                    <a:pt x="35" y="77"/>
                  </a:cubicBezTo>
                  <a:cubicBezTo>
                    <a:pt x="35" y="76"/>
                    <a:pt x="34" y="75"/>
                    <a:pt x="33" y="74"/>
                  </a:cubicBezTo>
                  <a:cubicBezTo>
                    <a:pt x="33" y="74"/>
                    <a:pt x="32" y="73"/>
                    <a:pt x="32" y="72"/>
                  </a:cubicBezTo>
                  <a:cubicBezTo>
                    <a:pt x="32" y="71"/>
                    <a:pt x="32" y="70"/>
                    <a:pt x="33" y="69"/>
                  </a:cubicBezTo>
                  <a:cubicBezTo>
                    <a:pt x="95" y="18"/>
                    <a:pt x="95" y="18"/>
                    <a:pt x="95" y="18"/>
                  </a:cubicBezTo>
                  <a:cubicBezTo>
                    <a:pt x="95" y="18"/>
                    <a:pt x="95" y="18"/>
                    <a:pt x="95" y="18"/>
                  </a:cubicBezTo>
                  <a:cubicBezTo>
                    <a:pt x="112" y="1"/>
                    <a:pt x="112" y="1"/>
                    <a:pt x="112" y="1"/>
                  </a:cubicBezTo>
                  <a:cubicBezTo>
                    <a:pt x="112" y="1"/>
                    <a:pt x="112" y="1"/>
                    <a:pt x="112" y="1"/>
                  </a:cubicBezTo>
                  <a:cubicBezTo>
                    <a:pt x="130" y="0"/>
                    <a:pt x="130" y="0"/>
                    <a:pt x="130" y="0"/>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1" name="JOHNSON"/>
            <p:cNvSpPr>
              <a:spLocks/>
            </p:cNvSpPr>
            <p:nvPr/>
          </p:nvSpPr>
          <p:spPr bwMode="auto">
            <a:xfrm>
              <a:off x="4816475" y="3309938"/>
              <a:ext cx="504825" cy="371475"/>
            </a:xfrm>
            <a:custGeom>
              <a:avLst/>
              <a:gdLst>
                <a:gd name="T0" fmla="*/ 175 w 212"/>
                <a:gd name="T1" fmla="*/ 1 h 156"/>
                <a:gd name="T2" fmla="*/ 184 w 212"/>
                <a:gd name="T3" fmla="*/ 8 h 156"/>
                <a:gd name="T4" fmla="*/ 190 w 212"/>
                <a:gd name="T5" fmla="*/ 14 h 156"/>
                <a:gd name="T6" fmla="*/ 195 w 212"/>
                <a:gd name="T7" fmla="*/ 19 h 156"/>
                <a:gd name="T8" fmla="*/ 199 w 212"/>
                <a:gd name="T9" fmla="*/ 23 h 156"/>
                <a:gd name="T10" fmla="*/ 204 w 212"/>
                <a:gd name="T11" fmla="*/ 27 h 156"/>
                <a:gd name="T12" fmla="*/ 212 w 212"/>
                <a:gd name="T13" fmla="*/ 33 h 156"/>
                <a:gd name="T14" fmla="*/ 212 w 212"/>
                <a:gd name="T15" fmla="*/ 33 h 156"/>
                <a:gd name="T16" fmla="*/ 210 w 212"/>
                <a:gd name="T17" fmla="*/ 39 h 156"/>
                <a:gd name="T18" fmla="*/ 204 w 212"/>
                <a:gd name="T19" fmla="*/ 51 h 156"/>
                <a:gd name="T20" fmla="*/ 188 w 212"/>
                <a:gd name="T21" fmla="*/ 62 h 156"/>
                <a:gd name="T22" fmla="*/ 186 w 212"/>
                <a:gd name="T23" fmla="*/ 72 h 156"/>
                <a:gd name="T24" fmla="*/ 198 w 212"/>
                <a:gd name="T25" fmla="*/ 84 h 156"/>
                <a:gd name="T26" fmla="*/ 185 w 212"/>
                <a:gd name="T27" fmla="*/ 91 h 156"/>
                <a:gd name="T28" fmla="*/ 172 w 212"/>
                <a:gd name="T29" fmla="*/ 102 h 156"/>
                <a:gd name="T30" fmla="*/ 151 w 212"/>
                <a:gd name="T31" fmla="*/ 118 h 156"/>
                <a:gd name="T32" fmla="*/ 151 w 212"/>
                <a:gd name="T33" fmla="*/ 136 h 156"/>
                <a:gd name="T34" fmla="*/ 156 w 212"/>
                <a:gd name="T35" fmla="*/ 144 h 156"/>
                <a:gd name="T36" fmla="*/ 143 w 212"/>
                <a:gd name="T37" fmla="*/ 147 h 156"/>
                <a:gd name="T38" fmla="*/ 131 w 212"/>
                <a:gd name="T39" fmla="*/ 151 h 156"/>
                <a:gd name="T40" fmla="*/ 126 w 212"/>
                <a:gd name="T41" fmla="*/ 156 h 156"/>
                <a:gd name="T42" fmla="*/ 126 w 212"/>
                <a:gd name="T43" fmla="*/ 156 h 156"/>
                <a:gd name="T44" fmla="*/ 114 w 212"/>
                <a:gd name="T45" fmla="*/ 148 h 156"/>
                <a:gd name="T46" fmla="*/ 114 w 212"/>
                <a:gd name="T47" fmla="*/ 104 h 156"/>
                <a:gd name="T48" fmla="*/ 65 w 212"/>
                <a:gd name="T49" fmla="*/ 82 h 156"/>
                <a:gd name="T50" fmla="*/ 65 w 212"/>
                <a:gd name="T51" fmla="*/ 68 h 156"/>
                <a:gd name="T52" fmla="*/ 39 w 212"/>
                <a:gd name="T53" fmla="*/ 54 h 156"/>
                <a:gd name="T54" fmla="*/ 0 w 212"/>
                <a:gd name="T55" fmla="*/ 54 h 156"/>
                <a:gd name="T56" fmla="*/ 0 w 212"/>
                <a:gd name="T57" fmla="*/ 54 h 156"/>
                <a:gd name="T58" fmla="*/ 1 w 212"/>
                <a:gd name="T59" fmla="*/ 30 h 156"/>
                <a:gd name="T60" fmla="*/ 1 w 212"/>
                <a:gd name="T61" fmla="*/ 30 h 156"/>
                <a:gd name="T62" fmla="*/ 58 w 212"/>
                <a:gd name="T63" fmla="*/ 6 h 156"/>
                <a:gd name="T64" fmla="*/ 75 w 212"/>
                <a:gd name="T65" fmla="*/ 23 h 156"/>
                <a:gd name="T66" fmla="*/ 97 w 212"/>
                <a:gd name="T67" fmla="*/ 18 h 156"/>
                <a:gd name="T68" fmla="*/ 110 w 212"/>
                <a:gd name="T69" fmla="*/ 13 h 156"/>
                <a:gd name="T70" fmla="*/ 133 w 212"/>
                <a:gd name="T71" fmla="*/ 13 h 156"/>
                <a:gd name="T72" fmla="*/ 150 w 212"/>
                <a:gd name="T73" fmla="*/ 6 h 156"/>
                <a:gd name="T74" fmla="*/ 163 w 212"/>
                <a:gd name="T75" fmla="*/ 0 h 156"/>
                <a:gd name="T76" fmla="*/ 175 w 212"/>
                <a:gd name="T77" fmla="*/ 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156">
                  <a:moveTo>
                    <a:pt x="175" y="1"/>
                  </a:moveTo>
                  <a:cubicBezTo>
                    <a:pt x="178" y="3"/>
                    <a:pt x="182" y="6"/>
                    <a:pt x="184" y="8"/>
                  </a:cubicBezTo>
                  <a:cubicBezTo>
                    <a:pt x="186" y="10"/>
                    <a:pt x="188" y="12"/>
                    <a:pt x="190" y="14"/>
                  </a:cubicBezTo>
                  <a:cubicBezTo>
                    <a:pt x="191" y="15"/>
                    <a:pt x="193" y="18"/>
                    <a:pt x="195" y="19"/>
                  </a:cubicBezTo>
                  <a:cubicBezTo>
                    <a:pt x="196" y="21"/>
                    <a:pt x="197" y="22"/>
                    <a:pt x="199" y="23"/>
                  </a:cubicBezTo>
                  <a:cubicBezTo>
                    <a:pt x="201" y="25"/>
                    <a:pt x="202" y="26"/>
                    <a:pt x="204" y="27"/>
                  </a:cubicBezTo>
                  <a:cubicBezTo>
                    <a:pt x="212" y="33"/>
                    <a:pt x="212" y="33"/>
                    <a:pt x="212" y="33"/>
                  </a:cubicBezTo>
                  <a:cubicBezTo>
                    <a:pt x="212" y="33"/>
                    <a:pt x="212" y="33"/>
                    <a:pt x="212" y="33"/>
                  </a:cubicBezTo>
                  <a:cubicBezTo>
                    <a:pt x="210" y="39"/>
                    <a:pt x="210" y="39"/>
                    <a:pt x="210" y="39"/>
                  </a:cubicBezTo>
                  <a:cubicBezTo>
                    <a:pt x="208" y="42"/>
                    <a:pt x="207" y="49"/>
                    <a:pt x="204" y="51"/>
                  </a:cubicBezTo>
                  <a:cubicBezTo>
                    <a:pt x="198" y="53"/>
                    <a:pt x="194" y="59"/>
                    <a:pt x="188" y="62"/>
                  </a:cubicBezTo>
                  <a:cubicBezTo>
                    <a:pt x="184" y="65"/>
                    <a:pt x="185" y="68"/>
                    <a:pt x="186" y="72"/>
                  </a:cubicBezTo>
                  <a:cubicBezTo>
                    <a:pt x="188" y="76"/>
                    <a:pt x="194" y="84"/>
                    <a:pt x="198" y="84"/>
                  </a:cubicBezTo>
                  <a:cubicBezTo>
                    <a:pt x="202" y="89"/>
                    <a:pt x="189" y="91"/>
                    <a:pt x="185" y="91"/>
                  </a:cubicBezTo>
                  <a:cubicBezTo>
                    <a:pt x="177" y="93"/>
                    <a:pt x="178" y="98"/>
                    <a:pt x="172" y="102"/>
                  </a:cubicBezTo>
                  <a:cubicBezTo>
                    <a:pt x="165" y="108"/>
                    <a:pt x="157" y="112"/>
                    <a:pt x="151" y="118"/>
                  </a:cubicBezTo>
                  <a:cubicBezTo>
                    <a:pt x="144" y="123"/>
                    <a:pt x="148" y="130"/>
                    <a:pt x="151" y="136"/>
                  </a:cubicBezTo>
                  <a:cubicBezTo>
                    <a:pt x="152" y="138"/>
                    <a:pt x="157" y="141"/>
                    <a:pt x="156" y="144"/>
                  </a:cubicBezTo>
                  <a:cubicBezTo>
                    <a:pt x="152" y="146"/>
                    <a:pt x="146" y="145"/>
                    <a:pt x="143" y="147"/>
                  </a:cubicBezTo>
                  <a:cubicBezTo>
                    <a:pt x="139" y="150"/>
                    <a:pt x="135" y="149"/>
                    <a:pt x="131" y="151"/>
                  </a:cubicBezTo>
                  <a:cubicBezTo>
                    <a:pt x="129" y="152"/>
                    <a:pt x="127" y="154"/>
                    <a:pt x="126" y="156"/>
                  </a:cubicBezTo>
                  <a:cubicBezTo>
                    <a:pt x="126" y="156"/>
                    <a:pt x="126" y="156"/>
                    <a:pt x="126" y="156"/>
                  </a:cubicBezTo>
                  <a:cubicBezTo>
                    <a:pt x="114" y="148"/>
                    <a:pt x="114" y="148"/>
                    <a:pt x="114" y="148"/>
                  </a:cubicBezTo>
                  <a:cubicBezTo>
                    <a:pt x="114" y="104"/>
                    <a:pt x="114" y="104"/>
                    <a:pt x="114" y="104"/>
                  </a:cubicBezTo>
                  <a:cubicBezTo>
                    <a:pt x="65" y="82"/>
                    <a:pt x="65" y="82"/>
                    <a:pt x="65" y="82"/>
                  </a:cubicBezTo>
                  <a:cubicBezTo>
                    <a:pt x="65" y="68"/>
                    <a:pt x="65" y="68"/>
                    <a:pt x="65" y="68"/>
                  </a:cubicBezTo>
                  <a:cubicBezTo>
                    <a:pt x="39" y="54"/>
                    <a:pt x="39" y="54"/>
                    <a:pt x="39" y="54"/>
                  </a:cubicBezTo>
                  <a:cubicBezTo>
                    <a:pt x="0" y="54"/>
                    <a:pt x="0" y="54"/>
                    <a:pt x="0" y="54"/>
                  </a:cubicBezTo>
                  <a:cubicBezTo>
                    <a:pt x="0" y="54"/>
                    <a:pt x="0" y="54"/>
                    <a:pt x="0" y="54"/>
                  </a:cubicBezTo>
                  <a:cubicBezTo>
                    <a:pt x="1" y="30"/>
                    <a:pt x="1" y="30"/>
                    <a:pt x="1" y="30"/>
                  </a:cubicBezTo>
                  <a:cubicBezTo>
                    <a:pt x="1" y="30"/>
                    <a:pt x="1" y="30"/>
                    <a:pt x="1" y="30"/>
                  </a:cubicBezTo>
                  <a:cubicBezTo>
                    <a:pt x="58" y="6"/>
                    <a:pt x="58" y="6"/>
                    <a:pt x="58" y="6"/>
                  </a:cubicBezTo>
                  <a:cubicBezTo>
                    <a:pt x="66" y="10"/>
                    <a:pt x="73" y="13"/>
                    <a:pt x="75" y="23"/>
                  </a:cubicBezTo>
                  <a:cubicBezTo>
                    <a:pt x="80" y="24"/>
                    <a:pt x="92" y="20"/>
                    <a:pt x="97" y="18"/>
                  </a:cubicBezTo>
                  <a:cubicBezTo>
                    <a:pt x="99" y="17"/>
                    <a:pt x="108" y="11"/>
                    <a:pt x="110" y="13"/>
                  </a:cubicBezTo>
                  <a:cubicBezTo>
                    <a:pt x="119" y="22"/>
                    <a:pt x="123" y="17"/>
                    <a:pt x="133" y="13"/>
                  </a:cubicBezTo>
                  <a:cubicBezTo>
                    <a:pt x="139" y="11"/>
                    <a:pt x="145" y="10"/>
                    <a:pt x="150" y="6"/>
                  </a:cubicBezTo>
                  <a:cubicBezTo>
                    <a:pt x="154" y="2"/>
                    <a:pt x="158" y="2"/>
                    <a:pt x="163" y="0"/>
                  </a:cubicBezTo>
                  <a:cubicBezTo>
                    <a:pt x="175" y="1"/>
                    <a:pt x="175" y="1"/>
                    <a:pt x="175" y="1"/>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2" name="WASHINGTON"/>
            <p:cNvSpPr>
              <a:spLocks/>
            </p:cNvSpPr>
            <p:nvPr/>
          </p:nvSpPr>
          <p:spPr bwMode="auto">
            <a:xfrm>
              <a:off x="4691063" y="2808288"/>
              <a:ext cx="558800" cy="573088"/>
            </a:xfrm>
            <a:custGeom>
              <a:avLst/>
              <a:gdLst>
                <a:gd name="T0" fmla="*/ 138 w 235"/>
                <a:gd name="T1" fmla="*/ 8 h 241"/>
                <a:gd name="T2" fmla="*/ 140 w 235"/>
                <a:gd name="T3" fmla="*/ 27 h 241"/>
                <a:gd name="T4" fmla="*/ 158 w 235"/>
                <a:gd name="T5" fmla="*/ 49 h 241"/>
                <a:gd name="T6" fmla="*/ 171 w 235"/>
                <a:gd name="T7" fmla="*/ 62 h 241"/>
                <a:gd name="T8" fmla="*/ 178 w 235"/>
                <a:gd name="T9" fmla="*/ 72 h 241"/>
                <a:gd name="T10" fmla="*/ 203 w 235"/>
                <a:gd name="T11" fmla="*/ 111 h 241"/>
                <a:gd name="T12" fmla="*/ 216 w 235"/>
                <a:gd name="T13" fmla="*/ 115 h 241"/>
                <a:gd name="T14" fmla="*/ 223 w 235"/>
                <a:gd name="T15" fmla="*/ 154 h 241"/>
                <a:gd name="T16" fmla="*/ 232 w 235"/>
                <a:gd name="T17" fmla="*/ 188 h 241"/>
                <a:gd name="T18" fmla="*/ 229 w 235"/>
                <a:gd name="T19" fmla="*/ 201 h 241"/>
                <a:gd name="T20" fmla="*/ 228 w 235"/>
                <a:gd name="T21" fmla="*/ 212 h 241"/>
                <a:gd name="T22" fmla="*/ 203 w 235"/>
                <a:gd name="T23" fmla="*/ 217 h 241"/>
                <a:gd name="T24" fmla="*/ 163 w 235"/>
                <a:gd name="T25" fmla="*/ 224 h 241"/>
                <a:gd name="T26" fmla="*/ 128 w 235"/>
                <a:gd name="T27" fmla="*/ 234 h 241"/>
                <a:gd name="T28" fmla="*/ 54 w 235"/>
                <a:gd name="T29" fmla="*/ 241 h 241"/>
                <a:gd name="T30" fmla="*/ 49 w 235"/>
                <a:gd name="T31" fmla="*/ 239 h 241"/>
                <a:gd name="T32" fmla="*/ 49 w 235"/>
                <a:gd name="T33" fmla="*/ 219 h 241"/>
                <a:gd name="T34" fmla="*/ 35 w 235"/>
                <a:gd name="T35" fmla="*/ 196 h 241"/>
                <a:gd name="T36" fmla="*/ 7 w 235"/>
                <a:gd name="T37" fmla="*/ 165 h 241"/>
                <a:gd name="T38" fmla="*/ 0 w 235"/>
                <a:gd name="T39" fmla="*/ 148 h 241"/>
                <a:gd name="T40" fmla="*/ 3 w 235"/>
                <a:gd name="T41" fmla="*/ 136 h 241"/>
                <a:gd name="T42" fmla="*/ 5 w 235"/>
                <a:gd name="T43" fmla="*/ 134 h 241"/>
                <a:gd name="T44" fmla="*/ 9 w 235"/>
                <a:gd name="T45" fmla="*/ 131 h 241"/>
                <a:gd name="T46" fmla="*/ 9 w 235"/>
                <a:gd name="T47" fmla="*/ 126 h 241"/>
                <a:gd name="T48" fmla="*/ 3 w 235"/>
                <a:gd name="T49" fmla="*/ 111 h 241"/>
                <a:gd name="T50" fmla="*/ 12 w 235"/>
                <a:gd name="T51" fmla="*/ 97 h 241"/>
                <a:gd name="T52" fmla="*/ 12 w 235"/>
                <a:gd name="T53" fmla="*/ 84 h 241"/>
                <a:gd name="T54" fmla="*/ 33 w 235"/>
                <a:gd name="T55" fmla="*/ 81 h 241"/>
                <a:gd name="T56" fmla="*/ 60 w 235"/>
                <a:gd name="T57" fmla="*/ 67 h 241"/>
                <a:gd name="T58" fmla="*/ 83 w 235"/>
                <a:gd name="T59" fmla="*/ 41 h 241"/>
                <a:gd name="T60" fmla="*/ 88 w 235"/>
                <a:gd name="T61" fmla="*/ 30 h 241"/>
                <a:gd name="T62" fmla="*/ 103 w 235"/>
                <a:gd name="T63" fmla="*/ 22 h 241"/>
                <a:gd name="T64" fmla="*/ 131 w 235"/>
                <a:gd name="T65" fmla="*/ 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241">
                  <a:moveTo>
                    <a:pt x="136" y="0"/>
                  </a:moveTo>
                  <a:cubicBezTo>
                    <a:pt x="137" y="3"/>
                    <a:pt x="136" y="6"/>
                    <a:pt x="138" y="8"/>
                  </a:cubicBezTo>
                  <a:cubicBezTo>
                    <a:pt x="139" y="10"/>
                    <a:pt x="142" y="12"/>
                    <a:pt x="142" y="14"/>
                  </a:cubicBezTo>
                  <a:cubicBezTo>
                    <a:pt x="146" y="18"/>
                    <a:pt x="141" y="23"/>
                    <a:pt x="140" y="27"/>
                  </a:cubicBezTo>
                  <a:cubicBezTo>
                    <a:pt x="139" y="36"/>
                    <a:pt x="145" y="38"/>
                    <a:pt x="150" y="43"/>
                  </a:cubicBezTo>
                  <a:cubicBezTo>
                    <a:pt x="153" y="47"/>
                    <a:pt x="154" y="48"/>
                    <a:pt x="158" y="49"/>
                  </a:cubicBezTo>
                  <a:cubicBezTo>
                    <a:pt x="161" y="51"/>
                    <a:pt x="166" y="53"/>
                    <a:pt x="167" y="56"/>
                  </a:cubicBezTo>
                  <a:cubicBezTo>
                    <a:pt x="171" y="62"/>
                    <a:pt x="171" y="62"/>
                    <a:pt x="171" y="62"/>
                  </a:cubicBezTo>
                  <a:cubicBezTo>
                    <a:pt x="171" y="62"/>
                    <a:pt x="171" y="62"/>
                    <a:pt x="171" y="62"/>
                  </a:cubicBezTo>
                  <a:cubicBezTo>
                    <a:pt x="172" y="65"/>
                    <a:pt x="175" y="70"/>
                    <a:pt x="178" y="72"/>
                  </a:cubicBezTo>
                  <a:cubicBezTo>
                    <a:pt x="179" y="82"/>
                    <a:pt x="185" y="91"/>
                    <a:pt x="191" y="99"/>
                  </a:cubicBezTo>
                  <a:cubicBezTo>
                    <a:pt x="195" y="104"/>
                    <a:pt x="197" y="107"/>
                    <a:pt x="203" y="111"/>
                  </a:cubicBezTo>
                  <a:cubicBezTo>
                    <a:pt x="208" y="114"/>
                    <a:pt x="210" y="114"/>
                    <a:pt x="216" y="115"/>
                  </a:cubicBezTo>
                  <a:cubicBezTo>
                    <a:pt x="216" y="115"/>
                    <a:pt x="216" y="115"/>
                    <a:pt x="216" y="115"/>
                  </a:cubicBezTo>
                  <a:cubicBezTo>
                    <a:pt x="218" y="121"/>
                    <a:pt x="218" y="127"/>
                    <a:pt x="220" y="132"/>
                  </a:cubicBezTo>
                  <a:cubicBezTo>
                    <a:pt x="223" y="138"/>
                    <a:pt x="219" y="149"/>
                    <a:pt x="223" y="154"/>
                  </a:cubicBezTo>
                  <a:cubicBezTo>
                    <a:pt x="227" y="158"/>
                    <a:pt x="233" y="163"/>
                    <a:pt x="233" y="169"/>
                  </a:cubicBezTo>
                  <a:cubicBezTo>
                    <a:pt x="233" y="173"/>
                    <a:pt x="235" y="186"/>
                    <a:pt x="232" y="188"/>
                  </a:cubicBezTo>
                  <a:cubicBezTo>
                    <a:pt x="231" y="190"/>
                    <a:pt x="230" y="192"/>
                    <a:pt x="230" y="194"/>
                  </a:cubicBezTo>
                  <a:cubicBezTo>
                    <a:pt x="229" y="196"/>
                    <a:pt x="230" y="199"/>
                    <a:pt x="229" y="201"/>
                  </a:cubicBezTo>
                  <a:cubicBezTo>
                    <a:pt x="228" y="212"/>
                    <a:pt x="228" y="212"/>
                    <a:pt x="228" y="212"/>
                  </a:cubicBezTo>
                  <a:cubicBezTo>
                    <a:pt x="228" y="212"/>
                    <a:pt x="228" y="212"/>
                    <a:pt x="228" y="212"/>
                  </a:cubicBezTo>
                  <a:cubicBezTo>
                    <a:pt x="216" y="211"/>
                    <a:pt x="216" y="211"/>
                    <a:pt x="216" y="211"/>
                  </a:cubicBezTo>
                  <a:cubicBezTo>
                    <a:pt x="211" y="213"/>
                    <a:pt x="207" y="213"/>
                    <a:pt x="203" y="217"/>
                  </a:cubicBezTo>
                  <a:cubicBezTo>
                    <a:pt x="198" y="221"/>
                    <a:pt x="192" y="222"/>
                    <a:pt x="186" y="224"/>
                  </a:cubicBezTo>
                  <a:cubicBezTo>
                    <a:pt x="176" y="228"/>
                    <a:pt x="172" y="233"/>
                    <a:pt x="163" y="224"/>
                  </a:cubicBezTo>
                  <a:cubicBezTo>
                    <a:pt x="161" y="222"/>
                    <a:pt x="152" y="228"/>
                    <a:pt x="150" y="229"/>
                  </a:cubicBezTo>
                  <a:cubicBezTo>
                    <a:pt x="145" y="231"/>
                    <a:pt x="133" y="235"/>
                    <a:pt x="128" y="234"/>
                  </a:cubicBezTo>
                  <a:cubicBezTo>
                    <a:pt x="126" y="224"/>
                    <a:pt x="119" y="221"/>
                    <a:pt x="111" y="217"/>
                  </a:cubicBezTo>
                  <a:cubicBezTo>
                    <a:pt x="54" y="241"/>
                    <a:pt x="54" y="241"/>
                    <a:pt x="54" y="241"/>
                  </a:cubicBezTo>
                  <a:cubicBezTo>
                    <a:pt x="54" y="241"/>
                    <a:pt x="54" y="241"/>
                    <a:pt x="54" y="241"/>
                  </a:cubicBezTo>
                  <a:cubicBezTo>
                    <a:pt x="49" y="239"/>
                    <a:pt x="49" y="239"/>
                    <a:pt x="49" y="239"/>
                  </a:cubicBezTo>
                  <a:cubicBezTo>
                    <a:pt x="49" y="235"/>
                    <a:pt x="48" y="232"/>
                    <a:pt x="48" y="228"/>
                  </a:cubicBezTo>
                  <a:cubicBezTo>
                    <a:pt x="48" y="225"/>
                    <a:pt x="49" y="222"/>
                    <a:pt x="49" y="219"/>
                  </a:cubicBezTo>
                  <a:cubicBezTo>
                    <a:pt x="47" y="217"/>
                    <a:pt x="46" y="214"/>
                    <a:pt x="45" y="211"/>
                  </a:cubicBezTo>
                  <a:cubicBezTo>
                    <a:pt x="44" y="205"/>
                    <a:pt x="38" y="201"/>
                    <a:pt x="35" y="196"/>
                  </a:cubicBezTo>
                  <a:cubicBezTo>
                    <a:pt x="28" y="196"/>
                    <a:pt x="19" y="195"/>
                    <a:pt x="16" y="188"/>
                  </a:cubicBezTo>
                  <a:cubicBezTo>
                    <a:pt x="13" y="181"/>
                    <a:pt x="9" y="173"/>
                    <a:pt x="7" y="165"/>
                  </a:cubicBezTo>
                  <a:cubicBezTo>
                    <a:pt x="6" y="160"/>
                    <a:pt x="4" y="151"/>
                    <a:pt x="0" y="148"/>
                  </a:cubicBezTo>
                  <a:cubicBezTo>
                    <a:pt x="0" y="148"/>
                    <a:pt x="0" y="148"/>
                    <a:pt x="0" y="148"/>
                  </a:cubicBezTo>
                  <a:cubicBezTo>
                    <a:pt x="3" y="138"/>
                    <a:pt x="3" y="138"/>
                    <a:pt x="3" y="138"/>
                  </a:cubicBezTo>
                  <a:cubicBezTo>
                    <a:pt x="3" y="138"/>
                    <a:pt x="3" y="137"/>
                    <a:pt x="3" y="136"/>
                  </a:cubicBezTo>
                  <a:cubicBezTo>
                    <a:pt x="3" y="136"/>
                    <a:pt x="4" y="135"/>
                    <a:pt x="4" y="135"/>
                  </a:cubicBezTo>
                  <a:cubicBezTo>
                    <a:pt x="4" y="135"/>
                    <a:pt x="5" y="135"/>
                    <a:pt x="5" y="134"/>
                  </a:cubicBezTo>
                  <a:cubicBezTo>
                    <a:pt x="6" y="133"/>
                    <a:pt x="7" y="132"/>
                    <a:pt x="8" y="132"/>
                  </a:cubicBezTo>
                  <a:cubicBezTo>
                    <a:pt x="8" y="132"/>
                    <a:pt x="9" y="131"/>
                    <a:pt x="9" y="131"/>
                  </a:cubicBezTo>
                  <a:cubicBezTo>
                    <a:pt x="10" y="131"/>
                    <a:pt x="10" y="130"/>
                    <a:pt x="10" y="129"/>
                  </a:cubicBezTo>
                  <a:cubicBezTo>
                    <a:pt x="9" y="128"/>
                    <a:pt x="9" y="128"/>
                    <a:pt x="9" y="126"/>
                  </a:cubicBezTo>
                  <a:cubicBezTo>
                    <a:pt x="10" y="124"/>
                    <a:pt x="9" y="118"/>
                    <a:pt x="6" y="117"/>
                  </a:cubicBezTo>
                  <a:cubicBezTo>
                    <a:pt x="5" y="115"/>
                    <a:pt x="4" y="114"/>
                    <a:pt x="3" y="111"/>
                  </a:cubicBezTo>
                  <a:cubicBezTo>
                    <a:pt x="3" y="108"/>
                    <a:pt x="6" y="107"/>
                    <a:pt x="6" y="105"/>
                  </a:cubicBezTo>
                  <a:cubicBezTo>
                    <a:pt x="8" y="104"/>
                    <a:pt x="11" y="99"/>
                    <a:pt x="12" y="97"/>
                  </a:cubicBezTo>
                  <a:cubicBezTo>
                    <a:pt x="13" y="93"/>
                    <a:pt x="13" y="89"/>
                    <a:pt x="12" y="84"/>
                  </a:cubicBezTo>
                  <a:cubicBezTo>
                    <a:pt x="12" y="84"/>
                    <a:pt x="12" y="84"/>
                    <a:pt x="12" y="84"/>
                  </a:cubicBezTo>
                  <a:cubicBezTo>
                    <a:pt x="17" y="83"/>
                    <a:pt x="17" y="83"/>
                    <a:pt x="17" y="83"/>
                  </a:cubicBezTo>
                  <a:cubicBezTo>
                    <a:pt x="22" y="83"/>
                    <a:pt x="29" y="84"/>
                    <a:pt x="33" y="81"/>
                  </a:cubicBezTo>
                  <a:cubicBezTo>
                    <a:pt x="36" y="78"/>
                    <a:pt x="38" y="74"/>
                    <a:pt x="41" y="71"/>
                  </a:cubicBezTo>
                  <a:cubicBezTo>
                    <a:pt x="48" y="71"/>
                    <a:pt x="54" y="70"/>
                    <a:pt x="60" y="67"/>
                  </a:cubicBezTo>
                  <a:cubicBezTo>
                    <a:pt x="65" y="65"/>
                    <a:pt x="76" y="59"/>
                    <a:pt x="77" y="54"/>
                  </a:cubicBezTo>
                  <a:cubicBezTo>
                    <a:pt x="80" y="50"/>
                    <a:pt x="82" y="46"/>
                    <a:pt x="83" y="41"/>
                  </a:cubicBezTo>
                  <a:cubicBezTo>
                    <a:pt x="84" y="38"/>
                    <a:pt x="87" y="34"/>
                    <a:pt x="88" y="31"/>
                  </a:cubicBezTo>
                  <a:cubicBezTo>
                    <a:pt x="88" y="31"/>
                    <a:pt x="88" y="31"/>
                    <a:pt x="88" y="30"/>
                  </a:cubicBezTo>
                  <a:cubicBezTo>
                    <a:pt x="90" y="28"/>
                    <a:pt x="91" y="24"/>
                    <a:pt x="94" y="24"/>
                  </a:cubicBezTo>
                  <a:cubicBezTo>
                    <a:pt x="97" y="23"/>
                    <a:pt x="101" y="23"/>
                    <a:pt x="103" y="22"/>
                  </a:cubicBezTo>
                  <a:cubicBezTo>
                    <a:pt x="105" y="22"/>
                    <a:pt x="107" y="20"/>
                    <a:pt x="109" y="19"/>
                  </a:cubicBezTo>
                  <a:cubicBezTo>
                    <a:pt x="118" y="14"/>
                    <a:pt x="120" y="5"/>
                    <a:pt x="131" y="4"/>
                  </a:cubicBezTo>
                  <a:cubicBezTo>
                    <a:pt x="136" y="0"/>
                    <a:pt x="136" y="0"/>
                    <a:pt x="136" y="0"/>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3" name="GLASCOCK"/>
            <p:cNvSpPr>
              <a:spLocks/>
            </p:cNvSpPr>
            <p:nvPr/>
          </p:nvSpPr>
          <p:spPr bwMode="auto">
            <a:xfrm>
              <a:off x="5014913" y="2713038"/>
              <a:ext cx="309563" cy="242888"/>
            </a:xfrm>
            <a:custGeom>
              <a:avLst/>
              <a:gdLst>
                <a:gd name="T0" fmla="*/ 0 w 130"/>
                <a:gd name="T1" fmla="*/ 40 h 102"/>
                <a:gd name="T2" fmla="*/ 2 w 130"/>
                <a:gd name="T3" fmla="*/ 48 h 102"/>
                <a:gd name="T4" fmla="*/ 6 w 130"/>
                <a:gd name="T5" fmla="*/ 54 h 102"/>
                <a:gd name="T6" fmla="*/ 4 w 130"/>
                <a:gd name="T7" fmla="*/ 67 h 102"/>
                <a:gd name="T8" fmla="*/ 14 w 130"/>
                <a:gd name="T9" fmla="*/ 83 h 102"/>
                <a:gd name="T10" fmla="*/ 22 w 130"/>
                <a:gd name="T11" fmla="*/ 89 h 102"/>
                <a:gd name="T12" fmla="*/ 31 w 130"/>
                <a:gd name="T13" fmla="*/ 96 h 102"/>
                <a:gd name="T14" fmla="*/ 35 w 130"/>
                <a:gd name="T15" fmla="*/ 102 h 102"/>
                <a:gd name="T16" fmla="*/ 35 w 130"/>
                <a:gd name="T17" fmla="*/ 102 h 102"/>
                <a:gd name="T18" fmla="*/ 70 w 130"/>
                <a:gd name="T19" fmla="*/ 102 h 102"/>
                <a:gd name="T20" fmla="*/ 70 w 130"/>
                <a:gd name="T21" fmla="*/ 90 h 102"/>
                <a:gd name="T22" fmla="*/ 70 w 130"/>
                <a:gd name="T23" fmla="*/ 86 h 102"/>
                <a:gd name="T24" fmla="*/ 68 w 130"/>
                <a:gd name="T25" fmla="*/ 83 h 102"/>
                <a:gd name="T26" fmla="*/ 67 w 130"/>
                <a:gd name="T27" fmla="*/ 81 h 102"/>
                <a:gd name="T28" fmla="*/ 68 w 130"/>
                <a:gd name="T29" fmla="*/ 78 h 102"/>
                <a:gd name="T30" fmla="*/ 130 w 130"/>
                <a:gd name="T31" fmla="*/ 27 h 102"/>
                <a:gd name="T32" fmla="*/ 130 w 130"/>
                <a:gd name="T33" fmla="*/ 27 h 102"/>
                <a:gd name="T34" fmla="*/ 111 w 130"/>
                <a:gd name="T35" fmla="*/ 19 h 102"/>
                <a:gd name="T36" fmla="*/ 79 w 130"/>
                <a:gd name="T37" fmla="*/ 4 h 102"/>
                <a:gd name="T38" fmla="*/ 57 w 130"/>
                <a:gd name="T39" fmla="*/ 12 h 102"/>
                <a:gd name="T40" fmla="*/ 26 w 130"/>
                <a:gd name="T41" fmla="*/ 28 h 102"/>
                <a:gd name="T42" fmla="*/ 14 w 130"/>
                <a:gd name="T43" fmla="*/ 33 h 102"/>
                <a:gd name="T44" fmla="*/ 0 w 130"/>
                <a:gd name="T45" fmla="*/ 4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 h="102">
                  <a:moveTo>
                    <a:pt x="0" y="40"/>
                  </a:moveTo>
                  <a:cubicBezTo>
                    <a:pt x="1" y="43"/>
                    <a:pt x="0" y="46"/>
                    <a:pt x="2" y="48"/>
                  </a:cubicBezTo>
                  <a:cubicBezTo>
                    <a:pt x="3" y="50"/>
                    <a:pt x="6" y="52"/>
                    <a:pt x="6" y="54"/>
                  </a:cubicBezTo>
                  <a:cubicBezTo>
                    <a:pt x="10" y="58"/>
                    <a:pt x="5" y="63"/>
                    <a:pt x="4" y="67"/>
                  </a:cubicBezTo>
                  <a:cubicBezTo>
                    <a:pt x="3" y="76"/>
                    <a:pt x="9" y="78"/>
                    <a:pt x="14" y="83"/>
                  </a:cubicBezTo>
                  <a:cubicBezTo>
                    <a:pt x="17" y="87"/>
                    <a:pt x="18" y="88"/>
                    <a:pt x="22" y="89"/>
                  </a:cubicBezTo>
                  <a:cubicBezTo>
                    <a:pt x="25" y="91"/>
                    <a:pt x="30" y="93"/>
                    <a:pt x="31" y="96"/>
                  </a:cubicBezTo>
                  <a:cubicBezTo>
                    <a:pt x="35" y="102"/>
                    <a:pt x="35" y="102"/>
                    <a:pt x="35" y="102"/>
                  </a:cubicBezTo>
                  <a:cubicBezTo>
                    <a:pt x="35" y="102"/>
                    <a:pt x="35" y="102"/>
                    <a:pt x="35" y="102"/>
                  </a:cubicBezTo>
                  <a:cubicBezTo>
                    <a:pt x="70" y="102"/>
                    <a:pt x="70" y="102"/>
                    <a:pt x="70" y="102"/>
                  </a:cubicBezTo>
                  <a:cubicBezTo>
                    <a:pt x="70" y="90"/>
                    <a:pt x="70" y="90"/>
                    <a:pt x="70" y="90"/>
                  </a:cubicBezTo>
                  <a:cubicBezTo>
                    <a:pt x="70" y="89"/>
                    <a:pt x="70" y="87"/>
                    <a:pt x="70" y="86"/>
                  </a:cubicBezTo>
                  <a:cubicBezTo>
                    <a:pt x="70" y="85"/>
                    <a:pt x="69" y="84"/>
                    <a:pt x="68" y="83"/>
                  </a:cubicBezTo>
                  <a:cubicBezTo>
                    <a:pt x="68" y="83"/>
                    <a:pt x="67" y="82"/>
                    <a:pt x="67" y="81"/>
                  </a:cubicBezTo>
                  <a:cubicBezTo>
                    <a:pt x="67" y="80"/>
                    <a:pt x="67" y="79"/>
                    <a:pt x="68" y="78"/>
                  </a:cubicBezTo>
                  <a:cubicBezTo>
                    <a:pt x="130" y="27"/>
                    <a:pt x="130" y="27"/>
                    <a:pt x="130" y="27"/>
                  </a:cubicBezTo>
                  <a:cubicBezTo>
                    <a:pt x="130" y="27"/>
                    <a:pt x="130" y="27"/>
                    <a:pt x="130" y="27"/>
                  </a:cubicBezTo>
                  <a:cubicBezTo>
                    <a:pt x="111" y="19"/>
                    <a:pt x="111" y="19"/>
                    <a:pt x="111" y="19"/>
                  </a:cubicBezTo>
                  <a:cubicBezTo>
                    <a:pt x="103" y="15"/>
                    <a:pt x="88" y="5"/>
                    <a:pt x="79" y="4"/>
                  </a:cubicBezTo>
                  <a:cubicBezTo>
                    <a:pt x="76" y="0"/>
                    <a:pt x="60" y="9"/>
                    <a:pt x="57" y="12"/>
                  </a:cubicBezTo>
                  <a:cubicBezTo>
                    <a:pt x="44" y="13"/>
                    <a:pt x="37" y="23"/>
                    <a:pt x="26" y="28"/>
                  </a:cubicBezTo>
                  <a:cubicBezTo>
                    <a:pt x="22" y="30"/>
                    <a:pt x="18" y="30"/>
                    <a:pt x="14" y="33"/>
                  </a:cubicBezTo>
                  <a:cubicBezTo>
                    <a:pt x="10" y="35"/>
                    <a:pt x="5" y="38"/>
                    <a:pt x="0" y="40"/>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4" name="WARREN"/>
            <p:cNvSpPr>
              <a:spLocks/>
            </p:cNvSpPr>
            <p:nvPr/>
          </p:nvSpPr>
          <p:spPr bwMode="auto">
            <a:xfrm>
              <a:off x="4902200" y="2381250"/>
              <a:ext cx="461963" cy="427038"/>
            </a:xfrm>
            <a:custGeom>
              <a:avLst/>
              <a:gdLst>
                <a:gd name="T0" fmla="*/ 177 w 194"/>
                <a:gd name="T1" fmla="*/ 166 h 179"/>
                <a:gd name="T2" fmla="*/ 194 w 194"/>
                <a:gd name="T3" fmla="*/ 149 h 179"/>
                <a:gd name="T4" fmla="*/ 194 w 194"/>
                <a:gd name="T5" fmla="*/ 149 h 179"/>
                <a:gd name="T6" fmla="*/ 183 w 194"/>
                <a:gd name="T7" fmla="*/ 143 h 179"/>
                <a:gd name="T8" fmla="*/ 171 w 194"/>
                <a:gd name="T9" fmla="*/ 135 h 179"/>
                <a:gd name="T10" fmla="*/ 153 w 194"/>
                <a:gd name="T11" fmla="*/ 134 h 179"/>
                <a:gd name="T12" fmla="*/ 144 w 194"/>
                <a:gd name="T13" fmla="*/ 131 h 179"/>
                <a:gd name="T14" fmla="*/ 132 w 194"/>
                <a:gd name="T15" fmla="*/ 126 h 179"/>
                <a:gd name="T16" fmla="*/ 131 w 194"/>
                <a:gd name="T17" fmla="*/ 125 h 179"/>
                <a:gd name="T18" fmla="*/ 130 w 194"/>
                <a:gd name="T19" fmla="*/ 124 h 179"/>
                <a:gd name="T20" fmla="*/ 129 w 194"/>
                <a:gd name="T21" fmla="*/ 107 h 179"/>
                <a:gd name="T22" fmla="*/ 123 w 194"/>
                <a:gd name="T23" fmla="*/ 90 h 179"/>
                <a:gd name="T24" fmla="*/ 112 w 194"/>
                <a:gd name="T25" fmla="*/ 76 h 179"/>
                <a:gd name="T26" fmla="*/ 99 w 194"/>
                <a:gd name="T27" fmla="*/ 35 h 179"/>
                <a:gd name="T28" fmla="*/ 89 w 194"/>
                <a:gd name="T29" fmla="*/ 2 h 179"/>
                <a:gd name="T30" fmla="*/ 89 w 194"/>
                <a:gd name="T31" fmla="*/ 0 h 179"/>
                <a:gd name="T32" fmla="*/ 89 w 194"/>
                <a:gd name="T33" fmla="*/ 0 h 179"/>
                <a:gd name="T34" fmla="*/ 73 w 194"/>
                <a:gd name="T35" fmla="*/ 8 h 179"/>
                <a:gd name="T36" fmla="*/ 73 w 194"/>
                <a:gd name="T37" fmla="*/ 8 h 179"/>
                <a:gd name="T38" fmla="*/ 64 w 194"/>
                <a:gd name="T39" fmla="*/ 16 h 179"/>
                <a:gd name="T40" fmla="*/ 60 w 194"/>
                <a:gd name="T41" fmla="*/ 23 h 179"/>
                <a:gd name="T42" fmla="*/ 56 w 194"/>
                <a:gd name="T43" fmla="*/ 32 h 179"/>
                <a:gd name="T44" fmla="*/ 43 w 194"/>
                <a:gd name="T45" fmla="*/ 50 h 179"/>
                <a:gd name="T46" fmla="*/ 26 w 194"/>
                <a:gd name="T47" fmla="*/ 49 h 179"/>
                <a:gd name="T48" fmla="*/ 19 w 194"/>
                <a:gd name="T49" fmla="*/ 46 h 179"/>
                <a:gd name="T50" fmla="*/ 8 w 194"/>
                <a:gd name="T51" fmla="*/ 63 h 179"/>
                <a:gd name="T52" fmla="*/ 0 w 194"/>
                <a:gd name="T53" fmla="*/ 82 h 179"/>
                <a:gd name="T54" fmla="*/ 0 w 194"/>
                <a:gd name="T55" fmla="*/ 82 h 179"/>
                <a:gd name="T56" fmla="*/ 15 w 194"/>
                <a:gd name="T57" fmla="*/ 93 h 179"/>
                <a:gd name="T58" fmla="*/ 19 w 194"/>
                <a:gd name="T59" fmla="*/ 121 h 179"/>
                <a:gd name="T60" fmla="*/ 24 w 194"/>
                <a:gd name="T61" fmla="*/ 131 h 179"/>
                <a:gd name="T62" fmla="*/ 25 w 194"/>
                <a:gd name="T63" fmla="*/ 138 h 179"/>
                <a:gd name="T64" fmla="*/ 29 w 194"/>
                <a:gd name="T65" fmla="*/ 143 h 179"/>
                <a:gd name="T66" fmla="*/ 30 w 194"/>
                <a:gd name="T67" fmla="*/ 160 h 179"/>
                <a:gd name="T68" fmla="*/ 40 w 194"/>
                <a:gd name="T69" fmla="*/ 174 h 179"/>
                <a:gd name="T70" fmla="*/ 47 w 194"/>
                <a:gd name="T71" fmla="*/ 179 h 179"/>
                <a:gd name="T72" fmla="*/ 47 w 194"/>
                <a:gd name="T73" fmla="*/ 179 h 179"/>
                <a:gd name="T74" fmla="*/ 61 w 194"/>
                <a:gd name="T75" fmla="*/ 172 h 179"/>
                <a:gd name="T76" fmla="*/ 73 w 194"/>
                <a:gd name="T77" fmla="*/ 167 h 179"/>
                <a:gd name="T78" fmla="*/ 104 w 194"/>
                <a:gd name="T79" fmla="*/ 151 h 179"/>
                <a:gd name="T80" fmla="*/ 126 w 194"/>
                <a:gd name="T81" fmla="*/ 143 h 179"/>
                <a:gd name="T82" fmla="*/ 158 w 194"/>
                <a:gd name="T83" fmla="*/ 158 h 179"/>
                <a:gd name="T84" fmla="*/ 177 w 194"/>
                <a:gd name="T85" fmla="*/ 16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4" h="179">
                  <a:moveTo>
                    <a:pt x="177" y="166"/>
                  </a:moveTo>
                  <a:cubicBezTo>
                    <a:pt x="194" y="149"/>
                    <a:pt x="194" y="149"/>
                    <a:pt x="194" y="149"/>
                  </a:cubicBezTo>
                  <a:cubicBezTo>
                    <a:pt x="194" y="149"/>
                    <a:pt x="194" y="149"/>
                    <a:pt x="194" y="149"/>
                  </a:cubicBezTo>
                  <a:cubicBezTo>
                    <a:pt x="183" y="143"/>
                    <a:pt x="183" y="143"/>
                    <a:pt x="183" y="143"/>
                  </a:cubicBezTo>
                  <a:cubicBezTo>
                    <a:pt x="179" y="140"/>
                    <a:pt x="176" y="136"/>
                    <a:pt x="171" y="135"/>
                  </a:cubicBezTo>
                  <a:cubicBezTo>
                    <a:pt x="165" y="134"/>
                    <a:pt x="159" y="134"/>
                    <a:pt x="153" y="134"/>
                  </a:cubicBezTo>
                  <a:cubicBezTo>
                    <a:pt x="148" y="134"/>
                    <a:pt x="147" y="133"/>
                    <a:pt x="144" y="131"/>
                  </a:cubicBezTo>
                  <a:cubicBezTo>
                    <a:pt x="141" y="129"/>
                    <a:pt x="135" y="127"/>
                    <a:pt x="132" y="126"/>
                  </a:cubicBezTo>
                  <a:cubicBezTo>
                    <a:pt x="131" y="126"/>
                    <a:pt x="131" y="126"/>
                    <a:pt x="131" y="125"/>
                  </a:cubicBezTo>
                  <a:cubicBezTo>
                    <a:pt x="130" y="125"/>
                    <a:pt x="130" y="124"/>
                    <a:pt x="130" y="124"/>
                  </a:cubicBezTo>
                  <a:cubicBezTo>
                    <a:pt x="129" y="119"/>
                    <a:pt x="129" y="113"/>
                    <a:pt x="129" y="107"/>
                  </a:cubicBezTo>
                  <a:cubicBezTo>
                    <a:pt x="127" y="99"/>
                    <a:pt x="128" y="97"/>
                    <a:pt x="123" y="90"/>
                  </a:cubicBezTo>
                  <a:cubicBezTo>
                    <a:pt x="112" y="76"/>
                    <a:pt x="112" y="76"/>
                    <a:pt x="112" y="76"/>
                  </a:cubicBezTo>
                  <a:cubicBezTo>
                    <a:pt x="104" y="66"/>
                    <a:pt x="103" y="47"/>
                    <a:pt x="99" y="35"/>
                  </a:cubicBezTo>
                  <a:cubicBezTo>
                    <a:pt x="97" y="27"/>
                    <a:pt x="94" y="9"/>
                    <a:pt x="89" y="2"/>
                  </a:cubicBezTo>
                  <a:cubicBezTo>
                    <a:pt x="89" y="0"/>
                    <a:pt x="89" y="0"/>
                    <a:pt x="89" y="0"/>
                  </a:cubicBezTo>
                  <a:cubicBezTo>
                    <a:pt x="89" y="0"/>
                    <a:pt x="89" y="0"/>
                    <a:pt x="89" y="0"/>
                  </a:cubicBezTo>
                  <a:cubicBezTo>
                    <a:pt x="73" y="8"/>
                    <a:pt x="73" y="8"/>
                    <a:pt x="73" y="8"/>
                  </a:cubicBezTo>
                  <a:cubicBezTo>
                    <a:pt x="73" y="8"/>
                    <a:pt x="73" y="8"/>
                    <a:pt x="73" y="8"/>
                  </a:cubicBezTo>
                  <a:cubicBezTo>
                    <a:pt x="64" y="16"/>
                    <a:pt x="64" y="16"/>
                    <a:pt x="64" y="16"/>
                  </a:cubicBezTo>
                  <a:cubicBezTo>
                    <a:pt x="62" y="20"/>
                    <a:pt x="62" y="19"/>
                    <a:pt x="60" y="23"/>
                  </a:cubicBezTo>
                  <a:cubicBezTo>
                    <a:pt x="59" y="27"/>
                    <a:pt x="56" y="27"/>
                    <a:pt x="56" y="32"/>
                  </a:cubicBezTo>
                  <a:cubicBezTo>
                    <a:pt x="56" y="38"/>
                    <a:pt x="49" y="49"/>
                    <a:pt x="43" y="50"/>
                  </a:cubicBezTo>
                  <a:cubicBezTo>
                    <a:pt x="38" y="51"/>
                    <a:pt x="31" y="51"/>
                    <a:pt x="26" y="49"/>
                  </a:cubicBezTo>
                  <a:cubicBezTo>
                    <a:pt x="23" y="48"/>
                    <a:pt x="21" y="46"/>
                    <a:pt x="19" y="46"/>
                  </a:cubicBezTo>
                  <a:cubicBezTo>
                    <a:pt x="15" y="52"/>
                    <a:pt x="14" y="58"/>
                    <a:pt x="8" y="63"/>
                  </a:cubicBezTo>
                  <a:cubicBezTo>
                    <a:pt x="0" y="69"/>
                    <a:pt x="2" y="74"/>
                    <a:pt x="0" y="82"/>
                  </a:cubicBezTo>
                  <a:cubicBezTo>
                    <a:pt x="0" y="82"/>
                    <a:pt x="0" y="82"/>
                    <a:pt x="0" y="82"/>
                  </a:cubicBezTo>
                  <a:cubicBezTo>
                    <a:pt x="7" y="87"/>
                    <a:pt x="15" y="83"/>
                    <a:pt x="15" y="93"/>
                  </a:cubicBezTo>
                  <a:cubicBezTo>
                    <a:pt x="15" y="99"/>
                    <a:pt x="15" y="117"/>
                    <a:pt x="19" y="121"/>
                  </a:cubicBezTo>
                  <a:cubicBezTo>
                    <a:pt x="23" y="124"/>
                    <a:pt x="24" y="125"/>
                    <a:pt x="24" y="131"/>
                  </a:cubicBezTo>
                  <a:cubicBezTo>
                    <a:pt x="24" y="133"/>
                    <a:pt x="25" y="136"/>
                    <a:pt x="25" y="138"/>
                  </a:cubicBezTo>
                  <a:cubicBezTo>
                    <a:pt x="26" y="140"/>
                    <a:pt x="29" y="142"/>
                    <a:pt x="29" y="143"/>
                  </a:cubicBezTo>
                  <a:cubicBezTo>
                    <a:pt x="33" y="146"/>
                    <a:pt x="30" y="156"/>
                    <a:pt x="30" y="160"/>
                  </a:cubicBezTo>
                  <a:cubicBezTo>
                    <a:pt x="29" y="170"/>
                    <a:pt x="35" y="169"/>
                    <a:pt x="40" y="174"/>
                  </a:cubicBezTo>
                  <a:cubicBezTo>
                    <a:pt x="47" y="179"/>
                    <a:pt x="47" y="179"/>
                    <a:pt x="47" y="179"/>
                  </a:cubicBezTo>
                  <a:cubicBezTo>
                    <a:pt x="47" y="179"/>
                    <a:pt x="47" y="179"/>
                    <a:pt x="47" y="179"/>
                  </a:cubicBezTo>
                  <a:cubicBezTo>
                    <a:pt x="52" y="177"/>
                    <a:pt x="57" y="174"/>
                    <a:pt x="61" y="172"/>
                  </a:cubicBezTo>
                  <a:cubicBezTo>
                    <a:pt x="65" y="169"/>
                    <a:pt x="69" y="169"/>
                    <a:pt x="73" y="167"/>
                  </a:cubicBezTo>
                  <a:cubicBezTo>
                    <a:pt x="84" y="162"/>
                    <a:pt x="91" y="152"/>
                    <a:pt x="104" y="151"/>
                  </a:cubicBezTo>
                  <a:cubicBezTo>
                    <a:pt x="107" y="148"/>
                    <a:pt x="123" y="139"/>
                    <a:pt x="126" y="143"/>
                  </a:cubicBezTo>
                  <a:cubicBezTo>
                    <a:pt x="135" y="144"/>
                    <a:pt x="150" y="154"/>
                    <a:pt x="158" y="158"/>
                  </a:cubicBezTo>
                  <a:cubicBezTo>
                    <a:pt x="177" y="166"/>
                    <a:pt x="177" y="166"/>
                    <a:pt x="177" y="166"/>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5" name="MCDUFFIE"/>
            <p:cNvSpPr>
              <a:spLocks/>
            </p:cNvSpPr>
            <p:nvPr/>
          </p:nvSpPr>
          <p:spPr bwMode="auto">
            <a:xfrm>
              <a:off x="5114925" y="2332038"/>
              <a:ext cx="344488" cy="404813"/>
            </a:xfrm>
            <a:custGeom>
              <a:avLst/>
              <a:gdLst>
                <a:gd name="T0" fmla="*/ 123 w 145"/>
                <a:gd name="T1" fmla="*/ 169 h 170"/>
                <a:gd name="T2" fmla="*/ 145 w 145"/>
                <a:gd name="T3" fmla="*/ 149 h 170"/>
                <a:gd name="T4" fmla="*/ 145 w 145"/>
                <a:gd name="T5" fmla="*/ 149 h 170"/>
                <a:gd name="T6" fmla="*/ 136 w 145"/>
                <a:gd name="T7" fmla="*/ 137 h 170"/>
                <a:gd name="T8" fmla="*/ 124 w 145"/>
                <a:gd name="T9" fmla="*/ 119 h 170"/>
                <a:gd name="T10" fmla="*/ 113 w 145"/>
                <a:gd name="T11" fmla="*/ 99 h 170"/>
                <a:gd name="T12" fmla="*/ 104 w 145"/>
                <a:gd name="T13" fmla="*/ 85 h 170"/>
                <a:gd name="T14" fmla="*/ 104 w 145"/>
                <a:gd name="T15" fmla="*/ 64 h 170"/>
                <a:gd name="T16" fmla="*/ 106 w 145"/>
                <a:gd name="T17" fmla="*/ 61 h 170"/>
                <a:gd name="T18" fmla="*/ 106 w 145"/>
                <a:gd name="T19" fmla="*/ 61 h 170"/>
                <a:gd name="T20" fmla="*/ 86 w 145"/>
                <a:gd name="T21" fmla="*/ 52 h 170"/>
                <a:gd name="T22" fmla="*/ 86 w 145"/>
                <a:gd name="T23" fmla="*/ 50 h 170"/>
                <a:gd name="T24" fmla="*/ 88 w 145"/>
                <a:gd name="T25" fmla="*/ 41 h 170"/>
                <a:gd name="T26" fmla="*/ 95 w 145"/>
                <a:gd name="T27" fmla="*/ 34 h 170"/>
                <a:gd name="T28" fmla="*/ 89 w 145"/>
                <a:gd name="T29" fmla="*/ 23 h 170"/>
                <a:gd name="T30" fmla="*/ 85 w 145"/>
                <a:gd name="T31" fmla="*/ 15 h 170"/>
                <a:gd name="T32" fmla="*/ 90 w 145"/>
                <a:gd name="T33" fmla="*/ 6 h 170"/>
                <a:gd name="T34" fmla="*/ 90 w 145"/>
                <a:gd name="T35" fmla="*/ 6 h 170"/>
                <a:gd name="T36" fmla="*/ 83 w 145"/>
                <a:gd name="T37" fmla="*/ 4 h 170"/>
                <a:gd name="T38" fmla="*/ 79 w 145"/>
                <a:gd name="T39" fmla="*/ 4 h 170"/>
                <a:gd name="T40" fmla="*/ 75 w 145"/>
                <a:gd name="T41" fmla="*/ 7 h 170"/>
                <a:gd name="T42" fmla="*/ 75 w 145"/>
                <a:gd name="T43" fmla="*/ 8 h 170"/>
                <a:gd name="T44" fmla="*/ 72 w 145"/>
                <a:gd name="T45" fmla="*/ 8 h 170"/>
                <a:gd name="T46" fmla="*/ 70 w 145"/>
                <a:gd name="T47" fmla="*/ 8 h 170"/>
                <a:gd name="T48" fmla="*/ 70 w 145"/>
                <a:gd name="T49" fmla="*/ 8 h 170"/>
                <a:gd name="T50" fmla="*/ 62 w 145"/>
                <a:gd name="T51" fmla="*/ 7 h 170"/>
                <a:gd name="T52" fmla="*/ 48 w 145"/>
                <a:gd name="T53" fmla="*/ 4 h 170"/>
                <a:gd name="T54" fmla="*/ 28 w 145"/>
                <a:gd name="T55" fmla="*/ 4 h 170"/>
                <a:gd name="T56" fmla="*/ 20 w 145"/>
                <a:gd name="T57" fmla="*/ 9 h 170"/>
                <a:gd name="T58" fmla="*/ 12 w 145"/>
                <a:gd name="T59" fmla="*/ 15 h 170"/>
                <a:gd name="T60" fmla="*/ 8 w 145"/>
                <a:gd name="T61" fmla="*/ 19 h 170"/>
                <a:gd name="T62" fmla="*/ 0 w 145"/>
                <a:gd name="T63" fmla="*/ 21 h 170"/>
                <a:gd name="T64" fmla="*/ 0 w 145"/>
                <a:gd name="T65" fmla="*/ 21 h 170"/>
                <a:gd name="T66" fmla="*/ 0 w 145"/>
                <a:gd name="T67" fmla="*/ 23 h 170"/>
                <a:gd name="T68" fmla="*/ 10 w 145"/>
                <a:gd name="T69" fmla="*/ 56 h 170"/>
                <a:gd name="T70" fmla="*/ 23 w 145"/>
                <a:gd name="T71" fmla="*/ 97 h 170"/>
                <a:gd name="T72" fmla="*/ 34 w 145"/>
                <a:gd name="T73" fmla="*/ 111 h 170"/>
                <a:gd name="T74" fmla="*/ 40 w 145"/>
                <a:gd name="T75" fmla="*/ 128 h 170"/>
                <a:gd name="T76" fmla="*/ 41 w 145"/>
                <a:gd name="T77" fmla="*/ 145 h 170"/>
                <a:gd name="T78" fmla="*/ 42 w 145"/>
                <a:gd name="T79" fmla="*/ 146 h 170"/>
                <a:gd name="T80" fmla="*/ 43 w 145"/>
                <a:gd name="T81" fmla="*/ 147 h 170"/>
                <a:gd name="T82" fmla="*/ 55 w 145"/>
                <a:gd name="T83" fmla="*/ 152 h 170"/>
                <a:gd name="T84" fmla="*/ 64 w 145"/>
                <a:gd name="T85" fmla="*/ 155 h 170"/>
                <a:gd name="T86" fmla="*/ 82 w 145"/>
                <a:gd name="T87" fmla="*/ 156 h 170"/>
                <a:gd name="T88" fmla="*/ 94 w 145"/>
                <a:gd name="T89" fmla="*/ 164 h 170"/>
                <a:gd name="T90" fmla="*/ 105 w 145"/>
                <a:gd name="T91" fmla="*/ 170 h 170"/>
                <a:gd name="T92" fmla="*/ 105 w 145"/>
                <a:gd name="T93" fmla="*/ 170 h 170"/>
                <a:gd name="T94" fmla="*/ 123 w 145"/>
                <a:gd name="T95" fmla="*/ 1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5" h="170">
                  <a:moveTo>
                    <a:pt x="123" y="169"/>
                  </a:moveTo>
                  <a:cubicBezTo>
                    <a:pt x="145" y="149"/>
                    <a:pt x="145" y="149"/>
                    <a:pt x="145" y="149"/>
                  </a:cubicBezTo>
                  <a:cubicBezTo>
                    <a:pt x="145" y="149"/>
                    <a:pt x="145" y="149"/>
                    <a:pt x="145" y="149"/>
                  </a:cubicBezTo>
                  <a:cubicBezTo>
                    <a:pt x="136" y="137"/>
                    <a:pt x="136" y="137"/>
                    <a:pt x="136" y="137"/>
                  </a:cubicBezTo>
                  <a:cubicBezTo>
                    <a:pt x="132" y="133"/>
                    <a:pt x="125" y="124"/>
                    <a:pt x="124" y="119"/>
                  </a:cubicBezTo>
                  <a:cubicBezTo>
                    <a:pt x="123" y="110"/>
                    <a:pt x="117" y="106"/>
                    <a:pt x="113" y="99"/>
                  </a:cubicBezTo>
                  <a:cubicBezTo>
                    <a:pt x="110" y="94"/>
                    <a:pt x="106" y="90"/>
                    <a:pt x="104" y="85"/>
                  </a:cubicBezTo>
                  <a:cubicBezTo>
                    <a:pt x="101" y="78"/>
                    <a:pt x="103" y="71"/>
                    <a:pt x="104" y="64"/>
                  </a:cubicBezTo>
                  <a:cubicBezTo>
                    <a:pt x="104" y="63"/>
                    <a:pt x="106" y="62"/>
                    <a:pt x="106" y="61"/>
                  </a:cubicBezTo>
                  <a:cubicBezTo>
                    <a:pt x="106" y="61"/>
                    <a:pt x="106" y="61"/>
                    <a:pt x="106" y="61"/>
                  </a:cubicBezTo>
                  <a:cubicBezTo>
                    <a:pt x="98" y="60"/>
                    <a:pt x="93" y="56"/>
                    <a:pt x="86" y="52"/>
                  </a:cubicBezTo>
                  <a:cubicBezTo>
                    <a:pt x="86" y="52"/>
                    <a:pt x="86" y="51"/>
                    <a:pt x="86" y="50"/>
                  </a:cubicBezTo>
                  <a:cubicBezTo>
                    <a:pt x="86" y="47"/>
                    <a:pt x="86" y="44"/>
                    <a:pt x="88" y="41"/>
                  </a:cubicBezTo>
                  <a:cubicBezTo>
                    <a:pt x="90" y="39"/>
                    <a:pt x="93" y="37"/>
                    <a:pt x="95" y="34"/>
                  </a:cubicBezTo>
                  <a:cubicBezTo>
                    <a:pt x="97" y="29"/>
                    <a:pt x="91" y="27"/>
                    <a:pt x="89" y="23"/>
                  </a:cubicBezTo>
                  <a:cubicBezTo>
                    <a:pt x="88" y="22"/>
                    <a:pt x="86" y="15"/>
                    <a:pt x="85" y="15"/>
                  </a:cubicBezTo>
                  <a:cubicBezTo>
                    <a:pt x="85" y="9"/>
                    <a:pt x="85" y="10"/>
                    <a:pt x="90" y="6"/>
                  </a:cubicBezTo>
                  <a:cubicBezTo>
                    <a:pt x="90" y="6"/>
                    <a:pt x="90" y="6"/>
                    <a:pt x="90" y="6"/>
                  </a:cubicBezTo>
                  <a:cubicBezTo>
                    <a:pt x="83" y="4"/>
                    <a:pt x="83" y="4"/>
                    <a:pt x="83" y="4"/>
                  </a:cubicBezTo>
                  <a:cubicBezTo>
                    <a:pt x="82" y="4"/>
                    <a:pt x="80" y="4"/>
                    <a:pt x="79" y="4"/>
                  </a:cubicBezTo>
                  <a:cubicBezTo>
                    <a:pt x="77" y="5"/>
                    <a:pt x="77" y="7"/>
                    <a:pt x="75" y="7"/>
                  </a:cubicBezTo>
                  <a:cubicBezTo>
                    <a:pt x="75" y="8"/>
                    <a:pt x="75" y="8"/>
                    <a:pt x="75" y="8"/>
                  </a:cubicBezTo>
                  <a:cubicBezTo>
                    <a:pt x="74" y="8"/>
                    <a:pt x="73" y="8"/>
                    <a:pt x="72" y="8"/>
                  </a:cubicBezTo>
                  <a:cubicBezTo>
                    <a:pt x="71" y="8"/>
                    <a:pt x="71" y="8"/>
                    <a:pt x="70" y="8"/>
                  </a:cubicBezTo>
                  <a:cubicBezTo>
                    <a:pt x="70" y="8"/>
                    <a:pt x="70" y="8"/>
                    <a:pt x="70" y="8"/>
                  </a:cubicBezTo>
                  <a:cubicBezTo>
                    <a:pt x="62" y="7"/>
                    <a:pt x="62" y="7"/>
                    <a:pt x="62" y="7"/>
                  </a:cubicBezTo>
                  <a:cubicBezTo>
                    <a:pt x="56" y="4"/>
                    <a:pt x="55" y="0"/>
                    <a:pt x="48" y="4"/>
                  </a:cubicBezTo>
                  <a:cubicBezTo>
                    <a:pt x="43" y="6"/>
                    <a:pt x="31" y="12"/>
                    <a:pt x="28" y="4"/>
                  </a:cubicBezTo>
                  <a:cubicBezTo>
                    <a:pt x="26" y="3"/>
                    <a:pt x="22" y="8"/>
                    <a:pt x="20" y="9"/>
                  </a:cubicBezTo>
                  <a:cubicBezTo>
                    <a:pt x="18" y="12"/>
                    <a:pt x="15" y="13"/>
                    <a:pt x="12" y="15"/>
                  </a:cubicBezTo>
                  <a:cubicBezTo>
                    <a:pt x="10" y="16"/>
                    <a:pt x="9" y="18"/>
                    <a:pt x="8" y="19"/>
                  </a:cubicBezTo>
                  <a:cubicBezTo>
                    <a:pt x="6" y="22"/>
                    <a:pt x="3" y="20"/>
                    <a:pt x="0" y="21"/>
                  </a:cubicBezTo>
                  <a:cubicBezTo>
                    <a:pt x="0" y="21"/>
                    <a:pt x="0" y="21"/>
                    <a:pt x="0" y="21"/>
                  </a:cubicBezTo>
                  <a:cubicBezTo>
                    <a:pt x="0" y="23"/>
                    <a:pt x="0" y="23"/>
                    <a:pt x="0" y="23"/>
                  </a:cubicBezTo>
                  <a:cubicBezTo>
                    <a:pt x="5" y="30"/>
                    <a:pt x="8" y="48"/>
                    <a:pt x="10" y="56"/>
                  </a:cubicBezTo>
                  <a:cubicBezTo>
                    <a:pt x="14" y="68"/>
                    <a:pt x="15" y="87"/>
                    <a:pt x="23" y="97"/>
                  </a:cubicBezTo>
                  <a:cubicBezTo>
                    <a:pt x="34" y="111"/>
                    <a:pt x="34" y="111"/>
                    <a:pt x="34" y="111"/>
                  </a:cubicBezTo>
                  <a:cubicBezTo>
                    <a:pt x="39" y="118"/>
                    <a:pt x="38" y="120"/>
                    <a:pt x="40" y="128"/>
                  </a:cubicBezTo>
                  <a:cubicBezTo>
                    <a:pt x="40" y="134"/>
                    <a:pt x="40" y="140"/>
                    <a:pt x="41" y="145"/>
                  </a:cubicBezTo>
                  <a:cubicBezTo>
                    <a:pt x="41" y="145"/>
                    <a:pt x="41" y="146"/>
                    <a:pt x="42" y="146"/>
                  </a:cubicBezTo>
                  <a:cubicBezTo>
                    <a:pt x="42" y="147"/>
                    <a:pt x="42" y="147"/>
                    <a:pt x="43" y="147"/>
                  </a:cubicBezTo>
                  <a:cubicBezTo>
                    <a:pt x="46" y="148"/>
                    <a:pt x="52" y="150"/>
                    <a:pt x="55" y="152"/>
                  </a:cubicBezTo>
                  <a:cubicBezTo>
                    <a:pt x="58" y="154"/>
                    <a:pt x="59" y="155"/>
                    <a:pt x="64" y="155"/>
                  </a:cubicBezTo>
                  <a:cubicBezTo>
                    <a:pt x="70" y="155"/>
                    <a:pt x="76" y="155"/>
                    <a:pt x="82" y="156"/>
                  </a:cubicBezTo>
                  <a:cubicBezTo>
                    <a:pt x="87" y="157"/>
                    <a:pt x="90" y="161"/>
                    <a:pt x="94" y="164"/>
                  </a:cubicBezTo>
                  <a:cubicBezTo>
                    <a:pt x="105" y="170"/>
                    <a:pt x="105" y="170"/>
                    <a:pt x="105" y="170"/>
                  </a:cubicBezTo>
                  <a:cubicBezTo>
                    <a:pt x="105" y="170"/>
                    <a:pt x="105" y="170"/>
                    <a:pt x="105" y="170"/>
                  </a:cubicBezTo>
                  <a:cubicBezTo>
                    <a:pt x="123" y="169"/>
                    <a:pt x="123" y="169"/>
                    <a:pt x="123" y="169"/>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6" name="LINCOLN"/>
            <p:cNvSpPr>
              <a:spLocks/>
            </p:cNvSpPr>
            <p:nvPr/>
          </p:nvSpPr>
          <p:spPr bwMode="auto">
            <a:xfrm>
              <a:off x="5116513" y="1951038"/>
              <a:ext cx="403225" cy="400050"/>
            </a:xfrm>
            <a:custGeom>
              <a:avLst/>
              <a:gdLst>
                <a:gd name="T0" fmla="*/ 69 w 169"/>
                <a:gd name="T1" fmla="*/ 168 h 168"/>
                <a:gd name="T2" fmla="*/ 71 w 169"/>
                <a:gd name="T3" fmla="*/ 168 h 168"/>
                <a:gd name="T4" fmla="*/ 74 w 169"/>
                <a:gd name="T5" fmla="*/ 168 h 168"/>
                <a:gd name="T6" fmla="*/ 74 w 169"/>
                <a:gd name="T7" fmla="*/ 167 h 168"/>
                <a:gd name="T8" fmla="*/ 78 w 169"/>
                <a:gd name="T9" fmla="*/ 164 h 168"/>
                <a:gd name="T10" fmla="*/ 82 w 169"/>
                <a:gd name="T11" fmla="*/ 164 h 168"/>
                <a:gd name="T12" fmla="*/ 89 w 169"/>
                <a:gd name="T13" fmla="*/ 166 h 168"/>
                <a:gd name="T14" fmla="*/ 89 w 169"/>
                <a:gd name="T15" fmla="*/ 166 h 168"/>
                <a:gd name="T16" fmla="*/ 93 w 169"/>
                <a:gd name="T17" fmla="*/ 160 h 168"/>
                <a:gd name="T18" fmla="*/ 102 w 169"/>
                <a:gd name="T19" fmla="*/ 155 h 168"/>
                <a:gd name="T20" fmla="*/ 110 w 169"/>
                <a:gd name="T21" fmla="*/ 150 h 168"/>
                <a:gd name="T22" fmla="*/ 119 w 169"/>
                <a:gd name="T23" fmla="*/ 144 h 168"/>
                <a:gd name="T24" fmla="*/ 124 w 169"/>
                <a:gd name="T25" fmla="*/ 142 h 168"/>
                <a:gd name="T26" fmla="*/ 133 w 169"/>
                <a:gd name="T27" fmla="*/ 138 h 168"/>
                <a:gd name="T28" fmla="*/ 148 w 169"/>
                <a:gd name="T29" fmla="*/ 143 h 168"/>
                <a:gd name="T30" fmla="*/ 163 w 169"/>
                <a:gd name="T31" fmla="*/ 144 h 168"/>
                <a:gd name="T32" fmla="*/ 169 w 169"/>
                <a:gd name="T33" fmla="*/ 141 h 168"/>
                <a:gd name="T34" fmla="*/ 169 w 169"/>
                <a:gd name="T35" fmla="*/ 141 h 168"/>
                <a:gd name="T36" fmla="*/ 168 w 169"/>
                <a:gd name="T37" fmla="*/ 135 h 168"/>
                <a:gd name="T38" fmla="*/ 155 w 169"/>
                <a:gd name="T39" fmla="*/ 114 h 168"/>
                <a:gd name="T40" fmla="*/ 145 w 169"/>
                <a:gd name="T41" fmla="*/ 105 h 168"/>
                <a:gd name="T42" fmla="*/ 134 w 169"/>
                <a:gd name="T43" fmla="*/ 90 h 168"/>
                <a:gd name="T44" fmla="*/ 116 w 169"/>
                <a:gd name="T45" fmla="*/ 79 h 168"/>
                <a:gd name="T46" fmla="*/ 91 w 169"/>
                <a:gd name="T47" fmla="*/ 63 h 168"/>
                <a:gd name="T48" fmla="*/ 65 w 169"/>
                <a:gd name="T49" fmla="*/ 43 h 168"/>
                <a:gd name="T50" fmla="*/ 40 w 169"/>
                <a:gd name="T51" fmla="*/ 26 h 168"/>
                <a:gd name="T52" fmla="*/ 29 w 169"/>
                <a:gd name="T53" fmla="*/ 10 h 168"/>
                <a:gd name="T54" fmla="*/ 29 w 169"/>
                <a:gd name="T55" fmla="*/ 10 h 168"/>
                <a:gd name="T56" fmla="*/ 19 w 169"/>
                <a:gd name="T57" fmla="*/ 2 h 168"/>
                <a:gd name="T58" fmla="*/ 19 w 169"/>
                <a:gd name="T59" fmla="*/ 2 h 168"/>
                <a:gd name="T60" fmla="*/ 17 w 169"/>
                <a:gd name="T61" fmla="*/ 2 h 168"/>
                <a:gd name="T62" fmla="*/ 13 w 169"/>
                <a:gd name="T63" fmla="*/ 1 h 168"/>
                <a:gd name="T64" fmla="*/ 13 w 169"/>
                <a:gd name="T65" fmla="*/ 1 h 168"/>
                <a:gd name="T66" fmla="*/ 11 w 169"/>
                <a:gd name="T67" fmla="*/ 0 h 168"/>
                <a:gd name="T68" fmla="*/ 8 w 169"/>
                <a:gd name="T69" fmla="*/ 0 h 168"/>
                <a:gd name="T70" fmla="*/ 0 w 169"/>
                <a:gd name="T71" fmla="*/ 0 h 168"/>
                <a:gd name="T72" fmla="*/ 0 w 169"/>
                <a:gd name="T73" fmla="*/ 0 h 168"/>
                <a:gd name="T74" fmla="*/ 8 w 169"/>
                <a:gd name="T75" fmla="*/ 31 h 168"/>
                <a:gd name="T76" fmla="*/ 17 w 169"/>
                <a:gd name="T77" fmla="*/ 58 h 168"/>
                <a:gd name="T78" fmla="*/ 17 w 169"/>
                <a:gd name="T79" fmla="*/ 59 h 168"/>
                <a:gd name="T80" fmla="*/ 18 w 169"/>
                <a:gd name="T81" fmla="*/ 59 h 168"/>
                <a:gd name="T82" fmla="*/ 18 w 169"/>
                <a:gd name="T83" fmla="*/ 59 h 168"/>
                <a:gd name="T84" fmla="*/ 28 w 169"/>
                <a:gd name="T85" fmla="*/ 53 h 168"/>
                <a:gd name="T86" fmla="*/ 22 w 169"/>
                <a:gd name="T87" fmla="*/ 70 h 168"/>
                <a:gd name="T88" fmla="*/ 29 w 169"/>
                <a:gd name="T89" fmla="*/ 97 h 168"/>
                <a:gd name="T90" fmla="*/ 30 w 169"/>
                <a:gd name="T91" fmla="*/ 101 h 168"/>
                <a:gd name="T92" fmla="*/ 31 w 169"/>
                <a:gd name="T93" fmla="*/ 102 h 168"/>
                <a:gd name="T94" fmla="*/ 35 w 169"/>
                <a:gd name="T95" fmla="*/ 112 h 168"/>
                <a:gd name="T96" fmla="*/ 45 w 169"/>
                <a:gd name="T97" fmla="*/ 129 h 168"/>
                <a:gd name="T98" fmla="*/ 53 w 169"/>
                <a:gd name="T99" fmla="*/ 143 h 168"/>
                <a:gd name="T100" fmla="*/ 56 w 169"/>
                <a:gd name="T101" fmla="*/ 149 h 168"/>
                <a:gd name="T102" fmla="*/ 69 w 169"/>
                <a:gd name="T103" fmla="*/ 168 h 168"/>
                <a:gd name="connsiteX0" fmla="*/ 4083 w 10000"/>
                <a:gd name="connsiteY0" fmla="*/ 10000 h 10000"/>
                <a:gd name="connsiteX1" fmla="*/ 4201 w 10000"/>
                <a:gd name="connsiteY1" fmla="*/ 10000 h 10000"/>
                <a:gd name="connsiteX2" fmla="*/ 4379 w 10000"/>
                <a:gd name="connsiteY2" fmla="*/ 10000 h 10000"/>
                <a:gd name="connsiteX3" fmla="*/ 4379 w 10000"/>
                <a:gd name="connsiteY3" fmla="*/ 9940 h 10000"/>
                <a:gd name="connsiteX4" fmla="*/ 4615 w 10000"/>
                <a:gd name="connsiteY4" fmla="*/ 9762 h 10000"/>
                <a:gd name="connsiteX5" fmla="*/ 4852 w 10000"/>
                <a:gd name="connsiteY5" fmla="*/ 9762 h 10000"/>
                <a:gd name="connsiteX6" fmla="*/ 5266 w 10000"/>
                <a:gd name="connsiteY6" fmla="*/ 9881 h 10000"/>
                <a:gd name="connsiteX7" fmla="*/ 5266 w 10000"/>
                <a:gd name="connsiteY7" fmla="*/ 9881 h 10000"/>
                <a:gd name="connsiteX8" fmla="*/ 5503 w 10000"/>
                <a:gd name="connsiteY8" fmla="*/ 9524 h 10000"/>
                <a:gd name="connsiteX9" fmla="*/ 6036 w 10000"/>
                <a:gd name="connsiteY9" fmla="*/ 9226 h 10000"/>
                <a:gd name="connsiteX10" fmla="*/ 6509 w 10000"/>
                <a:gd name="connsiteY10" fmla="*/ 8929 h 10000"/>
                <a:gd name="connsiteX11" fmla="*/ 7041 w 10000"/>
                <a:gd name="connsiteY11" fmla="*/ 8571 h 10000"/>
                <a:gd name="connsiteX12" fmla="*/ 7337 w 10000"/>
                <a:gd name="connsiteY12" fmla="*/ 8452 h 10000"/>
                <a:gd name="connsiteX13" fmla="*/ 7870 w 10000"/>
                <a:gd name="connsiteY13" fmla="*/ 8214 h 10000"/>
                <a:gd name="connsiteX14" fmla="*/ 8757 w 10000"/>
                <a:gd name="connsiteY14" fmla="*/ 8512 h 10000"/>
                <a:gd name="connsiteX15" fmla="*/ 9645 w 10000"/>
                <a:gd name="connsiteY15" fmla="*/ 8571 h 10000"/>
                <a:gd name="connsiteX16" fmla="*/ 10000 w 10000"/>
                <a:gd name="connsiteY16" fmla="*/ 8393 h 10000"/>
                <a:gd name="connsiteX17" fmla="*/ 10000 w 10000"/>
                <a:gd name="connsiteY17" fmla="*/ 8393 h 10000"/>
                <a:gd name="connsiteX18" fmla="*/ 9941 w 10000"/>
                <a:gd name="connsiteY18" fmla="*/ 8036 h 10000"/>
                <a:gd name="connsiteX19" fmla="*/ 9172 w 10000"/>
                <a:gd name="connsiteY19" fmla="*/ 6786 h 10000"/>
                <a:gd name="connsiteX20" fmla="*/ 8580 w 10000"/>
                <a:gd name="connsiteY20" fmla="*/ 6250 h 10000"/>
                <a:gd name="connsiteX21" fmla="*/ 7929 w 10000"/>
                <a:gd name="connsiteY21" fmla="*/ 5357 h 10000"/>
                <a:gd name="connsiteX22" fmla="*/ 6864 w 10000"/>
                <a:gd name="connsiteY22" fmla="*/ 4702 h 10000"/>
                <a:gd name="connsiteX23" fmla="*/ 5385 w 10000"/>
                <a:gd name="connsiteY23" fmla="*/ 3750 h 10000"/>
                <a:gd name="connsiteX24" fmla="*/ 2367 w 10000"/>
                <a:gd name="connsiteY24" fmla="*/ 1548 h 10000"/>
                <a:gd name="connsiteX25" fmla="*/ 1716 w 10000"/>
                <a:gd name="connsiteY25" fmla="*/ 595 h 10000"/>
                <a:gd name="connsiteX26" fmla="*/ 1716 w 10000"/>
                <a:gd name="connsiteY26" fmla="*/ 595 h 10000"/>
                <a:gd name="connsiteX27" fmla="*/ 1124 w 10000"/>
                <a:gd name="connsiteY27" fmla="*/ 119 h 10000"/>
                <a:gd name="connsiteX28" fmla="*/ 1124 w 10000"/>
                <a:gd name="connsiteY28" fmla="*/ 119 h 10000"/>
                <a:gd name="connsiteX29" fmla="*/ 1006 w 10000"/>
                <a:gd name="connsiteY29" fmla="*/ 119 h 10000"/>
                <a:gd name="connsiteX30" fmla="*/ 769 w 10000"/>
                <a:gd name="connsiteY30" fmla="*/ 60 h 10000"/>
                <a:gd name="connsiteX31" fmla="*/ 769 w 10000"/>
                <a:gd name="connsiteY31" fmla="*/ 60 h 10000"/>
                <a:gd name="connsiteX32" fmla="*/ 651 w 10000"/>
                <a:gd name="connsiteY32" fmla="*/ 0 h 10000"/>
                <a:gd name="connsiteX33" fmla="*/ 473 w 10000"/>
                <a:gd name="connsiteY33" fmla="*/ 0 h 10000"/>
                <a:gd name="connsiteX34" fmla="*/ 0 w 10000"/>
                <a:gd name="connsiteY34" fmla="*/ 0 h 10000"/>
                <a:gd name="connsiteX35" fmla="*/ 0 w 10000"/>
                <a:gd name="connsiteY35" fmla="*/ 0 h 10000"/>
                <a:gd name="connsiteX36" fmla="*/ 473 w 10000"/>
                <a:gd name="connsiteY36" fmla="*/ 1845 h 10000"/>
                <a:gd name="connsiteX37" fmla="*/ 1006 w 10000"/>
                <a:gd name="connsiteY37" fmla="*/ 3452 h 10000"/>
                <a:gd name="connsiteX38" fmla="*/ 1006 w 10000"/>
                <a:gd name="connsiteY38" fmla="*/ 3512 h 10000"/>
                <a:gd name="connsiteX39" fmla="*/ 1065 w 10000"/>
                <a:gd name="connsiteY39" fmla="*/ 3512 h 10000"/>
                <a:gd name="connsiteX40" fmla="*/ 1065 w 10000"/>
                <a:gd name="connsiteY40" fmla="*/ 3512 h 10000"/>
                <a:gd name="connsiteX41" fmla="*/ 1657 w 10000"/>
                <a:gd name="connsiteY41" fmla="*/ 3155 h 10000"/>
                <a:gd name="connsiteX42" fmla="*/ 1302 w 10000"/>
                <a:gd name="connsiteY42" fmla="*/ 4167 h 10000"/>
                <a:gd name="connsiteX43" fmla="*/ 1716 w 10000"/>
                <a:gd name="connsiteY43" fmla="*/ 5774 h 10000"/>
                <a:gd name="connsiteX44" fmla="*/ 1775 w 10000"/>
                <a:gd name="connsiteY44" fmla="*/ 6012 h 10000"/>
                <a:gd name="connsiteX45" fmla="*/ 1834 w 10000"/>
                <a:gd name="connsiteY45" fmla="*/ 6071 h 10000"/>
                <a:gd name="connsiteX46" fmla="*/ 2071 w 10000"/>
                <a:gd name="connsiteY46" fmla="*/ 6667 h 10000"/>
                <a:gd name="connsiteX47" fmla="*/ 2663 w 10000"/>
                <a:gd name="connsiteY47" fmla="*/ 7679 h 10000"/>
                <a:gd name="connsiteX48" fmla="*/ 3136 w 10000"/>
                <a:gd name="connsiteY48" fmla="*/ 8512 h 10000"/>
                <a:gd name="connsiteX49" fmla="*/ 3314 w 10000"/>
                <a:gd name="connsiteY49" fmla="*/ 8869 h 10000"/>
                <a:gd name="connsiteX50" fmla="*/ 4083 w 10000"/>
                <a:gd name="connsiteY50" fmla="*/ 10000 h 10000"/>
                <a:gd name="connsiteX0" fmla="*/ 4083 w 10000"/>
                <a:gd name="connsiteY0" fmla="*/ 10000 h 10000"/>
                <a:gd name="connsiteX1" fmla="*/ 4201 w 10000"/>
                <a:gd name="connsiteY1" fmla="*/ 10000 h 10000"/>
                <a:gd name="connsiteX2" fmla="*/ 4379 w 10000"/>
                <a:gd name="connsiteY2" fmla="*/ 10000 h 10000"/>
                <a:gd name="connsiteX3" fmla="*/ 4379 w 10000"/>
                <a:gd name="connsiteY3" fmla="*/ 9940 h 10000"/>
                <a:gd name="connsiteX4" fmla="*/ 4615 w 10000"/>
                <a:gd name="connsiteY4" fmla="*/ 9762 h 10000"/>
                <a:gd name="connsiteX5" fmla="*/ 4852 w 10000"/>
                <a:gd name="connsiteY5" fmla="*/ 9762 h 10000"/>
                <a:gd name="connsiteX6" fmla="*/ 5266 w 10000"/>
                <a:gd name="connsiteY6" fmla="*/ 9881 h 10000"/>
                <a:gd name="connsiteX7" fmla="*/ 5266 w 10000"/>
                <a:gd name="connsiteY7" fmla="*/ 9881 h 10000"/>
                <a:gd name="connsiteX8" fmla="*/ 5503 w 10000"/>
                <a:gd name="connsiteY8" fmla="*/ 9524 h 10000"/>
                <a:gd name="connsiteX9" fmla="*/ 6036 w 10000"/>
                <a:gd name="connsiteY9" fmla="*/ 9226 h 10000"/>
                <a:gd name="connsiteX10" fmla="*/ 6509 w 10000"/>
                <a:gd name="connsiteY10" fmla="*/ 8929 h 10000"/>
                <a:gd name="connsiteX11" fmla="*/ 7041 w 10000"/>
                <a:gd name="connsiteY11" fmla="*/ 8571 h 10000"/>
                <a:gd name="connsiteX12" fmla="*/ 7337 w 10000"/>
                <a:gd name="connsiteY12" fmla="*/ 8452 h 10000"/>
                <a:gd name="connsiteX13" fmla="*/ 7870 w 10000"/>
                <a:gd name="connsiteY13" fmla="*/ 8214 h 10000"/>
                <a:gd name="connsiteX14" fmla="*/ 8757 w 10000"/>
                <a:gd name="connsiteY14" fmla="*/ 8512 h 10000"/>
                <a:gd name="connsiteX15" fmla="*/ 9645 w 10000"/>
                <a:gd name="connsiteY15" fmla="*/ 8571 h 10000"/>
                <a:gd name="connsiteX16" fmla="*/ 10000 w 10000"/>
                <a:gd name="connsiteY16" fmla="*/ 8393 h 10000"/>
                <a:gd name="connsiteX17" fmla="*/ 10000 w 10000"/>
                <a:gd name="connsiteY17" fmla="*/ 8393 h 10000"/>
                <a:gd name="connsiteX18" fmla="*/ 9941 w 10000"/>
                <a:gd name="connsiteY18" fmla="*/ 8036 h 10000"/>
                <a:gd name="connsiteX19" fmla="*/ 9172 w 10000"/>
                <a:gd name="connsiteY19" fmla="*/ 6786 h 10000"/>
                <a:gd name="connsiteX20" fmla="*/ 8580 w 10000"/>
                <a:gd name="connsiteY20" fmla="*/ 6250 h 10000"/>
                <a:gd name="connsiteX21" fmla="*/ 7929 w 10000"/>
                <a:gd name="connsiteY21" fmla="*/ 5357 h 10000"/>
                <a:gd name="connsiteX22" fmla="*/ 6864 w 10000"/>
                <a:gd name="connsiteY22" fmla="*/ 4702 h 10000"/>
                <a:gd name="connsiteX23" fmla="*/ 4204 w 10000"/>
                <a:gd name="connsiteY23" fmla="*/ 2798 h 10000"/>
                <a:gd name="connsiteX24" fmla="*/ 2367 w 10000"/>
                <a:gd name="connsiteY24" fmla="*/ 1548 h 10000"/>
                <a:gd name="connsiteX25" fmla="*/ 1716 w 10000"/>
                <a:gd name="connsiteY25" fmla="*/ 595 h 10000"/>
                <a:gd name="connsiteX26" fmla="*/ 1716 w 10000"/>
                <a:gd name="connsiteY26" fmla="*/ 595 h 10000"/>
                <a:gd name="connsiteX27" fmla="*/ 1124 w 10000"/>
                <a:gd name="connsiteY27" fmla="*/ 119 h 10000"/>
                <a:gd name="connsiteX28" fmla="*/ 1124 w 10000"/>
                <a:gd name="connsiteY28" fmla="*/ 119 h 10000"/>
                <a:gd name="connsiteX29" fmla="*/ 1006 w 10000"/>
                <a:gd name="connsiteY29" fmla="*/ 119 h 10000"/>
                <a:gd name="connsiteX30" fmla="*/ 769 w 10000"/>
                <a:gd name="connsiteY30" fmla="*/ 60 h 10000"/>
                <a:gd name="connsiteX31" fmla="*/ 769 w 10000"/>
                <a:gd name="connsiteY31" fmla="*/ 60 h 10000"/>
                <a:gd name="connsiteX32" fmla="*/ 651 w 10000"/>
                <a:gd name="connsiteY32" fmla="*/ 0 h 10000"/>
                <a:gd name="connsiteX33" fmla="*/ 473 w 10000"/>
                <a:gd name="connsiteY33" fmla="*/ 0 h 10000"/>
                <a:gd name="connsiteX34" fmla="*/ 0 w 10000"/>
                <a:gd name="connsiteY34" fmla="*/ 0 h 10000"/>
                <a:gd name="connsiteX35" fmla="*/ 0 w 10000"/>
                <a:gd name="connsiteY35" fmla="*/ 0 h 10000"/>
                <a:gd name="connsiteX36" fmla="*/ 473 w 10000"/>
                <a:gd name="connsiteY36" fmla="*/ 1845 h 10000"/>
                <a:gd name="connsiteX37" fmla="*/ 1006 w 10000"/>
                <a:gd name="connsiteY37" fmla="*/ 3452 h 10000"/>
                <a:gd name="connsiteX38" fmla="*/ 1006 w 10000"/>
                <a:gd name="connsiteY38" fmla="*/ 3512 h 10000"/>
                <a:gd name="connsiteX39" fmla="*/ 1065 w 10000"/>
                <a:gd name="connsiteY39" fmla="*/ 3512 h 10000"/>
                <a:gd name="connsiteX40" fmla="*/ 1065 w 10000"/>
                <a:gd name="connsiteY40" fmla="*/ 3512 h 10000"/>
                <a:gd name="connsiteX41" fmla="*/ 1657 w 10000"/>
                <a:gd name="connsiteY41" fmla="*/ 3155 h 10000"/>
                <a:gd name="connsiteX42" fmla="*/ 1302 w 10000"/>
                <a:gd name="connsiteY42" fmla="*/ 4167 h 10000"/>
                <a:gd name="connsiteX43" fmla="*/ 1716 w 10000"/>
                <a:gd name="connsiteY43" fmla="*/ 5774 h 10000"/>
                <a:gd name="connsiteX44" fmla="*/ 1775 w 10000"/>
                <a:gd name="connsiteY44" fmla="*/ 6012 h 10000"/>
                <a:gd name="connsiteX45" fmla="*/ 1834 w 10000"/>
                <a:gd name="connsiteY45" fmla="*/ 6071 h 10000"/>
                <a:gd name="connsiteX46" fmla="*/ 2071 w 10000"/>
                <a:gd name="connsiteY46" fmla="*/ 6667 h 10000"/>
                <a:gd name="connsiteX47" fmla="*/ 2663 w 10000"/>
                <a:gd name="connsiteY47" fmla="*/ 7679 h 10000"/>
                <a:gd name="connsiteX48" fmla="*/ 3136 w 10000"/>
                <a:gd name="connsiteY48" fmla="*/ 8512 h 10000"/>
                <a:gd name="connsiteX49" fmla="*/ 3314 w 10000"/>
                <a:gd name="connsiteY49" fmla="*/ 8869 h 10000"/>
                <a:gd name="connsiteX50" fmla="*/ 4083 w 10000"/>
                <a:gd name="connsiteY50" fmla="*/ 10000 h 10000"/>
                <a:gd name="connsiteX0" fmla="*/ 4083 w 10000"/>
                <a:gd name="connsiteY0" fmla="*/ 10000 h 10000"/>
                <a:gd name="connsiteX1" fmla="*/ 4201 w 10000"/>
                <a:gd name="connsiteY1" fmla="*/ 10000 h 10000"/>
                <a:gd name="connsiteX2" fmla="*/ 4379 w 10000"/>
                <a:gd name="connsiteY2" fmla="*/ 10000 h 10000"/>
                <a:gd name="connsiteX3" fmla="*/ 4379 w 10000"/>
                <a:gd name="connsiteY3" fmla="*/ 9940 h 10000"/>
                <a:gd name="connsiteX4" fmla="*/ 4615 w 10000"/>
                <a:gd name="connsiteY4" fmla="*/ 9762 h 10000"/>
                <a:gd name="connsiteX5" fmla="*/ 4852 w 10000"/>
                <a:gd name="connsiteY5" fmla="*/ 9762 h 10000"/>
                <a:gd name="connsiteX6" fmla="*/ 5266 w 10000"/>
                <a:gd name="connsiteY6" fmla="*/ 9881 h 10000"/>
                <a:gd name="connsiteX7" fmla="*/ 5266 w 10000"/>
                <a:gd name="connsiteY7" fmla="*/ 9881 h 10000"/>
                <a:gd name="connsiteX8" fmla="*/ 5503 w 10000"/>
                <a:gd name="connsiteY8" fmla="*/ 9524 h 10000"/>
                <a:gd name="connsiteX9" fmla="*/ 6036 w 10000"/>
                <a:gd name="connsiteY9" fmla="*/ 9226 h 10000"/>
                <a:gd name="connsiteX10" fmla="*/ 6509 w 10000"/>
                <a:gd name="connsiteY10" fmla="*/ 8929 h 10000"/>
                <a:gd name="connsiteX11" fmla="*/ 7041 w 10000"/>
                <a:gd name="connsiteY11" fmla="*/ 8571 h 10000"/>
                <a:gd name="connsiteX12" fmla="*/ 7337 w 10000"/>
                <a:gd name="connsiteY12" fmla="*/ 8452 h 10000"/>
                <a:gd name="connsiteX13" fmla="*/ 7870 w 10000"/>
                <a:gd name="connsiteY13" fmla="*/ 8214 h 10000"/>
                <a:gd name="connsiteX14" fmla="*/ 8757 w 10000"/>
                <a:gd name="connsiteY14" fmla="*/ 8512 h 10000"/>
                <a:gd name="connsiteX15" fmla="*/ 9645 w 10000"/>
                <a:gd name="connsiteY15" fmla="*/ 8571 h 10000"/>
                <a:gd name="connsiteX16" fmla="*/ 10000 w 10000"/>
                <a:gd name="connsiteY16" fmla="*/ 8393 h 10000"/>
                <a:gd name="connsiteX17" fmla="*/ 10000 w 10000"/>
                <a:gd name="connsiteY17" fmla="*/ 8393 h 10000"/>
                <a:gd name="connsiteX18" fmla="*/ 9941 w 10000"/>
                <a:gd name="connsiteY18" fmla="*/ 8036 h 10000"/>
                <a:gd name="connsiteX19" fmla="*/ 9172 w 10000"/>
                <a:gd name="connsiteY19" fmla="*/ 6786 h 10000"/>
                <a:gd name="connsiteX20" fmla="*/ 8580 w 10000"/>
                <a:gd name="connsiteY20" fmla="*/ 6250 h 10000"/>
                <a:gd name="connsiteX21" fmla="*/ 7929 w 10000"/>
                <a:gd name="connsiteY21" fmla="*/ 5357 h 10000"/>
                <a:gd name="connsiteX22" fmla="*/ 6392 w 10000"/>
                <a:gd name="connsiteY22" fmla="*/ 4107 h 10000"/>
                <a:gd name="connsiteX23" fmla="*/ 4204 w 10000"/>
                <a:gd name="connsiteY23" fmla="*/ 2798 h 10000"/>
                <a:gd name="connsiteX24" fmla="*/ 2367 w 10000"/>
                <a:gd name="connsiteY24" fmla="*/ 1548 h 10000"/>
                <a:gd name="connsiteX25" fmla="*/ 1716 w 10000"/>
                <a:gd name="connsiteY25" fmla="*/ 595 h 10000"/>
                <a:gd name="connsiteX26" fmla="*/ 1716 w 10000"/>
                <a:gd name="connsiteY26" fmla="*/ 595 h 10000"/>
                <a:gd name="connsiteX27" fmla="*/ 1124 w 10000"/>
                <a:gd name="connsiteY27" fmla="*/ 119 h 10000"/>
                <a:gd name="connsiteX28" fmla="*/ 1124 w 10000"/>
                <a:gd name="connsiteY28" fmla="*/ 119 h 10000"/>
                <a:gd name="connsiteX29" fmla="*/ 1006 w 10000"/>
                <a:gd name="connsiteY29" fmla="*/ 119 h 10000"/>
                <a:gd name="connsiteX30" fmla="*/ 769 w 10000"/>
                <a:gd name="connsiteY30" fmla="*/ 60 h 10000"/>
                <a:gd name="connsiteX31" fmla="*/ 769 w 10000"/>
                <a:gd name="connsiteY31" fmla="*/ 60 h 10000"/>
                <a:gd name="connsiteX32" fmla="*/ 651 w 10000"/>
                <a:gd name="connsiteY32" fmla="*/ 0 h 10000"/>
                <a:gd name="connsiteX33" fmla="*/ 473 w 10000"/>
                <a:gd name="connsiteY33" fmla="*/ 0 h 10000"/>
                <a:gd name="connsiteX34" fmla="*/ 0 w 10000"/>
                <a:gd name="connsiteY34" fmla="*/ 0 h 10000"/>
                <a:gd name="connsiteX35" fmla="*/ 0 w 10000"/>
                <a:gd name="connsiteY35" fmla="*/ 0 h 10000"/>
                <a:gd name="connsiteX36" fmla="*/ 473 w 10000"/>
                <a:gd name="connsiteY36" fmla="*/ 1845 h 10000"/>
                <a:gd name="connsiteX37" fmla="*/ 1006 w 10000"/>
                <a:gd name="connsiteY37" fmla="*/ 3452 h 10000"/>
                <a:gd name="connsiteX38" fmla="*/ 1006 w 10000"/>
                <a:gd name="connsiteY38" fmla="*/ 3512 h 10000"/>
                <a:gd name="connsiteX39" fmla="*/ 1065 w 10000"/>
                <a:gd name="connsiteY39" fmla="*/ 3512 h 10000"/>
                <a:gd name="connsiteX40" fmla="*/ 1065 w 10000"/>
                <a:gd name="connsiteY40" fmla="*/ 3512 h 10000"/>
                <a:gd name="connsiteX41" fmla="*/ 1657 w 10000"/>
                <a:gd name="connsiteY41" fmla="*/ 3155 h 10000"/>
                <a:gd name="connsiteX42" fmla="*/ 1302 w 10000"/>
                <a:gd name="connsiteY42" fmla="*/ 4167 h 10000"/>
                <a:gd name="connsiteX43" fmla="*/ 1716 w 10000"/>
                <a:gd name="connsiteY43" fmla="*/ 5774 h 10000"/>
                <a:gd name="connsiteX44" fmla="*/ 1775 w 10000"/>
                <a:gd name="connsiteY44" fmla="*/ 6012 h 10000"/>
                <a:gd name="connsiteX45" fmla="*/ 1834 w 10000"/>
                <a:gd name="connsiteY45" fmla="*/ 6071 h 10000"/>
                <a:gd name="connsiteX46" fmla="*/ 2071 w 10000"/>
                <a:gd name="connsiteY46" fmla="*/ 6667 h 10000"/>
                <a:gd name="connsiteX47" fmla="*/ 2663 w 10000"/>
                <a:gd name="connsiteY47" fmla="*/ 7679 h 10000"/>
                <a:gd name="connsiteX48" fmla="*/ 3136 w 10000"/>
                <a:gd name="connsiteY48" fmla="*/ 8512 h 10000"/>
                <a:gd name="connsiteX49" fmla="*/ 3314 w 10000"/>
                <a:gd name="connsiteY49" fmla="*/ 8869 h 10000"/>
                <a:gd name="connsiteX50" fmla="*/ 4083 w 10000"/>
                <a:gd name="connsiteY50"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10000">
                  <a:moveTo>
                    <a:pt x="4083" y="10000"/>
                  </a:moveTo>
                  <a:lnTo>
                    <a:pt x="4201" y="10000"/>
                  </a:lnTo>
                  <a:lnTo>
                    <a:pt x="4379" y="10000"/>
                  </a:lnTo>
                  <a:lnTo>
                    <a:pt x="4379" y="9940"/>
                  </a:lnTo>
                  <a:cubicBezTo>
                    <a:pt x="4497" y="9940"/>
                    <a:pt x="4497" y="9821"/>
                    <a:pt x="4615" y="9762"/>
                  </a:cubicBezTo>
                  <a:lnTo>
                    <a:pt x="4852" y="9762"/>
                  </a:lnTo>
                  <a:lnTo>
                    <a:pt x="5266" y="9881"/>
                  </a:lnTo>
                  <a:lnTo>
                    <a:pt x="5266" y="9881"/>
                  </a:lnTo>
                  <a:lnTo>
                    <a:pt x="5503" y="9524"/>
                  </a:lnTo>
                  <a:cubicBezTo>
                    <a:pt x="5562" y="9345"/>
                    <a:pt x="5858" y="9226"/>
                    <a:pt x="6036" y="9226"/>
                  </a:cubicBezTo>
                  <a:cubicBezTo>
                    <a:pt x="6154" y="8988"/>
                    <a:pt x="6272" y="8988"/>
                    <a:pt x="6509" y="8929"/>
                  </a:cubicBezTo>
                  <a:cubicBezTo>
                    <a:pt x="6864" y="8869"/>
                    <a:pt x="6805" y="8869"/>
                    <a:pt x="7041" y="8571"/>
                  </a:cubicBezTo>
                  <a:cubicBezTo>
                    <a:pt x="7041" y="8512"/>
                    <a:pt x="7278" y="8452"/>
                    <a:pt x="7337" y="8452"/>
                  </a:cubicBezTo>
                  <a:cubicBezTo>
                    <a:pt x="7633" y="8452"/>
                    <a:pt x="7692" y="8333"/>
                    <a:pt x="7870" y="8214"/>
                  </a:cubicBezTo>
                  <a:cubicBezTo>
                    <a:pt x="8166" y="8095"/>
                    <a:pt x="8521" y="8333"/>
                    <a:pt x="8757" y="8512"/>
                  </a:cubicBezTo>
                  <a:cubicBezTo>
                    <a:pt x="9053" y="8810"/>
                    <a:pt x="9290" y="8869"/>
                    <a:pt x="9645" y="8571"/>
                  </a:cubicBezTo>
                  <a:lnTo>
                    <a:pt x="10000" y="8393"/>
                  </a:lnTo>
                  <a:lnTo>
                    <a:pt x="10000" y="8393"/>
                  </a:lnTo>
                  <a:cubicBezTo>
                    <a:pt x="10000" y="8274"/>
                    <a:pt x="10000" y="8155"/>
                    <a:pt x="9941" y="8036"/>
                  </a:cubicBezTo>
                  <a:cubicBezTo>
                    <a:pt x="9822" y="7500"/>
                    <a:pt x="9467" y="7202"/>
                    <a:pt x="9172" y="6786"/>
                  </a:cubicBezTo>
                  <a:cubicBezTo>
                    <a:pt x="9053" y="6607"/>
                    <a:pt x="8580" y="6548"/>
                    <a:pt x="8580" y="6250"/>
                  </a:cubicBezTo>
                  <a:cubicBezTo>
                    <a:pt x="8343" y="5952"/>
                    <a:pt x="8284" y="5595"/>
                    <a:pt x="7929" y="5357"/>
                  </a:cubicBezTo>
                  <a:cubicBezTo>
                    <a:pt x="7633" y="5060"/>
                    <a:pt x="6747" y="4286"/>
                    <a:pt x="6392" y="4107"/>
                  </a:cubicBezTo>
                  <a:cubicBezTo>
                    <a:pt x="6037" y="3869"/>
                    <a:pt x="4618" y="2858"/>
                    <a:pt x="4204" y="2798"/>
                  </a:cubicBezTo>
                  <a:cubicBezTo>
                    <a:pt x="3454" y="2272"/>
                    <a:pt x="2978" y="2074"/>
                    <a:pt x="2367" y="1548"/>
                  </a:cubicBezTo>
                  <a:cubicBezTo>
                    <a:pt x="2071" y="1369"/>
                    <a:pt x="1893" y="952"/>
                    <a:pt x="1716" y="595"/>
                  </a:cubicBezTo>
                  <a:lnTo>
                    <a:pt x="1716" y="595"/>
                  </a:lnTo>
                  <a:lnTo>
                    <a:pt x="1124" y="119"/>
                  </a:lnTo>
                  <a:lnTo>
                    <a:pt x="1124" y="119"/>
                  </a:lnTo>
                  <a:lnTo>
                    <a:pt x="1006" y="119"/>
                  </a:lnTo>
                  <a:cubicBezTo>
                    <a:pt x="947" y="60"/>
                    <a:pt x="888" y="60"/>
                    <a:pt x="769" y="60"/>
                  </a:cubicBezTo>
                  <a:lnTo>
                    <a:pt x="769" y="60"/>
                  </a:lnTo>
                  <a:cubicBezTo>
                    <a:pt x="710" y="60"/>
                    <a:pt x="651" y="60"/>
                    <a:pt x="651" y="0"/>
                  </a:cubicBezTo>
                  <a:lnTo>
                    <a:pt x="473" y="0"/>
                  </a:lnTo>
                  <a:lnTo>
                    <a:pt x="0" y="0"/>
                  </a:lnTo>
                  <a:lnTo>
                    <a:pt x="0" y="0"/>
                  </a:lnTo>
                  <a:cubicBezTo>
                    <a:pt x="118" y="536"/>
                    <a:pt x="178" y="1310"/>
                    <a:pt x="473" y="1845"/>
                  </a:cubicBezTo>
                  <a:cubicBezTo>
                    <a:pt x="651" y="2262"/>
                    <a:pt x="947" y="2976"/>
                    <a:pt x="1006" y="3452"/>
                  </a:cubicBezTo>
                  <a:lnTo>
                    <a:pt x="1006" y="3512"/>
                  </a:lnTo>
                  <a:lnTo>
                    <a:pt x="1065" y="3512"/>
                  </a:lnTo>
                  <a:lnTo>
                    <a:pt x="1065" y="3512"/>
                  </a:lnTo>
                  <a:cubicBezTo>
                    <a:pt x="1302" y="3512"/>
                    <a:pt x="1420" y="3036"/>
                    <a:pt x="1657" y="3155"/>
                  </a:cubicBezTo>
                  <a:cubicBezTo>
                    <a:pt x="2189" y="3452"/>
                    <a:pt x="1420" y="3929"/>
                    <a:pt x="1302" y="4167"/>
                  </a:cubicBezTo>
                  <a:cubicBezTo>
                    <a:pt x="1124" y="4702"/>
                    <a:pt x="1479" y="5238"/>
                    <a:pt x="1716" y="5774"/>
                  </a:cubicBezTo>
                  <a:cubicBezTo>
                    <a:pt x="1716" y="5833"/>
                    <a:pt x="1775" y="5952"/>
                    <a:pt x="1775" y="6012"/>
                  </a:cubicBezTo>
                  <a:cubicBezTo>
                    <a:pt x="1834" y="6012"/>
                    <a:pt x="1834" y="6071"/>
                    <a:pt x="1834" y="6071"/>
                  </a:cubicBezTo>
                  <a:cubicBezTo>
                    <a:pt x="1953" y="6190"/>
                    <a:pt x="2012" y="6548"/>
                    <a:pt x="2071" y="6667"/>
                  </a:cubicBezTo>
                  <a:cubicBezTo>
                    <a:pt x="2249" y="7024"/>
                    <a:pt x="2426" y="7381"/>
                    <a:pt x="2663" y="7679"/>
                  </a:cubicBezTo>
                  <a:cubicBezTo>
                    <a:pt x="2840" y="7917"/>
                    <a:pt x="2959" y="8274"/>
                    <a:pt x="3136" y="8512"/>
                  </a:cubicBezTo>
                  <a:cubicBezTo>
                    <a:pt x="3136" y="8571"/>
                    <a:pt x="3254" y="8810"/>
                    <a:pt x="3314" y="8869"/>
                  </a:cubicBezTo>
                  <a:lnTo>
                    <a:pt x="4083" y="10000"/>
                  </a:ln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7" name="WILKES"/>
            <p:cNvSpPr>
              <a:spLocks/>
            </p:cNvSpPr>
            <p:nvPr/>
          </p:nvSpPr>
          <p:spPr bwMode="auto">
            <a:xfrm>
              <a:off x="4767263" y="1938338"/>
              <a:ext cx="514350" cy="461963"/>
            </a:xfrm>
            <a:custGeom>
              <a:avLst/>
              <a:gdLst>
                <a:gd name="T0" fmla="*/ 147 w 216"/>
                <a:gd name="T1" fmla="*/ 5 h 194"/>
                <a:gd name="T2" fmla="*/ 155 w 216"/>
                <a:gd name="T3" fmla="*/ 36 h 194"/>
                <a:gd name="T4" fmla="*/ 164 w 216"/>
                <a:gd name="T5" fmla="*/ 63 h 194"/>
                <a:gd name="T6" fmla="*/ 164 w 216"/>
                <a:gd name="T7" fmla="*/ 64 h 194"/>
                <a:gd name="T8" fmla="*/ 165 w 216"/>
                <a:gd name="T9" fmla="*/ 64 h 194"/>
                <a:gd name="T10" fmla="*/ 165 w 216"/>
                <a:gd name="T11" fmla="*/ 64 h 194"/>
                <a:gd name="T12" fmla="*/ 175 w 216"/>
                <a:gd name="T13" fmla="*/ 58 h 194"/>
                <a:gd name="T14" fmla="*/ 169 w 216"/>
                <a:gd name="T15" fmla="*/ 75 h 194"/>
                <a:gd name="T16" fmla="*/ 176 w 216"/>
                <a:gd name="T17" fmla="*/ 102 h 194"/>
                <a:gd name="T18" fmla="*/ 177 w 216"/>
                <a:gd name="T19" fmla="*/ 106 h 194"/>
                <a:gd name="T20" fmla="*/ 178 w 216"/>
                <a:gd name="T21" fmla="*/ 107 h 194"/>
                <a:gd name="T22" fmla="*/ 182 w 216"/>
                <a:gd name="T23" fmla="*/ 117 h 194"/>
                <a:gd name="T24" fmla="*/ 192 w 216"/>
                <a:gd name="T25" fmla="*/ 134 h 194"/>
                <a:gd name="T26" fmla="*/ 200 w 216"/>
                <a:gd name="T27" fmla="*/ 148 h 194"/>
                <a:gd name="T28" fmla="*/ 203 w 216"/>
                <a:gd name="T29" fmla="*/ 154 h 194"/>
                <a:gd name="T30" fmla="*/ 216 w 216"/>
                <a:gd name="T31" fmla="*/ 173 h 194"/>
                <a:gd name="T32" fmla="*/ 216 w 216"/>
                <a:gd name="T33" fmla="*/ 173 h 194"/>
                <a:gd name="T34" fmla="*/ 208 w 216"/>
                <a:gd name="T35" fmla="*/ 172 h 194"/>
                <a:gd name="T36" fmla="*/ 194 w 216"/>
                <a:gd name="T37" fmla="*/ 169 h 194"/>
                <a:gd name="T38" fmla="*/ 174 w 216"/>
                <a:gd name="T39" fmla="*/ 169 h 194"/>
                <a:gd name="T40" fmla="*/ 166 w 216"/>
                <a:gd name="T41" fmla="*/ 174 h 194"/>
                <a:gd name="T42" fmla="*/ 158 w 216"/>
                <a:gd name="T43" fmla="*/ 180 h 194"/>
                <a:gd name="T44" fmla="*/ 154 w 216"/>
                <a:gd name="T45" fmla="*/ 184 h 194"/>
                <a:gd name="T46" fmla="*/ 146 w 216"/>
                <a:gd name="T47" fmla="*/ 186 h 194"/>
                <a:gd name="T48" fmla="*/ 146 w 216"/>
                <a:gd name="T49" fmla="*/ 186 h 194"/>
                <a:gd name="T50" fmla="*/ 130 w 216"/>
                <a:gd name="T51" fmla="*/ 194 h 194"/>
                <a:gd name="T52" fmla="*/ 130 w 216"/>
                <a:gd name="T53" fmla="*/ 194 h 194"/>
                <a:gd name="T54" fmla="*/ 127 w 216"/>
                <a:gd name="T55" fmla="*/ 188 h 194"/>
                <a:gd name="T56" fmla="*/ 127 w 216"/>
                <a:gd name="T57" fmla="*/ 183 h 194"/>
                <a:gd name="T58" fmla="*/ 117 w 216"/>
                <a:gd name="T59" fmla="*/ 185 h 194"/>
                <a:gd name="T60" fmla="*/ 105 w 216"/>
                <a:gd name="T61" fmla="*/ 185 h 194"/>
                <a:gd name="T62" fmla="*/ 83 w 216"/>
                <a:gd name="T63" fmla="*/ 172 h 194"/>
                <a:gd name="T64" fmla="*/ 67 w 216"/>
                <a:gd name="T65" fmla="*/ 170 h 194"/>
                <a:gd name="T66" fmla="*/ 50 w 216"/>
                <a:gd name="T67" fmla="*/ 176 h 194"/>
                <a:gd name="T68" fmla="*/ 48 w 216"/>
                <a:gd name="T69" fmla="*/ 182 h 194"/>
                <a:gd name="T70" fmla="*/ 37 w 216"/>
                <a:gd name="T71" fmla="*/ 161 h 194"/>
                <a:gd name="T72" fmla="*/ 21 w 216"/>
                <a:gd name="T73" fmla="*/ 129 h 194"/>
                <a:gd name="T74" fmla="*/ 21 w 216"/>
                <a:gd name="T75" fmla="*/ 129 h 194"/>
                <a:gd name="T76" fmla="*/ 18 w 216"/>
                <a:gd name="T77" fmla="*/ 122 h 194"/>
                <a:gd name="T78" fmla="*/ 16 w 216"/>
                <a:gd name="T79" fmla="*/ 117 h 194"/>
                <a:gd name="T80" fmla="*/ 13 w 216"/>
                <a:gd name="T81" fmla="*/ 114 h 194"/>
                <a:gd name="T82" fmla="*/ 12 w 216"/>
                <a:gd name="T83" fmla="*/ 111 h 194"/>
                <a:gd name="T84" fmla="*/ 9 w 216"/>
                <a:gd name="T85" fmla="*/ 108 h 194"/>
                <a:gd name="T86" fmla="*/ 16 w 216"/>
                <a:gd name="T87" fmla="*/ 85 h 194"/>
                <a:gd name="T88" fmla="*/ 20 w 216"/>
                <a:gd name="T89" fmla="*/ 77 h 194"/>
                <a:gd name="T90" fmla="*/ 29 w 216"/>
                <a:gd name="T91" fmla="*/ 68 h 194"/>
                <a:gd name="T92" fmla="*/ 39 w 216"/>
                <a:gd name="T93" fmla="*/ 52 h 194"/>
                <a:gd name="T94" fmla="*/ 70 w 216"/>
                <a:gd name="T95" fmla="*/ 23 h 194"/>
                <a:gd name="T96" fmla="*/ 90 w 216"/>
                <a:gd name="T97" fmla="*/ 12 h 194"/>
                <a:gd name="T98" fmla="*/ 90 w 216"/>
                <a:gd name="T99" fmla="*/ 12 h 194"/>
                <a:gd name="T100" fmla="*/ 93 w 216"/>
                <a:gd name="T101" fmla="*/ 12 h 194"/>
                <a:gd name="T102" fmla="*/ 104 w 216"/>
                <a:gd name="T103" fmla="*/ 9 h 194"/>
                <a:gd name="T104" fmla="*/ 129 w 216"/>
                <a:gd name="T105" fmla="*/ 4 h 194"/>
                <a:gd name="T106" fmla="*/ 144 w 216"/>
                <a:gd name="T107" fmla="*/ 3 h 194"/>
                <a:gd name="T108" fmla="*/ 147 w 216"/>
                <a:gd name="T109" fmla="*/ 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194">
                  <a:moveTo>
                    <a:pt x="147" y="5"/>
                  </a:moveTo>
                  <a:cubicBezTo>
                    <a:pt x="149" y="14"/>
                    <a:pt x="150" y="27"/>
                    <a:pt x="155" y="36"/>
                  </a:cubicBezTo>
                  <a:cubicBezTo>
                    <a:pt x="158" y="43"/>
                    <a:pt x="163" y="55"/>
                    <a:pt x="164" y="63"/>
                  </a:cubicBezTo>
                  <a:cubicBezTo>
                    <a:pt x="164" y="63"/>
                    <a:pt x="164" y="63"/>
                    <a:pt x="164" y="64"/>
                  </a:cubicBezTo>
                  <a:cubicBezTo>
                    <a:pt x="165" y="64"/>
                    <a:pt x="165" y="64"/>
                    <a:pt x="165" y="64"/>
                  </a:cubicBezTo>
                  <a:cubicBezTo>
                    <a:pt x="165" y="64"/>
                    <a:pt x="165" y="64"/>
                    <a:pt x="165" y="64"/>
                  </a:cubicBezTo>
                  <a:cubicBezTo>
                    <a:pt x="169" y="64"/>
                    <a:pt x="171" y="56"/>
                    <a:pt x="175" y="58"/>
                  </a:cubicBezTo>
                  <a:cubicBezTo>
                    <a:pt x="184" y="63"/>
                    <a:pt x="171" y="71"/>
                    <a:pt x="169" y="75"/>
                  </a:cubicBezTo>
                  <a:cubicBezTo>
                    <a:pt x="166" y="84"/>
                    <a:pt x="172" y="93"/>
                    <a:pt x="176" y="102"/>
                  </a:cubicBezTo>
                  <a:cubicBezTo>
                    <a:pt x="176" y="103"/>
                    <a:pt x="177" y="105"/>
                    <a:pt x="177" y="106"/>
                  </a:cubicBezTo>
                  <a:cubicBezTo>
                    <a:pt x="178" y="106"/>
                    <a:pt x="178" y="107"/>
                    <a:pt x="178" y="107"/>
                  </a:cubicBezTo>
                  <a:cubicBezTo>
                    <a:pt x="180" y="109"/>
                    <a:pt x="181" y="115"/>
                    <a:pt x="182" y="117"/>
                  </a:cubicBezTo>
                  <a:cubicBezTo>
                    <a:pt x="185" y="123"/>
                    <a:pt x="188" y="129"/>
                    <a:pt x="192" y="134"/>
                  </a:cubicBezTo>
                  <a:cubicBezTo>
                    <a:pt x="195" y="138"/>
                    <a:pt x="197" y="144"/>
                    <a:pt x="200" y="148"/>
                  </a:cubicBezTo>
                  <a:cubicBezTo>
                    <a:pt x="200" y="149"/>
                    <a:pt x="202" y="153"/>
                    <a:pt x="203" y="154"/>
                  </a:cubicBezTo>
                  <a:cubicBezTo>
                    <a:pt x="216" y="173"/>
                    <a:pt x="216" y="173"/>
                    <a:pt x="216" y="173"/>
                  </a:cubicBezTo>
                  <a:cubicBezTo>
                    <a:pt x="216" y="173"/>
                    <a:pt x="216" y="173"/>
                    <a:pt x="216" y="173"/>
                  </a:cubicBezTo>
                  <a:cubicBezTo>
                    <a:pt x="208" y="172"/>
                    <a:pt x="208" y="172"/>
                    <a:pt x="208" y="172"/>
                  </a:cubicBezTo>
                  <a:cubicBezTo>
                    <a:pt x="202" y="169"/>
                    <a:pt x="201" y="165"/>
                    <a:pt x="194" y="169"/>
                  </a:cubicBezTo>
                  <a:cubicBezTo>
                    <a:pt x="189" y="171"/>
                    <a:pt x="177" y="177"/>
                    <a:pt x="174" y="169"/>
                  </a:cubicBezTo>
                  <a:cubicBezTo>
                    <a:pt x="172" y="168"/>
                    <a:pt x="168" y="173"/>
                    <a:pt x="166" y="174"/>
                  </a:cubicBezTo>
                  <a:cubicBezTo>
                    <a:pt x="164" y="177"/>
                    <a:pt x="161" y="178"/>
                    <a:pt x="158" y="180"/>
                  </a:cubicBezTo>
                  <a:cubicBezTo>
                    <a:pt x="156" y="181"/>
                    <a:pt x="155" y="183"/>
                    <a:pt x="154" y="184"/>
                  </a:cubicBezTo>
                  <a:cubicBezTo>
                    <a:pt x="152" y="187"/>
                    <a:pt x="149" y="185"/>
                    <a:pt x="146" y="186"/>
                  </a:cubicBezTo>
                  <a:cubicBezTo>
                    <a:pt x="146" y="186"/>
                    <a:pt x="146" y="186"/>
                    <a:pt x="146" y="186"/>
                  </a:cubicBezTo>
                  <a:cubicBezTo>
                    <a:pt x="130" y="194"/>
                    <a:pt x="130" y="194"/>
                    <a:pt x="130" y="194"/>
                  </a:cubicBezTo>
                  <a:cubicBezTo>
                    <a:pt x="130" y="194"/>
                    <a:pt x="130" y="194"/>
                    <a:pt x="130" y="194"/>
                  </a:cubicBezTo>
                  <a:cubicBezTo>
                    <a:pt x="127" y="188"/>
                    <a:pt x="127" y="188"/>
                    <a:pt x="127" y="188"/>
                  </a:cubicBezTo>
                  <a:cubicBezTo>
                    <a:pt x="127" y="186"/>
                    <a:pt x="128" y="185"/>
                    <a:pt x="127" y="183"/>
                  </a:cubicBezTo>
                  <a:cubicBezTo>
                    <a:pt x="124" y="183"/>
                    <a:pt x="120" y="184"/>
                    <a:pt x="117" y="185"/>
                  </a:cubicBezTo>
                  <a:cubicBezTo>
                    <a:pt x="113" y="187"/>
                    <a:pt x="109" y="186"/>
                    <a:pt x="105" y="185"/>
                  </a:cubicBezTo>
                  <a:cubicBezTo>
                    <a:pt x="96" y="183"/>
                    <a:pt x="90" y="176"/>
                    <a:pt x="83" y="172"/>
                  </a:cubicBezTo>
                  <a:cubicBezTo>
                    <a:pt x="75" y="167"/>
                    <a:pt x="76" y="162"/>
                    <a:pt x="67" y="170"/>
                  </a:cubicBezTo>
                  <a:cubicBezTo>
                    <a:pt x="61" y="174"/>
                    <a:pt x="57" y="175"/>
                    <a:pt x="50" y="176"/>
                  </a:cubicBezTo>
                  <a:cubicBezTo>
                    <a:pt x="49" y="177"/>
                    <a:pt x="49" y="180"/>
                    <a:pt x="48" y="182"/>
                  </a:cubicBezTo>
                  <a:cubicBezTo>
                    <a:pt x="47" y="182"/>
                    <a:pt x="38" y="164"/>
                    <a:pt x="37" y="161"/>
                  </a:cubicBezTo>
                  <a:cubicBezTo>
                    <a:pt x="21" y="129"/>
                    <a:pt x="21" y="129"/>
                    <a:pt x="21" y="129"/>
                  </a:cubicBezTo>
                  <a:cubicBezTo>
                    <a:pt x="21" y="129"/>
                    <a:pt x="21" y="129"/>
                    <a:pt x="21" y="129"/>
                  </a:cubicBezTo>
                  <a:cubicBezTo>
                    <a:pt x="18" y="122"/>
                    <a:pt x="18" y="122"/>
                    <a:pt x="18" y="122"/>
                  </a:cubicBezTo>
                  <a:cubicBezTo>
                    <a:pt x="17" y="121"/>
                    <a:pt x="17" y="119"/>
                    <a:pt x="16" y="117"/>
                  </a:cubicBezTo>
                  <a:cubicBezTo>
                    <a:pt x="15" y="116"/>
                    <a:pt x="14" y="115"/>
                    <a:pt x="13" y="114"/>
                  </a:cubicBezTo>
                  <a:cubicBezTo>
                    <a:pt x="13" y="113"/>
                    <a:pt x="12" y="112"/>
                    <a:pt x="12" y="111"/>
                  </a:cubicBezTo>
                  <a:cubicBezTo>
                    <a:pt x="10" y="111"/>
                    <a:pt x="10" y="109"/>
                    <a:pt x="9" y="108"/>
                  </a:cubicBezTo>
                  <a:cubicBezTo>
                    <a:pt x="0" y="99"/>
                    <a:pt x="10" y="92"/>
                    <a:pt x="16" y="85"/>
                  </a:cubicBezTo>
                  <a:cubicBezTo>
                    <a:pt x="18" y="83"/>
                    <a:pt x="18" y="78"/>
                    <a:pt x="20" y="77"/>
                  </a:cubicBezTo>
                  <a:cubicBezTo>
                    <a:pt x="21" y="70"/>
                    <a:pt x="26" y="71"/>
                    <a:pt x="29" y="68"/>
                  </a:cubicBezTo>
                  <a:cubicBezTo>
                    <a:pt x="32" y="66"/>
                    <a:pt x="37" y="56"/>
                    <a:pt x="39" y="52"/>
                  </a:cubicBezTo>
                  <a:cubicBezTo>
                    <a:pt x="47" y="41"/>
                    <a:pt x="56" y="25"/>
                    <a:pt x="70" y="23"/>
                  </a:cubicBezTo>
                  <a:cubicBezTo>
                    <a:pt x="77" y="22"/>
                    <a:pt x="89" y="21"/>
                    <a:pt x="90" y="12"/>
                  </a:cubicBezTo>
                  <a:cubicBezTo>
                    <a:pt x="90" y="12"/>
                    <a:pt x="90" y="12"/>
                    <a:pt x="90" y="12"/>
                  </a:cubicBezTo>
                  <a:cubicBezTo>
                    <a:pt x="91" y="12"/>
                    <a:pt x="92" y="12"/>
                    <a:pt x="93" y="12"/>
                  </a:cubicBezTo>
                  <a:cubicBezTo>
                    <a:pt x="95" y="10"/>
                    <a:pt x="102" y="9"/>
                    <a:pt x="104" y="9"/>
                  </a:cubicBezTo>
                  <a:cubicBezTo>
                    <a:pt x="112" y="8"/>
                    <a:pt x="121" y="7"/>
                    <a:pt x="129" y="4"/>
                  </a:cubicBezTo>
                  <a:cubicBezTo>
                    <a:pt x="133" y="3"/>
                    <a:pt x="139" y="0"/>
                    <a:pt x="144" y="3"/>
                  </a:cubicBezTo>
                  <a:cubicBezTo>
                    <a:pt x="147" y="5"/>
                    <a:pt x="147" y="5"/>
                    <a:pt x="147" y="5"/>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8" name="OGLETHORPE"/>
            <p:cNvSpPr>
              <a:spLocks/>
            </p:cNvSpPr>
            <p:nvPr/>
          </p:nvSpPr>
          <p:spPr bwMode="auto">
            <a:xfrm>
              <a:off x="4468813" y="1874838"/>
              <a:ext cx="512763" cy="414338"/>
            </a:xfrm>
            <a:custGeom>
              <a:avLst/>
              <a:gdLst>
                <a:gd name="T0" fmla="*/ 215 w 215"/>
                <a:gd name="T1" fmla="*/ 39 h 174"/>
                <a:gd name="T2" fmla="*/ 195 w 215"/>
                <a:gd name="T3" fmla="*/ 50 h 174"/>
                <a:gd name="T4" fmla="*/ 164 w 215"/>
                <a:gd name="T5" fmla="*/ 79 h 174"/>
                <a:gd name="T6" fmla="*/ 154 w 215"/>
                <a:gd name="T7" fmla="*/ 95 h 174"/>
                <a:gd name="T8" fmla="*/ 145 w 215"/>
                <a:gd name="T9" fmla="*/ 104 h 174"/>
                <a:gd name="T10" fmla="*/ 141 w 215"/>
                <a:gd name="T11" fmla="*/ 112 h 174"/>
                <a:gd name="T12" fmla="*/ 134 w 215"/>
                <a:gd name="T13" fmla="*/ 135 h 174"/>
                <a:gd name="T14" fmla="*/ 137 w 215"/>
                <a:gd name="T15" fmla="*/ 138 h 174"/>
                <a:gd name="T16" fmla="*/ 138 w 215"/>
                <a:gd name="T17" fmla="*/ 141 h 174"/>
                <a:gd name="T18" fmla="*/ 141 w 215"/>
                <a:gd name="T19" fmla="*/ 144 h 174"/>
                <a:gd name="T20" fmla="*/ 143 w 215"/>
                <a:gd name="T21" fmla="*/ 149 h 174"/>
                <a:gd name="T22" fmla="*/ 146 w 215"/>
                <a:gd name="T23" fmla="*/ 156 h 174"/>
                <a:gd name="T24" fmla="*/ 146 w 215"/>
                <a:gd name="T25" fmla="*/ 156 h 174"/>
                <a:gd name="T26" fmla="*/ 126 w 215"/>
                <a:gd name="T27" fmla="*/ 173 h 174"/>
                <a:gd name="T28" fmla="*/ 126 w 215"/>
                <a:gd name="T29" fmla="*/ 173 h 174"/>
                <a:gd name="T30" fmla="*/ 119 w 215"/>
                <a:gd name="T31" fmla="*/ 174 h 174"/>
                <a:gd name="T32" fmla="*/ 114 w 215"/>
                <a:gd name="T33" fmla="*/ 173 h 174"/>
                <a:gd name="T34" fmla="*/ 111 w 215"/>
                <a:gd name="T35" fmla="*/ 170 h 174"/>
                <a:gd name="T36" fmla="*/ 110 w 215"/>
                <a:gd name="T37" fmla="*/ 168 h 174"/>
                <a:gd name="T38" fmla="*/ 106 w 215"/>
                <a:gd name="T39" fmla="*/ 164 h 174"/>
                <a:gd name="T40" fmla="*/ 97 w 215"/>
                <a:gd name="T41" fmla="*/ 165 h 174"/>
                <a:gd name="T42" fmla="*/ 72 w 215"/>
                <a:gd name="T43" fmla="*/ 171 h 174"/>
                <a:gd name="T44" fmla="*/ 7 w 215"/>
                <a:gd name="T45" fmla="*/ 143 h 174"/>
                <a:gd name="T46" fmla="*/ 7 w 215"/>
                <a:gd name="T47" fmla="*/ 143 h 174"/>
                <a:gd name="T48" fmla="*/ 6 w 215"/>
                <a:gd name="T49" fmla="*/ 135 h 174"/>
                <a:gd name="T50" fmla="*/ 6 w 215"/>
                <a:gd name="T51" fmla="*/ 131 h 174"/>
                <a:gd name="T52" fmla="*/ 9 w 215"/>
                <a:gd name="T53" fmla="*/ 128 h 174"/>
                <a:gd name="T54" fmla="*/ 3 w 215"/>
                <a:gd name="T55" fmla="*/ 119 h 174"/>
                <a:gd name="T56" fmla="*/ 3 w 215"/>
                <a:gd name="T57" fmla="*/ 106 h 174"/>
                <a:gd name="T58" fmla="*/ 10 w 215"/>
                <a:gd name="T59" fmla="*/ 98 h 174"/>
                <a:gd name="T60" fmla="*/ 10 w 215"/>
                <a:gd name="T61" fmla="*/ 98 h 174"/>
                <a:gd name="T62" fmla="*/ 13 w 215"/>
                <a:gd name="T63" fmla="*/ 90 h 174"/>
                <a:gd name="T64" fmla="*/ 22 w 215"/>
                <a:gd name="T65" fmla="*/ 65 h 174"/>
                <a:gd name="T66" fmla="*/ 8 w 215"/>
                <a:gd name="T67" fmla="*/ 46 h 174"/>
                <a:gd name="T68" fmla="*/ 14 w 215"/>
                <a:gd name="T69" fmla="*/ 36 h 174"/>
                <a:gd name="T70" fmla="*/ 11 w 215"/>
                <a:gd name="T71" fmla="*/ 31 h 174"/>
                <a:gd name="T72" fmla="*/ 15 w 215"/>
                <a:gd name="T73" fmla="*/ 25 h 174"/>
                <a:gd name="T74" fmla="*/ 16 w 215"/>
                <a:gd name="T75" fmla="*/ 23 h 174"/>
                <a:gd name="T76" fmla="*/ 16 w 215"/>
                <a:gd name="T77" fmla="*/ 23 h 174"/>
                <a:gd name="T78" fmla="*/ 28 w 215"/>
                <a:gd name="T79" fmla="*/ 18 h 174"/>
                <a:gd name="T80" fmla="*/ 52 w 215"/>
                <a:gd name="T81" fmla="*/ 11 h 174"/>
                <a:gd name="T82" fmla="*/ 71 w 215"/>
                <a:gd name="T83" fmla="*/ 2 h 174"/>
                <a:gd name="T84" fmla="*/ 80 w 215"/>
                <a:gd name="T85" fmla="*/ 10 h 174"/>
                <a:gd name="T86" fmla="*/ 89 w 215"/>
                <a:gd name="T87" fmla="*/ 7 h 174"/>
                <a:gd name="T88" fmla="*/ 98 w 215"/>
                <a:gd name="T89" fmla="*/ 13 h 174"/>
                <a:gd name="T90" fmla="*/ 103 w 215"/>
                <a:gd name="T91" fmla="*/ 14 h 174"/>
                <a:gd name="T92" fmla="*/ 105 w 215"/>
                <a:gd name="T93" fmla="*/ 13 h 174"/>
                <a:gd name="T94" fmla="*/ 115 w 215"/>
                <a:gd name="T95" fmla="*/ 8 h 174"/>
                <a:gd name="T96" fmla="*/ 126 w 215"/>
                <a:gd name="T97" fmla="*/ 5 h 174"/>
                <a:gd name="T98" fmla="*/ 133 w 215"/>
                <a:gd name="T99" fmla="*/ 0 h 174"/>
                <a:gd name="T100" fmla="*/ 133 w 215"/>
                <a:gd name="T101" fmla="*/ 0 h 174"/>
                <a:gd name="T102" fmla="*/ 136 w 215"/>
                <a:gd name="T103" fmla="*/ 1 h 174"/>
                <a:gd name="T104" fmla="*/ 142 w 215"/>
                <a:gd name="T105" fmla="*/ 3 h 174"/>
                <a:gd name="T106" fmla="*/ 147 w 215"/>
                <a:gd name="T107" fmla="*/ 6 h 174"/>
                <a:gd name="T108" fmla="*/ 150 w 215"/>
                <a:gd name="T109" fmla="*/ 15 h 174"/>
                <a:gd name="T110" fmla="*/ 158 w 215"/>
                <a:gd name="T111" fmla="*/ 16 h 174"/>
                <a:gd name="T112" fmla="*/ 180 w 215"/>
                <a:gd name="T113" fmla="*/ 30 h 174"/>
                <a:gd name="T114" fmla="*/ 193 w 215"/>
                <a:gd name="T115" fmla="*/ 27 h 174"/>
                <a:gd name="T116" fmla="*/ 206 w 215"/>
                <a:gd name="T117" fmla="*/ 33 h 174"/>
                <a:gd name="T118" fmla="*/ 215 w 215"/>
                <a:gd name="T119"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5" h="174">
                  <a:moveTo>
                    <a:pt x="215" y="39"/>
                  </a:moveTo>
                  <a:cubicBezTo>
                    <a:pt x="214" y="48"/>
                    <a:pt x="202" y="49"/>
                    <a:pt x="195" y="50"/>
                  </a:cubicBezTo>
                  <a:cubicBezTo>
                    <a:pt x="181" y="52"/>
                    <a:pt x="172" y="68"/>
                    <a:pt x="164" y="79"/>
                  </a:cubicBezTo>
                  <a:cubicBezTo>
                    <a:pt x="162" y="83"/>
                    <a:pt x="157" y="93"/>
                    <a:pt x="154" y="95"/>
                  </a:cubicBezTo>
                  <a:cubicBezTo>
                    <a:pt x="151" y="98"/>
                    <a:pt x="146" y="97"/>
                    <a:pt x="145" y="104"/>
                  </a:cubicBezTo>
                  <a:cubicBezTo>
                    <a:pt x="143" y="105"/>
                    <a:pt x="143" y="110"/>
                    <a:pt x="141" y="112"/>
                  </a:cubicBezTo>
                  <a:cubicBezTo>
                    <a:pt x="135" y="119"/>
                    <a:pt x="125" y="126"/>
                    <a:pt x="134" y="135"/>
                  </a:cubicBezTo>
                  <a:cubicBezTo>
                    <a:pt x="135" y="136"/>
                    <a:pt x="135" y="138"/>
                    <a:pt x="137" y="138"/>
                  </a:cubicBezTo>
                  <a:cubicBezTo>
                    <a:pt x="137" y="139"/>
                    <a:pt x="138" y="140"/>
                    <a:pt x="138" y="141"/>
                  </a:cubicBezTo>
                  <a:cubicBezTo>
                    <a:pt x="139" y="142"/>
                    <a:pt x="140" y="143"/>
                    <a:pt x="141" y="144"/>
                  </a:cubicBezTo>
                  <a:cubicBezTo>
                    <a:pt x="142" y="146"/>
                    <a:pt x="142" y="148"/>
                    <a:pt x="143" y="149"/>
                  </a:cubicBezTo>
                  <a:cubicBezTo>
                    <a:pt x="146" y="156"/>
                    <a:pt x="146" y="156"/>
                    <a:pt x="146" y="156"/>
                  </a:cubicBezTo>
                  <a:cubicBezTo>
                    <a:pt x="146" y="156"/>
                    <a:pt x="146" y="156"/>
                    <a:pt x="146" y="156"/>
                  </a:cubicBezTo>
                  <a:cubicBezTo>
                    <a:pt x="126" y="173"/>
                    <a:pt x="126" y="173"/>
                    <a:pt x="126" y="173"/>
                  </a:cubicBezTo>
                  <a:cubicBezTo>
                    <a:pt x="126" y="173"/>
                    <a:pt x="126" y="173"/>
                    <a:pt x="126" y="173"/>
                  </a:cubicBezTo>
                  <a:cubicBezTo>
                    <a:pt x="119" y="174"/>
                    <a:pt x="119" y="174"/>
                    <a:pt x="119" y="174"/>
                  </a:cubicBezTo>
                  <a:cubicBezTo>
                    <a:pt x="117" y="173"/>
                    <a:pt x="115" y="174"/>
                    <a:pt x="114" y="173"/>
                  </a:cubicBezTo>
                  <a:cubicBezTo>
                    <a:pt x="113" y="172"/>
                    <a:pt x="112" y="171"/>
                    <a:pt x="111" y="170"/>
                  </a:cubicBezTo>
                  <a:cubicBezTo>
                    <a:pt x="111" y="170"/>
                    <a:pt x="111" y="168"/>
                    <a:pt x="110" y="168"/>
                  </a:cubicBezTo>
                  <a:cubicBezTo>
                    <a:pt x="110" y="167"/>
                    <a:pt x="107" y="164"/>
                    <a:pt x="106" y="164"/>
                  </a:cubicBezTo>
                  <a:cubicBezTo>
                    <a:pt x="103" y="164"/>
                    <a:pt x="100" y="165"/>
                    <a:pt x="97" y="165"/>
                  </a:cubicBezTo>
                  <a:cubicBezTo>
                    <a:pt x="72" y="171"/>
                    <a:pt x="72" y="171"/>
                    <a:pt x="72" y="171"/>
                  </a:cubicBezTo>
                  <a:cubicBezTo>
                    <a:pt x="7" y="143"/>
                    <a:pt x="7" y="143"/>
                    <a:pt x="7" y="143"/>
                  </a:cubicBezTo>
                  <a:cubicBezTo>
                    <a:pt x="7" y="143"/>
                    <a:pt x="7" y="143"/>
                    <a:pt x="7" y="143"/>
                  </a:cubicBezTo>
                  <a:cubicBezTo>
                    <a:pt x="6" y="135"/>
                    <a:pt x="6" y="135"/>
                    <a:pt x="6" y="135"/>
                  </a:cubicBezTo>
                  <a:cubicBezTo>
                    <a:pt x="6" y="134"/>
                    <a:pt x="5" y="132"/>
                    <a:pt x="6" y="131"/>
                  </a:cubicBezTo>
                  <a:cubicBezTo>
                    <a:pt x="7" y="130"/>
                    <a:pt x="8" y="128"/>
                    <a:pt x="9" y="128"/>
                  </a:cubicBezTo>
                  <a:cubicBezTo>
                    <a:pt x="9" y="123"/>
                    <a:pt x="5" y="123"/>
                    <a:pt x="3" y="119"/>
                  </a:cubicBezTo>
                  <a:cubicBezTo>
                    <a:pt x="1" y="115"/>
                    <a:pt x="0" y="110"/>
                    <a:pt x="3" y="106"/>
                  </a:cubicBezTo>
                  <a:cubicBezTo>
                    <a:pt x="5" y="103"/>
                    <a:pt x="8" y="101"/>
                    <a:pt x="10" y="98"/>
                  </a:cubicBezTo>
                  <a:cubicBezTo>
                    <a:pt x="10" y="98"/>
                    <a:pt x="10" y="98"/>
                    <a:pt x="10" y="98"/>
                  </a:cubicBezTo>
                  <a:cubicBezTo>
                    <a:pt x="13" y="90"/>
                    <a:pt x="13" y="90"/>
                    <a:pt x="13" y="90"/>
                  </a:cubicBezTo>
                  <a:cubicBezTo>
                    <a:pt x="17" y="83"/>
                    <a:pt x="26" y="73"/>
                    <a:pt x="22" y="65"/>
                  </a:cubicBezTo>
                  <a:cubicBezTo>
                    <a:pt x="19" y="60"/>
                    <a:pt x="7" y="51"/>
                    <a:pt x="8" y="46"/>
                  </a:cubicBezTo>
                  <a:cubicBezTo>
                    <a:pt x="10" y="42"/>
                    <a:pt x="16" y="40"/>
                    <a:pt x="14" y="36"/>
                  </a:cubicBezTo>
                  <a:cubicBezTo>
                    <a:pt x="14" y="34"/>
                    <a:pt x="11" y="32"/>
                    <a:pt x="11" y="31"/>
                  </a:cubicBezTo>
                  <a:cubicBezTo>
                    <a:pt x="11" y="29"/>
                    <a:pt x="13" y="25"/>
                    <a:pt x="15" y="25"/>
                  </a:cubicBezTo>
                  <a:cubicBezTo>
                    <a:pt x="15" y="24"/>
                    <a:pt x="15" y="24"/>
                    <a:pt x="16" y="23"/>
                  </a:cubicBezTo>
                  <a:cubicBezTo>
                    <a:pt x="16" y="23"/>
                    <a:pt x="16" y="23"/>
                    <a:pt x="16" y="23"/>
                  </a:cubicBezTo>
                  <a:cubicBezTo>
                    <a:pt x="22" y="24"/>
                    <a:pt x="23" y="17"/>
                    <a:pt x="28" y="18"/>
                  </a:cubicBezTo>
                  <a:cubicBezTo>
                    <a:pt x="38" y="21"/>
                    <a:pt x="43" y="18"/>
                    <a:pt x="52" y="11"/>
                  </a:cubicBezTo>
                  <a:cubicBezTo>
                    <a:pt x="58" y="7"/>
                    <a:pt x="63" y="2"/>
                    <a:pt x="71" y="2"/>
                  </a:cubicBezTo>
                  <a:cubicBezTo>
                    <a:pt x="73" y="3"/>
                    <a:pt x="78" y="10"/>
                    <a:pt x="80" y="10"/>
                  </a:cubicBezTo>
                  <a:cubicBezTo>
                    <a:pt x="83" y="8"/>
                    <a:pt x="85" y="5"/>
                    <a:pt x="89" y="7"/>
                  </a:cubicBezTo>
                  <a:cubicBezTo>
                    <a:pt x="92" y="8"/>
                    <a:pt x="95" y="13"/>
                    <a:pt x="98" y="13"/>
                  </a:cubicBezTo>
                  <a:cubicBezTo>
                    <a:pt x="98" y="14"/>
                    <a:pt x="102" y="15"/>
                    <a:pt x="103" y="14"/>
                  </a:cubicBezTo>
                  <a:cubicBezTo>
                    <a:pt x="104" y="14"/>
                    <a:pt x="105" y="13"/>
                    <a:pt x="105" y="13"/>
                  </a:cubicBezTo>
                  <a:cubicBezTo>
                    <a:pt x="109" y="10"/>
                    <a:pt x="110" y="8"/>
                    <a:pt x="115" y="8"/>
                  </a:cubicBezTo>
                  <a:cubicBezTo>
                    <a:pt x="121" y="8"/>
                    <a:pt x="121" y="7"/>
                    <a:pt x="126" y="5"/>
                  </a:cubicBezTo>
                  <a:cubicBezTo>
                    <a:pt x="133" y="0"/>
                    <a:pt x="133" y="0"/>
                    <a:pt x="133" y="0"/>
                  </a:cubicBezTo>
                  <a:cubicBezTo>
                    <a:pt x="133" y="0"/>
                    <a:pt x="133" y="0"/>
                    <a:pt x="133" y="0"/>
                  </a:cubicBezTo>
                  <a:cubicBezTo>
                    <a:pt x="134" y="0"/>
                    <a:pt x="135" y="0"/>
                    <a:pt x="136" y="1"/>
                  </a:cubicBezTo>
                  <a:cubicBezTo>
                    <a:pt x="138" y="1"/>
                    <a:pt x="140" y="3"/>
                    <a:pt x="142" y="3"/>
                  </a:cubicBezTo>
                  <a:cubicBezTo>
                    <a:pt x="144" y="4"/>
                    <a:pt x="146" y="6"/>
                    <a:pt x="147" y="6"/>
                  </a:cubicBezTo>
                  <a:cubicBezTo>
                    <a:pt x="147" y="10"/>
                    <a:pt x="148" y="12"/>
                    <a:pt x="150" y="15"/>
                  </a:cubicBezTo>
                  <a:cubicBezTo>
                    <a:pt x="152" y="17"/>
                    <a:pt x="155" y="16"/>
                    <a:pt x="158" y="16"/>
                  </a:cubicBezTo>
                  <a:cubicBezTo>
                    <a:pt x="164" y="16"/>
                    <a:pt x="177" y="25"/>
                    <a:pt x="180" y="30"/>
                  </a:cubicBezTo>
                  <a:cubicBezTo>
                    <a:pt x="185" y="31"/>
                    <a:pt x="187" y="27"/>
                    <a:pt x="193" y="27"/>
                  </a:cubicBezTo>
                  <a:cubicBezTo>
                    <a:pt x="197" y="27"/>
                    <a:pt x="202" y="31"/>
                    <a:pt x="206" y="33"/>
                  </a:cubicBezTo>
                  <a:cubicBezTo>
                    <a:pt x="215" y="39"/>
                    <a:pt x="215" y="39"/>
                    <a:pt x="215" y="3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9" name="MADISON"/>
            <p:cNvSpPr>
              <a:spLocks/>
            </p:cNvSpPr>
            <p:nvPr/>
          </p:nvSpPr>
          <p:spPr bwMode="auto">
            <a:xfrm>
              <a:off x="4371975" y="1609725"/>
              <a:ext cx="414338" cy="322263"/>
            </a:xfrm>
            <a:custGeom>
              <a:avLst/>
              <a:gdLst>
                <a:gd name="T0" fmla="*/ 134 w 174"/>
                <a:gd name="T1" fmla="*/ 25 h 135"/>
                <a:gd name="T2" fmla="*/ 115 w 174"/>
                <a:gd name="T3" fmla="*/ 2 h 135"/>
                <a:gd name="T4" fmla="*/ 115 w 174"/>
                <a:gd name="T5" fmla="*/ 2 h 135"/>
                <a:gd name="T6" fmla="*/ 104 w 174"/>
                <a:gd name="T7" fmla="*/ 7 h 135"/>
                <a:gd name="T8" fmla="*/ 90 w 174"/>
                <a:gd name="T9" fmla="*/ 15 h 135"/>
                <a:gd name="T10" fmla="*/ 72 w 174"/>
                <a:gd name="T11" fmla="*/ 11 h 135"/>
                <a:gd name="T12" fmla="*/ 57 w 174"/>
                <a:gd name="T13" fmla="*/ 11 h 135"/>
                <a:gd name="T14" fmla="*/ 43 w 174"/>
                <a:gd name="T15" fmla="*/ 3 h 135"/>
                <a:gd name="T16" fmla="*/ 28 w 174"/>
                <a:gd name="T17" fmla="*/ 13 h 135"/>
                <a:gd name="T18" fmla="*/ 26 w 174"/>
                <a:gd name="T19" fmla="*/ 13 h 135"/>
                <a:gd name="T20" fmla="*/ 26 w 174"/>
                <a:gd name="T21" fmla="*/ 13 h 135"/>
                <a:gd name="T22" fmla="*/ 19 w 174"/>
                <a:gd name="T23" fmla="*/ 21 h 135"/>
                <a:gd name="T24" fmla="*/ 17 w 174"/>
                <a:gd name="T25" fmla="*/ 24 h 135"/>
                <a:gd name="T26" fmla="*/ 15 w 174"/>
                <a:gd name="T27" fmla="*/ 27 h 135"/>
                <a:gd name="T28" fmla="*/ 11 w 174"/>
                <a:gd name="T29" fmla="*/ 31 h 135"/>
                <a:gd name="T30" fmla="*/ 8 w 174"/>
                <a:gd name="T31" fmla="*/ 33 h 135"/>
                <a:gd name="T32" fmla="*/ 4 w 174"/>
                <a:gd name="T33" fmla="*/ 35 h 135"/>
                <a:gd name="T34" fmla="*/ 2 w 174"/>
                <a:gd name="T35" fmla="*/ 37 h 135"/>
                <a:gd name="T36" fmla="*/ 0 w 174"/>
                <a:gd name="T37" fmla="*/ 37 h 135"/>
                <a:gd name="T38" fmla="*/ 0 w 174"/>
                <a:gd name="T39" fmla="*/ 37 h 135"/>
                <a:gd name="T40" fmla="*/ 9 w 174"/>
                <a:gd name="T41" fmla="*/ 48 h 135"/>
                <a:gd name="T42" fmla="*/ 14 w 174"/>
                <a:gd name="T43" fmla="*/ 57 h 135"/>
                <a:gd name="T44" fmla="*/ 15 w 174"/>
                <a:gd name="T45" fmla="*/ 76 h 135"/>
                <a:gd name="T46" fmla="*/ 11 w 174"/>
                <a:gd name="T47" fmla="*/ 84 h 135"/>
                <a:gd name="T48" fmla="*/ 7 w 174"/>
                <a:gd name="T49" fmla="*/ 96 h 135"/>
                <a:gd name="T50" fmla="*/ 8 w 174"/>
                <a:gd name="T51" fmla="*/ 99 h 135"/>
                <a:gd name="T52" fmla="*/ 6 w 174"/>
                <a:gd name="T53" fmla="*/ 102 h 135"/>
                <a:gd name="T54" fmla="*/ 6 w 174"/>
                <a:gd name="T55" fmla="*/ 103 h 135"/>
                <a:gd name="T56" fmla="*/ 7 w 174"/>
                <a:gd name="T57" fmla="*/ 105 h 135"/>
                <a:gd name="T58" fmla="*/ 8 w 174"/>
                <a:gd name="T59" fmla="*/ 106 h 135"/>
                <a:gd name="T60" fmla="*/ 11 w 174"/>
                <a:gd name="T61" fmla="*/ 108 h 135"/>
                <a:gd name="T62" fmla="*/ 16 w 174"/>
                <a:gd name="T63" fmla="*/ 113 h 135"/>
                <a:gd name="T64" fmla="*/ 16 w 174"/>
                <a:gd name="T65" fmla="*/ 113 h 135"/>
                <a:gd name="T66" fmla="*/ 18 w 174"/>
                <a:gd name="T67" fmla="*/ 114 h 135"/>
                <a:gd name="T68" fmla="*/ 26 w 174"/>
                <a:gd name="T69" fmla="*/ 119 h 135"/>
                <a:gd name="T70" fmla="*/ 33 w 174"/>
                <a:gd name="T71" fmla="*/ 123 h 135"/>
                <a:gd name="T72" fmla="*/ 43 w 174"/>
                <a:gd name="T73" fmla="*/ 128 h 135"/>
                <a:gd name="T74" fmla="*/ 54 w 174"/>
                <a:gd name="T75" fmla="*/ 131 h 135"/>
                <a:gd name="T76" fmla="*/ 57 w 174"/>
                <a:gd name="T77" fmla="*/ 134 h 135"/>
                <a:gd name="T78" fmla="*/ 57 w 174"/>
                <a:gd name="T79" fmla="*/ 134 h 135"/>
                <a:gd name="T80" fmla="*/ 69 w 174"/>
                <a:gd name="T81" fmla="*/ 129 h 135"/>
                <a:gd name="T82" fmla="*/ 93 w 174"/>
                <a:gd name="T83" fmla="*/ 122 h 135"/>
                <a:gd name="T84" fmla="*/ 112 w 174"/>
                <a:gd name="T85" fmla="*/ 113 h 135"/>
                <a:gd name="T86" fmla="*/ 121 w 174"/>
                <a:gd name="T87" fmla="*/ 121 h 135"/>
                <a:gd name="T88" fmla="*/ 130 w 174"/>
                <a:gd name="T89" fmla="*/ 118 h 135"/>
                <a:gd name="T90" fmla="*/ 139 w 174"/>
                <a:gd name="T91" fmla="*/ 124 h 135"/>
                <a:gd name="T92" fmla="*/ 144 w 174"/>
                <a:gd name="T93" fmla="*/ 125 h 135"/>
                <a:gd name="T94" fmla="*/ 146 w 174"/>
                <a:gd name="T95" fmla="*/ 124 h 135"/>
                <a:gd name="T96" fmla="*/ 156 w 174"/>
                <a:gd name="T97" fmla="*/ 119 h 135"/>
                <a:gd name="T98" fmla="*/ 167 w 174"/>
                <a:gd name="T99" fmla="*/ 116 h 135"/>
                <a:gd name="T100" fmla="*/ 174 w 174"/>
                <a:gd name="T101" fmla="*/ 111 h 135"/>
                <a:gd name="T102" fmla="*/ 174 w 174"/>
                <a:gd name="T103" fmla="*/ 111 h 135"/>
                <a:gd name="T104" fmla="*/ 169 w 174"/>
                <a:gd name="T105" fmla="*/ 103 h 135"/>
                <a:gd name="T106" fmla="*/ 159 w 174"/>
                <a:gd name="T107" fmla="*/ 93 h 135"/>
                <a:gd name="T108" fmla="*/ 151 w 174"/>
                <a:gd name="T109" fmla="*/ 78 h 135"/>
                <a:gd name="T110" fmla="*/ 143 w 174"/>
                <a:gd name="T111" fmla="*/ 71 h 135"/>
                <a:gd name="T112" fmla="*/ 133 w 174"/>
                <a:gd name="T113" fmla="*/ 58 h 135"/>
                <a:gd name="T114" fmla="*/ 124 w 174"/>
                <a:gd name="T115" fmla="*/ 41 h 135"/>
                <a:gd name="T116" fmla="*/ 126 w 174"/>
                <a:gd name="T117" fmla="*/ 32 h 135"/>
                <a:gd name="T118" fmla="*/ 134 w 174"/>
                <a:gd name="T119" fmla="*/ 2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135">
                  <a:moveTo>
                    <a:pt x="134" y="25"/>
                  </a:moveTo>
                  <a:cubicBezTo>
                    <a:pt x="115" y="2"/>
                    <a:pt x="115" y="2"/>
                    <a:pt x="115" y="2"/>
                  </a:cubicBezTo>
                  <a:cubicBezTo>
                    <a:pt x="115" y="2"/>
                    <a:pt x="115" y="2"/>
                    <a:pt x="115" y="2"/>
                  </a:cubicBezTo>
                  <a:cubicBezTo>
                    <a:pt x="104" y="7"/>
                    <a:pt x="104" y="7"/>
                    <a:pt x="104" y="7"/>
                  </a:cubicBezTo>
                  <a:cubicBezTo>
                    <a:pt x="100" y="10"/>
                    <a:pt x="97" y="16"/>
                    <a:pt x="90" y="15"/>
                  </a:cubicBezTo>
                  <a:cubicBezTo>
                    <a:pt x="84" y="14"/>
                    <a:pt x="79" y="11"/>
                    <a:pt x="72" y="11"/>
                  </a:cubicBezTo>
                  <a:cubicBezTo>
                    <a:pt x="67" y="11"/>
                    <a:pt x="62" y="12"/>
                    <a:pt x="57" y="11"/>
                  </a:cubicBezTo>
                  <a:cubicBezTo>
                    <a:pt x="51" y="10"/>
                    <a:pt x="48" y="6"/>
                    <a:pt x="43" y="3"/>
                  </a:cubicBezTo>
                  <a:cubicBezTo>
                    <a:pt x="38" y="0"/>
                    <a:pt x="31" y="10"/>
                    <a:pt x="28" y="13"/>
                  </a:cubicBezTo>
                  <a:cubicBezTo>
                    <a:pt x="26" y="13"/>
                    <a:pt x="26" y="13"/>
                    <a:pt x="26" y="13"/>
                  </a:cubicBezTo>
                  <a:cubicBezTo>
                    <a:pt x="26" y="13"/>
                    <a:pt x="26" y="13"/>
                    <a:pt x="26" y="13"/>
                  </a:cubicBezTo>
                  <a:cubicBezTo>
                    <a:pt x="19" y="21"/>
                    <a:pt x="19" y="21"/>
                    <a:pt x="19" y="21"/>
                  </a:cubicBezTo>
                  <a:cubicBezTo>
                    <a:pt x="19" y="22"/>
                    <a:pt x="18" y="23"/>
                    <a:pt x="17" y="24"/>
                  </a:cubicBezTo>
                  <a:cubicBezTo>
                    <a:pt x="16" y="25"/>
                    <a:pt x="16" y="26"/>
                    <a:pt x="15" y="27"/>
                  </a:cubicBezTo>
                  <a:cubicBezTo>
                    <a:pt x="14" y="28"/>
                    <a:pt x="13" y="30"/>
                    <a:pt x="11" y="31"/>
                  </a:cubicBezTo>
                  <a:cubicBezTo>
                    <a:pt x="10" y="32"/>
                    <a:pt x="9" y="33"/>
                    <a:pt x="8" y="33"/>
                  </a:cubicBezTo>
                  <a:cubicBezTo>
                    <a:pt x="7" y="34"/>
                    <a:pt x="5" y="35"/>
                    <a:pt x="4" y="35"/>
                  </a:cubicBezTo>
                  <a:cubicBezTo>
                    <a:pt x="3" y="36"/>
                    <a:pt x="2" y="37"/>
                    <a:pt x="2" y="37"/>
                  </a:cubicBezTo>
                  <a:cubicBezTo>
                    <a:pt x="1" y="37"/>
                    <a:pt x="1" y="37"/>
                    <a:pt x="0" y="37"/>
                  </a:cubicBezTo>
                  <a:cubicBezTo>
                    <a:pt x="0" y="37"/>
                    <a:pt x="0" y="37"/>
                    <a:pt x="0" y="37"/>
                  </a:cubicBezTo>
                  <a:cubicBezTo>
                    <a:pt x="2" y="40"/>
                    <a:pt x="5" y="47"/>
                    <a:pt x="9" y="48"/>
                  </a:cubicBezTo>
                  <a:cubicBezTo>
                    <a:pt x="11" y="52"/>
                    <a:pt x="13" y="53"/>
                    <a:pt x="14" y="57"/>
                  </a:cubicBezTo>
                  <a:cubicBezTo>
                    <a:pt x="16" y="63"/>
                    <a:pt x="17" y="70"/>
                    <a:pt x="15" y="76"/>
                  </a:cubicBezTo>
                  <a:cubicBezTo>
                    <a:pt x="14" y="79"/>
                    <a:pt x="13" y="81"/>
                    <a:pt x="11" y="84"/>
                  </a:cubicBezTo>
                  <a:cubicBezTo>
                    <a:pt x="9" y="88"/>
                    <a:pt x="8" y="92"/>
                    <a:pt x="7" y="96"/>
                  </a:cubicBezTo>
                  <a:cubicBezTo>
                    <a:pt x="8" y="98"/>
                    <a:pt x="8" y="98"/>
                    <a:pt x="8" y="99"/>
                  </a:cubicBezTo>
                  <a:cubicBezTo>
                    <a:pt x="7" y="100"/>
                    <a:pt x="6" y="101"/>
                    <a:pt x="6" y="102"/>
                  </a:cubicBezTo>
                  <a:cubicBezTo>
                    <a:pt x="6" y="103"/>
                    <a:pt x="6" y="103"/>
                    <a:pt x="6" y="103"/>
                  </a:cubicBezTo>
                  <a:cubicBezTo>
                    <a:pt x="6" y="104"/>
                    <a:pt x="7" y="104"/>
                    <a:pt x="7" y="105"/>
                  </a:cubicBezTo>
                  <a:cubicBezTo>
                    <a:pt x="8" y="106"/>
                    <a:pt x="8" y="106"/>
                    <a:pt x="8" y="106"/>
                  </a:cubicBezTo>
                  <a:cubicBezTo>
                    <a:pt x="9" y="106"/>
                    <a:pt x="10" y="107"/>
                    <a:pt x="11" y="108"/>
                  </a:cubicBezTo>
                  <a:cubicBezTo>
                    <a:pt x="16" y="113"/>
                    <a:pt x="16" y="113"/>
                    <a:pt x="16" y="113"/>
                  </a:cubicBezTo>
                  <a:cubicBezTo>
                    <a:pt x="16" y="113"/>
                    <a:pt x="16" y="113"/>
                    <a:pt x="16" y="113"/>
                  </a:cubicBezTo>
                  <a:cubicBezTo>
                    <a:pt x="18" y="114"/>
                    <a:pt x="18" y="114"/>
                    <a:pt x="18" y="114"/>
                  </a:cubicBezTo>
                  <a:cubicBezTo>
                    <a:pt x="19" y="116"/>
                    <a:pt x="24" y="118"/>
                    <a:pt x="26" y="119"/>
                  </a:cubicBezTo>
                  <a:cubicBezTo>
                    <a:pt x="28" y="120"/>
                    <a:pt x="31" y="121"/>
                    <a:pt x="33" y="123"/>
                  </a:cubicBezTo>
                  <a:cubicBezTo>
                    <a:pt x="36" y="125"/>
                    <a:pt x="39" y="127"/>
                    <a:pt x="43" y="128"/>
                  </a:cubicBezTo>
                  <a:cubicBezTo>
                    <a:pt x="47" y="129"/>
                    <a:pt x="50" y="130"/>
                    <a:pt x="54" y="131"/>
                  </a:cubicBezTo>
                  <a:cubicBezTo>
                    <a:pt x="57" y="134"/>
                    <a:pt x="57" y="134"/>
                    <a:pt x="57" y="134"/>
                  </a:cubicBezTo>
                  <a:cubicBezTo>
                    <a:pt x="57" y="134"/>
                    <a:pt x="57" y="134"/>
                    <a:pt x="57" y="134"/>
                  </a:cubicBezTo>
                  <a:cubicBezTo>
                    <a:pt x="63" y="135"/>
                    <a:pt x="64" y="128"/>
                    <a:pt x="69" y="129"/>
                  </a:cubicBezTo>
                  <a:cubicBezTo>
                    <a:pt x="79" y="132"/>
                    <a:pt x="84" y="129"/>
                    <a:pt x="93" y="122"/>
                  </a:cubicBezTo>
                  <a:cubicBezTo>
                    <a:pt x="99" y="118"/>
                    <a:pt x="104" y="113"/>
                    <a:pt x="112" y="113"/>
                  </a:cubicBezTo>
                  <a:cubicBezTo>
                    <a:pt x="114" y="114"/>
                    <a:pt x="119" y="121"/>
                    <a:pt x="121" y="121"/>
                  </a:cubicBezTo>
                  <a:cubicBezTo>
                    <a:pt x="124" y="119"/>
                    <a:pt x="126" y="116"/>
                    <a:pt x="130" y="118"/>
                  </a:cubicBezTo>
                  <a:cubicBezTo>
                    <a:pt x="133" y="119"/>
                    <a:pt x="136" y="124"/>
                    <a:pt x="139" y="124"/>
                  </a:cubicBezTo>
                  <a:cubicBezTo>
                    <a:pt x="139" y="125"/>
                    <a:pt x="143" y="126"/>
                    <a:pt x="144" y="125"/>
                  </a:cubicBezTo>
                  <a:cubicBezTo>
                    <a:pt x="145" y="125"/>
                    <a:pt x="146" y="124"/>
                    <a:pt x="146" y="124"/>
                  </a:cubicBezTo>
                  <a:cubicBezTo>
                    <a:pt x="150" y="121"/>
                    <a:pt x="151" y="119"/>
                    <a:pt x="156" y="119"/>
                  </a:cubicBezTo>
                  <a:cubicBezTo>
                    <a:pt x="162" y="119"/>
                    <a:pt x="162" y="118"/>
                    <a:pt x="167" y="116"/>
                  </a:cubicBezTo>
                  <a:cubicBezTo>
                    <a:pt x="174" y="111"/>
                    <a:pt x="174" y="111"/>
                    <a:pt x="174" y="111"/>
                  </a:cubicBezTo>
                  <a:cubicBezTo>
                    <a:pt x="174" y="111"/>
                    <a:pt x="174" y="111"/>
                    <a:pt x="174" y="111"/>
                  </a:cubicBezTo>
                  <a:cubicBezTo>
                    <a:pt x="169" y="103"/>
                    <a:pt x="169" y="103"/>
                    <a:pt x="169" y="103"/>
                  </a:cubicBezTo>
                  <a:cubicBezTo>
                    <a:pt x="165" y="100"/>
                    <a:pt x="165" y="96"/>
                    <a:pt x="159" y="93"/>
                  </a:cubicBezTo>
                  <a:cubicBezTo>
                    <a:pt x="153" y="89"/>
                    <a:pt x="151" y="87"/>
                    <a:pt x="151" y="78"/>
                  </a:cubicBezTo>
                  <a:cubicBezTo>
                    <a:pt x="151" y="74"/>
                    <a:pt x="147" y="73"/>
                    <a:pt x="143" y="71"/>
                  </a:cubicBezTo>
                  <a:cubicBezTo>
                    <a:pt x="138" y="69"/>
                    <a:pt x="139" y="62"/>
                    <a:pt x="133" y="58"/>
                  </a:cubicBezTo>
                  <a:cubicBezTo>
                    <a:pt x="126" y="54"/>
                    <a:pt x="117" y="51"/>
                    <a:pt x="124" y="41"/>
                  </a:cubicBezTo>
                  <a:cubicBezTo>
                    <a:pt x="126" y="39"/>
                    <a:pt x="125" y="34"/>
                    <a:pt x="126" y="32"/>
                  </a:cubicBezTo>
                  <a:cubicBezTo>
                    <a:pt x="129" y="30"/>
                    <a:pt x="131" y="27"/>
                    <a:pt x="134" y="2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20" name="TALIAFERRO"/>
            <p:cNvSpPr>
              <a:spLocks/>
            </p:cNvSpPr>
            <p:nvPr/>
          </p:nvSpPr>
          <p:spPr bwMode="auto">
            <a:xfrm>
              <a:off x="4749800" y="2246313"/>
              <a:ext cx="327025" cy="339725"/>
            </a:xfrm>
            <a:custGeom>
              <a:avLst/>
              <a:gdLst>
                <a:gd name="T0" fmla="*/ 28 w 137"/>
                <a:gd name="T1" fmla="*/ 0 h 143"/>
                <a:gd name="T2" fmla="*/ 44 w 137"/>
                <a:gd name="T3" fmla="*/ 32 h 143"/>
                <a:gd name="T4" fmla="*/ 55 w 137"/>
                <a:gd name="T5" fmla="*/ 53 h 143"/>
                <a:gd name="T6" fmla="*/ 57 w 137"/>
                <a:gd name="T7" fmla="*/ 47 h 143"/>
                <a:gd name="T8" fmla="*/ 74 w 137"/>
                <a:gd name="T9" fmla="*/ 41 h 143"/>
                <a:gd name="T10" fmla="*/ 90 w 137"/>
                <a:gd name="T11" fmla="*/ 43 h 143"/>
                <a:gd name="T12" fmla="*/ 112 w 137"/>
                <a:gd name="T13" fmla="*/ 56 h 143"/>
                <a:gd name="T14" fmla="*/ 124 w 137"/>
                <a:gd name="T15" fmla="*/ 56 h 143"/>
                <a:gd name="T16" fmla="*/ 134 w 137"/>
                <a:gd name="T17" fmla="*/ 54 h 143"/>
                <a:gd name="T18" fmla="*/ 134 w 137"/>
                <a:gd name="T19" fmla="*/ 59 h 143"/>
                <a:gd name="T20" fmla="*/ 137 w 137"/>
                <a:gd name="T21" fmla="*/ 65 h 143"/>
                <a:gd name="T22" fmla="*/ 137 w 137"/>
                <a:gd name="T23" fmla="*/ 65 h 143"/>
                <a:gd name="T24" fmla="*/ 128 w 137"/>
                <a:gd name="T25" fmla="*/ 73 h 143"/>
                <a:gd name="T26" fmla="*/ 124 w 137"/>
                <a:gd name="T27" fmla="*/ 80 h 143"/>
                <a:gd name="T28" fmla="*/ 120 w 137"/>
                <a:gd name="T29" fmla="*/ 89 h 143"/>
                <a:gd name="T30" fmla="*/ 107 w 137"/>
                <a:gd name="T31" fmla="*/ 107 h 143"/>
                <a:gd name="T32" fmla="*/ 90 w 137"/>
                <a:gd name="T33" fmla="*/ 106 h 143"/>
                <a:gd name="T34" fmla="*/ 83 w 137"/>
                <a:gd name="T35" fmla="*/ 103 h 143"/>
                <a:gd name="T36" fmla="*/ 72 w 137"/>
                <a:gd name="T37" fmla="*/ 120 h 143"/>
                <a:gd name="T38" fmla="*/ 64 w 137"/>
                <a:gd name="T39" fmla="*/ 139 h 143"/>
                <a:gd name="T40" fmla="*/ 64 w 137"/>
                <a:gd name="T41" fmla="*/ 139 h 143"/>
                <a:gd name="T42" fmla="*/ 53 w 137"/>
                <a:gd name="T43" fmla="*/ 141 h 143"/>
                <a:gd name="T44" fmla="*/ 24 w 137"/>
                <a:gd name="T45" fmla="*/ 136 h 143"/>
                <a:gd name="T46" fmla="*/ 24 w 137"/>
                <a:gd name="T47" fmla="*/ 135 h 143"/>
                <a:gd name="T48" fmla="*/ 12 w 137"/>
                <a:gd name="T49" fmla="*/ 137 h 143"/>
                <a:gd name="T50" fmla="*/ 3 w 137"/>
                <a:gd name="T51" fmla="*/ 130 h 143"/>
                <a:gd name="T52" fmla="*/ 0 w 137"/>
                <a:gd name="T53" fmla="*/ 128 h 143"/>
                <a:gd name="T54" fmla="*/ 0 w 137"/>
                <a:gd name="T55" fmla="*/ 128 h 143"/>
                <a:gd name="T56" fmla="*/ 12 w 137"/>
                <a:gd name="T57" fmla="*/ 117 h 143"/>
                <a:gd name="T58" fmla="*/ 9 w 137"/>
                <a:gd name="T59" fmla="*/ 92 h 143"/>
                <a:gd name="T60" fmla="*/ 4 w 137"/>
                <a:gd name="T61" fmla="*/ 80 h 143"/>
                <a:gd name="T62" fmla="*/ 4 w 137"/>
                <a:gd name="T63" fmla="*/ 79 h 143"/>
                <a:gd name="T64" fmla="*/ 2 w 137"/>
                <a:gd name="T65" fmla="*/ 74 h 143"/>
                <a:gd name="T66" fmla="*/ 3 w 137"/>
                <a:gd name="T67" fmla="*/ 68 h 143"/>
                <a:gd name="T68" fmla="*/ 10 w 137"/>
                <a:gd name="T69" fmla="*/ 58 h 143"/>
                <a:gd name="T70" fmla="*/ 10 w 137"/>
                <a:gd name="T71" fmla="*/ 49 h 143"/>
                <a:gd name="T72" fmla="*/ 18 w 137"/>
                <a:gd name="T73" fmla="*/ 51 h 143"/>
                <a:gd name="T74" fmla="*/ 26 w 137"/>
                <a:gd name="T75" fmla="*/ 34 h 143"/>
                <a:gd name="T76" fmla="*/ 19 w 137"/>
                <a:gd name="T77" fmla="*/ 26 h 143"/>
                <a:gd name="T78" fmla="*/ 10 w 137"/>
                <a:gd name="T79" fmla="*/ 18 h 143"/>
                <a:gd name="T80" fmla="*/ 9 w 137"/>
                <a:gd name="T81" fmla="*/ 17 h 143"/>
                <a:gd name="T82" fmla="*/ 8 w 137"/>
                <a:gd name="T83" fmla="*/ 17 h 143"/>
                <a:gd name="T84" fmla="*/ 28 w 137"/>
                <a:gd name="T8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143">
                  <a:moveTo>
                    <a:pt x="28" y="0"/>
                  </a:moveTo>
                  <a:cubicBezTo>
                    <a:pt x="44" y="32"/>
                    <a:pt x="44" y="32"/>
                    <a:pt x="44" y="32"/>
                  </a:cubicBezTo>
                  <a:cubicBezTo>
                    <a:pt x="45" y="35"/>
                    <a:pt x="54" y="53"/>
                    <a:pt x="55" y="53"/>
                  </a:cubicBezTo>
                  <a:cubicBezTo>
                    <a:pt x="56" y="51"/>
                    <a:pt x="56" y="48"/>
                    <a:pt x="57" y="47"/>
                  </a:cubicBezTo>
                  <a:cubicBezTo>
                    <a:pt x="64" y="46"/>
                    <a:pt x="68" y="45"/>
                    <a:pt x="74" y="41"/>
                  </a:cubicBezTo>
                  <a:cubicBezTo>
                    <a:pt x="83" y="33"/>
                    <a:pt x="82" y="38"/>
                    <a:pt x="90" y="43"/>
                  </a:cubicBezTo>
                  <a:cubicBezTo>
                    <a:pt x="97" y="47"/>
                    <a:pt x="103" y="54"/>
                    <a:pt x="112" y="56"/>
                  </a:cubicBezTo>
                  <a:cubicBezTo>
                    <a:pt x="116" y="57"/>
                    <a:pt x="120" y="58"/>
                    <a:pt x="124" y="56"/>
                  </a:cubicBezTo>
                  <a:cubicBezTo>
                    <a:pt x="127" y="55"/>
                    <a:pt x="131" y="54"/>
                    <a:pt x="134" y="54"/>
                  </a:cubicBezTo>
                  <a:cubicBezTo>
                    <a:pt x="135" y="56"/>
                    <a:pt x="134" y="57"/>
                    <a:pt x="134" y="59"/>
                  </a:cubicBezTo>
                  <a:cubicBezTo>
                    <a:pt x="137" y="65"/>
                    <a:pt x="137" y="65"/>
                    <a:pt x="137" y="65"/>
                  </a:cubicBezTo>
                  <a:cubicBezTo>
                    <a:pt x="137" y="65"/>
                    <a:pt x="137" y="65"/>
                    <a:pt x="137" y="65"/>
                  </a:cubicBezTo>
                  <a:cubicBezTo>
                    <a:pt x="128" y="73"/>
                    <a:pt x="128" y="73"/>
                    <a:pt x="128" y="73"/>
                  </a:cubicBezTo>
                  <a:cubicBezTo>
                    <a:pt x="126" y="77"/>
                    <a:pt x="126" y="76"/>
                    <a:pt x="124" y="80"/>
                  </a:cubicBezTo>
                  <a:cubicBezTo>
                    <a:pt x="123" y="84"/>
                    <a:pt x="120" y="84"/>
                    <a:pt x="120" y="89"/>
                  </a:cubicBezTo>
                  <a:cubicBezTo>
                    <a:pt x="120" y="95"/>
                    <a:pt x="113" y="106"/>
                    <a:pt x="107" y="107"/>
                  </a:cubicBezTo>
                  <a:cubicBezTo>
                    <a:pt x="102" y="108"/>
                    <a:pt x="95" y="108"/>
                    <a:pt x="90" y="106"/>
                  </a:cubicBezTo>
                  <a:cubicBezTo>
                    <a:pt x="87" y="105"/>
                    <a:pt x="85" y="103"/>
                    <a:pt x="83" y="103"/>
                  </a:cubicBezTo>
                  <a:cubicBezTo>
                    <a:pt x="79" y="109"/>
                    <a:pt x="78" y="115"/>
                    <a:pt x="72" y="120"/>
                  </a:cubicBezTo>
                  <a:cubicBezTo>
                    <a:pt x="64" y="126"/>
                    <a:pt x="66" y="131"/>
                    <a:pt x="64" y="139"/>
                  </a:cubicBezTo>
                  <a:cubicBezTo>
                    <a:pt x="64" y="139"/>
                    <a:pt x="64" y="139"/>
                    <a:pt x="64" y="139"/>
                  </a:cubicBezTo>
                  <a:cubicBezTo>
                    <a:pt x="53" y="141"/>
                    <a:pt x="53" y="141"/>
                    <a:pt x="53" y="141"/>
                  </a:cubicBezTo>
                  <a:cubicBezTo>
                    <a:pt x="42" y="141"/>
                    <a:pt x="34" y="143"/>
                    <a:pt x="24" y="136"/>
                  </a:cubicBezTo>
                  <a:cubicBezTo>
                    <a:pt x="24" y="135"/>
                    <a:pt x="24" y="135"/>
                    <a:pt x="24" y="135"/>
                  </a:cubicBezTo>
                  <a:cubicBezTo>
                    <a:pt x="20" y="135"/>
                    <a:pt x="15" y="138"/>
                    <a:pt x="12" y="137"/>
                  </a:cubicBezTo>
                  <a:cubicBezTo>
                    <a:pt x="7" y="136"/>
                    <a:pt x="6" y="132"/>
                    <a:pt x="3" y="130"/>
                  </a:cubicBezTo>
                  <a:cubicBezTo>
                    <a:pt x="2" y="129"/>
                    <a:pt x="1" y="129"/>
                    <a:pt x="0" y="128"/>
                  </a:cubicBezTo>
                  <a:cubicBezTo>
                    <a:pt x="0" y="128"/>
                    <a:pt x="0" y="128"/>
                    <a:pt x="0" y="128"/>
                  </a:cubicBezTo>
                  <a:cubicBezTo>
                    <a:pt x="12" y="117"/>
                    <a:pt x="12" y="117"/>
                    <a:pt x="12" y="117"/>
                  </a:cubicBezTo>
                  <a:cubicBezTo>
                    <a:pt x="13" y="110"/>
                    <a:pt x="12" y="99"/>
                    <a:pt x="9" y="92"/>
                  </a:cubicBezTo>
                  <a:cubicBezTo>
                    <a:pt x="8" y="88"/>
                    <a:pt x="6" y="83"/>
                    <a:pt x="4" y="80"/>
                  </a:cubicBezTo>
                  <a:cubicBezTo>
                    <a:pt x="4" y="80"/>
                    <a:pt x="4" y="80"/>
                    <a:pt x="4" y="79"/>
                  </a:cubicBezTo>
                  <a:cubicBezTo>
                    <a:pt x="3" y="78"/>
                    <a:pt x="2" y="76"/>
                    <a:pt x="2" y="74"/>
                  </a:cubicBezTo>
                  <a:cubicBezTo>
                    <a:pt x="2" y="72"/>
                    <a:pt x="2" y="71"/>
                    <a:pt x="3" y="68"/>
                  </a:cubicBezTo>
                  <a:cubicBezTo>
                    <a:pt x="7" y="66"/>
                    <a:pt x="12" y="64"/>
                    <a:pt x="10" y="58"/>
                  </a:cubicBezTo>
                  <a:cubicBezTo>
                    <a:pt x="9" y="56"/>
                    <a:pt x="3" y="48"/>
                    <a:pt x="10" y="49"/>
                  </a:cubicBezTo>
                  <a:cubicBezTo>
                    <a:pt x="13" y="50"/>
                    <a:pt x="15" y="52"/>
                    <a:pt x="18" y="51"/>
                  </a:cubicBezTo>
                  <a:cubicBezTo>
                    <a:pt x="18" y="45"/>
                    <a:pt x="19" y="35"/>
                    <a:pt x="26" y="34"/>
                  </a:cubicBezTo>
                  <a:cubicBezTo>
                    <a:pt x="26" y="30"/>
                    <a:pt x="21" y="28"/>
                    <a:pt x="19" y="26"/>
                  </a:cubicBezTo>
                  <a:cubicBezTo>
                    <a:pt x="16" y="24"/>
                    <a:pt x="12" y="20"/>
                    <a:pt x="10" y="18"/>
                  </a:cubicBezTo>
                  <a:cubicBezTo>
                    <a:pt x="9" y="16"/>
                    <a:pt x="8" y="18"/>
                    <a:pt x="9" y="17"/>
                  </a:cubicBezTo>
                  <a:cubicBezTo>
                    <a:pt x="8" y="17"/>
                    <a:pt x="8" y="17"/>
                    <a:pt x="8" y="17"/>
                  </a:cubicBezTo>
                  <a:cubicBezTo>
                    <a:pt x="28" y="0"/>
                    <a:pt x="28" y="0"/>
                    <a:pt x="28" y="0"/>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21" name="GREENE"/>
            <p:cNvSpPr>
              <a:spLocks/>
            </p:cNvSpPr>
            <p:nvPr/>
          </p:nvSpPr>
          <p:spPr bwMode="auto">
            <a:xfrm>
              <a:off x="4371975" y="2214563"/>
              <a:ext cx="439738" cy="469900"/>
            </a:xfrm>
            <a:custGeom>
              <a:avLst/>
              <a:gdLst>
                <a:gd name="T0" fmla="*/ 168 w 185"/>
                <a:gd name="T1" fmla="*/ 30 h 197"/>
                <a:gd name="T2" fmla="*/ 169 w 185"/>
                <a:gd name="T3" fmla="*/ 31 h 197"/>
                <a:gd name="T4" fmla="*/ 178 w 185"/>
                <a:gd name="T5" fmla="*/ 39 h 197"/>
                <a:gd name="T6" fmla="*/ 185 w 185"/>
                <a:gd name="T7" fmla="*/ 47 h 197"/>
                <a:gd name="T8" fmla="*/ 177 w 185"/>
                <a:gd name="T9" fmla="*/ 64 h 197"/>
                <a:gd name="T10" fmla="*/ 169 w 185"/>
                <a:gd name="T11" fmla="*/ 62 h 197"/>
                <a:gd name="T12" fmla="*/ 169 w 185"/>
                <a:gd name="T13" fmla="*/ 71 h 197"/>
                <a:gd name="T14" fmla="*/ 162 w 185"/>
                <a:gd name="T15" fmla="*/ 81 h 197"/>
                <a:gd name="T16" fmla="*/ 161 w 185"/>
                <a:gd name="T17" fmla="*/ 87 h 197"/>
                <a:gd name="T18" fmla="*/ 163 w 185"/>
                <a:gd name="T19" fmla="*/ 92 h 197"/>
                <a:gd name="T20" fmla="*/ 163 w 185"/>
                <a:gd name="T21" fmla="*/ 93 h 197"/>
                <a:gd name="T22" fmla="*/ 168 w 185"/>
                <a:gd name="T23" fmla="*/ 105 h 197"/>
                <a:gd name="T24" fmla="*/ 171 w 185"/>
                <a:gd name="T25" fmla="*/ 130 h 197"/>
                <a:gd name="T26" fmla="*/ 159 w 185"/>
                <a:gd name="T27" fmla="*/ 141 h 197"/>
                <a:gd name="T28" fmla="*/ 159 w 185"/>
                <a:gd name="T29" fmla="*/ 141 h 197"/>
                <a:gd name="T30" fmla="*/ 100 w 185"/>
                <a:gd name="T31" fmla="*/ 197 h 197"/>
                <a:gd name="T32" fmla="*/ 100 w 185"/>
                <a:gd name="T33" fmla="*/ 197 h 197"/>
                <a:gd name="T34" fmla="*/ 94 w 185"/>
                <a:gd name="T35" fmla="*/ 191 h 197"/>
                <a:gd name="T36" fmla="*/ 88 w 185"/>
                <a:gd name="T37" fmla="*/ 180 h 197"/>
                <a:gd name="T38" fmla="*/ 77 w 185"/>
                <a:gd name="T39" fmla="*/ 184 h 197"/>
                <a:gd name="T40" fmla="*/ 71 w 185"/>
                <a:gd name="T41" fmla="*/ 174 h 197"/>
                <a:gd name="T42" fmla="*/ 64 w 185"/>
                <a:gd name="T43" fmla="*/ 173 h 197"/>
                <a:gd name="T44" fmla="*/ 61 w 185"/>
                <a:gd name="T45" fmla="*/ 161 h 197"/>
                <a:gd name="T46" fmla="*/ 56 w 185"/>
                <a:gd name="T47" fmla="*/ 148 h 197"/>
                <a:gd name="T48" fmla="*/ 52 w 185"/>
                <a:gd name="T49" fmla="*/ 142 h 197"/>
                <a:gd name="T50" fmla="*/ 49 w 185"/>
                <a:gd name="T51" fmla="*/ 135 h 197"/>
                <a:gd name="T52" fmla="*/ 49 w 185"/>
                <a:gd name="T53" fmla="*/ 135 h 197"/>
                <a:gd name="T54" fmla="*/ 50 w 185"/>
                <a:gd name="T55" fmla="*/ 127 h 197"/>
                <a:gd name="T56" fmla="*/ 50 w 185"/>
                <a:gd name="T57" fmla="*/ 116 h 197"/>
                <a:gd name="T58" fmla="*/ 52 w 185"/>
                <a:gd name="T59" fmla="*/ 107 h 197"/>
                <a:gd name="T60" fmla="*/ 17 w 185"/>
                <a:gd name="T61" fmla="*/ 63 h 197"/>
                <a:gd name="T62" fmla="*/ 11 w 185"/>
                <a:gd name="T63" fmla="*/ 47 h 197"/>
                <a:gd name="T64" fmla="*/ 0 w 185"/>
                <a:gd name="T65" fmla="*/ 29 h 197"/>
                <a:gd name="T66" fmla="*/ 0 w 185"/>
                <a:gd name="T67" fmla="*/ 29 h 197"/>
                <a:gd name="T68" fmla="*/ 8 w 185"/>
                <a:gd name="T69" fmla="*/ 26 h 197"/>
                <a:gd name="T70" fmla="*/ 17 w 185"/>
                <a:gd name="T71" fmla="*/ 22 h 197"/>
                <a:gd name="T72" fmla="*/ 21 w 185"/>
                <a:gd name="T73" fmla="*/ 20 h 197"/>
                <a:gd name="T74" fmla="*/ 27 w 185"/>
                <a:gd name="T75" fmla="*/ 17 h 197"/>
                <a:gd name="T76" fmla="*/ 37 w 185"/>
                <a:gd name="T77" fmla="*/ 14 h 197"/>
                <a:gd name="T78" fmla="*/ 38 w 185"/>
                <a:gd name="T79" fmla="*/ 13 h 197"/>
                <a:gd name="T80" fmla="*/ 43 w 185"/>
                <a:gd name="T81" fmla="*/ 5 h 197"/>
                <a:gd name="T82" fmla="*/ 48 w 185"/>
                <a:gd name="T83" fmla="*/ 0 h 197"/>
                <a:gd name="T84" fmla="*/ 48 w 185"/>
                <a:gd name="T85" fmla="*/ 0 h 197"/>
                <a:gd name="T86" fmla="*/ 113 w 185"/>
                <a:gd name="T87" fmla="*/ 28 h 197"/>
                <a:gd name="T88" fmla="*/ 138 w 185"/>
                <a:gd name="T89" fmla="*/ 22 h 197"/>
                <a:gd name="T90" fmla="*/ 147 w 185"/>
                <a:gd name="T91" fmla="*/ 21 h 197"/>
                <a:gd name="T92" fmla="*/ 151 w 185"/>
                <a:gd name="T93" fmla="*/ 25 h 197"/>
                <a:gd name="T94" fmla="*/ 152 w 185"/>
                <a:gd name="T95" fmla="*/ 27 h 197"/>
                <a:gd name="T96" fmla="*/ 155 w 185"/>
                <a:gd name="T97" fmla="*/ 30 h 197"/>
                <a:gd name="T98" fmla="*/ 160 w 185"/>
                <a:gd name="T99" fmla="*/ 31 h 197"/>
                <a:gd name="T100" fmla="*/ 167 w 185"/>
                <a:gd name="T101" fmla="*/ 30 h 197"/>
                <a:gd name="T102" fmla="*/ 168 w 185"/>
                <a:gd name="T103" fmla="*/ 3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5" h="197">
                  <a:moveTo>
                    <a:pt x="168" y="30"/>
                  </a:moveTo>
                  <a:cubicBezTo>
                    <a:pt x="167" y="31"/>
                    <a:pt x="168" y="29"/>
                    <a:pt x="169" y="31"/>
                  </a:cubicBezTo>
                  <a:cubicBezTo>
                    <a:pt x="171" y="33"/>
                    <a:pt x="175" y="37"/>
                    <a:pt x="178" y="39"/>
                  </a:cubicBezTo>
                  <a:cubicBezTo>
                    <a:pt x="180" y="41"/>
                    <a:pt x="185" y="43"/>
                    <a:pt x="185" y="47"/>
                  </a:cubicBezTo>
                  <a:cubicBezTo>
                    <a:pt x="178" y="48"/>
                    <a:pt x="177" y="58"/>
                    <a:pt x="177" y="64"/>
                  </a:cubicBezTo>
                  <a:cubicBezTo>
                    <a:pt x="174" y="65"/>
                    <a:pt x="172" y="63"/>
                    <a:pt x="169" y="62"/>
                  </a:cubicBezTo>
                  <a:cubicBezTo>
                    <a:pt x="162" y="61"/>
                    <a:pt x="168" y="69"/>
                    <a:pt x="169" y="71"/>
                  </a:cubicBezTo>
                  <a:cubicBezTo>
                    <a:pt x="171" y="77"/>
                    <a:pt x="166" y="79"/>
                    <a:pt x="162" y="81"/>
                  </a:cubicBezTo>
                  <a:cubicBezTo>
                    <a:pt x="161" y="84"/>
                    <a:pt x="161" y="85"/>
                    <a:pt x="161" y="87"/>
                  </a:cubicBezTo>
                  <a:cubicBezTo>
                    <a:pt x="161" y="89"/>
                    <a:pt x="162" y="91"/>
                    <a:pt x="163" y="92"/>
                  </a:cubicBezTo>
                  <a:cubicBezTo>
                    <a:pt x="163" y="93"/>
                    <a:pt x="163" y="93"/>
                    <a:pt x="163" y="93"/>
                  </a:cubicBezTo>
                  <a:cubicBezTo>
                    <a:pt x="165" y="96"/>
                    <a:pt x="167" y="101"/>
                    <a:pt x="168" y="105"/>
                  </a:cubicBezTo>
                  <a:cubicBezTo>
                    <a:pt x="171" y="112"/>
                    <a:pt x="172" y="123"/>
                    <a:pt x="171" y="130"/>
                  </a:cubicBezTo>
                  <a:cubicBezTo>
                    <a:pt x="159" y="141"/>
                    <a:pt x="159" y="141"/>
                    <a:pt x="159" y="141"/>
                  </a:cubicBezTo>
                  <a:cubicBezTo>
                    <a:pt x="159" y="141"/>
                    <a:pt x="159" y="141"/>
                    <a:pt x="159" y="141"/>
                  </a:cubicBezTo>
                  <a:cubicBezTo>
                    <a:pt x="100" y="197"/>
                    <a:pt x="100" y="197"/>
                    <a:pt x="100" y="197"/>
                  </a:cubicBezTo>
                  <a:cubicBezTo>
                    <a:pt x="100" y="197"/>
                    <a:pt x="100" y="197"/>
                    <a:pt x="100" y="197"/>
                  </a:cubicBezTo>
                  <a:cubicBezTo>
                    <a:pt x="94" y="191"/>
                    <a:pt x="94" y="191"/>
                    <a:pt x="94" y="191"/>
                  </a:cubicBezTo>
                  <a:cubicBezTo>
                    <a:pt x="93" y="189"/>
                    <a:pt x="89" y="181"/>
                    <a:pt x="88" y="180"/>
                  </a:cubicBezTo>
                  <a:cubicBezTo>
                    <a:pt x="87" y="174"/>
                    <a:pt x="78" y="184"/>
                    <a:pt x="77" y="184"/>
                  </a:cubicBezTo>
                  <a:cubicBezTo>
                    <a:pt x="72" y="182"/>
                    <a:pt x="78" y="173"/>
                    <a:pt x="71" y="174"/>
                  </a:cubicBezTo>
                  <a:cubicBezTo>
                    <a:pt x="69" y="174"/>
                    <a:pt x="65" y="175"/>
                    <a:pt x="64" y="173"/>
                  </a:cubicBezTo>
                  <a:cubicBezTo>
                    <a:pt x="63" y="169"/>
                    <a:pt x="63" y="165"/>
                    <a:pt x="61" y="161"/>
                  </a:cubicBezTo>
                  <a:cubicBezTo>
                    <a:pt x="59" y="156"/>
                    <a:pt x="54" y="154"/>
                    <a:pt x="56" y="148"/>
                  </a:cubicBezTo>
                  <a:cubicBezTo>
                    <a:pt x="57" y="145"/>
                    <a:pt x="54" y="144"/>
                    <a:pt x="52" y="142"/>
                  </a:cubicBezTo>
                  <a:cubicBezTo>
                    <a:pt x="49" y="139"/>
                    <a:pt x="49" y="140"/>
                    <a:pt x="49" y="135"/>
                  </a:cubicBezTo>
                  <a:cubicBezTo>
                    <a:pt x="49" y="135"/>
                    <a:pt x="49" y="135"/>
                    <a:pt x="49" y="135"/>
                  </a:cubicBezTo>
                  <a:cubicBezTo>
                    <a:pt x="50" y="127"/>
                    <a:pt x="50" y="127"/>
                    <a:pt x="50" y="127"/>
                  </a:cubicBezTo>
                  <a:cubicBezTo>
                    <a:pt x="51" y="123"/>
                    <a:pt x="49" y="119"/>
                    <a:pt x="50" y="116"/>
                  </a:cubicBezTo>
                  <a:cubicBezTo>
                    <a:pt x="51" y="113"/>
                    <a:pt x="53" y="109"/>
                    <a:pt x="52" y="107"/>
                  </a:cubicBezTo>
                  <a:cubicBezTo>
                    <a:pt x="37" y="103"/>
                    <a:pt x="23" y="76"/>
                    <a:pt x="17" y="63"/>
                  </a:cubicBezTo>
                  <a:cubicBezTo>
                    <a:pt x="15" y="58"/>
                    <a:pt x="15" y="49"/>
                    <a:pt x="11" y="47"/>
                  </a:cubicBezTo>
                  <a:cubicBezTo>
                    <a:pt x="6" y="44"/>
                    <a:pt x="3" y="34"/>
                    <a:pt x="0" y="29"/>
                  </a:cubicBezTo>
                  <a:cubicBezTo>
                    <a:pt x="0" y="29"/>
                    <a:pt x="0" y="29"/>
                    <a:pt x="0" y="29"/>
                  </a:cubicBezTo>
                  <a:cubicBezTo>
                    <a:pt x="3" y="29"/>
                    <a:pt x="5" y="27"/>
                    <a:pt x="8" y="26"/>
                  </a:cubicBezTo>
                  <a:cubicBezTo>
                    <a:pt x="11" y="24"/>
                    <a:pt x="15" y="23"/>
                    <a:pt x="17" y="22"/>
                  </a:cubicBezTo>
                  <a:cubicBezTo>
                    <a:pt x="18" y="22"/>
                    <a:pt x="20" y="21"/>
                    <a:pt x="21" y="20"/>
                  </a:cubicBezTo>
                  <a:cubicBezTo>
                    <a:pt x="22" y="20"/>
                    <a:pt x="26" y="18"/>
                    <a:pt x="27" y="17"/>
                  </a:cubicBezTo>
                  <a:cubicBezTo>
                    <a:pt x="30" y="17"/>
                    <a:pt x="34" y="14"/>
                    <a:pt x="37" y="14"/>
                  </a:cubicBezTo>
                  <a:cubicBezTo>
                    <a:pt x="37" y="13"/>
                    <a:pt x="37" y="13"/>
                    <a:pt x="38" y="13"/>
                  </a:cubicBezTo>
                  <a:cubicBezTo>
                    <a:pt x="41" y="11"/>
                    <a:pt x="41" y="9"/>
                    <a:pt x="43" y="5"/>
                  </a:cubicBezTo>
                  <a:cubicBezTo>
                    <a:pt x="48" y="0"/>
                    <a:pt x="48" y="0"/>
                    <a:pt x="48" y="0"/>
                  </a:cubicBezTo>
                  <a:cubicBezTo>
                    <a:pt x="48" y="0"/>
                    <a:pt x="48" y="0"/>
                    <a:pt x="48" y="0"/>
                  </a:cubicBezTo>
                  <a:cubicBezTo>
                    <a:pt x="113" y="28"/>
                    <a:pt x="113" y="28"/>
                    <a:pt x="113" y="28"/>
                  </a:cubicBezTo>
                  <a:cubicBezTo>
                    <a:pt x="138" y="22"/>
                    <a:pt x="138" y="22"/>
                    <a:pt x="138" y="22"/>
                  </a:cubicBezTo>
                  <a:cubicBezTo>
                    <a:pt x="141" y="22"/>
                    <a:pt x="144" y="21"/>
                    <a:pt x="147" y="21"/>
                  </a:cubicBezTo>
                  <a:cubicBezTo>
                    <a:pt x="148" y="21"/>
                    <a:pt x="151" y="24"/>
                    <a:pt x="151" y="25"/>
                  </a:cubicBezTo>
                  <a:cubicBezTo>
                    <a:pt x="152" y="25"/>
                    <a:pt x="152" y="27"/>
                    <a:pt x="152" y="27"/>
                  </a:cubicBezTo>
                  <a:cubicBezTo>
                    <a:pt x="153" y="28"/>
                    <a:pt x="154" y="29"/>
                    <a:pt x="155" y="30"/>
                  </a:cubicBezTo>
                  <a:cubicBezTo>
                    <a:pt x="156" y="31"/>
                    <a:pt x="158" y="30"/>
                    <a:pt x="160" y="31"/>
                  </a:cubicBezTo>
                  <a:cubicBezTo>
                    <a:pt x="167" y="30"/>
                    <a:pt x="167" y="30"/>
                    <a:pt x="167" y="30"/>
                  </a:cubicBezTo>
                  <a:lnTo>
                    <a:pt x="168" y="3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22" name="JONES"/>
            <p:cNvSpPr>
              <a:spLocks/>
            </p:cNvSpPr>
            <p:nvPr/>
          </p:nvSpPr>
          <p:spPr bwMode="auto">
            <a:xfrm>
              <a:off x="3962400" y="2886075"/>
              <a:ext cx="447675" cy="398463"/>
            </a:xfrm>
            <a:custGeom>
              <a:avLst/>
              <a:gdLst>
                <a:gd name="T0" fmla="*/ 160 w 188"/>
                <a:gd name="T1" fmla="*/ 0 h 167"/>
                <a:gd name="T2" fmla="*/ 188 w 188"/>
                <a:gd name="T3" fmla="*/ 128 h 167"/>
                <a:gd name="T4" fmla="*/ 188 w 188"/>
                <a:gd name="T5" fmla="*/ 128 h 167"/>
                <a:gd name="T6" fmla="*/ 168 w 188"/>
                <a:gd name="T7" fmla="*/ 141 h 167"/>
                <a:gd name="T8" fmla="*/ 168 w 188"/>
                <a:gd name="T9" fmla="*/ 141 h 167"/>
                <a:gd name="T10" fmla="*/ 127 w 188"/>
                <a:gd name="T11" fmla="*/ 167 h 167"/>
                <a:gd name="T12" fmla="*/ 127 w 188"/>
                <a:gd name="T13" fmla="*/ 167 h 167"/>
                <a:gd name="T14" fmla="*/ 118 w 188"/>
                <a:gd name="T15" fmla="*/ 167 h 167"/>
                <a:gd name="T16" fmla="*/ 101 w 188"/>
                <a:gd name="T17" fmla="*/ 152 h 167"/>
                <a:gd name="T18" fmla="*/ 95 w 188"/>
                <a:gd name="T19" fmla="*/ 155 h 167"/>
                <a:gd name="T20" fmla="*/ 90 w 188"/>
                <a:gd name="T21" fmla="*/ 146 h 167"/>
                <a:gd name="T22" fmla="*/ 90 w 188"/>
                <a:gd name="T23" fmla="*/ 146 h 167"/>
                <a:gd name="T24" fmla="*/ 64 w 188"/>
                <a:gd name="T25" fmla="*/ 144 h 167"/>
                <a:gd name="T26" fmla="*/ 49 w 188"/>
                <a:gd name="T27" fmla="*/ 129 h 167"/>
                <a:gd name="T28" fmla="*/ 44 w 188"/>
                <a:gd name="T29" fmla="*/ 114 h 167"/>
                <a:gd name="T30" fmla="*/ 44 w 188"/>
                <a:gd name="T31" fmla="*/ 114 h 167"/>
                <a:gd name="T32" fmla="*/ 44 w 188"/>
                <a:gd name="T33" fmla="*/ 107 h 167"/>
                <a:gd name="T34" fmla="*/ 43 w 188"/>
                <a:gd name="T35" fmla="*/ 104 h 167"/>
                <a:gd name="T36" fmla="*/ 42 w 188"/>
                <a:gd name="T37" fmla="*/ 102 h 167"/>
                <a:gd name="T38" fmla="*/ 41 w 188"/>
                <a:gd name="T39" fmla="*/ 102 h 167"/>
                <a:gd name="T40" fmla="*/ 41 w 188"/>
                <a:gd name="T41" fmla="*/ 101 h 167"/>
                <a:gd name="T42" fmla="*/ 41 w 188"/>
                <a:gd name="T43" fmla="*/ 99 h 167"/>
                <a:gd name="T44" fmla="*/ 37 w 188"/>
                <a:gd name="T45" fmla="*/ 87 h 167"/>
                <a:gd name="T46" fmla="*/ 35 w 188"/>
                <a:gd name="T47" fmla="*/ 70 h 167"/>
                <a:gd name="T48" fmla="*/ 20 w 188"/>
                <a:gd name="T49" fmla="*/ 52 h 167"/>
                <a:gd name="T50" fmla="*/ 7 w 188"/>
                <a:gd name="T51" fmla="*/ 36 h 167"/>
                <a:gd name="T52" fmla="*/ 0 w 188"/>
                <a:gd name="T53" fmla="*/ 24 h 167"/>
                <a:gd name="T54" fmla="*/ 0 w 188"/>
                <a:gd name="T55" fmla="*/ 24 h 167"/>
                <a:gd name="T56" fmla="*/ 112 w 188"/>
                <a:gd name="T57" fmla="*/ 6 h 167"/>
                <a:gd name="T58" fmla="*/ 112 w 188"/>
                <a:gd name="T59" fmla="*/ 6 h 167"/>
                <a:gd name="T60" fmla="*/ 160 w 188"/>
                <a:gd name="T61"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8" h="167">
                  <a:moveTo>
                    <a:pt x="160" y="0"/>
                  </a:moveTo>
                  <a:cubicBezTo>
                    <a:pt x="188" y="128"/>
                    <a:pt x="188" y="128"/>
                    <a:pt x="188" y="128"/>
                  </a:cubicBezTo>
                  <a:cubicBezTo>
                    <a:pt x="188" y="128"/>
                    <a:pt x="188" y="128"/>
                    <a:pt x="188" y="128"/>
                  </a:cubicBezTo>
                  <a:cubicBezTo>
                    <a:pt x="168" y="141"/>
                    <a:pt x="168" y="141"/>
                    <a:pt x="168" y="141"/>
                  </a:cubicBezTo>
                  <a:cubicBezTo>
                    <a:pt x="168" y="141"/>
                    <a:pt x="168" y="141"/>
                    <a:pt x="168" y="141"/>
                  </a:cubicBezTo>
                  <a:cubicBezTo>
                    <a:pt x="127" y="167"/>
                    <a:pt x="127" y="167"/>
                    <a:pt x="127" y="167"/>
                  </a:cubicBezTo>
                  <a:cubicBezTo>
                    <a:pt x="127" y="167"/>
                    <a:pt x="127" y="167"/>
                    <a:pt x="127" y="167"/>
                  </a:cubicBezTo>
                  <a:cubicBezTo>
                    <a:pt x="118" y="167"/>
                    <a:pt x="118" y="167"/>
                    <a:pt x="118" y="167"/>
                  </a:cubicBezTo>
                  <a:cubicBezTo>
                    <a:pt x="114" y="165"/>
                    <a:pt x="107" y="151"/>
                    <a:pt x="101" y="152"/>
                  </a:cubicBezTo>
                  <a:cubicBezTo>
                    <a:pt x="99" y="152"/>
                    <a:pt x="97" y="156"/>
                    <a:pt x="95" y="155"/>
                  </a:cubicBezTo>
                  <a:cubicBezTo>
                    <a:pt x="93" y="154"/>
                    <a:pt x="91" y="148"/>
                    <a:pt x="90" y="146"/>
                  </a:cubicBezTo>
                  <a:cubicBezTo>
                    <a:pt x="90" y="146"/>
                    <a:pt x="90" y="146"/>
                    <a:pt x="90" y="146"/>
                  </a:cubicBezTo>
                  <a:cubicBezTo>
                    <a:pt x="84" y="146"/>
                    <a:pt x="69" y="147"/>
                    <a:pt x="64" y="144"/>
                  </a:cubicBezTo>
                  <a:cubicBezTo>
                    <a:pt x="60" y="142"/>
                    <a:pt x="50" y="133"/>
                    <a:pt x="49" y="129"/>
                  </a:cubicBezTo>
                  <a:cubicBezTo>
                    <a:pt x="47" y="124"/>
                    <a:pt x="48" y="118"/>
                    <a:pt x="44" y="114"/>
                  </a:cubicBezTo>
                  <a:cubicBezTo>
                    <a:pt x="44" y="114"/>
                    <a:pt x="44" y="114"/>
                    <a:pt x="44" y="114"/>
                  </a:cubicBezTo>
                  <a:cubicBezTo>
                    <a:pt x="44" y="107"/>
                    <a:pt x="44" y="107"/>
                    <a:pt x="44" y="107"/>
                  </a:cubicBezTo>
                  <a:cubicBezTo>
                    <a:pt x="44" y="106"/>
                    <a:pt x="44" y="105"/>
                    <a:pt x="43" y="104"/>
                  </a:cubicBezTo>
                  <a:cubicBezTo>
                    <a:pt x="43" y="104"/>
                    <a:pt x="42" y="103"/>
                    <a:pt x="42" y="102"/>
                  </a:cubicBezTo>
                  <a:cubicBezTo>
                    <a:pt x="42" y="102"/>
                    <a:pt x="42" y="102"/>
                    <a:pt x="41" y="102"/>
                  </a:cubicBezTo>
                  <a:cubicBezTo>
                    <a:pt x="41" y="101"/>
                    <a:pt x="41" y="101"/>
                    <a:pt x="41" y="101"/>
                  </a:cubicBezTo>
                  <a:cubicBezTo>
                    <a:pt x="41" y="101"/>
                    <a:pt x="41" y="100"/>
                    <a:pt x="41" y="99"/>
                  </a:cubicBezTo>
                  <a:cubicBezTo>
                    <a:pt x="37" y="95"/>
                    <a:pt x="37" y="93"/>
                    <a:pt x="37" y="87"/>
                  </a:cubicBezTo>
                  <a:cubicBezTo>
                    <a:pt x="38" y="81"/>
                    <a:pt x="38" y="74"/>
                    <a:pt x="35" y="70"/>
                  </a:cubicBezTo>
                  <a:cubicBezTo>
                    <a:pt x="34" y="64"/>
                    <a:pt x="24" y="55"/>
                    <a:pt x="20" y="52"/>
                  </a:cubicBezTo>
                  <a:cubicBezTo>
                    <a:pt x="15" y="48"/>
                    <a:pt x="11" y="41"/>
                    <a:pt x="7" y="36"/>
                  </a:cubicBezTo>
                  <a:cubicBezTo>
                    <a:pt x="3" y="32"/>
                    <a:pt x="2" y="30"/>
                    <a:pt x="0" y="24"/>
                  </a:cubicBezTo>
                  <a:cubicBezTo>
                    <a:pt x="0" y="24"/>
                    <a:pt x="0" y="24"/>
                    <a:pt x="0" y="24"/>
                  </a:cubicBezTo>
                  <a:cubicBezTo>
                    <a:pt x="112" y="6"/>
                    <a:pt x="112" y="6"/>
                    <a:pt x="112" y="6"/>
                  </a:cubicBezTo>
                  <a:cubicBezTo>
                    <a:pt x="112" y="6"/>
                    <a:pt x="112" y="6"/>
                    <a:pt x="112" y="6"/>
                  </a:cubicBezTo>
                  <a:cubicBezTo>
                    <a:pt x="160" y="0"/>
                    <a:pt x="160" y="0"/>
                    <a:pt x="160" y="0"/>
                  </a:cubicBezTo>
                  <a:close/>
                </a:path>
              </a:pathLst>
            </a:custGeom>
            <a:gradFill flip="none" rotWithShape="1">
              <a:gsLst>
                <a:gs pos="0">
                  <a:sysClr val="window" lastClr="FFFFFF">
                    <a:lumMod val="85000"/>
                  </a:sysClr>
                </a:gs>
                <a:gs pos="100000">
                  <a:sysClr val="window" lastClr="FFFFFF">
                    <a:lumMod val="65000"/>
                  </a:sys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23" name="WILKINSON"/>
            <p:cNvSpPr>
              <a:spLocks/>
            </p:cNvSpPr>
            <p:nvPr/>
          </p:nvSpPr>
          <p:spPr bwMode="auto">
            <a:xfrm>
              <a:off x="4362450" y="3081338"/>
              <a:ext cx="457200" cy="508000"/>
            </a:xfrm>
            <a:custGeom>
              <a:avLst/>
              <a:gdLst>
                <a:gd name="T0" fmla="*/ 192 w 192"/>
                <a:gd name="T1" fmla="*/ 126 h 213"/>
                <a:gd name="T2" fmla="*/ 191 w 192"/>
                <a:gd name="T3" fmla="*/ 150 h 213"/>
                <a:gd name="T4" fmla="*/ 191 w 192"/>
                <a:gd name="T5" fmla="*/ 150 h 213"/>
                <a:gd name="T6" fmla="*/ 75 w 192"/>
                <a:gd name="T7" fmla="*/ 213 h 213"/>
                <a:gd name="T8" fmla="*/ 75 w 192"/>
                <a:gd name="T9" fmla="*/ 213 h 213"/>
                <a:gd name="T10" fmla="*/ 0 w 192"/>
                <a:gd name="T11" fmla="*/ 59 h 213"/>
                <a:gd name="T12" fmla="*/ 0 w 192"/>
                <a:gd name="T13" fmla="*/ 59 h 213"/>
                <a:gd name="T14" fmla="*/ 20 w 192"/>
                <a:gd name="T15" fmla="*/ 46 h 213"/>
                <a:gd name="T16" fmla="*/ 20 w 192"/>
                <a:gd name="T17" fmla="*/ 46 h 213"/>
                <a:gd name="T18" fmla="*/ 43 w 192"/>
                <a:gd name="T19" fmla="*/ 35 h 213"/>
                <a:gd name="T20" fmla="*/ 55 w 192"/>
                <a:gd name="T21" fmla="*/ 34 h 213"/>
                <a:gd name="T22" fmla="*/ 64 w 192"/>
                <a:gd name="T23" fmla="*/ 25 h 213"/>
                <a:gd name="T24" fmla="*/ 82 w 192"/>
                <a:gd name="T25" fmla="*/ 16 h 213"/>
                <a:gd name="T26" fmla="*/ 96 w 192"/>
                <a:gd name="T27" fmla="*/ 22 h 213"/>
                <a:gd name="T28" fmla="*/ 102 w 192"/>
                <a:gd name="T29" fmla="*/ 10 h 213"/>
                <a:gd name="T30" fmla="*/ 115 w 192"/>
                <a:gd name="T31" fmla="*/ 5 h 213"/>
                <a:gd name="T32" fmla="*/ 123 w 192"/>
                <a:gd name="T33" fmla="*/ 20 h 213"/>
                <a:gd name="T34" fmla="*/ 133 w 192"/>
                <a:gd name="T35" fmla="*/ 29 h 213"/>
                <a:gd name="T36" fmla="*/ 138 w 192"/>
                <a:gd name="T37" fmla="*/ 33 h 213"/>
                <a:gd name="T38" fmla="*/ 138 w 192"/>
                <a:gd name="T39" fmla="*/ 33 h 213"/>
                <a:gd name="T40" fmla="*/ 145 w 192"/>
                <a:gd name="T41" fmla="*/ 50 h 213"/>
                <a:gd name="T42" fmla="*/ 154 w 192"/>
                <a:gd name="T43" fmla="*/ 73 h 213"/>
                <a:gd name="T44" fmla="*/ 173 w 192"/>
                <a:gd name="T45" fmla="*/ 81 h 213"/>
                <a:gd name="T46" fmla="*/ 183 w 192"/>
                <a:gd name="T47" fmla="*/ 96 h 213"/>
                <a:gd name="T48" fmla="*/ 187 w 192"/>
                <a:gd name="T49" fmla="*/ 104 h 213"/>
                <a:gd name="T50" fmla="*/ 186 w 192"/>
                <a:gd name="T51" fmla="*/ 113 h 213"/>
                <a:gd name="T52" fmla="*/ 187 w 192"/>
                <a:gd name="T53" fmla="*/ 124 h 213"/>
                <a:gd name="T54" fmla="*/ 192 w 192"/>
                <a:gd name="T55" fmla="*/ 12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213">
                  <a:moveTo>
                    <a:pt x="192" y="126"/>
                  </a:moveTo>
                  <a:cubicBezTo>
                    <a:pt x="191" y="150"/>
                    <a:pt x="191" y="150"/>
                    <a:pt x="191" y="150"/>
                  </a:cubicBezTo>
                  <a:cubicBezTo>
                    <a:pt x="191" y="150"/>
                    <a:pt x="191" y="150"/>
                    <a:pt x="191" y="150"/>
                  </a:cubicBezTo>
                  <a:cubicBezTo>
                    <a:pt x="75" y="213"/>
                    <a:pt x="75" y="213"/>
                    <a:pt x="75" y="213"/>
                  </a:cubicBezTo>
                  <a:cubicBezTo>
                    <a:pt x="75" y="213"/>
                    <a:pt x="75" y="213"/>
                    <a:pt x="75" y="213"/>
                  </a:cubicBezTo>
                  <a:cubicBezTo>
                    <a:pt x="0" y="59"/>
                    <a:pt x="0" y="59"/>
                    <a:pt x="0" y="59"/>
                  </a:cubicBezTo>
                  <a:cubicBezTo>
                    <a:pt x="0" y="59"/>
                    <a:pt x="0" y="59"/>
                    <a:pt x="0" y="59"/>
                  </a:cubicBezTo>
                  <a:cubicBezTo>
                    <a:pt x="20" y="46"/>
                    <a:pt x="20" y="46"/>
                    <a:pt x="20" y="46"/>
                  </a:cubicBezTo>
                  <a:cubicBezTo>
                    <a:pt x="20" y="46"/>
                    <a:pt x="20" y="46"/>
                    <a:pt x="20" y="46"/>
                  </a:cubicBezTo>
                  <a:cubicBezTo>
                    <a:pt x="28" y="44"/>
                    <a:pt x="36" y="39"/>
                    <a:pt x="43" y="35"/>
                  </a:cubicBezTo>
                  <a:cubicBezTo>
                    <a:pt x="48" y="33"/>
                    <a:pt x="51" y="36"/>
                    <a:pt x="55" y="34"/>
                  </a:cubicBezTo>
                  <a:cubicBezTo>
                    <a:pt x="59" y="32"/>
                    <a:pt x="60" y="27"/>
                    <a:pt x="64" y="25"/>
                  </a:cubicBezTo>
                  <a:cubicBezTo>
                    <a:pt x="68" y="22"/>
                    <a:pt x="77" y="17"/>
                    <a:pt x="82" y="16"/>
                  </a:cubicBezTo>
                  <a:cubicBezTo>
                    <a:pt x="89" y="14"/>
                    <a:pt x="91" y="24"/>
                    <a:pt x="96" y="22"/>
                  </a:cubicBezTo>
                  <a:cubicBezTo>
                    <a:pt x="98" y="16"/>
                    <a:pt x="96" y="14"/>
                    <a:pt x="102" y="10"/>
                  </a:cubicBezTo>
                  <a:cubicBezTo>
                    <a:pt x="104" y="9"/>
                    <a:pt x="115" y="0"/>
                    <a:pt x="115" y="5"/>
                  </a:cubicBezTo>
                  <a:cubicBezTo>
                    <a:pt x="118" y="7"/>
                    <a:pt x="121" y="16"/>
                    <a:pt x="123" y="20"/>
                  </a:cubicBezTo>
                  <a:cubicBezTo>
                    <a:pt x="126" y="24"/>
                    <a:pt x="129" y="26"/>
                    <a:pt x="133" y="29"/>
                  </a:cubicBezTo>
                  <a:cubicBezTo>
                    <a:pt x="138" y="33"/>
                    <a:pt x="138" y="33"/>
                    <a:pt x="138" y="33"/>
                  </a:cubicBezTo>
                  <a:cubicBezTo>
                    <a:pt x="138" y="33"/>
                    <a:pt x="138" y="33"/>
                    <a:pt x="138" y="33"/>
                  </a:cubicBezTo>
                  <a:cubicBezTo>
                    <a:pt x="142" y="36"/>
                    <a:pt x="144" y="45"/>
                    <a:pt x="145" y="50"/>
                  </a:cubicBezTo>
                  <a:cubicBezTo>
                    <a:pt x="147" y="58"/>
                    <a:pt x="151" y="66"/>
                    <a:pt x="154" y="73"/>
                  </a:cubicBezTo>
                  <a:cubicBezTo>
                    <a:pt x="157" y="80"/>
                    <a:pt x="166" y="81"/>
                    <a:pt x="173" y="81"/>
                  </a:cubicBezTo>
                  <a:cubicBezTo>
                    <a:pt x="176" y="86"/>
                    <a:pt x="182" y="90"/>
                    <a:pt x="183" y="96"/>
                  </a:cubicBezTo>
                  <a:cubicBezTo>
                    <a:pt x="184" y="99"/>
                    <a:pt x="185" y="102"/>
                    <a:pt x="187" y="104"/>
                  </a:cubicBezTo>
                  <a:cubicBezTo>
                    <a:pt x="187" y="107"/>
                    <a:pt x="186" y="110"/>
                    <a:pt x="186" y="113"/>
                  </a:cubicBezTo>
                  <a:cubicBezTo>
                    <a:pt x="186" y="117"/>
                    <a:pt x="187" y="120"/>
                    <a:pt x="187" y="124"/>
                  </a:cubicBezTo>
                  <a:cubicBezTo>
                    <a:pt x="192" y="126"/>
                    <a:pt x="192" y="126"/>
                    <a:pt x="192" y="126"/>
                  </a:cubicBezTo>
                  <a:close/>
                </a:path>
              </a:pathLst>
            </a:custGeom>
            <a:gradFill flip="none" rotWithShape="1">
              <a:gsLst>
                <a:gs pos="0">
                  <a:sysClr val="window" lastClr="FFFFFF">
                    <a:lumMod val="85000"/>
                  </a:sysClr>
                </a:gs>
                <a:gs pos="100000">
                  <a:sysClr val="window" lastClr="FFFFFF">
                    <a:lumMod val="65000"/>
                  </a:sys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24" name="LAURENS"/>
            <p:cNvSpPr>
              <a:spLocks/>
            </p:cNvSpPr>
            <p:nvPr/>
          </p:nvSpPr>
          <p:spPr bwMode="auto">
            <a:xfrm>
              <a:off x="4540250" y="3438525"/>
              <a:ext cx="584200" cy="665163"/>
            </a:xfrm>
            <a:custGeom>
              <a:avLst/>
              <a:gdLst>
                <a:gd name="T0" fmla="*/ 116 w 245"/>
                <a:gd name="T1" fmla="*/ 0 h 279"/>
                <a:gd name="T2" fmla="*/ 155 w 245"/>
                <a:gd name="T3" fmla="*/ 0 h 279"/>
                <a:gd name="T4" fmla="*/ 181 w 245"/>
                <a:gd name="T5" fmla="*/ 14 h 279"/>
                <a:gd name="T6" fmla="*/ 181 w 245"/>
                <a:gd name="T7" fmla="*/ 28 h 279"/>
                <a:gd name="T8" fmla="*/ 230 w 245"/>
                <a:gd name="T9" fmla="*/ 50 h 279"/>
                <a:gd name="T10" fmla="*/ 230 w 245"/>
                <a:gd name="T11" fmla="*/ 94 h 279"/>
                <a:gd name="T12" fmla="*/ 242 w 245"/>
                <a:gd name="T13" fmla="*/ 102 h 279"/>
                <a:gd name="T14" fmla="*/ 242 w 245"/>
                <a:gd name="T15" fmla="*/ 102 h 279"/>
                <a:gd name="T16" fmla="*/ 240 w 245"/>
                <a:gd name="T17" fmla="*/ 121 h 279"/>
                <a:gd name="T18" fmla="*/ 223 w 245"/>
                <a:gd name="T19" fmla="*/ 125 h 279"/>
                <a:gd name="T20" fmla="*/ 219 w 245"/>
                <a:gd name="T21" fmla="*/ 140 h 279"/>
                <a:gd name="T22" fmla="*/ 219 w 245"/>
                <a:gd name="T23" fmla="*/ 152 h 279"/>
                <a:gd name="T24" fmla="*/ 211 w 245"/>
                <a:gd name="T25" fmla="*/ 158 h 279"/>
                <a:gd name="T26" fmla="*/ 206 w 245"/>
                <a:gd name="T27" fmla="*/ 174 h 279"/>
                <a:gd name="T28" fmla="*/ 199 w 245"/>
                <a:gd name="T29" fmla="*/ 187 h 279"/>
                <a:gd name="T30" fmla="*/ 203 w 245"/>
                <a:gd name="T31" fmla="*/ 192 h 279"/>
                <a:gd name="T32" fmla="*/ 208 w 245"/>
                <a:gd name="T33" fmla="*/ 200 h 279"/>
                <a:gd name="T34" fmla="*/ 208 w 245"/>
                <a:gd name="T35" fmla="*/ 200 h 279"/>
                <a:gd name="T36" fmla="*/ 163 w 245"/>
                <a:gd name="T37" fmla="*/ 245 h 279"/>
                <a:gd name="T38" fmla="*/ 158 w 245"/>
                <a:gd name="T39" fmla="*/ 251 h 279"/>
                <a:gd name="T40" fmla="*/ 156 w 245"/>
                <a:gd name="T41" fmla="*/ 252 h 279"/>
                <a:gd name="T42" fmla="*/ 152 w 245"/>
                <a:gd name="T43" fmla="*/ 254 h 279"/>
                <a:gd name="T44" fmla="*/ 147 w 245"/>
                <a:gd name="T45" fmla="*/ 254 h 279"/>
                <a:gd name="T46" fmla="*/ 147 w 245"/>
                <a:gd name="T47" fmla="*/ 254 h 279"/>
                <a:gd name="T48" fmla="*/ 140 w 245"/>
                <a:gd name="T49" fmla="*/ 255 h 279"/>
                <a:gd name="T50" fmla="*/ 124 w 245"/>
                <a:gd name="T51" fmla="*/ 263 h 279"/>
                <a:gd name="T52" fmla="*/ 109 w 245"/>
                <a:gd name="T53" fmla="*/ 272 h 279"/>
                <a:gd name="T54" fmla="*/ 103 w 245"/>
                <a:gd name="T55" fmla="*/ 277 h 279"/>
                <a:gd name="T56" fmla="*/ 99 w 245"/>
                <a:gd name="T57" fmla="*/ 279 h 279"/>
                <a:gd name="T58" fmla="*/ 36 w 245"/>
                <a:gd name="T59" fmla="*/ 140 h 279"/>
                <a:gd name="T60" fmla="*/ 36 w 245"/>
                <a:gd name="T61" fmla="*/ 140 h 279"/>
                <a:gd name="T62" fmla="*/ 0 w 245"/>
                <a:gd name="T63" fmla="*/ 63 h 279"/>
                <a:gd name="T64" fmla="*/ 0 w 245"/>
                <a:gd name="T65" fmla="*/ 63 h 279"/>
                <a:gd name="T66" fmla="*/ 116 w 245"/>
                <a:gd name="T67"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5" h="279">
                  <a:moveTo>
                    <a:pt x="116" y="0"/>
                  </a:moveTo>
                  <a:cubicBezTo>
                    <a:pt x="155" y="0"/>
                    <a:pt x="155" y="0"/>
                    <a:pt x="155" y="0"/>
                  </a:cubicBezTo>
                  <a:cubicBezTo>
                    <a:pt x="181" y="14"/>
                    <a:pt x="181" y="14"/>
                    <a:pt x="181" y="14"/>
                  </a:cubicBezTo>
                  <a:cubicBezTo>
                    <a:pt x="181" y="28"/>
                    <a:pt x="181" y="28"/>
                    <a:pt x="181" y="28"/>
                  </a:cubicBezTo>
                  <a:cubicBezTo>
                    <a:pt x="230" y="50"/>
                    <a:pt x="230" y="50"/>
                    <a:pt x="230" y="50"/>
                  </a:cubicBezTo>
                  <a:cubicBezTo>
                    <a:pt x="230" y="94"/>
                    <a:pt x="230" y="94"/>
                    <a:pt x="230" y="94"/>
                  </a:cubicBezTo>
                  <a:cubicBezTo>
                    <a:pt x="242" y="102"/>
                    <a:pt x="242" y="102"/>
                    <a:pt x="242" y="102"/>
                  </a:cubicBezTo>
                  <a:cubicBezTo>
                    <a:pt x="242" y="102"/>
                    <a:pt x="242" y="102"/>
                    <a:pt x="242" y="102"/>
                  </a:cubicBezTo>
                  <a:cubicBezTo>
                    <a:pt x="243" y="108"/>
                    <a:pt x="245" y="116"/>
                    <a:pt x="240" y="121"/>
                  </a:cubicBezTo>
                  <a:cubicBezTo>
                    <a:pt x="235" y="124"/>
                    <a:pt x="228" y="124"/>
                    <a:pt x="223" y="125"/>
                  </a:cubicBezTo>
                  <a:cubicBezTo>
                    <a:pt x="222" y="129"/>
                    <a:pt x="219" y="136"/>
                    <a:pt x="219" y="140"/>
                  </a:cubicBezTo>
                  <a:cubicBezTo>
                    <a:pt x="219" y="144"/>
                    <a:pt x="221" y="149"/>
                    <a:pt x="219" y="152"/>
                  </a:cubicBezTo>
                  <a:cubicBezTo>
                    <a:pt x="218" y="154"/>
                    <a:pt x="213" y="157"/>
                    <a:pt x="211" y="158"/>
                  </a:cubicBezTo>
                  <a:cubicBezTo>
                    <a:pt x="210" y="163"/>
                    <a:pt x="209" y="169"/>
                    <a:pt x="206" y="174"/>
                  </a:cubicBezTo>
                  <a:cubicBezTo>
                    <a:pt x="205" y="176"/>
                    <a:pt x="199" y="186"/>
                    <a:pt x="199" y="187"/>
                  </a:cubicBezTo>
                  <a:cubicBezTo>
                    <a:pt x="200" y="188"/>
                    <a:pt x="203" y="191"/>
                    <a:pt x="203" y="192"/>
                  </a:cubicBezTo>
                  <a:cubicBezTo>
                    <a:pt x="208" y="200"/>
                    <a:pt x="208" y="200"/>
                    <a:pt x="208" y="200"/>
                  </a:cubicBezTo>
                  <a:cubicBezTo>
                    <a:pt x="208" y="200"/>
                    <a:pt x="208" y="200"/>
                    <a:pt x="208" y="200"/>
                  </a:cubicBezTo>
                  <a:cubicBezTo>
                    <a:pt x="163" y="245"/>
                    <a:pt x="163" y="245"/>
                    <a:pt x="163" y="245"/>
                  </a:cubicBezTo>
                  <a:cubicBezTo>
                    <a:pt x="161" y="247"/>
                    <a:pt x="160" y="249"/>
                    <a:pt x="158" y="251"/>
                  </a:cubicBezTo>
                  <a:cubicBezTo>
                    <a:pt x="157" y="252"/>
                    <a:pt x="157" y="252"/>
                    <a:pt x="156" y="252"/>
                  </a:cubicBezTo>
                  <a:cubicBezTo>
                    <a:pt x="155" y="253"/>
                    <a:pt x="153" y="254"/>
                    <a:pt x="152" y="254"/>
                  </a:cubicBezTo>
                  <a:cubicBezTo>
                    <a:pt x="150" y="254"/>
                    <a:pt x="149" y="254"/>
                    <a:pt x="147" y="254"/>
                  </a:cubicBezTo>
                  <a:cubicBezTo>
                    <a:pt x="147" y="254"/>
                    <a:pt x="147" y="254"/>
                    <a:pt x="147" y="254"/>
                  </a:cubicBezTo>
                  <a:cubicBezTo>
                    <a:pt x="140" y="255"/>
                    <a:pt x="140" y="255"/>
                    <a:pt x="140" y="255"/>
                  </a:cubicBezTo>
                  <a:cubicBezTo>
                    <a:pt x="135" y="257"/>
                    <a:pt x="130" y="261"/>
                    <a:pt x="124" y="263"/>
                  </a:cubicBezTo>
                  <a:cubicBezTo>
                    <a:pt x="119" y="265"/>
                    <a:pt x="114" y="269"/>
                    <a:pt x="109" y="272"/>
                  </a:cubicBezTo>
                  <a:cubicBezTo>
                    <a:pt x="108" y="273"/>
                    <a:pt x="104" y="275"/>
                    <a:pt x="103" y="277"/>
                  </a:cubicBezTo>
                  <a:cubicBezTo>
                    <a:pt x="102" y="277"/>
                    <a:pt x="100" y="278"/>
                    <a:pt x="99" y="279"/>
                  </a:cubicBezTo>
                  <a:cubicBezTo>
                    <a:pt x="36" y="140"/>
                    <a:pt x="36" y="140"/>
                    <a:pt x="36" y="140"/>
                  </a:cubicBezTo>
                  <a:cubicBezTo>
                    <a:pt x="36" y="140"/>
                    <a:pt x="36" y="140"/>
                    <a:pt x="36" y="140"/>
                  </a:cubicBezTo>
                  <a:cubicBezTo>
                    <a:pt x="0" y="63"/>
                    <a:pt x="0" y="63"/>
                    <a:pt x="0" y="63"/>
                  </a:cubicBezTo>
                  <a:cubicBezTo>
                    <a:pt x="0" y="63"/>
                    <a:pt x="0" y="63"/>
                    <a:pt x="0" y="63"/>
                  </a:cubicBezTo>
                  <a:cubicBezTo>
                    <a:pt x="116" y="0"/>
                    <a:pt x="116" y="0"/>
                    <a:pt x="116" y="0"/>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25" name="TREUTLEN"/>
            <p:cNvSpPr>
              <a:spLocks/>
            </p:cNvSpPr>
            <p:nvPr/>
          </p:nvSpPr>
          <p:spPr bwMode="auto">
            <a:xfrm>
              <a:off x="5014913" y="3676650"/>
              <a:ext cx="361950" cy="255588"/>
            </a:xfrm>
            <a:custGeom>
              <a:avLst/>
              <a:gdLst>
                <a:gd name="T0" fmla="*/ 43 w 152"/>
                <a:gd name="T1" fmla="*/ 2 h 107"/>
                <a:gd name="T2" fmla="*/ 49 w 152"/>
                <a:gd name="T3" fmla="*/ 3 h 107"/>
                <a:gd name="T4" fmla="*/ 53 w 152"/>
                <a:gd name="T5" fmla="*/ 1 h 107"/>
                <a:gd name="T6" fmla="*/ 55 w 152"/>
                <a:gd name="T7" fmla="*/ 0 h 107"/>
                <a:gd name="T8" fmla="*/ 66 w 152"/>
                <a:gd name="T9" fmla="*/ 1 h 107"/>
                <a:gd name="T10" fmla="*/ 75 w 152"/>
                <a:gd name="T11" fmla="*/ 3 h 107"/>
                <a:gd name="T12" fmla="*/ 87 w 152"/>
                <a:gd name="T13" fmla="*/ 7 h 107"/>
                <a:gd name="T14" fmla="*/ 105 w 152"/>
                <a:gd name="T15" fmla="*/ 6 h 107"/>
                <a:gd name="T16" fmla="*/ 118 w 152"/>
                <a:gd name="T17" fmla="*/ 16 h 107"/>
                <a:gd name="T18" fmla="*/ 126 w 152"/>
                <a:gd name="T19" fmla="*/ 21 h 107"/>
                <a:gd name="T20" fmla="*/ 133 w 152"/>
                <a:gd name="T21" fmla="*/ 24 h 107"/>
                <a:gd name="T22" fmla="*/ 147 w 152"/>
                <a:gd name="T23" fmla="*/ 29 h 107"/>
                <a:gd name="T24" fmla="*/ 146 w 152"/>
                <a:gd name="T25" fmla="*/ 48 h 107"/>
                <a:gd name="T26" fmla="*/ 144 w 152"/>
                <a:gd name="T27" fmla="*/ 59 h 107"/>
                <a:gd name="T28" fmla="*/ 141 w 152"/>
                <a:gd name="T29" fmla="*/ 69 h 107"/>
                <a:gd name="T30" fmla="*/ 139 w 152"/>
                <a:gd name="T31" fmla="*/ 78 h 107"/>
                <a:gd name="T32" fmla="*/ 139 w 152"/>
                <a:gd name="T33" fmla="*/ 78 h 107"/>
                <a:gd name="T34" fmla="*/ 41 w 152"/>
                <a:gd name="T35" fmla="*/ 98 h 107"/>
                <a:gd name="T36" fmla="*/ 40 w 152"/>
                <a:gd name="T37" fmla="*/ 99 h 107"/>
                <a:gd name="T38" fmla="*/ 39 w 152"/>
                <a:gd name="T39" fmla="*/ 100 h 107"/>
                <a:gd name="T40" fmla="*/ 38 w 152"/>
                <a:gd name="T41" fmla="*/ 101 h 107"/>
                <a:gd name="T42" fmla="*/ 37 w 152"/>
                <a:gd name="T43" fmla="*/ 104 h 107"/>
                <a:gd name="T44" fmla="*/ 37 w 152"/>
                <a:gd name="T45" fmla="*/ 104 h 107"/>
                <a:gd name="T46" fmla="*/ 33 w 152"/>
                <a:gd name="T47" fmla="*/ 104 h 107"/>
                <a:gd name="T48" fmla="*/ 30 w 152"/>
                <a:gd name="T49" fmla="*/ 105 h 107"/>
                <a:gd name="T50" fmla="*/ 25 w 152"/>
                <a:gd name="T51" fmla="*/ 106 h 107"/>
                <a:gd name="T52" fmla="*/ 19 w 152"/>
                <a:gd name="T53" fmla="*/ 105 h 107"/>
                <a:gd name="T54" fmla="*/ 11 w 152"/>
                <a:gd name="T55" fmla="*/ 100 h 107"/>
                <a:gd name="T56" fmla="*/ 9 w 152"/>
                <a:gd name="T57" fmla="*/ 100 h 107"/>
                <a:gd name="T58" fmla="*/ 9 w 152"/>
                <a:gd name="T59" fmla="*/ 100 h 107"/>
                <a:gd name="T60" fmla="*/ 4 w 152"/>
                <a:gd name="T61" fmla="*/ 92 h 107"/>
                <a:gd name="T62" fmla="*/ 0 w 152"/>
                <a:gd name="T63" fmla="*/ 87 h 107"/>
                <a:gd name="T64" fmla="*/ 7 w 152"/>
                <a:gd name="T65" fmla="*/ 74 h 107"/>
                <a:gd name="T66" fmla="*/ 12 w 152"/>
                <a:gd name="T67" fmla="*/ 58 h 107"/>
                <a:gd name="T68" fmla="*/ 20 w 152"/>
                <a:gd name="T69" fmla="*/ 52 h 107"/>
                <a:gd name="T70" fmla="*/ 20 w 152"/>
                <a:gd name="T71" fmla="*/ 40 h 107"/>
                <a:gd name="T72" fmla="*/ 24 w 152"/>
                <a:gd name="T73" fmla="*/ 25 h 107"/>
                <a:gd name="T74" fmla="*/ 41 w 152"/>
                <a:gd name="T75" fmla="*/ 21 h 107"/>
                <a:gd name="T76" fmla="*/ 43 w 152"/>
                <a:gd name="T77"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107">
                  <a:moveTo>
                    <a:pt x="43" y="2"/>
                  </a:moveTo>
                  <a:cubicBezTo>
                    <a:pt x="45" y="2"/>
                    <a:pt x="47" y="3"/>
                    <a:pt x="49" y="3"/>
                  </a:cubicBezTo>
                  <a:cubicBezTo>
                    <a:pt x="50" y="3"/>
                    <a:pt x="52" y="2"/>
                    <a:pt x="53" y="1"/>
                  </a:cubicBezTo>
                  <a:cubicBezTo>
                    <a:pt x="54" y="1"/>
                    <a:pt x="55" y="1"/>
                    <a:pt x="55" y="0"/>
                  </a:cubicBezTo>
                  <a:cubicBezTo>
                    <a:pt x="59" y="0"/>
                    <a:pt x="62" y="0"/>
                    <a:pt x="66" y="1"/>
                  </a:cubicBezTo>
                  <a:cubicBezTo>
                    <a:pt x="70" y="1"/>
                    <a:pt x="72" y="0"/>
                    <a:pt x="75" y="3"/>
                  </a:cubicBezTo>
                  <a:cubicBezTo>
                    <a:pt x="79" y="6"/>
                    <a:pt x="81" y="8"/>
                    <a:pt x="87" y="7"/>
                  </a:cubicBezTo>
                  <a:cubicBezTo>
                    <a:pt x="93" y="5"/>
                    <a:pt x="99" y="5"/>
                    <a:pt x="105" y="6"/>
                  </a:cubicBezTo>
                  <a:cubicBezTo>
                    <a:pt x="110" y="9"/>
                    <a:pt x="114" y="13"/>
                    <a:pt x="118" y="16"/>
                  </a:cubicBezTo>
                  <a:cubicBezTo>
                    <a:pt x="126" y="21"/>
                    <a:pt x="126" y="21"/>
                    <a:pt x="126" y="21"/>
                  </a:cubicBezTo>
                  <a:cubicBezTo>
                    <a:pt x="128" y="22"/>
                    <a:pt x="132" y="23"/>
                    <a:pt x="133" y="24"/>
                  </a:cubicBezTo>
                  <a:cubicBezTo>
                    <a:pt x="136" y="25"/>
                    <a:pt x="144" y="28"/>
                    <a:pt x="147" y="29"/>
                  </a:cubicBezTo>
                  <a:cubicBezTo>
                    <a:pt x="152" y="33"/>
                    <a:pt x="147" y="42"/>
                    <a:pt x="146" y="48"/>
                  </a:cubicBezTo>
                  <a:cubicBezTo>
                    <a:pt x="145" y="52"/>
                    <a:pt x="146" y="56"/>
                    <a:pt x="144" y="59"/>
                  </a:cubicBezTo>
                  <a:cubicBezTo>
                    <a:pt x="142" y="62"/>
                    <a:pt x="141" y="66"/>
                    <a:pt x="141" y="69"/>
                  </a:cubicBezTo>
                  <a:cubicBezTo>
                    <a:pt x="139" y="78"/>
                    <a:pt x="139" y="78"/>
                    <a:pt x="139" y="78"/>
                  </a:cubicBezTo>
                  <a:cubicBezTo>
                    <a:pt x="139" y="78"/>
                    <a:pt x="139" y="78"/>
                    <a:pt x="139" y="78"/>
                  </a:cubicBezTo>
                  <a:cubicBezTo>
                    <a:pt x="41" y="98"/>
                    <a:pt x="41" y="98"/>
                    <a:pt x="41" y="98"/>
                  </a:cubicBezTo>
                  <a:cubicBezTo>
                    <a:pt x="40" y="98"/>
                    <a:pt x="40" y="99"/>
                    <a:pt x="40" y="99"/>
                  </a:cubicBezTo>
                  <a:cubicBezTo>
                    <a:pt x="39" y="99"/>
                    <a:pt x="40" y="99"/>
                    <a:pt x="39" y="100"/>
                  </a:cubicBezTo>
                  <a:cubicBezTo>
                    <a:pt x="39" y="100"/>
                    <a:pt x="39" y="101"/>
                    <a:pt x="38" y="101"/>
                  </a:cubicBezTo>
                  <a:cubicBezTo>
                    <a:pt x="38" y="102"/>
                    <a:pt x="37" y="103"/>
                    <a:pt x="37" y="104"/>
                  </a:cubicBezTo>
                  <a:cubicBezTo>
                    <a:pt x="37" y="104"/>
                    <a:pt x="37" y="104"/>
                    <a:pt x="37" y="104"/>
                  </a:cubicBezTo>
                  <a:cubicBezTo>
                    <a:pt x="33" y="104"/>
                    <a:pt x="33" y="104"/>
                    <a:pt x="33" y="104"/>
                  </a:cubicBezTo>
                  <a:cubicBezTo>
                    <a:pt x="32" y="104"/>
                    <a:pt x="31" y="105"/>
                    <a:pt x="30" y="105"/>
                  </a:cubicBezTo>
                  <a:cubicBezTo>
                    <a:pt x="28" y="105"/>
                    <a:pt x="27" y="106"/>
                    <a:pt x="25" y="106"/>
                  </a:cubicBezTo>
                  <a:cubicBezTo>
                    <a:pt x="22" y="107"/>
                    <a:pt x="21" y="106"/>
                    <a:pt x="19" y="105"/>
                  </a:cubicBezTo>
                  <a:cubicBezTo>
                    <a:pt x="16" y="103"/>
                    <a:pt x="14" y="100"/>
                    <a:pt x="11" y="100"/>
                  </a:cubicBezTo>
                  <a:cubicBezTo>
                    <a:pt x="10" y="99"/>
                    <a:pt x="10" y="100"/>
                    <a:pt x="9" y="100"/>
                  </a:cubicBezTo>
                  <a:cubicBezTo>
                    <a:pt x="9" y="100"/>
                    <a:pt x="9" y="100"/>
                    <a:pt x="9" y="100"/>
                  </a:cubicBezTo>
                  <a:cubicBezTo>
                    <a:pt x="4" y="92"/>
                    <a:pt x="4" y="92"/>
                    <a:pt x="4" y="92"/>
                  </a:cubicBezTo>
                  <a:cubicBezTo>
                    <a:pt x="4" y="91"/>
                    <a:pt x="1" y="88"/>
                    <a:pt x="0" y="87"/>
                  </a:cubicBezTo>
                  <a:cubicBezTo>
                    <a:pt x="0" y="86"/>
                    <a:pt x="6" y="76"/>
                    <a:pt x="7" y="74"/>
                  </a:cubicBezTo>
                  <a:cubicBezTo>
                    <a:pt x="10" y="69"/>
                    <a:pt x="11" y="63"/>
                    <a:pt x="12" y="58"/>
                  </a:cubicBezTo>
                  <a:cubicBezTo>
                    <a:pt x="14" y="57"/>
                    <a:pt x="19" y="54"/>
                    <a:pt x="20" y="52"/>
                  </a:cubicBezTo>
                  <a:cubicBezTo>
                    <a:pt x="22" y="49"/>
                    <a:pt x="20" y="44"/>
                    <a:pt x="20" y="40"/>
                  </a:cubicBezTo>
                  <a:cubicBezTo>
                    <a:pt x="20" y="36"/>
                    <a:pt x="23" y="29"/>
                    <a:pt x="24" y="25"/>
                  </a:cubicBezTo>
                  <a:cubicBezTo>
                    <a:pt x="29" y="24"/>
                    <a:pt x="36" y="24"/>
                    <a:pt x="41" y="21"/>
                  </a:cubicBezTo>
                  <a:cubicBezTo>
                    <a:pt x="46" y="16"/>
                    <a:pt x="44" y="8"/>
                    <a:pt x="43" y="2"/>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26" name="WHEELER"/>
            <p:cNvSpPr>
              <a:spLocks/>
            </p:cNvSpPr>
            <p:nvPr/>
          </p:nvSpPr>
          <p:spPr bwMode="auto">
            <a:xfrm>
              <a:off x="4833938" y="3913188"/>
              <a:ext cx="385763" cy="454025"/>
            </a:xfrm>
            <a:custGeom>
              <a:avLst/>
              <a:gdLst>
                <a:gd name="T0" fmla="*/ 85 w 162"/>
                <a:gd name="T1" fmla="*/ 1 h 191"/>
                <a:gd name="T2" fmla="*/ 87 w 162"/>
                <a:gd name="T3" fmla="*/ 1 h 191"/>
                <a:gd name="T4" fmla="*/ 95 w 162"/>
                <a:gd name="T5" fmla="*/ 6 h 191"/>
                <a:gd name="T6" fmla="*/ 101 w 162"/>
                <a:gd name="T7" fmla="*/ 7 h 191"/>
                <a:gd name="T8" fmla="*/ 106 w 162"/>
                <a:gd name="T9" fmla="*/ 6 h 191"/>
                <a:gd name="T10" fmla="*/ 109 w 162"/>
                <a:gd name="T11" fmla="*/ 5 h 191"/>
                <a:gd name="T12" fmla="*/ 113 w 162"/>
                <a:gd name="T13" fmla="*/ 5 h 191"/>
                <a:gd name="T14" fmla="*/ 113 w 162"/>
                <a:gd name="T15" fmla="*/ 5 h 191"/>
                <a:gd name="T16" fmla="*/ 117 w 162"/>
                <a:gd name="T17" fmla="*/ 13 h 191"/>
                <a:gd name="T18" fmla="*/ 119 w 162"/>
                <a:gd name="T19" fmla="*/ 24 h 191"/>
                <a:gd name="T20" fmla="*/ 121 w 162"/>
                <a:gd name="T21" fmla="*/ 34 h 191"/>
                <a:gd name="T22" fmla="*/ 122 w 162"/>
                <a:gd name="T23" fmla="*/ 43 h 191"/>
                <a:gd name="T24" fmla="*/ 122 w 162"/>
                <a:gd name="T25" fmla="*/ 51 h 191"/>
                <a:gd name="T26" fmla="*/ 127 w 162"/>
                <a:gd name="T27" fmla="*/ 67 h 191"/>
                <a:gd name="T28" fmla="*/ 125 w 162"/>
                <a:gd name="T29" fmla="*/ 91 h 191"/>
                <a:gd name="T30" fmla="*/ 129 w 162"/>
                <a:gd name="T31" fmla="*/ 102 h 191"/>
                <a:gd name="T32" fmla="*/ 129 w 162"/>
                <a:gd name="T33" fmla="*/ 112 h 191"/>
                <a:gd name="T34" fmla="*/ 132 w 162"/>
                <a:gd name="T35" fmla="*/ 122 h 191"/>
                <a:gd name="T36" fmla="*/ 135 w 162"/>
                <a:gd name="T37" fmla="*/ 137 h 191"/>
                <a:gd name="T38" fmla="*/ 139 w 162"/>
                <a:gd name="T39" fmla="*/ 150 h 191"/>
                <a:gd name="T40" fmla="*/ 144 w 162"/>
                <a:gd name="T41" fmla="*/ 154 h 191"/>
                <a:gd name="T42" fmla="*/ 158 w 162"/>
                <a:gd name="T43" fmla="*/ 165 h 191"/>
                <a:gd name="T44" fmla="*/ 162 w 162"/>
                <a:gd name="T45" fmla="*/ 171 h 191"/>
                <a:gd name="T46" fmla="*/ 162 w 162"/>
                <a:gd name="T47" fmla="*/ 171 h 191"/>
                <a:gd name="T48" fmla="*/ 151 w 162"/>
                <a:gd name="T49" fmla="*/ 173 h 191"/>
                <a:gd name="T50" fmla="*/ 145 w 162"/>
                <a:gd name="T51" fmla="*/ 177 h 191"/>
                <a:gd name="T52" fmla="*/ 140 w 162"/>
                <a:gd name="T53" fmla="*/ 182 h 191"/>
                <a:gd name="T54" fmla="*/ 133 w 162"/>
                <a:gd name="T55" fmla="*/ 187 h 191"/>
                <a:gd name="T56" fmla="*/ 113 w 162"/>
                <a:gd name="T57" fmla="*/ 191 h 191"/>
                <a:gd name="T58" fmla="*/ 113 w 162"/>
                <a:gd name="T59" fmla="*/ 191 h 191"/>
                <a:gd name="T60" fmla="*/ 108 w 162"/>
                <a:gd name="T61" fmla="*/ 183 h 191"/>
                <a:gd name="T62" fmla="*/ 93 w 162"/>
                <a:gd name="T63" fmla="*/ 166 h 191"/>
                <a:gd name="T64" fmla="*/ 84 w 162"/>
                <a:gd name="T65" fmla="*/ 150 h 191"/>
                <a:gd name="T66" fmla="*/ 71 w 162"/>
                <a:gd name="T67" fmla="*/ 147 h 191"/>
                <a:gd name="T68" fmla="*/ 58 w 162"/>
                <a:gd name="T69" fmla="*/ 139 h 191"/>
                <a:gd name="T70" fmla="*/ 54 w 162"/>
                <a:gd name="T71" fmla="*/ 134 h 191"/>
                <a:gd name="T72" fmla="*/ 48 w 162"/>
                <a:gd name="T73" fmla="*/ 127 h 191"/>
                <a:gd name="T74" fmla="*/ 42 w 162"/>
                <a:gd name="T75" fmla="*/ 123 h 191"/>
                <a:gd name="T76" fmla="*/ 14 w 162"/>
                <a:gd name="T77" fmla="*/ 105 h 191"/>
                <a:gd name="T78" fmla="*/ 6 w 162"/>
                <a:gd name="T79" fmla="*/ 93 h 191"/>
                <a:gd name="T80" fmla="*/ 4 w 162"/>
                <a:gd name="T81" fmla="*/ 83 h 191"/>
                <a:gd name="T82" fmla="*/ 4 w 162"/>
                <a:gd name="T83" fmla="*/ 83 h 191"/>
                <a:gd name="T84" fmla="*/ 4 w 162"/>
                <a:gd name="T85" fmla="*/ 83 h 191"/>
                <a:gd name="T86" fmla="*/ 4 w 162"/>
                <a:gd name="T87" fmla="*/ 82 h 191"/>
                <a:gd name="T88" fmla="*/ 4 w 162"/>
                <a:gd name="T89" fmla="*/ 82 h 191"/>
                <a:gd name="T90" fmla="*/ 5 w 162"/>
                <a:gd name="T91" fmla="*/ 82 h 191"/>
                <a:gd name="T92" fmla="*/ 5 w 162"/>
                <a:gd name="T93" fmla="*/ 82 h 191"/>
                <a:gd name="T94" fmla="*/ 5 w 162"/>
                <a:gd name="T95" fmla="*/ 82 h 191"/>
                <a:gd name="T96" fmla="*/ 6 w 162"/>
                <a:gd name="T97" fmla="*/ 81 h 191"/>
                <a:gd name="T98" fmla="*/ 6 w 162"/>
                <a:gd name="T99" fmla="*/ 81 h 191"/>
                <a:gd name="T100" fmla="*/ 7 w 162"/>
                <a:gd name="T101" fmla="*/ 80 h 191"/>
                <a:gd name="T102" fmla="*/ 8 w 162"/>
                <a:gd name="T103" fmla="*/ 79 h 191"/>
                <a:gd name="T104" fmla="*/ 10 w 162"/>
                <a:gd name="T105" fmla="*/ 76 h 191"/>
                <a:gd name="T106" fmla="*/ 14 w 162"/>
                <a:gd name="T107" fmla="*/ 72 h 191"/>
                <a:gd name="T108" fmla="*/ 18 w 162"/>
                <a:gd name="T109" fmla="*/ 67 h 191"/>
                <a:gd name="T110" fmla="*/ 22 w 162"/>
                <a:gd name="T111" fmla="*/ 63 h 191"/>
                <a:gd name="T112" fmla="*/ 24 w 162"/>
                <a:gd name="T113" fmla="*/ 55 h 191"/>
                <a:gd name="T114" fmla="*/ 24 w 162"/>
                <a:gd name="T115" fmla="*/ 55 h 191"/>
                <a:gd name="T116" fmla="*/ 29 w 162"/>
                <a:gd name="T117" fmla="*/ 55 h 191"/>
                <a:gd name="T118" fmla="*/ 33 w 162"/>
                <a:gd name="T119" fmla="*/ 53 h 191"/>
                <a:gd name="T120" fmla="*/ 35 w 162"/>
                <a:gd name="T121" fmla="*/ 52 h 191"/>
                <a:gd name="T122" fmla="*/ 40 w 162"/>
                <a:gd name="T123" fmla="*/ 46 h 191"/>
                <a:gd name="T124" fmla="*/ 85 w 162"/>
                <a:gd name="T125" fmla="*/ 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191">
                  <a:moveTo>
                    <a:pt x="85" y="1"/>
                  </a:moveTo>
                  <a:cubicBezTo>
                    <a:pt x="86" y="1"/>
                    <a:pt x="86" y="0"/>
                    <a:pt x="87" y="1"/>
                  </a:cubicBezTo>
                  <a:cubicBezTo>
                    <a:pt x="90" y="1"/>
                    <a:pt x="92" y="4"/>
                    <a:pt x="95" y="6"/>
                  </a:cubicBezTo>
                  <a:cubicBezTo>
                    <a:pt x="97" y="7"/>
                    <a:pt x="98" y="8"/>
                    <a:pt x="101" y="7"/>
                  </a:cubicBezTo>
                  <a:cubicBezTo>
                    <a:pt x="103" y="7"/>
                    <a:pt x="104" y="6"/>
                    <a:pt x="106" y="6"/>
                  </a:cubicBezTo>
                  <a:cubicBezTo>
                    <a:pt x="107" y="6"/>
                    <a:pt x="108" y="5"/>
                    <a:pt x="109" y="5"/>
                  </a:cubicBezTo>
                  <a:cubicBezTo>
                    <a:pt x="113" y="5"/>
                    <a:pt x="113" y="5"/>
                    <a:pt x="113" y="5"/>
                  </a:cubicBezTo>
                  <a:cubicBezTo>
                    <a:pt x="113" y="5"/>
                    <a:pt x="113" y="5"/>
                    <a:pt x="113" y="5"/>
                  </a:cubicBezTo>
                  <a:cubicBezTo>
                    <a:pt x="114" y="7"/>
                    <a:pt x="115" y="11"/>
                    <a:pt x="117" y="13"/>
                  </a:cubicBezTo>
                  <a:cubicBezTo>
                    <a:pt x="122" y="16"/>
                    <a:pt x="122" y="20"/>
                    <a:pt x="119" y="24"/>
                  </a:cubicBezTo>
                  <a:cubicBezTo>
                    <a:pt x="114" y="31"/>
                    <a:pt x="120" y="30"/>
                    <a:pt x="121" y="34"/>
                  </a:cubicBezTo>
                  <a:cubicBezTo>
                    <a:pt x="125" y="35"/>
                    <a:pt x="121" y="41"/>
                    <a:pt x="122" y="43"/>
                  </a:cubicBezTo>
                  <a:cubicBezTo>
                    <a:pt x="123" y="46"/>
                    <a:pt x="125" y="48"/>
                    <a:pt x="122" y="51"/>
                  </a:cubicBezTo>
                  <a:cubicBezTo>
                    <a:pt x="119" y="55"/>
                    <a:pt x="125" y="63"/>
                    <a:pt x="127" y="67"/>
                  </a:cubicBezTo>
                  <a:cubicBezTo>
                    <a:pt x="134" y="77"/>
                    <a:pt x="120" y="83"/>
                    <a:pt x="125" y="91"/>
                  </a:cubicBezTo>
                  <a:cubicBezTo>
                    <a:pt x="127" y="95"/>
                    <a:pt x="129" y="97"/>
                    <a:pt x="129" y="102"/>
                  </a:cubicBezTo>
                  <a:cubicBezTo>
                    <a:pt x="130" y="106"/>
                    <a:pt x="128" y="108"/>
                    <a:pt x="129" y="112"/>
                  </a:cubicBezTo>
                  <a:cubicBezTo>
                    <a:pt x="131" y="113"/>
                    <a:pt x="132" y="120"/>
                    <a:pt x="132" y="122"/>
                  </a:cubicBezTo>
                  <a:cubicBezTo>
                    <a:pt x="134" y="126"/>
                    <a:pt x="134" y="132"/>
                    <a:pt x="135" y="137"/>
                  </a:cubicBezTo>
                  <a:cubicBezTo>
                    <a:pt x="135" y="143"/>
                    <a:pt x="137" y="145"/>
                    <a:pt x="139" y="150"/>
                  </a:cubicBezTo>
                  <a:cubicBezTo>
                    <a:pt x="141" y="151"/>
                    <a:pt x="142" y="153"/>
                    <a:pt x="144" y="154"/>
                  </a:cubicBezTo>
                  <a:cubicBezTo>
                    <a:pt x="149" y="157"/>
                    <a:pt x="154" y="161"/>
                    <a:pt x="158" y="165"/>
                  </a:cubicBezTo>
                  <a:cubicBezTo>
                    <a:pt x="162" y="171"/>
                    <a:pt x="162" y="171"/>
                    <a:pt x="162" y="171"/>
                  </a:cubicBezTo>
                  <a:cubicBezTo>
                    <a:pt x="162" y="171"/>
                    <a:pt x="162" y="171"/>
                    <a:pt x="162" y="171"/>
                  </a:cubicBezTo>
                  <a:cubicBezTo>
                    <a:pt x="151" y="173"/>
                    <a:pt x="151" y="173"/>
                    <a:pt x="151" y="173"/>
                  </a:cubicBezTo>
                  <a:cubicBezTo>
                    <a:pt x="149" y="174"/>
                    <a:pt x="147" y="175"/>
                    <a:pt x="145" y="177"/>
                  </a:cubicBezTo>
                  <a:cubicBezTo>
                    <a:pt x="143" y="178"/>
                    <a:pt x="142" y="181"/>
                    <a:pt x="140" y="182"/>
                  </a:cubicBezTo>
                  <a:cubicBezTo>
                    <a:pt x="138" y="183"/>
                    <a:pt x="135" y="186"/>
                    <a:pt x="133" y="187"/>
                  </a:cubicBezTo>
                  <a:cubicBezTo>
                    <a:pt x="126" y="189"/>
                    <a:pt x="120" y="189"/>
                    <a:pt x="113" y="191"/>
                  </a:cubicBezTo>
                  <a:cubicBezTo>
                    <a:pt x="113" y="191"/>
                    <a:pt x="113" y="191"/>
                    <a:pt x="113" y="191"/>
                  </a:cubicBezTo>
                  <a:cubicBezTo>
                    <a:pt x="108" y="183"/>
                    <a:pt x="108" y="183"/>
                    <a:pt x="108" y="183"/>
                  </a:cubicBezTo>
                  <a:cubicBezTo>
                    <a:pt x="93" y="166"/>
                    <a:pt x="93" y="166"/>
                    <a:pt x="93" y="166"/>
                  </a:cubicBezTo>
                  <a:cubicBezTo>
                    <a:pt x="89" y="162"/>
                    <a:pt x="88" y="155"/>
                    <a:pt x="84" y="150"/>
                  </a:cubicBezTo>
                  <a:cubicBezTo>
                    <a:pt x="82" y="147"/>
                    <a:pt x="75" y="148"/>
                    <a:pt x="71" y="147"/>
                  </a:cubicBezTo>
                  <a:cubicBezTo>
                    <a:pt x="66" y="147"/>
                    <a:pt x="59" y="145"/>
                    <a:pt x="58" y="139"/>
                  </a:cubicBezTo>
                  <a:cubicBezTo>
                    <a:pt x="57" y="138"/>
                    <a:pt x="55" y="135"/>
                    <a:pt x="54" y="134"/>
                  </a:cubicBezTo>
                  <a:cubicBezTo>
                    <a:pt x="52" y="131"/>
                    <a:pt x="49" y="129"/>
                    <a:pt x="48" y="127"/>
                  </a:cubicBezTo>
                  <a:cubicBezTo>
                    <a:pt x="46" y="126"/>
                    <a:pt x="43" y="124"/>
                    <a:pt x="42" y="123"/>
                  </a:cubicBezTo>
                  <a:cubicBezTo>
                    <a:pt x="30" y="122"/>
                    <a:pt x="22" y="114"/>
                    <a:pt x="14" y="105"/>
                  </a:cubicBezTo>
                  <a:cubicBezTo>
                    <a:pt x="13" y="101"/>
                    <a:pt x="10" y="95"/>
                    <a:pt x="6" y="93"/>
                  </a:cubicBezTo>
                  <a:cubicBezTo>
                    <a:pt x="2" y="90"/>
                    <a:pt x="0" y="88"/>
                    <a:pt x="4" y="83"/>
                  </a:cubicBezTo>
                  <a:cubicBezTo>
                    <a:pt x="4" y="83"/>
                    <a:pt x="4" y="83"/>
                    <a:pt x="4" y="83"/>
                  </a:cubicBezTo>
                  <a:cubicBezTo>
                    <a:pt x="4" y="83"/>
                    <a:pt x="4" y="83"/>
                    <a:pt x="4" y="83"/>
                  </a:cubicBezTo>
                  <a:cubicBezTo>
                    <a:pt x="4" y="82"/>
                    <a:pt x="4" y="83"/>
                    <a:pt x="4" y="82"/>
                  </a:cubicBezTo>
                  <a:cubicBezTo>
                    <a:pt x="4" y="82"/>
                    <a:pt x="4" y="82"/>
                    <a:pt x="4" y="82"/>
                  </a:cubicBezTo>
                  <a:cubicBezTo>
                    <a:pt x="5" y="82"/>
                    <a:pt x="5" y="82"/>
                    <a:pt x="5" y="82"/>
                  </a:cubicBezTo>
                  <a:cubicBezTo>
                    <a:pt x="5" y="82"/>
                    <a:pt x="5" y="82"/>
                    <a:pt x="5" y="82"/>
                  </a:cubicBezTo>
                  <a:cubicBezTo>
                    <a:pt x="5" y="82"/>
                    <a:pt x="5" y="82"/>
                    <a:pt x="5" y="82"/>
                  </a:cubicBezTo>
                  <a:cubicBezTo>
                    <a:pt x="6" y="81"/>
                    <a:pt x="5" y="81"/>
                    <a:pt x="6" y="81"/>
                  </a:cubicBezTo>
                  <a:cubicBezTo>
                    <a:pt x="6" y="81"/>
                    <a:pt x="6" y="81"/>
                    <a:pt x="6" y="81"/>
                  </a:cubicBezTo>
                  <a:cubicBezTo>
                    <a:pt x="6" y="81"/>
                    <a:pt x="6" y="80"/>
                    <a:pt x="7" y="80"/>
                  </a:cubicBezTo>
                  <a:cubicBezTo>
                    <a:pt x="7" y="80"/>
                    <a:pt x="7" y="79"/>
                    <a:pt x="8" y="79"/>
                  </a:cubicBezTo>
                  <a:cubicBezTo>
                    <a:pt x="8" y="79"/>
                    <a:pt x="10" y="76"/>
                    <a:pt x="10" y="76"/>
                  </a:cubicBezTo>
                  <a:cubicBezTo>
                    <a:pt x="12" y="74"/>
                    <a:pt x="13" y="73"/>
                    <a:pt x="14" y="72"/>
                  </a:cubicBezTo>
                  <a:cubicBezTo>
                    <a:pt x="16" y="70"/>
                    <a:pt x="17" y="69"/>
                    <a:pt x="18" y="67"/>
                  </a:cubicBezTo>
                  <a:cubicBezTo>
                    <a:pt x="19" y="66"/>
                    <a:pt x="21" y="64"/>
                    <a:pt x="22" y="63"/>
                  </a:cubicBezTo>
                  <a:cubicBezTo>
                    <a:pt x="23" y="61"/>
                    <a:pt x="23" y="57"/>
                    <a:pt x="24" y="55"/>
                  </a:cubicBezTo>
                  <a:cubicBezTo>
                    <a:pt x="24" y="55"/>
                    <a:pt x="24" y="55"/>
                    <a:pt x="24" y="55"/>
                  </a:cubicBezTo>
                  <a:cubicBezTo>
                    <a:pt x="26" y="55"/>
                    <a:pt x="27" y="55"/>
                    <a:pt x="29" y="55"/>
                  </a:cubicBezTo>
                  <a:cubicBezTo>
                    <a:pt x="30" y="55"/>
                    <a:pt x="32" y="54"/>
                    <a:pt x="33" y="53"/>
                  </a:cubicBezTo>
                  <a:cubicBezTo>
                    <a:pt x="34" y="53"/>
                    <a:pt x="34" y="53"/>
                    <a:pt x="35" y="52"/>
                  </a:cubicBezTo>
                  <a:cubicBezTo>
                    <a:pt x="37" y="50"/>
                    <a:pt x="38" y="48"/>
                    <a:pt x="40" y="46"/>
                  </a:cubicBezTo>
                  <a:cubicBezTo>
                    <a:pt x="85" y="1"/>
                    <a:pt x="85" y="1"/>
                    <a:pt x="85" y="1"/>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27" name="MONTGOMERY"/>
            <p:cNvSpPr>
              <a:spLocks/>
            </p:cNvSpPr>
            <p:nvPr/>
          </p:nvSpPr>
          <p:spPr bwMode="auto">
            <a:xfrm>
              <a:off x="5102225" y="3862388"/>
              <a:ext cx="242888" cy="476250"/>
            </a:xfrm>
            <a:custGeom>
              <a:avLst/>
              <a:gdLst>
                <a:gd name="T0" fmla="*/ 49 w 102"/>
                <a:gd name="T1" fmla="*/ 192 h 200"/>
                <a:gd name="T2" fmla="*/ 52 w 102"/>
                <a:gd name="T3" fmla="*/ 193 h 200"/>
                <a:gd name="T4" fmla="*/ 61 w 102"/>
                <a:gd name="T5" fmla="*/ 196 h 200"/>
                <a:gd name="T6" fmla="*/ 68 w 102"/>
                <a:gd name="T7" fmla="*/ 197 h 200"/>
                <a:gd name="T8" fmla="*/ 69 w 102"/>
                <a:gd name="T9" fmla="*/ 196 h 200"/>
                <a:gd name="T10" fmla="*/ 69 w 102"/>
                <a:gd name="T11" fmla="*/ 194 h 200"/>
                <a:gd name="T12" fmla="*/ 71 w 102"/>
                <a:gd name="T13" fmla="*/ 190 h 200"/>
                <a:gd name="T14" fmla="*/ 75 w 102"/>
                <a:gd name="T15" fmla="*/ 187 h 200"/>
                <a:gd name="T16" fmla="*/ 75 w 102"/>
                <a:gd name="T17" fmla="*/ 187 h 200"/>
                <a:gd name="T18" fmla="*/ 75 w 102"/>
                <a:gd name="T19" fmla="*/ 175 h 200"/>
                <a:gd name="T20" fmla="*/ 89 w 102"/>
                <a:gd name="T21" fmla="*/ 74 h 200"/>
                <a:gd name="T22" fmla="*/ 90 w 102"/>
                <a:gd name="T23" fmla="*/ 24 h 200"/>
                <a:gd name="T24" fmla="*/ 102 w 102"/>
                <a:gd name="T25" fmla="*/ 0 h 200"/>
                <a:gd name="T26" fmla="*/ 102 w 102"/>
                <a:gd name="T27" fmla="*/ 0 h 200"/>
                <a:gd name="T28" fmla="*/ 4 w 102"/>
                <a:gd name="T29" fmla="*/ 20 h 200"/>
                <a:gd name="T30" fmla="*/ 3 w 102"/>
                <a:gd name="T31" fmla="*/ 21 h 200"/>
                <a:gd name="T32" fmla="*/ 2 w 102"/>
                <a:gd name="T33" fmla="*/ 22 h 200"/>
                <a:gd name="T34" fmla="*/ 1 w 102"/>
                <a:gd name="T35" fmla="*/ 23 h 200"/>
                <a:gd name="T36" fmla="*/ 0 w 102"/>
                <a:gd name="T37" fmla="*/ 26 h 200"/>
                <a:gd name="T38" fmla="*/ 0 w 102"/>
                <a:gd name="T39" fmla="*/ 26 h 200"/>
                <a:gd name="T40" fmla="*/ 4 w 102"/>
                <a:gd name="T41" fmla="*/ 34 h 200"/>
                <a:gd name="T42" fmla="*/ 6 w 102"/>
                <a:gd name="T43" fmla="*/ 45 h 200"/>
                <a:gd name="T44" fmla="*/ 8 w 102"/>
                <a:gd name="T45" fmla="*/ 55 h 200"/>
                <a:gd name="T46" fmla="*/ 9 w 102"/>
                <a:gd name="T47" fmla="*/ 64 h 200"/>
                <a:gd name="T48" fmla="*/ 9 w 102"/>
                <a:gd name="T49" fmla="*/ 72 h 200"/>
                <a:gd name="T50" fmla="*/ 14 w 102"/>
                <a:gd name="T51" fmla="*/ 88 h 200"/>
                <a:gd name="T52" fmla="*/ 12 w 102"/>
                <a:gd name="T53" fmla="*/ 112 h 200"/>
                <a:gd name="T54" fmla="*/ 16 w 102"/>
                <a:gd name="T55" fmla="*/ 123 h 200"/>
                <a:gd name="T56" fmla="*/ 16 w 102"/>
                <a:gd name="T57" fmla="*/ 133 h 200"/>
                <a:gd name="T58" fmla="*/ 19 w 102"/>
                <a:gd name="T59" fmla="*/ 143 h 200"/>
                <a:gd name="T60" fmla="*/ 22 w 102"/>
                <a:gd name="T61" fmla="*/ 158 h 200"/>
                <a:gd name="T62" fmla="*/ 26 w 102"/>
                <a:gd name="T63" fmla="*/ 171 h 200"/>
                <a:gd name="T64" fmla="*/ 31 w 102"/>
                <a:gd name="T65" fmla="*/ 175 h 200"/>
                <a:gd name="T66" fmla="*/ 45 w 102"/>
                <a:gd name="T67" fmla="*/ 186 h 200"/>
                <a:gd name="T68" fmla="*/ 49 w 102"/>
                <a:gd name="T6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200">
                  <a:moveTo>
                    <a:pt x="49" y="192"/>
                  </a:moveTo>
                  <a:cubicBezTo>
                    <a:pt x="50" y="192"/>
                    <a:pt x="51" y="193"/>
                    <a:pt x="52" y="193"/>
                  </a:cubicBezTo>
                  <a:cubicBezTo>
                    <a:pt x="55" y="193"/>
                    <a:pt x="59" y="195"/>
                    <a:pt x="61" y="196"/>
                  </a:cubicBezTo>
                  <a:cubicBezTo>
                    <a:pt x="63" y="197"/>
                    <a:pt x="67" y="200"/>
                    <a:pt x="68" y="197"/>
                  </a:cubicBezTo>
                  <a:cubicBezTo>
                    <a:pt x="69" y="196"/>
                    <a:pt x="69" y="196"/>
                    <a:pt x="69" y="196"/>
                  </a:cubicBezTo>
                  <a:cubicBezTo>
                    <a:pt x="69" y="196"/>
                    <a:pt x="69" y="195"/>
                    <a:pt x="69" y="194"/>
                  </a:cubicBezTo>
                  <a:cubicBezTo>
                    <a:pt x="69" y="192"/>
                    <a:pt x="70" y="191"/>
                    <a:pt x="71" y="190"/>
                  </a:cubicBezTo>
                  <a:cubicBezTo>
                    <a:pt x="75" y="187"/>
                    <a:pt x="75" y="187"/>
                    <a:pt x="75" y="187"/>
                  </a:cubicBezTo>
                  <a:cubicBezTo>
                    <a:pt x="75" y="187"/>
                    <a:pt x="75" y="187"/>
                    <a:pt x="75" y="187"/>
                  </a:cubicBezTo>
                  <a:cubicBezTo>
                    <a:pt x="75" y="175"/>
                    <a:pt x="75" y="175"/>
                    <a:pt x="75" y="175"/>
                  </a:cubicBezTo>
                  <a:cubicBezTo>
                    <a:pt x="89" y="74"/>
                    <a:pt x="89" y="74"/>
                    <a:pt x="89" y="74"/>
                  </a:cubicBezTo>
                  <a:cubicBezTo>
                    <a:pt x="90" y="24"/>
                    <a:pt x="90" y="24"/>
                    <a:pt x="90" y="24"/>
                  </a:cubicBezTo>
                  <a:cubicBezTo>
                    <a:pt x="102" y="0"/>
                    <a:pt x="102" y="0"/>
                    <a:pt x="102" y="0"/>
                  </a:cubicBezTo>
                  <a:cubicBezTo>
                    <a:pt x="102" y="0"/>
                    <a:pt x="102" y="0"/>
                    <a:pt x="102" y="0"/>
                  </a:cubicBezTo>
                  <a:cubicBezTo>
                    <a:pt x="4" y="20"/>
                    <a:pt x="4" y="20"/>
                    <a:pt x="4" y="20"/>
                  </a:cubicBezTo>
                  <a:cubicBezTo>
                    <a:pt x="3" y="20"/>
                    <a:pt x="3" y="21"/>
                    <a:pt x="3" y="21"/>
                  </a:cubicBezTo>
                  <a:cubicBezTo>
                    <a:pt x="2" y="21"/>
                    <a:pt x="3" y="21"/>
                    <a:pt x="2" y="22"/>
                  </a:cubicBezTo>
                  <a:cubicBezTo>
                    <a:pt x="2" y="22"/>
                    <a:pt x="2" y="23"/>
                    <a:pt x="1" y="23"/>
                  </a:cubicBezTo>
                  <a:cubicBezTo>
                    <a:pt x="1" y="24"/>
                    <a:pt x="0" y="25"/>
                    <a:pt x="0" y="26"/>
                  </a:cubicBezTo>
                  <a:cubicBezTo>
                    <a:pt x="0" y="26"/>
                    <a:pt x="0" y="26"/>
                    <a:pt x="0" y="26"/>
                  </a:cubicBezTo>
                  <a:cubicBezTo>
                    <a:pt x="1" y="28"/>
                    <a:pt x="2" y="32"/>
                    <a:pt x="4" y="34"/>
                  </a:cubicBezTo>
                  <a:cubicBezTo>
                    <a:pt x="9" y="37"/>
                    <a:pt x="9" y="41"/>
                    <a:pt x="6" y="45"/>
                  </a:cubicBezTo>
                  <a:cubicBezTo>
                    <a:pt x="1" y="52"/>
                    <a:pt x="7" y="51"/>
                    <a:pt x="8" y="55"/>
                  </a:cubicBezTo>
                  <a:cubicBezTo>
                    <a:pt x="12" y="56"/>
                    <a:pt x="8" y="62"/>
                    <a:pt x="9" y="64"/>
                  </a:cubicBezTo>
                  <a:cubicBezTo>
                    <a:pt x="10" y="67"/>
                    <a:pt x="12" y="69"/>
                    <a:pt x="9" y="72"/>
                  </a:cubicBezTo>
                  <a:cubicBezTo>
                    <a:pt x="6" y="76"/>
                    <a:pt x="12" y="84"/>
                    <a:pt x="14" y="88"/>
                  </a:cubicBezTo>
                  <a:cubicBezTo>
                    <a:pt x="21" y="98"/>
                    <a:pt x="7" y="104"/>
                    <a:pt x="12" y="112"/>
                  </a:cubicBezTo>
                  <a:cubicBezTo>
                    <a:pt x="14" y="116"/>
                    <a:pt x="16" y="118"/>
                    <a:pt x="16" y="123"/>
                  </a:cubicBezTo>
                  <a:cubicBezTo>
                    <a:pt x="17" y="127"/>
                    <a:pt x="15" y="129"/>
                    <a:pt x="16" y="133"/>
                  </a:cubicBezTo>
                  <a:cubicBezTo>
                    <a:pt x="18" y="134"/>
                    <a:pt x="19" y="141"/>
                    <a:pt x="19" y="143"/>
                  </a:cubicBezTo>
                  <a:cubicBezTo>
                    <a:pt x="21" y="147"/>
                    <a:pt x="21" y="153"/>
                    <a:pt x="22" y="158"/>
                  </a:cubicBezTo>
                  <a:cubicBezTo>
                    <a:pt x="22" y="164"/>
                    <a:pt x="24" y="166"/>
                    <a:pt x="26" y="171"/>
                  </a:cubicBezTo>
                  <a:cubicBezTo>
                    <a:pt x="28" y="172"/>
                    <a:pt x="29" y="174"/>
                    <a:pt x="31" y="175"/>
                  </a:cubicBezTo>
                  <a:cubicBezTo>
                    <a:pt x="36" y="178"/>
                    <a:pt x="41" y="182"/>
                    <a:pt x="45" y="186"/>
                  </a:cubicBezTo>
                  <a:cubicBezTo>
                    <a:pt x="49" y="192"/>
                    <a:pt x="49" y="192"/>
                    <a:pt x="49" y="192"/>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28" name="TOOMBS"/>
            <p:cNvSpPr>
              <a:spLocks/>
            </p:cNvSpPr>
            <p:nvPr/>
          </p:nvSpPr>
          <p:spPr bwMode="auto">
            <a:xfrm>
              <a:off x="5281613" y="3860800"/>
              <a:ext cx="296863" cy="515938"/>
            </a:xfrm>
            <a:custGeom>
              <a:avLst/>
              <a:gdLst>
                <a:gd name="T0" fmla="*/ 27 w 125"/>
                <a:gd name="T1" fmla="*/ 1 h 217"/>
                <a:gd name="T2" fmla="*/ 15 w 125"/>
                <a:gd name="T3" fmla="*/ 25 h 217"/>
                <a:gd name="T4" fmla="*/ 14 w 125"/>
                <a:gd name="T5" fmla="*/ 75 h 217"/>
                <a:gd name="T6" fmla="*/ 0 w 125"/>
                <a:gd name="T7" fmla="*/ 176 h 217"/>
                <a:gd name="T8" fmla="*/ 0 w 125"/>
                <a:gd name="T9" fmla="*/ 188 h 217"/>
                <a:gd name="T10" fmla="*/ 19 w 125"/>
                <a:gd name="T11" fmla="*/ 192 h 217"/>
                <a:gd name="T12" fmla="*/ 36 w 125"/>
                <a:gd name="T13" fmla="*/ 198 h 217"/>
                <a:gd name="T14" fmla="*/ 61 w 125"/>
                <a:gd name="T15" fmla="*/ 208 h 217"/>
                <a:gd name="T16" fmla="*/ 72 w 125"/>
                <a:gd name="T17" fmla="*/ 203 h 217"/>
                <a:gd name="T18" fmla="*/ 84 w 125"/>
                <a:gd name="T19" fmla="*/ 206 h 217"/>
                <a:gd name="T20" fmla="*/ 92 w 125"/>
                <a:gd name="T21" fmla="*/ 211 h 217"/>
                <a:gd name="T22" fmla="*/ 103 w 125"/>
                <a:gd name="T23" fmla="*/ 217 h 217"/>
                <a:gd name="T24" fmla="*/ 103 w 125"/>
                <a:gd name="T25" fmla="*/ 217 h 217"/>
                <a:gd name="T26" fmla="*/ 117 w 125"/>
                <a:gd name="T27" fmla="*/ 108 h 217"/>
                <a:gd name="T28" fmla="*/ 120 w 125"/>
                <a:gd name="T29" fmla="*/ 83 h 217"/>
                <a:gd name="T30" fmla="*/ 112 w 125"/>
                <a:gd name="T31" fmla="*/ 68 h 217"/>
                <a:gd name="T32" fmla="*/ 108 w 125"/>
                <a:gd name="T33" fmla="*/ 57 h 217"/>
                <a:gd name="T34" fmla="*/ 104 w 125"/>
                <a:gd name="T35" fmla="*/ 39 h 217"/>
                <a:gd name="T36" fmla="*/ 102 w 125"/>
                <a:gd name="T37" fmla="*/ 22 h 217"/>
                <a:gd name="T38" fmla="*/ 101 w 125"/>
                <a:gd name="T39" fmla="*/ 20 h 217"/>
                <a:gd name="T40" fmla="*/ 101 w 125"/>
                <a:gd name="T41" fmla="*/ 17 h 217"/>
                <a:gd name="T42" fmla="*/ 101 w 125"/>
                <a:gd name="T43" fmla="*/ 17 h 217"/>
                <a:gd name="T44" fmla="*/ 91 w 125"/>
                <a:gd name="T45" fmla="*/ 23 h 217"/>
                <a:gd name="T46" fmla="*/ 86 w 125"/>
                <a:gd name="T47" fmla="*/ 28 h 217"/>
                <a:gd name="T48" fmla="*/ 78 w 125"/>
                <a:gd name="T49" fmla="*/ 28 h 217"/>
                <a:gd name="T50" fmla="*/ 66 w 125"/>
                <a:gd name="T51" fmla="*/ 28 h 217"/>
                <a:gd name="T52" fmla="*/ 49 w 125"/>
                <a:gd name="T53" fmla="*/ 27 h 217"/>
                <a:gd name="T54" fmla="*/ 35 w 125"/>
                <a:gd name="T55" fmla="*/ 5 h 217"/>
                <a:gd name="T56" fmla="*/ 27 w 125"/>
                <a:gd name="T57" fmla="*/ 0 h 217"/>
                <a:gd name="T58" fmla="*/ 27 w 125"/>
                <a:gd name="T59" fmla="*/ 0 h 217"/>
                <a:gd name="T60" fmla="*/ 27 w 125"/>
                <a:gd name="T61" fmla="*/ 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5" h="217">
                  <a:moveTo>
                    <a:pt x="27" y="1"/>
                  </a:moveTo>
                  <a:cubicBezTo>
                    <a:pt x="15" y="25"/>
                    <a:pt x="15" y="25"/>
                    <a:pt x="15" y="25"/>
                  </a:cubicBezTo>
                  <a:cubicBezTo>
                    <a:pt x="14" y="75"/>
                    <a:pt x="14" y="75"/>
                    <a:pt x="14" y="75"/>
                  </a:cubicBezTo>
                  <a:cubicBezTo>
                    <a:pt x="0" y="176"/>
                    <a:pt x="0" y="176"/>
                    <a:pt x="0" y="176"/>
                  </a:cubicBezTo>
                  <a:cubicBezTo>
                    <a:pt x="0" y="188"/>
                    <a:pt x="0" y="188"/>
                    <a:pt x="0" y="188"/>
                  </a:cubicBezTo>
                  <a:cubicBezTo>
                    <a:pt x="19" y="192"/>
                    <a:pt x="19" y="192"/>
                    <a:pt x="19" y="192"/>
                  </a:cubicBezTo>
                  <a:cubicBezTo>
                    <a:pt x="26" y="194"/>
                    <a:pt x="30" y="193"/>
                    <a:pt x="36" y="198"/>
                  </a:cubicBezTo>
                  <a:cubicBezTo>
                    <a:pt x="42" y="203"/>
                    <a:pt x="53" y="206"/>
                    <a:pt x="61" y="208"/>
                  </a:cubicBezTo>
                  <a:cubicBezTo>
                    <a:pt x="65" y="208"/>
                    <a:pt x="69" y="204"/>
                    <a:pt x="72" y="203"/>
                  </a:cubicBezTo>
                  <a:cubicBezTo>
                    <a:pt x="76" y="202"/>
                    <a:pt x="82" y="203"/>
                    <a:pt x="84" y="206"/>
                  </a:cubicBezTo>
                  <a:cubicBezTo>
                    <a:pt x="86" y="207"/>
                    <a:pt x="90" y="209"/>
                    <a:pt x="92" y="211"/>
                  </a:cubicBezTo>
                  <a:cubicBezTo>
                    <a:pt x="103" y="217"/>
                    <a:pt x="103" y="217"/>
                    <a:pt x="103" y="217"/>
                  </a:cubicBezTo>
                  <a:cubicBezTo>
                    <a:pt x="103" y="217"/>
                    <a:pt x="103" y="217"/>
                    <a:pt x="103" y="217"/>
                  </a:cubicBezTo>
                  <a:cubicBezTo>
                    <a:pt x="117" y="108"/>
                    <a:pt x="117" y="108"/>
                    <a:pt x="117" y="108"/>
                  </a:cubicBezTo>
                  <a:cubicBezTo>
                    <a:pt x="120" y="100"/>
                    <a:pt x="125" y="93"/>
                    <a:pt x="120" y="83"/>
                  </a:cubicBezTo>
                  <a:cubicBezTo>
                    <a:pt x="118" y="78"/>
                    <a:pt x="114" y="73"/>
                    <a:pt x="112" y="68"/>
                  </a:cubicBezTo>
                  <a:cubicBezTo>
                    <a:pt x="110" y="65"/>
                    <a:pt x="110" y="60"/>
                    <a:pt x="108" y="57"/>
                  </a:cubicBezTo>
                  <a:cubicBezTo>
                    <a:pt x="108" y="52"/>
                    <a:pt x="105" y="45"/>
                    <a:pt x="104" y="39"/>
                  </a:cubicBezTo>
                  <a:cubicBezTo>
                    <a:pt x="103" y="36"/>
                    <a:pt x="103" y="25"/>
                    <a:pt x="102" y="22"/>
                  </a:cubicBezTo>
                  <a:cubicBezTo>
                    <a:pt x="102" y="22"/>
                    <a:pt x="101" y="21"/>
                    <a:pt x="101" y="20"/>
                  </a:cubicBezTo>
                  <a:cubicBezTo>
                    <a:pt x="101" y="20"/>
                    <a:pt x="101" y="17"/>
                    <a:pt x="101" y="17"/>
                  </a:cubicBezTo>
                  <a:cubicBezTo>
                    <a:pt x="101" y="17"/>
                    <a:pt x="101" y="17"/>
                    <a:pt x="101" y="17"/>
                  </a:cubicBezTo>
                  <a:cubicBezTo>
                    <a:pt x="91" y="23"/>
                    <a:pt x="91" y="23"/>
                    <a:pt x="91" y="23"/>
                  </a:cubicBezTo>
                  <a:cubicBezTo>
                    <a:pt x="89" y="24"/>
                    <a:pt x="87" y="26"/>
                    <a:pt x="86" y="28"/>
                  </a:cubicBezTo>
                  <a:cubicBezTo>
                    <a:pt x="83" y="28"/>
                    <a:pt x="81" y="28"/>
                    <a:pt x="78" y="28"/>
                  </a:cubicBezTo>
                  <a:cubicBezTo>
                    <a:pt x="74" y="28"/>
                    <a:pt x="70" y="28"/>
                    <a:pt x="66" y="28"/>
                  </a:cubicBezTo>
                  <a:cubicBezTo>
                    <a:pt x="63" y="28"/>
                    <a:pt x="51" y="29"/>
                    <a:pt x="49" y="27"/>
                  </a:cubicBezTo>
                  <a:cubicBezTo>
                    <a:pt x="49" y="18"/>
                    <a:pt x="43" y="9"/>
                    <a:pt x="35" y="5"/>
                  </a:cubicBezTo>
                  <a:cubicBezTo>
                    <a:pt x="33" y="4"/>
                    <a:pt x="28" y="2"/>
                    <a:pt x="27" y="0"/>
                  </a:cubicBezTo>
                  <a:cubicBezTo>
                    <a:pt x="27" y="1"/>
                    <a:pt x="27" y="1"/>
                    <a:pt x="27" y="0"/>
                  </a:cubicBezTo>
                  <a:lnTo>
                    <a:pt x="27" y="1"/>
                  </a:ln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29" name="JENKINS"/>
            <p:cNvSpPr>
              <a:spLocks/>
            </p:cNvSpPr>
            <p:nvPr/>
          </p:nvSpPr>
          <p:spPr bwMode="auto">
            <a:xfrm>
              <a:off x="5607050" y="3151188"/>
              <a:ext cx="374650" cy="414338"/>
            </a:xfrm>
            <a:custGeom>
              <a:avLst/>
              <a:gdLst>
                <a:gd name="T0" fmla="*/ 157 w 157"/>
                <a:gd name="T1" fmla="*/ 24 h 174"/>
                <a:gd name="T2" fmla="*/ 114 w 157"/>
                <a:gd name="T3" fmla="*/ 138 h 174"/>
                <a:gd name="T4" fmla="*/ 115 w 157"/>
                <a:gd name="T5" fmla="*/ 141 h 174"/>
                <a:gd name="T6" fmla="*/ 115 w 157"/>
                <a:gd name="T7" fmla="*/ 142 h 174"/>
                <a:gd name="T8" fmla="*/ 116 w 157"/>
                <a:gd name="T9" fmla="*/ 143 h 174"/>
                <a:gd name="T10" fmla="*/ 118 w 157"/>
                <a:gd name="T11" fmla="*/ 145 h 174"/>
                <a:gd name="T12" fmla="*/ 120 w 157"/>
                <a:gd name="T13" fmla="*/ 148 h 174"/>
                <a:gd name="T14" fmla="*/ 123 w 157"/>
                <a:gd name="T15" fmla="*/ 152 h 174"/>
                <a:gd name="T16" fmla="*/ 123 w 157"/>
                <a:gd name="T17" fmla="*/ 152 h 174"/>
                <a:gd name="T18" fmla="*/ 59 w 157"/>
                <a:gd name="T19" fmla="*/ 174 h 174"/>
                <a:gd name="T20" fmla="*/ 59 w 157"/>
                <a:gd name="T21" fmla="*/ 174 h 174"/>
                <a:gd name="T22" fmla="*/ 25 w 157"/>
                <a:gd name="T23" fmla="*/ 147 h 174"/>
                <a:gd name="T24" fmla="*/ 0 w 157"/>
                <a:gd name="T25" fmla="*/ 71 h 174"/>
                <a:gd name="T26" fmla="*/ 0 w 157"/>
                <a:gd name="T27" fmla="*/ 71 h 174"/>
                <a:gd name="T28" fmla="*/ 1 w 157"/>
                <a:gd name="T29" fmla="*/ 58 h 174"/>
                <a:gd name="T30" fmla="*/ 7 w 157"/>
                <a:gd name="T31" fmla="*/ 44 h 174"/>
                <a:gd name="T32" fmla="*/ 15 w 157"/>
                <a:gd name="T33" fmla="*/ 33 h 174"/>
                <a:gd name="T34" fmla="*/ 41 w 157"/>
                <a:gd name="T35" fmla="*/ 17 h 174"/>
                <a:gd name="T36" fmla="*/ 43 w 157"/>
                <a:gd name="T37" fmla="*/ 17 h 174"/>
                <a:gd name="T38" fmla="*/ 66 w 157"/>
                <a:gd name="T39" fmla="*/ 16 h 174"/>
                <a:gd name="T40" fmla="*/ 79 w 157"/>
                <a:gd name="T41" fmla="*/ 16 h 174"/>
                <a:gd name="T42" fmla="*/ 90 w 157"/>
                <a:gd name="T43" fmla="*/ 13 h 174"/>
                <a:gd name="T44" fmla="*/ 136 w 157"/>
                <a:gd name="T45" fmla="*/ 9 h 174"/>
                <a:gd name="T46" fmla="*/ 147 w 157"/>
                <a:gd name="T47" fmla="*/ 15 h 174"/>
                <a:gd name="T48" fmla="*/ 149 w 157"/>
                <a:gd name="T49" fmla="*/ 17 h 174"/>
                <a:gd name="T50" fmla="*/ 157 w 157"/>
                <a:gd name="T51"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74">
                  <a:moveTo>
                    <a:pt x="157" y="24"/>
                  </a:moveTo>
                  <a:cubicBezTo>
                    <a:pt x="114" y="138"/>
                    <a:pt x="114" y="138"/>
                    <a:pt x="114" y="138"/>
                  </a:cubicBezTo>
                  <a:cubicBezTo>
                    <a:pt x="114" y="139"/>
                    <a:pt x="114" y="140"/>
                    <a:pt x="115" y="141"/>
                  </a:cubicBezTo>
                  <a:cubicBezTo>
                    <a:pt x="115" y="141"/>
                    <a:pt x="115" y="141"/>
                    <a:pt x="115" y="142"/>
                  </a:cubicBezTo>
                  <a:cubicBezTo>
                    <a:pt x="116" y="142"/>
                    <a:pt x="116" y="143"/>
                    <a:pt x="116" y="143"/>
                  </a:cubicBezTo>
                  <a:cubicBezTo>
                    <a:pt x="117" y="144"/>
                    <a:pt x="117" y="145"/>
                    <a:pt x="118" y="145"/>
                  </a:cubicBezTo>
                  <a:cubicBezTo>
                    <a:pt x="119" y="146"/>
                    <a:pt x="120" y="147"/>
                    <a:pt x="120" y="148"/>
                  </a:cubicBezTo>
                  <a:cubicBezTo>
                    <a:pt x="123" y="152"/>
                    <a:pt x="123" y="152"/>
                    <a:pt x="123" y="152"/>
                  </a:cubicBezTo>
                  <a:cubicBezTo>
                    <a:pt x="123" y="152"/>
                    <a:pt x="123" y="152"/>
                    <a:pt x="123" y="152"/>
                  </a:cubicBezTo>
                  <a:cubicBezTo>
                    <a:pt x="59" y="174"/>
                    <a:pt x="59" y="174"/>
                    <a:pt x="59" y="174"/>
                  </a:cubicBezTo>
                  <a:cubicBezTo>
                    <a:pt x="59" y="174"/>
                    <a:pt x="59" y="174"/>
                    <a:pt x="59" y="174"/>
                  </a:cubicBezTo>
                  <a:cubicBezTo>
                    <a:pt x="25" y="147"/>
                    <a:pt x="25" y="147"/>
                    <a:pt x="25" y="147"/>
                  </a:cubicBezTo>
                  <a:cubicBezTo>
                    <a:pt x="0" y="71"/>
                    <a:pt x="0" y="71"/>
                    <a:pt x="0" y="71"/>
                  </a:cubicBezTo>
                  <a:cubicBezTo>
                    <a:pt x="0" y="71"/>
                    <a:pt x="0" y="71"/>
                    <a:pt x="0" y="71"/>
                  </a:cubicBezTo>
                  <a:cubicBezTo>
                    <a:pt x="1" y="67"/>
                    <a:pt x="1" y="62"/>
                    <a:pt x="1" y="58"/>
                  </a:cubicBezTo>
                  <a:cubicBezTo>
                    <a:pt x="3" y="55"/>
                    <a:pt x="5" y="48"/>
                    <a:pt x="7" y="44"/>
                  </a:cubicBezTo>
                  <a:cubicBezTo>
                    <a:pt x="8" y="41"/>
                    <a:pt x="12" y="35"/>
                    <a:pt x="15" y="33"/>
                  </a:cubicBezTo>
                  <a:cubicBezTo>
                    <a:pt x="18" y="26"/>
                    <a:pt x="34" y="19"/>
                    <a:pt x="41" y="17"/>
                  </a:cubicBezTo>
                  <a:cubicBezTo>
                    <a:pt x="43" y="17"/>
                    <a:pt x="43" y="17"/>
                    <a:pt x="43" y="17"/>
                  </a:cubicBezTo>
                  <a:cubicBezTo>
                    <a:pt x="47" y="19"/>
                    <a:pt x="60" y="16"/>
                    <a:pt x="66" y="16"/>
                  </a:cubicBezTo>
                  <a:cubicBezTo>
                    <a:pt x="79" y="16"/>
                    <a:pt x="79" y="16"/>
                    <a:pt x="79" y="16"/>
                  </a:cubicBezTo>
                  <a:cubicBezTo>
                    <a:pt x="83" y="16"/>
                    <a:pt x="86" y="13"/>
                    <a:pt x="90" y="13"/>
                  </a:cubicBezTo>
                  <a:cubicBezTo>
                    <a:pt x="99" y="6"/>
                    <a:pt x="126" y="0"/>
                    <a:pt x="136" y="9"/>
                  </a:cubicBezTo>
                  <a:cubicBezTo>
                    <a:pt x="140" y="9"/>
                    <a:pt x="143" y="14"/>
                    <a:pt x="147" y="15"/>
                  </a:cubicBezTo>
                  <a:cubicBezTo>
                    <a:pt x="147" y="16"/>
                    <a:pt x="148" y="17"/>
                    <a:pt x="149" y="17"/>
                  </a:cubicBezTo>
                  <a:cubicBezTo>
                    <a:pt x="157" y="24"/>
                    <a:pt x="157" y="24"/>
                    <a:pt x="157" y="24"/>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30" name="TATTNALL"/>
            <p:cNvSpPr>
              <a:spLocks/>
            </p:cNvSpPr>
            <p:nvPr/>
          </p:nvSpPr>
          <p:spPr bwMode="auto">
            <a:xfrm>
              <a:off x="5521325" y="3900488"/>
              <a:ext cx="465138" cy="623888"/>
            </a:xfrm>
            <a:custGeom>
              <a:avLst/>
              <a:gdLst>
                <a:gd name="T0" fmla="*/ 0 w 195"/>
                <a:gd name="T1" fmla="*/ 0 h 262"/>
                <a:gd name="T2" fmla="*/ 86 w 195"/>
                <a:gd name="T3" fmla="*/ 20 h 262"/>
                <a:gd name="T4" fmla="*/ 86 w 195"/>
                <a:gd name="T5" fmla="*/ 20 h 262"/>
                <a:gd name="T6" fmla="*/ 104 w 195"/>
                <a:gd name="T7" fmla="*/ 117 h 262"/>
                <a:gd name="T8" fmla="*/ 138 w 195"/>
                <a:gd name="T9" fmla="*/ 132 h 262"/>
                <a:gd name="T10" fmla="*/ 195 w 195"/>
                <a:gd name="T11" fmla="*/ 132 h 262"/>
                <a:gd name="T12" fmla="*/ 195 w 195"/>
                <a:gd name="T13" fmla="*/ 132 h 262"/>
                <a:gd name="T14" fmla="*/ 167 w 195"/>
                <a:gd name="T15" fmla="*/ 153 h 262"/>
                <a:gd name="T16" fmla="*/ 167 w 195"/>
                <a:gd name="T17" fmla="*/ 153 h 262"/>
                <a:gd name="T18" fmla="*/ 160 w 195"/>
                <a:gd name="T19" fmla="*/ 156 h 262"/>
                <a:gd name="T20" fmla="*/ 145 w 195"/>
                <a:gd name="T21" fmla="*/ 180 h 262"/>
                <a:gd name="T22" fmla="*/ 140 w 195"/>
                <a:gd name="T23" fmla="*/ 205 h 262"/>
                <a:gd name="T24" fmla="*/ 130 w 195"/>
                <a:gd name="T25" fmla="*/ 217 h 262"/>
                <a:gd name="T26" fmla="*/ 118 w 195"/>
                <a:gd name="T27" fmla="*/ 240 h 262"/>
                <a:gd name="T28" fmla="*/ 113 w 195"/>
                <a:gd name="T29" fmla="*/ 253 h 262"/>
                <a:gd name="T30" fmla="*/ 109 w 195"/>
                <a:gd name="T31" fmla="*/ 254 h 262"/>
                <a:gd name="T32" fmla="*/ 108 w 195"/>
                <a:gd name="T33" fmla="*/ 258 h 262"/>
                <a:gd name="T34" fmla="*/ 108 w 195"/>
                <a:gd name="T35" fmla="*/ 258 h 262"/>
                <a:gd name="T36" fmla="*/ 107 w 195"/>
                <a:gd name="T37" fmla="*/ 258 h 262"/>
                <a:gd name="T38" fmla="*/ 107 w 195"/>
                <a:gd name="T39" fmla="*/ 259 h 262"/>
                <a:gd name="T40" fmla="*/ 106 w 195"/>
                <a:gd name="T41" fmla="*/ 260 h 262"/>
                <a:gd name="T42" fmla="*/ 103 w 195"/>
                <a:gd name="T43" fmla="*/ 262 h 262"/>
                <a:gd name="T44" fmla="*/ 101 w 195"/>
                <a:gd name="T45" fmla="*/ 262 h 262"/>
                <a:gd name="T46" fmla="*/ 99 w 195"/>
                <a:gd name="T47" fmla="*/ 260 h 262"/>
                <a:gd name="T48" fmla="*/ 96 w 195"/>
                <a:gd name="T49" fmla="*/ 256 h 262"/>
                <a:gd name="T50" fmla="*/ 94 w 195"/>
                <a:gd name="T51" fmla="*/ 253 h 262"/>
                <a:gd name="T52" fmla="*/ 92 w 195"/>
                <a:gd name="T53" fmla="*/ 250 h 262"/>
                <a:gd name="T54" fmla="*/ 89 w 195"/>
                <a:gd name="T55" fmla="*/ 245 h 262"/>
                <a:gd name="T56" fmla="*/ 80 w 195"/>
                <a:gd name="T57" fmla="*/ 244 h 262"/>
                <a:gd name="T58" fmla="*/ 74 w 195"/>
                <a:gd name="T59" fmla="*/ 241 h 262"/>
                <a:gd name="T60" fmla="*/ 74 w 195"/>
                <a:gd name="T61" fmla="*/ 241 h 262"/>
                <a:gd name="T62" fmla="*/ 62 w 195"/>
                <a:gd name="T63" fmla="*/ 233 h 262"/>
                <a:gd name="T64" fmla="*/ 49 w 195"/>
                <a:gd name="T65" fmla="*/ 221 h 262"/>
                <a:gd name="T66" fmla="*/ 46 w 195"/>
                <a:gd name="T67" fmla="*/ 208 h 262"/>
                <a:gd name="T68" fmla="*/ 42 w 195"/>
                <a:gd name="T69" fmla="*/ 202 h 262"/>
                <a:gd name="T70" fmla="*/ 32 w 195"/>
                <a:gd name="T71" fmla="*/ 206 h 262"/>
                <a:gd name="T72" fmla="*/ 19 w 195"/>
                <a:gd name="T73" fmla="*/ 206 h 262"/>
                <a:gd name="T74" fmla="*/ 10 w 195"/>
                <a:gd name="T75" fmla="*/ 203 h 262"/>
                <a:gd name="T76" fmla="*/ 2 w 195"/>
                <a:gd name="T77" fmla="*/ 200 h 262"/>
                <a:gd name="T78" fmla="*/ 2 w 195"/>
                <a:gd name="T79" fmla="*/ 200 h 262"/>
                <a:gd name="T80" fmla="*/ 16 w 195"/>
                <a:gd name="T81" fmla="*/ 91 h 262"/>
                <a:gd name="T82" fmla="*/ 19 w 195"/>
                <a:gd name="T83" fmla="*/ 66 h 262"/>
                <a:gd name="T84" fmla="*/ 11 w 195"/>
                <a:gd name="T85" fmla="*/ 51 h 262"/>
                <a:gd name="T86" fmla="*/ 7 w 195"/>
                <a:gd name="T87" fmla="*/ 40 h 262"/>
                <a:gd name="T88" fmla="*/ 3 w 195"/>
                <a:gd name="T89" fmla="*/ 22 h 262"/>
                <a:gd name="T90" fmla="*/ 1 w 195"/>
                <a:gd name="T91" fmla="*/ 5 h 262"/>
                <a:gd name="T92" fmla="*/ 0 w 195"/>
                <a:gd name="T93" fmla="*/ 3 h 262"/>
                <a:gd name="T94" fmla="*/ 0 w 195"/>
                <a:gd name="T9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5" h="262">
                  <a:moveTo>
                    <a:pt x="0" y="0"/>
                  </a:moveTo>
                  <a:cubicBezTo>
                    <a:pt x="86" y="20"/>
                    <a:pt x="86" y="20"/>
                    <a:pt x="86" y="20"/>
                  </a:cubicBezTo>
                  <a:cubicBezTo>
                    <a:pt x="86" y="20"/>
                    <a:pt x="86" y="20"/>
                    <a:pt x="86" y="20"/>
                  </a:cubicBezTo>
                  <a:cubicBezTo>
                    <a:pt x="104" y="117"/>
                    <a:pt x="104" y="117"/>
                    <a:pt x="104" y="117"/>
                  </a:cubicBezTo>
                  <a:cubicBezTo>
                    <a:pt x="138" y="132"/>
                    <a:pt x="138" y="132"/>
                    <a:pt x="138" y="132"/>
                  </a:cubicBezTo>
                  <a:cubicBezTo>
                    <a:pt x="195" y="132"/>
                    <a:pt x="195" y="132"/>
                    <a:pt x="195" y="132"/>
                  </a:cubicBezTo>
                  <a:cubicBezTo>
                    <a:pt x="195" y="132"/>
                    <a:pt x="195" y="132"/>
                    <a:pt x="195" y="132"/>
                  </a:cubicBezTo>
                  <a:cubicBezTo>
                    <a:pt x="167" y="153"/>
                    <a:pt x="167" y="153"/>
                    <a:pt x="167" y="153"/>
                  </a:cubicBezTo>
                  <a:cubicBezTo>
                    <a:pt x="167" y="153"/>
                    <a:pt x="167" y="153"/>
                    <a:pt x="167" y="153"/>
                  </a:cubicBezTo>
                  <a:cubicBezTo>
                    <a:pt x="160" y="156"/>
                    <a:pt x="160" y="156"/>
                    <a:pt x="160" y="156"/>
                  </a:cubicBezTo>
                  <a:cubicBezTo>
                    <a:pt x="156" y="164"/>
                    <a:pt x="151" y="173"/>
                    <a:pt x="145" y="180"/>
                  </a:cubicBezTo>
                  <a:cubicBezTo>
                    <a:pt x="142" y="184"/>
                    <a:pt x="143" y="198"/>
                    <a:pt x="140" y="205"/>
                  </a:cubicBezTo>
                  <a:cubicBezTo>
                    <a:pt x="138" y="209"/>
                    <a:pt x="132" y="212"/>
                    <a:pt x="130" y="217"/>
                  </a:cubicBezTo>
                  <a:cubicBezTo>
                    <a:pt x="127" y="227"/>
                    <a:pt x="124" y="232"/>
                    <a:pt x="118" y="240"/>
                  </a:cubicBezTo>
                  <a:cubicBezTo>
                    <a:pt x="115" y="244"/>
                    <a:pt x="116" y="249"/>
                    <a:pt x="113" y="253"/>
                  </a:cubicBezTo>
                  <a:cubicBezTo>
                    <a:pt x="112" y="253"/>
                    <a:pt x="111" y="254"/>
                    <a:pt x="109" y="254"/>
                  </a:cubicBezTo>
                  <a:cubicBezTo>
                    <a:pt x="108" y="255"/>
                    <a:pt x="108" y="256"/>
                    <a:pt x="108" y="258"/>
                  </a:cubicBezTo>
                  <a:cubicBezTo>
                    <a:pt x="108" y="258"/>
                    <a:pt x="108" y="258"/>
                    <a:pt x="108" y="258"/>
                  </a:cubicBezTo>
                  <a:cubicBezTo>
                    <a:pt x="107" y="258"/>
                    <a:pt x="107" y="258"/>
                    <a:pt x="107" y="258"/>
                  </a:cubicBezTo>
                  <a:cubicBezTo>
                    <a:pt x="107" y="258"/>
                    <a:pt x="107" y="259"/>
                    <a:pt x="107" y="259"/>
                  </a:cubicBezTo>
                  <a:cubicBezTo>
                    <a:pt x="106" y="259"/>
                    <a:pt x="106" y="260"/>
                    <a:pt x="106" y="260"/>
                  </a:cubicBezTo>
                  <a:cubicBezTo>
                    <a:pt x="105" y="261"/>
                    <a:pt x="104" y="261"/>
                    <a:pt x="103" y="262"/>
                  </a:cubicBezTo>
                  <a:cubicBezTo>
                    <a:pt x="103" y="262"/>
                    <a:pt x="102" y="262"/>
                    <a:pt x="101" y="262"/>
                  </a:cubicBezTo>
                  <a:cubicBezTo>
                    <a:pt x="100" y="262"/>
                    <a:pt x="99" y="261"/>
                    <a:pt x="99" y="260"/>
                  </a:cubicBezTo>
                  <a:cubicBezTo>
                    <a:pt x="98" y="259"/>
                    <a:pt x="97" y="257"/>
                    <a:pt x="96" y="256"/>
                  </a:cubicBezTo>
                  <a:cubicBezTo>
                    <a:pt x="95" y="255"/>
                    <a:pt x="95" y="254"/>
                    <a:pt x="94" y="253"/>
                  </a:cubicBezTo>
                  <a:cubicBezTo>
                    <a:pt x="94" y="252"/>
                    <a:pt x="92" y="251"/>
                    <a:pt x="92" y="250"/>
                  </a:cubicBezTo>
                  <a:cubicBezTo>
                    <a:pt x="91" y="249"/>
                    <a:pt x="90" y="246"/>
                    <a:pt x="89" y="245"/>
                  </a:cubicBezTo>
                  <a:cubicBezTo>
                    <a:pt x="87" y="243"/>
                    <a:pt x="83" y="245"/>
                    <a:pt x="80" y="244"/>
                  </a:cubicBezTo>
                  <a:cubicBezTo>
                    <a:pt x="78" y="244"/>
                    <a:pt x="76" y="242"/>
                    <a:pt x="74" y="241"/>
                  </a:cubicBezTo>
                  <a:cubicBezTo>
                    <a:pt x="74" y="241"/>
                    <a:pt x="74" y="241"/>
                    <a:pt x="74" y="241"/>
                  </a:cubicBezTo>
                  <a:cubicBezTo>
                    <a:pt x="62" y="233"/>
                    <a:pt x="62" y="233"/>
                    <a:pt x="62" y="233"/>
                  </a:cubicBezTo>
                  <a:cubicBezTo>
                    <a:pt x="57" y="229"/>
                    <a:pt x="51" y="228"/>
                    <a:pt x="49" y="221"/>
                  </a:cubicBezTo>
                  <a:cubicBezTo>
                    <a:pt x="48" y="217"/>
                    <a:pt x="53" y="208"/>
                    <a:pt x="46" y="208"/>
                  </a:cubicBezTo>
                  <a:cubicBezTo>
                    <a:pt x="40" y="208"/>
                    <a:pt x="44" y="203"/>
                    <a:pt x="42" y="202"/>
                  </a:cubicBezTo>
                  <a:cubicBezTo>
                    <a:pt x="41" y="200"/>
                    <a:pt x="34" y="206"/>
                    <a:pt x="32" y="206"/>
                  </a:cubicBezTo>
                  <a:cubicBezTo>
                    <a:pt x="27" y="205"/>
                    <a:pt x="23" y="207"/>
                    <a:pt x="19" y="206"/>
                  </a:cubicBezTo>
                  <a:cubicBezTo>
                    <a:pt x="16" y="206"/>
                    <a:pt x="13" y="203"/>
                    <a:pt x="10" y="203"/>
                  </a:cubicBezTo>
                  <a:cubicBezTo>
                    <a:pt x="6" y="203"/>
                    <a:pt x="5" y="201"/>
                    <a:pt x="2" y="200"/>
                  </a:cubicBezTo>
                  <a:cubicBezTo>
                    <a:pt x="2" y="200"/>
                    <a:pt x="2" y="200"/>
                    <a:pt x="2" y="200"/>
                  </a:cubicBezTo>
                  <a:cubicBezTo>
                    <a:pt x="16" y="91"/>
                    <a:pt x="16" y="91"/>
                    <a:pt x="16" y="91"/>
                  </a:cubicBezTo>
                  <a:cubicBezTo>
                    <a:pt x="19" y="83"/>
                    <a:pt x="24" y="76"/>
                    <a:pt x="19" y="66"/>
                  </a:cubicBezTo>
                  <a:cubicBezTo>
                    <a:pt x="17" y="61"/>
                    <a:pt x="13" y="56"/>
                    <a:pt x="11" y="51"/>
                  </a:cubicBezTo>
                  <a:cubicBezTo>
                    <a:pt x="9" y="48"/>
                    <a:pt x="9" y="43"/>
                    <a:pt x="7" y="40"/>
                  </a:cubicBezTo>
                  <a:cubicBezTo>
                    <a:pt x="7" y="35"/>
                    <a:pt x="4" y="28"/>
                    <a:pt x="3" y="22"/>
                  </a:cubicBezTo>
                  <a:cubicBezTo>
                    <a:pt x="2" y="19"/>
                    <a:pt x="2" y="8"/>
                    <a:pt x="1" y="5"/>
                  </a:cubicBezTo>
                  <a:cubicBezTo>
                    <a:pt x="1" y="5"/>
                    <a:pt x="0" y="4"/>
                    <a:pt x="0" y="3"/>
                  </a:cubicBezTo>
                  <a:cubicBezTo>
                    <a:pt x="0" y="3"/>
                    <a:pt x="0" y="0"/>
                    <a:pt x="0" y="0"/>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31" name="LONG"/>
            <p:cNvSpPr>
              <a:spLocks/>
            </p:cNvSpPr>
            <p:nvPr/>
          </p:nvSpPr>
          <p:spPr bwMode="auto">
            <a:xfrm>
              <a:off x="5778500" y="4262438"/>
              <a:ext cx="471488" cy="555625"/>
            </a:xfrm>
            <a:custGeom>
              <a:avLst/>
              <a:gdLst>
                <a:gd name="T0" fmla="*/ 0 w 198"/>
                <a:gd name="T1" fmla="*/ 106 h 233"/>
                <a:gd name="T2" fmla="*/ 1 w 198"/>
                <a:gd name="T3" fmla="*/ 102 h 233"/>
                <a:gd name="T4" fmla="*/ 5 w 198"/>
                <a:gd name="T5" fmla="*/ 101 h 233"/>
                <a:gd name="T6" fmla="*/ 10 w 198"/>
                <a:gd name="T7" fmla="*/ 88 h 233"/>
                <a:gd name="T8" fmla="*/ 22 w 198"/>
                <a:gd name="T9" fmla="*/ 65 h 233"/>
                <a:gd name="T10" fmla="*/ 32 w 198"/>
                <a:gd name="T11" fmla="*/ 53 h 233"/>
                <a:gd name="T12" fmla="*/ 37 w 198"/>
                <a:gd name="T13" fmla="*/ 28 h 233"/>
                <a:gd name="T14" fmla="*/ 52 w 198"/>
                <a:gd name="T15" fmla="*/ 4 h 233"/>
                <a:gd name="T16" fmla="*/ 59 w 198"/>
                <a:gd name="T17" fmla="*/ 1 h 233"/>
                <a:gd name="T18" fmla="*/ 60 w 198"/>
                <a:gd name="T19" fmla="*/ 0 h 233"/>
                <a:gd name="T20" fmla="*/ 71 w 198"/>
                <a:gd name="T21" fmla="*/ 15 h 233"/>
                <a:gd name="T22" fmla="*/ 93 w 198"/>
                <a:gd name="T23" fmla="*/ 20 h 233"/>
                <a:gd name="T24" fmla="*/ 87 w 198"/>
                <a:gd name="T25" fmla="*/ 55 h 233"/>
                <a:gd name="T26" fmla="*/ 88 w 198"/>
                <a:gd name="T27" fmla="*/ 69 h 233"/>
                <a:gd name="T28" fmla="*/ 99 w 198"/>
                <a:gd name="T29" fmla="*/ 82 h 233"/>
                <a:gd name="T30" fmla="*/ 133 w 198"/>
                <a:gd name="T31" fmla="*/ 107 h 233"/>
                <a:gd name="T32" fmla="*/ 135 w 198"/>
                <a:gd name="T33" fmla="*/ 114 h 233"/>
                <a:gd name="T34" fmla="*/ 135 w 198"/>
                <a:gd name="T35" fmla="*/ 117 h 233"/>
                <a:gd name="T36" fmla="*/ 135 w 198"/>
                <a:gd name="T37" fmla="*/ 118 h 233"/>
                <a:gd name="T38" fmla="*/ 136 w 198"/>
                <a:gd name="T39" fmla="*/ 120 h 233"/>
                <a:gd name="T40" fmla="*/ 137 w 198"/>
                <a:gd name="T41" fmla="*/ 122 h 233"/>
                <a:gd name="T42" fmla="*/ 138 w 198"/>
                <a:gd name="T43" fmla="*/ 123 h 233"/>
                <a:gd name="T44" fmla="*/ 198 w 198"/>
                <a:gd name="T45" fmla="*/ 152 h 233"/>
                <a:gd name="T46" fmla="*/ 198 w 198"/>
                <a:gd name="T47" fmla="*/ 152 h 233"/>
                <a:gd name="T48" fmla="*/ 169 w 198"/>
                <a:gd name="T49" fmla="*/ 209 h 233"/>
                <a:gd name="T50" fmla="*/ 168 w 198"/>
                <a:gd name="T51" fmla="*/ 212 h 233"/>
                <a:gd name="T52" fmla="*/ 165 w 198"/>
                <a:gd name="T53" fmla="*/ 214 h 233"/>
                <a:gd name="T54" fmla="*/ 159 w 198"/>
                <a:gd name="T55" fmla="*/ 218 h 233"/>
                <a:gd name="T56" fmla="*/ 154 w 198"/>
                <a:gd name="T57" fmla="*/ 221 h 233"/>
                <a:gd name="T58" fmla="*/ 149 w 198"/>
                <a:gd name="T59" fmla="*/ 224 h 233"/>
                <a:gd name="T60" fmla="*/ 126 w 198"/>
                <a:gd name="T61" fmla="*/ 233 h 233"/>
                <a:gd name="T62" fmla="*/ 126 w 198"/>
                <a:gd name="T63" fmla="*/ 233 h 233"/>
                <a:gd name="T64" fmla="*/ 121 w 198"/>
                <a:gd name="T65" fmla="*/ 230 h 233"/>
                <a:gd name="T66" fmla="*/ 120 w 198"/>
                <a:gd name="T67" fmla="*/ 229 h 233"/>
                <a:gd name="T68" fmla="*/ 111 w 198"/>
                <a:gd name="T69" fmla="*/ 210 h 233"/>
                <a:gd name="T70" fmla="*/ 105 w 198"/>
                <a:gd name="T71" fmla="*/ 205 h 233"/>
                <a:gd name="T72" fmla="*/ 98 w 198"/>
                <a:gd name="T73" fmla="*/ 200 h 233"/>
                <a:gd name="T74" fmla="*/ 84 w 198"/>
                <a:gd name="T75" fmla="*/ 190 h 233"/>
                <a:gd name="T76" fmla="*/ 78 w 198"/>
                <a:gd name="T77" fmla="*/ 187 h 233"/>
                <a:gd name="T78" fmla="*/ 64 w 198"/>
                <a:gd name="T79" fmla="*/ 175 h 233"/>
                <a:gd name="T80" fmla="*/ 49 w 198"/>
                <a:gd name="T81" fmla="*/ 165 h 233"/>
                <a:gd name="T82" fmla="*/ 40 w 198"/>
                <a:gd name="T83" fmla="*/ 153 h 233"/>
                <a:gd name="T84" fmla="*/ 30 w 198"/>
                <a:gd name="T85" fmla="*/ 142 h 233"/>
                <a:gd name="T86" fmla="*/ 15 w 198"/>
                <a:gd name="T87" fmla="*/ 122 h 233"/>
                <a:gd name="T88" fmla="*/ 10 w 198"/>
                <a:gd name="T89" fmla="*/ 119 h 233"/>
                <a:gd name="T90" fmla="*/ 8 w 198"/>
                <a:gd name="T91" fmla="*/ 112 h 233"/>
                <a:gd name="T92" fmla="*/ 0 w 198"/>
                <a:gd name="T93" fmla="*/ 10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 h="233">
                  <a:moveTo>
                    <a:pt x="0" y="106"/>
                  </a:moveTo>
                  <a:cubicBezTo>
                    <a:pt x="0" y="104"/>
                    <a:pt x="0" y="103"/>
                    <a:pt x="1" y="102"/>
                  </a:cubicBezTo>
                  <a:cubicBezTo>
                    <a:pt x="3" y="102"/>
                    <a:pt x="4" y="101"/>
                    <a:pt x="5" y="101"/>
                  </a:cubicBezTo>
                  <a:cubicBezTo>
                    <a:pt x="8" y="97"/>
                    <a:pt x="7" y="92"/>
                    <a:pt x="10" y="88"/>
                  </a:cubicBezTo>
                  <a:cubicBezTo>
                    <a:pt x="16" y="80"/>
                    <a:pt x="19" y="75"/>
                    <a:pt x="22" y="65"/>
                  </a:cubicBezTo>
                  <a:cubicBezTo>
                    <a:pt x="24" y="60"/>
                    <a:pt x="30" y="57"/>
                    <a:pt x="32" y="53"/>
                  </a:cubicBezTo>
                  <a:cubicBezTo>
                    <a:pt x="35" y="46"/>
                    <a:pt x="34" y="32"/>
                    <a:pt x="37" y="28"/>
                  </a:cubicBezTo>
                  <a:cubicBezTo>
                    <a:pt x="43" y="21"/>
                    <a:pt x="48" y="12"/>
                    <a:pt x="52" y="4"/>
                  </a:cubicBezTo>
                  <a:cubicBezTo>
                    <a:pt x="59" y="1"/>
                    <a:pt x="59" y="1"/>
                    <a:pt x="59" y="1"/>
                  </a:cubicBezTo>
                  <a:cubicBezTo>
                    <a:pt x="60" y="0"/>
                    <a:pt x="60" y="0"/>
                    <a:pt x="60" y="0"/>
                  </a:cubicBezTo>
                  <a:cubicBezTo>
                    <a:pt x="59" y="1"/>
                    <a:pt x="68" y="14"/>
                    <a:pt x="71" y="15"/>
                  </a:cubicBezTo>
                  <a:cubicBezTo>
                    <a:pt x="76" y="18"/>
                    <a:pt x="90" y="15"/>
                    <a:pt x="93" y="20"/>
                  </a:cubicBezTo>
                  <a:cubicBezTo>
                    <a:pt x="94" y="29"/>
                    <a:pt x="94" y="46"/>
                    <a:pt x="87" y="55"/>
                  </a:cubicBezTo>
                  <a:cubicBezTo>
                    <a:pt x="87" y="60"/>
                    <a:pt x="84" y="63"/>
                    <a:pt x="88" y="69"/>
                  </a:cubicBezTo>
                  <a:cubicBezTo>
                    <a:pt x="91" y="73"/>
                    <a:pt x="94" y="79"/>
                    <a:pt x="99" y="82"/>
                  </a:cubicBezTo>
                  <a:cubicBezTo>
                    <a:pt x="106" y="97"/>
                    <a:pt x="122" y="98"/>
                    <a:pt x="133" y="107"/>
                  </a:cubicBezTo>
                  <a:cubicBezTo>
                    <a:pt x="134" y="109"/>
                    <a:pt x="135" y="111"/>
                    <a:pt x="135" y="114"/>
                  </a:cubicBezTo>
                  <a:cubicBezTo>
                    <a:pt x="135" y="115"/>
                    <a:pt x="135" y="116"/>
                    <a:pt x="135" y="117"/>
                  </a:cubicBezTo>
                  <a:cubicBezTo>
                    <a:pt x="135" y="118"/>
                    <a:pt x="135" y="118"/>
                    <a:pt x="135" y="118"/>
                  </a:cubicBezTo>
                  <a:cubicBezTo>
                    <a:pt x="136" y="118"/>
                    <a:pt x="136" y="119"/>
                    <a:pt x="136" y="120"/>
                  </a:cubicBezTo>
                  <a:cubicBezTo>
                    <a:pt x="136" y="121"/>
                    <a:pt x="137" y="122"/>
                    <a:pt x="137" y="122"/>
                  </a:cubicBezTo>
                  <a:cubicBezTo>
                    <a:pt x="137" y="123"/>
                    <a:pt x="138" y="123"/>
                    <a:pt x="138" y="123"/>
                  </a:cubicBezTo>
                  <a:cubicBezTo>
                    <a:pt x="198" y="152"/>
                    <a:pt x="198" y="152"/>
                    <a:pt x="198" y="152"/>
                  </a:cubicBezTo>
                  <a:cubicBezTo>
                    <a:pt x="198" y="152"/>
                    <a:pt x="198" y="152"/>
                    <a:pt x="198" y="152"/>
                  </a:cubicBezTo>
                  <a:cubicBezTo>
                    <a:pt x="169" y="209"/>
                    <a:pt x="169" y="209"/>
                    <a:pt x="169" y="209"/>
                  </a:cubicBezTo>
                  <a:cubicBezTo>
                    <a:pt x="169" y="209"/>
                    <a:pt x="168" y="211"/>
                    <a:pt x="168" y="212"/>
                  </a:cubicBezTo>
                  <a:cubicBezTo>
                    <a:pt x="167" y="213"/>
                    <a:pt x="166" y="214"/>
                    <a:pt x="165" y="214"/>
                  </a:cubicBezTo>
                  <a:cubicBezTo>
                    <a:pt x="163" y="216"/>
                    <a:pt x="161" y="217"/>
                    <a:pt x="159" y="218"/>
                  </a:cubicBezTo>
                  <a:cubicBezTo>
                    <a:pt x="157" y="219"/>
                    <a:pt x="155" y="220"/>
                    <a:pt x="154" y="221"/>
                  </a:cubicBezTo>
                  <a:cubicBezTo>
                    <a:pt x="152" y="222"/>
                    <a:pt x="151" y="223"/>
                    <a:pt x="149" y="224"/>
                  </a:cubicBezTo>
                  <a:cubicBezTo>
                    <a:pt x="126" y="233"/>
                    <a:pt x="126" y="233"/>
                    <a:pt x="126" y="233"/>
                  </a:cubicBezTo>
                  <a:cubicBezTo>
                    <a:pt x="126" y="233"/>
                    <a:pt x="126" y="233"/>
                    <a:pt x="126" y="233"/>
                  </a:cubicBezTo>
                  <a:cubicBezTo>
                    <a:pt x="121" y="230"/>
                    <a:pt x="121" y="230"/>
                    <a:pt x="121" y="230"/>
                  </a:cubicBezTo>
                  <a:cubicBezTo>
                    <a:pt x="121" y="229"/>
                    <a:pt x="121" y="229"/>
                    <a:pt x="120" y="229"/>
                  </a:cubicBezTo>
                  <a:cubicBezTo>
                    <a:pt x="112" y="228"/>
                    <a:pt x="112" y="215"/>
                    <a:pt x="111" y="210"/>
                  </a:cubicBezTo>
                  <a:cubicBezTo>
                    <a:pt x="109" y="208"/>
                    <a:pt x="107" y="206"/>
                    <a:pt x="105" y="205"/>
                  </a:cubicBezTo>
                  <a:cubicBezTo>
                    <a:pt x="102" y="204"/>
                    <a:pt x="100" y="202"/>
                    <a:pt x="98" y="200"/>
                  </a:cubicBezTo>
                  <a:cubicBezTo>
                    <a:pt x="93" y="198"/>
                    <a:pt x="87" y="195"/>
                    <a:pt x="84" y="190"/>
                  </a:cubicBezTo>
                  <a:cubicBezTo>
                    <a:pt x="82" y="189"/>
                    <a:pt x="81" y="188"/>
                    <a:pt x="78" y="187"/>
                  </a:cubicBezTo>
                  <a:cubicBezTo>
                    <a:pt x="74" y="184"/>
                    <a:pt x="71" y="173"/>
                    <a:pt x="64" y="175"/>
                  </a:cubicBezTo>
                  <a:cubicBezTo>
                    <a:pt x="55" y="177"/>
                    <a:pt x="57" y="166"/>
                    <a:pt x="49" y="165"/>
                  </a:cubicBezTo>
                  <a:cubicBezTo>
                    <a:pt x="40" y="153"/>
                    <a:pt x="40" y="153"/>
                    <a:pt x="40" y="153"/>
                  </a:cubicBezTo>
                  <a:cubicBezTo>
                    <a:pt x="37" y="148"/>
                    <a:pt x="34" y="146"/>
                    <a:pt x="30" y="142"/>
                  </a:cubicBezTo>
                  <a:cubicBezTo>
                    <a:pt x="23" y="136"/>
                    <a:pt x="26" y="123"/>
                    <a:pt x="15" y="122"/>
                  </a:cubicBezTo>
                  <a:cubicBezTo>
                    <a:pt x="14" y="121"/>
                    <a:pt x="11" y="121"/>
                    <a:pt x="10" y="119"/>
                  </a:cubicBezTo>
                  <a:cubicBezTo>
                    <a:pt x="9" y="117"/>
                    <a:pt x="9" y="114"/>
                    <a:pt x="8" y="112"/>
                  </a:cubicBezTo>
                  <a:cubicBezTo>
                    <a:pt x="7" y="108"/>
                    <a:pt x="3" y="107"/>
                    <a:pt x="0" y="10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32" name="LIBERTY"/>
            <p:cNvSpPr>
              <a:spLocks noEditPoints="1"/>
            </p:cNvSpPr>
            <p:nvPr/>
          </p:nvSpPr>
          <p:spPr bwMode="auto">
            <a:xfrm>
              <a:off x="5919788" y="4171950"/>
              <a:ext cx="695325" cy="636588"/>
            </a:xfrm>
            <a:custGeom>
              <a:avLst/>
              <a:gdLst>
                <a:gd name="T0" fmla="*/ 270 w 292"/>
                <a:gd name="T1" fmla="*/ 238 h 267"/>
                <a:gd name="T2" fmla="*/ 277 w 292"/>
                <a:gd name="T3" fmla="*/ 217 h 267"/>
                <a:gd name="T4" fmla="*/ 292 w 292"/>
                <a:gd name="T5" fmla="*/ 202 h 267"/>
                <a:gd name="T6" fmla="*/ 290 w 292"/>
                <a:gd name="T7" fmla="*/ 211 h 267"/>
                <a:gd name="T8" fmla="*/ 285 w 292"/>
                <a:gd name="T9" fmla="*/ 244 h 267"/>
                <a:gd name="T10" fmla="*/ 275 w 292"/>
                <a:gd name="T11" fmla="*/ 266 h 267"/>
                <a:gd name="T12" fmla="*/ 274 w 292"/>
                <a:gd name="T13" fmla="*/ 252 h 267"/>
                <a:gd name="T14" fmla="*/ 192 w 292"/>
                <a:gd name="T15" fmla="*/ 123 h 267"/>
                <a:gd name="T16" fmla="*/ 176 w 292"/>
                <a:gd name="T17" fmla="*/ 75 h 267"/>
                <a:gd name="T18" fmla="*/ 153 w 292"/>
                <a:gd name="T19" fmla="*/ 68 h 267"/>
                <a:gd name="T20" fmla="*/ 107 w 292"/>
                <a:gd name="T21" fmla="*/ 59 h 267"/>
                <a:gd name="T22" fmla="*/ 82 w 292"/>
                <a:gd name="T23" fmla="*/ 24 h 267"/>
                <a:gd name="T24" fmla="*/ 65 w 292"/>
                <a:gd name="T25" fmla="*/ 6 h 267"/>
                <a:gd name="T26" fmla="*/ 46 w 292"/>
                <a:gd name="T27" fmla="*/ 0 h 267"/>
                <a:gd name="T28" fmla="*/ 28 w 292"/>
                <a:gd name="T29" fmla="*/ 18 h 267"/>
                <a:gd name="T30" fmla="*/ 0 w 292"/>
                <a:gd name="T31" fmla="*/ 39 h 267"/>
                <a:gd name="T32" fmla="*/ 12 w 292"/>
                <a:gd name="T33" fmla="*/ 53 h 267"/>
                <a:gd name="T34" fmla="*/ 28 w 292"/>
                <a:gd name="T35" fmla="*/ 93 h 267"/>
                <a:gd name="T36" fmla="*/ 40 w 292"/>
                <a:gd name="T37" fmla="*/ 120 h 267"/>
                <a:gd name="T38" fmla="*/ 76 w 292"/>
                <a:gd name="T39" fmla="*/ 152 h 267"/>
                <a:gd name="T40" fmla="*/ 76 w 292"/>
                <a:gd name="T41" fmla="*/ 156 h 267"/>
                <a:gd name="T42" fmla="*/ 78 w 292"/>
                <a:gd name="T43" fmla="*/ 160 h 267"/>
                <a:gd name="T44" fmla="*/ 139 w 292"/>
                <a:gd name="T45" fmla="*/ 190 h 267"/>
                <a:gd name="T46" fmla="*/ 145 w 292"/>
                <a:gd name="T47" fmla="*/ 190 h 267"/>
                <a:gd name="T48" fmla="*/ 159 w 292"/>
                <a:gd name="T49" fmla="*/ 216 h 267"/>
                <a:gd name="T50" fmla="*/ 181 w 292"/>
                <a:gd name="T51" fmla="*/ 216 h 267"/>
                <a:gd name="T52" fmla="*/ 200 w 292"/>
                <a:gd name="T53" fmla="*/ 216 h 267"/>
                <a:gd name="T54" fmla="*/ 207 w 292"/>
                <a:gd name="T55" fmla="*/ 205 h 267"/>
                <a:gd name="T56" fmla="*/ 209 w 292"/>
                <a:gd name="T57" fmla="*/ 196 h 267"/>
                <a:gd name="T58" fmla="*/ 223 w 292"/>
                <a:gd name="T59" fmla="*/ 199 h 267"/>
                <a:gd name="T60" fmla="*/ 231 w 292"/>
                <a:gd name="T61" fmla="*/ 208 h 267"/>
                <a:gd name="T62" fmla="*/ 245 w 292"/>
                <a:gd name="T63" fmla="*/ 194 h 267"/>
                <a:gd name="T64" fmla="*/ 238 w 292"/>
                <a:gd name="T65" fmla="*/ 185 h 267"/>
                <a:gd name="T66" fmla="*/ 227 w 292"/>
                <a:gd name="T67" fmla="*/ 164 h 267"/>
                <a:gd name="T68" fmla="*/ 203 w 292"/>
                <a:gd name="T69" fmla="*/ 1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2" h="267">
                  <a:moveTo>
                    <a:pt x="274" y="252"/>
                  </a:moveTo>
                  <a:cubicBezTo>
                    <a:pt x="274" y="248"/>
                    <a:pt x="271" y="241"/>
                    <a:pt x="270" y="238"/>
                  </a:cubicBezTo>
                  <a:cubicBezTo>
                    <a:pt x="268" y="236"/>
                    <a:pt x="267" y="233"/>
                    <a:pt x="269" y="231"/>
                  </a:cubicBezTo>
                  <a:cubicBezTo>
                    <a:pt x="273" y="228"/>
                    <a:pt x="276" y="221"/>
                    <a:pt x="277" y="217"/>
                  </a:cubicBezTo>
                  <a:cubicBezTo>
                    <a:pt x="278" y="213"/>
                    <a:pt x="279" y="205"/>
                    <a:pt x="281" y="201"/>
                  </a:cubicBezTo>
                  <a:cubicBezTo>
                    <a:pt x="285" y="202"/>
                    <a:pt x="288" y="202"/>
                    <a:pt x="292" y="202"/>
                  </a:cubicBezTo>
                  <a:cubicBezTo>
                    <a:pt x="292" y="202"/>
                    <a:pt x="292" y="202"/>
                    <a:pt x="292" y="202"/>
                  </a:cubicBezTo>
                  <a:cubicBezTo>
                    <a:pt x="292" y="205"/>
                    <a:pt x="290" y="208"/>
                    <a:pt x="290" y="211"/>
                  </a:cubicBezTo>
                  <a:cubicBezTo>
                    <a:pt x="289" y="218"/>
                    <a:pt x="289" y="225"/>
                    <a:pt x="289" y="232"/>
                  </a:cubicBezTo>
                  <a:cubicBezTo>
                    <a:pt x="289" y="238"/>
                    <a:pt x="287" y="240"/>
                    <a:pt x="285" y="244"/>
                  </a:cubicBezTo>
                  <a:cubicBezTo>
                    <a:pt x="282" y="250"/>
                    <a:pt x="281" y="256"/>
                    <a:pt x="278" y="261"/>
                  </a:cubicBezTo>
                  <a:cubicBezTo>
                    <a:pt x="278" y="262"/>
                    <a:pt x="277" y="267"/>
                    <a:pt x="275" y="266"/>
                  </a:cubicBezTo>
                  <a:cubicBezTo>
                    <a:pt x="274" y="264"/>
                    <a:pt x="275" y="258"/>
                    <a:pt x="275" y="255"/>
                  </a:cubicBezTo>
                  <a:cubicBezTo>
                    <a:pt x="274" y="252"/>
                    <a:pt x="274" y="252"/>
                    <a:pt x="274" y="252"/>
                  </a:cubicBezTo>
                  <a:close/>
                  <a:moveTo>
                    <a:pt x="204" y="133"/>
                  </a:moveTo>
                  <a:cubicBezTo>
                    <a:pt x="192" y="123"/>
                    <a:pt x="192" y="123"/>
                    <a:pt x="192" y="123"/>
                  </a:cubicBezTo>
                  <a:cubicBezTo>
                    <a:pt x="188" y="115"/>
                    <a:pt x="183" y="109"/>
                    <a:pt x="181" y="101"/>
                  </a:cubicBezTo>
                  <a:cubicBezTo>
                    <a:pt x="176" y="75"/>
                    <a:pt x="176" y="75"/>
                    <a:pt x="176" y="75"/>
                  </a:cubicBezTo>
                  <a:cubicBezTo>
                    <a:pt x="176" y="75"/>
                    <a:pt x="176" y="75"/>
                    <a:pt x="176" y="74"/>
                  </a:cubicBezTo>
                  <a:cubicBezTo>
                    <a:pt x="169" y="74"/>
                    <a:pt x="157" y="73"/>
                    <a:pt x="153" y="68"/>
                  </a:cubicBezTo>
                  <a:cubicBezTo>
                    <a:pt x="147" y="62"/>
                    <a:pt x="148" y="55"/>
                    <a:pt x="139" y="60"/>
                  </a:cubicBezTo>
                  <a:cubicBezTo>
                    <a:pt x="128" y="66"/>
                    <a:pt x="118" y="60"/>
                    <a:pt x="107" y="59"/>
                  </a:cubicBezTo>
                  <a:cubicBezTo>
                    <a:pt x="97" y="57"/>
                    <a:pt x="92" y="41"/>
                    <a:pt x="87" y="33"/>
                  </a:cubicBezTo>
                  <a:cubicBezTo>
                    <a:pt x="87" y="29"/>
                    <a:pt x="84" y="27"/>
                    <a:pt x="82" y="24"/>
                  </a:cubicBezTo>
                  <a:cubicBezTo>
                    <a:pt x="81" y="22"/>
                    <a:pt x="80" y="21"/>
                    <a:pt x="79" y="19"/>
                  </a:cubicBezTo>
                  <a:cubicBezTo>
                    <a:pt x="76" y="15"/>
                    <a:pt x="69" y="6"/>
                    <a:pt x="65" y="6"/>
                  </a:cubicBezTo>
                  <a:cubicBezTo>
                    <a:pt x="63" y="4"/>
                    <a:pt x="58" y="4"/>
                    <a:pt x="55" y="2"/>
                  </a:cubicBezTo>
                  <a:cubicBezTo>
                    <a:pt x="46" y="0"/>
                    <a:pt x="46" y="0"/>
                    <a:pt x="46" y="0"/>
                  </a:cubicBezTo>
                  <a:cubicBezTo>
                    <a:pt x="46" y="0"/>
                    <a:pt x="46" y="0"/>
                    <a:pt x="46" y="0"/>
                  </a:cubicBezTo>
                  <a:cubicBezTo>
                    <a:pt x="28" y="18"/>
                    <a:pt x="28" y="18"/>
                    <a:pt x="28" y="18"/>
                  </a:cubicBezTo>
                  <a:cubicBezTo>
                    <a:pt x="28" y="18"/>
                    <a:pt x="28" y="18"/>
                    <a:pt x="28" y="18"/>
                  </a:cubicBezTo>
                  <a:cubicBezTo>
                    <a:pt x="0" y="39"/>
                    <a:pt x="0" y="39"/>
                    <a:pt x="0" y="39"/>
                  </a:cubicBezTo>
                  <a:cubicBezTo>
                    <a:pt x="1" y="38"/>
                    <a:pt x="1" y="38"/>
                    <a:pt x="1" y="38"/>
                  </a:cubicBezTo>
                  <a:cubicBezTo>
                    <a:pt x="0" y="39"/>
                    <a:pt x="9" y="52"/>
                    <a:pt x="12" y="53"/>
                  </a:cubicBezTo>
                  <a:cubicBezTo>
                    <a:pt x="17" y="56"/>
                    <a:pt x="31" y="53"/>
                    <a:pt x="34" y="58"/>
                  </a:cubicBezTo>
                  <a:cubicBezTo>
                    <a:pt x="35" y="67"/>
                    <a:pt x="35" y="84"/>
                    <a:pt x="28" y="93"/>
                  </a:cubicBezTo>
                  <a:cubicBezTo>
                    <a:pt x="28" y="98"/>
                    <a:pt x="25" y="101"/>
                    <a:pt x="29" y="107"/>
                  </a:cubicBezTo>
                  <a:cubicBezTo>
                    <a:pt x="32" y="111"/>
                    <a:pt x="35" y="117"/>
                    <a:pt x="40" y="120"/>
                  </a:cubicBezTo>
                  <a:cubicBezTo>
                    <a:pt x="47" y="135"/>
                    <a:pt x="63" y="136"/>
                    <a:pt x="74" y="145"/>
                  </a:cubicBezTo>
                  <a:cubicBezTo>
                    <a:pt x="75" y="147"/>
                    <a:pt x="76" y="149"/>
                    <a:pt x="76" y="152"/>
                  </a:cubicBezTo>
                  <a:cubicBezTo>
                    <a:pt x="76" y="153"/>
                    <a:pt x="76" y="154"/>
                    <a:pt x="76" y="155"/>
                  </a:cubicBezTo>
                  <a:cubicBezTo>
                    <a:pt x="76" y="156"/>
                    <a:pt x="76" y="156"/>
                    <a:pt x="76" y="156"/>
                  </a:cubicBezTo>
                  <a:cubicBezTo>
                    <a:pt x="77" y="156"/>
                    <a:pt x="77" y="157"/>
                    <a:pt x="77" y="158"/>
                  </a:cubicBezTo>
                  <a:cubicBezTo>
                    <a:pt x="77" y="159"/>
                    <a:pt x="78" y="160"/>
                    <a:pt x="78" y="160"/>
                  </a:cubicBezTo>
                  <a:cubicBezTo>
                    <a:pt x="78" y="161"/>
                    <a:pt x="79" y="161"/>
                    <a:pt x="79" y="161"/>
                  </a:cubicBezTo>
                  <a:cubicBezTo>
                    <a:pt x="139" y="190"/>
                    <a:pt x="139" y="190"/>
                    <a:pt x="139" y="190"/>
                  </a:cubicBezTo>
                  <a:cubicBezTo>
                    <a:pt x="139" y="190"/>
                    <a:pt x="139" y="190"/>
                    <a:pt x="139" y="190"/>
                  </a:cubicBezTo>
                  <a:cubicBezTo>
                    <a:pt x="145" y="190"/>
                    <a:pt x="145" y="190"/>
                    <a:pt x="145" y="190"/>
                  </a:cubicBezTo>
                  <a:cubicBezTo>
                    <a:pt x="152" y="191"/>
                    <a:pt x="152" y="206"/>
                    <a:pt x="154" y="211"/>
                  </a:cubicBezTo>
                  <a:cubicBezTo>
                    <a:pt x="155" y="213"/>
                    <a:pt x="158" y="214"/>
                    <a:pt x="159" y="216"/>
                  </a:cubicBezTo>
                  <a:cubicBezTo>
                    <a:pt x="163" y="218"/>
                    <a:pt x="167" y="218"/>
                    <a:pt x="170" y="216"/>
                  </a:cubicBezTo>
                  <a:cubicBezTo>
                    <a:pt x="175" y="213"/>
                    <a:pt x="177" y="215"/>
                    <a:pt x="181" y="216"/>
                  </a:cubicBezTo>
                  <a:cubicBezTo>
                    <a:pt x="200" y="216"/>
                    <a:pt x="200" y="216"/>
                    <a:pt x="200" y="216"/>
                  </a:cubicBezTo>
                  <a:cubicBezTo>
                    <a:pt x="200" y="216"/>
                    <a:pt x="200" y="216"/>
                    <a:pt x="200" y="216"/>
                  </a:cubicBezTo>
                  <a:cubicBezTo>
                    <a:pt x="200" y="214"/>
                    <a:pt x="201" y="213"/>
                    <a:pt x="204" y="213"/>
                  </a:cubicBezTo>
                  <a:cubicBezTo>
                    <a:pt x="212" y="211"/>
                    <a:pt x="214" y="208"/>
                    <a:pt x="207" y="205"/>
                  </a:cubicBezTo>
                  <a:cubicBezTo>
                    <a:pt x="200" y="201"/>
                    <a:pt x="202" y="190"/>
                    <a:pt x="202" y="183"/>
                  </a:cubicBezTo>
                  <a:cubicBezTo>
                    <a:pt x="205" y="186"/>
                    <a:pt x="206" y="193"/>
                    <a:pt x="209" y="196"/>
                  </a:cubicBezTo>
                  <a:cubicBezTo>
                    <a:pt x="213" y="200"/>
                    <a:pt x="217" y="192"/>
                    <a:pt x="217" y="189"/>
                  </a:cubicBezTo>
                  <a:cubicBezTo>
                    <a:pt x="219" y="191"/>
                    <a:pt x="224" y="199"/>
                    <a:pt x="223" y="199"/>
                  </a:cubicBezTo>
                  <a:cubicBezTo>
                    <a:pt x="221" y="205"/>
                    <a:pt x="224" y="206"/>
                    <a:pt x="228" y="202"/>
                  </a:cubicBezTo>
                  <a:cubicBezTo>
                    <a:pt x="231" y="198"/>
                    <a:pt x="231" y="205"/>
                    <a:pt x="231" y="208"/>
                  </a:cubicBezTo>
                  <a:cubicBezTo>
                    <a:pt x="232" y="212"/>
                    <a:pt x="236" y="209"/>
                    <a:pt x="238" y="207"/>
                  </a:cubicBezTo>
                  <a:cubicBezTo>
                    <a:pt x="241" y="202"/>
                    <a:pt x="243" y="199"/>
                    <a:pt x="245" y="194"/>
                  </a:cubicBezTo>
                  <a:cubicBezTo>
                    <a:pt x="245" y="193"/>
                    <a:pt x="248" y="185"/>
                    <a:pt x="247" y="185"/>
                  </a:cubicBezTo>
                  <a:cubicBezTo>
                    <a:pt x="243" y="185"/>
                    <a:pt x="240" y="189"/>
                    <a:pt x="238" y="185"/>
                  </a:cubicBezTo>
                  <a:cubicBezTo>
                    <a:pt x="233" y="176"/>
                    <a:pt x="223" y="202"/>
                    <a:pt x="223" y="189"/>
                  </a:cubicBezTo>
                  <a:cubicBezTo>
                    <a:pt x="223" y="183"/>
                    <a:pt x="230" y="167"/>
                    <a:pt x="227" y="164"/>
                  </a:cubicBezTo>
                  <a:cubicBezTo>
                    <a:pt x="221" y="159"/>
                    <a:pt x="214" y="156"/>
                    <a:pt x="206" y="154"/>
                  </a:cubicBezTo>
                  <a:cubicBezTo>
                    <a:pt x="190" y="151"/>
                    <a:pt x="200" y="148"/>
                    <a:pt x="203" y="139"/>
                  </a:cubicBezTo>
                  <a:cubicBezTo>
                    <a:pt x="204" y="135"/>
                    <a:pt x="203" y="133"/>
                    <a:pt x="204" y="13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33" name="WAYNE"/>
            <p:cNvSpPr>
              <a:spLocks/>
            </p:cNvSpPr>
            <p:nvPr/>
          </p:nvSpPr>
          <p:spPr bwMode="auto">
            <a:xfrm>
              <a:off x="5605463" y="4475163"/>
              <a:ext cx="520700" cy="592138"/>
            </a:xfrm>
            <a:custGeom>
              <a:avLst/>
              <a:gdLst>
                <a:gd name="T0" fmla="*/ 81 w 219"/>
                <a:gd name="T1" fmla="*/ 23 h 249"/>
                <a:gd name="T2" fmla="*/ 88 w 219"/>
                <a:gd name="T3" fmla="*/ 33 h 249"/>
                <a:gd name="T4" fmla="*/ 113 w 219"/>
                <a:gd name="T5" fmla="*/ 64 h 249"/>
                <a:gd name="T6" fmla="*/ 137 w 219"/>
                <a:gd name="T7" fmla="*/ 86 h 249"/>
                <a:gd name="T8" fmla="*/ 157 w 219"/>
                <a:gd name="T9" fmla="*/ 101 h 249"/>
                <a:gd name="T10" fmla="*/ 178 w 219"/>
                <a:gd name="T11" fmla="*/ 116 h 249"/>
                <a:gd name="T12" fmla="*/ 193 w 219"/>
                <a:gd name="T13" fmla="*/ 140 h 249"/>
                <a:gd name="T14" fmla="*/ 199 w 219"/>
                <a:gd name="T15" fmla="*/ 144 h 249"/>
                <a:gd name="T16" fmla="*/ 203 w 219"/>
                <a:gd name="T17" fmla="*/ 149 h 249"/>
                <a:gd name="T18" fmla="*/ 208 w 219"/>
                <a:gd name="T19" fmla="*/ 162 h 249"/>
                <a:gd name="T20" fmla="*/ 218 w 219"/>
                <a:gd name="T21" fmla="*/ 177 h 249"/>
                <a:gd name="T22" fmla="*/ 219 w 219"/>
                <a:gd name="T23" fmla="*/ 184 h 249"/>
                <a:gd name="T24" fmla="*/ 205 w 219"/>
                <a:gd name="T25" fmla="*/ 203 h 249"/>
                <a:gd name="T26" fmla="*/ 188 w 219"/>
                <a:gd name="T27" fmla="*/ 214 h 249"/>
                <a:gd name="T28" fmla="*/ 180 w 219"/>
                <a:gd name="T29" fmla="*/ 241 h 249"/>
                <a:gd name="T30" fmla="*/ 172 w 219"/>
                <a:gd name="T31" fmla="*/ 249 h 249"/>
                <a:gd name="T32" fmla="*/ 164 w 219"/>
                <a:gd name="T33" fmla="*/ 240 h 249"/>
                <a:gd name="T34" fmla="*/ 157 w 219"/>
                <a:gd name="T35" fmla="*/ 234 h 249"/>
                <a:gd name="T36" fmla="*/ 128 w 219"/>
                <a:gd name="T37" fmla="*/ 230 h 249"/>
                <a:gd name="T38" fmla="*/ 64 w 219"/>
                <a:gd name="T39" fmla="*/ 233 h 249"/>
                <a:gd name="T40" fmla="*/ 47 w 219"/>
                <a:gd name="T41" fmla="*/ 229 h 249"/>
                <a:gd name="T42" fmla="*/ 43 w 219"/>
                <a:gd name="T43" fmla="*/ 223 h 249"/>
                <a:gd name="T44" fmla="*/ 38 w 219"/>
                <a:gd name="T45" fmla="*/ 200 h 249"/>
                <a:gd name="T46" fmla="*/ 24 w 219"/>
                <a:gd name="T47" fmla="*/ 172 h 249"/>
                <a:gd name="T48" fmla="*/ 7 w 219"/>
                <a:gd name="T49" fmla="*/ 174 h 249"/>
                <a:gd name="T50" fmla="*/ 0 w 219"/>
                <a:gd name="T51" fmla="*/ 135 h 249"/>
                <a:gd name="T52" fmla="*/ 6 w 219"/>
                <a:gd name="T53" fmla="*/ 129 h 249"/>
                <a:gd name="T54" fmla="*/ 24 w 219"/>
                <a:gd name="T55" fmla="*/ 28 h 249"/>
                <a:gd name="T56" fmla="*/ 17 w 219"/>
                <a:gd name="T57" fmla="*/ 21 h 249"/>
                <a:gd name="T58" fmla="*/ 24 w 219"/>
                <a:gd name="T59" fmla="*/ 16 h 249"/>
                <a:gd name="T60" fmla="*/ 39 w 219"/>
                <a:gd name="T61" fmla="*/ 0 h 249"/>
                <a:gd name="T62" fmla="*/ 45 w 219"/>
                <a:gd name="T63" fmla="*/ 3 h 249"/>
                <a:gd name="T64" fmla="*/ 57 w 219"/>
                <a:gd name="T65" fmla="*/ 9 h 249"/>
                <a:gd name="T66" fmla="*/ 61 w 219"/>
                <a:gd name="T67" fmla="*/ 15 h 249"/>
                <a:gd name="T68" fmla="*/ 66 w 219"/>
                <a:gd name="T69" fmla="*/ 21 h 249"/>
                <a:gd name="T70" fmla="*/ 71 w 219"/>
                <a:gd name="T71" fmla="*/ 19 h 249"/>
                <a:gd name="T72" fmla="*/ 72 w 219"/>
                <a:gd name="T73" fmla="*/ 1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49">
                  <a:moveTo>
                    <a:pt x="73" y="17"/>
                  </a:moveTo>
                  <a:cubicBezTo>
                    <a:pt x="76" y="18"/>
                    <a:pt x="80" y="19"/>
                    <a:pt x="81" y="23"/>
                  </a:cubicBezTo>
                  <a:cubicBezTo>
                    <a:pt x="82" y="25"/>
                    <a:pt x="82" y="28"/>
                    <a:pt x="83" y="30"/>
                  </a:cubicBezTo>
                  <a:cubicBezTo>
                    <a:pt x="84" y="32"/>
                    <a:pt x="87" y="32"/>
                    <a:pt x="88" y="33"/>
                  </a:cubicBezTo>
                  <a:cubicBezTo>
                    <a:pt x="99" y="34"/>
                    <a:pt x="96" y="47"/>
                    <a:pt x="103" y="53"/>
                  </a:cubicBezTo>
                  <a:cubicBezTo>
                    <a:pt x="107" y="57"/>
                    <a:pt x="110" y="59"/>
                    <a:pt x="113" y="64"/>
                  </a:cubicBezTo>
                  <a:cubicBezTo>
                    <a:pt x="122" y="76"/>
                    <a:pt x="122" y="76"/>
                    <a:pt x="122" y="76"/>
                  </a:cubicBezTo>
                  <a:cubicBezTo>
                    <a:pt x="130" y="77"/>
                    <a:pt x="128" y="88"/>
                    <a:pt x="137" y="86"/>
                  </a:cubicBezTo>
                  <a:cubicBezTo>
                    <a:pt x="144" y="84"/>
                    <a:pt x="147" y="95"/>
                    <a:pt x="151" y="98"/>
                  </a:cubicBezTo>
                  <a:cubicBezTo>
                    <a:pt x="154" y="99"/>
                    <a:pt x="155" y="100"/>
                    <a:pt x="157" y="101"/>
                  </a:cubicBezTo>
                  <a:cubicBezTo>
                    <a:pt x="160" y="106"/>
                    <a:pt x="166" y="109"/>
                    <a:pt x="171" y="111"/>
                  </a:cubicBezTo>
                  <a:cubicBezTo>
                    <a:pt x="173" y="113"/>
                    <a:pt x="175" y="115"/>
                    <a:pt x="178" y="116"/>
                  </a:cubicBezTo>
                  <a:cubicBezTo>
                    <a:pt x="180" y="117"/>
                    <a:pt x="182" y="119"/>
                    <a:pt x="184" y="121"/>
                  </a:cubicBezTo>
                  <a:cubicBezTo>
                    <a:pt x="185" y="126"/>
                    <a:pt x="185" y="139"/>
                    <a:pt x="193" y="140"/>
                  </a:cubicBezTo>
                  <a:cubicBezTo>
                    <a:pt x="194" y="140"/>
                    <a:pt x="194" y="140"/>
                    <a:pt x="194" y="141"/>
                  </a:cubicBezTo>
                  <a:cubicBezTo>
                    <a:pt x="199" y="144"/>
                    <a:pt x="199" y="144"/>
                    <a:pt x="199" y="144"/>
                  </a:cubicBezTo>
                  <a:cubicBezTo>
                    <a:pt x="199" y="144"/>
                    <a:pt x="199" y="144"/>
                    <a:pt x="199" y="144"/>
                  </a:cubicBezTo>
                  <a:cubicBezTo>
                    <a:pt x="200" y="147"/>
                    <a:pt x="200" y="148"/>
                    <a:pt x="203" y="149"/>
                  </a:cubicBezTo>
                  <a:cubicBezTo>
                    <a:pt x="204" y="151"/>
                    <a:pt x="202" y="154"/>
                    <a:pt x="203" y="157"/>
                  </a:cubicBezTo>
                  <a:cubicBezTo>
                    <a:pt x="204" y="160"/>
                    <a:pt x="207" y="160"/>
                    <a:pt x="208" y="162"/>
                  </a:cubicBezTo>
                  <a:cubicBezTo>
                    <a:pt x="209" y="166"/>
                    <a:pt x="210" y="168"/>
                    <a:pt x="214" y="168"/>
                  </a:cubicBezTo>
                  <a:cubicBezTo>
                    <a:pt x="219" y="169"/>
                    <a:pt x="218" y="173"/>
                    <a:pt x="218" y="177"/>
                  </a:cubicBezTo>
                  <a:cubicBezTo>
                    <a:pt x="219" y="184"/>
                    <a:pt x="219" y="184"/>
                    <a:pt x="219" y="184"/>
                  </a:cubicBezTo>
                  <a:cubicBezTo>
                    <a:pt x="219" y="184"/>
                    <a:pt x="219" y="184"/>
                    <a:pt x="219" y="184"/>
                  </a:cubicBezTo>
                  <a:cubicBezTo>
                    <a:pt x="209" y="193"/>
                    <a:pt x="209" y="193"/>
                    <a:pt x="209" y="193"/>
                  </a:cubicBezTo>
                  <a:cubicBezTo>
                    <a:pt x="208" y="196"/>
                    <a:pt x="206" y="199"/>
                    <a:pt x="205" y="203"/>
                  </a:cubicBezTo>
                  <a:cubicBezTo>
                    <a:pt x="204" y="205"/>
                    <a:pt x="204" y="209"/>
                    <a:pt x="203" y="211"/>
                  </a:cubicBezTo>
                  <a:cubicBezTo>
                    <a:pt x="200" y="215"/>
                    <a:pt x="193" y="214"/>
                    <a:pt x="188" y="214"/>
                  </a:cubicBezTo>
                  <a:cubicBezTo>
                    <a:pt x="187" y="214"/>
                    <a:pt x="187" y="214"/>
                    <a:pt x="186" y="214"/>
                  </a:cubicBezTo>
                  <a:cubicBezTo>
                    <a:pt x="180" y="220"/>
                    <a:pt x="185" y="234"/>
                    <a:pt x="180" y="241"/>
                  </a:cubicBezTo>
                  <a:cubicBezTo>
                    <a:pt x="178" y="244"/>
                    <a:pt x="175" y="246"/>
                    <a:pt x="172" y="249"/>
                  </a:cubicBezTo>
                  <a:cubicBezTo>
                    <a:pt x="172" y="249"/>
                    <a:pt x="172" y="249"/>
                    <a:pt x="172" y="249"/>
                  </a:cubicBezTo>
                  <a:cubicBezTo>
                    <a:pt x="167" y="244"/>
                    <a:pt x="167" y="244"/>
                    <a:pt x="167" y="244"/>
                  </a:cubicBezTo>
                  <a:cubicBezTo>
                    <a:pt x="166" y="243"/>
                    <a:pt x="165" y="241"/>
                    <a:pt x="164" y="240"/>
                  </a:cubicBezTo>
                  <a:cubicBezTo>
                    <a:pt x="163" y="240"/>
                    <a:pt x="163" y="240"/>
                    <a:pt x="163" y="240"/>
                  </a:cubicBezTo>
                  <a:cubicBezTo>
                    <a:pt x="161" y="238"/>
                    <a:pt x="160" y="236"/>
                    <a:pt x="157" y="234"/>
                  </a:cubicBezTo>
                  <a:cubicBezTo>
                    <a:pt x="155" y="232"/>
                    <a:pt x="151" y="231"/>
                    <a:pt x="148" y="230"/>
                  </a:cubicBezTo>
                  <a:cubicBezTo>
                    <a:pt x="142" y="228"/>
                    <a:pt x="135" y="230"/>
                    <a:pt x="128" y="230"/>
                  </a:cubicBezTo>
                  <a:cubicBezTo>
                    <a:pt x="118" y="230"/>
                    <a:pt x="107" y="234"/>
                    <a:pt x="96" y="235"/>
                  </a:cubicBezTo>
                  <a:cubicBezTo>
                    <a:pt x="85" y="237"/>
                    <a:pt x="75" y="235"/>
                    <a:pt x="64" y="233"/>
                  </a:cubicBezTo>
                  <a:cubicBezTo>
                    <a:pt x="60" y="232"/>
                    <a:pt x="53" y="231"/>
                    <a:pt x="49" y="229"/>
                  </a:cubicBezTo>
                  <a:cubicBezTo>
                    <a:pt x="47" y="229"/>
                    <a:pt x="47" y="229"/>
                    <a:pt x="47" y="229"/>
                  </a:cubicBezTo>
                  <a:cubicBezTo>
                    <a:pt x="47" y="229"/>
                    <a:pt x="47" y="229"/>
                    <a:pt x="47" y="229"/>
                  </a:cubicBezTo>
                  <a:cubicBezTo>
                    <a:pt x="43" y="223"/>
                    <a:pt x="43" y="223"/>
                    <a:pt x="43" y="223"/>
                  </a:cubicBezTo>
                  <a:cubicBezTo>
                    <a:pt x="41" y="219"/>
                    <a:pt x="41" y="214"/>
                    <a:pt x="39" y="211"/>
                  </a:cubicBezTo>
                  <a:cubicBezTo>
                    <a:pt x="39" y="207"/>
                    <a:pt x="38" y="204"/>
                    <a:pt x="38" y="200"/>
                  </a:cubicBezTo>
                  <a:cubicBezTo>
                    <a:pt x="38" y="188"/>
                    <a:pt x="38" y="188"/>
                    <a:pt x="38" y="188"/>
                  </a:cubicBezTo>
                  <a:cubicBezTo>
                    <a:pt x="38" y="181"/>
                    <a:pt x="32" y="173"/>
                    <a:pt x="24" y="172"/>
                  </a:cubicBezTo>
                  <a:cubicBezTo>
                    <a:pt x="18" y="170"/>
                    <a:pt x="12" y="173"/>
                    <a:pt x="7" y="174"/>
                  </a:cubicBezTo>
                  <a:cubicBezTo>
                    <a:pt x="7" y="174"/>
                    <a:pt x="7" y="174"/>
                    <a:pt x="7" y="174"/>
                  </a:cubicBezTo>
                  <a:cubicBezTo>
                    <a:pt x="7" y="135"/>
                    <a:pt x="7" y="135"/>
                    <a:pt x="7" y="135"/>
                  </a:cubicBezTo>
                  <a:cubicBezTo>
                    <a:pt x="0" y="135"/>
                    <a:pt x="0" y="135"/>
                    <a:pt x="0" y="135"/>
                  </a:cubicBezTo>
                  <a:cubicBezTo>
                    <a:pt x="0" y="129"/>
                    <a:pt x="0" y="129"/>
                    <a:pt x="0" y="129"/>
                  </a:cubicBezTo>
                  <a:cubicBezTo>
                    <a:pt x="6" y="129"/>
                    <a:pt x="6" y="129"/>
                    <a:pt x="6" y="129"/>
                  </a:cubicBezTo>
                  <a:cubicBezTo>
                    <a:pt x="6" y="28"/>
                    <a:pt x="6" y="28"/>
                    <a:pt x="6" y="28"/>
                  </a:cubicBezTo>
                  <a:cubicBezTo>
                    <a:pt x="24" y="28"/>
                    <a:pt x="24" y="28"/>
                    <a:pt x="24" y="28"/>
                  </a:cubicBezTo>
                  <a:cubicBezTo>
                    <a:pt x="24" y="21"/>
                    <a:pt x="24" y="21"/>
                    <a:pt x="24" y="21"/>
                  </a:cubicBezTo>
                  <a:cubicBezTo>
                    <a:pt x="17" y="21"/>
                    <a:pt x="17" y="21"/>
                    <a:pt x="17" y="21"/>
                  </a:cubicBezTo>
                  <a:cubicBezTo>
                    <a:pt x="17" y="16"/>
                    <a:pt x="17" y="16"/>
                    <a:pt x="17" y="16"/>
                  </a:cubicBezTo>
                  <a:cubicBezTo>
                    <a:pt x="24" y="16"/>
                    <a:pt x="24" y="16"/>
                    <a:pt x="24" y="16"/>
                  </a:cubicBezTo>
                  <a:cubicBezTo>
                    <a:pt x="24" y="0"/>
                    <a:pt x="24" y="0"/>
                    <a:pt x="24" y="0"/>
                  </a:cubicBezTo>
                  <a:cubicBezTo>
                    <a:pt x="39" y="0"/>
                    <a:pt x="39" y="0"/>
                    <a:pt x="39" y="0"/>
                  </a:cubicBezTo>
                  <a:cubicBezTo>
                    <a:pt x="39" y="0"/>
                    <a:pt x="39" y="0"/>
                    <a:pt x="39" y="0"/>
                  </a:cubicBezTo>
                  <a:cubicBezTo>
                    <a:pt x="41" y="1"/>
                    <a:pt x="43" y="3"/>
                    <a:pt x="45" y="3"/>
                  </a:cubicBezTo>
                  <a:cubicBezTo>
                    <a:pt x="48" y="4"/>
                    <a:pt x="52" y="2"/>
                    <a:pt x="54" y="4"/>
                  </a:cubicBezTo>
                  <a:cubicBezTo>
                    <a:pt x="55" y="5"/>
                    <a:pt x="56" y="8"/>
                    <a:pt x="57" y="9"/>
                  </a:cubicBezTo>
                  <a:cubicBezTo>
                    <a:pt x="57" y="10"/>
                    <a:pt x="59" y="11"/>
                    <a:pt x="59" y="12"/>
                  </a:cubicBezTo>
                  <a:cubicBezTo>
                    <a:pt x="60" y="13"/>
                    <a:pt x="60" y="14"/>
                    <a:pt x="61" y="15"/>
                  </a:cubicBezTo>
                  <a:cubicBezTo>
                    <a:pt x="62" y="16"/>
                    <a:pt x="63" y="18"/>
                    <a:pt x="64" y="19"/>
                  </a:cubicBezTo>
                  <a:cubicBezTo>
                    <a:pt x="64" y="20"/>
                    <a:pt x="65" y="21"/>
                    <a:pt x="66" y="21"/>
                  </a:cubicBezTo>
                  <a:cubicBezTo>
                    <a:pt x="67" y="21"/>
                    <a:pt x="68" y="21"/>
                    <a:pt x="68" y="21"/>
                  </a:cubicBezTo>
                  <a:cubicBezTo>
                    <a:pt x="69" y="20"/>
                    <a:pt x="70" y="20"/>
                    <a:pt x="71" y="19"/>
                  </a:cubicBezTo>
                  <a:cubicBezTo>
                    <a:pt x="71" y="19"/>
                    <a:pt x="71" y="18"/>
                    <a:pt x="72" y="18"/>
                  </a:cubicBezTo>
                  <a:cubicBezTo>
                    <a:pt x="72" y="18"/>
                    <a:pt x="72" y="17"/>
                    <a:pt x="72" y="17"/>
                  </a:cubicBezTo>
                  <a:cubicBezTo>
                    <a:pt x="73" y="17"/>
                    <a:pt x="73" y="17"/>
                    <a:pt x="73" y="17"/>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34" name="MCINTOSH"/>
            <p:cNvSpPr>
              <a:spLocks noEditPoints="1"/>
            </p:cNvSpPr>
            <p:nvPr/>
          </p:nvSpPr>
          <p:spPr bwMode="auto">
            <a:xfrm>
              <a:off x="6078538" y="4624388"/>
              <a:ext cx="495300" cy="485775"/>
            </a:xfrm>
            <a:custGeom>
              <a:avLst/>
              <a:gdLst>
                <a:gd name="T0" fmla="*/ 173 w 208"/>
                <a:gd name="T1" fmla="*/ 151 h 204"/>
                <a:gd name="T2" fmla="*/ 201 w 208"/>
                <a:gd name="T3" fmla="*/ 96 h 204"/>
                <a:gd name="T4" fmla="*/ 191 w 208"/>
                <a:gd name="T5" fmla="*/ 104 h 204"/>
                <a:gd name="T6" fmla="*/ 188 w 208"/>
                <a:gd name="T7" fmla="*/ 117 h 204"/>
                <a:gd name="T8" fmla="*/ 183 w 208"/>
                <a:gd name="T9" fmla="*/ 100 h 204"/>
                <a:gd name="T10" fmla="*/ 174 w 208"/>
                <a:gd name="T11" fmla="*/ 103 h 204"/>
                <a:gd name="T12" fmla="*/ 159 w 208"/>
                <a:gd name="T13" fmla="*/ 144 h 204"/>
                <a:gd name="T14" fmla="*/ 162 w 208"/>
                <a:gd name="T15" fmla="*/ 168 h 204"/>
                <a:gd name="T16" fmla="*/ 146 w 208"/>
                <a:gd name="T17" fmla="*/ 90 h 204"/>
                <a:gd name="T18" fmla="*/ 138 w 208"/>
                <a:gd name="T19" fmla="*/ 97 h 204"/>
                <a:gd name="T20" fmla="*/ 140 w 208"/>
                <a:gd name="T21" fmla="*/ 105 h 204"/>
                <a:gd name="T22" fmla="*/ 146 w 208"/>
                <a:gd name="T23" fmla="*/ 102 h 204"/>
                <a:gd name="T24" fmla="*/ 148 w 208"/>
                <a:gd name="T25" fmla="*/ 94 h 204"/>
                <a:gd name="T26" fmla="*/ 133 w 208"/>
                <a:gd name="T27" fmla="*/ 26 h 204"/>
                <a:gd name="T28" fmla="*/ 138 w 208"/>
                <a:gd name="T29" fmla="*/ 39 h 204"/>
                <a:gd name="T30" fmla="*/ 162 w 208"/>
                <a:gd name="T31" fmla="*/ 37 h 204"/>
                <a:gd name="T32" fmla="*/ 151 w 208"/>
                <a:gd name="T33" fmla="*/ 81 h 204"/>
                <a:gd name="T34" fmla="*/ 160 w 208"/>
                <a:gd name="T35" fmla="*/ 55 h 204"/>
                <a:gd name="T36" fmla="*/ 151 w 208"/>
                <a:gd name="T37" fmla="*/ 56 h 204"/>
                <a:gd name="T38" fmla="*/ 144 w 208"/>
                <a:gd name="T39" fmla="*/ 84 h 204"/>
                <a:gd name="T40" fmla="*/ 131 w 208"/>
                <a:gd name="T41" fmla="*/ 77 h 204"/>
                <a:gd name="T42" fmla="*/ 108 w 208"/>
                <a:gd name="T43" fmla="*/ 90 h 204"/>
                <a:gd name="T44" fmla="*/ 128 w 208"/>
                <a:gd name="T45" fmla="*/ 93 h 204"/>
                <a:gd name="T46" fmla="*/ 136 w 208"/>
                <a:gd name="T47" fmla="*/ 110 h 204"/>
                <a:gd name="T48" fmla="*/ 126 w 208"/>
                <a:gd name="T49" fmla="*/ 157 h 204"/>
                <a:gd name="T50" fmla="*/ 141 w 208"/>
                <a:gd name="T51" fmla="*/ 187 h 204"/>
                <a:gd name="T52" fmla="*/ 139 w 208"/>
                <a:gd name="T53" fmla="*/ 195 h 204"/>
                <a:gd name="T54" fmla="*/ 101 w 208"/>
                <a:gd name="T55" fmla="*/ 198 h 204"/>
                <a:gd name="T56" fmla="*/ 85 w 208"/>
                <a:gd name="T57" fmla="*/ 184 h 204"/>
                <a:gd name="T58" fmla="*/ 63 w 208"/>
                <a:gd name="T59" fmla="*/ 168 h 204"/>
                <a:gd name="T60" fmla="*/ 45 w 208"/>
                <a:gd name="T61" fmla="*/ 153 h 204"/>
                <a:gd name="T62" fmla="*/ 33 w 208"/>
                <a:gd name="T63" fmla="*/ 143 h 204"/>
                <a:gd name="T64" fmla="*/ 23 w 208"/>
                <a:gd name="T65" fmla="*/ 128 h 204"/>
                <a:gd name="T66" fmla="*/ 20 w 208"/>
                <a:gd name="T67" fmla="*/ 121 h 204"/>
                <a:gd name="T68" fmla="*/ 15 w 208"/>
                <a:gd name="T69" fmla="*/ 105 h 204"/>
                <a:gd name="T70" fmla="*/ 4 w 208"/>
                <a:gd name="T71" fmla="*/ 94 h 204"/>
                <a:gd name="T72" fmla="*/ 0 w 208"/>
                <a:gd name="T73" fmla="*/ 81 h 204"/>
                <a:gd name="T74" fmla="*/ 23 w 208"/>
                <a:gd name="T75" fmla="*/ 72 h 204"/>
                <a:gd name="T76" fmla="*/ 33 w 208"/>
                <a:gd name="T77" fmla="*/ 66 h 204"/>
                <a:gd name="T78" fmla="*/ 42 w 208"/>
                <a:gd name="T79" fmla="*/ 60 h 204"/>
                <a:gd name="T80" fmla="*/ 72 w 208"/>
                <a:gd name="T81" fmla="*/ 0 h 204"/>
                <a:gd name="T82" fmla="*/ 78 w 208"/>
                <a:gd name="T83" fmla="*/ 0 h 204"/>
                <a:gd name="T84" fmla="*/ 92 w 208"/>
                <a:gd name="T85" fmla="*/ 26 h 204"/>
                <a:gd name="T86" fmla="*/ 114 w 208"/>
                <a:gd name="T87" fmla="*/ 2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8" h="204">
                  <a:moveTo>
                    <a:pt x="166" y="165"/>
                  </a:moveTo>
                  <a:cubicBezTo>
                    <a:pt x="168" y="161"/>
                    <a:pt x="171" y="155"/>
                    <a:pt x="173" y="151"/>
                  </a:cubicBezTo>
                  <a:cubicBezTo>
                    <a:pt x="176" y="143"/>
                    <a:pt x="183" y="135"/>
                    <a:pt x="188" y="129"/>
                  </a:cubicBezTo>
                  <a:cubicBezTo>
                    <a:pt x="192" y="124"/>
                    <a:pt x="208" y="100"/>
                    <a:pt x="201" y="96"/>
                  </a:cubicBezTo>
                  <a:cubicBezTo>
                    <a:pt x="199" y="94"/>
                    <a:pt x="197" y="90"/>
                    <a:pt x="194" y="89"/>
                  </a:cubicBezTo>
                  <a:cubicBezTo>
                    <a:pt x="192" y="88"/>
                    <a:pt x="192" y="101"/>
                    <a:pt x="191" y="104"/>
                  </a:cubicBezTo>
                  <a:cubicBezTo>
                    <a:pt x="191" y="108"/>
                    <a:pt x="188" y="113"/>
                    <a:pt x="188" y="117"/>
                  </a:cubicBezTo>
                  <a:cubicBezTo>
                    <a:pt x="188" y="117"/>
                    <a:pt x="188" y="117"/>
                    <a:pt x="188" y="117"/>
                  </a:cubicBezTo>
                  <a:cubicBezTo>
                    <a:pt x="187" y="117"/>
                    <a:pt x="187" y="113"/>
                    <a:pt x="186" y="112"/>
                  </a:cubicBezTo>
                  <a:cubicBezTo>
                    <a:pt x="185" y="107"/>
                    <a:pt x="183" y="105"/>
                    <a:pt x="183" y="100"/>
                  </a:cubicBezTo>
                  <a:cubicBezTo>
                    <a:pt x="183" y="99"/>
                    <a:pt x="183" y="90"/>
                    <a:pt x="182" y="90"/>
                  </a:cubicBezTo>
                  <a:cubicBezTo>
                    <a:pt x="181" y="94"/>
                    <a:pt x="176" y="99"/>
                    <a:pt x="174" y="103"/>
                  </a:cubicBezTo>
                  <a:cubicBezTo>
                    <a:pt x="171" y="112"/>
                    <a:pt x="166" y="119"/>
                    <a:pt x="164" y="128"/>
                  </a:cubicBezTo>
                  <a:cubicBezTo>
                    <a:pt x="164" y="132"/>
                    <a:pt x="162" y="141"/>
                    <a:pt x="159" y="144"/>
                  </a:cubicBezTo>
                  <a:cubicBezTo>
                    <a:pt x="154" y="149"/>
                    <a:pt x="153" y="151"/>
                    <a:pt x="156" y="157"/>
                  </a:cubicBezTo>
                  <a:cubicBezTo>
                    <a:pt x="158" y="160"/>
                    <a:pt x="158" y="166"/>
                    <a:pt x="162" y="168"/>
                  </a:cubicBezTo>
                  <a:cubicBezTo>
                    <a:pt x="166" y="165"/>
                    <a:pt x="166" y="165"/>
                    <a:pt x="166" y="165"/>
                  </a:cubicBezTo>
                  <a:close/>
                  <a:moveTo>
                    <a:pt x="146" y="90"/>
                  </a:moveTo>
                  <a:cubicBezTo>
                    <a:pt x="144" y="90"/>
                    <a:pt x="142" y="91"/>
                    <a:pt x="140" y="92"/>
                  </a:cubicBezTo>
                  <a:cubicBezTo>
                    <a:pt x="139" y="93"/>
                    <a:pt x="139" y="95"/>
                    <a:pt x="138" y="97"/>
                  </a:cubicBezTo>
                  <a:cubicBezTo>
                    <a:pt x="138" y="98"/>
                    <a:pt x="138" y="98"/>
                    <a:pt x="139" y="99"/>
                  </a:cubicBezTo>
                  <a:cubicBezTo>
                    <a:pt x="140" y="101"/>
                    <a:pt x="140" y="103"/>
                    <a:pt x="140" y="105"/>
                  </a:cubicBezTo>
                  <a:cubicBezTo>
                    <a:pt x="141" y="106"/>
                    <a:pt x="141" y="108"/>
                    <a:pt x="142" y="109"/>
                  </a:cubicBezTo>
                  <a:cubicBezTo>
                    <a:pt x="143" y="109"/>
                    <a:pt x="146" y="103"/>
                    <a:pt x="146" y="102"/>
                  </a:cubicBezTo>
                  <a:cubicBezTo>
                    <a:pt x="146" y="101"/>
                    <a:pt x="146" y="100"/>
                    <a:pt x="147" y="99"/>
                  </a:cubicBezTo>
                  <a:cubicBezTo>
                    <a:pt x="147" y="97"/>
                    <a:pt x="148" y="95"/>
                    <a:pt x="148" y="94"/>
                  </a:cubicBezTo>
                  <a:cubicBezTo>
                    <a:pt x="146" y="90"/>
                    <a:pt x="146" y="90"/>
                    <a:pt x="146" y="90"/>
                  </a:cubicBezTo>
                  <a:close/>
                  <a:moveTo>
                    <a:pt x="133" y="26"/>
                  </a:moveTo>
                  <a:cubicBezTo>
                    <a:pt x="133" y="27"/>
                    <a:pt x="134" y="29"/>
                    <a:pt x="134" y="31"/>
                  </a:cubicBezTo>
                  <a:cubicBezTo>
                    <a:pt x="135" y="34"/>
                    <a:pt x="133" y="41"/>
                    <a:pt x="138" y="39"/>
                  </a:cubicBezTo>
                  <a:cubicBezTo>
                    <a:pt x="142" y="38"/>
                    <a:pt x="146" y="34"/>
                    <a:pt x="150" y="34"/>
                  </a:cubicBezTo>
                  <a:cubicBezTo>
                    <a:pt x="155" y="34"/>
                    <a:pt x="155" y="39"/>
                    <a:pt x="162" y="37"/>
                  </a:cubicBezTo>
                  <a:cubicBezTo>
                    <a:pt x="169" y="35"/>
                    <a:pt x="168" y="35"/>
                    <a:pt x="170" y="41"/>
                  </a:cubicBezTo>
                  <a:cubicBezTo>
                    <a:pt x="169" y="49"/>
                    <a:pt x="163" y="81"/>
                    <a:pt x="151" y="81"/>
                  </a:cubicBezTo>
                  <a:cubicBezTo>
                    <a:pt x="146" y="81"/>
                    <a:pt x="154" y="66"/>
                    <a:pt x="155" y="65"/>
                  </a:cubicBezTo>
                  <a:cubicBezTo>
                    <a:pt x="156" y="62"/>
                    <a:pt x="162" y="53"/>
                    <a:pt x="160" y="55"/>
                  </a:cubicBezTo>
                  <a:cubicBezTo>
                    <a:pt x="155" y="57"/>
                    <a:pt x="153" y="53"/>
                    <a:pt x="149" y="51"/>
                  </a:cubicBezTo>
                  <a:cubicBezTo>
                    <a:pt x="149" y="51"/>
                    <a:pt x="150" y="55"/>
                    <a:pt x="151" y="56"/>
                  </a:cubicBezTo>
                  <a:cubicBezTo>
                    <a:pt x="152" y="66"/>
                    <a:pt x="144" y="68"/>
                    <a:pt x="144" y="77"/>
                  </a:cubicBezTo>
                  <a:cubicBezTo>
                    <a:pt x="144" y="79"/>
                    <a:pt x="145" y="82"/>
                    <a:pt x="144" y="84"/>
                  </a:cubicBezTo>
                  <a:cubicBezTo>
                    <a:pt x="142" y="87"/>
                    <a:pt x="141" y="81"/>
                    <a:pt x="140" y="80"/>
                  </a:cubicBezTo>
                  <a:cubicBezTo>
                    <a:pt x="137" y="76"/>
                    <a:pt x="133" y="82"/>
                    <a:pt x="131" y="77"/>
                  </a:cubicBezTo>
                  <a:cubicBezTo>
                    <a:pt x="129" y="72"/>
                    <a:pt x="129" y="76"/>
                    <a:pt x="128" y="78"/>
                  </a:cubicBezTo>
                  <a:cubicBezTo>
                    <a:pt x="123" y="91"/>
                    <a:pt x="120" y="90"/>
                    <a:pt x="108" y="90"/>
                  </a:cubicBezTo>
                  <a:cubicBezTo>
                    <a:pt x="110" y="91"/>
                    <a:pt x="111" y="96"/>
                    <a:pt x="114" y="97"/>
                  </a:cubicBezTo>
                  <a:cubicBezTo>
                    <a:pt x="118" y="98"/>
                    <a:pt x="128" y="86"/>
                    <a:pt x="128" y="93"/>
                  </a:cubicBezTo>
                  <a:cubicBezTo>
                    <a:pt x="128" y="96"/>
                    <a:pt x="127" y="103"/>
                    <a:pt x="129" y="105"/>
                  </a:cubicBezTo>
                  <a:cubicBezTo>
                    <a:pt x="131" y="107"/>
                    <a:pt x="135" y="108"/>
                    <a:pt x="136" y="110"/>
                  </a:cubicBezTo>
                  <a:cubicBezTo>
                    <a:pt x="139" y="124"/>
                    <a:pt x="124" y="129"/>
                    <a:pt x="121" y="139"/>
                  </a:cubicBezTo>
                  <a:cubicBezTo>
                    <a:pt x="114" y="145"/>
                    <a:pt x="120" y="153"/>
                    <a:pt x="126" y="157"/>
                  </a:cubicBezTo>
                  <a:cubicBezTo>
                    <a:pt x="130" y="160"/>
                    <a:pt x="134" y="161"/>
                    <a:pt x="137" y="167"/>
                  </a:cubicBezTo>
                  <a:cubicBezTo>
                    <a:pt x="139" y="172"/>
                    <a:pt x="141" y="181"/>
                    <a:pt x="141" y="187"/>
                  </a:cubicBezTo>
                  <a:cubicBezTo>
                    <a:pt x="141" y="189"/>
                    <a:pt x="139" y="193"/>
                    <a:pt x="139" y="195"/>
                  </a:cubicBezTo>
                  <a:cubicBezTo>
                    <a:pt x="139" y="195"/>
                    <a:pt x="139" y="195"/>
                    <a:pt x="139" y="195"/>
                  </a:cubicBezTo>
                  <a:cubicBezTo>
                    <a:pt x="133" y="195"/>
                    <a:pt x="124" y="195"/>
                    <a:pt x="118" y="196"/>
                  </a:cubicBezTo>
                  <a:cubicBezTo>
                    <a:pt x="113" y="197"/>
                    <a:pt x="104" y="204"/>
                    <a:pt x="101" y="198"/>
                  </a:cubicBezTo>
                  <a:cubicBezTo>
                    <a:pt x="99" y="196"/>
                    <a:pt x="95" y="189"/>
                    <a:pt x="93" y="189"/>
                  </a:cubicBezTo>
                  <a:cubicBezTo>
                    <a:pt x="92" y="187"/>
                    <a:pt x="87" y="185"/>
                    <a:pt x="85" y="184"/>
                  </a:cubicBezTo>
                  <a:cubicBezTo>
                    <a:pt x="83" y="183"/>
                    <a:pt x="81" y="181"/>
                    <a:pt x="79" y="179"/>
                  </a:cubicBezTo>
                  <a:cubicBezTo>
                    <a:pt x="74" y="175"/>
                    <a:pt x="69" y="170"/>
                    <a:pt x="63" y="168"/>
                  </a:cubicBezTo>
                  <a:cubicBezTo>
                    <a:pt x="59" y="167"/>
                    <a:pt x="56" y="165"/>
                    <a:pt x="52" y="162"/>
                  </a:cubicBezTo>
                  <a:cubicBezTo>
                    <a:pt x="50" y="159"/>
                    <a:pt x="48" y="155"/>
                    <a:pt x="45" y="153"/>
                  </a:cubicBezTo>
                  <a:cubicBezTo>
                    <a:pt x="43" y="151"/>
                    <a:pt x="39" y="151"/>
                    <a:pt x="37" y="148"/>
                  </a:cubicBezTo>
                  <a:cubicBezTo>
                    <a:pt x="36" y="146"/>
                    <a:pt x="34" y="144"/>
                    <a:pt x="33" y="143"/>
                  </a:cubicBezTo>
                  <a:cubicBezTo>
                    <a:pt x="31" y="141"/>
                    <a:pt x="29" y="139"/>
                    <a:pt x="27" y="137"/>
                  </a:cubicBezTo>
                  <a:cubicBezTo>
                    <a:pt x="25" y="135"/>
                    <a:pt x="25" y="130"/>
                    <a:pt x="23" y="128"/>
                  </a:cubicBezTo>
                  <a:cubicBezTo>
                    <a:pt x="21" y="127"/>
                    <a:pt x="20" y="123"/>
                    <a:pt x="20" y="121"/>
                  </a:cubicBezTo>
                  <a:cubicBezTo>
                    <a:pt x="20" y="121"/>
                    <a:pt x="20" y="121"/>
                    <a:pt x="20" y="121"/>
                  </a:cubicBezTo>
                  <a:cubicBezTo>
                    <a:pt x="19" y="114"/>
                    <a:pt x="19" y="114"/>
                    <a:pt x="19" y="114"/>
                  </a:cubicBezTo>
                  <a:cubicBezTo>
                    <a:pt x="19" y="110"/>
                    <a:pt x="20" y="106"/>
                    <a:pt x="15" y="105"/>
                  </a:cubicBezTo>
                  <a:cubicBezTo>
                    <a:pt x="11" y="105"/>
                    <a:pt x="10" y="103"/>
                    <a:pt x="9" y="99"/>
                  </a:cubicBezTo>
                  <a:cubicBezTo>
                    <a:pt x="8" y="97"/>
                    <a:pt x="5" y="97"/>
                    <a:pt x="4" y="94"/>
                  </a:cubicBezTo>
                  <a:cubicBezTo>
                    <a:pt x="3" y="91"/>
                    <a:pt x="5" y="88"/>
                    <a:pt x="4" y="86"/>
                  </a:cubicBezTo>
                  <a:cubicBezTo>
                    <a:pt x="1" y="85"/>
                    <a:pt x="1" y="84"/>
                    <a:pt x="0" y="81"/>
                  </a:cubicBezTo>
                  <a:cubicBezTo>
                    <a:pt x="0" y="81"/>
                    <a:pt x="0" y="81"/>
                    <a:pt x="0" y="81"/>
                  </a:cubicBezTo>
                  <a:cubicBezTo>
                    <a:pt x="23" y="72"/>
                    <a:pt x="23" y="72"/>
                    <a:pt x="23" y="72"/>
                  </a:cubicBezTo>
                  <a:cubicBezTo>
                    <a:pt x="25" y="71"/>
                    <a:pt x="26" y="70"/>
                    <a:pt x="28" y="69"/>
                  </a:cubicBezTo>
                  <a:cubicBezTo>
                    <a:pt x="29" y="68"/>
                    <a:pt x="31" y="67"/>
                    <a:pt x="33" y="66"/>
                  </a:cubicBezTo>
                  <a:cubicBezTo>
                    <a:pt x="35" y="65"/>
                    <a:pt x="37" y="64"/>
                    <a:pt x="39" y="62"/>
                  </a:cubicBezTo>
                  <a:cubicBezTo>
                    <a:pt x="40" y="62"/>
                    <a:pt x="41" y="61"/>
                    <a:pt x="42" y="60"/>
                  </a:cubicBezTo>
                  <a:cubicBezTo>
                    <a:pt x="42" y="59"/>
                    <a:pt x="43" y="57"/>
                    <a:pt x="43" y="57"/>
                  </a:cubicBezTo>
                  <a:cubicBezTo>
                    <a:pt x="72" y="0"/>
                    <a:pt x="72" y="0"/>
                    <a:pt x="72" y="0"/>
                  </a:cubicBezTo>
                  <a:cubicBezTo>
                    <a:pt x="72" y="0"/>
                    <a:pt x="72" y="0"/>
                    <a:pt x="72" y="0"/>
                  </a:cubicBezTo>
                  <a:cubicBezTo>
                    <a:pt x="78" y="0"/>
                    <a:pt x="78" y="0"/>
                    <a:pt x="78" y="0"/>
                  </a:cubicBezTo>
                  <a:cubicBezTo>
                    <a:pt x="85" y="1"/>
                    <a:pt x="85" y="16"/>
                    <a:pt x="87" y="21"/>
                  </a:cubicBezTo>
                  <a:cubicBezTo>
                    <a:pt x="88" y="23"/>
                    <a:pt x="91" y="24"/>
                    <a:pt x="92" y="26"/>
                  </a:cubicBezTo>
                  <a:cubicBezTo>
                    <a:pt x="96" y="28"/>
                    <a:pt x="100" y="28"/>
                    <a:pt x="103" y="26"/>
                  </a:cubicBezTo>
                  <a:cubicBezTo>
                    <a:pt x="108" y="23"/>
                    <a:pt x="110" y="25"/>
                    <a:pt x="114" y="26"/>
                  </a:cubicBezTo>
                  <a:cubicBezTo>
                    <a:pt x="133" y="26"/>
                    <a:pt x="133" y="26"/>
                    <a:pt x="133" y="2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35" name="GLYNN"/>
            <p:cNvSpPr>
              <a:spLocks noEditPoints="1"/>
            </p:cNvSpPr>
            <p:nvPr/>
          </p:nvSpPr>
          <p:spPr bwMode="auto">
            <a:xfrm>
              <a:off x="5964238" y="4913313"/>
              <a:ext cx="512763" cy="533400"/>
            </a:xfrm>
            <a:custGeom>
              <a:avLst/>
              <a:gdLst>
                <a:gd name="T0" fmla="*/ 149 w 215"/>
                <a:gd name="T1" fmla="*/ 184 h 224"/>
                <a:gd name="T2" fmla="*/ 156 w 215"/>
                <a:gd name="T3" fmla="*/ 171 h 224"/>
                <a:gd name="T4" fmla="*/ 158 w 215"/>
                <a:gd name="T5" fmla="*/ 182 h 224"/>
                <a:gd name="T6" fmla="*/ 155 w 215"/>
                <a:gd name="T7" fmla="*/ 213 h 224"/>
                <a:gd name="T8" fmla="*/ 150 w 215"/>
                <a:gd name="T9" fmla="*/ 223 h 224"/>
                <a:gd name="T10" fmla="*/ 148 w 215"/>
                <a:gd name="T11" fmla="*/ 224 h 224"/>
                <a:gd name="T12" fmla="*/ 147 w 215"/>
                <a:gd name="T13" fmla="*/ 213 h 224"/>
                <a:gd name="T14" fmla="*/ 149 w 215"/>
                <a:gd name="T15" fmla="*/ 199 h 224"/>
                <a:gd name="T16" fmla="*/ 68 w 215"/>
                <a:gd name="T17" fmla="*/ 0 h 224"/>
                <a:gd name="T18" fmla="*/ 54 w 215"/>
                <a:gd name="T19" fmla="*/ 19 h 224"/>
                <a:gd name="T20" fmla="*/ 37 w 215"/>
                <a:gd name="T21" fmla="*/ 30 h 224"/>
                <a:gd name="T22" fmla="*/ 29 w 215"/>
                <a:gd name="T23" fmla="*/ 57 h 224"/>
                <a:gd name="T24" fmla="*/ 21 w 215"/>
                <a:gd name="T25" fmla="*/ 65 h 224"/>
                <a:gd name="T26" fmla="*/ 16 w 215"/>
                <a:gd name="T27" fmla="*/ 84 h 224"/>
                <a:gd name="T28" fmla="*/ 6 w 215"/>
                <a:gd name="T29" fmla="*/ 117 h 224"/>
                <a:gd name="T30" fmla="*/ 2 w 215"/>
                <a:gd name="T31" fmla="*/ 141 h 224"/>
                <a:gd name="T32" fmla="*/ 9 w 215"/>
                <a:gd name="T33" fmla="*/ 141 h 224"/>
                <a:gd name="T34" fmla="*/ 18 w 215"/>
                <a:gd name="T35" fmla="*/ 151 h 224"/>
                <a:gd name="T36" fmla="*/ 36 w 215"/>
                <a:gd name="T37" fmla="*/ 161 h 224"/>
                <a:gd name="T38" fmla="*/ 52 w 215"/>
                <a:gd name="T39" fmla="*/ 165 h 224"/>
                <a:gd name="T40" fmla="*/ 82 w 215"/>
                <a:gd name="T41" fmla="*/ 161 h 224"/>
                <a:gd name="T42" fmla="*/ 91 w 215"/>
                <a:gd name="T43" fmla="*/ 168 h 224"/>
                <a:gd name="T44" fmla="*/ 96 w 215"/>
                <a:gd name="T45" fmla="*/ 179 h 224"/>
                <a:gd name="T46" fmla="*/ 108 w 215"/>
                <a:gd name="T47" fmla="*/ 188 h 224"/>
                <a:gd name="T48" fmla="*/ 102 w 215"/>
                <a:gd name="T49" fmla="*/ 167 h 224"/>
                <a:gd name="T50" fmla="*/ 91 w 215"/>
                <a:gd name="T51" fmla="*/ 155 h 224"/>
                <a:gd name="T52" fmla="*/ 71 w 215"/>
                <a:gd name="T53" fmla="*/ 130 h 224"/>
                <a:gd name="T54" fmla="*/ 78 w 215"/>
                <a:gd name="T55" fmla="*/ 112 h 224"/>
                <a:gd name="T56" fmla="*/ 98 w 215"/>
                <a:gd name="T57" fmla="*/ 118 h 224"/>
                <a:gd name="T58" fmla="*/ 106 w 215"/>
                <a:gd name="T59" fmla="*/ 135 h 224"/>
                <a:gd name="T60" fmla="*/ 110 w 215"/>
                <a:gd name="T61" fmla="*/ 146 h 224"/>
                <a:gd name="T62" fmla="*/ 113 w 215"/>
                <a:gd name="T63" fmla="*/ 157 h 224"/>
                <a:gd name="T64" fmla="*/ 111 w 215"/>
                <a:gd name="T65" fmla="*/ 165 h 224"/>
                <a:gd name="T66" fmla="*/ 116 w 215"/>
                <a:gd name="T67" fmla="*/ 168 h 224"/>
                <a:gd name="T68" fmla="*/ 122 w 215"/>
                <a:gd name="T69" fmla="*/ 169 h 224"/>
                <a:gd name="T70" fmla="*/ 126 w 215"/>
                <a:gd name="T71" fmla="*/ 173 h 224"/>
                <a:gd name="T72" fmla="*/ 133 w 215"/>
                <a:gd name="T73" fmla="*/ 145 h 224"/>
                <a:gd name="T74" fmla="*/ 143 w 215"/>
                <a:gd name="T75" fmla="*/ 117 h 224"/>
                <a:gd name="T76" fmla="*/ 154 w 215"/>
                <a:gd name="T77" fmla="*/ 122 h 224"/>
                <a:gd name="T78" fmla="*/ 158 w 215"/>
                <a:gd name="T79" fmla="*/ 163 h 224"/>
                <a:gd name="T80" fmla="*/ 186 w 215"/>
                <a:gd name="T81" fmla="*/ 138 h 224"/>
                <a:gd name="T82" fmla="*/ 194 w 215"/>
                <a:gd name="T83" fmla="*/ 121 h 224"/>
                <a:gd name="T84" fmla="*/ 176 w 215"/>
                <a:gd name="T85" fmla="*/ 141 h 224"/>
                <a:gd name="T86" fmla="*/ 197 w 215"/>
                <a:gd name="T87" fmla="*/ 96 h 224"/>
                <a:gd name="T88" fmla="*/ 209 w 215"/>
                <a:gd name="T89" fmla="*/ 112 h 224"/>
                <a:gd name="T90" fmla="*/ 208 w 215"/>
                <a:gd name="T91" fmla="*/ 91 h 224"/>
                <a:gd name="T92" fmla="*/ 194 w 215"/>
                <a:gd name="T93" fmla="*/ 80 h 224"/>
                <a:gd name="T94" fmla="*/ 187 w 215"/>
                <a:gd name="T95" fmla="*/ 74 h 224"/>
                <a:gd name="T96" fmla="*/ 166 w 215"/>
                <a:gd name="T97" fmla="*/ 75 h 224"/>
                <a:gd name="T98" fmla="*/ 141 w 215"/>
                <a:gd name="T99" fmla="*/ 68 h 224"/>
                <a:gd name="T100" fmla="*/ 127 w 215"/>
                <a:gd name="T101" fmla="*/ 58 h 224"/>
                <a:gd name="T102" fmla="*/ 100 w 215"/>
                <a:gd name="T103" fmla="*/ 41 h 224"/>
                <a:gd name="T104" fmla="*/ 85 w 215"/>
                <a:gd name="T105" fmla="*/ 27 h 224"/>
                <a:gd name="T106" fmla="*/ 75 w 215"/>
                <a:gd name="T107" fmla="*/ 16 h 224"/>
                <a:gd name="T108" fmla="*/ 68 w 215"/>
                <a:gd name="T10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4">
                  <a:moveTo>
                    <a:pt x="149" y="199"/>
                  </a:moveTo>
                  <a:cubicBezTo>
                    <a:pt x="149" y="193"/>
                    <a:pt x="146" y="190"/>
                    <a:pt x="149" y="184"/>
                  </a:cubicBezTo>
                  <a:cubicBezTo>
                    <a:pt x="150" y="182"/>
                    <a:pt x="150" y="179"/>
                    <a:pt x="151" y="177"/>
                  </a:cubicBezTo>
                  <a:cubicBezTo>
                    <a:pt x="152" y="174"/>
                    <a:pt x="156" y="173"/>
                    <a:pt x="156" y="171"/>
                  </a:cubicBezTo>
                  <a:cubicBezTo>
                    <a:pt x="157" y="171"/>
                    <a:pt x="157" y="171"/>
                    <a:pt x="157" y="171"/>
                  </a:cubicBezTo>
                  <a:cubicBezTo>
                    <a:pt x="158" y="173"/>
                    <a:pt x="158" y="180"/>
                    <a:pt x="158" y="182"/>
                  </a:cubicBezTo>
                  <a:cubicBezTo>
                    <a:pt x="157" y="189"/>
                    <a:pt x="157" y="197"/>
                    <a:pt x="157" y="204"/>
                  </a:cubicBezTo>
                  <a:cubicBezTo>
                    <a:pt x="157" y="207"/>
                    <a:pt x="156" y="210"/>
                    <a:pt x="155" y="213"/>
                  </a:cubicBezTo>
                  <a:cubicBezTo>
                    <a:pt x="154" y="216"/>
                    <a:pt x="152" y="219"/>
                    <a:pt x="151" y="221"/>
                  </a:cubicBezTo>
                  <a:cubicBezTo>
                    <a:pt x="151" y="221"/>
                    <a:pt x="150" y="223"/>
                    <a:pt x="150" y="223"/>
                  </a:cubicBezTo>
                  <a:cubicBezTo>
                    <a:pt x="149" y="223"/>
                    <a:pt x="150" y="223"/>
                    <a:pt x="150" y="223"/>
                  </a:cubicBezTo>
                  <a:cubicBezTo>
                    <a:pt x="149" y="224"/>
                    <a:pt x="148" y="224"/>
                    <a:pt x="148" y="224"/>
                  </a:cubicBezTo>
                  <a:cubicBezTo>
                    <a:pt x="148" y="223"/>
                    <a:pt x="148" y="223"/>
                    <a:pt x="148" y="223"/>
                  </a:cubicBezTo>
                  <a:cubicBezTo>
                    <a:pt x="145" y="223"/>
                    <a:pt x="145" y="215"/>
                    <a:pt x="147" y="213"/>
                  </a:cubicBezTo>
                  <a:cubicBezTo>
                    <a:pt x="149" y="210"/>
                    <a:pt x="150" y="208"/>
                    <a:pt x="150" y="203"/>
                  </a:cubicBezTo>
                  <a:cubicBezTo>
                    <a:pt x="149" y="199"/>
                    <a:pt x="149" y="199"/>
                    <a:pt x="149" y="199"/>
                  </a:cubicBezTo>
                  <a:close/>
                  <a:moveTo>
                    <a:pt x="68" y="0"/>
                  </a:moveTo>
                  <a:cubicBezTo>
                    <a:pt x="68" y="0"/>
                    <a:pt x="68" y="0"/>
                    <a:pt x="68" y="0"/>
                  </a:cubicBezTo>
                  <a:cubicBezTo>
                    <a:pt x="58" y="9"/>
                    <a:pt x="58" y="9"/>
                    <a:pt x="58" y="9"/>
                  </a:cubicBezTo>
                  <a:cubicBezTo>
                    <a:pt x="57" y="12"/>
                    <a:pt x="55" y="15"/>
                    <a:pt x="54" y="19"/>
                  </a:cubicBezTo>
                  <a:cubicBezTo>
                    <a:pt x="53" y="21"/>
                    <a:pt x="53" y="25"/>
                    <a:pt x="52" y="27"/>
                  </a:cubicBezTo>
                  <a:cubicBezTo>
                    <a:pt x="49" y="31"/>
                    <a:pt x="42" y="30"/>
                    <a:pt x="37" y="30"/>
                  </a:cubicBezTo>
                  <a:cubicBezTo>
                    <a:pt x="36" y="30"/>
                    <a:pt x="36" y="30"/>
                    <a:pt x="35" y="30"/>
                  </a:cubicBezTo>
                  <a:cubicBezTo>
                    <a:pt x="29" y="36"/>
                    <a:pt x="34" y="50"/>
                    <a:pt x="29" y="57"/>
                  </a:cubicBezTo>
                  <a:cubicBezTo>
                    <a:pt x="27" y="60"/>
                    <a:pt x="24" y="62"/>
                    <a:pt x="21" y="65"/>
                  </a:cubicBezTo>
                  <a:cubicBezTo>
                    <a:pt x="21" y="65"/>
                    <a:pt x="21" y="65"/>
                    <a:pt x="21" y="65"/>
                  </a:cubicBezTo>
                  <a:cubicBezTo>
                    <a:pt x="21" y="66"/>
                    <a:pt x="22" y="72"/>
                    <a:pt x="21" y="73"/>
                  </a:cubicBezTo>
                  <a:cubicBezTo>
                    <a:pt x="21" y="78"/>
                    <a:pt x="18" y="80"/>
                    <a:pt x="16" y="84"/>
                  </a:cubicBezTo>
                  <a:cubicBezTo>
                    <a:pt x="15" y="88"/>
                    <a:pt x="14" y="93"/>
                    <a:pt x="12" y="96"/>
                  </a:cubicBezTo>
                  <a:cubicBezTo>
                    <a:pt x="9" y="102"/>
                    <a:pt x="7" y="110"/>
                    <a:pt x="6" y="117"/>
                  </a:cubicBezTo>
                  <a:cubicBezTo>
                    <a:pt x="5" y="124"/>
                    <a:pt x="0" y="130"/>
                    <a:pt x="1" y="137"/>
                  </a:cubicBezTo>
                  <a:cubicBezTo>
                    <a:pt x="2" y="141"/>
                    <a:pt x="2" y="141"/>
                    <a:pt x="2" y="141"/>
                  </a:cubicBezTo>
                  <a:cubicBezTo>
                    <a:pt x="2" y="141"/>
                    <a:pt x="2" y="141"/>
                    <a:pt x="2" y="141"/>
                  </a:cubicBezTo>
                  <a:cubicBezTo>
                    <a:pt x="5" y="142"/>
                    <a:pt x="6" y="141"/>
                    <a:pt x="9" y="141"/>
                  </a:cubicBezTo>
                  <a:cubicBezTo>
                    <a:pt x="9" y="144"/>
                    <a:pt x="8" y="147"/>
                    <a:pt x="8" y="150"/>
                  </a:cubicBezTo>
                  <a:cubicBezTo>
                    <a:pt x="11" y="150"/>
                    <a:pt x="14" y="151"/>
                    <a:pt x="18" y="151"/>
                  </a:cubicBezTo>
                  <a:cubicBezTo>
                    <a:pt x="21" y="151"/>
                    <a:pt x="23" y="151"/>
                    <a:pt x="26" y="153"/>
                  </a:cubicBezTo>
                  <a:cubicBezTo>
                    <a:pt x="29" y="155"/>
                    <a:pt x="33" y="160"/>
                    <a:pt x="36" y="161"/>
                  </a:cubicBezTo>
                  <a:cubicBezTo>
                    <a:pt x="39" y="162"/>
                    <a:pt x="42" y="163"/>
                    <a:pt x="45" y="163"/>
                  </a:cubicBezTo>
                  <a:cubicBezTo>
                    <a:pt x="47" y="164"/>
                    <a:pt x="50" y="164"/>
                    <a:pt x="52" y="165"/>
                  </a:cubicBezTo>
                  <a:cubicBezTo>
                    <a:pt x="56" y="171"/>
                    <a:pt x="68" y="167"/>
                    <a:pt x="72" y="165"/>
                  </a:cubicBezTo>
                  <a:cubicBezTo>
                    <a:pt x="76" y="164"/>
                    <a:pt x="79" y="162"/>
                    <a:pt x="82" y="161"/>
                  </a:cubicBezTo>
                  <a:cubicBezTo>
                    <a:pt x="84" y="160"/>
                    <a:pt x="87" y="159"/>
                    <a:pt x="89" y="161"/>
                  </a:cubicBezTo>
                  <a:cubicBezTo>
                    <a:pt x="89" y="162"/>
                    <a:pt x="91" y="167"/>
                    <a:pt x="91" y="168"/>
                  </a:cubicBezTo>
                  <a:cubicBezTo>
                    <a:pt x="91" y="168"/>
                    <a:pt x="91" y="168"/>
                    <a:pt x="91" y="168"/>
                  </a:cubicBezTo>
                  <a:cubicBezTo>
                    <a:pt x="93" y="166"/>
                    <a:pt x="95" y="178"/>
                    <a:pt x="96" y="179"/>
                  </a:cubicBezTo>
                  <a:cubicBezTo>
                    <a:pt x="97" y="181"/>
                    <a:pt x="101" y="181"/>
                    <a:pt x="103" y="185"/>
                  </a:cubicBezTo>
                  <a:cubicBezTo>
                    <a:pt x="104" y="186"/>
                    <a:pt x="111" y="193"/>
                    <a:pt x="108" y="188"/>
                  </a:cubicBezTo>
                  <a:cubicBezTo>
                    <a:pt x="106" y="185"/>
                    <a:pt x="107" y="180"/>
                    <a:pt x="105" y="177"/>
                  </a:cubicBezTo>
                  <a:cubicBezTo>
                    <a:pt x="101" y="172"/>
                    <a:pt x="103" y="172"/>
                    <a:pt x="102" y="167"/>
                  </a:cubicBezTo>
                  <a:cubicBezTo>
                    <a:pt x="102" y="165"/>
                    <a:pt x="96" y="166"/>
                    <a:pt x="95" y="164"/>
                  </a:cubicBezTo>
                  <a:cubicBezTo>
                    <a:pt x="94" y="161"/>
                    <a:pt x="94" y="155"/>
                    <a:pt x="91" y="155"/>
                  </a:cubicBezTo>
                  <a:cubicBezTo>
                    <a:pt x="82" y="152"/>
                    <a:pt x="84" y="152"/>
                    <a:pt x="82" y="143"/>
                  </a:cubicBezTo>
                  <a:cubicBezTo>
                    <a:pt x="80" y="134"/>
                    <a:pt x="82" y="130"/>
                    <a:pt x="71" y="130"/>
                  </a:cubicBezTo>
                  <a:cubicBezTo>
                    <a:pt x="71" y="127"/>
                    <a:pt x="76" y="126"/>
                    <a:pt x="78" y="122"/>
                  </a:cubicBezTo>
                  <a:cubicBezTo>
                    <a:pt x="78" y="120"/>
                    <a:pt x="78" y="111"/>
                    <a:pt x="78" y="112"/>
                  </a:cubicBezTo>
                  <a:cubicBezTo>
                    <a:pt x="82" y="112"/>
                    <a:pt x="79" y="129"/>
                    <a:pt x="91" y="123"/>
                  </a:cubicBezTo>
                  <a:cubicBezTo>
                    <a:pt x="94" y="122"/>
                    <a:pt x="98" y="114"/>
                    <a:pt x="98" y="118"/>
                  </a:cubicBezTo>
                  <a:cubicBezTo>
                    <a:pt x="99" y="121"/>
                    <a:pt x="97" y="123"/>
                    <a:pt x="97" y="125"/>
                  </a:cubicBezTo>
                  <a:cubicBezTo>
                    <a:pt x="97" y="138"/>
                    <a:pt x="107" y="127"/>
                    <a:pt x="106" y="135"/>
                  </a:cubicBezTo>
                  <a:cubicBezTo>
                    <a:pt x="105" y="140"/>
                    <a:pt x="110" y="133"/>
                    <a:pt x="112" y="135"/>
                  </a:cubicBezTo>
                  <a:cubicBezTo>
                    <a:pt x="115" y="136"/>
                    <a:pt x="111" y="144"/>
                    <a:pt x="110" y="146"/>
                  </a:cubicBezTo>
                  <a:cubicBezTo>
                    <a:pt x="106" y="152"/>
                    <a:pt x="111" y="154"/>
                    <a:pt x="117" y="154"/>
                  </a:cubicBezTo>
                  <a:cubicBezTo>
                    <a:pt x="117" y="155"/>
                    <a:pt x="114" y="156"/>
                    <a:pt x="113" y="157"/>
                  </a:cubicBezTo>
                  <a:cubicBezTo>
                    <a:pt x="111" y="158"/>
                    <a:pt x="111" y="161"/>
                    <a:pt x="111" y="163"/>
                  </a:cubicBezTo>
                  <a:cubicBezTo>
                    <a:pt x="111" y="164"/>
                    <a:pt x="111" y="165"/>
                    <a:pt x="111" y="165"/>
                  </a:cubicBezTo>
                  <a:cubicBezTo>
                    <a:pt x="112" y="166"/>
                    <a:pt x="112" y="167"/>
                    <a:pt x="114" y="167"/>
                  </a:cubicBezTo>
                  <a:cubicBezTo>
                    <a:pt x="114" y="168"/>
                    <a:pt x="115" y="168"/>
                    <a:pt x="116" y="168"/>
                  </a:cubicBezTo>
                  <a:cubicBezTo>
                    <a:pt x="117" y="168"/>
                    <a:pt x="118" y="169"/>
                    <a:pt x="119" y="169"/>
                  </a:cubicBezTo>
                  <a:cubicBezTo>
                    <a:pt x="120" y="169"/>
                    <a:pt x="121" y="169"/>
                    <a:pt x="122" y="169"/>
                  </a:cubicBezTo>
                  <a:cubicBezTo>
                    <a:pt x="123" y="169"/>
                    <a:pt x="123" y="169"/>
                    <a:pt x="124" y="169"/>
                  </a:cubicBezTo>
                  <a:cubicBezTo>
                    <a:pt x="124" y="171"/>
                    <a:pt x="125" y="172"/>
                    <a:pt x="126" y="173"/>
                  </a:cubicBezTo>
                  <a:cubicBezTo>
                    <a:pt x="130" y="171"/>
                    <a:pt x="128" y="166"/>
                    <a:pt x="129" y="162"/>
                  </a:cubicBezTo>
                  <a:cubicBezTo>
                    <a:pt x="129" y="158"/>
                    <a:pt x="134" y="149"/>
                    <a:pt x="133" y="145"/>
                  </a:cubicBezTo>
                  <a:cubicBezTo>
                    <a:pt x="131" y="141"/>
                    <a:pt x="132" y="140"/>
                    <a:pt x="133" y="135"/>
                  </a:cubicBezTo>
                  <a:cubicBezTo>
                    <a:pt x="136" y="129"/>
                    <a:pt x="141" y="123"/>
                    <a:pt x="143" y="117"/>
                  </a:cubicBezTo>
                  <a:cubicBezTo>
                    <a:pt x="144" y="115"/>
                    <a:pt x="145" y="108"/>
                    <a:pt x="146" y="108"/>
                  </a:cubicBezTo>
                  <a:cubicBezTo>
                    <a:pt x="148" y="113"/>
                    <a:pt x="151" y="118"/>
                    <a:pt x="154" y="122"/>
                  </a:cubicBezTo>
                  <a:cubicBezTo>
                    <a:pt x="156" y="124"/>
                    <a:pt x="160" y="127"/>
                    <a:pt x="159" y="130"/>
                  </a:cubicBezTo>
                  <a:cubicBezTo>
                    <a:pt x="157" y="137"/>
                    <a:pt x="150" y="160"/>
                    <a:pt x="158" y="163"/>
                  </a:cubicBezTo>
                  <a:cubicBezTo>
                    <a:pt x="161" y="165"/>
                    <a:pt x="170" y="161"/>
                    <a:pt x="172" y="158"/>
                  </a:cubicBezTo>
                  <a:cubicBezTo>
                    <a:pt x="177" y="152"/>
                    <a:pt x="181" y="144"/>
                    <a:pt x="186" y="138"/>
                  </a:cubicBezTo>
                  <a:cubicBezTo>
                    <a:pt x="187" y="136"/>
                    <a:pt x="196" y="127"/>
                    <a:pt x="196" y="125"/>
                  </a:cubicBezTo>
                  <a:cubicBezTo>
                    <a:pt x="195" y="125"/>
                    <a:pt x="194" y="122"/>
                    <a:pt x="194" y="121"/>
                  </a:cubicBezTo>
                  <a:cubicBezTo>
                    <a:pt x="193" y="120"/>
                    <a:pt x="189" y="125"/>
                    <a:pt x="189" y="125"/>
                  </a:cubicBezTo>
                  <a:cubicBezTo>
                    <a:pt x="187" y="128"/>
                    <a:pt x="178" y="141"/>
                    <a:pt x="176" y="141"/>
                  </a:cubicBezTo>
                  <a:cubicBezTo>
                    <a:pt x="176" y="133"/>
                    <a:pt x="181" y="122"/>
                    <a:pt x="183" y="115"/>
                  </a:cubicBezTo>
                  <a:cubicBezTo>
                    <a:pt x="186" y="106"/>
                    <a:pt x="186" y="93"/>
                    <a:pt x="197" y="96"/>
                  </a:cubicBezTo>
                  <a:cubicBezTo>
                    <a:pt x="197" y="103"/>
                    <a:pt x="193" y="118"/>
                    <a:pt x="198" y="123"/>
                  </a:cubicBezTo>
                  <a:cubicBezTo>
                    <a:pt x="208" y="135"/>
                    <a:pt x="209" y="120"/>
                    <a:pt x="209" y="112"/>
                  </a:cubicBezTo>
                  <a:cubicBezTo>
                    <a:pt x="211" y="109"/>
                    <a:pt x="215" y="105"/>
                    <a:pt x="215" y="103"/>
                  </a:cubicBezTo>
                  <a:cubicBezTo>
                    <a:pt x="212" y="101"/>
                    <a:pt x="209" y="94"/>
                    <a:pt x="208" y="91"/>
                  </a:cubicBezTo>
                  <a:cubicBezTo>
                    <a:pt x="205" y="81"/>
                    <a:pt x="208" y="87"/>
                    <a:pt x="200" y="85"/>
                  </a:cubicBezTo>
                  <a:cubicBezTo>
                    <a:pt x="197" y="84"/>
                    <a:pt x="196" y="81"/>
                    <a:pt x="194" y="80"/>
                  </a:cubicBezTo>
                  <a:cubicBezTo>
                    <a:pt x="193" y="77"/>
                    <a:pt x="188" y="78"/>
                    <a:pt x="187" y="75"/>
                  </a:cubicBezTo>
                  <a:cubicBezTo>
                    <a:pt x="187" y="75"/>
                    <a:pt x="187" y="75"/>
                    <a:pt x="187" y="74"/>
                  </a:cubicBezTo>
                  <a:cubicBezTo>
                    <a:pt x="187" y="74"/>
                    <a:pt x="187" y="74"/>
                    <a:pt x="187" y="74"/>
                  </a:cubicBezTo>
                  <a:cubicBezTo>
                    <a:pt x="181" y="74"/>
                    <a:pt x="172" y="74"/>
                    <a:pt x="166" y="75"/>
                  </a:cubicBezTo>
                  <a:cubicBezTo>
                    <a:pt x="161" y="76"/>
                    <a:pt x="152" y="83"/>
                    <a:pt x="149" y="77"/>
                  </a:cubicBezTo>
                  <a:cubicBezTo>
                    <a:pt x="147" y="75"/>
                    <a:pt x="143" y="68"/>
                    <a:pt x="141" y="68"/>
                  </a:cubicBezTo>
                  <a:cubicBezTo>
                    <a:pt x="140" y="66"/>
                    <a:pt x="135" y="64"/>
                    <a:pt x="133" y="63"/>
                  </a:cubicBezTo>
                  <a:cubicBezTo>
                    <a:pt x="131" y="62"/>
                    <a:pt x="129" y="60"/>
                    <a:pt x="127" y="58"/>
                  </a:cubicBezTo>
                  <a:cubicBezTo>
                    <a:pt x="122" y="54"/>
                    <a:pt x="117" y="49"/>
                    <a:pt x="111" y="47"/>
                  </a:cubicBezTo>
                  <a:cubicBezTo>
                    <a:pt x="107" y="46"/>
                    <a:pt x="104" y="44"/>
                    <a:pt x="100" y="41"/>
                  </a:cubicBezTo>
                  <a:cubicBezTo>
                    <a:pt x="98" y="38"/>
                    <a:pt x="96" y="34"/>
                    <a:pt x="93" y="32"/>
                  </a:cubicBezTo>
                  <a:cubicBezTo>
                    <a:pt x="91" y="30"/>
                    <a:pt x="87" y="30"/>
                    <a:pt x="85" y="27"/>
                  </a:cubicBezTo>
                  <a:cubicBezTo>
                    <a:pt x="84" y="25"/>
                    <a:pt x="82" y="23"/>
                    <a:pt x="81" y="22"/>
                  </a:cubicBezTo>
                  <a:cubicBezTo>
                    <a:pt x="79" y="20"/>
                    <a:pt x="77" y="18"/>
                    <a:pt x="75" y="16"/>
                  </a:cubicBezTo>
                  <a:cubicBezTo>
                    <a:pt x="73" y="14"/>
                    <a:pt x="73" y="9"/>
                    <a:pt x="71" y="7"/>
                  </a:cubicBezTo>
                  <a:cubicBezTo>
                    <a:pt x="69" y="6"/>
                    <a:pt x="68" y="2"/>
                    <a:pt x="68"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36" name="JEFF DAVIS"/>
            <p:cNvSpPr>
              <a:spLocks/>
            </p:cNvSpPr>
            <p:nvPr/>
          </p:nvSpPr>
          <p:spPr bwMode="auto">
            <a:xfrm>
              <a:off x="4921250" y="4308475"/>
              <a:ext cx="404813" cy="354013"/>
            </a:xfrm>
            <a:custGeom>
              <a:avLst/>
              <a:gdLst>
                <a:gd name="T0" fmla="*/ 170 w 170"/>
                <a:gd name="T1" fmla="*/ 4 h 149"/>
                <a:gd name="T2" fmla="*/ 170 w 170"/>
                <a:gd name="T3" fmla="*/ 66 h 149"/>
                <a:gd name="T4" fmla="*/ 132 w 170"/>
                <a:gd name="T5" fmla="*/ 66 h 149"/>
                <a:gd name="T6" fmla="*/ 132 w 170"/>
                <a:gd name="T7" fmla="*/ 110 h 149"/>
                <a:gd name="T8" fmla="*/ 120 w 170"/>
                <a:gd name="T9" fmla="*/ 110 h 149"/>
                <a:gd name="T10" fmla="*/ 120 w 170"/>
                <a:gd name="T11" fmla="*/ 116 h 149"/>
                <a:gd name="T12" fmla="*/ 132 w 170"/>
                <a:gd name="T13" fmla="*/ 116 h 149"/>
                <a:gd name="T14" fmla="*/ 132 w 170"/>
                <a:gd name="T15" fmla="*/ 128 h 149"/>
                <a:gd name="T16" fmla="*/ 132 w 170"/>
                <a:gd name="T17" fmla="*/ 128 h 149"/>
                <a:gd name="T18" fmla="*/ 132 w 170"/>
                <a:gd name="T19" fmla="*/ 149 h 149"/>
                <a:gd name="T20" fmla="*/ 88 w 170"/>
                <a:gd name="T21" fmla="*/ 149 h 149"/>
                <a:gd name="T22" fmla="*/ 88 w 170"/>
                <a:gd name="T23" fmla="*/ 149 h 149"/>
                <a:gd name="T24" fmla="*/ 0 w 170"/>
                <a:gd name="T25" fmla="*/ 149 h 149"/>
                <a:gd name="T26" fmla="*/ 0 w 170"/>
                <a:gd name="T27" fmla="*/ 84 h 149"/>
                <a:gd name="T28" fmla="*/ 0 w 170"/>
                <a:gd name="T29" fmla="*/ 84 h 149"/>
                <a:gd name="T30" fmla="*/ 4 w 170"/>
                <a:gd name="T31" fmla="*/ 77 h 149"/>
                <a:gd name="T32" fmla="*/ 14 w 170"/>
                <a:gd name="T33" fmla="*/ 73 h 149"/>
                <a:gd name="T34" fmla="*/ 21 w 170"/>
                <a:gd name="T35" fmla="*/ 67 h 149"/>
                <a:gd name="T36" fmla="*/ 21 w 170"/>
                <a:gd name="T37" fmla="*/ 66 h 149"/>
                <a:gd name="T38" fmla="*/ 24 w 170"/>
                <a:gd name="T39" fmla="*/ 58 h 149"/>
                <a:gd name="T40" fmla="*/ 36 w 170"/>
                <a:gd name="T41" fmla="*/ 53 h 149"/>
                <a:gd name="T42" fmla="*/ 48 w 170"/>
                <a:gd name="T43" fmla="*/ 42 h 149"/>
                <a:gd name="T44" fmla="*/ 58 w 170"/>
                <a:gd name="T45" fmla="*/ 36 h 149"/>
                <a:gd name="T46" fmla="*/ 69 w 170"/>
                <a:gd name="T47" fmla="*/ 27 h 149"/>
                <a:gd name="T48" fmla="*/ 76 w 170"/>
                <a:gd name="T49" fmla="*/ 25 h 149"/>
                <a:gd name="T50" fmla="*/ 76 w 170"/>
                <a:gd name="T51" fmla="*/ 25 h 149"/>
                <a:gd name="T52" fmla="*/ 96 w 170"/>
                <a:gd name="T53" fmla="*/ 21 h 149"/>
                <a:gd name="T54" fmla="*/ 103 w 170"/>
                <a:gd name="T55" fmla="*/ 16 h 149"/>
                <a:gd name="T56" fmla="*/ 108 w 170"/>
                <a:gd name="T57" fmla="*/ 11 h 149"/>
                <a:gd name="T58" fmla="*/ 114 w 170"/>
                <a:gd name="T59" fmla="*/ 7 h 149"/>
                <a:gd name="T60" fmla="*/ 125 w 170"/>
                <a:gd name="T61" fmla="*/ 5 h 149"/>
                <a:gd name="T62" fmla="*/ 125 w 170"/>
                <a:gd name="T63" fmla="*/ 5 h 149"/>
                <a:gd name="T64" fmla="*/ 128 w 170"/>
                <a:gd name="T65" fmla="*/ 6 h 149"/>
                <a:gd name="T66" fmla="*/ 137 w 170"/>
                <a:gd name="T67" fmla="*/ 9 h 149"/>
                <a:gd name="T68" fmla="*/ 144 w 170"/>
                <a:gd name="T69" fmla="*/ 10 h 149"/>
                <a:gd name="T70" fmla="*/ 145 w 170"/>
                <a:gd name="T71" fmla="*/ 9 h 149"/>
                <a:gd name="T72" fmla="*/ 145 w 170"/>
                <a:gd name="T73" fmla="*/ 7 h 149"/>
                <a:gd name="T74" fmla="*/ 147 w 170"/>
                <a:gd name="T75" fmla="*/ 3 h 149"/>
                <a:gd name="T76" fmla="*/ 151 w 170"/>
                <a:gd name="T77" fmla="*/ 0 h 149"/>
                <a:gd name="T78" fmla="*/ 151 w 170"/>
                <a:gd name="T79" fmla="*/ 0 h 149"/>
                <a:gd name="T80" fmla="*/ 170 w 170"/>
                <a:gd name="T81" fmla="*/ 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0" h="149">
                  <a:moveTo>
                    <a:pt x="170" y="4"/>
                  </a:moveTo>
                  <a:cubicBezTo>
                    <a:pt x="170" y="66"/>
                    <a:pt x="170" y="66"/>
                    <a:pt x="170" y="66"/>
                  </a:cubicBezTo>
                  <a:cubicBezTo>
                    <a:pt x="132" y="66"/>
                    <a:pt x="132" y="66"/>
                    <a:pt x="132" y="66"/>
                  </a:cubicBezTo>
                  <a:cubicBezTo>
                    <a:pt x="132" y="110"/>
                    <a:pt x="132" y="110"/>
                    <a:pt x="132" y="110"/>
                  </a:cubicBezTo>
                  <a:cubicBezTo>
                    <a:pt x="120" y="110"/>
                    <a:pt x="120" y="110"/>
                    <a:pt x="120" y="110"/>
                  </a:cubicBezTo>
                  <a:cubicBezTo>
                    <a:pt x="120" y="116"/>
                    <a:pt x="120" y="116"/>
                    <a:pt x="120" y="116"/>
                  </a:cubicBezTo>
                  <a:cubicBezTo>
                    <a:pt x="132" y="116"/>
                    <a:pt x="132" y="116"/>
                    <a:pt x="132" y="116"/>
                  </a:cubicBezTo>
                  <a:cubicBezTo>
                    <a:pt x="132" y="128"/>
                    <a:pt x="132" y="128"/>
                    <a:pt x="132" y="128"/>
                  </a:cubicBezTo>
                  <a:cubicBezTo>
                    <a:pt x="132" y="128"/>
                    <a:pt x="132" y="128"/>
                    <a:pt x="132" y="128"/>
                  </a:cubicBezTo>
                  <a:cubicBezTo>
                    <a:pt x="132" y="149"/>
                    <a:pt x="132" y="149"/>
                    <a:pt x="132" y="149"/>
                  </a:cubicBezTo>
                  <a:cubicBezTo>
                    <a:pt x="88" y="149"/>
                    <a:pt x="88" y="149"/>
                    <a:pt x="88" y="149"/>
                  </a:cubicBezTo>
                  <a:cubicBezTo>
                    <a:pt x="88" y="149"/>
                    <a:pt x="88" y="149"/>
                    <a:pt x="88" y="149"/>
                  </a:cubicBezTo>
                  <a:cubicBezTo>
                    <a:pt x="0" y="149"/>
                    <a:pt x="0" y="149"/>
                    <a:pt x="0" y="149"/>
                  </a:cubicBezTo>
                  <a:cubicBezTo>
                    <a:pt x="0" y="84"/>
                    <a:pt x="0" y="84"/>
                    <a:pt x="0" y="84"/>
                  </a:cubicBezTo>
                  <a:cubicBezTo>
                    <a:pt x="0" y="84"/>
                    <a:pt x="0" y="84"/>
                    <a:pt x="0" y="84"/>
                  </a:cubicBezTo>
                  <a:cubicBezTo>
                    <a:pt x="4" y="77"/>
                    <a:pt x="4" y="77"/>
                    <a:pt x="4" y="77"/>
                  </a:cubicBezTo>
                  <a:cubicBezTo>
                    <a:pt x="7" y="75"/>
                    <a:pt x="10" y="74"/>
                    <a:pt x="14" y="73"/>
                  </a:cubicBezTo>
                  <a:cubicBezTo>
                    <a:pt x="16" y="71"/>
                    <a:pt x="18" y="68"/>
                    <a:pt x="21" y="67"/>
                  </a:cubicBezTo>
                  <a:cubicBezTo>
                    <a:pt x="21" y="67"/>
                    <a:pt x="21" y="67"/>
                    <a:pt x="21" y="66"/>
                  </a:cubicBezTo>
                  <a:cubicBezTo>
                    <a:pt x="22" y="64"/>
                    <a:pt x="23" y="61"/>
                    <a:pt x="24" y="58"/>
                  </a:cubicBezTo>
                  <a:cubicBezTo>
                    <a:pt x="28" y="53"/>
                    <a:pt x="31" y="55"/>
                    <a:pt x="36" y="53"/>
                  </a:cubicBezTo>
                  <a:cubicBezTo>
                    <a:pt x="41" y="51"/>
                    <a:pt x="44" y="45"/>
                    <a:pt x="48" y="42"/>
                  </a:cubicBezTo>
                  <a:cubicBezTo>
                    <a:pt x="51" y="40"/>
                    <a:pt x="55" y="38"/>
                    <a:pt x="58" y="36"/>
                  </a:cubicBezTo>
                  <a:cubicBezTo>
                    <a:pt x="62" y="34"/>
                    <a:pt x="65" y="30"/>
                    <a:pt x="69" y="27"/>
                  </a:cubicBezTo>
                  <a:cubicBezTo>
                    <a:pt x="72" y="26"/>
                    <a:pt x="74" y="26"/>
                    <a:pt x="76" y="25"/>
                  </a:cubicBezTo>
                  <a:cubicBezTo>
                    <a:pt x="76" y="25"/>
                    <a:pt x="76" y="25"/>
                    <a:pt x="76" y="25"/>
                  </a:cubicBezTo>
                  <a:cubicBezTo>
                    <a:pt x="83" y="23"/>
                    <a:pt x="89" y="23"/>
                    <a:pt x="96" y="21"/>
                  </a:cubicBezTo>
                  <a:cubicBezTo>
                    <a:pt x="98" y="20"/>
                    <a:pt x="101" y="17"/>
                    <a:pt x="103" y="16"/>
                  </a:cubicBezTo>
                  <a:cubicBezTo>
                    <a:pt x="105" y="15"/>
                    <a:pt x="106" y="12"/>
                    <a:pt x="108" y="11"/>
                  </a:cubicBezTo>
                  <a:cubicBezTo>
                    <a:pt x="110" y="9"/>
                    <a:pt x="112" y="8"/>
                    <a:pt x="114" y="7"/>
                  </a:cubicBezTo>
                  <a:cubicBezTo>
                    <a:pt x="125" y="5"/>
                    <a:pt x="125" y="5"/>
                    <a:pt x="125" y="5"/>
                  </a:cubicBezTo>
                  <a:cubicBezTo>
                    <a:pt x="125" y="5"/>
                    <a:pt x="125" y="5"/>
                    <a:pt x="125" y="5"/>
                  </a:cubicBezTo>
                  <a:cubicBezTo>
                    <a:pt x="126" y="5"/>
                    <a:pt x="127" y="6"/>
                    <a:pt x="128" y="6"/>
                  </a:cubicBezTo>
                  <a:cubicBezTo>
                    <a:pt x="131" y="6"/>
                    <a:pt x="135" y="8"/>
                    <a:pt x="137" y="9"/>
                  </a:cubicBezTo>
                  <a:cubicBezTo>
                    <a:pt x="139" y="10"/>
                    <a:pt x="143" y="13"/>
                    <a:pt x="144" y="10"/>
                  </a:cubicBezTo>
                  <a:cubicBezTo>
                    <a:pt x="145" y="9"/>
                    <a:pt x="145" y="9"/>
                    <a:pt x="145" y="9"/>
                  </a:cubicBezTo>
                  <a:cubicBezTo>
                    <a:pt x="145" y="9"/>
                    <a:pt x="145" y="8"/>
                    <a:pt x="145" y="7"/>
                  </a:cubicBezTo>
                  <a:cubicBezTo>
                    <a:pt x="145" y="5"/>
                    <a:pt x="146" y="4"/>
                    <a:pt x="147" y="3"/>
                  </a:cubicBezTo>
                  <a:cubicBezTo>
                    <a:pt x="151" y="0"/>
                    <a:pt x="151" y="0"/>
                    <a:pt x="151" y="0"/>
                  </a:cubicBezTo>
                  <a:cubicBezTo>
                    <a:pt x="151" y="0"/>
                    <a:pt x="151" y="0"/>
                    <a:pt x="151" y="0"/>
                  </a:cubicBezTo>
                  <a:cubicBezTo>
                    <a:pt x="170" y="4"/>
                    <a:pt x="170" y="4"/>
                    <a:pt x="170" y="4"/>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37" name="IRWIN"/>
            <p:cNvSpPr>
              <a:spLocks/>
            </p:cNvSpPr>
            <p:nvPr/>
          </p:nvSpPr>
          <p:spPr bwMode="auto">
            <a:xfrm>
              <a:off x="4268788" y="4546600"/>
              <a:ext cx="495300" cy="347663"/>
            </a:xfrm>
            <a:custGeom>
              <a:avLst/>
              <a:gdLst>
                <a:gd name="T0" fmla="*/ 19 w 208"/>
                <a:gd name="T1" fmla="*/ 5 h 146"/>
                <a:gd name="T2" fmla="*/ 54 w 208"/>
                <a:gd name="T3" fmla="*/ 5 h 146"/>
                <a:gd name="T4" fmla="*/ 54 w 208"/>
                <a:gd name="T5" fmla="*/ 0 h 146"/>
                <a:gd name="T6" fmla="*/ 67 w 208"/>
                <a:gd name="T7" fmla="*/ 0 h 146"/>
                <a:gd name="T8" fmla="*/ 67 w 208"/>
                <a:gd name="T9" fmla="*/ 5 h 146"/>
                <a:gd name="T10" fmla="*/ 74 w 208"/>
                <a:gd name="T11" fmla="*/ 5 h 146"/>
                <a:gd name="T12" fmla="*/ 74 w 208"/>
                <a:gd name="T13" fmla="*/ 44 h 146"/>
                <a:gd name="T14" fmla="*/ 97 w 208"/>
                <a:gd name="T15" fmla="*/ 44 h 146"/>
                <a:gd name="T16" fmla="*/ 97 w 208"/>
                <a:gd name="T17" fmla="*/ 58 h 146"/>
                <a:gd name="T18" fmla="*/ 133 w 208"/>
                <a:gd name="T19" fmla="*/ 58 h 146"/>
                <a:gd name="T20" fmla="*/ 133 w 208"/>
                <a:gd name="T21" fmla="*/ 45 h 146"/>
                <a:gd name="T22" fmla="*/ 208 w 208"/>
                <a:gd name="T23" fmla="*/ 45 h 146"/>
                <a:gd name="T24" fmla="*/ 208 w 208"/>
                <a:gd name="T25" fmla="*/ 45 h 146"/>
                <a:gd name="T26" fmla="*/ 206 w 208"/>
                <a:gd name="T27" fmla="*/ 54 h 146"/>
                <a:gd name="T28" fmla="*/ 203 w 208"/>
                <a:gd name="T29" fmla="*/ 62 h 146"/>
                <a:gd name="T30" fmla="*/ 197 w 208"/>
                <a:gd name="T31" fmla="*/ 67 h 146"/>
                <a:gd name="T32" fmla="*/ 185 w 208"/>
                <a:gd name="T33" fmla="*/ 79 h 146"/>
                <a:gd name="T34" fmla="*/ 182 w 208"/>
                <a:gd name="T35" fmla="*/ 104 h 146"/>
                <a:gd name="T36" fmla="*/ 170 w 208"/>
                <a:gd name="T37" fmla="*/ 129 h 146"/>
                <a:gd name="T38" fmla="*/ 162 w 208"/>
                <a:gd name="T39" fmla="*/ 146 h 146"/>
                <a:gd name="T40" fmla="*/ 149 w 208"/>
                <a:gd name="T41" fmla="*/ 146 h 146"/>
                <a:gd name="T42" fmla="*/ 149 w 208"/>
                <a:gd name="T43" fmla="*/ 146 h 146"/>
                <a:gd name="T44" fmla="*/ 68 w 208"/>
                <a:gd name="T45" fmla="*/ 146 h 146"/>
                <a:gd name="T46" fmla="*/ 68 w 208"/>
                <a:gd name="T47" fmla="*/ 146 h 146"/>
                <a:gd name="T48" fmla="*/ 62 w 208"/>
                <a:gd name="T49" fmla="*/ 144 h 146"/>
                <a:gd name="T50" fmla="*/ 61 w 208"/>
                <a:gd name="T51" fmla="*/ 143 h 146"/>
                <a:gd name="T52" fmla="*/ 49 w 208"/>
                <a:gd name="T53" fmla="*/ 139 h 146"/>
                <a:gd name="T54" fmla="*/ 47 w 208"/>
                <a:gd name="T55" fmla="*/ 133 h 146"/>
                <a:gd name="T56" fmla="*/ 45 w 208"/>
                <a:gd name="T57" fmla="*/ 123 h 146"/>
                <a:gd name="T58" fmla="*/ 34 w 208"/>
                <a:gd name="T59" fmla="*/ 105 h 146"/>
                <a:gd name="T60" fmla="*/ 13 w 208"/>
                <a:gd name="T61" fmla="*/ 105 h 146"/>
                <a:gd name="T62" fmla="*/ 13 w 208"/>
                <a:gd name="T63" fmla="*/ 98 h 146"/>
                <a:gd name="T64" fmla="*/ 0 w 208"/>
                <a:gd name="T65" fmla="*/ 98 h 146"/>
                <a:gd name="T66" fmla="*/ 0 w 208"/>
                <a:gd name="T67" fmla="*/ 85 h 146"/>
                <a:gd name="T68" fmla="*/ 0 w 208"/>
                <a:gd name="T69" fmla="*/ 85 h 146"/>
                <a:gd name="T70" fmla="*/ 3 w 208"/>
                <a:gd name="T71" fmla="*/ 62 h 146"/>
                <a:gd name="T72" fmla="*/ 4 w 208"/>
                <a:gd name="T73" fmla="*/ 36 h 146"/>
                <a:gd name="T74" fmla="*/ 20 w 208"/>
                <a:gd name="T75" fmla="*/ 28 h 146"/>
                <a:gd name="T76" fmla="*/ 14 w 208"/>
                <a:gd name="T77" fmla="*/ 21 h 146"/>
                <a:gd name="T78" fmla="*/ 17 w 208"/>
                <a:gd name="T79" fmla="*/ 12 h 146"/>
                <a:gd name="T80" fmla="*/ 19 w 208"/>
                <a:gd name="T81" fmla="*/ 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146">
                  <a:moveTo>
                    <a:pt x="19" y="5"/>
                  </a:moveTo>
                  <a:cubicBezTo>
                    <a:pt x="54" y="5"/>
                    <a:pt x="54" y="5"/>
                    <a:pt x="54" y="5"/>
                  </a:cubicBezTo>
                  <a:cubicBezTo>
                    <a:pt x="54" y="0"/>
                    <a:pt x="54" y="0"/>
                    <a:pt x="54" y="0"/>
                  </a:cubicBezTo>
                  <a:cubicBezTo>
                    <a:pt x="67" y="0"/>
                    <a:pt x="67" y="0"/>
                    <a:pt x="67" y="0"/>
                  </a:cubicBezTo>
                  <a:cubicBezTo>
                    <a:pt x="67" y="5"/>
                    <a:pt x="67" y="5"/>
                    <a:pt x="67" y="5"/>
                  </a:cubicBezTo>
                  <a:cubicBezTo>
                    <a:pt x="74" y="5"/>
                    <a:pt x="74" y="5"/>
                    <a:pt x="74" y="5"/>
                  </a:cubicBezTo>
                  <a:cubicBezTo>
                    <a:pt x="74" y="44"/>
                    <a:pt x="74" y="44"/>
                    <a:pt x="74" y="44"/>
                  </a:cubicBezTo>
                  <a:cubicBezTo>
                    <a:pt x="97" y="44"/>
                    <a:pt x="97" y="44"/>
                    <a:pt x="97" y="44"/>
                  </a:cubicBezTo>
                  <a:cubicBezTo>
                    <a:pt x="97" y="58"/>
                    <a:pt x="97" y="58"/>
                    <a:pt x="97" y="58"/>
                  </a:cubicBezTo>
                  <a:cubicBezTo>
                    <a:pt x="133" y="58"/>
                    <a:pt x="133" y="58"/>
                    <a:pt x="133" y="58"/>
                  </a:cubicBezTo>
                  <a:cubicBezTo>
                    <a:pt x="133" y="45"/>
                    <a:pt x="133" y="45"/>
                    <a:pt x="133" y="45"/>
                  </a:cubicBezTo>
                  <a:cubicBezTo>
                    <a:pt x="208" y="45"/>
                    <a:pt x="208" y="45"/>
                    <a:pt x="208" y="45"/>
                  </a:cubicBezTo>
                  <a:cubicBezTo>
                    <a:pt x="208" y="45"/>
                    <a:pt x="208" y="45"/>
                    <a:pt x="208" y="45"/>
                  </a:cubicBezTo>
                  <a:cubicBezTo>
                    <a:pt x="206" y="54"/>
                    <a:pt x="206" y="54"/>
                    <a:pt x="206" y="54"/>
                  </a:cubicBezTo>
                  <a:cubicBezTo>
                    <a:pt x="204" y="56"/>
                    <a:pt x="204" y="59"/>
                    <a:pt x="203" y="62"/>
                  </a:cubicBezTo>
                  <a:cubicBezTo>
                    <a:pt x="202" y="64"/>
                    <a:pt x="200" y="65"/>
                    <a:pt x="197" y="67"/>
                  </a:cubicBezTo>
                  <a:cubicBezTo>
                    <a:pt x="195" y="69"/>
                    <a:pt x="185" y="76"/>
                    <a:pt x="185" y="79"/>
                  </a:cubicBezTo>
                  <a:cubicBezTo>
                    <a:pt x="183" y="80"/>
                    <a:pt x="183" y="101"/>
                    <a:pt x="182" y="104"/>
                  </a:cubicBezTo>
                  <a:cubicBezTo>
                    <a:pt x="180" y="113"/>
                    <a:pt x="173" y="121"/>
                    <a:pt x="170" y="129"/>
                  </a:cubicBezTo>
                  <a:cubicBezTo>
                    <a:pt x="167" y="135"/>
                    <a:pt x="165" y="141"/>
                    <a:pt x="162" y="146"/>
                  </a:cubicBezTo>
                  <a:cubicBezTo>
                    <a:pt x="149" y="146"/>
                    <a:pt x="149" y="146"/>
                    <a:pt x="149" y="146"/>
                  </a:cubicBezTo>
                  <a:cubicBezTo>
                    <a:pt x="149" y="146"/>
                    <a:pt x="149" y="146"/>
                    <a:pt x="149" y="146"/>
                  </a:cubicBezTo>
                  <a:cubicBezTo>
                    <a:pt x="68" y="146"/>
                    <a:pt x="68" y="146"/>
                    <a:pt x="68" y="146"/>
                  </a:cubicBezTo>
                  <a:cubicBezTo>
                    <a:pt x="68" y="146"/>
                    <a:pt x="68" y="146"/>
                    <a:pt x="68" y="146"/>
                  </a:cubicBezTo>
                  <a:cubicBezTo>
                    <a:pt x="62" y="144"/>
                    <a:pt x="62" y="144"/>
                    <a:pt x="62" y="144"/>
                  </a:cubicBezTo>
                  <a:cubicBezTo>
                    <a:pt x="62" y="144"/>
                    <a:pt x="62" y="143"/>
                    <a:pt x="61" y="143"/>
                  </a:cubicBezTo>
                  <a:cubicBezTo>
                    <a:pt x="59" y="141"/>
                    <a:pt x="50" y="141"/>
                    <a:pt x="49" y="139"/>
                  </a:cubicBezTo>
                  <a:cubicBezTo>
                    <a:pt x="48" y="139"/>
                    <a:pt x="48" y="134"/>
                    <a:pt x="47" y="133"/>
                  </a:cubicBezTo>
                  <a:cubicBezTo>
                    <a:pt x="47" y="129"/>
                    <a:pt x="46" y="126"/>
                    <a:pt x="45" y="123"/>
                  </a:cubicBezTo>
                  <a:cubicBezTo>
                    <a:pt x="43" y="117"/>
                    <a:pt x="39" y="109"/>
                    <a:pt x="34" y="105"/>
                  </a:cubicBezTo>
                  <a:cubicBezTo>
                    <a:pt x="13" y="105"/>
                    <a:pt x="13" y="105"/>
                    <a:pt x="13" y="105"/>
                  </a:cubicBezTo>
                  <a:cubicBezTo>
                    <a:pt x="13" y="98"/>
                    <a:pt x="13" y="98"/>
                    <a:pt x="13" y="98"/>
                  </a:cubicBezTo>
                  <a:cubicBezTo>
                    <a:pt x="0" y="98"/>
                    <a:pt x="0" y="98"/>
                    <a:pt x="0" y="98"/>
                  </a:cubicBezTo>
                  <a:cubicBezTo>
                    <a:pt x="0" y="85"/>
                    <a:pt x="0" y="85"/>
                    <a:pt x="0" y="85"/>
                  </a:cubicBezTo>
                  <a:cubicBezTo>
                    <a:pt x="0" y="85"/>
                    <a:pt x="0" y="85"/>
                    <a:pt x="0" y="85"/>
                  </a:cubicBezTo>
                  <a:cubicBezTo>
                    <a:pt x="3" y="79"/>
                    <a:pt x="3" y="69"/>
                    <a:pt x="3" y="62"/>
                  </a:cubicBezTo>
                  <a:cubicBezTo>
                    <a:pt x="4" y="36"/>
                    <a:pt x="4" y="36"/>
                    <a:pt x="4" y="36"/>
                  </a:cubicBezTo>
                  <a:cubicBezTo>
                    <a:pt x="12" y="36"/>
                    <a:pt x="20" y="40"/>
                    <a:pt x="20" y="28"/>
                  </a:cubicBezTo>
                  <a:cubicBezTo>
                    <a:pt x="20" y="24"/>
                    <a:pt x="15" y="23"/>
                    <a:pt x="14" y="21"/>
                  </a:cubicBezTo>
                  <a:cubicBezTo>
                    <a:pt x="12" y="18"/>
                    <a:pt x="17" y="16"/>
                    <a:pt x="17" y="12"/>
                  </a:cubicBezTo>
                  <a:cubicBezTo>
                    <a:pt x="19" y="5"/>
                    <a:pt x="19" y="5"/>
                    <a:pt x="19" y="5"/>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38" name="TELFAIR"/>
            <p:cNvSpPr>
              <a:spLocks/>
            </p:cNvSpPr>
            <p:nvPr/>
          </p:nvSpPr>
          <p:spPr bwMode="auto">
            <a:xfrm>
              <a:off x="4562475" y="4094163"/>
              <a:ext cx="539750" cy="439738"/>
            </a:xfrm>
            <a:custGeom>
              <a:avLst/>
              <a:gdLst>
                <a:gd name="T0" fmla="*/ 118 w 227"/>
                <a:gd name="T1" fmla="*/ 7 h 185"/>
                <a:gd name="T2" fmla="*/ 120 w 227"/>
                <a:gd name="T3" fmla="*/ 17 h 185"/>
                <a:gd name="T4" fmla="*/ 128 w 227"/>
                <a:gd name="T5" fmla="*/ 29 h 185"/>
                <a:gd name="T6" fmla="*/ 156 w 227"/>
                <a:gd name="T7" fmla="*/ 47 h 185"/>
                <a:gd name="T8" fmla="*/ 162 w 227"/>
                <a:gd name="T9" fmla="*/ 51 h 185"/>
                <a:gd name="T10" fmla="*/ 168 w 227"/>
                <a:gd name="T11" fmla="*/ 58 h 185"/>
                <a:gd name="T12" fmla="*/ 172 w 227"/>
                <a:gd name="T13" fmla="*/ 63 h 185"/>
                <a:gd name="T14" fmla="*/ 185 w 227"/>
                <a:gd name="T15" fmla="*/ 71 h 185"/>
                <a:gd name="T16" fmla="*/ 198 w 227"/>
                <a:gd name="T17" fmla="*/ 74 h 185"/>
                <a:gd name="T18" fmla="*/ 207 w 227"/>
                <a:gd name="T19" fmla="*/ 90 h 185"/>
                <a:gd name="T20" fmla="*/ 222 w 227"/>
                <a:gd name="T21" fmla="*/ 107 h 185"/>
                <a:gd name="T22" fmla="*/ 227 w 227"/>
                <a:gd name="T23" fmla="*/ 115 h 185"/>
                <a:gd name="T24" fmla="*/ 227 w 227"/>
                <a:gd name="T25" fmla="*/ 115 h 185"/>
                <a:gd name="T26" fmla="*/ 220 w 227"/>
                <a:gd name="T27" fmla="*/ 117 h 185"/>
                <a:gd name="T28" fmla="*/ 209 w 227"/>
                <a:gd name="T29" fmla="*/ 126 h 185"/>
                <a:gd name="T30" fmla="*/ 199 w 227"/>
                <a:gd name="T31" fmla="*/ 132 h 185"/>
                <a:gd name="T32" fmla="*/ 187 w 227"/>
                <a:gd name="T33" fmla="*/ 143 h 185"/>
                <a:gd name="T34" fmla="*/ 175 w 227"/>
                <a:gd name="T35" fmla="*/ 148 h 185"/>
                <a:gd name="T36" fmla="*/ 172 w 227"/>
                <a:gd name="T37" fmla="*/ 156 h 185"/>
                <a:gd name="T38" fmla="*/ 172 w 227"/>
                <a:gd name="T39" fmla="*/ 157 h 185"/>
                <a:gd name="T40" fmla="*/ 165 w 227"/>
                <a:gd name="T41" fmla="*/ 163 h 185"/>
                <a:gd name="T42" fmla="*/ 155 w 227"/>
                <a:gd name="T43" fmla="*/ 167 h 185"/>
                <a:gd name="T44" fmla="*/ 151 w 227"/>
                <a:gd name="T45" fmla="*/ 174 h 185"/>
                <a:gd name="T46" fmla="*/ 151 w 227"/>
                <a:gd name="T47" fmla="*/ 174 h 185"/>
                <a:gd name="T48" fmla="*/ 145 w 227"/>
                <a:gd name="T49" fmla="*/ 177 h 185"/>
                <a:gd name="T50" fmla="*/ 133 w 227"/>
                <a:gd name="T51" fmla="*/ 184 h 185"/>
                <a:gd name="T52" fmla="*/ 121 w 227"/>
                <a:gd name="T53" fmla="*/ 182 h 185"/>
                <a:gd name="T54" fmla="*/ 111 w 227"/>
                <a:gd name="T55" fmla="*/ 183 h 185"/>
                <a:gd name="T56" fmla="*/ 100 w 227"/>
                <a:gd name="T57" fmla="*/ 180 h 185"/>
                <a:gd name="T58" fmla="*/ 88 w 227"/>
                <a:gd name="T59" fmla="*/ 182 h 185"/>
                <a:gd name="T60" fmla="*/ 86 w 227"/>
                <a:gd name="T61" fmla="*/ 184 h 185"/>
                <a:gd name="T62" fmla="*/ 86 w 227"/>
                <a:gd name="T63" fmla="*/ 184 h 185"/>
                <a:gd name="T64" fmla="*/ 80 w 227"/>
                <a:gd name="T65" fmla="*/ 185 h 185"/>
                <a:gd name="T66" fmla="*/ 69 w 227"/>
                <a:gd name="T67" fmla="*/ 181 h 185"/>
                <a:gd name="T68" fmla="*/ 57 w 227"/>
                <a:gd name="T69" fmla="*/ 176 h 185"/>
                <a:gd name="T70" fmla="*/ 37 w 227"/>
                <a:gd name="T71" fmla="*/ 168 h 185"/>
                <a:gd name="T72" fmla="*/ 23 w 227"/>
                <a:gd name="T73" fmla="*/ 160 h 185"/>
                <a:gd name="T74" fmla="*/ 16 w 227"/>
                <a:gd name="T75" fmla="*/ 154 h 185"/>
                <a:gd name="T76" fmla="*/ 10 w 227"/>
                <a:gd name="T77" fmla="*/ 151 h 185"/>
                <a:gd name="T78" fmla="*/ 10 w 227"/>
                <a:gd name="T79" fmla="*/ 151 h 185"/>
                <a:gd name="T80" fmla="*/ 10 w 227"/>
                <a:gd name="T81" fmla="*/ 150 h 185"/>
                <a:gd name="T82" fmla="*/ 11 w 227"/>
                <a:gd name="T83" fmla="*/ 140 h 185"/>
                <a:gd name="T84" fmla="*/ 7 w 227"/>
                <a:gd name="T85" fmla="*/ 135 h 185"/>
                <a:gd name="T86" fmla="*/ 2 w 227"/>
                <a:gd name="T87" fmla="*/ 132 h 185"/>
                <a:gd name="T88" fmla="*/ 0 w 227"/>
                <a:gd name="T89" fmla="*/ 125 h 185"/>
                <a:gd name="T90" fmla="*/ 0 w 227"/>
                <a:gd name="T91" fmla="*/ 125 h 185"/>
                <a:gd name="T92" fmla="*/ 80 w 227"/>
                <a:gd name="T93" fmla="*/ 46 h 185"/>
                <a:gd name="T94" fmla="*/ 96 w 227"/>
                <a:gd name="T95" fmla="*/ 31 h 185"/>
                <a:gd name="T96" fmla="*/ 106 w 227"/>
                <a:gd name="T97" fmla="*/ 22 h 185"/>
                <a:gd name="T98" fmla="*/ 110 w 227"/>
                <a:gd name="T99" fmla="*/ 12 h 185"/>
                <a:gd name="T100" fmla="*/ 109 w 227"/>
                <a:gd name="T101" fmla="*/ 2 h 185"/>
                <a:gd name="T102" fmla="*/ 110 w 227"/>
                <a:gd name="T103" fmla="*/ 1 h 185"/>
                <a:gd name="T104" fmla="*/ 115 w 227"/>
                <a:gd name="T105" fmla="*/ 1 h 185"/>
                <a:gd name="T106" fmla="*/ 118 w 227"/>
                <a:gd name="T107" fmla="*/ 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7" h="185">
                  <a:moveTo>
                    <a:pt x="118" y="7"/>
                  </a:moveTo>
                  <a:cubicBezTo>
                    <a:pt x="114" y="12"/>
                    <a:pt x="116" y="14"/>
                    <a:pt x="120" y="17"/>
                  </a:cubicBezTo>
                  <a:cubicBezTo>
                    <a:pt x="124" y="19"/>
                    <a:pt x="127" y="25"/>
                    <a:pt x="128" y="29"/>
                  </a:cubicBezTo>
                  <a:cubicBezTo>
                    <a:pt x="136" y="38"/>
                    <a:pt x="144" y="46"/>
                    <a:pt x="156" y="47"/>
                  </a:cubicBezTo>
                  <a:cubicBezTo>
                    <a:pt x="157" y="48"/>
                    <a:pt x="160" y="50"/>
                    <a:pt x="162" y="51"/>
                  </a:cubicBezTo>
                  <a:cubicBezTo>
                    <a:pt x="163" y="53"/>
                    <a:pt x="166" y="55"/>
                    <a:pt x="168" y="58"/>
                  </a:cubicBezTo>
                  <a:cubicBezTo>
                    <a:pt x="169" y="59"/>
                    <a:pt x="171" y="62"/>
                    <a:pt x="172" y="63"/>
                  </a:cubicBezTo>
                  <a:cubicBezTo>
                    <a:pt x="173" y="69"/>
                    <a:pt x="180" y="71"/>
                    <a:pt x="185" y="71"/>
                  </a:cubicBezTo>
                  <a:cubicBezTo>
                    <a:pt x="189" y="72"/>
                    <a:pt x="196" y="71"/>
                    <a:pt x="198" y="74"/>
                  </a:cubicBezTo>
                  <a:cubicBezTo>
                    <a:pt x="202" y="79"/>
                    <a:pt x="203" y="86"/>
                    <a:pt x="207" y="90"/>
                  </a:cubicBezTo>
                  <a:cubicBezTo>
                    <a:pt x="222" y="107"/>
                    <a:pt x="222" y="107"/>
                    <a:pt x="222" y="107"/>
                  </a:cubicBezTo>
                  <a:cubicBezTo>
                    <a:pt x="227" y="115"/>
                    <a:pt x="227" y="115"/>
                    <a:pt x="227" y="115"/>
                  </a:cubicBezTo>
                  <a:cubicBezTo>
                    <a:pt x="227" y="115"/>
                    <a:pt x="227" y="115"/>
                    <a:pt x="227" y="115"/>
                  </a:cubicBezTo>
                  <a:cubicBezTo>
                    <a:pt x="225" y="116"/>
                    <a:pt x="223" y="116"/>
                    <a:pt x="220" y="117"/>
                  </a:cubicBezTo>
                  <a:cubicBezTo>
                    <a:pt x="216" y="120"/>
                    <a:pt x="213" y="124"/>
                    <a:pt x="209" y="126"/>
                  </a:cubicBezTo>
                  <a:cubicBezTo>
                    <a:pt x="206" y="128"/>
                    <a:pt x="202" y="130"/>
                    <a:pt x="199" y="132"/>
                  </a:cubicBezTo>
                  <a:cubicBezTo>
                    <a:pt x="195" y="135"/>
                    <a:pt x="192" y="141"/>
                    <a:pt x="187" y="143"/>
                  </a:cubicBezTo>
                  <a:cubicBezTo>
                    <a:pt x="182" y="145"/>
                    <a:pt x="179" y="143"/>
                    <a:pt x="175" y="148"/>
                  </a:cubicBezTo>
                  <a:cubicBezTo>
                    <a:pt x="174" y="151"/>
                    <a:pt x="173" y="154"/>
                    <a:pt x="172" y="156"/>
                  </a:cubicBezTo>
                  <a:cubicBezTo>
                    <a:pt x="172" y="157"/>
                    <a:pt x="172" y="157"/>
                    <a:pt x="172" y="157"/>
                  </a:cubicBezTo>
                  <a:cubicBezTo>
                    <a:pt x="169" y="158"/>
                    <a:pt x="167" y="161"/>
                    <a:pt x="165" y="163"/>
                  </a:cubicBezTo>
                  <a:cubicBezTo>
                    <a:pt x="161" y="164"/>
                    <a:pt x="158" y="165"/>
                    <a:pt x="155" y="167"/>
                  </a:cubicBezTo>
                  <a:cubicBezTo>
                    <a:pt x="151" y="174"/>
                    <a:pt x="151" y="174"/>
                    <a:pt x="151" y="174"/>
                  </a:cubicBezTo>
                  <a:cubicBezTo>
                    <a:pt x="151" y="174"/>
                    <a:pt x="151" y="174"/>
                    <a:pt x="151" y="174"/>
                  </a:cubicBezTo>
                  <a:cubicBezTo>
                    <a:pt x="145" y="177"/>
                    <a:pt x="145" y="177"/>
                    <a:pt x="145" y="177"/>
                  </a:cubicBezTo>
                  <a:cubicBezTo>
                    <a:pt x="142" y="181"/>
                    <a:pt x="138" y="184"/>
                    <a:pt x="133" y="184"/>
                  </a:cubicBezTo>
                  <a:cubicBezTo>
                    <a:pt x="128" y="185"/>
                    <a:pt x="125" y="182"/>
                    <a:pt x="121" y="182"/>
                  </a:cubicBezTo>
                  <a:cubicBezTo>
                    <a:pt x="117" y="182"/>
                    <a:pt x="114" y="182"/>
                    <a:pt x="111" y="183"/>
                  </a:cubicBezTo>
                  <a:cubicBezTo>
                    <a:pt x="106" y="183"/>
                    <a:pt x="104" y="183"/>
                    <a:pt x="100" y="180"/>
                  </a:cubicBezTo>
                  <a:cubicBezTo>
                    <a:pt x="96" y="176"/>
                    <a:pt x="92" y="182"/>
                    <a:pt x="88" y="182"/>
                  </a:cubicBezTo>
                  <a:cubicBezTo>
                    <a:pt x="87" y="183"/>
                    <a:pt x="87" y="183"/>
                    <a:pt x="86" y="184"/>
                  </a:cubicBezTo>
                  <a:cubicBezTo>
                    <a:pt x="86" y="184"/>
                    <a:pt x="86" y="184"/>
                    <a:pt x="86" y="184"/>
                  </a:cubicBezTo>
                  <a:cubicBezTo>
                    <a:pt x="80" y="185"/>
                    <a:pt x="80" y="185"/>
                    <a:pt x="80" y="185"/>
                  </a:cubicBezTo>
                  <a:cubicBezTo>
                    <a:pt x="74" y="185"/>
                    <a:pt x="72" y="185"/>
                    <a:pt x="69" y="181"/>
                  </a:cubicBezTo>
                  <a:cubicBezTo>
                    <a:pt x="66" y="178"/>
                    <a:pt x="61" y="178"/>
                    <a:pt x="57" y="176"/>
                  </a:cubicBezTo>
                  <a:cubicBezTo>
                    <a:pt x="52" y="173"/>
                    <a:pt x="44" y="164"/>
                    <a:pt x="37" y="168"/>
                  </a:cubicBezTo>
                  <a:cubicBezTo>
                    <a:pt x="32" y="172"/>
                    <a:pt x="24" y="166"/>
                    <a:pt x="23" y="160"/>
                  </a:cubicBezTo>
                  <a:cubicBezTo>
                    <a:pt x="21" y="158"/>
                    <a:pt x="19" y="156"/>
                    <a:pt x="16" y="154"/>
                  </a:cubicBezTo>
                  <a:cubicBezTo>
                    <a:pt x="14" y="153"/>
                    <a:pt x="10" y="153"/>
                    <a:pt x="10" y="151"/>
                  </a:cubicBezTo>
                  <a:cubicBezTo>
                    <a:pt x="10" y="151"/>
                    <a:pt x="10" y="151"/>
                    <a:pt x="10" y="151"/>
                  </a:cubicBezTo>
                  <a:cubicBezTo>
                    <a:pt x="10" y="150"/>
                    <a:pt x="10" y="150"/>
                    <a:pt x="10" y="150"/>
                  </a:cubicBezTo>
                  <a:cubicBezTo>
                    <a:pt x="10" y="147"/>
                    <a:pt x="11" y="143"/>
                    <a:pt x="11" y="140"/>
                  </a:cubicBezTo>
                  <a:cubicBezTo>
                    <a:pt x="12" y="136"/>
                    <a:pt x="10" y="137"/>
                    <a:pt x="7" y="135"/>
                  </a:cubicBezTo>
                  <a:cubicBezTo>
                    <a:pt x="5" y="134"/>
                    <a:pt x="3" y="133"/>
                    <a:pt x="2" y="132"/>
                  </a:cubicBezTo>
                  <a:cubicBezTo>
                    <a:pt x="0" y="130"/>
                    <a:pt x="0" y="127"/>
                    <a:pt x="0" y="125"/>
                  </a:cubicBezTo>
                  <a:cubicBezTo>
                    <a:pt x="0" y="125"/>
                    <a:pt x="0" y="125"/>
                    <a:pt x="0" y="125"/>
                  </a:cubicBezTo>
                  <a:cubicBezTo>
                    <a:pt x="80" y="46"/>
                    <a:pt x="80" y="46"/>
                    <a:pt x="80" y="46"/>
                  </a:cubicBezTo>
                  <a:cubicBezTo>
                    <a:pt x="84" y="41"/>
                    <a:pt x="91" y="36"/>
                    <a:pt x="96" y="31"/>
                  </a:cubicBezTo>
                  <a:cubicBezTo>
                    <a:pt x="98" y="28"/>
                    <a:pt x="104" y="25"/>
                    <a:pt x="106" y="22"/>
                  </a:cubicBezTo>
                  <a:cubicBezTo>
                    <a:pt x="108" y="21"/>
                    <a:pt x="109" y="14"/>
                    <a:pt x="110" y="12"/>
                  </a:cubicBezTo>
                  <a:cubicBezTo>
                    <a:pt x="110" y="8"/>
                    <a:pt x="109" y="5"/>
                    <a:pt x="109" y="2"/>
                  </a:cubicBezTo>
                  <a:cubicBezTo>
                    <a:pt x="110" y="1"/>
                    <a:pt x="110" y="1"/>
                    <a:pt x="110" y="1"/>
                  </a:cubicBezTo>
                  <a:cubicBezTo>
                    <a:pt x="112" y="0"/>
                    <a:pt x="113" y="0"/>
                    <a:pt x="115" y="1"/>
                  </a:cubicBezTo>
                  <a:cubicBezTo>
                    <a:pt x="116" y="3"/>
                    <a:pt x="116" y="5"/>
                    <a:pt x="118" y="7"/>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39" name="TWIGGS"/>
            <p:cNvSpPr>
              <a:spLocks/>
            </p:cNvSpPr>
            <p:nvPr/>
          </p:nvSpPr>
          <p:spPr bwMode="auto">
            <a:xfrm>
              <a:off x="4167188" y="3222625"/>
              <a:ext cx="373063" cy="519113"/>
            </a:xfrm>
            <a:custGeom>
              <a:avLst/>
              <a:gdLst>
                <a:gd name="T0" fmla="*/ 82 w 157"/>
                <a:gd name="T1" fmla="*/ 0 h 218"/>
                <a:gd name="T2" fmla="*/ 157 w 157"/>
                <a:gd name="T3" fmla="*/ 154 h 218"/>
                <a:gd name="T4" fmla="*/ 157 w 157"/>
                <a:gd name="T5" fmla="*/ 154 h 218"/>
                <a:gd name="T6" fmla="*/ 101 w 157"/>
                <a:gd name="T7" fmla="*/ 186 h 218"/>
                <a:gd name="T8" fmla="*/ 93 w 157"/>
                <a:gd name="T9" fmla="*/ 191 h 218"/>
                <a:gd name="T10" fmla="*/ 87 w 157"/>
                <a:gd name="T11" fmla="*/ 194 h 218"/>
                <a:gd name="T12" fmla="*/ 84 w 157"/>
                <a:gd name="T13" fmla="*/ 193 h 218"/>
                <a:gd name="T14" fmla="*/ 82 w 157"/>
                <a:gd name="T15" fmla="*/ 193 h 218"/>
                <a:gd name="T16" fmla="*/ 78 w 157"/>
                <a:gd name="T17" fmla="*/ 200 h 218"/>
                <a:gd name="T18" fmla="*/ 46 w 157"/>
                <a:gd name="T19" fmla="*/ 218 h 218"/>
                <a:gd name="T20" fmla="*/ 46 w 157"/>
                <a:gd name="T21" fmla="*/ 218 h 218"/>
                <a:gd name="T22" fmla="*/ 46 w 157"/>
                <a:gd name="T23" fmla="*/ 213 h 218"/>
                <a:gd name="T24" fmla="*/ 46 w 157"/>
                <a:gd name="T25" fmla="*/ 203 h 218"/>
                <a:gd name="T26" fmla="*/ 45 w 157"/>
                <a:gd name="T27" fmla="*/ 200 h 218"/>
                <a:gd name="T28" fmla="*/ 35 w 157"/>
                <a:gd name="T29" fmla="*/ 194 h 218"/>
                <a:gd name="T30" fmla="*/ 33 w 157"/>
                <a:gd name="T31" fmla="*/ 191 h 218"/>
                <a:gd name="T32" fmla="*/ 30 w 157"/>
                <a:gd name="T33" fmla="*/ 187 h 218"/>
                <a:gd name="T34" fmla="*/ 29 w 157"/>
                <a:gd name="T35" fmla="*/ 180 h 218"/>
                <a:gd name="T36" fmla="*/ 29 w 157"/>
                <a:gd name="T37" fmla="*/ 173 h 218"/>
                <a:gd name="T38" fmla="*/ 26 w 157"/>
                <a:gd name="T39" fmla="*/ 164 h 218"/>
                <a:gd name="T40" fmla="*/ 29 w 157"/>
                <a:gd name="T41" fmla="*/ 155 h 218"/>
                <a:gd name="T42" fmla="*/ 27 w 157"/>
                <a:gd name="T43" fmla="*/ 149 h 218"/>
                <a:gd name="T44" fmla="*/ 26 w 157"/>
                <a:gd name="T45" fmla="*/ 141 h 218"/>
                <a:gd name="T46" fmla="*/ 23 w 157"/>
                <a:gd name="T47" fmla="*/ 127 h 218"/>
                <a:gd name="T48" fmla="*/ 18 w 157"/>
                <a:gd name="T49" fmla="*/ 117 h 218"/>
                <a:gd name="T50" fmla="*/ 18 w 157"/>
                <a:gd name="T51" fmla="*/ 117 h 218"/>
                <a:gd name="T52" fmla="*/ 17 w 157"/>
                <a:gd name="T53" fmla="*/ 116 h 218"/>
                <a:gd name="T54" fmla="*/ 12 w 157"/>
                <a:gd name="T55" fmla="*/ 117 h 218"/>
                <a:gd name="T56" fmla="*/ 6 w 157"/>
                <a:gd name="T57" fmla="*/ 116 h 218"/>
                <a:gd name="T58" fmla="*/ 6 w 157"/>
                <a:gd name="T59" fmla="*/ 116 h 218"/>
                <a:gd name="T60" fmla="*/ 0 w 157"/>
                <a:gd name="T61" fmla="*/ 108 h 218"/>
                <a:gd name="T62" fmla="*/ 0 w 157"/>
                <a:gd name="T63" fmla="*/ 97 h 218"/>
                <a:gd name="T64" fmla="*/ 3 w 157"/>
                <a:gd name="T65" fmla="*/ 97 h 218"/>
                <a:gd name="T66" fmla="*/ 3 w 157"/>
                <a:gd name="T67" fmla="*/ 77 h 218"/>
                <a:gd name="T68" fmla="*/ 12 w 157"/>
                <a:gd name="T69" fmla="*/ 77 h 218"/>
                <a:gd name="T70" fmla="*/ 38 w 157"/>
                <a:gd name="T71" fmla="*/ 53 h 218"/>
                <a:gd name="T72" fmla="*/ 38 w 157"/>
                <a:gd name="T73" fmla="*/ 53 h 218"/>
                <a:gd name="T74" fmla="*/ 38 w 157"/>
                <a:gd name="T75" fmla="*/ 53 h 218"/>
                <a:gd name="T76" fmla="*/ 40 w 157"/>
                <a:gd name="T77" fmla="*/ 50 h 218"/>
                <a:gd name="T78" fmla="*/ 45 w 157"/>
                <a:gd name="T79" fmla="*/ 48 h 218"/>
                <a:gd name="T80" fmla="*/ 49 w 157"/>
                <a:gd name="T81" fmla="*/ 45 h 218"/>
                <a:gd name="T82" fmla="*/ 45 w 157"/>
                <a:gd name="T83" fmla="*/ 33 h 218"/>
                <a:gd name="T84" fmla="*/ 41 w 157"/>
                <a:gd name="T85" fmla="*/ 26 h 218"/>
                <a:gd name="T86" fmla="*/ 41 w 157"/>
                <a:gd name="T87" fmla="*/ 26 h 218"/>
                <a:gd name="T88" fmla="*/ 82 w 157"/>
                <a:gd name="T8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7" h="218">
                  <a:moveTo>
                    <a:pt x="82" y="0"/>
                  </a:moveTo>
                  <a:cubicBezTo>
                    <a:pt x="157" y="154"/>
                    <a:pt x="157" y="154"/>
                    <a:pt x="157" y="154"/>
                  </a:cubicBezTo>
                  <a:cubicBezTo>
                    <a:pt x="157" y="154"/>
                    <a:pt x="157" y="154"/>
                    <a:pt x="157" y="154"/>
                  </a:cubicBezTo>
                  <a:cubicBezTo>
                    <a:pt x="101" y="186"/>
                    <a:pt x="101" y="186"/>
                    <a:pt x="101" y="186"/>
                  </a:cubicBezTo>
                  <a:cubicBezTo>
                    <a:pt x="99" y="188"/>
                    <a:pt x="96" y="190"/>
                    <a:pt x="93" y="191"/>
                  </a:cubicBezTo>
                  <a:cubicBezTo>
                    <a:pt x="91" y="192"/>
                    <a:pt x="89" y="193"/>
                    <a:pt x="87" y="194"/>
                  </a:cubicBezTo>
                  <a:cubicBezTo>
                    <a:pt x="86" y="194"/>
                    <a:pt x="85" y="193"/>
                    <a:pt x="84" y="193"/>
                  </a:cubicBezTo>
                  <a:cubicBezTo>
                    <a:pt x="83" y="193"/>
                    <a:pt x="82" y="193"/>
                    <a:pt x="82" y="193"/>
                  </a:cubicBezTo>
                  <a:cubicBezTo>
                    <a:pt x="81" y="195"/>
                    <a:pt x="79" y="198"/>
                    <a:pt x="78" y="200"/>
                  </a:cubicBezTo>
                  <a:cubicBezTo>
                    <a:pt x="46" y="218"/>
                    <a:pt x="46" y="218"/>
                    <a:pt x="46" y="218"/>
                  </a:cubicBezTo>
                  <a:cubicBezTo>
                    <a:pt x="46" y="218"/>
                    <a:pt x="46" y="218"/>
                    <a:pt x="46" y="218"/>
                  </a:cubicBezTo>
                  <a:cubicBezTo>
                    <a:pt x="46" y="213"/>
                    <a:pt x="46" y="213"/>
                    <a:pt x="46" y="213"/>
                  </a:cubicBezTo>
                  <a:cubicBezTo>
                    <a:pt x="46" y="210"/>
                    <a:pt x="46" y="205"/>
                    <a:pt x="46" y="203"/>
                  </a:cubicBezTo>
                  <a:cubicBezTo>
                    <a:pt x="46" y="201"/>
                    <a:pt x="46" y="201"/>
                    <a:pt x="45" y="200"/>
                  </a:cubicBezTo>
                  <a:cubicBezTo>
                    <a:pt x="41" y="199"/>
                    <a:pt x="36" y="199"/>
                    <a:pt x="35" y="194"/>
                  </a:cubicBezTo>
                  <a:cubicBezTo>
                    <a:pt x="34" y="193"/>
                    <a:pt x="33" y="191"/>
                    <a:pt x="33" y="191"/>
                  </a:cubicBezTo>
                  <a:cubicBezTo>
                    <a:pt x="33" y="190"/>
                    <a:pt x="31" y="187"/>
                    <a:pt x="30" y="187"/>
                  </a:cubicBezTo>
                  <a:cubicBezTo>
                    <a:pt x="29" y="184"/>
                    <a:pt x="28" y="183"/>
                    <a:pt x="29" y="180"/>
                  </a:cubicBezTo>
                  <a:cubicBezTo>
                    <a:pt x="29" y="178"/>
                    <a:pt x="31" y="174"/>
                    <a:pt x="29" y="173"/>
                  </a:cubicBezTo>
                  <a:cubicBezTo>
                    <a:pt x="28" y="171"/>
                    <a:pt x="29" y="165"/>
                    <a:pt x="26" y="164"/>
                  </a:cubicBezTo>
                  <a:cubicBezTo>
                    <a:pt x="25" y="160"/>
                    <a:pt x="24" y="157"/>
                    <a:pt x="29" y="155"/>
                  </a:cubicBezTo>
                  <a:cubicBezTo>
                    <a:pt x="30" y="152"/>
                    <a:pt x="28" y="152"/>
                    <a:pt x="27" y="149"/>
                  </a:cubicBezTo>
                  <a:cubicBezTo>
                    <a:pt x="27" y="146"/>
                    <a:pt x="27" y="144"/>
                    <a:pt x="26" y="141"/>
                  </a:cubicBezTo>
                  <a:cubicBezTo>
                    <a:pt x="24" y="136"/>
                    <a:pt x="26" y="132"/>
                    <a:pt x="23" y="127"/>
                  </a:cubicBezTo>
                  <a:cubicBezTo>
                    <a:pt x="22" y="124"/>
                    <a:pt x="18" y="120"/>
                    <a:pt x="18" y="117"/>
                  </a:cubicBezTo>
                  <a:cubicBezTo>
                    <a:pt x="18" y="117"/>
                    <a:pt x="18" y="117"/>
                    <a:pt x="18" y="117"/>
                  </a:cubicBezTo>
                  <a:cubicBezTo>
                    <a:pt x="18" y="117"/>
                    <a:pt x="17" y="116"/>
                    <a:pt x="17" y="116"/>
                  </a:cubicBezTo>
                  <a:cubicBezTo>
                    <a:pt x="15" y="116"/>
                    <a:pt x="14" y="116"/>
                    <a:pt x="12" y="117"/>
                  </a:cubicBezTo>
                  <a:cubicBezTo>
                    <a:pt x="9" y="118"/>
                    <a:pt x="8" y="116"/>
                    <a:pt x="6" y="116"/>
                  </a:cubicBezTo>
                  <a:cubicBezTo>
                    <a:pt x="6" y="116"/>
                    <a:pt x="6" y="116"/>
                    <a:pt x="6" y="116"/>
                  </a:cubicBezTo>
                  <a:cubicBezTo>
                    <a:pt x="0" y="108"/>
                    <a:pt x="0" y="108"/>
                    <a:pt x="0" y="108"/>
                  </a:cubicBezTo>
                  <a:cubicBezTo>
                    <a:pt x="0" y="97"/>
                    <a:pt x="0" y="97"/>
                    <a:pt x="0" y="97"/>
                  </a:cubicBezTo>
                  <a:cubicBezTo>
                    <a:pt x="3" y="97"/>
                    <a:pt x="3" y="97"/>
                    <a:pt x="3" y="97"/>
                  </a:cubicBezTo>
                  <a:cubicBezTo>
                    <a:pt x="3" y="77"/>
                    <a:pt x="3" y="77"/>
                    <a:pt x="3" y="77"/>
                  </a:cubicBezTo>
                  <a:cubicBezTo>
                    <a:pt x="12" y="77"/>
                    <a:pt x="12" y="77"/>
                    <a:pt x="12" y="77"/>
                  </a:cubicBezTo>
                  <a:cubicBezTo>
                    <a:pt x="38" y="53"/>
                    <a:pt x="38" y="53"/>
                    <a:pt x="38" y="53"/>
                  </a:cubicBezTo>
                  <a:cubicBezTo>
                    <a:pt x="38" y="53"/>
                    <a:pt x="38" y="53"/>
                    <a:pt x="38" y="53"/>
                  </a:cubicBezTo>
                  <a:cubicBezTo>
                    <a:pt x="38" y="53"/>
                    <a:pt x="38" y="53"/>
                    <a:pt x="38" y="53"/>
                  </a:cubicBezTo>
                  <a:cubicBezTo>
                    <a:pt x="38" y="52"/>
                    <a:pt x="39" y="51"/>
                    <a:pt x="40" y="50"/>
                  </a:cubicBezTo>
                  <a:cubicBezTo>
                    <a:pt x="42" y="50"/>
                    <a:pt x="44" y="49"/>
                    <a:pt x="45" y="48"/>
                  </a:cubicBezTo>
                  <a:cubicBezTo>
                    <a:pt x="47" y="48"/>
                    <a:pt x="48" y="46"/>
                    <a:pt x="49" y="45"/>
                  </a:cubicBezTo>
                  <a:cubicBezTo>
                    <a:pt x="50" y="41"/>
                    <a:pt x="47" y="36"/>
                    <a:pt x="45" y="33"/>
                  </a:cubicBezTo>
                  <a:cubicBezTo>
                    <a:pt x="43" y="31"/>
                    <a:pt x="41" y="29"/>
                    <a:pt x="41" y="26"/>
                  </a:cubicBezTo>
                  <a:cubicBezTo>
                    <a:pt x="41" y="26"/>
                    <a:pt x="41" y="26"/>
                    <a:pt x="41" y="26"/>
                  </a:cubicBezTo>
                  <a:cubicBezTo>
                    <a:pt x="82" y="0"/>
                    <a:pt x="82" y="0"/>
                    <a:pt x="82" y="0"/>
                  </a:cubicBezTo>
                  <a:close/>
                </a:path>
              </a:pathLst>
            </a:custGeom>
            <a:gradFill flip="none" rotWithShape="1">
              <a:gsLst>
                <a:gs pos="0">
                  <a:sysClr val="window" lastClr="FFFFFF">
                    <a:lumMod val="85000"/>
                  </a:sysClr>
                </a:gs>
                <a:gs pos="100000">
                  <a:sysClr val="window" lastClr="FFFFFF">
                    <a:lumMod val="65000"/>
                  </a:sys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40" name="MONROE"/>
            <p:cNvSpPr>
              <a:spLocks/>
            </p:cNvSpPr>
            <p:nvPr/>
          </p:nvSpPr>
          <p:spPr bwMode="auto">
            <a:xfrm>
              <a:off x="3654425" y="2862263"/>
              <a:ext cx="412750" cy="417513"/>
            </a:xfrm>
            <a:custGeom>
              <a:avLst/>
              <a:gdLst>
                <a:gd name="T0" fmla="*/ 129 w 173"/>
                <a:gd name="T1" fmla="*/ 34 h 175"/>
                <a:gd name="T2" fmla="*/ 136 w 173"/>
                <a:gd name="T3" fmla="*/ 46 h 175"/>
                <a:gd name="T4" fmla="*/ 149 w 173"/>
                <a:gd name="T5" fmla="*/ 62 h 175"/>
                <a:gd name="T6" fmla="*/ 164 w 173"/>
                <a:gd name="T7" fmla="*/ 80 h 175"/>
                <a:gd name="T8" fmla="*/ 166 w 173"/>
                <a:gd name="T9" fmla="*/ 97 h 175"/>
                <a:gd name="T10" fmla="*/ 170 w 173"/>
                <a:gd name="T11" fmla="*/ 109 h 175"/>
                <a:gd name="T12" fmla="*/ 170 w 173"/>
                <a:gd name="T13" fmla="*/ 111 h 175"/>
                <a:gd name="T14" fmla="*/ 170 w 173"/>
                <a:gd name="T15" fmla="*/ 112 h 175"/>
                <a:gd name="T16" fmla="*/ 171 w 173"/>
                <a:gd name="T17" fmla="*/ 112 h 175"/>
                <a:gd name="T18" fmla="*/ 172 w 173"/>
                <a:gd name="T19" fmla="*/ 114 h 175"/>
                <a:gd name="T20" fmla="*/ 173 w 173"/>
                <a:gd name="T21" fmla="*/ 117 h 175"/>
                <a:gd name="T22" fmla="*/ 173 w 173"/>
                <a:gd name="T23" fmla="*/ 124 h 175"/>
                <a:gd name="T24" fmla="*/ 173 w 173"/>
                <a:gd name="T25" fmla="*/ 124 h 175"/>
                <a:gd name="T26" fmla="*/ 163 w 173"/>
                <a:gd name="T27" fmla="*/ 124 h 175"/>
                <a:gd name="T28" fmla="*/ 163 w 173"/>
                <a:gd name="T29" fmla="*/ 129 h 175"/>
                <a:gd name="T30" fmla="*/ 96 w 173"/>
                <a:gd name="T31" fmla="*/ 175 h 175"/>
                <a:gd name="T32" fmla="*/ 96 w 173"/>
                <a:gd name="T33" fmla="*/ 175 h 175"/>
                <a:gd name="T34" fmla="*/ 66 w 173"/>
                <a:gd name="T35" fmla="*/ 175 h 175"/>
                <a:gd name="T36" fmla="*/ 66 w 173"/>
                <a:gd name="T37" fmla="*/ 172 h 175"/>
                <a:gd name="T38" fmla="*/ 60 w 173"/>
                <a:gd name="T39" fmla="*/ 172 h 175"/>
                <a:gd name="T40" fmla="*/ 60 w 173"/>
                <a:gd name="T41" fmla="*/ 175 h 175"/>
                <a:gd name="T42" fmla="*/ 0 w 173"/>
                <a:gd name="T43" fmla="*/ 175 h 175"/>
                <a:gd name="T44" fmla="*/ 0 w 173"/>
                <a:gd name="T45" fmla="*/ 175 h 175"/>
                <a:gd name="T46" fmla="*/ 0 w 173"/>
                <a:gd name="T47" fmla="*/ 134 h 175"/>
                <a:gd name="T48" fmla="*/ 0 w 173"/>
                <a:gd name="T49" fmla="*/ 134 h 175"/>
                <a:gd name="T50" fmla="*/ 30 w 173"/>
                <a:gd name="T51" fmla="*/ 134 h 175"/>
                <a:gd name="T52" fmla="*/ 30 w 173"/>
                <a:gd name="T53" fmla="*/ 127 h 175"/>
                <a:gd name="T54" fmla="*/ 34 w 173"/>
                <a:gd name="T55" fmla="*/ 127 h 175"/>
                <a:gd name="T56" fmla="*/ 35 w 173"/>
                <a:gd name="T57" fmla="*/ 0 h 175"/>
                <a:gd name="T58" fmla="*/ 35 w 173"/>
                <a:gd name="T59" fmla="*/ 0 h 175"/>
                <a:gd name="T60" fmla="*/ 108 w 173"/>
                <a:gd name="T61" fmla="*/ 0 h 175"/>
                <a:gd name="T62" fmla="*/ 113 w 173"/>
                <a:gd name="T63" fmla="*/ 3 h 175"/>
                <a:gd name="T64" fmla="*/ 117 w 173"/>
                <a:gd name="T65" fmla="*/ 4 h 175"/>
                <a:gd name="T66" fmla="*/ 118 w 173"/>
                <a:gd name="T67" fmla="*/ 5 h 175"/>
                <a:gd name="T68" fmla="*/ 120 w 173"/>
                <a:gd name="T69" fmla="*/ 7 h 175"/>
                <a:gd name="T70" fmla="*/ 122 w 173"/>
                <a:gd name="T71" fmla="*/ 9 h 175"/>
                <a:gd name="T72" fmla="*/ 127 w 173"/>
                <a:gd name="T73" fmla="*/ 12 h 175"/>
                <a:gd name="T74" fmla="*/ 127 w 173"/>
                <a:gd name="T75" fmla="*/ 12 h 175"/>
                <a:gd name="T76" fmla="*/ 127 w 173"/>
                <a:gd name="T77" fmla="*/ 23 h 175"/>
                <a:gd name="T78" fmla="*/ 129 w 173"/>
                <a:gd name="T79" fmla="*/ 23 h 175"/>
                <a:gd name="T80" fmla="*/ 129 w 173"/>
                <a:gd name="T81" fmla="*/ 3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175">
                  <a:moveTo>
                    <a:pt x="129" y="34"/>
                  </a:moveTo>
                  <a:cubicBezTo>
                    <a:pt x="131" y="40"/>
                    <a:pt x="132" y="42"/>
                    <a:pt x="136" y="46"/>
                  </a:cubicBezTo>
                  <a:cubicBezTo>
                    <a:pt x="140" y="51"/>
                    <a:pt x="144" y="58"/>
                    <a:pt x="149" y="62"/>
                  </a:cubicBezTo>
                  <a:cubicBezTo>
                    <a:pt x="153" y="65"/>
                    <a:pt x="163" y="74"/>
                    <a:pt x="164" y="80"/>
                  </a:cubicBezTo>
                  <a:cubicBezTo>
                    <a:pt x="167" y="84"/>
                    <a:pt x="167" y="91"/>
                    <a:pt x="166" y="97"/>
                  </a:cubicBezTo>
                  <a:cubicBezTo>
                    <a:pt x="166" y="103"/>
                    <a:pt x="166" y="105"/>
                    <a:pt x="170" y="109"/>
                  </a:cubicBezTo>
                  <a:cubicBezTo>
                    <a:pt x="170" y="110"/>
                    <a:pt x="170" y="111"/>
                    <a:pt x="170" y="111"/>
                  </a:cubicBezTo>
                  <a:cubicBezTo>
                    <a:pt x="170" y="112"/>
                    <a:pt x="170" y="112"/>
                    <a:pt x="170" y="112"/>
                  </a:cubicBezTo>
                  <a:cubicBezTo>
                    <a:pt x="171" y="112"/>
                    <a:pt x="171" y="112"/>
                    <a:pt x="171" y="112"/>
                  </a:cubicBezTo>
                  <a:cubicBezTo>
                    <a:pt x="171" y="113"/>
                    <a:pt x="172" y="114"/>
                    <a:pt x="172" y="114"/>
                  </a:cubicBezTo>
                  <a:cubicBezTo>
                    <a:pt x="173" y="115"/>
                    <a:pt x="173" y="116"/>
                    <a:pt x="173" y="117"/>
                  </a:cubicBezTo>
                  <a:cubicBezTo>
                    <a:pt x="173" y="124"/>
                    <a:pt x="173" y="124"/>
                    <a:pt x="173" y="124"/>
                  </a:cubicBezTo>
                  <a:cubicBezTo>
                    <a:pt x="173" y="124"/>
                    <a:pt x="173" y="124"/>
                    <a:pt x="173" y="124"/>
                  </a:cubicBezTo>
                  <a:cubicBezTo>
                    <a:pt x="163" y="124"/>
                    <a:pt x="163" y="124"/>
                    <a:pt x="163" y="124"/>
                  </a:cubicBezTo>
                  <a:cubicBezTo>
                    <a:pt x="163" y="129"/>
                    <a:pt x="163" y="129"/>
                    <a:pt x="163" y="129"/>
                  </a:cubicBezTo>
                  <a:cubicBezTo>
                    <a:pt x="96" y="175"/>
                    <a:pt x="96" y="175"/>
                    <a:pt x="96" y="175"/>
                  </a:cubicBezTo>
                  <a:cubicBezTo>
                    <a:pt x="96" y="175"/>
                    <a:pt x="96" y="175"/>
                    <a:pt x="96" y="175"/>
                  </a:cubicBezTo>
                  <a:cubicBezTo>
                    <a:pt x="66" y="175"/>
                    <a:pt x="66" y="175"/>
                    <a:pt x="66" y="175"/>
                  </a:cubicBezTo>
                  <a:cubicBezTo>
                    <a:pt x="66" y="172"/>
                    <a:pt x="66" y="172"/>
                    <a:pt x="66" y="172"/>
                  </a:cubicBezTo>
                  <a:cubicBezTo>
                    <a:pt x="60" y="172"/>
                    <a:pt x="60" y="172"/>
                    <a:pt x="60" y="172"/>
                  </a:cubicBezTo>
                  <a:cubicBezTo>
                    <a:pt x="60" y="175"/>
                    <a:pt x="60" y="175"/>
                    <a:pt x="60" y="175"/>
                  </a:cubicBezTo>
                  <a:cubicBezTo>
                    <a:pt x="0" y="175"/>
                    <a:pt x="0" y="175"/>
                    <a:pt x="0" y="175"/>
                  </a:cubicBezTo>
                  <a:cubicBezTo>
                    <a:pt x="0" y="175"/>
                    <a:pt x="0" y="175"/>
                    <a:pt x="0" y="175"/>
                  </a:cubicBezTo>
                  <a:cubicBezTo>
                    <a:pt x="0" y="134"/>
                    <a:pt x="0" y="134"/>
                    <a:pt x="0" y="134"/>
                  </a:cubicBezTo>
                  <a:cubicBezTo>
                    <a:pt x="0" y="134"/>
                    <a:pt x="0" y="134"/>
                    <a:pt x="0" y="134"/>
                  </a:cubicBezTo>
                  <a:cubicBezTo>
                    <a:pt x="30" y="134"/>
                    <a:pt x="30" y="134"/>
                    <a:pt x="30" y="134"/>
                  </a:cubicBezTo>
                  <a:cubicBezTo>
                    <a:pt x="30" y="127"/>
                    <a:pt x="30" y="127"/>
                    <a:pt x="30" y="127"/>
                  </a:cubicBezTo>
                  <a:cubicBezTo>
                    <a:pt x="34" y="127"/>
                    <a:pt x="34" y="127"/>
                    <a:pt x="34" y="127"/>
                  </a:cubicBezTo>
                  <a:cubicBezTo>
                    <a:pt x="35" y="0"/>
                    <a:pt x="35" y="0"/>
                    <a:pt x="35" y="0"/>
                  </a:cubicBezTo>
                  <a:cubicBezTo>
                    <a:pt x="35" y="0"/>
                    <a:pt x="35" y="0"/>
                    <a:pt x="35" y="0"/>
                  </a:cubicBezTo>
                  <a:cubicBezTo>
                    <a:pt x="108" y="0"/>
                    <a:pt x="108" y="0"/>
                    <a:pt x="108" y="0"/>
                  </a:cubicBezTo>
                  <a:cubicBezTo>
                    <a:pt x="110" y="1"/>
                    <a:pt x="111" y="2"/>
                    <a:pt x="113" y="3"/>
                  </a:cubicBezTo>
                  <a:cubicBezTo>
                    <a:pt x="114" y="4"/>
                    <a:pt x="116" y="4"/>
                    <a:pt x="117" y="4"/>
                  </a:cubicBezTo>
                  <a:cubicBezTo>
                    <a:pt x="117" y="5"/>
                    <a:pt x="118" y="5"/>
                    <a:pt x="118" y="5"/>
                  </a:cubicBezTo>
                  <a:cubicBezTo>
                    <a:pt x="118" y="5"/>
                    <a:pt x="119" y="6"/>
                    <a:pt x="120" y="7"/>
                  </a:cubicBezTo>
                  <a:cubicBezTo>
                    <a:pt x="121" y="7"/>
                    <a:pt x="121" y="8"/>
                    <a:pt x="122" y="9"/>
                  </a:cubicBezTo>
                  <a:cubicBezTo>
                    <a:pt x="127" y="12"/>
                    <a:pt x="127" y="12"/>
                    <a:pt x="127" y="12"/>
                  </a:cubicBezTo>
                  <a:cubicBezTo>
                    <a:pt x="127" y="12"/>
                    <a:pt x="127" y="12"/>
                    <a:pt x="127" y="12"/>
                  </a:cubicBezTo>
                  <a:cubicBezTo>
                    <a:pt x="127" y="23"/>
                    <a:pt x="127" y="23"/>
                    <a:pt x="127" y="23"/>
                  </a:cubicBezTo>
                  <a:cubicBezTo>
                    <a:pt x="129" y="23"/>
                    <a:pt x="129" y="23"/>
                    <a:pt x="129" y="23"/>
                  </a:cubicBezTo>
                  <a:cubicBezTo>
                    <a:pt x="129" y="34"/>
                    <a:pt x="129" y="34"/>
                    <a:pt x="129" y="34"/>
                  </a:cubicBezTo>
                  <a:close/>
                </a:path>
              </a:pathLst>
            </a:custGeom>
            <a:gradFill flip="none" rotWithShape="1">
              <a:gsLst>
                <a:gs pos="0">
                  <a:sysClr val="window" lastClr="FFFFFF">
                    <a:lumMod val="85000"/>
                  </a:sysClr>
                </a:gs>
                <a:gs pos="100000">
                  <a:sysClr val="window" lastClr="FFFFFF">
                    <a:lumMod val="65000"/>
                  </a:sys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41" name="LAMAR"/>
            <p:cNvSpPr>
              <a:spLocks/>
            </p:cNvSpPr>
            <p:nvPr/>
          </p:nvSpPr>
          <p:spPr bwMode="auto">
            <a:xfrm>
              <a:off x="3514725" y="2862263"/>
              <a:ext cx="223838" cy="319088"/>
            </a:xfrm>
            <a:custGeom>
              <a:avLst/>
              <a:gdLst>
                <a:gd name="T0" fmla="*/ 88 w 141"/>
                <a:gd name="T1" fmla="*/ 201 h 201"/>
                <a:gd name="T2" fmla="*/ 133 w 141"/>
                <a:gd name="T3" fmla="*/ 201 h 201"/>
                <a:gd name="T4" fmla="*/ 133 w 141"/>
                <a:gd name="T5" fmla="*/ 191 h 201"/>
                <a:gd name="T6" fmla="*/ 139 w 141"/>
                <a:gd name="T7" fmla="*/ 191 h 201"/>
                <a:gd name="T8" fmla="*/ 141 w 141"/>
                <a:gd name="T9" fmla="*/ 0 h 201"/>
                <a:gd name="T10" fmla="*/ 141 w 141"/>
                <a:gd name="T11" fmla="*/ 0 h 201"/>
                <a:gd name="T12" fmla="*/ 93 w 141"/>
                <a:gd name="T13" fmla="*/ 0 h 201"/>
                <a:gd name="T14" fmla="*/ 93 w 141"/>
                <a:gd name="T15" fmla="*/ 0 h 201"/>
                <a:gd name="T16" fmla="*/ 93 w 141"/>
                <a:gd name="T17" fmla="*/ 20 h 201"/>
                <a:gd name="T18" fmla="*/ 31 w 141"/>
                <a:gd name="T19" fmla="*/ 20 h 201"/>
                <a:gd name="T20" fmla="*/ 25 w 141"/>
                <a:gd name="T21" fmla="*/ 9 h 201"/>
                <a:gd name="T22" fmla="*/ 13 w 141"/>
                <a:gd name="T23" fmla="*/ 9 h 201"/>
                <a:gd name="T24" fmla="*/ 13 w 141"/>
                <a:gd name="T25" fmla="*/ 9 h 201"/>
                <a:gd name="T26" fmla="*/ 13 w 141"/>
                <a:gd name="T27" fmla="*/ 117 h 201"/>
                <a:gd name="T28" fmla="*/ 0 w 141"/>
                <a:gd name="T29" fmla="*/ 131 h 201"/>
                <a:gd name="T30" fmla="*/ 0 w 141"/>
                <a:gd name="T31" fmla="*/ 158 h 201"/>
                <a:gd name="T32" fmla="*/ 0 w 141"/>
                <a:gd name="T33" fmla="*/ 158 h 201"/>
                <a:gd name="T34" fmla="*/ 88 w 141"/>
                <a:gd name="T35" fmla="*/ 158 h 201"/>
                <a:gd name="T36" fmla="*/ 88 w 141"/>
                <a:gd name="T37" fmla="*/ 201 h 201"/>
                <a:gd name="T38" fmla="*/ 88 w 141"/>
                <a:gd name="T3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201">
                  <a:moveTo>
                    <a:pt x="88" y="201"/>
                  </a:moveTo>
                  <a:lnTo>
                    <a:pt x="133" y="201"/>
                  </a:lnTo>
                  <a:lnTo>
                    <a:pt x="133" y="191"/>
                  </a:lnTo>
                  <a:lnTo>
                    <a:pt x="139" y="191"/>
                  </a:lnTo>
                  <a:lnTo>
                    <a:pt x="141" y="0"/>
                  </a:lnTo>
                  <a:lnTo>
                    <a:pt x="141" y="0"/>
                  </a:lnTo>
                  <a:lnTo>
                    <a:pt x="93" y="0"/>
                  </a:lnTo>
                  <a:lnTo>
                    <a:pt x="93" y="0"/>
                  </a:lnTo>
                  <a:lnTo>
                    <a:pt x="93" y="20"/>
                  </a:lnTo>
                  <a:lnTo>
                    <a:pt x="31" y="20"/>
                  </a:lnTo>
                  <a:lnTo>
                    <a:pt x="25" y="9"/>
                  </a:lnTo>
                  <a:lnTo>
                    <a:pt x="13" y="9"/>
                  </a:lnTo>
                  <a:lnTo>
                    <a:pt x="13" y="9"/>
                  </a:lnTo>
                  <a:lnTo>
                    <a:pt x="13" y="117"/>
                  </a:lnTo>
                  <a:lnTo>
                    <a:pt x="0" y="131"/>
                  </a:lnTo>
                  <a:lnTo>
                    <a:pt x="0" y="158"/>
                  </a:lnTo>
                  <a:lnTo>
                    <a:pt x="0" y="158"/>
                  </a:lnTo>
                  <a:lnTo>
                    <a:pt x="88" y="158"/>
                  </a:lnTo>
                  <a:lnTo>
                    <a:pt x="88" y="201"/>
                  </a:lnTo>
                  <a:lnTo>
                    <a:pt x="88" y="201"/>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42" name="JASPER"/>
            <p:cNvSpPr>
              <a:spLocks/>
            </p:cNvSpPr>
            <p:nvPr/>
          </p:nvSpPr>
          <p:spPr bwMode="auto">
            <a:xfrm>
              <a:off x="3916363" y="2489200"/>
              <a:ext cx="317500" cy="454025"/>
            </a:xfrm>
            <a:custGeom>
              <a:avLst/>
              <a:gdLst>
                <a:gd name="T0" fmla="*/ 19 w 133"/>
                <a:gd name="T1" fmla="*/ 191 h 191"/>
                <a:gd name="T2" fmla="*/ 131 w 133"/>
                <a:gd name="T3" fmla="*/ 173 h 191"/>
                <a:gd name="T4" fmla="*/ 131 w 133"/>
                <a:gd name="T5" fmla="*/ 173 h 191"/>
                <a:gd name="T6" fmla="*/ 133 w 133"/>
                <a:gd name="T7" fmla="*/ 43 h 191"/>
                <a:gd name="T8" fmla="*/ 133 w 133"/>
                <a:gd name="T9" fmla="*/ 43 h 191"/>
                <a:gd name="T10" fmla="*/ 74 w 133"/>
                <a:gd name="T11" fmla="*/ 0 h 191"/>
                <a:gd name="T12" fmla="*/ 74 w 133"/>
                <a:gd name="T13" fmla="*/ 0 h 191"/>
                <a:gd name="T14" fmla="*/ 73 w 133"/>
                <a:gd name="T15" fmla="*/ 7 h 191"/>
                <a:gd name="T16" fmla="*/ 76 w 133"/>
                <a:gd name="T17" fmla="*/ 19 h 191"/>
                <a:gd name="T18" fmla="*/ 67 w 133"/>
                <a:gd name="T19" fmla="*/ 15 h 191"/>
                <a:gd name="T20" fmla="*/ 65 w 133"/>
                <a:gd name="T21" fmla="*/ 13 h 191"/>
                <a:gd name="T22" fmla="*/ 62 w 133"/>
                <a:gd name="T23" fmla="*/ 13 h 191"/>
                <a:gd name="T24" fmla="*/ 59 w 133"/>
                <a:gd name="T25" fmla="*/ 17 h 191"/>
                <a:gd name="T26" fmla="*/ 55 w 133"/>
                <a:gd name="T27" fmla="*/ 20 h 191"/>
                <a:gd name="T28" fmla="*/ 40 w 133"/>
                <a:gd name="T29" fmla="*/ 30 h 191"/>
                <a:gd name="T30" fmla="*/ 24 w 133"/>
                <a:gd name="T31" fmla="*/ 40 h 191"/>
                <a:gd name="T32" fmla="*/ 16 w 133"/>
                <a:gd name="T33" fmla="*/ 42 h 191"/>
                <a:gd name="T34" fmla="*/ 8 w 133"/>
                <a:gd name="T35" fmla="*/ 54 h 191"/>
                <a:gd name="T36" fmla="*/ 10 w 133"/>
                <a:gd name="T37" fmla="*/ 65 h 191"/>
                <a:gd name="T38" fmla="*/ 0 w 133"/>
                <a:gd name="T39" fmla="*/ 76 h 191"/>
                <a:gd name="T40" fmla="*/ 0 w 133"/>
                <a:gd name="T41" fmla="*/ 76 h 191"/>
                <a:gd name="T42" fmla="*/ 1 w 133"/>
                <a:gd name="T43" fmla="*/ 88 h 191"/>
                <a:gd name="T44" fmla="*/ 7 w 133"/>
                <a:gd name="T45" fmla="*/ 94 h 191"/>
                <a:gd name="T46" fmla="*/ 13 w 133"/>
                <a:gd name="T47" fmla="*/ 109 h 191"/>
                <a:gd name="T48" fmla="*/ 13 w 133"/>
                <a:gd name="T49" fmla="*/ 123 h 191"/>
                <a:gd name="T50" fmla="*/ 17 w 133"/>
                <a:gd name="T51" fmla="*/ 140 h 191"/>
                <a:gd name="T52" fmla="*/ 18 w 133"/>
                <a:gd name="T53" fmla="*/ 156 h 191"/>
                <a:gd name="T54" fmla="*/ 19 w 133"/>
                <a:gd name="T55" fmla="*/ 156 h 191"/>
                <a:gd name="T56" fmla="*/ 19 w 133"/>
                <a:gd name="T57" fmla="*/ 161 h 191"/>
                <a:gd name="T58" fmla="*/ 17 w 133"/>
                <a:gd name="T59" fmla="*/ 169 h 191"/>
                <a:gd name="T60" fmla="*/ 17 w 133"/>
                <a:gd name="T61" fmla="*/ 169 h 191"/>
                <a:gd name="T62" fmla="*/ 17 w 133"/>
                <a:gd name="T63" fmla="*/ 180 h 191"/>
                <a:gd name="T64" fmla="*/ 19 w 133"/>
                <a:gd name="T65" fmla="*/ 180 h 191"/>
                <a:gd name="T66" fmla="*/ 19 w 133"/>
                <a:gd name="T6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3" h="191">
                  <a:moveTo>
                    <a:pt x="19" y="191"/>
                  </a:moveTo>
                  <a:cubicBezTo>
                    <a:pt x="131" y="173"/>
                    <a:pt x="131" y="173"/>
                    <a:pt x="131" y="173"/>
                  </a:cubicBezTo>
                  <a:cubicBezTo>
                    <a:pt x="131" y="173"/>
                    <a:pt x="131" y="173"/>
                    <a:pt x="131" y="173"/>
                  </a:cubicBezTo>
                  <a:cubicBezTo>
                    <a:pt x="133" y="43"/>
                    <a:pt x="133" y="43"/>
                    <a:pt x="133" y="43"/>
                  </a:cubicBezTo>
                  <a:cubicBezTo>
                    <a:pt x="133" y="43"/>
                    <a:pt x="133" y="43"/>
                    <a:pt x="133" y="43"/>
                  </a:cubicBezTo>
                  <a:cubicBezTo>
                    <a:pt x="74" y="0"/>
                    <a:pt x="74" y="0"/>
                    <a:pt x="74" y="0"/>
                  </a:cubicBezTo>
                  <a:cubicBezTo>
                    <a:pt x="74" y="0"/>
                    <a:pt x="74" y="0"/>
                    <a:pt x="74" y="0"/>
                  </a:cubicBezTo>
                  <a:cubicBezTo>
                    <a:pt x="73" y="7"/>
                    <a:pt x="73" y="7"/>
                    <a:pt x="73" y="7"/>
                  </a:cubicBezTo>
                  <a:cubicBezTo>
                    <a:pt x="73" y="12"/>
                    <a:pt x="76" y="15"/>
                    <a:pt x="76" y="19"/>
                  </a:cubicBezTo>
                  <a:cubicBezTo>
                    <a:pt x="73" y="22"/>
                    <a:pt x="69" y="18"/>
                    <a:pt x="67" y="15"/>
                  </a:cubicBezTo>
                  <a:cubicBezTo>
                    <a:pt x="66" y="14"/>
                    <a:pt x="65" y="14"/>
                    <a:pt x="65" y="13"/>
                  </a:cubicBezTo>
                  <a:cubicBezTo>
                    <a:pt x="62" y="13"/>
                    <a:pt x="62" y="13"/>
                    <a:pt x="62" y="13"/>
                  </a:cubicBezTo>
                  <a:cubicBezTo>
                    <a:pt x="61" y="14"/>
                    <a:pt x="60" y="15"/>
                    <a:pt x="59" y="17"/>
                  </a:cubicBezTo>
                  <a:cubicBezTo>
                    <a:pt x="58" y="19"/>
                    <a:pt x="57" y="19"/>
                    <a:pt x="55" y="20"/>
                  </a:cubicBezTo>
                  <a:cubicBezTo>
                    <a:pt x="49" y="20"/>
                    <a:pt x="44" y="27"/>
                    <a:pt x="40" y="30"/>
                  </a:cubicBezTo>
                  <a:cubicBezTo>
                    <a:pt x="35" y="34"/>
                    <a:pt x="30" y="38"/>
                    <a:pt x="24" y="40"/>
                  </a:cubicBezTo>
                  <a:cubicBezTo>
                    <a:pt x="22" y="41"/>
                    <a:pt x="17" y="40"/>
                    <a:pt x="16" y="42"/>
                  </a:cubicBezTo>
                  <a:cubicBezTo>
                    <a:pt x="13" y="46"/>
                    <a:pt x="13" y="53"/>
                    <a:pt x="8" y="54"/>
                  </a:cubicBezTo>
                  <a:cubicBezTo>
                    <a:pt x="7" y="58"/>
                    <a:pt x="10" y="62"/>
                    <a:pt x="10" y="65"/>
                  </a:cubicBezTo>
                  <a:cubicBezTo>
                    <a:pt x="8" y="70"/>
                    <a:pt x="4" y="74"/>
                    <a:pt x="0" y="76"/>
                  </a:cubicBezTo>
                  <a:cubicBezTo>
                    <a:pt x="0" y="76"/>
                    <a:pt x="0" y="76"/>
                    <a:pt x="0" y="76"/>
                  </a:cubicBezTo>
                  <a:cubicBezTo>
                    <a:pt x="0" y="80"/>
                    <a:pt x="0" y="84"/>
                    <a:pt x="1" y="88"/>
                  </a:cubicBezTo>
                  <a:cubicBezTo>
                    <a:pt x="2" y="91"/>
                    <a:pt x="7" y="92"/>
                    <a:pt x="7" y="94"/>
                  </a:cubicBezTo>
                  <a:cubicBezTo>
                    <a:pt x="8" y="94"/>
                    <a:pt x="12" y="107"/>
                    <a:pt x="13" y="109"/>
                  </a:cubicBezTo>
                  <a:cubicBezTo>
                    <a:pt x="13" y="113"/>
                    <a:pt x="12" y="118"/>
                    <a:pt x="13" y="123"/>
                  </a:cubicBezTo>
                  <a:cubicBezTo>
                    <a:pt x="16" y="129"/>
                    <a:pt x="20" y="132"/>
                    <a:pt x="17" y="140"/>
                  </a:cubicBezTo>
                  <a:cubicBezTo>
                    <a:pt x="15" y="144"/>
                    <a:pt x="10" y="154"/>
                    <a:pt x="18" y="156"/>
                  </a:cubicBezTo>
                  <a:cubicBezTo>
                    <a:pt x="18" y="156"/>
                    <a:pt x="18" y="156"/>
                    <a:pt x="19" y="156"/>
                  </a:cubicBezTo>
                  <a:cubicBezTo>
                    <a:pt x="19" y="159"/>
                    <a:pt x="20" y="159"/>
                    <a:pt x="19" y="161"/>
                  </a:cubicBezTo>
                  <a:cubicBezTo>
                    <a:pt x="17" y="169"/>
                    <a:pt x="17" y="169"/>
                    <a:pt x="17" y="169"/>
                  </a:cubicBezTo>
                  <a:cubicBezTo>
                    <a:pt x="17" y="169"/>
                    <a:pt x="17" y="169"/>
                    <a:pt x="17" y="169"/>
                  </a:cubicBezTo>
                  <a:cubicBezTo>
                    <a:pt x="17" y="180"/>
                    <a:pt x="17" y="180"/>
                    <a:pt x="17" y="180"/>
                  </a:cubicBezTo>
                  <a:cubicBezTo>
                    <a:pt x="19" y="180"/>
                    <a:pt x="19" y="180"/>
                    <a:pt x="19" y="180"/>
                  </a:cubicBezTo>
                  <a:cubicBezTo>
                    <a:pt x="19" y="191"/>
                    <a:pt x="19" y="191"/>
                    <a:pt x="19" y="191"/>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43" name="MORGAN"/>
            <p:cNvSpPr>
              <a:spLocks/>
            </p:cNvSpPr>
            <p:nvPr/>
          </p:nvSpPr>
          <p:spPr bwMode="auto">
            <a:xfrm>
              <a:off x="4086225" y="2141538"/>
              <a:ext cx="411163" cy="449263"/>
            </a:xfrm>
            <a:custGeom>
              <a:avLst/>
              <a:gdLst>
                <a:gd name="T0" fmla="*/ 77 w 173"/>
                <a:gd name="T1" fmla="*/ 0 h 189"/>
                <a:gd name="T2" fmla="*/ 84 w 173"/>
                <a:gd name="T3" fmla="*/ 6 h 189"/>
                <a:gd name="T4" fmla="*/ 89 w 173"/>
                <a:gd name="T5" fmla="*/ 15 h 189"/>
                <a:gd name="T6" fmla="*/ 94 w 173"/>
                <a:gd name="T7" fmla="*/ 26 h 189"/>
                <a:gd name="T8" fmla="*/ 99 w 173"/>
                <a:gd name="T9" fmla="*/ 43 h 189"/>
                <a:gd name="T10" fmla="*/ 111 w 173"/>
                <a:gd name="T11" fmla="*/ 53 h 189"/>
                <a:gd name="T12" fmla="*/ 120 w 173"/>
                <a:gd name="T13" fmla="*/ 60 h 189"/>
                <a:gd name="T14" fmla="*/ 120 w 173"/>
                <a:gd name="T15" fmla="*/ 60 h 189"/>
                <a:gd name="T16" fmla="*/ 131 w 173"/>
                <a:gd name="T17" fmla="*/ 78 h 189"/>
                <a:gd name="T18" fmla="*/ 137 w 173"/>
                <a:gd name="T19" fmla="*/ 94 h 189"/>
                <a:gd name="T20" fmla="*/ 172 w 173"/>
                <a:gd name="T21" fmla="*/ 138 h 189"/>
                <a:gd name="T22" fmla="*/ 170 w 173"/>
                <a:gd name="T23" fmla="*/ 147 h 189"/>
                <a:gd name="T24" fmla="*/ 170 w 173"/>
                <a:gd name="T25" fmla="*/ 158 h 189"/>
                <a:gd name="T26" fmla="*/ 169 w 173"/>
                <a:gd name="T27" fmla="*/ 166 h 189"/>
                <a:gd name="T28" fmla="*/ 169 w 173"/>
                <a:gd name="T29" fmla="*/ 166 h 189"/>
                <a:gd name="T30" fmla="*/ 62 w 173"/>
                <a:gd name="T31" fmla="*/ 189 h 189"/>
                <a:gd name="T32" fmla="*/ 62 w 173"/>
                <a:gd name="T33" fmla="*/ 189 h 189"/>
                <a:gd name="T34" fmla="*/ 3 w 173"/>
                <a:gd name="T35" fmla="*/ 146 h 189"/>
                <a:gd name="T36" fmla="*/ 3 w 173"/>
                <a:gd name="T37" fmla="*/ 146 h 189"/>
                <a:gd name="T38" fmla="*/ 4 w 173"/>
                <a:gd name="T39" fmla="*/ 139 h 189"/>
                <a:gd name="T40" fmla="*/ 4 w 173"/>
                <a:gd name="T41" fmla="*/ 135 h 189"/>
                <a:gd name="T42" fmla="*/ 6 w 173"/>
                <a:gd name="T43" fmla="*/ 123 h 189"/>
                <a:gd name="T44" fmla="*/ 1 w 173"/>
                <a:gd name="T45" fmla="*/ 119 h 189"/>
                <a:gd name="T46" fmla="*/ 2 w 173"/>
                <a:gd name="T47" fmla="*/ 111 h 189"/>
                <a:gd name="T48" fmla="*/ 6 w 173"/>
                <a:gd name="T49" fmla="*/ 105 h 189"/>
                <a:gd name="T50" fmla="*/ 6 w 173"/>
                <a:gd name="T51" fmla="*/ 105 h 189"/>
                <a:gd name="T52" fmla="*/ 77 w 173"/>
                <a:gd name="T53"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3" h="189">
                  <a:moveTo>
                    <a:pt x="77" y="0"/>
                  </a:moveTo>
                  <a:cubicBezTo>
                    <a:pt x="80" y="1"/>
                    <a:pt x="82" y="4"/>
                    <a:pt x="84" y="6"/>
                  </a:cubicBezTo>
                  <a:cubicBezTo>
                    <a:pt x="86" y="9"/>
                    <a:pt x="86" y="13"/>
                    <a:pt x="89" y="15"/>
                  </a:cubicBezTo>
                  <a:cubicBezTo>
                    <a:pt x="89" y="18"/>
                    <a:pt x="92" y="22"/>
                    <a:pt x="94" y="26"/>
                  </a:cubicBezTo>
                  <a:cubicBezTo>
                    <a:pt x="96" y="31"/>
                    <a:pt x="96" y="38"/>
                    <a:pt x="99" y="43"/>
                  </a:cubicBezTo>
                  <a:cubicBezTo>
                    <a:pt x="101" y="47"/>
                    <a:pt x="108" y="50"/>
                    <a:pt x="111" y="53"/>
                  </a:cubicBezTo>
                  <a:cubicBezTo>
                    <a:pt x="120" y="60"/>
                    <a:pt x="120" y="60"/>
                    <a:pt x="120" y="60"/>
                  </a:cubicBezTo>
                  <a:cubicBezTo>
                    <a:pt x="120" y="60"/>
                    <a:pt x="120" y="60"/>
                    <a:pt x="120" y="60"/>
                  </a:cubicBezTo>
                  <a:cubicBezTo>
                    <a:pt x="123" y="65"/>
                    <a:pt x="126" y="75"/>
                    <a:pt x="131" y="78"/>
                  </a:cubicBezTo>
                  <a:cubicBezTo>
                    <a:pt x="135" y="80"/>
                    <a:pt x="135" y="89"/>
                    <a:pt x="137" y="94"/>
                  </a:cubicBezTo>
                  <a:cubicBezTo>
                    <a:pt x="143" y="107"/>
                    <a:pt x="157" y="134"/>
                    <a:pt x="172" y="138"/>
                  </a:cubicBezTo>
                  <a:cubicBezTo>
                    <a:pt x="173" y="140"/>
                    <a:pt x="171" y="144"/>
                    <a:pt x="170" y="147"/>
                  </a:cubicBezTo>
                  <a:cubicBezTo>
                    <a:pt x="169" y="150"/>
                    <a:pt x="171" y="154"/>
                    <a:pt x="170" y="158"/>
                  </a:cubicBezTo>
                  <a:cubicBezTo>
                    <a:pt x="169" y="166"/>
                    <a:pt x="169" y="166"/>
                    <a:pt x="169" y="166"/>
                  </a:cubicBezTo>
                  <a:cubicBezTo>
                    <a:pt x="169" y="166"/>
                    <a:pt x="169" y="166"/>
                    <a:pt x="169" y="166"/>
                  </a:cubicBezTo>
                  <a:cubicBezTo>
                    <a:pt x="62" y="189"/>
                    <a:pt x="62" y="189"/>
                    <a:pt x="62" y="189"/>
                  </a:cubicBezTo>
                  <a:cubicBezTo>
                    <a:pt x="62" y="189"/>
                    <a:pt x="62" y="189"/>
                    <a:pt x="62" y="189"/>
                  </a:cubicBezTo>
                  <a:cubicBezTo>
                    <a:pt x="3" y="146"/>
                    <a:pt x="3" y="146"/>
                    <a:pt x="3" y="146"/>
                  </a:cubicBezTo>
                  <a:cubicBezTo>
                    <a:pt x="3" y="146"/>
                    <a:pt x="3" y="146"/>
                    <a:pt x="3" y="146"/>
                  </a:cubicBezTo>
                  <a:cubicBezTo>
                    <a:pt x="4" y="144"/>
                    <a:pt x="4" y="142"/>
                    <a:pt x="4" y="139"/>
                  </a:cubicBezTo>
                  <a:cubicBezTo>
                    <a:pt x="4" y="137"/>
                    <a:pt x="4" y="136"/>
                    <a:pt x="4" y="135"/>
                  </a:cubicBezTo>
                  <a:cubicBezTo>
                    <a:pt x="4" y="133"/>
                    <a:pt x="9" y="124"/>
                    <a:pt x="6" y="123"/>
                  </a:cubicBezTo>
                  <a:cubicBezTo>
                    <a:pt x="6" y="122"/>
                    <a:pt x="2" y="120"/>
                    <a:pt x="1" y="119"/>
                  </a:cubicBezTo>
                  <a:cubicBezTo>
                    <a:pt x="0" y="116"/>
                    <a:pt x="2" y="114"/>
                    <a:pt x="2" y="111"/>
                  </a:cubicBezTo>
                  <a:cubicBezTo>
                    <a:pt x="6" y="105"/>
                    <a:pt x="6" y="105"/>
                    <a:pt x="6" y="105"/>
                  </a:cubicBezTo>
                  <a:cubicBezTo>
                    <a:pt x="6" y="105"/>
                    <a:pt x="6" y="105"/>
                    <a:pt x="6" y="105"/>
                  </a:cubicBezTo>
                  <a:cubicBezTo>
                    <a:pt x="77" y="0"/>
                    <a:pt x="77" y="0"/>
                    <a:pt x="77"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44" name="OCONEE"/>
            <p:cNvSpPr>
              <a:spLocks/>
            </p:cNvSpPr>
            <p:nvPr/>
          </p:nvSpPr>
          <p:spPr bwMode="auto">
            <a:xfrm>
              <a:off x="4135438" y="1966913"/>
              <a:ext cx="357188" cy="317500"/>
            </a:xfrm>
            <a:custGeom>
              <a:avLst/>
              <a:gdLst>
                <a:gd name="T0" fmla="*/ 41 w 150"/>
                <a:gd name="T1" fmla="*/ 0 h 133"/>
                <a:gd name="T2" fmla="*/ 42 w 150"/>
                <a:gd name="T3" fmla="*/ 2 h 133"/>
                <a:gd name="T4" fmla="*/ 50 w 150"/>
                <a:gd name="T5" fmla="*/ 14 h 133"/>
                <a:gd name="T6" fmla="*/ 63 w 150"/>
                <a:gd name="T7" fmla="*/ 18 h 133"/>
                <a:gd name="T8" fmla="*/ 74 w 150"/>
                <a:gd name="T9" fmla="*/ 21 h 133"/>
                <a:gd name="T10" fmla="*/ 84 w 150"/>
                <a:gd name="T11" fmla="*/ 22 h 133"/>
                <a:gd name="T12" fmla="*/ 114 w 150"/>
                <a:gd name="T13" fmla="*/ 42 h 133"/>
                <a:gd name="T14" fmla="*/ 127 w 150"/>
                <a:gd name="T15" fmla="*/ 49 h 133"/>
                <a:gd name="T16" fmla="*/ 142 w 150"/>
                <a:gd name="T17" fmla="*/ 56 h 133"/>
                <a:gd name="T18" fmla="*/ 150 w 150"/>
                <a:gd name="T19" fmla="*/ 59 h 133"/>
                <a:gd name="T20" fmla="*/ 150 w 150"/>
                <a:gd name="T21" fmla="*/ 59 h 133"/>
                <a:gd name="T22" fmla="*/ 143 w 150"/>
                <a:gd name="T23" fmla="*/ 67 h 133"/>
                <a:gd name="T24" fmla="*/ 143 w 150"/>
                <a:gd name="T25" fmla="*/ 80 h 133"/>
                <a:gd name="T26" fmla="*/ 149 w 150"/>
                <a:gd name="T27" fmla="*/ 89 h 133"/>
                <a:gd name="T28" fmla="*/ 146 w 150"/>
                <a:gd name="T29" fmla="*/ 92 h 133"/>
                <a:gd name="T30" fmla="*/ 146 w 150"/>
                <a:gd name="T31" fmla="*/ 96 h 133"/>
                <a:gd name="T32" fmla="*/ 147 w 150"/>
                <a:gd name="T33" fmla="*/ 104 h 133"/>
                <a:gd name="T34" fmla="*/ 147 w 150"/>
                <a:gd name="T35" fmla="*/ 104 h 133"/>
                <a:gd name="T36" fmla="*/ 142 w 150"/>
                <a:gd name="T37" fmla="*/ 109 h 133"/>
                <a:gd name="T38" fmla="*/ 137 w 150"/>
                <a:gd name="T39" fmla="*/ 117 h 133"/>
                <a:gd name="T40" fmla="*/ 136 w 150"/>
                <a:gd name="T41" fmla="*/ 118 h 133"/>
                <a:gd name="T42" fmla="*/ 126 w 150"/>
                <a:gd name="T43" fmla="*/ 121 h 133"/>
                <a:gd name="T44" fmla="*/ 120 w 150"/>
                <a:gd name="T45" fmla="*/ 124 h 133"/>
                <a:gd name="T46" fmla="*/ 116 w 150"/>
                <a:gd name="T47" fmla="*/ 126 h 133"/>
                <a:gd name="T48" fmla="*/ 107 w 150"/>
                <a:gd name="T49" fmla="*/ 130 h 133"/>
                <a:gd name="T50" fmla="*/ 99 w 150"/>
                <a:gd name="T51" fmla="*/ 133 h 133"/>
                <a:gd name="T52" fmla="*/ 99 w 150"/>
                <a:gd name="T53" fmla="*/ 133 h 133"/>
                <a:gd name="T54" fmla="*/ 90 w 150"/>
                <a:gd name="T55" fmla="*/ 126 h 133"/>
                <a:gd name="T56" fmla="*/ 78 w 150"/>
                <a:gd name="T57" fmla="*/ 116 h 133"/>
                <a:gd name="T58" fmla="*/ 73 w 150"/>
                <a:gd name="T59" fmla="*/ 99 h 133"/>
                <a:gd name="T60" fmla="*/ 68 w 150"/>
                <a:gd name="T61" fmla="*/ 88 h 133"/>
                <a:gd name="T62" fmla="*/ 63 w 150"/>
                <a:gd name="T63" fmla="*/ 79 h 133"/>
                <a:gd name="T64" fmla="*/ 56 w 150"/>
                <a:gd name="T65" fmla="*/ 73 h 133"/>
                <a:gd name="T66" fmla="*/ 56 w 150"/>
                <a:gd name="T67" fmla="*/ 73 h 133"/>
                <a:gd name="T68" fmla="*/ 41 w 150"/>
                <a:gd name="T69" fmla="*/ 70 h 133"/>
                <a:gd name="T70" fmla="*/ 34 w 150"/>
                <a:gd name="T71" fmla="*/ 66 h 133"/>
                <a:gd name="T72" fmla="*/ 27 w 150"/>
                <a:gd name="T73" fmla="*/ 59 h 133"/>
                <a:gd name="T74" fmla="*/ 22 w 150"/>
                <a:gd name="T75" fmla="*/ 47 h 133"/>
                <a:gd name="T76" fmla="*/ 21 w 150"/>
                <a:gd name="T77" fmla="*/ 40 h 133"/>
                <a:gd name="T78" fmla="*/ 7 w 150"/>
                <a:gd name="T79" fmla="*/ 39 h 133"/>
                <a:gd name="T80" fmla="*/ 0 w 150"/>
                <a:gd name="T81" fmla="*/ 29 h 133"/>
                <a:gd name="T82" fmla="*/ 0 w 150"/>
                <a:gd name="T83" fmla="*/ 29 h 133"/>
                <a:gd name="T84" fmla="*/ 41 w 150"/>
                <a:gd name="T8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133">
                  <a:moveTo>
                    <a:pt x="41" y="0"/>
                  </a:moveTo>
                  <a:cubicBezTo>
                    <a:pt x="41" y="1"/>
                    <a:pt x="42" y="2"/>
                    <a:pt x="42" y="2"/>
                  </a:cubicBezTo>
                  <a:cubicBezTo>
                    <a:pt x="43" y="4"/>
                    <a:pt x="49" y="12"/>
                    <a:pt x="50" y="14"/>
                  </a:cubicBezTo>
                  <a:cubicBezTo>
                    <a:pt x="53" y="17"/>
                    <a:pt x="58" y="18"/>
                    <a:pt x="63" y="18"/>
                  </a:cubicBezTo>
                  <a:cubicBezTo>
                    <a:pt x="67" y="18"/>
                    <a:pt x="71" y="18"/>
                    <a:pt x="74" y="21"/>
                  </a:cubicBezTo>
                  <a:cubicBezTo>
                    <a:pt x="77" y="23"/>
                    <a:pt x="82" y="22"/>
                    <a:pt x="84" y="22"/>
                  </a:cubicBezTo>
                  <a:cubicBezTo>
                    <a:pt x="98" y="22"/>
                    <a:pt x="104" y="37"/>
                    <a:pt x="114" y="42"/>
                  </a:cubicBezTo>
                  <a:cubicBezTo>
                    <a:pt x="120" y="45"/>
                    <a:pt x="123" y="42"/>
                    <a:pt x="127" y="49"/>
                  </a:cubicBezTo>
                  <a:cubicBezTo>
                    <a:pt x="129" y="53"/>
                    <a:pt x="137" y="55"/>
                    <a:pt x="142" y="56"/>
                  </a:cubicBezTo>
                  <a:cubicBezTo>
                    <a:pt x="150" y="59"/>
                    <a:pt x="150" y="59"/>
                    <a:pt x="150" y="59"/>
                  </a:cubicBezTo>
                  <a:cubicBezTo>
                    <a:pt x="150" y="59"/>
                    <a:pt x="150" y="59"/>
                    <a:pt x="150" y="59"/>
                  </a:cubicBezTo>
                  <a:cubicBezTo>
                    <a:pt x="148" y="62"/>
                    <a:pt x="145" y="64"/>
                    <a:pt x="143" y="67"/>
                  </a:cubicBezTo>
                  <a:cubicBezTo>
                    <a:pt x="140" y="71"/>
                    <a:pt x="141" y="76"/>
                    <a:pt x="143" y="80"/>
                  </a:cubicBezTo>
                  <a:cubicBezTo>
                    <a:pt x="145" y="84"/>
                    <a:pt x="149" y="84"/>
                    <a:pt x="149" y="89"/>
                  </a:cubicBezTo>
                  <a:cubicBezTo>
                    <a:pt x="148" y="89"/>
                    <a:pt x="147" y="91"/>
                    <a:pt x="146" y="92"/>
                  </a:cubicBezTo>
                  <a:cubicBezTo>
                    <a:pt x="145" y="93"/>
                    <a:pt x="146" y="95"/>
                    <a:pt x="146" y="96"/>
                  </a:cubicBezTo>
                  <a:cubicBezTo>
                    <a:pt x="147" y="104"/>
                    <a:pt x="147" y="104"/>
                    <a:pt x="147" y="104"/>
                  </a:cubicBezTo>
                  <a:cubicBezTo>
                    <a:pt x="147" y="104"/>
                    <a:pt x="147" y="104"/>
                    <a:pt x="147" y="104"/>
                  </a:cubicBezTo>
                  <a:cubicBezTo>
                    <a:pt x="142" y="109"/>
                    <a:pt x="142" y="109"/>
                    <a:pt x="142" y="109"/>
                  </a:cubicBezTo>
                  <a:cubicBezTo>
                    <a:pt x="140" y="113"/>
                    <a:pt x="140" y="115"/>
                    <a:pt x="137" y="117"/>
                  </a:cubicBezTo>
                  <a:cubicBezTo>
                    <a:pt x="136" y="117"/>
                    <a:pt x="136" y="117"/>
                    <a:pt x="136" y="118"/>
                  </a:cubicBezTo>
                  <a:cubicBezTo>
                    <a:pt x="133" y="118"/>
                    <a:pt x="129" y="121"/>
                    <a:pt x="126" y="121"/>
                  </a:cubicBezTo>
                  <a:cubicBezTo>
                    <a:pt x="125" y="122"/>
                    <a:pt x="121" y="124"/>
                    <a:pt x="120" y="124"/>
                  </a:cubicBezTo>
                  <a:cubicBezTo>
                    <a:pt x="119" y="125"/>
                    <a:pt x="117" y="126"/>
                    <a:pt x="116" y="126"/>
                  </a:cubicBezTo>
                  <a:cubicBezTo>
                    <a:pt x="114" y="127"/>
                    <a:pt x="110" y="128"/>
                    <a:pt x="107" y="130"/>
                  </a:cubicBezTo>
                  <a:cubicBezTo>
                    <a:pt x="104" y="131"/>
                    <a:pt x="102" y="133"/>
                    <a:pt x="99" y="133"/>
                  </a:cubicBezTo>
                  <a:cubicBezTo>
                    <a:pt x="99" y="133"/>
                    <a:pt x="99" y="133"/>
                    <a:pt x="99" y="133"/>
                  </a:cubicBezTo>
                  <a:cubicBezTo>
                    <a:pt x="90" y="126"/>
                    <a:pt x="90" y="126"/>
                    <a:pt x="90" y="126"/>
                  </a:cubicBezTo>
                  <a:cubicBezTo>
                    <a:pt x="87" y="123"/>
                    <a:pt x="80" y="120"/>
                    <a:pt x="78" y="116"/>
                  </a:cubicBezTo>
                  <a:cubicBezTo>
                    <a:pt x="75" y="111"/>
                    <a:pt x="75" y="104"/>
                    <a:pt x="73" y="99"/>
                  </a:cubicBezTo>
                  <a:cubicBezTo>
                    <a:pt x="71" y="95"/>
                    <a:pt x="68" y="91"/>
                    <a:pt x="68" y="88"/>
                  </a:cubicBezTo>
                  <a:cubicBezTo>
                    <a:pt x="65" y="86"/>
                    <a:pt x="65" y="82"/>
                    <a:pt x="63" y="79"/>
                  </a:cubicBezTo>
                  <a:cubicBezTo>
                    <a:pt x="61" y="77"/>
                    <a:pt x="59" y="74"/>
                    <a:pt x="56" y="73"/>
                  </a:cubicBezTo>
                  <a:cubicBezTo>
                    <a:pt x="56" y="73"/>
                    <a:pt x="56" y="73"/>
                    <a:pt x="56" y="73"/>
                  </a:cubicBezTo>
                  <a:cubicBezTo>
                    <a:pt x="41" y="70"/>
                    <a:pt x="41" y="70"/>
                    <a:pt x="41" y="70"/>
                  </a:cubicBezTo>
                  <a:cubicBezTo>
                    <a:pt x="39" y="68"/>
                    <a:pt x="36" y="68"/>
                    <a:pt x="34" y="66"/>
                  </a:cubicBezTo>
                  <a:cubicBezTo>
                    <a:pt x="31" y="63"/>
                    <a:pt x="30" y="61"/>
                    <a:pt x="27" y="59"/>
                  </a:cubicBezTo>
                  <a:cubicBezTo>
                    <a:pt x="23" y="56"/>
                    <a:pt x="22" y="52"/>
                    <a:pt x="22" y="47"/>
                  </a:cubicBezTo>
                  <a:cubicBezTo>
                    <a:pt x="22" y="46"/>
                    <a:pt x="22" y="40"/>
                    <a:pt x="21" y="40"/>
                  </a:cubicBezTo>
                  <a:cubicBezTo>
                    <a:pt x="20" y="39"/>
                    <a:pt x="9" y="40"/>
                    <a:pt x="7" y="39"/>
                  </a:cubicBezTo>
                  <a:cubicBezTo>
                    <a:pt x="2" y="36"/>
                    <a:pt x="2" y="34"/>
                    <a:pt x="0" y="29"/>
                  </a:cubicBezTo>
                  <a:cubicBezTo>
                    <a:pt x="0" y="29"/>
                    <a:pt x="0" y="29"/>
                    <a:pt x="0" y="29"/>
                  </a:cubicBezTo>
                  <a:cubicBezTo>
                    <a:pt x="41" y="0"/>
                    <a:pt x="41" y="0"/>
                    <a:pt x="41"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45" name="NEWTON"/>
            <p:cNvSpPr>
              <a:spLocks/>
            </p:cNvSpPr>
            <p:nvPr/>
          </p:nvSpPr>
          <p:spPr bwMode="auto">
            <a:xfrm>
              <a:off x="3733800" y="2232025"/>
              <a:ext cx="373063" cy="438150"/>
            </a:xfrm>
            <a:custGeom>
              <a:avLst/>
              <a:gdLst>
                <a:gd name="T0" fmla="*/ 151 w 157"/>
                <a:gd name="T1" fmla="*/ 108 h 184"/>
                <a:gd name="T2" fmla="*/ 152 w 157"/>
                <a:gd name="T3" fmla="*/ 101 h 184"/>
                <a:gd name="T4" fmla="*/ 152 w 157"/>
                <a:gd name="T5" fmla="*/ 97 h 184"/>
                <a:gd name="T6" fmla="*/ 154 w 157"/>
                <a:gd name="T7" fmla="*/ 85 h 184"/>
                <a:gd name="T8" fmla="*/ 149 w 157"/>
                <a:gd name="T9" fmla="*/ 81 h 184"/>
                <a:gd name="T10" fmla="*/ 150 w 157"/>
                <a:gd name="T11" fmla="*/ 73 h 184"/>
                <a:gd name="T12" fmla="*/ 154 w 157"/>
                <a:gd name="T13" fmla="*/ 67 h 184"/>
                <a:gd name="T14" fmla="*/ 154 w 157"/>
                <a:gd name="T15" fmla="*/ 67 h 184"/>
                <a:gd name="T16" fmla="*/ 132 w 157"/>
                <a:gd name="T17" fmla="*/ 46 h 184"/>
                <a:gd name="T18" fmla="*/ 118 w 157"/>
                <a:gd name="T19" fmla="*/ 46 h 184"/>
                <a:gd name="T20" fmla="*/ 56 w 157"/>
                <a:gd name="T21" fmla="*/ 0 h 184"/>
                <a:gd name="T22" fmla="*/ 56 w 157"/>
                <a:gd name="T23" fmla="*/ 0 h 184"/>
                <a:gd name="T24" fmla="*/ 54 w 157"/>
                <a:gd name="T25" fmla="*/ 7 h 184"/>
                <a:gd name="T26" fmla="*/ 52 w 157"/>
                <a:gd name="T27" fmla="*/ 13 h 184"/>
                <a:gd name="T28" fmla="*/ 51 w 157"/>
                <a:gd name="T29" fmla="*/ 19 h 184"/>
                <a:gd name="T30" fmla="*/ 50 w 157"/>
                <a:gd name="T31" fmla="*/ 30 h 184"/>
                <a:gd name="T32" fmla="*/ 49 w 157"/>
                <a:gd name="T33" fmla="*/ 42 h 184"/>
                <a:gd name="T34" fmla="*/ 0 w 157"/>
                <a:gd name="T35" fmla="*/ 106 h 184"/>
                <a:gd name="T36" fmla="*/ 0 w 157"/>
                <a:gd name="T37" fmla="*/ 106 h 184"/>
                <a:gd name="T38" fmla="*/ 3 w 157"/>
                <a:gd name="T39" fmla="*/ 115 h 184"/>
                <a:gd name="T40" fmla="*/ 9 w 157"/>
                <a:gd name="T41" fmla="*/ 120 h 184"/>
                <a:gd name="T42" fmla="*/ 16 w 157"/>
                <a:gd name="T43" fmla="*/ 122 h 184"/>
                <a:gd name="T44" fmla="*/ 27 w 157"/>
                <a:gd name="T45" fmla="*/ 124 h 184"/>
                <a:gd name="T46" fmla="*/ 40 w 157"/>
                <a:gd name="T47" fmla="*/ 128 h 184"/>
                <a:gd name="T48" fmla="*/ 43 w 157"/>
                <a:gd name="T49" fmla="*/ 134 h 184"/>
                <a:gd name="T50" fmla="*/ 48 w 157"/>
                <a:gd name="T51" fmla="*/ 141 h 184"/>
                <a:gd name="T52" fmla="*/ 49 w 157"/>
                <a:gd name="T53" fmla="*/ 147 h 184"/>
                <a:gd name="T54" fmla="*/ 49 w 157"/>
                <a:gd name="T55" fmla="*/ 147 h 184"/>
                <a:gd name="T56" fmla="*/ 56 w 157"/>
                <a:gd name="T57" fmla="*/ 160 h 184"/>
                <a:gd name="T58" fmla="*/ 60 w 157"/>
                <a:gd name="T59" fmla="*/ 168 h 184"/>
                <a:gd name="T60" fmla="*/ 62 w 157"/>
                <a:gd name="T61" fmla="*/ 171 h 184"/>
                <a:gd name="T62" fmla="*/ 63 w 157"/>
                <a:gd name="T63" fmla="*/ 174 h 184"/>
                <a:gd name="T64" fmla="*/ 71 w 157"/>
                <a:gd name="T65" fmla="*/ 179 h 184"/>
                <a:gd name="T66" fmla="*/ 77 w 157"/>
                <a:gd name="T67" fmla="*/ 184 h 184"/>
                <a:gd name="T68" fmla="*/ 77 w 157"/>
                <a:gd name="T69" fmla="*/ 184 h 184"/>
                <a:gd name="T70" fmla="*/ 87 w 157"/>
                <a:gd name="T71" fmla="*/ 173 h 184"/>
                <a:gd name="T72" fmla="*/ 85 w 157"/>
                <a:gd name="T73" fmla="*/ 162 h 184"/>
                <a:gd name="T74" fmla="*/ 93 w 157"/>
                <a:gd name="T75" fmla="*/ 150 h 184"/>
                <a:gd name="T76" fmla="*/ 101 w 157"/>
                <a:gd name="T77" fmla="*/ 148 h 184"/>
                <a:gd name="T78" fmla="*/ 117 w 157"/>
                <a:gd name="T79" fmla="*/ 138 h 184"/>
                <a:gd name="T80" fmla="*/ 132 w 157"/>
                <a:gd name="T81" fmla="*/ 128 h 184"/>
                <a:gd name="T82" fmla="*/ 136 w 157"/>
                <a:gd name="T83" fmla="*/ 125 h 184"/>
                <a:gd name="T84" fmla="*/ 139 w 157"/>
                <a:gd name="T85" fmla="*/ 121 h 184"/>
                <a:gd name="T86" fmla="*/ 142 w 157"/>
                <a:gd name="T87" fmla="*/ 121 h 184"/>
                <a:gd name="T88" fmla="*/ 144 w 157"/>
                <a:gd name="T89" fmla="*/ 123 h 184"/>
                <a:gd name="T90" fmla="*/ 153 w 157"/>
                <a:gd name="T91" fmla="*/ 127 h 184"/>
                <a:gd name="T92" fmla="*/ 150 w 157"/>
                <a:gd name="T93" fmla="*/ 115 h 184"/>
                <a:gd name="T94" fmla="*/ 151 w 157"/>
                <a:gd name="T95"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7" h="184">
                  <a:moveTo>
                    <a:pt x="151" y="108"/>
                  </a:moveTo>
                  <a:cubicBezTo>
                    <a:pt x="152" y="106"/>
                    <a:pt x="152" y="104"/>
                    <a:pt x="152" y="101"/>
                  </a:cubicBezTo>
                  <a:cubicBezTo>
                    <a:pt x="152" y="99"/>
                    <a:pt x="152" y="98"/>
                    <a:pt x="152" y="97"/>
                  </a:cubicBezTo>
                  <a:cubicBezTo>
                    <a:pt x="152" y="95"/>
                    <a:pt x="157" y="86"/>
                    <a:pt x="154" y="85"/>
                  </a:cubicBezTo>
                  <a:cubicBezTo>
                    <a:pt x="154" y="84"/>
                    <a:pt x="150" y="82"/>
                    <a:pt x="149" y="81"/>
                  </a:cubicBezTo>
                  <a:cubicBezTo>
                    <a:pt x="148" y="78"/>
                    <a:pt x="150" y="76"/>
                    <a:pt x="150" y="73"/>
                  </a:cubicBezTo>
                  <a:cubicBezTo>
                    <a:pt x="154" y="67"/>
                    <a:pt x="154" y="67"/>
                    <a:pt x="154" y="67"/>
                  </a:cubicBezTo>
                  <a:cubicBezTo>
                    <a:pt x="154" y="67"/>
                    <a:pt x="154" y="67"/>
                    <a:pt x="154" y="67"/>
                  </a:cubicBezTo>
                  <a:cubicBezTo>
                    <a:pt x="132" y="46"/>
                    <a:pt x="132" y="46"/>
                    <a:pt x="132" y="46"/>
                  </a:cubicBezTo>
                  <a:cubicBezTo>
                    <a:pt x="118" y="46"/>
                    <a:pt x="118" y="46"/>
                    <a:pt x="118" y="46"/>
                  </a:cubicBezTo>
                  <a:cubicBezTo>
                    <a:pt x="56" y="0"/>
                    <a:pt x="56" y="0"/>
                    <a:pt x="56" y="0"/>
                  </a:cubicBezTo>
                  <a:cubicBezTo>
                    <a:pt x="56" y="0"/>
                    <a:pt x="56" y="0"/>
                    <a:pt x="56" y="0"/>
                  </a:cubicBezTo>
                  <a:cubicBezTo>
                    <a:pt x="54" y="7"/>
                    <a:pt x="54" y="7"/>
                    <a:pt x="54" y="7"/>
                  </a:cubicBezTo>
                  <a:cubicBezTo>
                    <a:pt x="54" y="9"/>
                    <a:pt x="53" y="11"/>
                    <a:pt x="52" y="13"/>
                  </a:cubicBezTo>
                  <a:cubicBezTo>
                    <a:pt x="52" y="15"/>
                    <a:pt x="52" y="17"/>
                    <a:pt x="51" y="19"/>
                  </a:cubicBezTo>
                  <a:cubicBezTo>
                    <a:pt x="51" y="22"/>
                    <a:pt x="50" y="26"/>
                    <a:pt x="50" y="30"/>
                  </a:cubicBezTo>
                  <a:cubicBezTo>
                    <a:pt x="50" y="34"/>
                    <a:pt x="50" y="38"/>
                    <a:pt x="49" y="42"/>
                  </a:cubicBezTo>
                  <a:cubicBezTo>
                    <a:pt x="0" y="106"/>
                    <a:pt x="0" y="106"/>
                    <a:pt x="0" y="106"/>
                  </a:cubicBezTo>
                  <a:cubicBezTo>
                    <a:pt x="0" y="106"/>
                    <a:pt x="0" y="106"/>
                    <a:pt x="0" y="106"/>
                  </a:cubicBezTo>
                  <a:cubicBezTo>
                    <a:pt x="0" y="109"/>
                    <a:pt x="1" y="113"/>
                    <a:pt x="3" y="115"/>
                  </a:cubicBezTo>
                  <a:cubicBezTo>
                    <a:pt x="5" y="117"/>
                    <a:pt x="7" y="118"/>
                    <a:pt x="9" y="120"/>
                  </a:cubicBezTo>
                  <a:cubicBezTo>
                    <a:pt x="11" y="120"/>
                    <a:pt x="13" y="122"/>
                    <a:pt x="16" y="122"/>
                  </a:cubicBezTo>
                  <a:cubicBezTo>
                    <a:pt x="20" y="122"/>
                    <a:pt x="23" y="123"/>
                    <a:pt x="27" y="124"/>
                  </a:cubicBezTo>
                  <a:cubicBezTo>
                    <a:pt x="31" y="125"/>
                    <a:pt x="38" y="124"/>
                    <a:pt x="40" y="128"/>
                  </a:cubicBezTo>
                  <a:cubicBezTo>
                    <a:pt x="41" y="130"/>
                    <a:pt x="42" y="133"/>
                    <a:pt x="43" y="134"/>
                  </a:cubicBezTo>
                  <a:cubicBezTo>
                    <a:pt x="45" y="136"/>
                    <a:pt x="47" y="138"/>
                    <a:pt x="48" y="141"/>
                  </a:cubicBezTo>
                  <a:cubicBezTo>
                    <a:pt x="49" y="147"/>
                    <a:pt x="49" y="147"/>
                    <a:pt x="49" y="147"/>
                  </a:cubicBezTo>
                  <a:cubicBezTo>
                    <a:pt x="49" y="147"/>
                    <a:pt x="49" y="147"/>
                    <a:pt x="49" y="147"/>
                  </a:cubicBezTo>
                  <a:cubicBezTo>
                    <a:pt x="54" y="147"/>
                    <a:pt x="55" y="156"/>
                    <a:pt x="56" y="160"/>
                  </a:cubicBezTo>
                  <a:cubicBezTo>
                    <a:pt x="57" y="163"/>
                    <a:pt x="59" y="165"/>
                    <a:pt x="60" y="168"/>
                  </a:cubicBezTo>
                  <a:cubicBezTo>
                    <a:pt x="60" y="169"/>
                    <a:pt x="61" y="170"/>
                    <a:pt x="62" y="171"/>
                  </a:cubicBezTo>
                  <a:cubicBezTo>
                    <a:pt x="62" y="172"/>
                    <a:pt x="63" y="173"/>
                    <a:pt x="63" y="174"/>
                  </a:cubicBezTo>
                  <a:cubicBezTo>
                    <a:pt x="65" y="174"/>
                    <a:pt x="70" y="177"/>
                    <a:pt x="71" y="179"/>
                  </a:cubicBezTo>
                  <a:cubicBezTo>
                    <a:pt x="77" y="184"/>
                    <a:pt x="77" y="184"/>
                    <a:pt x="77" y="184"/>
                  </a:cubicBezTo>
                  <a:cubicBezTo>
                    <a:pt x="77" y="184"/>
                    <a:pt x="77" y="184"/>
                    <a:pt x="77" y="184"/>
                  </a:cubicBezTo>
                  <a:cubicBezTo>
                    <a:pt x="81" y="182"/>
                    <a:pt x="85" y="178"/>
                    <a:pt x="87" y="173"/>
                  </a:cubicBezTo>
                  <a:cubicBezTo>
                    <a:pt x="87" y="170"/>
                    <a:pt x="84" y="166"/>
                    <a:pt x="85" y="162"/>
                  </a:cubicBezTo>
                  <a:cubicBezTo>
                    <a:pt x="90" y="161"/>
                    <a:pt x="90" y="154"/>
                    <a:pt x="93" y="150"/>
                  </a:cubicBezTo>
                  <a:cubicBezTo>
                    <a:pt x="94" y="148"/>
                    <a:pt x="99" y="149"/>
                    <a:pt x="101" y="148"/>
                  </a:cubicBezTo>
                  <a:cubicBezTo>
                    <a:pt x="107" y="146"/>
                    <a:pt x="112" y="142"/>
                    <a:pt x="117" y="138"/>
                  </a:cubicBezTo>
                  <a:cubicBezTo>
                    <a:pt x="121" y="135"/>
                    <a:pt x="126" y="128"/>
                    <a:pt x="132" y="128"/>
                  </a:cubicBezTo>
                  <a:cubicBezTo>
                    <a:pt x="134" y="127"/>
                    <a:pt x="135" y="127"/>
                    <a:pt x="136" y="125"/>
                  </a:cubicBezTo>
                  <a:cubicBezTo>
                    <a:pt x="137" y="123"/>
                    <a:pt x="138" y="122"/>
                    <a:pt x="139" y="121"/>
                  </a:cubicBezTo>
                  <a:cubicBezTo>
                    <a:pt x="142" y="121"/>
                    <a:pt x="142" y="121"/>
                    <a:pt x="142" y="121"/>
                  </a:cubicBezTo>
                  <a:cubicBezTo>
                    <a:pt x="142" y="122"/>
                    <a:pt x="143" y="122"/>
                    <a:pt x="144" y="123"/>
                  </a:cubicBezTo>
                  <a:cubicBezTo>
                    <a:pt x="146" y="126"/>
                    <a:pt x="150" y="130"/>
                    <a:pt x="153" y="127"/>
                  </a:cubicBezTo>
                  <a:cubicBezTo>
                    <a:pt x="153" y="123"/>
                    <a:pt x="150" y="120"/>
                    <a:pt x="150" y="115"/>
                  </a:cubicBezTo>
                  <a:cubicBezTo>
                    <a:pt x="151" y="108"/>
                    <a:pt x="151" y="108"/>
                    <a:pt x="151" y="10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46" name="JACKSON"/>
            <p:cNvSpPr>
              <a:spLocks/>
            </p:cNvSpPr>
            <p:nvPr/>
          </p:nvSpPr>
          <p:spPr bwMode="auto">
            <a:xfrm>
              <a:off x="3957638" y="1581150"/>
              <a:ext cx="454025" cy="385763"/>
            </a:xfrm>
            <a:custGeom>
              <a:avLst/>
              <a:gdLst>
                <a:gd name="T0" fmla="*/ 174 w 191"/>
                <a:gd name="T1" fmla="*/ 49 h 162"/>
                <a:gd name="T2" fmla="*/ 183 w 191"/>
                <a:gd name="T3" fmla="*/ 60 h 162"/>
                <a:gd name="T4" fmla="*/ 188 w 191"/>
                <a:gd name="T5" fmla="*/ 69 h 162"/>
                <a:gd name="T6" fmla="*/ 189 w 191"/>
                <a:gd name="T7" fmla="*/ 88 h 162"/>
                <a:gd name="T8" fmla="*/ 185 w 191"/>
                <a:gd name="T9" fmla="*/ 96 h 162"/>
                <a:gd name="T10" fmla="*/ 181 w 191"/>
                <a:gd name="T11" fmla="*/ 108 h 162"/>
                <a:gd name="T12" fmla="*/ 182 w 191"/>
                <a:gd name="T13" fmla="*/ 111 h 162"/>
                <a:gd name="T14" fmla="*/ 180 w 191"/>
                <a:gd name="T15" fmla="*/ 114 h 162"/>
                <a:gd name="T16" fmla="*/ 180 w 191"/>
                <a:gd name="T17" fmla="*/ 115 h 162"/>
                <a:gd name="T18" fmla="*/ 181 w 191"/>
                <a:gd name="T19" fmla="*/ 117 h 162"/>
                <a:gd name="T20" fmla="*/ 182 w 191"/>
                <a:gd name="T21" fmla="*/ 118 h 162"/>
                <a:gd name="T22" fmla="*/ 185 w 191"/>
                <a:gd name="T23" fmla="*/ 120 h 162"/>
                <a:gd name="T24" fmla="*/ 190 w 191"/>
                <a:gd name="T25" fmla="*/ 125 h 162"/>
                <a:gd name="T26" fmla="*/ 190 w 191"/>
                <a:gd name="T27" fmla="*/ 125 h 162"/>
                <a:gd name="T28" fmla="*/ 167 w 191"/>
                <a:gd name="T29" fmla="*/ 137 h 162"/>
                <a:gd name="T30" fmla="*/ 157 w 191"/>
                <a:gd name="T31" fmla="*/ 142 h 162"/>
                <a:gd name="T32" fmla="*/ 148 w 191"/>
                <a:gd name="T33" fmla="*/ 146 h 162"/>
                <a:gd name="T34" fmla="*/ 137 w 191"/>
                <a:gd name="T35" fmla="*/ 150 h 162"/>
                <a:gd name="T36" fmla="*/ 130 w 191"/>
                <a:gd name="T37" fmla="*/ 150 h 162"/>
                <a:gd name="T38" fmla="*/ 126 w 191"/>
                <a:gd name="T39" fmla="*/ 156 h 162"/>
                <a:gd name="T40" fmla="*/ 120 w 191"/>
                <a:gd name="T41" fmla="*/ 160 h 162"/>
                <a:gd name="T42" fmla="*/ 119 w 191"/>
                <a:gd name="T43" fmla="*/ 160 h 162"/>
                <a:gd name="T44" fmla="*/ 116 w 191"/>
                <a:gd name="T45" fmla="*/ 162 h 162"/>
                <a:gd name="T46" fmla="*/ 116 w 191"/>
                <a:gd name="T47" fmla="*/ 162 h 162"/>
                <a:gd name="T48" fmla="*/ 116 w 191"/>
                <a:gd name="T49" fmla="*/ 157 h 162"/>
                <a:gd name="T50" fmla="*/ 112 w 191"/>
                <a:gd name="T51" fmla="*/ 145 h 162"/>
                <a:gd name="T52" fmla="*/ 109 w 191"/>
                <a:gd name="T53" fmla="*/ 136 h 162"/>
                <a:gd name="T54" fmla="*/ 101 w 191"/>
                <a:gd name="T55" fmla="*/ 126 h 162"/>
                <a:gd name="T56" fmla="*/ 89 w 191"/>
                <a:gd name="T57" fmla="*/ 127 h 162"/>
                <a:gd name="T58" fmla="*/ 84 w 191"/>
                <a:gd name="T59" fmla="*/ 125 h 162"/>
                <a:gd name="T60" fmla="*/ 82 w 191"/>
                <a:gd name="T61" fmla="*/ 124 h 162"/>
                <a:gd name="T62" fmla="*/ 60 w 191"/>
                <a:gd name="T63" fmla="*/ 122 h 162"/>
                <a:gd name="T64" fmla="*/ 41 w 191"/>
                <a:gd name="T65" fmla="*/ 120 h 162"/>
                <a:gd name="T66" fmla="*/ 32 w 191"/>
                <a:gd name="T67" fmla="*/ 113 h 162"/>
                <a:gd name="T68" fmla="*/ 16 w 191"/>
                <a:gd name="T69" fmla="*/ 110 h 162"/>
                <a:gd name="T70" fmla="*/ 12 w 191"/>
                <a:gd name="T71" fmla="*/ 104 h 162"/>
                <a:gd name="T72" fmla="*/ 9 w 191"/>
                <a:gd name="T73" fmla="*/ 98 h 162"/>
                <a:gd name="T74" fmla="*/ 0 w 191"/>
                <a:gd name="T75" fmla="*/ 83 h 162"/>
                <a:gd name="T76" fmla="*/ 0 w 191"/>
                <a:gd name="T77" fmla="*/ 83 h 162"/>
                <a:gd name="T78" fmla="*/ 82 w 191"/>
                <a:gd name="T79" fmla="*/ 0 h 162"/>
                <a:gd name="T80" fmla="*/ 82 w 191"/>
                <a:gd name="T81" fmla="*/ 0 h 162"/>
                <a:gd name="T82" fmla="*/ 84 w 191"/>
                <a:gd name="T83" fmla="*/ 2 h 162"/>
                <a:gd name="T84" fmla="*/ 86 w 191"/>
                <a:gd name="T85" fmla="*/ 3 h 162"/>
                <a:gd name="T86" fmla="*/ 86 w 191"/>
                <a:gd name="T87" fmla="*/ 3 h 162"/>
                <a:gd name="T88" fmla="*/ 95 w 191"/>
                <a:gd name="T89" fmla="*/ 9 h 162"/>
                <a:gd name="T90" fmla="*/ 104 w 191"/>
                <a:gd name="T91" fmla="*/ 18 h 162"/>
                <a:gd name="T92" fmla="*/ 109 w 191"/>
                <a:gd name="T93" fmla="*/ 20 h 162"/>
                <a:gd name="T94" fmla="*/ 129 w 191"/>
                <a:gd name="T95" fmla="*/ 18 h 162"/>
                <a:gd name="T96" fmla="*/ 140 w 191"/>
                <a:gd name="T97" fmla="*/ 17 h 162"/>
                <a:gd name="T98" fmla="*/ 146 w 191"/>
                <a:gd name="T99" fmla="*/ 21 h 162"/>
                <a:gd name="T100" fmla="*/ 174 w 191"/>
                <a:gd name="T101"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1" h="162">
                  <a:moveTo>
                    <a:pt x="174" y="49"/>
                  </a:moveTo>
                  <a:cubicBezTo>
                    <a:pt x="176" y="52"/>
                    <a:pt x="179" y="59"/>
                    <a:pt x="183" y="60"/>
                  </a:cubicBezTo>
                  <a:cubicBezTo>
                    <a:pt x="185" y="64"/>
                    <a:pt x="187" y="65"/>
                    <a:pt x="188" y="69"/>
                  </a:cubicBezTo>
                  <a:cubicBezTo>
                    <a:pt x="190" y="75"/>
                    <a:pt x="191" y="82"/>
                    <a:pt x="189" y="88"/>
                  </a:cubicBezTo>
                  <a:cubicBezTo>
                    <a:pt x="188" y="91"/>
                    <a:pt x="187" y="93"/>
                    <a:pt x="185" y="96"/>
                  </a:cubicBezTo>
                  <a:cubicBezTo>
                    <a:pt x="183" y="100"/>
                    <a:pt x="182" y="104"/>
                    <a:pt x="181" y="108"/>
                  </a:cubicBezTo>
                  <a:cubicBezTo>
                    <a:pt x="182" y="110"/>
                    <a:pt x="182" y="110"/>
                    <a:pt x="182" y="111"/>
                  </a:cubicBezTo>
                  <a:cubicBezTo>
                    <a:pt x="181" y="112"/>
                    <a:pt x="180" y="113"/>
                    <a:pt x="180" y="114"/>
                  </a:cubicBezTo>
                  <a:cubicBezTo>
                    <a:pt x="180" y="115"/>
                    <a:pt x="180" y="115"/>
                    <a:pt x="180" y="115"/>
                  </a:cubicBezTo>
                  <a:cubicBezTo>
                    <a:pt x="180" y="116"/>
                    <a:pt x="181" y="116"/>
                    <a:pt x="181" y="117"/>
                  </a:cubicBezTo>
                  <a:cubicBezTo>
                    <a:pt x="182" y="118"/>
                    <a:pt x="182" y="118"/>
                    <a:pt x="182" y="118"/>
                  </a:cubicBezTo>
                  <a:cubicBezTo>
                    <a:pt x="183" y="118"/>
                    <a:pt x="184" y="119"/>
                    <a:pt x="185" y="120"/>
                  </a:cubicBezTo>
                  <a:cubicBezTo>
                    <a:pt x="190" y="125"/>
                    <a:pt x="190" y="125"/>
                    <a:pt x="190" y="125"/>
                  </a:cubicBezTo>
                  <a:cubicBezTo>
                    <a:pt x="190" y="125"/>
                    <a:pt x="190" y="125"/>
                    <a:pt x="190" y="125"/>
                  </a:cubicBezTo>
                  <a:cubicBezTo>
                    <a:pt x="167" y="137"/>
                    <a:pt x="167" y="137"/>
                    <a:pt x="167" y="137"/>
                  </a:cubicBezTo>
                  <a:cubicBezTo>
                    <a:pt x="163" y="139"/>
                    <a:pt x="160" y="140"/>
                    <a:pt x="157" y="142"/>
                  </a:cubicBezTo>
                  <a:cubicBezTo>
                    <a:pt x="154" y="143"/>
                    <a:pt x="150" y="145"/>
                    <a:pt x="148" y="146"/>
                  </a:cubicBezTo>
                  <a:cubicBezTo>
                    <a:pt x="145" y="146"/>
                    <a:pt x="141" y="149"/>
                    <a:pt x="137" y="150"/>
                  </a:cubicBezTo>
                  <a:cubicBezTo>
                    <a:pt x="135" y="150"/>
                    <a:pt x="132" y="150"/>
                    <a:pt x="130" y="150"/>
                  </a:cubicBezTo>
                  <a:cubicBezTo>
                    <a:pt x="128" y="152"/>
                    <a:pt x="128" y="154"/>
                    <a:pt x="126" y="156"/>
                  </a:cubicBezTo>
                  <a:cubicBezTo>
                    <a:pt x="125" y="157"/>
                    <a:pt x="122" y="158"/>
                    <a:pt x="120" y="160"/>
                  </a:cubicBezTo>
                  <a:cubicBezTo>
                    <a:pt x="120" y="160"/>
                    <a:pt x="119" y="160"/>
                    <a:pt x="119" y="160"/>
                  </a:cubicBezTo>
                  <a:cubicBezTo>
                    <a:pt x="118" y="161"/>
                    <a:pt x="117" y="162"/>
                    <a:pt x="116" y="162"/>
                  </a:cubicBezTo>
                  <a:cubicBezTo>
                    <a:pt x="116" y="162"/>
                    <a:pt x="116" y="162"/>
                    <a:pt x="116" y="162"/>
                  </a:cubicBezTo>
                  <a:cubicBezTo>
                    <a:pt x="116" y="157"/>
                    <a:pt x="116" y="157"/>
                    <a:pt x="116" y="157"/>
                  </a:cubicBezTo>
                  <a:cubicBezTo>
                    <a:pt x="114" y="153"/>
                    <a:pt x="114" y="149"/>
                    <a:pt x="112" y="145"/>
                  </a:cubicBezTo>
                  <a:cubicBezTo>
                    <a:pt x="111" y="142"/>
                    <a:pt x="110" y="140"/>
                    <a:pt x="109" y="136"/>
                  </a:cubicBezTo>
                  <a:cubicBezTo>
                    <a:pt x="108" y="132"/>
                    <a:pt x="105" y="126"/>
                    <a:pt x="101" y="126"/>
                  </a:cubicBezTo>
                  <a:cubicBezTo>
                    <a:pt x="97" y="126"/>
                    <a:pt x="92" y="128"/>
                    <a:pt x="89" y="127"/>
                  </a:cubicBezTo>
                  <a:cubicBezTo>
                    <a:pt x="87" y="126"/>
                    <a:pt x="85" y="125"/>
                    <a:pt x="84" y="125"/>
                  </a:cubicBezTo>
                  <a:cubicBezTo>
                    <a:pt x="83" y="124"/>
                    <a:pt x="83" y="124"/>
                    <a:pt x="82" y="124"/>
                  </a:cubicBezTo>
                  <a:cubicBezTo>
                    <a:pt x="75" y="121"/>
                    <a:pt x="68" y="122"/>
                    <a:pt x="60" y="122"/>
                  </a:cubicBezTo>
                  <a:cubicBezTo>
                    <a:pt x="55" y="122"/>
                    <a:pt x="45" y="123"/>
                    <a:pt x="41" y="120"/>
                  </a:cubicBezTo>
                  <a:cubicBezTo>
                    <a:pt x="38" y="116"/>
                    <a:pt x="37" y="114"/>
                    <a:pt x="32" y="113"/>
                  </a:cubicBezTo>
                  <a:cubicBezTo>
                    <a:pt x="26" y="113"/>
                    <a:pt x="19" y="114"/>
                    <a:pt x="16" y="110"/>
                  </a:cubicBezTo>
                  <a:cubicBezTo>
                    <a:pt x="14" y="108"/>
                    <a:pt x="14" y="105"/>
                    <a:pt x="12" y="104"/>
                  </a:cubicBezTo>
                  <a:cubicBezTo>
                    <a:pt x="12" y="103"/>
                    <a:pt x="10" y="98"/>
                    <a:pt x="9" y="98"/>
                  </a:cubicBezTo>
                  <a:cubicBezTo>
                    <a:pt x="9" y="95"/>
                    <a:pt x="3" y="86"/>
                    <a:pt x="0" y="83"/>
                  </a:cubicBezTo>
                  <a:cubicBezTo>
                    <a:pt x="0" y="83"/>
                    <a:pt x="0" y="83"/>
                    <a:pt x="0" y="83"/>
                  </a:cubicBezTo>
                  <a:cubicBezTo>
                    <a:pt x="82" y="0"/>
                    <a:pt x="82" y="0"/>
                    <a:pt x="82" y="0"/>
                  </a:cubicBezTo>
                  <a:cubicBezTo>
                    <a:pt x="82" y="0"/>
                    <a:pt x="82" y="0"/>
                    <a:pt x="82" y="0"/>
                  </a:cubicBezTo>
                  <a:cubicBezTo>
                    <a:pt x="82" y="1"/>
                    <a:pt x="84" y="1"/>
                    <a:pt x="84" y="2"/>
                  </a:cubicBezTo>
                  <a:cubicBezTo>
                    <a:pt x="85" y="2"/>
                    <a:pt x="85" y="3"/>
                    <a:pt x="86" y="3"/>
                  </a:cubicBezTo>
                  <a:cubicBezTo>
                    <a:pt x="86" y="3"/>
                    <a:pt x="86" y="3"/>
                    <a:pt x="86" y="3"/>
                  </a:cubicBezTo>
                  <a:cubicBezTo>
                    <a:pt x="89" y="3"/>
                    <a:pt x="93" y="7"/>
                    <a:pt x="95" y="9"/>
                  </a:cubicBezTo>
                  <a:cubicBezTo>
                    <a:pt x="98" y="12"/>
                    <a:pt x="101" y="15"/>
                    <a:pt x="104" y="18"/>
                  </a:cubicBezTo>
                  <a:cubicBezTo>
                    <a:pt x="105" y="18"/>
                    <a:pt x="108" y="20"/>
                    <a:pt x="109" y="20"/>
                  </a:cubicBezTo>
                  <a:cubicBezTo>
                    <a:pt x="117" y="21"/>
                    <a:pt x="122" y="21"/>
                    <a:pt x="129" y="18"/>
                  </a:cubicBezTo>
                  <a:cubicBezTo>
                    <a:pt x="133" y="17"/>
                    <a:pt x="136" y="17"/>
                    <a:pt x="140" y="17"/>
                  </a:cubicBezTo>
                  <a:cubicBezTo>
                    <a:pt x="143" y="17"/>
                    <a:pt x="144" y="21"/>
                    <a:pt x="146" y="21"/>
                  </a:cubicBezTo>
                  <a:cubicBezTo>
                    <a:pt x="174" y="49"/>
                    <a:pt x="174" y="49"/>
                    <a:pt x="174" y="4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47" name="WALTON"/>
            <p:cNvSpPr>
              <a:spLocks/>
            </p:cNvSpPr>
            <p:nvPr/>
          </p:nvSpPr>
          <p:spPr bwMode="auto">
            <a:xfrm>
              <a:off x="3797300" y="2009775"/>
              <a:ext cx="471488" cy="381000"/>
            </a:xfrm>
            <a:custGeom>
              <a:avLst/>
              <a:gdLst>
                <a:gd name="T0" fmla="*/ 76 w 198"/>
                <a:gd name="T1" fmla="*/ 0 h 160"/>
                <a:gd name="T2" fmla="*/ 87 w 198"/>
                <a:gd name="T3" fmla="*/ 12 h 160"/>
                <a:gd name="T4" fmla="*/ 107 w 198"/>
                <a:gd name="T5" fmla="*/ 14 h 160"/>
                <a:gd name="T6" fmla="*/ 126 w 198"/>
                <a:gd name="T7" fmla="*/ 7 h 160"/>
                <a:gd name="T8" fmla="*/ 134 w 198"/>
                <a:gd name="T9" fmla="*/ 12 h 160"/>
                <a:gd name="T10" fmla="*/ 142 w 198"/>
                <a:gd name="T11" fmla="*/ 11 h 160"/>
                <a:gd name="T12" fmla="*/ 142 w 198"/>
                <a:gd name="T13" fmla="*/ 11 h 160"/>
                <a:gd name="T14" fmla="*/ 149 w 198"/>
                <a:gd name="T15" fmla="*/ 21 h 160"/>
                <a:gd name="T16" fmla="*/ 163 w 198"/>
                <a:gd name="T17" fmla="*/ 22 h 160"/>
                <a:gd name="T18" fmla="*/ 164 w 198"/>
                <a:gd name="T19" fmla="*/ 29 h 160"/>
                <a:gd name="T20" fmla="*/ 169 w 198"/>
                <a:gd name="T21" fmla="*/ 41 h 160"/>
                <a:gd name="T22" fmla="*/ 176 w 198"/>
                <a:gd name="T23" fmla="*/ 48 h 160"/>
                <a:gd name="T24" fmla="*/ 183 w 198"/>
                <a:gd name="T25" fmla="*/ 52 h 160"/>
                <a:gd name="T26" fmla="*/ 198 w 198"/>
                <a:gd name="T27" fmla="*/ 55 h 160"/>
                <a:gd name="T28" fmla="*/ 198 w 198"/>
                <a:gd name="T29" fmla="*/ 55 h 160"/>
                <a:gd name="T30" fmla="*/ 127 w 198"/>
                <a:gd name="T31" fmla="*/ 160 h 160"/>
                <a:gd name="T32" fmla="*/ 127 w 198"/>
                <a:gd name="T33" fmla="*/ 160 h 160"/>
                <a:gd name="T34" fmla="*/ 105 w 198"/>
                <a:gd name="T35" fmla="*/ 139 h 160"/>
                <a:gd name="T36" fmla="*/ 91 w 198"/>
                <a:gd name="T37" fmla="*/ 139 h 160"/>
                <a:gd name="T38" fmla="*/ 29 w 198"/>
                <a:gd name="T39" fmla="*/ 93 h 160"/>
                <a:gd name="T40" fmla="*/ 29 w 198"/>
                <a:gd name="T41" fmla="*/ 93 h 160"/>
                <a:gd name="T42" fmla="*/ 0 w 198"/>
                <a:gd name="T43" fmla="*/ 70 h 160"/>
                <a:gd name="T44" fmla="*/ 0 w 198"/>
                <a:gd name="T45" fmla="*/ 70 h 160"/>
                <a:gd name="T46" fmla="*/ 76 w 198"/>
                <a:gd name="T4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8" h="160">
                  <a:moveTo>
                    <a:pt x="76" y="0"/>
                  </a:moveTo>
                  <a:cubicBezTo>
                    <a:pt x="79" y="4"/>
                    <a:pt x="83" y="8"/>
                    <a:pt x="87" y="12"/>
                  </a:cubicBezTo>
                  <a:cubicBezTo>
                    <a:pt x="94" y="19"/>
                    <a:pt x="98" y="17"/>
                    <a:pt x="107" y="14"/>
                  </a:cubicBezTo>
                  <a:cubicBezTo>
                    <a:pt x="113" y="12"/>
                    <a:pt x="120" y="7"/>
                    <a:pt x="126" y="7"/>
                  </a:cubicBezTo>
                  <a:cubicBezTo>
                    <a:pt x="127" y="9"/>
                    <a:pt x="133" y="11"/>
                    <a:pt x="134" y="12"/>
                  </a:cubicBezTo>
                  <a:cubicBezTo>
                    <a:pt x="142" y="11"/>
                    <a:pt x="142" y="11"/>
                    <a:pt x="142" y="11"/>
                  </a:cubicBezTo>
                  <a:cubicBezTo>
                    <a:pt x="142" y="11"/>
                    <a:pt x="142" y="11"/>
                    <a:pt x="142" y="11"/>
                  </a:cubicBezTo>
                  <a:cubicBezTo>
                    <a:pt x="144" y="16"/>
                    <a:pt x="144" y="18"/>
                    <a:pt x="149" y="21"/>
                  </a:cubicBezTo>
                  <a:cubicBezTo>
                    <a:pt x="151" y="22"/>
                    <a:pt x="162" y="21"/>
                    <a:pt x="163" y="22"/>
                  </a:cubicBezTo>
                  <a:cubicBezTo>
                    <a:pt x="164" y="22"/>
                    <a:pt x="164" y="28"/>
                    <a:pt x="164" y="29"/>
                  </a:cubicBezTo>
                  <a:cubicBezTo>
                    <a:pt x="164" y="34"/>
                    <a:pt x="165" y="38"/>
                    <a:pt x="169" y="41"/>
                  </a:cubicBezTo>
                  <a:cubicBezTo>
                    <a:pt x="172" y="43"/>
                    <a:pt x="173" y="45"/>
                    <a:pt x="176" y="48"/>
                  </a:cubicBezTo>
                  <a:cubicBezTo>
                    <a:pt x="178" y="50"/>
                    <a:pt x="181" y="50"/>
                    <a:pt x="183" y="52"/>
                  </a:cubicBezTo>
                  <a:cubicBezTo>
                    <a:pt x="198" y="55"/>
                    <a:pt x="198" y="55"/>
                    <a:pt x="198" y="55"/>
                  </a:cubicBezTo>
                  <a:cubicBezTo>
                    <a:pt x="198" y="55"/>
                    <a:pt x="198" y="55"/>
                    <a:pt x="198" y="55"/>
                  </a:cubicBezTo>
                  <a:cubicBezTo>
                    <a:pt x="127" y="160"/>
                    <a:pt x="127" y="160"/>
                    <a:pt x="127" y="160"/>
                  </a:cubicBezTo>
                  <a:cubicBezTo>
                    <a:pt x="127" y="160"/>
                    <a:pt x="127" y="160"/>
                    <a:pt x="127" y="160"/>
                  </a:cubicBezTo>
                  <a:cubicBezTo>
                    <a:pt x="105" y="139"/>
                    <a:pt x="105" y="139"/>
                    <a:pt x="105" y="139"/>
                  </a:cubicBezTo>
                  <a:cubicBezTo>
                    <a:pt x="91" y="139"/>
                    <a:pt x="91" y="139"/>
                    <a:pt x="91" y="139"/>
                  </a:cubicBezTo>
                  <a:cubicBezTo>
                    <a:pt x="29" y="93"/>
                    <a:pt x="29" y="93"/>
                    <a:pt x="29" y="93"/>
                  </a:cubicBezTo>
                  <a:cubicBezTo>
                    <a:pt x="29" y="93"/>
                    <a:pt x="29" y="93"/>
                    <a:pt x="29" y="93"/>
                  </a:cubicBezTo>
                  <a:cubicBezTo>
                    <a:pt x="0" y="70"/>
                    <a:pt x="0" y="70"/>
                    <a:pt x="0" y="70"/>
                  </a:cubicBezTo>
                  <a:cubicBezTo>
                    <a:pt x="0" y="70"/>
                    <a:pt x="0" y="70"/>
                    <a:pt x="0" y="70"/>
                  </a:cubicBezTo>
                  <a:cubicBezTo>
                    <a:pt x="76" y="0"/>
                    <a:pt x="76" y="0"/>
                    <a:pt x="76"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48" name="ROCKDALE"/>
            <p:cNvSpPr>
              <a:spLocks/>
            </p:cNvSpPr>
            <p:nvPr/>
          </p:nvSpPr>
          <p:spPr bwMode="auto">
            <a:xfrm>
              <a:off x="3597275" y="2176463"/>
              <a:ext cx="269875" cy="307975"/>
            </a:xfrm>
            <a:custGeom>
              <a:avLst/>
              <a:gdLst>
                <a:gd name="T0" fmla="*/ 84 w 113"/>
                <a:gd name="T1" fmla="*/ 0 h 129"/>
                <a:gd name="T2" fmla="*/ 113 w 113"/>
                <a:gd name="T3" fmla="*/ 23 h 129"/>
                <a:gd name="T4" fmla="*/ 113 w 113"/>
                <a:gd name="T5" fmla="*/ 23 h 129"/>
                <a:gd name="T6" fmla="*/ 111 w 113"/>
                <a:gd name="T7" fmla="*/ 30 h 129"/>
                <a:gd name="T8" fmla="*/ 109 w 113"/>
                <a:gd name="T9" fmla="*/ 36 h 129"/>
                <a:gd name="T10" fmla="*/ 108 w 113"/>
                <a:gd name="T11" fmla="*/ 42 h 129"/>
                <a:gd name="T12" fmla="*/ 107 w 113"/>
                <a:gd name="T13" fmla="*/ 53 h 129"/>
                <a:gd name="T14" fmla="*/ 106 w 113"/>
                <a:gd name="T15" fmla="*/ 65 h 129"/>
                <a:gd name="T16" fmla="*/ 57 w 113"/>
                <a:gd name="T17" fmla="*/ 129 h 129"/>
                <a:gd name="T18" fmla="*/ 57 w 113"/>
                <a:gd name="T19" fmla="*/ 129 h 129"/>
                <a:gd name="T20" fmla="*/ 50 w 113"/>
                <a:gd name="T21" fmla="*/ 122 h 129"/>
                <a:gd name="T22" fmla="*/ 44 w 113"/>
                <a:gd name="T23" fmla="*/ 116 h 129"/>
                <a:gd name="T24" fmla="*/ 39 w 113"/>
                <a:gd name="T25" fmla="*/ 111 h 129"/>
                <a:gd name="T26" fmla="*/ 22 w 113"/>
                <a:gd name="T27" fmla="*/ 108 h 129"/>
                <a:gd name="T28" fmla="*/ 16 w 113"/>
                <a:gd name="T29" fmla="*/ 99 h 129"/>
                <a:gd name="T30" fmla="*/ 6 w 113"/>
                <a:gd name="T31" fmla="*/ 85 h 129"/>
                <a:gd name="T32" fmla="*/ 0 w 113"/>
                <a:gd name="T33" fmla="*/ 70 h 129"/>
                <a:gd name="T34" fmla="*/ 0 w 113"/>
                <a:gd name="T35" fmla="*/ 70 h 129"/>
                <a:gd name="T36" fmla="*/ 26 w 113"/>
                <a:gd name="T37" fmla="*/ 83 h 129"/>
                <a:gd name="T38" fmla="*/ 33 w 113"/>
                <a:gd name="T39" fmla="*/ 79 h 129"/>
                <a:gd name="T40" fmla="*/ 52 w 113"/>
                <a:gd name="T41" fmla="*/ 33 h 129"/>
                <a:gd name="T42" fmla="*/ 62 w 113"/>
                <a:gd name="T43" fmla="*/ 21 h 129"/>
                <a:gd name="T44" fmla="*/ 62 w 113"/>
                <a:gd name="T45" fmla="*/ 21 h 129"/>
                <a:gd name="T46" fmla="*/ 84 w 113"/>
                <a:gd name="T4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3" h="129">
                  <a:moveTo>
                    <a:pt x="84" y="0"/>
                  </a:moveTo>
                  <a:cubicBezTo>
                    <a:pt x="113" y="23"/>
                    <a:pt x="113" y="23"/>
                    <a:pt x="113" y="23"/>
                  </a:cubicBezTo>
                  <a:cubicBezTo>
                    <a:pt x="113" y="23"/>
                    <a:pt x="113" y="23"/>
                    <a:pt x="113" y="23"/>
                  </a:cubicBezTo>
                  <a:cubicBezTo>
                    <a:pt x="111" y="30"/>
                    <a:pt x="111" y="30"/>
                    <a:pt x="111" y="30"/>
                  </a:cubicBezTo>
                  <a:cubicBezTo>
                    <a:pt x="111" y="32"/>
                    <a:pt x="110" y="34"/>
                    <a:pt x="109" y="36"/>
                  </a:cubicBezTo>
                  <a:cubicBezTo>
                    <a:pt x="109" y="38"/>
                    <a:pt x="109" y="40"/>
                    <a:pt x="108" y="42"/>
                  </a:cubicBezTo>
                  <a:cubicBezTo>
                    <a:pt x="108" y="45"/>
                    <a:pt x="107" y="49"/>
                    <a:pt x="107" y="53"/>
                  </a:cubicBezTo>
                  <a:cubicBezTo>
                    <a:pt x="107" y="57"/>
                    <a:pt x="107" y="61"/>
                    <a:pt x="106" y="65"/>
                  </a:cubicBezTo>
                  <a:cubicBezTo>
                    <a:pt x="57" y="129"/>
                    <a:pt x="57" y="129"/>
                    <a:pt x="57" y="129"/>
                  </a:cubicBezTo>
                  <a:cubicBezTo>
                    <a:pt x="57" y="129"/>
                    <a:pt x="57" y="129"/>
                    <a:pt x="57" y="129"/>
                  </a:cubicBezTo>
                  <a:cubicBezTo>
                    <a:pt x="50" y="122"/>
                    <a:pt x="50" y="122"/>
                    <a:pt x="50" y="122"/>
                  </a:cubicBezTo>
                  <a:cubicBezTo>
                    <a:pt x="48" y="121"/>
                    <a:pt x="46" y="117"/>
                    <a:pt x="44" y="116"/>
                  </a:cubicBezTo>
                  <a:cubicBezTo>
                    <a:pt x="43" y="114"/>
                    <a:pt x="41" y="112"/>
                    <a:pt x="39" y="111"/>
                  </a:cubicBezTo>
                  <a:cubicBezTo>
                    <a:pt x="34" y="107"/>
                    <a:pt x="26" y="111"/>
                    <a:pt x="22" y="108"/>
                  </a:cubicBezTo>
                  <a:cubicBezTo>
                    <a:pt x="19" y="106"/>
                    <a:pt x="19" y="101"/>
                    <a:pt x="16" y="99"/>
                  </a:cubicBezTo>
                  <a:cubicBezTo>
                    <a:pt x="16" y="96"/>
                    <a:pt x="8" y="88"/>
                    <a:pt x="6" y="85"/>
                  </a:cubicBezTo>
                  <a:cubicBezTo>
                    <a:pt x="3" y="81"/>
                    <a:pt x="0" y="75"/>
                    <a:pt x="0" y="70"/>
                  </a:cubicBezTo>
                  <a:cubicBezTo>
                    <a:pt x="0" y="70"/>
                    <a:pt x="0" y="70"/>
                    <a:pt x="0" y="70"/>
                  </a:cubicBezTo>
                  <a:cubicBezTo>
                    <a:pt x="10" y="69"/>
                    <a:pt x="20" y="75"/>
                    <a:pt x="26" y="83"/>
                  </a:cubicBezTo>
                  <a:cubicBezTo>
                    <a:pt x="30" y="84"/>
                    <a:pt x="31" y="84"/>
                    <a:pt x="33" y="79"/>
                  </a:cubicBezTo>
                  <a:cubicBezTo>
                    <a:pt x="40" y="64"/>
                    <a:pt x="43" y="47"/>
                    <a:pt x="52" y="33"/>
                  </a:cubicBezTo>
                  <a:cubicBezTo>
                    <a:pt x="62" y="21"/>
                    <a:pt x="62" y="21"/>
                    <a:pt x="62" y="21"/>
                  </a:cubicBezTo>
                  <a:cubicBezTo>
                    <a:pt x="62" y="21"/>
                    <a:pt x="62" y="21"/>
                    <a:pt x="62" y="21"/>
                  </a:cubicBezTo>
                  <a:cubicBezTo>
                    <a:pt x="84" y="0"/>
                    <a:pt x="84" y="0"/>
                    <a:pt x="84"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49" name="FAYETTE"/>
            <p:cNvSpPr>
              <a:spLocks/>
            </p:cNvSpPr>
            <p:nvPr/>
          </p:nvSpPr>
          <p:spPr bwMode="auto">
            <a:xfrm>
              <a:off x="3162300" y="2457450"/>
              <a:ext cx="263525" cy="342900"/>
            </a:xfrm>
            <a:custGeom>
              <a:avLst/>
              <a:gdLst>
                <a:gd name="T0" fmla="*/ 69 w 111"/>
                <a:gd name="T1" fmla="*/ 0 h 144"/>
                <a:gd name="T2" fmla="*/ 77 w 111"/>
                <a:gd name="T3" fmla="*/ 2 h 144"/>
                <a:gd name="T4" fmla="*/ 77 w 111"/>
                <a:gd name="T5" fmla="*/ 2 h 144"/>
                <a:gd name="T6" fmla="*/ 81 w 111"/>
                <a:gd name="T7" fmla="*/ 13 h 144"/>
                <a:gd name="T8" fmla="*/ 85 w 111"/>
                <a:gd name="T9" fmla="*/ 24 h 144"/>
                <a:gd name="T10" fmla="*/ 93 w 111"/>
                <a:gd name="T11" fmla="*/ 28 h 144"/>
                <a:gd name="T12" fmla="*/ 98 w 111"/>
                <a:gd name="T13" fmla="*/ 35 h 144"/>
                <a:gd name="T14" fmla="*/ 95 w 111"/>
                <a:gd name="T15" fmla="*/ 65 h 144"/>
                <a:gd name="T16" fmla="*/ 100 w 111"/>
                <a:gd name="T17" fmla="*/ 72 h 144"/>
                <a:gd name="T18" fmla="*/ 97 w 111"/>
                <a:gd name="T19" fmla="*/ 80 h 144"/>
                <a:gd name="T20" fmla="*/ 98 w 111"/>
                <a:gd name="T21" fmla="*/ 89 h 144"/>
                <a:gd name="T22" fmla="*/ 99 w 111"/>
                <a:gd name="T23" fmla="*/ 96 h 144"/>
                <a:gd name="T24" fmla="*/ 99 w 111"/>
                <a:gd name="T25" fmla="*/ 96 h 144"/>
                <a:gd name="T26" fmla="*/ 100 w 111"/>
                <a:gd name="T27" fmla="*/ 103 h 144"/>
                <a:gd name="T28" fmla="*/ 98 w 111"/>
                <a:gd name="T29" fmla="*/ 108 h 144"/>
                <a:gd name="T30" fmla="*/ 99 w 111"/>
                <a:gd name="T31" fmla="*/ 114 h 144"/>
                <a:gd name="T32" fmla="*/ 93 w 111"/>
                <a:gd name="T33" fmla="*/ 124 h 144"/>
                <a:gd name="T34" fmla="*/ 88 w 111"/>
                <a:gd name="T35" fmla="*/ 130 h 144"/>
                <a:gd name="T36" fmla="*/ 86 w 111"/>
                <a:gd name="T37" fmla="*/ 131 h 144"/>
                <a:gd name="T38" fmla="*/ 83 w 111"/>
                <a:gd name="T39" fmla="*/ 132 h 144"/>
                <a:gd name="T40" fmla="*/ 83 w 111"/>
                <a:gd name="T41" fmla="*/ 133 h 144"/>
                <a:gd name="T42" fmla="*/ 81 w 111"/>
                <a:gd name="T43" fmla="*/ 138 h 144"/>
                <a:gd name="T44" fmla="*/ 78 w 111"/>
                <a:gd name="T45" fmla="*/ 144 h 144"/>
                <a:gd name="T46" fmla="*/ 51 w 111"/>
                <a:gd name="T47" fmla="*/ 144 h 144"/>
                <a:gd name="T48" fmla="*/ 51 w 111"/>
                <a:gd name="T49" fmla="*/ 144 h 144"/>
                <a:gd name="T50" fmla="*/ 51 w 111"/>
                <a:gd name="T51" fmla="*/ 140 h 144"/>
                <a:gd name="T52" fmla="*/ 46 w 111"/>
                <a:gd name="T53" fmla="*/ 128 h 144"/>
                <a:gd name="T54" fmla="*/ 43 w 111"/>
                <a:gd name="T55" fmla="*/ 112 h 144"/>
                <a:gd name="T56" fmla="*/ 17 w 111"/>
                <a:gd name="T57" fmla="*/ 91 h 144"/>
                <a:gd name="T58" fmla="*/ 6 w 111"/>
                <a:gd name="T59" fmla="*/ 75 h 144"/>
                <a:gd name="T60" fmla="*/ 5 w 111"/>
                <a:gd name="T61" fmla="*/ 73 h 144"/>
                <a:gd name="T62" fmla="*/ 1 w 111"/>
                <a:gd name="T63" fmla="*/ 59 h 144"/>
                <a:gd name="T64" fmla="*/ 0 w 111"/>
                <a:gd name="T65" fmla="*/ 46 h 144"/>
                <a:gd name="T66" fmla="*/ 4 w 111"/>
                <a:gd name="T67" fmla="*/ 29 h 144"/>
                <a:gd name="T68" fmla="*/ 11 w 111"/>
                <a:gd name="T69" fmla="*/ 18 h 144"/>
                <a:gd name="T70" fmla="*/ 11 w 111"/>
                <a:gd name="T71" fmla="*/ 18 h 144"/>
                <a:gd name="T72" fmla="*/ 18 w 111"/>
                <a:gd name="T73" fmla="*/ 14 h 144"/>
                <a:gd name="T74" fmla="*/ 26 w 111"/>
                <a:gd name="T75" fmla="*/ 10 h 144"/>
                <a:gd name="T76" fmla="*/ 60 w 111"/>
                <a:gd name="T77" fmla="*/ 3 h 144"/>
                <a:gd name="T78" fmla="*/ 69 w 111"/>
                <a:gd name="T7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 h="144">
                  <a:moveTo>
                    <a:pt x="69" y="0"/>
                  </a:moveTo>
                  <a:cubicBezTo>
                    <a:pt x="71" y="1"/>
                    <a:pt x="74" y="2"/>
                    <a:pt x="77" y="2"/>
                  </a:cubicBezTo>
                  <a:cubicBezTo>
                    <a:pt x="77" y="2"/>
                    <a:pt x="77" y="2"/>
                    <a:pt x="77" y="2"/>
                  </a:cubicBezTo>
                  <a:cubicBezTo>
                    <a:pt x="78" y="5"/>
                    <a:pt x="79" y="10"/>
                    <a:pt x="81" y="13"/>
                  </a:cubicBezTo>
                  <a:cubicBezTo>
                    <a:pt x="84" y="17"/>
                    <a:pt x="83" y="20"/>
                    <a:pt x="85" y="24"/>
                  </a:cubicBezTo>
                  <a:cubicBezTo>
                    <a:pt x="87" y="26"/>
                    <a:pt x="91" y="25"/>
                    <a:pt x="93" y="28"/>
                  </a:cubicBezTo>
                  <a:cubicBezTo>
                    <a:pt x="95" y="30"/>
                    <a:pt x="96" y="33"/>
                    <a:pt x="98" y="35"/>
                  </a:cubicBezTo>
                  <a:cubicBezTo>
                    <a:pt x="111" y="49"/>
                    <a:pt x="85" y="53"/>
                    <a:pt x="95" y="65"/>
                  </a:cubicBezTo>
                  <a:cubicBezTo>
                    <a:pt x="96" y="67"/>
                    <a:pt x="99" y="69"/>
                    <a:pt x="100" y="72"/>
                  </a:cubicBezTo>
                  <a:cubicBezTo>
                    <a:pt x="101" y="74"/>
                    <a:pt x="97" y="77"/>
                    <a:pt x="97" y="80"/>
                  </a:cubicBezTo>
                  <a:cubicBezTo>
                    <a:pt x="97" y="83"/>
                    <a:pt x="99" y="85"/>
                    <a:pt x="98" y="89"/>
                  </a:cubicBezTo>
                  <a:cubicBezTo>
                    <a:pt x="99" y="96"/>
                    <a:pt x="99" y="96"/>
                    <a:pt x="99" y="96"/>
                  </a:cubicBezTo>
                  <a:cubicBezTo>
                    <a:pt x="99" y="96"/>
                    <a:pt x="99" y="96"/>
                    <a:pt x="99" y="96"/>
                  </a:cubicBezTo>
                  <a:cubicBezTo>
                    <a:pt x="100" y="103"/>
                    <a:pt x="100" y="103"/>
                    <a:pt x="100" y="103"/>
                  </a:cubicBezTo>
                  <a:cubicBezTo>
                    <a:pt x="100" y="106"/>
                    <a:pt x="98" y="107"/>
                    <a:pt x="98" y="108"/>
                  </a:cubicBezTo>
                  <a:cubicBezTo>
                    <a:pt x="98" y="111"/>
                    <a:pt x="99" y="112"/>
                    <a:pt x="99" y="114"/>
                  </a:cubicBezTo>
                  <a:cubicBezTo>
                    <a:pt x="100" y="119"/>
                    <a:pt x="95" y="120"/>
                    <a:pt x="93" y="124"/>
                  </a:cubicBezTo>
                  <a:cubicBezTo>
                    <a:pt x="93" y="126"/>
                    <a:pt x="90" y="129"/>
                    <a:pt x="88" y="130"/>
                  </a:cubicBezTo>
                  <a:cubicBezTo>
                    <a:pt x="88" y="130"/>
                    <a:pt x="86" y="131"/>
                    <a:pt x="86" y="131"/>
                  </a:cubicBezTo>
                  <a:cubicBezTo>
                    <a:pt x="85" y="132"/>
                    <a:pt x="84" y="132"/>
                    <a:pt x="83" y="132"/>
                  </a:cubicBezTo>
                  <a:cubicBezTo>
                    <a:pt x="83" y="133"/>
                    <a:pt x="83" y="133"/>
                    <a:pt x="83" y="133"/>
                  </a:cubicBezTo>
                  <a:cubicBezTo>
                    <a:pt x="83" y="134"/>
                    <a:pt x="82" y="136"/>
                    <a:pt x="81" y="138"/>
                  </a:cubicBezTo>
                  <a:cubicBezTo>
                    <a:pt x="80" y="140"/>
                    <a:pt x="80" y="141"/>
                    <a:pt x="78" y="144"/>
                  </a:cubicBezTo>
                  <a:cubicBezTo>
                    <a:pt x="51" y="144"/>
                    <a:pt x="51" y="144"/>
                    <a:pt x="51" y="144"/>
                  </a:cubicBezTo>
                  <a:cubicBezTo>
                    <a:pt x="51" y="144"/>
                    <a:pt x="51" y="144"/>
                    <a:pt x="51" y="144"/>
                  </a:cubicBezTo>
                  <a:cubicBezTo>
                    <a:pt x="51" y="140"/>
                    <a:pt x="51" y="140"/>
                    <a:pt x="51" y="140"/>
                  </a:cubicBezTo>
                  <a:cubicBezTo>
                    <a:pt x="50" y="135"/>
                    <a:pt x="48" y="132"/>
                    <a:pt x="46" y="128"/>
                  </a:cubicBezTo>
                  <a:cubicBezTo>
                    <a:pt x="44" y="123"/>
                    <a:pt x="44" y="118"/>
                    <a:pt x="43" y="112"/>
                  </a:cubicBezTo>
                  <a:cubicBezTo>
                    <a:pt x="40" y="101"/>
                    <a:pt x="22" y="102"/>
                    <a:pt x="17" y="91"/>
                  </a:cubicBezTo>
                  <a:cubicBezTo>
                    <a:pt x="15" y="87"/>
                    <a:pt x="7" y="79"/>
                    <a:pt x="6" y="75"/>
                  </a:cubicBezTo>
                  <a:cubicBezTo>
                    <a:pt x="6" y="74"/>
                    <a:pt x="5" y="74"/>
                    <a:pt x="5" y="73"/>
                  </a:cubicBezTo>
                  <a:cubicBezTo>
                    <a:pt x="4" y="68"/>
                    <a:pt x="2" y="64"/>
                    <a:pt x="1" y="59"/>
                  </a:cubicBezTo>
                  <a:cubicBezTo>
                    <a:pt x="0" y="55"/>
                    <a:pt x="0" y="50"/>
                    <a:pt x="0" y="46"/>
                  </a:cubicBezTo>
                  <a:cubicBezTo>
                    <a:pt x="0" y="41"/>
                    <a:pt x="0" y="32"/>
                    <a:pt x="4" y="29"/>
                  </a:cubicBezTo>
                  <a:cubicBezTo>
                    <a:pt x="5" y="25"/>
                    <a:pt x="10" y="22"/>
                    <a:pt x="11" y="18"/>
                  </a:cubicBezTo>
                  <a:cubicBezTo>
                    <a:pt x="11" y="18"/>
                    <a:pt x="11" y="18"/>
                    <a:pt x="11" y="18"/>
                  </a:cubicBezTo>
                  <a:cubicBezTo>
                    <a:pt x="12" y="18"/>
                    <a:pt x="17" y="15"/>
                    <a:pt x="18" y="14"/>
                  </a:cubicBezTo>
                  <a:cubicBezTo>
                    <a:pt x="20" y="14"/>
                    <a:pt x="24" y="11"/>
                    <a:pt x="26" y="10"/>
                  </a:cubicBezTo>
                  <a:cubicBezTo>
                    <a:pt x="37" y="8"/>
                    <a:pt x="48" y="4"/>
                    <a:pt x="60" y="3"/>
                  </a:cubicBezTo>
                  <a:cubicBezTo>
                    <a:pt x="69" y="0"/>
                    <a:pt x="69" y="0"/>
                    <a:pt x="69"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50" name="GWINNETT"/>
            <p:cNvSpPr>
              <a:spLocks/>
            </p:cNvSpPr>
            <p:nvPr/>
          </p:nvSpPr>
          <p:spPr bwMode="auto">
            <a:xfrm>
              <a:off x="3511550" y="1731963"/>
              <a:ext cx="466725" cy="495300"/>
            </a:xfrm>
            <a:custGeom>
              <a:avLst/>
              <a:gdLst>
                <a:gd name="T0" fmla="*/ 87 w 196"/>
                <a:gd name="T1" fmla="*/ 0 h 208"/>
                <a:gd name="T2" fmla="*/ 168 w 196"/>
                <a:gd name="T3" fmla="*/ 34 h 208"/>
                <a:gd name="T4" fmla="*/ 187 w 196"/>
                <a:gd name="T5" fmla="*/ 20 h 208"/>
                <a:gd name="T6" fmla="*/ 187 w 196"/>
                <a:gd name="T7" fmla="*/ 20 h 208"/>
                <a:gd name="T8" fmla="*/ 176 w 196"/>
                <a:gd name="T9" fmla="*/ 50 h 208"/>
                <a:gd name="T10" fmla="*/ 167 w 196"/>
                <a:gd name="T11" fmla="*/ 79 h 208"/>
                <a:gd name="T12" fmla="*/ 190 w 196"/>
                <a:gd name="T13" fmla="*/ 107 h 208"/>
                <a:gd name="T14" fmla="*/ 196 w 196"/>
                <a:gd name="T15" fmla="*/ 117 h 208"/>
                <a:gd name="T16" fmla="*/ 196 w 196"/>
                <a:gd name="T17" fmla="*/ 117 h 208"/>
                <a:gd name="T18" fmla="*/ 120 w 196"/>
                <a:gd name="T19" fmla="*/ 187 h 208"/>
                <a:gd name="T20" fmla="*/ 120 w 196"/>
                <a:gd name="T21" fmla="*/ 187 h 208"/>
                <a:gd name="T22" fmla="*/ 98 w 196"/>
                <a:gd name="T23" fmla="*/ 208 h 208"/>
                <a:gd name="T24" fmla="*/ 98 w 196"/>
                <a:gd name="T25" fmla="*/ 208 h 208"/>
                <a:gd name="T26" fmla="*/ 93 w 196"/>
                <a:gd name="T27" fmla="*/ 199 h 208"/>
                <a:gd name="T28" fmla="*/ 92 w 196"/>
                <a:gd name="T29" fmla="*/ 197 h 208"/>
                <a:gd name="T30" fmla="*/ 60 w 196"/>
                <a:gd name="T31" fmla="*/ 170 h 208"/>
                <a:gd name="T32" fmla="*/ 26 w 196"/>
                <a:gd name="T33" fmla="*/ 140 h 208"/>
                <a:gd name="T34" fmla="*/ 5 w 196"/>
                <a:gd name="T35" fmla="*/ 120 h 208"/>
                <a:gd name="T36" fmla="*/ 0 w 196"/>
                <a:gd name="T37" fmla="*/ 106 h 208"/>
                <a:gd name="T38" fmla="*/ 0 w 196"/>
                <a:gd name="T39" fmla="*/ 106 h 208"/>
                <a:gd name="T40" fmla="*/ 3 w 196"/>
                <a:gd name="T41" fmla="*/ 102 h 208"/>
                <a:gd name="T42" fmla="*/ 6 w 196"/>
                <a:gd name="T43" fmla="*/ 91 h 208"/>
                <a:gd name="T44" fmla="*/ 15 w 196"/>
                <a:gd name="T45" fmla="*/ 79 h 208"/>
                <a:gd name="T46" fmla="*/ 36 w 196"/>
                <a:gd name="T47" fmla="*/ 85 h 208"/>
                <a:gd name="T48" fmla="*/ 42 w 196"/>
                <a:gd name="T49" fmla="*/ 68 h 208"/>
                <a:gd name="T50" fmla="*/ 68 w 196"/>
                <a:gd name="T51" fmla="*/ 60 h 208"/>
                <a:gd name="T52" fmla="*/ 68 w 196"/>
                <a:gd name="T53" fmla="*/ 60 h 208"/>
                <a:gd name="T54" fmla="*/ 65 w 196"/>
                <a:gd name="T55" fmla="*/ 45 h 208"/>
                <a:gd name="T56" fmla="*/ 69 w 196"/>
                <a:gd name="T57" fmla="*/ 35 h 208"/>
                <a:gd name="T58" fmla="*/ 71 w 196"/>
                <a:gd name="T59" fmla="*/ 29 h 208"/>
                <a:gd name="T60" fmla="*/ 74 w 196"/>
                <a:gd name="T61" fmla="*/ 20 h 208"/>
                <a:gd name="T62" fmla="*/ 75 w 196"/>
                <a:gd name="T63" fmla="*/ 15 h 208"/>
                <a:gd name="T64" fmla="*/ 79 w 196"/>
                <a:gd name="T65" fmla="*/ 10 h 208"/>
                <a:gd name="T66" fmla="*/ 80 w 196"/>
                <a:gd name="T67" fmla="*/ 8 h 208"/>
                <a:gd name="T68" fmla="*/ 81 w 196"/>
                <a:gd name="T69" fmla="*/ 7 h 208"/>
                <a:gd name="T70" fmla="*/ 81 w 196"/>
                <a:gd name="T71" fmla="*/ 7 h 208"/>
                <a:gd name="T72" fmla="*/ 82 w 196"/>
                <a:gd name="T73" fmla="*/ 6 h 208"/>
                <a:gd name="T74" fmla="*/ 82 w 196"/>
                <a:gd name="T75" fmla="*/ 6 h 208"/>
                <a:gd name="T76" fmla="*/ 83 w 196"/>
                <a:gd name="T77" fmla="*/ 5 h 208"/>
                <a:gd name="T78" fmla="*/ 83 w 196"/>
                <a:gd name="T79" fmla="*/ 5 h 208"/>
                <a:gd name="T80" fmla="*/ 87 w 196"/>
                <a:gd name="T8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 h="208">
                  <a:moveTo>
                    <a:pt x="87" y="0"/>
                  </a:moveTo>
                  <a:cubicBezTo>
                    <a:pt x="168" y="34"/>
                    <a:pt x="168" y="34"/>
                    <a:pt x="168" y="34"/>
                  </a:cubicBezTo>
                  <a:cubicBezTo>
                    <a:pt x="187" y="20"/>
                    <a:pt x="187" y="20"/>
                    <a:pt x="187" y="20"/>
                  </a:cubicBezTo>
                  <a:cubicBezTo>
                    <a:pt x="187" y="20"/>
                    <a:pt x="187" y="20"/>
                    <a:pt x="187" y="20"/>
                  </a:cubicBezTo>
                  <a:cubicBezTo>
                    <a:pt x="183" y="30"/>
                    <a:pt x="181" y="41"/>
                    <a:pt x="176" y="50"/>
                  </a:cubicBezTo>
                  <a:cubicBezTo>
                    <a:pt x="173" y="56"/>
                    <a:pt x="167" y="72"/>
                    <a:pt x="167" y="79"/>
                  </a:cubicBezTo>
                  <a:cubicBezTo>
                    <a:pt x="190" y="107"/>
                    <a:pt x="190" y="107"/>
                    <a:pt x="190" y="107"/>
                  </a:cubicBezTo>
                  <a:cubicBezTo>
                    <a:pt x="196" y="117"/>
                    <a:pt x="196" y="117"/>
                    <a:pt x="196" y="117"/>
                  </a:cubicBezTo>
                  <a:cubicBezTo>
                    <a:pt x="196" y="117"/>
                    <a:pt x="196" y="117"/>
                    <a:pt x="196" y="117"/>
                  </a:cubicBezTo>
                  <a:cubicBezTo>
                    <a:pt x="120" y="187"/>
                    <a:pt x="120" y="187"/>
                    <a:pt x="120" y="187"/>
                  </a:cubicBezTo>
                  <a:cubicBezTo>
                    <a:pt x="120" y="187"/>
                    <a:pt x="120" y="187"/>
                    <a:pt x="120" y="187"/>
                  </a:cubicBezTo>
                  <a:cubicBezTo>
                    <a:pt x="98" y="208"/>
                    <a:pt x="98" y="208"/>
                    <a:pt x="98" y="208"/>
                  </a:cubicBezTo>
                  <a:cubicBezTo>
                    <a:pt x="98" y="208"/>
                    <a:pt x="98" y="208"/>
                    <a:pt x="98" y="208"/>
                  </a:cubicBezTo>
                  <a:cubicBezTo>
                    <a:pt x="93" y="199"/>
                    <a:pt x="93" y="199"/>
                    <a:pt x="93" y="199"/>
                  </a:cubicBezTo>
                  <a:cubicBezTo>
                    <a:pt x="93" y="198"/>
                    <a:pt x="92" y="198"/>
                    <a:pt x="92" y="197"/>
                  </a:cubicBezTo>
                  <a:cubicBezTo>
                    <a:pt x="79" y="190"/>
                    <a:pt x="69" y="183"/>
                    <a:pt x="60" y="170"/>
                  </a:cubicBezTo>
                  <a:cubicBezTo>
                    <a:pt x="52" y="158"/>
                    <a:pt x="35" y="152"/>
                    <a:pt x="26" y="140"/>
                  </a:cubicBezTo>
                  <a:cubicBezTo>
                    <a:pt x="19" y="133"/>
                    <a:pt x="10" y="127"/>
                    <a:pt x="5" y="120"/>
                  </a:cubicBezTo>
                  <a:cubicBezTo>
                    <a:pt x="2" y="116"/>
                    <a:pt x="2" y="110"/>
                    <a:pt x="0" y="106"/>
                  </a:cubicBezTo>
                  <a:cubicBezTo>
                    <a:pt x="0" y="106"/>
                    <a:pt x="0" y="106"/>
                    <a:pt x="0" y="106"/>
                  </a:cubicBezTo>
                  <a:cubicBezTo>
                    <a:pt x="3" y="102"/>
                    <a:pt x="3" y="102"/>
                    <a:pt x="3" y="102"/>
                  </a:cubicBezTo>
                  <a:cubicBezTo>
                    <a:pt x="5" y="99"/>
                    <a:pt x="6" y="94"/>
                    <a:pt x="6" y="91"/>
                  </a:cubicBezTo>
                  <a:cubicBezTo>
                    <a:pt x="7" y="86"/>
                    <a:pt x="11" y="81"/>
                    <a:pt x="15" y="79"/>
                  </a:cubicBezTo>
                  <a:cubicBezTo>
                    <a:pt x="25" y="74"/>
                    <a:pt x="30" y="96"/>
                    <a:pt x="36" y="85"/>
                  </a:cubicBezTo>
                  <a:cubicBezTo>
                    <a:pt x="38" y="80"/>
                    <a:pt x="39" y="71"/>
                    <a:pt x="42" y="68"/>
                  </a:cubicBezTo>
                  <a:cubicBezTo>
                    <a:pt x="52" y="67"/>
                    <a:pt x="62" y="70"/>
                    <a:pt x="68" y="60"/>
                  </a:cubicBezTo>
                  <a:cubicBezTo>
                    <a:pt x="68" y="60"/>
                    <a:pt x="68" y="60"/>
                    <a:pt x="68" y="60"/>
                  </a:cubicBezTo>
                  <a:cubicBezTo>
                    <a:pt x="68" y="54"/>
                    <a:pt x="64" y="51"/>
                    <a:pt x="65" y="45"/>
                  </a:cubicBezTo>
                  <a:cubicBezTo>
                    <a:pt x="66" y="43"/>
                    <a:pt x="67" y="36"/>
                    <a:pt x="69" y="35"/>
                  </a:cubicBezTo>
                  <a:cubicBezTo>
                    <a:pt x="70" y="33"/>
                    <a:pt x="71" y="31"/>
                    <a:pt x="71" y="29"/>
                  </a:cubicBezTo>
                  <a:cubicBezTo>
                    <a:pt x="71" y="24"/>
                    <a:pt x="73" y="24"/>
                    <a:pt x="74" y="20"/>
                  </a:cubicBezTo>
                  <a:cubicBezTo>
                    <a:pt x="74" y="18"/>
                    <a:pt x="74" y="17"/>
                    <a:pt x="75" y="15"/>
                  </a:cubicBezTo>
                  <a:cubicBezTo>
                    <a:pt x="76" y="14"/>
                    <a:pt x="79" y="12"/>
                    <a:pt x="79" y="10"/>
                  </a:cubicBezTo>
                  <a:cubicBezTo>
                    <a:pt x="79" y="9"/>
                    <a:pt x="80" y="9"/>
                    <a:pt x="80" y="8"/>
                  </a:cubicBezTo>
                  <a:cubicBezTo>
                    <a:pt x="80" y="8"/>
                    <a:pt x="81" y="7"/>
                    <a:pt x="81" y="7"/>
                  </a:cubicBezTo>
                  <a:cubicBezTo>
                    <a:pt x="81" y="7"/>
                    <a:pt x="81" y="7"/>
                    <a:pt x="81" y="7"/>
                  </a:cubicBezTo>
                  <a:cubicBezTo>
                    <a:pt x="82" y="7"/>
                    <a:pt x="81" y="7"/>
                    <a:pt x="82" y="6"/>
                  </a:cubicBezTo>
                  <a:cubicBezTo>
                    <a:pt x="82" y="6"/>
                    <a:pt x="82" y="6"/>
                    <a:pt x="82" y="6"/>
                  </a:cubicBezTo>
                  <a:cubicBezTo>
                    <a:pt x="83" y="6"/>
                    <a:pt x="83" y="5"/>
                    <a:pt x="83" y="5"/>
                  </a:cubicBezTo>
                  <a:cubicBezTo>
                    <a:pt x="83" y="5"/>
                    <a:pt x="83" y="5"/>
                    <a:pt x="83" y="5"/>
                  </a:cubicBezTo>
                  <a:cubicBezTo>
                    <a:pt x="87" y="0"/>
                    <a:pt x="87" y="0"/>
                    <a:pt x="87"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51" name="FULTON"/>
            <p:cNvSpPr>
              <a:spLocks/>
            </p:cNvSpPr>
            <p:nvPr/>
          </p:nvSpPr>
          <p:spPr bwMode="auto">
            <a:xfrm>
              <a:off x="2959100" y="1712913"/>
              <a:ext cx="714375" cy="787400"/>
            </a:xfrm>
            <a:custGeom>
              <a:avLst/>
              <a:gdLst>
                <a:gd name="T0" fmla="*/ 154 w 300"/>
                <a:gd name="T1" fmla="*/ 264 h 331"/>
                <a:gd name="T2" fmla="*/ 154 w 300"/>
                <a:gd name="T3" fmla="*/ 313 h 331"/>
                <a:gd name="T4" fmla="*/ 111 w 300"/>
                <a:gd name="T5" fmla="*/ 323 h 331"/>
                <a:gd name="T6" fmla="*/ 96 w 300"/>
                <a:gd name="T7" fmla="*/ 331 h 331"/>
                <a:gd name="T8" fmla="*/ 4 w 300"/>
                <a:gd name="T9" fmla="*/ 331 h 331"/>
                <a:gd name="T10" fmla="*/ 4 w 300"/>
                <a:gd name="T11" fmla="*/ 323 h 331"/>
                <a:gd name="T12" fmla="*/ 2 w 300"/>
                <a:gd name="T13" fmla="*/ 317 h 331"/>
                <a:gd name="T14" fmla="*/ 3 w 300"/>
                <a:gd name="T15" fmla="*/ 306 h 331"/>
                <a:gd name="T16" fmla="*/ 8 w 300"/>
                <a:gd name="T17" fmla="*/ 301 h 331"/>
                <a:gd name="T18" fmla="*/ 19 w 300"/>
                <a:gd name="T19" fmla="*/ 287 h 331"/>
                <a:gd name="T20" fmla="*/ 36 w 300"/>
                <a:gd name="T21" fmla="*/ 276 h 331"/>
                <a:gd name="T22" fmla="*/ 76 w 300"/>
                <a:gd name="T23" fmla="*/ 248 h 331"/>
                <a:gd name="T24" fmla="*/ 91 w 300"/>
                <a:gd name="T25" fmla="*/ 234 h 331"/>
                <a:gd name="T26" fmla="*/ 104 w 300"/>
                <a:gd name="T27" fmla="*/ 220 h 331"/>
                <a:gd name="T28" fmla="*/ 112 w 300"/>
                <a:gd name="T29" fmla="*/ 211 h 331"/>
                <a:gd name="T30" fmla="*/ 148 w 300"/>
                <a:gd name="T31" fmla="*/ 179 h 331"/>
                <a:gd name="T32" fmla="*/ 160 w 300"/>
                <a:gd name="T33" fmla="*/ 149 h 331"/>
                <a:gd name="T34" fmla="*/ 167 w 300"/>
                <a:gd name="T35" fmla="*/ 125 h 331"/>
                <a:gd name="T36" fmla="*/ 186 w 300"/>
                <a:gd name="T37" fmla="*/ 103 h 331"/>
                <a:gd name="T38" fmla="*/ 187 w 300"/>
                <a:gd name="T39" fmla="*/ 97 h 331"/>
                <a:gd name="T40" fmla="*/ 180 w 300"/>
                <a:gd name="T41" fmla="*/ 88 h 331"/>
                <a:gd name="T42" fmla="*/ 177 w 300"/>
                <a:gd name="T43" fmla="*/ 74 h 331"/>
                <a:gd name="T44" fmla="*/ 171 w 300"/>
                <a:gd name="T45" fmla="*/ 56 h 331"/>
                <a:gd name="T46" fmla="*/ 173 w 300"/>
                <a:gd name="T47" fmla="*/ 37 h 331"/>
                <a:gd name="T48" fmla="*/ 194 w 300"/>
                <a:gd name="T49" fmla="*/ 24 h 331"/>
                <a:gd name="T50" fmla="*/ 206 w 300"/>
                <a:gd name="T51" fmla="*/ 2 h 331"/>
                <a:gd name="T52" fmla="*/ 237 w 300"/>
                <a:gd name="T53" fmla="*/ 0 h 331"/>
                <a:gd name="T54" fmla="*/ 237 w 300"/>
                <a:gd name="T55" fmla="*/ 37 h 331"/>
                <a:gd name="T56" fmla="*/ 248 w 300"/>
                <a:gd name="T57" fmla="*/ 40 h 331"/>
                <a:gd name="T58" fmla="*/ 257 w 300"/>
                <a:gd name="T59" fmla="*/ 44 h 331"/>
                <a:gd name="T60" fmla="*/ 272 w 300"/>
                <a:gd name="T61" fmla="*/ 55 h 331"/>
                <a:gd name="T62" fmla="*/ 284 w 300"/>
                <a:gd name="T63" fmla="*/ 63 h 331"/>
                <a:gd name="T64" fmla="*/ 300 w 300"/>
                <a:gd name="T65" fmla="*/ 68 h 331"/>
                <a:gd name="T66" fmla="*/ 274 w 300"/>
                <a:gd name="T67" fmla="*/ 76 h 331"/>
                <a:gd name="T68" fmla="*/ 247 w 300"/>
                <a:gd name="T69" fmla="*/ 87 h 331"/>
                <a:gd name="T70" fmla="*/ 235 w 300"/>
                <a:gd name="T71" fmla="*/ 110 h 331"/>
                <a:gd name="T72" fmla="*/ 232 w 300"/>
                <a:gd name="T73" fmla="*/ 114 h 331"/>
                <a:gd name="T74" fmla="*/ 220 w 300"/>
                <a:gd name="T75" fmla="*/ 110 h 331"/>
                <a:gd name="T76" fmla="*/ 212 w 300"/>
                <a:gd name="T77" fmla="*/ 106 h 331"/>
                <a:gd name="T78" fmla="*/ 201 w 300"/>
                <a:gd name="T79" fmla="*/ 105 h 331"/>
                <a:gd name="T80" fmla="*/ 199 w 300"/>
                <a:gd name="T81" fmla="*/ 26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0" h="331">
                  <a:moveTo>
                    <a:pt x="199" y="264"/>
                  </a:moveTo>
                  <a:cubicBezTo>
                    <a:pt x="154" y="264"/>
                    <a:pt x="154" y="264"/>
                    <a:pt x="154" y="264"/>
                  </a:cubicBezTo>
                  <a:cubicBezTo>
                    <a:pt x="154" y="313"/>
                    <a:pt x="154" y="313"/>
                    <a:pt x="154" y="313"/>
                  </a:cubicBezTo>
                  <a:cubicBezTo>
                    <a:pt x="154" y="313"/>
                    <a:pt x="154" y="313"/>
                    <a:pt x="154" y="313"/>
                  </a:cubicBezTo>
                  <a:cubicBezTo>
                    <a:pt x="145" y="316"/>
                    <a:pt x="145" y="316"/>
                    <a:pt x="145" y="316"/>
                  </a:cubicBezTo>
                  <a:cubicBezTo>
                    <a:pt x="133" y="317"/>
                    <a:pt x="122" y="321"/>
                    <a:pt x="111" y="323"/>
                  </a:cubicBezTo>
                  <a:cubicBezTo>
                    <a:pt x="109" y="324"/>
                    <a:pt x="105" y="327"/>
                    <a:pt x="103" y="327"/>
                  </a:cubicBezTo>
                  <a:cubicBezTo>
                    <a:pt x="102" y="328"/>
                    <a:pt x="97" y="331"/>
                    <a:pt x="96" y="331"/>
                  </a:cubicBezTo>
                  <a:cubicBezTo>
                    <a:pt x="96" y="331"/>
                    <a:pt x="96" y="331"/>
                    <a:pt x="96" y="331"/>
                  </a:cubicBezTo>
                  <a:cubicBezTo>
                    <a:pt x="4" y="331"/>
                    <a:pt x="4" y="331"/>
                    <a:pt x="4" y="331"/>
                  </a:cubicBezTo>
                  <a:cubicBezTo>
                    <a:pt x="4" y="331"/>
                    <a:pt x="4" y="331"/>
                    <a:pt x="4" y="331"/>
                  </a:cubicBezTo>
                  <a:cubicBezTo>
                    <a:pt x="4" y="323"/>
                    <a:pt x="4" y="323"/>
                    <a:pt x="4" y="323"/>
                  </a:cubicBezTo>
                  <a:cubicBezTo>
                    <a:pt x="4" y="322"/>
                    <a:pt x="4" y="321"/>
                    <a:pt x="4" y="320"/>
                  </a:cubicBezTo>
                  <a:cubicBezTo>
                    <a:pt x="4" y="319"/>
                    <a:pt x="3" y="318"/>
                    <a:pt x="2" y="317"/>
                  </a:cubicBezTo>
                  <a:cubicBezTo>
                    <a:pt x="1" y="315"/>
                    <a:pt x="0" y="313"/>
                    <a:pt x="0" y="310"/>
                  </a:cubicBezTo>
                  <a:cubicBezTo>
                    <a:pt x="0" y="308"/>
                    <a:pt x="2" y="307"/>
                    <a:pt x="3" y="306"/>
                  </a:cubicBezTo>
                  <a:cubicBezTo>
                    <a:pt x="3" y="305"/>
                    <a:pt x="7" y="303"/>
                    <a:pt x="7" y="302"/>
                  </a:cubicBezTo>
                  <a:cubicBezTo>
                    <a:pt x="8" y="302"/>
                    <a:pt x="8" y="301"/>
                    <a:pt x="8" y="301"/>
                  </a:cubicBezTo>
                  <a:cubicBezTo>
                    <a:pt x="8" y="301"/>
                    <a:pt x="8" y="301"/>
                    <a:pt x="8" y="301"/>
                  </a:cubicBezTo>
                  <a:cubicBezTo>
                    <a:pt x="12" y="297"/>
                    <a:pt x="14" y="292"/>
                    <a:pt x="19" y="287"/>
                  </a:cubicBezTo>
                  <a:cubicBezTo>
                    <a:pt x="23" y="284"/>
                    <a:pt x="29" y="278"/>
                    <a:pt x="32" y="274"/>
                  </a:cubicBezTo>
                  <a:cubicBezTo>
                    <a:pt x="34" y="274"/>
                    <a:pt x="34" y="276"/>
                    <a:pt x="36" y="276"/>
                  </a:cubicBezTo>
                  <a:cubicBezTo>
                    <a:pt x="37" y="276"/>
                    <a:pt x="44" y="270"/>
                    <a:pt x="46" y="268"/>
                  </a:cubicBezTo>
                  <a:cubicBezTo>
                    <a:pt x="58" y="260"/>
                    <a:pt x="70" y="264"/>
                    <a:pt x="76" y="248"/>
                  </a:cubicBezTo>
                  <a:cubicBezTo>
                    <a:pt x="79" y="247"/>
                    <a:pt x="81" y="245"/>
                    <a:pt x="83" y="242"/>
                  </a:cubicBezTo>
                  <a:cubicBezTo>
                    <a:pt x="84" y="238"/>
                    <a:pt x="89" y="238"/>
                    <a:pt x="91" y="234"/>
                  </a:cubicBezTo>
                  <a:cubicBezTo>
                    <a:pt x="104" y="220"/>
                    <a:pt x="104" y="220"/>
                    <a:pt x="104" y="220"/>
                  </a:cubicBezTo>
                  <a:cubicBezTo>
                    <a:pt x="104" y="220"/>
                    <a:pt x="104" y="220"/>
                    <a:pt x="104" y="220"/>
                  </a:cubicBezTo>
                  <a:cubicBezTo>
                    <a:pt x="105" y="218"/>
                    <a:pt x="105" y="219"/>
                    <a:pt x="105" y="218"/>
                  </a:cubicBezTo>
                  <a:cubicBezTo>
                    <a:pt x="106" y="218"/>
                    <a:pt x="110" y="213"/>
                    <a:pt x="112" y="211"/>
                  </a:cubicBezTo>
                  <a:cubicBezTo>
                    <a:pt x="117" y="206"/>
                    <a:pt x="122" y="200"/>
                    <a:pt x="127" y="195"/>
                  </a:cubicBezTo>
                  <a:cubicBezTo>
                    <a:pt x="133" y="187"/>
                    <a:pt x="139" y="182"/>
                    <a:pt x="148" y="179"/>
                  </a:cubicBezTo>
                  <a:cubicBezTo>
                    <a:pt x="155" y="176"/>
                    <a:pt x="156" y="168"/>
                    <a:pt x="156" y="161"/>
                  </a:cubicBezTo>
                  <a:cubicBezTo>
                    <a:pt x="158" y="161"/>
                    <a:pt x="161" y="151"/>
                    <a:pt x="160" y="149"/>
                  </a:cubicBezTo>
                  <a:cubicBezTo>
                    <a:pt x="161" y="144"/>
                    <a:pt x="158" y="138"/>
                    <a:pt x="161" y="134"/>
                  </a:cubicBezTo>
                  <a:cubicBezTo>
                    <a:pt x="163" y="130"/>
                    <a:pt x="165" y="128"/>
                    <a:pt x="167" y="125"/>
                  </a:cubicBezTo>
                  <a:cubicBezTo>
                    <a:pt x="171" y="122"/>
                    <a:pt x="175" y="119"/>
                    <a:pt x="179" y="115"/>
                  </a:cubicBezTo>
                  <a:cubicBezTo>
                    <a:pt x="181" y="112"/>
                    <a:pt x="186" y="106"/>
                    <a:pt x="186" y="103"/>
                  </a:cubicBezTo>
                  <a:cubicBezTo>
                    <a:pt x="186" y="102"/>
                    <a:pt x="186" y="102"/>
                    <a:pt x="186" y="102"/>
                  </a:cubicBezTo>
                  <a:cubicBezTo>
                    <a:pt x="187" y="100"/>
                    <a:pt x="187" y="99"/>
                    <a:pt x="187" y="97"/>
                  </a:cubicBezTo>
                  <a:cubicBezTo>
                    <a:pt x="186" y="97"/>
                    <a:pt x="185" y="94"/>
                    <a:pt x="185" y="94"/>
                  </a:cubicBezTo>
                  <a:cubicBezTo>
                    <a:pt x="184" y="92"/>
                    <a:pt x="181" y="91"/>
                    <a:pt x="180" y="88"/>
                  </a:cubicBezTo>
                  <a:cubicBezTo>
                    <a:pt x="180" y="87"/>
                    <a:pt x="180" y="84"/>
                    <a:pt x="180" y="82"/>
                  </a:cubicBezTo>
                  <a:cubicBezTo>
                    <a:pt x="180" y="79"/>
                    <a:pt x="178" y="76"/>
                    <a:pt x="177" y="74"/>
                  </a:cubicBezTo>
                  <a:cubicBezTo>
                    <a:pt x="175" y="72"/>
                    <a:pt x="172" y="69"/>
                    <a:pt x="172" y="66"/>
                  </a:cubicBezTo>
                  <a:cubicBezTo>
                    <a:pt x="171" y="56"/>
                    <a:pt x="171" y="56"/>
                    <a:pt x="171" y="56"/>
                  </a:cubicBezTo>
                  <a:cubicBezTo>
                    <a:pt x="171" y="56"/>
                    <a:pt x="171" y="56"/>
                    <a:pt x="171" y="56"/>
                  </a:cubicBezTo>
                  <a:cubicBezTo>
                    <a:pt x="172" y="53"/>
                    <a:pt x="171" y="38"/>
                    <a:pt x="173" y="37"/>
                  </a:cubicBezTo>
                  <a:cubicBezTo>
                    <a:pt x="173" y="36"/>
                    <a:pt x="186" y="31"/>
                    <a:pt x="188" y="31"/>
                  </a:cubicBezTo>
                  <a:cubicBezTo>
                    <a:pt x="194" y="30"/>
                    <a:pt x="194" y="29"/>
                    <a:pt x="194" y="24"/>
                  </a:cubicBezTo>
                  <a:cubicBezTo>
                    <a:pt x="195" y="17"/>
                    <a:pt x="194" y="11"/>
                    <a:pt x="199" y="6"/>
                  </a:cubicBezTo>
                  <a:cubicBezTo>
                    <a:pt x="201" y="4"/>
                    <a:pt x="203" y="2"/>
                    <a:pt x="206" y="2"/>
                  </a:cubicBezTo>
                  <a:cubicBezTo>
                    <a:pt x="208" y="1"/>
                    <a:pt x="211" y="1"/>
                    <a:pt x="213" y="0"/>
                  </a:cubicBezTo>
                  <a:cubicBezTo>
                    <a:pt x="237" y="0"/>
                    <a:pt x="237" y="0"/>
                    <a:pt x="237" y="0"/>
                  </a:cubicBezTo>
                  <a:cubicBezTo>
                    <a:pt x="237" y="0"/>
                    <a:pt x="237" y="0"/>
                    <a:pt x="237" y="0"/>
                  </a:cubicBezTo>
                  <a:cubicBezTo>
                    <a:pt x="237" y="37"/>
                    <a:pt x="237" y="37"/>
                    <a:pt x="237" y="37"/>
                  </a:cubicBezTo>
                  <a:cubicBezTo>
                    <a:pt x="238" y="37"/>
                    <a:pt x="240" y="39"/>
                    <a:pt x="241" y="39"/>
                  </a:cubicBezTo>
                  <a:cubicBezTo>
                    <a:pt x="241" y="40"/>
                    <a:pt x="246" y="40"/>
                    <a:pt x="248" y="40"/>
                  </a:cubicBezTo>
                  <a:cubicBezTo>
                    <a:pt x="251" y="40"/>
                    <a:pt x="252" y="40"/>
                    <a:pt x="254" y="41"/>
                  </a:cubicBezTo>
                  <a:cubicBezTo>
                    <a:pt x="254" y="42"/>
                    <a:pt x="256" y="43"/>
                    <a:pt x="257" y="44"/>
                  </a:cubicBezTo>
                  <a:cubicBezTo>
                    <a:pt x="257" y="46"/>
                    <a:pt x="264" y="48"/>
                    <a:pt x="266" y="49"/>
                  </a:cubicBezTo>
                  <a:cubicBezTo>
                    <a:pt x="268" y="52"/>
                    <a:pt x="268" y="54"/>
                    <a:pt x="272" y="55"/>
                  </a:cubicBezTo>
                  <a:cubicBezTo>
                    <a:pt x="274" y="56"/>
                    <a:pt x="276" y="57"/>
                    <a:pt x="278" y="58"/>
                  </a:cubicBezTo>
                  <a:cubicBezTo>
                    <a:pt x="280" y="60"/>
                    <a:pt x="280" y="63"/>
                    <a:pt x="284" y="63"/>
                  </a:cubicBezTo>
                  <a:cubicBezTo>
                    <a:pt x="287" y="63"/>
                    <a:pt x="290" y="63"/>
                    <a:pt x="292" y="64"/>
                  </a:cubicBezTo>
                  <a:cubicBezTo>
                    <a:pt x="300" y="68"/>
                    <a:pt x="300" y="68"/>
                    <a:pt x="300" y="68"/>
                  </a:cubicBezTo>
                  <a:cubicBezTo>
                    <a:pt x="300" y="68"/>
                    <a:pt x="300" y="68"/>
                    <a:pt x="300" y="68"/>
                  </a:cubicBezTo>
                  <a:cubicBezTo>
                    <a:pt x="294" y="78"/>
                    <a:pt x="284" y="75"/>
                    <a:pt x="274" y="76"/>
                  </a:cubicBezTo>
                  <a:cubicBezTo>
                    <a:pt x="271" y="79"/>
                    <a:pt x="270" y="88"/>
                    <a:pt x="268" y="93"/>
                  </a:cubicBezTo>
                  <a:cubicBezTo>
                    <a:pt x="262" y="104"/>
                    <a:pt x="257" y="82"/>
                    <a:pt x="247" y="87"/>
                  </a:cubicBezTo>
                  <a:cubicBezTo>
                    <a:pt x="243" y="89"/>
                    <a:pt x="239" y="94"/>
                    <a:pt x="238" y="99"/>
                  </a:cubicBezTo>
                  <a:cubicBezTo>
                    <a:pt x="238" y="102"/>
                    <a:pt x="237" y="107"/>
                    <a:pt x="235" y="110"/>
                  </a:cubicBezTo>
                  <a:cubicBezTo>
                    <a:pt x="232" y="114"/>
                    <a:pt x="232" y="114"/>
                    <a:pt x="232" y="114"/>
                  </a:cubicBezTo>
                  <a:cubicBezTo>
                    <a:pt x="232" y="114"/>
                    <a:pt x="232" y="114"/>
                    <a:pt x="232" y="114"/>
                  </a:cubicBezTo>
                  <a:cubicBezTo>
                    <a:pt x="226" y="111"/>
                    <a:pt x="226" y="111"/>
                    <a:pt x="226" y="111"/>
                  </a:cubicBezTo>
                  <a:cubicBezTo>
                    <a:pt x="224" y="111"/>
                    <a:pt x="222" y="111"/>
                    <a:pt x="220" y="110"/>
                  </a:cubicBezTo>
                  <a:cubicBezTo>
                    <a:pt x="219" y="109"/>
                    <a:pt x="216" y="109"/>
                    <a:pt x="215" y="107"/>
                  </a:cubicBezTo>
                  <a:cubicBezTo>
                    <a:pt x="214" y="107"/>
                    <a:pt x="213" y="107"/>
                    <a:pt x="212" y="106"/>
                  </a:cubicBezTo>
                  <a:cubicBezTo>
                    <a:pt x="210" y="106"/>
                    <a:pt x="209" y="106"/>
                    <a:pt x="208" y="105"/>
                  </a:cubicBezTo>
                  <a:cubicBezTo>
                    <a:pt x="205" y="105"/>
                    <a:pt x="203" y="105"/>
                    <a:pt x="201" y="105"/>
                  </a:cubicBezTo>
                  <a:cubicBezTo>
                    <a:pt x="200" y="105"/>
                    <a:pt x="200" y="105"/>
                    <a:pt x="199" y="105"/>
                  </a:cubicBezTo>
                  <a:cubicBezTo>
                    <a:pt x="199" y="264"/>
                    <a:pt x="199" y="264"/>
                    <a:pt x="199" y="26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52" name="FORSYTH"/>
            <p:cNvSpPr>
              <a:spLocks/>
            </p:cNvSpPr>
            <p:nvPr/>
          </p:nvSpPr>
          <p:spPr bwMode="auto">
            <a:xfrm>
              <a:off x="3521075" y="1536700"/>
              <a:ext cx="333375" cy="338138"/>
            </a:xfrm>
            <a:custGeom>
              <a:avLst/>
              <a:gdLst>
                <a:gd name="T0" fmla="*/ 64 w 140"/>
                <a:gd name="T1" fmla="*/ 142 h 142"/>
                <a:gd name="T2" fmla="*/ 61 w 140"/>
                <a:gd name="T3" fmla="*/ 127 h 142"/>
                <a:gd name="T4" fmla="*/ 65 w 140"/>
                <a:gd name="T5" fmla="*/ 117 h 142"/>
                <a:gd name="T6" fmla="*/ 67 w 140"/>
                <a:gd name="T7" fmla="*/ 111 h 142"/>
                <a:gd name="T8" fmla="*/ 70 w 140"/>
                <a:gd name="T9" fmla="*/ 102 h 142"/>
                <a:gd name="T10" fmla="*/ 71 w 140"/>
                <a:gd name="T11" fmla="*/ 97 h 142"/>
                <a:gd name="T12" fmla="*/ 75 w 140"/>
                <a:gd name="T13" fmla="*/ 92 h 142"/>
                <a:gd name="T14" fmla="*/ 76 w 140"/>
                <a:gd name="T15" fmla="*/ 90 h 142"/>
                <a:gd name="T16" fmla="*/ 77 w 140"/>
                <a:gd name="T17" fmla="*/ 89 h 142"/>
                <a:gd name="T18" fmla="*/ 77 w 140"/>
                <a:gd name="T19" fmla="*/ 89 h 142"/>
                <a:gd name="T20" fmla="*/ 78 w 140"/>
                <a:gd name="T21" fmla="*/ 88 h 142"/>
                <a:gd name="T22" fmla="*/ 78 w 140"/>
                <a:gd name="T23" fmla="*/ 88 h 142"/>
                <a:gd name="T24" fmla="*/ 79 w 140"/>
                <a:gd name="T25" fmla="*/ 87 h 142"/>
                <a:gd name="T26" fmla="*/ 79 w 140"/>
                <a:gd name="T27" fmla="*/ 87 h 142"/>
                <a:gd name="T28" fmla="*/ 83 w 140"/>
                <a:gd name="T29" fmla="*/ 82 h 142"/>
                <a:gd name="T30" fmla="*/ 83 w 140"/>
                <a:gd name="T31" fmla="*/ 82 h 142"/>
                <a:gd name="T32" fmla="*/ 93 w 140"/>
                <a:gd name="T33" fmla="*/ 69 h 142"/>
                <a:gd name="T34" fmla="*/ 111 w 140"/>
                <a:gd name="T35" fmla="*/ 69 h 142"/>
                <a:gd name="T36" fmla="*/ 118 w 140"/>
                <a:gd name="T37" fmla="*/ 54 h 142"/>
                <a:gd name="T38" fmla="*/ 126 w 140"/>
                <a:gd name="T39" fmla="*/ 49 h 142"/>
                <a:gd name="T40" fmla="*/ 129 w 140"/>
                <a:gd name="T41" fmla="*/ 32 h 142"/>
                <a:gd name="T42" fmla="*/ 136 w 140"/>
                <a:gd name="T43" fmla="*/ 21 h 142"/>
                <a:gd name="T44" fmla="*/ 135 w 140"/>
                <a:gd name="T45" fmla="*/ 21 h 142"/>
                <a:gd name="T46" fmla="*/ 129 w 140"/>
                <a:gd name="T47" fmla="*/ 8 h 142"/>
                <a:gd name="T48" fmla="*/ 127 w 140"/>
                <a:gd name="T49" fmla="*/ 0 h 142"/>
                <a:gd name="T50" fmla="*/ 127 w 140"/>
                <a:gd name="T51" fmla="*/ 0 h 142"/>
                <a:gd name="T52" fmla="*/ 0 w 140"/>
                <a:gd name="T53" fmla="*/ 0 h 142"/>
                <a:gd name="T54" fmla="*/ 0 w 140"/>
                <a:gd name="T55" fmla="*/ 0 h 142"/>
                <a:gd name="T56" fmla="*/ 1 w 140"/>
                <a:gd name="T57" fmla="*/ 74 h 142"/>
                <a:gd name="T58" fmla="*/ 1 w 140"/>
                <a:gd name="T59" fmla="*/ 74 h 142"/>
                <a:gd name="T60" fmla="*/ 1 w 140"/>
                <a:gd name="T61" fmla="*/ 111 h 142"/>
                <a:gd name="T62" fmla="*/ 5 w 140"/>
                <a:gd name="T63" fmla="*/ 113 h 142"/>
                <a:gd name="T64" fmla="*/ 12 w 140"/>
                <a:gd name="T65" fmla="*/ 114 h 142"/>
                <a:gd name="T66" fmla="*/ 18 w 140"/>
                <a:gd name="T67" fmla="*/ 115 h 142"/>
                <a:gd name="T68" fmla="*/ 21 w 140"/>
                <a:gd name="T69" fmla="*/ 118 h 142"/>
                <a:gd name="T70" fmla="*/ 30 w 140"/>
                <a:gd name="T71" fmla="*/ 123 h 142"/>
                <a:gd name="T72" fmla="*/ 36 w 140"/>
                <a:gd name="T73" fmla="*/ 129 h 142"/>
                <a:gd name="T74" fmla="*/ 42 w 140"/>
                <a:gd name="T75" fmla="*/ 132 h 142"/>
                <a:gd name="T76" fmla="*/ 48 w 140"/>
                <a:gd name="T77" fmla="*/ 137 h 142"/>
                <a:gd name="T78" fmla="*/ 56 w 140"/>
                <a:gd name="T79" fmla="*/ 138 h 142"/>
                <a:gd name="T80" fmla="*/ 64 w 140"/>
                <a:gd name="T8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142">
                  <a:moveTo>
                    <a:pt x="64" y="142"/>
                  </a:moveTo>
                  <a:cubicBezTo>
                    <a:pt x="64" y="136"/>
                    <a:pt x="60" y="133"/>
                    <a:pt x="61" y="127"/>
                  </a:cubicBezTo>
                  <a:cubicBezTo>
                    <a:pt x="62" y="125"/>
                    <a:pt x="63" y="118"/>
                    <a:pt x="65" y="117"/>
                  </a:cubicBezTo>
                  <a:cubicBezTo>
                    <a:pt x="66" y="115"/>
                    <a:pt x="67" y="113"/>
                    <a:pt x="67" y="111"/>
                  </a:cubicBezTo>
                  <a:cubicBezTo>
                    <a:pt x="67" y="106"/>
                    <a:pt x="69" y="106"/>
                    <a:pt x="70" y="102"/>
                  </a:cubicBezTo>
                  <a:cubicBezTo>
                    <a:pt x="70" y="100"/>
                    <a:pt x="70" y="99"/>
                    <a:pt x="71" y="97"/>
                  </a:cubicBezTo>
                  <a:cubicBezTo>
                    <a:pt x="72" y="96"/>
                    <a:pt x="75" y="94"/>
                    <a:pt x="75" y="92"/>
                  </a:cubicBezTo>
                  <a:cubicBezTo>
                    <a:pt x="75" y="91"/>
                    <a:pt x="76" y="91"/>
                    <a:pt x="76" y="90"/>
                  </a:cubicBezTo>
                  <a:cubicBezTo>
                    <a:pt x="76" y="90"/>
                    <a:pt x="77" y="89"/>
                    <a:pt x="77" y="89"/>
                  </a:cubicBezTo>
                  <a:cubicBezTo>
                    <a:pt x="77" y="89"/>
                    <a:pt x="77" y="89"/>
                    <a:pt x="77" y="89"/>
                  </a:cubicBezTo>
                  <a:cubicBezTo>
                    <a:pt x="78" y="89"/>
                    <a:pt x="77" y="89"/>
                    <a:pt x="78" y="88"/>
                  </a:cubicBezTo>
                  <a:cubicBezTo>
                    <a:pt x="78" y="88"/>
                    <a:pt x="78" y="88"/>
                    <a:pt x="78" y="88"/>
                  </a:cubicBezTo>
                  <a:cubicBezTo>
                    <a:pt x="79" y="88"/>
                    <a:pt x="79" y="87"/>
                    <a:pt x="79" y="87"/>
                  </a:cubicBezTo>
                  <a:cubicBezTo>
                    <a:pt x="79" y="87"/>
                    <a:pt x="79" y="87"/>
                    <a:pt x="79" y="87"/>
                  </a:cubicBezTo>
                  <a:cubicBezTo>
                    <a:pt x="83" y="82"/>
                    <a:pt x="83" y="82"/>
                    <a:pt x="83" y="82"/>
                  </a:cubicBezTo>
                  <a:cubicBezTo>
                    <a:pt x="83" y="82"/>
                    <a:pt x="83" y="82"/>
                    <a:pt x="83" y="82"/>
                  </a:cubicBezTo>
                  <a:cubicBezTo>
                    <a:pt x="84" y="77"/>
                    <a:pt x="85" y="68"/>
                    <a:pt x="93" y="69"/>
                  </a:cubicBezTo>
                  <a:cubicBezTo>
                    <a:pt x="99" y="70"/>
                    <a:pt x="105" y="69"/>
                    <a:pt x="111" y="69"/>
                  </a:cubicBezTo>
                  <a:cubicBezTo>
                    <a:pt x="116" y="65"/>
                    <a:pt x="117" y="60"/>
                    <a:pt x="118" y="54"/>
                  </a:cubicBezTo>
                  <a:cubicBezTo>
                    <a:pt x="119" y="51"/>
                    <a:pt x="124" y="51"/>
                    <a:pt x="126" y="49"/>
                  </a:cubicBezTo>
                  <a:cubicBezTo>
                    <a:pt x="131" y="44"/>
                    <a:pt x="125" y="36"/>
                    <a:pt x="129" y="32"/>
                  </a:cubicBezTo>
                  <a:cubicBezTo>
                    <a:pt x="132" y="29"/>
                    <a:pt x="140" y="27"/>
                    <a:pt x="136" y="21"/>
                  </a:cubicBezTo>
                  <a:cubicBezTo>
                    <a:pt x="136" y="21"/>
                    <a:pt x="136" y="21"/>
                    <a:pt x="135" y="21"/>
                  </a:cubicBezTo>
                  <a:cubicBezTo>
                    <a:pt x="128" y="20"/>
                    <a:pt x="132" y="11"/>
                    <a:pt x="129" y="8"/>
                  </a:cubicBezTo>
                  <a:cubicBezTo>
                    <a:pt x="127" y="0"/>
                    <a:pt x="127" y="0"/>
                    <a:pt x="127" y="0"/>
                  </a:cubicBezTo>
                  <a:cubicBezTo>
                    <a:pt x="127" y="0"/>
                    <a:pt x="127" y="0"/>
                    <a:pt x="127" y="0"/>
                  </a:cubicBezTo>
                  <a:cubicBezTo>
                    <a:pt x="0" y="0"/>
                    <a:pt x="0" y="0"/>
                    <a:pt x="0" y="0"/>
                  </a:cubicBezTo>
                  <a:cubicBezTo>
                    <a:pt x="0" y="0"/>
                    <a:pt x="0" y="0"/>
                    <a:pt x="0" y="0"/>
                  </a:cubicBezTo>
                  <a:cubicBezTo>
                    <a:pt x="1" y="74"/>
                    <a:pt x="1" y="74"/>
                    <a:pt x="1" y="74"/>
                  </a:cubicBezTo>
                  <a:cubicBezTo>
                    <a:pt x="1" y="74"/>
                    <a:pt x="1" y="74"/>
                    <a:pt x="1" y="74"/>
                  </a:cubicBezTo>
                  <a:cubicBezTo>
                    <a:pt x="1" y="111"/>
                    <a:pt x="1" y="111"/>
                    <a:pt x="1" y="111"/>
                  </a:cubicBezTo>
                  <a:cubicBezTo>
                    <a:pt x="2" y="111"/>
                    <a:pt x="4" y="113"/>
                    <a:pt x="5" y="113"/>
                  </a:cubicBezTo>
                  <a:cubicBezTo>
                    <a:pt x="5" y="114"/>
                    <a:pt x="10" y="114"/>
                    <a:pt x="12" y="114"/>
                  </a:cubicBezTo>
                  <a:cubicBezTo>
                    <a:pt x="15" y="114"/>
                    <a:pt x="16" y="114"/>
                    <a:pt x="18" y="115"/>
                  </a:cubicBezTo>
                  <a:cubicBezTo>
                    <a:pt x="18" y="116"/>
                    <a:pt x="20" y="117"/>
                    <a:pt x="21" y="118"/>
                  </a:cubicBezTo>
                  <a:cubicBezTo>
                    <a:pt x="21" y="120"/>
                    <a:pt x="28" y="122"/>
                    <a:pt x="30" y="123"/>
                  </a:cubicBezTo>
                  <a:cubicBezTo>
                    <a:pt x="32" y="126"/>
                    <a:pt x="32" y="128"/>
                    <a:pt x="36" y="129"/>
                  </a:cubicBezTo>
                  <a:cubicBezTo>
                    <a:pt x="38" y="130"/>
                    <a:pt x="40" y="131"/>
                    <a:pt x="42" y="132"/>
                  </a:cubicBezTo>
                  <a:cubicBezTo>
                    <a:pt x="44" y="134"/>
                    <a:pt x="44" y="137"/>
                    <a:pt x="48" y="137"/>
                  </a:cubicBezTo>
                  <a:cubicBezTo>
                    <a:pt x="51" y="137"/>
                    <a:pt x="54" y="137"/>
                    <a:pt x="56" y="138"/>
                  </a:cubicBezTo>
                  <a:cubicBezTo>
                    <a:pt x="64" y="142"/>
                    <a:pt x="64" y="142"/>
                    <a:pt x="64" y="14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53" name="HALL"/>
            <p:cNvSpPr>
              <a:spLocks/>
            </p:cNvSpPr>
            <p:nvPr/>
          </p:nvSpPr>
          <p:spPr bwMode="auto">
            <a:xfrm>
              <a:off x="3719513" y="1336675"/>
              <a:ext cx="439738" cy="476250"/>
            </a:xfrm>
            <a:custGeom>
              <a:avLst/>
              <a:gdLst>
                <a:gd name="T0" fmla="*/ 0 w 185"/>
                <a:gd name="T1" fmla="*/ 166 h 200"/>
                <a:gd name="T2" fmla="*/ 10 w 185"/>
                <a:gd name="T3" fmla="*/ 153 h 200"/>
                <a:gd name="T4" fmla="*/ 28 w 185"/>
                <a:gd name="T5" fmla="*/ 153 h 200"/>
                <a:gd name="T6" fmla="*/ 35 w 185"/>
                <a:gd name="T7" fmla="*/ 138 h 200"/>
                <a:gd name="T8" fmla="*/ 43 w 185"/>
                <a:gd name="T9" fmla="*/ 133 h 200"/>
                <a:gd name="T10" fmla="*/ 46 w 185"/>
                <a:gd name="T11" fmla="*/ 116 h 200"/>
                <a:gd name="T12" fmla="*/ 53 w 185"/>
                <a:gd name="T13" fmla="*/ 105 h 200"/>
                <a:gd name="T14" fmla="*/ 52 w 185"/>
                <a:gd name="T15" fmla="*/ 105 h 200"/>
                <a:gd name="T16" fmla="*/ 46 w 185"/>
                <a:gd name="T17" fmla="*/ 92 h 200"/>
                <a:gd name="T18" fmla="*/ 44 w 185"/>
                <a:gd name="T19" fmla="*/ 84 h 200"/>
                <a:gd name="T20" fmla="*/ 44 w 185"/>
                <a:gd name="T21" fmla="*/ 84 h 200"/>
                <a:gd name="T22" fmla="*/ 40 w 185"/>
                <a:gd name="T23" fmla="*/ 77 h 200"/>
                <a:gd name="T24" fmla="*/ 36 w 185"/>
                <a:gd name="T25" fmla="*/ 70 h 200"/>
                <a:gd name="T26" fmla="*/ 33 w 185"/>
                <a:gd name="T27" fmla="*/ 60 h 200"/>
                <a:gd name="T28" fmla="*/ 33 w 185"/>
                <a:gd name="T29" fmla="*/ 54 h 200"/>
                <a:gd name="T30" fmla="*/ 36 w 185"/>
                <a:gd name="T31" fmla="*/ 47 h 200"/>
                <a:gd name="T32" fmla="*/ 33 w 185"/>
                <a:gd name="T33" fmla="*/ 44 h 200"/>
                <a:gd name="T34" fmla="*/ 33 w 185"/>
                <a:gd name="T35" fmla="*/ 43 h 200"/>
                <a:gd name="T36" fmla="*/ 33 w 185"/>
                <a:gd name="T37" fmla="*/ 43 h 200"/>
                <a:gd name="T38" fmla="*/ 40 w 185"/>
                <a:gd name="T39" fmla="*/ 35 h 200"/>
                <a:gd name="T40" fmla="*/ 53 w 185"/>
                <a:gd name="T41" fmla="*/ 29 h 200"/>
                <a:gd name="T42" fmla="*/ 58 w 185"/>
                <a:gd name="T43" fmla="*/ 21 h 200"/>
                <a:gd name="T44" fmla="*/ 59 w 185"/>
                <a:gd name="T45" fmla="*/ 21 h 200"/>
                <a:gd name="T46" fmla="*/ 66 w 185"/>
                <a:gd name="T47" fmla="*/ 17 h 200"/>
                <a:gd name="T48" fmla="*/ 74 w 185"/>
                <a:gd name="T49" fmla="*/ 20 h 200"/>
                <a:gd name="T50" fmla="*/ 85 w 185"/>
                <a:gd name="T51" fmla="*/ 7 h 200"/>
                <a:gd name="T52" fmla="*/ 90 w 185"/>
                <a:gd name="T53" fmla="*/ 0 h 200"/>
                <a:gd name="T54" fmla="*/ 90 w 185"/>
                <a:gd name="T55" fmla="*/ 0 h 200"/>
                <a:gd name="T56" fmla="*/ 163 w 185"/>
                <a:gd name="T57" fmla="*/ 0 h 200"/>
                <a:gd name="T58" fmla="*/ 163 w 185"/>
                <a:gd name="T59" fmla="*/ 0 h 200"/>
                <a:gd name="T60" fmla="*/ 185 w 185"/>
                <a:gd name="T61" fmla="*/ 36 h 200"/>
                <a:gd name="T62" fmla="*/ 185 w 185"/>
                <a:gd name="T63" fmla="*/ 36 h 200"/>
                <a:gd name="T64" fmla="*/ 172 w 185"/>
                <a:gd name="T65" fmla="*/ 47 h 200"/>
                <a:gd name="T66" fmla="*/ 166 w 185"/>
                <a:gd name="T67" fmla="*/ 59 h 200"/>
                <a:gd name="T68" fmla="*/ 165 w 185"/>
                <a:gd name="T69" fmla="*/ 70 h 200"/>
                <a:gd name="T70" fmla="*/ 168 w 185"/>
                <a:gd name="T71" fmla="*/ 76 h 200"/>
                <a:gd name="T72" fmla="*/ 168 w 185"/>
                <a:gd name="T73" fmla="*/ 82 h 200"/>
                <a:gd name="T74" fmla="*/ 173 w 185"/>
                <a:gd name="T75" fmla="*/ 87 h 200"/>
                <a:gd name="T76" fmla="*/ 175 w 185"/>
                <a:gd name="T77" fmla="*/ 94 h 200"/>
                <a:gd name="T78" fmla="*/ 178 w 185"/>
                <a:gd name="T79" fmla="*/ 97 h 200"/>
                <a:gd name="T80" fmla="*/ 182 w 185"/>
                <a:gd name="T81" fmla="*/ 103 h 200"/>
                <a:gd name="T82" fmla="*/ 182 w 185"/>
                <a:gd name="T83" fmla="*/ 103 h 200"/>
                <a:gd name="T84" fmla="*/ 100 w 185"/>
                <a:gd name="T85" fmla="*/ 186 h 200"/>
                <a:gd name="T86" fmla="*/ 100 w 185"/>
                <a:gd name="T87" fmla="*/ 186 h 200"/>
                <a:gd name="T88" fmla="*/ 81 w 185"/>
                <a:gd name="T89" fmla="*/ 200 h 200"/>
                <a:gd name="T90" fmla="*/ 0 w 185"/>
                <a:gd name="T91" fmla="*/ 1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5" h="200">
                  <a:moveTo>
                    <a:pt x="0" y="166"/>
                  </a:moveTo>
                  <a:cubicBezTo>
                    <a:pt x="1" y="161"/>
                    <a:pt x="2" y="152"/>
                    <a:pt x="10" y="153"/>
                  </a:cubicBezTo>
                  <a:cubicBezTo>
                    <a:pt x="16" y="154"/>
                    <a:pt x="22" y="153"/>
                    <a:pt x="28" y="153"/>
                  </a:cubicBezTo>
                  <a:cubicBezTo>
                    <a:pt x="33" y="149"/>
                    <a:pt x="34" y="144"/>
                    <a:pt x="35" y="138"/>
                  </a:cubicBezTo>
                  <a:cubicBezTo>
                    <a:pt x="36" y="135"/>
                    <a:pt x="41" y="135"/>
                    <a:pt x="43" y="133"/>
                  </a:cubicBezTo>
                  <a:cubicBezTo>
                    <a:pt x="48" y="128"/>
                    <a:pt x="42" y="120"/>
                    <a:pt x="46" y="116"/>
                  </a:cubicBezTo>
                  <a:cubicBezTo>
                    <a:pt x="49" y="113"/>
                    <a:pt x="57" y="111"/>
                    <a:pt x="53" y="105"/>
                  </a:cubicBezTo>
                  <a:cubicBezTo>
                    <a:pt x="53" y="105"/>
                    <a:pt x="53" y="105"/>
                    <a:pt x="52" y="105"/>
                  </a:cubicBezTo>
                  <a:cubicBezTo>
                    <a:pt x="45" y="104"/>
                    <a:pt x="49" y="95"/>
                    <a:pt x="46" y="92"/>
                  </a:cubicBezTo>
                  <a:cubicBezTo>
                    <a:pt x="44" y="84"/>
                    <a:pt x="44" y="84"/>
                    <a:pt x="44" y="84"/>
                  </a:cubicBezTo>
                  <a:cubicBezTo>
                    <a:pt x="44" y="84"/>
                    <a:pt x="44" y="84"/>
                    <a:pt x="44" y="84"/>
                  </a:cubicBezTo>
                  <a:cubicBezTo>
                    <a:pt x="40" y="77"/>
                    <a:pt x="40" y="77"/>
                    <a:pt x="40" y="77"/>
                  </a:cubicBezTo>
                  <a:cubicBezTo>
                    <a:pt x="38" y="74"/>
                    <a:pt x="38" y="72"/>
                    <a:pt x="36" y="70"/>
                  </a:cubicBezTo>
                  <a:cubicBezTo>
                    <a:pt x="34" y="67"/>
                    <a:pt x="34" y="64"/>
                    <a:pt x="33" y="60"/>
                  </a:cubicBezTo>
                  <a:cubicBezTo>
                    <a:pt x="33" y="58"/>
                    <a:pt x="33" y="56"/>
                    <a:pt x="33" y="54"/>
                  </a:cubicBezTo>
                  <a:cubicBezTo>
                    <a:pt x="34" y="51"/>
                    <a:pt x="36" y="49"/>
                    <a:pt x="36" y="47"/>
                  </a:cubicBezTo>
                  <a:cubicBezTo>
                    <a:pt x="35" y="46"/>
                    <a:pt x="34" y="45"/>
                    <a:pt x="33" y="44"/>
                  </a:cubicBezTo>
                  <a:cubicBezTo>
                    <a:pt x="33" y="44"/>
                    <a:pt x="33" y="43"/>
                    <a:pt x="33" y="43"/>
                  </a:cubicBezTo>
                  <a:cubicBezTo>
                    <a:pt x="33" y="43"/>
                    <a:pt x="33" y="43"/>
                    <a:pt x="33" y="43"/>
                  </a:cubicBezTo>
                  <a:cubicBezTo>
                    <a:pt x="35" y="40"/>
                    <a:pt x="37" y="37"/>
                    <a:pt x="40" y="35"/>
                  </a:cubicBezTo>
                  <a:cubicBezTo>
                    <a:pt x="44" y="32"/>
                    <a:pt x="48" y="31"/>
                    <a:pt x="53" y="29"/>
                  </a:cubicBezTo>
                  <a:cubicBezTo>
                    <a:pt x="57" y="27"/>
                    <a:pt x="58" y="25"/>
                    <a:pt x="58" y="21"/>
                  </a:cubicBezTo>
                  <a:cubicBezTo>
                    <a:pt x="59" y="21"/>
                    <a:pt x="59" y="21"/>
                    <a:pt x="59" y="21"/>
                  </a:cubicBezTo>
                  <a:cubicBezTo>
                    <a:pt x="59" y="20"/>
                    <a:pt x="65" y="17"/>
                    <a:pt x="66" y="17"/>
                  </a:cubicBezTo>
                  <a:cubicBezTo>
                    <a:pt x="69" y="16"/>
                    <a:pt x="71" y="27"/>
                    <a:pt x="74" y="20"/>
                  </a:cubicBezTo>
                  <a:cubicBezTo>
                    <a:pt x="77" y="15"/>
                    <a:pt x="82" y="12"/>
                    <a:pt x="85" y="7"/>
                  </a:cubicBezTo>
                  <a:cubicBezTo>
                    <a:pt x="90" y="0"/>
                    <a:pt x="90" y="0"/>
                    <a:pt x="90" y="0"/>
                  </a:cubicBezTo>
                  <a:cubicBezTo>
                    <a:pt x="90" y="0"/>
                    <a:pt x="90" y="0"/>
                    <a:pt x="90" y="0"/>
                  </a:cubicBezTo>
                  <a:cubicBezTo>
                    <a:pt x="163" y="0"/>
                    <a:pt x="163" y="0"/>
                    <a:pt x="163" y="0"/>
                  </a:cubicBezTo>
                  <a:cubicBezTo>
                    <a:pt x="163" y="0"/>
                    <a:pt x="163" y="0"/>
                    <a:pt x="163" y="0"/>
                  </a:cubicBezTo>
                  <a:cubicBezTo>
                    <a:pt x="185" y="36"/>
                    <a:pt x="185" y="36"/>
                    <a:pt x="185" y="36"/>
                  </a:cubicBezTo>
                  <a:cubicBezTo>
                    <a:pt x="185" y="36"/>
                    <a:pt x="185" y="36"/>
                    <a:pt x="185" y="36"/>
                  </a:cubicBezTo>
                  <a:cubicBezTo>
                    <a:pt x="182" y="41"/>
                    <a:pt x="175" y="42"/>
                    <a:pt x="172" y="47"/>
                  </a:cubicBezTo>
                  <a:cubicBezTo>
                    <a:pt x="169" y="50"/>
                    <a:pt x="167" y="55"/>
                    <a:pt x="166" y="59"/>
                  </a:cubicBezTo>
                  <a:cubicBezTo>
                    <a:pt x="166" y="63"/>
                    <a:pt x="163" y="65"/>
                    <a:pt x="165" y="70"/>
                  </a:cubicBezTo>
                  <a:cubicBezTo>
                    <a:pt x="166" y="72"/>
                    <a:pt x="167" y="73"/>
                    <a:pt x="168" y="76"/>
                  </a:cubicBezTo>
                  <a:cubicBezTo>
                    <a:pt x="168" y="77"/>
                    <a:pt x="167" y="81"/>
                    <a:pt x="168" y="82"/>
                  </a:cubicBezTo>
                  <a:cubicBezTo>
                    <a:pt x="170" y="84"/>
                    <a:pt x="172" y="84"/>
                    <a:pt x="173" y="87"/>
                  </a:cubicBezTo>
                  <a:cubicBezTo>
                    <a:pt x="173" y="89"/>
                    <a:pt x="172" y="93"/>
                    <a:pt x="175" y="94"/>
                  </a:cubicBezTo>
                  <a:cubicBezTo>
                    <a:pt x="175" y="95"/>
                    <a:pt x="177" y="96"/>
                    <a:pt x="178" y="97"/>
                  </a:cubicBezTo>
                  <a:cubicBezTo>
                    <a:pt x="182" y="103"/>
                    <a:pt x="182" y="103"/>
                    <a:pt x="182" y="103"/>
                  </a:cubicBezTo>
                  <a:cubicBezTo>
                    <a:pt x="182" y="103"/>
                    <a:pt x="182" y="103"/>
                    <a:pt x="182" y="103"/>
                  </a:cubicBezTo>
                  <a:cubicBezTo>
                    <a:pt x="100" y="186"/>
                    <a:pt x="100" y="186"/>
                    <a:pt x="100" y="186"/>
                  </a:cubicBezTo>
                  <a:cubicBezTo>
                    <a:pt x="100" y="186"/>
                    <a:pt x="100" y="186"/>
                    <a:pt x="100" y="186"/>
                  </a:cubicBezTo>
                  <a:cubicBezTo>
                    <a:pt x="81" y="200"/>
                    <a:pt x="81" y="200"/>
                    <a:pt x="81" y="200"/>
                  </a:cubicBezTo>
                  <a:cubicBezTo>
                    <a:pt x="0" y="166"/>
                    <a:pt x="0" y="166"/>
                    <a:pt x="0" y="16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endParaRPr>
            </a:p>
          </p:txBody>
        </p:sp>
        <p:sp>
          <p:nvSpPr>
            <p:cNvPr id="54" name="FRANKLIN"/>
            <p:cNvSpPr>
              <a:spLocks/>
            </p:cNvSpPr>
            <p:nvPr/>
          </p:nvSpPr>
          <p:spPr bwMode="auto">
            <a:xfrm>
              <a:off x="4376738" y="1300163"/>
              <a:ext cx="334963" cy="347663"/>
            </a:xfrm>
            <a:custGeom>
              <a:avLst/>
              <a:gdLst>
                <a:gd name="T0" fmla="*/ 118 w 141"/>
                <a:gd name="T1" fmla="*/ 0 h 146"/>
                <a:gd name="T2" fmla="*/ 131 w 141"/>
                <a:gd name="T3" fmla="*/ 13 h 146"/>
                <a:gd name="T4" fmla="*/ 141 w 141"/>
                <a:gd name="T5" fmla="*/ 23 h 146"/>
                <a:gd name="T6" fmla="*/ 141 w 141"/>
                <a:gd name="T7" fmla="*/ 23 h 146"/>
                <a:gd name="T8" fmla="*/ 134 w 141"/>
                <a:gd name="T9" fmla="*/ 35 h 146"/>
                <a:gd name="T10" fmla="*/ 128 w 141"/>
                <a:gd name="T11" fmla="*/ 49 h 146"/>
                <a:gd name="T12" fmla="*/ 120 w 141"/>
                <a:gd name="T13" fmla="*/ 72 h 146"/>
                <a:gd name="T14" fmla="*/ 120 w 141"/>
                <a:gd name="T15" fmla="*/ 91 h 146"/>
                <a:gd name="T16" fmla="*/ 124 w 141"/>
                <a:gd name="T17" fmla="*/ 92 h 146"/>
                <a:gd name="T18" fmla="*/ 124 w 141"/>
                <a:gd name="T19" fmla="*/ 92 h 146"/>
                <a:gd name="T20" fmla="*/ 122 w 141"/>
                <a:gd name="T21" fmla="*/ 108 h 146"/>
                <a:gd name="T22" fmla="*/ 118 w 141"/>
                <a:gd name="T23" fmla="*/ 123 h 146"/>
                <a:gd name="T24" fmla="*/ 113 w 141"/>
                <a:gd name="T25" fmla="*/ 132 h 146"/>
                <a:gd name="T26" fmla="*/ 113 w 141"/>
                <a:gd name="T27" fmla="*/ 132 h 146"/>
                <a:gd name="T28" fmla="*/ 102 w 141"/>
                <a:gd name="T29" fmla="*/ 137 h 146"/>
                <a:gd name="T30" fmla="*/ 88 w 141"/>
                <a:gd name="T31" fmla="*/ 145 h 146"/>
                <a:gd name="T32" fmla="*/ 70 w 141"/>
                <a:gd name="T33" fmla="*/ 141 h 146"/>
                <a:gd name="T34" fmla="*/ 55 w 141"/>
                <a:gd name="T35" fmla="*/ 141 h 146"/>
                <a:gd name="T36" fmla="*/ 41 w 141"/>
                <a:gd name="T37" fmla="*/ 133 h 146"/>
                <a:gd name="T38" fmla="*/ 26 w 141"/>
                <a:gd name="T39" fmla="*/ 143 h 146"/>
                <a:gd name="T40" fmla="*/ 24 w 141"/>
                <a:gd name="T41" fmla="*/ 143 h 146"/>
                <a:gd name="T42" fmla="*/ 24 w 141"/>
                <a:gd name="T43" fmla="*/ 143 h 146"/>
                <a:gd name="T44" fmla="*/ 22 w 141"/>
                <a:gd name="T45" fmla="*/ 138 h 146"/>
                <a:gd name="T46" fmla="*/ 20 w 141"/>
                <a:gd name="T47" fmla="*/ 128 h 146"/>
                <a:gd name="T48" fmla="*/ 16 w 141"/>
                <a:gd name="T49" fmla="*/ 121 h 146"/>
                <a:gd name="T50" fmla="*/ 9 w 141"/>
                <a:gd name="T51" fmla="*/ 114 h 146"/>
                <a:gd name="T52" fmla="*/ 3 w 141"/>
                <a:gd name="T53" fmla="*/ 93 h 146"/>
                <a:gd name="T54" fmla="*/ 0 w 141"/>
                <a:gd name="T55" fmla="*/ 39 h 146"/>
                <a:gd name="T56" fmla="*/ 1 w 141"/>
                <a:gd name="T57" fmla="*/ 37 h 146"/>
                <a:gd name="T58" fmla="*/ 1 w 141"/>
                <a:gd name="T59" fmla="*/ 37 h 146"/>
                <a:gd name="T60" fmla="*/ 7 w 141"/>
                <a:gd name="T61" fmla="*/ 34 h 146"/>
                <a:gd name="T62" fmla="*/ 24 w 141"/>
                <a:gd name="T63" fmla="*/ 30 h 146"/>
                <a:gd name="T64" fmla="*/ 45 w 141"/>
                <a:gd name="T65" fmla="*/ 28 h 146"/>
                <a:gd name="T66" fmla="*/ 86 w 141"/>
                <a:gd name="T67" fmla="*/ 27 h 146"/>
                <a:gd name="T68" fmla="*/ 93 w 141"/>
                <a:gd name="T69" fmla="*/ 24 h 146"/>
                <a:gd name="T70" fmla="*/ 106 w 141"/>
                <a:gd name="T71" fmla="*/ 13 h 146"/>
                <a:gd name="T72" fmla="*/ 118 w 141"/>
                <a:gd name="T7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146">
                  <a:moveTo>
                    <a:pt x="118" y="0"/>
                  </a:moveTo>
                  <a:cubicBezTo>
                    <a:pt x="123" y="3"/>
                    <a:pt x="129" y="4"/>
                    <a:pt x="131" y="13"/>
                  </a:cubicBezTo>
                  <a:cubicBezTo>
                    <a:pt x="132" y="16"/>
                    <a:pt x="136" y="20"/>
                    <a:pt x="141" y="23"/>
                  </a:cubicBezTo>
                  <a:cubicBezTo>
                    <a:pt x="141" y="23"/>
                    <a:pt x="141" y="23"/>
                    <a:pt x="141" y="23"/>
                  </a:cubicBezTo>
                  <a:cubicBezTo>
                    <a:pt x="134" y="35"/>
                    <a:pt x="134" y="35"/>
                    <a:pt x="134" y="35"/>
                  </a:cubicBezTo>
                  <a:cubicBezTo>
                    <a:pt x="133" y="40"/>
                    <a:pt x="130" y="44"/>
                    <a:pt x="128" y="49"/>
                  </a:cubicBezTo>
                  <a:cubicBezTo>
                    <a:pt x="125" y="56"/>
                    <a:pt x="122" y="64"/>
                    <a:pt x="120" y="72"/>
                  </a:cubicBezTo>
                  <a:cubicBezTo>
                    <a:pt x="119" y="78"/>
                    <a:pt x="116" y="86"/>
                    <a:pt x="120" y="91"/>
                  </a:cubicBezTo>
                  <a:cubicBezTo>
                    <a:pt x="121" y="91"/>
                    <a:pt x="122" y="92"/>
                    <a:pt x="124" y="92"/>
                  </a:cubicBezTo>
                  <a:cubicBezTo>
                    <a:pt x="124" y="92"/>
                    <a:pt x="124" y="92"/>
                    <a:pt x="124" y="92"/>
                  </a:cubicBezTo>
                  <a:cubicBezTo>
                    <a:pt x="125" y="97"/>
                    <a:pt x="122" y="103"/>
                    <a:pt x="122" y="108"/>
                  </a:cubicBezTo>
                  <a:cubicBezTo>
                    <a:pt x="122" y="114"/>
                    <a:pt x="120" y="118"/>
                    <a:pt x="118" y="123"/>
                  </a:cubicBezTo>
                  <a:cubicBezTo>
                    <a:pt x="113" y="132"/>
                    <a:pt x="113" y="132"/>
                    <a:pt x="113" y="132"/>
                  </a:cubicBezTo>
                  <a:cubicBezTo>
                    <a:pt x="113" y="132"/>
                    <a:pt x="113" y="132"/>
                    <a:pt x="113" y="132"/>
                  </a:cubicBezTo>
                  <a:cubicBezTo>
                    <a:pt x="102" y="137"/>
                    <a:pt x="102" y="137"/>
                    <a:pt x="102" y="137"/>
                  </a:cubicBezTo>
                  <a:cubicBezTo>
                    <a:pt x="98" y="140"/>
                    <a:pt x="95" y="146"/>
                    <a:pt x="88" y="145"/>
                  </a:cubicBezTo>
                  <a:cubicBezTo>
                    <a:pt x="82" y="144"/>
                    <a:pt x="77" y="141"/>
                    <a:pt x="70" y="141"/>
                  </a:cubicBezTo>
                  <a:cubicBezTo>
                    <a:pt x="65" y="141"/>
                    <a:pt x="60" y="142"/>
                    <a:pt x="55" y="141"/>
                  </a:cubicBezTo>
                  <a:cubicBezTo>
                    <a:pt x="49" y="140"/>
                    <a:pt x="46" y="136"/>
                    <a:pt x="41" y="133"/>
                  </a:cubicBezTo>
                  <a:cubicBezTo>
                    <a:pt x="36" y="130"/>
                    <a:pt x="29" y="140"/>
                    <a:pt x="26" y="143"/>
                  </a:cubicBezTo>
                  <a:cubicBezTo>
                    <a:pt x="24" y="143"/>
                    <a:pt x="24" y="143"/>
                    <a:pt x="24" y="143"/>
                  </a:cubicBezTo>
                  <a:cubicBezTo>
                    <a:pt x="24" y="143"/>
                    <a:pt x="24" y="143"/>
                    <a:pt x="24" y="143"/>
                  </a:cubicBezTo>
                  <a:cubicBezTo>
                    <a:pt x="22" y="138"/>
                    <a:pt x="22" y="138"/>
                    <a:pt x="22" y="138"/>
                  </a:cubicBezTo>
                  <a:cubicBezTo>
                    <a:pt x="22" y="135"/>
                    <a:pt x="20" y="131"/>
                    <a:pt x="20" y="128"/>
                  </a:cubicBezTo>
                  <a:cubicBezTo>
                    <a:pt x="18" y="126"/>
                    <a:pt x="17" y="123"/>
                    <a:pt x="16" y="121"/>
                  </a:cubicBezTo>
                  <a:cubicBezTo>
                    <a:pt x="15" y="118"/>
                    <a:pt x="11" y="116"/>
                    <a:pt x="9" y="114"/>
                  </a:cubicBezTo>
                  <a:cubicBezTo>
                    <a:pt x="3" y="108"/>
                    <a:pt x="1" y="101"/>
                    <a:pt x="3" y="93"/>
                  </a:cubicBezTo>
                  <a:cubicBezTo>
                    <a:pt x="6" y="76"/>
                    <a:pt x="7" y="55"/>
                    <a:pt x="0" y="39"/>
                  </a:cubicBezTo>
                  <a:cubicBezTo>
                    <a:pt x="0" y="38"/>
                    <a:pt x="1" y="38"/>
                    <a:pt x="1" y="37"/>
                  </a:cubicBezTo>
                  <a:cubicBezTo>
                    <a:pt x="1" y="37"/>
                    <a:pt x="1" y="37"/>
                    <a:pt x="1" y="37"/>
                  </a:cubicBezTo>
                  <a:cubicBezTo>
                    <a:pt x="7" y="34"/>
                    <a:pt x="7" y="34"/>
                    <a:pt x="7" y="34"/>
                  </a:cubicBezTo>
                  <a:cubicBezTo>
                    <a:pt x="13" y="33"/>
                    <a:pt x="18" y="31"/>
                    <a:pt x="24" y="30"/>
                  </a:cubicBezTo>
                  <a:cubicBezTo>
                    <a:pt x="31" y="29"/>
                    <a:pt x="38" y="29"/>
                    <a:pt x="45" y="28"/>
                  </a:cubicBezTo>
                  <a:cubicBezTo>
                    <a:pt x="59" y="27"/>
                    <a:pt x="73" y="29"/>
                    <a:pt x="86" y="27"/>
                  </a:cubicBezTo>
                  <a:cubicBezTo>
                    <a:pt x="89" y="27"/>
                    <a:pt x="91" y="24"/>
                    <a:pt x="93" y="24"/>
                  </a:cubicBezTo>
                  <a:cubicBezTo>
                    <a:pt x="96" y="21"/>
                    <a:pt x="102" y="15"/>
                    <a:pt x="106" y="13"/>
                  </a:cubicBezTo>
                  <a:cubicBezTo>
                    <a:pt x="118" y="0"/>
                    <a:pt x="118" y="0"/>
                    <a:pt x="118"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55" name="GORDON"/>
            <p:cNvSpPr>
              <a:spLocks/>
            </p:cNvSpPr>
            <p:nvPr/>
          </p:nvSpPr>
          <p:spPr bwMode="auto">
            <a:xfrm>
              <a:off x="2686050" y="1185863"/>
              <a:ext cx="447675" cy="293688"/>
            </a:xfrm>
            <a:custGeom>
              <a:avLst/>
              <a:gdLst>
                <a:gd name="T0" fmla="*/ 188 w 188"/>
                <a:gd name="T1" fmla="*/ 41 h 123"/>
                <a:gd name="T2" fmla="*/ 188 w 188"/>
                <a:gd name="T3" fmla="*/ 108 h 123"/>
                <a:gd name="T4" fmla="*/ 188 w 188"/>
                <a:gd name="T5" fmla="*/ 108 h 123"/>
                <a:gd name="T6" fmla="*/ 155 w 188"/>
                <a:gd name="T7" fmla="*/ 108 h 123"/>
                <a:gd name="T8" fmla="*/ 155 w 188"/>
                <a:gd name="T9" fmla="*/ 115 h 123"/>
                <a:gd name="T10" fmla="*/ 68 w 188"/>
                <a:gd name="T11" fmla="*/ 115 h 123"/>
                <a:gd name="T12" fmla="*/ 64 w 188"/>
                <a:gd name="T13" fmla="*/ 118 h 123"/>
                <a:gd name="T14" fmla="*/ 61 w 188"/>
                <a:gd name="T15" fmla="*/ 123 h 123"/>
                <a:gd name="T16" fmla="*/ 57 w 188"/>
                <a:gd name="T17" fmla="*/ 120 h 123"/>
                <a:gd name="T18" fmla="*/ 54 w 188"/>
                <a:gd name="T19" fmla="*/ 116 h 123"/>
                <a:gd name="T20" fmla="*/ 52 w 188"/>
                <a:gd name="T21" fmla="*/ 120 h 123"/>
                <a:gd name="T22" fmla="*/ 52 w 188"/>
                <a:gd name="T23" fmla="*/ 120 h 123"/>
                <a:gd name="T24" fmla="*/ 47 w 188"/>
                <a:gd name="T25" fmla="*/ 112 h 123"/>
                <a:gd name="T26" fmla="*/ 42 w 188"/>
                <a:gd name="T27" fmla="*/ 120 h 123"/>
                <a:gd name="T28" fmla="*/ 42 w 188"/>
                <a:gd name="T29" fmla="*/ 120 h 123"/>
                <a:gd name="T30" fmla="*/ 35 w 188"/>
                <a:gd name="T31" fmla="*/ 120 h 123"/>
                <a:gd name="T32" fmla="*/ 35 w 188"/>
                <a:gd name="T33" fmla="*/ 114 h 123"/>
                <a:gd name="T34" fmla="*/ 5 w 188"/>
                <a:gd name="T35" fmla="*/ 114 h 123"/>
                <a:gd name="T36" fmla="*/ 2 w 188"/>
                <a:gd name="T37" fmla="*/ 111 h 123"/>
                <a:gd name="T38" fmla="*/ 1 w 188"/>
                <a:gd name="T39" fmla="*/ 108 h 123"/>
                <a:gd name="T40" fmla="*/ 1 w 188"/>
                <a:gd name="T41" fmla="*/ 107 h 123"/>
                <a:gd name="T42" fmla="*/ 4 w 188"/>
                <a:gd name="T43" fmla="*/ 103 h 123"/>
                <a:gd name="T44" fmla="*/ 5 w 188"/>
                <a:gd name="T45" fmla="*/ 103 h 123"/>
                <a:gd name="T46" fmla="*/ 5 w 188"/>
                <a:gd name="T47" fmla="*/ 102 h 123"/>
                <a:gd name="T48" fmla="*/ 6 w 188"/>
                <a:gd name="T49" fmla="*/ 101 h 123"/>
                <a:gd name="T50" fmla="*/ 6 w 188"/>
                <a:gd name="T51" fmla="*/ 98 h 123"/>
                <a:gd name="T52" fmla="*/ 4 w 188"/>
                <a:gd name="T53" fmla="*/ 93 h 123"/>
                <a:gd name="T54" fmla="*/ 2 w 188"/>
                <a:gd name="T55" fmla="*/ 85 h 123"/>
                <a:gd name="T56" fmla="*/ 8 w 188"/>
                <a:gd name="T57" fmla="*/ 83 h 123"/>
                <a:gd name="T58" fmla="*/ 8 w 188"/>
                <a:gd name="T59" fmla="*/ 47 h 123"/>
                <a:gd name="T60" fmla="*/ 19 w 188"/>
                <a:gd name="T61" fmla="*/ 47 h 123"/>
                <a:gd name="T62" fmla="*/ 19 w 188"/>
                <a:gd name="T63" fmla="*/ 34 h 123"/>
                <a:gd name="T64" fmla="*/ 15 w 188"/>
                <a:gd name="T65" fmla="*/ 34 h 123"/>
                <a:gd name="T66" fmla="*/ 15 w 188"/>
                <a:gd name="T67" fmla="*/ 21 h 123"/>
                <a:gd name="T68" fmla="*/ 15 w 188"/>
                <a:gd name="T69" fmla="*/ 21 h 123"/>
                <a:gd name="T70" fmla="*/ 21 w 188"/>
                <a:gd name="T71" fmla="*/ 21 h 123"/>
                <a:gd name="T72" fmla="*/ 21 w 188"/>
                <a:gd name="T73" fmla="*/ 7 h 123"/>
                <a:gd name="T74" fmla="*/ 24 w 188"/>
                <a:gd name="T75" fmla="*/ 7 h 123"/>
                <a:gd name="T76" fmla="*/ 24 w 188"/>
                <a:gd name="T77" fmla="*/ 7 h 123"/>
                <a:gd name="T78" fmla="*/ 74 w 188"/>
                <a:gd name="T79" fmla="*/ 7 h 123"/>
                <a:gd name="T80" fmla="*/ 80 w 188"/>
                <a:gd name="T81" fmla="*/ 0 h 123"/>
                <a:gd name="T82" fmla="*/ 80 w 188"/>
                <a:gd name="T83" fmla="*/ 0 h 123"/>
                <a:gd name="T84" fmla="*/ 85 w 188"/>
                <a:gd name="T85" fmla="*/ 7 h 123"/>
                <a:gd name="T86" fmla="*/ 101 w 188"/>
                <a:gd name="T87" fmla="*/ 7 h 123"/>
                <a:gd name="T88" fmla="*/ 101 w 188"/>
                <a:gd name="T89" fmla="*/ 11 h 123"/>
                <a:gd name="T90" fmla="*/ 136 w 188"/>
                <a:gd name="T91" fmla="*/ 11 h 123"/>
                <a:gd name="T92" fmla="*/ 136 w 188"/>
                <a:gd name="T93" fmla="*/ 8 h 123"/>
                <a:gd name="T94" fmla="*/ 149 w 188"/>
                <a:gd name="T95" fmla="*/ 8 h 123"/>
                <a:gd name="T96" fmla="*/ 151 w 188"/>
                <a:gd name="T97" fmla="*/ 6 h 123"/>
                <a:gd name="T98" fmla="*/ 151 w 188"/>
                <a:gd name="T99" fmla="*/ 5 h 123"/>
                <a:gd name="T100" fmla="*/ 160 w 188"/>
                <a:gd name="T101" fmla="*/ 6 h 123"/>
                <a:gd name="T102" fmla="*/ 160 w 188"/>
                <a:gd name="T103" fmla="*/ 10 h 123"/>
                <a:gd name="T104" fmla="*/ 167 w 188"/>
                <a:gd name="T105" fmla="*/ 17 h 123"/>
                <a:gd name="T106" fmla="*/ 171 w 188"/>
                <a:gd name="T107" fmla="*/ 20 h 123"/>
                <a:gd name="T108" fmla="*/ 174 w 188"/>
                <a:gd name="T109" fmla="*/ 22 h 123"/>
                <a:gd name="T110" fmla="*/ 176 w 188"/>
                <a:gd name="T111" fmla="*/ 23 h 123"/>
                <a:gd name="T112" fmla="*/ 188 w 188"/>
                <a:gd name="T113" fmla="*/ 23 h 123"/>
                <a:gd name="T114" fmla="*/ 188 w 188"/>
                <a:gd name="T115" fmla="*/ 23 h 123"/>
                <a:gd name="T116" fmla="*/ 188 w 188"/>
                <a:gd name="T117" fmla="*/ 4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8" h="123">
                  <a:moveTo>
                    <a:pt x="188" y="41"/>
                  </a:moveTo>
                  <a:cubicBezTo>
                    <a:pt x="188" y="108"/>
                    <a:pt x="188" y="108"/>
                    <a:pt x="188" y="108"/>
                  </a:cubicBezTo>
                  <a:cubicBezTo>
                    <a:pt x="188" y="108"/>
                    <a:pt x="188" y="108"/>
                    <a:pt x="188" y="108"/>
                  </a:cubicBezTo>
                  <a:cubicBezTo>
                    <a:pt x="155" y="108"/>
                    <a:pt x="155" y="108"/>
                    <a:pt x="155" y="108"/>
                  </a:cubicBezTo>
                  <a:cubicBezTo>
                    <a:pt x="155" y="115"/>
                    <a:pt x="155" y="115"/>
                    <a:pt x="155" y="115"/>
                  </a:cubicBezTo>
                  <a:cubicBezTo>
                    <a:pt x="68" y="115"/>
                    <a:pt x="68" y="115"/>
                    <a:pt x="68" y="115"/>
                  </a:cubicBezTo>
                  <a:cubicBezTo>
                    <a:pt x="66" y="116"/>
                    <a:pt x="64" y="116"/>
                    <a:pt x="64" y="118"/>
                  </a:cubicBezTo>
                  <a:cubicBezTo>
                    <a:pt x="63" y="120"/>
                    <a:pt x="64" y="123"/>
                    <a:pt x="61" y="123"/>
                  </a:cubicBezTo>
                  <a:cubicBezTo>
                    <a:pt x="59" y="122"/>
                    <a:pt x="59" y="121"/>
                    <a:pt x="57" y="120"/>
                  </a:cubicBezTo>
                  <a:cubicBezTo>
                    <a:pt x="57" y="119"/>
                    <a:pt x="56" y="116"/>
                    <a:pt x="54" y="116"/>
                  </a:cubicBezTo>
                  <a:cubicBezTo>
                    <a:pt x="53" y="118"/>
                    <a:pt x="53" y="119"/>
                    <a:pt x="52" y="120"/>
                  </a:cubicBezTo>
                  <a:cubicBezTo>
                    <a:pt x="52" y="120"/>
                    <a:pt x="52" y="120"/>
                    <a:pt x="52" y="120"/>
                  </a:cubicBezTo>
                  <a:cubicBezTo>
                    <a:pt x="48" y="120"/>
                    <a:pt x="49" y="114"/>
                    <a:pt x="47" y="112"/>
                  </a:cubicBezTo>
                  <a:cubicBezTo>
                    <a:pt x="43" y="109"/>
                    <a:pt x="42" y="117"/>
                    <a:pt x="42" y="120"/>
                  </a:cubicBezTo>
                  <a:cubicBezTo>
                    <a:pt x="42" y="120"/>
                    <a:pt x="42" y="120"/>
                    <a:pt x="42" y="120"/>
                  </a:cubicBezTo>
                  <a:cubicBezTo>
                    <a:pt x="35" y="120"/>
                    <a:pt x="35" y="120"/>
                    <a:pt x="35" y="120"/>
                  </a:cubicBezTo>
                  <a:cubicBezTo>
                    <a:pt x="35" y="114"/>
                    <a:pt x="35" y="114"/>
                    <a:pt x="35" y="114"/>
                  </a:cubicBezTo>
                  <a:cubicBezTo>
                    <a:pt x="5" y="114"/>
                    <a:pt x="5" y="114"/>
                    <a:pt x="5" y="114"/>
                  </a:cubicBezTo>
                  <a:cubicBezTo>
                    <a:pt x="4" y="113"/>
                    <a:pt x="2" y="112"/>
                    <a:pt x="2" y="111"/>
                  </a:cubicBezTo>
                  <a:cubicBezTo>
                    <a:pt x="1" y="111"/>
                    <a:pt x="1" y="109"/>
                    <a:pt x="1" y="108"/>
                  </a:cubicBezTo>
                  <a:cubicBezTo>
                    <a:pt x="1" y="108"/>
                    <a:pt x="1" y="107"/>
                    <a:pt x="1" y="107"/>
                  </a:cubicBezTo>
                  <a:cubicBezTo>
                    <a:pt x="2" y="106"/>
                    <a:pt x="2" y="104"/>
                    <a:pt x="4" y="103"/>
                  </a:cubicBezTo>
                  <a:cubicBezTo>
                    <a:pt x="4" y="103"/>
                    <a:pt x="4" y="103"/>
                    <a:pt x="5" y="103"/>
                  </a:cubicBezTo>
                  <a:cubicBezTo>
                    <a:pt x="5" y="102"/>
                    <a:pt x="5" y="102"/>
                    <a:pt x="5" y="102"/>
                  </a:cubicBezTo>
                  <a:cubicBezTo>
                    <a:pt x="6" y="102"/>
                    <a:pt x="6" y="101"/>
                    <a:pt x="6" y="101"/>
                  </a:cubicBezTo>
                  <a:cubicBezTo>
                    <a:pt x="6" y="100"/>
                    <a:pt x="6" y="99"/>
                    <a:pt x="6" y="98"/>
                  </a:cubicBezTo>
                  <a:cubicBezTo>
                    <a:pt x="6" y="96"/>
                    <a:pt x="5" y="95"/>
                    <a:pt x="4" y="93"/>
                  </a:cubicBezTo>
                  <a:cubicBezTo>
                    <a:pt x="2" y="91"/>
                    <a:pt x="0" y="88"/>
                    <a:pt x="2" y="85"/>
                  </a:cubicBezTo>
                  <a:cubicBezTo>
                    <a:pt x="3" y="83"/>
                    <a:pt x="6" y="83"/>
                    <a:pt x="8" y="83"/>
                  </a:cubicBezTo>
                  <a:cubicBezTo>
                    <a:pt x="8" y="47"/>
                    <a:pt x="8" y="47"/>
                    <a:pt x="8" y="47"/>
                  </a:cubicBezTo>
                  <a:cubicBezTo>
                    <a:pt x="19" y="47"/>
                    <a:pt x="19" y="47"/>
                    <a:pt x="19" y="47"/>
                  </a:cubicBezTo>
                  <a:cubicBezTo>
                    <a:pt x="19" y="34"/>
                    <a:pt x="19" y="34"/>
                    <a:pt x="19" y="34"/>
                  </a:cubicBezTo>
                  <a:cubicBezTo>
                    <a:pt x="15" y="34"/>
                    <a:pt x="15" y="34"/>
                    <a:pt x="15" y="34"/>
                  </a:cubicBezTo>
                  <a:cubicBezTo>
                    <a:pt x="15" y="21"/>
                    <a:pt x="15" y="21"/>
                    <a:pt x="15" y="21"/>
                  </a:cubicBezTo>
                  <a:cubicBezTo>
                    <a:pt x="15" y="21"/>
                    <a:pt x="15" y="21"/>
                    <a:pt x="15" y="21"/>
                  </a:cubicBezTo>
                  <a:cubicBezTo>
                    <a:pt x="21" y="21"/>
                    <a:pt x="21" y="21"/>
                    <a:pt x="21" y="21"/>
                  </a:cubicBezTo>
                  <a:cubicBezTo>
                    <a:pt x="21" y="7"/>
                    <a:pt x="21" y="7"/>
                    <a:pt x="21" y="7"/>
                  </a:cubicBezTo>
                  <a:cubicBezTo>
                    <a:pt x="24" y="7"/>
                    <a:pt x="24" y="7"/>
                    <a:pt x="24" y="7"/>
                  </a:cubicBezTo>
                  <a:cubicBezTo>
                    <a:pt x="24" y="7"/>
                    <a:pt x="24" y="7"/>
                    <a:pt x="24" y="7"/>
                  </a:cubicBezTo>
                  <a:cubicBezTo>
                    <a:pt x="74" y="7"/>
                    <a:pt x="74" y="7"/>
                    <a:pt x="74" y="7"/>
                  </a:cubicBezTo>
                  <a:cubicBezTo>
                    <a:pt x="80" y="0"/>
                    <a:pt x="80" y="0"/>
                    <a:pt x="80" y="0"/>
                  </a:cubicBezTo>
                  <a:cubicBezTo>
                    <a:pt x="80" y="0"/>
                    <a:pt x="80" y="0"/>
                    <a:pt x="80" y="0"/>
                  </a:cubicBezTo>
                  <a:cubicBezTo>
                    <a:pt x="85" y="7"/>
                    <a:pt x="85" y="7"/>
                    <a:pt x="85" y="7"/>
                  </a:cubicBezTo>
                  <a:cubicBezTo>
                    <a:pt x="101" y="7"/>
                    <a:pt x="101" y="7"/>
                    <a:pt x="101" y="7"/>
                  </a:cubicBezTo>
                  <a:cubicBezTo>
                    <a:pt x="101" y="11"/>
                    <a:pt x="101" y="11"/>
                    <a:pt x="101" y="11"/>
                  </a:cubicBezTo>
                  <a:cubicBezTo>
                    <a:pt x="136" y="11"/>
                    <a:pt x="136" y="11"/>
                    <a:pt x="136" y="11"/>
                  </a:cubicBezTo>
                  <a:cubicBezTo>
                    <a:pt x="136" y="8"/>
                    <a:pt x="136" y="8"/>
                    <a:pt x="136" y="8"/>
                  </a:cubicBezTo>
                  <a:cubicBezTo>
                    <a:pt x="149" y="8"/>
                    <a:pt x="149" y="8"/>
                    <a:pt x="149" y="8"/>
                  </a:cubicBezTo>
                  <a:cubicBezTo>
                    <a:pt x="150" y="8"/>
                    <a:pt x="151" y="6"/>
                    <a:pt x="151" y="6"/>
                  </a:cubicBezTo>
                  <a:cubicBezTo>
                    <a:pt x="151" y="5"/>
                    <a:pt x="151" y="5"/>
                    <a:pt x="151" y="5"/>
                  </a:cubicBezTo>
                  <a:cubicBezTo>
                    <a:pt x="153" y="5"/>
                    <a:pt x="159" y="5"/>
                    <a:pt x="160" y="6"/>
                  </a:cubicBezTo>
                  <a:cubicBezTo>
                    <a:pt x="161" y="6"/>
                    <a:pt x="160" y="9"/>
                    <a:pt x="160" y="10"/>
                  </a:cubicBezTo>
                  <a:cubicBezTo>
                    <a:pt x="161" y="13"/>
                    <a:pt x="165" y="15"/>
                    <a:pt x="167" y="17"/>
                  </a:cubicBezTo>
                  <a:cubicBezTo>
                    <a:pt x="168" y="18"/>
                    <a:pt x="170" y="20"/>
                    <a:pt x="171" y="20"/>
                  </a:cubicBezTo>
                  <a:cubicBezTo>
                    <a:pt x="172" y="21"/>
                    <a:pt x="173" y="21"/>
                    <a:pt x="174" y="22"/>
                  </a:cubicBezTo>
                  <a:cubicBezTo>
                    <a:pt x="175" y="22"/>
                    <a:pt x="175" y="23"/>
                    <a:pt x="176" y="23"/>
                  </a:cubicBezTo>
                  <a:cubicBezTo>
                    <a:pt x="188" y="23"/>
                    <a:pt x="188" y="23"/>
                    <a:pt x="188" y="23"/>
                  </a:cubicBezTo>
                  <a:cubicBezTo>
                    <a:pt x="188" y="23"/>
                    <a:pt x="188" y="23"/>
                    <a:pt x="188" y="23"/>
                  </a:cubicBezTo>
                  <a:cubicBezTo>
                    <a:pt x="188" y="41"/>
                    <a:pt x="188" y="41"/>
                    <a:pt x="188" y="41"/>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56" name="CHEROKEE"/>
            <p:cNvSpPr>
              <a:spLocks/>
            </p:cNvSpPr>
            <p:nvPr/>
          </p:nvSpPr>
          <p:spPr bwMode="auto">
            <a:xfrm>
              <a:off x="3128963" y="1443038"/>
              <a:ext cx="395288" cy="403225"/>
            </a:xfrm>
            <a:custGeom>
              <a:avLst/>
              <a:gdLst>
                <a:gd name="T0" fmla="*/ 100 w 166"/>
                <a:gd name="T1" fmla="*/ 169 h 169"/>
                <a:gd name="T2" fmla="*/ 102 w 166"/>
                <a:gd name="T3" fmla="*/ 150 h 169"/>
                <a:gd name="T4" fmla="*/ 117 w 166"/>
                <a:gd name="T5" fmla="*/ 144 h 169"/>
                <a:gd name="T6" fmla="*/ 123 w 166"/>
                <a:gd name="T7" fmla="*/ 137 h 169"/>
                <a:gd name="T8" fmla="*/ 128 w 166"/>
                <a:gd name="T9" fmla="*/ 119 h 169"/>
                <a:gd name="T10" fmla="*/ 135 w 166"/>
                <a:gd name="T11" fmla="*/ 115 h 169"/>
                <a:gd name="T12" fmla="*/ 142 w 166"/>
                <a:gd name="T13" fmla="*/ 113 h 169"/>
                <a:gd name="T14" fmla="*/ 166 w 166"/>
                <a:gd name="T15" fmla="*/ 113 h 169"/>
                <a:gd name="T16" fmla="*/ 166 w 166"/>
                <a:gd name="T17" fmla="*/ 113 h 169"/>
                <a:gd name="T18" fmla="*/ 165 w 166"/>
                <a:gd name="T19" fmla="*/ 39 h 169"/>
                <a:gd name="T20" fmla="*/ 165 w 166"/>
                <a:gd name="T21" fmla="*/ 39 h 169"/>
                <a:gd name="T22" fmla="*/ 165 w 166"/>
                <a:gd name="T23" fmla="*/ 16 h 169"/>
                <a:gd name="T24" fmla="*/ 165 w 166"/>
                <a:gd name="T25" fmla="*/ 16 h 169"/>
                <a:gd name="T26" fmla="*/ 115 w 166"/>
                <a:gd name="T27" fmla="*/ 16 h 169"/>
                <a:gd name="T28" fmla="*/ 110 w 166"/>
                <a:gd name="T29" fmla="*/ 19 h 169"/>
                <a:gd name="T30" fmla="*/ 106 w 166"/>
                <a:gd name="T31" fmla="*/ 18 h 169"/>
                <a:gd name="T32" fmla="*/ 102 w 166"/>
                <a:gd name="T33" fmla="*/ 15 h 169"/>
                <a:gd name="T34" fmla="*/ 95 w 166"/>
                <a:gd name="T35" fmla="*/ 12 h 169"/>
                <a:gd name="T36" fmla="*/ 90 w 166"/>
                <a:gd name="T37" fmla="*/ 16 h 169"/>
                <a:gd name="T38" fmla="*/ 32 w 166"/>
                <a:gd name="T39" fmla="*/ 16 h 169"/>
                <a:gd name="T40" fmla="*/ 32 w 166"/>
                <a:gd name="T41" fmla="*/ 1 h 169"/>
                <a:gd name="T42" fmla="*/ 2 w 166"/>
                <a:gd name="T43" fmla="*/ 0 h 169"/>
                <a:gd name="T44" fmla="*/ 2 w 166"/>
                <a:gd name="T45" fmla="*/ 0 h 169"/>
                <a:gd name="T46" fmla="*/ 0 w 166"/>
                <a:gd name="T47" fmla="*/ 163 h 169"/>
                <a:gd name="T48" fmla="*/ 0 w 166"/>
                <a:gd name="T49" fmla="*/ 163 h 169"/>
                <a:gd name="T50" fmla="*/ 100 w 166"/>
                <a:gd name="T5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169">
                  <a:moveTo>
                    <a:pt x="100" y="169"/>
                  </a:moveTo>
                  <a:cubicBezTo>
                    <a:pt x="101" y="166"/>
                    <a:pt x="100" y="151"/>
                    <a:pt x="102" y="150"/>
                  </a:cubicBezTo>
                  <a:cubicBezTo>
                    <a:pt x="102" y="149"/>
                    <a:pt x="115" y="144"/>
                    <a:pt x="117" y="144"/>
                  </a:cubicBezTo>
                  <a:cubicBezTo>
                    <a:pt x="123" y="143"/>
                    <a:pt x="123" y="142"/>
                    <a:pt x="123" y="137"/>
                  </a:cubicBezTo>
                  <a:cubicBezTo>
                    <a:pt x="124" y="130"/>
                    <a:pt x="123" y="124"/>
                    <a:pt x="128" y="119"/>
                  </a:cubicBezTo>
                  <a:cubicBezTo>
                    <a:pt x="130" y="117"/>
                    <a:pt x="132" y="115"/>
                    <a:pt x="135" y="115"/>
                  </a:cubicBezTo>
                  <a:cubicBezTo>
                    <a:pt x="137" y="114"/>
                    <a:pt x="140" y="114"/>
                    <a:pt x="142" y="113"/>
                  </a:cubicBezTo>
                  <a:cubicBezTo>
                    <a:pt x="166" y="113"/>
                    <a:pt x="166" y="113"/>
                    <a:pt x="166" y="113"/>
                  </a:cubicBezTo>
                  <a:cubicBezTo>
                    <a:pt x="166" y="113"/>
                    <a:pt x="166" y="113"/>
                    <a:pt x="166" y="113"/>
                  </a:cubicBezTo>
                  <a:cubicBezTo>
                    <a:pt x="165" y="39"/>
                    <a:pt x="165" y="39"/>
                    <a:pt x="165" y="39"/>
                  </a:cubicBezTo>
                  <a:cubicBezTo>
                    <a:pt x="165" y="39"/>
                    <a:pt x="165" y="39"/>
                    <a:pt x="165" y="39"/>
                  </a:cubicBezTo>
                  <a:cubicBezTo>
                    <a:pt x="165" y="16"/>
                    <a:pt x="165" y="16"/>
                    <a:pt x="165" y="16"/>
                  </a:cubicBezTo>
                  <a:cubicBezTo>
                    <a:pt x="165" y="16"/>
                    <a:pt x="165" y="16"/>
                    <a:pt x="165" y="16"/>
                  </a:cubicBezTo>
                  <a:cubicBezTo>
                    <a:pt x="115" y="16"/>
                    <a:pt x="115" y="16"/>
                    <a:pt x="115" y="16"/>
                  </a:cubicBezTo>
                  <a:cubicBezTo>
                    <a:pt x="113" y="16"/>
                    <a:pt x="111" y="18"/>
                    <a:pt x="110" y="19"/>
                  </a:cubicBezTo>
                  <a:cubicBezTo>
                    <a:pt x="108" y="19"/>
                    <a:pt x="107" y="19"/>
                    <a:pt x="106" y="18"/>
                  </a:cubicBezTo>
                  <a:cubicBezTo>
                    <a:pt x="104" y="17"/>
                    <a:pt x="103" y="16"/>
                    <a:pt x="102" y="15"/>
                  </a:cubicBezTo>
                  <a:cubicBezTo>
                    <a:pt x="100" y="14"/>
                    <a:pt x="98" y="12"/>
                    <a:pt x="95" y="12"/>
                  </a:cubicBezTo>
                  <a:cubicBezTo>
                    <a:pt x="93" y="13"/>
                    <a:pt x="92" y="15"/>
                    <a:pt x="90" y="16"/>
                  </a:cubicBezTo>
                  <a:cubicBezTo>
                    <a:pt x="32" y="16"/>
                    <a:pt x="32" y="16"/>
                    <a:pt x="32" y="16"/>
                  </a:cubicBezTo>
                  <a:cubicBezTo>
                    <a:pt x="32" y="1"/>
                    <a:pt x="32" y="1"/>
                    <a:pt x="32" y="1"/>
                  </a:cubicBezTo>
                  <a:cubicBezTo>
                    <a:pt x="2" y="0"/>
                    <a:pt x="2" y="0"/>
                    <a:pt x="2" y="0"/>
                  </a:cubicBezTo>
                  <a:cubicBezTo>
                    <a:pt x="2" y="0"/>
                    <a:pt x="2" y="0"/>
                    <a:pt x="2" y="0"/>
                  </a:cubicBezTo>
                  <a:cubicBezTo>
                    <a:pt x="0" y="163"/>
                    <a:pt x="0" y="163"/>
                    <a:pt x="0" y="163"/>
                  </a:cubicBezTo>
                  <a:cubicBezTo>
                    <a:pt x="0" y="163"/>
                    <a:pt x="0" y="163"/>
                    <a:pt x="0" y="163"/>
                  </a:cubicBezTo>
                  <a:cubicBezTo>
                    <a:pt x="100" y="169"/>
                    <a:pt x="100" y="169"/>
                    <a:pt x="100" y="16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57" name="LUMPKIN"/>
            <p:cNvSpPr>
              <a:spLocks/>
            </p:cNvSpPr>
            <p:nvPr/>
          </p:nvSpPr>
          <p:spPr bwMode="auto">
            <a:xfrm>
              <a:off x="3586163" y="1062038"/>
              <a:ext cx="368300" cy="376238"/>
            </a:xfrm>
            <a:custGeom>
              <a:avLst/>
              <a:gdLst>
                <a:gd name="T0" fmla="*/ 89 w 155"/>
                <a:gd name="T1" fmla="*/ 158 h 158"/>
                <a:gd name="T2" fmla="*/ 96 w 155"/>
                <a:gd name="T3" fmla="*/ 150 h 158"/>
                <a:gd name="T4" fmla="*/ 109 w 155"/>
                <a:gd name="T5" fmla="*/ 144 h 158"/>
                <a:gd name="T6" fmla="*/ 114 w 155"/>
                <a:gd name="T7" fmla="*/ 136 h 158"/>
                <a:gd name="T8" fmla="*/ 115 w 155"/>
                <a:gd name="T9" fmla="*/ 136 h 158"/>
                <a:gd name="T10" fmla="*/ 122 w 155"/>
                <a:gd name="T11" fmla="*/ 132 h 158"/>
                <a:gd name="T12" fmla="*/ 130 w 155"/>
                <a:gd name="T13" fmla="*/ 135 h 158"/>
                <a:gd name="T14" fmla="*/ 141 w 155"/>
                <a:gd name="T15" fmla="*/ 122 h 158"/>
                <a:gd name="T16" fmla="*/ 146 w 155"/>
                <a:gd name="T17" fmla="*/ 115 h 158"/>
                <a:gd name="T18" fmla="*/ 146 w 155"/>
                <a:gd name="T19" fmla="*/ 115 h 158"/>
                <a:gd name="T20" fmla="*/ 145 w 155"/>
                <a:gd name="T21" fmla="*/ 111 h 158"/>
                <a:gd name="T22" fmla="*/ 149 w 155"/>
                <a:gd name="T23" fmla="*/ 106 h 158"/>
                <a:gd name="T24" fmla="*/ 142 w 155"/>
                <a:gd name="T25" fmla="*/ 95 h 158"/>
                <a:gd name="T26" fmla="*/ 138 w 155"/>
                <a:gd name="T27" fmla="*/ 83 h 158"/>
                <a:gd name="T28" fmla="*/ 132 w 155"/>
                <a:gd name="T29" fmla="*/ 53 h 158"/>
                <a:gd name="T30" fmla="*/ 132 w 155"/>
                <a:gd name="T31" fmla="*/ 29 h 158"/>
                <a:gd name="T32" fmla="*/ 141 w 155"/>
                <a:gd name="T33" fmla="*/ 9 h 158"/>
                <a:gd name="T34" fmla="*/ 141 w 155"/>
                <a:gd name="T35" fmla="*/ 9 h 158"/>
                <a:gd name="T36" fmla="*/ 136 w 155"/>
                <a:gd name="T37" fmla="*/ 7 h 158"/>
                <a:gd name="T38" fmla="*/ 135 w 155"/>
                <a:gd name="T39" fmla="*/ 7 h 158"/>
                <a:gd name="T40" fmla="*/ 124 w 155"/>
                <a:gd name="T41" fmla="*/ 5 h 158"/>
                <a:gd name="T42" fmla="*/ 114 w 155"/>
                <a:gd name="T43" fmla="*/ 0 h 158"/>
                <a:gd name="T44" fmla="*/ 106 w 155"/>
                <a:gd name="T45" fmla="*/ 2 h 158"/>
                <a:gd name="T46" fmla="*/ 104 w 155"/>
                <a:gd name="T47" fmla="*/ 2 h 158"/>
                <a:gd name="T48" fmla="*/ 87 w 155"/>
                <a:gd name="T49" fmla="*/ 17 h 158"/>
                <a:gd name="T50" fmla="*/ 78 w 155"/>
                <a:gd name="T51" fmla="*/ 33 h 158"/>
                <a:gd name="T52" fmla="*/ 68 w 155"/>
                <a:gd name="T53" fmla="*/ 39 h 158"/>
                <a:gd name="T54" fmla="*/ 56 w 155"/>
                <a:gd name="T55" fmla="*/ 46 h 158"/>
                <a:gd name="T56" fmla="*/ 38 w 155"/>
                <a:gd name="T57" fmla="*/ 40 h 158"/>
                <a:gd name="T58" fmla="*/ 29 w 155"/>
                <a:gd name="T59" fmla="*/ 36 h 158"/>
                <a:gd name="T60" fmla="*/ 17 w 155"/>
                <a:gd name="T61" fmla="*/ 46 h 158"/>
                <a:gd name="T62" fmla="*/ 14 w 155"/>
                <a:gd name="T63" fmla="*/ 47 h 158"/>
                <a:gd name="T64" fmla="*/ 14 w 155"/>
                <a:gd name="T65" fmla="*/ 47 h 158"/>
                <a:gd name="T66" fmla="*/ 0 w 155"/>
                <a:gd name="T67" fmla="*/ 54 h 158"/>
                <a:gd name="T68" fmla="*/ 0 w 155"/>
                <a:gd name="T69" fmla="*/ 54 h 158"/>
                <a:gd name="T70" fmla="*/ 0 w 155"/>
                <a:gd name="T71" fmla="*/ 62 h 158"/>
                <a:gd name="T72" fmla="*/ 0 w 155"/>
                <a:gd name="T73" fmla="*/ 62 h 158"/>
                <a:gd name="T74" fmla="*/ 3 w 155"/>
                <a:gd name="T75" fmla="*/ 62 h 158"/>
                <a:gd name="T76" fmla="*/ 3 w 155"/>
                <a:gd name="T77" fmla="*/ 100 h 158"/>
                <a:gd name="T78" fmla="*/ 41 w 155"/>
                <a:gd name="T79" fmla="*/ 137 h 158"/>
                <a:gd name="T80" fmla="*/ 89 w 155"/>
                <a:gd name="T8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158">
                  <a:moveTo>
                    <a:pt x="89" y="158"/>
                  </a:moveTo>
                  <a:cubicBezTo>
                    <a:pt x="91" y="155"/>
                    <a:pt x="93" y="152"/>
                    <a:pt x="96" y="150"/>
                  </a:cubicBezTo>
                  <a:cubicBezTo>
                    <a:pt x="100" y="147"/>
                    <a:pt x="104" y="146"/>
                    <a:pt x="109" y="144"/>
                  </a:cubicBezTo>
                  <a:cubicBezTo>
                    <a:pt x="113" y="142"/>
                    <a:pt x="114" y="140"/>
                    <a:pt x="114" y="136"/>
                  </a:cubicBezTo>
                  <a:cubicBezTo>
                    <a:pt x="115" y="136"/>
                    <a:pt x="115" y="136"/>
                    <a:pt x="115" y="136"/>
                  </a:cubicBezTo>
                  <a:cubicBezTo>
                    <a:pt x="115" y="135"/>
                    <a:pt x="121" y="132"/>
                    <a:pt x="122" y="132"/>
                  </a:cubicBezTo>
                  <a:cubicBezTo>
                    <a:pt x="125" y="131"/>
                    <a:pt x="127" y="142"/>
                    <a:pt x="130" y="135"/>
                  </a:cubicBezTo>
                  <a:cubicBezTo>
                    <a:pt x="133" y="130"/>
                    <a:pt x="138" y="127"/>
                    <a:pt x="141" y="122"/>
                  </a:cubicBezTo>
                  <a:cubicBezTo>
                    <a:pt x="146" y="115"/>
                    <a:pt x="146" y="115"/>
                    <a:pt x="146" y="115"/>
                  </a:cubicBezTo>
                  <a:cubicBezTo>
                    <a:pt x="146" y="115"/>
                    <a:pt x="146" y="115"/>
                    <a:pt x="146" y="115"/>
                  </a:cubicBezTo>
                  <a:cubicBezTo>
                    <a:pt x="145" y="111"/>
                    <a:pt x="145" y="111"/>
                    <a:pt x="145" y="111"/>
                  </a:cubicBezTo>
                  <a:cubicBezTo>
                    <a:pt x="146" y="109"/>
                    <a:pt x="146" y="107"/>
                    <a:pt x="149" y="106"/>
                  </a:cubicBezTo>
                  <a:cubicBezTo>
                    <a:pt x="155" y="101"/>
                    <a:pt x="145" y="98"/>
                    <a:pt x="142" y="95"/>
                  </a:cubicBezTo>
                  <a:cubicBezTo>
                    <a:pt x="138" y="91"/>
                    <a:pt x="136" y="89"/>
                    <a:pt x="138" y="83"/>
                  </a:cubicBezTo>
                  <a:cubicBezTo>
                    <a:pt x="138" y="72"/>
                    <a:pt x="138" y="62"/>
                    <a:pt x="132" y="53"/>
                  </a:cubicBezTo>
                  <a:cubicBezTo>
                    <a:pt x="131" y="46"/>
                    <a:pt x="130" y="36"/>
                    <a:pt x="132" y="29"/>
                  </a:cubicBezTo>
                  <a:cubicBezTo>
                    <a:pt x="135" y="23"/>
                    <a:pt x="141" y="15"/>
                    <a:pt x="141" y="9"/>
                  </a:cubicBezTo>
                  <a:cubicBezTo>
                    <a:pt x="141" y="9"/>
                    <a:pt x="141" y="9"/>
                    <a:pt x="141" y="9"/>
                  </a:cubicBezTo>
                  <a:cubicBezTo>
                    <a:pt x="136" y="7"/>
                    <a:pt x="136" y="7"/>
                    <a:pt x="136" y="7"/>
                  </a:cubicBezTo>
                  <a:cubicBezTo>
                    <a:pt x="135" y="7"/>
                    <a:pt x="135" y="7"/>
                    <a:pt x="135" y="7"/>
                  </a:cubicBezTo>
                  <a:cubicBezTo>
                    <a:pt x="131" y="6"/>
                    <a:pt x="127" y="6"/>
                    <a:pt x="124" y="5"/>
                  </a:cubicBezTo>
                  <a:cubicBezTo>
                    <a:pt x="120" y="4"/>
                    <a:pt x="118" y="1"/>
                    <a:pt x="114" y="0"/>
                  </a:cubicBezTo>
                  <a:cubicBezTo>
                    <a:pt x="112" y="0"/>
                    <a:pt x="107" y="1"/>
                    <a:pt x="106" y="2"/>
                  </a:cubicBezTo>
                  <a:cubicBezTo>
                    <a:pt x="104" y="2"/>
                    <a:pt x="104" y="2"/>
                    <a:pt x="104" y="2"/>
                  </a:cubicBezTo>
                  <a:cubicBezTo>
                    <a:pt x="94" y="5"/>
                    <a:pt x="93" y="10"/>
                    <a:pt x="87" y="17"/>
                  </a:cubicBezTo>
                  <a:cubicBezTo>
                    <a:pt x="83" y="22"/>
                    <a:pt x="85" y="30"/>
                    <a:pt x="78" y="33"/>
                  </a:cubicBezTo>
                  <a:cubicBezTo>
                    <a:pt x="74" y="34"/>
                    <a:pt x="70" y="35"/>
                    <a:pt x="68" y="39"/>
                  </a:cubicBezTo>
                  <a:cubicBezTo>
                    <a:pt x="65" y="44"/>
                    <a:pt x="63" y="50"/>
                    <a:pt x="56" y="46"/>
                  </a:cubicBezTo>
                  <a:cubicBezTo>
                    <a:pt x="48" y="41"/>
                    <a:pt x="47" y="40"/>
                    <a:pt x="38" y="40"/>
                  </a:cubicBezTo>
                  <a:cubicBezTo>
                    <a:pt x="34" y="40"/>
                    <a:pt x="34" y="35"/>
                    <a:pt x="29" y="36"/>
                  </a:cubicBezTo>
                  <a:cubicBezTo>
                    <a:pt x="26" y="37"/>
                    <a:pt x="18" y="44"/>
                    <a:pt x="17" y="46"/>
                  </a:cubicBezTo>
                  <a:cubicBezTo>
                    <a:pt x="15" y="46"/>
                    <a:pt x="16" y="46"/>
                    <a:pt x="14" y="47"/>
                  </a:cubicBezTo>
                  <a:cubicBezTo>
                    <a:pt x="14" y="47"/>
                    <a:pt x="14" y="47"/>
                    <a:pt x="14" y="47"/>
                  </a:cubicBezTo>
                  <a:cubicBezTo>
                    <a:pt x="0" y="54"/>
                    <a:pt x="0" y="54"/>
                    <a:pt x="0" y="54"/>
                  </a:cubicBezTo>
                  <a:cubicBezTo>
                    <a:pt x="0" y="54"/>
                    <a:pt x="0" y="54"/>
                    <a:pt x="0" y="54"/>
                  </a:cubicBezTo>
                  <a:cubicBezTo>
                    <a:pt x="0" y="62"/>
                    <a:pt x="0" y="62"/>
                    <a:pt x="0" y="62"/>
                  </a:cubicBezTo>
                  <a:cubicBezTo>
                    <a:pt x="0" y="62"/>
                    <a:pt x="0" y="62"/>
                    <a:pt x="0" y="62"/>
                  </a:cubicBezTo>
                  <a:cubicBezTo>
                    <a:pt x="3" y="62"/>
                    <a:pt x="3" y="62"/>
                    <a:pt x="3" y="62"/>
                  </a:cubicBezTo>
                  <a:cubicBezTo>
                    <a:pt x="3" y="100"/>
                    <a:pt x="3" y="100"/>
                    <a:pt x="3" y="100"/>
                  </a:cubicBezTo>
                  <a:cubicBezTo>
                    <a:pt x="41" y="137"/>
                    <a:pt x="41" y="137"/>
                    <a:pt x="41" y="137"/>
                  </a:cubicBezTo>
                  <a:cubicBezTo>
                    <a:pt x="89" y="158"/>
                    <a:pt x="89" y="158"/>
                    <a:pt x="89" y="15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58" name="WHITE"/>
            <p:cNvSpPr>
              <a:spLocks/>
            </p:cNvSpPr>
            <p:nvPr/>
          </p:nvSpPr>
          <p:spPr bwMode="auto">
            <a:xfrm>
              <a:off x="3895725" y="985838"/>
              <a:ext cx="263525" cy="350838"/>
            </a:xfrm>
            <a:custGeom>
              <a:avLst/>
              <a:gdLst>
                <a:gd name="T0" fmla="*/ 16 w 111"/>
                <a:gd name="T1" fmla="*/ 147 h 147"/>
                <a:gd name="T2" fmla="*/ 89 w 111"/>
                <a:gd name="T3" fmla="*/ 147 h 147"/>
                <a:gd name="T4" fmla="*/ 89 w 111"/>
                <a:gd name="T5" fmla="*/ 147 h 147"/>
                <a:gd name="T6" fmla="*/ 95 w 111"/>
                <a:gd name="T7" fmla="*/ 140 h 147"/>
                <a:gd name="T8" fmla="*/ 99 w 111"/>
                <a:gd name="T9" fmla="*/ 137 h 147"/>
                <a:gd name="T10" fmla="*/ 103 w 111"/>
                <a:gd name="T11" fmla="*/ 135 h 147"/>
                <a:gd name="T12" fmla="*/ 107 w 111"/>
                <a:gd name="T13" fmla="*/ 131 h 147"/>
                <a:gd name="T14" fmla="*/ 110 w 111"/>
                <a:gd name="T15" fmla="*/ 126 h 147"/>
                <a:gd name="T16" fmla="*/ 106 w 111"/>
                <a:gd name="T17" fmla="*/ 120 h 147"/>
                <a:gd name="T18" fmla="*/ 101 w 111"/>
                <a:gd name="T19" fmla="*/ 105 h 147"/>
                <a:gd name="T20" fmla="*/ 99 w 111"/>
                <a:gd name="T21" fmla="*/ 92 h 147"/>
                <a:gd name="T22" fmla="*/ 96 w 111"/>
                <a:gd name="T23" fmla="*/ 80 h 147"/>
                <a:gd name="T24" fmla="*/ 93 w 111"/>
                <a:gd name="T25" fmla="*/ 68 h 147"/>
                <a:gd name="T26" fmla="*/ 99 w 111"/>
                <a:gd name="T27" fmla="*/ 58 h 147"/>
                <a:gd name="T28" fmla="*/ 101 w 111"/>
                <a:gd name="T29" fmla="*/ 45 h 147"/>
                <a:gd name="T30" fmla="*/ 106 w 111"/>
                <a:gd name="T31" fmla="*/ 39 h 147"/>
                <a:gd name="T32" fmla="*/ 103 w 111"/>
                <a:gd name="T33" fmla="*/ 17 h 147"/>
                <a:gd name="T34" fmla="*/ 83 w 111"/>
                <a:gd name="T35" fmla="*/ 2 h 147"/>
                <a:gd name="T36" fmla="*/ 83 w 111"/>
                <a:gd name="T37" fmla="*/ 2 h 147"/>
                <a:gd name="T38" fmla="*/ 78 w 111"/>
                <a:gd name="T39" fmla="*/ 3 h 147"/>
                <a:gd name="T40" fmla="*/ 76 w 111"/>
                <a:gd name="T41" fmla="*/ 4 h 147"/>
                <a:gd name="T42" fmla="*/ 71 w 111"/>
                <a:gd name="T43" fmla="*/ 7 h 147"/>
                <a:gd name="T44" fmla="*/ 62 w 111"/>
                <a:gd name="T45" fmla="*/ 1 h 147"/>
                <a:gd name="T46" fmla="*/ 50 w 111"/>
                <a:gd name="T47" fmla="*/ 3 h 147"/>
                <a:gd name="T48" fmla="*/ 43 w 111"/>
                <a:gd name="T49" fmla="*/ 4 h 147"/>
                <a:gd name="T50" fmla="*/ 43 w 111"/>
                <a:gd name="T51" fmla="*/ 4 h 147"/>
                <a:gd name="T52" fmla="*/ 43 w 111"/>
                <a:gd name="T53" fmla="*/ 5 h 147"/>
                <a:gd name="T54" fmla="*/ 24 w 111"/>
                <a:gd name="T55" fmla="*/ 11 h 147"/>
                <a:gd name="T56" fmla="*/ 24 w 111"/>
                <a:gd name="T57" fmla="*/ 21 h 147"/>
                <a:gd name="T58" fmla="*/ 21 w 111"/>
                <a:gd name="T59" fmla="*/ 31 h 147"/>
                <a:gd name="T60" fmla="*/ 11 w 111"/>
                <a:gd name="T61" fmla="*/ 41 h 147"/>
                <a:gd name="T62" fmla="*/ 11 w 111"/>
                <a:gd name="T63" fmla="*/ 41 h 147"/>
                <a:gd name="T64" fmla="*/ 2 w 111"/>
                <a:gd name="T65" fmla="*/ 61 h 147"/>
                <a:gd name="T66" fmla="*/ 2 w 111"/>
                <a:gd name="T67" fmla="*/ 85 h 147"/>
                <a:gd name="T68" fmla="*/ 8 w 111"/>
                <a:gd name="T69" fmla="*/ 115 h 147"/>
                <a:gd name="T70" fmla="*/ 12 w 111"/>
                <a:gd name="T71" fmla="*/ 127 h 147"/>
                <a:gd name="T72" fmla="*/ 19 w 111"/>
                <a:gd name="T73" fmla="*/ 138 h 147"/>
                <a:gd name="T74" fmla="*/ 15 w 111"/>
                <a:gd name="T75" fmla="*/ 143 h 147"/>
                <a:gd name="T76" fmla="*/ 16 w 111"/>
                <a:gd name="T7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147">
                  <a:moveTo>
                    <a:pt x="16" y="147"/>
                  </a:moveTo>
                  <a:cubicBezTo>
                    <a:pt x="89" y="147"/>
                    <a:pt x="89" y="147"/>
                    <a:pt x="89" y="147"/>
                  </a:cubicBezTo>
                  <a:cubicBezTo>
                    <a:pt x="89" y="147"/>
                    <a:pt x="89" y="147"/>
                    <a:pt x="89" y="147"/>
                  </a:cubicBezTo>
                  <a:cubicBezTo>
                    <a:pt x="95" y="140"/>
                    <a:pt x="95" y="140"/>
                    <a:pt x="95" y="140"/>
                  </a:cubicBezTo>
                  <a:cubicBezTo>
                    <a:pt x="96" y="139"/>
                    <a:pt x="98" y="138"/>
                    <a:pt x="99" y="137"/>
                  </a:cubicBezTo>
                  <a:cubicBezTo>
                    <a:pt x="101" y="136"/>
                    <a:pt x="102" y="136"/>
                    <a:pt x="103" y="135"/>
                  </a:cubicBezTo>
                  <a:cubicBezTo>
                    <a:pt x="104" y="134"/>
                    <a:pt x="106" y="131"/>
                    <a:pt x="107" y="131"/>
                  </a:cubicBezTo>
                  <a:cubicBezTo>
                    <a:pt x="108" y="129"/>
                    <a:pt x="111" y="128"/>
                    <a:pt x="110" y="126"/>
                  </a:cubicBezTo>
                  <a:cubicBezTo>
                    <a:pt x="109" y="123"/>
                    <a:pt x="107" y="121"/>
                    <a:pt x="106" y="120"/>
                  </a:cubicBezTo>
                  <a:cubicBezTo>
                    <a:pt x="102" y="115"/>
                    <a:pt x="99" y="111"/>
                    <a:pt x="101" y="105"/>
                  </a:cubicBezTo>
                  <a:cubicBezTo>
                    <a:pt x="101" y="102"/>
                    <a:pt x="96" y="93"/>
                    <a:pt x="99" y="92"/>
                  </a:cubicBezTo>
                  <a:cubicBezTo>
                    <a:pt x="101" y="85"/>
                    <a:pt x="97" y="86"/>
                    <a:pt x="96" y="80"/>
                  </a:cubicBezTo>
                  <a:cubicBezTo>
                    <a:pt x="95" y="76"/>
                    <a:pt x="89" y="71"/>
                    <a:pt x="93" y="68"/>
                  </a:cubicBezTo>
                  <a:cubicBezTo>
                    <a:pt x="97" y="65"/>
                    <a:pt x="97" y="63"/>
                    <a:pt x="99" y="58"/>
                  </a:cubicBezTo>
                  <a:cubicBezTo>
                    <a:pt x="100" y="54"/>
                    <a:pt x="100" y="49"/>
                    <a:pt x="101" y="45"/>
                  </a:cubicBezTo>
                  <a:cubicBezTo>
                    <a:pt x="103" y="42"/>
                    <a:pt x="105" y="42"/>
                    <a:pt x="106" y="39"/>
                  </a:cubicBezTo>
                  <a:cubicBezTo>
                    <a:pt x="107" y="33"/>
                    <a:pt x="104" y="23"/>
                    <a:pt x="103" y="17"/>
                  </a:cubicBezTo>
                  <a:cubicBezTo>
                    <a:pt x="93" y="15"/>
                    <a:pt x="90" y="8"/>
                    <a:pt x="83" y="2"/>
                  </a:cubicBezTo>
                  <a:cubicBezTo>
                    <a:pt x="83" y="2"/>
                    <a:pt x="83" y="2"/>
                    <a:pt x="83" y="2"/>
                  </a:cubicBezTo>
                  <a:cubicBezTo>
                    <a:pt x="78" y="3"/>
                    <a:pt x="78" y="3"/>
                    <a:pt x="78" y="3"/>
                  </a:cubicBezTo>
                  <a:cubicBezTo>
                    <a:pt x="78" y="3"/>
                    <a:pt x="77" y="3"/>
                    <a:pt x="76" y="4"/>
                  </a:cubicBezTo>
                  <a:cubicBezTo>
                    <a:pt x="75" y="5"/>
                    <a:pt x="73" y="6"/>
                    <a:pt x="71" y="7"/>
                  </a:cubicBezTo>
                  <a:cubicBezTo>
                    <a:pt x="67" y="7"/>
                    <a:pt x="66" y="3"/>
                    <a:pt x="62" y="1"/>
                  </a:cubicBezTo>
                  <a:cubicBezTo>
                    <a:pt x="58" y="0"/>
                    <a:pt x="54" y="2"/>
                    <a:pt x="50" y="3"/>
                  </a:cubicBezTo>
                  <a:cubicBezTo>
                    <a:pt x="48" y="3"/>
                    <a:pt x="45" y="5"/>
                    <a:pt x="43" y="4"/>
                  </a:cubicBezTo>
                  <a:cubicBezTo>
                    <a:pt x="43" y="4"/>
                    <a:pt x="43" y="4"/>
                    <a:pt x="43" y="4"/>
                  </a:cubicBezTo>
                  <a:cubicBezTo>
                    <a:pt x="43" y="5"/>
                    <a:pt x="43" y="5"/>
                    <a:pt x="43" y="5"/>
                  </a:cubicBezTo>
                  <a:cubicBezTo>
                    <a:pt x="36" y="6"/>
                    <a:pt x="29" y="5"/>
                    <a:pt x="24" y="11"/>
                  </a:cubicBezTo>
                  <a:cubicBezTo>
                    <a:pt x="21" y="14"/>
                    <a:pt x="24" y="17"/>
                    <a:pt x="24" y="21"/>
                  </a:cubicBezTo>
                  <a:cubicBezTo>
                    <a:pt x="26" y="25"/>
                    <a:pt x="24" y="27"/>
                    <a:pt x="21" y="31"/>
                  </a:cubicBezTo>
                  <a:cubicBezTo>
                    <a:pt x="11" y="41"/>
                    <a:pt x="11" y="41"/>
                    <a:pt x="11" y="41"/>
                  </a:cubicBezTo>
                  <a:cubicBezTo>
                    <a:pt x="11" y="41"/>
                    <a:pt x="11" y="41"/>
                    <a:pt x="11" y="41"/>
                  </a:cubicBezTo>
                  <a:cubicBezTo>
                    <a:pt x="11" y="47"/>
                    <a:pt x="5" y="55"/>
                    <a:pt x="2" y="61"/>
                  </a:cubicBezTo>
                  <a:cubicBezTo>
                    <a:pt x="0" y="68"/>
                    <a:pt x="1" y="78"/>
                    <a:pt x="2" y="85"/>
                  </a:cubicBezTo>
                  <a:cubicBezTo>
                    <a:pt x="8" y="94"/>
                    <a:pt x="8" y="104"/>
                    <a:pt x="8" y="115"/>
                  </a:cubicBezTo>
                  <a:cubicBezTo>
                    <a:pt x="6" y="121"/>
                    <a:pt x="8" y="123"/>
                    <a:pt x="12" y="127"/>
                  </a:cubicBezTo>
                  <a:cubicBezTo>
                    <a:pt x="15" y="130"/>
                    <a:pt x="25" y="133"/>
                    <a:pt x="19" y="138"/>
                  </a:cubicBezTo>
                  <a:cubicBezTo>
                    <a:pt x="16" y="139"/>
                    <a:pt x="16" y="141"/>
                    <a:pt x="15" y="143"/>
                  </a:cubicBezTo>
                  <a:cubicBezTo>
                    <a:pt x="16" y="147"/>
                    <a:pt x="16" y="147"/>
                    <a:pt x="16" y="14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59" name="HABERSHAM"/>
            <p:cNvSpPr>
              <a:spLocks/>
            </p:cNvSpPr>
            <p:nvPr/>
          </p:nvSpPr>
          <p:spPr bwMode="auto">
            <a:xfrm>
              <a:off x="4092575" y="955675"/>
              <a:ext cx="331788" cy="466725"/>
            </a:xfrm>
            <a:custGeom>
              <a:avLst/>
              <a:gdLst>
                <a:gd name="T0" fmla="*/ 6 w 139"/>
                <a:gd name="T1" fmla="*/ 160 h 196"/>
                <a:gd name="T2" fmla="*/ 28 w 139"/>
                <a:gd name="T3" fmla="*/ 196 h 196"/>
                <a:gd name="T4" fmla="*/ 28 w 139"/>
                <a:gd name="T5" fmla="*/ 196 h 196"/>
                <a:gd name="T6" fmla="*/ 29 w 139"/>
                <a:gd name="T7" fmla="*/ 194 h 196"/>
                <a:gd name="T8" fmla="*/ 39 w 139"/>
                <a:gd name="T9" fmla="*/ 186 h 196"/>
                <a:gd name="T10" fmla="*/ 43 w 139"/>
                <a:gd name="T11" fmla="*/ 180 h 196"/>
                <a:gd name="T12" fmla="*/ 47 w 139"/>
                <a:gd name="T13" fmla="*/ 177 h 196"/>
                <a:gd name="T14" fmla="*/ 54 w 139"/>
                <a:gd name="T15" fmla="*/ 170 h 196"/>
                <a:gd name="T16" fmla="*/ 68 w 139"/>
                <a:gd name="T17" fmla="*/ 168 h 196"/>
                <a:gd name="T18" fmla="*/ 74 w 139"/>
                <a:gd name="T19" fmla="*/ 169 h 196"/>
                <a:gd name="T20" fmla="*/ 81 w 139"/>
                <a:gd name="T21" fmla="*/ 171 h 196"/>
                <a:gd name="T22" fmla="*/ 93 w 139"/>
                <a:gd name="T23" fmla="*/ 170 h 196"/>
                <a:gd name="T24" fmla="*/ 93 w 139"/>
                <a:gd name="T25" fmla="*/ 170 h 196"/>
                <a:gd name="T26" fmla="*/ 98 w 139"/>
                <a:gd name="T27" fmla="*/ 159 h 196"/>
                <a:gd name="T28" fmla="*/ 107 w 139"/>
                <a:gd name="T29" fmla="*/ 135 h 196"/>
                <a:gd name="T30" fmla="*/ 118 w 139"/>
                <a:gd name="T31" fmla="*/ 110 h 196"/>
                <a:gd name="T32" fmla="*/ 123 w 139"/>
                <a:gd name="T33" fmla="*/ 96 h 196"/>
                <a:gd name="T34" fmla="*/ 129 w 139"/>
                <a:gd name="T35" fmla="*/ 79 h 196"/>
                <a:gd name="T36" fmla="*/ 132 w 139"/>
                <a:gd name="T37" fmla="*/ 74 h 196"/>
                <a:gd name="T38" fmla="*/ 139 w 139"/>
                <a:gd name="T39" fmla="*/ 71 h 196"/>
                <a:gd name="T40" fmla="*/ 139 w 139"/>
                <a:gd name="T41" fmla="*/ 71 h 196"/>
                <a:gd name="T42" fmla="*/ 136 w 139"/>
                <a:gd name="T43" fmla="*/ 55 h 196"/>
                <a:gd name="T44" fmla="*/ 136 w 139"/>
                <a:gd name="T45" fmla="*/ 55 h 196"/>
                <a:gd name="T46" fmla="*/ 113 w 139"/>
                <a:gd name="T47" fmla="*/ 48 h 196"/>
                <a:gd name="T48" fmla="*/ 104 w 139"/>
                <a:gd name="T49" fmla="*/ 41 h 196"/>
                <a:gd name="T50" fmla="*/ 97 w 139"/>
                <a:gd name="T51" fmla="*/ 44 h 196"/>
                <a:gd name="T52" fmla="*/ 87 w 139"/>
                <a:gd name="T53" fmla="*/ 50 h 196"/>
                <a:gd name="T54" fmla="*/ 73 w 139"/>
                <a:gd name="T55" fmla="*/ 48 h 196"/>
                <a:gd name="T56" fmla="*/ 64 w 139"/>
                <a:gd name="T57" fmla="*/ 45 h 196"/>
                <a:gd name="T58" fmla="*/ 58 w 139"/>
                <a:gd name="T59" fmla="*/ 41 h 196"/>
                <a:gd name="T60" fmla="*/ 58 w 139"/>
                <a:gd name="T61" fmla="*/ 40 h 196"/>
                <a:gd name="T62" fmla="*/ 54 w 139"/>
                <a:gd name="T63" fmla="*/ 36 h 196"/>
                <a:gd name="T64" fmla="*/ 52 w 139"/>
                <a:gd name="T65" fmla="*/ 30 h 196"/>
                <a:gd name="T66" fmla="*/ 48 w 139"/>
                <a:gd name="T67" fmla="*/ 19 h 196"/>
                <a:gd name="T68" fmla="*/ 33 w 139"/>
                <a:gd name="T69" fmla="*/ 1 h 196"/>
                <a:gd name="T70" fmla="*/ 14 w 139"/>
                <a:gd name="T71" fmla="*/ 3 h 196"/>
                <a:gd name="T72" fmla="*/ 13 w 139"/>
                <a:gd name="T73" fmla="*/ 3 h 196"/>
                <a:gd name="T74" fmla="*/ 13 w 139"/>
                <a:gd name="T75" fmla="*/ 3 h 196"/>
                <a:gd name="T76" fmla="*/ 9 w 139"/>
                <a:gd name="T77" fmla="*/ 7 h 196"/>
                <a:gd name="T78" fmla="*/ 8 w 139"/>
                <a:gd name="T79" fmla="*/ 9 h 196"/>
                <a:gd name="T80" fmla="*/ 6 w 139"/>
                <a:gd name="T81" fmla="*/ 10 h 196"/>
                <a:gd name="T82" fmla="*/ 3 w 139"/>
                <a:gd name="T83" fmla="*/ 12 h 196"/>
                <a:gd name="T84" fmla="*/ 0 w 139"/>
                <a:gd name="T85" fmla="*/ 15 h 196"/>
                <a:gd name="T86" fmla="*/ 0 w 139"/>
                <a:gd name="T87" fmla="*/ 15 h 196"/>
                <a:gd name="T88" fmla="*/ 20 w 139"/>
                <a:gd name="T89" fmla="*/ 30 h 196"/>
                <a:gd name="T90" fmla="*/ 23 w 139"/>
                <a:gd name="T91" fmla="*/ 52 h 196"/>
                <a:gd name="T92" fmla="*/ 18 w 139"/>
                <a:gd name="T93" fmla="*/ 58 h 196"/>
                <a:gd name="T94" fmla="*/ 16 w 139"/>
                <a:gd name="T95" fmla="*/ 71 h 196"/>
                <a:gd name="T96" fmla="*/ 10 w 139"/>
                <a:gd name="T97" fmla="*/ 81 h 196"/>
                <a:gd name="T98" fmla="*/ 13 w 139"/>
                <a:gd name="T99" fmla="*/ 93 h 196"/>
                <a:gd name="T100" fmla="*/ 16 w 139"/>
                <a:gd name="T101" fmla="*/ 105 h 196"/>
                <a:gd name="T102" fmla="*/ 18 w 139"/>
                <a:gd name="T103" fmla="*/ 118 h 196"/>
                <a:gd name="T104" fmla="*/ 23 w 139"/>
                <a:gd name="T105" fmla="*/ 133 h 196"/>
                <a:gd name="T106" fmla="*/ 27 w 139"/>
                <a:gd name="T107" fmla="*/ 139 h 196"/>
                <a:gd name="T108" fmla="*/ 24 w 139"/>
                <a:gd name="T109" fmla="*/ 144 h 196"/>
                <a:gd name="T110" fmla="*/ 20 w 139"/>
                <a:gd name="T111" fmla="*/ 148 h 196"/>
                <a:gd name="T112" fmla="*/ 16 w 139"/>
                <a:gd name="T113" fmla="*/ 150 h 196"/>
                <a:gd name="T114" fmla="*/ 12 w 139"/>
                <a:gd name="T115" fmla="*/ 153 h 196"/>
                <a:gd name="T116" fmla="*/ 6 w 139"/>
                <a:gd name="T117" fmla="*/ 16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 h="196">
                  <a:moveTo>
                    <a:pt x="6" y="160"/>
                  </a:moveTo>
                  <a:cubicBezTo>
                    <a:pt x="28" y="196"/>
                    <a:pt x="28" y="196"/>
                    <a:pt x="28" y="196"/>
                  </a:cubicBezTo>
                  <a:cubicBezTo>
                    <a:pt x="28" y="196"/>
                    <a:pt x="28" y="196"/>
                    <a:pt x="28" y="196"/>
                  </a:cubicBezTo>
                  <a:cubicBezTo>
                    <a:pt x="28" y="196"/>
                    <a:pt x="29" y="194"/>
                    <a:pt x="29" y="194"/>
                  </a:cubicBezTo>
                  <a:cubicBezTo>
                    <a:pt x="29" y="193"/>
                    <a:pt x="38" y="187"/>
                    <a:pt x="39" y="186"/>
                  </a:cubicBezTo>
                  <a:cubicBezTo>
                    <a:pt x="41" y="184"/>
                    <a:pt x="41" y="182"/>
                    <a:pt x="43" y="180"/>
                  </a:cubicBezTo>
                  <a:cubicBezTo>
                    <a:pt x="44" y="179"/>
                    <a:pt x="46" y="178"/>
                    <a:pt x="47" y="177"/>
                  </a:cubicBezTo>
                  <a:cubicBezTo>
                    <a:pt x="50" y="174"/>
                    <a:pt x="51" y="172"/>
                    <a:pt x="54" y="170"/>
                  </a:cubicBezTo>
                  <a:cubicBezTo>
                    <a:pt x="57" y="169"/>
                    <a:pt x="64" y="169"/>
                    <a:pt x="68" y="168"/>
                  </a:cubicBezTo>
                  <a:cubicBezTo>
                    <a:pt x="71" y="168"/>
                    <a:pt x="72" y="169"/>
                    <a:pt x="74" y="169"/>
                  </a:cubicBezTo>
                  <a:cubicBezTo>
                    <a:pt x="76" y="170"/>
                    <a:pt x="78" y="171"/>
                    <a:pt x="81" y="171"/>
                  </a:cubicBezTo>
                  <a:cubicBezTo>
                    <a:pt x="93" y="170"/>
                    <a:pt x="93" y="170"/>
                    <a:pt x="93" y="170"/>
                  </a:cubicBezTo>
                  <a:cubicBezTo>
                    <a:pt x="93" y="170"/>
                    <a:pt x="93" y="170"/>
                    <a:pt x="93" y="170"/>
                  </a:cubicBezTo>
                  <a:cubicBezTo>
                    <a:pt x="98" y="159"/>
                    <a:pt x="98" y="159"/>
                    <a:pt x="98" y="159"/>
                  </a:cubicBezTo>
                  <a:cubicBezTo>
                    <a:pt x="98" y="151"/>
                    <a:pt x="105" y="142"/>
                    <a:pt x="107" y="135"/>
                  </a:cubicBezTo>
                  <a:cubicBezTo>
                    <a:pt x="110" y="127"/>
                    <a:pt x="113" y="117"/>
                    <a:pt x="118" y="110"/>
                  </a:cubicBezTo>
                  <a:cubicBezTo>
                    <a:pt x="119" y="108"/>
                    <a:pt x="123" y="98"/>
                    <a:pt x="123" y="96"/>
                  </a:cubicBezTo>
                  <a:cubicBezTo>
                    <a:pt x="124" y="94"/>
                    <a:pt x="129" y="81"/>
                    <a:pt x="129" y="79"/>
                  </a:cubicBezTo>
                  <a:cubicBezTo>
                    <a:pt x="130" y="77"/>
                    <a:pt x="131" y="76"/>
                    <a:pt x="132" y="74"/>
                  </a:cubicBezTo>
                  <a:cubicBezTo>
                    <a:pt x="139" y="71"/>
                    <a:pt x="139" y="71"/>
                    <a:pt x="139" y="71"/>
                  </a:cubicBezTo>
                  <a:cubicBezTo>
                    <a:pt x="139" y="71"/>
                    <a:pt x="139" y="71"/>
                    <a:pt x="139" y="71"/>
                  </a:cubicBezTo>
                  <a:cubicBezTo>
                    <a:pt x="135" y="67"/>
                    <a:pt x="135" y="61"/>
                    <a:pt x="136" y="55"/>
                  </a:cubicBezTo>
                  <a:cubicBezTo>
                    <a:pt x="136" y="55"/>
                    <a:pt x="136" y="55"/>
                    <a:pt x="136" y="55"/>
                  </a:cubicBezTo>
                  <a:cubicBezTo>
                    <a:pt x="129" y="49"/>
                    <a:pt x="120" y="47"/>
                    <a:pt x="113" y="48"/>
                  </a:cubicBezTo>
                  <a:cubicBezTo>
                    <a:pt x="107" y="49"/>
                    <a:pt x="107" y="40"/>
                    <a:pt x="104" y="41"/>
                  </a:cubicBezTo>
                  <a:cubicBezTo>
                    <a:pt x="102" y="41"/>
                    <a:pt x="98" y="43"/>
                    <a:pt x="97" y="44"/>
                  </a:cubicBezTo>
                  <a:cubicBezTo>
                    <a:pt x="94" y="47"/>
                    <a:pt x="92" y="49"/>
                    <a:pt x="87" y="50"/>
                  </a:cubicBezTo>
                  <a:cubicBezTo>
                    <a:pt x="80" y="52"/>
                    <a:pt x="79" y="51"/>
                    <a:pt x="73" y="48"/>
                  </a:cubicBezTo>
                  <a:cubicBezTo>
                    <a:pt x="70" y="46"/>
                    <a:pt x="67" y="46"/>
                    <a:pt x="64" y="45"/>
                  </a:cubicBezTo>
                  <a:cubicBezTo>
                    <a:pt x="62" y="44"/>
                    <a:pt x="60" y="42"/>
                    <a:pt x="58" y="41"/>
                  </a:cubicBezTo>
                  <a:cubicBezTo>
                    <a:pt x="58" y="40"/>
                    <a:pt x="58" y="40"/>
                    <a:pt x="58" y="40"/>
                  </a:cubicBezTo>
                  <a:cubicBezTo>
                    <a:pt x="57" y="38"/>
                    <a:pt x="55" y="38"/>
                    <a:pt x="54" y="36"/>
                  </a:cubicBezTo>
                  <a:cubicBezTo>
                    <a:pt x="53" y="34"/>
                    <a:pt x="53" y="32"/>
                    <a:pt x="52" y="30"/>
                  </a:cubicBezTo>
                  <a:cubicBezTo>
                    <a:pt x="51" y="27"/>
                    <a:pt x="50" y="21"/>
                    <a:pt x="48" y="19"/>
                  </a:cubicBezTo>
                  <a:cubicBezTo>
                    <a:pt x="45" y="16"/>
                    <a:pt x="36" y="0"/>
                    <a:pt x="33" y="1"/>
                  </a:cubicBezTo>
                  <a:cubicBezTo>
                    <a:pt x="29" y="2"/>
                    <a:pt x="19" y="5"/>
                    <a:pt x="14" y="3"/>
                  </a:cubicBezTo>
                  <a:cubicBezTo>
                    <a:pt x="13" y="3"/>
                    <a:pt x="13" y="3"/>
                    <a:pt x="13" y="3"/>
                  </a:cubicBezTo>
                  <a:cubicBezTo>
                    <a:pt x="13" y="3"/>
                    <a:pt x="13" y="3"/>
                    <a:pt x="13" y="3"/>
                  </a:cubicBezTo>
                  <a:cubicBezTo>
                    <a:pt x="9" y="7"/>
                    <a:pt x="9" y="7"/>
                    <a:pt x="9" y="7"/>
                  </a:cubicBezTo>
                  <a:cubicBezTo>
                    <a:pt x="9" y="8"/>
                    <a:pt x="8" y="8"/>
                    <a:pt x="8" y="9"/>
                  </a:cubicBezTo>
                  <a:cubicBezTo>
                    <a:pt x="7" y="9"/>
                    <a:pt x="7" y="10"/>
                    <a:pt x="6" y="10"/>
                  </a:cubicBezTo>
                  <a:cubicBezTo>
                    <a:pt x="5" y="11"/>
                    <a:pt x="4" y="12"/>
                    <a:pt x="3" y="12"/>
                  </a:cubicBezTo>
                  <a:cubicBezTo>
                    <a:pt x="2" y="13"/>
                    <a:pt x="1" y="14"/>
                    <a:pt x="0" y="15"/>
                  </a:cubicBezTo>
                  <a:cubicBezTo>
                    <a:pt x="0" y="15"/>
                    <a:pt x="0" y="15"/>
                    <a:pt x="0" y="15"/>
                  </a:cubicBezTo>
                  <a:cubicBezTo>
                    <a:pt x="7" y="21"/>
                    <a:pt x="10" y="28"/>
                    <a:pt x="20" y="30"/>
                  </a:cubicBezTo>
                  <a:cubicBezTo>
                    <a:pt x="21" y="36"/>
                    <a:pt x="24" y="46"/>
                    <a:pt x="23" y="52"/>
                  </a:cubicBezTo>
                  <a:cubicBezTo>
                    <a:pt x="22" y="55"/>
                    <a:pt x="20" y="55"/>
                    <a:pt x="18" y="58"/>
                  </a:cubicBezTo>
                  <a:cubicBezTo>
                    <a:pt x="17" y="62"/>
                    <a:pt x="17" y="67"/>
                    <a:pt x="16" y="71"/>
                  </a:cubicBezTo>
                  <a:cubicBezTo>
                    <a:pt x="14" y="76"/>
                    <a:pt x="14" y="78"/>
                    <a:pt x="10" y="81"/>
                  </a:cubicBezTo>
                  <a:cubicBezTo>
                    <a:pt x="6" y="84"/>
                    <a:pt x="12" y="89"/>
                    <a:pt x="13" y="93"/>
                  </a:cubicBezTo>
                  <a:cubicBezTo>
                    <a:pt x="14" y="99"/>
                    <a:pt x="18" y="98"/>
                    <a:pt x="16" y="105"/>
                  </a:cubicBezTo>
                  <a:cubicBezTo>
                    <a:pt x="13" y="106"/>
                    <a:pt x="18" y="115"/>
                    <a:pt x="18" y="118"/>
                  </a:cubicBezTo>
                  <a:cubicBezTo>
                    <a:pt x="16" y="124"/>
                    <a:pt x="19" y="128"/>
                    <a:pt x="23" y="133"/>
                  </a:cubicBezTo>
                  <a:cubicBezTo>
                    <a:pt x="24" y="134"/>
                    <a:pt x="26" y="136"/>
                    <a:pt x="27" y="139"/>
                  </a:cubicBezTo>
                  <a:cubicBezTo>
                    <a:pt x="28" y="141"/>
                    <a:pt x="25" y="142"/>
                    <a:pt x="24" y="144"/>
                  </a:cubicBezTo>
                  <a:cubicBezTo>
                    <a:pt x="23" y="144"/>
                    <a:pt x="21" y="147"/>
                    <a:pt x="20" y="148"/>
                  </a:cubicBezTo>
                  <a:cubicBezTo>
                    <a:pt x="19" y="149"/>
                    <a:pt x="18" y="149"/>
                    <a:pt x="16" y="150"/>
                  </a:cubicBezTo>
                  <a:cubicBezTo>
                    <a:pt x="15" y="151"/>
                    <a:pt x="13" y="152"/>
                    <a:pt x="12" y="153"/>
                  </a:cubicBezTo>
                  <a:cubicBezTo>
                    <a:pt x="6" y="160"/>
                    <a:pt x="6" y="160"/>
                    <a:pt x="6" y="16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60" name="RABUN"/>
            <p:cNvSpPr>
              <a:spLocks/>
            </p:cNvSpPr>
            <p:nvPr/>
          </p:nvSpPr>
          <p:spPr bwMode="auto">
            <a:xfrm>
              <a:off x="4111625" y="752475"/>
              <a:ext cx="552946" cy="333375"/>
            </a:xfrm>
            <a:custGeom>
              <a:avLst/>
              <a:gdLst>
                <a:gd name="T0" fmla="*/ 5 w 230"/>
                <a:gd name="T1" fmla="*/ 88 h 140"/>
                <a:gd name="T2" fmla="*/ 6 w 230"/>
                <a:gd name="T3" fmla="*/ 88 h 140"/>
                <a:gd name="T4" fmla="*/ 25 w 230"/>
                <a:gd name="T5" fmla="*/ 86 h 140"/>
                <a:gd name="T6" fmla="*/ 40 w 230"/>
                <a:gd name="T7" fmla="*/ 104 h 140"/>
                <a:gd name="T8" fmla="*/ 44 w 230"/>
                <a:gd name="T9" fmla="*/ 115 h 140"/>
                <a:gd name="T10" fmla="*/ 46 w 230"/>
                <a:gd name="T11" fmla="*/ 121 h 140"/>
                <a:gd name="T12" fmla="*/ 50 w 230"/>
                <a:gd name="T13" fmla="*/ 125 h 140"/>
                <a:gd name="T14" fmla="*/ 50 w 230"/>
                <a:gd name="T15" fmla="*/ 126 h 140"/>
                <a:gd name="T16" fmla="*/ 56 w 230"/>
                <a:gd name="T17" fmla="*/ 130 h 140"/>
                <a:gd name="T18" fmla="*/ 65 w 230"/>
                <a:gd name="T19" fmla="*/ 133 h 140"/>
                <a:gd name="T20" fmla="*/ 79 w 230"/>
                <a:gd name="T21" fmla="*/ 135 h 140"/>
                <a:gd name="T22" fmla="*/ 89 w 230"/>
                <a:gd name="T23" fmla="*/ 129 h 140"/>
                <a:gd name="T24" fmla="*/ 96 w 230"/>
                <a:gd name="T25" fmla="*/ 126 h 140"/>
                <a:gd name="T26" fmla="*/ 105 w 230"/>
                <a:gd name="T27" fmla="*/ 133 h 140"/>
                <a:gd name="T28" fmla="*/ 128 w 230"/>
                <a:gd name="T29" fmla="*/ 140 h 140"/>
                <a:gd name="T30" fmla="*/ 128 w 230"/>
                <a:gd name="T31" fmla="*/ 140 h 140"/>
                <a:gd name="T32" fmla="*/ 130 w 230"/>
                <a:gd name="T33" fmla="*/ 131 h 140"/>
                <a:gd name="T34" fmla="*/ 138 w 230"/>
                <a:gd name="T35" fmla="*/ 118 h 140"/>
                <a:gd name="T36" fmla="*/ 139 w 230"/>
                <a:gd name="T37" fmla="*/ 101 h 140"/>
                <a:gd name="T38" fmla="*/ 145 w 230"/>
                <a:gd name="T39" fmla="*/ 98 h 140"/>
                <a:gd name="T40" fmla="*/ 148 w 230"/>
                <a:gd name="T41" fmla="*/ 94 h 140"/>
                <a:gd name="T42" fmla="*/ 148 w 230"/>
                <a:gd name="T43" fmla="*/ 90 h 140"/>
                <a:gd name="T44" fmla="*/ 149 w 230"/>
                <a:gd name="T45" fmla="*/ 89 h 140"/>
                <a:gd name="T46" fmla="*/ 150 w 230"/>
                <a:gd name="T47" fmla="*/ 88 h 140"/>
                <a:gd name="T48" fmla="*/ 159 w 230"/>
                <a:gd name="T49" fmla="*/ 92 h 140"/>
                <a:gd name="T50" fmla="*/ 160 w 230"/>
                <a:gd name="T51" fmla="*/ 78 h 140"/>
                <a:gd name="T52" fmla="*/ 173 w 230"/>
                <a:gd name="T53" fmla="*/ 62 h 140"/>
                <a:gd name="T54" fmla="*/ 191 w 230"/>
                <a:gd name="T55" fmla="*/ 57 h 140"/>
                <a:gd name="T56" fmla="*/ 201 w 230"/>
                <a:gd name="T57" fmla="*/ 42 h 140"/>
                <a:gd name="T58" fmla="*/ 207 w 230"/>
                <a:gd name="T59" fmla="*/ 36 h 140"/>
                <a:gd name="T60" fmla="*/ 216 w 230"/>
                <a:gd name="T61" fmla="*/ 34 h 140"/>
                <a:gd name="T62" fmla="*/ 224 w 230"/>
                <a:gd name="T63" fmla="*/ 31 h 140"/>
                <a:gd name="T64" fmla="*/ 224 w 230"/>
                <a:gd name="T65" fmla="*/ 31 h 140"/>
                <a:gd name="T66" fmla="*/ 224 w 230"/>
                <a:gd name="T67" fmla="*/ 13 h 140"/>
                <a:gd name="T68" fmla="*/ 230 w 230"/>
                <a:gd name="T69" fmla="*/ 0 h 140"/>
                <a:gd name="T70" fmla="*/ 230 w 230"/>
                <a:gd name="T71" fmla="*/ 0 h 140"/>
                <a:gd name="T72" fmla="*/ 48 w 230"/>
                <a:gd name="T73" fmla="*/ 2 h 140"/>
                <a:gd name="T74" fmla="*/ 48 w 230"/>
                <a:gd name="T75" fmla="*/ 2 h 140"/>
                <a:gd name="T76" fmla="*/ 48 w 230"/>
                <a:gd name="T77" fmla="*/ 29 h 140"/>
                <a:gd name="T78" fmla="*/ 29 w 230"/>
                <a:gd name="T79" fmla="*/ 29 h 140"/>
                <a:gd name="T80" fmla="*/ 27 w 230"/>
                <a:gd name="T81" fmla="*/ 29 h 140"/>
                <a:gd name="T82" fmla="*/ 25 w 230"/>
                <a:gd name="T83" fmla="*/ 35 h 140"/>
                <a:gd name="T84" fmla="*/ 18 w 230"/>
                <a:gd name="T85" fmla="*/ 43 h 140"/>
                <a:gd name="T86" fmla="*/ 13 w 230"/>
                <a:gd name="T87" fmla="*/ 50 h 140"/>
                <a:gd name="T88" fmla="*/ 4 w 230"/>
                <a:gd name="T89" fmla="*/ 59 h 140"/>
                <a:gd name="T90" fmla="*/ 3 w 230"/>
                <a:gd name="T91" fmla="*/ 65 h 140"/>
                <a:gd name="T92" fmla="*/ 1 w 230"/>
                <a:gd name="T93" fmla="*/ 73 h 140"/>
                <a:gd name="T94" fmla="*/ 1 w 230"/>
                <a:gd name="T95" fmla="*/ 74 h 140"/>
                <a:gd name="T96" fmla="*/ 0 w 230"/>
                <a:gd name="T97" fmla="*/ 76 h 140"/>
                <a:gd name="T98" fmla="*/ 1 w 230"/>
                <a:gd name="T99" fmla="*/ 80 h 140"/>
                <a:gd name="T100" fmla="*/ 1 w 230"/>
                <a:gd name="T101" fmla="*/ 82 h 140"/>
                <a:gd name="T102" fmla="*/ 2 w 230"/>
                <a:gd name="T103" fmla="*/ 83 h 140"/>
                <a:gd name="T104" fmla="*/ 5 w 230"/>
                <a:gd name="T105" fmla="*/ 88 h 140"/>
                <a:gd name="connsiteX0" fmla="*/ 217 w 10000"/>
                <a:gd name="connsiteY0" fmla="*/ 6286 h 10000"/>
                <a:gd name="connsiteX1" fmla="*/ 261 w 10000"/>
                <a:gd name="connsiteY1" fmla="*/ 6286 h 10000"/>
                <a:gd name="connsiteX2" fmla="*/ 1087 w 10000"/>
                <a:gd name="connsiteY2" fmla="*/ 6143 h 10000"/>
                <a:gd name="connsiteX3" fmla="*/ 1739 w 10000"/>
                <a:gd name="connsiteY3" fmla="*/ 7429 h 10000"/>
                <a:gd name="connsiteX4" fmla="*/ 1913 w 10000"/>
                <a:gd name="connsiteY4" fmla="*/ 8214 h 10000"/>
                <a:gd name="connsiteX5" fmla="*/ 2000 w 10000"/>
                <a:gd name="connsiteY5" fmla="*/ 8643 h 10000"/>
                <a:gd name="connsiteX6" fmla="*/ 2174 w 10000"/>
                <a:gd name="connsiteY6" fmla="*/ 8929 h 10000"/>
                <a:gd name="connsiteX7" fmla="*/ 2174 w 10000"/>
                <a:gd name="connsiteY7" fmla="*/ 9000 h 10000"/>
                <a:gd name="connsiteX8" fmla="*/ 2435 w 10000"/>
                <a:gd name="connsiteY8" fmla="*/ 9286 h 10000"/>
                <a:gd name="connsiteX9" fmla="*/ 2826 w 10000"/>
                <a:gd name="connsiteY9" fmla="*/ 9500 h 10000"/>
                <a:gd name="connsiteX10" fmla="*/ 3435 w 10000"/>
                <a:gd name="connsiteY10" fmla="*/ 9643 h 10000"/>
                <a:gd name="connsiteX11" fmla="*/ 3870 w 10000"/>
                <a:gd name="connsiteY11" fmla="*/ 9214 h 10000"/>
                <a:gd name="connsiteX12" fmla="*/ 4174 w 10000"/>
                <a:gd name="connsiteY12" fmla="*/ 9000 h 10000"/>
                <a:gd name="connsiteX13" fmla="*/ 4565 w 10000"/>
                <a:gd name="connsiteY13" fmla="*/ 9500 h 10000"/>
                <a:gd name="connsiteX14" fmla="*/ 5565 w 10000"/>
                <a:gd name="connsiteY14" fmla="*/ 10000 h 10000"/>
                <a:gd name="connsiteX15" fmla="*/ 5565 w 10000"/>
                <a:gd name="connsiteY15" fmla="*/ 10000 h 10000"/>
                <a:gd name="connsiteX16" fmla="*/ 5652 w 10000"/>
                <a:gd name="connsiteY16" fmla="*/ 9357 h 10000"/>
                <a:gd name="connsiteX17" fmla="*/ 6000 w 10000"/>
                <a:gd name="connsiteY17" fmla="*/ 8429 h 10000"/>
                <a:gd name="connsiteX18" fmla="*/ 6043 w 10000"/>
                <a:gd name="connsiteY18" fmla="*/ 7214 h 10000"/>
                <a:gd name="connsiteX19" fmla="*/ 6304 w 10000"/>
                <a:gd name="connsiteY19" fmla="*/ 7000 h 10000"/>
                <a:gd name="connsiteX20" fmla="*/ 6435 w 10000"/>
                <a:gd name="connsiteY20" fmla="*/ 6714 h 10000"/>
                <a:gd name="connsiteX21" fmla="*/ 6435 w 10000"/>
                <a:gd name="connsiteY21" fmla="*/ 6429 h 10000"/>
                <a:gd name="connsiteX22" fmla="*/ 6478 w 10000"/>
                <a:gd name="connsiteY22" fmla="*/ 6357 h 10000"/>
                <a:gd name="connsiteX23" fmla="*/ 6522 w 10000"/>
                <a:gd name="connsiteY23" fmla="*/ 6286 h 10000"/>
                <a:gd name="connsiteX24" fmla="*/ 6913 w 10000"/>
                <a:gd name="connsiteY24" fmla="*/ 6571 h 10000"/>
                <a:gd name="connsiteX25" fmla="*/ 6957 w 10000"/>
                <a:gd name="connsiteY25" fmla="*/ 5571 h 10000"/>
                <a:gd name="connsiteX26" fmla="*/ 7522 w 10000"/>
                <a:gd name="connsiteY26" fmla="*/ 4429 h 10000"/>
                <a:gd name="connsiteX27" fmla="*/ 8739 w 10000"/>
                <a:gd name="connsiteY27" fmla="*/ 3000 h 10000"/>
                <a:gd name="connsiteX28" fmla="*/ 9000 w 10000"/>
                <a:gd name="connsiteY28" fmla="*/ 2571 h 10000"/>
                <a:gd name="connsiteX29" fmla="*/ 9391 w 10000"/>
                <a:gd name="connsiteY29" fmla="*/ 2429 h 10000"/>
                <a:gd name="connsiteX30" fmla="*/ 9739 w 10000"/>
                <a:gd name="connsiteY30" fmla="*/ 2214 h 10000"/>
                <a:gd name="connsiteX31" fmla="*/ 9739 w 10000"/>
                <a:gd name="connsiteY31" fmla="*/ 2214 h 10000"/>
                <a:gd name="connsiteX32" fmla="*/ 9739 w 10000"/>
                <a:gd name="connsiteY32" fmla="*/ 929 h 10000"/>
                <a:gd name="connsiteX33" fmla="*/ 10000 w 10000"/>
                <a:gd name="connsiteY33" fmla="*/ 0 h 10000"/>
                <a:gd name="connsiteX34" fmla="*/ 10000 w 10000"/>
                <a:gd name="connsiteY34" fmla="*/ 0 h 10000"/>
                <a:gd name="connsiteX35" fmla="*/ 2087 w 10000"/>
                <a:gd name="connsiteY35" fmla="*/ 143 h 10000"/>
                <a:gd name="connsiteX36" fmla="*/ 2087 w 10000"/>
                <a:gd name="connsiteY36" fmla="*/ 143 h 10000"/>
                <a:gd name="connsiteX37" fmla="*/ 2087 w 10000"/>
                <a:gd name="connsiteY37" fmla="*/ 2071 h 10000"/>
                <a:gd name="connsiteX38" fmla="*/ 1261 w 10000"/>
                <a:gd name="connsiteY38" fmla="*/ 2071 h 10000"/>
                <a:gd name="connsiteX39" fmla="*/ 1174 w 10000"/>
                <a:gd name="connsiteY39" fmla="*/ 2071 h 10000"/>
                <a:gd name="connsiteX40" fmla="*/ 1087 w 10000"/>
                <a:gd name="connsiteY40" fmla="*/ 2500 h 10000"/>
                <a:gd name="connsiteX41" fmla="*/ 783 w 10000"/>
                <a:gd name="connsiteY41" fmla="*/ 3071 h 10000"/>
                <a:gd name="connsiteX42" fmla="*/ 565 w 10000"/>
                <a:gd name="connsiteY42" fmla="*/ 3571 h 10000"/>
                <a:gd name="connsiteX43" fmla="*/ 174 w 10000"/>
                <a:gd name="connsiteY43" fmla="*/ 4214 h 10000"/>
                <a:gd name="connsiteX44" fmla="*/ 130 w 10000"/>
                <a:gd name="connsiteY44" fmla="*/ 4643 h 10000"/>
                <a:gd name="connsiteX45" fmla="*/ 43 w 10000"/>
                <a:gd name="connsiteY45" fmla="*/ 5214 h 10000"/>
                <a:gd name="connsiteX46" fmla="*/ 43 w 10000"/>
                <a:gd name="connsiteY46" fmla="*/ 5286 h 10000"/>
                <a:gd name="connsiteX47" fmla="*/ 0 w 10000"/>
                <a:gd name="connsiteY47" fmla="*/ 5429 h 10000"/>
                <a:gd name="connsiteX48" fmla="*/ 43 w 10000"/>
                <a:gd name="connsiteY48" fmla="*/ 5714 h 10000"/>
                <a:gd name="connsiteX49" fmla="*/ 43 w 10000"/>
                <a:gd name="connsiteY49" fmla="*/ 5857 h 10000"/>
                <a:gd name="connsiteX50" fmla="*/ 87 w 10000"/>
                <a:gd name="connsiteY50" fmla="*/ 5929 h 10000"/>
                <a:gd name="connsiteX51" fmla="*/ 217 w 10000"/>
                <a:gd name="connsiteY51" fmla="*/ 6286 h 10000"/>
                <a:gd name="connsiteX0" fmla="*/ 217 w 10000"/>
                <a:gd name="connsiteY0" fmla="*/ 6286 h 10000"/>
                <a:gd name="connsiteX1" fmla="*/ 261 w 10000"/>
                <a:gd name="connsiteY1" fmla="*/ 6286 h 10000"/>
                <a:gd name="connsiteX2" fmla="*/ 1087 w 10000"/>
                <a:gd name="connsiteY2" fmla="*/ 6143 h 10000"/>
                <a:gd name="connsiteX3" fmla="*/ 1739 w 10000"/>
                <a:gd name="connsiteY3" fmla="*/ 7429 h 10000"/>
                <a:gd name="connsiteX4" fmla="*/ 1913 w 10000"/>
                <a:gd name="connsiteY4" fmla="*/ 8214 h 10000"/>
                <a:gd name="connsiteX5" fmla="*/ 2000 w 10000"/>
                <a:gd name="connsiteY5" fmla="*/ 8643 h 10000"/>
                <a:gd name="connsiteX6" fmla="*/ 2174 w 10000"/>
                <a:gd name="connsiteY6" fmla="*/ 8929 h 10000"/>
                <a:gd name="connsiteX7" fmla="*/ 2174 w 10000"/>
                <a:gd name="connsiteY7" fmla="*/ 9000 h 10000"/>
                <a:gd name="connsiteX8" fmla="*/ 2435 w 10000"/>
                <a:gd name="connsiteY8" fmla="*/ 9286 h 10000"/>
                <a:gd name="connsiteX9" fmla="*/ 2826 w 10000"/>
                <a:gd name="connsiteY9" fmla="*/ 9500 h 10000"/>
                <a:gd name="connsiteX10" fmla="*/ 3435 w 10000"/>
                <a:gd name="connsiteY10" fmla="*/ 9643 h 10000"/>
                <a:gd name="connsiteX11" fmla="*/ 3870 w 10000"/>
                <a:gd name="connsiteY11" fmla="*/ 9214 h 10000"/>
                <a:gd name="connsiteX12" fmla="*/ 4174 w 10000"/>
                <a:gd name="connsiteY12" fmla="*/ 9000 h 10000"/>
                <a:gd name="connsiteX13" fmla="*/ 4565 w 10000"/>
                <a:gd name="connsiteY13" fmla="*/ 9500 h 10000"/>
                <a:gd name="connsiteX14" fmla="*/ 5565 w 10000"/>
                <a:gd name="connsiteY14" fmla="*/ 10000 h 10000"/>
                <a:gd name="connsiteX15" fmla="*/ 5565 w 10000"/>
                <a:gd name="connsiteY15" fmla="*/ 10000 h 10000"/>
                <a:gd name="connsiteX16" fmla="*/ 5652 w 10000"/>
                <a:gd name="connsiteY16" fmla="*/ 9357 h 10000"/>
                <a:gd name="connsiteX17" fmla="*/ 6000 w 10000"/>
                <a:gd name="connsiteY17" fmla="*/ 8429 h 10000"/>
                <a:gd name="connsiteX18" fmla="*/ 6043 w 10000"/>
                <a:gd name="connsiteY18" fmla="*/ 7214 h 10000"/>
                <a:gd name="connsiteX19" fmla="*/ 6304 w 10000"/>
                <a:gd name="connsiteY19" fmla="*/ 7000 h 10000"/>
                <a:gd name="connsiteX20" fmla="*/ 6435 w 10000"/>
                <a:gd name="connsiteY20" fmla="*/ 6714 h 10000"/>
                <a:gd name="connsiteX21" fmla="*/ 6435 w 10000"/>
                <a:gd name="connsiteY21" fmla="*/ 6429 h 10000"/>
                <a:gd name="connsiteX22" fmla="*/ 6478 w 10000"/>
                <a:gd name="connsiteY22" fmla="*/ 6357 h 10000"/>
                <a:gd name="connsiteX23" fmla="*/ 6522 w 10000"/>
                <a:gd name="connsiteY23" fmla="*/ 6286 h 10000"/>
                <a:gd name="connsiteX24" fmla="*/ 6913 w 10000"/>
                <a:gd name="connsiteY24" fmla="*/ 6571 h 10000"/>
                <a:gd name="connsiteX25" fmla="*/ 6957 w 10000"/>
                <a:gd name="connsiteY25" fmla="*/ 5571 h 10000"/>
                <a:gd name="connsiteX26" fmla="*/ 8739 w 10000"/>
                <a:gd name="connsiteY26" fmla="*/ 3000 h 10000"/>
                <a:gd name="connsiteX27" fmla="*/ 9000 w 10000"/>
                <a:gd name="connsiteY27" fmla="*/ 2571 h 10000"/>
                <a:gd name="connsiteX28" fmla="*/ 9391 w 10000"/>
                <a:gd name="connsiteY28" fmla="*/ 2429 h 10000"/>
                <a:gd name="connsiteX29" fmla="*/ 9739 w 10000"/>
                <a:gd name="connsiteY29" fmla="*/ 2214 h 10000"/>
                <a:gd name="connsiteX30" fmla="*/ 9739 w 10000"/>
                <a:gd name="connsiteY30" fmla="*/ 2214 h 10000"/>
                <a:gd name="connsiteX31" fmla="*/ 9739 w 10000"/>
                <a:gd name="connsiteY31" fmla="*/ 929 h 10000"/>
                <a:gd name="connsiteX32" fmla="*/ 10000 w 10000"/>
                <a:gd name="connsiteY32" fmla="*/ 0 h 10000"/>
                <a:gd name="connsiteX33" fmla="*/ 10000 w 10000"/>
                <a:gd name="connsiteY33" fmla="*/ 0 h 10000"/>
                <a:gd name="connsiteX34" fmla="*/ 2087 w 10000"/>
                <a:gd name="connsiteY34" fmla="*/ 143 h 10000"/>
                <a:gd name="connsiteX35" fmla="*/ 2087 w 10000"/>
                <a:gd name="connsiteY35" fmla="*/ 143 h 10000"/>
                <a:gd name="connsiteX36" fmla="*/ 2087 w 10000"/>
                <a:gd name="connsiteY36" fmla="*/ 2071 h 10000"/>
                <a:gd name="connsiteX37" fmla="*/ 1261 w 10000"/>
                <a:gd name="connsiteY37" fmla="*/ 2071 h 10000"/>
                <a:gd name="connsiteX38" fmla="*/ 1174 w 10000"/>
                <a:gd name="connsiteY38" fmla="*/ 2071 h 10000"/>
                <a:gd name="connsiteX39" fmla="*/ 1087 w 10000"/>
                <a:gd name="connsiteY39" fmla="*/ 2500 h 10000"/>
                <a:gd name="connsiteX40" fmla="*/ 783 w 10000"/>
                <a:gd name="connsiteY40" fmla="*/ 3071 h 10000"/>
                <a:gd name="connsiteX41" fmla="*/ 565 w 10000"/>
                <a:gd name="connsiteY41" fmla="*/ 3571 h 10000"/>
                <a:gd name="connsiteX42" fmla="*/ 174 w 10000"/>
                <a:gd name="connsiteY42" fmla="*/ 4214 h 10000"/>
                <a:gd name="connsiteX43" fmla="*/ 130 w 10000"/>
                <a:gd name="connsiteY43" fmla="*/ 4643 h 10000"/>
                <a:gd name="connsiteX44" fmla="*/ 43 w 10000"/>
                <a:gd name="connsiteY44" fmla="*/ 5214 h 10000"/>
                <a:gd name="connsiteX45" fmla="*/ 43 w 10000"/>
                <a:gd name="connsiteY45" fmla="*/ 5286 h 10000"/>
                <a:gd name="connsiteX46" fmla="*/ 0 w 10000"/>
                <a:gd name="connsiteY46" fmla="*/ 5429 h 10000"/>
                <a:gd name="connsiteX47" fmla="*/ 43 w 10000"/>
                <a:gd name="connsiteY47" fmla="*/ 5714 h 10000"/>
                <a:gd name="connsiteX48" fmla="*/ 43 w 10000"/>
                <a:gd name="connsiteY48" fmla="*/ 5857 h 10000"/>
                <a:gd name="connsiteX49" fmla="*/ 87 w 10000"/>
                <a:gd name="connsiteY49" fmla="*/ 5929 h 10000"/>
                <a:gd name="connsiteX50" fmla="*/ 217 w 10000"/>
                <a:gd name="connsiteY50" fmla="*/ 6286 h 10000"/>
                <a:gd name="connsiteX0" fmla="*/ 217 w 10000"/>
                <a:gd name="connsiteY0" fmla="*/ 6286 h 10000"/>
                <a:gd name="connsiteX1" fmla="*/ 261 w 10000"/>
                <a:gd name="connsiteY1" fmla="*/ 6286 h 10000"/>
                <a:gd name="connsiteX2" fmla="*/ 1087 w 10000"/>
                <a:gd name="connsiteY2" fmla="*/ 6143 h 10000"/>
                <a:gd name="connsiteX3" fmla="*/ 1739 w 10000"/>
                <a:gd name="connsiteY3" fmla="*/ 7429 h 10000"/>
                <a:gd name="connsiteX4" fmla="*/ 1913 w 10000"/>
                <a:gd name="connsiteY4" fmla="*/ 8214 h 10000"/>
                <a:gd name="connsiteX5" fmla="*/ 2000 w 10000"/>
                <a:gd name="connsiteY5" fmla="*/ 8643 h 10000"/>
                <a:gd name="connsiteX6" fmla="*/ 2174 w 10000"/>
                <a:gd name="connsiteY6" fmla="*/ 8929 h 10000"/>
                <a:gd name="connsiteX7" fmla="*/ 2174 w 10000"/>
                <a:gd name="connsiteY7" fmla="*/ 9000 h 10000"/>
                <a:gd name="connsiteX8" fmla="*/ 2435 w 10000"/>
                <a:gd name="connsiteY8" fmla="*/ 9286 h 10000"/>
                <a:gd name="connsiteX9" fmla="*/ 2826 w 10000"/>
                <a:gd name="connsiteY9" fmla="*/ 9500 h 10000"/>
                <a:gd name="connsiteX10" fmla="*/ 3435 w 10000"/>
                <a:gd name="connsiteY10" fmla="*/ 9643 h 10000"/>
                <a:gd name="connsiteX11" fmla="*/ 3870 w 10000"/>
                <a:gd name="connsiteY11" fmla="*/ 9214 h 10000"/>
                <a:gd name="connsiteX12" fmla="*/ 4174 w 10000"/>
                <a:gd name="connsiteY12" fmla="*/ 9000 h 10000"/>
                <a:gd name="connsiteX13" fmla="*/ 4565 w 10000"/>
                <a:gd name="connsiteY13" fmla="*/ 9500 h 10000"/>
                <a:gd name="connsiteX14" fmla="*/ 5565 w 10000"/>
                <a:gd name="connsiteY14" fmla="*/ 10000 h 10000"/>
                <a:gd name="connsiteX15" fmla="*/ 5565 w 10000"/>
                <a:gd name="connsiteY15" fmla="*/ 10000 h 10000"/>
                <a:gd name="connsiteX16" fmla="*/ 5652 w 10000"/>
                <a:gd name="connsiteY16" fmla="*/ 9357 h 10000"/>
                <a:gd name="connsiteX17" fmla="*/ 6000 w 10000"/>
                <a:gd name="connsiteY17" fmla="*/ 8429 h 10000"/>
                <a:gd name="connsiteX18" fmla="*/ 6043 w 10000"/>
                <a:gd name="connsiteY18" fmla="*/ 7214 h 10000"/>
                <a:gd name="connsiteX19" fmla="*/ 6304 w 10000"/>
                <a:gd name="connsiteY19" fmla="*/ 7000 h 10000"/>
                <a:gd name="connsiteX20" fmla="*/ 6435 w 10000"/>
                <a:gd name="connsiteY20" fmla="*/ 6714 h 10000"/>
                <a:gd name="connsiteX21" fmla="*/ 6435 w 10000"/>
                <a:gd name="connsiteY21" fmla="*/ 6429 h 10000"/>
                <a:gd name="connsiteX22" fmla="*/ 6478 w 10000"/>
                <a:gd name="connsiteY22" fmla="*/ 6357 h 10000"/>
                <a:gd name="connsiteX23" fmla="*/ 6522 w 10000"/>
                <a:gd name="connsiteY23" fmla="*/ 6286 h 10000"/>
                <a:gd name="connsiteX24" fmla="*/ 6913 w 10000"/>
                <a:gd name="connsiteY24" fmla="*/ 6571 h 10000"/>
                <a:gd name="connsiteX25" fmla="*/ 7740 w 10000"/>
                <a:gd name="connsiteY25" fmla="*/ 5000 h 10000"/>
                <a:gd name="connsiteX26" fmla="*/ 8739 w 10000"/>
                <a:gd name="connsiteY26" fmla="*/ 3000 h 10000"/>
                <a:gd name="connsiteX27" fmla="*/ 9000 w 10000"/>
                <a:gd name="connsiteY27" fmla="*/ 2571 h 10000"/>
                <a:gd name="connsiteX28" fmla="*/ 9391 w 10000"/>
                <a:gd name="connsiteY28" fmla="*/ 2429 h 10000"/>
                <a:gd name="connsiteX29" fmla="*/ 9739 w 10000"/>
                <a:gd name="connsiteY29" fmla="*/ 2214 h 10000"/>
                <a:gd name="connsiteX30" fmla="*/ 9739 w 10000"/>
                <a:gd name="connsiteY30" fmla="*/ 2214 h 10000"/>
                <a:gd name="connsiteX31" fmla="*/ 9739 w 10000"/>
                <a:gd name="connsiteY31" fmla="*/ 929 h 10000"/>
                <a:gd name="connsiteX32" fmla="*/ 10000 w 10000"/>
                <a:gd name="connsiteY32" fmla="*/ 0 h 10000"/>
                <a:gd name="connsiteX33" fmla="*/ 10000 w 10000"/>
                <a:gd name="connsiteY33" fmla="*/ 0 h 10000"/>
                <a:gd name="connsiteX34" fmla="*/ 2087 w 10000"/>
                <a:gd name="connsiteY34" fmla="*/ 143 h 10000"/>
                <a:gd name="connsiteX35" fmla="*/ 2087 w 10000"/>
                <a:gd name="connsiteY35" fmla="*/ 143 h 10000"/>
                <a:gd name="connsiteX36" fmla="*/ 2087 w 10000"/>
                <a:gd name="connsiteY36" fmla="*/ 2071 h 10000"/>
                <a:gd name="connsiteX37" fmla="*/ 1261 w 10000"/>
                <a:gd name="connsiteY37" fmla="*/ 2071 h 10000"/>
                <a:gd name="connsiteX38" fmla="*/ 1174 w 10000"/>
                <a:gd name="connsiteY38" fmla="*/ 2071 h 10000"/>
                <a:gd name="connsiteX39" fmla="*/ 1087 w 10000"/>
                <a:gd name="connsiteY39" fmla="*/ 2500 h 10000"/>
                <a:gd name="connsiteX40" fmla="*/ 783 w 10000"/>
                <a:gd name="connsiteY40" fmla="*/ 3071 h 10000"/>
                <a:gd name="connsiteX41" fmla="*/ 565 w 10000"/>
                <a:gd name="connsiteY41" fmla="*/ 3571 h 10000"/>
                <a:gd name="connsiteX42" fmla="*/ 174 w 10000"/>
                <a:gd name="connsiteY42" fmla="*/ 4214 h 10000"/>
                <a:gd name="connsiteX43" fmla="*/ 130 w 10000"/>
                <a:gd name="connsiteY43" fmla="*/ 4643 h 10000"/>
                <a:gd name="connsiteX44" fmla="*/ 43 w 10000"/>
                <a:gd name="connsiteY44" fmla="*/ 5214 h 10000"/>
                <a:gd name="connsiteX45" fmla="*/ 43 w 10000"/>
                <a:gd name="connsiteY45" fmla="*/ 5286 h 10000"/>
                <a:gd name="connsiteX46" fmla="*/ 0 w 10000"/>
                <a:gd name="connsiteY46" fmla="*/ 5429 h 10000"/>
                <a:gd name="connsiteX47" fmla="*/ 43 w 10000"/>
                <a:gd name="connsiteY47" fmla="*/ 5714 h 10000"/>
                <a:gd name="connsiteX48" fmla="*/ 43 w 10000"/>
                <a:gd name="connsiteY48" fmla="*/ 5857 h 10000"/>
                <a:gd name="connsiteX49" fmla="*/ 87 w 10000"/>
                <a:gd name="connsiteY49" fmla="*/ 5929 h 10000"/>
                <a:gd name="connsiteX50" fmla="*/ 217 w 10000"/>
                <a:gd name="connsiteY50" fmla="*/ 6286 h 10000"/>
                <a:gd name="connsiteX0" fmla="*/ 217 w 10000"/>
                <a:gd name="connsiteY0" fmla="*/ 6286 h 10000"/>
                <a:gd name="connsiteX1" fmla="*/ 261 w 10000"/>
                <a:gd name="connsiteY1" fmla="*/ 6286 h 10000"/>
                <a:gd name="connsiteX2" fmla="*/ 1087 w 10000"/>
                <a:gd name="connsiteY2" fmla="*/ 6143 h 10000"/>
                <a:gd name="connsiteX3" fmla="*/ 1739 w 10000"/>
                <a:gd name="connsiteY3" fmla="*/ 7429 h 10000"/>
                <a:gd name="connsiteX4" fmla="*/ 1913 w 10000"/>
                <a:gd name="connsiteY4" fmla="*/ 8214 h 10000"/>
                <a:gd name="connsiteX5" fmla="*/ 2000 w 10000"/>
                <a:gd name="connsiteY5" fmla="*/ 8643 h 10000"/>
                <a:gd name="connsiteX6" fmla="*/ 2174 w 10000"/>
                <a:gd name="connsiteY6" fmla="*/ 8929 h 10000"/>
                <a:gd name="connsiteX7" fmla="*/ 2174 w 10000"/>
                <a:gd name="connsiteY7" fmla="*/ 9000 h 10000"/>
                <a:gd name="connsiteX8" fmla="*/ 2435 w 10000"/>
                <a:gd name="connsiteY8" fmla="*/ 9286 h 10000"/>
                <a:gd name="connsiteX9" fmla="*/ 2826 w 10000"/>
                <a:gd name="connsiteY9" fmla="*/ 9500 h 10000"/>
                <a:gd name="connsiteX10" fmla="*/ 3435 w 10000"/>
                <a:gd name="connsiteY10" fmla="*/ 9643 h 10000"/>
                <a:gd name="connsiteX11" fmla="*/ 3870 w 10000"/>
                <a:gd name="connsiteY11" fmla="*/ 9214 h 10000"/>
                <a:gd name="connsiteX12" fmla="*/ 4174 w 10000"/>
                <a:gd name="connsiteY12" fmla="*/ 9000 h 10000"/>
                <a:gd name="connsiteX13" fmla="*/ 4565 w 10000"/>
                <a:gd name="connsiteY13" fmla="*/ 9500 h 10000"/>
                <a:gd name="connsiteX14" fmla="*/ 5565 w 10000"/>
                <a:gd name="connsiteY14" fmla="*/ 10000 h 10000"/>
                <a:gd name="connsiteX15" fmla="*/ 5565 w 10000"/>
                <a:gd name="connsiteY15" fmla="*/ 10000 h 10000"/>
                <a:gd name="connsiteX16" fmla="*/ 5652 w 10000"/>
                <a:gd name="connsiteY16" fmla="*/ 9357 h 10000"/>
                <a:gd name="connsiteX17" fmla="*/ 6000 w 10000"/>
                <a:gd name="connsiteY17" fmla="*/ 8429 h 10000"/>
                <a:gd name="connsiteX18" fmla="*/ 6043 w 10000"/>
                <a:gd name="connsiteY18" fmla="*/ 7214 h 10000"/>
                <a:gd name="connsiteX19" fmla="*/ 6304 w 10000"/>
                <a:gd name="connsiteY19" fmla="*/ 7000 h 10000"/>
                <a:gd name="connsiteX20" fmla="*/ 6435 w 10000"/>
                <a:gd name="connsiteY20" fmla="*/ 6714 h 10000"/>
                <a:gd name="connsiteX21" fmla="*/ 6435 w 10000"/>
                <a:gd name="connsiteY21" fmla="*/ 6429 h 10000"/>
                <a:gd name="connsiteX22" fmla="*/ 6478 w 10000"/>
                <a:gd name="connsiteY22" fmla="*/ 6357 h 10000"/>
                <a:gd name="connsiteX23" fmla="*/ 6522 w 10000"/>
                <a:gd name="connsiteY23" fmla="*/ 6286 h 10000"/>
                <a:gd name="connsiteX24" fmla="*/ 6913 w 10000"/>
                <a:gd name="connsiteY24" fmla="*/ 6571 h 10000"/>
                <a:gd name="connsiteX25" fmla="*/ 7740 w 10000"/>
                <a:gd name="connsiteY25" fmla="*/ 5000 h 10000"/>
                <a:gd name="connsiteX26" fmla="*/ 8739 w 10000"/>
                <a:gd name="connsiteY26" fmla="*/ 3000 h 10000"/>
                <a:gd name="connsiteX27" fmla="*/ 9000 w 10000"/>
                <a:gd name="connsiteY27" fmla="*/ 2571 h 10000"/>
                <a:gd name="connsiteX28" fmla="*/ 9391 w 10000"/>
                <a:gd name="connsiteY28" fmla="*/ 2429 h 10000"/>
                <a:gd name="connsiteX29" fmla="*/ 9739 w 10000"/>
                <a:gd name="connsiteY29" fmla="*/ 2214 h 10000"/>
                <a:gd name="connsiteX30" fmla="*/ 9739 w 10000"/>
                <a:gd name="connsiteY30" fmla="*/ 929 h 10000"/>
                <a:gd name="connsiteX31" fmla="*/ 10000 w 10000"/>
                <a:gd name="connsiteY31" fmla="*/ 0 h 10000"/>
                <a:gd name="connsiteX32" fmla="*/ 10000 w 10000"/>
                <a:gd name="connsiteY32" fmla="*/ 0 h 10000"/>
                <a:gd name="connsiteX33" fmla="*/ 2087 w 10000"/>
                <a:gd name="connsiteY33" fmla="*/ 143 h 10000"/>
                <a:gd name="connsiteX34" fmla="*/ 2087 w 10000"/>
                <a:gd name="connsiteY34" fmla="*/ 143 h 10000"/>
                <a:gd name="connsiteX35" fmla="*/ 2087 w 10000"/>
                <a:gd name="connsiteY35" fmla="*/ 2071 h 10000"/>
                <a:gd name="connsiteX36" fmla="*/ 1261 w 10000"/>
                <a:gd name="connsiteY36" fmla="*/ 2071 h 10000"/>
                <a:gd name="connsiteX37" fmla="*/ 1174 w 10000"/>
                <a:gd name="connsiteY37" fmla="*/ 2071 h 10000"/>
                <a:gd name="connsiteX38" fmla="*/ 1087 w 10000"/>
                <a:gd name="connsiteY38" fmla="*/ 2500 h 10000"/>
                <a:gd name="connsiteX39" fmla="*/ 783 w 10000"/>
                <a:gd name="connsiteY39" fmla="*/ 3071 h 10000"/>
                <a:gd name="connsiteX40" fmla="*/ 565 w 10000"/>
                <a:gd name="connsiteY40" fmla="*/ 3571 h 10000"/>
                <a:gd name="connsiteX41" fmla="*/ 174 w 10000"/>
                <a:gd name="connsiteY41" fmla="*/ 4214 h 10000"/>
                <a:gd name="connsiteX42" fmla="*/ 130 w 10000"/>
                <a:gd name="connsiteY42" fmla="*/ 4643 h 10000"/>
                <a:gd name="connsiteX43" fmla="*/ 43 w 10000"/>
                <a:gd name="connsiteY43" fmla="*/ 5214 h 10000"/>
                <a:gd name="connsiteX44" fmla="*/ 43 w 10000"/>
                <a:gd name="connsiteY44" fmla="*/ 5286 h 10000"/>
                <a:gd name="connsiteX45" fmla="*/ 0 w 10000"/>
                <a:gd name="connsiteY45" fmla="*/ 5429 h 10000"/>
                <a:gd name="connsiteX46" fmla="*/ 43 w 10000"/>
                <a:gd name="connsiteY46" fmla="*/ 5714 h 10000"/>
                <a:gd name="connsiteX47" fmla="*/ 43 w 10000"/>
                <a:gd name="connsiteY47" fmla="*/ 5857 h 10000"/>
                <a:gd name="connsiteX48" fmla="*/ 87 w 10000"/>
                <a:gd name="connsiteY48" fmla="*/ 5929 h 10000"/>
                <a:gd name="connsiteX49" fmla="*/ 217 w 10000"/>
                <a:gd name="connsiteY49" fmla="*/ 6286 h 10000"/>
                <a:gd name="connsiteX0" fmla="*/ 217 w 10096"/>
                <a:gd name="connsiteY0" fmla="*/ 6286 h 10000"/>
                <a:gd name="connsiteX1" fmla="*/ 261 w 10096"/>
                <a:gd name="connsiteY1" fmla="*/ 6286 h 10000"/>
                <a:gd name="connsiteX2" fmla="*/ 1087 w 10096"/>
                <a:gd name="connsiteY2" fmla="*/ 6143 h 10000"/>
                <a:gd name="connsiteX3" fmla="*/ 1739 w 10096"/>
                <a:gd name="connsiteY3" fmla="*/ 7429 h 10000"/>
                <a:gd name="connsiteX4" fmla="*/ 1913 w 10096"/>
                <a:gd name="connsiteY4" fmla="*/ 8214 h 10000"/>
                <a:gd name="connsiteX5" fmla="*/ 2000 w 10096"/>
                <a:gd name="connsiteY5" fmla="*/ 8643 h 10000"/>
                <a:gd name="connsiteX6" fmla="*/ 2174 w 10096"/>
                <a:gd name="connsiteY6" fmla="*/ 8929 h 10000"/>
                <a:gd name="connsiteX7" fmla="*/ 2174 w 10096"/>
                <a:gd name="connsiteY7" fmla="*/ 9000 h 10000"/>
                <a:gd name="connsiteX8" fmla="*/ 2435 w 10096"/>
                <a:gd name="connsiteY8" fmla="*/ 9286 h 10000"/>
                <a:gd name="connsiteX9" fmla="*/ 2826 w 10096"/>
                <a:gd name="connsiteY9" fmla="*/ 9500 h 10000"/>
                <a:gd name="connsiteX10" fmla="*/ 3435 w 10096"/>
                <a:gd name="connsiteY10" fmla="*/ 9643 h 10000"/>
                <a:gd name="connsiteX11" fmla="*/ 3870 w 10096"/>
                <a:gd name="connsiteY11" fmla="*/ 9214 h 10000"/>
                <a:gd name="connsiteX12" fmla="*/ 4174 w 10096"/>
                <a:gd name="connsiteY12" fmla="*/ 9000 h 10000"/>
                <a:gd name="connsiteX13" fmla="*/ 4565 w 10096"/>
                <a:gd name="connsiteY13" fmla="*/ 9500 h 10000"/>
                <a:gd name="connsiteX14" fmla="*/ 5565 w 10096"/>
                <a:gd name="connsiteY14" fmla="*/ 10000 h 10000"/>
                <a:gd name="connsiteX15" fmla="*/ 5565 w 10096"/>
                <a:gd name="connsiteY15" fmla="*/ 10000 h 10000"/>
                <a:gd name="connsiteX16" fmla="*/ 5652 w 10096"/>
                <a:gd name="connsiteY16" fmla="*/ 9357 h 10000"/>
                <a:gd name="connsiteX17" fmla="*/ 6000 w 10096"/>
                <a:gd name="connsiteY17" fmla="*/ 8429 h 10000"/>
                <a:gd name="connsiteX18" fmla="*/ 6043 w 10096"/>
                <a:gd name="connsiteY18" fmla="*/ 7214 h 10000"/>
                <a:gd name="connsiteX19" fmla="*/ 6304 w 10096"/>
                <a:gd name="connsiteY19" fmla="*/ 7000 h 10000"/>
                <a:gd name="connsiteX20" fmla="*/ 6435 w 10096"/>
                <a:gd name="connsiteY20" fmla="*/ 6714 h 10000"/>
                <a:gd name="connsiteX21" fmla="*/ 6435 w 10096"/>
                <a:gd name="connsiteY21" fmla="*/ 6429 h 10000"/>
                <a:gd name="connsiteX22" fmla="*/ 6478 w 10096"/>
                <a:gd name="connsiteY22" fmla="*/ 6357 h 10000"/>
                <a:gd name="connsiteX23" fmla="*/ 6522 w 10096"/>
                <a:gd name="connsiteY23" fmla="*/ 6286 h 10000"/>
                <a:gd name="connsiteX24" fmla="*/ 6913 w 10096"/>
                <a:gd name="connsiteY24" fmla="*/ 6571 h 10000"/>
                <a:gd name="connsiteX25" fmla="*/ 7740 w 10096"/>
                <a:gd name="connsiteY25" fmla="*/ 5000 h 10000"/>
                <a:gd name="connsiteX26" fmla="*/ 8739 w 10096"/>
                <a:gd name="connsiteY26" fmla="*/ 3000 h 10000"/>
                <a:gd name="connsiteX27" fmla="*/ 9000 w 10096"/>
                <a:gd name="connsiteY27" fmla="*/ 2571 h 10000"/>
                <a:gd name="connsiteX28" fmla="*/ 9391 w 10096"/>
                <a:gd name="connsiteY28" fmla="*/ 2429 h 10000"/>
                <a:gd name="connsiteX29" fmla="*/ 9739 w 10096"/>
                <a:gd name="connsiteY29" fmla="*/ 2214 h 10000"/>
                <a:gd name="connsiteX30" fmla="*/ 10087 w 10096"/>
                <a:gd name="connsiteY30" fmla="*/ 929 h 10000"/>
                <a:gd name="connsiteX31" fmla="*/ 10000 w 10096"/>
                <a:gd name="connsiteY31" fmla="*/ 0 h 10000"/>
                <a:gd name="connsiteX32" fmla="*/ 10000 w 10096"/>
                <a:gd name="connsiteY32" fmla="*/ 0 h 10000"/>
                <a:gd name="connsiteX33" fmla="*/ 2087 w 10096"/>
                <a:gd name="connsiteY33" fmla="*/ 143 h 10000"/>
                <a:gd name="connsiteX34" fmla="*/ 2087 w 10096"/>
                <a:gd name="connsiteY34" fmla="*/ 143 h 10000"/>
                <a:gd name="connsiteX35" fmla="*/ 2087 w 10096"/>
                <a:gd name="connsiteY35" fmla="*/ 2071 h 10000"/>
                <a:gd name="connsiteX36" fmla="*/ 1261 w 10096"/>
                <a:gd name="connsiteY36" fmla="*/ 2071 h 10000"/>
                <a:gd name="connsiteX37" fmla="*/ 1174 w 10096"/>
                <a:gd name="connsiteY37" fmla="*/ 2071 h 10000"/>
                <a:gd name="connsiteX38" fmla="*/ 1087 w 10096"/>
                <a:gd name="connsiteY38" fmla="*/ 2500 h 10000"/>
                <a:gd name="connsiteX39" fmla="*/ 783 w 10096"/>
                <a:gd name="connsiteY39" fmla="*/ 3071 h 10000"/>
                <a:gd name="connsiteX40" fmla="*/ 565 w 10096"/>
                <a:gd name="connsiteY40" fmla="*/ 3571 h 10000"/>
                <a:gd name="connsiteX41" fmla="*/ 174 w 10096"/>
                <a:gd name="connsiteY41" fmla="*/ 4214 h 10000"/>
                <a:gd name="connsiteX42" fmla="*/ 130 w 10096"/>
                <a:gd name="connsiteY42" fmla="*/ 4643 h 10000"/>
                <a:gd name="connsiteX43" fmla="*/ 43 w 10096"/>
                <a:gd name="connsiteY43" fmla="*/ 5214 h 10000"/>
                <a:gd name="connsiteX44" fmla="*/ 43 w 10096"/>
                <a:gd name="connsiteY44" fmla="*/ 5286 h 10000"/>
                <a:gd name="connsiteX45" fmla="*/ 0 w 10096"/>
                <a:gd name="connsiteY45" fmla="*/ 5429 h 10000"/>
                <a:gd name="connsiteX46" fmla="*/ 43 w 10096"/>
                <a:gd name="connsiteY46" fmla="*/ 5714 h 10000"/>
                <a:gd name="connsiteX47" fmla="*/ 43 w 10096"/>
                <a:gd name="connsiteY47" fmla="*/ 5857 h 10000"/>
                <a:gd name="connsiteX48" fmla="*/ 87 w 10096"/>
                <a:gd name="connsiteY48" fmla="*/ 5929 h 10000"/>
                <a:gd name="connsiteX49" fmla="*/ 217 w 10096"/>
                <a:gd name="connsiteY49" fmla="*/ 6286 h 10000"/>
                <a:gd name="connsiteX0" fmla="*/ 217 w 10096"/>
                <a:gd name="connsiteY0" fmla="*/ 6286 h 10000"/>
                <a:gd name="connsiteX1" fmla="*/ 261 w 10096"/>
                <a:gd name="connsiteY1" fmla="*/ 6286 h 10000"/>
                <a:gd name="connsiteX2" fmla="*/ 1087 w 10096"/>
                <a:gd name="connsiteY2" fmla="*/ 6143 h 10000"/>
                <a:gd name="connsiteX3" fmla="*/ 1739 w 10096"/>
                <a:gd name="connsiteY3" fmla="*/ 7429 h 10000"/>
                <a:gd name="connsiteX4" fmla="*/ 1913 w 10096"/>
                <a:gd name="connsiteY4" fmla="*/ 8214 h 10000"/>
                <a:gd name="connsiteX5" fmla="*/ 2000 w 10096"/>
                <a:gd name="connsiteY5" fmla="*/ 8643 h 10000"/>
                <a:gd name="connsiteX6" fmla="*/ 2174 w 10096"/>
                <a:gd name="connsiteY6" fmla="*/ 8929 h 10000"/>
                <a:gd name="connsiteX7" fmla="*/ 2174 w 10096"/>
                <a:gd name="connsiteY7" fmla="*/ 9000 h 10000"/>
                <a:gd name="connsiteX8" fmla="*/ 2435 w 10096"/>
                <a:gd name="connsiteY8" fmla="*/ 9286 h 10000"/>
                <a:gd name="connsiteX9" fmla="*/ 2826 w 10096"/>
                <a:gd name="connsiteY9" fmla="*/ 9500 h 10000"/>
                <a:gd name="connsiteX10" fmla="*/ 3435 w 10096"/>
                <a:gd name="connsiteY10" fmla="*/ 9643 h 10000"/>
                <a:gd name="connsiteX11" fmla="*/ 3870 w 10096"/>
                <a:gd name="connsiteY11" fmla="*/ 9214 h 10000"/>
                <a:gd name="connsiteX12" fmla="*/ 4174 w 10096"/>
                <a:gd name="connsiteY12" fmla="*/ 9000 h 10000"/>
                <a:gd name="connsiteX13" fmla="*/ 4565 w 10096"/>
                <a:gd name="connsiteY13" fmla="*/ 9500 h 10000"/>
                <a:gd name="connsiteX14" fmla="*/ 5565 w 10096"/>
                <a:gd name="connsiteY14" fmla="*/ 10000 h 10000"/>
                <a:gd name="connsiteX15" fmla="*/ 5565 w 10096"/>
                <a:gd name="connsiteY15" fmla="*/ 10000 h 10000"/>
                <a:gd name="connsiteX16" fmla="*/ 5652 w 10096"/>
                <a:gd name="connsiteY16" fmla="*/ 9357 h 10000"/>
                <a:gd name="connsiteX17" fmla="*/ 6261 w 10096"/>
                <a:gd name="connsiteY17" fmla="*/ 8572 h 10000"/>
                <a:gd name="connsiteX18" fmla="*/ 6043 w 10096"/>
                <a:gd name="connsiteY18" fmla="*/ 7214 h 10000"/>
                <a:gd name="connsiteX19" fmla="*/ 6304 w 10096"/>
                <a:gd name="connsiteY19" fmla="*/ 7000 h 10000"/>
                <a:gd name="connsiteX20" fmla="*/ 6435 w 10096"/>
                <a:gd name="connsiteY20" fmla="*/ 6714 h 10000"/>
                <a:gd name="connsiteX21" fmla="*/ 6435 w 10096"/>
                <a:gd name="connsiteY21" fmla="*/ 6429 h 10000"/>
                <a:gd name="connsiteX22" fmla="*/ 6478 w 10096"/>
                <a:gd name="connsiteY22" fmla="*/ 6357 h 10000"/>
                <a:gd name="connsiteX23" fmla="*/ 6522 w 10096"/>
                <a:gd name="connsiteY23" fmla="*/ 6286 h 10000"/>
                <a:gd name="connsiteX24" fmla="*/ 6913 w 10096"/>
                <a:gd name="connsiteY24" fmla="*/ 6571 h 10000"/>
                <a:gd name="connsiteX25" fmla="*/ 7740 w 10096"/>
                <a:gd name="connsiteY25" fmla="*/ 5000 h 10000"/>
                <a:gd name="connsiteX26" fmla="*/ 8739 w 10096"/>
                <a:gd name="connsiteY26" fmla="*/ 3000 h 10000"/>
                <a:gd name="connsiteX27" fmla="*/ 9000 w 10096"/>
                <a:gd name="connsiteY27" fmla="*/ 2571 h 10000"/>
                <a:gd name="connsiteX28" fmla="*/ 9391 w 10096"/>
                <a:gd name="connsiteY28" fmla="*/ 2429 h 10000"/>
                <a:gd name="connsiteX29" fmla="*/ 9739 w 10096"/>
                <a:gd name="connsiteY29" fmla="*/ 2214 h 10000"/>
                <a:gd name="connsiteX30" fmla="*/ 10087 w 10096"/>
                <a:gd name="connsiteY30" fmla="*/ 929 h 10000"/>
                <a:gd name="connsiteX31" fmla="*/ 10000 w 10096"/>
                <a:gd name="connsiteY31" fmla="*/ 0 h 10000"/>
                <a:gd name="connsiteX32" fmla="*/ 10000 w 10096"/>
                <a:gd name="connsiteY32" fmla="*/ 0 h 10000"/>
                <a:gd name="connsiteX33" fmla="*/ 2087 w 10096"/>
                <a:gd name="connsiteY33" fmla="*/ 143 h 10000"/>
                <a:gd name="connsiteX34" fmla="*/ 2087 w 10096"/>
                <a:gd name="connsiteY34" fmla="*/ 143 h 10000"/>
                <a:gd name="connsiteX35" fmla="*/ 2087 w 10096"/>
                <a:gd name="connsiteY35" fmla="*/ 2071 h 10000"/>
                <a:gd name="connsiteX36" fmla="*/ 1261 w 10096"/>
                <a:gd name="connsiteY36" fmla="*/ 2071 h 10000"/>
                <a:gd name="connsiteX37" fmla="*/ 1174 w 10096"/>
                <a:gd name="connsiteY37" fmla="*/ 2071 h 10000"/>
                <a:gd name="connsiteX38" fmla="*/ 1087 w 10096"/>
                <a:gd name="connsiteY38" fmla="*/ 2500 h 10000"/>
                <a:gd name="connsiteX39" fmla="*/ 783 w 10096"/>
                <a:gd name="connsiteY39" fmla="*/ 3071 h 10000"/>
                <a:gd name="connsiteX40" fmla="*/ 565 w 10096"/>
                <a:gd name="connsiteY40" fmla="*/ 3571 h 10000"/>
                <a:gd name="connsiteX41" fmla="*/ 174 w 10096"/>
                <a:gd name="connsiteY41" fmla="*/ 4214 h 10000"/>
                <a:gd name="connsiteX42" fmla="*/ 130 w 10096"/>
                <a:gd name="connsiteY42" fmla="*/ 4643 h 10000"/>
                <a:gd name="connsiteX43" fmla="*/ 43 w 10096"/>
                <a:gd name="connsiteY43" fmla="*/ 5214 h 10000"/>
                <a:gd name="connsiteX44" fmla="*/ 43 w 10096"/>
                <a:gd name="connsiteY44" fmla="*/ 5286 h 10000"/>
                <a:gd name="connsiteX45" fmla="*/ 0 w 10096"/>
                <a:gd name="connsiteY45" fmla="*/ 5429 h 10000"/>
                <a:gd name="connsiteX46" fmla="*/ 43 w 10096"/>
                <a:gd name="connsiteY46" fmla="*/ 5714 h 10000"/>
                <a:gd name="connsiteX47" fmla="*/ 43 w 10096"/>
                <a:gd name="connsiteY47" fmla="*/ 5857 h 10000"/>
                <a:gd name="connsiteX48" fmla="*/ 87 w 10096"/>
                <a:gd name="connsiteY48" fmla="*/ 5929 h 10000"/>
                <a:gd name="connsiteX49" fmla="*/ 217 w 10096"/>
                <a:gd name="connsiteY49" fmla="*/ 628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96" h="10000">
                  <a:moveTo>
                    <a:pt x="217" y="6286"/>
                  </a:moveTo>
                  <a:lnTo>
                    <a:pt x="261" y="6286"/>
                  </a:lnTo>
                  <a:cubicBezTo>
                    <a:pt x="478" y="6429"/>
                    <a:pt x="913" y="6214"/>
                    <a:pt x="1087" y="6143"/>
                  </a:cubicBezTo>
                  <a:cubicBezTo>
                    <a:pt x="1217" y="6071"/>
                    <a:pt x="1609" y="7214"/>
                    <a:pt x="1739" y="7429"/>
                  </a:cubicBezTo>
                  <a:cubicBezTo>
                    <a:pt x="1826" y="7571"/>
                    <a:pt x="1870" y="8000"/>
                    <a:pt x="1913" y="8214"/>
                  </a:cubicBezTo>
                  <a:cubicBezTo>
                    <a:pt x="1957" y="8357"/>
                    <a:pt x="1957" y="8500"/>
                    <a:pt x="2000" y="8643"/>
                  </a:cubicBezTo>
                  <a:cubicBezTo>
                    <a:pt x="2043" y="8786"/>
                    <a:pt x="2130" y="8786"/>
                    <a:pt x="2174" y="8929"/>
                  </a:cubicBezTo>
                  <a:lnTo>
                    <a:pt x="2174" y="9000"/>
                  </a:lnTo>
                  <a:cubicBezTo>
                    <a:pt x="2261" y="9071"/>
                    <a:pt x="2348" y="9214"/>
                    <a:pt x="2435" y="9286"/>
                  </a:cubicBezTo>
                  <a:cubicBezTo>
                    <a:pt x="2565" y="9357"/>
                    <a:pt x="2696" y="9357"/>
                    <a:pt x="2826" y="9500"/>
                  </a:cubicBezTo>
                  <a:cubicBezTo>
                    <a:pt x="3087" y="9714"/>
                    <a:pt x="3130" y="9786"/>
                    <a:pt x="3435" y="9643"/>
                  </a:cubicBezTo>
                  <a:cubicBezTo>
                    <a:pt x="3652" y="9571"/>
                    <a:pt x="3739" y="9429"/>
                    <a:pt x="3870" y="9214"/>
                  </a:cubicBezTo>
                  <a:cubicBezTo>
                    <a:pt x="3913" y="9143"/>
                    <a:pt x="4087" y="9000"/>
                    <a:pt x="4174" y="9000"/>
                  </a:cubicBezTo>
                  <a:cubicBezTo>
                    <a:pt x="4304" y="8929"/>
                    <a:pt x="4304" y="9571"/>
                    <a:pt x="4565" y="9500"/>
                  </a:cubicBezTo>
                  <a:cubicBezTo>
                    <a:pt x="4870" y="9429"/>
                    <a:pt x="5261" y="9571"/>
                    <a:pt x="5565" y="10000"/>
                  </a:cubicBezTo>
                  <a:lnTo>
                    <a:pt x="5565" y="10000"/>
                  </a:lnTo>
                  <a:cubicBezTo>
                    <a:pt x="5565" y="9714"/>
                    <a:pt x="5609" y="9500"/>
                    <a:pt x="5652" y="9357"/>
                  </a:cubicBezTo>
                  <a:cubicBezTo>
                    <a:pt x="5739" y="9000"/>
                    <a:pt x="6218" y="8929"/>
                    <a:pt x="6261" y="8572"/>
                  </a:cubicBezTo>
                  <a:cubicBezTo>
                    <a:pt x="6304" y="8214"/>
                    <a:pt x="6000" y="7643"/>
                    <a:pt x="6043" y="7214"/>
                  </a:cubicBezTo>
                  <a:lnTo>
                    <a:pt x="6304" y="7000"/>
                  </a:lnTo>
                  <a:cubicBezTo>
                    <a:pt x="6348" y="7000"/>
                    <a:pt x="6435" y="6786"/>
                    <a:pt x="6435" y="6714"/>
                  </a:cubicBezTo>
                  <a:cubicBezTo>
                    <a:pt x="6435" y="6643"/>
                    <a:pt x="6348" y="6429"/>
                    <a:pt x="6435" y="6429"/>
                  </a:cubicBezTo>
                  <a:cubicBezTo>
                    <a:pt x="6435" y="6357"/>
                    <a:pt x="6478" y="6357"/>
                    <a:pt x="6478" y="6357"/>
                  </a:cubicBezTo>
                  <a:cubicBezTo>
                    <a:pt x="6493" y="6333"/>
                    <a:pt x="6507" y="6310"/>
                    <a:pt x="6522" y="6286"/>
                  </a:cubicBezTo>
                  <a:cubicBezTo>
                    <a:pt x="6565" y="5929"/>
                    <a:pt x="6826" y="6571"/>
                    <a:pt x="6913" y="6571"/>
                  </a:cubicBezTo>
                  <a:cubicBezTo>
                    <a:pt x="7000" y="6143"/>
                    <a:pt x="7740" y="5429"/>
                    <a:pt x="7740" y="5000"/>
                  </a:cubicBezTo>
                  <a:cubicBezTo>
                    <a:pt x="8044" y="4405"/>
                    <a:pt x="8529" y="3405"/>
                    <a:pt x="8739" y="3000"/>
                  </a:cubicBezTo>
                  <a:cubicBezTo>
                    <a:pt x="8949" y="2595"/>
                    <a:pt x="8870" y="3000"/>
                    <a:pt x="9000" y="2571"/>
                  </a:cubicBezTo>
                  <a:cubicBezTo>
                    <a:pt x="9130" y="2286"/>
                    <a:pt x="9304" y="2571"/>
                    <a:pt x="9391" y="2429"/>
                  </a:cubicBezTo>
                  <a:cubicBezTo>
                    <a:pt x="9565" y="2214"/>
                    <a:pt x="9623" y="2464"/>
                    <a:pt x="9739" y="2214"/>
                  </a:cubicBezTo>
                  <a:cubicBezTo>
                    <a:pt x="9855" y="1964"/>
                    <a:pt x="9971" y="1357"/>
                    <a:pt x="10087" y="929"/>
                  </a:cubicBezTo>
                  <a:cubicBezTo>
                    <a:pt x="10131" y="571"/>
                    <a:pt x="10014" y="155"/>
                    <a:pt x="10000" y="0"/>
                  </a:cubicBezTo>
                  <a:lnTo>
                    <a:pt x="10000" y="0"/>
                  </a:lnTo>
                  <a:lnTo>
                    <a:pt x="2087" y="143"/>
                  </a:lnTo>
                  <a:lnTo>
                    <a:pt x="2087" y="143"/>
                  </a:lnTo>
                  <a:lnTo>
                    <a:pt x="2087" y="2071"/>
                  </a:lnTo>
                  <a:lnTo>
                    <a:pt x="1261" y="2071"/>
                  </a:lnTo>
                  <a:lnTo>
                    <a:pt x="1174" y="2071"/>
                  </a:lnTo>
                  <a:cubicBezTo>
                    <a:pt x="1087" y="2214"/>
                    <a:pt x="1087" y="2286"/>
                    <a:pt x="1087" y="2500"/>
                  </a:cubicBezTo>
                  <a:cubicBezTo>
                    <a:pt x="1174" y="3000"/>
                    <a:pt x="957" y="2857"/>
                    <a:pt x="783" y="3071"/>
                  </a:cubicBezTo>
                  <a:cubicBezTo>
                    <a:pt x="652" y="3214"/>
                    <a:pt x="696" y="3357"/>
                    <a:pt x="565" y="3571"/>
                  </a:cubicBezTo>
                  <a:cubicBezTo>
                    <a:pt x="435" y="3714"/>
                    <a:pt x="174" y="3929"/>
                    <a:pt x="174" y="4214"/>
                  </a:cubicBezTo>
                  <a:cubicBezTo>
                    <a:pt x="174" y="4429"/>
                    <a:pt x="217" y="4500"/>
                    <a:pt x="130" y="4643"/>
                  </a:cubicBezTo>
                  <a:cubicBezTo>
                    <a:pt x="43" y="4857"/>
                    <a:pt x="87" y="5000"/>
                    <a:pt x="43" y="5214"/>
                  </a:cubicBezTo>
                  <a:lnTo>
                    <a:pt x="43" y="5286"/>
                  </a:lnTo>
                  <a:cubicBezTo>
                    <a:pt x="43" y="5357"/>
                    <a:pt x="0" y="5357"/>
                    <a:pt x="0" y="5429"/>
                  </a:cubicBezTo>
                  <a:cubicBezTo>
                    <a:pt x="0" y="5500"/>
                    <a:pt x="0" y="5643"/>
                    <a:pt x="43" y="5714"/>
                  </a:cubicBezTo>
                  <a:lnTo>
                    <a:pt x="43" y="5857"/>
                  </a:lnTo>
                  <a:cubicBezTo>
                    <a:pt x="43" y="5857"/>
                    <a:pt x="43" y="5929"/>
                    <a:pt x="87" y="5929"/>
                  </a:cubicBezTo>
                  <a:cubicBezTo>
                    <a:pt x="130" y="6048"/>
                    <a:pt x="174" y="6167"/>
                    <a:pt x="217" y="628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61" name="TOWNS"/>
            <p:cNvSpPr>
              <a:spLocks/>
            </p:cNvSpPr>
            <p:nvPr/>
          </p:nvSpPr>
          <p:spPr bwMode="auto">
            <a:xfrm>
              <a:off x="3829050" y="757238"/>
              <a:ext cx="396875" cy="246063"/>
            </a:xfrm>
            <a:custGeom>
              <a:avLst/>
              <a:gdLst>
                <a:gd name="T0" fmla="*/ 111 w 167"/>
                <a:gd name="T1" fmla="*/ 98 h 103"/>
                <a:gd name="T2" fmla="*/ 114 w 167"/>
                <a:gd name="T3" fmla="*/ 95 h 103"/>
                <a:gd name="T4" fmla="*/ 117 w 167"/>
                <a:gd name="T5" fmla="*/ 93 h 103"/>
                <a:gd name="T6" fmla="*/ 119 w 167"/>
                <a:gd name="T7" fmla="*/ 92 h 103"/>
                <a:gd name="T8" fmla="*/ 120 w 167"/>
                <a:gd name="T9" fmla="*/ 90 h 103"/>
                <a:gd name="T10" fmla="*/ 124 w 167"/>
                <a:gd name="T11" fmla="*/ 86 h 103"/>
                <a:gd name="T12" fmla="*/ 124 w 167"/>
                <a:gd name="T13" fmla="*/ 86 h 103"/>
                <a:gd name="T14" fmla="*/ 121 w 167"/>
                <a:gd name="T15" fmla="*/ 81 h 103"/>
                <a:gd name="T16" fmla="*/ 120 w 167"/>
                <a:gd name="T17" fmla="*/ 80 h 103"/>
                <a:gd name="T18" fmla="*/ 120 w 167"/>
                <a:gd name="T19" fmla="*/ 78 h 103"/>
                <a:gd name="T20" fmla="*/ 119 w 167"/>
                <a:gd name="T21" fmla="*/ 74 h 103"/>
                <a:gd name="T22" fmla="*/ 120 w 167"/>
                <a:gd name="T23" fmla="*/ 72 h 103"/>
                <a:gd name="T24" fmla="*/ 120 w 167"/>
                <a:gd name="T25" fmla="*/ 71 h 103"/>
                <a:gd name="T26" fmla="*/ 122 w 167"/>
                <a:gd name="T27" fmla="*/ 63 h 103"/>
                <a:gd name="T28" fmla="*/ 123 w 167"/>
                <a:gd name="T29" fmla="*/ 57 h 103"/>
                <a:gd name="T30" fmla="*/ 132 w 167"/>
                <a:gd name="T31" fmla="*/ 48 h 103"/>
                <a:gd name="T32" fmla="*/ 137 w 167"/>
                <a:gd name="T33" fmla="*/ 41 h 103"/>
                <a:gd name="T34" fmla="*/ 144 w 167"/>
                <a:gd name="T35" fmla="*/ 33 h 103"/>
                <a:gd name="T36" fmla="*/ 146 w 167"/>
                <a:gd name="T37" fmla="*/ 27 h 103"/>
                <a:gd name="T38" fmla="*/ 148 w 167"/>
                <a:gd name="T39" fmla="*/ 27 h 103"/>
                <a:gd name="T40" fmla="*/ 167 w 167"/>
                <a:gd name="T41" fmla="*/ 27 h 103"/>
                <a:gd name="T42" fmla="*/ 167 w 167"/>
                <a:gd name="T43" fmla="*/ 0 h 103"/>
                <a:gd name="T44" fmla="*/ 167 w 167"/>
                <a:gd name="T45" fmla="*/ 0 h 103"/>
                <a:gd name="T46" fmla="*/ 138 w 167"/>
                <a:gd name="T47" fmla="*/ 0 h 103"/>
                <a:gd name="T48" fmla="*/ 133 w 167"/>
                <a:gd name="T49" fmla="*/ 3 h 103"/>
                <a:gd name="T50" fmla="*/ 6 w 167"/>
                <a:gd name="T51" fmla="*/ 4 h 103"/>
                <a:gd name="T52" fmla="*/ 6 w 167"/>
                <a:gd name="T53" fmla="*/ 4 h 103"/>
                <a:gd name="T54" fmla="*/ 4 w 167"/>
                <a:gd name="T55" fmla="*/ 10 h 103"/>
                <a:gd name="T56" fmla="*/ 11 w 167"/>
                <a:gd name="T57" fmla="*/ 24 h 103"/>
                <a:gd name="T58" fmla="*/ 19 w 167"/>
                <a:gd name="T59" fmla="*/ 34 h 103"/>
                <a:gd name="T60" fmla="*/ 39 w 167"/>
                <a:gd name="T61" fmla="*/ 47 h 103"/>
                <a:gd name="T62" fmla="*/ 47 w 167"/>
                <a:gd name="T63" fmla="*/ 42 h 103"/>
                <a:gd name="T64" fmla="*/ 57 w 167"/>
                <a:gd name="T65" fmla="*/ 42 h 103"/>
                <a:gd name="T66" fmla="*/ 57 w 167"/>
                <a:gd name="T67" fmla="*/ 42 h 103"/>
                <a:gd name="T68" fmla="*/ 58 w 167"/>
                <a:gd name="T69" fmla="*/ 42 h 103"/>
                <a:gd name="T70" fmla="*/ 58 w 167"/>
                <a:gd name="T71" fmla="*/ 43 h 103"/>
                <a:gd name="T72" fmla="*/ 58 w 167"/>
                <a:gd name="T73" fmla="*/ 54 h 103"/>
                <a:gd name="T74" fmla="*/ 58 w 167"/>
                <a:gd name="T75" fmla="*/ 64 h 103"/>
                <a:gd name="T76" fmla="*/ 62 w 167"/>
                <a:gd name="T77" fmla="*/ 74 h 103"/>
                <a:gd name="T78" fmla="*/ 66 w 167"/>
                <a:gd name="T79" fmla="*/ 84 h 103"/>
                <a:gd name="T80" fmla="*/ 67 w 167"/>
                <a:gd name="T81" fmla="*/ 84 h 103"/>
                <a:gd name="T82" fmla="*/ 68 w 167"/>
                <a:gd name="T83" fmla="*/ 85 h 103"/>
                <a:gd name="T84" fmla="*/ 69 w 167"/>
                <a:gd name="T85" fmla="*/ 85 h 103"/>
                <a:gd name="T86" fmla="*/ 70 w 167"/>
                <a:gd name="T87" fmla="*/ 90 h 103"/>
                <a:gd name="T88" fmla="*/ 71 w 167"/>
                <a:gd name="T89" fmla="*/ 100 h 103"/>
                <a:gd name="T90" fmla="*/ 71 w 167"/>
                <a:gd name="T91" fmla="*/ 100 h 103"/>
                <a:gd name="T92" fmla="*/ 78 w 167"/>
                <a:gd name="T93" fmla="*/ 99 h 103"/>
                <a:gd name="T94" fmla="*/ 90 w 167"/>
                <a:gd name="T95" fmla="*/ 97 h 103"/>
                <a:gd name="T96" fmla="*/ 99 w 167"/>
                <a:gd name="T97" fmla="*/ 103 h 103"/>
                <a:gd name="T98" fmla="*/ 104 w 167"/>
                <a:gd name="T99" fmla="*/ 100 h 103"/>
                <a:gd name="T100" fmla="*/ 106 w 167"/>
                <a:gd name="T101" fmla="*/ 99 h 103"/>
                <a:gd name="T102" fmla="*/ 111 w 167"/>
                <a:gd name="T103" fmla="*/ 9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103">
                  <a:moveTo>
                    <a:pt x="111" y="98"/>
                  </a:moveTo>
                  <a:cubicBezTo>
                    <a:pt x="112" y="97"/>
                    <a:pt x="113" y="96"/>
                    <a:pt x="114" y="95"/>
                  </a:cubicBezTo>
                  <a:cubicBezTo>
                    <a:pt x="115" y="95"/>
                    <a:pt x="116" y="94"/>
                    <a:pt x="117" y="93"/>
                  </a:cubicBezTo>
                  <a:cubicBezTo>
                    <a:pt x="118" y="93"/>
                    <a:pt x="118" y="92"/>
                    <a:pt x="119" y="92"/>
                  </a:cubicBezTo>
                  <a:cubicBezTo>
                    <a:pt x="119" y="91"/>
                    <a:pt x="120" y="91"/>
                    <a:pt x="120" y="90"/>
                  </a:cubicBezTo>
                  <a:cubicBezTo>
                    <a:pt x="124" y="86"/>
                    <a:pt x="124" y="86"/>
                    <a:pt x="124" y="86"/>
                  </a:cubicBezTo>
                  <a:cubicBezTo>
                    <a:pt x="124" y="86"/>
                    <a:pt x="124" y="86"/>
                    <a:pt x="124" y="86"/>
                  </a:cubicBezTo>
                  <a:cubicBezTo>
                    <a:pt x="121" y="81"/>
                    <a:pt x="121" y="81"/>
                    <a:pt x="121" y="81"/>
                  </a:cubicBezTo>
                  <a:cubicBezTo>
                    <a:pt x="120" y="81"/>
                    <a:pt x="120" y="80"/>
                    <a:pt x="120" y="80"/>
                  </a:cubicBezTo>
                  <a:cubicBezTo>
                    <a:pt x="120" y="79"/>
                    <a:pt x="120" y="78"/>
                    <a:pt x="120" y="78"/>
                  </a:cubicBezTo>
                  <a:cubicBezTo>
                    <a:pt x="119" y="77"/>
                    <a:pt x="119" y="75"/>
                    <a:pt x="119" y="74"/>
                  </a:cubicBezTo>
                  <a:cubicBezTo>
                    <a:pt x="119" y="73"/>
                    <a:pt x="120" y="73"/>
                    <a:pt x="120" y="72"/>
                  </a:cubicBezTo>
                  <a:cubicBezTo>
                    <a:pt x="120" y="72"/>
                    <a:pt x="120" y="71"/>
                    <a:pt x="120" y="71"/>
                  </a:cubicBezTo>
                  <a:cubicBezTo>
                    <a:pt x="121" y="68"/>
                    <a:pt x="120" y="66"/>
                    <a:pt x="122" y="63"/>
                  </a:cubicBezTo>
                  <a:cubicBezTo>
                    <a:pt x="124" y="61"/>
                    <a:pt x="123" y="60"/>
                    <a:pt x="123" y="57"/>
                  </a:cubicBezTo>
                  <a:cubicBezTo>
                    <a:pt x="123" y="53"/>
                    <a:pt x="129" y="50"/>
                    <a:pt x="132" y="48"/>
                  </a:cubicBezTo>
                  <a:cubicBezTo>
                    <a:pt x="135" y="45"/>
                    <a:pt x="134" y="43"/>
                    <a:pt x="137" y="41"/>
                  </a:cubicBezTo>
                  <a:cubicBezTo>
                    <a:pt x="141" y="38"/>
                    <a:pt x="146" y="40"/>
                    <a:pt x="144" y="33"/>
                  </a:cubicBezTo>
                  <a:cubicBezTo>
                    <a:pt x="144" y="30"/>
                    <a:pt x="144" y="29"/>
                    <a:pt x="146" y="27"/>
                  </a:cubicBezTo>
                  <a:cubicBezTo>
                    <a:pt x="147" y="27"/>
                    <a:pt x="147" y="27"/>
                    <a:pt x="148" y="27"/>
                  </a:cubicBezTo>
                  <a:cubicBezTo>
                    <a:pt x="167" y="27"/>
                    <a:pt x="167" y="27"/>
                    <a:pt x="167" y="27"/>
                  </a:cubicBezTo>
                  <a:cubicBezTo>
                    <a:pt x="167" y="0"/>
                    <a:pt x="167" y="0"/>
                    <a:pt x="167" y="0"/>
                  </a:cubicBezTo>
                  <a:cubicBezTo>
                    <a:pt x="167" y="0"/>
                    <a:pt x="167" y="0"/>
                    <a:pt x="167" y="0"/>
                  </a:cubicBezTo>
                  <a:cubicBezTo>
                    <a:pt x="138" y="0"/>
                    <a:pt x="138" y="0"/>
                    <a:pt x="138" y="0"/>
                  </a:cubicBezTo>
                  <a:cubicBezTo>
                    <a:pt x="133" y="3"/>
                    <a:pt x="133" y="3"/>
                    <a:pt x="133" y="3"/>
                  </a:cubicBezTo>
                  <a:cubicBezTo>
                    <a:pt x="6" y="4"/>
                    <a:pt x="6" y="4"/>
                    <a:pt x="6" y="4"/>
                  </a:cubicBezTo>
                  <a:cubicBezTo>
                    <a:pt x="6" y="4"/>
                    <a:pt x="6" y="4"/>
                    <a:pt x="6" y="4"/>
                  </a:cubicBezTo>
                  <a:cubicBezTo>
                    <a:pt x="4" y="10"/>
                    <a:pt x="4" y="10"/>
                    <a:pt x="4" y="10"/>
                  </a:cubicBezTo>
                  <a:cubicBezTo>
                    <a:pt x="0" y="16"/>
                    <a:pt x="11" y="18"/>
                    <a:pt x="11" y="24"/>
                  </a:cubicBezTo>
                  <a:cubicBezTo>
                    <a:pt x="11" y="31"/>
                    <a:pt x="13" y="33"/>
                    <a:pt x="19" y="34"/>
                  </a:cubicBezTo>
                  <a:cubicBezTo>
                    <a:pt x="28" y="35"/>
                    <a:pt x="33" y="47"/>
                    <a:pt x="39" y="47"/>
                  </a:cubicBezTo>
                  <a:cubicBezTo>
                    <a:pt x="42" y="47"/>
                    <a:pt x="42" y="41"/>
                    <a:pt x="47" y="42"/>
                  </a:cubicBezTo>
                  <a:cubicBezTo>
                    <a:pt x="50" y="43"/>
                    <a:pt x="54" y="42"/>
                    <a:pt x="57" y="42"/>
                  </a:cubicBezTo>
                  <a:cubicBezTo>
                    <a:pt x="57" y="42"/>
                    <a:pt x="57" y="42"/>
                    <a:pt x="57" y="42"/>
                  </a:cubicBezTo>
                  <a:cubicBezTo>
                    <a:pt x="58" y="42"/>
                    <a:pt x="58" y="42"/>
                    <a:pt x="58" y="42"/>
                  </a:cubicBezTo>
                  <a:cubicBezTo>
                    <a:pt x="58" y="43"/>
                    <a:pt x="58" y="43"/>
                    <a:pt x="58" y="43"/>
                  </a:cubicBezTo>
                  <a:cubicBezTo>
                    <a:pt x="59" y="43"/>
                    <a:pt x="58" y="53"/>
                    <a:pt x="58" y="54"/>
                  </a:cubicBezTo>
                  <a:cubicBezTo>
                    <a:pt x="58" y="57"/>
                    <a:pt x="58" y="61"/>
                    <a:pt x="58" y="64"/>
                  </a:cubicBezTo>
                  <a:cubicBezTo>
                    <a:pt x="60" y="69"/>
                    <a:pt x="62" y="68"/>
                    <a:pt x="62" y="74"/>
                  </a:cubicBezTo>
                  <a:cubicBezTo>
                    <a:pt x="62" y="78"/>
                    <a:pt x="62" y="83"/>
                    <a:pt x="66" y="84"/>
                  </a:cubicBezTo>
                  <a:cubicBezTo>
                    <a:pt x="67" y="84"/>
                    <a:pt x="67" y="84"/>
                    <a:pt x="67" y="84"/>
                  </a:cubicBezTo>
                  <a:cubicBezTo>
                    <a:pt x="68" y="84"/>
                    <a:pt x="68" y="85"/>
                    <a:pt x="68" y="85"/>
                  </a:cubicBezTo>
                  <a:cubicBezTo>
                    <a:pt x="68" y="85"/>
                    <a:pt x="68" y="85"/>
                    <a:pt x="69" y="85"/>
                  </a:cubicBezTo>
                  <a:cubicBezTo>
                    <a:pt x="69" y="87"/>
                    <a:pt x="70" y="88"/>
                    <a:pt x="70" y="90"/>
                  </a:cubicBezTo>
                  <a:cubicBezTo>
                    <a:pt x="71" y="100"/>
                    <a:pt x="71" y="100"/>
                    <a:pt x="71" y="100"/>
                  </a:cubicBezTo>
                  <a:cubicBezTo>
                    <a:pt x="71" y="100"/>
                    <a:pt x="71" y="100"/>
                    <a:pt x="71" y="100"/>
                  </a:cubicBezTo>
                  <a:cubicBezTo>
                    <a:pt x="73" y="101"/>
                    <a:pt x="76" y="99"/>
                    <a:pt x="78" y="99"/>
                  </a:cubicBezTo>
                  <a:cubicBezTo>
                    <a:pt x="82" y="98"/>
                    <a:pt x="86" y="96"/>
                    <a:pt x="90" y="97"/>
                  </a:cubicBezTo>
                  <a:cubicBezTo>
                    <a:pt x="94" y="99"/>
                    <a:pt x="95" y="103"/>
                    <a:pt x="99" y="103"/>
                  </a:cubicBezTo>
                  <a:cubicBezTo>
                    <a:pt x="101" y="102"/>
                    <a:pt x="103" y="101"/>
                    <a:pt x="104" y="100"/>
                  </a:cubicBezTo>
                  <a:cubicBezTo>
                    <a:pt x="105" y="99"/>
                    <a:pt x="106" y="99"/>
                    <a:pt x="106" y="99"/>
                  </a:cubicBezTo>
                  <a:cubicBezTo>
                    <a:pt x="111" y="98"/>
                    <a:pt x="111" y="98"/>
                    <a:pt x="111" y="9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62" name="CAMDEN"/>
            <p:cNvSpPr>
              <a:spLocks noEditPoints="1"/>
            </p:cNvSpPr>
            <p:nvPr/>
          </p:nvSpPr>
          <p:spPr bwMode="auto">
            <a:xfrm>
              <a:off x="5815013" y="5248275"/>
              <a:ext cx="530225" cy="546100"/>
            </a:xfrm>
            <a:custGeom>
              <a:avLst/>
              <a:gdLst>
                <a:gd name="T0" fmla="*/ 208 w 223"/>
                <a:gd name="T1" fmla="*/ 174 h 229"/>
                <a:gd name="T2" fmla="*/ 222 w 223"/>
                <a:gd name="T3" fmla="*/ 122 h 229"/>
                <a:gd name="T4" fmla="*/ 213 w 223"/>
                <a:gd name="T5" fmla="*/ 116 h 229"/>
                <a:gd name="T6" fmla="*/ 203 w 223"/>
                <a:gd name="T7" fmla="*/ 122 h 229"/>
                <a:gd name="T8" fmla="*/ 200 w 223"/>
                <a:gd name="T9" fmla="*/ 148 h 229"/>
                <a:gd name="T10" fmla="*/ 194 w 223"/>
                <a:gd name="T11" fmla="*/ 191 h 229"/>
                <a:gd name="T12" fmla="*/ 196 w 223"/>
                <a:gd name="T13" fmla="*/ 225 h 229"/>
                <a:gd name="T14" fmla="*/ 201 w 223"/>
                <a:gd name="T15" fmla="*/ 218 h 229"/>
                <a:gd name="T16" fmla="*/ 199 w 223"/>
                <a:gd name="T17" fmla="*/ 202 h 229"/>
                <a:gd name="T18" fmla="*/ 153 w 223"/>
                <a:gd name="T19" fmla="*/ 30 h 229"/>
                <a:gd name="T20" fmla="*/ 153 w 223"/>
                <a:gd name="T21" fmla="*/ 57 h 229"/>
                <a:gd name="T22" fmla="*/ 173 w 223"/>
                <a:gd name="T23" fmla="*/ 63 h 229"/>
                <a:gd name="T24" fmla="*/ 160 w 223"/>
                <a:gd name="T25" fmla="*/ 81 h 229"/>
                <a:gd name="T26" fmla="*/ 154 w 223"/>
                <a:gd name="T27" fmla="*/ 99 h 229"/>
                <a:gd name="T28" fmla="*/ 168 w 223"/>
                <a:gd name="T29" fmla="*/ 109 h 229"/>
                <a:gd name="T30" fmla="*/ 178 w 223"/>
                <a:gd name="T31" fmla="*/ 122 h 229"/>
                <a:gd name="T32" fmla="*/ 174 w 223"/>
                <a:gd name="T33" fmla="*/ 150 h 229"/>
                <a:gd name="T34" fmla="*/ 162 w 223"/>
                <a:gd name="T35" fmla="*/ 140 h 229"/>
                <a:gd name="T36" fmla="*/ 143 w 223"/>
                <a:gd name="T37" fmla="*/ 154 h 229"/>
                <a:gd name="T38" fmla="*/ 155 w 223"/>
                <a:gd name="T39" fmla="*/ 162 h 229"/>
                <a:gd name="T40" fmla="*/ 164 w 223"/>
                <a:gd name="T41" fmla="*/ 174 h 229"/>
                <a:gd name="T42" fmla="*/ 183 w 223"/>
                <a:gd name="T43" fmla="*/ 194 h 229"/>
                <a:gd name="T44" fmla="*/ 178 w 223"/>
                <a:gd name="T45" fmla="*/ 193 h 229"/>
                <a:gd name="T46" fmla="*/ 176 w 223"/>
                <a:gd name="T47" fmla="*/ 216 h 229"/>
                <a:gd name="T48" fmla="*/ 161 w 223"/>
                <a:gd name="T49" fmla="*/ 225 h 229"/>
                <a:gd name="T50" fmla="*/ 156 w 223"/>
                <a:gd name="T51" fmla="*/ 226 h 229"/>
                <a:gd name="T52" fmla="*/ 147 w 223"/>
                <a:gd name="T53" fmla="*/ 225 h 229"/>
                <a:gd name="T54" fmla="*/ 145 w 223"/>
                <a:gd name="T55" fmla="*/ 226 h 229"/>
                <a:gd name="T56" fmla="*/ 136 w 223"/>
                <a:gd name="T57" fmla="*/ 226 h 229"/>
                <a:gd name="T58" fmla="*/ 120 w 223"/>
                <a:gd name="T59" fmla="*/ 220 h 229"/>
                <a:gd name="T60" fmla="*/ 112 w 223"/>
                <a:gd name="T61" fmla="*/ 215 h 229"/>
                <a:gd name="T62" fmla="*/ 82 w 223"/>
                <a:gd name="T63" fmla="*/ 204 h 229"/>
                <a:gd name="T64" fmla="*/ 59 w 223"/>
                <a:gd name="T65" fmla="*/ 193 h 229"/>
                <a:gd name="T66" fmla="*/ 22 w 223"/>
                <a:gd name="T67" fmla="*/ 183 h 229"/>
                <a:gd name="T68" fmla="*/ 15 w 223"/>
                <a:gd name="T69" fmla="*/ 170 h 229"/>
                <a:gd name="T70" fmla="*/ 9 w 223"/>
                <a:gd name="T71" fmla="*/ 126 h 229"/>
                <a:gd name="T72" fmla="*/ 9 w 223"/>
                <a:gd name="T73" fmla="*/ 99 h 229"/>
                <a:gd name="T74" fmla="*/ 9 w 223"/>
                <a:gd name="T75" fmla="*/ 62 h 229"/>
                <a:gd name="T76" fmla="*/ 8 w 223"/>
                <a:gd name="T77" fmla="*/ 62 h 229"/>
                <a:gd name="T78" fmla="*/ 0 w 223"/>
                <a:gd name="T79" fmla="*/ 61 h 229"/>
                <a:gd name="T80" fmla="*/ 37 w 223"/>
                <a:gd name="T81" fmla="*/ 34 h 229"/>
                <a:gd name="T82" fmla="*/ 56 w 223"/>
                <a:gd name="T83" fmla="*/ 13 h 229"/>
                <a:gd name="T84" fmla="*/ 65 w 223"/>
                <a:gd name="T85" fmla="*/ 0 h 229"/>
                <a:gd name="T86" fmla="*/ 72 w 223"/>
                <a:gd name="T87" fmla="*/ 0 h 229"/>
                <a:gd name="T88" fmla="*/ 81 w 223"/>
                <a:gd name="T89" fmla="*/ 10 h 229"/>
                <a:gd name="T90" fmla="*/ 99 w 223"/>
                <a:gd name="T91" fmla="*/ 20 h 229"/>
                <a:gd name="T92" fmla="*/ 115 w 223"/>
                <a:gd name="T93" fmla="*/ 24 h 229"/>
                <a:gd name="T94" fmla="*/ 145 w 223"/>
                <a:gd name="T95" fmla="*/ 20 h 229"/>
                <a:gd name="T96" fmla="*/ 154 w 223"/>
                <a:gd name="T97" fmla="*/ 2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3" h="229">
                  <a:moveTo>
                    <a:pt x="199" y="202"/>
                  </a:moveTo>
                  <a:cubicBezTo>
                    <a:pt x="199" y="191"/>
                    <a:pt x="203" y="184"/>
                    <a:pt x="208" y="174"/>
                  </a:cubicBezTo>
                  <a:cubicBezTo>
                    <a:pt x="213" y="166"/>
                    <a:pt x="215" y="155"/>
                    <a:pt x="218" y="146"/>
                  </a:cubicBezTo>
                  <a:cubicBezTo>
                    <a:pt x="221" y="139"/>
                    <a:pt x="221" y="130"/>
                    <a:pt x="222" y="122"/>
                  </a:cubicBezTo>
                  <a:cubicBezTo>
                    <a:pt x="222" y="120"/>
                    <a:pt x="223" y="93"/>
                    <a:pt x="217" y="102"/>
                  </a:cubicBezTo>
                  <a:cubicBezTo>
                    <a:pt x="214" y="107"/>
                    <a:pt x="212" y="110"/>
                    <a:pt x="213" y="116"/>
                  </a:cubicBezTo>
                  <a:cubicBezTo>
                    <a:pt x="213" y="118"/>
                    <a:pt x="219" y="130"/>
                    <a:pt x="215" y="130"/>
                  </a:cubicBezTo>
                  <a:cubicBezTo>
                    <a:pt x="210" y="130"/>
                    <a:pt x="208" y="122"/>
                    <a:pt x="203" y="122"/>
                  </a:cubicBezTo>
                  <a:cubicBezTo>
                    <a:pt x="201" y="129"/>
                    <a:pt x="201" y="132"/>
                    <a:pt x="203" y="140"/>
                  </a:cubicBezTo>
                  <a:cubicBezTo>
                    <a:pt x="204" y="142"/>
                    <a:pt x="205" y="156"/>
                    <a:pt x="200" y="148"/>
                  </a:cubicBezTo>
                  <a:cubicBezTo>
                    <a:pt x="192" y="137"/>
                    <a:pt x="194" y="172"/>
                    <a:pt x="194" y="176"/>
                  </a:cubicBezTo>
                  <a:cubicBezTo>
                    <a:pt x="193" y="181"/>
                    <a:pt x="194" y="187"/>
                    <a:pt x="194" y="191"/>
                  </a:cubicBezTo>
                  <a:cubicBezTo>
                    <a:pt x="194" y="199"/>
                    <a:pt x="194" y="207"/>
                    <a:pt x="189" y="213"/>
                  </a:cubicBezTo>
                  <a:cubicBezTo>
                    <a:pt x="185" y="217"/>
                    <a:pt x="195" y="221"/>
                    <a:pt x="196" y="225"/>
                  </a:cubicBezTo>
                  <a:cubicBezTo>
                    <a:pt x="198" y="225"/>
                    <a:pt x="200" y="226"/>
                    <a:pt x="201" y="227"/>
                  </a:cubicBezTo>
                  <a:cubicBezTo>
                    <a:pt x="206" y="229"/>
                    <a:pt x="201" y="220"/>
                    <a:pt x="201" y="218"/>
                  </a:cubicBezTo>
                  <a:cubicBezTo>
                    <a:pt x="201" y="214"/>
                    <a:pt x="199" y="210"/>
                    <a:pt x="199" y="205"/>
                  </a:cubicBezTo>
                  <a:cubicBezTo>
                    <a:pt x="199" y="202"/>
                    <a:pt x="199" y="202"/>
                    <a:pt x="199" y="202"/>
                  </a:cubicBezTo>
                  <a:close/>
                  <a:moveTo>
                    <a:pt x="154" y="27"/>
                  </a:moveTo>
                  <a:cubicBezTo>
                    <a:pt x="154" y="27"/>
                    <a:pt x="153" y="28"/>
                    <a:pt x="153" y="30"/>
                  </a:cubicBezTo>
                  <a:cubicBezTo>
                    <a:pt x="152" y="33"/>
                    <a:pt x="149" y="39"/>
                    <a:pt x="151" y="41"/>
                  </a:cubicBezTo>
                  <a:cubicBezTo>
                    <a:pt x="157" y="45"/>
                    <a:pt x="151" y="51"/>
                    <a:pt x="153" y="57"/>
                  </a:cubicBezTo>
                  <a:cubicBezTo>
                    <a:pt x="154" y="62"/>
                    <a:pt x="165" y="56"/>
                    <a:pt x="168" y="60"/>
                  </a:cubicBezTo>
                  <a:cubicBezTo>
                    <a:pt x="165" y="69"/>
                    <a:pt x="165" y="70"/>
                    <a:pt x="173" y="63"/>
                  </a:cubicBezTo>
                  <a:cubicBezTo>
                    <a:pt x="177" y="59"/>
                    <a:pt x="181" y="79"/>
                    <a:pt x="178" y="80"/>
                  </a:cubicBezTo>
                  <a:cubicBezTo>
                    <a:pt x="174" y="82"/>
                    <a:pt x="161" y="77"/>
                    <a:pt x="160" y="81"/>
                  </a:cubicBezTo>
                  <a:cubicBezTo>
                    <a:pt x="159" y="81"/>
                    <a:pt x="155" y="87"/>
                    <a:pt x="154" y="88"/>
                  </a:cubicBezTo>
                  <a:cubicBezTo>
                    <a:pt x="152" y="91"/>
                    <a:pt x="155" y="95"/>
                    <a:pt x="154" y="99"/>
                  </a:cubicBezTo>
                  <a:cubicBezTo>
                    <a:pt x="153" y="103"/>
                    <a:pt x="152" y="108"/>
                    <a:pt x="153" y="112"/>
                  </a:cubicBezTo>
                  <a:cubicBezTo>
                    <a:pt x="159" y="112"/>
                    <a:pt x="161" y="104"/>
                    <a:pt x="168" y="109"/>
                  </a:cubicBezTo>
                  <a:cubicBezTo>
                    <a:pt x="170" y="111"/>
                    <a:pt x="178" y="110"/>
                    <a:pt x="179" y="112"/>
                  </a:cubicBezTo>
                  <a:cubicBezTo>
                    <a:pt x="181" y="114"/>
                    <a:pt x="179" y="119"/>
                    <a:pt x="178" y="122"/>
                  </a:cubicBezTo>
                  <a:cubicBezTo>
                    <a:pt x="176" y="127"/>
                    <a:pt x="173" y="127"/>
                    <a:pt x="175" y="132"/>
                  </a:cubicBezTo>
                  <a:cubicBezTo>
                    <a:pt x="176" y="137"/>
                    <a:pt x="175" y="144"/>
                    <a:pt x="174" y="150"/>
                  </a:cubicBezTo>
                  <a:cubicBezTo>
                    <a:pt x="176" y="153"/>
                    <a:pt x="174" y="158"/>
                    <a:pt x="173" y="162"/>
                  </a:cubicBezTo>
                  <a:cubicBezTo>
                    <a:pt x="170" y="162"/>
                    <a:pt x="166" y="142"/>
                    <a:pt x="162" y="140"/>
                  </a:cubicBezTo>
                  <a:cubicBezTo>
                    <a:pt x="160" y="141"/>
                    <a:pt x="154" y="149"/>
                    <a:pt x="152" y="151"/>
                  </a:cubicBezTo>
                  <a:cubicBezTo>
                    <a:pt x="149" y="154"/>
                    <a:pt x="147" y="157"/>
                    <a:pt x="143" y="154"/>
                  </a:cubicBezTo>
                  <a:cubicBezTo>
                    <a:pt x="136" y="148"/>
                    <a:pt x="137" y="168"/>
                    <a:pt x="145" y="166"/>
                  </a:cubicBezTo>
                  <a:cubicBezTo>
                    <a:pt x="149" y="165"/>
                    <a:pt x="151" y="162"/>
                    <a:pt x="155" y="162"/>
                  </a:cubicBezTo>
                  <a:cubicBezTo>
                    <a:pt x="158" y="162"/>
                    <a:pt x="159" y="163"/>
                    <a:pt x="162" y="162"/>
                  </a:cubicBezTo>
                  <a:cubicBezTo>
                    <a:pt x="167" y="162"/>
                    <a:pt x="164" y="171"/>
                    <a:pt x="164" y="174"/>
                  </a:cubicBezTo>
                  <a:cubicBezTo>
                    <a:pt x="164" y="176"/>
                    <a:pt x="171" y="181"/>
                    <a:pt x="173" y="184"/>
                  </a:cubicBezTo>
                  <a:cubicBezTo>
                    <a:pt x="176" y="188"/>
                    <a:pt x="183" y="188"/>
                    <a:pt x="183" y="194"/>
                  </a:cubicBezTo>
                  <a:cubicBezTo>
                    <a:pt x="181" y="194"/>
                    <a:pt x="180" y="193"/>
                    <a:pt x="178" y="193"/>
                  </a:cubicBezTo>
                  <a:cubicBezTo>
                    <a:pt x="178" y="193"/>
                    <a:pt x="178" y="193"/>
                    <a:pt x="178" y="193"/>
                  </a:cubicBezTo>
                  <a:cubicBezTo>
                    <a:pt x="178" y="197"/>
                    <a:pt x="178" y="201"/>
                    <a:pt x="178" y="205"/>
                  </a:cubicBezTo>
                  <a:cubicBezTo>
                    <a:pt x="177" y="209"/>
                    <a:pt x="176" y="212"/>
                    <a:pt x="176" y="216"/>
                  </a:cubicBezTo>
                  <a:cubicBezTo>
                    <a:pt x="176" y="223"/>
                    <a:pt x="165" y="207"/>
                    <a:pt x="165" y="216"/>
                  </a:cubicBezTo>
                  <a:cubicBezTo>
                    <a:pt x="165" y="217"/>
                    <a:pt x="165" y="228"/>
                    <a:pt x="161" y="225"/>
                  </a:cubicBezTo>
                  <a:cubicBezTo>
                    <a:pt x="159" y="223"/>
                    <a:pt x="157" y="225"/>
                    <a:pt x="156" y="226"/>
                  </a:cubicBezTo>
                  <a:cubicBezTo>
                    <a:pt x="156" y="226"/>
                    <a:pt x="156" y="226"/>
                    <a:pt x="156" y="226"/>
                  </a:cubicBezTo>
                  <a:cubicBezTo>
                    <a:pt x="150" y="223"/>
                    <a:pt x="150" y="223"/>
                    <a:pt x="150" y="223"/>
                  </a:cubicBezTo>
                  <a:cubicBezTo>
                    <a:pt x="149" y="224"/>
                    <a:pt x="147" y="223"/>
                    <a:pt x="147" y="225"/>
                  </a:cubicBezTo>
                  <a:cubicBezTo>
                    <a:pt x="147" y="225"/>
                    <a:pt x="146" y="225"/>
                    <a:pt x="146" y="226"/>
                  </a:cubicBezTo>
                  <a:cubicBezTo>
                    <a:pt x="146" y="226"/>
                    <a:pt x="145" y="226"/>
                    <a:pt x="145" y="226"/>
                  </a:cubicBezTo>
                  <a:cubicBezTo>
                    <a:pt x="144" y="220"/>
                    <a:pt x="144" y="220"/>
                    <a:pt x="144" y="220"/>
                  </a:cubicBezTo>
                  <a:cubicBezTo>
                    <a:pt x="141" y="219"/>
                    <a:pt x="139" y="224"/>
                    <a:pt x="136" y="226"/>
                  </a:cubicBezTo>
                  <a:cubicBezTo>
                    <a:pt x="134" y="227"/>
                    <a:pt x="134" y="220"/>
                    <a:pt x="132" y="219"/>
                  </a:cubicBezTo>
                  <a:cubicBezTo>
                    <a:pt x="130" y="218"/>
                    <a:pt x="124" y="222"/>
                    <a:pt x="120" y="220"/>
                  </a:cubicBezTo>
                  <a:cubicBezTo>
                    <a:pt x="119" y="220"/>
                    <a:pt x="116" y="212"/>
                    <a:pt x="116" y="210"/>
                  </a:cubicBezTo>
                  <a:cubicBezTo>
                    <a:pt x="115" y="210"/>
                    <a:pt x="114" y="215"/>
                    <a:pt x="112" y="215"/>
                  </a:cubicBezTo>
                  <a:cubicBezTo>
                    <a:pt x="109" y="216"/>
                    <a:pt x="111" y="212"/>
                    <a:pt x="108" y="211"/>
                  </a:cubicBezTo>
                  <a:cubicBezTo>
                    <a:pt x="96" y="210"/>
                    <a:pt x="91" y="215"/>
                    <a:pt x="82" y="204"/>
                  </a:cubicBezTo>
                  <a:cubicBezTo>
                    <a:pt x="70" y="192"/>
                    <a:pt x="73" y="204"/>
                    <a:pt x="63" y="202"/>
                  </a:cubicBezTo>
                  <a:cubicBezTo>
                    <a:pt x="63" y="201"/>
                    <a:pt x="60" y="193"/>
                    <a:pt x="59" y="193"/>
                  </a:cubicBezTo>
                  <a:cubicBezTo>
                    <a:pt x="59" y="190"/>
                    <a:pt x="39" y="191"/>
                    <a:pt x="35" y="190"/>
                  </a:cubicBezTo>
                  <a:cubicBezTo>
                    <a:pt x="30" y="189"/>
                    <a:pt x="25" y="187"/>
                    <a:pt x="22" y="183"/>
                  </a:cubicBezTo>
                  <a:cubicBezTo>
                    <a:pt x="20" y="180"/>
                    <a:pt x="19" y="170"/>
                    <a:pt x="15" y="170"/>
                  </a:cubicBezTo>
                  <a:cubicBezTo>
                    <a:pt x="15" y="170"/>
                    <a:pt x="15" y="170"/>
                    <a:pt x="15" y="170"/>
                  </a:cubicBezTo>
                  <a:cubicBezTo>
                    <a:pt x="15" y="128"/>
                    <a:pt x="15" y="128"/>
                    <a:pt x="15" y="128"/>
                  </a:cubicBezTo>
                  <a:cubicBezTo>
                    <a:pt x="14" y="128"/>
                    <a:pt x="9" y="128"/>
                    <a:pt x="9" y="126"/>
                  </a:cubicBezTo>
                  <a:cubicBezTo>
                    <a:pt x="9" y="124"/>
                    <a:pt x="8" y="120"/>
                    <a:pt x="10" y="118"/>
                  </a:cubicBezTo>
                  <a:cubicBezTo>
                    <a:pt x="17" y="111"/>
                    <a:pt x="17" y="107"/>
                    <a:pt x="9" y="99"/>
                  </a:cubicBezTo>
                  <a:cubicBezTo>
                    <a:pt x="4" y="95"/>
                    <a:pt x="9" y="90"/>
                    <a:pt x="10" y="85"/>
                  </a:cubicBezTo>
                  <a:cubicBezTo>
                    <a:pt x="13" y="77"/>
                    <a:pt x="9" y="70"/>
                    <a:pt x="9" y="62"/>
                  </a:cubicBezTo>
                  <a:cubicBezTo>
                    <a:pt x="9" y="62"/>
                    <a:pt x="9" y="62"/>
                    <a:pt x="9" y="62"/>
                  </a:cubicBezTo>
                  <a:cubicBezTo>
                    <a:pt x="8" y="62"/>
                    <a:pt x="8" y="62"/>
                    <a:pt x="8" y="62"/>
                  </a:cubicBezTo>
                  <a:cubicBezTo>
                    <a:pt x="5" y="62"/>
                    <a:pt x="3" y="61"/>
                    <a:pt x="0" y="61"/>
                  </a:cubicBezTo>
                  <a:cubicBezTo>
                    <a:pt x="0" y="61"/>
                    <a:pt x="0" y="61"/>
                    <a:pt x="0" y="61"/>
                  </a:cubicBezTo>
                  <a:cubicBezTo>
                    <a:pt x="0" y="55"/>
                    <a:pt x="6" y="39"/>
                    <a:pt x="12" y="36"/>
                  </a:cubicBezTo>
                  <a:cubicBezTo>
                    <a:pt x="16" y="34"/>
                    <a:pt x="36" y="37"/>
                    <a:pt x="37" y="34"/>
                  </a:cubicBezTo>
                  <a:cubicBezTo>
                    <a:pt x="40" y="33"/>
                    <a:pt x="46" y="18"/>
                    <a:pt x="49" y="15"/>
                  </a:cubicBezTo>
                  <a:cubicBezTo>
                    <a:pt x="51" y="13"/>
                    <a:pt x="54" y="14"/>
                    <a:pt x="56" y="13"/>
                  </a:cubicBezTo>
                  <a:cubicBezTo>
                    <a:pt x="59" y="11"/>
                    <a:pt x="61" y="8"/>
                    <a:pt x="63" y="6"/>
                  </a:cubicBezTo>
                  <a:cubicBezTo>
                    <a:pt x="65" y="0"/>
                    <a:pt x="65" y="0"/>
                    <a:pt x="65" y="0"/>
                  </a:cubicBezTo>
                  <a:cubicBezTo>
                    <a:pt x="65" y="0"/>
                    <a:pt x="65" y="0"/>
                    <a:pt x="65" y="0"/>
                  </a:cubicBezTo>
                  <a:cubicBezTo>
                    <a:pt x="68" y="1"/>
                    <a:pt x="69" y="0"/>
                    <a:pt x="72" y="0"/>
                  </a:cubicBezTo>
                  <a:cubicBezTo>
                    <a:pt x="72" y="3"/>
                    <a:pt x="71" y="6"/>
                    <a:pt x="71" y="9"/>
                  </a:cubicBezTo>
                  <a:cubicBezTo>
                    <a:pt x="74" y="9"/>
                    <a:pt x="77" y="10"/>
                    <a:pt x="81" y="10"/>
                  </a:cubicBezTo>
                  <a:cubicBezTo>
                    <a:pt x="84" y="10"/>
                    <a:pt x="86" y="10"/>
                    <a:pt x="89" y="12"/>
                  </a:cubicBezTo>
                  <a:cubicBezTo>
                    <a:pt x="92" y="14"/>
                    <a:pt x="96" y="19"/>
                    <a:pt x="99" y="20"/>
                  </a:cubicBezTo>
                  <a:cubicBezTo>
                    <a:pt x="102" y="21"/>
                    <a:pt x="105" y="22"/>
                    <a:pt x="108" y="22"/>
                  </a:cubicBezTo>
                  <a:cubicBezTo>
                    <a:pt x="110" y="23"/>
                    <a:pt x="113" y="23"/>
                    <a:pt x="115" y="24"/>
                  </a:cubicBezTo>
                  <a:cubicBezTo>
                    <a:pt x="119" y="30"/>
                    <a:pt x="131" y="26"/>
                    <a:pt x="135" y="24"/>
                  </a:cubicBezTo>
                  <a:cubicBezTo>
                    <a:pt x="139" y="23"/>
                    <a:pt x="142" y="21"/>
                    <a:pt x="145" y="20"/>
                  </a:cubicBezTo>
                  <a:cubicBezTo>
                    <a:pt x="147" y="19"/>
                    <a:pt x="150" y="18"/>
                    <a:pt x="152" y="20"/>
                  </a:cubicBezTo>
                  <a:cubicBezTo>
                    <a:pt x="152" y="21"/>
                    <a:pt x="154" y="26"/>
                    <a:pt x="154" y="2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63" name="CHARLTON"/>
            <p:cNvSpPr>
              <a:spLocks/>
            </p:cNvSpPr>
            <p:nvPr/>
          </p:nvSpPr>
          <p:spPr bwMode="auto">
            <a:xfrm>
              <a:off x="5340349" y="5357813"/>
              <a:ext cx="509875" cy="839838"/>
            </a:xfrm>
            <a:custGeom>
              <a:avLst/>
              <a:gdLst>
                <a:gd name="T0" fmla="*/ 199 w 216"/>
                <a:gd name="T1" fmla="*/ 15 h 357"/>
                <a:gd name="T2" fmla="*/ 207 w 216"/>
                <a:gd name="T3" fmla="*/ 16 h 357"/>
                <a:gd name="T4" fmla="*/ 208 w 216"/>
                <a:gd name="T5" fmla="*/ 16 h 357"/>
                <a:gd name="T6" fmla="*/ 208 w 216"/>
                <a:gd name="T7" fmla="*/ 16 h 357"/>
                <a:gd name="T8" fmla="*/ 209 w 216"/>
                <a:gd name="T9" fmla="*/ 39 h 357"/>
                <a:gd name="T10" fmla="*/ 208 w 216"/>
                <a:gd name="T11" fmla="*/ 53 h 357"/>
                <a:gd name="T12" fmla="*/ 209 w 216"/>
                <a:gd name="T13" fmla="*/ 72 h 357"/>
                <a:gd name="T14" fmla="*/ 208 w 216"/>
                <a:gd name="T15" fmla="*/ 80 h 357"/>
                <a:gd name="T16" fmla="*/ 214 w 216"/>
                <a:gd name="T17" fmla="*/ 82 h 357"/>
                <a:gd name="T18" fmla="*/ 214 w 216"/>
                <a:gd name="T19" fmla="*/ 124 h 357"/>
                <a:gd name="T20" fmla="*/ 214 w 216"/>
                <a:gd name="T21" fmla="*/ 124 h 357"/>
                <a:gd name="T22" fmla="*/ 207 w 216"/>
                <a:gd name="T23" fmla="*/ 132 h 357"/>
                <a:gd name="T24" fmla="*/ 191 w 216"/>
                <a:gd name="T25" fmla="*/ 129 h 357"/>
                <a:gd name="T26" fmla="*/ 188 w 216"/>
                <a:gd name="T27" fmla="*/ 141 h 357"/>
                <a:gd name="T28" fmla="*/ 184 w 216"/>
                <a:gd name="T29" fmla="*/ 151 h 357"/>
                <a:gd name="T30" fmla="*/ 175 w 216"/>
                <a:gd name="T31" fmla="*/ 145 h 357"/>
                <a:gd name="T32" fmla="*/ 165 w 216"/>
                <a:gd name="T33" fmla="*/ 144 h 357"/>
                <a:gd name="T34" fmla="*/ 166 w 216"/>
                <a:gd name="T35" fmla="*/ 148 h 357"/>
                <a:gd name="T36" fmla="*/ 162 w 216"/>
                <a:gd name="T37" fmla="*/ 162 h 357"/>
                <a:gd name="T38" fmla="*/ 156 w 216"/>
                <a:gd name="T39" fmla="*/ 183 h 357"/>
                <a:gd name="T40" fmla="*/ 152 w 216"/>
                <a:gd name="T41" fmla="*/ 200 h 357"/>
                <a:gd name="T42" fmla="*/ 157 w 216"/>
                <a:gd name="T43" fmla="*/ 217 h 357"/>
                <a:gd name="T44" fmla="*/ 159 w 216"/>
                <a:gd name="T45" fmla="*/ 222 h 357"/>
                <a:gd name="T46" fmla="*/ 169 w 216"/>
                <a:gd name="T47" fmla="*/ 260 h 357"/>
                <a:gd name="T48" fmla="*/ 165 w 216"/>
                <a:gd name="T49" fmla="*/ 280 h 357"/>
                <a:gd name="T50" fmla="*/ 160 w 216"/>
                <a:gd name="T51" fmla="*/ 311 h 357"/>
                <a:gd name="T52" fmla="*/ 155 w 216"/>
                <a:gd name="T53" fmla="*/ 327 h 357"/>
                <a:gd name="T54" fmla="*/ 156 w 216"/>
                <a:gd name="T55" fmla="*/ 343 h 357"/>
                <a:gd name="T56" fmla="*/ 152 w 216"/>
                <a:gd name="T57" fmla="*/ 352 h 357"/>
                <a:gd name="T58" fmla="*/ 137 w 216"/>
                <a:gd name="T59" fmla="*/ 350 h 357"/>
                <a:gd name="T60" fmla="*/ 95 w 216"/>
                <a:gd name="T61" fmla="*/ 343 h 357"/>
                <a:gd name="T62" fmla="*/ 87 w 216"/>
                <a:gd name="T63" fmla="*/ 332 h 357"/>
                <a:gd name="T64" fmla="*/ 82 w 216"/>
                <a:gd name="T65" fmla="*/ 285 h 357"/>
                <a:gd name="T66" fmla="*/ 76 w 216"/>
                <a:gd name="T67" fmla="*/ 274 h 357"/>
                <a:gd name="T68" fmla="*/ 76 w 216"/>
                <a:gd name="T69" fmla="*/ 264 h 357"/>
                <a:gd name="T70" fmla="*/ 76 w 216"/>
                <a:gd name="T71" fmla="*/ 263 h 357"/>
                <a:gd name="T72" fmla="*/ 76 w 216"/>
                <a:gd name="T73" fmla="*/ 262 h 357"/>
                <a:gd name="T74" fmla="*/ 78 w 216"/>
                <a:gd name="T75" fmla="*/ 252 h 357"/>
                <a:gd name="T76" fmla="*/ 78 w 216"/>
                <a:gd name="T77" fmla="*/ 252 h 357"/>
                <a:gd name="T78" fmla="*/ 83 w 216"/>
                <a:gd name="T79" fmla="*/ 249 h 357"/>
                <a:gd name="T80" fmla="*/ 110 w 216"/>
                <a:gd name="T81" fmla="*/ 148 h 357"/>
                <a:gd name="T82" fmla="*/ 101 w 216"/>
                <a:gd name="T83" fmla="*/ 140 h 357"/>
                <a:gd name="T84" fmla="*/ 0 w 216"/>
                <a:gd name="T85" fmla="*/ 140 h 357"/>
                <a:gd name="T86" fmla="*/ 0 w 216"/>
                <a:gd name="T87" fmla="*/ 32 h 357"/>
                <a:gd name="T88" fmla="*/ 118 w 216"/>
                <a:gd name="T89" fmla="*/ 32 h 357"/>
                <a:gd name="T90" fmla="*/ 118 w 216"/>
                <a:gd name="T91" fmla="*/ 32 h 357"/>
                <a:gd name="T92" fmla="*/ 139 w 216"/>
                <a:gd name="T93" fmla="*/ 32 h 357"/>
                <a:gd name="T94" fmla="*/ 147 w 216"/>
                <a:gd name="T95" fmla="*/ 0 h 357"/>
                <a:gd name="T96" fmla="*/ 199 w 216"/>
                <a:gd name="T97" fmla="*/ 15 h 357"/>
                <a:gd name="connsiteX0" fmla="*/ 9213 w 9913"/>
                <a:gd name="connsiteY0" fmla="*/ 420 h 9870"/>
                <a:gd name="connsiteX1" fmla="*/ 9583 w 9913"/>
                <a:gd name="connsiteY1" fmla="*/ 448 h 9870"/>
                <a:gd name="connsiteX2" fmla="*/ 9630 w 9913"/>
                <a:gd name="connsiteY2" fmla="*/ 448 h 9870"/>
                <a:gd name="connsiteX3" fmla="*/ 9630 w 9913"/>
                <a:gd name="connsiteY3" fmla="*/ 448 h 9870"/>
                <a:gd name="connsiteX4" fmla="*/ 9676 w 9913"/>
                <a:gd name="connsiteY4" fmla="*/ 1092 h 9870"/>
                <a:gd name="connsiteX5" fmla="*/ 9630 w 9913"/>
                <a:gd name="connsiteY5" fmla="*/ 1485 h 9870"/>
                <a:gd name="connsiteX6" fmla="*/ 9676 w 9913"/>
                <a:gd name="connsiteY6" fmla="*/ 2017 h 9870"/>
                <a:gd name="connsiteX7" fmla="*/ 9630 w 9913"/>
                <a:gd name="connsiteY7" fmla="*/ 2241 h 9870"/>
                <a:gd name="connsiteX8" fmla="*/ 9907 w 9913"/>
                <a:gd name="connsiteY8" fmla="*/ 2297 h 9870"/>
                <a:gd name="connsiteX9" fmla="*/ 9907 w 9913"/>
                <a:gd name="connsiteY9" fmla="*/ 3473 h 9870"/>
                <a:gd name="connsiteX10" fmla="*/ 9907 w 9913"/>
                <a:gd name="connsiteY10" fmla="*/ 3473 h 9870"/>
                <a:gd name="connsiteX11" fmla="*/ 9583 w 9913"/>
                <a:gd name="connsiteY11" fmla="*/ 3697 h 9870"/>
                <a:gd name="connsiteX12" fmla="*/ 8843 w 9913"/>
                <a:gd name="connsiteY12" fmla="*/ 3613 h 9870"/>
                <a:gd name="connsiteX13" fmla="*/ 8704 w 9913"/>
                <a:gd name="connsiteY13" fmla="*/ 3950 h 9870"/>
                <a:gd name="connsiteX14" fmla="*/ 8519 w 9913"/>
                <a:gd name="connsiteY14" fmla="*/ 4230 h 9870"/>
                <a:gd name="connsiteX15" fmla="*/ 8102 w 9913"/>
                <a:gd name="connsiteY15" fmla="*/ 4062 h 9870"/>
                <a:gd name="connsiteX16" fmla="*/ 7639 w 9913"/>
                <a:gd name="connsiteY16" fmla="*/ 4034 h 9870"/>
                <a:gd name="connsiteX17" fmla="*/ 7685 w 9913"/>
                <a:gd name="connsiteY17" fmla="*/ 4146 h 9870"/>
                <a:gd name="connsiteX18" fmla="*/ 7500 w 9913"/>
                <a:gd name="connsiteY18" fmla="*/ 4538 h 9870"/>
                <a:gd name="connsiteX19" fmla="*/ 7222 w 9913"/>
                <a:gd name="connsiteY19" fmla="*/ 5126 h 9870"/>
                <a:gd name="connsiteX20" fmla="*/ 7037 w 9913"/>
                <a:gd name="connsiteY20" fmla="*/ 5602 h 9870"/>
                <a:gd name="connsiteX21" fmla="*/ 7269 w 9913"/>
                <a:gd name="connsiteY21" fmla="*/ 6078 h 9870"/>
                <a:gd name="connsiteX22" fmla="*/ 7824 w 9913"/>
                <a:gd name="connsiteY22" fmla="*/ 7283 h 9870"/>
                <a:gd name="connsiteX23" fmla="*/ 7639 w 9913"/>
                <a:gd name="connsiteY23" fmla="*/ 7843 h 9870"/>
                <a:gd name="connsiteX24" fmla="*/ 7407 w 9913"/>
                <a:gd name="connsiteY24" fmla="*/ 8711 h 9870"/>
                <a:gd name="connsiteX25" fmla="*/ 7176 w 9913"/>
                <a:gd name="connsiteY25" fmla="*/ 9160 h 9870"/>
                <a:gd name="connsiteX26" fmla="*/ 7222 w 9913"/>
                <a:gd name="connsiteY26" fmla="*/ 9608 h 9870"/>
                <a:gd name="connsiteX27" fmla="*/ 7037 w 9913"/>
                <a:gd name="connsiteY27" fmla="*/ 9860 h 9870"/>
                <a:gd name="connsiteX28" fmla="*/ 6343 w 9913"/>
                <a:gd name="connsiteY28" fmla="*/ 9804 h 9870"/>
                <a:gd name="connsiteX29" fmla="*/ 4398 w 9913"/>
                <a:gd name="connsiteY29" fmla="*/ 9608 h 9870"/>
                <a:gd name="connsiteX30" fmla="*/ 4028 w 9913"/>
                <a:gd name="connsiteY30" fmla="*/ 9300 h 9870"/>
                <a:gd name="connsiteX31" fmla="*/ 3796 w 9913"/>
                <a:gd name="connsiteY31" fmla="*/ 7983 h 9870"/>
                <a:gd name="connsiteX32" fmla="*/ 3519 w 9913"/>
                <a:gd name="connsiteY32" fmla="*/ 7675 h 9870"/>
                <a:gd name="connsiteX33" fmla="*/ 3519 w 9913"/>
                <a:gd name="connsiteY33" fmla="*/ 7395 h 9870"/>
                <a:gd name="connsiteX34" fmla="*/ 3519 w 9913"/>
                <a:gd name="connsiteY34" fmla="*/ 7367 h 9870"/>
                <a:gd name="connsiteX35" fmla="*/ 3519 w 9913"/>
                <a:gd name="connsiteY35" fmla="*/ 7339 h 9870"/>
                <a:gd name="connsiteX36" fmla="*/ 3611 w 9913"/>
                <a:gd name="connsiteY36" fmla="*/ 7059 h 9870"/>
                <a:gd name="connsiteX37" fmla="*/ 3611 w 9913"/>
                <a:gd name="connsiteY37" fmla="*/ 7059 h 9870"/>
                <a:gd name="connsiteX38" fmla="*/ 3843 w 9913"/>
                <a:gd name="connsiteY38" fmla="*/ 6975 h 9870"/>
                <a:gd name="connsiteX39" fmla="*/ 5093 w 9913"/>
                <a:gd name="connsiteY39" fmla="*/ 4146 h 9870"/>
                <a:gd name="connsiteX40" fmla="*/ 4676 w 9913"/>
                <a:gd name="connsiteY40" fmla="*/ 3922 h 9870"/>
                <a:gd name="connsiteX41" fmla="*/ 0 w 9913"/>
                <a:gd name="connsiteY41" fmla="*/ 3922 h 9870"/>
                <a:gd name="connsiteX42" fmla="*/ 0 w 9913"/>
                <a:gd name="connsiteY42" fmla="*/ 896 h 9870"/>
                <a:gd name="connsiteX43" fmla="*/ 5463 w 9913"/>
                <a:gd name="connsiteY43" fmla="*/ 896 h 9870"/>
                <a:gd name="connsiteX44" fmla="*/ 5463 w 9913"/>
                <a:gd name="connsiteY44" fmla="*/ 896 h 9870"/>
                <a:gd name="connsiteX45" fmla="*/ 6435 w 9913"/>
                <a:gd name="connsiteY45" fmla="*/ 896 h 9870"/>
                <a:gd name="connsiteX46" fmla="*/ 6806 w 9913"/>
                <a:gd name="connsiteY46" fmla="*/ 0 h 9870"/>
                <a:gd name="connsiteX47" fmla="*/ 9213 w 9913"/>
                <a:gd name="connsiteY47" fmla="*/ 420 h 9870"/>
                <a:gd name="connsiteX0" fmla="*/ 9294 w 10000"/>
                <a:gd name="connsiteY0" fmla="*/ 426 h 10000"/>
                <a:gd name="connsiteX1" fmla="*/ 9667 w 10000"/>
                <a:gd name="connsiteY1" fmla="*/ 454 h 10000"/>
                <a:gd name="connsiteX2" fmla="*/ 9715 w 10000"/>
                <a:gd name="connsiteY2" fmla="*/ 454 h 10000"/>
                <a:gd name="connsiteX3" fmla="*/ 9715 w 10000"/>
                <a:gd name="connsiteY3" fmla="*/ 454 h 10000"/>
                <a:gd name="connsiteX4" fmla="*/ 9761 w 10000"/>
                <a:gd name="connsiteY4" fmla="*/ 1106 h 10000"/>
                <a:gd name="connsiteX5" fmla="*/ 9715 w 10000"/>
                <a:gd name="connsiteY5" fmla="*/ 1505 h 10000"/>
                <a:gd name="connsiteX6" fmla="*/ 9761 w 10000"/>
                <a:gd name="connsiteY6" fmla="*/ 2044 h 10000"/>
                <a:gd name="connsiteX7" fmla="*/ 9715 w 10000"/>
                <a:gd name="connsiteY7" fmla="*/ 2271 h 10000"/>
                <a:gd name="connsiteX8" fmla="*/ 9994 w 10000"/>
                <a:gd name="connsiteY8" fmla="*/ 2327 h 10000"/>
                <a:gd name="connsiteX9" fmla="*/ 9994 w 10000"/>
                <a:gd name="connsiteY9" fmla="*/ 3519 h 10000"/>
                <a:gd name="connsiteX10" fmla="*/ 9994 w 10000"/>
                <a:gd name="connsiteY10" fmla="*/ 3519 h 10000"/>
                <a:gd name="connsiteX11" fmla="*/ 9667 w 10000"/>
                <a:gd name="connsiteY11" fmla="*/ 3746 h 10000"/>
                <a:gd name="connsiteX12" fmla="*/ 8780 w 10000"/>
                <a:gd name="connsiteY12" fmla="*/ 4002 h 10000"/>
                <a:gd name="connsiteX13" fmla="*/ 8594 w 10000"/>
                <a:gd name="connsiteY13" fmla="*/ 4286 h 10000"/>
                <a:gd name="connsiteX14" fmla="*/ 8173 w 10000"/>
                <a:gd name="connsiteY14" fmla="*/ 4116 h 10000"/>
                <a:gd name="connsiteX15" fmla="*/ 7706 w 10000"/>
                <a:gd name="connsiteY15" fmla="*/ 4087 h 10000"/>
                <a:gd name="connsiteX16" fmla="*/ 7752 w 10000"/>
                <a:gd name="connsiteY16" fmla="*/ 4201 h 10000"/>
                <a:gd name="connsiteX17" fmla="*/ 7566 w 10000"/>
                <a:gd name="connsiteY17" fmla="*/ 4598 h 10000"/>
                <a:gd name="connsiteX18" fmla="*/ 7285 w 10000"/>
                <a:gd name="connsiteY18" fmla="*/ 5194 h 10000"/>
                <a:gd name="connsiteX19" fmla="*/ 7099 w 10000"/>
                <a:gd name="connsiteY19" fmla="*/ 5676 h 10000"/>
                <a:gd name="connsiteX20" fmla="*/ 7333 w 10000"/>
                <a:gd name="connsiteY20" fmla="*/ 6158 h 10000"/>
                <a:gd name="connsiteX21" fmla="*/ 7893 w 10000"/>
                <a:gd name="connsiteY21" fmla="*/ 7379 h 10000"/>
                <a:gd name="connsiteX22" fmla="*/ 7706 w 10000"/>
                <a:gd name="connsiteY22" fmla="*/ 7946 h 10000"/>
                <a:gd name="connsiteX23" fmla="*/ 7472 w 10000"/>
                <a:gd name="connsiteY23" fmla="*/ 8826 h 10000"/>
                <a:gd name="connsiteX24" fmla="*/ 7239 w 10000"/>
                <a:gd name="connsiteY24" fmla="*/ 9281 h 10000"/>
                <a:gd name="connsiteX25" fmla="*/ 7285 w 10000"/>
                <a:gd name="connsiteY25" fmla="*/ 9735 h 10000"/>
                <a:gd name="connsiteX26" fmla="*/ 7099 w 10000"/>
                <a:gd name="connsiteY26" fmla="*/ 9990 h 10000"/>
                <a:gd name="connsiteX27" fmla="*/ 6399 w 10000"/>
                <a:gd name="connsiteY27" fmla="*/ 9933 h 10000"/>
                <a:gd name="connsiteX28" fmla="*/ 4437 w 10000"/>
                <a:gd name="connsiteY28" fmla="*/ 9735 h 10000"/>
                <a:gd name="connsiteX29" fmla="*/ 4063 w 10000"/>
                <a:gd name="connsiteY29" fmla="*/ 9422 h 10000"/>
                <a:gd name="connsiteX30" fmla="*/ 3829 w 10000"/>
                <a:gd name="connsiteY30" fmla="*/ 8088 h 10000"/>
                <a:gd name="connsiteX31" fmla="*/ 3550 w 10000"/>
                <a:gd name="connsiteY31" fmla="*/ 7776 h 10000"/>
                <a:gd name="connsiteX32" fmla="*/ 3550 w 10000"/>
                <a:gd name="connsiteY32" fmla="*/ 7492 h 10000"/>
                <a:gd name="connsiteX33" fmla="*/ 3550 w 10000"/>
                <a:gd name="connsiteY33" fmla="*/ 7464 h 10000"/>
                <a:gd name="connsiteX34" fmla="*/ 3550 w 10000"/>
                <a:gd name="connsiteY34" fmla="*/ 7436 h 10000"/>
                <a:gd name="connsiteX35" fmla="*/ 3643 w 10000"/>
                <a:gd name="connsiteY35" fmla="*/ 7152 h 10000"/>
                <a:gd name="connsiteX36" fmla="*/ 3643 w 10000"/>
                <a:gd name="connsiteY36" fmla="*/ 7152 h 10000"/>
                <a:gd name="connsiteX37" fmla="*/ 3877 w 10000"/>
                <a:gd name="connsiteY37" fmla="*/ 7067 h 10000"/>
                <a:gd name="connsiteX38" fmla="*/ 5138 w 10000"/>
                <a:gd name="connsiteY38" fmla="*/ 4201 h 10000"/>
                <a:gd name="connsiteX39" fmla="*/ 4717 w 10000"/>
                <a:gd name="connsiteY39" fmla="*/ 3974 h 10000"/>
                <a:gd name="connsiteX40" fmla="*/ 0 w 10000"/>
                <a:gd name="connsiteY40" fmla="*/ 3974 h 10000"/>
                <a:gd name="connsiteX41" fmla="*/ 0 w 10000"/>
                <a:gd name="connsiteY41" fmla="*/ 908 h 10000"/>
                <a:gd name="connsiteX42" fmla="*/ 5511 w 10000"/>
                <a:gd name="connsiteY42" fmla="*/ 908 h 10000"/>
                <a:gd name="connsiteX43" fmla="*/ 5511 w 10000"/>
                <a:gd name="connsiteY43" fmla="*/ 908 h 10000"/>
                <a:gd name="connsiteX44" fmla="*/ 6491 w 10000"/>
                <a:gd name="connsiteY44" fmla="*/ 908 h 10000"/>
                <a:gd name="connsiteX45" fmla="*/ 6866 w 10000"/>
                <a:gd name="connsiteY45" fmla="*/ 0 h 10000"/>
                <a:gd name="connsiteX46" fmla="*/ 9294 w 10000"/>
                <a:gd name="connsiteY46" fmla="*/ 426 h 10000"/>
                <a:gd name="connsiteX0" fmla="*/ 9294 w 10000"/>
                <a:gd name="connsiteY0" fmla="*/ 426 h 10000"/>
                <a:gd name="connsiteX1" fmla="*/ 9667 w 10000"/>
                <a:gd name="connsiteY1" fmla="*/ 454 h 10000"/>
                <a:gd name="connsiteX2" fmla="*/ 9715 w 10000"/>
                <a:gd name="connsiteY2" fmla="*/ 454 h 10000"/>
                <a:gd name="connsiteX3" fmla="*/ 9715 w 10000"/>
                <a:gd name="connsiteY3" fmla="*/ 454 h 10000"/>
                <a:gd name="connsiteX4" fmla="*/ 9761 w 10000"/>
                <a:gd name="connsiteY4" fmla="*/ 1106 h 10000"/>
                <a:gd name="connsiteX5" fmla="*/ 9715 w 10000"/>
                <a:gd name="connsiteY5" fmla="*/ 1505 h 10000"/>
                <a:gd name="connsiteX6" fmla="*/ 9761 w 10000"/>
                <a:gd name="connsiteY6" fmla="*/ 2044 h 10000"/>
                <a:gd name="connsiteX7" fmla="*/ 9715 w 10000"/>
                <a:gd name="connsiteY7" fmla="*/ 2271 h 10000"/>
                <a:gd name="connsiteX8" fmla="*/ 9994 w 10000"/>
                <a:gd name="connsiteY8" fmla="*/ 2327 h 10000"/>
                <a:gd name="connsiteX9" fmla="*/ 9994 w 10000"/>
                <a:gd name="connsiteY9" fmla="*/ 3519 h 10000"/>
                <a:gd name="connsiteX10" fmla="*/ 9994 w 10000"/>
                <a:gd name="connsiteY10" fmla="*/ 3519 h 10000"/>
                <a:gd name="connsiteX11" fmla="*/ 9667 w 10000"/>
                <a:gd name="connsiteY11" fmla="*/ 3746 h 10000"/>
                <a:gd name="connsiteX12" fmla="*/ 8594 w 10000"/>
                <a:gd name="connsiteY12" fmla="*/ 4286 h 10000"/>
                <a:gd name="connsiteX13" fmla="*/ 8173 w 10000"/>
                <a:gd name="connsiteY13" fmla="*/ 4116 h 10000"/>
                <a:gd name="connsiteX14" fmla="*/ 7706 w 10000"/>
                <a:gd name="connsiteY14" fmla="*/ 4087 h 10000"/>
                <a:gd name="connsiteX15" fmla="*/ 7752 w 10000"/>
                <a:gd name="connsiteY15" fmla="*/ 4201 h 10000"/>
                <a:gd name="connsiteX16" fmla="*/ 7566 w 10000"/>
                <a:gd name="connsiteY16" fmla="*/ 4598 h 10000"/>
                <a:gd name="connsiteX17" fmla="*/ 7285 w 10000"/>
                <a:gd name="connsiteY17" fmla="*/ 5194 h 10000"/>
                <a:gd name="connsiteX18" fmla="*/ 7099 w 10000"/>
                <a:gd name="connsiteY18" fmla="*/ 5676 h 10000"/>
                <a:gd name="connsiteX19" fmla="*/ 7333 w 10000"/>
                <a:gd name="connsiteY19" fmla="*/ 6158 h 10000"/>
                <a:gd name="connsiteX20" fmla="*/ 7893 w 10000"/>
                <a:gd name="connsiteY20" fmla="*/ 7379 h 10000"/>
                <a:gd name="connsiteX21" fmla="*/ 7706 w 10000"/>
                <a:gd name="connsiteY21" fmla="*/ 7946 h 10000"/>
                <a:gd name="connsiteX22" fmla="*/ 7472 w 10000"/>
                <a:gd name="connsiteY22" fmla="*/ 8826 h 10000"/>
                <a:gd name="connsiteX23" fmla="*/ 7239 w 10000"/>
                <a:gd name="connsiteY23" fmla="*/ 9281 h 10000"/>
                <a:gd name="connsiteX24" fmla="*/ 7285 w 10000"/>
                <a:gd name="connsiteY24" fmla="*/ 9735 h 10000"/>
                <a:gd name="connsiteX25" fmla="*/ 7099 w 10000"/>
                <a:gd name="connsiteY25" fmla="*/ 9990 h 10000"/>
                <a:gd name="connsiteX26" fmla="*/ 6399 w 10000"/>
                <a:gd name="connsiteY26" fmla="*/ 9933 h 10000"/>
                <a:gd name="connsiteX27" fmla="*/ 4437 w 10000"/>
                <a:gd name="connsiteY27" fmla="*/ 9735 h 10000"/>
                <a:gd name="connsiteX28" fmla="*/ 4063 w 10000"/>
                <a:gd name="connsiteY28" fmla="*/ 9422 h 10000"/>
                <a:gd name="connsiteX29" fmla="*/ 3829 w 10000"/>
                <a:gd name="connsiteY29" fmla="*/ 8088 h 10000"/>
                <a:gd name="connsiteX30" fmla="*/ 3550 w 10000"/>
                <a:gd name="connsiteY30" fmla="*/ 7776 h 10000"/>
                <a:gd name="connsiteX31" fmla="*/ 3550 w 10000"/>
                <a:gd name="connsiteY31" fmla="*/ 7492 h 10000"/>
                <a:gd name="connsiteX32" fmla="*/ 3550 w 10000"/>
                <a:gd name="connsiteY32" fmla="*/ 7464 h 10000"/>
                <a:gd name="connsiteX33" fmla="*/ 3550 w 10000"/>
                <a:gd name="connsiteY33" fmla="*/ 7436 h 10000"/>
                <a:gd name="connsiteX34" fmla="*/ 3643 w 10000"/>
                <a:gd name="connsiteY34" fmla="*/ 7152 h 10000"/>
                <a:gd name="connsiteX35" fmla="*/ 3643 w 10000"/>
                <a:gd name="connsiteY35" fmla="*/ 7152 h 10000"/>
                <a:gd name="connsiteX36" fmla="*/ 3877 w 10000"/>
                <a:gd name="connsiteY36" fmla="*/ 7067 h 10000"/>
                <a:gd name="connsiteX37" fmla="*/ 5138 w 10000"/>
                <a:gd name="connsiteY37" fmla="*/ 4201 h 10000"/>
                <a:gd name="connsiteX38" fmla="*/ 4717 w 10000"/>
                <a:gd name="connsiteY38" fmla="*/ 3974 h 10000"/>
                <a:gd name="connsiteX39" fmla="*/ 0 w 10000"/>
                <a:gd name="connsiteY39" fmla="*/ 3974 h 10000"/>
                <a:gd name="connsiteX40" fmla="*/ 0 w 10000"/>
                <a:gd name="connsiteY40" fmla="*/ 908 h 10000"/>
                <a:gd name="connsiteX41" fmla="*/ 5511 w 10000"/>
                <a:gd name="connsiteY41" fmla="*/ 908 h 10000"/>
                <a:gd name="connsiteX42" fmla="*/ 5511 w 10000"/>
                <a:gd name="connsiteY42" fmla="*/ 908 h 10000"/>
                <a:gd name="connsiteX43" fmla="*/ 6491 w 10000"/>
                <a:gd name="connsiteY43" fmla="*/ 908 h 10000"/>
                <a:gd name="connsiteX44" fmla="*/ 6866 w 10000"/>
                <a:gd name="connsiteY44" fmla="*/ 0 h 10000"/>
                <a:gd name="connsiteX45" fmla="*/ 9294 w 10000"/>
                <a:gd name="connsiteY45" fmla="*/ 42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10000">
                  <a:moveTo>
                    <a:pt x="9294" y="426"/>
                  </a:moveTo>
                  <a:cubicBezTo>
                    <a:pt x="9434" y="426"/>
                    <a:pt x="9527" y="454"/>
                    <a:pt x="9667" y="454"/>
                  </a:cubicBezTo>
                  <a:lnTo>
                    <a:pt x="9715" y="454"/>
                  </a:lnTo>
                  <a:lnTo>
                    <a:pt x="9715" y="454"/>
                  </a:lnTo>
                  <a:cubicBezTo>
                    <a:pt x="9715" y="681"/>
                    <a:pt x="9901" y="879"/>
                    <a:pt x="9761" y="1106"/>
                  </a:cubicBezTo>
                  <a:cubicBezTo>
                    <a:pt x="9715" y="1248"/>
                    <a:pt x="9480" y="1391"/>
                    <a:pt x="9715" y="1505"/>
                  </a:cubicBezTo>
                  <a:cubicBezTo>
                    <a:pt x="10088" y="1732"/>
                    <a:pt x="10088" y="1845"/>
                    <a:pt x="9761" y="2044"/>
                  </a:cubicBezTo>
                  <a:cubicBezTo>
                    <a:pt x="9667" y="2100"/>
                    <a:pt x="9715" y="2214"/>
                    <a:pt x="9715" y="2271"/>
                  </a:cubicBezTo>
                  <a:cubicBezTo>
                    <a:pt x="9715" y="2327"/>
                    <a:pt x="9948" y="2327"/>
                    <a:pt x="9994" y="2327"/>
                  </a:cubicBezTo>
                  <a:lnTo>
                    <a:pt x="9994" y="3519"/>
                  </a:lnTo>
                  <a:lnTo>
                    <a:pt x="9994" y="3519"/>
                  </a:lnTo>
                  <a:cubicBezTo>
                    <a:pt x="9901" y="3632"/>
                    <a:pt x="9994" y="3746"/>
                    <a:pt x="9667" y="3746"/>
                  </a:cubicBezTo>
                  <a:cubicBezTo>
                    <a:pt x="9434" y="3874"/>
                    <a:pt x="8843" y="4224"/>
                    <a:pt x="8594" y="4286"/>
                  </a:cubicBezTo>
                  <a:cubicBezTo>
                    <a:pt x="8313" y="4342"/>
                    <a:pt x="8313" y="4201"/>
                    <a:pt x="8173" y="4116"/>
                  </a:cubicBezTo>
                  <a:cubicBezTo>
                    <a:pt x="8079" y="4087"/>
                    <a:pt x="7706" y="4002"/>
                    <a:pt x="7706" y="4087"/>
                  </a:cubicBezTo>
                  <a:cubicBezTo>
                    <a:pt x="7706" y="4116"/>
                    <a:pt x="7752" y="4201"/>
                    <a:pt x="7752" y="4201"/>
                  </a:cubicBezTo>
                  <a:cubicBezTo>
                    <a:pt x="7846" y="4342"/>
                    <a:pt x="7846" y="4513"/>
                    <a:pt x="7566" y="4598"/>
                  </a:cubicBezTo>
                  <a:cubicBezTo>
                    <a:pt x="7005" y="4740"/>
                    <a:pt x="7333" y="4910"/>
                    <a:pt x="7285" y="5194"/>
                  </a:cubicBezTo>
                  <a:cubicBezTo>
                    <a:pt x="7285" y="5364"/>
                    <a:pt x="7099" y="5534"/>
                    <a:pt x="7099" y="5676"/>
                  </a:cubicBezTo>
                  <a:cubicBezTo>
                    <a:pt x="7099" y="5789"/>
                    <a:pt x="7099" y="6130"/>
                    <a:pt x="7333" y="6158"/>
                  </a:cubicBezTo>
                  <a:cubicBezTo>
                    <a:pt x="7465" y="6442"/>
                    <a:pt x="7830" y="7081"/>
                    <a:pt x="7893" y="7379"/>
                  </a:cubicBezTo>
                  <a:cubicBezTo>
                    <a:pt x="7893" y="7578"/>
                    <a:pt x="7706" y="7748"/>
                    <a:pt x="7706" y="7946"/>
                  </a:cubicBezTo>
                  <a:cubicBezTo>
                    <a:pt x="7706" y="8230"/>
                    <a:pt x="7660" y="8570"/>
                    <a:pt x="7472" y="8826"/>
                  </a:cubicBezTo>
                  <a:cubicBezTo>
                    <a:pt x="7379" y="8969"/>
                    <a:pt x="7285" y="9139"/>
                    <a:pt x="7239" y="9281"/>
                  </a:cubicBezTo>
                  <a:cubicBezTo>
                    <a:pt x="7145" y="9451"/>
                    <a:pt x="7285" y="9564"/>
                    <a:pt x="7285" y="9735"/>
                  </a:cubicBezTo>
                  <a:cubicBezTo>
                    <a:pt x="7239" y="9848"/>
                    <a:pt x="7145" y="9905"/>
                    <a:pt x="7099" y="9990"/>
                  </a:cubicBezTo>
                  <a:cubicBezTo>
                    <a:pt x="6818" y="10018"/>
                    <a:pt x="6678" y="9990"/>
                    <a:pt x="6399" y="9933"/>
                  </a:cubicBezTo>
                  <a:cubicBezTo>
                    <a:pt x="6024" y="9848"/>
                    <a:pt x="4577" y="10132"/>
                    <a:pt x="4437" y="9735"/>
                  </a:cubicBezTo>
                  <a:cubicBezTo>
                    <a:pt x="4204" y="9706"/>
                    <a:pt x="4204" y="9479"/>
                    <a:pt x="4063" y="9422"/>
                  </a:cubicBezTo>
                  <a:cubicBezTo>
                    <a:pt x="4063" y="9167"/>
                    <a:pt x="4344" y="8173"/>
                    <a:pt x="3829" y="8088"/>
                  </a:cubicBezTo>
                  <a:cubicBezTo>
                    <a:pt x="3783" y="8003"/>
                    <a:pt x="3550" y="7861"/>
                    <a:pt x="3550" y="7776"/>
                  </a:cubicBezTo>
                  <a:cubicBezTo>
                    <a:pt x="3456" y="7748"/>
                    <a:pt x="3456" y="7492"/>
                    <a:pt x="3550" y="7492"/>
                  </a:cubicBezTo>
                  <a:lnTo>
                    <a:pt x="3550" y="7464"/>
                  </a:lnTo>
                  <a:lnTo>
                    <a:pt x="3550" y="7436"/>
                  </a:lnTo>
                  <a:cubicBezTo>
                    <a:pt x="3550" y="7379"/>
                    <a:pt x="3643" y="7265"/>
                    <a:pt x="3643" y="7152"/>
                  </a:cubicBezTo>
                  <a:lnTo>
                    <a:pt x="3643" y="7152"/>
                  </a:lnTo>
                  <a:lnTo>
                    <a:pt x="3877" y="7067"/>
                  </a:lnTo>
                  <a:lnTo>
                    <a:pt x="5138" y="4201"/>
                  </a:lnTo>
                  <a:lnTo>
                    <a:pt x="4717" y="3974"/>
                  </a:lnTo>
                  <a:lnTo>
                    <a:pt x="0" y="3974"/>
                  </a:lnTo>
                  <a:lnTo>
                    <a:pt x="0" y="908"/>
                  </a:lnTo>
                  <a:lnTo>
                    <a:pt x="5511" y="908"/>
                  </a:lnTo>
                  <a:lnTo>
                    <a:pt x="5511" y="908"/>
                  </a:lnTo>
                  <a:lnTo>
                    <a:pt x="6491" y="908"/>
                  </a:lnTo>
                  <a:lnTo>
                    <a:pt x="6866" y="0"/>
                  </a:lnTo>
                  <a:lnTo>
                    <a:pt x="9294" y="426"/>
                  </a:ln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64" name="WARE"/>
            <p:cNvSpPr>
              <a:spLocks/>
            </p:cNvSpPr>
            <p:nvPr/>
          </p:nvSpPr>
          <p:spPr bwMode="auto">
            <a:xfrm>
              <a:off x="5054600" y="4899025"/>
              <a:ext cx="566738" cy="1058863"/>
            </a:xfrm>
            <a:custGeom>
              <a:avLst/>
              <a:gdLst>
                <a:gd name="T0" fmla="*/ 86 w 238"/>
                <a:gd name="T1" fmla="*/ 0 h 445"/>
                <a:gd name="T2" fmla="*/ 93 w 238"/>
                <a:gd name="T3" fmla="*/ 14 h 445"/>
                <a:gd name="T4" fmla="*/ 119 w 238"/>
                <a:gd name="T5" fmla="*/ 25 h 445"/>
                <a:gd name="T6" fmla="*/ 123 w 238"/>
                <a:gd name="T7" fmla="*/ 33 h 445"/>
                <a:gd name="T8" fmla="*/ 118 w 238"/>
                <a:gd name="T9" fmla="*/ 42 h 445"/>
                <a:gd name="T10" fmla="*/ 123 w 238"/>
                <a:gd name="T11" fmla="*/ 47 h 445"/>
                <a:gd name="T12" fmla="*/ 131 w 238"/>
                <a:gd name="T13" fmla="*/ 86 h 445"/>
                <a:gd name="T14" fmla="*/ 138 w 238"/>
                <a:gd name="T15" fmla="*/ 90 h 445"/>
                <a:gd name="T16" fmla="*/ 158 w 238"/>
                <a:gd name="T17" fmla="*/ 112 h 445"/>
                <a:gd name="T18" fmla="*/ 160 w 238"/>
                <a:gd name="T19" fmla="*/ 116 h 445"/>
                <a:gd name="T20" fmla="*/ 161 w 238"/>
                <a:gd name="T21" fmla="*/ 118 h 445"/>
                <a:gd name="T22" fmla="*/ 163 w 238"/>
                <a:gd name="T23" fmla="*/ 119 h 445"/>
                <a:gd name="T24" fmla="*/ 167 w 238"/>
                <a:gd name="T25" fmla="*/ 119 h 445"/>
                <a:gd name="T26" fmla="*/ 175 w 238"/>
                <a:gd name="T27" fmla="*/ 120 h 445"/>
                <a:gd name="T28" fmla="*/ 176 w 238"/>
                <a:gd name="T29" fmla="*/ 132 h 445"/>
                <a:gd name="T30" fmla="*/ 185 w 238"/>
                <a:gd name="T31" fmla="*/ 139 h 445"/>
                <a:gd name="T32" fmla="*/ 195 w 238"/>
                <a:gd name="T33" fmla="*/ 146 h 445"/>
                <a:gd name="T34" fmla="*/ 206 w 238"/>
                <a:gd name="T35" fmla="*/ 148 h 445"/>
                <a:gd name="T36" fmla="*/ 238 w 238"/>
                <a:gd name="T37" fmla="*/ 225 h 445"/>
                <a:gd name="T38" fmla="*/ 120 w 238"/>
                <a:gd name="T39" fmla="*/ 225 h 445"/>
                <a:gd name="T40" fmla="*/ 221 w 238"/>
                <a:gd name="T41" fmla="*/ 333 h 445"/>
                <a:gd name="T42" fmla="*/ 203 w 238"/>
                <a:gd name="T43" fmla="*/ 442 h 445"/>
                <a:gd name="T44" fmla="*/ 198 w 238"/>
                <a:gd name="T45" fmla="*/ 445 h 445"/>
                <a:gd name="T46" fmla="*/ 196 w 238"/>
                <a:gd name="T47" fmla="*/ 443 h 445"/>
                <a:gd name="T48" fmla="*/ 196 w 238"/>
                <a:gd name="T49" fmla="*/ 443 h 445"/>
                <a:gd name="T50" fmla="*/ 120 w 238"/>
                <a:gd name="T51" fmla="*/ 438 h 445"/>
                <a:gd name="T52" fmla="*/ 114 w 238"/>
                <a:gd name="T53" fmla="*/ 423 h 445"/>
                <a:gd name="T54" fmla="*/ 111 w 238"/>
                <a:gd name="T55" fmla="*/ 381 h 445"/>
                <a:gd name="T56" fmla="*/ 117 w 238"/>
                <a:gd name="T57" fmla="*/ 370 h 445"/>
                <a:gd name="T58" fmla="*/ 110 w 238"/>
                <a:gd name="T59" fmla="*/ 364 h 445"/>
                <a:gd name="T60" fmla="*/ 89 w 238"/>
                <a:gd name="T61" fmla="*/ 321 h 445"/>
                <a:gd name="T62" fmla="*/ 72 w 238"/>
                <a:gd name="T63" fmla="*/ 243 h 445"/>
                <a:gd name="T64" fmla="*/ 45 w 238"/>
                <a:gd name="T65" fmla="*/ 218 h 445"/>
                <a:gd name="T66" fmla="*/ 23 w 238"/>
                <a:gd name="T67" fmla="*/ 162 h 445"/>
                <a:gd name="T68" fmla="*/ 14 w 238"/>
                <a:gd name="T69" fmla="*/ 141 h 445"/>
                <a:gd name="T70" fmla="*/ 6 w 238"/>
                <a:gd name="T71" fmla="*/ 119 h 445"/>
                <a:gd name="T72" fmla="*/ 9 w 238"/>
                <a:gd name="T73" fmla="*/ 90 h 445"/>
                <a:gd name="T74" fmla="*/ 32 w 238"/>
                <a:gd name="T75" fmla="*/ 96 h 445"/>
                <a:gd name="T76" fmla="*/ 32 w 238"/>
                <a:gd name="T77" fmla="*/ 51 h 445"/>
                <a:gd name="T78" fmla="*/ 45 w 238"/>
                <a:gd name="T7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8" h="445">
                  <a:moveTo>
                    <a:pt x="45" y="0"/>
                  </a:moveTo>
                  <a:cubicBezTo>
                    <a:pt x="86" y="0"/>
                    <a:pt x="86" y="0"/>
                    <a:pt x="86" y="0"/>
                  </a:cubicBezTo>
                  <a:cubicBezTo>
                    <a:pt x="86" y="14"/>
                    <a:pt x="86" y="14"/>
                    <a:pt x="86" y="14"/>
                  </a:cubicBezTo>
                  <a:cubicBezTo>
                    <a:pt x="93" y="14"/>
                    <a:pt x="93" y="14"/>
                    <a:pt x="93" y="14"/>
                  </a:cubicBezTo>
                  <a:cubicBezTo>
                    <a:pt x="93" y="25"/>
                    <a:pt x="93" y="25"/>
                    <a:pt x="93" y="25"/>
                  </a:cubicBezTo>
                  <a:cubicBezTo>
                    <a:pt x="119" y="25"/>
                    <a:pt x="119" y="25"/>
                    <a:pt x="119" y="25"/>
                  </a:cubicBezTo>
                  <a:cubicBezTo>
                    <a:pt x="119" y="25"/>
                    <a:pt x="119" y="25"/>
                    <a:pt x="119" y="25"/>
                  </a:cubicBezTo>
                  <a:cubicBezTo>
                    <a:pt x="118" y="30"/>
                    <a:pt x="117" y="33"/>
                    <a:pt x="123" y="33"/>
                  </a:cubicBezTo>
                  <a:cubicBezTo>
                    <a:pt x="123" y="33"/>
                    <a:pt x="123" y="33"/>
                    <a:pt x="124" y="33"/>
                  </a:cubicBezTo>
                  <a:cubicBezTo>
                    <a:pt x="124" y="39"/>
                    <a:pt x="118" y="37"/>
                    <a:pt x="118" y="42"/>
                  </a:cubicBezTo>
                  <a:cubicBezTo>
                    <a:pt x="118" y="42"/>
                    <a:pt x="118" y="42"/>
                    <a:pt x="118" y="42"/>
                  </a:cubicBezTo>
                  <a:cubicBezTo>
                    <a:pt x="121" y="43"/>
                    <a:pt x="122" y="44"/>
                    <a:pt x="123" y="47"/>
                  </a:cubicBezTo>
                  <a:cubicBezTo>
                    <a:pt x="123" y="50"/>
                    <a:pt x="128" y="51"/>
                    <a:pt x="130" y="51"/>
                  </a:cubicBezTo>
                  <a:cubicBezTo>
                    <a:pt x="132" y="62"/>
                    <a:pt x="128" y="75"/>
                    <a:pt x="131" y="86"/>
                  </a:cubicBezTo>
                  <a:cubicBezTo>
                    <a:pt x="131" y="86"/>
                    <a:pt x="131" y="86"/>
                    <a:pt x="132" y="86"/>
                  </a:cubicBezTo>
                  <a:cubicBezTo>
                    <a:pt x="132" y="87"/>
                    <a:pt x="137" y="89"/>
                    <a:pt x="138" y="90"/>
                  </a:cubicBezTo>
                  <a:cubicBezTo>
                    <a:pt x="141" y="94"/>
                    <a:pt x="142" y="99"/>
                    <a:pt x="145" y="103"/>
                  </a:cubicBezTo>
                  <a:cubicBezTo>
                    <a:pt x="149" y="106"/>
                    <a:pt x="156" y="108"/>
                    <a:pt x="158" y="112"/>
                  </a:cubicBezTo>
                  <a:cubicBezTo>
                    <a:pt x="158" y="113"/>
                    <a:pt x="159" y="114"/>
                    <a:pt x="159" y="115"/>
                  </a:cubicBezTo>
                  <a:cubicBezTo>
                    <a:pt x="160" y="115"/>
                    <a:pt x="160" y="116"/>
                    <a:pt x="160" y="116"/>
                  </a:cubicBezTo>
                  <a:cubicBezTo>
                    <a:pt x="160" y="117"/>
                    <a:pt x="160" y="117"/>
                    <a:pt x="161" y="117"/>
                  </a:cubicBezTo>
                  <a:cubicBezTo>
                    <a:pt x="161" y="118"/>
                    <a:pt x="161" y="118"/>
                    <a:pt x="161" y="118"/>
                  </a:cubicBezTo>
                  <a:cubicBezTo>
                    <a:pt x="161" y="118"/>
                    <a:pt x="162" y="119"/>
                    <a:pt x="162" y="119"/>
                  </a:cubicBezTo>
                  <a:cubicBezTo>
                    <a:pt x="162" y="119"/>
                    <a:pt x="162" y="119"/>
                    <a:pt x="163" y="119"/>
                  </a:cubicBezTo>
                  <a:cubicBezTo>
                    <a:pt x="164" y="119"/>
                    <a:pt x="164" y="119"/>
                    <a:pt x="165" y="119"/>
                  </a:cubicBezTo>
                  <a:cubicBezTo>
                    <a:pt x="166" y="119"/>
                    <a:pt x="166" y="119"/>
                    <a:pt x="167" y="119"/>
                  </a:cubicBezTo>
                  <a:cubicBezTo>
                    <a:pt x="175" y="120"/>
                    <a:pt x="175" y="120"/>
                    <a:pt x="175" y="120"/>
                  </a:cubicBezTo>
                  <a:cubicBezTo>
                    <a:pt x="175" y="120"/>
                    <a:pt x="175" y="120"/>
                    <a:pt x="175" y="120"/>
                  </a:cubicBezTo>
                  <a:cubicBezTo>
                    <a:pt x="175" y="122"/>
                    <a:pt x="175" y="125"/>
                    <a:pt x="175" y="128"/>
                  </a:cubicBezTo>
                  <a:cubicBezTo>
                    <a:pt x="175" y="130"/>
                    <a:pt x="176" y="131"/>
                    <a:pt x="176" y="132"/>
                  </a:cubicBezTo>
                  <a:cubicBezTo>
                    <a:pt x="178" y="133"/>
                    <a:pt x="179" y="136"/>
                    <a:pt x="181" y="137"/>
                  </a:cubicBezTo>
                  <a:cubicBezTo>
                    <a:pt x="182" y="138"/>
                    <a:pt x="184" y="138"/>
                    <a:pt x="185" y="139"/>
                  </a:cubicBezTo>
                  <a:cubicBezTo>
                    <a:pt x="186" y="140"/>
                    <a:pt x="187" y="142"/>
                    <a:pt x="188" y="142"/>
                  </a:cubicBezTo>
                  <a:cubicBezTo>
                    <a:pt x="189" y="143"/>
                    <a:pt x="194" y="145"/>
                    <a:pt x="195" y="146"/>
                  </a:cubicBezTo>
                  <a:cubicBezTo>
                    <a:pt x="197" y="147"/>
                    <a:pt x="201" y="147"/>
                    <a:pt x="203" y="148"/>
                  </a:cubicBezTo>
                  <a:cubicBezTo>
                    <a:pt x="206" y="148"/>
                    <a:pt x="206" y="148"/>
                    <a:pt x="206" y="148"/>
                  </a:cubicBezTo>
                  <a:cubicBezTo>
                    <a:pt x="205" y="189"/>
                    <a:pt x="205" y="189"/>
                    <a:pt x="205" y="189"/>
                  </a:cubicBezTo>
                  <a:cubicBezTo>
                    <a:pt x="238" y="225"/>
                    <a:pt x="238" y="225"/>
                    <a:pt x="238" y="225"/>
                  </a:cubicBezTo>
                  <a:cubicBezTo>
                    <a:pt x="238" y="225"/>
                    <a:pt x="238" y="225"/>
                    <a:pt x="238" y="225"/>
                  </a:cubicBezTo>
                  <a:cubicBezTo>
                    <a:pt x="120" y="225"/>
                    <a:pt x="120" y="225"/>
                    <a:pt x="120" y="225"/>
                  </a:cubicBezTo>
                  <a:cubicBezTo>
                    <a:pt x="120" y="333"/>
                    <a:pt x="120" y="333"/>
                    <a:pt x="120" y="333"/>
                  </a:cubicBezTo>
                  <a:cubicBezTo>
                    <a:pt x="221" y="333"/>
                    <a:pt x="221" y="333"/>
                    <a:pt x="221" y="333"/>
                  </a:cubicBezTo>
                  <a:cubicBezTo>
                    <a:pt x="230" y="341"/>
                    <a:pt x="230" y="341"/>
                    <a:pt x="230" y="341"/>
                  </a:cubicBezTo>
                  <a:cubicBezTo>
                    <a:pt x="203" y="442"/>
                    <a:pt x="203" y="442"/>
                    <a:pt x="203" y="442"/>
                  </a:cubicBezTo>
                  <a:cubicBezTo>
                    <a:pt x="198" y="445"/>
                    <a:pt x="198" y="445"/>
                    <a:pt x="198" y="445"/>
                  </a:cubicBezTo>
                  <a:cubicBezTo>
                    <a:pt x="198" y="445"/>
                    <a:pt x="198" y="445"/>
                    <a:pt x="198" y="445"/>
                  </a:cubicBezTo>
                  <a:cubicBezTo>
                    <a:pt x="198" y="445"/>
                    <a:pt x="198" y="444"/>
                    <a:pt x="197" y="444"/>
                  </a:cubicBezTo>
                  <a:cubicBezTo>
                    <a:pt x="197" y="444"/>
                    <a:pt x="196" y="444"/>
                    <a:pt x="196" y="443"/>
                  </a:cubicBezTo>
                  <a:cubicBezTo>
                    <a:pt x="196" y="443"/>
                    <a:pt x="196" y="443"/>
                    <a:pt x="196" y="443"/>
                  </a:cubicBezTo>
                  <a:cubicBezTo>
                    <a:pt x="196" y="443"/>
                    <a:pt x="196" y="443"/>
                    <a:pt x="196" y="443"/>
                  </a:cubicBezTo>
                  <a:cubicBezTo>
                    <a:pt x="120" y="438"/>
                    <a:pt x="120" y="438"/>
                    <a:pt x="120" y="438"/>
                  </a:cubicBezTo>
                  <a:cubicBezTo>
                    <a:pt x="120" y="438"/>
                    <a:pt x="120" y="438"/>
                    <a:pt x="120" y="438"/>
                  </a:cubicBezTo>
                  <a:cubicBezTo>
                    <a:pt x="120" y="423"/>
                    <a:pt x="120" y="423"/>
                    <a:pt x="120" y="423"/>
                  </a:cubicBezTo>
                  <a:cubicBezTo>
                    <a:pt x="114" y="423"/>
                    <a:pt x="114" y="423"/>
                    <a:pt x="114" y="423"/>
                  </a:cubicBezTo>
                  <a:cubicBezTo>
                    <a:pt x="114" y="381"/>
                    <a:pt x="114" y="381"/>
                    <a:pt x="114" y="381"/>
                  </a:cubicBezTo>
                  <a:cubicBezTo>
                    <a:pt x="111" y="381"/>
                    <a:pt x="111" y="381"/>
                    <a:pt x="111" y="381"/>
                  </a:cubicBezTo>
                  <a:cubicBezTo>
                    <a:pt x="111" y="370"/>
                    <a:pt x="111" y="370"/>
                    <a:pt x="111" y="370"/>
                  </a:cubicBezTo>
                  <a:cubicBezTo>
                    <a:pt x="117" y="370"/>
                    <a:pt x="117" y="370"/>
                    <a:pt x="117" y="370"/>
                  </a:cubicBezTo>
                  <a:cubicBezTo>
                    <a:pt x="117" y="364"/>
                    <a:pt x="117" y="364"/>
                    <a:pt x="117" y="364"/>
                  </a:cubicBezTo>
                  <a:cubicBezTo>
                    <a:pt x="110" y="364"/>
                    <a:pt x="110" y="364"/>
                    <a:pt x="110" y="364"/>
                  </a:cubicBezTo>
                  <a:cubicBezTo>
                    <a:pt x="110" y="321"/>
                    <a:pt x="110" y="321"/>
                    <a:pt x="110" y="321"/>
                  </a:cubicBezTo>
                  <a:cubicBezTo>
                    <a:pt x="89" y="321"/>
                    <a:pt x="89" y="321"/>
                    <a:pt x="89" y="321"/>
                  </a:cubicBezTo>
                  <a:cubicBezTo>
                    <a:pt x="89" y="249"/>
                    <a:pt x="89" y="249"/>
                    <a:pt x="89" y="249"/>
                  </a:cubicBezTo>
                  <a:cubicBezTo>
                    <a:pt x="82" y="246"/>
                    <a:pt x="77" y="249"/>
                    <a:pt x="72" y="243"/>
                  </a:cubicBezTo>
                  <a:cubicBezTo>
                    <a:pt x="68" y="238"/>
                    <a:pt x="65" y="229"/>
                    <a:pt x="58" y="228"/>
                  </a:cubicBezTo>
                  <a:cubicBezTo>
                    <a:pt x="55" y="224"/>
                    <a:pt x="49" y="223"/>
                    <a:pt x="45" y="218"/>
                  </a:cubicBezTo>
                  <a:cubicBezTo>
                    <a:pt x="42" y="213"/>
                    <a:pt x="41" y="207"/>
                    <a:pt x="38" y="202"/>
                  </a:cubicBezTo>
                  <a:cubicBezTo>
                    <a:pt x="32" y="190"/>
                    <a:pt x="29" y="175"/>
                    <a:pt x="23" y="162"/>
                  </a:cubicBezTo>
                  <a:cubicBezTo>
                    <a:pt x="20" y="156"/>
                    <a:pt x="19" y="147"/>
                    <a:pt x="14" y="141"/>
                  </a:cubicBezTo>
                  <a:cubicBezTo>
                    <a:pt x="14" y="141"/>
                    <a:pt x="14" y="141"/>
                    <a:pt x="14" y="141"/>
                  </a:cubicBezTo>
                  <a:cubicBezTo>
                    <a:pt x="11" y="131"/>
                    <a:pt x="11" y="131"/>
                    <a:pt x="11" y="131"/>
                  </a:cubicBezTo>
                  <a:cubicBezTo>
                    <a:pt x="9" y="126"/>
                    <a:pt x="9" y="123"/>
                    <a:pt x="6" y="119"/>
                  </a:cubicBezTo>
                  <a:cubicBezTo>
                    <a:pt x="4" y="116"/>
                    <a:pt x="1" y="113"/>
                    <a:pt x="1" y="109"/>
                  </a:cubicBezTo>
                  <a:cubicBezTo>
                    <a:pt x="1" y="102"/>
                    <a:pt x="0" y="92"/>
                    <a:pt x="9" y="90"/>
                  </a:cubicBezTo>
                  <a:cubicBezTo>
                    <a:pt x="14" y="89"/>
                    <a:pt x="16" y="89"/>
                    <a:pt x="21" y="90"/>
                  </a:cubicBezTo>
                  <a:cubicBezTo>
                    <a:pt x="21" y="93"/>
                    <a:pt x="29" y="95"/>
                    <a:pt x="32" y="96"/>
                  </a:cubicBezTo>
                  <a:cubicBezTo>
                    <a:pt x="32" y="51"/>
                    <a:pt x="32" y="51"/>
                    <a:pt x="32" y="51"/>
                  </a:cubicBezTo>
                  <a:cubicBezTo>
                    <a:pt x="32" y="51"/>
                    <a:pt x="32" y="51"/>
                    <a:pt x="32" y="51"/>
                  </a:cubicBezTo>
                  <a:cubicBezTo>
                    <a:pt x="32" y="0"/>
                    <a:pt x="32" y="0"/>
                    <a:pt x="32" y="0"/>
                  </a:cubicBezTo>
                  <a:cubicBezTo>
                    <a:pt x="45" y="0"/>
                    <a:pt x="45" y="0"/>
                    <a:pt x="45" y="0"/>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65" name="CLINCH"/>
            <p:cNvSpPr>
              <a:spLocks/>
            </p:cNvSpPr>
            <p:nvPr/>
          </p:nvSpPr>
          <p:spPr bwMode="auto">
            <a:xfrm>
              <a:off x="4792663" y="5233988"/>
              <a:ext cx="547688" cy="708025"/>
            </a:xfrm>
            <a:custGeom>
              <a:avLst/>
              <a:gdLst>
                <a:gd name="T0" fmla="*/ 124 w 230"/>
                <a:gd name="T1" fmla="*/ 0 h 297"/>
                <a:gd name="T2" fmla="*/ 133 w 230"/>
                <a:gd name="T3" fmla="*/ 21 h 297"/>
                <a:gd name="T4" fmla="*/ 148 w 230"/>
                <a:gd name="T5" fmla="*/ 61 h 297"/>
                <a:gd name="T6" fmla="*/ 155 w 230"/>
                <a:gd name="T7" fmla="*/ 77 h 297"/>
                <a:gd name="T8" fmla="*/ 168 w 230"/>
                <a:gd name="T9" fmla="*/ 87 h 297"/>
                <a:gd name="T10" fmla="*/ 182 w 230"/>
                <a:gd name="T11" fmla="*/ 102 h 297"/>
                <a:gd name="T12" fmla="*/ 199 w 230"/>
                <a:gd name="T13" fmla="*/ 108 h 297"/>
                <a:gd name="T14" fmla="*/ 199 w 230"/>
                <a:gd name="T15" fmla="*/ 180 h 297"/>
                <a:gd name="T16" fmla="*/ 220 w 230"/>
                <a:gd name="T17" fmla="*/ 180 h 297"/>
                <a:gd name="T18" fmla="*/ 220 w 230"/>
                <a:gd name="T19" fmla="*/ 223 h 297"/>
                <a:gd name="T20" fmla="*/ 227 w 230"/>
                <a:gd name="T21" fmla="*/ 223 h 297"/>
                <a:gd name="T22" fmla="*/ 227 w 230"/>
                <a:gd name="T23" fmla="*/ 229 h 297"/>
                <a:gd name="T24" fmla="*/ 221 w 230"/>
                <a:gd name="T25" fmla="*/ 229 h 297"/>
                <a:gd name="T26" fmla="*/ 221 w 230"/>
                <a:gd name="T27" fmla="*/ 240 h 297"/>
                <a:gd name="T28" fmla="*/ 224 w 230"/>
                <a:gd name="T29" fmla="*/ 240 h 297"/>
                <a:gd name="T30" fmla="*/ 224 w 230"/>
                <a:gd name="T31" fmla="*/ 282 h 297"/>
                <a:gd name="T32" fmla="*/ 230 w 230"/>
                <a:gd name="T33" fmla="*/ 282 h 297"/>
                <a:gd name="T34" fmla="*/ 230 w 230"/>
                <a:gd name="T35" fmla="*/ 297 h 297"/>
                <a:gd name="T36" fmla="*/ 230 w 230"/>
                <a:gd name="T37" fmla="*/ 297 h 297"/>
                <a:gd name="T38" fmla="*/ 161 w 230"/>
                <a:gd name="T39" fmla="*/ 293 h 297"/>
                <a:gd name="T40" fmla="*/ 161 w 230"/>
                <a:gd name="T41" fmla="*/ 293 h 297"/>
                <a:gd name="T42" fmla="*/ 161 w 230"/>
                <a:gd name="T43" fmla="*/ 254 h 297"/>
                <a:gd name="T44" fmla="*/ 162 w 230"/>
                <a:gd name="T45" fmla="*/ 241 h 297"/>
                <a:gd name="T46" fmla="*/ 162 w 230"/>
                <a:gd name="T47" fmla="*/ 239 h 297"/>
                <a:gd name="T48" fmla="*/ 158 w 230"/>
                <a:gd name="T49" fmla="*/ 235 h 297"/>
                <a:gd name="T50" fmla="*/ 150 w 230"/>
                <a:gd name="T51" fmla="*/ 232 h 297"/>
                <a:gd name="T52" fmla="*/ 129 w 230"/>
                <a:gd name="T53" fmla="*/ 228 h 297"/>
                <a:gd name="T54" fmla="*/ 116 w 230"/>
                <a:gd name="T55" fmla="*/ 222 h 297"/>
                <a:gd name="T56" fmla="*/ 101 w 230"/>
                <a:gd name="T57" fmla="*/ 224 h 297"/>
                <a:gd name="T58" fmla="*/ 74 w 230"/>
                <a:gd name="T59" fmla="*/ 215 h 297"/>
                <a:gd name="T60" fmla="*/ 69 w 230"/>
                <a:gd name="T61" fmla="*/ 205 h 297"/>
                <a:gd name="T62" fmla="*/ 59 w 230"/>
                <a:gd name="T63" fmla="*/ 197 h 297"/>
                <a:gd name="T64" fmla="*/ 54 w 230"/>
                <a:gd name="T65" fmla="*/ 177 h 297"/>
                <a:gd name="T66" fmla="*/ 0 w 230"/>
                <a:gd name="T67" fmla="*/ 153 h 297"/>
                <a:gd name="T68" fmla="*/ 0 w 230"/>
                <a:gd name="T69" fmla="*/ 153 h 297"/>
                <a:gd name="T70" fmla="*/ 0 w 230"/>
                <a:gd name="T71" fmla="*/ 0 h 297"/>
                <a:gd name="T72" fmla="*/ 0 w 230"/>
                <a:gd name="T73" fmla="*/ 0 h 297"/>
                <a:gd name="T74" fmla="*/ 124 w 230"/>
                <a:gd name="T75"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0" h="297">
                  <a:moveTo>
                    <a:pt x="124" y="0"/>
                  </a:moveTo>
                  <a:cubicBezTo>
                    <a:pt x="129" y="6"/>
                    <a:pt x="130" y="15"/>
                    <a:pt x="133" y="21"/>
                  </a:cubicBezTo>
                  <a:cubicBezTo>
                    <a:pt x="139" y="34"/>
                    <a:pt x="142" y="49"/>
                    <a:pt x="148" y="61"/>
                  </a:cubicBezTo>
                  <a:cubicBezTo>
                    <a:pt x="151" y="66"/>
                    <a:pt x="152" y="72"/>
                    <a:pt x="155" y="77"/>
                  </a:cubicBezTo>
                  <a:cubicBezTo>
                    <a:pt x="159" y="82"/>
                    <a:pt x="165" y="83"/>
                    <a:pt x="168" y="87"/>
                  </a:cubicBezTo>
                  <a:cubicBezTo>
                    <a:pt x="175" y="88"/>
                    <a:pt x="178" y="97"/>
                    <a:pt x="182" y="102"/>
                  </a:cubicBezTo>
                  <a:cubicBezTo>
                    <a:pt x="187" y="108"/>
                    <a:pt x="192" y="105"/>
                    <a:pt x="199" y="108"/>
                  </a:cubicBezTo>
                  <a:cubicBezTo>
                    <a:pt x="199" y="180"/>
                    <a:pt x="199" y="180"/>
                    <a:pt x="199" y="180"/>
                  </a:cubicBezTo>
                  <a:cubicBezTo>
                    <a:pt x="220" y="180"/>
                    <a:pt x="220" y="180"/>
                    <a:pt x="220" y="180"/>
                  </a:cubicBezTo>
                  <a:cubicBezTo>
                    <a:pt x="220" y="223"/>
                    <a:pt x="220" y="223"/>
                    <a:pt x="220" y="223"/>
                  </a:cubicBezTo>
                  <a:cubicBezTo>
                    <a:pt x="227" y="223"/>
                    <a:pt x="227" y="223"/>
                    <a:pt x="227" y="223"/>
                  </a:cubicBezTo>
                  <a:cubicBezTo>
                    <a:pt x="227" y="229"/>
                    <a:pt x="227" y="229"/>
                    <a:pt x="227" y="229"/>
                  </a:cubicBezTo>
                  <a:cubicBezTo>
                    <a:pt x="221" y="229"/>
                    <a:pt x="221" y="229"/>
                    <a:pt x="221" y="229"/>
                  </a:cubicBezTo>
                  <a:cubicBezTo>
                    <a:pt x="221" y="240"/>
                    <a:pt x="221" y="240"/>
                    <a:pt x="221" y="240"/>
                  </a:cubicBezTo>
                  <a:cubicBezTo>
                    <a:pt x="224" y="240"/>
                    <a:pt x="224" y="240"/>
                    <a:pt x="224" y="240"/>
                  </a:cubicBezTo>
                  <a:cubicBezTo>
                    <a:pt x="224" y="282"/>
                    <a:pt x="224" y="282"/>
                    <a:pt x="224" y="282"/>
                  </a:cubicBezTo>
                  <a:cubicBezTo>
                    <a:pt x="230" y="282"/>
                    <a:pt x="230" y="282"/>
                    <a:pt x="230" y="282"/>
                  </a:cubicBezTo>
                  <a:cubicBezTo>
                    <a:pt x="230" y="297"/>
                    <a:pt x="230" y="297"/>
                    <a:pt x="230" y="297"/>
                  </a:cubicBezTo>
                  <a:cubicBezTo>
                    <a:pt x="230" y="297"/>
                    <a:pt x="230" y="297"/>
                    <a:pt x="230" y="297"/>
                  </a:cubicBezTo>
                  <a:cubicBezTo>
                    <a:pt x="161" y="293"/>
                    <a:pt x="161" y="293"/>
                    <a:pt x="161" y="293"/>
                  </a:cubicBezTo>
                  <a:cubicBezTo>
                    <a:pt x="161" y="293"/>
                    <a:pt x="161" y="293"/>
                    <a:pt x="161" y="293"/>
                  </a:cubicBezTo>
                  <a:cubicBezTo>
                    <a:pt x="161" y="254"/>
                    <a:pt x="161" y="254"/>
                    <a:pt x="161" y="254"/>
                  </a:cubicBezTo>
                  <a:cubicBezTo>
                    <a:pt x="162" y="250"/>
                    <a:pt x="162" y="245"/>
                    <a:pt x="162" y="241"/>
                  </a:cubicBezTo>
                  <a:cubicBezTo>
                    <a:pt x="162" y="240"/>
                    <a:pt x="162" y="240"/>
                    <a:pt x="162" y="239"/>
                  </a:cubicBezTo>
                  <a:cubicBezTo>
                    <a:pt x="160" y="238"/>
                    <a:pt x="160" y="236"/>
                    <a:pt x="158" y="235"/>
                  </a:cubicBezTo>
                  <a:cubicBezTo>
                    <a:pt x="155" y="233"/>
                    <a:pt x="153" y="232"/>
                    <a:pt x="150" y="232"/>
                  </a:cubicBezTo>
                  <a:cubicBezTo>
                    <a:pt x="143" y="231"/>
                    <a:pt x="136" y="230"/>
                    <a:pt x="129" y="228"/>
                  </a:cubicBezTo>
                  <a:cubicBezTo>
                    <a:pt x="125" y="226"/>
                    <a:pt x="120" y="223"/>
                    <a:pt x="116" y="222"/>
                  </a:cubicBezTo>
                  <a:cubicBezTo>
                    <a:pt x="111" y="222"/>
                    <a:pt x="106" y="226"/>
                    <a:pt x="101" y="224"/>
                  </a:cubicBezTo>
                  <a:cubicBezTo>
                    <a:pt x="94" y="224"/>
                    <a:pt x="77" y="222"/>
                    <a:pt x="74" y="215"/>
                  </a:cubicBezTo>
                  <a:cubicBezTo>
                    <a:pt x="70" y="214"/>
                    <a:pt x="70" y="207"/>
                    <a:pt x="69" y="205"/>
                  </a:cubicBezTo>
                  <a:cubicBezTo>
                    <a:pt x="67" y="200"/>
                    <a:pt x="63" y="199"/>
                    <a:pt x="59" y="197"/>
                  </a:cubicBezTo>
                  <a:cubicBezTo>
                    <a:pt x="56" y="195"/>
                    <a:pt x="56" y="181"/>
                    <a:pt x="54" y="177"/>
                  </a:cubicBezTo>
                  <a:cubicBezTo>
                    <a:pt x="48" y="163"/>
                    <a:pt x="14" y="160"/>
                    <a:pt x="0" y="153"/>
                  </a:cubicBezTo>
                  <a:cubicBezTo>
                    <a:pt x="0" y="153"/>
                    <a:pt x="0" y="153"/>
                    <a:pt x="0" y="153"/>
                  </a:cubicBezTo>
                  <a:cubicBezTo>
                    <a:pt x="0" y="0"/>
                    <a:pt x="0" y="0"/>
                    <a:pt x="0" y="0"/>
                  </a:cubicBezTo>
                  <a:cubicBezTo>
                    <a:pt x="0" y="0"/>
                    <a:pt x="0" y="0"/>
                    <a:pt x="0" y="0"/>
                  </a:cubicBezTo>
                  <a:cubicBezTo>
                    <a:pt x="124" y="0"/>
                    <a:pt x="124" y="0"/>
                    <a:pt x="124" y="0"/>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66" name="LANIER"/>
            <p:cNvSpPr>
              <a:spLocks/>
            </p:cNvSpPr>
            <p:nvPr/>
          </p:nvSpPr>
          <p:spPr bwMode="auto">
            <a:xfrm>
              <a:off x="4568825" y="5233988"/>
              <a:ext cx="223838" cy="385763"/>
            </a:xfrm>
            <a:custGeom>
              <a:avLst/>
              <a:gdLst>
                <a:gd name="T0" fmla="*/ 94 w 94"/>
                <a:gd name="T1" fmla="*/ 0 h 162"/>
                <a:gd name="T2" fmla="*/ 94 w 94"/>
                <a:gd name="T3" fmla="*/ 153 h 162"/>
                <a:gd name="T4" fmla="*/ 94 w 94"/>
                <a:gd name="T5" fmla="*/ 153 h 162"/>
                <a:gd name="T6" fmla="*/ 73 w 94"/>
                <a:gd name="T7" fmla="*/ 162 h 162"/>
                <a:gd name="T8" fmla="*/ 73 w 94"/>
                <a:gd name="T9" fmla="*/ 162 h 162"/>
                <a:gd name="T10" fmla="*/ 73 w 94"/>
                <a:gd name="T11" fmla="*/ 140 h 162"/>
                <a:gd name="T12" fmla="*/ 67 w 94"/>
                <a:gd name="T13" fmla="*/ 125 h 162"/>
                <a:gd name="T14" fmla="*/ 65 w 94"/>
                <a:gd name="T15" fmla="*/ 120 h 162"/>
                <a:gd name="T16" fmla="*/ 64 w 94"/>
                <a:gd name="T17" fmla="*/ 115 h 162"/>
                <a:gd name="T18" fmla="*/ 8 w 94"/>
                <a:gd name="T19" fmla="*/ 115 h 162"/>
                <a:gd name="T20" fmla="*/ 8 w 94"/>
                <a:gd name="T21" fmla="*/ 90 h 162"/>
                <a:gd name="T22" fmla="*/ 5 w 94"/>
                <a:gd name="T23" fmla="*/ 90 h 162"/>
                <a:gd name="T24" fmla="*/ 5 w 94"/>
                <a:gd name="T25" fmla="*/ 80 h 162"/>
                <a:gd name="T26" fmla="*/ 0 w 94"/>
                <a:gd name="T27" fmla="*/ 80 h 162"/>
                <a:gd name="T28" fmla="*/ 0 w 94"/>
                <a:gd name="T29" fmla="*/ 76 h 162"/>
                <a:gd name="T30" fmla="*/ 0 w 94"/>
                <a:gd name="T31" fmla="*/ 76 h 162"/>
                <a:gd name="T32" fmla="*/ 0 w 94"/>
                <a:gd name="T33" fmla="*/ 58 h 162"/>
                <a:gd name="T34" fmla="*/ 13 w 94"/>
                <a:gd name="T35" fmla="*/ 58 h 162"/>
                <a:gd name="T36" fmla="*/ 13 w 94"/>
                <a:gd name="T37" fmla="*/ 17 h 162"/>
                <a:gd name="T38" fmla="*/ 66 w 94"/>
                <a:gd name="T39" fmla="*/ 17 h 162"/>
                <a:gd name="T40" fmla="*/ 66 w 94"/>
                <a:gd name="T41" fmla="*/ 6 h 162"/>
                <a:gd name="T42" fmla="*/ 62 w 94"/>
                <a:gd name="T43" fmla="*/ 6 h 162"/>
                <a:gd name="T44" fmla="*/ 62 w 94"/>
                <a:gd name="T45" fmla="*/ 0 h 162"/>
                <a:gd name="T46" fmla="*/ 62 w 94"/>
                <a:gd name="T47" fmla="*/ 0 h 162"/>
                <a:gd name="T48" fmla="*/ 94 w 94"/>
                <a:gd name="T4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62">
                  <a:moveTo>
                    <a:pt x="94" y="0"/>
                  </a:moveTo>
                  <a:cubicBezTo>
                    <a:pt x="94" y="153"/>
                    <a:pt x="94" y="153"/>
                    <a:pt x="94" y="153"/>
                  </a:cubicBezTo>
                  <a:cubicBezTo>
                    <a:pt x="94" y="153"/>
                    <a:pt x="94" y="153"/>
                    <a:pt x="94" y="153"/>
                  </a:cubicBezTo>
                  <a:cubicBezTo>
                    <a:pt x="73" y="162"/>
                    <a:pt x="73" y="162"/>
                    <a:pt x="73" y="162"/>
                  </a:cubicBezTo>
                  <a:cubicBezTo>
                    <a:pt x="73" y="162"/>
                    <a:pt x="73" y="162"/>
                    <a:pt x="73" y="162"/>
                  </a:cubicBezTo>
                  <a:cubicBezTo>
                    <a:pt x="73" y="140"/>
                    <a:pt x="73" y="140"/>
                    <a:pt x="73" y="140"/>
                  </a:cubicBezTo>
                  <a:cubicBezTo>
                    <a:pt x="73" y="134"/>
                    <a:pt x="69" y="130"/>
                    <a:pt x="67" y="125"/>
                  </a:cubicBezTo>
                  <a:cubicBezTo>
                    <a:pt x="66" y="123"/>
                    <a:pt x="66" y="121"/>
                    <a:pt x="65" y="120"/>
                  </a:cubicBezTo>
                  <a:cubicBezTo>
                    <a:pt x="65" y="118"/>
                    <a:pt x="65" y="116"/>
                    <a:pt x="64" y="115"/>
                  </a:cubicBezTo>
                  <a:cubicBezTo>
                    <a:pt x="8" y="115"/>
                    <a:pt x="8" y="115"/>
                    <a:pt x="8" y="115"/>
                  </a:cubicBezTo>
                  <a:cubicBezTo>
                    <a:pt x="8" y="90"/>
                    <a:pt x="8" y="90"/>
                    <a:pt x="8" y="90"/>
                  </a:cubicBezTo>
                  <a:cubicBezTo>
                    <a:pt x="5" y="90"/>
                    <a:pt x="5" y="90"/>
                    <a:pt x="5" y="90"/>
                  </a:cubicBezTo>
                  <a:cubicBezTo>
                    <a:pt x="5" y="80"/>
                    <a:pt x="5" y="80"/>
                    <a:pt x="5" y="80"/>
                  </a:cubicBezTo>
                  <a:cubicBezTo>
                    <a:pt x="0" y="80"/>
                    <a:pt x="0" y="80"/>
                    <a:pt x="0" y="80"/>
                  </a:cubicBezTo>
                  <a:cubicBezTo>
                    <a:pt x="0" y="76"/>
                    <a:pt x="0" y="76"/>
                    <a:pt x="0" y="76"/>
                  </a:cubicBezTo>
                  <a:cubicBezTo>
                    <a:pt x="0" y="76"/>
                    <a:pt x="0" y="76"/>
                    <a:pt x="0" y="76"/>
                  </a:cubicBezTo>
                  <a:cubicBezTo>
                    <a:pt x="0" y="58"/>
                    <a:pt x="0" y="58"/>
                    <a:pt x="0" y="58"/>
                  </a:cubicBezTo>
                  <a:cubicBezTo>
                    <a:pt x="13" y="58"/>
                    <a:pt x="13" y="58"/>
                    <a:pt x="13" y="58"/>
                  </a:cubicBezTo>
                  <a:cubicBezTo>
                    <a:pt x="13" y="17"/>
                    <a:pt x="13" y="17"/>
                    <a:pt x="13" y="17"/>
                  </a:cubicBezTo>
                  <a:cubicBezTo>
                    <a:pt x="66" y="17"/>
                    <a:pt x="66" y="17"/>
                    <a:pt x="66" y="17"/>
                  </a:cubicBezTo>
                  <a:cubicBezTo>
                    <a:pt x="66" y="6"/>
                    <a:pt x="66" y="6"/>
                    <a:pt x="66" y="6"/>
                  </a:cubicBezTo>
                  <a:cubicBezTo>
                    <a:pt x="62" y="6"/>
                    <a:pt x="62" y="6"/>
                    <a:pt x="62" y="6"/>
                  </a:cubicBezTo>
                  <a:cubicBezTo>
                    <a:pt x="62" y="0"/>
                    <a:pt x="62" y="0"/>
                    <a:pt x="62" y="0"/>
                  </a:cubicBezTo>
                  <a:cubicBezTo>
                    <a:pt x="62" y="0"/>
                    <a:pt x="62" y="0"/>
                    <a:pt x="62" y="0"/>
                  </a:cubicBezTo>
                  <a:cubicBezTo>
                    <a:pt x="94" y="0"/>
                    <a:pt x="94" y="0"/>
                    <a:pt x="94" y="0"/>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67" name="LOWNDES"/>
            <p:cNvSpPr>
              <a:spLocks/>
            </p:cNvSpPr>
            <p:nvPr/>
          </p:nvSpPr>
          <p:spPr bwMode="auto">
            <a:xfrm>
              <a:off x="4287838" y="5414963"/>
              <a:ext cx="455613" cy="484188"/>
            </a:xfrm>
            <a:custGeom>
              <a:avLst/>
              <a:gdLst>
                <a:gd name="T0" fmla="*/ 118 w 191"/>
                <a:gd name="T1" fmla="*/ 0 h 203"/>
                <a:gd name="T2" fmla="*/ 118 w 191"/>
                <a:gd name="T3" fmla="*/ 4 h 203"/>
                <a:gd name="T4" fmla="*/ 123 w 191"/>
                <a:gd name="T5" fmla="*/ 4 h 203"/>
                <a:gd name="T6" fmla="*/ 123 w 191"/>
                <a:gd name="T7" fmla="*/ 14 h 203"/>
                <a:gd name="T8" fmla="*/ 126 w 191"/>
                <a:gd name="T9" fmla="*/ 14 h 203"/>
                <a:gd name="T10" fmla="*/ 126 w 191"/>
                <a:gd name="T11" fmla="*/ 39 h 203"/>
                <a:gd name="T12" fmla="*/ 182 w 191"/>
                <a:gd name="T13" fmla="*/ 39 h 203"/>
                <a:gd name="T14" fmla="*/ 183 w 191"/>
                <a:gd name="T15" fmla="*/ 44 h 203"/>
                <a:gd name="T16" fmla="*/ 185 w 191"/>
                <a:gd name="T17" fmla="*/ 49 h 203"/>
                <a:gd name="T18" fmla="*/ 191 w 191"/>
                <a:gd name="T19" fmla="*/ 64 h 203"/>
                <a:gd name="T20" fmla="*/ 191 w 191"/>
                <a:gd name="T21" fmla="*/ 86 h 203"/>
                <a:gd name="T22" fmla="*/ 191 w 191"/>
                <a:gd name="T23" fmla="*/ 86 h 203"/>
                <a:gd name="T24" fmla="*/ 189 w 191"/>
                <a:gd name="T25" fmla="*/ 87 h 203"/>
                <a:gd name="T26" fmla="*/ 170 w 191"/>
                <a:gd name="T27" fmla="*/ 87 h 203"/>
                <a:gd name="T28" fmla="*/ 160 w 191"/>
                <a:gd name="T29" fmla="*/ 96 h 203"/>
                <a:gd name="T30" fmla="*/ 158 w 191"/>
                <a:gd name="T31" fmla="*/ 98 h 203"/>
                <a:gd name="T32" fmla="*/ 155 w 191"/>
                <a:gd name="T33" fmla="*/ 109 h 203"/>
                <a:gd name="T34" fmla="*/ 147 w 191"/>
                <a:gd name="T35" fmla="*/ 113 h 203"/>
                <a:gd name="T36" fmla="*/ 145 w 191"/>
                <a:gd name="T37" fmla="*/ 132 h 203"/>
                <a:gd name="T38" fmla="*/ 145 w 191"/>
                <a:gd name="T39" fmla="*/ 182 h 203"/>
                <a:gd name="T40" fmla="*/ 150 w 191"/>
                <a:gd name="T41" fmla="*/ 182 h 203"/>
                <a:gd name="T42" fmla="*/ 150 w 191"/>
                <a:gd name="T43" fmla="*/ 190 h 203"/>
                <a:gd name="T44" fmla="*/ 144 w 191"/>
                <a:gd name="T45" fmla="*/ 190 h 203"/>
                <a:gd name="T46" fmla="*/ 144 w 191"/>
                <a:gd name="T47" fmla="*/ 203 h 203"/>
                <a:gd name="T48" fmla="*/ 144 w 191"/>
                <a:gd name="T49" fmla="*/ 203 h 203"/>
                <a:gd name="T50" fmla="*/ 50 w 191"/>
                <a:gd name="T51" fmla="*/ 197 h 203"/>
                <a:gd name="T52" fmla="*/ 50 w 191"/>
                <a:gd name="T53" fmla="*/ 197 h 203"/>
                <a:gd name="T54" fmla="*/ 34 w 191"/>
                <a:gd name="T55" fmla="*/ 174 h 203"/>
                <a:gd name="T56" fmla="*/ 8 w 191"/>
                <a:gd name="T57" fmla="*/ 155 h 203"/>
                <a:gd name="T58" fmla="*/ 0 w 191"/>
                <a:gd name="T59" fmla="*/ 135 h 203"/>
                <a:gd name="T60" fmla="*/ 11 w 191"/>
                <a:gd name="T61" fmla="*/ 128 h 203"/>
                <a:gd name="T62" fmla="*/ 12 w 191"/>
                <a:gd name="T63" fmla="*/ 114 h 203"/>
                <a:gd name="T64" fmla="*/ 14 w 191"/>
                <a:gd name="T65" fmla="*/ 113 h 203"/>
                <a:gd name="T66" fmla="*/ 15 w 191"/>
                <a:gd name="T67" fmla="*/ 105 h 203"/>
                <a:gd name="T68" fmla="*/ 24 w 191"/>
                <a:gd name="T69" fmla="*/ 103 h 203"/>
                <a:gd name="T70" fmla="*/ 32 w 191"/>
                <a:gd name="T71" fmla="*/ 98 h 203"/>
                <a:gd name="T72" fmla="*/ 52 w 191"/>
                <a:gd name="T73" fmla="*/ 92 h 203"/>
                <a:gd name="T74" fmla="*/ 52 w 191"/>
                <a:gd name="T75" fmla="*/ 80 h 203"/>
                <a:gd name="T76" fmla="*/ 37 w 191"/>
                <a:gd name="T77" fmla="*/ 71 h 203"/>
                <a:gd name="T78" fmla="*/ 23 w 191"/>
                <a:gd name="T79" fmla="*/ 61 h 203"/>
                <a:gd name="T80" fmla="*/ 20 w 191"/>
                <a:gd name="T81" fmla="*/ 53 h 203"/>
                <a:gd name="T82" fmla="*/ 20 w 191"/>
                <a:gd name="T83" fmla="*/ 39 h 203"/>
                <a:gd name="T84" fmla="*/ 18 w 191"/>
                <a:gd name="T85" fmla="*/ 31 h 203"/>
                <a:gd name="T86" fmla="*/ 12 w 191"/>
                <a:gd name="T87" fmla="*/ 16 h 203"/>
                <a:gd name="T88" fmla="*/ 6 w 191"/>
                <a:gd name="T89" fmla="*/ 0 h 203"/>
                <a:gd name="T90" fmla="*/ 6 w 191"/>
                <a:gd name="T91" fmla="*/ 0 h 203"/>
                <a:gd name="T92" fmla="*/ 78 w 191"/>
                <a:gd name="T93" fmla="*/ 0 h 203"/>
                <a:gd name="T94" fmla="*/ 78 w 191"/>
                <a:gd name="T95" fmla="*/ 0 h 203"/>
                <a:gd name="T96" fmla="*/ 119 w 191"/>
                <a:gd name="T97" fmla="*/ 0 h 203"/>
                <a:gd name="T98" fmla="*/ 118 w 191"/>
                <a:gd name="T9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1" h="203">
                  <a:moveTo>
                    <a:pt x="118" y="0"/>
                  </a:moveTo>
                  <a:cubicBezTo>
                    <a:pt x="118" y="4"/>
                    <a:pt x="118" y="4"/>
                    <a:pt x="118" y="4"/>
                  </a:cubicBezTo>
                  <a:cubicBezTo>
                    <a:pt x="123" y="4"/>
                    <a:pt x="123" y="4"/>
                    <a:pt x="123" y="4"/>
                  </a:cubicBezTo>
                  <a:cubicBezTo>
                    <a:pt x="123" y="14"/>
                    <a:pt x="123" y="14"/>
                    <a:pt x="123" y="14"/>
                  </a:cubicBezTo>
                  <a:cubicBezTo>
                    <a:pt x="126" y="14"/>
                    <a:pt x="126" y="14"/>
                    <a:pt x="126" y="14"/>
                  </a:cubicBezTo>
                  <a:cubicBezTo>
                    <a:pt x="126" y="39"/>
                    <a:pt x="126" y="39"/>
                    <a:pt x="126" y="39"/>
                  </a:cubicBezTo>
                  <a:cubicBezTo>
                    <a:pt x="182" y="39"/>
                    <a:pt x="182" y="39"/>
                    <a:pt x="182" y="39"/>
                  </a:cubicBezTo>
                  <a:cubicBezTo>
                    <a:pt x="183" y="40"/>
                    <a:pt x="183" y="42"/>
                    <a:pt x="183" y="44"/>
                  </a:cubicBezTo>
                  <a:cubicBezTo>
                    <a:pt x="184" y="45"/>
                    <a:pt x="184" y="47"/>
                    <a:pt x="185" y="49"/>
                  </a:cubicBezTo>
                  <a:cubicBezTo>
                    <a:pt x="187" y="54"/>
                    <a:pt x="191" y="58"/>
                    <a:pt x="191" y="64"/>
                  </a:cubicBezTo>
                  <a:cubicBezTo>
                    <a:pt x="191" y="86"/>
                    <a:pt x="191" y="86"/>
                    <a:pt x="191" y="86"/>
                  </a:cubicBezTo>
                  <a:cubicBezTo>
                    <a:pt x="191" y="86"/>
                    <a:pt x="191" y="86"/>
                    <a:pt x="191" y="86"/>
                  </a:cubicBezTo>
                  <a:cubicBezTo>
                    <a:pt x="191" y="87"/>
                    <a:pt x="190" y="87"/>
                    <a:pt x="189" y="87"/>
                  </a:cubicBezTo>
                  <a:cubicBezTo>
                    <a:pt x="183" y="87"/>
                    <a:pt x="177" y="88"/>
                    <a:pt x="170" y="87"/>
                  </a:cubicBezTo>
                  <a:cubicBezTo>
                    <a:pt x="162" y="86"/>
                    <a:pt x="161" y="89"/>
                    <a:pt x="160" y="96"/>
                  </a:cubicBezTo>
                  <a:cubicBezTo>
                    <a:pt x="159" y="96"/>
                    <a:pt x="159" y="98"/>
                    <a:pt x="158" y="98"/>
                  </a:cubicBezTo>
                  <a:cubicBezTo>
                    <a:pt x="158" y="102"/>
                    <a:pt x="155" y="106"/>
                    <a:pt x="155" y="109"/>
                  </a:cubicBezTo>
                  <a:cubicBezTo>
                    <a:pt x="152" y="109"/>
                    <a:pt x="149" y="112"/>
                    <a:pt x="147" y="113"/>
                  </a:cubicBezTo>
                  <a:cubicBezTo>
                    <a:pt x="146" y="115"/>
                    <a:pt x="139" y="130"/>
                    <a:pt x="145" y="132"/>
                  </a:cubicBezTo>
                  <a:cubicBezTo>
                    <a:pt x="145" y="182"/>
                    <a:pt x="145" y="182"/>
                    <a:pt x="145" y="182"/>
                  </a:cubicBezTo>
                  <a:cubicBezTo>
                    <a:pt x="150" y="182"/>
                    <a:pt x="150" y="182"/>
                    <a:pt x="150" y="182"/>
                  </a:cubicBezTo>
                  <a:cubicBezTo>
                    <a:pt x="150" y="190"/>
                    <a:pt x="150" y="190"/>
                    <a:pt x="150" y="190"/>
                  </a:cubicBezTo>
                  <a:cubicBezTo>
                    <a:pt x="144" y="190"/>
                    <a:pt x="144" y="190"/>
                    <a:pt x="144" y="190"/>
                  </a:cubicBezTo>
                  <a:cubicBezTo>
                    <a:pt x="144" y="203"/>
                    <a:pt x="144" y="203"/>
                    <a:pt x="144" y="203"/>
                  </a:cubicBezTo>
                  <a:cubicBezTo>
                    <a:pt x="144" y="203"/>
                    <a:pt x="144" y="203"/>
                    <a:pt x="144" y="203"/>
                  </a:cubicBezTo>
                  <a:cubicBezTo>
                    <a:pt x="50" y="197"/>
                    <a:pt x="50" y="197"/>
                    <a:pt x="50" y="197"/>
                  </a:cubicBezTo>
                  <a:cubicBezTo>
                    <a:pt x="50" y="197"/>
                    <a:pt x="50" y="197"/>
                    <a:pt x="50" y="197"/>
                  </a:cubicBezTo>
                  <a:cubicBezTo>
                    <a:pt x="50" y="188"/>
                    <a:pt x="43" y="176"/>
                    <a:pt x="34" y="174"/>
                  </a:cubicBezTo>
                  <a:cubicBezTo>
                    <a:pt x="23" y="170"/>
                    <a:pt x="15" y="165"/>
                    <a:pt x="8" y="155"/>
                  </a:cubicBezTo>
                  <a:cubicBezTo>
                    <a:pt x="6" y="154"/>
                    <a:pt x="0" y="137"/>
                    <a:pt x="0" y="135"/>
                  </a:cubicBezTo>
                  <a:cubicBezTo>
                    <a:pt x="0" y="133"/>
                    <a:pt x="9" y="131"/>
                    <a:pt x="11" y="128"/>
                  </a:cubicBezTo>
                  <a:cubicBezTo>
                    <a:pt x="12" y="126"/>
                    <a:pt x="11" y="118"/>
                    <a:pt x="12" y="114"/>
                  </a:cubicBezTo>
                  <a:cubicBezTo>
                    <a:pt x="13" y="114"/>
                    <a:pt x="13" y="114"/>
                    <a:pt x="14" y="113"/>
                  </a:cubicBezTo>
                  <a:cubicBezTo>
                    <a:pt x="14" y="110"/>
                    <a:pt x="15" y="109"/>
                    <a:pt x="15" y="105"/>
                  </a:cubicBezTo>
                  <a:cubicBezTo>
                    <a:pt x="18" y="102"/>
                    <a:pt x="21" y="105"/>
                    <a:pt x="24" y="103"/>
                  </a:cubicBezTo>
                  <a:cubicBezTo>
                    <a:pt x="28" y="102"/>
                    <a:pt x="27" y="98"/>
                    <a:pt x="32" y="98"/>
                  </a:cubicBezTo>
                  <a:cubicBezTo>
                    <a:pt x="42" y="98"/>
                    <a:pt x="44" y="93"/>
                    <a:pt x="52" y="92"/>
                  </a:cubicBezTo>
                  <a:cubicBezTo>
                    <a:pt x="57" y="90"/>
                    <a:pt x="53" y="83"/>
                    <a:pt x="52" y="80"/>
                  </a:cubicBezTo>
                  <a:cubicBezTo>
                    <a:pt x="48" y="71"/>
                    <a:pt x="46" y="72"/>
                    <a:pt x="37" y="71"/>
                  </a:cubicBezTo>
                  <a:cubicBezTo>
                    <a:pt x="29" y="71"/>
                    <a:pt x="27" y="68"/>
                    <a:pt x="23" y="61"/>
                  </a:cubicBezTo>
                  <a:cubicBezTo>
                    <a:pt x="20" y="58"/>
                    <a:pt x="17" y="57"/>
                    <a:pt x="20" y="53"/>
                  </a:cubicBezTo>
                  <a:cubicBezTo>
                    <a:pt x="20" y="51"/>
                    <a:pt x="20" y="41"/>
                    <a:pt x="20" y="39"/>
                  </a:cubicBezTo>
                  <a:cubicBezTo>
                    <a:pt x="20" y="36"/>
                    <a:pt x="18" y="34"/>
                    <a:pt x="18" y="31"/>
                  </a:cubicBezTo>
                  <a:cubicBezTo>
                    <a:pt x="16" y="30"/>
                    <a:pt x="13" y="19"/>
                    <a:pt x="12" y="16"/>
                  </a:cubicBezTo>
                  <a:cubicBezTo>
                    <a:pt x="10" y="11"/>
                    <a:pt x="7" y="6"/>
                    <a:pt x="6" y="0"/>
                  </a:cubicBezTo>
                  <a:cubicBezTo>
                    <a:pt x="6" y="0"/>
                    <a:pt x="6" y="0"/>
                    <a:pt x="6" y="0"/>
                  </a:cubicBezTo>
                  <a:cubicBezTo>
                    <a:pt x="78" y="0"/>
                    <a:pt x="78" y="0"/>
                    <a:pt x="78" y="0"/>
                  </a:cubicBezTo>
                  <a:cubicBezTo>
                    <a:pt x="78" y="0"/>
                    <a:pt x="78" y="0"/>
                    <a:pt x="78" y="0"/>
                  </a:cubicBezTo>
                  <a:cubicBezTo>
                    <a:pt x="119" y="0"/>
                    <a:pt x="119" y="0"/>
                    <a:pt x="119" y="0"/>
                  </a:cubicBezTo>
                  <a:lnTo>
                    <a:pt x="118" y="0"/>
                  </a:ln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68" name="TIFT"/>
            <p:cNvSpPr>
              <a:spLocks/>
            </p:cNvSpPr>
            <p:nvPr/>
          </p:nvSpPr>
          <p:spPr bwMode="auto">
            <a:xfrm>
              <a:off x="4110038" y="4748213"/>
              <a:ext cx="320675" cy="314325"/>
            </a:xfrm>
            <a:custGeom>
              <a:avLst/>
              <a:gdLst>
                <a:gd name="T0" fmla="*/ 94 w 135"/>
                <a:gd name="T1" fmla="*/ 122 h 132"/>
                <a:gd name="T2" fmla="*/ 94 w 135"/>
                <a:gd name="T3" fmla="*/ 119 h 132"/>
                <a:gd name="T4" fmla="*/ 97 w 135"/>
                <a:gd name="T5" fmla="*/ 119 h 132"/>
                <a:gd name="T6" fmla="*/ 97 w 135"/>
                <a:gd name="T7" fmla="*/ 115 h 132"/>
                <a:gd name="T8" fmla="*/ 103 w 135"/>
                <a:gd name="T9" fmla="*/ 115 h 132"/>
                <a:gd name="T10" fmla="*/ 103 w 135"/>
                <a:gd name="T11" fmla="*/ 109 h 132"/>
                <a:gd name="T12" fmla="*/ 109 w 135"/>
                <a:gd name="T13" fmla="*/ 110 h 132"/>
                <a:gd name="T14" fmla="*/ 109 w 135"/>
                <a:gd name="T15" fmla="*/ 103 h 132"/>
                <a:gd name="T16" fmla="*/ 114 w 135"/>
                <a:gd name="T17" fmla="*/ 103 h 132"/>
                <a:gd name="T18" fmla="*/ 114 w 135"/>
                <a:gd name="T19" fmla="*/ 97 h 132"/>
                <a:gd name="T20" fmla="*/ 121 w 135"/>
                <a:gd name="T21" fmla="*/ 97 h 132"/>
                <a:gd name="T22" fmla="*/ 121 w 135"/>
                <a:gd name="T23" fmla="*/ 66 h 132"/>
                <a:gd name="T24" fmla="*/ 135 w 135"/>
                <a:gd name="T25" fmla="*/ 66 h 132"/>
                <a:gd name="T26" fmla="*/ 135 w 135"/>
                <a:gd name="T27" fmla="*/ 61 h 132"/>
                <a:gd name="T28" fmla="*/ 135 w 135"/>
                <a:gd name="T29" fmla="*/ 61 h 132"/>
                <a:gd name="T30" fmla="*/ 129 w 135"/>
                <a:gd name="T31" fmla="*/ 59 h 132"/>
                <a:gd name="T32" fmla="*/ 128 w 135"/>
                <a:gd name="T33" fmla="*/ 58 h 132"/>
                <a:gd name="T34" fmla="*/ 116 w 135"/>
                <a:gd name="T35" fmla="*/ 54 h 132"/>
                <a:gd name="T36" fmla="*/ 114 w 135"/>
                <a:gd name="T37" fmla="*/ 48 h 132"/>
                <a:gd name="T38" fmla="*/ 112 w 135"/>
                <a:gd name="T39" fmla="*/ 38 h 132"/>
                <a:gd name="T40" fmla="*/ 101 w 135"/>
                <a:gd name="T41" fmla="*/ 20 h 132"/>
                <a:gd name="T42" fmla="*/ 80 w 135"/>
                <a:gd name="T43" fmla="*/ 20 h 132"/>
                <a:gd name="T44" fmla="*/ 80 w 135"/>
                <a:gd name="T45" fmla="*/ 13 h 132"/>
                <a:gd name="T46" fmla="*/ 67 w 135"/>
                <a:gd name="T47" fmla="*/ 13 h 132"/>
                <a:gd name="T48" fmla="*/ 67 w 135"/>
                <a:gd name="T49" fmla="*/ 0 h 132"/>
                <a:gd name="T50" fmla="*/ 67 w 135"/>
                <a:gd name="T51" fmla="*/ 0 h 132"/>
                <a:gd name="T52" fmla="*/ 6 w 135"/>
                <a:gd name="T53" fmla="*/ 0 h 132"/>
                <a:gd name="T54" fmla="*/ 6 w 135"/>
                <a:gd name="T55" fmla="*/ 15 h 132"/>
                <a:gd name="T56" fmla="*/ 6 w 135"/>
                <a:gd name="T57" fmla="*/ 15 h 132"/>
                <a:gd name="T58" fmla="*/ 6 w 135"/>
                <a:gd name="T59" fmla="*/ 54 h 132"/>
                <a:gd name="T60" fmla="*/ 0 w 135"/>
                <a:gd name="T61" fmla="*/ 60 h 132"/>
                <a:gd name="T62" fmla="*/ 0 w 135"/>
                <a:gd name="T63" fmla="*/ 80 h 132"/>
                <a:gd name="T64" fmla="*/ 5 w 135"/>
                <a:gd name="T65" fmla="*/ 80 h 132"/>
                <a:gd name="T66" fmla="*/ 5 w 135"/>
                <a:gd name="T67" fmla="*/ 131 h 132"/>
                <a:gd name="T68" fmla="*/ 5 w 135"/>
                <a:gd name="T69" fmla="*/ 131 h 132"/>
                <a:gd name="T70" fmla="*/ 62 w 135"/>
                <a:gd name="T71" fmla="*/ 132 h 132"/>
                <a:gd name="T72" fmla="*/ 62 w 135"/>
                <a:gd name="T73" fmla="*/ 132 h 132"/>
                <a:gd name="T74" fmla="*/ 85 w 135"/>
                <a:gd name="T75" fmla="*/ 132 h 132"/>
                <a:gd name="T76" fmla="*/ 94 w 135"/>
                <a:gd name="T77" fmla="*/ 12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 h="132">
                  <a:moveTo>
                    <a:pt x="94" y="122"/>
                  </a:moveTo>
                  <a:cubicBezTo>
                    <a:pt x="94" y="119"/>
                    <a:pt x="94" y="119"/>
                    <a:pt x="94" y="119"/>
                  </a:cubicBezTo>
                  <a:cubicBezTo>
                    <a:pt x="97" y="119"/>
                    <a:pt x="97" y="119"/>
                    <a:pt x="97" y="119"/>
                  </a:cubicBezTo>
                  <a:cubicBezTo>
                    <a:pt x="97" y="115"/>
                    <a:pt x="97" y="115"/>
                    <a:pt x="97" y="115"/>
                  </a:cubicBezTo>
                  <a:cubicBezTo>
                    <a:pt x="103" y="115"/>
                    <a:pt x="103" y="115"/>
                    <a:pt x="103" y="115"/>
                  </a:cubicBezTo>
                  <a:cubicBezTo>
                    <a:pt x="103" y="109"/>
                    <a:pt x="103" y="109"/>
                    <a:pt x="103" y="109"/>
                  </a:cubicBezTo>
                  <a:cubicBezTo>
                    <a:pt x="109" y="110"/>
                    <a:pt x="109" y="110"/>
                    <a:pt x="109" y="110"/>
                  </a:cubicBezTo>
                  <a:cubicBezTo>
                    <a:pt x="109" y="103"/>
                    <a:pt x="109" y="103"/>
                    <a:pt x="109" y="103"/>
                  </a:cubicBezTo>
                  <a:cubicBezTo>
                    <a:pt x="114" y="103"/>
                    <a:pt x="114" y="103"/>
                    <a:pt x="114" y="103"/>
                  </a:cubicBezTo>
                  <a:cubicBezTo>
                    <a:pt x="114" y="97"/>
                    <a:pt x="114" y="97"/>
                    <a:pt x="114" y="97"/>
                  </a:cubicBezTo>
                  <a:cubicBezTo>
                    <a:pt x="121" y="97"/>
                    <a:pt x="121" y="97"/>
                    <a:pt x="121" y="97"/>
                  </a:cubicBezTo>
                  <a:cubicBezTo>
                    <a:pt x="121" y="66"/>
                    <a:pt x="121" y="66"/>
                    <a:pt x="121" y="66"/>
                  </a:cubicBezTo>
                  <a:cubicBezTo>
                    <a:pt x="135" y="66"/>
                    <a:pt x="135" y="66"/>
                    <a:pt x="135" y="66"/>
                  </a:cubicBezTo>
                  <a:cubicBezTo>
                    <a:pt x="135" y="61"/>
                    <a:pt x="135" y="61"/>
                    <a:pt x="135" y="61"/>
                  </a:cubicBezTo>
                  <a:cubicBezTo>
                    <a:pt x="135" y="61"/>
                    <a:pt x="135" y="61"/>
                    <a:pt x="135" y="61"/>
                  </a:cubicBezTo>
                  <a:cubicBezTo>
                    <a:pt x="129" y="59"/>
                    <a:pt x="129" y="59"/>
                    <a:pt x="129" y="59"/>
                  </a:cubicBezTo>
                  <a:cubicBezTo>
                    <a:pt x="129" y="59"/>
                    <a:pt x="129" y="58"/>
                    <a:pt x="128" y="58"/>
                  </a:cubicBezTo>
                  <a:cubicBezTo>
                    <a:pt x="126" y="56"/>
                    <a:pt x="117" y="56"/>
                    <a:pt x="116" y="54"/>
                  </a:cubicBezTo>
                  <a:cubicBezTo>
                    <a:pt x="115" y="54"/>
                    <a:pt x="115" y="49"/>
                    <a:pt x="114" y="48"/>
                  </a:cubicBezTo>
                  <a:cubicBezTo>
                    <a:pt x="114" y="44"/>
                    <a:pt x="113" y="41"/>
                    <a:pt x="112" y="38"/>
                  </a:cubicBezTo>
                  <a:cubicBezTo>
                    <a:pt x="110" y="32"/>
                    <a:pt x="106" y="24"/>
                    <a:pt x="101" y="20"/>
                  </a:cubicBezTo>
                  <a:cubicBezTo>
                    <a:pt x="80" y="20"/>
                    <a:pt x="80" y="20"/>
                    <a:pt x="80" y="20"/>
                  </a:cubicBezTo>
                  <a:cubicBezTo>
                    <a:pt x="80" y="13"/>
                    <a:pt x="80" y="13"/>
                    <a:pt x="80" y="13"/>
                  </a:cubicBezTo>
                  <a:cubicBezTo>
                    <a:pt x="67" y="13"/>
                    <a:pt x="67" y="13"/>
                    <a:pt x="67" y="13"/>
                  </a:cubicBezTo>
                  <a:cubicBezTo>
                    <a:pt x="67" y="0"/>
                    <a:pt x="67" y="0"/>
                    <a:pt x="67" y="0"/>
                  </a:cubicBezTo>
                  <a:cubicBezTo>
                    <a:pt x="67" y="0"/>
                    <a:pt x="67" y="0"/>
                    <a:pt x="67" y="0"/>
                  </a:cubicBezTo>
                  <a:cubicBezTo>
                    <a:pt x="6" y="0"/>
                    <a:pt x="6" y="0"/>
                    <a:pt x="6" y="0"/>
                  </a:cubicBezTo>
                  <a:cubicBezTo>
                    <a:pt x="6" y="15"/>
                    <a:pt x="6" y="15"/>
                    <a:pt x="6" y="15"/>
                  </a:cubicBezTo>
                  <a:cubicBezTo>
                    <a:pt x="6" y="15"/>
                    <a:pt x="6" y="15"/>
                    <a:pt x="6" y="15"/>
                  </a:cubicBezTo>
                  <a:cubicBezTo>
                    <a:pt x="6" y="54"/>
                    <a:pt x="6" y="54"/>
                    <a:pt x="6" y="54"/>
                  </a:cubicBezTo>
                  <a:cubicBezTo>
                    <a:pt x="0" y="60"/>
                    <a:pt x="0" y="60"/>
                    <a:pt x="0" y="60"/>
                  </a:cubicBezTo>
                  <a:cubicBezTo>
                    <a:pt x="0" y="80"/>
                    <a:pt x="0" y="80"/>
                    <a:pt x="0" y="80"/>
                  </a:cubicBezTo>
                  <a:cubicBezTo>
                    <a:pt x="5" y="80"/>
                    <a:pt x="5" y="80"/>
                    <a:pt x="5" y="80"/>
                  </a:cubicBezTo>
                  <a:cubicBezTo>
                    <a:pt x="5" y="131"/>
                    <a:pt x="5" y="131"/>
                    <a:pt x="5" y="131"/>
                  </a:cubicBezTo>
                  <a:cubicBezTo>
                    <a:pt x="5" y="131"/>
                    <a:pt x="5" y="131"/>
                    <a:pt x="5" y="131"/>
                  </a:cubicBezTo>
                  <a:cubicBezTo>
                    <a:pt x="62" y="132"/>
                    <a:pt x="62" y="132"/>
                    <a:pt x="62" y="132"/>
                  </a:cubicBezTo>
                  <a:cubicBezTo>
                    <a:pt x="62" y="132"/>
                    <a:pt x="62" y="132"/>
                    <a:pt x="62" y="132"/>
                  </a:cubicBezTo>
                  <a:cubicBezTo>
                    <a:pt x="85" y="132"/>
                    <a:pt x="85" y="132"/>
                    <a:pt x="85" y="132"/>
                  </a:cubicBezTo>
                  <a:cubicBezTo>
                    <a:pt x="94" y="122"/>
                    <a:pt x="94" y="122"/>
                    <a:pt x="94" y="122"/>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69" name="TURNER"/>
            <p:cNvSpPr>
              <a:spLocks/>
            </p:cNvSpPr>
            <p:nvPr/>
          </p:nvSpPr>
          <p:spPr bwMode="auto">
            <a:xfrm>
              <a:off x="3978275" y="4446588"/>
              <a:ext cx="338138" cy="338138"/>
            </a:xfrm>
            <a:custGeom>
              <a:avLst/>
              <a:gdLst>
                <a:gd name="T0" fmla="*/ 122 w 142"/>
                <a:gd name="T1" fmla="*/ 127 h 142"/>
                <a:gd name="T2" fmla="*/ 125 w 142"/>
                <a:gd name="T3" fmla="*/ 104 h 142"/>
                <a:gd name="T4" fmla="*/ 126 w 142"/>
                <a:gd name="T5" fmla="*/ 78 h 142"/>
                <a:gd name="T6" fmla="*/ 142 w 142"/>
                <a:gd name="T7" fmla="*/ 70 h 142"/>
                <a:gd name="T8" fmla="*/ 136 w 142"/>
                <a:gd name="T9" fmla="*/ 63 h 142"/>
                <a:gd name="T10" fmla="*/ 139 w 142"/>
                <a:gd name="T11" fmla="*/ 54 h 142"/>
                <a:gd name="T12" fmla="*/ 141 w 142"/>
                <a:gd name="T13" fmla="*/ 47 h 142"/>
                <a:gd name="T14" fmla="*/ 141 w 142"/>
                <a:gd name="T15" fmla="*/ 47 h 142"/>
                <a:gd name="T16" fmla="*/ 141 w 142"/>
                <a:gd name="T17" fmla="*/ 40 h 142"/>
                <a:gd name="T18" fmla="*/ 139 w 142"/>
                <a:gd name="T19" fmla="*/ 33 h 142"/>
                <a:gd name="T20" fmla="*/ 138 w 142"/>
                <a:gd name="T21" fmla="*/ 28 h 142"/>
                <a:gd name="T22" fmla="*/ 134 w 142"/>
                <a:gd name="T23" fmla="*/ 25 h 142"/>
                <a:gd name="T24" fmla="*/ 133 w 142"/>
                <a:gd name="T25" fmla="*/ 16 h 142"/>
                <a:gd name="T26" fmla="*/ 131 w 142"/>
                <a:gd name="T27" fmla="*/ 8 h 142"/>
                <a:gd name="T28" fmla="*/ 130 w 142"/>
                <a:gd name="T29" fmla="*/ 3 h 142"/>
                <a:gd name="T30" fmla="*/ 130 w 142"/>
                <a:gd name="T31" fmla="*/ 3 h 142"/>
                <a:gd name="T32" fmla="*/ 106 w 142"/>
                <a:gd name="T33" fmla="*/ 3 h 142"/>
                <a:gd name="T34" fmla="*/ 106 w 142"/>
                <a:gd name="T35" fmla="*/ 0 h 142"/>
                <a:gd name="T36" fmla="*/ 77 w 142"/>
                <a:gd name="T37" fmla="*/ 0 h 142"/>
                <a:gd name="T38" fmla="*/ 77 w 142"/>
                <a:gd name="T39" fmla="*/ 0 h 142"/>
                <a:gd name="T40" fmla="*/ 77 w 142"/>
                <a:gd name="T41" fmla="*/ 27 h 142"/>
                <a:gd name="T42" fmla="*/ 0 w 142"/>
                <a:gd name="T43" fmla="*/ 26 h 142"/>
                <a:gd name="T44" fmla="*/ 0 w 142"/>
                <a:gd name="T45" fmla="*/ 26 h 142"/>
                <a:gd name="T46" fmla="*/ 0 w 142"/>
                <a:gd name="T47" fmla="*/ 115 h 142"/>
                <a:gd name="T48" fmla="*/ 34 w 142"/>
                <a:gd name="T49" fmla="*/ 115 h 142"/>
                <a:gd name="T50" fmla="*/ 37 w 142"/>
                <a:gd name="T51" fmla="*/ 117 h 142"/>
                <a:gd name="T52" fmla="*/ 39 w 142"/>
                <a:gd name="T53" fmla="*/ 120 h 142"/>
                <a:gd name="T54" fmla="*/ 44 w 142"/>
                <a:gd name="T55" fmla="*/ 124 h 142"/>
                <a:gd name="T56" fmla="*/ 49 w 142"/>
                <a:gd name="T57" fmla="*/ 125 h 142"/>
                <a:gd name="T58" fmla="*/ 51 w 142"/>
                <a:gd name="T59" fmla="*/ 139 h 142"/>
                <a:gd name="T60" fmla="*/ 52 w 142"/>
                <a:gd name="T61" fmla="*/ 140 h 142"/>
                <a:gd name="T62" fmla="*/ 55 w 142"/>
                <a:gd name="T63" fmla="*/ 142 h 142"/>
                <a:gd name="T64" fmla="*/ 61 w 142"/>
                <a:gd name="T65" fmla="*/ 142 h 142"/>
                <a:gd name="T66" fmla="*/ 61 w 142"/>
                <a:gd name="T67" fmla="*/ 142 h 142"/>
                <a:gd name="T68" fmla="*/ 61 w 142"/>
                <a:gd name="T69" fmla="*/ 127 h 142"/>
                <a:gd name="T70" fmla="*/ 122 w 142"/>
                <a:gd name="T71" fmla="*/ 12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 h="142">
                  <a:moveTo>
                    <a:pt x="122" y="127"/>
                  </a:moveTo>
                  <a:cubicBezTo>
                    <a:pt x="125" y="121"/>
                    <a:pt x="125" y="111"/>
                    <a:pt x="125" y="104"/>
                  </a:cubicBezTo>
                  <a:cubicBezTo>
                    <a:pt x="126" y="78"/>
                    <a:pt x="126" y="78"/>
                    <a:pt x="126" y="78"/>
                  </a:cubicBezTo>
                  <a:cubicBezTo>
                    <a:pt x="134" y="78"/>
                    <a:pt x="142" y="82"/>
                    <a:pt x="142" y="70"/>
                  </a:cubicBezTo>
                  <a:cubicBezTo>
                    <a:pt x="142" y="66"/>
                    <a:pt x="137" y="65"/>
                    <a:pt x="136" y="63"/>
                  </a:cubicBezTo>
                  <a:cubicBezTo>
                    <a:pt x="134" y="60"/>
                    <a:pt x="139" y="58"/>
                    <a:pt x="139" y="54"/>
                  </a:cubicBezTo>
                  <a:cubicBezTo>
                    <a:pt x="141" y="47"/>
                    <a:pt x="141" y="47"/>
                    <a:pt x="141" y="47"/>
                  </a:cubicBezTo>
                  <a:cubicBezTo>
                    <a:pt x="141" y="47"/>
                    <a:pt x="141" y="47"/>
                    <a:pt x="141" y="47"/>
                  </a:cubicBezTo>
                  <a:cubicBezTo>
                    <a:pt x="141" y="40"/>
                    <a:pt x="141" y="40"/>
                    <a:pt x="141" y="40"/>
                  </a:cubicBezTo>
                  <a:cubicBezTo>
                    <a:pt x="140" y="38"/>
                    <a:pt x="140" y="35"/>
                    <a:pt x="139" y="33"/>
                  </a:cubicBezTo>
                  <a:cubicBezTo>
                    <a:pt x="139" y="31"/>
                    <a:pt x="138" y="30"/>
                    <a:pt x="138" y="28"/>
                  </a:cubicBezTo>
                  <a:cubicBezTo>
                    <a:pt x="137" y="28"/>
                    <a:pt x="135" y="25"/>
                    <a:pt x="134" y="25"/>
                  </a:cubicBezTo>
                  <a:cubicBezTo>
                    <a:pt x="134" y="22"/>
                    <a:pt x="133" y="19"/>
                    <a:pt x="133" y="16"/>
                  </a:cubicBezTo>
                  <a:cubicBezTo>
                    <a:pt x="132" y="13"/>
                    <a:pt x="131" y="11"/>
                    <a:pt x="131" y="8"/>
                  </a:cubicBezTo>
                  <a:cubicBezTo>
                    <a:pt x="131" y="6"/>
                    <a:pt x="131" y="5"/>
                    <a:pt x="130" y="3"/>
                  </a:cubicBezTo>
                  <a:cubicBezTo>
                    <a:pt x="130" y="3"/>
                    <a:pt x="130" y="3"/>
                    <a:pt x="130" y="3"/>
                  </a:cubicBezTo>
                  <a:cubicBezTo>
                    <a:pt x="106" y="3"/>
                    <a:pt x="106" y="3"/>
                    <a:pt x="106" y="3"/>
                  </a:cubicBezTo>
                  <a:cubicBezTo>
                    <a:pt x="106" y="0"/>
                    <a:pt x="106" y="0"/>
                    <a:pt x="106" y="0"/>
                  </a:cubicBezTo>
                  <a:cubicBezTo>
                    <a:pt x="77" y="0"/>
                    <a:pt x="77" y="0"/>
                    <a:pt x="77" y="0"/>
                  </a:cubicBezTo>
                  <a:cubicBezTo>
                    <a:pt x="77" y="0"/>
                    <a:pt x="77" y="0"/>
                    <a:pt x="77" y="0"/>
                  </a:cubicBezTo>
                  <a:cubicBezTo>
                    <a:pt x="77" y="27"/>
                    <a:pt x="77" y="27"/>
                    <a:pt x="77" y="27"/>
                  </a:cubicBezTo>
                  <a:cubicBezTo>
                    <a:pt x="0" y="26"/>
                    <a:pt x="0" y="26"/>
                    <a:pt x="0" y="26"/>
                  </a:cubicBezTo>
                  <a:cubicBezTo>
                    <a:pt x="0" y="26"/>
                    <a:pt x="0" y="26"/>
                    <a:pt x="0" y="26"/>
                  </a:cubicBezTo>
                  <a:cubicBezTo>
                    <a:pt x="0" y="115"/>
                    <a:pt x="0" y="115"/>
                    <a:pt x="0" y="115"/>
                  </a:cubicBezTo>
                  <a:cubicBezTo>
                    <a:pt x="34" y="115"/>
                    <a:pt x="34" y="115"/>
                    <a:pt x="34" y="115"/>
                  </a:cubicBezTo>
                  <a:cubicBezTo>
                    <a:pt x="36" y="116"/>
                    <a:pt x="36" y="116"/>
                    <a:pt x="37" y="117"/>
                  </a:cubicBezTo>
                  <a:cubicBezTo>
                    <a:pt x="38" y="118"/>
                    <a:pt x="38" y="119"/>
                    <a:pt x="39" y="120"/>
                  </a:cubicBezTo>
                  <a:cubicBezTo>
                    <a:pt x="40" y="121"/>
                    <a:pt x="42" y="124"/>
                    <a:pt x="44" y="124"/>
                  </a:cubicBezTo>
                  <a:cubicBezTo>
                    <a:pt x="45" y="124"/>
                    <a:pt x="47" y="125"/>
                    <a:pt x="49" y="125"/>
                  </a:cubicBezTo>
                  <a:cubicBezTo>
                    <a:pt x="52" y="126"/>
                    <a:pt x="51" y="136"/>
                    <a:pt x="51" y="139"/>
                  </a:cubicBezTo>
                  <a:cubicBezTo>
                    <a:pt x="52" y="139"/>
                    <a:pt x="52" y="140"/>
                    <a:pt x="52" y="140"/>
                  </a:cubicBezTo>
                  <a:cubicBezTo>
                    <a:pt x="52" y="142"/>
                    <a:pt x="54" y="142"/>
                    <a:pt x="55" y="142"/>
                  </a:cubicBezTo>
                  <a:cubicBezTo>
                    <a:pt x="61" y="142"/>
                    <a:pt x="61" y="142"/>
                    <a:pt x="61" y="142"/>
                  </a:cubicBezTo>
                  <a:cubicBezTo>
                    <a:pt x="61" y="142"/>
                    <a:pt x="61" y="142"/>
                    <a:pt x="61" y="142"/>
                  </a:cubicBezTo>
                  <a:cubicBezTo>
                    <a:pt x="61" y="127"/>
                    <a:pt x="61" y="127"/>
                    <a:pt x="61" y="127"/>
                  </a:cubicBezTo>
                  <a:cubicBezTo>
                    <a:pt x="122" y="127"/>
                    <a:pt x="122" y="127"/>
                    <a:pt x="122" y="127"/>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rgbClr val="4F81BD"/>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70" name="WILCOX"/>
            <p:cNvSpPr>
              <a:spLocks/>
            </p:cNvSpPr>
            <p:nvPr/>
          </p:nvSpPr>
          <p:spPr bwMode="auto">
            <a:xfrm>
              <a:off x="4162425" y="4117975"/>
              <a:ext cx="428625" cy="334963"/>
            </a:xfrm>
            <a:custGeom>
              <a:avLst/>
              <a:gdLst>
                <a:gd name="T0" fmla="*/ 116 w 180"/>
                <a:gd name="T1" fmla="*/ 13 h 141"/>
                <a:gd name="T2" fmla="*/ 118 w 180"/>
                <a:gd name="T3" fmla="*/ 17 h 141"/>
                <a:gd name="T4" fmla="*/ 122 w 180"/>
                <a:gd name="T5" fmla="*/ 20 h 141"/>
                <a:gd name="T6" fmla="*/ 127 w 180"/>
                <a:gd name="T7" fmla="*/ 41 h 141"/>
                <a:gd name="T8" fmla="*/ 132 w 180"/>
                <a:gd name="T9" fmla="*/ 51 h 141"/>
                <a:gd name="T10" fmla="*/ 131 w 180"/>
                <a:gd name="T11" fmla="*/ 62 h 141"/>
                <a:gd name="T12" fmla="*/ 134 w 180"/>
                <a:gd name="T13" fmla="*/ 74 h 141"/>
                <a:gd name="T14" fmla="*/ 140 w 180"/>
                <a:gd name="T15" fmla="*/ 84 h 141"/>
                <a:gd name="T16" fmla="*/ 155 w 180"/>
                <a:gd name="T17" fmla="*/ 92 h 141"/>
                <a:gd name="T18" fmla="*/ 164 w 180"/>
                <a:gd name="T19" fmla="*/ 108 h 141"/>
                <a:gd name="T20" fmla="*/ 168 w 180"/>
                <a:gd name="T21" fmla="*/ 115 h 141"/>
                <a:gd name="T22" fmla="*/ 168 w 180"/>
                <a:gd name="T23" fmla="*/ 115 h 141"/>
                <a:gd name="T24" fmla="*/ 170 w 180"/>
                <a:gd name="T25" fmla="*/ 122 h 141"/>
                <a:gd name="T26" fmla="*/ 175 w 180"/>
                <a:gd name="T27" fmla="*/ 125 h 141"/>
                <a:gd name="T28" fmla="*/ 179 w 180"/>
                <a:gd name="T29" fmla="*/ 130 h 141"/>
                <a:gd name="T30" fmla="*/ 178 w 180"/>
                <a:gd name="T31" fmla="*/ 140 h 141"/>
                <a:gd name="T32" fmla="*/ 178 w 180"/>
                <a:gd name="T33" fmla="*/ 141 h 141"/>
                <a:gd name="T34" fmla="*/ 178 w 180"/>
                <a:gd name="T35" fmla="*/ 141 h 141"/>
                <a:gd name="T36" fmla="*/ 53 w 180"/>
                <a:gd name="T37" fmla="*/ 141 h 141"/>
                <a:gd name="T38" fmla="*/ 53 w 180"/>
                <a:gd name="T39" fmla="*/ 141 h 141"/>
                <a:gd name="T40" fmla="*/ 29 w 180"/>
                <a:gd name="T41" fmla="*/ 141 h 141"/>
                <a:gd name="T42" fmla="*/ 29 w 180"/>
                <a:gd name="T43" fmla="*/ 138 h 141"/>
                <a:gd name="T44" fmla="*/ 0 w 180"/>
                <a:gd name="T45" fmla="*/ 138 h 141"/>
                <a:gd name="T46" fmla="*/ 0 w 180"/>
                <a:gd name="T47" fmla="*/ 138 h 141"/>
                <a:gd name="T48" fmla="*/ 0 w 180"/>
                <a:gd name="T49" fmla="*/ 52 h 141"/>
                <a:gd name="T50" fmla="*/ 0 w 180"/>
                <a:gd name="T51" fmla="*/ 52 h 141"/>
                <a:gd name="T52" fmla="*/ 1 w 180"/>
                <a:gd name="T53" fmla="*/ 8 h 141"/>
                <a:gd name="T54" fmla="*/ 1 w 180"/>
                <a:gd name="T55" fmla="*/ 8 h 141"/>
                <a:gd name="T56" fmla="*/ 23 w 180"/>
                <a:gd name="T57" fmla="*/ 8 h 141"/>
                <a:gd name="T58" fmla="*/ 24 w 180"/>
                <a:gd name="T59" fmla="*/ 6 h 141"/>
                <a:gd name="T60" fmla="*/ 24 w 180"/>
                <a:gd name="T61" fmla="*/ 6 h 141"/>
                <a:gd name="T62" fmla="*/ 26 w 180"/>
                <a:gd name="T63" fmla="*/ 4 h 141"/>
                <a:gd name="T64" fmla="*/ 26 w 180"/>
                <a:gd name="T65" fmla="*/ 4 h 141"/>
                <a:gd name="T66" fmla="*/ 27 w 180"/>
                <a:gd name="T67" fmla="*/ 4 h 141"/>
                <a:gd name="T68" fmla="*/ 28 w 180"/>
                <a:gd name="T69" fmla="*/ 5 h 141"/>
                <a:gd name="T70" fmla="*/ 28 w 180"/>
                <a:gd name="T71" fmla="*/ 5 h 141"/>
                <a:gd name="T72" fmla="*/ 28 w 180"/>
                <a:gd name="T73" fmla="*/ 5 h 141"/>
                <a:gd name="T74" fmla="*/ 30 w 180"/>
                <a:gd name="T75" fmla="*/ 6 h 141"/>
                <a:gd name="T76" fmla="*/ 30 w 180"/>
                <a:gd name="T77" fmla="*/ 6 h 141"/>
                <a:gd name="T78" fmla="*/ 30 w 180"/>
                <a:gd name="T79" fmla="*/ 6 h 141"/>
                <a:gd name="T80" fmla="*/ 32 w 180"/>
                <a:gd name="T81" fmla="*/ 8 h 141"/>
                <a:gd name="T82" fmla="*/ 32 w 180"/>
                <a:gd name="T83" fmla="*/ 9 h 141"/>
                <a:gd name="T84" fmla="*/ 71 w 180"/>
                <a:gd name="T85" fmla="*/ 9 h 141"/>
                <a:gd name="T86" fmla="*/ 75 w 180"/>
                <a:gd name="T87" fmla="*/ 7 h 141"/>
                <a:gd name="T88" fmla="*/ 81 w 180"/>
                <a:gd name="T89" fmla="*/ 2 h 141"/>
                <a:gd name="T90" fmla="*/ 89 w 180"/>
                <a:gd name="T91" fmla="*/ 0 h 141"/>
                <a:gd name="T92" fmla="*/ 95 w 180"/>
                <a:gd name="T93" fmla="*/ 0 h 141"/>
                <a:gd name="T94" fmla="*/ 100 w 180"/>
                <a:gd name="T95" fmla="*/ 2 h 141"/>
                <a:gd name="T96" fmla="*/ 104 w 180"/>
                <a:gd name="T97" fmla="*/ 7 h 141"/>
                <a:gd name="T98" fmla="*/ 105 w 180"/>
                <a:gd name="T99" fmla="*/ 9 h 141"/>
                <a:gd name="T100" fmla="*/ 105 w 180"/>
                <a:gd name="T101" fmla="*/ 9 h 141"/>
                <a:gd name="T102" fmla="*/ 105 w 180"/>
                <a:gd name="T103" fmla="*/ 10 h 141"/>
                <a:gd name="T104" fmla="*/ 105 w 180"/>
                <a:gd name="T105" fmla="*/ 10 h 141"/>
                <a:gd name="T106" fmla="*/ 105 w 180"/>
                <a:gd name="T107" fmla="*/ 11 h 141"/>
                <a:gd name="T108" fmla="*/ 106 w 180"/>
                <a:gd name="T109" fmla="*/ 11 h 141"/>
                <a:gd name="T110" fmla="*/ 106 w 180"/>
                <a:gd name="T111" fmla="*/ 12 h 141"/>
                <a:gd name="T112" fmla="*/ 106 w 180"/>
                <a:gd name="T113" fmla="*/ 12 h 141"/>
                <a:gd name="T114" fmla="*/ 106 w 180"/>
                <a:gd name="T115" fmla="*/ 12 h 141"/>
                <a:gd name="T116" fmla="*/ 106 w 180"/>
                <a:gd name="T117" fmla="*/ 13 h 141"/>
                <a:gd name="T118" fmla="*/ 107 w 180"/>
                <a:gd name="T119" fmla="*/ 13 h 141"/>
                <a:gd name="T120" fmla="*/ 116 w 180"/>
                <a:gd name="T121" fmla="*/ 1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 h="141">
                  <a:moveTo>
                    <a:pt x="116" y="13"/>
                  </a:moveTo>
                  <a:cubicBezTo>
                    <a:pt x="117" y="14"/>
                    <a:pt x="118" y="15"/>
                    <a:pt x="118" y="17"/>
                  </a:cubicBezTo>
                  <a:cubicBezTo>
                    <a:pt x="119" y="18"/>
                    <a:pt x="120" y="20"/>
                    <a:pt x="122" y="20"/>
                  </a:cubicBezTo>
                  <a:cubicBezTo>
                    <a:pt x="132" y="24"/>
                    <a:pt x="124" y="36"/>
                    <a:pt x="127" y="41"/>
                  </a:cubicBezTo>
                  <a:cubicBezTo>
                    <a:pt x="129" y="44"/>
                    <a:pt x="132" y="47"/>
                    <a:pt x="132" y="51"/>
                  </a:cubicBezTo>
                  <a:cubicBezTo>
                    <a:pt x="132" y="55"/>
                    <a:pt x="130" y="58"/>
                    <a:pt x="131" y="62"/>
                  </a:cubicBezTo>
                  <a:cubicBezTo>
                    <a:pt x="138" y="66"/>
                    <a:pt x="134" y="68"/>
                    <a:pt x="134" y="74"/>
                  </a:cubicBezTo>
                  <a:cubicBezTo>
                    <a:pt x="134" y="77"/>
                    <a:pt x="139" y="81"/>
                    <a:pt x="140" y="84"/>
                  </a:cubicBezTo>
                  <a:cubicBezTo>
                    <a:pt x="143" y="91"/>
                    <a:pt x="152" y="87"/>
                    <a:pt x="155" y="92"/>
                  </a:cubicBezTo>
                  <a:cubicBezTo>
                    <a:pt x="158" y="96"/>
                    <a:pt x="161" y="105"/>
                    <a:pt x="164" y="108"/>
                  </a:cubicBezTo>
                  <a:cubicBezTo>
                    <a:pt x="168" y="115"/>
                    <a:pt x="168" y="115"/>
                    <a:pt x="168" y="115"/>
                  </a:cubicBezTo>
                  <a:cubicBezTo>
                    <a:pt x="168" y="115"/>
                    <a:pt x="168" y="115"/>
                    <a:pt x="168" y="115"/>
                  </a:cubicBezTo>
                  <a:cubicBezTo>
                    <a:pt x="168" y="117"/>
                    <a:pt x="168" y="120"/>
                    <a:pt x="170" y="122"/>
                  </a:cubicBezTo>
                  <a:cubicBezTo>
                    <a:pt x="171" y="123"/>
                    <a:pt x="173" y="124"/>
                    <a:pt x="175" y="125"/>
                  </a:cubicBezTo>
                  <a:cubicBezTo>
                    <a:pt x="178" y="127"/>
                    <a:pt x="180" y="126"/>
                    <a:pt x="179" y="130"/>
                  </a:cubicBezTo>
                  <a:cubicBezTo>
                    <a:pt x="179" y="133"/>
                    <a:pt x="178" y="137"/>
                    <a:pt x="178" y="140"/>
                  </a:cubicBezTo>
                  <a:cubicBezTo>
                    <a:pt x="178" y="141"/>
                    <a:pt x="178" y="141"/>
                    <a:pt x="178" y="141"/>
                  </a:cubicBezTo>
                  <a:cubicBezTo>
                    <a:pt x="178" y="141"/>
                    <a:pt x="178" y="141"/>
                    <a:pt x="178" y="141"/>
                  </a:cubicBezTo>
                  <a:cubicBezTo>
                    <a:pt x="53" y="141"/>
                    <a:pt x="53" y="141"/>
                    <a:pt x="53" y="141"/>
                  </a:cubicBezTo>
                  <a:cubicBezTo>
                    <a:pt x="53" y="141"/>
                    <a:pt x="53" y="141"/>
                    <a:pt x="53" y="141"/>
                  </a:cubicBezTo>
                  <a:cubicBezTo>
                    <a:pt x="29" y="141"/>
                    <a:pt x="29" y="141"/>
                    <a:pt x="29" y="141"/>
                  </a:cubicBezTo>
                  <a:cubicBezTo>
                    <a:pt x="29" y="138"/>
                    <a:pt x="29" y="138"/>
                    <a:pt x="29" y="138"/>
                  </a:cubicBezTo>
                  <a:cubicBezTo>
                    <a:pt x="0" y="138"/>
                    <a:pt x="0" y="138"/>
                    <a:pt x="0" y="138"/>
                  </a:cubicBezTo>
                  <a:cubicBezTo>
                    <a:pt x="0" y="138"/>
                    <a:pt x="0" y="138"/>
                    <a:pt x="0" y="138"/>
                  </a:cubicBezTo>
                  <a:cubicBezTo>
                    <a:pt x="0" y="52"/>
                    <a:pt x="0" y="52"/>
                    <a:pt x="0" y="52"/>
                  </a:cubicBezTo>
                  <a:cubicBezTo>
                    <a:pt x="0" y="52"/>
                    <a:pt x="0" y="52"/>
                    <a:pt x="0" y="52"/>
                  </a:cubicBezTo>
                  <a:cubicBezTo>
                    <a:pt x="1" y="8"/>
                    <a:pt x="1" y="8"/>
                    <a:pt x="1" y="8"/>
                  </a:cubicBezTo>
                  <a:cubicBezTo>
                    <a:pt x="1" y="8"/>
                    <a:pt x="1" y="8"/>
                    <a:pt x="1" y="8"/>
                  </a:cubicBezTo>
                  <a:cubicBezTo>
                    <a:pt x="23" y="8"/>
                    <a:pt x="23" y="8"/>
                    <a:pt x="23" y="8"/>
                  </a:cubicBezTo>
                  <a:cubicBezTo>
                    <a:pt x="24" y="7"/>
                    <a:pt x="24" y="7"/>
                    <a:pt x="24" y="6"/>
                  </a:cubicBezTo>
                  <a:cubicBezTo>
                    <a:pt x="24" y="6"/>
                    <a:pt x="24" y="6"/>
                    <a:pt x="24" y="6"/>
                  </a:cubicBezTo>
                  <a:cubicBezTo>
                    <a:pt x="25" y="5"/>
                    <a:pt x="25" y="5"/>
                    <a:pt x="26" y="4"/>
                  </a:cubicBezTo>
                  <a:cubicBezTo>
                    <a:pt x="26" y="4"/>
                    <a:pt x="26" y="4"/>
                    <a:pt x="26" y="4"/>
                  </a:cubicBezTo>
                  <a:cubicBezTo>
                    <a:pt x="26" y="4"/>
                    <a:pt x="27" y="4"/>
                    <a:pt x="27" y="4"/>
                  </a:cubicBezTo>
                  <a:cubicBezTo>
                    <a:pt x="28" y="4"/>
                    <a:pt x="28" y="4"/>
                    <a:pt x="28" y="5"/>
                  </a:cubicBezTo>
                  <a:cubicBezTo>
                    <a:pt x="28" y="5"/>
                    <a:pt x="28" y="5"/>
                    <a:pt x="28" y="5"/>
                  </a:cubicBezTo>
                  <a:cubicBezTo>
                    <a:pt x="28" y="5"/>
                    <a:pt x="28" y="5"/>
                    <a:pt x="28" y="5"/>
                  </a:cubicBezTo>
                  <a:cubicBezTo>
                    <a:pt x="29" y="5"/>
                    <a:pt x="29" y="6"/>
                    <a:pt x="30" y="6"/>
                  </a:cubicBezTo>
                  <a:cubicBezTo>
                    <a:pt x="30" y="6"/>
                    <a:pt x="30" y="6"/>
                    <a:pt x="30" y="6"/>
                  </a:cubicBezTo>
                  <a:cubicBezTo>
                    <a:pt x="30" y="6"/>
                    <a:pt x="30" y="6"/>
                    <a:pt x="30" y="6"/>
                  </a:cubicBezTo>
                  <a:cubicBezTo>
                    <a:pt x="31" y="7"/>
                    <a:pt x="32" y="7"/>
                    <a:pt x="32" y="8"/>
                  </a:cubicBezTo>
                  <a:cubicBezTo>
                    <a:pt x="32" y="8"/>
                    <a:pt x="32" y="8"/>
                    <a:pt x="32" y="9"/>
                  </a:cubicBezTo>
                  <a:cubicBezTo>
                    <a:pt x="71" y="9"/>
                    <a:pt x="71" y="9"/>
                    <a:pt x="71" y="9"/>
                  </a:cubicBezTo>
                  <a:cubicBezTo>
                    <a:pt x="72" y="8"/>
                    <a:pt x="74" y="8"/>
                    <a:pt x="75" y="7"/>
                  </a:cubicBezTo>
                  <a:cubicBezTo>
                    <a:pt x="77" y="6"/>
                    <a:pt x="78" y="3"/>
                    <a:pt x="81" y="2"/>
                  </a:cubicBezTo>
                  <a:cubicBezTo>
                    <a:pt x="83" y="0"/>
                    <a:pt x="86" y="0"/>
                    <a:pt x="89" y="0"/>
                  </a:cubicBezTo>
                  <a:cubicBezTo>
                    <a:pt x="91" y="0"/>
                    <a:pt x="93" y="0"/>
                    <a:pt x="95" y="0"/>
                  </a:cubicBezTo>
                  <a:cubicBezTo>
                    <a:pt x="96" y="1"/>
                    <a:pt x="98" y="2"/>
                    <a:pt x="100" y="2"/>
                  </a:cubicBezTo>
                  <a:cubicBezTo>
                    <a:pt x="102" y="3"/>
                    <a:pt x="103" y="4"/>
                    <a:pt x="104" y="7"/>
                  </a:cubicBezTo>
                  <a:cubicBezTo>
                    <a:pt x="104" y="7"/>
                    <a:pt x="104" y="8"/>
                    <a:pt x="105" y="9"/>
                  </a:cubicBezTo>
                  <a:cubicBezTo>
                    <a:pt x="105" y="9"/>
                    <a:pt x="105" y="9"/>
                    <a:pt x="105" y="9"/>
                  </a:cubicBezTo>
                  <a:cubicBezTo>
                    <a:pt x="105" y="10"/>
                    <a:pt x="105" y="10"/>
                    <a:pt x="105" y="10"/>
                  </a:cubicBezTo>
                  <a:cubicBezTo>
                    <a:pt x="105" y="10"/>
                    <a:pt x="105" y="10"/>
                    <a:pt x="105" y="10"/>
                  </a:cubicBezTo>
                  <a:cubicBezTo>
                    <a:pt x="105" y="11"/>
                    <a:pt x="105" y="11"/>
                    <a:pt x="105" y="11"/>
                  </a:cubicBezTo>
                  <a:cubicBezTo>
                    <a:pt x="106" y="11"/>
                    <a:pt x="106" y="11"/>
                    <a:pt x="106" y="11"/>
                  </a:cubicBezTo>
                  <a:cubicBezTo>
                    <a:pt x="106" y="11"/>
                    <a:pt x="106" y="11"/>
                    <a:pt x="106" y="12"/>
                  </a:cubicBezTo>
                  <a:cubicBezTo>
                    <a:pt x="106" y="12"/>
                    <a:pt x="106" y="12"/>
                    <a:pt x="106" y="12"/>
                  </a:cubicBezTo>
                  <a:cubicBezTo>
                    <a:pt x="106" y="12"/>
                    <a:pt x="106" y="12"/>
                    <a:pt x="106" y="12"/>
                  </a:cubicBezTo>
                  <a:cubicBezTo>
                    <a:pt x="106" y="12"/>
                    <a:pt x="106" y="12"/>
                    <a:pt x="106" y="13"/>
                  </a:cubicBezTo>
                  <a:cubicBezTo>
                    <a:pt x="107" y="13"/>
                    <a:pt x="107" y="13"/>
                    <a:pt x="107" y="13"/>
                  </a:cubicBezTo>
                  <a:cubicBezTo>
                    <a:pt x="116" y="13"/>
                    <a:pt x="116" y="13"/>
                    <a:pt x="116" y="13"/>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71" name="TAYLOR"/>
            <p:cNvSpPr>
              <a:spLocks/>
            </p:cNvSpPr>
            <p:nvPr/>
          </p:nvSpPr>
          <p:spPr bwMode="auto">
            <a:xfrm>
              <a:off x="3330575" y="3400425"/>
              <a:ext cx="447675" cy="438150"/>
            </a:xfrm>
            <a:custGeom>
              <a:avLst/>
              <a:gdLst>
                <a:gd name="T0" fmla="*/ 83 w 188"/>
                <a:gd name="T1" fmla="*/ 184 h 184"/>
                <a:gd name="T2" fmla="*/ 83 w 188"/>
                <a:gd name="T3" fmla="*/ 170 h 184"/>
                <a:gd name="T4" fmla="*/ 106 w 188"/>
                <a:gd name="T5" fmla="*/ 170 h 184"/>
                <a:gd name="T6" fmla="*/ 138 w 188"/>
                <a:gd name="T7" fmla="*/ 117 h 184"/>
                <a:gd name="T8" fmla="*/ 145 w 188"/>
                <a:gd name="T9" fmla="*/ 113 h 184"/>
                <a:gd name="T10" fmla="*/ 158 w 188"/>
                <a:gd name="T11" fmla="*/ 113 h 184"/>
                <a:gd name="T12" fmla="*/ 158 w 188"/>
                <a:gd name="T13" fmla="*/ 109 h 184"/>
                <a:gd name="T14" fmla="*/ 165 w 188"/>
                <a:gd name="T15" fmla="*/ 109 h 184"/>
                <a:gd name="T16" fmla="*/ 165 w 188"/>
                <a:gd name="T17" fmla="*/ 115 h 184"/>
                <a:gd name="T18" fmla="*/ 174 w 188"/>
                <a:gd name="T19" fmla="*/ 115 h 184"/>
                <a:gd name="T20" fmla="*/ 174 w 188"/>
                <a:gd name="T21" fmla="*/ 124 h 184"/>
                <a:gd name="T22" fmla="*/ 181 w 188"/>
                <a:gd name="T23" fmla="*/ 124 h 184"/>
                <a:gd name="T24" fmla="*/ 181 w 188"/>
                <a:gd name="T25" fmla="*/ 116 h 184"/>
                <a:gd name="T26" fmla="*/ 181 w 188"/>
                <a:gd name="T27" fmla="*/ 116 h 184"/>
                <a:gd name="T28" fmla="*/ 188 w 188"/>
                <a:gd name="T29" fmla="*/ 104 h 184"/>
                <a:gd name="T30" fmla="*/ 188 w 188"/>
                <a:gd name="T31" fmla="*/ 104 h 184"/>
                <a:gd name="T32" fmla="*/ 182 w 188"/>
                <a:gd name="T33" fmla="*/ 98 h 184"/>
                <a:gd name="T34" fmla="*/ 166 w 188"/>
                <a:gd name="T35" fmla="*/ 82 h 184"/>
                <a:gd name="T36" fmla="*/ 163 w 188"/>
                <a:gd name="T37" fmla="*/ 57 h 184"/>
                <a:gd name="T38" fmla="*/ 153 w 188"/>
                <a:gd name="T39" fmla="*/ 45 h 184"/>
                <a:gd name="T40" fmla="*/ 142 w 188"/>
                <a:gd name="T41" fmla="*/ 29 h 184"/>
                <a:gd name="T42" fmla="*/ 132 w 188"/>
                <a:gd name="T43" fmla="*/ 34 h 184"/>
                <a:gd name="T44" fmla="*/ 126 w 188"/>
                <a:gd name="T45" fmla="*/ 30 h 184"/>
                <a:gd name="T46" fmla="*/ 109 w 188"/>
                <a:gd name="T47" fmla="*/ 31 h 184"/>
                <a:gd name="T48" fmla="*/ 105 w 188"/>
                <a:gd name="T49" fmla="*/ 25 h 184"/>
                <a:gd name="T50" fmla="*/ 105 w 188"/>
                <a:gd name="T51" fmla="*/ 25 h 184"/>
                <a:gd name="T52" fmla="*/ 102 w 188"/>
                <a:gd name="T53" fmla="*/ 22 h 184"/>
                <a:gd name="T54" fmla="*/ 96 w 188"/>
                <a:gd name="T55" fmla="*/ 14 h 184"/>
                <a:gd name="T56" fmla="*/ 92 w 188"/>
                <a:gd name="T57" fmla="*/ 6 h 184"/>
                <a:gd name="T58" fmla="*/ 84 w 188"/>
                <a:gd name="T59" fmla="*/ 8 h 184"/>
                <a:gd name="T60" fmla="*/ 77 w 188"/>
                <a:gd name="T61" fmla="*/ 1 h 184"/>
                <a:gd name="T62" fmla="*/ 70 w 188"/>
                <a:gd name="T63" fmla="*/ 2 h 184"/>
                <a:gd name="T64" fmla="*/ 70 w 188"/>
                <a:gd name="T65" fmla="*/ 2 h 184"/>
                <a:gd name="T66" fmla="*/ 48 w 188"/>
                <a:gd name="T67" fmla="*/ 14 h 184"/>
                <a:gd name="T68" fmla="*/ 48 w 188"/>
                <a:gd name="T69" fmla="*/ 34 h 184"/>
                <a:gd name="T70" fmla="*/ 34 w 188"/>
                <a:gd name="T71" fmla="*/ 34 h 184"/>
                <a:gd name="T72" fmla="*/ 34 w 188"/>
                <a:gd name="T73" fmla="*/ 51 h 184"/>
                <a:gd name="T74" fmla="*/ 19 w 188"/>
                <a:gd name="T75" fmla="*/ 68 h 184"/>
                <a:gd name="T76" fmla="*/ 19 w 188"/>
                <a:gd name="T77" fmla="*/ 91 h 184"/>
                <a:gd name="T78" fmla="*/ 5 w 188"/>
                <a:gd name="T79" fmla="*/ 91 h 184"/>
                <a:gd name="T80" fmla="*/ 5 w 188"/>
                <a:gd name="T81" fmla="*/ 91 h 184"/>
                <a:gd name="T82" fmla="*/ 0 w 188"/>
                <a:gd name="T83" fmla="*/ 101 h 184"/>
                <a:gd name="T84" fmla="*/ 4 w 188"/>
                <a:gd name="T85" fmla="*/ 109 h 184"/>
                <a:gd name="T86" fmla="*/ 5 w 188"/>
                <a:gd name="T87" fmla="*/ 110 h 184"/>
                <a:gd name="T88" fmla="*/ 8 w 188"/>
                <a:gd name="T89" fmla="*/ 120 h 184"/>
                <a:gd name="T90" fmla="*/ 15 w 188"/>
                <a:gd name="T91" fmla="*/ 127 h 184"/>
                <a:gd name="T92" fmla="*/ 17 w 188"/>
                <a:gd name="T93" fmla="*/ 130 h 184"/>
                <a:gd name="T94" fmla="*/ 17 w 188"/>
                <a:gd name="T95" fmla="*/ 141 h 184"/>
                <a:gd name="T96" fmla="*/ 25 w 188"/>
                <a:gd name="T97" fmla="*/ 151 h 184"/>
                <a:gd name="T98" fmla="*/ 28 w 188"/>
                <a:gd name="T99" fmla="*/ 161 h 184"/>
                <a:gd name="T100" fmla="*/ 28 w 188"/>
                <a:gd name="T101" fmla="*/ 161 h 184"/>
                <a:gd name="T102" fmla="*/ 38 w 188"/>
                <a:gd name="T103" fmla="*/ 161 h 184"/>
                <a:gd name="T104" fmla="*/ 38 w 188"/>
                <a:gd name="T105" fmla="*/ 172 h 184"/>
                <a:gd name="T106" fmla="*/ 41 w 188"/>
                <a:gd name="T107" fmla="*/ 172 h 184"/>
                <a:gd name="T108" fmla="*/ 41 w 188"/>
                <a:gd name="T109" fmla="*/ 178 h 184"/>
                <a:gd name="T110" fmla="*/ 46 w 188"/>
                <a:gd name="T111" fmla="*/ 178 h 184"/>
                <a:gd name="T112" fmla="*/ 46 w 188"/>
                <a:gd name="T113" fmla="*/ 172 h 184"/>
                <a:gd name="T114" fmla="*/ 54 w 188"/>
                <a:gd name="T115" fmla="*/ 172 h 184"/>
                <a:gd name="T116" fmla="*/ 54 w 188"/>
                <a:gd name="T117" fmla="*/ 184 h 184"/>
                <a:gd name="T118" fmla="*/ 83 w 188"/>
                <a:gd name="T11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8" h="184">
                  <a:moveTo>
                    <a:pt x="83" y="184"/>
                  </a:moveTo>
                  <a:cubicBezTo>
                    <a:pt x="83" y="170"/>
                    <a:pt x="83" y="170"/>
                    <a:pt x="83" y="170"/>
                  </a:cubicBezTo>
                  <a:cubicBezTo>
                    <a:pt x="106" y="170"/>
                    <a:pt x="106" y="170"/>
                    <a:pt x="106" y="170"/>
                  </a:cubicBezTo>
                  <a:cubicBezTo>
                    <a:pt x="138" y="117"/>
                    <a:pt x="138" y="117"/>
                    <a:pt x="138" y="117"/>
                  </a:cubicBezTo>
                  <a:cubicBezTo>
                    <a:pt x="145" y="113"/>
                    <a:pt x="145" y="113"/>
                    <a:pt x="145" y="113"/>
                  </a:cubicBezTo>
                  <a:cubicBezTo>
                    <a:pt x="158" y="113"/>
                    <a:pt x="158" y="113"/>
                    <a:pt x="158" y="113"/>
                  </a:cubicBezTo>
                  <a:cubicBezTo>
                    <a:pt x="158" y="109"/>
                    <a:pt x="158" y="109"/>
                    <a:pt x="158" y="109"/>
                  </a:cubicBezTo>
                  <a:cubicBezTo>
                    <a:pt x="165" y="109"/>
                    <a:pt x="165" y="109"/>
                    <a:pt x="165" y="109"/>
                  </a:cubicBezTo>
                  <a:cubicBezTo>
                    <a:pt x="165" y="115"/>
                    <a:pt x="165" y="115"/>
                    <a:pt x="165" y="115"/>
                  </a:cubicBezTo>
                  <a:cubicBezTo>
                    <a:pt x="174" y="115"/>
                    <a:pt x="174" y="115"/>
                    <a:pt x="174" y="115"/>
                  </a:cubicBezTo>
                  <a:cubicBezTo>
                    <a:pt x="174" y="124"/>
                    <a:pt x="174" y="124"/>
                    <a:pt x="174" y="124"/>
                  </a:cubicBezTo>
                  <a:cubicBezTo>
                    <a:pt x="181" y="124"/>
                    <a:pt x="181" y="124"/>
                    <a:pt x="181" y="124"/>
                  </a:cubicBezTo>
                  <a:cubicBezTo>
                    <a:pt x="181" y="116"/>
                    <a:pt x="181" y="116"/>
                    <a:pt x="181" y="116"/>
                  </a:cubicBezTo>
                  <a:cubicBezTo>
                    <a:pt x="181" y="116"/>
                    <a:pt x="181" y="116"/>
                    <a:pt x="181" y="116"/>
                  </a:cubicBezTo>
                  <a:cubicBezTo>
                    <a:pt x="188" y="104"/>
                    <a:pt x="188" y="104"/>
                    <a:pt x="188" y="104"/>
                  </a:cubicBezTo>
                  <a:cubicBezTo>
                    <a:pt x="188" y="104"/>
                    <a:pt x="188" y="104"/>
                    <a:pt x="188" y="104"/>
                  </a:cubicBezTo>
                  <a:cubicBezTo>
                    <a:pt x="182" y="98"/>
                    <a:pt x="182" y="98"/>
                    <a:pt x="182" y="98"/>
                  </a:cubicBezTo>
                  <a:cubicBezTo>
                    <a:pt x="176" y="92"/>
                    <a:pt x="171" y="89"/>
                    <a:pt x="166" y="82"/>
                  </a:cubicBezTo>
                  <a:cubicBezTo>
                    <a:pt x="162" y="76"/>
                    <a:pt x="157" y="63"/>
                    <a:pt x="163" y="57"/>
                  </a:cubicBezTo>
                  <a:cubicBezTo>
                    <a:pt x="163" y="54"/>
                    <a:pt x="156" y="47"/>
                    <a:pt x="153" y="45"/>
                  </a:cubicBezTo>
                  <a:cubicBezTo>
                    <a:pt x="149" y="41"/>
                    <a:pt x="145" y="34"/>
                    <a:pt x="142" y="29"/>
                  </a:cubicBezTo>
                  <a:cubicBezTo>
                    <a:pt x="139" y="29"/>
                    <a:pt x="135" y="33"/>
                    <a:pt x="132" y="34"/>
                  </a:cubicBezTo>
                  <a:cubicBezTo>
                    <a:pt x="128" y="35"/>
                    <a:pt x="128" y="30"/>
                    <a:pt x="126" y="30"/>
                  </a:cubicBezTo>
                  <a:cubicBezTo>
                    <a:pt x="123" y="30"/>
                    <a:pt x="112" y="40"/>
                    <a:pt x="109" y="31"/>
                  </a:cubicBezTo>
                  <a:cubicBezTo>
                    <a:pt x="107" y="30"/>
                    <a:pt x="106" y="27"/>
                    <a:pt x="105" y="25"/>
                  </a:cubicBezTo>
                  <a:cubicBezTo>
                    <a:pt x="105" y="25"/>
                    <a:pt x="105" y="25"/>
                    <a:pt x="105" y="25"/>
                  </a:cubicBezTo>
                  <a:cubicBezTo>
                    <a:pt x="102" y="22"/>
                    <a:pt x="102" y="22"/>
                    <a:pt x="102" y="22"/>
                  </a:cubicBezTo>
                  <a:cubicBezTo>
                    <a:pt x="101" y="19"/>
                    <a:pt x="98" y="17"/>
                    <a:pt x="96" y="14"/>
                  </a:cubicBezTo>
                  <a:cubicBezTo>
                    <a:pt x="96" y="13"/>
                    <a:pt x="92" y="6"/>
                    <a:pt x="92" y="6"/>
                  </a:cubicBezTo>
                  <a:cubicBezTo>
                    <a:pt x="91" y="4"/>
                    <a:pt x="85" y="8"/>
                    <a:pt x="84" y="8"/>
                  </a:cubicBezTo>
                  <a:cubicBezTo>
                    <a:pt x="81" y="7"/>
                    <a:pt x="79" y="1"/>
                    <a:pt x="77" y="1"/>
                  </a:cubicBezTo>
                  <a:cubicBezTo>
                    <a:pt x="74" y="0"/>
                    <a:pt x="72" y="0"/>
                    <a:pt x="70" y="2"/>
                  </a:cubicBezTo>
                  <a:cubicBezTo>
                    <a:pt x="70" y="2"/>
                    <a:pt x="70" y="2"/>
                    <a:pt x="70" y="2"/>
                  </a:cubicBezTo>
                  <a:cubicBezTo>
                    <a:pt x="48" y="14"/>
                    <a:pt x="48" y="14"/>
                    <a:pt x="48" y="14"/>
                  </a:cubicBezTo>
                  <a:cubicBezTo>
                    <a:pt x="48" y="34"/>
                    <a:pt x="48" y="34"/>
                    <a:pt x="48" y="34"/>
                  </a:cubicBezTo>
                  <a:cubicBezTo>
                    <a:pt x="34" y="34"/>
                    <a:pt x="34" y="34"/>
                    <a:pt x="34" y="34"/>
                  </a:cubicBezTo>
                  <a:cubicBezTo>
                    <a:pt x="34" y="51"/>
                    <a:pt x="34" y="51"/>
                    <a:pt x="34" y="51"/>
                  </a:cubicBezTo>
                  <a:cubicBezTo>
                    <a:pt x="19" y="68"/>
                    <a:pt x="19" y="68"/>
                    <a:pt x="19" y="68"/>
                  </a:cubicBezTo>
                  <a:cubicBezTo>
                    <a:pt x="19" y="91"/>
                    <a:pt x="19" y="91"/>
                    <a:pt x="19" y="91"/>
                  </a:cubicBezTo>
                  <a:cubicBezTo>
                    <a:pt x="5" y="91"/>
                    <a:pt x="5" y="91"/>
                    <a:pt x="5" y="91"/>
                  </a:cubicBezTo>
                  <a:cubicBezTo>
                    <a:pt x="5" y="91"/>
                    <a:pt x="5" y="91"/>
                    <a:pt x="5" y="91"/>
                  </a:cubicBezTo>
                  <a:cubicBezTo>
                    <a:pt x="4" y="95"/>
                    <a:pt x="1" y="97"/>
                    <a:pt x="0" y="101"/>
                  </a:cubicBezTo>
                  <a:cubicBezTo>
                    <a:pt x="0" y="103"/>
                    <a:pt x="3" y="108"/>
                    <a:pt x="4" y="109"/>
                  </a:cubicBezTo>
                  <a:cubicBezTo>
                    <a:pt x="4" y="110"/>
                    <a:pt x="4" y="110"/>
                    <a:pt x="5" y="110"/>
                  </a:cubicBezTo>
                  <a:cubicBezTo>
                    <a:pt x="5" y="113"/>
                    <a:pt x="6" y="118"/>
                    <a:pt x="8" y="120"/>
                  </a:cubicBezTo>
                  <a:cubicBezTo>
                    <a:pt x="10" y="122"/>
                    <a:pt x="14" y="125"/>
                    <a:pt x="15" y="127"/>
                  </a:cubicBezTo>
                  <a:cubicBezTo>
                    <a:pt x="16" y="128"/>
                    <a:pt x="16" y="129"/>
                    <a:pt x="17" y="130"/>
                  </a:cubicBezTo>
                  <a:cubicBezTo>
                    <a:pt x="17" y="133"/>
                    <a:pt x="17" y="137"/>
                    <a:pt x="17" y="141"/>
                  </a:cubicBezTo>
                  <a:cubicBezTo>
                    <a:pt x="19" y="143"/>
                    <a:pt x="24" y="148"/>
                    <a:pt x="25" y="151"/>
                  </a:cubicBezTo>
                  <a:cubicBezTo>
                    <a:pt x="28" y="161"/>
                    <a:pt x="28" y="161"/>
                    <a:pt x="28" y="161"/>
                  </a:cubicBezTo>
                  <a:cubicBezTo>
                    <a:pt x="28" y="161"/>
                    <a:pt x="28" y="161"/>
                    <a:pt x="28" y="161"/>
                  </a:cubicBezTo>
                  <a:cubicBezTo>
                    <a:pt x="38" y="161"/>
                    <a:pt x="38" y="161"/>
                    <a:pt x="38" y="161"/>
                  </a:cubicBezTo>
                  <a:cubicBezTo>
                    <a:pt x="38" y="172"/>
                    <a:pt x="38" y="172"/>
                    <a:pt x="38" y="172"/>
                  </a:cubicBezTo>
                  <a:cubicBezTo>
                    <a:pt x="41" y="172"/>
                    <a:pt x="41" y="172"/>
                    <a:pt x="41" y="172"/>
                  </a:cubicBezTo>
                  <a:cubicBezTo>
                    <a:pt x="41" y="178"/>
                    <a:pt x="41" y="178"/>
                    <a:pt x="41" y="178"/>
                  </a:cubicBezTo>
                  <a:cubicBezTo>
                    <a:pt x="46" y="178"/>
                    <a:pt x="46" y="178"/>
                    <a:pt x="46" y="178"/>
                  </a:cubicBezTo>
                  <a:cubicBezTo>
                    <a:pt x="46" y="172"/>
                    <a:pt x="46" y="172"/>
                    <a:pt x="46" y="172"/>
                  </a:cubicBezTo>
                  <a:cubicBezTo>
                    <a:pt x="54" y="172"/>
                    <a:pt x="54" y="172"/>
                    <a:pt x="54" y="172"/>
                  </a:cubicBezTo>
                  <a:cubicBezTo>
                    <a:pt x="54" y="184"/>
                    <a:pt x="54" y="184"/>
                    <a:pt x="54" y="184"/>
                  </a:cubicBezTo>
                  <a:cubicBezTo>
                    <a:pt x="83" y="184"/>
                    <a:pt x="83" y="184"/>
                    <a:pt x="83" y="184"/>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72" name="WORTH"/>
            <p:cNvSpPr>
              <a:spLocks/>
            </p:cNvSpPr>
            <p:nvPr/>
          </p:nvSpPr>
          <p:spPr bwMode="auto">
            <a:xfrm>
              <a:off x="3749675" y="4451350"/>
              <a:ext cx="374650" cy="623888"/>
            </a:xfrm>
            <a:custGeom>
              <a:avLst/>
              <a:gdLst>
                <a:gd name="T0" fmla="*/ 157 w 157"/>
                <a:gd name="T1" fmla="*/ 179 h 262"/>
                <a:gd name="T2" fmla="*/ 151 w 157"/>
                <a:gd name="T3" fmla="*/ 205 h 262"/>
                <a:gd name="T4" fmla="*/ 156 w 157"/>
                <a:gd name="T5" fmla="*/ 256 h 262"/>
                <a:gd name="T6" fmla="*/ 130 w 157"/>
                <a:gd name="T7" fmla="*/ 255 h 262"/>
                <a:gd name="T8" fmla="*/ 111 w 157"/>
                <a:gd name="T9" fmla="*/ 262 h 262"/>
                <a:gd name="T10" fmla="*/ 13 w 157"/>
                <a:gd name="T11" fmla="*/ 254 h 262"/>
                <a:gd name="T12" fmla="*/ 13 w 157"/>
                <a:gd name="T13" fmla="*/ 202 h 262"/>
                <a:gd name="T14" fmla="*/ 13 w 157"/>
                <a:gd name="T15" fmla="*/ 191 h 262"/>
                <a:gd name="T16" fmla="*/ 19 w 157"/>
                <a:gd name="T17" fmla="*/ 185 h 262"/>
                <a:gd name="T18" fmla="*/ 14 w 157"/>
                <a:gd name="T19" fmla="*/ 148 h 262"/>
                <a:gd name="T20" fmla="*/ 20 w 157"/>
                <a:gd name="T21" fmla="*/ 142 h 262"/>
                <a:gd name="T22" fmla="*/ 14 w 157"/>
                <a:gd name="T23" fmla="*/ 111 h 262"/>
                <a:gd name="T24" fmla="*/ 15 w 157"/>
                <a:gd name="T25" fmla="*/ 103 h 262"/>
                <a:gd name="T26" fmla="*/ 6 w 157"/>
                <a:gd name="T27" fmla="*/ 98 h 262"/>
                <a:gd name="T28" fmla="*/ 6 w 157"/>
                <a:gd name="T29" fmla="*/ 92 h 262"/>
                <a:gd name="T30" fmla="*/ 4 w 157"/>
                <a:gd name="T31" fmla="*/ 86 h 262"/>
                <a:gd name="T32" fmla="*/ 4 w 157"/>
                <a:gd name="T33" fmla="*/ 74 h 262"/>
                <a:gd name="T34" fmla="*/ 5 w 157"/>
                <a:gd name="T35" fmla="*/ 58 h 262"/>
                <a:gd name="T36" fmla="*/ 15 w 157"/>
                <a:gd name="T37" fmla="*/ 38 h 262"/>
                <a:gd name="T38" fmla="*/ 7 w 157"/>
                <a:gd name="T39" fmla="*/ 27 h 262"/>
                <a:gd name="T40" fmla="*/ 23 w 157"/>
                <a:gd name="T41" fmla="*/ 20 h 262"/>
                <a:gd name="T42" fmla="*/ 38 w 157"/>
                <a:gd name="T43" fmla="*/ 1 h 262"/>
                <a:gd name="T44" fmla="*/ 47 w 157"/>
                <a:gd name="T45" fmla="*/ 1 h 262"/>
                <a:gd name="T46" fmla="*/ 72 w 157"/>
                <a:gd name="T47" fmla="*/ 8 h 262"/>
                <a:gd name="T48" fmla="*/ 85 w 157"/>
                <a:gd name="T49" fmla="*/ 19 h 262"/>
                <a:gd name="T50" fmla="*/ 89 w 157"/>
                <a:gd name="T51" fmla="*/ 21 h 262"/>
                <a:gd name="T52" fmla="*/ 96 w 157"/>
                <a:gd name="T53" fmla="*/ 24 h 262"/>
                <a:gd name="T54" fmla="*/ 130 w 157"/>
                <a:gd name="T55" fmla="*/ 113 h 262"/>
                <a:gd name="T56" fmla="*/ 135 w 157"/>
                <a:gd name="T57" fmla="*/ 118 h 262"/>
                <a:gd name="T58" fmla="*/ 145 w 157"/>
                <a:gd name="T59" fmla="*/ 123 h 262"/>
                <a:gd name="T60" fmla="*/ 148 w 157"/>
                <a:gd name="T61" fmla="*/ 138 h 262"/>
                <a:gd name="T62" fmla="*/ 157 w 157"/>
                <a:gd name="T63" fmla="*/ 14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262">
                  <a:moveTo>
                    <a:pt x="157" y="140"/>
                  </a:moveTo>
                  <a:cubicBezTo>
                    <a:pt x="157" y="179"/>
                    <a:pt x="157" y="179"/>
                    <a:pt x="157" y="179"/>
                  </a:cubicBezTo>
                  <a:cubicBezTo>
                    <a:pt x="151" y="185"/>
                    <a:pt x="151" y="185"/>
                    <a:pt x="151" y="185"/>
                  </a:cubicBezTo>
                  <a:cubicBezTo>
                    <a:pt x="151" y="205"/>
                    <a:pt x="151" y="205"/>
                    <a:pt x="151" y="205"/>
                  </a:cubicBezTo>
                  <a:cubicBezTo>
                    <a:pt x="156" y="205"/>
                    <a:pt x="156" y="205"/>
                    <a:pt x="156" y="205"/>
                  </a:cubicBezTo>
                  <a:cubicBezTo>
                    <a:pt x="156" y="256"/>
                    <a:pt x="156" y="256"/>
                    <a:pt x="156" y="256"/>
                  </a:cubicBezTo>
                  <a:cubicBezTo>
                    <a:pt x="156" y="256"/>
                    <a:pt x="156" y="256"/>
                    <a:pt x="156" y="256"/>
                  </a:cubicBezTo>
                  <a:cubicBezTo>
                    <a:pt x="130" y="255"/>
                    <a:pt x="130" y="255"/>
                    <a:pt x="130" y="255"/>
                  </a:cubicBezTo>
                  <a:cubicBezTo>
                    <a:pt x="130" y="262"/>
                    <a:pt x="130" y="262"/>
                    <a:pt x="130" y="262"/>
                  </a:cubicBezTo>
                  <a:cubicBezTo>
                    <a:pt x="111" y="262"/>
                    <a:pt x="111" y="262"/>
                    <a:pt x="111" y="262"/>
                  </a:cubicBezTo>
                  <a:cubicBezTo>
                    <a:pt x="111" y="254"/>
                    <a:pt x="111" y="254"/>
                    <a:pt x="111" y="254"/>
                  </a:cubicBezTo>
                  <a:cubicBezTo>
                    <a:pt x="13" y="254"/>
                    <a:pt x="13" y="254"/>
                    <a:pt x="13" y="254"/>
                  </a:cubicBezTo>
                  <a:cubicBezTo>
                    <a:pt x="13" y="254"/>
                    <a:pt x="13" y="254"/>
                    <a:pt x="13" y="254"/>
                  </a:cubicBezTo>
                  <a:cubicBezTo>
                    <a:pt x="13" y="202"/>
                    <a:pt x="13" y="202"/>
                    <a:pt x="13" y="202"/>
                  </a:cubicBezTo>
                  <a:cubicBezTo>
                    <a:pt x="13" y="202"/>
                    <a:pt x="13" y="202"/>
                    <a:pt x="13" y="202"/>
                  </a:cubicBezTo>
                  <a:cubicBezTo>
                    <a:pt x="13" y="191"/>
                    <a:pt x="13" y="191"/>
                    <a:pt x="13" y="191"/>
                  </a:cubicBezTo>
                  <a:cubicBezTo>
                    <a:pt x="19" y="191"/>
                    <a:pt x="19" y="191"/>
                    <a:pt x="19" y="191"/>
                  </a:cubicBezTo>
                  <a:cubicBezTo>
                    <a:pt x="19" y="185"/>
                    <a:pt x="19" y="185"/>
                    <a:pt x="19" y="185"/>
                  </a:cubicBezTo>
                  <a:cubicBezTo>
                    <a:pt x="14" y="185"/>
                    <a:pt x="14" y="185"/>
                    <a:pt x="14" y="185"/>
                  </a:cubicBezTo>
                  <a:cubicBezTo>
                    <a:pt x="14" y="148"/>
                    <a:pt x="14" y="148"/>
                    <a:pt x="14" y="148"/>
                  </a:cubicBezTo>
                  <a:cubicBezTo>
                    <a:pt x="20" y="148"/>
                    <a:pt x="20" y="148"/>
                    <a:pt x="20" y="148"/>
                  </a:cubicBezTo>
                  <a:cubicBezTo>
                    <a:pt x="20" y="142"/>
                    <a:pt x="20" y="142"/>
                    <a:pt x="20" y="142"/>
                  </a:cubicBezTo>
                  <a:cubicBezTo>
                    <a:pt x="14" y="142"/>
                    <a:pt x="14" y="142"/>
                    <a:pt x="14" y="142"/>
                  </a:cubicBezTo>
                  <a:cubicBezTo>
                    <a:pt x="14" y="111"/>
                    <a:pt x="14" y="111"/>
                    <a:pt x="14" y="111"/>
                  </a:cubicBezTo>
                  <a:cubicBezTo>
                    <a:pt x="8" y="111"/>
                    <a:pt x="8" y="111"/>
                    <a:pt x="8" y="111"/>
                  </a:cubicBezTo>
                  <a:cubicBezTo>
                    <a:pt x="15" y="103"/>
                    <a:pt x="15" y="103"/>
                    <a:pt x="15" y="103"/>
                  </a:cubicBezTo>
                  <a:cubicBezTo>
                    <a:pt x="15" y="98"/>
                    <a:pt x="15" y="98"/>
                    <a:pt x="15" y="98"/>
                  </a:cubicBezTo>
                  <a:cubicBezTo>
                    <a:pt x="6" y="98"/>
                    <a:pt x="6" y="98"/>
                    <a:pt x="6" y="98"/>
                  </a:cubicBezTo>
                  <a:cubicBezTo>
                    <a:pt x="6" y="98"/>
                    <a:pt x="6" y="98"/>
                    <a:pt x="6" y="98"/>
                  </a:cubicBezTo>
                  <a:cubicBezTo>
                    <a:pt x="6" y="92"/>
                    <a:pt x="6" y="92"/>
                    <a:pt x="6" y="92"/>
                  </a:cubicBezTo>
                  <a:cubicBezTo>
                    <a:pt x="6" y="90"/>
                    <a:pt x="6" y="89"/>
                    <a:pt x="5" y="88"/>
                  </a:cubicBezTo>
                  <a:cubicBezTo>
                    <a:pt x="5" y="88"/>
                    <a:pt x="4" y="87"/>
                    <a:pt x="4" y="86"/>
                  </a:cubicBezTo>
                  <a:cubicBezTo>
                    <a:pt x="4" y="84"/>
                    <a:pt x="5" y="82"/>
                    <a:pt x="5" y="80"/>
                  </a:cubicBezTo>
                  <a:cubicBezTo>
                    <a:pt x="5" y="78"/>
                    <a:pt x="4" y="76"/>
                    <a:pt x="4" y="74"/>
                  </a:cubicBezTo>
                  <a:cubicBezTo>
                    <a:pt x="2" y="70"/>
                    <a:pt x="0" y="67"/>
                    <a:pt x="0" y="64"/>
                  </a:cubicBezTo>
                  <a:cubicBezTo>
                    <a:pt x="2" y="62"/>
                    <a:pt x="4" y="60"/>
                    <a:pt x="5" y="58"/>
                  </a:cubicBezTo>
                  <a:cubicBezTo>
                    <a:pt x="7" y="55"/>
                    <a:pt x="8" y="54"/>
                    <a:pt x="9" y="51"/>
                  </a:cubicBezTo>
                  <a:cubicBezTo>
                    <a:pt x="12" y="46"/>
                    <a:pt x="18" y="44"/>
                    <a:pt x="15" y="38"/>
                  </a:cubicBezTo>
                  <a:cubicBezTo>
                    <a:pt x="14" y="35"/>
                    <a:pt x="13" y="33"/>
                    <a:pt x="11" y="31"/>
                  </a:cubicBezTo>
                  <a:cubicBezTo>
                    <a:pt x="10" y="29"/>
                    <a:pt x="9" y="28"/>
                    <a:pt x="7" y="27"/>
                  </a:cubicBezTo>
                  <a:cubicBezTo>
                    <a:pt x="3" y="23"/>
                    <a:pt x="15" y="23"/>
                    <a:pt x="16" y="23"/>
                  </a:cubicBezTo>
                  <a:cubicBezTo>
                    <a:pt x="19" y="23"/>
                    <a:pt x="22" y="21"/>
                    <a:pt x="23" y="20"/>
                  </a:cubicBezTo>
                  <a:cubicBezTo>
                    <a:pt x="24" y="16"/>
                    <a:pt x="24" y="11"/>
                    <a:pt x="27" y="8"/>
                  </a:cubicBezTo>
                  <a:cubicBezTo>
                    <a:pt x="30" y="4"/>
                    <a:pt x="35" y="4"/>
                    <a:pt x="38" y="1"/>
                  </a:cubicBezTo>
                  <a:cubicBezTo>
                    <a:pt x="38" y="1"/>
                    <a:pt x="38" y="1"/>
                    <a:pt x="38" y="1"/>
                  </a:cubicBezTo>
                  <a:cubicBezTo>
                    <a:pt x="41" y="1"/>
                    <a:pt x="44" y="0"/>
                    <a:pt x="47" y="1"/>
                  </a:cubicBezTo>
                  <a:cubicBezTo>
                    <a:pt x="49" y="1"/>
                    <a:pt x="51" y="2"/>
                    <a:pt x="52" y="3"/>
                  </a:cubicBezTo>
                  <a:cubicBezTo>
                    <a:pt x="57" y="7"/>
                    <a:pt x="70" y="4"/>
                    <a:pt x="72" y="8"/>
                  </a:cubicBezTo>
                  <a:cubicBezTo>
                    <a:pt x="74" y="11"/>
                    <a:pt x="76" y="12"/>
                    <a:pt x="79" y="13"/>
                  </a:cubicBezTo>
                  <a:cubicBezTo>
                    <a:pt x="81" y="14"/>
                    <a:pt x="84" y="19"/>
                    <a:pt x="85" y="19"/>
                  </a:cubicBezTo>
                  <a:cubicBezTo>
                    <a:pt x="85" y="19"/>
                    <a:pt x="86" y="19"/>
                    <a:pt x="86" y="19"/>
                  </a:cubicBezTo>
                  <a:cubicBezTo>
                    <a:pt x="87" y="19"/>
                    <a:pt x="88" y="20"/>
                    <a:pt x="89" y="21"/>
                  </a:cubicBezTo>
                  <a:cubicBezTo>
                    <a:pt x="96" y="24"/>
                    <a:pt x="96" y="24"/>
                    <a:pt x="96" y="24"/>
                  </a:cubicBezTo>
                  <a:cubicBezTo>
                    <a:pt x="96" y="24"/>
                    <a:pt x="96" y="24"/>
                    <a:pt x="96" y="24"/>
                  </a:cubicBezTo>
                  <a:cubicBezTo>
                    <a:pt x="96" y="113"/>
                    <a:pt x="96" y="113"/>
                    <a:pt x="96" y="113"/>
                  </a:cubicBezTo>
                  <a:cubicBezTo>
                    <a:pt x="130" y="113"/>
                    <a:pt x="130" y="113"/>
                    <a:pt x="130" y="113"/>
                  </a:cubicBezTo>
                  <a:cubicBezTo>
                    <a:pt x="132" y="114"/>
                    <a:pt x="132" y="114"/>
                    <a:pt x="133" y="115"/>
                  </a:cubicBezTo>
                  <a:cubicBezTo>
                    <a:pt x="134" y="116"/>
                    <a:pt x="134" y="117"/>
                    <a:pt x="135" y="118"/>
                  </a:cubicBezTo>
                  <a:cubicBezTo>
                    <a:pt x="136" y="119"/>
                    <a:pt x="138" y="122"/>
                    <a:pt x="140" y="122"/>
                  </a:cubicBezTo>
                  <a:cubicBezTo>
                    <a:pt x="141" y="122"/>
                    <a:pt x="143" y="123"/>
                    <a:pt x="145" y="123"/>
                  </a:cubicBezTo>
                  <a:cubicBezTo>
                    <a:pt x="148" y="124"/>
                    <a:pt x="147" y="134"/>
                    <a:pt x="147" y="137"/>
                  </a:cubicBezTo>
                  <a:cubicBezTo>
                    <a:pt x="148" y="137"/>
                    <a:pt x="148" y="138"/>
                    <a:pt x="148" y="138"/>
                  </a:cubicBezTo>
                  <a:cubicBezTo>
                    <a:pt x="148" y="140"/>
                    <a:pt x="150" y="140"/>
                    <a:pt x="151" y="140"/>
                  </a:cubicBezTo>
                  <a:cubicBezTo>
                    <a:pt x="157" y="140"/>
                    <a:pt x="157" y="140"/>
                    <a:pt x="157" y="14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73" name="LEE"/>
            <p:cNvSpPr>
              <a:spLocks/>
            </p:cNvSpPr>
            <p:nvPr/>
          </p:nvSpPr>
          <p:spPr bwMode="auto">
            <a:xfrm>
              <a:off x="3443288" y="4375150"/>
              <a:ext cx="411163" cy="342900"/>
            </a:xfrm>
            <a:custGeom>
              <a:avLst/>
              <a:gdLst>
                <a:gd name="T0" fmla="*/ 167 w 173"/>
                <a:gd name="T1" fmla="*/ 33 h 144"/>
                <a:gd name="T2" fmla="*/ 156 w 173"/>
                <a:gd name="T3" fmla="*/ 40 h 144"/>
                <a:gd name="T4" fmla="*/ 152 w 173"/>
                <a:gd name="T5" fmla="*/ 52 h 144"/>
                <a:gd name="T6" fmla="*/ 145 w 173"/>
                <a:gd name="T7" fmla="*/ 55 h 144"/>
                <a:gd name="T8" fmla="*/ 136 w 173"/>
                <a:gd name="T9" fmla="*/ 59 h 144"/>
                <a:gd name="T10" fmla="*/ 140 w 173"/>
                <a:gd name="T11" fmla="*/ 63 h 144"/>
                <a:gd name="T12" fmla="*/ 144 w 173"/>
                <a:gd name="T13" fmla="*/ 70 h 144"/>
                <a:gd name="T14" fmla="*/ 138 w 173"/>
                <a:gd name="T15" fmla="*/ 83 h 144"/>
                <a:gd name="T16" fmla="*/ 134 w 173"/>
                <a:gd name="T17" fmla="*/ 90 h 144"/>
                <a:gd name="T18" fmla="*/ 129 w 173"/>
                <a:gd name="T19" fmla="*/ 96 h 144"/>
                <a:gd name="T20" fmla="*/ 133 w 173"/>
                <a:gd name="T21" fmla="*/ 106 h 144"/>
                <a:gd name="T22" fmla="*/ 134 w 173"/>
                <a:gd name="T23" fmla="*/ 112 h 144"/>
                <a:gd name="T24" fmla="*/ 133 w 173"/>
                <a:gd name="T25" fmla="*/ 118 h 144"/>
                <a:gd name="T26" fmla="*/ 134 w 173"/>
                <a:gd name="T27" fmla="*/ 120 h 144"/>
                <a:gd name="T28" fmla="*/ 135 w 173"/>
                <a:gd name="T29" fmla="*/ 124 h 144"/>
                <a:gd name="T30" fmla="*/ 135 w 173"/>
                <a:gd name="T31" fmla="*/ 130 h 144"/>
                <a:gd name="T32" fmla="*/ 135 w 173"/>
                <a:gd name="T33" fmla="*/ 130 h 144"/>
                <a:gd name="T34" fmla="*/ 132 w 173"/>
                <a:gd name="T35" fmla="*/ 132 h 144"/>
                <a:gd name="T36" fmla="*/ 130 w 173"/>
                <a:gd name="T37" fmla="*/ 133 h 144"/>
                <a:gd name="T38" fmla="*/ 128 w 173"/>
                <a:gd name="T39" fmla="*/ 135 h 144"/>
                <a:gd name="T40" fmla="*/ 125 w 173"/>
                <a:gd name="T41" fmla="*/ 138 h 144"/>
                <a:gd name="T42" fmla="*/ 123 w 173"/>
                <a:gd name="T43" fmla="*/ 141 h 144"/>
                <a:gd name="T44" fmla="*/ 123 w 173"/>
                <a:gd name="T45" fmla="*/ 143 h 144"/>
                <a:gd name="T46" fmla="*/ 123 w 173"/>
                <a:gd name="T47" fmla="*/ 143 h 144"/>
                <a:gd name="T48" fmla="*/ 122 w 173"/>
                <a:gd name="T49" fmla="*/ 144 h 144"/>
                <a:gd name="T50" fmla="*/ 19 w 173"/>
                <a:gd name="T51" fmla="*/ 144 h 144"/>
                <a:gd name="T52" fmla="*/ 19 w 173"/>
                <a:gd name="T53" fmla="*/ 144 h 144"/>
                <a:gd name="T54" fmla="*/ 19 w 173"/>
                <a:gd name="T55" fmla="*/ 115 h 144"/>
                <a:gd name="T56" fmla="*/ 10 w 173"/>
                <a:gd name="T57" fmla="*/ 115 h 144"/>
                <a:gd name="T58" fmla="*/ 10 w 173"/>
                <a:gd name="T59" fmla="*/ 110 h 144"/>
                <a:gd name="T60" fmla="*/ 19 w 173"/>
                <a:gd name="T61" fmla="*/ 110 h 144"/>
                <a:gd name="T62" fmla="*/ 19 w 173"/>
                <a:gd name="T63" fmla="*/ 82 h 144"/>
                <a:gd name="T64" fmla="*/ 23 w 173"/>
                <a:gd name="T65" fmla="*/ 82 h 144"/>
                <a:gd name="T66" fmla="*/ 23 w 173"/>
                <a:gd name="T67" fmla="*/ 71 h 144"/>
                <a:gd name="T68" fmla="*/ 23 w 173"/>
                <a:gd name="T69" fmla="*/ 61 h 144"/>
                <a:gd name="T70" fmla="*/ 33 w 173"/>
                <a:gd name="T71" fmla="*/ 55 h 144"/>
                <a:gd name="T72" fmla="*/ 29 w 173"/>
                <a:gd name="T73" fmla="*/ 36 h 144"/>
                <a:gd name="T74" fmla="*/ 18 w 173"/>
                <a:gd name="T75" fmla="*/ 27 h 144"/>
                <a:gd name="T76" fmla="*/ 0 w 173"/>
                <a:gd name="T77" fmla="*/ 20 h 144"/>
                <a:gd name="T78" fmla="*/ 0 w 173"/>
                <a:gd name="T79" fmla="*/ 20 h 144"/>
                <a:gd name="T80" fmla="*/ 0 w 173"/>
                <a:gd name="T81" fmla="*/ 0 h 144"/>
                <a:gd name="T82" fmla="*/ 173 w 173"/>
                <a:gd name="T83" fmla="*/ 0 h 144"/>
                <a:gd name="T84" fmla="*/ 173 w 173"/>
                <a:gd name="T85" fmla="*/ 0 h 144"/>
                <a:gd name="T86" fmla="*/ 172 w 173"/>
                <a:gd name="T87" fmla="*/ 2 h 144"/>
                <a:gd name="T88" fmla="*/ 170 w 173"/>
                <a:gd name="T89" fmla="*/ 3 h 144"/>
                <a:gd name="T90" fmla="*/ 169 w 173"/>
                <a:gd name="T91" fmla="*/ 8 h 144"/>
                <a:gd name="T92" fmla="*/ 171 w 173"/>
                <a:gd name="T93" fmla="*/ 16 h 144"/>
                <a:gd name="T94" fmla="*/ 171 w 173"/>
                <a:gd name="T95" fmla="*/ 21 h 144"/>
                <a:gd name="T96" fmla="*/ 169 w 173"/>
                <a:gd name="T97" fmla="*/ 26 h 144"/>
                <a:gd name="T98" fmla="*/ 167 w 173"/>
                <a:gd name="T99" fmla="*/ 3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3" h="144">
                  <a:moveTo>
                    <a:pt x="167" y="33"/>
                  </a:moveTo>
                  <a:cubicBezTo>
                    <a:pt x="164" y="36"/>
                    <a:pt x="159" y="36"/>
                    <a:pt x="156" y="40"/>
                  </a:cubicBezTo>
                  <a:cubicBezTo>
                    <a:pt x="153" y="43"/>
                    <a:pt x="153" y="48"/>
                    <a:pt x="152" y="52"/>
                  </a:cubicBezTo>
                  <a:cubicBezTo>
                    <a:pt x="151" y="53"/>
                    <a:pt x="148" y="55"/>
                    <a:pt x="145" y="55"/>
                  </a:cubicBezTo>
                  <a:cubicBezTo>
                    <a:pt x="144" y="55"/>
                    <a:pt x="132" y="55"/>
                    <a:pt x="136" y="59"/>
                  </a:cubicBezTo>
                  <a:cubicBezTo>
                    <a:pt x="138" y="60"/>
                    <a:pt x="139" y="61"/>
                    <a:pt x="140" y="63"/>
                  </a:cubicBezTo>
                  <a:cubicBezTo>
                    <a:pt x="142" y="65"/>
                    <a:pt x="143" y="67"/>
                    <a:pt x="144" y="70"/>
                  </a:cubicBezTo>
                  <a:cubicBezTo>
                    <a:pt x="147" y="76"/>
                    <a:pt x="141" y="78"/>
                    <a:pt x="138" y="83"/>
                  </a:cubicBezTo>
                  <a:cubicBezTo>
                    <a:pt x="137" y="86"/>
                    <a:pt x="136" y="87"/>
                    <a:pt x="134" y="90"/>
                  </a:cubicBezTo>
                  <a:cubicBezTo>
                    <a:pt x="133" y="92"/>
                    <a:pt x="131" y="94"/>
                    <a:pt x="129" y="96"/>
                  </a:cubicBezTo>
                  <a:cubicBezTo>
                    <a:pt x="129" y="99"/>
                    <a:pt x="131" y="102"/>
                    <a:pt x="133" y="106"/>
                  </a:cubicBezTo>
                  <a:cubicBezTo>
                    <a:pt x="133" y="108"/>
                    <a:pt x="134" y="110"/>
                    <a:pt x="134" y="112"/>
                  </a:cubicBezTo>
                  <a:cubicBezTo>
                    <a:pt x="134" y="114"/>
                    <a:pt x="133" y="116"/>
                    <a:pt x="133" y="118"/>
                  </a:cubicBezTo>
                  <a:cubicBezTo>
                    <a:pt x="133" y="119"/>
                    <a:pt x="134" y="120"/>
                    <a:pt x="134" y="120"/>
                  </a:cubicBezTo>
                  <a:cubicBezTo>
                    <a:pt x="135" y="121"/>
                    <a:pt x="135" y="122"/>
                    <a:pt x="135" y="124"/>
                  </a:cubicBezTo>
                  <a:cubicBezTo>
                    <a:pt x="135" y="130"/>
                    <a:pt x="135" y="130"/>
                    <a:pt x="135" y="130"/>
                  </a:cubicBezTo>
                  <a:cubicBezTo>
                    <a:pt x="135" y="130"/>
                    <a:pt x="135" y="130"/>
                    <a:pt x="135" y="130"/>
                  </a:cubicBezTo>
                  <a:cubicBezTo>
                    <a:pt x="132" y="132"/>
                    <a:pt x="132" y="132"/>
                    <a:pt x="132" y="132"/>
                  </a:cubicBezTo>
                  <a:cubicBezTo>
                    <a:pt x="131" y="132"/>
                    <a:pt x="131" y="133"/>
                    <a:pt x="130" y="133"/>
                  </a:cubicBezTo>
                  <a:cubicBezTo>
                    <a:pt x="129" y="134"/>
                    <a:pt x="129" y="134"/>
                    <a:pt x="128" y="135"/>
                  </a:cubicBezTo>
                  <a:cubicBezTo>
                    <a:pt x="127" y="136"/>
                    <a:pt x="126" y="137"/>
                    <a:pt x="125" y="138"/>
                  </a:cubicBezTo>
                  <a:cubicBezTo>
                    <a:pt x="125" y="139"/>
                    <a:pt x="124" y="140"/>
                    <a:pt x="123" y="141"/>
                  </a:cubicBezTo>
                  <a:cubicBezTo>
                    <a:pt x="123" y="142"/>
                    <a:pt x="123" y="142"/>
                    <a:pt x="123" y="143"/>
                  </a:cubicBezTo>
                  <a:cubicBezTo>
                    <a:pt x="123" y="143"/>
                    <a:pt x="123" y="143"/>
                    <a:pt x="123" y="143"/>
                  </a:cubicBezTo>
                  <a:cubicBezTo>
                    <a:pt x="122" y="143"/>
                    <a:pt x="122" y="144"/>
                    <a:pt x="122" y="144"/>
                  </a:cubicBezTo>
                  <a:cubicBezTo>
                    <a:pt x="19" y="144"/>
                    <a:pt x="19" y="144"/>
                    <a:pt x="19" y="144"/>
                  </a:cubicBezTo>
                  <a:cubicBezTo>
                    <a:pt x="19" y="144"/>
                    <a:pt x="19" y="144"/>
                    <a:pt x="19" y="144"/>
                  </a:cubicBezTo>
                  <a:cubicBezTo>
                    <a:pt x="19" y="115"/>
                    <a:pt x="19" y="115"/>
                    <a:pt x="19" y="115"/>
                  </a:cubicBezTo>
                  <a:cubicBezTo>
                    <a:pt x="10" y="115"/>
                    <a:pt x="10" y="115"/>
                    <a:pt x="10" y="115"/>
                  </a:cubicBezTo>
                  <a:cubicBezTo>
                    <a:pt x="10" y="110"/>
                    <a:pt x="10" y="110"/>
                    <a:pt x="10" y="110"/>
                  </a:cubicBezTo>
                  <a:cubicBezTo>
                    <a:pt x="19" y="110"/>
                    <a:pt x="19" y="110"/>
                    <a:pt x="19" y="110"/>
                  </a:cubicBezTo>
                  <a:cubicBezTo>
                    <a:pt x="19" y="82"/>
                    <a:pt x="19" y="82"/>
                    <a:pt x="19" y="82"/>
                  </a:cubicBezTo>
                  <a:cubicBezTo>
                    <a:pt x="23" y="82"/>
                    <a:pt x="23" y="82"/>
                    <a:pt x="23" y="82"/>
                  </a:cubicBezTo>
                  <a:cubicBezTo>
                    <a:pt x="23" y="71"/>
                    <a:pt x="23" y="71"/>
                    <a:pt x="23" y="71"/>
                  </a:cubicBezTo>
                  <a:cubicBezTo>
                    <a:pt x="23" y="61"/>
                    <a:pt x="23" y="61"/>
                    <a:pt x="23" y="61"/>
                  </a:cubicBezTo>
                  <a:cubicBezTo>
                    <a:pt x="28" y="60"/>
                    <a:pt x="35" y="63"/>
                    <a:pt x="33" y="55"/>
                  </a:cubicBezTo>
                  <a:cubicBezTo>
                    <a:pt x="32" y="50"/>
                    <a:pt x="33" y="38"/>
                    <a:pt x="29" y="36"/>
                  </a:cubicBezTo>
                  <a:cubicBezTo>
                    <a:pt x="24" y="33"/>
                    <a:pt x="22" y="31"/>
                    <a:pt x="18" y="27"/>
                  </a:cubicBezTo>
                  <a:cubicBezTo>
                    <a:pt x="13" y="21"/>
                    <a:pt x="7" y="23"/>
                    <a:pt x="0" y="20"/>
                  </a:cubicBezTo>
                  <a:cubicBezTo>
                    <a:pt x="0" y="20"/>
                    <a:pt x="0" y="20"/>
                    <a:pt x="0" y="20"/>
                  </a:cubicBezTo>
                  <a:cubicBezTo>
                    <a:pt x="0" y="0"/>
                    <a:pt x="0" y="0"/>
                    <a:pt x="0" y="0"/>
                  </a:cubicBezTo>
                  <a:cubicBezTo>
                    <a:pt x="173" y="0"/>
                    <a:pt x="173" y="0"/>
                    <a:pt x="173" y="0"/>
                  </a:cubicBezTo>
                  <a:cubicBezTo>
                    <a:pt x="173" y="0"/>
                    <a:pt x="173" y="0"/>
                    <a:pt x="173" y="0"/>
                  </a:cubicBezTo>
                  <a:cubicBezTo>
                    <a:pt x="173" y="0"/>
                    <a:pt x="173" y="1"/>
                    <a:pt x="172" y="2"/>
                  </a:cubicBezTo>
                  <a:cubicBezTo>
                    <a:pt x="172" y="2"/>
                    <a:pt x="170" y="3"/>
                    <a:pt x="170" y="3"/>
                  </a:cubicBezTo>
                  <a:cubicBezTo>
                    <a:pt x="169" y="5"/>
                    <a:pt x="168" y="6"/>
                    <a:pt x="169" y="8"/>
                  </a:cubicBezTo>
                  <a:cubicBezTo>
                    <a:pt x="169" y="10"/>
                    <a:pt x="171" y="13"/>
                    <a:pt x="171" y="16"/>
                  </a:cubicBezTo>
                  <a:cubicBezTo>
                    <a:pt x="171" y="17"/>
                    <a:pt x="171" y="20"/>
                    <a:pt x="171" y="21"/>
                  </a:cubicBezTo>
                  <a:cubicBezTo>
                    <a:pt x="170" y="22"/>
                    <a:pt x="169" y="24"/>
                    <a:pt x="169" y="26"/>
                  </a:cubicBezTo>
                  <a:cubicBezTo>
                    <a:pt x="167" y="33"/>
                    <a:pt x="167" y="33"/>
                    <a:pt x="167" y="3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74" name="TERRELL"/>
            <p:cNvSpPr>
              <a:spLocks/>
            </p:cNvSpPr>
            <p:nvPr/>
          </p:nvSpPr>
          <p:spPr bwMode="auto">
            <a:xfrm>
              <a:off x="3187700" y="4319588"/>
              <a:ext cx="338138" cy="398463"/>
            </a:xfrm>
            <a:custGeom>
              <a:avLst/>
              <a:gdLst>
                <a:gd name="T0" fmla="*/ 64 w 142"/>
                <a:gd name="T1" fmla="*/ 0 h 167"/>
                <a:gd name="T2" fmla="*/ 67 w 142"/>
                <a:gd name="T3" fmla="*/ 2 h 167"/>
                <a:gd name="T4" fmla="*/ 78 w 142"/>
                <a:gd name="T5" fmla="*/ 11 h 167"/>
                <a:gd name="T6" fmla="*/ 88 w 142"/>
                <a:gd name="T7" fmla="*/ 19 h 167"/>
                <a:gd name="T8" fmla="*/ 95 w 142"/>
                <a:gd name="T9" fmla="*/ 29 h 167"/>
                <a:gd name="T10" fmla="*/ 97 w 142"/>
                <a:gd name="T11" fmla="*/ 34 h 167"/>
                <a:gd name="T12" fmla="*/ 100 w 142"/>
                <a:gd name="T13" fmla="*/ 38 h 167"/>
                <a:gd name="T14" fmla="*/ 107 w 142"/>
                <a:gd name="T15" fmla="*/ 43 h 167"/>
                <a:gd name="T16" fmla="*/ 107 w 142"/>
                <a:gd name="T17" fmla="*/ 43 h 167"/>
                <a:gd name="T18" fmla="*/ 125 w 142"/>
                <a:gd name="T19" fmla="*/ 50 h 167"/>
                <a:gd name="T20" fmla="*/ 136 w 142"/>
                <a:gd name="T21" fmla="*/ 59 h 167"/>
                <a:gd name="T22" fmla="*/ 140 w 142"/>
                <a:gd name="T23" fmla="*/ 78 h 167"/>
                <a:gd name="T24" fmla="*/ 130 w 142"/>
                <a:gd name="T25" fmla="*/ 84 h 167"/>
                <a:gd name="T26" fmla="*/ 130 w 142"/>
                <a:gd name="T27" fmla="*/ 94 h 167"/>
                <a:gd name="T28" fmla="*/ 130 w 142"/>
                <a:gd name="T29" fmla="*/ 105 h 167"/>
                <a:gd name="T30" fmla="*/ 126 w 142"/>
                <a:gd name="T31" fmla="*/ 105 h 167"/>
                <a:gd name="T32" fmla="*/ 126 w 142"/>
                <a:gd name="T33" fmla="*/ 133 h 167"/>
                <a:gd name="T34" fmla="*/ 117 w 142"/>
                <a:gd name="T35" fmla="*/ 133 h 167"/>
                <a:gd name="T36" fmla="*/ 117 w 142"/>
                <a:gd name="T37" fmla="*/ 138 h 167"/>
                <a:gd name="T38" fmla="*/ 126 w 142"/>
                <a:gd name="T39" fmla="*/ 138 h 167"/>
                <a:gd name="T40" fmla="*/ 126 w 142"/>
                <a:gd name="T41" fmla="*/ 167 h 167"/>
                <a:gd name="T42" fmla="*/ 126 w 142"/>
                <a:gd name="T43" fmla="*/ 167 h 167"/>
                <a:gd name="T44" fmla="*/ 62 w 142"/>
                <a:gd name="T45" fmla="*/ 167 h 167"/>
                <a:gd name="T46" fmla="*/ 62 w 142"/>
                <a:gd name="T47" fmla="*/ 167 h 167"/>
                <a:gd name="T48" fmla="*/ 25 w 142"/>
                <a:gd name="T49" fmla="*/ 167 h 167"/>
                <a:gd name="T50" fmla="*/ 25 w 142"/>
                <a:gd name="T51" fmla="*/ 167 h 167"/>
                <a:gd name="T52" fmla="*/ 24 w 142"/>
                <a:gd name="T53" fmla="*/ 162 h 167"/>
                <a:gd name="T54" fmla="*/ 23 w 142"/>
                <a:gd name="T55" fmla="*/ 155 h 167"/>
                <a:gd name="T56" fmla="*/ 26 w 142"/>
                <a:gd name="T57" fmla="*/ 143 h 167"/>
                <a:gd name="T58" fmla="*/ 22 w 142"/>
                <a:gd name="T59" fmla="*/ 124 h 167"/>
                <a:gd name="T60" fmla="*/ 16 w 142"/>
                <a:gd name="T61" fmla="*/ 112 h 167"/>
                <a:gd name="T62" fmla="*/ 14 w 142"/>
                <a:gd name="T63" fmla="*/ 95 h 167"/>
                <a:gd name="T64" fmla="*/ 0 w 142"/>
                <a:gd name="T65" fmla="*/ 96 h 167"/>
                <a:gd name="T66" fmla="*/ 0 w 142"/>
                <a:gd name="T67" fmla="*/ 19 h 167"/>
                <a:gd name="T68" fmla="*/ 0 w 142"/>
                <a:gd name="T69" fmla="*/ 19 h 167"/>
                <a:gd name="T70" fmla="*/ 60 w 142"/>
                <a:gd name="T71" fmla="*/ 19 h 167"/>
                <a:gd name="T72" fmla="*/ 63 w 142"/>
                <a:gd name="T73" fmla="*/ 14 h 167"/>
                <a:gd name="T74" fmla="*/ 64 w 142"/>
                <a:gd name="T75" fmla="*/ 13 h 167"/>
                <a:gd name="T76" fmla="*/ 64 w 142"/>
                <a:gd name="T77" fmla="*/ 13 h 167"/>
                <a:gd name="T78" fmla="*/ 64 w 142"/>
                <a:gd name="T79" fmla="*/ 12 h 167"/>
                <a:gd name="T80" fmla="*/ 64 w 142"/>
                <a:gd name="T81" fmla="*/ 11 h 167"/>
                <a:gd name="T82" fmla="*/ 64 w 142"/>
                <a:gd name="T83" fmla="*/ 7 h 167"/>
                <a:gd name="T84" fmla="*/ 64 w 142"/>
                <a:gd name="T8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 h="167">
                  <a:moveTo>
                    <a:pt x="64" y="0"/>
                  </a:moveTo>
                  <a:cubicBezTo>
                    <a:pt x="65" y="1"/>
                    <a:pt x="66" y="2"/>
                    <a:pt x="67" y="2"/>
                  </a:cubicBezTo>
                  <a:cubicBezTo>
                    <a:pt x="71" y="4"/>
                    <a:pt x="74" y="8"/>
                    <a:pt x="78" y="11"/>
                  </a:cubicBezTo>
                  <a:cubicBezTo>
                    <a:pt x="81" y="13"/>
                    <a:pt x="84" y="17"/>
                    <a:pt x="88" y="19"/>
                  </a:cubicBezTo>
                  <a:cubicBezTo>
                    <a:pt x="91" y="21"/>
                    <a:pt x="92" y="26"/>
                    <a:pt x="95" y="29"/>
                  </a:cubicBezTo>
                  <a:cubicBezTo>
                    <a:pt x="95" y="30"/>
                    <a:pt x="97" y="32"/>
                    <a:pt x="97" y="34"/>
                  </a:cubicBezTo>
                  <a:cubicBezTo>
                    <a:pt x="98" y="35"/>
                    <a:pt x="99" y="37"/>
                    <a:pt x="100" y="38"/>
                  </a:cubicBezTo>
                  <a:cubicBezTo>
                    <a:pt x="107" y="43"/>
                    <a:pt x="107" y="43"/>
                    <a:pt x="107" y="43"/>
                  </a:cubicBezTo>
                  <a:cubicBezTo>
                    <a:pt x="107" y="43"/>
                    <a:pt x="107" y="43"/>
                    <a:pt x="107" y="43"/>
                  </a:cubicBezTo>
                  <a:cubicBezTo>
                    <a:pt x="114" y="46"/>
                    <a:pt x="120" y="44"/>
                    <a:pt x="125" y="50"/>
                  </a:cubicBezTo>
                  <a:cubicBezTo>
                    <a:pt x="129" y="54"/>
                    <a:pt x="131" y="56"/>
                    <a:pt x="136" y="59"/>
                  </a:cubicBezTo>
                  <a:cubicBezTo>
                    <a:pt x="140" y="61"/>
                    <a:pt x="139" y="73"/>
                    <a:pt x="140" y="78"/>
                  </a:cubicBezTo>
                  <a:cubicBezTo>
                    <a:pt x="142" y="86"/>
                    <a:pt x="135" y="83"/>
                    <a:pt x="130" y="84"/>
                  </a:cubicBezTo>
                  <a:cubicBezTo>
                    <a:pt x="130" y="94"/>
                    <a:pt x="130" y="94"/>
                    <a:pt x="130" y="94"/>
                  </a:cubicBezTo>
                  <a:cubicBezTo>
                    <a:pt x="130" y="105"/>
                    <a:pt x="130" y="105"/>
                    <a:pt x="130" y="105"/>
                  </a:cubicBezTo>
                  <a:cubicBezTo>
                    <a:pt x="126" y="105"/>
                    <a:pt x="126" y="105"/>
                    <a:pt x="126" y="105"/>
                  </a:cubicBezTo>
                  <a:cubicBezTo>
                    <a:pt x="126" y="133"/>
                    <a:pt x="126" y="133"/>
                    <a:pt x="126" y="133"/>
                  </a:cubicBezTo>
                  <a:cubicBezTo>
                    <a:pt x="117" y="133"/>
                    <a:pt x="117" y="133"/>
                    <a:pt x="117" y="133"/>
                  </a:cubicBezTo>
                  <a:cubicBezTo>
                    <a:pt x="117" y="138"/>
                    <a:pt x="117" y="138"/>
                    <a:pt x="117" y="138"/>
                  </a:cubicBezTo>
                  <a:cubicBezTo>
                    <a:pt x="126" y="138"/>
                    <a:pt x="126" y="138"/>
                    <a:pt x="126" y="138"/>
                  </a:cubicBezTo>
                  <a:cubicBezTo>
                    <a:pt x="126" y="167"/>
                    <a:pt x="126" y="167"/>
                    <a:pt x="126" y="167"/>
                  </a:cubicBezTo>
                  <a:cubicBezTo>
                    <a:pt x="126" y="167"/>
                    <a:pt x="126" y="167"/>
                    <a:pt x="126" y="167"/>
                  </a:cubicBezTo>
                  <a:cubicBezTo>
                    <a:pt x="62" y="167"/>
                    <a:pt x="62" y="167"/>
                    <a:pt x="62" y="167"/>
                  </a:cubicBezTo>
                  <a:cubicBezTo>
                    <a:pt x="62" y="167"/>
                    <a:pt x="62" y="167"/>
                    <a:pt x="62" y="167"/>
                  </a:cubicBezTo>
                  <a:cubicBezTo>
                    <a:pt x="25" y="167"/>
                    <a:pt x="25" y="167"/>
                    <a:pt x="25" y="167"/>
                  </a:cubicBezTo>
                  <a:cubicBezTo>
                    <a:pt x="25" y="167"/>
                    <a:pt x="25" y="167"/>
                    <a:pt x="25" y="167"/>
                  </a:cubicBezTo>
                  <a:cubicBezTo>
                    <a:pt x="24" y="162"/>
                    <a:pt x="24" y="162"/>
                    <a:pt x="24" y="162"/>
                  </a:cubicBezTo>
                  <a:cubicBezTo>
                    <a:pt x="24" y="160"/>
                    <a:pt x="23" y="157"/>
                    <a:pt x="23" y="155"/>
                  </a:cubicBezTo>
                  <a:cubicBezTo>
                    <a:pt x="26" y="143"/>
                    <a:pt x="26" y="143"/>
                    <a:pt x="26" y="143"/>
                  </a:cubicBezTo>
                  <a:cubicBezTo>
                    <a:pt x="27" y="135"/>
                    <a:pt x="23" y="131"/>
                    <a:pt x="22" y="124"/>
                  </a:cubicBezTo>
                  <a:cubicBezTo>
                    <a:pt x="21" y="119"/>
                    <a:pt x="17" y="116"/>
                    <a:pt x="16" y="112"/>
                  </a:cubicBezTo>
                  <a:cubicBezTo>
                    <a:pt x="14" y="106"/>
                    <a:pt x="14" y="101"/>
                    <a:pt x="14" y="95"/>
                  </a:cubicBezTo>
                  <a:cubicBezTo>
                    <a:pt x="9" y="95"/>
                    <a:pt x="5" y="96"/>
                    <a:pt x="0" y="96"/>
                  </a:cubicBezTo>
                  <a:cubicBezTo>
                    <a:pt x="0" y="19"/>
                    <a:pt x="0" y="19"/>
                    <a:pt x="0" y="19"/>
                  </a:cubicBezTo>
                  <a:cubicBezTo>
                    <a:pt x="0" y="19"/>
                    <a:pt x="0" y="19"/>
                    <a:pt x="0" y="19"/>
                  </a:cubicBezTo>
                  <a:cubicBezTo>
                    <a:pt x="60" y="19"/>
                    <a:pt x="60" y="19"/>
                    <a:pt x="60" y="19"/>
                  </a:cubicBezTo>
                  <a:cubicBezTo>
                    <a:pt x="62" y="18"/>
                    <a:pt x="62" y="16"/>
                    <a:pt x="63" y="14"/>
                  </a:cubicBezTo>
                  <a:cubicBezTo>
                    <a:pt x="64" y="13"/>
                    <a:pt x="64" y="13"/>
                    <a:pt x="64" y="13"/>
                  </a:cubicBezTo>
                  <a:cubicBezTo>
                    <a:pt x="64" y="13"/>
                    <a:pt x="64" y="13"/>
                    <a:pt x="64" y="13"/>
                  </a:cubicBezTo>
                  <a:cubicBezTo>
                    <a:pt x="64" y="13"/>
                    <a:pt x="64" y="12"/>
                    <a:pt x="64" y="12"/>
                  </a:cubicBezTo>
                  <a:cubicBezTo>
                    <a:pt x="64" y="11"/>
                    <a:pt x="64" y="11"/>
                    <a:pt x="64" y="11"/>
                  </a:cubicBezTo>
                  <a:cubicBezTo>
                    <a:pt x="64" y="9"/>
                    <a:pt x="64" y="8"/>
                    <a:pt x="64" y="7"/>
                  </a:cubicBezTo>
                  <a:cubicBezTo>
                    <a:pt x="64" y="0"/>
                    <a:pt x="64" y="0"/>
                    <a:pt x="64"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75" name="RANDOLPH"/>
            <p:cNvSpPr>
              <a:spLocks/>
            </p:cNvSpPr>
            <p:nvPr/>
          </p:nvSpPr>
          <p:spPr bwMode="auto">
            <a:xfrm>
              <a:off x="2833688" y="4365625"/>
              <a:ext cx="419100" cy="357188"/>
            </a:xfrm>
            <a:custGeom>
              <a:avLst/>
              <a:gdLst>
                <a:gd name="T0" fmla="*/ 149 w 176"/>
                <a:gd name="T1" fmla="*/ 0 h 150"/>
                <a:gd name="T2" fmla="*/ 149 w 176"/>
                <a:gd name="T3" fmla="*/ 77 h 150"/>
                <a:gd name="T4" fmla="*/ 163 w 176"/>
                <a:gd name="T5" fmla="*/ 76 h 150"/>
                <a:gd name="T6" fmla="*/ 165 w 176"/>
                <a:gd name="T7" fmla="*/ 93 h 150"/>
                <a:gd name="T8" fmla="*/ 171 w 176"/>
                <a:gd name="T9" fmla="*/ 105 h 150"/>
                <a:gd name="T10" fmla="*/ 175 w 176"/>
                <a:gd name="T11" fmla="*/ 124 h 150"/>
                <a:gd name="T12" fmla="*/ 172 w 176"/>
                <a:gd name="T13" fmla="*/ 136 h 150"/>
                <a:gd name="T14" fmla="*/ 173 w 176"/>
                <a:gd name="T15" fmla="*/ 143 h 150"/>
                <a:gd name="T16" fmla="*/ 174 w 176"/>
                <a:gd name="T17" fmla="*/ 148 h 150"/>
                <a:gd name="T18" fmla="*/ 174 w 176"/>
                <a:gd name="T19" fmla="*/ 148 h 150"/>
                <a:gd name="T20" fmla="*/ 165 w 176"/>
                <a:gd name="T21" fmla="*/ 148 h 150"/>
                <a:gd name="T22" fmla="*/ 159 w 176"/>
                <a:gd name="T23" fmla="*/ 147 h 150"/>
                <a:gd name="T24" fmla="*/ 151 w 176"/>
                <a:gd name="T25" fmla="*/ 147 h 150"/>
                <a:gd name="T26" fmla="*/ 148 w 176"/>
                <a:gd name="T27" fmla="*/ 143 h 150"/>
                <a:gd name="T28" fmla="*/ 140 w 176"/>
                <a:gd name="T29" fmla="*/ 144 h 150"/>
                <a:gd name="T30" fmla="*/ 132 w 176"/>
                <a:gd name="T31" fmla="*/ 140 h 150"/>
                <a:gd name="T32" fmla="*/ 131 w 176"/>
                <a:gd name="T33" fmla="*/ 140 h 150"/>
                <a:gd name="T34" fmla="*/ 130 w 176"/>
                <a:gd name="T35" fmla="*/ 140 h 150"/>
                <a:gd name="T36" fmla="*/ 126 w 176"/>
                <a:gd name="T37" fmla="*/ 146 h 150"/>
                <a:gd name="T38" fmla="*/ 124 w 176"/>
                <a:gd name="T39" fmla="*/ 150 h 150"/>
                <a:gd name="T40" fmla="*/ 58 w 176"/>
                <a:gd name="T41" fmla="*/ 150 h 150"/>
                <a:gd name="T42" fmla="*/ 58 w 176"/>
                <a:gd name="T43" fmla="*/ 150 h 150"/>
                <a:gd name="T44" fmla="*/ 8 w 176"/>
                <a:gd name="T45" fmla="*/ 150 h 150"/>
                <a:gd name="T46" fmla="*/ 8 w 176"/>
                <a:gd name="T47" fmla="*/ 135 h 150"/>
                <a:gd name="T48" fmla="*/ 12 w 176"/>
                <a:gd name="T49" fmla="*/ 133 h 150"/>
                <a:gd name="T50" fmla="*/ 15 w 176"/>
                <a:gd name="T51" fmla="*/ 131 h 150"/>
                <a:gd name="T52" fmla="*/ 12 w 176"/>
                <a:gd name="T53" fmla="*/ 126 h 150"/>
                <a:gd name="T54" fmla="*/ 10 w 176"/>
                <a:gd name="T55" fmla="*/ 124 h 150"/>
                <a:gd name="T56" fmla="*/ 7 w 176"/>
                <a:gd name="T57" fmla="*/ 122 h 150"/>
                <a:gd name="T58" fmla="*/ 4 w 176"/>
                <a:gd name="T59" fmla="*/ 120 h 150"/>
                <a:gd name="T60" fmla="*/ 4 w 176"/>
                <a:gd name="T61" fmla="*/ 104 h 150"/>
                <a:gd name="T62" fmla="*/ 0 w 176"/>
                <a:gd name="T63" fmla="*/ 104 h 150"/>
                <a:gd name="T64" fmla="*/ 0 w 176"/>
                <a:gd name="T65" fmla="*/ 71 h 150"/>
                <a:gd name="T66" fmla="*/ 0 w 176"/>
                <a:gd name="T67" fmla="*/ 71 h 150"/>
                <a:gd name="T68" fmla="*/ 21 w 176"/>
                <a:gd name="T69" fmla="*/ 71 h 150"/>
                <a:gd name="T70" fmla="*/ 21 w 176"/>
                <a:gd name="T71" fmla="*/ 0 h 150"/>
                <a:gd name="T72" fmla="*/ 21 w 176"/>
                <a:gd name="T73" fmla="*/ 0 h 150"/>
                <a:gd name="T74" fmla="*/ 128 w 176"/>
                <a:gd name="T75" fmla="*/ 0 h 150"/>
                <a:gd name="T76" fmla="*/ 128 w 176"/>
                <a:gd name="T77" fmla="*/ 0 h 150"/>
                <a:gd name="T78" fmla="*/ 149 w 176"/>
                <a:gd name="T7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50">
                  <a:moveTo>
                    <a:pt x="149" y="0"/>
                  </a:moveTo>
                  <a:cubicBezTo>
                    <a:pt x="149" y="77"/>
                    <a:pt x="149" y="77"/>
                    <a:pt x="149" y="77"/>
                  </a:cubicBezTo>
                  <a:cubicBezTo>
                    <a:pt x="154" y="77"/>
                    <a:pt x="158" y="76"/>
                    <a:pt x="163" y="76"/>
                  </a:cubicBezTo>
                  <a:cubicBezTo>
                    <a:pt x="163" y="82"/>
                    <a:pt x="163" y="87"/>
                    <a:pt x="165" y="93"/>
                  </a:cubicBezTo>
                  <a:cubicBezTo>
                    <a:pt x="166" y="97"/>
                    <a:pt x="170" y="100"/>
                    <a:pt x="171" y="105"/>
                  </a:cubicBezTo>
                  <a:cubicBezTo>
                    <a:pt x="172" y="112"/>
                    <a:pt x="176" y="116"/>
                    <a:pt x="175" y="124"/>
                  </a:cubicBezTo>
                  <a:cubicBezTo>
                    <a:pt x="172" y="136"/>
                    <a:pt x="172" y="136"/>
                    <a:pt x="172" y="136"/>
                  </a:cubicBezTo>
                  <a:cubicBezTo>
                    <a:pt x="172" y="138"/>
                    <a:pt x="173" y="141"/>
                    <a:pt x="173" y="143"/>
                  </a:cubicBezTo>
                  <a:cubicBezTo>
                    <a:pt x="174" y="148"/>
                    <a:pt x="174" y="148"/>
                    <a:pt x="174" y="148"/>
                  </a:cubicBezTo>
                  <a:cubicBezTo>
                    <a:pt x="174" y="148"/>
                    <a:pt x="174" y="148"/>
                    <a:pt x="174" y="148"/>
                  </a:cubicBezTo>
                  <a:cubicBezTo>
                    <a:pt x="165" y="148"/>
                    <a:pt x="165" y="148"/>
                    <a:pt x="165" y="148"/>
                  </a:cubicBezTo>
                  <a:cubicBezTo>
                    <a:pt x="163" y="148"/>
                    <a:pt x="161" y="147"/>
                    <a:pt x="159" y="147"/>
                  </a:cubicBezTo>
                  <a:cubicBezTo>
                    <a:pt x="156" y="147"/>
                    <a:pt x="154" y="149"/>
                    <a:pt x="151" y="147"/>
                  </a:cubicBezTo>
                  <a:cubicBezTo>
                    <a:pt x="150" y="146"/>
                    <a:pt x="149" y="144"/>
                    <a:pt x="148" y="143"/>
                  </a:cubicBezTo>
                  <a:cubicBezTo>
                    <a:pt x="145" y="142"/>
                    <a:pt x="142" y="144"/>
                    <a:pt x="140" y="144"/>
                  </a:cubicBezTo>
                  <a:cubicBezTo>
                    <a:pt x="138" y="144"/>
                    <a:pt x="134" y="141"/>
                    <a:pt x="132" y="140"/>
                  </a:cubicBezTo>
                  <a:cubicBezTo>
                    <a:pt x="131" y="140"/>
                    <a:pt x="131" y="140"/>
                    <a:pt x="131" y="140"/>
                  </a:cubicBezTo>
                  <a:cubicBezTo>
                    <a:pt x="131" y="140"/>
                    <a:pt x="131" y="140"/>
                    <a:pt x="130" y="140"/>
                  </a:cubicBezTo>
                  <a:cubicBezTo>
                    <a:pt x="129" y="141"/>
                    <a:pt x="127" y="144"/>
                    <a:pt x="126" y="146"/>
                  </a:cubicBezTo>
                  <a:cubicBezTo>
                    <a:pt x="125" y="147"/>
                    <a:pt x="125" y="149"/>
                    <a:pt x="124" y="150"/>
                  </a:cubicBezTo>
                  <a:cubicBezTo>
                    <a:pt x="58" y="150"/>
                    <a:pt x="58" y="150"/>
                    <a:pt x="58" y="150"/>
                  </a:cubicBezTo>
                  <a:cubicBezTo>
                    <a:pt x="58" y="150"/>
                    <a:pt x="58" y="150"/>
                    <a:pt x="58" y="150"/>
                  </a:cubicBezTo>
                  <a:cubicBezTo>
                    <a:pt x="8" y="150"/>
                    <a:pt x="8" y="150"/>
                    <a:pt x="8" y="150"/>
                  </a:cubicBezTo>
                  <a:cubicBezTo>
                    <a:pt x="8" y="135"/>
                    <a:pt x="8" y="135"/>
                    <a:pt x="8" y="135"/>
                  </a:cubicBezTo>
                  <a:cubicBezTo>
                    <a:pt x="9" y="134"/>
                    <a:pt x="10" y="133"/>
                    <a:pt x="12" y="133"/>
                  </a:cubicBezTo>
                  <a:cubicBezTo>
                    <a:pt x="13" y="132"/>
                    <a:pt x="14" y="131"/>
                    <a:pt x="15" y="131"/>
                  </a:cubicBezTo>
                  <a:cubicBezTo>
                    <a:pt x="15" y="129"/>
                    <a:pt x="14" y="127"/>
                    <a:pt x="12" y="126"/>
                  </a:cubicBezTo>
                  <a:cubicBezTo>
                    <a:pt x="12" y="125"/>
                    <a:pt x="11" y="125"/>
                    <a:pt x="10" y="124"/>
                  </a:cubicBezTo>
                  <a:cubicBezTo>
                    <a:pt x="9" y="123"/>
                    <a:pt x="8" y="123"/>
                    <a:pt x="7" y="122"/>
                  </a:cubicBezTo>
                  <a:cubicBezTo>
                    <a:pt x="6" y="121"/>
                    <a:pt x="5" y="121"/>
                    <a:pt x="4" y="120"/>
                  </a:cubicBezTo>
                  <a:cubicBezTo>
                    <a:pt x="4" y="104"/>
                    <a:pt x="4" y="104"/>
                    <a:pt x="4" y="104"/>
                  </a:cubicBezTo>
                  <a:cubicBezTo>
                    <a:pt x="0" y="104"/>
                    <a:pt x="0" y="104"/>
                    <a:pt x="0" y="104"/>
                  </a:cubicBezTo>
                  <a:cubicBezTo>
                    <a:pt x="0" y="71"/>
                    <a:pt x="0" y="71"/>
                    <a:pt x="0" y="71"/>
                  </a:cubicBezTo>
                  <a:cubicBezTo>
                    <a:pt x="0" y="71"/>
                    <a:pt x="0" y="71"/>
                    <a:pt x="0" y="71"/>
                  </a:cubicBezTo>
                  <a:cubicBezTo>
                    <a:pt x="21" y="71"/>
                    <a:pt x="21" y="71"/>
                    <a:pt x="21" y="71"/>
                  </a:cubicBezTo>
                  <a:cubicBezTo>
                    <a:pt x="21" y="0"/>
                    <a:pt x="21" y="0"/>
                    <a:pt x="21" y="0"/>
                  </a:cubicBezTo>
                  <a:cubicBezTo>
                    <a:pt x="21" y="0"/>
                    <a:pt x="21" y="0"/>
                    <a:pt x="21" y="0"/>
                  </a:cubicBezTo>
                  <a:cubicBezTo>
                    <a:pt x="128" y="0"/>
                    <a:pt x="128" y="0"/>
                    <a:pt x="128" y="0"/>
                  </a:cubicBezTo>
                  <a:cubicBezTo>
                    <a:pt x="128" y="0"/>
                    <a:pt x="128" y="0"/>
                    <a:pt x="128" y="0"/>
                  </a:cubicBezTo>
                  <a:cubicBezTo>
                    <a:pt x="149" y="0"/>
                    <a:pt x="149" y="0"/>
                    <a:pt x="149" y="0"/>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76" name="MITCHELL"/>
            <p:cNvSpPr>
              <a:spLocks/>
            </p:cNvSpPr>
            <p:nvPr/>
          </p:nvSpPr>
          <p:spPr bwMode="auto">
            <a:xfrm>
              <a:off x="3282950" y="4932363"/>
              <a:ext cx="498475" cy="423863"/>
            </a:xfrm>
            <a:custGeom>
              <a:avLst/>
              <a:gdLst>
                <a:gd name="T0" fmla="*/ 209 w 209"/>
                <a:gd name="T1" fmla="*/ 0 h 178"/>
                <a:gd name="T2" fmla="*/ 209 w 209"/>
                <a:gd name="T3" fmla="*/ 52 h 178"/>
                <a:gd name="T4" fmla="*/ 209 w 209"/>
                <a:gd name="T5" fmla="*/ 52 h 178"/>
                <a:gd name="T6" fmla="*/ 207 w 209"/>
                <a:gd name="T7" fmla="*/ 160 h 178"/>
                <a:gd name="T8" fmla="*/ 204 w 209"/>
                <a:gd name="T9" fmla="*/ 162 h 178"/>
                <a:gd name="T10" fmla="*/ 203 w 209"/>
                <a:gd name="T11" fmla="*/ 164 h 178"/>
                <a:gd name="T12" fmla="*/ 205 w 209"/>
                <a:gd name="T13" fmla="*/ 166 h 178"/>
                <a:gd name="T14" fmla="*/ 206 w 209"/>
                <a:gd name="T15" fmla="*/ 167 h 178"/>
                <a:gd name="T16" fmla="*/ 206 w 209"/>
                <a:gd name="T17" fmla="*/ 168 h 178"/>
                <a:gd name="T18" fmla="*/ 206 w 209"/>
                <a:gd name="T19" fmla="*/ 169 h 178"/>
                <a:gd name="T20" fmla="*/ 206 w 209"/>
                <a:gd name="T21" fmla="*/ 178 h 178"/>
                <a:gd name="T22" fmla="*/ 206 w 209"/>
                <a:gd name="T23" fmla="*/ 178 h 178"/>
                <a:gd name="T24" fmla="*/ 159 w 209"/>
                <a:gd name="T25" fmla="*/ 178 h 178"/>
                <a:gd name="T26" fmla="*/ 159 w 209"/>
                <a:gd name="T27" fmla="*/ 178 h 178"/>
                <a:gd name="T28" fmla="*/ 52 w 209"/>
                <a:gd name="T29" fmla="*/ 178 h 178"/>
                <a:gd name="T30" fmla="*/ 52 w 209"/>
                <a:gd name="T31" fmla="*/ 178 h 178"/>
                <a:gd name="T32" fmla="*/ 0 w 209"/>
                <a:gd name="T33" fmla="*/ 178 h 178"/>
                <a:gd name="T34" fmla="*/ 0 w 209"/>
                <a:gd name="T35" fmla="*/ 178 h 178"/>
                <a:gd name="T36" fmla="*/ 0 w 209"/>
                <a:gd name="T37" fmla="*/ 162 h 178"/>
                <a:gd name="T38" fmla="*/ 1 w 209"/>
                <a:gd name="T39" fmla="*/ 153 h 178"/>
                <a:gd name="T40" fmla="*/ 7 w 209"/>
                <a:gd name="T41" fmla="*/ 148 h 178"/>
                <a:gd name="T42" fmla="*/ 15 w 209"/>
                <a:gd name="T43" fmla="*/ 132 h 178"/>
                <a:gd name="T44" fmla="*/ 25 w 209"/>
                <a:gd name="T45" fmla="*/ 126 h 178"/>
                <a:gd name="T46" fmla="*/ 33 w 209"/>
                <a:gd name="T47" fmla="*/ 122 h 178"/>
                <a:gd name="T48" fmla="*/ 40 w 209"/>
                <a:gd name="T49" fmla="*/ 121 h 178"/>
                <a:gd name="T50" fmla="*/ 43 w 209"/>
                <a:gd name="T51" fmla="*/ 106 h 178"/>
                <a:gd name="T52" fmla="*/ 57 w 209"/>
                <a:gd name="T53" fmla="*/ 96 h 178"/>
                <a:gd name="T54" fmla="*/ 66 w 209"/>
                <a:gd name="T55" fmla="*/ 82 h 178"/>
                <a:gd name="T56" fmla="*/ 78 w 209"/>
                <a:gd name="T57" fmla="*/ 59 h 178"/>
                <a:gd name="T58" fmla="*/ 86 w 209"/>
                <a:gd name="T59" fmla="*/ 56 h 178"/>
                <a:gd name="T60" fmla="*/ 92 w 209"/>
                <a:gd name="T61" fmla="*/ 55 h 178"/>
                <a:gd name="T62" fmla="*/ 98 w 209"/>
                <a:gd name="T63" fmla="*/ 51 h 178"/>
                <a:gd name="T64" fmla="*/ 115 w 209"/>
                <a:gd name="T65" fmla="*/ 42 h 178"/>
                <a:gd name="T66" fmla="*/ 126 w 209"/>
                <a:gd name="T67" fmla="*/ 42 h 178"/>
                <a:gd name="T68" fmla="*/ 128 w 209"/>
                <a:gd name="T69" fmla="*/ 25 h 178"/>
                <a:gd name="T70" fmla="*/ 136 w 209"/>
                <a:gd name="T71" fmla="*/ 18 h 178"/>
                <a:gd name="T72" fmla="*/ 142 w 209"/>
                <a:gd name="T73" fmla="*/ 12 h 178"/>
                <a:gd name="T74" fmla="*/ 149 w 209"/>
                <a:gd name="T75" fmla="*/ 0 h 178"/>
                <a:gd name="T76" fmla="*/ 149 w 209"/>
                <a:gd name="T77" fmla="*/ 0 h 178"/>
                <a:gd name="T78" fmla="*/ 209 w 209"/>
                <a:gd name="T7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8">
                  <a:moveTo>
                    <a:pt x="209" y="0"/>
                  </a:moveTo>
                  <a:cubicBezTo>
                    <a:pt x="209" y="52"/>
                    <a:pt x="209" y="52"/>
                    <a:pt x="209" y="52"/>
                  </a:cubicBezTo>
                  <a:cubicBezTo>
                    <a:pt x="209" y="52"/>
                    <a:pt x="209" y="52"/>
                    <a:pt x="209" y="52"/>
                  </a:cubicBezTo>
                  <a:cubicBezTo>
                    <a:pt x="207" y="160"/>
                    <a:pt x="207" y="160"/>
                    <a:pt x="207" y="160"/>
                  </a:cubicBezTo>
                  <a:cubicBezTo>
                    <a:pt x="206" y="160"/>
                    <a:pt x="205" y="161"/>
                    <a:pt x="204" y="162"/>
                  </a:cubicBezTo>
                  <a:cubicBezTo>
                    <a:pt x="203" y="162"/>
                    <a:pt x="203" y="163"/>
                    <a:pt x="203" y="164"/>
                  </a:cubicBezTo>
                  <a:cubicBezTo>
                    <a:pt x="204" y="165"/>
                    <a:pt x="204" y="165"/>
                    <a:pt x="205" y="166"/>
                  </a:cubicBezTo>
                  <a:cubicBezTo>
                    <a:pt x="205" y="166"/>
                    <a:pt x="205" y="167"/>
                    <a:pt x="206" y="167"/>
                  </a:cubicBezTo>
                  <a:cubicBezTo>
                    <a:pt x="206" y="168"/>
                    <a:pt x="206" y="168"/>
                    <a:pt x="206" y="168"/>
                  </a:cubicBezTo>
                  <a:cubicBezTo>
                    <a:pt x="206" y="168"/>
                    <a:pt x="206" y="169"/>
                    <a:pt x="206" y="169"/>
                  </a:cubicBezTo>
                  <a:cubicBezTo>
                    <a:pt x="206" y="178"/>
                    <a:pt x="206" y="178"/>
                    <a:pt x="206" y="178"/>
                  </a:cubicBezTo>
                  <a:cubicBezTo>
                    <a:pt x="206" y="178"/>
                    <a:pt x="206" y="178"/>
                    <a:pt x="206" y="178"/>
                  </a:cubicBezTo>
                  <a:cubicBezTo>
                    <a:pt x="159" y="178"/>
                    <a:pt x="159" y="178"/>
                    <a:pt x="159" y="178"/>
                  </a:cubicBezTo>
                  <a:cubicBezTo>
                    <a:pt x="159" y="178"/>
                    <a:pt x="159" y="178"/>
                    <a:pt x="159" y="178"/>
                  </a:cubicBezTo>
                  <a:cubicBezTo>
                    <a:pt x="52" y="178"/>
                    <a:pt x="52" y="178"/>
                    <a:pt x="52" y="178"/>
                  </a:cubicBezTo>
                  <a:cubicBezTo>
                    <a:pt x="52" y="178"/>
                    <a:pt x="52" y="178"/>
                    <a:pt x="52" y="178"/>
                  </a:cubicBezTo>
                  <a:cubicBezTo>
                    <a:pt x="0" y="178"/>
                    <a:pt x="0" y="178"/>
                    <a:pt x="0" y="178"/>
                  </a:cubicBezTo>
                  <a:cubicBezTo>
                    <a:pt x="0" y="178"/>
                    <a:pt x="0" y="178"/>
                    <a:pt x="0" y="178"/>
                  </a:cubicBezTo>
                  <a:cubicBezTo>
                    <a:pt x="0" y="162"/>
                    <a:pt x="0" y="162"/>
                    <a:pt x="0" y="162"/>
                  </a:cubicBezTo>
                  <a:cubicBezTo>
                    <a:pt x="1" y="159"/>
                    <a:pt x="0" y="156"/>
                    <a:pt x="1" y="153"/>
                  </a:cubicBezTo>
                  <a:cubicBezTo>
                    <a:pt x="3" y="151"/>
                    <a:pt x="6" y="150"/>
                    <a:pt x="7" y="148"/>
                  </a:cubicBezTo>
                  <a:cubicBezTo>
                    <a:pt x="10" y="144"/>
                    <a:pt x="9" y="135"/>
                    <a:pt x="15" y="132"/>
                  </a:cubicBezTo>
                  <a:cubicBezTo>
                    <a:pt x="19" y="131"/>
                    <a:pt x="23" y="129"/>
                    <a:pt x="25" y="126"/>
                  </a:cubicBezTo>
                  <a:cubicBezTo>
                    <a:pt x="28" y="126"/>
                    <a:pt x="31" y="123"/>
                    <a:pt x="33" y="122"/>
                  </a:cubicBezTo>
                  <a:cubicBezTo>
                    <a:pt x="35" y="121"/>
                    <a:pt x="38" y="122"/>
                    <a:pt x="40" y="121"/>
                  </a:cubicBezTo>
                  <a:cubicBezTo>
                    <a:pt x="42" y="119"/>
                    <a:pt x="42" y="109"/>
                    <a:pt x="43" y="106"/>
                  </a:cubicBezTo>
                  <a:cubicBezTo>
                    <a:pt x="46" y="104"/>
                    <a:pt x="56" y="99"/>
                    <a:pt x="57" y="96"/>
                  </a:cubicBezTo>
                  <a:cubicBezTo>
                    <a:pt x="59" y="91"/>
                    <a:pt x="60" y="83"/>
                    <a:pt x="66" y="82"/>
                  </a:cubicBezTo>
                  <a:cubicBezTo>
                    <a:pt x="72" y="72"/>
                    <a:pt x="67" y="67"/>
                    <a:pt x="78" y="59"/>
                  </a:cubicBezTo>
                  <a:cubicBezTo>
                    <a:pt x="81" y="59"/>
                    <a:pt x="83" y="56"/>
                    <a:pt x="86" y="56"/>
                  </a:cubicBezTo>
                  <a:cubicBezTo>
                    <a:pt x="88" y="55"/>
                    <a:pt x="90" y="55"/>
                    <a:pt x="92" y="55"/>
                  </a:cubicBezTo>
                  <a:cubicBezTo>
                    <a:pt x="97" y="55"/>
                    <a:pt x="95" y="52"/>
                    <a:pt x="98" y="51"/>
                  </a:cubicBezTo>
                  <a:cubicBezTo>
                    <a:pt x="104" y="46"/>
                    <a:pt x="113" y="54"/>
                    <a:pt x="115" y="42"/>
                  </a:cubicBezTo>
                  <a:cubicBezTo>
                    <a:pt x="115" y="40"/>
                    <a:pt x="124" y="42"/>
                    <a:pt x="126" y="42"/>
                  </a:cubicBezTo>
                  <a:cubicBezTo>
                    <a:pt x="127" y="37"/>
                    <a:pt x="128" y="30"/>
                    <a:pt x="128" y="25"/>
                  </a:cubicBezTo>
                  <a:cubicBezTo>
                    <a:pt x="128" y="20"/>
                    <a:pt x="135" y="26"/>
                    <a:pt x="136" y="18"/>
                  </a:cubicBezTo>
                  <a:cubicBezTo>
                    <a:pt x="137" y="13"/>
                    <a:pt x="139" y="15"/>
                    <a:pt x="142" y="12"/>
                  </a:cubicBezTo>
                  <a:cubicBezTo>
                    <a:pt x="146" y="10"/>
                    <a:pt x="150" y="5"/>
                    <a:pt x="149" y="0"/>
                  </a:cubicBezTo>
                  <a:cubicBezTo>
                    <a:pt x="149" y="0"/>
                    <a:pt x="149" y="0"/>
                    <a:pt x="149" y="0"/>
                  </a:cubicBezTo>
                  <a:cubicBezTo>
                    <a:pt x="209" y="0"/>
                    <a:pt x="209" y="0"/>
                    <a:pt x="209"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77" name="THOMAS"/>
            <p:cNvSpPr>
              <a:spLocks/>
            </p:cNvSpPr>
            <p:nvPr/>
          </p:nvSpPr>
          <p:spPr bwMode="auto">
            <a:xfrm>
              <a:off x="3659188" y="5356225"/>
              <a:ext cx="376238" cy="504825"/>
            </a:xfrm>
            <a:custGeom>
              <a:avLst/>
              <a:gdLst>
                <a:gd name="T0" fmla="*/ 48 w 158"/>
                <a:gd name="T1" fmla="*/ 0 h 212"/>
                <a:gd name="T2" fmla="*/ 48 w 158"/>
                <a:gd name="T3" fmla="*/ 19 h 212"/>
                <a:gd name="T4" fmla="*/ 133 w 158"/>
                <a:gd name="T5" fmla="*/ 19 h 212"/>
                <a:gd name="T6" fmla="*/ 133 w 158"/>
                <a:gd name="T7" fmla="*/ 25 h 212"/>
                <a:gd name="T8" fmla="*/ 141 w 158"/>
                <a:gd name="T9" fmla="*/ 25 h 212"/>
                <a:gd name="T10" fmla="*/ 141 w 158"/>
                <a:gd name="T11" fmla="*/ 19 h 212"/>
                <a:gd name="T12" fmla="*/ 158 w 158"/>
                <a:gd name="T13" fmla="*/ 19 h 212"/>
                <a:gd name="T14" fmla="*/ 158 w 158"/>
                <a:gd name="T15" fmla="*/ 19 h 212"/>
                <a:gd name="T16" fmla="*/ 156 w 158"/>
                <a:gd name="T17" fmla="*/ 212 h 212"/>
                <a:gd name="T18" fmla="*/ 156 w 158"/>
                <a:gd name="T19" fmla="*/ 212 h 212"/>
                <a:gd name="T20" fmla="*/ 16 w 158"/>
                <a:gd name="T21" fmla="*/ 203 h 212"/>
                <a:gd name="T22" fmla="*/ 16 w 158"/>
                <a:gd name="T23" fmla="*/ 203 h 212"/>
                <a:gd name="T24" fmla="*/ 16 w 158"/>
                <a:gd name="T25" fmla="*/ 111 h 212"/>
                <a:gd name="T26" fmla="*/ 19 w 158"/>
                <a:gd name="T27" fmla="*/ 109 h 212"/>
                <a:gd name="T28" fmla="*/ 19 w 158"/>
                <a:gd name="T29" fmla="*/ 109 h 212"/>
                <a:gd name="T30" fmla="*/ 18 w 158"/>
                <a:gd name="T31" fmla="*/ 102 h 212"/>
                <a:gd name="T32" fmla="*/ 18 w 158"/>
                <a:gd name="T33" fmla="*/ 86 h 212"/>
                <a:gd name="T34" fmla="*/ 9 w 158"/>
                <a:gd name="T35" fmla="*/ 69 h 212"/>
                <a:gd name="T36" fmla="*/ 3 w 158"/>
                <a:gd name="T37" fmla="*/ 59 h 212"/>
                <a:gd name="T38" fmla="*/ 0 w 158"/>
                <a:gd name="T39" fmla="*/ 44 h 212"/>
                <a:gd name="T40" fmla="*/ 1 w 158"/>
                <a:gd name="T41" fmla="*/ 0 h 212"/>
                <a:gd name="T42" fmla="*/ 1 w 158"/>
                <a:gd name="T43" fmla="*/ 0 h 212"/>
                <a:gd name="T44" fmla="*/ 48 w 158"/>
                <a:gd name="T45"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8" h="212">
                  <a:moveTo>
                    <a:pt x="48" y="0"/>
                  </a:moveTo>
                  <a:cubicBezTo>
                    <a:pt x="48" y="19"/>
                    <a:pt x="48" y="19"/>
                    <a:pt x="48" y="19"/>
                  </a:cubicBezTo>
                  <a:cubicBezTo>
                    <a:pt x="133" y="19"/>
                    <a:pt x="133" y="19"/>
                    <a:pt x="133" y="19"/>
                  </a:cubicBezTo>
                  <a:cubicBezTo>
                    <a:pt x="133" y="25"/>
                    <a:pt x="133" y="25"/>
                    <a:pt x="133" y="25"/>
                  </a:cubicBezTo>
                  <a:cubicBezTo>
                    <a:pt x="141" y="25"/>
                    <a:pt x="141" y="25"/>
                    <a:pt x="141" y="25"/>
                  </a:cubicBezTo>
                  <a:cubicBezTo>
                    <a:pt x="141" y="19"/>
                    <a:pt x="141" y="19"/>
                    <a:pt x="141" y="19"/>
                  </a:cubicBezTo>
                  <a:cubicBezTo>
                    <a:pt x="158" y="19"/>
                    <a:pt x="158" y="19"/>
                    <a:pt x="158" y="19"/>
                  </a:cubicBezTo>
                  <a:cubicBezTo>
                    <a:pt x="158" y="19"/>
                    <a:pt x="158" y="19"/>
                    <a:pt x="158" y="19"/>
                  </a:cubicBezTo>
                  <a:cubicBezTo>
                    <a:pt x="156" y="212"/>
                    <a:pt x="156" y="212"/>
                    <a:pt x="156" y="212"/>
                  </a:cubicBezTo>
                  <a:cubicBezTo>
                    <a:pt x="156" y="212"/>
                    <a:pt x="156" y="212"/>
                    <a:pt x="156" y="212"/>
                  </a:cubicBezTo>
                  <a:cubicBezTo>
                    <a:pt x="16" y="203"/>
                    <a:pt x="16" y="203"/>
                    <a:pt x="16" y="203"/>
                  </a:cubicBezTo>
                  <a:cubicBezTo>
                    <a:pt x="16" y="203"/>
                    <a:pt x="16" y="203"/>
                    <a:pt x="16" y="203"/>
                  </a:cubicBezTo>
                  <a:cubicBezTo>
                    <a:pt x="16" y="111"/>
                    <a:pt x="16" y="111"/>
                    <a:pt x="16" y="111"/>
                  </a:cubicBezTo>
                  <a:cubicBezTo>
                    <a:pt x="17" y="111"/>
                    <a:pt x="18" y="110"/>
                    <a:pt x="19" y="109"/>
                  </a:cubicBezTo>
                  <a:cubicBezTo>
                    <a:pt x="19" y="109"/>
                    <a:pt x="19" y="109"/>
                    <a:pt x="19" y="109"/>
                  </a:cubicBezTo>
                  <a:cubicBezTo>
                    <a:pt x="19" y="106"/>
                    <a:pt x="18" y="104"/>
                    <a:pt x="18" y="102"/>
                  </a:cubicBezTo>
                  <a:cubicBezTo>
                    <a:pt x="17" y="97"/>
                    <a:pt x="18" y="91"/>
                    <a:pt x="18" y="86"/>
                  </a:cubicBezTo>
                  <a:cubicBezTo>
                    <a:pt x="18" y="79"/>
                    <a:pt x="13" y="74"/>
                    <a:pt x="9" y="69"/>
                  </a:cubicBezTo>
                  <a:cubicBezTo>
                    <a:pt x="7" y="67"/>
                    <a:pt x="5" y="62"/>
                    <a:pt x="3" y="59"/>
                  </a:cubicBezTo>
                  <a:cubicBezTo>
                    <a:pt x="1" y="55"/>
                    <a:pt x="0" y="49"/>
                    <a:pt x="0" y="44"/>
                  </a:cubicBezTo>
                  <a:cubicBezTo>
                    <a:pt x="1" y="0"/>
                    <a:pt x="1" y="0"/>
                    <a:pt x="1" y="0"/>
                  </a:cubicBezTo>
                  <a:cubicBezTo>
                    <a:pt x="1" y="0"/>
                    <a:pt x="1" y="0"/>
                    <a:pt x="1" y="0"/>
                  </a:cubicBezTo>
                  <a:cubicBezTo>
                    <a:pt x="48" y="0"/>
                    <a:pt x="48" y="0"/>
                    <a:pt x="48"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78" name="GRADY"/>
            <p:cNvSpPr>
              <a:spLocks/>
            </p:cNvSpPr>
            <p:nvPr/>
          </p:nvSpPr>
          <p:spPr bwMode="auto">
            <a:xfrm>
              <a:off x="3405188" y="5356225"/>
              <a:ext cx="300038" cy="482600"/>
            </a:xfrm>
            <a:custGeom>
              <a:avLst/>
              <a:gdLst>
                <a:gd name="T0" fmla="*/ 123 w 126"/>
                <a:gd name="T1" fmla="*/ 203 h 203"/>
                <a:gd name="T2" fmla="*/ 123 w 126"/>
                <a:gd name="T3" fmla="*/ 111 h 203"/>
                <a:gd name="T4" fmla="*/ 126 w 126"/>
                <a:gd name="T5" fmla="*/ 109 h 203"/>
                <a:gd name="T6" fmla="*/ 126 w 126"/>
                <a:gd name="T7" fmla="*/ 109 h 203"/>
                <a:gd name="T8" fmla="*/ 125 w 126"/>
                <a:gd name="T9" fmla="*/ 102 h 203"/>
                <a:gd name="T10" fmla="*/ 125 w 126"/>
                <a:gd name="T11" fmla="*/ 86 h 203"/>
                <a:gd name="T12" fmla="*/ 116 w 126"/>
                <a:gd name="T13" fmla="*/ 69 h 203"/>
                <a:gd name="T14" fmla="*/ 110 w 126"/>
                <a:gd name="T15" fmla="*/ 59 h 203"/>
                <a:gd name="T16" fmla="*/ 107 w 126"/>
                <a:gd name="T17" fmla="*/ 44 h 203"/>
                <a:gd name="T18" fmla="*/ 108 w 126"/>
                <a:gd name="T19" fmla="*/ 0 h 203"/>
                <a:gd name="T20" fmla="*/ 108 w 126"/>
                <a:gd name="T21" fmla="*/ 0 h 203"/>
                <a:gd name="T22" fmla="*/ 1 w 126"/>
                <a:gd name="T23" fmla="*/ 0 h 203"/>
                <a:gd name="T24" fmla="*/ 1 w 126"/>
                <a:gd name="T25" fmla="*/ 0 h 203"/>
                <a:gd name="T26" fmla="*/ 0 w 126"/>
                <a:gd name="T27" fmla="*/ 195 h 203"/>
                <a:gd name="T28" fmla="*/ 0 w 126"/>
                <a:gd name="T29" fmla="*/ 195 h 203"/>
                <a:gd name="T30" fmla="*/ 123 w 126"/>
                <a:gd name="T3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203">
                  <a:moveTo>
                    <a:pt x="123" y="203"/>
                  </a:moveTo>
                  <a:cubicBezTo>
                    <a:pt x="123" y="111"/>
                    <a:pt x="123" y="111"/>
                    <a:pt x="123" y="111"/>
                  </a:cubicBezTo>
                  <a:cubicBezTo>
                    <a:pt x="124" y="111"/>
                    <a:pt x="125" y="110"/>
                    <a:pt x="126" y="109"/>
                  </a:cubicBezTo>
                  <a:cubicBezTo>
                    <a:pt x="126" y="109"/>
                    <a:pt x="126" y="109"/>
                    <a:pt x="126" y="109"/>
                  </a:cubicBezTo>
                  <a:cubicBezTo>
                    <a:pt x="126" y="106"/>
                    <a:pt x="125" y="104"/>
                    <a:pt x="125" y="102"/>
                  </a:cubicBezTo>
                  <a:cubicBezTo>
                    <a:pt x="124" y="97"/>
                    <a:pt x="125" y="91"/>
                    <a:pt x="125" y="86"/>
                  </a:cubicBezTo>
                  <a:cubicBezTo>
                    <a:pt x="125" y="79"/>
                    <a:pt x="120" y="74"/>
                    <a:pt x="116" y="69"/>
                  </a:cubicBezTo>
                  <a:cubicBezTo>
                    <a:pt x="114" y="67"/>
                    <a:pt x="112" y="62"/>
                    <a:pt x="110" y="59"/>
                  </a:cubicBezTo>
                  <a:cubicBezTo>
                    <a:pt x="108" y="55"/>
                    <a:pt x="107" y="49"/>
                    <a:pt x="107" y="44"/>
                  </a:cubicBezTo>
                  <a:cubicBezTo>
                    <a:pt x="108" y="0"/>
                    <a:pt x="108" y="0"/>
                    <a:pt x="108" y="0"/>
                  </a:cubicBezTo>
                  <a:cubicBezTo>
                    <a:pt x="108" y="0"/>
                    <a:pt x="108" y="0"/>
                    <a:pt x="108" y="0"/>
                  </a:cubicBezTo>
                  <a:cubicBezTo>
                    <a:pt x="1" y="0"/>
                    <a:pt x="1" y="0"/>
                    <a:pt x="1" y="0"/>
                  </a:cubicBezTo>
                  <a:cubicBezTo>
                    <a:pt x="1" y="0"/>
                    <a:pt x="1" y="0"/>
                    <a:pt x="1" y="0"/>
                  </a:cubicBezTo>
                  <a:cubicBezTo>
                    <a:pt x="0" y="195"/>
                    <a:pt x="0" y="195"/>
                    <a:pt x="0" y="195"/>
                  </a:cubicBezTo>
                  <a:cubicBezTo>
                    <a:pt x="0" y="195"/>
                    <a:pt x="0" y="195"/>
                    <a:pt x="0" y="195"/>
                  </a:cubicBezTo>
                  <a:cubicBezTo>
                    <a:pt x="123" y="203"/>
                    <a:pt x="123" y="203"/>
                    <a:pt x="123" y="20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79" name="DECATUR"/>
            <p:cNvSpPr>
              <a:spLocks/>
            </p:cNvSpPr>
            <p:nvPr/>
          </p:nvSpPr>
          <p:spPr bwMode="auto">
            <a:xfrm>
              <a:off x="2919413" y="5356225"/>
              <a:ext cx="487363" cy="463550"/>
            </a:xfrm>
            <a:custGeom>
              <a:avLst/>
              <a:gdLst>
                <a:gd name="T0" fmla="*/ 59 w 205"/>
                <a:gd name="T1" fmla="*/ 2 h 195"/>
                <a:gd name="T2" fmla="*/ 94 w 205"/>
                <a:gd name="T3" fmla="*/ 2 h 195"/>
                <a:gd name="T4" fmla="*/ 94 w 205"/>
                <a:gd name="T5" fmla="*/ 0 h 195"/>
                <a:gd name="T6" fmla="*/ 137 w 205"/>
                <a:gd name="T7" fmla="*/ 0 h 195"/>
                <a:gd name="T8" fmla="*/ 137 w 205"/>
                <a:gd name="T9" fmla="*/ 0 h 195"/>
                <a:gd name="T10" fmla="*/ 153 w 205"/>
                <a:gd name="T11" fmla="*/ 0 h 195"/>
                <a:gd name="T12" fmla="*/ 153 w 205"/>
                <a:gd name="T13" fmla="*/ 0 h 195"/>
                <a:gd name="T14" fmla="*/ 205 w 205"/>
                <a:gd name="T15" fmla="*/ 0 h 195"/>
                <a:gd name="T16" fmla="*/ 205 w 205"/>
                <a:gd name="T17" fmla="*/ 0 h 195"/>
                <a:gd name="T18" fmla="*/ 204 w 205"/>
                <a:gd name="T19" fmla="*/ 195 h 195"/>
                <a:gd name="T20" fmla="*/ 204 w 205"/>
                <a:gd name="T21" fmla="*/ 195 h 195"/>
                <a:gd name="T22" fmla="*/ 36 w 205"/>
                <a:gd name="T23" fmla="*/ 185 h 195"/>
                <a:gd name="T24" fmla="*/ 19 w 205"/>
                <a:gd name="T25" fmla="*/ 185 h 195"/>
                <a:gd name="T26" fmla="*/ 3 w 205"/>
                <a:gd name="T27" fmla="*/ 185 h 195"/>
                <a:gd name="T28" fmla="*/ 0 w 205"/>
                <a:gd name="T29" fmla="*/ 174 h 195"/>
                <a:gd name="T30" fmla="*/ 0 w 205"/>
                <a:gd name="T31" fmla="*/ 174 h 195"/>
                <a:gd name="T32" fmla="*/ 2 w 205"/>
                <a:gd name="T33" fmla="*/ 164 h 195"/>
                <a:gd name="T34" fmla="*/ 4 w 205"/>
                <a:gd name="T35" fmla="*/ 160 h 195"/>
                <a:gd name="T36" fmla="*/ 19 w 205"/>
                <a:gd name="T37" fmla="*/ 148 h 195"/>
                <a:gd name="T38" fmla="*/ 27 w 205"/>
                <a:gd name="T39" fmla="*/ 141 h 195"/>
                <a:gd name="T40" fmla="*/ 34 w 205"/>
                <a:gd name="T41" fmla="*/ 134 h 195"/>
                <a:gd name="T42" fmla="*/ 38 w 205"/>
                <a:gd name="T43" fmla="*/ 126 h 195"/>
                <a:gd name="T44" fmla="*/ 42 w 205"/>
                <a:gd name="T45" fmla="*/ 109 h 195"/>
                <a:gd name="T46" fmla="*/ 47 w 205"/>
                <a:gd name="T47" fmla="*/ 94 h 195"/>
                <a:gd name="T48" fmla="*/ 49 w 205"/>
                <a:gd name="T49" fmla="*/ 88 h 195"/>
                <a:gd name="T50" fmla="*/ 49 w 205"/>
                <a:gd name="T51" fmla="*/ 18 h 195"/>
                <a:gd name="T52" fmla="*/ 59 w 205"/>
                <a:gd name="T53" fmla="*/ 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195">
                  <a:moveTo>
                    <a:pt x="59" y="2"/>
                  </a:moveTo>
                  <a:cubicBezTo>
                    <a:pt x="94" y="2"/>
                    <a:pt x="94" y="2"/>
                    <a:pt x="94" y="2"/>
                  </a:cubicBezTo>
                  <a:cubicBezTo>
                    <a:pt x="94" y="0"/>
                    <a:pt x="94" y="0"/>
                    <a:pt x="94" y="0"/>
                  </a:cubicBezTo>
                  <a:cubicBezTo>
                    <a:pt x="137" y="0"/>
                    <a:pt x="137" y="0"/>
                    <a:pt x="137" y="0"/>
                  </a:cubicBezTo>
                  <a:cubicBezTo>
                    <a:pt x="137" y="0"/>
                    <a:pt x="137" y="0"/>
                    <a:pt x="137" y="0"/>
                  </a:cubicBezTo>
                  <a:cubicBezTo>
                    <a:pt x="153" y="0"/>
                    <a:pt x="153" y="0"/>
                    <a:pt x="153" y="0"/>
                  </a:cubicBezTo>
                  <a:cubicBezTo>
                    <a:pt x="153" y="0"/>
                    <a:pt x="153" y="0"/>
                    <a:pt x="153" y="0"/>
                  </a:cubicBezTo>
                  <a:cubicBezTo>
                    <a:pt x="205" y="0"/>
                    <a:pt x="205" y="0"/>
                    <a:pt x="205" y="0"/>
                  </a:cubicBezTo>
                  <a:cubicBezTo>
                    <a:pt x="205" y="0"/>
                    <a:pt x="205" y="0"/>
                    <a:pt x="205" y="0"/>
                  </a:cubicBezTo>
                  <a:cubicBezTo>
                    <a:pt x="204" y="195"/>
                    <a:pt x="204" y="195"/>
                    <a:pt x="204" y="195"/>
                  </a:cubicBezTo>
                  <a:cubicBezTo>
                    <a:pt x="204" y="195"/>
                    <a:pt x="204" y="195"/>
                    <a:pt x="204" y="195"/>
                  </a:cubicBezTo>
                  <a:cubicBezTo>
                    <a:pt x="36" y="185"/>
                    <a:pt x="36" y="185"/>
                    <a:pt x="36" y="185"/>
                  </a:cubicBezTo>
                  <a:cubicBezTo>
                    <a:pt x="30" y="184"/>
                    <a:pt x="24" y="185"/>
                    <a:pt x="19" y="185"/>
                  </a:cubicBezTo>
                  <a:cubicBezTo>
                    <a:pt x="16" y="185"/>
                    <a:pt x="4" y="187"/>
                    <a:pt x="3" y="185"/>
                  </a:cubicBezTo>
                  <a:cubicBezTo>
                    <a:pt x="3" y="185"/>
                    <a:pt x="2" y="178"/>
                    <a:pt x="0" y="174"/>
                  </a:cubicBezTo>
                  <a:cubicBezTo>
                    <a:pt x="0" y="174"/>
                    <a:pt x="0" y="174"/>
                    <a:pt x="0" y="174"/>
                  </a:cubicBezTo>
                  <a:cubicBezTo>
                    <a:pt x="2" y="164"/>
                    <a:pt x="2" y="164"/>
                    <a:pt x="2" y="164"/>
                  </a:cubicBezTo>
                  <a:cubicBezTo>
                    <a:pt x="3" y="163"/>
                    <a:pt x="3" y="161"/>
                    <a:pt x="4" y="160"/>
                  </a:cubicBezTo>
                  <a:cubicBezTo>
                    <a:pt x="6" y="156"/>
                    <a:pt x="15" y="151"/>
                    <a:pt x="19" y="148"/>
                  </a:cubicBezTo>
                  <a:cubicBezTo>
                    <a:pt x="22" y="146"/>
                    <a:pt x="24" y="144"/>
                    <a:pt x="27" y="141"/>
                  </a:cubicBezTo>
                  <a:cubicBezTo>
                    <a:pt x="29" y="139"/>
                    <a:pt x="31" y="136"/>
                    <a:pt x="34" y="134"/>
                  </a:cubicBezTo>
                  <a:cubicBezTo>
                    <a:pt x="34" y="131"/>
                    <a:pt x="37" y="128"/>
                    <a:pt x="38" y="126"/>
                  </a:cubicBezTo>
                  <a:cubicBezTo>
                    <a:pt x="39" y="120"/>
                    <a:pt x="41" y="114"/>
                    <a:pt x="42" y="109"/>
                  </a:cubicBezTo>
                  <a:cubicBezTo>
                    <a:pt x="43" y="104"/>
                    <a:pt x="46" y="99"/>
                    <a:pt x="47" y="94"/>
                  </a:cubicBezTo>
                  <a:cubicBezTo>
                    <a:pt x="49" y="88"/>
                    <a:pt x="49" y="88"/>
                    <a:pt x="49" y="88"/>
                  </a:cubicBezTo>
                  <a:cubicBezTo>
                    <a:pt x="49" y="18"/>
                    <a:pt x="49" y="18"/>
                    <a:pt x="49" y="18"/>
                  </a:cubicBezTo>
                  <a:cubicBezTo>
                    <a:pt x="59" y="2"/>
                    <a:pt x="59" y="2"/>
                    <a:pt x="59" y="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80" name="SEMINOLE"/>
            <p:cNvSpPr>
              <a:spLocks/>
            </p:cNvSpPr>
            <p:nvPr/>
          </p:nvSpPr>
          <p:spPr bwMode="auto">
            <a:xfrm>
              <a:off x="2768600" y="5360988"/>
              <a:ext cx="290513" cy="409575"/>
            </a:xfrm>
            <a:custGeom>
              <a:avLst/>
              <a:gdLst>
                <a:gd name="T0" fmla="*/ 63 w 122"/>
                <a:gd name="T1" fmla="*/ 172 h 172"/>
                <a:gd name="T2" fmla="*/ 65 w 122"/>
                <a:gd name="T3" fmla="*/ 162 h 172"/>
                <a:gd name="T4" fmla="*/ 67 w 122"/>
                <a:gd name="T5" fmla="*/ 158 h 172"/>
                <a:gd name="T6" fmla="*/ 82 w 122"/>
                <a:gd name="T7" fmla="*/ 146 h 172"/>
                <a:gd name="T8" fmla="*/ 90 w 122"/>
                <a:gd name="T9" fmla="*/ 139 h 172"/>
                <a:gd name="T10" fmla="*/ 97 w 122"/>
                <a:gd name="T11" fmla="*/ 132 h 172"/>
                <a:gd name="T12" fmla="*/ 101 w 122"/>
                <a:gd name="T13" fmla="*/ 124 h 172"/>
                <a:gd name="T14" fmla="*/ 105 w 122"/>
                <a:gd name="T15" fmla="*/ 107 h 172"/>
                <a:gd name="T16" fmla="*/ 110 w 122"/>
                <a:gd name="T17" fmla="*/ 92 h 172"/>
                <a:gd name="T18" fmla="*/ 112 w 122"/>
                <a:gd name="T19" fmla="*/ 86 h 172"/>
                <a:gd name="T20" fmla="*/ 112 w 122"/>
                <a:gd name="T21" fmla="*/ 16 h 172"/>
                <a:gd name="T22" fmla="*/ 122 w 122"/>
                <a:gd name="T23" fmla="*/ 0 h 172"/>
                <a:gd name="T24" fmla="*/ 122 w 122"/>
                <a:gd name="T25" fmla="*/ 0 h 172"/>
                <a:gd name="T26" fmla="*/ 41 w 122"/>
                <a:gd name="T27" fmla="*/ 0 h 172"/>
                <a:gd name="T28" fmla="*/ 41 w 122"/>
                <a:gd name="T29" fmla="*/ 0 h 172"/>
                <a:gd name="T30" fmla="*/ 0 w 122"/>
                <a:gd name="T31" fmla="*/ 0 h 172"/>
                <a:gd name="T32" fmla="*/ 0 w 122"/>
                <a:gd name="T33" fmla="*/ 0 h 172"/>
                <a:gd name="T34" fmla="*/ 5 w 122"/>
                <a:gd name="T35" fmla="*/ 17 h 172"/>
                <a:gd name="T36" fmla="*/ 10 w 122"/>
                <a:gd name="T37" fmla="*/ 30 h 172"/>
                <a:gd name="T38" fmla="*/ 10 w 122"/>
                <a:gd name="T39" fmla="*/ 37 h 172"/>
                <a:gd name="T40" fmla="*/ 9 w 122"/>
                <a:gd name="T41" fmla="*/ 43 h 172"/>
                <a:gd name="T42" fmla="*/ 9 w 122"/>
                <a:gd name="T43" fmla="*/ 43 h 172"/>
                <a:gd name="T44" fmla="*/ 7 w 122"/>
                <a:gd name="T45" fmla="*/ 51 h 172"/>
                <a:gd name="T46" fmla="*/ 10 w 122"/>
                <a:gd name="T47" fmla="*/ 58 h 172"/>
                <a:gd name="T48" fmla="*/ 16 w 122"/>
                <a:gd name="T49" fmla="*/ 61 h 172"/>
                <a:gd name="T50" fmla="*/ 17 w 122"/>
                <a:gd name="T51" fmla="*/ 76 h 172"/>
                <a:gd name="T52" fmla="*/ 23 w 122"/>
                <a:gd name="T53" fmla="*/ 82 h 172"/>
                <a:gd name="T54" fmla="*/ 32 w 122"/>
                <a:gd name="T55" fmla="*/ 93 h 172"/>
                <a:gd name="T56" fmla="*/ 34 w 122"/>
                <a:gd name="T57" fmla="*/ 97 h 172"/>
                <a:gd name="T58" fmla="*/ 35 w 122"/>
                <a:gd name="T59" fmla="*/ 103 h 172"/>
                <a:gd name="T60" fmla="*/ 36 w 122"/>
                <a:gd name="T61" fmla="*/ 118 h 172"/>
                <a:gd name="T62" fmla="*/ 40 w 122"/>
                <a:gd name="T63" fmla="*/ 146 h 172"/>
                <a:gd name="T64" fmla="*/ 52 w 122"/>
                <a:gd name="T65" fmla="*/ 164 h 172"/>
                <a:gd name="T66" fmla="*/ 61 w 122"/>
                <a:gd name="T67" fmla="*/ 169 h 172"/>
                <a:gd name="T68" fmla="*/ 63 w 122"/>
                <a:gd name="T69" fmla="*/ 172 h 172"/>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820 w 10000"/>
                <a:gd name="connsiteY19" fmla="*/ 2151 h 10000"/>
                <a:gd name="connsiteX20" fmla="*/ 738 w 10000"/>
                <a:gd name="connsiteY20" fmla="*/ 2500 h 10000"/>
                <a:gd name="connsiteX21" fmla="*/ 738 w 10000"/>
                <a:gd name="connsiteY21" fmla="*/ 2500 h 10000"/>
                <a:gd name="connsiteX22" fmla="*/ 574 w 10000"/>
                <a:gd name="connsiteY22" fmla="*/ 2965 h 10000"/>
                <a:gd name="connsiteX23" fmla="*/ 820 w 10000"/>
                <a:gd name="connsiteY23" fmla="*/ 3372 h 10000"/>
                <a:gd name="connsiteX24" fmla="*/ 1311 w 10000"/>
                <a:gd name="connsiteY24" fmla="*/ 3547 h 10000"/>
                <a:gd name="connsiteX25" fmla="*/ 1393 w 10000"/>
                <a:gd name="connsiteY25" fmla="*/ 4419 h 10000"/>
                <a:gd name="connsiteX26" fmla="*/ 1885 w 10000"/>
                <a:gd name="connsiteY26" fmla="*/ 4767 h 10000"/>
                <a:gd name="connsiteX27" fmla="*/ 2623 w 10000"/>
                <a:gd name="connsiteY27" fmla="*/ 5407 h 10000"/>
                <a:gd name="connsiteX28" fmla="*/ 2787 w 10000"/>
                <a:gd name="connsiteY28" fmla="*/ 5640 h 10000"/>
                <a:gd name="connsiteX29" fmla="*/ 2951 w 10000"/>
                <a:gd name="connsiteY29" fmla="*/ 6860 h 10000"/>
                <a:gd name="connsiteX30" fmla="*/ 3279 w 10000"/>
                <a:gd name="connsiteY30" fmla="*/ 8488 h 10000"/>
                <a:gd name="connsiteX31" fmla="*/ 4262 w 10000"/>
                <a:gd name="connsiteY31" fmla="*/ 9535 h 10000"/>
                <a:gd name="connsiteX32" fmla="*/ 5000 w 10000"/>
                <a:gd name="connsiteY32" fmla="*/ 9826 h 10000"/>
                <a:gd name="connsiteX33" fmla="*/ 5164 w 10000"/>
                <a:gd name="connsiteY33"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820 w 10000"/>
                <a:gd name="connsiteY19" fmla="*/ 2151 h 10000"/>
                <a:gd name="connsiteX20" fmla="*/ 738 w 10000"/>
                <a:gd name="connsiteY20" fmla="*/ 2500 h 10000"/>
                <a:gd name="connsiteX21" fmla="*/ 738 w 10000"/>
                <a:gd name="connsiteY21" fmla="*/ 2500 h 10000"/>
                <a:gd name="connsiteX22" fmla="*/ 574 w 10000"/>
                <a:gd name="connsiteY22" fmla="*/ 2965 h 10000"/>
                <a:gd name="connsiteX23" fmla="*/ 820 w 10000"/>
                <a:gd name="connsiteY23" fmla="*/ 3372 h 10000"/>
                <a:gd name="connsiteX24" fmla="*/ 1311 w 10000"/>
                <a:gd name="connsiteY24" fmla="*/ 3547 h 10000"/>
                <a:gd name="connsiteX25" fmla="*/ 1393 w 10000"/>
                <a:gd name="connsiteY25" fmla="*/ 4419 h 10000"/>
                <a:gd name="connsiteX26" fmla="*/ 1885 w 10000"/>
                <a:gd name="connsiteY26" fmla="*/ 4767 h 10000"/>
                <a:gd name="connsiteX27" fmla="*/ 2623 w 10000"/>
                <a:gd name="connsiteY27" fmla="*/ 5407 h 10000"/>
                <a:gd name="connsiteX28" fmla="*/ 2951 w 10000"/>
                <a:gd name="connsiteY28" fmla="*/ 6860 h 10000"/>
                <a:gd name="connsiteX29" fmla="*/ 3279 w 10000"/>
                <a:gd name="connsiteY29" fmla="*/ 8488 h 10000"/>
                <a:gd name="connsiteX30" fmla="*/ 4262 w 10000"/>
                <a:gd name="connsiteY30" fmla="*/ 9535 h 10000"/>
                <a:gd name="connsiteX31" fmla="*/ 5000 w 10000"/>
                <a:gd name="connsiteY31" fmla="*/ 9826 h 10000"/>
                <a:gd name="connsiteX32" fmla="*/ 5164 w 10000"/>
                <a:gd name="connsiteY32"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820 w 10000"/>
                <a:gd name="connsiteY19" fmla="*/ 2151 h 10000"/>
                <a:gd name="connsiteX20" fmla="*/ 738 w 10000"/>
                <a:gd name="connsiteY20" fmla="*/ 2500 h 10000"/>
                <a:gd name="connsiteX21" fmla="*/ 738 w 10000"/>
                <a:gd name="connsiteY21" fmla="*/ 2500 h 10000"/>
                <a:gd name="connsiteX22" fmla="*/ 574 w 10000"/>
                <a:gd name="connsiteY22" fmla="*/ 2965 h 10000"/>
                <a:gd name="connsiteX23" fmla="*/ 820 w 10000"/>
                <a:gd name="connsiteY23" fmla="*/ 3372 h 10000"/>
                <a:gd name="connsiteX24" fmla="*/ 1311 w 10000"/>
                <a:gd name="connsiteY24" fmla="*/ 3547 h 10000"/>
                <a:gd name="connsiteX25" fmla="*/ 1393 w 10000"/>
                <a:gd name="connsiteY25" fmla="*/ 4419 h 10000"/>
                <a:gd name="connsiteX26" fmla="*/ 2623 w 10000"/>
                <a:gd name="connsiteY26" fmla="*/ 5407 h 10000"/>
                <a:gd name="connsiteX27" fmla="*/ 2951 w 10000"/>
                <a:gd name="connsiteY27" fmla="*/ 6860 h 10000"/>
                <a:gd name="connsiteX28" fmla="*/ 3279 w 10000"/>
                <a:gd name="connsiteY28" fmla="*/ 8488 h 10000"/>
                <a:gd name="connsiteX29" fmla="*/ 4262 w 10000"/>
                <a:gd name="connsiteY29" fmla="*/ 9535 h 10000"/>
                <a:gd name="connsiteX30" fmla="*/ 5000 w 10000"/>
                <a:gd name="connsiteY30" fmla="*/ 9826 h 10000"/>
                <a:gd name="connsiteX31" fmla="*/ 5164 w 10000"/>
                <a:gd name="connsiteY31"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820 w 10000"/>
                <a:gd name="connsiteY19" fmla="*/ 2151 h 10000"/>
                <a:gd name="connsiteX20" fmla="*/ 738 w 10000"/>
                <a:gd name="connsiteY20" fmla="*/ 2500 h 10000"/>
                <a:gd name="connsiteX21" fmla="*/ 738 w 10000"/>
                <a:gd name="connsiteY21" fmla="*/ 2500 h 10000"/>
                <a:gd name="connsiteX22" fmla="*/ 574 w 10000"/>
                <a:gd name="connsiteY22" fmla="*/ 2965 h 10000"/>
                <a:gd name="connsiteX23" fmla="*/ 1311 w 10000"/>
                <a:gd name="connsiteY23" fmla="*/ 3547 h 10000"/>
                <a:gd name="connsiteX24" fmla="*/ 1393 w 10000"/>
                <a:gd name="connsiteY24" fmla="*/ 4419 h 10000"/>
                <a:gd name="connsiteX25" fmla="*/ 2623 w 10000"/>
                <a:gd name="connsiteY25" fmla="*/ 5407 h 10000"/>
                <a:gd name="connsiteX26" fmla="*/ 2951 w 10000"/>
                <a:gd name="connsiteY26" fmla="*/ 6860 h 10000"/>
                <a:gd name="connsiteX27" fmla="*/ 3279 w 10000"/>
                <a:gd name="connsiteY27" fmla="*/ 8488 h 10000"/>
                <a:gd name="connsiteX28" fmla="*/ 4262 w 10000"/>
                <a:gd name="connsiteY28" fmla="*/ 9535 h 10000"/>
                <a:gd name="connsiteX29" fmla="*/ 5000 w 10000"/>
                <a:gd name="connsiteY29" fmla="*/ 9826 h 10000"/>
                <a:gd name="connsiteX30" fmla="*/ 5164 w 10000"/>
                <a:gd name="connsiteY30"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820 w 10000"/>
                <a:gd name="connsiteY19" fmla="*/ 2151 h 10000"/>
                <a:gd name="connsiteX20" fmla="*/ 738 w 10000"/>
                <a:gd name="connsiteY20" fmla="*/ 2500 h 10000"/>
                <a:gd name="connsiteX21" fmla="*/ 574 w 10000"/>
                <a:gd name="connsiteY21" fmla="*/ 2965 h 10000"/>
                <a:gd name="connsiteX22" fmla="*/ 1311 w 10000"/>
                <a:gd name="connsiteY22" fmla="*/ 3547 h 10000"/>
                <a:gd name="connsiteX23" fmla="*/ 1393 w 10000"/>
                <a:gd name="connsiteY23" fmla="*/ 4419 h 10000"/>
                <a:gd name="connsiteX24" fmla="*/ 2623 w 10000"/>
                <a:gd name="connsiteY24" fmla="*/ 5407 h 10000"/>
                <a:gd name="connsiteX25" fmla="*/ 2951 w 10000"/>
                <a:gd name="connsiteY25" fmla="*/ 6860 h 10000"/>
                <a:gd name="connsiteX26" fmla="*/ 3279 w 10000"/>
                <a:gd name="connsiteY26" fmla="*/ 8488 h 10000"/>
                <a:gd name="connsiteX27" fmla="*/ 4262 w 10000"/>
                <a:gd name="connsiteY27" fmla="*/ 9535 h 10000"/>
                <a:gd name="connsiteX28" fmla="*/ 5000 w 10000"/>
                <a:gd name="connsiteY28" fmla="*/ 9826 h 10000"/>
                <a:gd name="connsiteX29" fmla="*/ 5164 w 10000"/>
                <a:gd name="connsiteY29"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738 w 10000"/>
                <a:gd name="connsiteY19" fmla="*/ 2500 h 10000"/>
                <a:gd name="connsiteX20" fmla="*/ 574 w 10000"/>
                <a:gd name="connsiteY20" fmla="*/ 2965 h 10000"/>
                <a:gd name="connsiteX21" fmla="*/ 1311 w 10000"/>
                <a:gd name="connsiteY21" fmla="*/ 3547 h 10000"/>
                <a:gd name="connsiteX22" fmla="*/ 1393 w 10000"/>
                <a:gd name="connsiteY22" fmla="*/ 4419 h 10000"/>
                <a:gd name="connsiteX23" fmla="*/ 2623 w 10000"/>
                <a:gd name="connsiteY23" fmla="*/ 5407 h 10000"/>
                <a:gd name="connsiteX24" fmla="*/ 2951 w 10000"/>
                <a:gd name="connsiteY24" fmla="*/ 6860 h 10000"/>
                <a:gd name="connsiteX25" fmla="*/ 3279 w 10000"/>
                <a:gd name="connsiteY25" fmla="*/ 8488 h 10000"/>
                <a:gd name="connsiteX26" fmla="*/ 4262 w 10000"/>
                <a:gd name="connsiteY26" fmla="*/ 9535 h 10000"/>
                <a:gd name="connsiteX27" fmla="*/ 5000 w 10000"/>
                <a:gd name="connsiteY27" fmla="*/ 9826 h 10000"/>
                <a:gd name="connsiteX28" fmla="*/ 5164 w 10000"/>
                <a:gd name="connsiteY28"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820 w 10000"/>
                <a:gd name="connsiteY17" fmla="*/ 1744 h 10000"/>
                <a:gd name="connsiteX18" fmla="*/ 738 w 10000"/>
                <a:gd name="connsiteY18" fmla="*/ 2500 h 10000"/>
                <a:gd name="connsiteX19" fmla="*/ 574 w 10000"/>
                <a:gd name="connsiteY19" fmla="*/ 2965 h 10000"/>
                <a:gd name="connsiteX20" fmla="*/ 1311 w 10000"/>
                <a:gd name="connsiteY20" fmla="*/ 3547 h 10000"/>
                <a:gd name="connsiteX21" fmla="*/ 1393 w 10000"/>
                <a:gd name="connsiteY21" fmla="*/ 4419 h 10000"/>
                <a:gd name="connsiteX22" fmla="*/ 2623 w 10000"/>
                <a:gd name="connsiteY22" fmla="*/ 5407 h 10000"/>
                <a:gd name="connsiteX23" fmla="*/ 2951 w 10000"/>
                <a:gd name="connsiteY23" fmla="*/ 6860 h 10000"/>
                <a:gd name="connsiteX24" fmla="*/ 3279 w 10000"/>
                <a:gd name="connsiteY24" fmla="*/ 8488 h 10000"/>
                <a:gd name="connsiteX25" fmla="*/ 4262 w 10000"/>
                <a:gd name="connsiteY25" fmla="*/ 9535 h 10000"/>
                <a:gd name="connsiteX26" fmla="*/ 5000 w 10000"/>
                <a:gd name="connsiteY26" fmla="*/ 9826 h 10000"/>
                <a:gd name="connsiteX27" fmla="*/ 5164 w 10000"/>
                <a:gd name="connsiteY27"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00" h="10000">
                  <a:moveTo>
                    <a:pt x="5164" y="10000"/>
                  </a:moveTo>
                  <a:cubicBezTo>
                    <a:pt x="5219" y="9806"/>
                    <a:pt x="5273" y="9613"/>
                    <a:pt x="5328" y="9419"/>
                  </a:cubicBezTo>
                  <a:cubicBezTo>
                    <a:pt x="5410" y="9360"/>
                    <a:pt x="5410" y="9244"/>
                    <a:pt x="5492" y="9186"/>
                  </a:cubicBezTo>
                  <a:cubicBezTo>
                    <a:pt x="5656" y="8953"/>
                    <a:pt x="6393" y="8663"/>
                    <a:pt x="6721" y="8488"/>
                  </a:cubicBezTo>
                  <a:cubicBezTo>
                    <a:pt x="6967" y="8372"/>
                    <a:pt x="7131" y="8256"/>
                    <a:pt x="7377" y="8081"/>
                  </a:cubicBezTo>
                  <a:cubicBezTo>
                    <a:pt x="7541" y="7965"/>
                    <a:pt x="7705" y="7791"/>
                    <a:pt x="7951" y="7674"/>
                  </a:cubicBezTo>
                  <a:cubicBezTo>
                    <a:pt x="7951" y="7500"/>
                    <a:pt x="8197" y="7326"/>
                    <a:pt x="8279" y="7209"/>
                  </a:cubicBezTo>
                  <a:cubicBezTo>
                    <a:pt x="8361" y="6860"/>
                    <a:pt x="8525" y="6512"/>
                    <a:pt x="8607" y="6221"/>
                  </a:cubicBezTo>
                  <a:cubicBezTo>
                    <a:pt x="8689" y="5930"/>
                    <a:pt x="8934" y="5640"/>
                    <a:pt x="9016" y="5349"/>
                  </a:cubicBezTo>
                  <a:cubicBezTo>
                    <a:pt x="9071" y="5233"/>
                    <a:pt x="9125" y="5116"/>
                    <a:pt x="9180" y="5000"/>
                  </a:cubicBezTo>
                  <a:lnTo>
                    <a:pt x="9180" y="930"/>
                  </a:lnTo>
                  <a:lnTo>
                    <a:pt x="10000" y="0"/>
                  </a:lnTo>
                  <a:lnTo>
                    <a:pt x="10000" y="0"/>
                  </a:lnTo>
                  <a:lnTo>
                    <a:pt x="3361" y="0"/>
                  </a:lnTo>
                  <a:lnTo>
                    <a:pt x="3361" y="0"/>
                  </a:lnTo>
                  <a:lnTo>
                    <a:pt x="0" y="0"/>
                  </a:lnTo>
                  <a:lnTo>
                    <a:pt x="0" y="0"/>
                  </a:lnTo>
                  <a:cubicBezTo>
                    <a:pt x="137" y="291"/>
                    <a:pt x="697" y="1327"/>
                    <a:pt x="820" y="1744"/>
                  </a:cubicBezTo>
                  <a:cubicBezTo>
                    <a:pt x="875" y="1996"/>
                    <a:pt x="779" y="2297"/>
                    <a:pt x="738" y="2500"/>
                  </a:cubicBezTo>
                  <a:cubicBezTo>
                    <a:pt x="683" y="2655"/>
                    <a:pt x="629" y="2810"/>
                    <a:pt x="574" y="2965"/>
                  </a:cubicBezTo>
                  <a:cubicBezTo>
                    <a:pt x="669" y="3139"/>
                    <a:pt x="1175" y="3305"/>
                    <a:pt x="1311" y="3547"/>
                  </a:cubicBezTo>
                  <a:cubicBezTo>
                    <a:pt x="1639" y="3721"/>
                    <a:pt x="1148" y="4360"/>
                    <a:pt x="1393" y="4419"/>
                  </a:cubicBezTo>
                  <a:cubicBezTo>
                    <a:pt x="1612" y="4729"/>
                    <a:pt x="2363" y="5000"/>
                    <a:pt x="2623" y="5407"/>
                  </a:cubicBezTo>
                  <a:cubicBezTo>
                    <a:pt x="2883" y="5814"/>
                    <a:pt x="2842" y="6346"/>
                    <a:pt x="2951" y="6860"/>
                  </a:cubicBezTo>
                  <a:cubicBezTo>
                    <a:pt x="3060" y="7374"/>
                    <a:pt x="3115" y="7965"/>
                    <a:pt x="3279" y="8488"/>
                  </a:cubicBezTo>
                  <a:cubicBezTo>
                    <a:pt x="3443" y="8837"/>
                    <a:pt x="3770" y="9477"/>
                    <a:pt x="4262" y="9535"/>
                  </a:cubicBezTo>
                  <a:cubicBezTo>
                    <a:pt x="4344" y="9651"/>
                    <a:pt x="4918" y="9651"/>
                    <a:pt x="5000" y="9826"/>
                  </a:cubicBezTo>
                  <a:cubicBezTo>
                    <a:pt x="5082" y="9826"/>
                    <a:pt x="5082" y="9884"/>
                    <a:pt x="5164" y="1000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81" name="MILLER"/>
            <p:cNvSpPr>
              <a:spLocks/>
            </p:cNvSpPr>
            <p:nvPr/>
          </p:nvSpPr>
          <p:spPr bwMode="auto">
            <a:xfrm>
              <a:off x="2867025" y="5143500"/>
              <a:ext cx="377825" cy="217488"/>
            </a:xfrm>
            <a:custGeom>
              <a:avLst/>
              <a:gdLst>
                <a:gd name="T0" fmla="*/ 0 w 238"/>
                <a:gd name="T1" fmla="*/ 137 h 137"/>
                <a:gd name="T2" fmla="*/ 1 w 238"/>
                <a:gd name="T3" fmla="*/ 0 h 137"/>
                <a:gd name="T4" fmla="*/ 177 w 238"/>
                <a:gd name="T5" fmla="*/ 0 h 137"/>
                <a:gd name="T6" fmla="*/ 177 w 238"/>
                <a:gd name="T7" fmla="*/ 0 h 137"/>
                <a:gd name="T8" fmla="*/ 238 w 238"/>
                <a:gd name="T9" fmla="*/ 0 h 137"/>
                <a:gd name="T10" fmla="*/ 238 w 238"/>
                <a:gd name="T11" fmla="*/ 134 h 137"/>
                <a:gd name="T12" fmla="*/ 238 w 238"/>
                <a:gd name="T13" fmla="*/ 134 h 137"/>
                <a:gd name="T14" fmla="*/ 174 w 238"/>
                <a:gd name="T15" fmla="*/ 134 h 137"/>
                <a:gd name="T16" fmla="*/ 174 w 238"/>
                <a:gd name="T17" fmla="*/ 137 h 137"/>
                <a:gd name="T18" fmla="*/ 121 w 238"/>
                <a:gd name="T19" fmla="*/ 137 h 137"/>
                <a:gd name="T20" fmla="*/ 121 w 238"/>
                <a:gd name="T21" fmla="*/ 137 h 137"/>
                <a:gd name="T22" fmla="*/ 0 w 238"/>
                <a:gd name="T23" fmla="*/ 137 h 137"/>
                <a:gd name="T24" fmla="*/ 0 w 238"/>
                <a:gd name="T25"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137">
                  <a:moveTo>
                    <a:pt x="0" y="137"/>
                  </a:moveTo>
                  <a:lnTo>
                    <a:pt x="1" y="0"/>
                  </a:lnTo>
                  <a:lnTo>
                    <a:pt x="177" y="0"/>
                  </a:lnTo>
                  <a:lnTo>
                    <a:pt x="177" y="0"/>
                  </a:lnTo>
                  <a:lnTo>
                    <a:pt x="238" y="0"/>
                  </a:lnTo>
                  <a:lnTo>
                    <a:pt x="238" y="134"/>
                  </a:lnTo>
                  <a:lnTo>
                    <a:pt x="238" y="134"/>
                  </a:lnTo>
                  <a:lnTo>
                    <a:pt x="174" y="134"/>
                  </a:lnTo>
                  <a:lnTo>
                    <a:pt x="174" y="137"/>
                  </a:lnTo>
                  <a:lnTo>
                    <a:pt x="121" y="137"/>
                  </a:lnTo>
                  <a:lnTo>
                    <a:pt x="121" y="137"/>
                  </a:lnTo>
                  <a:lnTo>
                    <a:pt x="0" y="137"/>
                  </a:lnTo>
                  <a:lnTo>
                    <a:pt x="0" y="137"/>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82" name="QUITMAN"/>
            <p:cNvSpPr>
              <a:spLocks/>
            </p:cNvSpPr>
            <p:nvPr/>
          </p:nvSpPr>
          <p:spPr bwMode="auto">
            <a:xfrm>
              <a:off x="2644775" y="4286250"/>
              <a:ext cx="238125" cy="257175"/>
            </a:xfrm>
            <a:custGeom>
              <a:avLst/>
              <a:gdLst>
                <a:gd name="T0" fmla="*/ 79 w 100"/>
                <a:gd name="T1" fmla="*/ 104 h 108"/>
                <a:gd name="T2" fmla="*/ 100 w 100"/>
                <a:gd name="T3" fmla="*/ 104 h 108"/>
                <a:gd name="T4" fmla="*/ 100 w 100"/>
                <a:gd name="T5" fmla="*/ 33 h 108"/>
                <a:gd name="T6" fmla="*/ 100 w 100"/>
                <a:gd name="T7" fmla="*/ 33 h 108"/>
                <a:gd name="T8" fmla="*/ 95 w 100"/>
                <a:gd name="T9" fmla="*/ 28 h 108"/>
                <a:gd name="T10" fmla="*/ 94 w 100"/>
                <a:gd name="T11" fmla="*/ 28 h 108"/>
                <a:gd name="T12" fmla="*/ 89 w 100"/>
                <a:gd name="T13" fmla="*/ 27 h 108"/>
                <a:gd name="T14" fmla="*/ 86 w 100"/>
                <a:gd name="T15" fmla="*/ 25 h 108"/>
                <a:gd name="T16" fmla="*/ 80 w 100"/>
                <a:gd name="T17" fmla="*/ 22 h 108"/>
                <a:gd name="T18" fmla="*/ 78 w 100"/>
                <a:gd name="T19" fmla="*/ 17 h 108"/>
                <a:gd name="T20" fmla="*/ 79 w 100"/>
                <a:gd name="T21" fmla="*/ 10 h 108"/>
                <a:gd name="T22" fmla="*/ 81 w 100"/>
                <a:gd name="T23" fmla="*/ 5 h 108"/>
                <a:gd name="T24" fmla="*/ 70 w 100"/>
                <a:gd name="T25" fmla="*/ 6 h 108"/>
                <a:gd name="T26" fmla="*/ 53 w 100"/>
                <a:gd name="T27" fmla="*/ 5 h 108"/>
                <a:gd name="T28" fmla="*/ 45 w 100"/>
                <a:gd name="T29" fmla="*/ 5 h 108"/>
                <a:gd name="T30" fmla="*/ 36 w 100"/>
                <a:gd name="T31" fmla="*/ 0 h 108"/>
                <a:gd name="T32" fmla="*/ 36 w 100"/>
                <a:gd name="T33" fmla="*/ 0 h 108"/>
                <a:gd name="T34" fmla="*/ 24 w 100"/>
                <a:gd name="T35" fmla="*/ 27 h 108"/>
                <a:gd name="T36" fmla="*/ 13 w 100"/>
                <a:gd name="T37" fmla="*/ 57 h 108"/>
                <a:gd name="T38" fmla="*/ 6 w 100"/>
                <a:gd name="T39" fmla="*/ 62 h 108"/>
                <a:gd name="T40" fmla="*/ 0 w 100"/>
                <a:gd name="T41" fmla="*/ 81 h 108"/>
                <a:gd name="T42" fmla="*/ 4 w 100"/>
                <a:gd name="T43" fmla="*/ 103 h 108"/>
                <a:gd name="T44" fmla="*/ 4 w 100"/>
                <a:gd name="T45" fmla="*/ 103 h 108"/>
                <a:gd name="T46" fmla="*/ 32 w 100"/>
                <a:gd name="T47" fmla="*/ 103 h 108"/>
                <a:gd name="T48" fmla="*/ 32 w 100"/>
                <a:gd name="T49" fmla="*/ 108 h 108"/>
                <a:gd name="T50" fmla="*/ 52 w 100"/>
                <a:gd name="T51" fmla="*/ 108 h 108"/>
                <a:gd name="T52" fmla="*/ 52 w 100"/>
                <a:gd name="T53" fmla="*/ 104 h 108"/>
                <a:gd name="T54" fmla="*/ 79 w 100"/>
                <a:gd name="T55"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108">
                  <a:moveTo>
                    <a:pt x="79" y="104"/>
                  </a:moveTo>
                  <a:cubicBezTo>
                    <a:pt x="100" y="104"/>
                    <a:pt x="100" y="104"/>
                    <a:pt x="100" y="104"/>
                  </a:cubicBezTo>
                  <a:cubicBezTo>
                    <a:pt x="100" y="33"/>
                    <a:pt x="100" y="33"/>
                    <a:pt x="100" y="33"/>
                  </a:cubicBezTo>
                  <a:cubicBezTo>
                    <a:pt x="100" y="33"/>
                    <a:pt x="100" y="33"/>
                    <a:pt x="100" y="33"/>
                  </a:cubicBezTo>
                  <a:cubicBezTo>
                    <a:pt x="95" y="28"/>
                    <a:pt x="95" y="28"/>
                    <a:pt x="95" y="28"/>
                  </a:cubicBezTo>
                  <a:cubicBezTo>
                    <a:pt x="94" y="28"/>
                    <a:pt x="94" y="28"/>
                    <a:pt x="94" y="28"/>
                  </a:cubicBezTo>
                  <a:cubicBezTo>
                    <a:pt x="94" y="27"/>
                    <a:pt x="91" y="27"/>
                    <a:pt x="89" y="27"/>
                  </a:cubicBezTo>
                  <a:cubicBezTo>
                    <a:pt x="88" y="26"/>
                    <a:pt x="87" y="25"/>
                    <a:pt x="86" y="25"/>
                  </a:cubicBezTo>
                  <a:cubicBezTo>
                    <a:pt x="84" y="24"/>
                    <a:pt x="82" y="23"/>
                    <a:pt x="80" y="22"/>
                  </a:cubicBezTo>
                  <a:cubicBezTo>
                    <a:pt x="79" y="20"/>
                    <a:pt x="78" y="18"/>
                    <a:pt x="78" y="17"/>
                  </a:cubicBezTo>
                  <a:cubicBezTo>
                    <a:pt x="77" y="14"/>
                    <a:pt x="78" y="13"/>
                    <a:pt x="79" y="10"/>
                  </a:cubicBezTo>
                  <a:cubicBezTo>
                    <a:pt x="79" y="9"/>
                    <a:pt x="81" y="7"/>
                    <a:pt x="81" y="5"/>
                  </a:cubicBezTo>
                  <a:cubicBezTo>
                    <a:pt x="77" y="5"/>
                    <a:pt x="73" y="5"/>
                    <a:pt x="70" y="6"/>
                  </a:cubicBezTo>
                  <a:cubicBezTo>
                    <a:pt x="64" y="7"/>
                    <a:pt x="58" y="5"/>
                    <a:pt x="53" y="5"/>
                  </a:cubicBezTo>
                  <a:cubicBezTo>
                    <a:pt x="50" y="5"/>
                    <a:pt x="47" y="6"/>
                    <a:pt x="45" y="5"/>
                  </a:cubicBezTo>
                  <a:cubicBezTo>
                    <a:pt x="36" y="0"/>
                    <a:pt x="36" y="0"/>
                    <a:pt x="36" y="0"/>
                  </a:cubicBezTo>
                  <a:cubicBezTo>
                    <a:pt x="36" y="0"/>
                    <a:pt x="36" y="0"/>
                    <a:pt x="36" y="0"/>
                  </a:cubicBezTo>
                  <a:cubicBezTo>
                    <a:pt x="33" y="10"/>
                    <a:pt x="28" y="19"/>
                    <a:pt x="24" y="27"/>
                  </a:cubicBezTo>
                  <a:cubicBezTo>
                    <a:pt x="21" y="32"/>
                    <a:pt x="16" y="55"/>
                    <a:pt x="13" y="57"/>
                  </a:cubicBezTo>
                  <a:cubicBezTo>
                    <a:pt x="13" y="57"/>
                    <a:pt x="7" y="58"/>
                    <a:pt x="6" y="62"/>
                  </a:cubicBezTo>
                  <a:cubicBezTo>
                    <a:pt x="4" y="69"/>
                    <a:pt x="0" y="74"/>
                    <a:pt x="0" y="81"/>
                  </a:cubicBezTo>
                  <a:cubicBezTo>
                    <a:pt x="0" y="87"/>
                    <a:pt x="7" y="99"/>
                    <a:pt x="4" y="103"/>
                  </a:cubicBezTo>
                  <a:cubicBezTo>
                    <a:pt x="4" y="103"/>
                    <a:pt x="4" y="103"/>
                    <a:pt x="4" y="103"/>
                  </a:cubicBezTo>
                  <a:cubicBezTo>
                    <a:pt x="32" y="103"/>
                    <a:pt x="32" y="103"/>
                    <a:pt x="32" y="103"/>
                  </a:cubicBezTo>
                  <a:cubicBezTo>
                    <a:pt x="32" y="108"/>
                    <a:pt x="32" y="108"/>
                    <a:pt x="32" y="108"/>
                  </a:cubicBezTo>
                  <a:cubicBezTo>
                    <a:pt x="52" y="108"/>
                    <a:pt x="52" y="108"/>
                    <a:pt x="52" y="108"/>
                  </a:cubicBezTo>
                  <a:cubicBezTo>
                    <a:pt x="52" y="104"/>
                    <a:pt x="52" y="104"/>
                    <a:pt x="52" y="104"/>
                  </a:cubicBezTo>
                  <a:cubicBezTo>
                    <a:pt x="79" y="104"/>
                    <a:pt x="79" y="104"/>
                    <a:pt x="79" y="104"/>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83" name="MUSCOGEE"/>
            <p:cNvSpPr>
              <a:spLocks/>
            </p:cNvSpPr>
            <p:nvPr/>
          </p:nvSpPr>
          <p:spPr bwMode="auto">
            <a:xfrm>
              <a:off x="2701925" y="3560763"/>
              <a:ext cx="414338" cy="280988"/>
            </a:xfrm>
            <a:custGeom>
              <a:avLst/>
              <a:gdLst>
                <a:gd name="T0" fmla="*/ 46 w 174"/>
                <a:gd name="T1" fmla="*/ 115 h 118"/>
                <a:gd name="T2" fmla="*/ 48 w 174"/>
                <a:gd name="T3" fmla="*/ 105 h 118"/>
                <a:gd name="T4" fmla="*/ 37 w 174"/>
                <a:gd name="T5" fmla="*/ 84 h 118"/>
                <a:gd name="T6" fmla="*/ 38 w 174"/>
                <a:gd name="T7" fmla="*/ 65 h 118"/>
                <a:gd name="T8" fmla="*/ 38 w 174"/>
                <a:gd name="T9" fmla="*/ 65 h 118"/>
                <a:gd name="T10" fmla="*/ 36 w 174"/>
                <a:gd name="T11" fmla="*/ 56 h 118"/>
                <a:gd name="T12" fmla="*/ 18 w 174"/>
                <a:gd name="T13" fmla="*/ 33 h 118"/>
                <a:gd name="T14" fmla="*/ 0 w 174"/>
                <a:gd name="T15" fmla="*/ 6 h 118"/>
                <a:gd name="T16" fmla="*/ 0 w 174"/>
                <a:gd name="T17" fmla="*/ 0 h 118"/>
                <a:gd name="T18" fmla="*/ 0 w 174"/>
                <a:gd name="T19" fmla="*/ 0 h 118"/>
                <a:gd name="T20" fmla="*/ 75 w 174"/>
                <a:gd name="T21" fmla="*/ 0 h 118"/>
                <a:gd name="T22" fmla="*/ 75 w 174"/>
                <a:gd name="T23" fmla="*/ 13 h 118"/>
                <a:gd name="T24" fmla="*/ 165 w 174"/>
                <a:gd name="T25" fmla="*/ 13 h 118"/>
                <a:gd name="T26" fmla="*/ 165 w 174"/>
                <a:gd name="T27" fmla="*/ 13 h 118"/>
                <a:gd name="T28" fmla="*/ 165 w 174"/>
                <a:gd name="T29" fmla="*/ 22 h 118"/>
                <a:gd name="T30" fmla="*/ 174 w 174"/>
                <a:gd name="T31" fmla="*/ 22 h 118"/>
                <a:gd name="T32" fmla="*/ 173 w 174"/>
                <a:gd name="T33" fmla="*/ 25 h 118"/>
                <a:gd name="T34" fmla="*/ 172 w 174"/>
                <a:gd name="T35" fmla="*/ 28 h 118"/>
                <a:gd name="T36" fmla="*/ 169 w 174"/>
                <a:gd name="T37" fmla="*/ 37 h 118"/>
                <a:gd name="T38" fmla="*/ 167 w 174"/>
                <a:gd name="T39" fmla="*/ 40 h 118"/>
                <a:gd name="T40" fmla="*/ 165 w 174"/>
                <a:gd name="T41" fmla="*/ 45 h 118"/>
                <a:gd name="T42" fmla="*/ 165 w 174"/>
                <a:gd name="T43" fmla="*/ 45 h 118"/>
                <a:gd name="T44" fmla="*/ 154 w 174"/>
                <a:gd name="T45" fmla="*/ 53 h 118"/>
                <a:gd name="T46" fmla="*/ 141 w 174"/>
                <a:gd name="T47" fmla="*/ 74 h 118"/>
                <a:gd name="T48" fmla="*/ 127 w 174"/>
                <a:gd name="T49" fmla="*/ 95 h 118"/>
                <a:gd name="T50" fmla="*/ 126 w 174"/>
                <a:gd name="T51" fmla="*/ 95 h 118"/>
                <a:gd name="T52" fmla="*/ 116 w 174"/>
                <a:gd name="T53" fmla="*/ 94 h 118"/>
                <a:gd name="T54" fmla="*/ 103 w 174"/>
                <a:gd name="T55" fmla="*/ 95 h 118"/>
                <a:gd name="T56" fmla="*/ 74 w 174"/>
                <a:gd name="T57" fmla="*/ 106 h 118"/>
                <a:gd name="T58" fmla="*/ 55 w 174"/>
                <a:gd name="T59" fmla="*/ 117 h 118"/>
                <a:gd name="T60" fmla="*/ 46 w 174"/>
                <a:gd name="T61" fmla="*/ 1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18">
                  <a:moveTo>
                    <a:pt x="46" y="115"/>
                  </a:moveTo>
                  <a:cubicBezTo>
                    <a:pt x="44" y="111"/>
                    <a:pt x="44" y="109"/>
                    <a:pt x="48" y="105"/>
                  </a:cubicBezTo>
                  <a:cubicBezTo>
                    <a:pt x="60" y="95"/>
                    <a:pt x="36" y="92"/>
                    <a:pt x="37" y="84"/>
                  </a:cubicBezTo>
                  <a:cubicBezTo>
                    <a:pt x="38" y="78"/>
                    <a:pt x="38" y="71"/>
                    <a:pt x="38" y="65"/>
                  </a:cubicBezTo>
                  <a:cubicBezTo>
                    <a:pt x="38" y="65"/>
                    <a:pt x="38" y="65"/>
                    <a:pt x="38" y="65"/>
                  </a:cubicBezTo>
                  <a:cubicBezTo>
                    <a:pt x="38" y="62"/>
                    <a:pt x="36" y="59"/>
                    <a:pt x="36" y="56"/>
                  </a:cubicBezTo>
                  <a:cubicBezTo>
                    <a:pt x="26" y="51"/>
                    <a:pt x="26" y="39"/>
                    <a:pt x="18" y="33"/>
                  </a:cubicBezTo>
                  <a:cubicBezTo>
                    <a:pt x="9" y="27"/>
                    <a:pt x="1" y="17"/>
                    <a:pt x="0" y="6"/>
                  </a:cubicBezTo>
                  <a:cubicBezTo>
                    <a:pt x="0" y="5"/>
                    <a:pt x="1" y="2"/>
                    <a:pt x="0" y="0"/>
                  </a:cubicBezTo>
                  <a:cubicBezTo>
                    <a:pt x="0" y="0"/>
                    <a:pt x="0" y="0"/>
                    <a:pt x="0" y="0"/>
                  </a:cubicBezTo>
                  <a:cubicBezTo>
                    <a:pt x="75" y="0"/>
                    <a:pt x="75" y="0"/>
                    <a:pt x="75" y="0"/>
                  </a:cubicBezTo>
                  <a:cubicBezTo>
                    <a:pt x="75" y="13"/>
                    <a:pt x="75" y="13"/>
                    <a:pt x="75" y="13"/>
                  </a:cubicBezTo>
                  <a:cubicBezTo>
                    <a:pt x="165" y="13"/>
                    <a:pt x="165" y="13"/>
                    <a:pt x="165" y="13"/>
                  </a:cubicBezTo>
                  <a:cubicBezTo>
                    <a:pt x="165" y="13"/>
                    <a:pt x="165" y="13"/>
                    <a:pt x="165" y="13"/>
                  </a:cubicBezTo>
                  <a:cubicBezTo>
                    <a:pt x="165" y="22"/>
                    <a:pt x="165" y="22"/>
                    <a:pt x="165" y="22"/>
                  </a:cubicBezTo>
                  <a:cubicBezTo>
                    <a:pt x="174" y="22"/>
                    <a:pt x="174" y="22"/>
                    <a:pt x="174" y="22"/>
                  </a:cubicBezTo>
                  <a:cubicBezTo>
                    <a:pt x="174" y="23"/>
                    <a:pt x="173" y="24"/>
                    <a:pt x="173" y="25"/>
                  </a:cubicBezTo>
                  <a:cubicBezTo>
                    <a:pt x="173" y="26"/>
                    <a:pt x="173" y="27"/>
                    <a:pt x="172" y="28"/>
                  </a:cubicBezTo>
                  <a:cubicBezTo>
                    <a:pt x="171" y="31"/>
                    <a:pt x="170" y="34"/>
                    <a:pt x="169" y="37"/>
                  </a:cubicBezTo>
                  <a:cubicBezTo>
                    <a:pt x="168" y="37"/>
                    <a:pt x="168" y="39"/>
                    <a:pt x="167" y="40"/>
                  </a:cubicBezTo>
                  <a:cubicBezTo>
                    <a:pt x="165" y="45"/>
                    <a:pt x="165" y="45"/>
                    <a:pt x="165" y="45"/>
                  </a:cubicBezTo>
                  <a:cubicBezTo>
                    <a:pt x="165" y="45"/>
                    <a:pt x="165" y="45"/>
                    <a:pt x="165" y="45"/>
                  </a:cubicBezTo>
                  <a:cubicBezTo>
                    <a:pt x="154" y="53"/>
                    <a:pt x="154" y="53"/>
                    <a:pt x="154" y="53"/>
                  </a:cubicBezTo>
                  <a:cubicBezTo>
                    <a:pt x="146" y="59"/>
                    <a:pt x="145" y="66"/>
                    <a:pt x="141" y="74"/>
                  </a:cubicBezTo>
                  <a:cubicBezTo>
                    <a:pt x="137" y="83"/>
                    <a:pt x="134" y="88"/>
                    <a:pt x="127" y="95"/>
                  </a:cubicBezTo>
                  <a:cubicBezTo>
                    <a:pt x="127" y="95"/>
                    <a:pt x="126" y="95"/>
                    <a:pt x="126" y="95"/>
                  </a:cubicBezTo>
                  <a:cubicBezTo>
                    <a:pt x="123" y="96"/>
                    <a:pt x="120" y="93"/>
                    <a:pt x="116" y="94"/>
                  </a:cubicBezTo>
                  <a:cubicBezTo>
                    <a:pt x="112" y="95"/>
                    <a:pt x="108" y="95"/>
                    <a:pt x="103" y="95"/>
                  </a:cubicBezTo>
                  <a:cubicBezTo>
                    <a:pt x="92" y="95"/>
                    <a:pt x="82" y="99"/>
                    <a:pt x="74" y="106"/>
                  </a:cubicBezTo>
                  <a:cubicBezTo>
                    <a:pt x="69" y="110"/>
                    <a:pt x="62" y="118"/>
                    <a:pt x="55" y="117"/>
                  </a:cubicBezTo>
                  <a:cubicBezTo>
                    <a:pt x="46" y="115"/>
                    <a:pt x="46" y="115"/>
                    <a:pt x="46" y="115"/>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84" name="MERIWETHER"/>
            <p:cNvSpPr>
              <a:spLocks/>
            </p:cNvSpPr>
            <p:nvPr/>
          </p:nvSpPr>
          <p:spPr bwMode="auto">
            <a:xfrm>
              <a:off x="2925763" y="2828925"/>
              <a:ext cx="366713" cy="455613"/>
            </a:xfrm>
            <a:custGeom>
              <a:avLst/>
              <a:gdLst>
                <a:gd name="T0" fmla="*/ 149 w 154"/>
                <a:gd name="T1" fmla="*/ 4 h 191"/>
                <a:gd name="T2" fmla="*/ 154 w 154"/>
                <a:gd name="T3" fmla="*/ 24 h 191"/>
                <a:gd name="T4" fmla="*/ 154 w 154"/>
                <a:gd name="T5" fmla="*/ 24 h 191"/>
                <a:gd name="T6" fmla="*/ 147 w 154"/>
                <a:gd name="T7" fmla="*/ 34 h 191"/>
                <a:gd name="T8" fmla="*/ 144 w 154"/>
                <a:gd name="T9" fmla="*/ 42 h 191"/>
                <a:gd name="T10" fmla="*/ 144 w 154"/>
                <a:gd name="T11" fmla="*/ 53 h 191"/>
                <a:gd name="T12" fmla="*/ 142 w 154"/>
                <a:gd name="T13" fmla="*/ 58 h 191"/>
                <a:gd name="T14" fmla="*/ 144 w 154"/>
                <a:gd name="T15" fmla="*/ 62 h 191"/>
                <a:gd name="T16" fmla="*/ 143 w 154"/>
                <a:gd name="T17" fmla="*/ 66 h 191"/>
                <a:gd name="T18" fmla="*/ 146 w 154"/>
                <a:gd name="T19" fmla="*/ 71 h 191"/>
                <a:gd name="T20" fmla="*/ 144 w 154"/>
                <a:gd name="T21" fmla="*/ 74 h 191"/>
                <a:gd name="T22" fmla="*/ 141 w 154"/>
                <a:gd name="T23" fmla="*/ 89 h 191"/>
                <a:gd name="T24" fmla="*/ 137 w 154"/>
                <a:gd name="T25" fmla="*/ 99 h 191"/>
                <a:gd name="T26" fmla="*/ 138 w 154"/>
                <a:gd name="T27" fmla="*/ 104 h 191"/>
                <a:gd name="T28" fmla="*/ 139 w 154"/>
                <a:gd name="T29" fmla="*/ 113 h 191"/>
                <a:gd name="T30" fmla="*/ 139 w 154"/>
                <a:gd name="T31" fmla="*/ 117 h 191"/>
                <a:gd name="T32" fmla="*/ 138 w 154"/>
                <a:gd name="T33" fmla="*/ 121 h 191"/>
                <a:gd name="T34" fmla="*/ 140 w 154"/>
                <a:gd name="T35" fmla="*/ 122 h 191"/>
                <a:gd name="T36" fmla="*/ 140 w 154"/>
                <a:gd name="T37" fmla="*/ 123 h 191"/>
                <a:gd name="T38" fmla="*/ 142 w 154"/>
                <a:gd name="T39" fmla="*/ 130 h 191"/>
                <a:gd name="T40" fmla="*/ 142 w 154"/>
                <a:gd name="T41" fmla="*/ 130 h 191"/>
                <a:gd name="T42" fmla="*/ 141 w 154"/>
                <a:gd name="T43" fmla="*/ 134 h 191"/>
                <a:gd name="T44" fmla="*/ 142 w 154"/>
                <a:gd name="T45" fmla="*/ 141 h 191"/>
                <a:gd name="T46" fmla="*/ 142 w 154"/>
                <a:gd name="T47" fmla="*/ 154 h 191"/>
                <a:gd name="T48" fmla="*/ 148 w 154"/>
                <a:gd name="T49" fmla="*/ 167 h 191"/>
                <a:gd name="T50" fmla="*/ 148 w 154"/>
                <a:gd name="T51" fmla="*/ 174 h 191"/>
                <a:gd name="T52" fmla="*/ 148 w 154"/>
                <a:gd name="T53" fmla="*/ 174 h 191"/>
                <a:gd name="T54" fmla="*/ 122 w 154"/>
                <a:gd name="T55" fmla="*/ 191 h 191"/>
                <a:gd name="T56" fmla="*/ 69 w 154"/>
                <a:gd name="T57" fmla="*/ 191 h 191"/>
                <a:gd name="T58" fmla="*/ 69 w 154"/>
                <a:gd name="T59" fmla="*/ 191 h 191"/>
                <a:gd name="T60" fmla="*/ 46 w 154"/>
                <a:gd name="T61" fmla="*/ 181 h 191"/>
                <a:gd name="T62" fmla="*/ 8 w 154"/>
                <a:gd name="T63" fmla="*/ 181 h 191"/>
                <a:gd name="T64" fmla="*/ 8 w 154"/>
                <a:gd name="T65" fmla="*/ 178 h 191"/>
                <a:gd name="T66" fmla="*/ 0 w 154"/>
                <a:gd name="T67" fmla="*/ 178 h 191"/>
                <a:gd name="T68" fmla="*/ 0 w 154"/>
                <a:gd name="T69" fmla="*/ 178 h 191"/>
                <a:gd name="T70" fmla="*/ 2 w 154"/>
                <a:gd name="T71" fmla="*/ 4 h 191"/>
                <a:gd name="T72" fmla="*/ 2 w 154"/>
                <a:gd name="T73" fmla="*/ 4 h 191"/>
                <a:gd name="T74" fmla="*/ 63 w 154"/>
                <a:gd name="T75" fmla="*/ 4 h 191"/>
                <a:gd name="T76" fmla="*/ 63 w 154"/>
                <a:gd name="T77" fmla="*/ 0 h 191"/>
                <a:gd name="T78" fmla="*/ 70 w 154"/>
                <a:gd name="T79" fmla="*/ 0 h 191"/>
                <a:gd name="T80" fmla="*/ 70 w 154"/>
                <a:gd name="T81" fmla="*/ 4 h 191"/>
                <a:gd name="T82" fmla="*/ 76 w 154"/>
                <a:gd name="T83" fmla="*/ 4 h 191"/>
                <a:gd name="T84" fmla="*/ 76 w 154"/>
                <a:gd name="T85" fmla="*/ 1 h 191"/>
                <a:gd name="T86" fmla="*/ 87 w 154"/>
                <a:gd name="T87" fmla="*/ 1 h 191"/>
                <a:gd name="T88" fmla="*/ 87 w 154"/>
                <a:gd name="T89" fmla="*/ 4 h 191"/>
                <a:gd name="T90" fmla="*/ 149 w 154"/>
                <a:gd name="T91" fmla="*/ 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4" h="191">
                  <a:moveTo>
                    <a:pt x="149" y="4"/>
                  </a:moveTo>
                  <a:cubicBezTo>
                    <a:pt x="154" y="24"/>
                    <a:pt x="154" y="24"/>
                    <a:pt x="154" y="24"/>
                  </a:cubicBezTo>
                  <a:cubicBezTo>
                    <a:pt x="154" y="24"/>
                    <a:pt x="154" y="24"/>
                    <a:pt x="154" y="24"/>
                  </a:cubicBezTo>
                  <a:cubicBezTo>
                    <a:pt x="151" y="27"/>
                    <a:pt x="148" y="30"/>
                    <a:pt x="147" y="34"/>
                  </a:cubicBezTo>
                  <a:cubicBezTo>
                    <a:pt x="147" y="38"/>
                    <a:pt x="147" y="39"/>
                    <a:pt x="144" y="42"/>
                  </a:cubicBezTo>
                  <a:cubicBezTo>
                    <a:pt x="142" y="46"/>
                    <a:pt x="145" y="48"/>
                    <a:pt x="144" y="53"/>
                  </a:cubicBezTo>
                  <a:cubicBezTo>
                    <a:pt x="143" y="55"/>
                    <a:pt x="142" y="56"/>
                    <a:pt x="142" y="58"/>
                  </a:cubicBezTo>
                  <a:cubicBezTo>
                    <a:pt x="142" y="61"/>
                    <a:pt x="144" y="61"/>
                    <a:pt x="144" y="62"/>
                  </a:cubicBezTo>
                  <a:cubicBezTo>
                    <a:pt x="145" y="63"/>
                    <a:pt x="143" y="66"/>
                    <a:pt x="143" y="66"/>
                  </a:cubicBezTo>
                  <a:cubicBezTo>
                    <a:pt x="143" y="67"/>
                    <a:pt x="145" y="70"/>
                    <a:pt x="146" y="71"/>
                  </a:cubicBezTo>
                  <a:cubicBezTo>
                    <a:pt x="146" y="73"/>
                    <a:pt x="146" y="73"/>
                    <a:pt x="144" y="74"/>
                  </a:cubicBezTo>
                  <a:cubicBezTo>
                    <a:pt x="140" y="77"/>
                    <a:pt x="143" y="85"/>
                    <a:pt x="141" y="89"/>
                  </a:cubicBezTo>
                  <a:cubicBezTo>
                    <a:pt x="140" y="91"/>
                    <a:pt x="135" y="97"/>
                    <a:pt x="137" y="99"/>
                  </a:cubicBezTo>
                  <a:cubicBezTo>
                    <a:pt x="139" y="101"/>
                    <a:pt x="140" y="101"/>
                    <a:pt x="138" y="104"/>
                  </a:cubicBezTo>
                  <a:cubicBezTo>
                    <a:pt x="136" y="108"/>
                    <a:pt x="134" y="111"/>
                    <a:pt x="139" y="113"/>
                  </a:cubicBezTo>
                  <a:cubicBezTo>
                    <a:pt x="140" y="114"/>
                    <a:pt x="140" y="116"/>
                    <a:pt x="139" y="117"/>
                  </a:cubicBezTo>
                  <a:cubicBezTo>
                    <a:pt x="138" y="118"/>
                    <a:pt x="138" y="120"/>
                    <a:pt x="138" y="121"/>
                  </a:cubicBezTo>
                  <a:cubicBezTo>
                    <a:pt x="139" y="121"/>
                    <a:pt x="140" y="122"/>
                    <a:pt x="140" y="122"/>
                  </a:cubicBezTo>
                  <a:cubicBezTo>
                    <a:pt x="140" y="122"/>
                    <a:pt x="140" y="123"/>
                    <a:pt x="140" y="123"/>
                  </a:cubicBezTo>
                  <a:cubicBezTo>
                    <a:pt x="142" y="130"/>
                    <a:pt x="142" y="130"/>
                    <a:pt x="142" y="130"/>
                  </a:cubicBezTo>
                  <a:cubicBezTo>
                    <a:pt x="142" y="130"/>
                    <a:pt x="142" y="130"/>
                    <a:pt x="142" y="130"/>
                  </a:cubicBezTo>
                  <a:cubicBezTo>
                    <a:pt x="140" y="132"/>
                    <a:pt x="140" y="132"/>
                    <a:pt x="141" y="134"/>
                  </a:cubicBezTo>
                  <a:cubicBezTo>
                    <a:pt x="143" y="134"/>
                    <a:pt x="142" y="139"/>
                    <a:pt x="142" y="141"/>
                  </a:cubicBezTo>
                  <a:cubicBezTo>
                    <a:pt x="141" y="144"/>
                    <a:pt x="138" y="152"/>
                    <a:pt x="142" y="154"/>
                  </a:cubicBezTo>
                  <a:cubicBezTo>
                    <a:pt x="147" y="156"/>
                    <a:pt x="147" y="162"/>
                    <a:pt x="148" y="167"/>
                  </a:cubicBezTo>
                  <a:cubicBezTo>
                    <a:pt x="148" y="174"/>
                    <a:pt x="148" y="174"/>
                    <a:pt x="148" y="174"/>
                  </a:cubicBezTo>
                  <a:cubicBezTo>
                    <a:pt x="148" y="174"/>
                    <a:pt x="148" y="174"/>
                    <a:pt x="148" y="174"/>
                  </a:cubicBezTo>
                  <a:cubicBezTo>
                    <a:pt x="122" y="191"/>
                    <a:pt x="122" y="191"/>
                    <a:pt x="122" y="191"/>
                  </a:cubicBezTo>
                  <a:cubicBezTo>
                    <a:pt x="69" y="191"/>
                    <a:pt x="69" y="191"/>
                    <a:pt x="69" y="191"/>
                  </a:cubicBezTo>
                  <a:cubicBezTo>
                    <a:pt x="69" y="191"/>
                    <a:pt x="69" y="191"/>
                    <a:pt x="69" y="191"/>
                  </a:cubicBezTo>
                  <a:cubicBezTo>
                    <a:pt x="46" y="181"/>
                    <a:pt x="46" y="181"/>
                    <a:pt x="46" y="181"/>
                  </a:cubicBezTo>
                  <a:cubicBezTo>
                    <a:pt x="8" y="181"/>
                    <a:pt x="8" y="181"/>
                    <a:pt x="8" y="181"/>
                  </a:cubicBezTo>
                  <a:cubicBezTo>
                    <a:pt x="8" y="178"/>
                    <a:pt x="8" y="178"/>
                    <a:pt x="8" y="178"/>
                  </a:cubicBezTo>
                  <a:cubicBezTo>
                    <a:pt x="0" y="178"/>
                    <a:pt x="0" y="178"/>
                    <a:pt x="0" y="178"/>
                  </a:cubicBezTo>
                  <a:cubicBezTo>
                    <a:pt x="0" y="178"/>
                    <a:pt x="0" y="178"/>
                    <a:pt x="0" y="178"/>
                  </a:cubicBezTo>
                  <a:cubicBezTo>
                    <a:pt x="2" y="4"/>
                    <a:pt x="2" y="4"/>
                    <a:pt x="2" y="4"/>
                  </a:cubicBezTo>
                  <a:cubicBezTo>
                    <a:pt x="2" y="4"/>
                    <a:pt x="2" y="4"/>
                    <a:pt x="2" y="4"/>
                  </a:cubicBezTo>
                  <a:cubicBezTo>
                    <a:pt x="63" y="4"/>
                    <a:pt x="63" y="4"/>
                    <a:pt x="63" y="4"/>
                  </a:cubicBezTo>
                  <a:cubicBezTo>
                    <a:pt x="63" y="0"/>
                    <a:pt x="63" y="0"/>
                    <a:pt x="63" y="0"/>
                  </a:cubicBezTo>
                  <a:cubicBezTo>
                    <a:pt x="70" y="0"/>
                    <a:pt x="70" y="0"/>
                    <a:pt x="70" y="0"/>
                  </a:cubicBezTo>
                  <a:cubicBezTo>
                    <a:pt x="70" y="4"/>
                    <a:pt x="70" y="4"/>
                    <a:pt x="70" y="4"/>
                  </a:cubicBezTo>
                  <a:cubicBezTo>
                    <a:pt x="76" y="4"/>
                    <a:pt x="76" y="4"/>
                    <a:pt x="76" y="4"/>
                  </a:cubicBezTo>
                  <a:cubicBezTo>
                    <a:pt x="76" y="1"/>
                    <a:pt x="76" y="1"/>
                    <a:pt x="76" y="1"/>
                  </a:cubicBezTo>
                  <a:cubicBezTo>
                    <a:pt x="87" y="1"/>
                    <a:pt x="87" y="1"/>
                    <a:pt x="87" y="1"/>
                  </a:cubicBezTo>
                  <a:cubicBezTo>
                    <a:pt x="87" y="4"/>
                    <a:pt x="87" y="4"/>
                    <a:pt x="87" y="4"/>
                  </a:cubicBezTo>
                  <a:cubicBezTo>
                    <a:pt x="149" y="4"/>
                    <a:pt x="149" y="4"/>
                    <a:pt x="149" y="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85" name="TROUP"/>
            <p:cNvSpPr>
              <a:spLocks/>
            </p:cNvSpPr>
            <p:nvPr/>
          </p:nvSpPr>
          <p:spPr bwMode="auto">
            <a:xfrm>
              <a:off x="2554288" y="2838450"/>
              <a:ext cx="376238" cy="414338"/>
            </a:xfrm>
            <a:custGeom>
              <a:avLst/>
              <a:gdLst>
                <a:gd name="T0" fmla="*/ 21 w 158"/>
                <a:gd name="T1" fmla="*/ 174 h 174"/>
                <a:gd name="T2" fmla="*/ 156 w 158"/>
                <a:gd name="T3" fmla="*/ 174 h 174"/>
                <a:gd name="T4" fmla="*/ 156 w 158"/>
                <a:gd name="T5" fmla="*/ 174 h 174"/>
                <a:gd name="T6" fmla="*/ 158 w 158"/>
                <a:gd name="T7" fmla="*/ 0 h 174"/>
                <a:gd name="T8" fmla="*/ 158 w 158"/>
                <a:gd name="T9" fmla="*/ 0 h 174"/>
                <a:gd name="T10" fmla="*/ 125 w 158"/>
                <a:gd name="T11" fmla="*/ 0 h 174"/>
                <a:gd name="T12" fmla="*/ 125 w 158"/>
                <a:gd name="T13" fmla="*/ 0 h 174"/>
                <a:gd name="T14" fmla="*/ 69 w 158"/>
                <a:gd name="T15" fmla="*/ 25 h 174"/>
                <a:gd name="T16" fmla="*/ 63 w 158"/>
                <a:gd name="T17" fmla="*/ 22 h 174"/>
                <a:gd name="T18" fmla="*/ 60 w 158"/>
                <a:gd name="T19" fmla="*/ 17 h 174"/>
                <a:gd name="T20" fmla="*/ 53 w 158"/>
                <a:gd name="T21" fmla="*/ 24 h 174"/>
                <a:gd name="T22" fmla="*/ 48 w 158"/>
                <a:gd name="T23" fmla="*/ 30 h 174"/>
                <a:gd name="T24" fmla="*/ 46 w 158"/>
                <a:gd name="T25" fmla="*/ 32 h 174"/>
                <a:gd name="T26" fmla="*/ 0 w 158"/>
                <a:gd name="T27" fmla="*/ 48 h 174"/>
                <a:gd name="T28" fmla="*/ 0 w 158"/>
                <a:gd name="T29" fmla="*/ 48 h 174"/>
                <a:gd name="T30" fmla="*/ 21 w 158"/>
                <a:gd name="T3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74">
                  <a:moveTo>
                    <a:pt x="21" y="174"/>
                  </a:moveTo>
                  <a:cubicBezTo>
                    <a:pt x="156" y="174"/>
                    <a:pt x="156" y="174"/>
                    <a:pt x="156" y="174"/>
                  </a:cubicBezTo>
                  <a:cubicBezTo>
                    <a:pt x="156" y="174"/>
                    <a:pt x="156" y="174"/>
                    <a:pt x="156" y="174"/>
                  </a:cubicBezTo>
                  <a:cubicBezTo>
                    <a:pt x="158" y="0"/>
                    <a:pt x="158" y="0"/>
                    <a:pt x="158" y="0"/>
                  </a:cubicBezTo>
                  <a:cubicBezTo>
                    <a:pt x="158" y="0"/>
                    <a:pt x="158" y="0"/>
                    <a:pt x="158" y="0"/>
                  </a:cubicBezTo>
                  <a:cubicBezTo>
                    <a:pt x="125" y="0"/>
                    <a:pt x="125" y="0"/>
                    <a:pt x="125" y="0"/>
                  </a:cubicBezTo>
                  <a:cubicBezTo>
                    <a:pt x="125" y="0"/>
                    <a:pt x="125" y="0"/>
                    <a:pt x="125" y="0"/>
                  </a:cubicBezTo>
                  <a:cubicBezTo>
                    <a:pt x="69" y="25"/>
                    <a:pt x="69" y="25"/>
                    <a:pt x="69" y="25"/>
                  </a:cubicBezTo>
                  <a:cubicBezTo>
                    <a:pt x="67" y="25"/>
                    <a:pt x="64" y="24"/>
                    <a:pt x="63" y="22"/>
                  </a:cubicBezTo>
                  <a:cubicBezTo>
                    <a:pt x="63" y="20"/>
                    <a:pt x="62" y="18"/>
                    <a:pt x="60" y="17"/>
                  </a:cubicBezTo>
                  <a:cubicBezTo>
                    <a:pt x="56" y="12"/>
                    <a:pt x="54" y="21"/>
                    <a:pt x="53" y="24"/>
                  </a:cubicBezTo>
                  <a:cubicBezTo>
                    <a:pt x="52" y="25"/>
                    <a:pt x="50" y="30"/>
                    <a:pt x="48" y="30"/>
                  </a:cubicBezTo>
                  <a:cubicBezTo>
                    <a:pt x="48" y="31"/>
                    <a:pt x="47" y="31"/>
                    <a:pt x="46" y="32"/>
                  </a:cubicBezTo>
                  <a:cubicBezTo>
                    <a:pt x="0" y="48"/>
                    <a:pt x="0" y="48"/>
                    <a:pt x="0" y="48"/>
                  </a:cubicBezTo>
                  <a:cubicBezTo>
                    <a:pt x="0" y="48"/>
                    <a:pt x="0" y="48"/>
                    <a:pt x="0" y="48"/>
                  </a:cubicBezTo>
                  <a:cubicBezTo>
                    <a:pt x="21" y="174"/>
                    <a:pt x="21" y="174"/>
                    <a:pt x="21" y="17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86" name="HARALSON"/>
            <p:cNvSpPr>
              <a:spLocks/>
            </p:cNvSpPr>
            <p:nvPr/>
          </p:nvSpPr>
          <p:spPr bwMode="auto">
            <a:xfrm>
              <a:off x="2405063" y="2036763"/>
              <a:ext cx="349250" cy="296863"/>
            </a:xfrm>
            <a:custGeom>
              <a:avLst/>
              <a:gdLst>
                <a:gd name="T0" fmla="*/ 30 w 220"/>
                <a:gd name="T1" fmla="*/ 187 h 187"/>
                <a:gd name="T2" fmla="*/ 66 w 220"/>
                <a:gd name="T3" fmla="*/ 187 h 187"/>
                <a:gd name="T4" fmla="*/ 156 w 220"/>
                <a:gd name="T5" fmla="*/ 153 h 187"/>
                <a:gd name="T6" fmla="*/ 165 w 220"/>
                <a:gd name="T7" fmla="*/ 153 h 187"/>
                <a:gd name="T8" fmla="*/ 165 w 220"/>
                <a:gd name="T9" fmla="*/ 160 h 187"/>
                <a:gd name="T10" fmla="*/ 175 w 220"/>
                <a:gd name="T11" fmla="*/ 160 h 187"/>
                <a:gd name="T12" fmla="*/ 213 w 220"/>
                <a:gd name="T13" fmla="*/ 142 h 187"/>
                <a:gd name="T14" fmla="*/ 213 w 220"/>
                <a:gd name="T15" fmla="*/ 70 h 187"/>
                <a:gd name="T16" fmla="*/ 220 w 220"/>
                <a:gd name="T17" fmla="*/ 70 h 187"/>
                <a:gd name="T18" fmla="*/ 220 w 220"/>
                <a:gd name="T19" fmla="*/ 69 h 187"/>
                <a:gd name="T20" fmla="*/ 220 w 220"/>
                <a:gd name="T21" fmla="*/ 0 h 187"/>
                <a:gd name="T22" fmla="*/ 213 w 220"/>
                <a:gd name="T23" fmla="*/ 0 h 187"/>
                <a:gd name="T24" fmla="*/ 213 w 220"/>
                <a:gd name="T25" fmla="*/ 0 h 187"/>
                <a:gd name="T26" fmla="*/ 114 w 220"/>
                <a:gd name="T27" fmla="*/ 0 h 187"/>
                <a:gd name="T28" fmla="*/ 114 w 220"/>
                <a:gd name="T29" fmla="*/ 9 h 187"/>
                <a:gd name="T30" fmla="*/ 0 w 220"/>
                <a:gd name="T31" fmla="*/ 9 h 187"/>
                <a:gd name="T32" fmla="*/ 0 w 220"/>
                <a:gd name="T33" fmla="*/ 9 h 187"/>
                <a:gd name="T34" fmla="*/ 30 w 220"/>
                <a:gd name="T35" fmla="*/ 187 h 187"/>
                <a:gd name="T36" fmla="*/ 30 w 220"/>
                <a:gd name="T3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 h="187">
                  <a:moveTo>
                    <a:pt x="30" y="187"/>
                  </a:moveTo>
                  <a:lnTo>
                    <a:pt x="66" y="187"/>
                  </a:lnTo>
                  <a:lnTo>
                    <a:pt x="156" y="153"/>
                  </a:lnTo>
                  <a:lnTo>
                    <a:pt x="165" y="153"/>
                  </a:lnTo>
                  <a:lnTo>
                    <a:pt x="165" y="160"/>
                  </a:lnTo>
                  <a:lnTo>
                    <a:pt x="175" y="160"/>
                  </a:lnTo>
                  <a:lnTo>
                    <a:pt x="213" y="142"/>
                  </a:lnTo>
                  <a:lnTo>
                    <a:pt x="213" y="70"/>
                  </a:lnTo>
                  <a:lnTo>
                    <a:pt x="220" y="70"/>
                  </a:lnTo>
                  <a:lnTo>
                    <a:pt x="220" y="69"/>
                  </a:lnTo>
                  <a:lnTo>
                    <a:pt x="220" y="0"/>
                  </a:lnTo>
                  <a:lnTo>
                    <a:pt x="213" y="0"/>
                  </a:lnTo>
                  <a:lnTo>
                    <a:pt x="213" y="0"/>
                  </a:lnTo>
                  <a:lnTo>
                    <a:pt x="114" y="0"/>
                  </a:lnTo>
                  <a:lnTo>
                    <a:pt x="114" y="9"/>
                  </a:lnTo>
                  <a:lnTo>
                    <a:pt x="0" y="9"/>
                  </a:lnTo>
                  <a:lnTo>
                    <a:pt x="0" y="9"/>
                  </a:lnTo>
                  <a:lnTo>
                    <a:pt x="30" y="187"/>
                  </a:lnTo>
                  <a:lnTo>
                    <a:pt x="30" y="187"/>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87" name="WHITFIELD"/>
            <p:cNvSpPr>
              <a:spLocks/>
            </p:cNvSpPr>
            <p:nvPr/>
          </p:nvSpPr>
          <p:spPr bwMode="auto">
            <a:xfrm>
              <a:off x="2628900" y="766763"/>
              <a:ext cx="354013" cy="436563"/>
            </a:xfrm>
            <a:custGeom>
              <a:avLst/>
              <a:gdLst>
                <a:gd name="T0" fmla="*/ 6 w 149"/>
                <a:gd name="T1" fmla="*/ 114 h 183"/>
                <a:gd name="T2" fmla="*/ 5 w 149"/>
                <a:gd name="T3" fmla="*/ 116 h 183"/>
                <a:gd name="T4" fmla="*/ 4 w 149"/>
                <a:gd name="T5" fmla="*/ 119 h 183"/>
                <a:gd name="T6" fmla="*/ 3 w 149"/>
                <a:gd name="T7" fmla="*/ 121 h 183"/>
                <a:gd name="T8" fmla="*/ 1 w 149"/>
                <a:gd name="T9" fmla="*/ 123 h 183"/>
                <a:gd name="T10" fmla="*/ 0 w 149"/>
                <a:gd name="T11" fmla="*/ 126 h 183"/>
                <a:gd name="T12" fmla="*/ 0 w 149"/>
                <a:gd name="T13" fmla="*/ 132 h 183"/>
                <a:gd name="T14" fmla="*/ 48 w 149"/>
                <a:gd name="T15" fmla="*/ 132 h 183"/>
                <a:gd name="T16" fmla="*/ 48 w 149"/>
                <a:gd name="T17" fmla="*/ 183 h 183"/>
                <a:gd name="T18" fmla="*/ 48 w 149"/>
                <a:gd name="T19" fmla="*/ 183 h 183"/>
                <a:gd name="T20" fmla="*/ 98 w 149"/>
                <a:gd name="T21" fmla="*/ 183 h 183"/>
                <a:gd name="T22" fmla="*/ 104 w 149"/>
                <a:gd name="T23" fmla="*/ 176 h 183"/>
                <a:gd name="T24" fmla="*/ 104 w 149"/>
                <a:gd name="T25" fmla="*/ 176 h 183"/>
                <a:gd name="T26" fmla="*/ 102 w 149"/>
                <a:gd name="T27" fmla="*/ 170 h 183"/>
                <a:gd name="T28" fmla="*/ 96 w 149"/>
                <a:gd name="T29" fmla="*/ 153 h 183"/>
                <a:gd name="T30" fmla="*/ 106 w 149"/>
                <a:gd name="T31" fmla="*/ 155 h 183"/>
                <a:gd name="T32" fmla="*/ 109 w 149"/>
                <a:gd name="T33" fmla="*/ 157 h 183"/>
                <a:gd name="T34" fmla="*/ 114 w 149"/>
                <a:gd name="T35" fmla="*/ 160 h 183"/>
                <a:gd name="T36" fmla="*/ 110 w 149"/>
                <a:gd name="T37" fmla="*/ 150 h 183"/>
                <a:gd name="T38" fmla="*/ 101 w 149"/>
                <a:gd name="T39" fmla="*/ 141 h 183"/>
                <a:gd name="T40" fmla="*/ 99 w 149"/>
                <a:gd name="T41" fmla="*/ 134 h 183"/>
                <a:gd name="T42" fmla="*/ 113 w 149"/>
                <a:gd name="T43" fmla="*/ 136 h 183"/>
                <a:gd name="T44" fmla="*/ 127 w 149"/>
                <a:gd name="T45" fmla="*/ 128 h 183"/>
                <a:gd name="T46" fmla="*/ 129 w 149"/>
                <a:gd name="T47" fmla="*/ 120 h 183"/>
                <a:gd name="T48" fmla="*/ 126 w 149"/>
                <a:gd name="T49" fmla="*/ 114 h 183"/>
                <a:gd name="T50" fmla="*/ 124 w 149"/>
                <a:gd name="T51" fmla="*/ 98 h 183"/>
                <a:gd name="T52" fmla="*/ 135 w 149"/>
                <a:gd name="T53" fmla="*/ 93 h 183"/>
                <a:gd name="T54" fmla="*/ 126 w 149"/>
                <a:gd name="T55" fmla="*/ 88 h 183"/>
                <a:gd name="T56" fmla="*/ 131 w 149"/>
                <a:gd name="T57" fmla="*/ 69 h 183"/>
                <a:gd name="T58" fmla="*/ 137 w 149"/>
                <a:gd name="T59" fmla="*/ 61 h 183"/>
                <a:gd name="T60" fmla="*/ 142 w 149"/>
                <a:gd name="T61" fmla="*/ 52 h 183"/>
                <a:gd name="T62" fmla="*/ 138 w 149"/>
                <a:gd name="T63" fmla="*/ 38 h 183"/>
                <a:gd name="T64" fmla="*/ 135 w 149"/>
                <a:gd name="T65" fmla="*/ 34 h 183"/>
                <a:gd name="T66" fmla="*/ 136 w 149"/>
                <a:gd name="T67" fmla="*/ 29 h 183"/>
                <a:gd name="T68" fmla="*/ 137 w 149"/>
                <a:gd name="T69" fmla="*/ 25 h 183"/>
                <a:gd name="T70" fmla="*/ 138 w 149"/>
                <a:gd name="T71" fmla="*/ 23 h 183"/>
                <a:gd name="T72" fmla="*/ 139 w 149"/>
                <a:gd name="T73" fmla="*/ 20 h 183"/>
                <a:gd name="T74" fmla="*/ 143 w 149"/>
                <a:gd name="T75" fmla="*/ 13 h 183"/>
                <a:gd name="T76" fmla="*/ 146 w 149"/>
                <a:gd name="T77" fmla="*/ 8 h 183"/>
                <a:gd name="T78" fmla="*/ 147 w 149"/>
                <a:gd name="T79" fmla="*/ 7 h 183"/>
                <a:gd name="T80" fmla="*/ 147 w 149"/>
                <a:gd name="T81" fmla="*/ 0 h 183"/>
                <a:gd name="T82" fmla="*/ 147 w 149"/>
                <a:gd name="T83" fmla="*/ 0 h 183"/>
                <a:gd name="T84" fmla="*/ 78 w 149"/>
                <a:gd name="T85" fmla="*/ 0 h 183"/>
                <a:gd name="T86" fmla="*/ 78 w 149"/>
                <a:gd name="T87" fmla="*/ 0 h 183"/>
                <a:gd name="T88" fmla="*/ 78 w 149"/>
                <a:gd name="T89" fmla="*/ 8 h 183"/>
                <a:gd name="T90" fmla="*/ 70 w 149"/>
                <a:gd name="T91" fmla="*/ 8 h 183"/>
                <a:gd name="T92" fmla="*/ 70 w 149"/>
                <a:gd name="T93" fmla="*/ 23 h 183"/>
                <a:gd name="T94" fmla="*/ 59 w 149"/>
                <a:gd name="T95" fmla="*/ 45 h 183"/>
                <a:gd name="T96" fmla="*/ 59 w 149"/>
                <a:gd name="T97" fmla="*/ 58 h 183"/>
                <a:gd name="T98" fmla="*/ 54 w 149"/>
                <a:gd name="T99" fmla="*/ 58 h 183"/>
                <a:gd name="T100" fmla="*/ 54 w 149"/>
                <a:gd name="T101" fmla="*/ 63 h 183"/>
                <a:gd name="T102" fmla="*/ 43 w 149"/>
                <a:gd name="T103" fmla="*/ 63 h 183"/>
                <a:gd name="T104" fmla="*/ 43 w 149"/>
                <a:gd name="T105" fmla="*/ 84 h 183"/>
                <a:gd name="T106" fmla="*/ 27 w 149"/>
                <a:gd name="T107" fmla="*/ 84 h 183"/>
                <a:gd name="T108" fmla="*/ 25 w 149"/>
                <a:gd name="T109" fmla="*/ 84 h 183"/>
                <a:gd name="T110" fmla="*/ 23 w 149"/>
                <a:gd name="T111" fmla="*/ 86 h 183"/>
                <a:gd name="T112" fmla="*/ 21 w 149"/>
                <a:gd name="T113" fmla="*/ 87 h 183"/>
                <a:gd name="T114" fmla="*/ 18 w 149"/>
                <a:gd name="T115" fmla="*/ 85 h 183"/>
                <a:gd name="T116" fmla="*/ 14 w 149"/>
                <a:gd name="T117" fmla="*/ 85 h 183"/>
                <a:gd name="T118" fmla="*/ 10 w 149"/>
                <a:gd name="T119" fmla="*/ 104 h 183"/>
                <a:gd name="T120" fmla="*/ 6 w 149"/>
                <a:gd name="T121" fmla="*/ 11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9" h="183">
                  <a:moveTo>
                    <a:pt x="6" y="114"/>
                  </a:moveTo>
                  <a:cubicBezTo>
                    <a:pt x="6" y="115"/>
                    <a:pt x="6" y="115"/>
                    <a:pt x="5" y="116"/>
                  </a:cubicBezTo>
                  <a:cubicBezTo>
                    <a:pt x="5" y="117"/>
                    <a:pt x="5" y="118"/>
                    <a:pt x="4" y="119"/>
                  </a:cubicBezTo>
                  <a:cubicBezTo>
                    <a:pt x="4" y="120"/>
                    <a:pt x="3" y="120"/>
                    <a:pt x="3" y="121"/>
                  </a:cubicBezTo>
                  <a:cubicBezTo>
                    <a:pt x="2" y="122"/>
                    <a:pt x="1" y="123"/>
                    <a:pt x="1" y="123"/>
                  </a:cubicBezTo>
                  <a:cubicBezTo>
                    <a:pt x="0" y="124"/>
                    <a:pt x="0" y="125"/>
                    <a:pt x="0" y="126"/>
                  </a:cubicBezTo>
                  <a:cubicBezTo>
                    <a:pt x="0" y="132"/>
                    <a:pt x="0" y="132"/>
                    <a:pt x="0" y="132"/>
                  </a:cubicBezTo>
                  <a:cubicBezTo>
                    <a:pt x="48" y="132"/>
                    <a:pt x="48" y="132"/>
                    <a:pt x="48" y="132"/>
                  </a:cubicBezTo>
                  <a:cubicBezTo>
                    <a:pt x="48" y="183"/>
                    <a:pt x="48" y="183"/>
                    <a:pt x="48" y="183"/>
                  </a:cubicBezTo>
                  <a:cubicBezTo>
                    <a:pt x="48" y="183"/>
                    <a:pt x="48" y="183"/>
                    <a:pt x="48" y="183"/>
                  </a:cubicBezTo>
                  <a:cubicBezTo>
                    <a:pt x="98" y="183"/>
                    <a:pt x="98" y="183"/>
                    <a:pt x="98" y="183"/>
                  </a:cubicBezTo>
                  <a:cubicBezTo>
                    <a:pt x="104" y="176"/>
                    <a:pt x="104" y="176"/>
                    <a:pt x="104" y="176"/>
                  </a:cubicBezTo>
                  <a:cubicBezTo>
                    <a:pt x="104" y="176"/>
                    <a:pt x="104" y="176"/>
                    <a:pt x="104" y="176"/>
                  </a:cubicBezTo>
                  <a:cubicBezTo>
                    <a:pt x="102" y="170"/>
                    <a:pt x="102" y="170"/>
                    <a:pt x="102" y="170"/>
                  </a:cubicBezTo>
                  <a:cubicBezTo>
                    <a:pt x="101" y="168"/>
                    <a:pt x="87" y="151"/>
                    <a:pt x="96" y="153"/>
                  </a:cubicBezTo>
                  <a:cubicBezTo>
                    <a:pt x="99" y="154"/>
                    <a:pt x="102" y="154"/>
                    <a:pt x="106" y="155"/>
                  </a:cubicBezTo>
                  <a:cubicBezTo>
                    <a:pt x="107" y="155"/>
                    <a:pt x="108" y="156"/>
                    <a:pt x="109" y="157"/>
                  </a:cubicBezTo>
                  <a:cubicBezTo>
                    <a:pt x="110" y="158"/>
                    <a:pt x="112" y="161"/>
                    <a:pt x="114" y="160"/>
                  </a:cubicBezTo>
                  <a:cubicBezTo>
                    <a:pt x="114" y="156"/>
                    <a:pt x="112" y="153"/>
                    <a:pt x="110" y="150"/>
                  </a:cubicBezTo>
                  <a:cubicBezTo>
                    <a:pt x="107" y="148"/>
                    <a:pt x="104" y="144"/>
                    <a:pt x="101" y="141"/>
                  </a:cubicBezTo>
                  <a:cubicBezTo>
                    <a:pt x="100" y="140"/>
                    <a:pt x="90" y="134"/>
                    <a:pt x="99" y="134"/>
                  </a:cubicBezTo>
                  <a:cubicBezTo>
                    <a:pt x="104" y="134"/>
                    <a:pt x="109" y="135"/>
                    <a:pt x="113" y="136"/>
                  </a:cubicBezTo>
                  <a:cubicBezTo>
                    <a:pt x="117" y="138"/>
                    <a:pt x="131" y="135"/>
                    <a:pt x="127" y="128"/>
                  </a:cubicBezTo>
                  <a:cubicBezTo>
                    <a:pt x="123" y="122"/>
                    <a:pt x="119" y="123"/>
                    <a:pt x="129" y="120"/>
                  </a:cubicBezTo>
                  <a:cubicBezTo>
                    <a:pt x="132" y="120"/>
                    <a:pt x="127" y="115"/>
                    <a:pt x="126" y="114"/>
                  </a:cubicBezTo>
                  <a:cubicBezTo>
                    <a:pt x="122" y="110"/>
                    <a:pt x="118" y="102"/>
                    <a:pt x="124" y="98"/>
                  </a:cubicBezTo>
                  <a:cubicBezTo>
                    <a:pt x="126" y="97"/>
                    <a:pt x="135" y="94"/>
                    <a:pt x="135" y="93"/>
                  </a:cubicBezTo>
                  <a:cubicBezTo>
                    <a:pt x="137" y="87"/>
                    <a:pt x="128" y="89"/>
                    <a:pt x="126" y="88"/>
                  </a:cubicBezTo>
                  <a:cubicBezTo>
                    <a:pt x="124" y="87"/>
                    <a:pt x="130" y="71"/>
                    <a:pt x="131" y="69"/>
                  </a:cubicBezTo>
                  <a:cubicBezTo>
                    <a:pt x="133" y="67"/>
                    <a:pt x="136" y="64"/>
                    <a:pt x="137" y="61"/>
                  </a:cubicBezTo>
                  <a:cubicBezTo>
                    <a:pt x="143" y="60"/>
                    <a:pt x="149" y="60"/>
                    <a:pt x="142" y="52"/>
                  </a:cubicBezTo>
                  <a:cubicBezTo>
                    <a:pt x="138" y="47"/>
                    <a:pt x="139" y="43"/>
                    <a:pt x="138" y="38"/>
                  </a:cubicBezTo>
                  <a:cubicBezTo>
                    <a:pt x="137" y="37"/>
                    <a:pt x="136" y="35"/>
                    <a:pt x="135" y="34"/>
                  </a:cubicBezTo>
                  <a:cubicBezTo>
                    <a:pt x="135" y="32"/>
                    <a:pt x="136" y="31"/>
                    <a:pt x="136" y="29"/>
                  </a:cubicBezTo>
                  <a:cubicBezTo>
                    <a:pt x="136" y="28"/>
                    <a:pt x="137" y="27"/>
                    <a:pt x="137" y="25"/>
                  </a:cubicBezTo>
                  <a:cubicBezTo>
                    <a:pt x="137" y="25"/>
                    <a:pt x="137" y="23"/>
                    <a:pt x="138" y="23"/>
                  </a:cubicBezTo>
                  <a:cubicBezTo>
                    <a:pt x="138" y="22"/>
                    <a:pt x="139" y="21"/>
                    <a:pt x="139" y="20"/>
                  </a:cubicBezTo>
                  <a:cubicBezTo>
                    <a:pt x="140" y="18"/>
                    <a:pt x="142" y="16"/>
                    <a:pt x="143" y="13"/>
                  </a:cubicBezTo>
                  <a:cubicBezTo>
                    <a:pt x="144" y="12"/>
                    <a:pt x="145" y="10"/>
                    <a:pt x="146" y="8"/>
                  </a:cubicBezTo>
                  <a:cubicBezTo>
                    <a:pt x="146" y="8"/>
                    <a:pt x="147" y="8"/>
                    <a:pt x="147" y="7"/>
                  </a:cubicBezTo>
                  <a:cubicBezTo>
                    <a:pt x="147" y="0"/>
                    <a:pt x="147" y="0"/>
                    <a:pt x="147" y="0"/>
                  </a:cubicBezTo>
                  <a:cubicBezTo>
                    <a:pt x="147" y="0"/>
                    <a:pt x="147" y="0"/>
                    <a:pt x="147" y="0"/>
                  </a:cubicBezTo>
                  <a:cubicBezTo>
                    <a:pt x="78" y="0"/>
                    <a:pt x="78" y="0"/>
                    <a:pt x="78" y="0"/>
                  </a:cubicBezTo>
                  <a:cubicBezTo>
                    <a:pt x="78" y="0"/>
                    <a:pt x="78" y="0"/>
                    <a:pt x="78" y="0"/>
                  </a:cubicBezTo>
                  <a:cubicBezTo>
                    <a:pt x="78" y="8"/>
                    <a:pt x="78" y="8"/>
                    <a:pt x="78" y="8"/>
                  </a:cubicBezTo>
                  <a:cubicBezTo>
                    <a:pt x="70" y="8"/>
                    <a:pt x="70" y="8"/>
                    <a:pt x="70" y="8"/>
                  </a:cubicBezTo>
                  <a:cubicBezTo>
                    <a:pt x="70" y="23"/>
                    <a:pt x="70" y="23"/>
                    <a:pt x="70" y="23"/>
                  </a:cubicBezTo>
                  <a:cubicBezTo>
                    <a:pt x="59" y="45"/>
                    <a:pt x="59" y="45"/>
                    <a:pt x="59" y="45"/>
                  </a:cubicBezTo>
                  <a:cubicBezTo>
                    <a:pt x="59" y="58"/>
                    <a:pt x="59" y="58"/>
                    <a:pt x="59" y="58"/>
                  </a:cubicBezTo>
                  <a:cubicBezTo>
                    <a:pt x="54" y="58"/>
                    <a:pt x="54" y="58"/>
                    <a:pt x="54" y="58"/>
                  </a:cubicBezTo>
                  <a:cubicBezTo>
                    <a:pt x="54" y="63"/>
                    <a:pt x="54" y="63"/>
                    <a:pt x="54" y="63"/>
                  </a:cubicBezTo>
                  <a:cubicBezTo>
                    <a:pt x="43" y="63"/>
                    <a:pt x="43" y="63"/>
                    <a:pt x="43" y="63"/>
                  </a:cubicBezTo>
                  <a:cubicBezTo>
                    <a:pt x="43" y="84"/>
                    <a:pt x="43" y="84"/>
                    <a:pt x="43" y="84"/>
                  </a:cubicBezTo>
                  <a:cubicBezTo>
                    <a:pt x="27" y="84"/>
                    <a:pt x="27" y="84"/>
                    <a:pt x="27" y="84"/>
                  </a:cubicBezTo>
                  <a:cubicBezTo>
                    <a:pt x="25" y="84"/>
                    <a:pt x="25" y="84"/>
                    <a:pt x="25" y="84"/>
                  </a:cubicBezTo>
                  <a:cubicBezTo>
                    <a:pt x="24" y="85"/>
                    <a:pt x="23" y="85"/>
                    <a:pt x="23" y="86"/>
                  </a:cubicBezTo>
                  <a:cubicBezTo>
                    <a:pt x="22" y="86"/>
                    <a:pt x="22" y="87"/>
                    <a:pt x="21" y="87"/>
                  </a:cubicBezTo>
                  <a:cubicBezTo>
                    <a:pt x="20" y="86"/>
                    <a:pt x="19" y="86"/>
                    <a:pt x="18" y="85"/>
                  </a:cubicBezTo>
                  <a:cubicBezTo>
                    <a:pt x="16" y="84"/>
                    <a:pt x="15" y="81"/>
                    <a:pt x="14" y="85"/>
                  </a:cubicBezTo>
                  <a:cubicBezTo>
                    <a:pt x="12" y="91"/>
                    <a:pt x="11" y="97"/>
                    <a:pt x="10" y="104"/>
                  </a:cubicBezTo>
                  <a:cubicBezTo>
                    <a:pt x="9" y="106"/>
                    <a:pt x="9" y="112"/>
                    <a:pt x="6" y="11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88" name="WEBSTER"/>
            <p:cNvSpPr>
              <a:spLocks/>
            </p:cNvSpPr>
            <p:nvPr/>
          </p:nvSpPr>
          <p:spPr bwMode="auto">
            <a:xfrm>
              <a:off x="3128964" y="4003675"/>
              <a:ext cx="223052" cy="361950"/>
            </a:xfrm>
            <a:custGeom>
              <a:avLst/>
              <a:gdLst>
                <a:gd name="connsiteX0" fmla="*/ 223593 w 226625"/>
                <a:gd name="connsiteY0" fmla="*/ 101167 h 361950"/>
                <a:gd name="connsiteX1" fmla="*/ 226625 w 226625"/>
                <a:gd name="connsiteY1" fmla="*/ 76200 h 361950"/>
                <a:gd name="connsiteX2" fmla="*/ 223837 w 226625"/>
                <a:gd name="connsiteY2" fmla="*/ 95250 h 361950"/>
                <a:gd name="connsiteX3" fmla="*/ 223593 w 226625"/>
                <a:gd name="connsiteY3" fmla="*/ 101167 h 361950"/>
                <a:gd name="connsiteX4" fmla="*/ 0 w 226625"/>
                <a:gd name="connsiteY4" fmla="*/ 0 h 361950"/>
                <a:gd name="connsiteX5" fmla="*/ 38059 w 226625"/>
                <a:gd name="connsiteY5" fmla="*/ 0 h 361950"/>
                <a:gd name="connsiteX6" fmla="*/ 57088 w 226625"/>
                <a:gd name="connsiteY6" fmla="*/ 23813 h 361950"/>
                <a:gd name="connsiteX7" fmla="*/ 57088 w 226625"/>
                <a:gd name="connsiteY7" fmla="*/ 50006 h 361950"/>
                <a:gd name="connsiteX8" fmla="*/ 92767 w 226625"/>
                <a:gd name="connsiteY8" fmla="*/ 50006 h 361950"/>
                <a:gd name="connsiteX9" fmla="*/ 92767 w 226625"/>
                <a:gd name="connsiteY9" fmla="*/ 64592 h 361950"/>
                <a:gd name="connsiteX10" fmla="*/ 92767 w 226625"/>
                <a:gd name="connsiteY10" fmla="*/ 66675 h 361950"/>
                <a:gd name="connsiteX11" fmla="*/ 114175 w 226625"/>
                <a:gd name="connsiteY11" fmla="*/ 66675 h 361950"/>
                <a:gd name="connsiteX12" fmla="*/ 114175 w 226625"/>
                <a:gd name="connsiteY12" fmla="*/ 88106 h 361950"/>
                <a:gd name="connsiteX13" fmla="*/ 128745 w 226625"/>
                <a:gd name="connsiteY13" fmla="*/ 88106 h 361950"/>
                <a:gd name="connsiteX14" fmla="*/ 130826 w 226625"/>
                <a:gd name="connsiteY14" fmla="*/ 88106 h 361950"/>
                <a:gd name="connsiteX15" fmla="*/ 130826 w 226625"/>
                <a:gd name="connsiteY15" fmla="*/ 114300 h 361950"/>
                <a:gd name="connsiteX16" fmla="*/ 223052 w 226625"/>
                <a:gd name="connsiteY16" fmla="*/ 114300 h 361950"/>
                <a:gd name="connsiteX17" fmla="*/ 214624 w 226625"/>
                <a:gd name="connsiteY17" fmla="*/ 318658 h 361950"/>
                <a:gd name="connsiteX18" fmla="*/ 211700 w 226625"/>
                <a:gd name="connsiteY18" fmla="*/ 316706 h 361950"/>
                <a:gd name="connsiteX19" fmla="*/ 211700 w 226625"/>
                <a:gd name="connsiteY19" fmla="*/ 331292 h 361950"/>
                <a:gd name="connsiteX20" fmla="*/ 211700 w 226625"/>
                <a:gd name="connsiteY20" fmla="*/ 333375 h 361950"/>
                <a:gd name="connsiteX21" fmla="*/ 211700 w 226625"/>
                <a:gd name="connsiteY21" fmla="*/ 342900 h 361950"/>
                <a:gd name="connsiteX22" fmla="*/ 211700 w 226625"/>
                <a:gd name="connsiteY22" fmla="*/ 345281 h 361950"/>
                <a:gd name="connsiteX23" fmla="*/ 202185 w 226625"/>
                <a:gd name="connsiteY23" fmla="*/ 361950 h 361950"/>
                <a:gd name="connsiteX24" fmla="*/ 59466 w 226625"/>
                <a:gd name="connsiteY24" fmla="*/ 361950 h 361950"/>
                <a:gd name="connsiteX25" fmla="*/ 9515 w 226625"/>
                <a:gd name="connsiteY25" fmla="*/ 361950 h 361950"/>
                <a:gd name="connsiteX26" fmla="*/ 9515 w 226625"/>
                <a:gd name="connsiteY26" fmla="*/ 290513 h 361950"/>
                <a:gd name="connsiteX27" fmla="*/ 4757 w 226625"/>
                <a:gd name="connsiteY27" fmla="*/ 245269 h 361950"/>
                <a:gd name="connsiteX28" fmla="*/ 7136 w 226625"/>
                <a:gd name="connsiteY28" fmla="*/ 245269 h 361950"/>
                <a:gd name="connsiteX29" fmla="*/ 19029 w 226625"/>
                <a:gd name="connsiteY29" fmla="*/ 216694 h 361950"/>
                <a:gd name="connsiteX30" fmla="*/ 19029 w 226625"/>
                <a:gd name="connsiteY30" fmla="*/ 157163 h 361950"/>
                <a:gd name="connsiteX31" fmla="*/ 14272 w 226625"/>
                <a:gd name="connsiteY31" fmla="*/ 95250 h 361950"/>
                <a:gd name="connsiteX32" fmla="*/ 14272 w 226625"/>
                <a:gd name="connsiteY32" fmla="*/ 83344 h 361950"/>
                <a:gd name="connsiteX33" fmla="*/ 19029 w 226625"/>
                <a:gd name="connsiteY33" fmla="*/ 50006 h 361950"/>
                <a:gd name="connsiteX34" fmla="*/ 19029 w 226625"/>
                <a:gd name="connsiteY34" fmla="*/ 14288 h 361950"/>
                <a:gd name="connsiteX35" fmla="*/ 0 w 226625"/>
                <a:gd name="connsiteY35" fmla="*/ 0 h 361950"/>
                <a:gd name="connsiteX0" fmla="*/ 223593 w 223837"/>
                <a:gd name="connsiteY0" fmla="*/ 101167 h 361950"/>
                <a:gd name="connsiteX1" fmla="*/ 223837 w 223837"/>
                <a:gd name="connsiteY1" fmla="*/ 95250 h 361950"/>
                <a:gd name="connsiteX2" fmla="*/ 223593 w 223837"/>
                <a:gd name="connsiteY2" fmla="*/ 101167 h 361950"/>
                <a:gd name="connsiteX3" fmla="*/ 0 w 223837"/>
                <a:gd name="connsiteY3" fmla="*/ 0 h 361950"/>
                <a:gd name="connsiteX4" fmla="*/ 38059 w 223837"/>
                <a:gd name="connsiteY4" fmla="*/ 0 h 361950"/>
                <a:gd name="connsiteX5" fmla="*/ 57088 w 223837"/>
                <a:gd name="connsiteY5" fmla="*/ 23813 h 361950"/>
                <a:gd name="connsiteX6" fmla="*/ 57088 w 223837"/>
                <a:gd name="connsiteY6" fmla="*/ 50006 h 361950"/>
                <a:gd name="connsiteX7" fmla="*/ 92767 w 223837"/>
                <a:gd name="connsiteY7" fmla="*/ 50006 h 361950"/>
                <a:gd name="connsiteX8" fmla="*/ 92767 w 223837"/>
                <a:gd name="connsiteY8" fmla="*/ 64592 h 361950"/>
                <a:gd name="connsiteX9" fmla="*/ 92767 w 223837"/>
                <a:gd name="connsiteY9" fmla="*/ 66675 h 361950"/>
                <a:gd name="connsiteX10" fmla="*/ 114175 w 223837"/>
                <a:gd name="connsiteY10" fmla="*/ 66675 h 361950"/>
                <a:gd name="connsiteX11" fmla="*/ 114175 w 223837"/>
                <a:gd name="connsiteY11" fmla="*/ 88106 h 361950"/>
                <a:gd name="connsiteX12" fmla="*/ 128745 w 223837"/>
                <a:gd name="connsiteY12" fmla="*/ 88106 h 361950"/>
                <a:gd name="connsiteX13" fmla="*/ 130826 w 223837"/>
                <a:gd name="connsiteY13" fmla="*/ 88106 h 361950"/>
                <a:gd name="connsiteX14" fmla="*/ 130826 w 223837"/>
                <a:gd name="connsiteY14" fmla="*/ 114300 h 361950"/>
                <a:gd name="connsiteX15" fmla="*/ 223052 w 223837"/>
                <a:gd name="connsiteY15" fmla="*/ 114300 h 361950"/>
                <a:gd name="connsiteX16" fmla="*/ 214624 w 223837"/>
                <a:gd name="connsiteY16" fmla="*/ 318658 h 361950"/>
                <a:gd name="connsiteX17" fmla="*/ 211700 w 223837"/>
                <a:gd name="connsiteY17" fmla="*/ 316706 h 361950"/>
                <a:gd name="connsiteX18" fmla="*/ 211700 w 223837"/>
                <a:gd name="connsiteY18" fmla="*/ 331292 h 361950"/>
                <a:gd name="connsiteX19" fmla="*/ 211700 w 223837"/>
                <a:gd name="connsiteY19" fmla="*/ 333375 h 361950"/>
                <a:gd name="connsiteX20" fmla="*/ 211700 w 223837"/>
                <a:gd name="connsiteY20" fmla="*/ 342900 h 361950"/>
                <a:gd name="connsiteX21" fmla="*/ 211700 w 223837"/>
                <a:gd name="connsiteY21" fmla="*/ 345281 h 361950"/>
                <a:gd name="connsiteX22" fmla="*/ 202185 w 223837"/>
                <a:gd name="connsiteY22" fmla="*/ 361950 h 361950"/>
                <a:gd name="connsiteX23" fmla="*/ 59466 w 223837"/>
                <a:gd name="connsiteY23" fmla="*/ 361950 h 361950"/>
                <a:gd name="connsiteX24" fmla="*/ 9515 w 223837"/>
                <a:gd name="connsiteY24" fmla="*/ 361950 h 361950"/>
                <a:gd name="connsiteX25" fmla="*/ 9515 w 223837"/>
                <a:gd name="connsiteY25" fmla="*/ 290513 h 361950"/>
                <a:gd name="connsiteX26" fmla="*/ 4757 w 223837"/>
                <a:gd name="connsiteY26" fmla="*/ 245269 h 361950"/>
                <a:gd name="connsiteX27" fmla="*/ 7136 w 223837"/>
                <a:gd name="connsiteY27" fmla="*/ 245269 h 361950"/>
                <a:gd name="connsiteX28" fmla="*/ 19029 w 223837"/>
                <a:gd name="connsiteY28" fmla="*/ 216694 h 361950"/>
                <a:gd name="connsiteX29" fmla="*/ 19029 w 223837"/>
                <a:gd name="connsiteY29" fmla="*/ 157163 h 361950"/>
                <a:gd name="connsiteX30" fmla="*/ 14272 w 223837"/>
                <a:gd name="connsiteY30" fmla="*/ 95250 h 361950"/>
                <a:gd name="connsiteX31" fmla="*/ 14272 w 223837"/>
                <a:gd name="connsiteY31" fmla="*/ 83344 h 361950"/>
                <a:gd name="connsiteX32" fmla="*/ 19029 w 223837"/>
                <a:gd name="connsiteY32" fmla="*/ 50006 h 361950"/>
                <a:gd name="connsiteX33" fmla="*/ 19029 w 223837"/>
                <a:gd name="connsiteY33" fmla="*/ 14288 h 361950"/>
                <a:gd name="connsiteX34" fmla="*/ 0 w 223837"/>
                <a:gd name="connsiteY34" fmla="*/ 0 h 361950"/>
                <a:gd name="connsiteX0" fmla="*/ 0 w 223052"/>
                <a:gd name="connsiteY0" fmla="*/ 0 h 361950"/>
                <a:gd name="connsiteX1" fmla="*/ 38059 w 223052"/>
                <a:gd name="connsiteY1" fmla="*/ 0 h 361950"/>
                <a:gd name="connsiteX2" fmla="*/ 57088 w 223052"/>
                <a:gd name="connsiteY2" fmla="*/ 23813 h 361950"/>
                <a:gd name="connsiteX3" fmla="*/ 57088 w 223052"/>
                <a:gd name="connsiteY3" fmla="*/ 50006 h 361950"/>
                <a:gd name="connsiteX4" fmla="*/ 92767 w 223052"/>
                <a:gd name="connsiteY4" fmla="*/ 50006 h 361950"/>
                <a:gd name="connsiteX5" fmla="*/ 92767 w 223052"/>
                <a:gd name="connsiteY5" fmla="*/ 64592 h 361950"/>
                <a:gd name="connsiteX6" fmla="*/ 92767 w 223052"/>
                <a:gd name="connsiteY6" fmla="*/ 66675 h 361950"/>
                <a:gd name="connsiteX7" fmla="*/ 114175 w 223052"/>
                <a:gd name="connsiteY7" fmla="*/ 66675 h 361950"/>
                <a:gd name="connsiteX8" fmla="*/ 114175 w 223052"/>
                <a:gd name="connsiteY8" fmla="*/ 88106 h 361950"/>
                <a:gd name="connsiteX9" fmla="*/ 128745 w 223052"/>
                <a:gd name="connsiteY9" fmla="*/ 88106 h 361950"/>
                <a:gd name="connsiteX10" fmla="*/ 130826 w 223052"/>
                <a:gd name="connsiteY10" fmla="*/ 88106 h 361950"/>
                <a:gd name="connsiteX11" fmla="*/ 130826 w 223052"/>
                <a:gd name="connsiteY11" fmla="*/ 114300 h 361950"/>
                <a:gd name="connsiteX12" fmla="*/ 223052 w 223052"/>
                <a:gd name="connsiteY12" fmla="*/ 114300 h 361950"/>
                <a:gd name="connsiteX13" fmla="*/ 214624 w 223052"/>
                <a:gd name="connsiteY13" fmla="*/ 318658 h 361950"/>
                <a:gd name="connsiteX14" fmla="*/ 211700 w 223052"/>
                <a:gd name="connsiteY14" fmla="*/ 316706 h 361950"/>
                <a:gd name="connsiteX15" fmla="*/ 211700 w 223052"/>
                <a:gd name="connsiteY15" fmla="*/ 331292 h 361950"/>
                <a:gd name="connsiteX16" fmla="*/ 211700 w 223052"/>
                <a:gd name="connsiteY16" fmla="*/ 333375 h 361950"/>
                <a:gd name="connsiteX17" fmla="*/ 211700 w 223052"/>
                <a:gd name="connsiteY17" fmla="*/ 342900 h 361950"/>
                <a:gd name="connsiteX18" fmla="*/ 211700 w 223052"/>
                <a:gd name="connsiteY18" fmla="*/ 345281 h 361950"/>
                <a:gd name="connsiteX19" fmla="*/ 202185 w 223052"/>
                <a:gd name="connsiteY19" fmla="*/ 361950 h 361950"/>
                <a:gd name="connsiteX20" fmla="*/ 59466 w 223052"/>
                <a:gd name="connsiteY20" fmla="*/ 361950 h 361950"/>
                <a:gd name="connsiteX21" fmla="*/ 9515 w 223052"/>
                <a:gd name="connsiteY21" fmla="*/ 361950 h 361950"/>
                <a:gd name="connsiteX22" fmla="*/ 9515 w 223052"/>
                <a:gd name="connsiteY22" fmla="*/ 290513 h 361950"/>
                <a:gd name="connsiteX23" fmla="*/ 4757 w 223052"/>
                <a:gd name="connsiteY23" fmla="*/ 245269 h 361950"/>
                <a:gd name="connsiteX24" fmla="*/ 7136 w 223052"/>
                <a:gd name="connsiteY24" fmla="*/ 245269 h 361950"/>
                <a:gd name="connsiteX25" fmla="*/ 19029 w 223052"/>
                <a:gd name="connsiteY25" fmla="*/ 216694 h 361950"/>
                <a:gd name="connsiteX26" fmla="*/ 19029 w 223052"/>
                <a:gd name="connsiteY26" fmla="*/ 157163 h 361950"/>
                <a:gd name="connsiteX27" fmla="*/ 14272 w 223052"/>
                <a:gd name="connsiteY27" fmla="*/ 95250 h 361950"/>
                <a:gd name="connsiteX28" fmla="*/ 14272 w 223052"/>
                <a:gd name="connsiteY28" fmla="*/ 83344 h 361950"/>
                <a:gd name="connsiteX29" fmla="*/ 19029 w 223052"/>
                <a:gd name="connsiteY29" fmla="*/ 50006 h 361950"/>
                <a:gd name="connsiteX30" fmla="*/ 19029 w 223052"/>
                <a:gd name="connsiteY30" fmla="*/ 14288 h 361950"/>
                <a:gd name="connsiteX31" fmla="*/ 0 w 223052"/>
                <a:gd name="connsiteY31" fmla="*/ 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3052" h="361950">
                  <a:moveTo>
                    <a:pt x="0" y="0"/>
                  </a:moveTo>
                  <a:lnTo>
                    <a:pt x="38059" y="0"/>
                  </a:lnTo>
                  <a:lnTo>
                    <a:pt x="57088" y="23813"/>
                  </a:lnTo>
                  <a:lnTo>
                    <a:pt x="57088" y="50006"/>
                  </a:lnTo>
                  <a:lnTo>
                    <a:pt x="92767" y="50006"/>
                  </a:lnTo>
                  <a:lnTo>
                    <a:pt x="92767" y="64592"/>
                  </a:lnTo>
                  <a:lnTo>
                    <a:pt x="92767" y="66675"/>
                  </a:lnTo>
                  <a:lnTo>
                    <a:pt x="114175" y="66675"/>
                  </a:lnTo>
                  <a:lnTo>
                    <a:pt x="114175" y="88106"/>
                  </a:lnTo>
                  <a:lnTo>
                    <a:pt x="128745" y="88106"/>
                  </a:lnTo>
                  <a:lnTo>
                    <a:pt x="130826" y="88106"/>
                  </a:lnTo>
                  <a:lnTo>
                    <a:pt x="130826" y="114300"/>
                  </a:lnTo>
                  <a:lnTo>
                    <a:pt x="223052" y="114300"/>
                  </a:lnTo>
                  <a:lnTo>
                    <a:pt x="214624" y="318658"/>
                  </a:lnTo>
                  <a:cubicBezTo>
                    <a:pt x="213378" y="318387"/>
                    <a:pt x="212539" y="317546"/>
                    <a:pt x="211700" y="316706"/>
                  </a:cubicBezTo>
                  <a:lnTo>
                    <a:pt x="211700" y="331292"/>
                  </a:lnTo>
                  <a:lnTo>
                    <a:pt x="211700" y="333375"/>
                  </a:lnTo>
                  <a:lnTo>
                    <a:pt x="211700" y="342900"/>
                  </a:lnTo>
                  <a:lnTo>
                    <a:pt x="211700" y="345281"/>
                  </a:lnTo>
                  <a:cubicBezTo>
                    <a:pt x="206943" y="354806"/>
                    <a:pt x="206943" y="359569"/>
                    <a:pt x="202185" y="361950"/>
                  </a:cubicBezTo>
                  <a:lnTo>
                    <a:pt x="59466" y="361950"/>
                  </a:lnTo>
                  <a:lnTo>
                    <a:pt x="9515" y="361950"/>
                  </a:lnTo>
                  <a:cubicBezTo>
                    <a:pt x="7136" y="338138"/>
                    <a:pt x="14272" y="311944"/>
                    <a:pt x="9515" y="290513"/>
                  </a:cubicBezTo>
                  <a:cubicBezTo>
                    <a:pt x="2379" y="273844"/>
                    <a:pt x="4757" y="264319"/>
                    <a:pt x="4757" y="245269"/>
                  </a:cubicBezTo>
                  <a:lnTo>
                    <a:pt x="7136" y="245269"/>
                  </a:lnTo>
                  <a:cubicBezTo>
                    <a:pt x="21408" y="240506"/>
                    <a:pt x="19029" y="230981"/>
                    <a:pt x="19029" y="216694"/>
                  </a:cubicBezTo>
                  <a:cubicBezTo>
                    <a:pt x="19029" y="197644"/>
                    <a:pt x="14272" y="173831"/>
                    <a:pt x="19029" y="157163"/>
                  </a:cubicBezTo>
                  <a:cubicBezTo>
                    <a:pt x="19029" y="138113"/>
                    <a:pt x="21408" y="114300"/>
                    <a:pt x="14272" y="95250"/>
                  </a:cubicBezTo>
                  <a:lnTo>
                    <a:pt x="14272" y="83344"/>
                  </a:lnTo>
                  <a:cubicBezTo>
                    <a:pt x="21408" y="73819"/>
                    <a:pt x="19029" y="61913"/>
                    <a:pt x="19029" y="50006"/>
                  </a:cubicBezTo>
                  <a:lnTo>
                    <a:pt x="19029" y="14288"/>
                  </a:lnTo>
                  <a:cubicBezTo>
                    <a:pt x="14272" y="9525"/>
                    <a:pt x="4757" y="4763"/>
                    <a:pt x="0" y="0"/>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89" name="WALKER"/>
            <p:cNvSpPr>
              <a:spLocks/>
            </p:cNvSpPr>
            <p:nvPr/>
          </p:nvSpPr>
          <p:spPr bwMode="auto">
            <a:xfrm>
              <a:off x="2263775" y="766763"/>
              <a:ext cx="479425" cy="469900"/>
            </a:xfrm>
            <a:custGeom>
              <a:avLst/>
              <a:gdLst>
                <a:gd name="T0" fmla="*/ 177 w 201"/>
                <a:gd name="T1" fmla="*/ 197 h 197"/>
                <a:gd name="T2" fmla="*/ 192 w 201"/>
                <a:gd name="T3" fmla="*/ 197 h 197"/>
                <a:gd name="T4" fmla="*/ 192 w 201"/>
                <a:gd name="T5" fmla="*/ 197 h 197"/>
                <a:gd name="T6" fmla="*/ 198 w 201"/>
                <a:gd name="T7" fmla="*/ 197 h 197"/>
                <a:gd name="T8" fmla="*/ 198 w 201"/>
                <a:gd name="T9" fmla="*/ 183 h 197"/>
                <a:gd name="T10" fmla="*/ 201 w 201"/>
                <a:gd name="T11" fmla="*/ 183 h 197"/>
                <a:gd name="T12" fmla="*/ 201 w 201"/>
                <a:gd name="T13" fmla="*/ 183 h 197"/>
                <a:gd name="T14" fmla="*/ 201 w 201"/>
                <a:gd name="T15" fmla="*/ 132 h 197"/>
                <a:gd name="T16" fmla="*/ 153 w 201"/>
                <a:gd name="T17" fmla="*/ 132 h 197"/>
                <a:gd name="T18" fmla="*/ 153 w 201"/>
                <a:gd name="T19" fmla="*/ 126 h 197"/>
                <a:gd name="T20" fmla="*/ 154 w 201"/>
                <a:gd name="T21" fmla="*/ 123 h 197"/>
                <a:gd name="T22" fmla="*/ 156 w 201"/>
                <a:gd name="T23" fmla="*/ 121 h 197"/>
                <a:gd name="T24" fmla="*/ 157 w 201"/>
                <a:gd name="T25" fmla="*/ 119 h 197"/>
                <a:gd name="T26" fmla="*/ 158 w 201"/>
                <a:gd name="T27" fmla="*/ 116 h 197"/>
                <a:gd name="T28" fmla="*/ 159 w 201"/>
                <a:gd name="T29" fmla="*/ 114 h 197"/>
                <a:gd name="T30" fmla="*/ 159 w 201"/>
                <a:gd name="T31" fmla="*/ 114 h 197"/>
                <a:gd name="T32" fmla="*/ 159 w 201"/>
                <a:gd name="T33" fmla="*/ 112 h 197"/>
                <a:gd name="T34" fmla="*/ 158 w 201"/>
                <a:gd name="T35" fmla="*/ 111 h 197"/>
                <a:gd name="T36" fmla="*/ 158 w 201"/>
                <a:gd name="T37" fmla="*/ 110 h 197"/>
                <a:gd name="T38" fmla="*/ 157 w 201"/>
                <a:gd name="T39" fmla="*/ 109 h 197"/>
                <a:gd name="T40" fmla="*/ 156 w 201"/>
                <a:gd name="T41" fmla="*/ 106 h 197"/>
                <a:gd name="T42" fmla="*/ 137 w 201"/>
                <a:gd name="T43" fmla="*/ 106 h 197"/>
                <a:gd name="T44" fmla="*/ 137 w 201"/>
                <a:gd name="T45" fmla="*/ 66 h 197"/>
                <a:gd name="T46" fmla="*/ 112 w 201"/>
                <a:gd name="T47" fmla="*/ 66 h 197"/>
                <a:gd name="T48" fmla="*/ 112 w 201"/>
                <a:gd name="T49" fmla="*/ 0 h 197"/>
                <a:gd name="T50" fmla="*/ 112 w 201"/>
                <a:gd name="T51" fmla="*/ 0 h 197"/>
                <a:gd name="T52" fmla="*/ 71 w 201"/>
                <a:gd name="T53" fmla="*/ 0 h 197"/>
                <a:gd name="T54" fmla="*/ 71 w 201"/>
                <a:gd name="T55" fmla="*/ 0 h 197"/>
                <a:gd name="T56" fmla="*/ 36 w 201"/>
                <a:gd name="T57" fmla="*/ 73 h 197"/>
                <a:gd name="T58" fmla="*/ 36 w 201"/>
                <a:gd name="T59" fmla="*/ 114 h 197"/>
                <a:gd name="T60" fmla="*/ 33 w 201"/>
                <a:gd name="T61" fmla="*/ 117 h 197"/>
                <a:gd name="T62" fmla="*/ 33 w 201"/>
                <a:gd name="T63" fmla="*/ 118 h 197"/>
                <a:gd name="T64" fmla="*/ 30 w 201"/>
                <a:gd name="T65" fmla="*/ 126 h 197"/>
                <a:gd name="T66" fmla="*/ 27 w 201"/>
                <a:gd name="T67" fmla="*/ 135 h 197"/>
                <a:gd name="T68" fmla="*/ 23 w 201"/>
                <a:gd name="T69" fmla="*/ 140 h 197"/>
                <a:gd name="T70" fmla="*/ 19 w 201"/>
                <a:gd name="T71" fmla="*/ 148 h 197"/>
                <a:gd name="T72" fmla="*/ 15 w 201"/>
                <a:gd name="T73" fmla="*/ 162 h 197"/>
                <a:gd name="T74" fmla="*/ 8 w 201"/>
                <a:gd name="T75" fmla="*/ 172 h 197"/>
                <a:gd name="T76" fmla="*/ 0 w 201"/>
                <a:gd name="T77" fmla="*/ 180 h 197"/>
                <a:gd name="T78" fmla="*/ 0 w 201"/>
                <a:gd name="T79" fmla="*/ 180 h 197"/>
                <a:gd name="T80" fmla="*/ 2 w 201"/>
                <a:gd name="T81" fmla="*/ 197 h 197"/>
                <a:gd name="T82" fmla="*/ 2 w 201"/>
                <a:gd name="T83" fmla="*/ 197 h 197"/>
                <a:gd name="T84" fmla="*/ 177 w 201"/>
                <a:gd name="T8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1" h="197">
                  <a:moveTo>
                    <a:pt x="177" y="197"/>
                  </a:moveTo>
                  <a:cubicBezTo>
                    <a:pt x="192" y="197"/>
                    <a:pt x="192" y="197"/>
                    <a:pt x="192" y="197"/>
                  </a:cubicBezTo>
                  <a:cubicBezTo>
                    <a:pt x="192" y="197"/>
                    <a:pt x="192" y="197"/>
                    <a:pt x="192" y="197"/>
                  </a:cubicBezTo>
                  <a:cubicBezTo>
                    <a:pt x="198" y="197"/>
                    <a:pt x="198" y="197"/>
                    <a:pt x="198" y="197"/>
                  </a:cubicBezTo>
                  <a:cubicBezTo>
                    <a:pt x="198" y="183"/>
                    <a:pt x="198" y="183"/>
                    <a:pt x="198" y="183"/>
                  </a:cubicBezTo>
                  <a:cubicBezTo>
                    <a:pt x="201" y="183"/>
                    <a:pt x="201" y="183"/>
                    <a:pt x="201" y="183"/>
                  </a:cubicBezTo>
                  <a:cubicBezTo>
                    <a:pt x="201" y="183"/>
                    <a:pt x="201" y="183"/>
                    <a:pt x="201" y="183"/>
                  </a:cubicBezTo>
                  <a:cubicBezTo>
                    <a:pt x="201" y="132"/>
                    <a:pt x="201" y="132"/>
                    <a:pt x="201" y="132"/>
                  </a:cubicBezTo>
                  <a:cubicBezTo>
                    <a:pt x="153" y="132"/>
                    <a:pt x="153" y="132"/>
                    <a:pt x="153" y="132"/>
                  </a:cubicBezTo>
                  <a:cubicBezTo>
                    <a:pt x="153" y="126"/>
                    <a:pt x="153" y="126"/>
                    <a:pt x="153" y="126"/>
                  </a:cubicBezTo>
                  <a:cubicBezTo>
                    <a:pt x="153" y="125"/>
                    <a:pt x="153" y="124"/>
                    <a:pt x="154" y="123"/>
                  </a:cubicBezTo>
                  <a:cubicBezTo>
                    <a:pt x="154" y="123"/>
                    <a:pt x="155" y="122"/>
                    <a:pt x="156" y="121"/>
                  </a:cubicBezTo>
                  <a:cubicBezTo>
                    <a:pt x="156" y="120"/>
                    <a:pt x="157" y="120"/>
                    <a:pt x="157" y="119"/>
                  </a:cubicBezTo>
                  <a:cubicBezTo>
                    <a:pt x="158" y="118"/>
                    <a:pt x="158" y="117"/>
                    <a:pt x="158" y="116"/>
                  </a:cubicBezTo>
                  <a:cubicBezTo>
                    <a:pt x="159" y="115"/>
                    <a:pt x="159" y="115"/>
                    <a:pt x="159" y="114"/>
                  </a:cubicBezTo>
                  <a:cubicBezTo>
                    <a:pt x="159" y="114"/>
                    <a:pt x="159" y="114"/>
                    <a:pt x="159" y="114"/>
                  </a:cubicBezTo>
                  <a:cubicBezTo>
                    <a:pt x="159" y="113"/>
                    <a:pt x="159" y="113"/>
                    <a:pt x="159" y="112"/>
                  </a:cubicBezTo>
                  <a:cubicBezTo>
                    <a:pt x="158" y="112"/>
                    <a:pt x="158" y="111"/>
                    <a:pt x="158" y="111"/>
                  </a:cubicBezTo>
                  <a:cubicBezTo>
                    <a:pt x="158" y="110"/>
                    <a:pt x="158" y="110"/>
                    <a:pt x="158" y="110"/>
                  </a:cubicBezTo>
                  <a:cubicBezTo>
                    <a:pt x="158" y="109"/>
                    <a:pt x="158" y="109"/>
                    <a:pt x="157" y="109"/>
                  </a:cubicBezTo>
                  <a:cubicBezTo>
                    <a:pt x="157" y="108"/>
                    <a:pt x="157" y="107"/>
                    <a:pt x="156" y="106"/>
                  </a:cubicBezTo>
                  <a:cubicBezTo>
                    <a:pt x="137" y="106"/>
                    <a:pt x="137" y="106"/>
                    <a:pt x="137" y="106"/>
                  </a:cubicBezTo>
                  <a:cubicBezTo>
                    <a:pt x="137" y="66"/>
                    <a:pt x="137" y="66"/>
                    <a:pt x="137" y="66"/>
                  </a:cubicBezTo>
                  <a:cubicBezTo>
                    <a:pt x="112" y="66"/>
                    <a:pt x="112" y="66"/>
                    <a:pt x="112" y="66"/>
                  </a:cubicBezTo>
                  <a:cubicBezTo>
                    <a:pt x="112" y="0"/>
                    <a:pt x="112" y="0"/>
                    <a:pt x="112" y="0"/>
                  </a:cubicBezTo>
                  <a:cubicBezTo>
                    <a:pt x="112" y="0"/>
                    <a:pt x="112" y="0"/>
                    <a:pt x="112" y="0"/>
                  </a:cubicBezTo>
                  <a:cubicBezTo>
                    <a:pt x="71" y="0"/>
                    <a:pt x="71" y="0"/>
                    <a:pt x="71" y="0"/>
                  </a:cubicBezTo>
                  <a:cubicBezTo>
                    <a:pt x="71" y="0"/>
                    <a:pt x="71" y="0"/>
                    <a:pt x="71" y="0"/>
                  </a:cubicBezTo>
                  <a:cubicBezTo>
                    <a:pt x="36" y="73"/>
                    <a:pt x="36" y="73"/>
                    <a:pt x="36" y="73"/>
                  </a:cubicBezTo>
                  <a:cubicBezTo>
                    <a:pt x="36" y="114"/>
                    <a:pt x="36" y="114"/>
                    <a:pt x="36" y="114"/>
                  </a:cubicBezTo>
                  <a:cubicBezTo>
                    <a:pt x="35" y="115"/>
                    <a:pt x="34" y="116"/>
                    <a:pt x="33" y="117"/>
                  </a:cubicBezTo>
                  <a:cubicBezTo>
                    <a:pt x="33" y="117"/>
                    <a:pt x="33" y="118"/>
                    <a:pt x="33" y="118"/>
                  </a:cubicBezTo>
                  <a:cubicBezTo>
                    <a:pt x="31" y="120"/>
                    <a:pt x="32" y="124"/>
                    <a:pt x="30" y="126"/>
                  </a:cubicBezTo>
                  <a:cubicBezTo>
                    <a:pt x="30" y="128"/>
                    <a:pt x="28" y="133"/>
                    <a:pt x="27" y="135"/>
                  </a:cubicBezTo>
                  <a:cubicBezTo>
                    <a:pt x="25" y="137"/>
                    <a:pt x="25" y="138"/>
                    <a:pt x="23" y="140"/>
                  </a:cubicBezTo>
                  <a:cubicBezTo>
                    <a:pt x="20" y="141"/>
                    <a:pt x="19" y="145"/>
                    <a:pt x="19" y="148"/>
                  </a:cubicBezTo>
                  <a:cubicBezTo>
                    <a:pt x="19" y="153"/>
                    <a:pt x="18" y="158"/>
                    <a:pt x="15" y="162"/>
                  </a:cubicBezTo>
                  <a:cubicBezTo>
                    <a:pt x="8" y="172"/>
                    <a:pt x="8" y="172"/>
                    <a:pt x="8" y="172"/>
                  </a:cubicBezTo>
                  <a:cubicBezTo>
                    <a:pt x="0" y="180"/>
                    <a:pt x="0" y="180"/>
                    <a:pt x="0" y="180"/>
                  </a:cubicBezTo>
                  <a:cubicBezTo>
                    <a:pt x="0" y="180"/>
                    <a:pt x="0" y="180"/>
                    <a:pt x="0" y="180"/>
                  </a:cubicBezTo>
                  <a:cubicBezTo>
                    <a:pt x="2" y="197"/>
                    <a:pt x="2" y="197"/>
                    <a:pt x="2" y="197"/>
                  </a:cubicBezTo>
                  <a:cubicBezTo>
                    <a:pt x="2" y="197"/>
                    <a:pt x="2" y="197"/>
                    <a:pt x="2" y="197"/>
                  </a:cubicBezTo>
                  <a:cubicBezTo>
                    <a:pt x="177" y="197"/>
                    <a:pt x="177" y="197"/>
                    <a:pt x="177" y="19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90" name="UPSON"/>
            <p:cNvSpPr>
              <a:spLocks/>
            </p:cNvSpPr>
            <p:nvPr/>
          </p:nvSpPr>
          <p:spPr bwMode="auto">
            <a:xfrm>
              <a:off x="3254375" y="3113088"/>
              <a:ext cx="400050" cy="347663"/>
            </a:xfrm>
            <a:custGeom>
              <a:avLst/>
              <a:gdLst>
                <a:gd name="T0" fmla="*/ 168 w 168"/>
                <a:gd name="T1" fmla="*/ 29 h 146"/>
                <a:gd name="T2" fmla="*/ 168 w 168"/>
                <a:gd name="T3" fmla="*/ 70 h 146"/>
                <a:gd name="T4" fmla="*/ 168 w 168"/>
                <a:gd name="T5" fmla="*/ 70 h 146"/>
                <a:gd name="T6" fmla="*/ 164 w 168"/>
                <a:gd name="T7" fmla="*/ 70 h 146"/>
                <a:gd name="T8" fmla="*/ 164 w 168"/>
                <a:gd name="T9" fmla="*/ 93 h 146"/>
                <a:gd name="T10" fmla="*/ 160 w 168"/>
                <a:gd name="T11" fmla="*/ 93 h 146"/>
                <a:gd name="T12" fmla="*/ 156 w 168"/>
                <a:gd name="T13" fmla="*/ 96 h 146"/>
                <a:gd name="T14" fmla="*/ 154 w 168"/>
                <a:gd name="T15" fmla="*/ 102 h 146"/>
                <a:gd name="T16" fmla="*/ 149 w 168"/>
                <a:gd name="T17" fmla="*/ 113 h 146"/>
                <a:gd name="T18" fmla="*/ 144 w 168"/>
                <a:gd name="T19" fmla="*/ 128 h 146"/>
                <a:gd name="T20" fmla="*/ 137 w 168"/>
                <a:gd name="T21" fmla="*/ 146 h 146"/>
                <a:gd name="T22" fmla="*/ 137 w 168"/>
                <a:gd name="T23" fmla="*/ 146 h 146"/>
                <a:gd name="T24" fmla="*/ 134 w 168"/>
                <a:gd name="T25" fmla="*/ 143 h 146"/>
                <a:gd name="T26" fmla="*/ 128 w 168"/>
                <a:gd name="T27" fmla="*/ 135 h 146"/>
                <a:gd name="T28" fmla="*/ 124 w 168"/>
                <a:gd name="T29" fmla="*/ 127 h 146"/>
                <a:gd name="T30" fmla="*/ 116 w 168"/>
                <a:gd name="T31" fmla="*/ 129 h 146"/>
                <a:gd name="T32" fmla="*/ 109 w 168"/>
                <a:gd name="T33" fmla="*/ 122 h 146"/>
                <a:gd name="T34" fmla="*/ 102 w 168"/>
                <a:gd name="T35" fmla="*/ 123 h 146"/>
                <a:gd name="T36" fmla="*/ 102 w 168"/>
                <a:gd name="T37" fmla="*/ 123 h 146"/>
                <a:gd name="T38" fmla="*/ 100 w 168"/>
                <a:gd name="T39" fmla="*/ 117 h 146"/>
                <a:gd name="T40" fmla="*/ 83 w 168"/>
                <a:gd name="T41" fmla="*/ 113 h 146"/>
                <a:gd name="T42" fmla="*/ 69 w 168"/>
                <a:gd name="T43" fmla="*/ 104 h 146"/>
                <a:gd name="T44" fmla="*/ 60 w 168"/>
                <a:gd name="T45" fmla="*/ 100 h 146"/>
                <a:gd name="T46" fmla="*/ 50 w 168"/>
                <a:gd name="T47" fmla="*/ 80 h 146"/>
                <a:gd name="T48" fmla="*/ 33 w 168"/>
                <a:gd name="T49" fmla="*/ 81 h 146"/>
                <a:gd name="T50" fmla="*/ 28 w 168"/>
                <a:gd name="T51" fmla="*/ 70 h 146"/>
                <a:gd name="T52" fmla="*/ 25 w 168"/>
                <a:gd name="T53" fmla="*/ 66 h 146"/>
                <a:gd name="T54" fmla="*/ 20 w 168"/>
                <a:gd name="T55" fmla="*/ 65 h 146"/>
                <a:gd name="T56" fmla="*/ 19 w 168"/>
                <a:gd name="T57" fmla="*/ 65 h 146"/>
                <a:gd name="T58" fmla="*/ 23 w 168"/>
                <a:gd name="T59" fmla="*/ 57 h 146"/>
                <a:gd name="T60" fmla="*/ 22 w 168"/>
                <a:gd name="T61" fmla="*/ 56 h 146"/>
                <a:gd name="T62" fmla="*/ 10 w 168"/>
                <a:gd name="T63" fmla="*/ 55 h 146"/>
                <a:gd name="T64" fmla="*/ 10 w 168"/>
                <a:gd name="T65" fmla="*/ 55 h 146"/>
                <a:gd name="T66" fmla="*/ 10 w 168"/>
                <a:gd name="T67" fmla="*/ 48 h 146"/>
                <a:gd name="T68" fmla="*/ 4 w 168"/>
                <a:gd name="T69" fmla="*/ 35 h 146"/>
                <a:gd name="T70" fmla="*/ 4 w 168"/>
                <a:gd name="T71" fmla="*/ 22 h 146"/>
                <a:gd name="T72" fmla="*/ 3 w 168"/>
                <a:gd name="T73" fmla="*/ 15 h 146"/>
                <a:gd name="T74" fmla="*/ 4 w 168"/>
                <a:gd name="T75" fmla="*/ 11 h 146"/>
                <a:gd name="T76" fmla="*/ 4 w 168"/>
                <a:gd name="T77" fmla="*/ 11 h 146"/>
                <a:gd name="T78" fmla="*/ 7 w 168"/>
                <a:gd name="T79" fmla="*/ 9 h 146"/>
                <a:gd name="T80" fmla="*/ 9 w 168"/>
                <a:gd name="T81" fmla="*/ 8 h 146"/>
                <a:gd name="T82" fmla="*/ 11 w 168"/>
                <a:gd name="T83" fmla="*/ 7 h 146"/>
                <a:gd name="T84" fmla="*/ 12 w 168"/>
                <a:gd name="T85" fmla="*/ 5 h 146"/>
                <a:gd name="T86" fmla="*/ 14 w 168"/>
                <a:gd name="T87" fmla="*/ 3 h 146"/>
                <a:gd name="T88" fmla="*/ 18 w 168"/>
                <a:gd name="T89" fmla="*/ 0 h 146"/>
                <a:gd name="T90" fmla="*/ 109 w 168"/>
                <a:gd name="T91" fmla="*/ 0 h 146"/>
                <a:gd name="T92" fmla="*/ 109 w 168"/>
                <a:gd name="T93" fmla="*/ 0 h 146"/>
                <a:gd name="T94" fmla="*/ 168 w 168"/>
                <a:gd name="T95" fmla="*/ 0 h 146"/>
                <a:gd name="T96" fmla="*/ 168 w 168"/>
                <a:gd name="T97"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8" h="146">
                  <a:moveTo>
                    <a:pt x="168" y="29"/>
                  </a:moveTo>
                  <a:cubicBezTo>
                    <a:pt x="168" y="70"/>
                    <a:pt x="168" y="70"/>
                    <a:pt x="168" y="70"/>
                  </a:cubicBezTo>
                  <a:cubicBezTo>
                    <a:pt x="168" y="70"/>
                    <a:pt x="168" y="70"/>
                    <a:pt x="168" y="70"/>
                  </a:cubicBezTo>
                  <a:cubicBezTo>
                    <a:pt x="164" y="70"/>
                    <a:pt x="164" y="70"/>
                    <a:pt x="164" y="70"/>
                  </a:cubicBezTo>
                  <a:cubicBezTo>
                    <a:pt x="164" y="93"/>
                    <a:pt x="164" y="93"/>
                    <a:pt x="164" y="93"/>
                  </a:cubicBezTo>
                  <a:cubicBezTo>
                    <a:pt x="163" y="93"/>
                    <a:pt x="161" y="93"/>
                    <a:pt x="160" y="93"/>
                  </a:cubicBezTo>
                  <a:cubicBezTo>
                    <a:pt x="158" y="94"/>
                    <a:pt x="157" y="95"/>
                    <a:pt x="156" y="96"/>
                  </a:cubicBezTo>
                  <a:cubicBezTo>
                    <a:pt x="156" y="97"/>
                    <a:pt x="155" y="100"/>
                    <a:pt x="154" y="102"/>
                  </a:cubicBezTo>
                  <a:cubicBezTo>
                    <a:pt x="152" y="105"/>
                    <a:pt x="151" y="110"/>
                    <a:pt x="149" y="113"/>
                  </a:cubicBezTo>
                  <a:cubicBezTo>
                    <a:pt x="147" y="118"/>
                    <a:pt x="146" y="123"/>
                    <a:pt x="144" y="128"/>
                  </a:cubicBezTo>
                  <a:cubicBezTo>
                    <a:pt x="137" y="146"/>
                    <a:pt x="137" y="146"/>
                    <a:pt x="137" y="146"/>
                  </a:cubicBezTo>
                  <a:cubicBezTo>
                    <a:pt x="137" y="146"/>
                    <a:pt x="137" y="146"/>
                    <a:pt x="137" y="146"/>
                  </a:cubicBezTo>
                  <a:cubicBezTo>
                    <a:pt x="134" y="143"/>
                    <a:pt x="134" y="143"/>
                    <a:pt x="134" y="143"/>
                  </a:cubicBezTo>
                  <a:cubicBezTo>
                    <a:pt x="133" y="140"/>
                    <a:pt x="130" y="138"/>
                    <a:pt x="128" y="135"/>
                  </a:cubicBezTo>
                  <a:cubicBezTo>
                    <a:pt x="128" y="134"/>
                    <a:pt x="124" y="127"/>
                    <a:pt x="124" y="127"/>
                  </a:cubicBezTo>
                  <a:cubicBezTo>
                    <a:pt x="123" y="125"/>
                    <a:pt x="117" y="129"/>
                    <a:pt x="116" y="129"/>
                  </a:cubicBezTo>
                  <a:cubicBezTo>
                    <a:pt x="113" y="128"/>
                    <a:pt x="111" y="122"/>
                    <a:pt x="109" y="122"/>
                  </a:cubicBezTo>
                  <a:cubicBezTo>
                    <a:pt x="106" y="121"/>
                    <a:pt x="104" y="121"/>
                    <a:pt x="102" y="123"/>
                  </a:cubicBezTo>
                  <a:cubicBezTo>
                    <a:pt x="102" y="123"/>
                    <a:pt x="102" y="123"/>
                    <a:pt x="102" y="123"/>
                  </a:cubicBezTo>
                  <a:cubicBezTo>
                    <a:pt x="100" y="117"/>
                    <a:pt x="100" y="117"/>
                    <a:pt x="100" y="117"/>
                  </a:cubicBezTo>
                  <a:cubicBezTo>
                    <a:pt x="94" y="112"/>
                    <a:pt x="89" y="116"/>
                    <a:pt x="83" y="113"/>
                  </a:cubicBezTo>
                  <a:cubicBezTo>
                    <a:pt x="77" y="111"/>
                    <a:pt x="75" y="101"/>
                    <a:pt x="69" y="104"/>
                  </a:cubicBezTo>
                  <a:cubicBezTo>
                    <a:pt x="64" y="107"/>
                    <a:pt x="62" y="104"/>
                    <a:pt x="60" y="100"/>
                  </a:cubicBezTo>
                  <a:cubicBezTo>
                    <a:pt x="56" y="93"/>
                    <a:pt x="54" y="86"/>
                    <a:pt x="50" y="80"/>
                  </a:cubicBezTo>
                  <a:cubicBezTo>
                    <a:pt x="43" y="66"/>
                    <a:pt x="40" y="82"/>
                    <a:pt x="33" y="81"/>
                  </a:cubicBezTo>
                  <a:cubicBezTo>
                    <a:pt x="32" y="77"/>
                    <a:pt x="28" y="73"/>
                    <a:pt x="28" y="70"/>
                  </a:cubicBezTo>
                  <a:cubicBezTo>
                    <a:pt x="27" y="69"/>
                    <a:pt x="26" y="67"/>
                    <a:pt x="25" y="66"/>
                  </a:cubicBezTo>
                  <a:cubicBezTo>
                    <a:pt x="23" y="65"/>
                    <a:pt x="21" y="66"/>
                    <a:pt x="20" y="65"/>
                  </a:cubicBezTo>
                  <a:cubicBezTo>
                    <a:pt x="20" y="65"/>
                    <a:pt x="20" y="65"/>
                    <a:pt x="19" y="65"/>
                  </a:cubicBezTo>
                  <a:cubicBezTo>
                    <a:pt x="19" y="61"/>
                    <a:pt x="23" y="59"/>
                    <a:pt x="23" y="57"/>
                  </a:cubicBezTo>
                  <a:cubicBezTo>
                    <a:pt x="22" y="56"/>
                    <a:pt x="22" y="56"/>
                    <a:pt x="22" y="56"/>
                  </a:cubicBezTo>
                  <a:cubicBezTo>
                    <a:pt x="22" y="55"/>
                    <a:pt x="12" y="55"/>
                    <a:pt x="10" y="55"/>
                  </a:cubicBezTo>
                  <a:cubicBezTo>
                    <a:pt x="10" y="55"/>
                    <a:pt x="10" y="55"/>
                    <a:pt x="10" y="55"/>
                  </a:cubicBezTo>
                  <a:cubicBezTo>
                    <a:pt x="10" y="48"/>
                    <a:pt x="10" y="48"/>
                    <a:pt x="10" y="48"/>
                  </a:cubicBezTo>
                  <a:cubicBezTo>
                    <a:pt x="9" y="43"/>
                    <a:pt x="9" y="37"/>
                    <a:pt x="4" y="35"/>
                  </a:cubicBezTo>
                  <a:cubicBezTo>
                    <a:pt x="0" y="33"/>
                    <a:pt x="3" y="25"/>
                    <a:pt x="4" y="22"/>
                  </a:cubicBezTo>
                  <a:cubicBezTo>
                    <a:pt x="4" y="20"/>
                    <a:pt x="5" y="15"/>
                    <a:pt x="3" y="15"/>
                  </a:cubicBezTo>
                  <a:cubicBezTo>
                    <a:pt x="2" y="13"/>
                    <a:pt x="2" y="13"/>
                    <a:pt x="4" y="11"/>
                  </a:cubicBezTo>
                  <a:cubicBezTo>
                    <a:pt x="4" y="11"/>
                    <a:pt x="4" y="11"/>
                    <a:pt x="4" y="11"/>
                  </a:cubicBezTo>
                  <a:cubicBezTo>
                    <a:pt x="5" y="10"/>
                    <a:pt x="6" y="10"/>
                    <a:pt x="7" y="9"/>
                  </a:cubicBezTo>
                  <a:cubicBezTo>
                    <a:pt x="8" y="9"/>
                    <a:pt x="9" y="8"/>
                    <a:pt x="9" y="8"/>
                  </a:cubicBezTo>
                  <a:cubicBezTo>
                    <a:pt x="10" y="8"/>
                    <a:pt x="11" y="8"/>
                    <a:pt x="11" y="7"/>
                  </a:cubicBezTo>
                  <a:cubicBezTo>
                    <a:pt x="12" y="7"/>
                    <a:pt x="12" y="6"/>
                    <a:pt x="12" y="5"/>
                  </a:cubicBezTo>
                  <a:cubicBezTo>
                    <a:pt x="13" y="5"/>
                    <a:pt x="13" y="4"/>
                    <a:pt x="14" y="3"/>
                  </a:cubicBezTo>
                  <a:cubicBezTo>
                    <a:pt x="18" y="0"/>
                    <a:pt x="18" y="0"/>
                    <a:pt x="18" y="0"/>
                  </a:cubicBezTo>
                  <a:cubicBezTo>
                    <a:pt x="109" y="0"/>
                    <a:pt x="109" y="0"/>
                    <a:pt x="109" y="0"/>
                  </a:cubicBezTo>
                  <a:cubicBezTo>
                    <a:pt x="109" y="0"/>
                    <a:pt x="109" y="0"/>
                    <a:pt x="109" y="0"/>
                  </a:cubicBezTo>
                  <a:cubicBezTo>
                    <a:pt x="168" y="0"/>
                    <a:pt x="168" y="0"/>
                    <a:pt x="168" y="0"/>
                  </a:cubicBezTo>
                  <a:cubicBezTo>
                    <a:pt x="168" y="29"/>
                    <a:pt x="168" y="29"/>
                    <a:pt x="168" y="2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91" name="UNION"/>
            <p:cNvSpPr>
              <a:spLocks/>
            </p:cNvSpPr>
            <p:nvPr/>
          </p:nvSpPr>
          <p:spPr bwMode="auto">
            <a:xfrm>
              <a:off x="3595688" y="766763"/>
              <a:ext cx="401638" cy="414338"/>
            </a:xfrm>
            <a:custGeom>
              <a:avLst/>
              <a:gdLst>
                <a:gd name="T0" fmla="*/ 21 w 169"/>
                <a:gd name="T1" fmla="*/ 0 h 174"/>
                <a:gd name="T2" fmla="*/ 104 w 169"/>
                <a:gd name="T3" fmla="*/ 0 h 174"/>
                <a:gd name="T4" fmla="*/ 104 w 169"/>
                <a:gd name="T5" fmla="*/ 0 h 174"/>
                <a:gd name="T6" fmla="*/ 102 w 169"/>
                <a:gd name="T7" fmla="*/ 6 h 174"/>
                <a:gd name="T8" fmla="*/ 109 w 169"/>
                <a:gd name="T9" fmla="*/ 20 h 174"/>
                <a:gd name="T10" fmla="*/ 117 w 169"/>
                <a:gd name="T11" fmla="*/ 30 h 174"/>
                <a:gd name="T12" fmla="*/ 137 w 169"/>
                <a:gd name="T13" fmla="*/ 43 h 174"/>
                <a:gd name="T14" fmla="*/ 145 w 169"/>
                <a:gd name="T15" fmla="*/ 38 h 174"/>
                <a:gd name="T16" fmla="*/ 155 w 169"/>
                <a:gd name="T17" fmla="*/ 38 h 174"/>
                <a:gd name="T18" fmla="*/ 155 w 169"/>
                <a:gd name="T19" fmla="*/ 38 h 174"/>
                <a:gd name="T20" fmla="*/ 156 w 169"/>
                <a:gd name="T21" fmla="*/ 38 h 174"/>
                <a:gd name="T22" fmla="*/ 156 w 169"/>
                <a:gd name="T23" fmla="*/ 39 h 174"/>
                <a:gd name="T24" fmla="*/ 156 w 169"/>
                <a:gd name="T25" fmla="*/ 50 h 174"/>
                <a:gd name="T26" fmla="*/ 156 w 169"/>
                <a:gd name="T27" fmla="*/ 60 h 174"/>
                <a:gd name="T28" fmla="*/ 160 w 169"/>
                <a:gd name="T29" fmla="*/ 70 h 174"/>
                <a:gd name="T30" fmla="*/ 164 w 169"/>
                <a:gd name="T31" fmla="*/ 80 h 174"/>
                <a:gd name="T32" fmla="*/ 165 w 169"/>
                <a:gd name="T33" fmla="*/ 80 h 174"/>
                <a:gd name="T34" fmla="*/ 166 w 169"/>
                <a:gd name="T35" fmla="*/ 81 h 174"/>
                <a:gd name="T36" fmla="*/ 167 w 169"/>
                <a:gd name="T37" fmla="*/ 81 h 174"/>
                <a:gd name="T38" fmla="*/ 168 w 169"/>
                <a:gd name="T39" fmla="*/ 86 h 174"/>
                <a:gd name="T40" fmla="*/ 169 w 169"/>
                <a:gd name="T41" fmla="*/ 96 h 174"/>
                <a:gd name="T42" fmla="*/ 169 w 169"/>
                <a:gd name="T43" fmla="*/ 96 h 174"/>
                <a:gd name="T44" fmla="*/ 169 w 169"/>
                <a:gd name="T45" fmla="*/ 97 h 174"/>
                <a:gd name="T46" fmla="*/ 150 w 169"/>
                <a:gd name="T47" fmla="*/ 103 h 174"/>
                <a:gd name="T48" fmla="*/ 150 w 169"/>
                <a:gd name="T49" fmla="*/ 113 h 174"/>
                <a:gd name="T50" fmla="*/ 147 w 169"/>
                <a:gd name="T51" fmla="*/ 123 h 174"/>
                <a:gd name="T52" fmla="*/ 137 w 169"/>
                <a:gd name="T53" fmla="*/ 133 h 174"/>
                <a:gd name="T54" fmla="*/ 137 w 169"/>
                <a:gd name="T55" fmla="*/ 133 h 174"/>
                <a:gd name="T56" fmla="*/ 132 w 169"/>
                <a:gd name="T57" fmla="*/ 131 h 174"/>
                <a:gd name="T58" fmla="*/ 131 w 169"/>
                <a:gd name="T59" fmla="*/ 131 h 174"/>
                <a:gd name="T60" fmla="*/ 120 w 169"/>
                <a:gd name="T61" fmla="*/ 129 h 174"/>
                <a:gd name="T62" fmla="*/ 110 w 169"/>
                <a:gd name="T63" fmla="*/ 124 h 174"/>
                <a:gd name="T64" fmla="*/ 102 w 169"/>
                <a:gd name="T65" fmla="*/ 126 h 174"/>
                <a:gd name="T66" fmla="*/ 100 w 169"/>
                <a:gd name="T67" fmla="*/ 126 h 174"/>
                <a:gd name="T68" fmla="*/ 83 w 169"/>
                <a:gd name="T69" fmla="*/ 141 h 174"/>
                <a:gd name="T70" fmla="*/ 74 w 169"/>
                <a:gd name="T71" fmla="*/ 157 h 174"/>
                <a:gd name="T72" fmla="*/ 64 w 169"/>
                <a:gd name="T73" fmla="*/ 163 h 174"/>
                <a:gd name="T74" fmla="*/ 52 w 169"/>
                <a:gd name="T75" fmla="*/ 170 h 174"/>
                <a:gd name="T76" fmla="*/ 34 w 169"/>
                <a:gd name="T77" fmla="*/ 164 h 174"/>
                <a:gd name="T78" fmla="*/ 25 w 169"/>
                <a:gd name="T79" fmla="*/ 160 h 174"/>
                <a:gd name="T80" fmla="*/ 13 w 169"/>
                <a:gd name="T81" fmla="*/ 170 h 174"/>
                <a:gd name="T82" fmla="*/ 10 w 169"/>
                <a:gd name="T83" fmla="*/ 171 h 174"/>
                <a:gd name="T84" fmla="*/ 10 w 169"/>
                <a:gd name="T85" fmla="*/ 171 h 174"/>
                <a:gd name="T86" fmla="*/ 34 w 169"/>
                <a:gd name="T87" fmla="*/ 127 h 174"/>
                <a:gd name="T88" fmla="*/ 38 w 169"/>
                <a:gd name="T89" fmla="*/ 127 h 174"/>
                <a:gd name="T90" fmla="*/ 38 w 169"/>
                <a:gd name="T91" fmla="*/ 94 h 174"/>
                <a:gd name="T92" fmla="*/ 27 w 169"/>
                <a:gd name="T93" fmla="*/ 94 h 174"/>
                <a:gd name="T94" fmla="*/ 23 w 169"/>
                <a:gd name="T95" fmla="*/ 91 h 174"/>
                <a:gd name="T96" fmla="*/ 16 w 169"/>
                <a:gd name="T97" fmla="*/ 76 h 174"/>
                <a:gd name="T98" fmla="*/ 27 w 169"/>
                <a:gd name="T99" fmla="*/ 62 h 174"/>
                <a:gd name="T100" fmla="*/ 31 w 169"/>
                <a:gd name="T101" fmla="*/ 51 h 174"/>
                <a:gd name="T102" fmla="*/ 25 w 169"/>
                <a:gd name="T103" fmla="*/ 40 h 174"/>
                <a:gd name="T104" fmla="*/ 18 w 169"/>
                <a:gd name="T105" fmla="*/ 35 h 174"/>
                <a:gd name="T106" fmla="*/ 10 w 169"/>
                <a:gd name="T107" fmla="*/ 28 h 174"/>
                <a:gd name="T108" fmla="*/ 6 w 169"/>
                <a:gd name="T109" fmla="*/ 13 h 174"/>
                <a:gd name="T110" fmla="*/ 7 w 169"/>
                <a:gd name="T111" fmla="*/ 12 h 174"/>
                <a:gd name="T112" fmla="*/ 21 w 169"/>
                <a:gd name="T11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 h="174">
                  <a:moveTo>
                    <a:pt x="21" y="0"/>
                  </a:moveTo>
                  <a:cubicBezTo>
                    <a:pt x="104" y="0"/>
                    <a:pt x="104" y="0"/>
                    <a:pt x="104" y="0"/>
                  </a:cubicBezTo>
                  <a:cubicBezTo>
                    <a:pt x="104" y="0"/>
                    <a:pt x="104" y="0"/>
                    <a:pt x="104" y="0"/>
                  </a:cubicBezTo>
                  <a:cubicBezTo>
                    <a:pt x="102" y="6"/>
                    <a:pt x="102" y="6"/>
                    <a:pt x="102" y="6"/>
                  </a:cubicBezTo>
                  <a:cubicBezTo>
                    <a:pt x="98" y="12"/>
                    <a:pt x="109" y="14"/>
                    <a:pt x="109" y="20"/>
                  </a:cubicBezTo>
                  <a:cubicBezTo>
                    <a:pt x="109" y="27"/>
                    <a:pt x="111" y="29"/>
                    <a:pt x="117" y="30"/>
                  </a:cubicBezTo>
                  <a:cubicBezTo>
                    <a:pt x="126" y="31"/>
                    <a:pt x="131" y="43"/>
                    <a:pt x="137" y="43"/>
                  </a:cubicBezTo>
                  <a:cubicBezTo>
                    <a:pt x="140" y="43"/>
                    <a:pt x="140" y="37"/>
                    <a:pt x="145" y="38"/>
                  </a:cubicBezTo>
                  <a:cubicBezTo>
                    <a:pt x="148" y="39"/>
                    <a:pt x="152" y="38"/>
                    <a:pt x="155" y="38"/>
                  </a:cubicBezTo>
                  <a:cubicBezTo>
                    <a:pt x="155" y="38"/>
                    <a:pt x="155" y="38"/>
                    <a:pt x="155" y="38"/>
                  </a:cubicBezTo>
                  <a:cubicBezTo>
                    <a:pt x="156" y="38"/>
                    <a:pt x="156" y="38"/>
                    <a:pt x="156" y="38"/>
                  </a:cubicBezTo>
                  <a:cubicBezTo>
                    <a:pt x="156" y="39"/>
                    <a:pt x="156" y="39"/>
                    <a:pt x="156" y="39"/>
                  </a:cubicBezTo>
                  <a:cubicBezTo>
                    <a:pt x="157" y="39"/>
                    <a:pt x="156" y="49"/>
                    <a:pt x="156" y="50"/>
                  </a:cubicBezTo>
                  <a:cubicBezTo>
                    <a:pt x="156" y="53"/>
                    <a:pt x="156" y="57"/>
                    <a:pt x="156" y="60"/>
                  </a:cubicBezTo>
                  <a:cubicBezTo>
                    <a:pt x="158" y="65"/>
                    <a:pt x="160" y="64"/>
                    <a:pt x="160" y="70"/>
                  </a:cubicBezTo>
                  <a:cubicBezTo>
                    <a:pt x="160" y="74"/>
                    <a:pt x="160" y="79"/>
                    <a:pt x="164" y="80"/>
                  </a:cubicBezTo>
                  <a:cubicBezTo>
                    <a:pt x="165" y="80"/>
                    <a:pt x="165" y="80"/>
                    <a:pt x="165" y="80"/>
                  </a:cubicBezTo>
                  <a:cubicBezTo>
                    <a:pt x="166" y="80"/>
                    <a:pt x="166" y="81"/>
                    <a:pt x="166" y="81"/>
                  </a:cubicBezTo>
                  <a:cubicBezTo>
                    <a:pt x="166" y="81"/>
                    <a:pt x="166" y="81"/>
                    <a:pt x="167" y="81"/>
                  </a:cubicBezTo>
                  <a:cubicBezTo>
                    <a:pt x="167" y="83"/>
                    <a:pt x="168" y="84"/>
                    <a:pt x="168" y="86"/>
                  </a:cubicBezTo>
                  <a:cubicBezTo>
                    <a:pt x="169" y="96"/>
                    <a:pt x="169" y="96"/>
                    <a:pt x="169" y="96"/>
                  </a:cubicBezTo>
                  <a:cubicBezTo>
                    <a:pt x="169" y="96"/>
                    <a:pt x="169" y="96"/>
                    <a:pt x="169" y="96"/>
                  </a:cubicBezTo>
                  <a:cubicBezTo>
                    <a:pt x="169" y="97"/>
                    <a:pt x="169" y="97"/>
                    <a:pt x="169" y="97"/>
                  </a:cubicBezTo>
                  <a:cubicBezTo>
                    <a:pt x="162" y="98"/>
                    <a:pt x="155" y="97"/>
                    <a:pt x="150" y="103"/>
                  </a:cubicBezTo>
                  <a:cubicBezTo>
                    <a:pt x="147" y="106"/>
                    <a:pt x="150" y="109"/>
                    <a:pt x="150" y="113"/>
                  </a:cubicBezTo>
                  <a:cubicBezTo>
                    <a:pt x="152" y="117"/>
                    <a:pt x="150" y="119"/>
                    <a:pt x="147" y="123"/>
                  </a:cubicBezTo>
                  <a:cubicBezTo>
                    <a:pt x="137" y="133"/>
                    <a:pt x="137" y="133"/>
                    <a:pt x="137" y="133"/>
                  </a:cubicBezTo>
                  <a:cubicBezTo>
                    <a:pt x="137" y="133"/>
                    <a:pt x="137" y="133"/>
                    <a:pt x="137" y="133"/>
                  </a:cubicBezTo>
                  <a:cubicBezTo>
                    <a:pt x="132" y="131"/>
                    <a:pt x="132" y="131"/>
                    <a:pt x="132" y="131"/>
                  </a:cubicBezTo>
                  <a:cubicBezTo>
                    <a:pt x="131" y="131"/>
                    <a:pt x="131" y="131"/>
                    <a:pt x="131" y="131"/>
                  </a:cubicBezTo>
                  <a:cubicBezTo>
                    <a:pt x="127" y="130"/>
                    <a:pt x="123" y="130"/>
                    <a:pt x="120" y="129"/>
                  </a:cubicBezTo>
                  <a:cubicBezTo>
                    <a:pt x="116" y="128"/>
                    <a:pt x="114" y="125"/>
                    <a:pt x="110" y="124"/>
                  </a:cubicBezTo>
                  <a:cubicBezTo>
                    <a:pt x="108" y="124"/>
                    <a:pt x="103" y="125"/>
                    <a:pt x="102" y="126"/>
                  </a:cubicBezTo>
                  <a:cubicBezTo>
                    <a:pt x="100" y="126"/>
                    <a:pt x="100" y="126"/>
                    <a:pt x="100" y="126"/>
                  </a:cubicBezTo>
                  <a:cubicBezTo>
                    <a:pt x="90" y="129"/>
                    <a:pt x="89" y="134"/>
                    <a:pt x="83" y="141"/>
                  </a:cubicBezTo>
                  <a:cubicBezTo>
                    <a:pt x="79" y="146"/>
                    <a:pt x="81" y="154"/>
                    <a:pt x="74" y="157"/>
                  </a:cubicBezTo>
                  <a:cubicBezTo>
                    <a:pt x="70" y="158"/>
                    <a:pt x="66" y="159"/>
                    <a:pt x="64" y="163"/>
                  </a:cubicBezTo>
                  <a:cubicBezTo>
                    <a:pt x="61" y="168"/>
                    <a:pt x="59" y="174"/>
                    <a:pt x="52" y="170"/>
                  </a:cubicBezTo>
                  <a:cubicBezTo>
                    <a:pt x="44" y="165"/>
                    <a:pt x="43" y="164"/>
                    <a:pt x="34" y="164"/>
                  </a:cubicBezTo>
                  <a:cubicBezTo>
                    <a:pt x="30" y="164"/>
                    <a:pt x="30" y="159"/>
                    <a:pt x="25" y="160"/>
                  </a:cubicBezTo>
                  <a:cubicBezTo>
                    <a:pt x="22" y="161"/>
                    <a:pt x="14" y="168"/>
                    <a:pt x="13" y="170"/>
                  </a:cubicBezTo>
                  <a:cubicBezTo>
                    <a:pt x="11" y="170"/>
                    <a:pt x="12" y="170"/>
                    <a:pt x="10" y="171"/>
                  </a:cubicBezTo>
                  <a:cubicBezTo>
                    <a:pt x="10" y="171"/>
                    <a:pt x="10" y="171"/>
                    <a:pt x="10" y="171"/>
                  </a:cubicBezTo>
                  <a:cubicBezTo>
                    <a:pt x="34" y="127"/>
                    <a:pt x="34" y="127"/>
                    <a:pt x="34" y="127"/>
                  </a:cubicBezTo>
                  <a:cubicBezTo>
                    <a:pt x="38" y="127"/>
                    <a:pt x="38" y="127"/>
                    <a:pt x="38" y="127"/>
                  </a:cubicBezTo>
                  <a:cubicBezTo>
                    <a:pt x="38" y="94"/>
                    <a:pt x="38" y="94"/>
                    <a:pt x="38" y="94"/>
                  </a:cubicBezTo>
                  <a:cubicBezTo>
                    <a:pt x="27" y="94"/>
                    <a:pt x="27" y="94"/>
                    <a:pt x="27" y="94"/>
                  </a:cubicBezTo>
                  <a:cubicBezTo>
                    <a:pt x="23" y="91"/>
                    <a:pt x="23" y="91"/>
                    <a:pt x="23" y="91"/>
                  </a:cubicBezTo>
                  <a:cubicBezTo>
                    <a:pt x="17" y="89"/>
                    <a:pt x="17" y="81"/>
                    <a:pt x="16" y="76"/>
                  </a:cubicBezTo>
                  <a:cubicBezTo>
                    <a:pt x="14" y="66"/>
                    <a:pt x="22" y="66"/>
                    <a:pt x="27" y="62"/>
                  </a:cubicBezTo>
                  <a:cubicBezTo>
                    <a:pt x="30" y="59"/>
                    <a:pt x="32" y="55"/>
                    <a:pt x="31" y="51"/>
                  </a:cubicBezTo>
                  <a:cubicBezTo>
                    <a:pt x="31" y="47"/>
                    <a:pt x="25" y="44"/>
                    <a:pt x="25" y="40"/>
                  </a:cubicBezTo>
                  <a:cubicBezTo>
                    <a:pt x="24" y="39"/>
                    <a:pt x="19" y="36"/>
                    <a:pt x="18" y="35"/>
                  </a:cubicBezTo>
                  <a:cubicBezTo>
                    <a:pt x="15" y="33"/>
                    <a:pt x="12" y="31"/>
                    <a:pt x="10" y="28"/>
                  </a:cubicBezTo>
                  <a:cubicBezTo>
                    <a:pt x="8" y="26"/>
                    <a:pt x="0" y="15"/>
                    <a:pt x="6" y="13"/>
                  </a:cubicBezTo>
                  <a:cubicBezTo>
                    <a:pt x="6" y="13"/>
                    <a:pt x="7" y="12"/>
                    <a:pt x="7" y="12"/>
                  </a:cubicBezTo>
                  <a:cubicBezTo>
                    <a:pt x="21" y="0"/>
                    <a:pt x="21" y="0"/>
                    <a:pt x="21"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92" name="SCHLEY"/>
            <p:cNvSpPr>
              <a:spLocks/>
            </p:cNvSpPr>
            <p:nvPr/>
          </p:nvSpPr>
          <p:spPr bwMode="auto">
            <a:xfrm>
              <a:off x="3352800" y="3784600"/>
              <a:ext cx="244475" cy="304800"/>
            </a:xfrm>
            <a:custGeom>
              <a:avLst/>
              <a:gdLst>
                <a:gd name="T0" fmla="*/ 111 w 154"/>
                <a:gd name="T1" fmla="*/ 34 h 192"/>
                <a:gd name="T2" fmla="*/ 111 w 154"/>
                <a:gd name="T3" fmla="*/ 90 h 192"/>
                <a:gd name="T4" fmla="*/ 132 w 154"/>
                <a:gd name="T5" fmla="*/ 90 h 192"/>
                <a:gd name="T6" fmla="*/ 132 w 154"/>
                <a:gd name="T7" fmla="*/ 142 h 192"/>
                <a:gd name="T8" fmla="*/ 154 w 154"/>
                <a:gd name="T9" fmla="*/ 142 h 192"/>
                <a:gd name="T10" fmla="*/ 154 w 154"/>
                <a:gd name="T11" fmla="*/ 142 h 192"/>
                <a:gd name="T12" fmla="*/ 154 w 154"/>
                <a:gd name="T13" fmla="*/ 192 h 192"/>
                <a:gd name="T14" fmla="*/ 109 w 154"/>
                <a:gd name="T15" fmla="*/ 192 h 192"/>
                <a:gd name="T16" fmla="*/ 109 w 154"/>
                <a:gd name="T17" fmla="*/ 186 h 192"/>
                <a:gd name="T18" fmla="*/ 0 w 154"/>
                <a:gd name="T19" fmla="*/ 186 h 192"/>
                <a:gd name="T20" fmla="*/ 0 w 154"/>
                <a:gd name="T21" fmla="*/ 186 h 192"/>
                <a:gd name="T22" fmla="*/ 0 w 154"/>
                <a:gd name="T23" fmla="*/ 178 h 192"/>
                <a:gd name="T24" fmla="*/ 9 w 154"/>
                <a:gd name="T25" fmla="*/ 178 h 192"/>
                <a:gd name="T26" fmla="*/ 9 w 154"/>
                <a:gd name="T27" fmla="*/ 166 h 192"/>
                <a:gd name="T28" fmla="*/ 4 w 154"/>
                <a:gd name="T29" fmla="*/ 166 h 192"/>
                <a:gd name="T30" fmla="*/ 4 w 154"/>
                <a:gd name="T31" fmla="*/ 139 h 192"/>
                <a:gd name="T32" fmla="*/ 13 w 154"/>
                <a:gd name="T33" fmla="*/ 139 h 192"/>
                <a:gd name="T34" fmla="*/ 13 w 154"/>
                <a:gd name="T35" fmla="*/ 90 h 192"/>
                <a:gd name="T36" fmla="*/ 24 w 154"/>
                <a:gd name="T37" fmla="*/ 90 h 192"/>
                <a:gd name="T38" fmla="*/ 24 w 154"/>
                <a:gd name="T39" fmla="*/ 0 h 192"/>
                <a:gd name="T40" fmla="*/ 28 w 154"/>
                <a:gd name="T41" fmla="*/ 0 h 192"/>
                <a:gd name="T42" fmla="*/ 28 w 154"/>
                <a:gd name="T43" fmla="*/ 0 h 192"/>
                <a:gd name="T44" fmla="*/ 43 w 154"/>
                <a:gd name="T45" fmla="*/ 0 h 192"/>
                <a:gd name="T46" fmla="*/ 43 w 154"/>
                <a:gd name="T47" fmla="*/ 16 h 192"/>
                <a:gd name="T48" fmla="*/ 48 w 154"/>
                <a:gd name="T49" fmla="*/ 16 h 192"/>
                <a:gd name="T50" fmla="*/ 48 w 154"/>
                <a:gd name="T51" fmla="*/ 25 h 192"/>
                <a:gd name="T52" fmla="*/ 55 w 154"/>
                <a:gd name="T53" fmla="*/ 25 h 192"/>
                <a:gd name="T54" fmla="*/ 55 w 154"/>
                <a:gd name="T55" fmla="*/ 16 h 192"/>
                <a:gd name="T56" fmla="*/ 67 w 154"/>
                <a:gd name="T57" fmla="*/ 16 h 192"/>
                <a:gd name="T58" fmla="*/ 67 w 154"/>
                <a:gd name="T59" fmla="*/ 34 h 192"/>
                <a:gd name="T60" fmla="*/ 111 w 154"/>
                <a:gd name="T61" fmla="*/ 34 h 192"/>
                <a:gd name="T62" fmla="*/ 111 w 154"/>
                <a:gd name="T63" fmla="*/ 3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192">
                  <a:moveTo>
                    <a:pt x="111" y="34"/>
                  </a:moveTo>
                  <a:lnTo>
                    <a:pt x="111" y="90"/>
                  </a:lnTo>
                  <a:lnTo>
                    <a:pt x="132" y="90"/>
                  </a:lnTo>
                  <a:lnTo>
                    <a:pt x="132" y="142"/>
                  </a:lnTo>
                  <a:lnTo>
                    <a:pt x="154" y="142"/>
                  </a:lnTo>
                  <a:lnTo>
                    <a:pt x="154" y="142"/>
                  </a:lnTo>
                  <a:lnTo>
                    <a:pt x="154" y="192"/>
                  </a:lnTo>
                  <a:lnTo>
                    <a:pt x="109" y="192"/>
                  </a:lnTo>
                  <a:lnTo>
                    <a:pt x="109" y="186"/>
                  </a:lnTo>
                  <a:lnTo>
                    <a:pt x="0" y="186"/>
                  </a:lnTo>
                  <a:lnTo>
                    <a:pt x="0" y="186"/>
                  </a:lnTo>
                  <a:lnTo>
                    <a:pt x="0" y="178"/>
                  </a:lnTo>
                  <a:lnTo>
                    <a:pt x="9" y="178"/>
                  </a:lnTo>
                  <a:lnTo>
                    <a:pt x="9" y="166"/>
                  </a:lnTo>
                  <a:lnTo>
                    <a:pt x="4" y="166"/>
                  </a:lnTo>
                  <a:lnTo>
                    <a:pt x="4" y="139"/>
                  </a:lnTo>
                  <a:lnTo>
                    <a:pt x="13" y="139"/>
                  </a:lnTo>
                  <a:lnTo>
                    <a:pt x="13" y="90"/>
                  </a:lnTo>
                  <a:lnTo>
                    <a:pt x="24" y="90"/>
                  </a:lnTo>
                  <a:lnTo>
                    <a:pt x="24" y="0"/>
                  </a:lnTo>
                  <a:lnTo>
                    <a:pt x="28" y="0"/>
                  </a:lnTo>
                  <a:lnTo>
                    <a:pt x="28" y="0"/>
                  </a:lnTo>
                  <a:lnTo>
                    <a:pt x="43" y="0"/>
                  </a:lnTo>
                  <a:lnTo>
                    <a:pt x="43" y="16"/>
                  </a:lnTo>
                  <a:lnTo>
                    <a:pt x="48" y="16"/>
                  </a:lnTo>
                  <a:lnTo>
                    <a:pt x="48" y="25"/>
                  </a:lnTo>
                  <a:lnTo>
                    <a:pt x="55" y="25"/>
                  </a:lnTo>
                  <a:lnTo>
                    <a:pt x="55" y="16"/>
                  </a:lnTo>
                  <a:lnTo>
                    <a:pt x="67" y="16"/>
                  </a:lnTo>
                  <a:lnTo>
                    <a:pt x="67" y="34"/>
                  </a:lnTo>
                  <a:lnTo>
                    <a:pt x="111" y="34"/>
                  </a:lnTo>
                  <a:lnTo>
                    <a:pt x="111" y="34"/>
                  </a:ln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93" name="SPALDING"/>
            <p:cNvSpPr>
              <a:spLocks/>
            </p:cNvSpPr>
            <p:nvPr/>
          </p:nvSpPr>
          <p:spPr bwMode="auto">
            <a:xfrm>
              <a:off x="3281362" y="2521481"/>
              <a:ext cx="486151" cy="372534"/>
            </a:xfrm>
            <a:custGeom>
              <a:avLst/>
              <a:gdLst>
                <a:gd name="connsiteX0" fmla="*/ 418516 w 568325"/>
                <a:gd name="connsiteY0" fmla="*/ 402431 h 552450"/>
                <a:gd name="connsiteX1" fmla="*/ 418516 w 568325"/>
                <a:gd name="connsiteY1" fmla="*/ 402431 h 552450"/>
                <a:gd name="connsiteX2" fmla="*/ 418293 w 568325"/>
                <a:gd name="connsiteY2" fmla="*/ 402543 h 552450"/>
                <a:gd name="connsiteX3" fmla="*/ 418516 w 568325"/>
                <a:gd name="connsiteY3" fmla="*/ 402431 h 552450"/>
                <a:gd name="connsiteX4" fmla="*/ 467726 w 568325"/>
                <a:gd name="connsiteY4" fmla="*/ 347836 h 552450"/>
                <a:gd name="connsiteX5" fmla="*/ 461318 w 568325"/>
                <a:gd name="connsiteY5" fmla="*/ 364331 h 552450"/>
                <a:gd name="connsiteX6" fmla="*/ 454928 w 568325"/>
                <a:gd name="connsiteY6" fmla="*/ 370880 h 552450"/>
                <a:gd name="connsiteX7" fmla="*/ 461318 w 568325"/>
                <a:gd name="connsiteY7" fmla="*/ 364331 h 552450"/>
                <a:gd name="connsiteX8" fmla="*/ 467726 w 568325"/>
                <a:gd name="connsiteY8" fmla="*/ 347836 h 552450"/>
                <a:gd name="connsiteX9" fmla="*/ 175930 w 568325"/>
                <a:gd name="connsiteY9" fmla="*/ 249994 h 552450"/>
                <a:gd name="connsiteX10" fmla="*/ 178345 w 568325"/>
                <a:gd name="connsiteY10" fmla="*/ 252413 h 552450"/>
                <a:gd name="connsiteX11" fmla="*/ 185983 w 568325"/>
                <a:gd name="connsiteY11" fmla="*/ 257344 h 552450"/>
                <a:gd name="connsiteX12" fmla="*/ 178345 w 568325"/>
                <a:gd name="connsiteY12" fmla="*/ 252413 h 552450"/>
                <a:gd name="connsiteX13" fmla="*/ 175930 w 568325"/>
                <a:gd name="connsiteY13" fmla="*/ 249994 h 552450"/>
                <a:gd name="connsiteX14" fmla="*/ 165956 w 568325"/>
                <a:gd name="connsiteY14" fmla="*/ 245255 h 552450"/>
                <a:gd name="connsiteX15" fmla="*/ 166455 w 568325"/>
                <a:gd name="connsiteY15" fmla="*/ 245269 h 552450"/>
                <a:gd name="connsiteX16" fmla="*/ 171804 w 568325"/>
                <a:gd name="connsiteY16" fmla="*/ 247054 h 552450"/>
                <a:gd name="connsiteX17" fmla="*/ 166455 w 568325"/>
                <a:gd name="connsiteY17" fmla="*/ 245269 h 552450"/>
                <a:gd name="connsiteX18" fmla="*/ 165956 w 568325"/>
                <a:gd name="connsiteY18" fmla="*/ 245255 h 552450"/>
                <a:gd name="connsiteX19" fmla="*/ 156052 w 568325"/>
                <a:gd name="connsiteY19" fmla="*/ 244971 h 552450"/>
                <a:gd name="connsiteX20" fmla="*/ 165288 w 568325"/>
                <a:gd name="connsiteY20" fmla="*/ 245235 h 552450"/>
                <a:gd name="connsiteX21" fmla="*/ 407302 w 568325"/>
                <a:gd name="connsiteY21" fmla="*/ 408046 h 552450"/>
                <a:gd name="connsiteX22" fmla="*/ 399492 w 568325"/>
                <a:gd name="connsiteY22" fmla="*/ 411956 h 552450"/>
                <a:gd name="connsiteX23" fmla="*/ 404248 w 568325"/>
                <a:gd name="connsiteY23" fmla="*/ 421481 h 552450"/>
                <a:gd name="connsiteX24" fmla="*/ 404248 w 568325"/>
                <a:gd name="connsiteY24" fmla="*/ 426244 h 552450"/>
                <a:gd name="connsiteX25" fmla="*/ 404248 w 568325"/>
                <a:gd name="connsiteY25" fmla="*/ 428625 h 552450"/>
                <a:gd name="connsiteX26" fmla="*/ 401870 w 568325"/>
                <a:gd name="connsiteY26" fmla="*/ 428625 h 552450"/>
                <a:gd name="connsiteX27" fmla="*/ 399492 w 568325"/>
                <a:gd name="connsiteY27" fmla="*/ 433388 h 552450"/>
                <a:gd name="connsiteX28" fmla="*/ 392358 w 568325"/>
                <a:gd name="connsiteY28" fmla="*/ 442913 h 552450"/>
                <a:gd name="connsiteX29" fmla="*/ 387603 w 568325"/>
                <a:gd name="connsiteY29" fmla="*/ 452438 h 552450"/>
                <a:gd name="connsiteX30" fmla="*/ 382847 w 568325"/>
                <a:gd name="connsiteY30" fmla="*/ 459581 h 552450"/>
                <a:gd name="connsiteX31" fmla="*/ 380469 w 568325"/>
                <a:gd name="connsiteY31" fmla="*/ 469106 h 552450"/>
                <a:gd name="connsiteX32" fmla="*/ 380469 w 568325"/>
                <a:gd name="connsiteY32" fmla="*/ 521494 h 552450"/>
                <a:gd name="connsiteX33" fmla="*/ 380469 w 568325"/>
                <a:gd name="connsiteY33" fmla="*/ 552450 h 552450"/>
                <a:gd name="connsiteX34" fmla="*/ 282974 w 568325"/>
                <a:gd name="connsiteY34" fmla="*/ 552450 h 552450"/>
                <a:gd name="connsiteX35" fmla="*/ 274651 w 568325"/>
                <a:gd name="connsiteY35" fmla="*/ 537865 h 552450"/>
                <a:gd name="connsiteX36" fmla="*/ 273462 w 568325"/>
                <a:gd name="connsiteY36" fmla="*/ 535781 h 552450"/>
                <a:gd name="connsiteX37" fmla="*/ 256817 w 568325"/>
                <a:gd name="connsiteY37" fmla="*/ 535781 h 552450"/>
                <a:gd name="connsiteX38" fmla="*/ 254439 w 568325"/>
                <a:gd name="connsiteY38" fmla="*/ 535781 h 552450"/>
                <a:gd name="connsiteX39" fmla="*/ 142676 w 568325"/>
                <a:gd name="connsiteY39" fmla="*/ 538163 h 552450"/>
                <a:gd name="connsiteX40" fmla="*/ 135542 w 568325"/>
                <a:gd name="connsiteY40" fmla="*/ 538163 h 552450"/>
                <a:gd name="connsiteX41" fmla="*/ 45181 w 568325"/>
                <a:gd name="connsiteY41" fmla="*/ 521494 h 552450"/>
                <a:gd name="connsiteX42" fmla="*/ 11890 w 568325"/>
                <a:gd name="connsiteY42" fmla="*/ 545306 h 552450"/>
                <a:gd name="connsiteX43" fmla="*/ 0 w 568325"/>
                <a:gd name="connsiteY43" fmla="*/ 497681 h 552450"/>
                <a:gd name="connsiteX44" fmla="*/ 2378 w 568325"/>
                <a:gd name="connsiteY44" fmla="*/ 459581 h 552450"/>
                <a:gd name="connsiteX45" fmla="*/ 66582 w 568325"/>
                <a:gd name="connsiteY45" fmla="*/ 459581 h 552450"/>
                <a:gd name="connsiteX46" fmla="*/ 73716 w 568325"/>
                <a:gd name="connsiteY46" fmla="*/ 445294 h 552450"/>
                <a:gd name="connsiteX47" fmla="*/ 78472 w 568325"/>
                <a:gd name="connsiteY47" fmla="*/ 433388 h 552450"/>
                <a:gd name="connsiteX48" fmla="*/ 78472 w 568325"/>
                <a:gd name="connsiteY48" fmla="*/ 431006 h 552450"/>
                <a:gd name="connsiteX49" fmla="*/ 85606 w 568325"/>
                <a:gd name="connsiteY49" fmla="*/ 428625 h 552450"/>
                <a:gd name="connsiteX50" fmla="*/ 90361 w 568325"/>
                <a:gd name="connsiteY50" fmla="*/ 426244 h 552450"/>
                <a:gd name="connsiteX51" fmla="*/ 102251 w 568325"/>
                <a:gd name="connsiteY51" fmla="*/ 411956 h 552450"/>
                <a:gd name="connsiteX52" fmla="*/ 116519 w 568325"/>
                <a:gd name="connsiteY52" fmla="*/ 388144 h 552450"/>
                <a:gd name="connsiteX53" fmla="*/ 114141 w 568325"/>
                <a:gd name="connsiteY53" fmla="*/ 373856 h 552450"/>
                <a:gd name="connsiteX54" fmla="*/ 118897 w 568325"/>
                <a:gd name="connsiteY54" fmla="*/ 361950 h 552450"/>
                <a:gd name="connsiteX55" fmla="*/ 116816 w 568325"/>
                <a:gd name="connsiteY55" fmla="*/ 347365 h 552450"/>
                <a:gd name="connsiteX56" fmla="*/ 116519 w 568325"/>
                <a:gd name="connsiteY56" fmla="*/ 345281 h 552450"/>
                <a:gd name="connsiteX57" fmla="*/ 147432 w 568325"/>
                <a:gd name="connsiteY57" fmla="*/ 345281 h 552450"/>
                <a:gd name="connsiteX58" fmla="*/ 147432 w 568325"/>
                <a:gd name="connsiteY58" fmla="*/ 250031 h 552450"/>
                <a:gd name="connsiteX59" fmla="*/ 156052 w 568325"/>
                <a:gd name="connsiteY59" fmla="*/ 244971 h 552450"/>
                <a:gd name="connsiteX60" fmla="*/ 568325 w 568325"/>
                <a:gd name="connsiteY60" fmla="*/ 240506 h 552450"/>
                <a:gd name="connsiteX61" fmla="*/ 527900 w 568325"/>
                <a:gd name="connsiteY61" fmla="*/ 285750 h 552450"/>
                <a:gd name="connsiteX62" fmla="*/ 516445 w 568325"/>
                <a:gd name="connsiteY62" fmla="*/ 302875 h 552450"/>
                <a:gd name="connsiteX63" fmla="*/ 527900 w 568325"/>
                <a:gd name="connsiteY63" fmla="*/ 285750 h 552450"/>
                <a:gd name="connsiteX64" fmla="*/ 568325 w 568325"/>
                <a:gd name="connsiteY64" fmla="*/ 240506 h 552450"/>
                <a:gd name="connsiteX65" fmla="*/ 562861 w 568325"/>
                <a:gd name="connsiteY65" fmla="*/ 221892 h 552450"/>
                <a:gd name="connsiteX66" fmla="*/ 565947 w 568325"/>
                <a:gd name="connsiteY66" fmla="*/ 226219 h 552450"/>
                <a:gd name="connsiteX67" fmla="*/ 566192 w 568325"/>
                <a:gd name="connsiteY67" fmla="*/ 227691 h 552450"/>
                <a:gd name="connsiteX68" fmla="*/ 565947 w 568325"/>
                <a:gd name="connsiteY68" fmla="*/ 226219 h 552450"/>
                <a:gd name="connsiteX69" fmla="*/ 562861 w 568325"/>
                <a:gd name="connsiteY69" fmla="*/ 221892 h 552450"/>
                <a:gd name="connsiteX70" fmla="*/ 209258 w 568325"/>
                <a:gd name="connsiteY70" fmla="*/ 192881 h 552450"/>
                <a:gd name="connsiteX71" fmla="*/ 209258 w 568325"/>
                <a:gd name="connsiteY71" fmla="*/ 192881 h 552450"/>
                <a:gd name="connsiteX72" fmla="*/ 209258 w 568325"/>
                <a:gd name="connsiteY72" fmla="*/ 242888 h 552450"/>
                <a:gd name="connsiteX73" fmla="*/ 200379 w 568325"/>
                <a:gd name="connsiteY73" fmla="*/ 252613 h 552450"/>
                <a:gd name="connsiteX74" fmla="*/ 209258 w 568325"/>
                <a:gd name="connsiteY74" fmla="*/ 242888 h 552450"/>
                <a:gd name="connsiteX75" fmla="*/ 209258 w 568325"/>
                <a:gd name="connsiteY75" fmla="*/ 192881 h 552450"/>
                <a:gd name="connsiteX76" fmla="*/ 494617 w 568325"/>
                <a:gd name="connsiteY76" fmla="*/ 181842 h 552450"/>
                <a:gd name="connsiteX77" fmla="*/ 516011 w 568325"/>
                <a:gd name="connsiteY77" fmla="*/ 185738 h 552450"/>
                <a:gd name="connsiteX78" fmla="*/ 546924 w 568325"/>
                <a:gd name="connsiteY78" fmla="*/ 195263 h 552450"/>
                <a:gd name="connsiteX79" fmla="*/ 546979 w 568325"/>
                <a:gd name="connsiteY79" fmla="*/ 195373 h 552450"/>
                <a:gd name="connsiteX80" fmla="*/ 546924 w 568325"/>
                <a:gd name="connsiteY80" fmla="*/ 195263 h 552450"/>
                <a:gd name="connsiteX81" fmla="*/ 516011 w 568325"/>
                <a:gd name="connsiteY81" fmla="*/ 185738 h 552450"/>
                <a:gd name="connsiteX82" fmla="*/ 494617 w 568325"/>
                <a:gd name="connsiteY82" fmla="*/ 181842 h 552450"/>
                <a:gd name="connsiteX83" fmla="*/ 460048 w 568325"/>
                <a:gd name="connsiteY83" fmla="*/ 165230 h 552450"/>
                <a:gd name="connsiteX84" fmla="*/ 473208 w 568325"/>
                <a:gd name="connsiteY84" fmla="*/ 176213 h 552450"/>
                <a:gd name="connsiteX85" fmla="*/ 486151 w 568325"/>
                <a:gd name="connsiteY85" fmla="*/ 179916 h 552450"/>
                <a:gd name="connsiteX86" fmla="*/ 473208 w 568325"/>
                <a:gd name="connsiteY86" fmla="*/ 176213 h 552450"/>
                <a:gd name="connsiteX87" fmla="*/ 460048 w 568325"/>
                <a:gd name="connsiteY87" fmla="*/ 165230 h 552450"/>
                <a:gd name="connsiteX88" fmla="*/ 457133 w 568325"/>
                <a:gd name="connsiteY88" fmla="*/ 158878 h 552450"/>
                <a:gd name="connsiteX89" fmla="*/ 458940 w 568325"/>
                <a:gd name="connsiteY89" fmla="*/ 164306 h 552450"/>
                <a:gd name="connsiteX90" fmla="*/ 458940 w 568325"/>
                <a:gd name="connsiteY90" fmla="*/ 164306 h 552450"/>
                <a:gd name="connsiteX91" fmla="*/ 457133 w 568325"/>
                <a:gd name="connsiteY91" fmla="*/ 158878 h 552450"/>
                <a:gd name="connsiteX92" fmla="*/ 440510 w 568325"/>
                <a:gd name="connsiteY92" fmla="*/ 131562 h 552450"/>
                <a:gd name="connsiteX93" fmla="*/ 449726 w 568325"/>
                <a:gd name="connsiteY93" fmla="*/ 140792 h 552450"/>
                <a:gd name="connsiteX94" fmla="*/ 450680 w 568325"/>
                <a:gd name="connsiteY94" fmla="*/ 141747 h 552450"/>
                <a:gd name="connsiteX95" fmla="*/ 449726 w 568325"/>
                <a:gd name="connsiteY95" fmla="*/ 140792 h 552450"/>
                <a:gd name="connsiteX96" fmla="*/ 440510 w 568325"/>
                <a:gd name="connsiteY96" fmla="*/ 131562 h 552450"/>
                <a:gd name="connsiteX97" fmla="*/ 218770 w 568325"/>
                <a:gd name="connsiteY97" fmla="*/ 119063 h 552450"/>
                <a:gd name="connsiteX98" fmla="*/ 233334 w 568325"/>
                <a:gd name="connsiteY98" fmla="*/ 119063 h 552450"/>
                <a:gd name="connsiteX99" fmla="*/ 235415 w 568325"/>
                <a:gd name="connsiteY99" fmla="*/ 119063 h 552450"/>
                <a:gd name="connsiteX100" fmla="*/ 218770 w 568325"/>
                <a:gd name="connsiteY100" fmla="*/ 119063 h 552450"/>
                <a:gd name="connsiteX101" fmla="*/ 218770 w 568325"/>
                <a:gd name="connsiteY101" fmla="*/ 192881 h 552450"/>
                <a:gd name="connsiteX102" fmla="*/ 218770 w 568325"/>
                <a:gd name="connsiteY102" fmla="*/ 119063 h 552450"/>
                <a:gd name="connsiteX103" fmla="*/ 425598 w 568325"/>
                <a:gd name="connsiteY103" fmla="*/ 116630 h 552450"/>
                <a:gd name="connsiteX104" fmla="*/ 430461 w 568325"/>
                <a:gd name="connsiteY104" fmla="*/ 121500 h 552450"/>
                <a:gd name="connsiteX105" fmla="*/ 425598 w 568325"/>
                <a:gd name="connsiteY105" fmla="*/ 116630 h 552450"/>
                <a:gd name="connsiteX106" fmla="*/ 358364 w 568325"/>
                <a:gd name="connsiteY106" fmla="*/ 77524 h 552450"/>
                <a:gd name="connsiteX107" fmla="*/ 368579 w 568325"/>
                <a:gd name="connsiteY107" fmla="*/ 92869 h 552450"/>
                <a:gd name="connsiteX108" fmla="*/ 409004 w 568325"/>
                <a:gd name="connsiteY108" fmla="*/ 100013 h 552450"/>
                <a:gd name="connsiteX109" fmla="*/ 414936 w 568325"/>
                <a:gd name="connsiteY109" fmla="*/ 105953 h 552450"/>
                <a:gd name="connsiteX110" fmla="*/ 409004 w 568325"/>
                <a:gd name="connsiteY110" fmla="*/ 100013 h 552450"/>
                <a:gd name="connsiteX111" fmla="*/ 368579 w 568325"/>
                <a:gd name="connsiteY111" fmla="*/ 92869 h 552450"/>
                <a:gd name="connsiteX112" fmla="*/ 358364 w 568325"/>
                <a:gd name="connsiteY112" fmla="*/ 77524 h 552450"/>
                <a:gd name="connsiteX113" fmla="*/ 249683 w 568325"/>
                <a:gd name="connsiteY113" fmla="*/ 52388 h 552450"/>
                <a:gd name="connsiteX114" fmla="*/ 249683 w 568325"/>
                <a:gd name="connsiteY114" fmla="*/ 52388 h 552450"/>
                <a:gd name="connsiteX115" fmla="*/ 254439 w 568325"/>
                <a:gd name="connsiteY115" fmla="*/ 57150 h 552450"/>
                <a:gd name="connsiteX116" fmla="*/ 254439 w 568325"/>
                <a:gd name="connsiteY116" fmla="*/ 61913 h 552450"/>
                <a:gd name="connsiteX117" fmla="*/ 247305 w 568325"/>
                <a:gd name="connsiteY117" fmla="*/ 71438 h 552450"/>
                <a:gd name="connsiteX118" fmla="*/ 235415 w 568325"/>
                <a:gd name="connsiteY118" fmla="*/ 80963 h 552450"/>
                <a:gd name="connsiteX119" fmla="*/ 247305 w 568325"/>
                <a:gd name="connsiteY119" fmla="*/ 71438 h 552450"/>
                <a:gd name="connsiteX120" fmla="*/ 254439 w 568325"/>
                <a:gd name="connsiteY120" fmla="*/ 61913 h 552450"/>
                <a:gd name="connsiteX121" fmla="*/ 254439 w 568325"/>
                <a:gd name="connsiteY121" fmla="*/ 57150 h 552450"/>
                <a:gd name="connsiteX122" fmla="*/ 249683 w 568325"/>
                <a:gd name="connsiteY122" fmla="*/ 52388 h 552450"/>
                <a:gd name="connsiteX123" fmla="*/ 238961 w 568325"/>
                <a:gd name="connsiteY123" fmla="*/ 38014 h 552450"/>
                <a:gd name="connsiteX124" fmla="*/ 240171 w 568325"/>
                <a:gd name="connsiteY124" fmla="*/ 42863 h 552450"/>
                <a:gd name="connsiteX125" fmla="*/ 240171 w 568325"/>
                <a:gd name="connsiteY125" fmla="*/ 42863 h 552450"/>
                <a:gd name="connsiteX126" fmla="*/ 238961 w 568325"/>
                <a:gd name="connsiteY126" fmla="*/ 38014 h 552450"/>
                <a:gd name="connsiteX127" fmla="*/ 275840 w 568325"/>
                <a:gd name="connsiteY127" fmla="*/ 2381 h 552450"/>
                <a:gd name="connsiteX128" fmla="*/ 275840 w 568325"/>
                <a:gd name="connsiteY128" fmla="*/ 2381 h 552450"/>
                <a:gd name="connsiteX129" fmla="*/ 275840 w 568325"/>
                <a:gd name="connsiteY129" fmla="*/ 4763 h 552450"/>
                <a:gd name="connsiteX130" fmla="*/ 275840 w 568325"/>
                <a:gd name="connsiteY130" fmla="*/ 21431 h 552450"/>
                <a:gd name="connsiteX131" fmla="*/ 275840 w 568325"/>
                <a:gd name="connsiteY131" fmla="*/ 4763 h 552450"/>
                <a:gd name="connsiteX132" fmla="*/ 275840 w 568325"/>
                <a:gd name="connsiteY132" fmla="*/ 2381 h 552450"/>
                <a:gd name="connsiteX133" fmla="*/ 256816 w 568325"/>
                <a:gd name="connsiteY133" fmla="*/ 0 h 552450"/>
                <a:gd name="connsiteX134" fmla="*/ 256816 w 568325"/>
                <a:gd name="connsiteY134" fmla="*/ 21431 h 552450"/>
                <a:gd name="connsiteX135" fmla="*/ 256816 w 568325"/>
                <a:gd name="connsiteY135" fmla="*/ 21431 h 552450"/>
                <a:gd name="connsiteX136" fmla="*/ 256816 w 568325"/>
                <a:gd name="connsiteY136" fmla="*/ 0 h 552450"/>
                <a:gd name="connsiteX137" fmla="*/ 221148 w 568325"/>
                <a:gd name="connsiteY137" fmla="*/ 0 h 552450"/>
                <a:gd name="connsiteX138" fmla="*/ 221148 w 568325"/>
                <a:gd name="connsiteY138" fmla="*/ 0 h 552450"/>
                <a:gd name="connsiteX139" fmla="*/ 221148 w 568325"/>
                <a:gd name="connsiteY139" fmla="*/ 1191 h 552450"/>
                <a:gd name="connsiteX140" fmla="*/ 221148 w 568325"/>
                <a:gd name="connsiteY140" fmla="*/ 9525 h 552450"/>
                <a:gd name="connsiteX141" fmla="*/ 230659 w 568325"/>
                <a:gd name="connsiteY141" fmla="*/ 16669 h 552450"/>
                <a:gd name="connsiteX142" fmla="*/ 223525 w 568325"/>
                <a:gd name="connsiteY142" fmla="*/ 11906 h 552450"/>
                <a:gd name="connsiteX143" fmla="*/ 221148 w 568325"/>
                <a:gd name="connsiteY143" fmla="*/ 9525 h 552450"/>
                <a:gd name="connsiteX144" fmla="*/ 221148 w 568325"/>
                <a:gd name="connsiteY144" fmla="*/ 1191 h 552450"/>
                <a:gd name="connsiteX145" fmla="*/ 221148 w 568325"/>
                <a:gd name="connsiteY145" fmla="*/ 0 h 552450"/>
                <a:gd name="connsiteX0" fmla="*/ 418516 w 568325"/>
                <a:gd name="connsiteY0" fmla="*/ 402431 h 552450"/>
                <a:gd name="connsiteX1" fmla="*/ 418516 w 568325"/>
                <a:gd name="connsiteY1" fmla="*/ 402431 h 552450"/>
                <a:gd name="connsiteX2" fmla="*/ 418293 w 568325"/>
                <a:gd name="connsiteY2" fmla="*/ 402543 h 552450"/>
                <a:gd name="connsiteX3" fmla="*/ 418516 w 568325"/>
                <a:gd name="connsiteY3" fmla="*/ 402431 h 552450"/>
                <a:gd name="connsiteX4" fmla="*/ 467726 w 568325"/>
                <a:gd name="connsiteY4" fmla="*/ 347836 h 552450"/>
                <a:gd name="connsiteX5" fmla="*/ 461318 w 568325"/>
                <a:gd name="connsiteY5" fmla="*/ 364331 h 552450"/>
                <a:gd name="connsiteX6" fmla="*/ 454928 w 568325"/>
                <a:gd name="connsiteY6" fmla="*/ 370880 h 552450"/>
                <a:gd name="connsiteX7" fmla="*/ 461318 w 568325"/>
                <a:gd name="connsiteY7" fmla="*/ 364331 h 552450"/>
                <a:gd name="connsiteX8" fmla="*/ 467726 w 568325"/>
                <a:gd name="connsiteY8" fmla="*/ 347836 h 552450"/>
                <a:gd name="connsiteX9" fmla="*/ 175930 w 568325"/>
                <a:gd name="connsiteY9" fmla="*/ 249994 h 552450"/>
                <a:gd name="connsiteX10" fmla="*/ 178345 w 568325"/>
                <a:gd name="connsiteY10" fmla="*/ 252413 h 552450"/>
                <a:gd name="connsiteX11" fmla="*/ 185983 w 568325"/>
                <a:gd name="connsiteY11" fmla="*/ 257344 h 552450"/>
                <a:gd name="connsiteX12" fmla="*/ 178345 w 568325"/>
                <a:gd name="connsiteY12" fmla="*/ 252413 h 552450"/>
                <a:gd name="connsiteX13" fmla="*/ 175930 w 568325"/>
                <a:gd name="connsiteY13" fmla="*/ 249994 h 552450"/>
                <a:gd name="connsiteX14" fmla="*/ 165956 w 568325"/>
                <a:gd name="connsiteY14" fmla="*/ 245255 h 552450"/>
                <a:gd name="connsiteX15" fmla="*/ 166455 w 568325"/>
                <a:gd name="connsiteY15" fmla="*/ 245269 h 552450"/>
                <a:gd name="connsiteX16" fmla="*/ 171804 w 568325"/>
                <a:gd name="connsiteY16" fmla="*/ 247054 h 552450"/>
                <a:gd name="connsiteX17" fmla="*/ 166455 w 568325"/>
                <a:gd name="connsiteY17" fmla="*/ 245269 h 552450"/>
                <a:gd name="connsiteX18" fmla="*/ 165956 w 568325"/>
                <a:gd name="connsiteY18" fmla="*/ 245255 h 552450"/>
                <a:gd name="connsiteX19" fmla="*/ 156052 w 568325"/>
                <a:gd name="connsiteY19" fmla="*/ 244971 h 552450"/>
                <a:gd name="connsiteX20" fmla="*/ 165288 w 568325"/>
                <a:gd name="connsiteY20" fmla="*/ 245235 h 552450"/>
                <a:gd name="connsiteX21" fmla="*/ 407302 w 568325"/>
                <a:gd name="connsiteY21" fmla="*/ 408046 h 552450"/>
                <a:gd name="connsiteX22" fmla="*/ 399492 w 568325"/>
                <a:gd name="connsiteY22" fmla="*/ 411956 h 552450"/>
                <a:gd name="connsiteX23" fmla="*/ 404248 w 568325"/>
                <a:gd name="connsiteY23" fmla="*/ 421481 h 552450"/>
                <a:gd name="connsiteX24" fmla="*/ 404248 w 568325"/>
                <a:gd name="connsiteY24" fmla="*/ 426244 h 552450"/>
                <a:gd name="connsiteX25" fmla="*/ 404248 w 568325"/>
                <a:gd name="connsiteY25" fmla="*/ 428625 h 552450"/>
                <a:gd name="connsiteX26" fmla="*/ 401870 w 568325"/>
                <a:gd name="connsiteY26" fmla="*/ 428625 h 552450"/>
                <a:gd name="connsiteX27" fmla="*/ 399492 w 568325"/>
                <a:gd name="connsiteY27" fmla="*/ 433388 h 552450"/>
                <a:gd name="connsiteX28" fmla="*/ 392358 w 568325"/>
                <a:gd name="connsiteY28" fmla="*/ 442913 h 552450"/>
                <a:gd name="connsiteX29" fmla="*/ 387603 w 568325"/>
                <a:gd name="connsiteY29" fmla="*/ 452438 h 552450"/>
                <a:gd name="connsiteX30" fmla="*/ 382847 w 568325"/>
                <a:gd name="connsiteY30" fmla="*/ 459581 h 552450"/>
                <a:gd name="connsiteX31" fmla="*/ 380469 w 568325"/>
                <a:gd name="connsiteY31" fmla="*/ 469106 h 552450"/>
                <a:gd name="connsiteX32" fmla="*/ 380469 w 568325"/>
                <a:gd name="connsiteY32" fmla="*/ 521494 h 552450"/>
                <a:gd name="connsiteX33" fmla="*/ 380469 w 568325"/>
                <a:gd name="connsiteY33" fmla="*/ 552450 h 552450"/>
                <a:gd name="connsiteX34" fmla="*/ 282974 w 568325"/>
                <a:gd name="connsiteY34" fmla="*/ 552450 h 552450"/>
                <a:gd name="connsiteX35" fmla="*/ 274651 w 568325"/>
                <a:gd name="connsiteY35" fmla="*/ 537865 h 552450"/>
                <a:gd name="connsiteX36" fmla="*/ 273462 w 568325"/>
                <a:gd name="connsiteY36" fmla="*/ 535781 h 552450"/>
                <a:gd name="connsiteX37" fmla="*/ 256817 w 568325"/>
                <a:gd name="connsiteY37" fmla="*/ 535781 h 552450"/>
                <a:gd name="connsiteX38" fmla="*/ 254439 w 568325"/>
                <a:gd name="connsiteY38" fmla="*/ 535781 h 552450"/>
                <a:gd name="connsiteX39" fmla="*/ 142676 w 568325"/>
                <a:gd name="connsiteY39" fmla="*/ 538163 h 552450"/>
                <a:gd name="connsiteX40" fmla="*/ 135542 w 568325"/>
                <a:gd name="connsiteY40" fmla="*/ 538163 h 552450"/>
                <a:gd name="connsiteX41" fmla="*/ 45181 w 568325"/>
                <a:gd name="connsiteY41" fmla="*/ 521494 h 552450"/>
                <a:gd name="connsiteX42" fmla="*/ 11890 w 568325"/>
                <a:gd name="connsiteY42" fmla="*/ 545306 h 552450"/>
                <a:gd name="connsiteX43" fmla="*/ 0 w 568325"/>
                <a:gd name="connsiteY43" fmla="*/ 497681 h 552450"/>
                <a:gd name="connsiteX44" fmla="*/ 2378 w 568325"/>
                <a:gd name="connsiteY44" fmla="*/ 459581 h 552450"/>
                <a:gd name="connsiteX45" fmla="*/ 66582 w 568325"/>
                <a:gd name="connsiteY45" fmla="*/ 459581 h 552450"/>
                <a:gd name="connsiteX46" fmla="*/ 73716 w 568325"/>
                <a:gd name="connsiteY46" fmla="*/ 445294 h 552450"/>
                <a:gd name="connsiteX47" fmla="*/ 78472 w 568325"/>
                <a:gd name="connsiteY47" fmla="*/ 433388 h 552450"/>
                <a:gd name="connsiteX48" fmla="*/ 78472 w 568325"/>
                <a:gd name="connsiteY48" fmla="*/ 431006 h 552450"/>
                <a:gd name="connsiteX49" fmla="*/ 85606 w 568325"/>
                <a:gd name="connsiteY49" fmla="*/ 428625 h 552450"/>
                <a:gd name="connsiteX50" fmla="*/ 90361 w 568325"/>
                <a:gd name="connsiteY50" fmla="*/ 426244 h 552450"/>
                <a:gd name="connsiteX51" fmla="*/ 102251 w 568325"/>
                <a:gd name="connsiteY51" fmla="*/ 411956 h 552450"/>
                <a:gd name="connsiteX52" fmla="*/ 116519 w 568325"/>
                <a:gd name="connsiteY52" fmla="*/ 388144 h 552450"/>
                <a:gd name="connsiteX53" fmla="*/ 114141 w 568325"/>
                <a:gd name="connsiteY53" fmla="*/ 373856 h 552450"/>
                <a:gd name="connsiteX54" fmla="*/ 118897 w 568325"/>
                <a:gd name="connsiteY54" fmla="*/ 361950 h 552450"/>
                <a:gd name="connsiteX55" fmla="*/ 116816 w 568325"/>
                <a:gd name="connsiteY55" fmla="*/ 347365 h 552450"/>
                <a:gd name="connsiteX56" fmla="*/ 116519 w 568325"/>
                <a:gd name="connsiteY56" fmla="*/ 345281 h 552450"/>
                <a:gd name="connsiteX57" fmla="*/ 147432 w 568325"/>
                <a:gd name="connsiteY57" fmla="*/ 345281 h 552450"/>
                <a:gd name="connsiteX58" fmla="*/ 147432 w 568325"/>
                <a:gd name="connsiteY58" fmla="*/ 250031 h 552450"/>
                <a:gd name="connsiteX59" fmla="*/ 156052 w 568325"/>
                <a:gd name="connsiteY59" fmla="*/ 244971 h 552450"/>
                <a:gd name="connsiteX60" fmla="*/ 568325 w 568325"/>
                <a:gd name="connsiteY60" fmla="*/ 240506 h 552450"/>
                <a:gd name="connsiteX61" fmla="*/ 527900 w 568325"/>
                <a:gd name="connsiteY61" fmla="*/ 285750 h 552450"/>
                <a:gd name="connsiteX62" fmla="*/ 516445 w 568325"/>
                <a:gd name="connsiteY62" fmla="*/ 302875 h 552450"/>
                <a:gd name="connsiteX63" fmla="*/ 527900 w 568325"/>
                <a:gd name="connsiteY63" fmla="*/ 285750 h 552450"/>
                <a:gd name="connsiteX64" fmla="*/ 568325 w 568325"/>
                <a:gd name="connsiteY64" fmla="*/ 240506 h 552450"/>
                <a:gd name="connsiteX65" fmla="*/ 562861 w 568325"/>
                <a:gd name="connsiteY65" fmla="*/ 221892 h 552450"/>
                <a:gd name="connsiteX66" fmla="*/ 565947 w 568325"/>
                <a:gd name="connsiteY66" fmla="*/ 226219 h 552450"/>
                <a:gd name="connsiteX67" fmla="*/ 566192 w 568325"/>
                <a:gd name="connsiteY67" fmla="*/ 227691 h 552450"/>
                <a:gd name="connsiteX68" fmla="*/ 565947 w 568325"/>
                <a:gd name="connsiteY68" fmla="*/ 226219 h 552450"/>
                <a:gd name="connsiteX69" fmla="*/ 562861 w 568325"/>
                <a:gd name="connsiteY69" fmla="*/ 221892 h 552450"/>
                <a:gd name="connsiteX70" fmla="*/ 209258 w 568325"/>
                <a:gd name="connsiteY70" fmla="*/ 192881 h 552450"/>
                <a:gd name="connsiteX71" fmla="*/ 209258 w 568325"/>
                <a:gd name="connsiteY71" fmla="*/ 192881 h 552450"/>
                <a:gd name="connsiteX72" fmla="*/ 209258 w 568325"/>
                <a:gd name="connsiteY72" fmla="*/ 242888 h 552450"/>
                <a:gd name="connsiteX73" fmla="*/ 200379 w 568325"/>
                <a:gd name="connsiteY73" fmla="*/ 252613 h 552450"/>
                <a:gd name="connsiteX74" fmla="*/ 209258 w 568325"/>
                <a:gd name="connsiteY74" fmla="*/ 242888 h 552450"/>
                <a:gd name="connsiteX75" fmla="*/ 209258 w 568325"/>
                <a:gd name="connsiteY75" fmla="*/ 192881 h 552450"/>
                <a:gd name="connsiteX76" fmla="*/ 494617 w 568325"/>
                <a:gd name="connsiteY76" fmla="*/ 181842 h 552450"/>
                <a:gd name="connsiteX77" fmla="*/ 516011 w 568325"/>
                <a:gd name="connsiteY77" fmla="*/ 185738 h 552450"/>
                <a:gd name="connsiteX78" fmla="*/ 546924 w 568325"/>
                <a:gd name="connsiteY78" fmla="*/ 195263 h 552450"/>
                <a:gd name="connsiteX79" fmla="*/ 546979 w 568325"/>
                <a:gd name="connsiteY79" fmla="*/ 195373 h 552450"/>
                <a:gd name="connsiteX80" fmla="*/ 546924 w 568325"/>
                <a:gd name="connsiteY80" fmla="*/ 195263 h 552450"/>
                <a:gd name="connsiteX81" fmla="*/ 516011 w 568325"/>
                <a:gd name="connsiteY81" fmla="*/ 185738 h 552450"/>
                <a:gd name="connsiteX82" fmla="*/ 494617 w 568325"/>
                <a:gd name="connsiteY82" fmla="*/ 181842 h 552450"/>
                <a:gd name="connsiteX83" fmla="*/ 460048 w 568325"/>
                <a:gd name="connsiteY83" fmla="*/ 165230 h 552450"/>
                <a:gd name="connsiteX84" fmla="*/ 473208 w 568325"/>
                <a:gd name="connsiteY84" fmla="*/ 176213 h 552450"/>
                <a:gd name="connsiteX85" fmla="*/ 486151 w 568325"/>
                <a:gd name="connsiteY85" fmla="*/ 179916 h 552450"/>
                <a:gd name="connsiteX86" fmla="*/ 473208 w 568325"/>
                <a:gd name="connsiteY86" fmla="*/ 176213 h 552450"/>
                <a:gd name="connsiteX87" fmla="*/ 460048 w 568325"/>
                <a:gd name="connsiteY87" fmla="*/ 165230 h 552450"/>
                <a:gd name="connsiteX88" fmla="*/ 457133 w 568325"/>
                <a:gd name="connsiteY88" fmla="*/ 158878 h 552450"/>
                <a:gd name="connsiteX89" fmla="*/ 458940 w 568325"/>
                <a:gd name="connsiteY89" fmla="*/ 164306 h 552450"/>
                <a:gd name="connsiteX90" fmla="*/ 458940 w 568325"/>
                <a:gd name="connsiteY90" fmla="*/ 164306 h 552450"/>
                <a:gd name="connsiteX91" fmla="*/ 457133 w 568325"/>
                <a:gd name="connsiteY91" fmla="*/ 158878 h 552450"/>
                <a:gd name="connsiteX92" fmla="*/ 440510 w 568325"/>
                <a:gd name="connsiteY92" fmla="*/ 131562 h 552450"/>
                <a:gd name="connsiteX93" fmla="*/ 449726 w 568325"/>
                <a:gd name="connsiteY93" fmla="*/ 140792 h 552450"/>
                <a:gd name="connsiteX94" fmla="*/ 450680 w 568325"/>
                <a:gd name="connsiteY94" fmla="*/ 141747 h 552450"/>
                <a:gd name="connsiteX95" fmla="*/ 449726 w 568325"/>
                <a:gd name="connsiteY95" fmla="*/ 140792 h 552450"/>
                <a:gd name="connsiteX96" fmla="*/ 440510 w 568325"/>
                <a:gd name="connsiteY96" fmla="*/ 131562 h 552450"/>
                <a:gd name="connsiteX97" fmla="*/ 218770 w 568325"/>
                <a:gd name="connsiteY97" fmla="*/ 119063 h 552450"/>
                <a:gd name="connsiteX98" fmla="*/ 233334 w 568325"/>
                <a:gd name="connsiteY98" fmla="*/ 119063 h 552450"/>
                <a:gd name="connsiteX99" fmla="*/ 235415 w 568325"/>
                <a:gd name="connsiteY99" fmla="*/ 119063 h 552450"/>
                <a:gd name="connsiteX100" fmla="*/ 218770 w 568325"/>
                <a:gd name="connsiteY100" fmla="*/ 119063 h 552450"/>
                <a:gd name="connsiteX101" fmla="*/ 218770 w 568325"/>
                <a:gd name="connsiteY101" fmla="*/ 192881 h 552450"/>
                <a:gd name="connsiteX102" fmla="*/ 218770 w 568325"/>
                <a:gd name="connsiteY102" fmla="*/ 119063 h 552450"/>
                <a:gd name="connsiteX103" fmla="*/ 425598 w 568325"/>
                <a:gd name="connsiteY103" fmla="*/ 116630 h 552450"/>
                <a:gd name="connsiteX104" fmla="*/ 430461 w 568325"/>
                <a:gd name="connsiteY104" fmla="*/ 121500 h 552450"/>
                <a:gd name="connsiteX105" fmla="*/ 425598 w 568325"/>
                <a:gd name="connsiteY105" fmla="*/ 116630 h 552450"/>
                <a:gd name="connsiteX106" fmla="*/ 358364 w 568325"/>
                <a:gd name="connsiteY106" fmla="*/ 77524 h 552450"/>
                <a:gd name="connsiteX107" fmla="*/ 368579 w 568325"/>
                <a:gd name="connsiteY107" fmla="*/ 92869 h 552450"/>
                <a:gd name="connsiteX108" fmla="*/ 409004 w 568325"/>
                <a:gd name="connsiteY108" fmla="*/ 100013 h 552450"/>
                <a:gd name="connsiteX109" fmla="*/ 414936 w 568325"/>
                <a:gd name="connsiteY109" fmla="*/ 105953 h 552450"/>
                <a:gd name="connsiteX110" fmla="*/ 409004 w 568325"/>
                <a:gd name="connsiteY110" fmla="*/ 100013 h 552450"/>
                <a:gd name="connsiteX111" fmla="*/ 368579 w 568325"/>
                <a:gd name="connsiteY111" fmla="*/ 92869 h 552450"/>
                <a:gd name="connsiteX112" fmla="*/ 358364 w 568325"/>
                <a:gd name="connsiteY112" fmla="*/ 77524 h 552450"/>
                <a:gd name="connsiteX113" fmla="*/ 254439 w 568325"/>
                <a:gd name="connsiteY113" fmla="*/ 57150 h 552450"/>
                <a:gd name="connsiteX114" fmla="*/ 249683 w 568325"/>
                <a:gd name="connsiteY114" fmla="*/ 52388 h 552450"/>
                <a:gd name="connsiteX115" fmla="*/ 254439 w 568325"/>
                <a:gd name="connsiteY115" fmla="*/ 57150 h 552450"/>
                <a:gd name="connsiteX116" fmla="*/ 254439 w 568325"/>
                <a:gd name="connsiteY116" fmla="*/ 61913 h 552450"/>
                <a:gd name="connsiteX117" fmla="*/ 247305 w 568325"/>
                <a:gd name="connsiteY117" fmla="*/ 71438 h 552450"/>
                <a:gd name="connsiteX118" fmla="*/ 235415 w 568325"/>
                <a:gd name="connsiteY118" fmla="*/ 80963 h 552450"/>
                <a:gd name="connsiteX119" fmla="*/ 247305 w 568325"/>
                <a:gd name="connsiteY119" fmla="*/ 71438 h 552450"/>
                <a:gd name="connsiteX120" fmla="*/ 254439 w 568325"/>
                <a:gd name="connsiteY120" fmla="*/ 61913 h 552450"/>
                <a:gd name="connsiteX121" fmla="*/ 254439 w 568325"/>
                <a:gd name="connsiteY121" fmla="*/ 57150 h 552450"/>
                <a:gd name="connsiteX122" fmla="*/ 238961 w 568325"/>
                <a:gd name="connsiteY122" fmla="*/ 38014 h 552450"/>
                <a:gd name="connsiteX123" fmla="*/ 240171 w 568325"/>
                <a:gd name="connsiteY123" fmla="*/ 42863 h 552450"/>
                <a:gd name="connsiteX124" fmla="*/ 240171 w 568325"/>
                <a:gd name="connsiteY124" fmla="*/ 42863 h 552450"/>
                <a:gd name="connsiteX125" fmla="*/ 238961 w 568325"/>
                <a:gd name="connsiteY125" fmla="*/ 38014 h 552450"/>
                <a:gd name="connsiteX126" fmla="*/ 275840 w 568325"/>
                <a:gd name="connsiteY126" fmla="*/ 2381 h 552450"/>
                <a:gd name="connsiteX127" fmla="*/ 275840 w 568325"/>
                <a:gd name="connsiteY127" fmla="*/ 2381 h 552450"/>
                <a:gd name="connsiteX128" fmla="*/ 275840 w 568325"/>
                <a:gd name="connsiteY128" fmla="*/ 4763 h 552450"/>
                <a:gd name="connsiteX129" fmla="*/ 275840 w 568325"/>
                <a:gd name="connsiteY129" fmla="*/ 21431 h 552450"/>
                <a:gd name="connsiteX130" fmla="*/ 275840 w 568325"/>
                <a:gd name="connsiteY130" fmla="*/ 4763 h 552450"/>
                <a:gd name="connsiteX131" fmla="*/ 275840 w 568325"/>
                <a:gd name="connsiteY131" fmla="*/ 2381 h 552450"/>
                <a:gd name="connsiteX132" fmla="*/ 256816 w 568325"/>
                <a:gd name="connsiteY132" fmla="*/ 0 h 552450"/>
                <a:gd name="connsiteX133" fmla="*/ 256816 w 568325"/>
                <a:gd name="connsiteY133" fmla="*/ 21431 h 552450"/>
                <a:gd name="connsiteX134" fmla="*/ 256816 w 568325"/>
                <a:gd name="connsiteY134" fmla="*/ 21431 h 552450"/>
                <a:gd name="connsiteX135" fmla="*/ 256816 w 568325"/>
                <a:gd name="connsiteY135" fmla="*/ 0 h 552450"/>
                <a:gd name="connsiteX136" fmla="*/ 221148 w 568325"/>
                <a:gd name="connsiteY136" fmla="*/ 0 h 552450"/>
                <a:gd name="connsiteX137" fmla="*/ 221148 w 568325"/>
                <a:gd name="connsiteY137" fmla="*/ 0 h 552450"/>
                <a:gd name="connsiteX138" fmla="*/ 221148 w 568325"/>
                <a:gd name="connsiteY138" fmla="*/ 1191 h 552450"/>
                <a:gd name="connsiteX139" fmla="*/ 221148 w 568325"/>
                <a:gd name="connsiteY139" fmla="*/ 9525 h 552450"/>
                <a:gd name="connsiteX140" fmla="*/ 230659 w 568325"/>
                <a:gd name="connsiteY140" fmla="*/ 16669 h 552450"/>
                <a:gd name="connsiteX141" fmla="*/ 223525 w 568325"/>
                <a:gd name="connsiteY141" fmla="*/ 11906 h 552450"/>
                <a:gd name="connsiteX142" fmla="*/ 221148 w 568325"/>
                <a:gd name="connsiteY142" fmla="*/ 9525 h 552450"/>
                <a:gd name="connsiteX143" fmla="*/ 221148 w 568325"/>
                <a:gd name="connsiteY143" fmla="*/ 1191 h 552450"/>
                <a:gd name="connsiteX144" fmla="*/ 221148 w 568325"/>
                <a:gd name="connsiteY144" fmla="*/ 0 h 552450"/>
                <a:gd name="connsiteX0" fmla="*/ 418516 w 568325"/>
                <a:gd name="connsiteY0" fmla="*/ 402431 h 552450"/>
                <a:gd name="connsiteX1" fmla="*/ 418516 w 568325"/>
                <a:gd name="connsiteY1" fmla="*/ 402431 h 552450"/>
                <a:gd name="connsiteX2" fmla="*/ 418293 w 568325"/>
                <a:gd name="connsiteY2" fmla="*/ 402543 h 552450"/>
                <a:gd name="connsiteX3" fmla="*/ 418516 w 568325"/>
                <a:gd name="connsiteY3" fmla="*/ 402431 h 552450"/>
                <a:gd name="connsiteX4" fmla="*/ 467726 w 568325"/>
                <a:gd name="connsiteY4" fmla="*/ 347836 h 552450"/>
                <a:gd name="connsiteX5" fmla="*/ 461318 w 568325"/>
                <a:gd name="connsiteY5" fmla="*/ 364331 h 552450"/>
                <a:gd name="connsiteX6" fmla="*/ 454928 w 568325"/>
                <a:gd name="connsiteY6" fmla="*/ 370880 h 552450"/>
                <a:gd name="connsiteX7" fmla="*/ 461318 w 568325"/>
                <a:gd name="connsiteY7" fmla="*/ 364331 h 552450"/>
                <a:gd name="connsiteX8" fmla="*/ 467726 w 568325"/>
                <a:gd name="connsiteY8" fmla="*/ 347836 h 552450"/>
                <a:gd name="connsiteX9" fmla="*/ 175930 w 568325"/>
                <a:gd name="connsiteY9" fmla="*/ 249994 h 552450"/>
                <a:gd name="connsiteX10" fmla="*/ 178345 w 568325"/>
                <a:gd name="connsiteY10" fmla="*/ 252413 h 552450"/>
                <a:gd name="connsiteX11" fmla="*/ 185983 w 568325"/>
                <a:gd name="connsiteY11" fmla="*/ 257344 h 552450"/>
                <a:gd name="connsiteX12" fmla="*/ 178345 w 568325"/>
                <a:gd name="connsiteY12" fmla="*/ 252413 h 552450"/>
                <a:gd name="connsiteX13" fmla="*/ 175930 w 568325"/>
                <a:gd name="connsiteY13" fmla="*/ 249994 h 552450"/>
                <a:gd name="connsiteX14" fmla="*/ 165956 w 568325"/>
                <a:gd name="connsiteY14" fmla="*/ 245255 h 552450"/>
                <a:gd name="connsiteX15" fmla="*/ 166455 w 568325"/>
                <a:gd name="connsiteY15" fmla="*/ 245269 h 552450"/>
                <a:gd name="connsiteX16" fmla="*/ 171804 w 568325"/>
                <a:gd name="connsiteY16" fmla="*/ 247054 h 552450"/>
                <a:gd name="connsiteX17" fmla="*/ 166455 w 568325"/>
                <a:gd name="connsiteY17" fmla="*/ 245269 h 552450"/>
                <a:gd name="connsiteX18" fmla="*/ 165956 w 568325"/>
                <a:gd name="connsiteY18" fmla="*/ 245255 h 552450"/>
                <a:gd name="connsiteX19" fmla="*/ 156052 w 568325"/>
                <a:gd name="connsiteY19" fmla="*/ 244971 h 552450"/>
                <a:gd name="connsiteX20" fmla="*/ 165288 w 568325"/>
                <a:gd name="connsiteY20" fmla="*/ 245235 h 552450"/>
                <a:gd name="connsiteX21" fmla="*/ 407302 w 568325"/>
                <a:gd name="connsiteY21" fmla="*/ 408046 h 552450"/>
                <a:gd name="connsiteX22" fmla="*/ 399492 w 568325"/>
                <a:gd name="connsiteY22" fmla="*/ 411956 h 552450"/>
                <a:gd name="connsiteX23" fmla="*/ 404248 w 568325"/>
                <a:gd name="connsiteY23" fmla="*/ 421481 h 552450"/>
                <a:gd name="connsiteX24" fmla="*/ 404248 w 568325"/>
                <a:gd name="connsiteY24" fmla="*/ 426244 h 552450"/>
                <a:gd name="connsiteX25" fmla="*/ 404248 w 568325"/>
                <a:gd name="connsiteY25" fmla="*/ 428625 h 552450"/>
                <a:gd name="connsiteX26" fmla="*/ 401870 w 568325"/>
                <a:gd name="connsiteY26" fmla="*/ 428625 h 552450"/>
                <a:gd name="connsiteX27" fmla="*/ 399492 w 568325"/>
                <a:gd name="connsiteY27" fmla="*/ 433388 h 552450"/>
                <a:gd name="connsiteX28" fmla="*/ 392358 w 568325"/>
                <a:gd name="connsiteY28" fmla="*/ 442913 h 552450"/>
                <a:gd name="connsiteX29" fmla="*/ 387603 w 568325"/>
                <a:gd name="connsiteY29" fmla="*/ 452438 h 552450"/>
                <a:gd name="connsiteX30" fmla="*/ 382847 w 568325"/>
                <a:gd name="connsiteY30" fmla="*/ 459581 h 552450"/>
                <a:gd name="connsiteX31" fmla="*/ 380469 w 568325"/>
                <a:gd name="connsiteY31" fmla="*/ 469106 h 552450"/>
                <a:gd name="connsiteX32" fmla="*/ 380469 w 568325"/>
                <a:gd name="connsiteY32" fmla="*/ 521494 h 552450"/>
                <a:gd name="connsiteX33" fmla="*/ 380469 w 568325"/>
                <a:gd name="connsiteY33" fmla="*/ 552450 h 552450"/>
                <a:gd name="connsiteX34" fmla="*/ 282974 w 568325"/>
                <a:gd name="connsiteY34" fmla="*/ 552450 h 552450"/>
                <a:gd name="connsiteX35" fmla="*/ 274651 w 568325"/>
                <a:gd name="connsiteY35" fmla="*/ 537865 h 552450"/>
                <a:gd name="connsiteX36" fmla="*/ 273462 w 568325"/>
                <a:gd name="connsiteY36" fmla="*/ 535781 h 552450"/>
                <a:gd name="connsiteX37" fmla="*/ 256817 w 568325"/>
                <a:gd name="connsiteY37" fmla="*/ 535781 h 552450"/>
                <a:gd name="connsiteX38" fmla="*/ 254439 w 568325"/>
                <a:gd name="connsiteY38" fmla="*/ 535781 h 552450"/>
                <a:gd name="connsiteX39" fmla="*/ 142676 w 568325"/>
                <a:gd name="connsiteY39" fmla="*/ 538163 h 552450"/>
                <a:gd name="connsiteX40" fmla="*/ 135542 w 568325"/>
                <a:gd name="connsiteY40" fmla="*/ 538163 h 552450"/>
                <a:gd name="connsiteX41" fmla="*/ 45181 w 568325"/>
                <a:gd name="connsiteY41" fmla="*/ 521494 h 552450"/>
                <a:gd name="connsiteX42" fmla="*/ 11890 w 568325"/>
                <a:gd name="connsiteY42" fmla="*/ 545306 h 552450"/>
                <a:gd name="connsiteX43" fmla="*/ 0 w 568325"/>
                <a:gd name="connsiteY43" fmla="*/ 497681 h 552450"/>
                <a:gd name="connsiteX44" fmla="*/ 2378 w 568325"/>
                <a:gd name="connsiteY44" fmla="*/ 459581 h 552450"/>
                <a:gd name="connsiteX45" fmla="*/ 66582 w 568325"/>
                <a:gd name="connsiteY45" fmla="*/ 459581 h 552450"/>
                <a:gd name="connsiteX46" fmla="*/ 73716 w 568325"/>
                <a:gd name="connsiteY46" fmla="*/ 445294 h 552450"/>
                <a:gd name="connsiteX47" fmla="*/ 78472 w 568325"/>
                <a:gd name="connsiteY47" fmla="*/ 433388 h 552450"/>
                <a:gd name="connsiteX48" fmla="*/ 78472 w 568325"/>
                <a:gd name="connsiteY48" fmla="*/ 431006 h 552450"/>
                <a:gd name="connsiteX49" fmla="*/ 85606 w 568325"/>
                <a:gd name="connsiteY49" fmla="*/ 428625 h 552450"/>
                <a:gd name="connsiteX50" fmla="*/ 90361 w 568325"/>
                <a:gd name="connsiteY50" fmla="*/ 426244 h 552450"/>
                <a:gd name="connsiteX51" fmla="*/ 102251 w 568325"/>
                <a:gd name="connsiteY51" fmla="*/ 411956 h 552450"/>
                <a:gd name="connsiteX52" fmla="*/ 116519 w 568325"/>
                <a:gd name="connsiteY52" fmla="*/ 388144 h 552450"/>
                <a:gd name="connsiteX53" fmla="*/ 114141 w 568325"/>
                <a:gd name="connsiteY53" fmla="*/ 373856 h 552450"/>
                <a:gd name="connsiteX54" fmla="*/ 118897 w 568325"/>
                <a:gd name="connsiteY54" fmla="*/ 361950 h 552450"/>
                <a:gd name="connsiteX55" fmla="*/ 116816 w 568325"/>
                <a:gd name="connsiteY55" fmla="*/ 347365 h 552450"/>
                <a:gd name="connsiteX56" fmla="*/ 116519 w 568325"/>
                <a:gd name="connsiteY56" fmla="*/ 345281 h 552450"/>
                <a:gd name="connsiteX57" fmla="*/ 147432 w 568325"/>
                <a:gd name="connsiteY57" fmla="*/ 345281 h 552450"/>
                <a:gd name="connsiteX58" fmla="*/ 147432 w 568325"/>
                <a:gd name="connsiteY58" fmla="*/ 250031 h 552450"/>
                <a:gd name="connsiteX59" fmla="*/ 156052 w 568325"/>
                <a:gd name="connsiteY59" fmla="*/ 244971 h 552450"/>
                <a:gd name="connsiteX60" fmla="*/ 568325 w 568325"/>
                <a:gd name="connsiteY60" fmla="*/ 240506 h 552450"/>
                <a:gd name="connsiteX61" fmla="*/ 527900 w 568325"/>
                <a:gd name="connsiteY61" fmla="*/ 285750 h 552450"/>
                <a:gd name="connsiteX62" fmla="*/ 516445 w 568325"/>
                <a:gd name="connsiteY62" fmla="*/ 302875 h 552450"/>
                <a:gd name="connsiteX63" fmla="*/ 527900 w 568325"/>
                <a:gd name="connsiteY63" fmla="*/ 285750 h 552450"/>
                <a:gd name="connsiteX64" fmla="*/ 568325 w 568325"/>
                <a:gd name="connsiteY64" fmla="*/ 240506 h 552450"/>
                <a:gd name="connsiteX65" fmla="*/ 562861 w 568325"/>
                <a:gd name="connsiteY65" fmla="*/ 221892 h 552450"/>
                <a:gd name="connsiteX66" fmla="*/ 565947 w 568325"/>
                <a:gd name="connsiteY66" fmla="*/ 226219 h 552450"/>
                <a:gd name="connsiteX67" fmla="*/ 566192 w 568325"/>
                <a:gd name="connsiteY67" fmla="*/ 227691 h 552450"/>
                <a:gd name="connsiteX68" fmla="*/ 565947 w 568325"/>
                <a:gd name="connsiteY68" fmla="*/ 226219 h 552450"/>
                <a:gd name="connsiteX69" fmla="*/ 562861 w 568325"/>
                <a:gd name="connsiteY69" fmla="*/ 221892 h 552450"/>
                <a:gd name="connsiteX70" fmla="*/ 209258 w 568325"/>
                <a:gd name="connsiteY70" fmla="*/ 192881 h 552450"/>
                <a:gd name="connsiteX71" fmla="*/ 209258 w 568325"/>
                <a:gd name="connsiteY71" fmla="*/ 192881 h 552450"/>
                <a:gd name="connsiteX72" fmla="*/ 209258 w 568325"/>
                <a:gd name="connsiteY72" fmla="*/ 242888 h 552450"/>
                <a:gd name="connsiteX73" fmla="*/ 200379 w 568325"/>
                <a:gd name="connsiteY73" fmla="*/ 252613 h 552450"/>
                <a:gd name="connsiteX74" fmla="*/ 209258 w 568325"/>
                <a:gd name="connsiteY74" fmla="*/ 242888 h 552450"/>
                <a:gd name="connsiteX75" fmla="*/ 209258 w 568325"/>
                <a:gd name="connsiteY75" fmla="*/ 192881 h 552450"/>
                <a:gd name="connsiteX76" fmla="*/ 494617 w 568325"/>
                <a:gd name="connsiteY76" fmla="*/ 181842 h 552450"/>
                <a:gd name="connsiteX77" fmla="*/ 516011 w 568325"/>
                <a:gd name="connsiteY77" fmla="*/ 185738 h 552450"/>
                <a:gd name="connsiteX78" fmla="*/ 546924 w 568325"/>
                <a:gd name="connsiteY78" fmla="*/ 195263 h 552450"/>
                <a:gd name="connsiteX79" fmla="*/ 546979 w 568325"/>
                <a:gd name="connsiteY79" fmla="*/ 195373 h 552450"/>
                <a:gd name="connsiteX80" fmla="*/ 546924 w 568325"/>
                <a:gd name="connsiteY80" fmla="*/ 195263 h 552450"/>
                <a:gd name="connsiteX81" fmla="*/ 516011 w 568325"/>
                <a:gd name="connsiteY81" fmla="*/ 185738 h 552450"/>
                <a:gd name="connsiteX82" fmla="*/ 494617 w 568325"/>
                <a:gd name="connsiteY82" fmla="*/ 181842 h 552450"/>
                <a:gd name="connsiteX83" fmla="*/ 460048 w 568325"/>
                <a:gd name="connsiteY83" fmla="*/ 165230 h 552450"/>
                <a:gd name="connsiteX84" fmla="*/ 473208 w 568325"/>
                <a:gd name="connsiteY84" fmla="*/ 176213 h 552450"/>
                <a:gd name="connsiteX85" fmla="*/ 486151 w 568325"/>
                <a:gd name="connsiteY85" fmla="*/ 179916 h 552450"/>
                <a:gd name="connsiteX86" fmla="*/ 473208 w 568325"/>
                <a:gd name="connsiteY86" fmla="*/ 176213 h 552450"/>
                <a:gd name="connsiteX87" fmla="*/ 460048 w 568325"/>
                <a:gd name="connsiteY87" fmla="*/ 165230 h 552450"/>
                <a:gd name="connsiteX88" fmla="*/ 457133 w 568325"/>
                <a:gd name="connsiteY88" fmla="*/ 158878 h 552450"/>
                <a:gd name="connsiteX89" fmla="*/ 458940 w 568325"/>
                <a:gd name="connsiteY89" fmla="*/ 164306 h 552450"/>
                <a:gd name="connsiteX90" fmla="*/ 458940 w 568325"/>
                <a:gd name="connsiteY90" fmla="*/ 164306 h 552450"/>
                <a:gd name="connsiteX91" fmla="*/ 457133 w 568325"/>
                <a:gd name="connsiteY91" fmla="*/ 158878 h 552450"/>
                <a:gd name="connsiteX92" fmla="*/ 440510 w 568325"/>
                <a:gd name="connsiteY92" fmla="*/ 131562 h 552450"/>
                <a:gd name="connsiteX93" fmla="*/ 449726 w 568325"/>
                <a:gd name="connsiteY93" fmla="*/ 140792 h 552450"/>
                <a:gd name="connsiteX94" fmla="*/ 450680 w 568325"/>
                <a:gd name="connsiteY94" fmla="*/ 141747 h 552450"/>
                <a:gd name="connsiteX95" fmla="*/ 449726 w 568325"/>
                <a:gd name="connsiteY95" fmla="*/ 140792 h 552450"/>
                <a:gd name="connsiteX96" fmla="*/ 440510 w 568325"/>
                <a:gd name="connsiteY96" fmla="*/ 131562 h 552450"/>
                <a:gd name="connsiteX97" fmla="*/ 218770 w 568325"/>
                <a:gd name="connsiteY97" fmla="*/ 119063 h 552450"/>
                <a:gd name="connsiteX98" fmla="*/ 233334 w 568325"/>
                <a:gd name="connsiteY98" fmla="*/ 119063 h 552450"/>
                <a:gd name="connsiteX99" fmla="*/ 235415 w 568325"/>
                <a:gd name="connsiteY99" fmla="*/ 119063 h 552450"/>
                <a:gd name="connsiteX100" fmla="*/ 218770 w 568325"/>
                <a:gd name="connsiteY100" fmla="*/ 119063 h 552450"/>
                <a:gd name="connsiteX101" fmla="*/ 218770 w 568325"/>
                <a:gd name="connsiteY101" fmla="*/ 192881 h 552450"/>
                <a:gd name="connsiteX102" fmla="*/ 218770 w 568325"/>
                <a:gd name="connsiteY102" fmla="*/ 119063 h 552450"/>
                <a:gd name="connsiteX103" fmla="*/ 425598 w 568325"/>
                <a:gd name="connsiteY103" fmla="*/ 116630 h 552450"/>
                <a:gd name="connsiteX104" fmla="*/ 430461 w 568325"/>
                <a:gd name="connsiteY104" fmla="*/ 121500 h 552450"/>
                <a:gd name="connsiteX105" fmla="*/ 425598 w 568325"/>
                <a:gd name="connsiteY105" fmla="*/ 116630 h 552450"/>
                <a:gd name="connsiteX106" fmla="*/ 358364 w 568325"/>
                <a:gd name="connsiteY106" fmla="*/ 77524 h 552450"/>
                <a:gd name="connsiteX107" fmla="*/ 368579 w 568325"/>
                <a:gd name="connsiteY107" fmla="*/ 92869 h 552450"/>
                <a:gd name="connsiteX108" fmla="*/ 409004 w 568325"/>
                <a:gd name="connsiteY108" fmla="*/ 100013 h 552450"/>
                <a:gd name="connsiteX109" fmla="*/ 414936 w 568325"/>
                <a:gd name="connsiteY109" fmla="*/ 105953 h 552450"/>
                <a:gd name="connsiteX110" fmla="*/ 409004 w 568325"/>
                <a:gd name="connsiteY110" fmla="*/ 100013 h 552450"/>
                <a:gd name="connsiteX111" fmla="*/ 368579 w 568325"/>
                <a:gd name="connsiteY111" fmla="*/ 92869 h 552450"/>
                <a:gd name="connsiteX112" fmla="*/ 358364 w 568325"/>
                <a:gd name="connsiteY112" fmla="*/ 77524 h 552450"/>
                <a:gd name="connsiteX113" fmla="*/ 254439 w 568325"/>
                <a:gd name="connsiteY113" fmla="*/ 57150 h 552450"/>
                <a:gd name="connsiteX114" fmla="*/ 249683 w 568325"/>
                <a:gd name="connsiteY114" fmla="*/ 52388 h 552450"/>
                <a:gd name="connsiteX115" fmla="*/ 254439 w 568325"/>
                <a:gd name="connsiteY115" fmla="*/ 57150 h 552450"/>
                <a:gd name="connsiteX116" fmla="*/ 254439 w 568325"/>
                <a:gd name="connsiteY116" fmla="*/ 61913 h 552450"/>
                <a:gd name="connsiteX117" fmla="*/ 247305 w 568325"/>
                <a:gd name="connsiteY117" fmla="*/ 71438 h 552450"/>
                <a:gd name="connsiteX118" fmla="*/ 235415 w 568325"/>
                <a:gd name="connsiteY118" fmla="*/ 80963 h 552450"/>
                <a:gd name="connsiteX119" fmla="*/ 247305 w 568325"/>
                <a:gd name="connsiteY119" fmla="*/ 71438 h 552450"/>
                <a:gd name="connsiteX120" fmla="*/ 254439 w 568325"/>
                <a:gd name="connsiteY120" fmla="*/ 61913 h 552450"/>
                <a:gd name="connsiteX121" fmla="*/ 254439 w 568325"/>
                <a:gd name="connsiteY121" fmla="*/ 57150 h 552450"/>
                <a:gd name="connsiteX122" fmla="*/ 240171 w 568325"/>
                <a:gd name="connsiteY122" fmla="*/ 42863 h 552450"/>
                <a:gd name="connsiteX123" fmla="*/ 240171 w 568325"/>
                <a:gd name="connsiteY123" fmla="*/ 42863 h 552450"/>
                <a:gd name="connsiteX124" fmla="*/ 240171 w 568325"/>
                <a:gd name="connsiteY124" fmla="*/ 42863 h 552450"/>
                <a:gd name="connsiteX125" fmla="*/ 275840 w 568325"/>
                <a:gd name="connsiteY125" fmla="*/ 2381 h 552450"/>
                <a:gd name="connsiteX126" fmla="*/ 275840 w 568325"/>
                <a:gd name="connsiteY126" fmla="*/ 2381 h 552450"/>
                <a:gd name="connsiteX127" fmla="*/ 275840 w 568325"/>
                <a:gd name="connsiteY127" fmla="*/ 4763 h 552450"/>
                <a:gd name="connsiteX128" fmla="*/ 275840 w 568325"/>
                <a:gd name="connsiteY128" fmla="*/ 21431 h 552450"/>
                <a:gd name="connsiteX129" fmla="*/ 275840 w 568325"/>
                <a:gd name="connsiteY129" fmla="*/ 4763 h 552450"/>
                <a:gd name="connsiteX130" fmla="*/ 275840 w 568325"/>
                <a:gd name="connsiteY130" fmla="*/ 2381 h 552450"/>
                <a:gd name="connsiteX131" fmla="*/ 256816 w 568325"/>
                <a:gd name="connsiteY131" fmla="*/ 0 h 552450"/>
                <a:gd name="connsiteX132" fmla="*/ 256816 w 568325"/>
                <a:gd name="connsiteY132" fmla="*/ 21431 h 552450"/>
                <a:gd name="connsiteX133" fmla="*/ 256816 w 568325"/>
                <a:gd name="connsiteY133" fmla="*/ 21431 h 552450"/>
                <a:gd name="connsiteX134" fmla="*/ 256816 w 568325"/>
                <a:gd name="connsiteY134" fmla="*/ 0 h 552450"/>
                <a:gd name="connsiteX135" fmla="*/ 221148 w 568325"/>
                <a:gd name="connsiteY135" fmla="*/ 0 h 552450"/>
                <a:gd name="connsiteX136" fmla="*/ 221148 w 568325"/>
                <a:gd name="connsiteY136" fmla="*/ 0 h 552450"/>
                <a:gd name="connsiteX137" fmla="*/ 221148 w 568325"/>
                <a:gd name="connsiteY137" fmla="*/ 1191 h 552450"/>
                <a:gd name="connsiteX138" fmla="*/ 221148 w 568325"/>
                <a:gd name="connsiteY138" fmla="*/ 9525 h 552450"/>
                <a:gd name="connsiteX139" fmla="*/ 230659 w 568325"/>
                <a:gd name="connsiteY139" fmla="*/ 16669 h 552450"/>
                <a:gd name="connsiteX140" fmla="*/ 223525 w 568325"/>
                <a:gd name="connsiteY140" fmla="*/ 11906 h 552450"/>
                <a:gd name="connsiteX141" fmla="*/ 221148 w 568325"/>
                <a:gd name="connsiteY141" fmla="*/ 9525 h 552450"/>
                <a:gd name="connsiteX142" fmla="*/ 221148 w 568325"/>
                <a:gd name="connsiteY142" fmla="*/ 1191 h 552450"/>
                <a:gd name="connsiteX143" fmla="*/ 221148 w 568325"/>
                <a:gd name="connsiteY143" fmla="*/ 0 h 552450"/>
                <a:gd name="connsiteX0" fmla="*/ 418516 w 568325"/>
                <a:gd name="connsiteY0" fmla="*/ 402431 h 552450"/>
                <a:gd name="connsiteX1" fmla="*/ 418516 w 568325"/>
                <a:gd name="connsiteY1" fmla="*/ 402431 h 552450"/>
                <a:gd name="connsiteX2" fmla="*/ 418293 w 568325"/>
                <a:gd name="connsiteY2" fmla="*/ 402543 h 552450"/>
                <a:gd name="connsiteX3" fmla="*/ 418516 w 568325"/>
                <a:gd name="connsiteY3" fmla="*/ 402431 h 552450"/>
                <a:gd name="connsiteX4" fmla="*/ 467726 w 568325"/>
                <a:gd name="connsiteY4" fmla="*/ 347836 h 552450"/>
                <a:gd name="connsiteX5" fmla="*/ 461318 w 568325"/>
                <a:gd name="connsiteY5" fmla="*/ 364331 h 552450"/>
                <a:gd name="connsiteX6" fmla="*/ 454928 w 568325"/>
                <a:gd name="connsiteY6" fmla="*/ 370880 h 552450"/>
                <a:gd name="connsiteX7" fmla="*/ 461318 w 568325"/>
                <a:gd name="connsiteY7" fmla="*/ 364331 h 552450"/>
                <a:gd name="connsiteX8" fmla="*/ 467726 w 568325"/>
                <a:gd name="connsiteY8" fmla="*/ 347836 h 552450"/>
                <a:gd name="connsiteX9" fmla="*/ 175930 w 568325"/>
                <a:gd name="connsiteY9" fmla="*/ 249994 h 552450"/>
                <a:gd name="connsiteX10" fmla="*/ 178345 w 568325"/>
                <a:gd name="connsiteY10" fmla="*/ 252413 h 552450"/>
                <a:gd name="connsiteX11" fmla="*/ 185983 w 568325"/>
                <a:gd name="connsiteY11" fmla="*/ 257344 h 552450"/>
                <a:gd name="connsiteX12" fmla="*/ 178345 w 568325"/>
                <a:gd name="connsiteY12" fmla="*/ 252413 h 552450"/>
                <a:gd name="connsiteX13" fmla="*/ 175930 w 568325"/>
                <a:gd name="connsiteY13" fmla="*/ 249994 h 552450"/>
                <a:gd name="connsiteX14" fmla="*/ 165956 w 568325"/>
                <a:gd name="connsiteY14" fmla="*/ 245255 h 552450"/>
                <a:gd name="connsiteX15" fmla="*/ 166455 w 568325"/>
                <a:gd name="connsiteY15" fmla="*/ 245269 h 552450"/>
                <a:gd name="connsiteX16" fmla="*/ 171804 w 568325"/>
                <a:gd name="connsiteY16" fmla="*/ 247054 h 552450"/>
                <a:gd name="connsiteX17" fmla="*/ 166455 w 568325"/>
                <a:gd name="connsiteY17" fmla="*/ 245269 h 552450"/>
                <a:gd name="connsiteX18" fmla="*/ 165956 w 568325"/>
                <a:gd name="connsiteY18" fmla="*/ 245255 h 552450"/>
                <a:gd name="connsiteX19" fmla="*/ 156052 w 568325"/>
                <a:gd name="connsiteY19" fmla="*/ 244971 h 552450"/>
                <a:gd name="connsiteX20" fmla="*/ 165288 w 568325"/>
                <a:gd name="connsiteY20" fmla="*/ 245235 h 552450"/>
                <a:gd name="connsiteX21" fmla="*/ 407302 w 568325"/>
                <a:gd name="connsiteY21" fmla="*/ 408046 h 552450"/>
                <a:gd name="connsiteX22" fmla="*/ 399492 w 568325"/>
                <a:gd name="connsiteY22" fmla="*/ 411956 h 552450"/>
                <a:gd name="connsiteX23" fmla="*/ 404248 w 568325"/>
                <a:gd name="connsiteY23" fmla="*/ 421481 h 552450"/>
                <a:gd name="connsiteX24" fmla="*/ 404248 w 568325"/>
                <a:gd name="connsiteY24" fmla="*/ 426244 h 552450"/>
                <a:gd name="connsiteX25" fmla="*/ 404248 w 568325"/>
                <a:gd name="connsiteY25" fmla="*/ 428625 h 552450"/>
                <a:gd name="connsiteX26" fmla="*/ 401870 w 568325"/>
                <a:gd name="connsiteY26" fmla="*/ 428625 h 552450"/>
                <a:gd name="connsiteX27" fmla="*/ 399492 w 568325"/>
                <a:gd name="connsiteY27" fmla="*/ 433388 h 552450"/>
                <a:gd name="connsiteX28" fmla="*/ 392358 w 568325"/>
                <a:gd name="connsiteY28" fmla="*/ 442913 h 552450"/>
                <a:gd name="connsiteX29" fmla="*/ 387603 w 568325"/>
                <a:gd name="connsiteY29" fmla="*/ 452438 h 552450"/>
                <a:gd name="connsiteX30" fmla="*/ 382847 w 568325"/>
                <a:gd name="connsiteY30" fmla="*/ 459581 h 552450"/>
                <a:gd name="connsiteX31" fmla="*/ 380469 w 568325"/>
                <a:gd name="connsiteY31" fmla="*/ 469106 h 552450"/>
                <a:gd name="connsiteX32" fmla="*/ 380469 w 568325"/>
                <a:gd name="connsiteY32" fmla="*/ 521494 h 552450"/>
                <a:gd name="connsiteX33" fmla="*/ 380469 w 568325"/>
                <a:gd name="connsiteY33" fmla="*/ 552450 h 552450"/>
                <a:gd name="connsiteX34" fmla="*/ 282974 w 568325"/>
                <a:gd name="connsiteY34" fmla="*/ 552450 h 552450"/>
                <a:gd name="connsiteX35" fmla="*/ 274651 w 568325"/>
                <a:gd name="connsiteY35" fmla="*/ 537865 h 552450"/>
                <a:gd name="connsiteX36" fmla="*/ 273462 w 568325"/>
                <a:gd name="connsiteY36" fmla="*/ 535781 h 552450"/>
                <a:gd name="connsiteX37" fmla="*/ 256817 w 568325"/>
                <a:gd name="connsiteY37" fmla="*/ 535781 h 552450"/>
                <a:gd name="connsiteX38" fmla="*/ 254439 w 568325"/>
                <a:gd name="connsiteY38" fmla="*/ 535781 h 552450"/>
                <a:gd name="connsiteX39" fmla="*/ 142676 w 568325"/>
                <a:gd name="connsiteY39" fmla="*/ 538163 h 552450"/>
                <a:gd name="connsiteX40" fmla="*/ 135542 w 568325"/>
                <a:gd name="connsiteY40" fmla="*/ 538163 h 552450"/>
                <a:gd name="connsiteX41" fmla="*/ 45181 w 568325"/>
                <a:gd name="connsiteY41" fmla="*/ 521494 h 552450"/>
                <a:gd name="connsiteX42" fmla="*/ 11890 w 568325"/>
                <a:gd name="connsiteY42" fmla="*/ 545306 h 552450"/>
                <a:gd name="connsiteX43" fmla="*/ 0 w 568325"/>
                <a:gd name="connsiteY43" fmla="*/ 497681 h 552450"/>
                <a:gd name="connsiteX44" fmla="*/ 2378 w 568325"/>
                <a:gd name="connsiteY44" fmla="*/ 459581 h 552450"/>
                <a:gd name="connsiteX45" fmla="*/ 66582 w 568325"/>
                <a:gd name="connsiteY45" fmla="*/ 459581 h 552450"/>
                <a:gd name="connsiteX46" fmla="*/ 73716 w 568325"/>
                <a:gd name="connsiteY46" fmla="*/ 445294 h 552450"/>
                <a:gd name="connsiteX47" fmla="*/ 78472 w 568325"/>
                <a:gd name="connsiteY47" fmla="*/ 433388 h 552450"/>
                <a:gd name="connsiteX48" fmla="*/ 78472 w 568325"/>
                <a:gd name="connsiteY48" fmla="*/ 431006 h 552450"/>
                <a:gd name="connsiteX49" fmla="*/ 85606 w 568325"/>
                <a:gd name="connsiteY49" fmla="*/ 428625 h 552450"/>
                <a:gd name="connsiteX50" fmla="*/ 90361 w 568325"/>
                <a:gd name="connsiteY50" fmla="*/ 426244 h 552450"/>
                <a:gd name="connsiteX51" fmla="*/ 102251 w 568325"/>
                <a:gd name="connsiteY51" fmla="*/ 411956 h 552450"/>
                <a:gd name="connsiteX52" fmla="*/ 116519 w 568325"/>
                <a:gd name="connsiteY52" fmla="*/ 388144 h 552450"/>
                <a:gd name="connsiteX53" fmla="*/ 114141 w 568325"/>
                <a:gd name="connsiteY53" fmla="*/ 373856 h 552450"/>
                <a:gd name="connsiteX54" fmla="*/ 118897 w 568325"/>
                <a:gd name="connsiteY54" fmla="*/ 361950 h 552450"/>
                <a:gd name="connsiteX55" fmla="*/ 116816 w 568325"/>
                <a:gd name="connsiteY55" fmla="*/ 347365 h 552450"/>
                <a:gd name="connsiteX56" fmla="*/ 116519 w 568325"/>
                <a:gd name="connsiteY56" fmla="*/ 345281 h 552450"/>
                <a:gd name="connsiteX57" fmla="*/ 147432 w 568325"/>
                <a:gd name="connsiteY57" fmla="*/ 345281 h 552450"/>
                <a:gd name="connsiteX58" fmla="*/ 147432 w 568325"/>
                <a:gd name="connsiteY58" fmla="*/ 250031 h 552450"/>
                <a:gd name="connsiteX59" fmla="*/ 156052 w 568325"/>
                <a:gd name="connsiteY59" fmla="*/ 244971 h 552450"/>
                <a:gd name="connsiteX60" fmla="*/ 568325 w 568325"/>
                <a:gd name="connsiteY60" fmla="*/ 240506 h 552450"/>
                <a:gd name="connsiteX61" fmla="*/ 527900 w 568325"/>
                <a:gd name="connsiteY61" fmla="*/ 285750 h 552450"/>
                <a:gd name="connsiteX62" fmla="*/ 516445 w 568325"/>
                <a:gd name="connsiteY62" fmla="*/ 302875 h 552450"/>
                <a:gd name="connsiteX63" fmla="*/ 527900 w 568325"/>
                <a:gd name="connsiteY63" fmla="*/ 285750 h 552450"/>
                <a:gd name="connsiteX64" fmla="*/ 568325 w 568325"/>
                <a:gd name="connsiteY64" fmla="*/ 240506 h 552450"/>
                <a:gd name="connsiteX65" fmla="*/ 562861 w 568325"/>
                <a:gd name="connsiteY65" fmla="*/ 221892 h 552450"/>
                <a:gd name="connsiteX66" fmla="*/ 565947 w 568325"/>
                <a:gd name="connsiteY66" fmla="*/ 226219 h 552450"/>
                <a:gd name="connsiteX67" fmla="*/ 566192 w 568325"/>
                <a:gd name="connsiteY67" fmla="*/ 227691 h 552450"/>
                <a:gd name="connsiteX68" fmla="*/ 565947 w 568325"/>
                <a:gd name="connsiteY68" fmla="*/ 226219 h 552450"/>
                <a:gd name="connsiteX69" fmla="*/ 562861 w 568325"/>
                <a:gd name="connsiteY69" fmla="*/ 221892 h 552450"/>
                <a:gd name="connsiteX70" fmla="*/ 209258 w 568325"/>
                <a:gd name="connsiteY70" fmla="*/ 192881 h 552450"/>
                <a:gd name="connsiteX71" fmla="*/ 209258 w 568325"/>
                <a:gd name="connsiteY71" fmla="*/ 192881 h 552450"/>
                <a:gd name="connsiteX72" fmla="*/ 209258 w 568325"/>
                <a:gd name="connsiteY72" fmla="*/ 242888 h 552450"/>
                <a:gd name="connsiteX73" fmla="*/ 200379 w 568325"/>
                <a:gd name="connsiteY73" fmla="*/ 252613 h 552450"/>
                <a:gd name="connsiteX74" fmla="*/ 209258 w 568325"/>
                <a:gd name="connsiteY74" fmla="*/ 242888 h 552450"/>
                <a:gd name="connsiteX75" fmla="*/ 209258 w 568325"/>
                <a:gd name="connsiteY75" fmla="*/ 192881 h 552450"/>
                <a:gd name="connsiteX76" fmla="*/ 494617 w 568325"/>
                <a:gd name="connsiteY76" fmla="*/ 181842 h 552450"/>
                <a:gd name="connsiteX77" fmla="*/ 516011 w 568325"/>
                <a:gd name="connsiteY77" fmla="*/ 185738 h 552450"/>
                <a:gd name="connsiteX78" fmla="*/ 546924 w 568325"/>
                <a:gd name="connsiteY78" fmla="*/ 195263 h 552450"/>
                <a:gd name="connsiteX79" fmla="*/ 546979 w 568325"/>
                <a:gd name="connsiteY79" fmla="*/ 195373 h 552450"/>
                <a:gd name="connsiteX80" fmla="*/ 546924 w 568325"/>
                <a:gd name="connsiteY80" fmla="*/ 195263 h 552450"/>
                <a:gd name="connsiteX81" fmla="*/ 516011 w 568325"/>
                <a:gd name="connsiteY81" fmla="*/ 185738 h 552450"/>
                <a:gd name="connsiteX82" fmla="*/ 494617 w 568325"/>
                <a:gd name="connsiteY82" fmla="*/ 181842 h 552450"/>
                <a:gd name="connsiteX83" fmla="*/ 460048 w 568325"/>
                <a:gd name="connsiteY83" fmla="*/ 165230 h 552450"/>
                <a:gd name="connsiteX84" fmla="*/ 473208 w 568325"/>
                <a:gd name="connsiteY84" fmla="*/ 176213 h 552450"/>
                <a:gd name="connsiteX85" fmla="*/ 486151 w 568325"/>
                <a:gd name="connsiteY85" fmla="*/ 179916 h 552450"/>
                <a:gd name="connsiteX86" fmla="*/ 473208 w 568325"/>
                <a:gd name="connsiteY86" fmla="*/ 176213 h 552450"/>
                <a:gd name="connsiteX87" fmla="*/ 460048 w 568325"/>
                <a:gd name="connsiteY87" fmla="*/ 165230 h 552450"/>
                <a:gd name="connsiteX88" fmla="*/ 457133 w 568325"/>
                <a:gd name="connsiteY88" fmla="*/ 158878 h 552450"/>
                <a:gd name="connsiteX89" fmla="*/ 458940 w 568325"/>
                <a:gd name="connsiteY89" fmla="*/ 164306 h 552450"/>
                <a:gd name="connsiteX90" fmla="*/ 458940 w 568325"/>
                <a:gd name="connsiteY90" fmla="*/ 164306 h 552450"/>
                <a:gd name="connsiteX91" fmla="*/ 457133 w 568325"/>
                <a:gd name="connsiteY91" fmla="*/ 158878 h 552450"/>
                <a:gd name="connsiteX92" fmla="*/ 440510 w 568325"/>
                <a:gd name="connsiteY92" fmla="*/ 131562 h 552450"/>
                <a:gd name="connsiteX93" fmla="*/ 449726 w 568325"/>
                <a:gd name="connsiteY93" fmla="*/ 140792 h 552450"/>
                <a:gd name="connsiteX94" fmla="*/ 450680 w 568325"/>
                <a:gd name="connsiteY94" fmla="*/ 141747 h 552450"/>
                <a:gd name="connsiteX95" fmla="*/ 449726 w 568325"/>
                <a:gd name="connsiteY95" fmla="*/ 140792 h 552450"/>
                <a:gd name="connsiteX96" fmla="*/ 440510 w 568325"/>
                <a:gd name="connsiteY96" fmla="*/ 131562 h 552450"/>
                <a:gd name="connsiteX97" fmla="*/ 218770 w 568325"/>
                <a:gd name="connsiteY97" fmla="*/ 119063 h 552450"/>
                <a:gd name="connsiteX98" fmla="*/ 233334 w 568325"/>
                <a:gd name="connsiteY98" fmla="*/ 119063 h 552450"/>
                <a:gd name="connsiteX99" fmla="*/ 235415 w 568325"/>
                <a:gd name="connsiteY99" fmla="*/ 119063 h 552450"/>
                <a:gd name="connsiteX100" fmla="*/ 218770 w 568325"/>
                <a:gd name="connsiteY100" fmla="*/ 119063 h 552450"/>
                <a:gd name="connsiteX101" fmla="*/ 218770 w 568325"/>
                <a:gd name="connsiteY101" fmla="*/ 192881 h 552450"/>
                <a:gd name="connsiteX102" fmla="*/ 218770 w 568325"/>
                <a:gd name="connsiteY102" fmla="*/ 119063 h 552450"/>
                <a:gd name="connsiteX103" fmla="*/ 425598 w 568325"/>
                <a:gd name="connsiteY103" fmla="*/ 116630 h 552450"/>
                <a:gd name="connsiteX104" fmla="*/ 430461 w 568325"/>
                <a:gd name="connsiteY104" fmla="*/ 121500 h 552450"/>
                <a:gd name="connsiteX105" fmla="*/ 425598 w 568325"/>
                <a:gd name="connsiteY105" fmla="*/ 116630 h 552450"/>
                <a:gd name="connsiteX106" fmla="*/ 358364 w 568325"/>
                <a:gd name="connsiteY106" fmla="*/ 77524 h 552450"/>
                <a:gd name="connsiteX107" fmla="*/ 368579 w 568325"/>
                <a:gd name="connsiteY107" fmla="*/ 92869 h 552450"/>
                <a:gd name="connsiteX108" fmla="*/ 409004 w 568325"/>
                <a:gd name="connsiteY108" fmla="*/ 100013 h 552450"/>
                <a:gd name="connsiteX109" fmla="*/ 414936 w 568325"/>
                <a:gd name="connsiteY109" fmla="*/ 105953 h 552450"/>
                <a:gd name="connsiteX110" fmla="*/ 409004 w 568325"/>
                <a:gd name="connsiteY110" fmla="*/ 100013 h 552450"/>
                <a:gd name="connsiteX111" fmla="*/ 368579 w 568325"/>
                <a:gd name="connsiteY111" fmla="*/ 92869 h 552450"/>
                <a:gd name="connsiteX112" fmla="*/ 358364 w 568325"/>
                <a:gd name="connsiteY112" fmla="*/ 77524 h 552450"/>
                <a:gd name="connsiteX113" fmla="*/ 254439 w 568325"/>
                <a:gd name="connsiteY113" fmla="*/ 57150 h 552450"/>
                <a:gd name="connsiteX114" fmla="*/ 249683 w 568325"/>
                <a:gd name="connsiteY114" fmla="*/ 52388 h 552450"/>
                <a:gd name="connsiteX115" fmla="*/ 254439 w 568325"/>
                <a:gd name="connsiteY115" fmla="*/ 57150 h 552450"/>
                <a:gd name="connsiteX116" fmla="*/ 254439 w 568325"/>
                <a:gd name="connsiteY116" fmla="*/ 61913 h 552450"/>
                <a:gd name="connsiteX117" fmla="*/ 247305 w 568325"/>
                <a:gd name="connsiteY117" fmla="*/ 71438 h 552450"/>
                <a:gd name="connsiteX118" fmla="*/ 235415 w 568325"/>
                <a:gd name="connsiteY118" fmla="*/ 80963 h 552450"/>
                <a:gd name="connsiteX119" fmla="*/ 247305 w 568325"/>
                <a:gd name="connsiteY119" fmla="*/ 71438 h 552450"/>
                <a:gd name="connsiteX120" fmla="*/ 254439 w 568325"/>
                <a:gd name="connsiteY120" fmla="*/ 61913 h 552450"/>
                <a:gd name="connsiteX121" fmla="*/ 254439 w 568325"/>
                <a:gd name="connsiteY121" fmla="*/ 57150 h 552450"/>
                <a:gd name="connsiteX122" fmla="*/ 240171 w 568325"/>
                <a:gd name="connsiteY122" fmla="*/ 42863 h 552450"/>
                <a:gd name="connsiteX123" fmla="*/ 240171 w 568325"/>
                <a:gd name="connsiteY123" fmla="*/ 42863 h 552450"/>
                <a:gd name="connsiteX124" fmla="*/ 240171 w 568325"/>
                <a:gd name="connsiteY124" fmla="*/ 42863 h 552450"/>
                <a:gd name="connsiteX125" fmla="*/ 275840 w 568325"/>
                <a:gd name="connsiteY125" fmla="*/ 2381 h 552450"/>
                <a:gd name="connsiteX126" fmla="*/ 275840 w 568325"/>
                <a:gd name="connsiteY126" fmla="*/ 2381 h 552450"/>
                <a:gd name="connsiteX127" fmla="*/ 275840 w 568325"/>
                <a:gd name="connsiteY127" fmla="*/ 4763 h 552450"/>
                <a:gd name="connsiteX128" fmla="*/ 275840 w 568325"/>
                <a:gd name="connsiteY128" fmla="*/ 21431 h 552450"/>
                <a:gd name="connsiteX129" fmla="*/ 275840 w 568325"/>
                <a:gd name="connsiteY129" fmla="*/ 4763 h 552450"/>
                <a:gd name="connsiteX130" fmla="*/ 275840 w 568325"/>
                <a:gd name="connsiteY130" fmla="*/ 2381 h 552450"/>
                <a:gd name="connsiteX131" fmla="*/ 256816 w 568325"/>
                <a:gd name="connsiteY131" fmla="*/ 0 h 552450"/>
                <a:gd name="connsiteX132" fmla="*/ 256816 w 568325"/>
                <a:gd name="connsiteY132" fmla="*/ 21431 h 552450"/>
                <a:gd name="connsiteX133" fmla="*/ 256816 w 568325"/>
                <a:gd name="connsiteY133" fmla="*/ 0 h 552450"/>
                <a:gd name="connsiteX134" fmla="*/ 221148 w 568325"/>
                <a:gd name="connsiteY134" fmla="*/ 0 h 552450"/>
                <a:gd name="connsiteX135" fmla="*/ 221148 w 568325"/>
                <a:gd name="connsiteY135" fmla="*/ 0 h 552450"/>
                <a:gd name="connsiteX136" fmla="*/ 221148 w 568325"/>
                <a:gd name="connsiteY136" fmla="*/ 1191 h 552450"/>
                <a:gd name="connsiteX137" fmla="*/ 221148 w 568325"/>
                <a:gd name="connsiteY137" fmla="*/ 9525 h 552450"/>
                <a:gd name="connsiteX138" fmla="*/ 230659 w 568325"/>
                <a:gd name="connsiteY138" fmla="*/ 16669 h 552450"/>
                <a:gd name="connsiteX139" fmla="*/ 223525 w 568325"/>
                <a:gd name="connsiteY139" fmla="*/ 11906 h 552450"/>
                <a:gd name="connsiteX140" fmla="*/ 221148 w 568325"/>
                <a:gd name="connsiteY140" fmla="*/ 9525 h 552450"/>
                <a:gd name="connsiteX141" fmla="*/ 221148 w 568325"/>
                <a:gd name="connsiteY141" fmla="*/ 1191 h 552450"/>
                <a:gd name="connsiteX142" fmla="*/ 221148 w 568325"/>
                <a:gd name="connsiteY142" fmla="*/ 0 h 552450"/>
                <a:gd name="connsiteX0" fmla="*/ 418516 w 568325"/>
                <a:gd name="connsiteY0" fmla="*/ 402431 h 552450"/>
                <a:gd name="connsiteX1" fmla="*/ 418293 w 568325"/>
                <a:gd name="connsiteY1" fmla="*/ 402543 h 552450"/>
                <a:gd name="connsiteX2" fmla="*/ 418516 w 568325"/>
                <a:gd name="connsiteY2" fmla="*/ 402431 h 552450"/>
                <a:gd name="connsiteX3" fmla="*/ 467726 w 568325"/>
                <a:gd name="connsiteY3" fmla="*/ 347836 h 552450"/>
                <a:gd name="connsiteX4" fmla="*/ 461318 w 568325"/>
                <a:gd name="connsiteY4" fmla="*/ 364331 h 552450"/>
                <a:gd name="connsiteX5" fmla="*/ 454928 w 568325"/>
                <a:gd name="connsiteY5" fmla="*/ 370880 h 552450"/>
                <a:gd name="connsiteX6" fmla="*/ 461318 w 568325"/>
                <a:gd name="connsiteY6" fmla="*/ 364331 h 552450"/>
                <a:gd name="connsiteX7" fmla="*/ 467726 w 568325"/>
                <a:gd name="connsiteY7" fmla="*/ 347836 h 552450"/>
                <a:gd name="connsiteX8" fmla="*/ 175930 w 568325"/>
                <a:gd name="connsiteY8" fmla="*/ 249994 h 552450"/>
                <a:gd name="connsiteX9" fmla="*/ 178345 w 568325"/>
                <a:gd name="connsiteY9" fmla="*/ 252413 h 552450"/>
                <a:gd name="connsiteX10" fmla="*/ 185983 w 568325"/>
                <a:gd name="connsiteY10" fmla="*/ 257344 h 552450"/>
                <a:gd name="connsiteX11" fmla="*/ 178345 w 568325"/>
                <a:gd name="connsiteY11" fmla="*/ 252413 h 552450"/>
                <a:gd name="connsiteX12" fmla="*/ 175930 w 568325"/>
                <a:gd name="connsiteY12" fmla="*/ 249994 h 552450"/>
                <a:gd name="connsiteX13" fmla="*/ 165956 w 568325"/>
                <a:gd name="connsiteY13" fmla="*/ 245255 h 552450"/>
                <a:gd name="connsiteX14" fmla="*/ 166455 w 568325"/>
                <a:gd name="connsiteY14" fmla="*/ 245269 h 552450"/>
                <a:gd name="connsiteX15" fmla="*/ 171804 w 568325"/>
                <a:gd name="connsiteY15" fmla="*/ 247054 h 552450"/>
                <a:gd name="connsiteX16" fmla="*/ 166455 w 568325"/>
                <a:gd name="connsiteY16" fmla="*/ 245269 h 552450"/>
                <a:gd name="connsiteX17" fmla="*/ 165956 w 568325"/>
                <a:gd name="connsiteY17" fmla="*/ 245255 h 552450"/>
                <a:gd name="connsiteX18" fmla="*/ 156052 w 568325"/>
                <a:gd name="connsiteY18" fmla="*/ 244971 h 552450"/>
                <a:gd name="connsiteX19" fmla="*/ 165288 w 568325"/>
                <a:gd name="connsiteY19" fmla="*/ 245235 h 552450"/>
                <a:gd name="connsiteX20" fmla="*/ 407302 w 568325"/>
                <a:gd name="connsiteY20" fmla="*/ 408046 h 552450"/>
                <a:gd name="connsiteX21" fmla="*/ 399492 w 568325"/>
                <a:gd name="connsiteY21" fmla="*/ 411956 h 552450"/>
                <a:gd name="connsiteX22" fmla="*/ 404248 w 568325"/>
                <a:gd name="connsiteY22" fmla="*/ 421481 h 552450"/>
                <a:gd name="connsiteX23" fmla="*/ 404248 w 568325"/>
                <a:gd name="connsiteY23" fmla="*/ 426244 h 552450"/>
                <a:gd name="connsiteX24" fmla="*/ 404248 w 568325"/>
                <a:gd name="connsiteY24" fmla="*/ 428625 h 552450"/>
                <a:gd name="connsiteX25" fmla="*/ 401870 w 568325"/>
                <a:gd name="connsiteY25" fmla="*/ 428625 h 552450"/>
                <a:gd name="connsiteX26" fmla="*/ 399492 w 568325"/>
                <a:gd name="connsiteY26" fmla="*/ 433388 h 552450"/>
                <a:gd name="connsiteX27" fmla="*/ 392358 w 568325"/>
                <a:gd name="connsiteY27" fmla="*/ 442913 h 552450"/>
                <a:gd name="connsiteX28" fmla="*/ 387603 w 568325"/>
                <a:gd name="connsiteY28" fmla="*/ 452438 h 552450"/>
                <a:gd name="connsiteX29" fmla="*/ 382847 w 568325"/>
                <a:gd name="connsiteY29" fmla="*/ 459581 h 552450"/>
                <a:gd name="connsiteX30" fmla="*/ 380469 w 568325"/>
                <a:gd name="connsiteY30" fmla="*/ 469106 h 552450"/>
                <a:gd name="connsiteX31" fmla="*/ 380469 w 568325"/>
                <a:gd name="connsiteY31" fmla="*/ 521494 h 552450"/>
                <a:gd name="connsiteX32" fmla="*/ 380469 w 568325"/>
                <a:gd name="connsiteY32" fmla="*/ 552450 h 552450"/>
                <a:gd name="connsiteX33" fmla="*/ 282974 w 568325"/>
                <a:gd name="connsiteY33" fmla="*/ 552450 h 552450"/>
                <a:gd name="connsiteX34" fmla="*/ 274651 w 568325"/>
                <a:gd name="connsiteY34" fmla="*/ 537865 h 552450"/>
                <a:gd name="connsiteX35" fmla="*/ 273462 w 568325"/>
                <a:gd name="connsiteY35" fmla="*/ 535781 h 552450"/>
                <a:gd name="connsiteX36" fmla="*/ 256817 w 568325"/>
                <a:gd name="connsiteY36" fmla="*/ 535781 h 552450"/>
                <a:gd name="connsiteX37" fmla="*/ 254439 w 568325"/>
                <a:gd name="connsiteY37" fmla="*/ 535781 h 552450"/>
                <a:gd name="connsiteX38" fmla="*/ 142676 w 568325"/>
                <a:gd name="connsiteY38" fmla="*/ 538163 h 552450"/>
                <a:gd name="connsiteX39" fmla="*/ 135542 w 568325"/>
                <a:gd name="connsiteY39" fmla="*/ 538163 h 552450"/>
                <a:gd name="connsiteX40" fmla="*/ 45181 w 568325"/>
                <a:gd name="connsiteY40" fmla="*/ 521494 h 552450"/>
                <a:gd name="connsiteX41" fmla="*/ 11890 w 568325"/>
                <a:gd name="connsiteY41" fmla="*/ 545306 h 552450"/>
                <a:gd name="connsiteX42" fmla="*/ 0 w 568325"/>
                <a:gd name="connsiteY42" fmla="*/ 497681 h 552450"/>
                <a:gd name="connsiteX43" fmla="*/ 2378 w 568325"/>
                <a:gd name="connsiteY43" fmla="*/ 459581 h 552450"/>
                <a:gd name="connsiteX44" fmla="*/ 66582 w 568325"/>
                <a:gd name="connsiteY44" fmla="*/ 459581 h 552450"/>
                <a:gd name="connsiteX45" fmla="*/ 73716 w 568325"/>
                <a:gd name="connsiteY45" fmla="*/ 445294 h 552450"/>
                <a:gd name="connsiteX46" fmla="*/ 78472 w 568325"/>
                <a:gd name="connsiteY46" fmla="*/ 433388 h 552450"/>
                <a:gd name="connsiteX47" fmla="*/ 78472 w 568325"/>
                <a:gd name="connsiteY47" fmla="*/ 431006 h 552450"/>
                <a:gd name="connsiteX48" fmla="*/ 85606 w 568325"/>
                <a:gd name="connsiteY48" fmla="*/ 428625 h 552450"/>
                <a:gd name="connsiteX49" fmla="*/ 90361 w 568325"/>
                <a:gd name="connsiteY49" fmla="*/ 426244 h 552450"/>
                <a:gd name="connsiteX50" fmla="*/ 102251 w 568325"/>
                <a:gd name="connsiteY50" fmla="*/ 411956 h 552450"/>
                <a:gd name="connsiteX51" fmla="*/ 116519 w 568325"/>
                <a:gd name="connsiteY51" fmla="*/ 388144 h 552450"/>
                <a:gd name="connsiteX52" fmla="*/ 114141 w 568325"/>
                <a:gd name="connsiteY52" fmla="*/ 373856 h 552450"/>
                <a:gd name="connsiteX53" fmla="*/ 118897 w 568325"/>
                <a:gd name="connsiteY53" fmla="*/ 361950 h 552450"/>
                <a:gd name="connsiteX54" fmla="*/ 116816 w 568325"/>
                <a:gd name="connsiteY54" fmla="*/ 347365 h 552450"/>
                <a:gd name="connsiteX55" fmla="*/ 116519 w 568325"/>
                <a:gd name="connsiteY55" fmla="*/ 345281 h 552450"/>
                <a:gd name="connsiteX56" fmla="*/ 147432 w 568325"/>
                <a:gd name="connsiteY56" fmla="*/ 345281 h 552450"/>
                <a:gd name="connsiteX57" fmla="*/ 147432 w 568325"/>
                <a:gd name="connsiteY57" fmla="*/ 250031 h 552450"/>
                <a:gd name="connsiteX58" fmla="*/ 156052 w 568325"/>
                <a:gd name="connsiteY58" fmla="*/ 244971 h 552450"/>
                <a:gd name="connsiteX59" fmla="*/ 568325 w 568325"/>
                <a:gd name="connsiteY59" fmla="*/ 240506 h 552450"/>
                <a:gd name="connsiteX60" fmla="*/ 527900 w 568325"/>
                <a:gd name="connsiteY60" fmla="*/ 285750 h 552450"/>
                <a:gd name="connsiteX61" fmla="*/ 516445 w 568325"/>
                <a:gd name="connsiteY61" fmla="*/ 302875 h 552450"/>
                <a:gd name="connsiteX62" fmla="*/ 527900 w 568325"/>
                <a:gd name="connsiteY62" fmla="*/ 285750 h 552450"/>
                <a:gd name="connsiteX63" fmla="*/ 568325 w 568325"/>
                <a:gd name="connsiteY63" fmla="*/ 240506 h 552450"/>
                <a:gd name="connsiteX64" fmla="*/ 562861 w 568325"/>
                <a:gd name="connsiteY64" fmla="*/ 221892 h 552450"/>
                <a:gd name="connsiteX65" fmla="*/ 565947 w 568325"/>
                <a:gd name="connsiteY65" fmla="*/ 226219 h 552450"/>
                <a:gd name="connsiteX66" fmla="*/ 566192 w 568325"/>
                <a:gd name="connsiteY66" fmla="*/ 227691 h 552450"/>
                <a:gd name="connsiteX67" fmla="*/ 565947 w 568325"/>
                <a:gd name="connsiteY67" fmla="*/ 226219 h 552450"/>
                <a:gd name="connsiteX68" fmla="*/ 562861 w 568325"/>
                <a:gd name="connsiteY68" fmla="*/ 221892 h 552450"/>
                <a:gd name="connsiteX69" fmla="*/ 209258 w 568325"/>
                <a:gd name="connsiteY69" fmla="*/ 192881 h 552450"/>
                <a:gd name="connsiteX70" fmla="*/ 209258 w 568325"/>
                <a:gd name="connsiteY70" fmla="*/ 192881 h 552450"/>
                <a:gd name="connsiteX71" fmla="*/ 209258 w 568325"/>
                <a:gd name="connsiteY71" fmla="*/ 242888 h 552450"/>
                <a:gd name="connsiteX72" fmla="*/ 200379 w 568325"/>
                <a:gd name="connsiteY72" fmla="*/ 252613 h 552450"/>
                <a:gd name="connsiteX73" fmla="*/ 209258 w 568325"/>
                <a:gd name="connsiteY73" fmla="*/ 242888 h 552450"/>
                <a:gd name="connsiteX74" fmla="*/ 209258 w 568325"/>
                <a:gd name="connsiteY74" fmla="*/ 192881 h 552450"/>
                <a:gd name="connsiteX75" fmla="*/ 494617 w 568325"/>
                <a:gd name="connsiteY75" fmla="*/ 181842 h 552450"/>
                <a:gd name="connsiteX76" fmla="*/ 516011 w 568325"/>
                <a:gd name="connsiteY76" fmla="*/ 185738 h 552450"/>
                <a:gd name="connsiteX77" fmla="*/ 546924 w 568325"/>
                <a:gd name="connsiteY77" fmla="*/ 195263 h 552450"/>
                <a:gd name="connsiteX78" fmla="*/ 546979 w 568325"/>
                <a:gd name="connsiteY78" fmla="*/ 195373 h 552450"/>
                <a:gd name="connsiteX79" fmla="*/ 546924 w 568325"/>
                <a:gd name="connsiteY79" fmla="*/ 195263 h 552450"/>
                <a:gd name="connsiteX80" fmla="*/ 516011 w 568325"/>
                <a:gd name="connsiteY80" fmla="*/ 185738 h 552450"/>
                <a:gd name="connsiteX81" fmla="*/ 494617 w 568325"/>
                <a:gd name="connsiteY81" fmla="*/ 181842 h 552450"/>
                <a:gd name="connsiteX82" fmla="*/ 460048 w 568325"/>
                <a:gd name="connsiteY82" fmla="*/ 165230 h 552450"/>
                <a:gd name="connsiteX83" fmla="*/ 473208 w 568325"/>
                <a:gd name="connsiteY83" fmla="*/ 176213 h 552450"/>
                <a:gd name="connsiteX84" fmla="*/ 486151 w 568325"/>
                <a:gd name="connsiteY84" fmla="*/ 179916 h 552450"/>
                <a:gd name="connsiteX85" fmla="*/ 473208 w 568325"/>
                <a:gd name="connsiteY85" fmla="*/ 176213 h 552450"/>
                <a:gd name="connsiteX86" fmla="*/ 460048 w 568325"/>
                <a:gd name="connsiteY86" fmla="*/ 165230 h 552450"/>
                <a:gd name="connsiteX87" fmla="*/ 457133 w 568325"/>
                <a:gd name="connsiteY87" fmla="*/ 158878 h 552450"/>
                <a:gd name="connsiteX88" fmla="*/ 458940 w 568325"/>
                <a:gd name="connsiteY88" fmla="*/ 164306 h 552450"/>
                <a:gd name="connsiteX89" fmla="*/ 458940 w 568325"/>
                <a:gd name="connsiteY89" fmla="*/ 164306 h 552450"/>
                <a:gd name="connsiteX90" fmla="*/ 457133 w 568325"/>
                <a:gd name="connsiteY90" fmla="*/ 158878 h 552450"/>
                <a:gd name="connsiteX91" fmla="*/ 440510 w 568325"/>
                <a:gd name="connsiteY91" fmla="*/ 131562 h 552450"/>
                <a:gd name="connsiteX92" fmla="*/ 449726 w 568325"/>
                <a:gd name="connsiteY92" fmla="*/ 140792 h 552450"/>
                <a:gd name="connsiteX93" fmla="*/ 450680 w 568325"/>
                <a:gd name="connsiteY93" fmla="*/ 141747 h 552450"/>
                <a:gd name="connsiteX94" fmla="*/ 449726 w 568325"/>
                <a:gd name="connsiteY94" fmla="*/ 140792 h 552450"/>
                <a:gd name="connsiteX95" fmla="*/ 440510 w 568325"/>
                <a:gd name="connsiteY95" fmla="*/ 131562 h 552450"/>
                <a:gd name="connsiteX96" fmla="*/ 218770 w 568325"/>
                <a:gd name="connsiteY96" fmla="*/ 119063 h 552450"/>
                <a:gd name="connsiteX97" fmla="*/ 233334 w 568325"/>
                <a:gd name="connsiteY97" fmla="*/ 119063 h 552450"/>
                <a:gd name="connsiteX98" fmla="*/ 235415 w 568325"/>
                <a:gd name="connsiteY98" fmla="*/ 119063 h 552450"/>
                <a:gd name="connsiteX99" fmla="*/ 218770 w 568325"/>
                <a:gd name="connsiteY99" fmla="*/ 119063 h 552450"/>
                <a:gd name="connsiteX100" fmla="*/ 218770 w 568325"/>
                <a:gd name="connsiteY100" fmla="*/ 192881 h 552450"/>
                <a:gd name="connsiteX101" fmla="*/ 218770 w 568325"/>
                <a:gd name="connsiteY101" fmla="*/ 119063 h 552450"/>
                <a:gd name="connsiteX102" fmla="*/ 425598 w 568325"/>
                <a:gd name="connsiteY102" fmla="*/ 116630 h 552450"/>
                <a:gd name="connsiteX103" fmla="*/ 430461 w 568325"/>
                <a:gd name="connsiteY103" fmla="*/ 121500 h 552450"/>
                <a:gd name="connsiteX104" fmla="*/ 425598 w 568325"/>
                <a:gd name="connsiteY104" fmla="*/ 116630 h 552450"/>
                <a:gd name="connsiteX105" fmla="*/ 358364 w 568325"/>
                <a:gd name="connsiteY105" fmla="*/ 77524 h 552450"/>
                <a:gd name="connsiteX106" fmla="*/ 368579 w 568325"/>
                <a:gd name="connsiteY106" fmla="*/ 92869 h 552450"/>
                <a:gd name="connsiteX107" fmla="*/ 409004 w 568325"/>
                <a:gd name="connsiteY107" fmla="*/ 100013 h 552450"/>
                <a:gd name="connsiteX108" fmla="*/ 414936 w 568325"/>
                <a:gd name="connsiteY108" fmla="*/ 105953 h 552450"/>
                <a:gd name="connsiteX109" fmla="*/ 409004 w 568325"/>
                <a:gd name="connsiteY109" fmla="*/ 100013 h 552450"/>
                <a:gd name="connsiteX110" fmla="*/ 368579 w 568325"/>
                <a:gd name="connsiteY110" fmla="*/ 92869 h 552450"/>
                <a:gd name="connsiteX111" fmla="*/ 358364 w 568325"/>
                <a:gd name="connsiteY111" fmla="*/ 77524 h 552450"/>
                <a:gd name="connsiteX112" fmla="*/ 254439 w 568325"/>
                <a:gd name="connsiteY112" fmla="*/ 57150 h 552450"/>
                <a:gd name="connsiteX113" fmla="*/ 249683 w 568325"/>
                <a:gd name="connsiteY113" fmla="*/ 52388 h 552450"/>
                <a:gd name="connsiteX114" fmla="*/ 254439 w 568325"/>
                <a:gd name="connsiteY114" fmla="*/ 57150 h 552450"/>
                <a:gd name="connsiteX115" fmla="*/ 254439 w 568325"/>
                <a:gd name="connsiteY115" fmla="*/ 61913 h 552450"/>
                <a:gd name="connsiteX116" fmla="*/ 247305 w 568325"/>
                <a:gd name="connsiteY116" fmla="*/ 71438 h 552450"/>
                <a:gd name="connsiteX117" fmla="*/ 235415 w 568325"/>
                <a:gd name="connsiteY117" fmla="*/ 80963 h 552450"/>
                <a:gd name="connsiteX118" fmla="*/ 247305 w 568325"/>
                <a:gd name="connsiteY118" fmla="*/ 71438 h 552450"/>
                <a:gd name="connsiteX119" fmla="*/ 254439 w 568325"/>
                <a:gd name="connsiteY119" fmla="*/ 61913 h 552450"/>
                <a:gd name="connsiteX120" fmla="*/ 254439 w 568325"/>
                <a:gd name="connsiteY120" fmla="*/ 57150 h 552450"/>
                <a:gd name="connsiteX121" fmla="*/ 240171 w 568325"/>
                <a:gd name="connsiteY121" fmla="*/ 42863 h 552450"/>
                <a:gd name="connsiteX122" fmla="*/ 240171 w 568325"/>
                <a:gd name="connsiteY122" fmla="*/ 42863 h 552450"/>
                <a:gd name="connsiteX123" fmla="*/ 240171 w 568325"/>
                <a:gd name="connsiteY123" fmla="*/ 42863 h 552450"/>
                <a:gd name="connsiteX124" fmla="*/ 275840 w 568325"/>
                <a:gd name="connsiteY124" fmla="*/ 2381 h 552450"/>
                <a:gd name="connsiteX125" fmla="*/ 275840 w 568325"/>
                <a:gd name="connsiteY125" fmla="*/ 2381 h 552450"/>
                <a:gd name="connsiteX126" fmla="*/ 275840 w 568325"/>
                <a:gd name="connsiteY126" fmla="*/ 4763 h 552450"/>
                <a:gd name="connsiteX127" fmla="*/ 275840 w 568325"/>
                <a:gd name="connsiteY127" fmla="*/ 21431 h 552450"/>
                <a:gd name="connsiteX128" fmla="*/ 275840 w 568325"/>
                <a:gd name="connsiteY128" fmla="*/ 4763 h 552450"/>
                <a:gd name="connsiteX129" fmla="*/ 275840 w 568325"/>
                <a:gd name="connsiteY129" fmla="*/ 2381 h 552450"/>
                <a:gd name="connsiteX130" fmla="*/ 256816 w 568325"/>
                <a:gd name="connsiteY130" fmla="*/ 0 h 552450"/>
                <a:gd name="connsiteX131" fmla="*/ 256816 w 568325"/>
                <a:gd name="connsiteY131" fmla="*/ 21431 h 552450"/>
                <a:gd name="connsiteX132" fmla="*/ 256816 w 568325"/>
                <a:gd name="connsiteY132" fmla="*/ 0 h 552450"/>
                <a:gd name="connsiteX133" fmla="*/ 221148 w 568325"/>
                <a:gd name="connsiteY133" fmla="*/ 0 h 552450"/>
                <a:gd name="connsiteX134" fmla="*/ 221148 w 568325"/>
                <a:gd name="connsiteY134" fmla="*/ 0 h 552450"/>
                <a:gd name="connsiteX135" fmla="*/ 221148 w 568325"/>
                <a:gd name="connsiteY135" fmla="*/ 1191 h 552450"/>
                <a:gd name="connsiteX136" fmla="*/ 221148 w 568325"/>
                <a:gd name="connsiteY136" fmla="*/ 9525 h 552450"/>
                <a:gd name="connsiteX137" fmla="*/ 230659 w 568325"/>
                <a:gd name="connsiteY137" fmla="*/ 16669 h 552450"/>
                <a:gd name="connsiteX138" fmla="*/ 223525 w 568325"/>
                <a:gd name="connsiteY138" fmla="*/ 11906 h 552450"/>
                <a:gd name="connsiteX139" fmla="*/ 221148 w 568325"/>
                <a:gd name="connsiteY139" fmla="*/ 9525 h 552450"/>
                <a:gd name="connsiteX140" fmla="*/ 221148 w 568325"/>
                <a:gd name="connsiteY140" fmla="*/ 1191 h 552450"/>
                <a:gd name="connsiteX141" fmla="*/ 312588 w 568325"/>
                <a:gd name="connsiteY141" fmla="*/ 91440 h 552450"/>
                <a:gd name="connsiteX0" fmla="*/ 418516 w 568325"/>
                <a:gd name="connsiteY0" fmla="*/ 402431 h 552450"/>
                <a:gd name="connsiteX1" fmla="*/ 418293 w 568325"/>
                <a:gd name="connsiteY1" fmla="*/ 402543 h 552450"/>
                <a:gd name="connsiteX2" fmla="*/ 418516 w 568325"/>
                <a:gd name="connsiteY2" fmla="*/ 402431 h 552450"/>
                <a:gd name="connsiteX3" fmla="*/ 467726 w 568325"/>
                <a:gd name="connsiteY3" fmla="*/ 347836 h 552450"/>
                <a:gd name="connsiteX4" fmla="*/ 461318 w 568325"/>
                <a:gd name="connsiteY4" fmla="*/ 364331 h 552450"/>
                <a:gd name="connsiteX5" fmla="*/ 454928 w 568325"/>
                <a:gd name="connsiteY5" fmla="*/ 370880 h 552450"/>
                <a:gd name="connsiteX6" fmla="*/ 461318 w 568325"/>
                <a:gd name="connsiteY6" fmla="*/ 364331 h 552450"/>
                <a:gd name="connsiteX7" fmla="*/ 467726 w 568325"/>
                <a:gd name="connsiteY7" fmla="*/ 347836 h 552450"/>
                <a:gd name="connsiteX8" fmla="*/ 175930 w 568325"/>
                <a:gd name="connsiteY8" fmla="*/ 249994 h 552450"/>
                <a:gd name="connsiteX9" fmla="*/ 178345 w 568325"/>
                <a:gd name="connsiteY9" fmla="*/ 252413 h 552450"/>
                <a:gd name="connsiteX10" fmla="*/ 185983 w 568325"/>
                <a:gd name="connsiteY10" fmla="*/ 257344 h 552450"/>
                <a:gd name="connsiteX11" fmla="*/ 178345 w 568325"/>
                <a:gd name="connsiteY11" fmla="*/ 252413 h 552450"/>
                <a:gd name="connsiteX12" fmla="*/ 175930 w 568325"/>
                <a:gd name="connsiteY12" fmla="*/ 249994 h 552450"/>
                <a:gd name="connsiteX13" fmla="*/ 165956 w 568325"/>
                <a:gd name="connsiteY13" fmla="*/ 245255 h 552450"/>
                <a:gd name="connsiteX14" fmla="*/ 166455 w 568325"/>
                <a:gd name="connsiteY14" fmla="*/ 245269 h 552450"/>
                <a:gd name="connsiteX15" fmla="*/ 171804 w 568325"/>
                <a:gd name="connsiteY15" fmla="*/ 247054 h 552450"/>
                <a:gd name="connsiteX16" fmla="*/ 166455 w 568325"/>
                <a:gd name="connsiteY16" fmla="*/ 245269 h 552450"/>
                <a:gd name="connsiteX17" fmla="*/ 165956 w 568325"/>
                <a:gd name="connsiteY17" fmla="*/ 245255 h 552450"/>
                <a:gd name="connsiteX18" fmla="*/ 156052 w 568325"/>
                <a:gd name="connsiteY18" fmla="*/ 244971 h 552450"/>
                <a:gd name="connsiteX19" fmla="*/ 165288 w 568325"/>
                <a:gd name="connsiteY19" fmla="*/ 245235 h 552450"/>
                <a:gd name="connsiteX20" fmla="*/ 407302 w 568325"/>
                <a:gd name="connsiteY20" fmla="*/ 408046 h 552450"/>
                <a:gd name="connsiteX21" fmla="*/ 399492 w 568325"/>
                <a:gd name="connsiteY21" fmla="*/ 411956 h 552450"/>
                <a:gd name="connsiteX22" fmla="*/ 404248 w 568325"/>
                <a:gd name="connsiteY22" fmla="*/ 421481 h 552450"/>
                <a:gd name="connsiteX23" fmla="*/ 404248 w 568325"/>
                <a:gd name="connsiteY23" fmla="*/ 426244 h 552450"/>
                <a:gd name="connsiteX24" fmla="*/ 404248 w 568325"/>
                <a:gd name="connsiteY24" fmla="*/ 428625 h 552450"/>
                <a:gd name="connsiteX25" fmla="*/ 401870 w 568325"/>
                <a:gd name="connsiteY25" fmla="*/ 428625 h 552450"/>
                <a:gd name="connsiteX26" fmla="*/ 399492 w 568325"/>
                <a:gd name="connsiteY26" fmla="*/ 433388 h 552450"/>
                <a:gd name="connsiteX27" fmla="*/ 392358 w 568325"/>
                <a:gd name="connsiteY27" fmla="*/ 442913 h 552450"/>
                <a:gd name="connsiteX28" fmla="*/ 387603 w 568325"/>
                <a:gd name="connsiteY28" fmla="*/ 452438 h 552450"/>
                <a:gd name="connsiteX29" fmla="*/ 382847 w 568325"/>
                <a:gd name="connsiteY29" fmla="*/ 459581 h 552450"/>
                <a:gd name="connsiteX30" fmla="*/ 380469 w 568325"/>
                <a:gd name="connsiteY30" fmla="*/ 469106 h 552450"/>
                <a:gd name="connsiteX31" fmla="*/ 380469 w 568325"/>
                <a:gd name="connsiteY31" fmla="*/ 521494 h 552450"/>
                <a:gd name="connsiteX32" fmla="*/ 380469 w 568325"/>
                <a:gd name="connsiteY32" fmla="*/ 552450 h 552450"/>
                <a:gd name="connsiteX33" fmla="*/ 282974 w 568325"/>
                <a:gd name="connsiteY33" fmla="*/ 552450 h 552450"/>
                <a:gd name="connsiteX34" fmla="*/ 274651 w 568325"/>
                <a:gd name="connsiteY34" fmla="*/ 537865 h 552450"/>
                <a:gd name="connsiteX35" fmla="*/ 273462 w 568325"/>
                <a:gd name="connsiteY35" fmla="*/ 535781 h 552450"/>
                <a:gd name="connsiteX36" fmla="*/ 256817 w 568325"/>
                <a:gd name="connsiteY36" fmla="*/ 535781 h 552450"/>
                <a:gd name="connsiteX37" fmla="*/ 254439 w 568325"/>
                <a:gd name="connsiteY37" fmla="*/ 535781 h 552450"/>
                <a:gd name="connsiteX38" fmla="*/ 142676 w 568325"/>
                <a:gd name="connsiteY38" fmla="*/ 538163 h 552450"/>
                <a:gd name="connsiteX39" fmla="*/ 135542 w 568325"/>
                <a:gd name="connsiteY39" fmla="*/ 538163 h 552450"/>
                <a:gd name="connsiteX40" fmla="*/ 45181 w 568325"/>
                <a:gd name="connsiteY40" fmla="*/ 521494 h 552450"/>
                <a:gd name="connsiteX41" fmla="*/ 11890 w 568325"/>
                <a:gd name="connsiteY41" fmla="*/ 545306 h 552450"/>
                <a:gd name="connsiteX42" fmla="*/ 0 w 568325"/>
                <a:gd name="connsiteY42" fmla="*/ 497681 h 552450"/>
                <a:gd name="connsiteX43" fmla="*/ 2378 w 568325"/>
                <a:gd name="connsiteY43" fmla="*/ 459581 h 552450"/>
                <a:gd name="connsiteX44" fmla="*/ 66582 w 568325"/>
                <a:gd name="connsiteY44" fmla="*/ 459581 h 552450"/>
                <a:gd name="connsiteX45" fmla="*/ 73716 w 568325"/>
                <a:gd name="connsiteY45" fmla="*/ 445294 h 552450"/>
                <a:gd name="connsiteX46" fmla="*/ 78472 w 568325"/>
                <a:gd name="connsiteY46" fmla="*/ 433388 h 552450"/>
                <a:gd name="connsiteX47" fmla="*/ 78472 w 568325"/>
                <a:gd name="connsiteY47" fmla="*/ 431006 h 552450"/>
                <a:gd name="connsiteX48" fmla="*/ 85606 w 568325"/>
                <a:gd name="connsiteY48" fmla="*/ 428625 h 552450"/>
                <a:gd name="connsiteX49" fmla="*/ 90361 w 568325"/>
                <a:gd name="connsiteY49" fmla="*/ 426244 h 552450"/>
                <a:gd name="connsiteX50" fmla="*/ 102251 w 568325"/>
                <a:gd name="connsiteY50" fmla="*/ 411956 h 552450"/>
                <a:gd name="connsiteX51" fmla="*/ 116519 w 568325"/>
                <a:gd name="connsiteY51" fmla="*/ 388144 h 552450"/>
                <a:gd name="connsiteX52" fmla="*/ 114141 w 568325"/>
                <a:gd name="connsiteY52" fmla="*/ 373856 h 552450"/>
                <a:gd name="connsiteX53" fmla="*/ 118897 w 568325"/>
                <a:gd name="connsiteY53" fmla="*/ 361950 h 552450"/>
                <a:gd name="connsiteX54" fmla="*/ 116816 w 568325"/>
                <a:gd name="connsiteY54" fmla="*/ 347365 h 552450"/>
                <a:gd name="connsiteX55" fmla="*/ 116519 w 568325"/>
                <a:gd name="connsiteY55" fmla="*/ 345281 h 552450"/>
                <a:gd name="connsiteX56" fmla="*/ 147432 w 568325"/>
                <a:gd name="connsiteY56" fmla="*/ 345281 h 552450"/>
                <a:gd name="connsiteX57" fmla="*/ 147432 w 568325"/>
                <a:gd name="connsiteY57" fmla="*/ 250031 h 552450"/>
                <a:gd name="connsiteX58" fmla="*/ 156052 w 568325"/>
                <a:gd name="connsiteY58" fmla="*/ 244971 h 552450"/>
                <a:gd name="connsiteX59" fmla="*/ 568325 w 568325"/>
                <a:gd name="connsiteY59" fmla="*/ 240506 h 552450"/>
                <a:gd name="connsiteX60" fmla="*/ 527900 w 568325"/>
                <a:gd name="connsiteY60" fmla="*/ 285750 h 552450"/>
                <a:gd name="connsiteX61" fmla="*/ 516445 w 568325"/>
                <a:gd name="connsiteY61" fmla="*/ 302875 h 552450"/>
                <a:gd name="connsiteX62" fmla="*/ 527900 w 568325"/>
                <a:gd name="connsiteY62" fmla="*/ 285750 h 552450"/>
                <a:gd name="connsiteX63" fmla="*/ 568325 w 568325"/>
                <a:gd name="connsiteY63" fmla="*/ 240506 h 552450"/>
                <a:gd name="connsiteX64" fmla="*/ 562861 w 568325"/>
                <a:gd name="connsiteY64" fmla="*/ 221892 h 552450"/>
                <a:gd name="connsiteX65" fmla="*/ 565947 w 568325"/>
                <a:gd name="connsiteY65" fmla="*/ 226219 h 552450"/>
                <a:gd name="connsiteX66" fmla="*/ 566192 w 568325"/>
                <a:gd name="connsiteY66" fmla="*/ 227691 h 552450"/>
                <a:gd name="connsiteX67" fmla="*/ 565947 w 568325"/>
                <a:gd name="connsiteY67" fmla="*/ 226219 h 552450"/>
                <a:gd name="connsiteX68" fmla="*/ 562861 w 568325"/>
                <a:gd name="connsiteY68" fmla="*/ 221892 h 552450"/>
                <a:gd name="connsiteX69" fmla="*/ 209258 w 568325"/>
                <a:gd name="connsiteY69" fmla="*/ 192881 h 552450"/>
                <a:gd name="connsiteX70" fmla="*/ 209258 w 568325"/>
                <a:gd name="connsiteY70" fmla="*/ 192881 h 552450"/>
                <a:gd name="connsiteX71" fmla="*/ 209258 w 568325"/>
                <a:gd name="connsiteY71" fmla="*/ 242888 h 552450"/>
                <a:gd name="connsiteX72" fmla="*/ 200379 w 568325"/>
                <a:gd name="connsiteY72" fmla="*/ 252613 h 552450"/>
                <a:gd name="connsiteX73" fmla="*/ 209258 w 568325"/>
                <a:gd name="connsiteY73" fmla="*/ 242888 h 552450"/>
                <a:gd name="connsiteX74" fmla="*/ 209258 w 568325"/>
                <a:gd name="connsiteY74" fmla="*/ 192881 h 552450"/>
                <a:gd name="connsiteX75" fmla="*/ 494617 w 568325"/>
                <a:gd name="connsiteY75" fmla="*/ 181842 h 552450"/>
                <a:gd name="connsiteX76" fmla="*/ 516011 w 568325"/>
                <a:gd name="connsiteY76" fmla="*/ 185738 h 552450"/>
                <a:gd name="connsiteX77" fmla="*/ 546924 w 568325"/>
                <a:gd name="connsiteY77" fmla="*/ 195263 h 552450"/>
                <a:gd name="connsiteX78" fmla="*/ 546979 w 568325"/>
                <a:gd name="connsiteY78" fmla="*/ 195373 h 552450"/>
                <a:gd name="connsiteX79" fmla="*/ 546924 w 568325"/>
                <a:gd name="connsiteY79" fmla="*/ 195263 h 552450"/>
                <a:gd name="connsiteX80" fmla="*/ 516011 w 568325"/>
                <a:gd name="connsiteY80" fmla="*/ 185738 h 552450"/>
                <a:gd name="connsiteX81" fmla="*/ 494617 w 568325"/>
                <a:gd name="connsiteY81" fmla="*/ 181842 h 552450"/>
                <a:gd name="connsiteX82" fmla="*/ 460048 w 568325"/>
                <a:gd name="connsiteY82" fmla="*/ 165230 h 552450"/>
                <a:gd name="connsiteX83" fmla="*/ 473208 w 568325"/>
                <a:gd name="connsiteY83" fmla="*/ 176213 h 552450"/>
                <a:gd name="connsiteX84" fmla="*/ 486151 w 568325"/>
                <a:gd name="connsiteY84" fmla="*/ 179916 h 552450"/>
                <a:gd name="connsiteX85" fmla="*/ 473208 w 568325"/>
                <a:gd name="connsiteY85" fmla="*/ 176213 h 552450"/>
                <a:gd name="connsiteX86" fmla="*/ 460048 w 568325"/>
                <a:gd name="connsiteY86" fmla="*/ 165230 h 552450"/>
                <a:gd name="connsiteX87" fmla="*/ 457133 w 568325"/>
                <a:gd name="connsiteY87" fmla="*/ 158878 h 552450"/>
                <a:gd name="connsiteX88" fmla="*/ 458940 w 568325"/>
                <a:gd name="connsiteY88" fmla="*/ 164306 h 552450"/>
                <a:gd name="connsiteX89" fmla="*/ 458940 w 568325"/>
                <a:gd name="connsiteY89" fmla="*/ 164306 h 552450"/>
                <a:gd name="connsiteX90" fmla="*/ 457133 w 568325"/>
                <a:gd name="connsiteY90" fmla="*/ 158878 h 552450"/>
                <a:gd name="connsiteX91" fmla="*/ 440510 w 568325"/>
                <a:gd name="connsiteY91" fmla="*/ 131562 h 552450"/>
                <a:gd name="connsiteX92" fmla="*/ 449726 w 568325"/>
                <a:gd name="connsiteY92" fmla="*/ 140792 h 552450"/>
                <a:gd name="connsiteX93" fmla="*/ 450680 w 568325"/>
                <a:gd name="connsiteY93" fmla="*/ 141747 h 552450"/>
                <a:gd name="connsiteX94" fmla="*/ 449726 w 568325"/>
                <a:gd name="connsiteY94" fmla="*/ 140792 h 552450"/>
                <a:gd name="connsiteX95" fmla="*/ 440510 w 568325"/>
                <a:gd name="connsiteY95" fmla="*/ 131562 h 552450"/>
                <a:gd name="connsiteX96" fmla="*/ 218770 w 568325"/>
                <a:gd name="connsiteY96" fmla="*/ 119063 h 552450"/>
                <a:gd name="connsiteX97" fmla="*/ 233334 w 568325"/>
                <a:gd name="connsiteY97" fmla="*/ 119063 h 552450"/>
                <a:gd name="connsiteX98" fmla="*/ 235415 w 568325"/>
                <a:gd name="connsiteY98" fmla="*/ 119063 h 552450"/>
                <a:gd name="connsiteX99" fmla="*/ 218770 w 568325"/>
                <a:gd name="connsiteY99" fmla="*/ 119063 h 552450"/>
                <a:gd name="connsiteX100" fmla="*/ 218770 w 568325"/>
                <a:gd name="connsiteY100" fmla="*/ 192881 h 552450"/>
                <a:gd name="connsiteX101" fmla="*/ 218770 w 568325"/>
                <a:gd name="connsiteY101" fmla="*/ 119063 h 552450"/>
                <a:gd name="connsiteX102" fmla="*/ 425598 w 568325"/>
                <a:gd name="connsiteY102" fmla="*/ 116630 h 552450"/>
                <a:gd name="connsiteX103" fmla="*/ 430461 w 568325"/>
                <a:gd name="connsiteY103" fmla="*/ 121500 h 552450"/>
                <a:gd name="connsiteX104" fmla="*/ 425598 w 568325"/>
                <a:gd name="connsiteY104" fmla="*/ 116630 h 552450"/>
                <a:gd name="connsiteX105" fmla="*/ 358364 w 568325"/>
                <a:gd name="connsiteY105" fmla="*/ 77524 h 552450"/>
                <a:gd name="connsiteX106" fmla="*/ 368579 w 568325"/>
                <a:gd name="connsiteY106" fmla="*/ 92869 h 552450"/>
                <a:gd name="connsiteX107" fmla="*/ 409004 w 568325"/>
                <a:gd name="connsiteY107" fmla="*/ 100013 h 552450"/>
                <a:gd name="connsiteX108" fmla="*/ 414936 w 568325"/>
                <a:gd name="connsiteY108" fmla="*/ 105953 h 552450"/>
                <a:gd name="connsiteX109" fmla="*/ 409004 w 568325"/>
                <a:gd name="connsiteY109" fmla="*/ 100013 h 552450"/>
                <a:gd name="connsiteX110" fmla="*/ 368579 w 568325"/>
                <a:gd name="connsiteY110" fmla="*/ 92869 h 552450"/>
                <a:gd name="connsiteX111" fmla="*/ 358364 w 568325"/>
                <a:gd name="connsiteY111" fmla="*/ 77524 h 552450"/>
                <a:gd name="connsiteX112" fmla="*/ 254439 w 568325"/>
                <a:gd name="connsiteY112" fmla="*/ 57150 h 552450"/>
                <a:gd name="connsiteX113" fmla="*/ 249683 w 568325"/>
                <a:gd name="connsiteY113" fmla="*/ 52388 h 552450"/>
                <a:gd name="connsiteX114" fmla="*/ 254439 w 568325"/>
                <a:gd name="connsiteY114" fmla="*/ 57150 h 552450"/>
                <a:gd name="connsiteX115" fmla="*/ 254439 w 568325"/>
                <a:gd name="connsiteY115" fmla="*/ 61913 h 552450"/>
                <a:gd name="connsiteX116" fmla="*/ 247305 w 568325"/>
                <a:gd name="connsiteY116" fmla="*/ 71438 h 552450"/>
                <a:gd name="connsiteX117" fmla="*/ 235415 w 568325"/>
                <a:gd name="connsiteY117" fmla="*/ 80963 h 552450"/>
                <a:gd name="connsiteX118" fmla="*/ 247305 w 568325"/>
                <a:gd name="connsiteY118" fmla="*/ 71438 h 552450"/>
                <a:gd name="connsiteX119" fmla="*/ 254439 w 568325"/>
                <a:gd name="connsiteY119" fmla="*/ 61913 h 552450"/>
                <a:gd name="connsiteX120" fmla="*/ 254439 w 568325"/>
                <a:gd name="connsiteY120" fmla="*/ 57150 h 552450"/>
                <a:gd name="connsiteX121" fmla="*/ 240171 w 568325"/>
                <a:gd name="connsiteY121" fmla="*/ 42863 h 552450"/>
                <a:gd name="connsiteX122" fmla="*/ 240171 w 568325"/>
                <a:gd name="connsiteY122" fmla="*/ 42863 h 552450"/>
                <a:gd name="connsiteX123" fmla="*/ 240171 w 568325"/>
                <a:gd name="connsiteY123" fmla="*/ 42863 h 552450"/>
                <a:gd name="connsiteX124" fmla="*/ 275840 w 568325"/>
                <a:gd name="connsiteY124" fmla="*/ 2381 h 552450"/>
                <a:gd name="connsiteX125" fmla="*/ 275840 w 568325"/>
                <a:gd name="connsiteY125" fmla="*/ 2381 h 552450"/>
                <a:gd name="connsiteX126" fmla="*/ 275840 w 568325"/>
                <a:gd name="connsiteY126" fmla="*/ 4763 h 552450"/>
                <a:gd name="connsiteX127" fmla="*/ 275840 w 568325"/>
                <a:gd name="connsiteY127" fmla="*/ 21431 h 552450"/>
                <a:gd name="connsiteX128" fmla="*/ 275840 w 568325"/>
                <a:gd name="connsiteY128" fmla="*/ 4763 h 552450"/>
                <a:gd name="connsiteX129" fmla="*/ 275840 w 568325"/>
                <a:gd name="connsiteY129" fmla="*/ 2381 h 552450"/>
                <a:gd name="connsiteX130" fmla="*/ 256816 w 568325"/>
                <a:gd name="connsiteY130" fmla="*/ 0 h 552450"/>
                <a:gd name="connsiteX131" fmla="*/ 256816 w 568325"/>
                <a:gd name="connsiteY131" fmla="*/ 21431 h 552450"/>
                <a:gd name="connsiteX132" fmla="*/ 256816 w 568325"/>
                <a:gd name="connsiteY132" fmla="*/ 0 h 552450"/>
                <a:gd name="connsiteX133" fmla="*/ 221148 w 568325"/>
                <a:gd name="connsiteY133" fmla="*/ 0 h 552450"/>
                <a:gd name="connsiteX134" fmla="*/ 221148 w 568325"/>
                <a:gd name="connsiteY134" fmla="*/ 0 h 552450"/>
                <a:gd name="connsiteX135" fmla="*/ 221148 w 568325"/>
                <a:gd name="connsiteY135" fmla="*/ 1191 h 552450"/>
                <a:gd name="connsiteX136" fmla="*/ 221148 w 568325"/>
                <a:gd name="connsiteY136" fmla="*/ 9525 h 552450"/>
                <a:gd name="connsiteX137" fmla="*/ 230659 w 568325"/>
                <a:gd name="connsiteY137" fmla="*/ 16669 h 552450"/>
                <a:gd name="connsiteX138" fmla="*/ 223525 w 568325"/>
                <a:gd name="connsiteY138" fmla="*/ 11906 h 552450"/>
                <a:gd name="connsiteX139" fmla="*/ 221148 w 568325"/>
                <a:gd name="connsiteY139" fmla="*/ 9525 h 552450"/>
                <a:gd name="connsiteX140" fmla="*/ 221148 w 568325"/>
                <a:gd name="connsiteY140" fmla="*/ 1191 h 552450"/>
                <a:gd name="connsiteX0" fmla="*/ 418516 w 568325"/>
                <a:gd name="connsiteY0" fmla="*/ 402431 h 552450"/>
                <a:gd name="connsiteX1" fmla="*/ 418293 w 568325"/>
                <a:gd name="connsiteY1" fmla="*/ 402543 h 552450"/>
                <a:gd name="connsiteX2" fmla="*/ 418516 w 568325"/>
                <a:gd name="connsiteY2" fmla="*/ 402431 h 552450"/>
                <a:gd name="connsiteX3" fmla="*/ 467726 w 568325"/>
                <a:gd name="connsiteY3" fmla="*/ 347836 h 552450"/>
                <a:gd name="connsiteX4" fmla="*/ 461318 w 568325"/>
                <a:gd name="connsiteY4" fmla="*/ 364331 h 552450"/>
                <a:gd name="connsiteX5" fmla="*/ 454928 w 568325"/>
                <a:gd name="connsiteY5" fmla="*/ 370880 h 552450"/>
                <a:gd name="connsiteX6" fmla="*/ 461318 w 568325"/>
                <a:gd name="connsiteY6" fmla="*/ 364331 h 552450"/>
                <a:gd name="connsiteX7" fmla="*/ 467726 w 568325"/>
                <a:gd name="connsiteY7" fmla="*/ 347836 h 552450"/>
                <a:gd name="connsiteX8" fmla="*/ 175930 w 568325"/>
                <a:gd name="connsiteY8" fmla="*/ 249994 h 552450"/>
                <a:gd name="connsiteX9" fmla="*/ 178345 w 568325"/>
                <a:gd name="connsiteY9" fmla="*/ 252413 h 552450"/>
                <a:gd name="connsiteX10" fmla="*/ 185983 w 568325"/>
                <a:gd name="connsiteY10" fmla="*/ 257344 h 552450"/>
                <a:gd name="connsiteX11" fmla="*/ 178345 w 568325"/>
                <a:gd name="connsiteY11" fmla="*/ 252413 h 552450"/>
                <a:gd name="connsiteX12" fmla="*/ 175930 w 568325"/>
                <a:gd name="connsiteY12" fmla="*/ 249994 h 552450"/>
                <a:gd name="connsiteX13" fmla="*/ 165956 w 568325"/>
                <a:gd name="connsiteY13" fmla="*/ 245255 h 552450"/>
                <a:gd name="connsiteX14" fmla="*/ 166455 w 568325"/>
                <a:gd name="connsiteY14" fmla="*/ 245269 h 552450"/>
                <a:gd name="connsiteX15" fmla="*/ 171804 w 568325"/>
                <a:gd name="connsiteY15" fmla="*/ 247054 h 552450"/>
                <a:gd name="connsiteX16" fmla="*/ 166455 w 568325"/>
                <a:gd name="connsiteY16" fmla="*/ 245269 h 552450"/>
                <a:gd name="connsiteX17" fmla="*/ 165956 w 568325"/>
                <a:gd name="connsiteY17" fmla="*/ 245255 h 552450"/>
                <a:gd name="connsiteX18" fmla="*/ 156052 w 568325"/>
                <a:gd name="connsiteY18" fmla="*/ 244971 h 552450"/>
                <a:gd name="connsiteX19" fmla="*/ 165288 w 568325"/>
                <a:gd name="connsiteY19" fmla="*/ 245235 h 552450"/>
                <a:gd name="connsiteX20" fmla="*/ 407302 w 568325"/>
                <a:gd name="connsiteY20" fmla="*/ 408046 h 552450"/>
                <a:gd name="connsiteX21" fmla="*/ 399492 w 568325"/>
                <a:gd name="connsiteY21" fmla="*/ 411956 h 552450"/>
                <a:gd name="connsiteX22" fmla="*/ 404248 w 568325"/>
                <a:gd name="connsiteY22" fmla="*/ 421481 h 552450"/>
                <a:gd name="connsiteX23" fmla="*/ 404248 w 568325"/>
                <a:gd name="connsiteY23" fmla="*/ 426244 h 552450"/>
                <a:gd name="connsiteX24" fmla="*/ 404248 w 568325"/>
                <a:gd name="connsiteY24" fmla="*/ 428625 h 552450"/>
                <a:gd name="connsiteX25" fmla="*/ 401870 w 568325"/>
                <a:gd name="connsiteY25" fmla="*/ 428625 h 552450"/>
                <a:gd name="connsiteX26" fmla="*/ 399492 w 568325"/>
                <a:gd name="connsiteY26" fmla="*/ 433388 h 552450"/>
                <a:gd name="connsiteX27" fmla="*/ 392358 w 568325"/>
                <a:gd name="connsiteY27" fmla="*/ 442913 h 552450"/>
                <a:gd name="connsiteX28" fmla="*/ 387603 w 568325"/>
                <a:gd name="connsiteY28" fmla="*/ 452438 h 552450"/>
                <a:gd name="connsiteX29" fmla="*/ 382847 w 568325"/>
                <a:gd name="connsiteY29" fmla="*/ 459581 h 552450"/>
                <a:gd name="connsiteX30" fmla="*/ 380469 w 568325"/>
                <a:gd name="connsiteY30" fmla="*/ 469106 h 552450"/>
                <a:gd name="connsiteX31" fmla="*/ 380469 w 568325"/>
                <a:gd name="connsiteY31" fmla="*/ 521494 h 552450"/>
                <a:gd name="connsiteX32" fmla="*/ 380469 w 568325"/>
                <a:gd name="connsiteY32" fmla="*/ 552450 h 552450"/>
                <a:gd name="connsiteX33" fmla="*/ 282974 w 568325"/>
                <a:gd name="connsiteY33" fmla="*/ 552450 h 552450"/>
                <a:gd name="connsiteX34" fmla="*/ 274651 w 568325"/>
                <a:gd name="connsiteY34" fmla="*/ 537865 h 552450"/>
                <a:gd name="connsiteX35" fmla="*/ 273462 w 568325"/>
                <a:gd name="connsiteY35" fmla="*/ 535781 h 552450"/>
                <a:gd name="connsiteX36" fmla="*/ 256817 w 568325"/>
                <a:gd name="connsiteY36" fmla="*/ 535781 h 552450"/>
                <a:gd name="connsiteX37" fmla="*/ 254439 w 568325"/>
                <a:gd name="connsiteY37" fmla="*/ 535781 h 552450"/>
                <a:gd name="connsiteX38" fmla="*/ 142676 w 568325"/>
                <a:gd name="connsiteY38" fmla="*/ 538163 h 552450"/>
                <a:gd name="connsiteX39" fmla="*/ 135542 w 568325"/>
                <a:gd name="connsiteY39" fmla="*/ 538163 h 552450"/>
                <a:gd name="connsiteX40" fmla="*/ 45181 w 568325"/>
                <a:gd name="connsiteY40" fmla="*/ 521494 h 552450"/>
                <a:gd name="connsiteX41" fmla="*/ 11890 w 568325"/>
                <a:gd name="connsiteY41" fmla="*/ 545306 h 552450"/>
                <a:gd name="connsiteX42" fmla="*/ 0 w 568325"/>
                <a:gd name="connsiteY42" fmla="*/ 497681 h 552450"/>
                <a:gd name="connsiteX43" fmla="*/ 2378 w 568325"/>
                <a:gd name="connsiteY43" fmla="*/ 459581 h 552450"/>
                <a:gd name="connsiteX44" fmla="*/ 66582 w 568325"/>
                <a:gd name="connsiteY44" fmla="*/ 459581 h 552450"/>
                <a:gd name="connsiteX45" fmla="*/ 73716 w 568325"/>
                <a:gd name="connsiteY45" fmla="*/ 445294 h 552450"/>
                <a:gd name="connsiteX46" fmla="*/ 78472 w 568325"/>
                <a:gd name="connsiteY46" fmla="*/ 433388 h 552450"/>
                <a:gd name="connsiteX47" fmla="*/ 78472 w 568325"/>
                <a:gd name="connsiteY47" fmla="*/ 431006 h 552450"/>
                <a:gd name="connsiteX48" fmla="*/ 85606 w 568325"/>
                <a:gd name="connsiteY48" fmla="*/ 428625 h 552450"/>
                <a:gd name="connsiteX49" fmla="*/ 90361 w 568325"/>
                <a:gd name="connsiteY49" fmla="*/ 426244 h 552450"/>
                <a:gd name="connsiteX50" fmla="*/ 102251 w 568325"/>
                <a:gd name="connsiteY50" fmla="*/ 411956 h 552450"/>
                <a:gd name="connsiteX51" fmla="*/ 116519 w 568325"/>
                <a:gd name="connsiteY51" fmla="*/ 388144 h 552450"/>
                <a:gd name="connsiteX52" fmla="*/ 114141 w 568325"/>
                <a:gd name="connsiteY52" fmla="*/ 373856 h 552450"/>
                <a:gd name="connsiteX53" fmla="*/ 118897 w 568325"/>
                <a:gd name="connsiteY53" fmla="*/ 361950 h 552450"/>
                <a:gd name="connsiteX54" fmla="*/ 116816 w 568325"/>
                <a:gd name="connsiteY54" fmla="*/ 347365 h 552450"/>
                <a:gd name="connsiteX55" fmla="*/ 116519 w 568325"/>
                <a:gd name="connsiteY55" fmla="*/ 345281 h 552450"/>
                <a:gd name="connsiteX56" fmla="*/ 147432 w 568325"/>
                <a:gd name="connsiteY56" fmla="*/ 345281 h 552450"/>
                <a:gd name="connsiteX57" fmla="*/ 147432 w 568325"/>
                <a:gd name="connsiteY57" fmla="*/ 250031 h 552450"/>
                <a:gd name="connsiteX58" fmla="*/ 156052 w 568325"/>
                <a:gd name="connsiteY58" fmla="*/ 244971 h 552450"/>
                <a:gd name="connsiteX59" fmla="*/ 568325 w 568325"/>
                <a:gd name="connsiteY59" fmla="*/ 240506 h 552450"/>
                <a:gd name="connsiteX60" fmla="*/ 527900 w 568325"/>
                <a:gd name="connsiteY60" fmla="*/ 285750 h 552450"/>
                <a:gd name="connsiteX61" fmla="*/ 516445 w 568325"/>
                <a:gd name="connsiteY61" fmla="*/ 302875 h 552450"/>
                <a:gd name="connsiteX62" fmla="*/ 527900 w 568325"/>
                <a:gd name="connsiteY62" fmla="*/ 285750 h 552450"/>
                <a:gd name="connsiteX63" fmla="*/ 568325 w 568325"/>
                <a:gd name="connsiteY63" fmla="*/ 240506 h 552450"/>
                <a:gd name="connsiteX64" fmla="*/ 562861 w 568325"/>
                <a:gd name="connsiteY64" fmla="*/ 221892 h 552450"/>
                <a:gd name="connsiteX65" fmla="*/ 565947 w 568325"/>
                <a:gd name="connsiteY65" fmla="*/ 226219 h 552450"/>
                <a:gd name="connsiteX66" fmla="*/ 566192 w 568325"/>
                <a:gd name="connsiteY66" fmla="*/ 227691 h 552450"/>
                <a:gd name="connsiteX67" fmla="*/ 565947 w 568325"/>
                <a:gd name="connsiteY67" fmla="*/ 226219 h 552450"/>
                <a:gd name="connsiteX68" fmla="*/ 562861 w 568325"/>
                <a:gd name="connsiteY68" fmla="*/ 221892 h 552450"/>
                <a:gd name="connsiteX69" fmla="*/ 209258 w 568325"/>
                <a:gd name="connsiteY69" fmla="*/ 192881 h 552450"/>
                <a:gd name="connsiteX70" fmla="*/ 209258 w 568325"/>
                <a:gd name="connsiteY70" fmla="*/ 192881 h 552450"/>
                <a:gd name="connsiteX71" fmla="*/ 209258 w 568325"/>
                <a:gd name="connsiteY71" fmla="*/ 242888 h 552450"/>
                <a:gd name="connsiteX72" fmla="*/ 200379 w 568325"/>
                <a:gd name="connsiteY72" fmla="*/ 252613 h 552450"/>
                <a:gd name="connsiteX73" fmla="*/ 209258 w 568325"/>
                <a:gd name="connsiteY73" fmla="*/ 242888 h 552450"/>
                <a:gd name="connsiteX74" fmla="*/ 209258 w 568325"/>
                <a:gd name="connsiteY74" fmla="*/ 192881 h 552450"/>
                <a:gd name="connsiteX75" fmla="*/ 494617 w 568325"/>
                <a:gd name="connsiteY75" fmla="*/ 181842 h 552450"/>
                <a:gd name="connsiteX76" fmla="*/ 516011 w 568325"/>
                <a:gd name="connsiteY76" fmla="*/ 185738 h 552450"/>
                <a:gd name="connsiteX77" fmla="*/ 546924 w 568325"/>
                <a:gd name="connsiteY77" fmla="*/ 195263 h 552450"/>
                <a:gd name="connsiteX78" fmla="*/ 546979 w 568325"/>
                <a:gd name="connsiteY78" fmla="*/ 195373 h 552450"/>
                <a:gd name="connsiteX79" fmla="*/ 546924 w 568325"/>
                <a:gd name="connsiteY79" fmla="*/ 195263 h 552450"/>
                <a:gd name="connsiteX80" fmla="*/ 516011 w 568325"/>
                <a:gd name="connsiteY80" fmla="*/ 185738 h 552450"/>
                <a:gd name="connsiteX81" fmla="*/ 494617 w 568325"/>
                <a:gd name="connsiteY81" fmla="*/ 181842 h 552450"/>
                <a:gd name="connsiteX82" fmla="*/ 460048 w 568325"/>
                <a:gd name="connsiteY82" fmla="*/ 165230 h 552450"/>
                <a:gd name="connsiteX83" fmla="*/ 473208 w 568325"/>
                <a:gd name="connsiteY83" fmla="*/ 176213 h 552450"/>
                <a:gd name="connsiteX84" fmla="*/ 486151 w 568325"/>
                <a:gd name="connsiteY84" fmla="*/ 179916 h 552450"/>
                <a:gd name="connsiteX85" fmla="*/ 473208 w 568325"/>
                <a:gd name="connsiteY85" fmla="*/ 176213 h 552450"/>
                <a:gd name="connsiteX86" fmla="*/ 460048 w 568325"/>
                <a:gd name="connsiteY86" fmla="*/ 165230 h 552450"/>
                <a:gd name="connsiteX87" fmla="*/ 457133 w 568325"/>
                <a:gd name="connsiteY87" fmla="*/ 158878 h 552450"/>
                <a:gd name="connsiteX88" fmla="*/ 458940 w 568325"/>
                <a:gd name="connsiteY88" fmla="*/ 164306 h 552450"/>
                <a:gd name="connsiteX89" fmla="*/ 458940 w 568325"/>
                <a:gd name="connsiteY89" fmla="*/ 164306 h 552450"/>
                <a:gd name="connsiteX90" fmla="*/ 457133 w 568325"/>
                <a:gd name="connsiteY90" fmla="*/ 158878 h 552450"/>
                <a:gd name="connsiteX91" fmla="*/ 440510 w 568325"/>
                <a:gd name="connsiteY91" fmla="*/ 131562 h 552450"/>
                <a:gd name="connsiteX92" fmla="*/ 449726 w 568325"/>
                <a:gd name="connsiteY92" fmla="*/ 140792 h 552450"/>
                <a:gd name="connsiteX93" fmla="*/ 450680 w 568325"/>
                <a:gd name="connsiteY93" fmla="*/ 141747 h 552450"/>
                <a:gd name="connsiteX94" fmla="*/ 449726 w 568325"/>
                <a:gd name="connsiteY94" fmla="*/ 140792 h 552450"/>
                <a:gd name="connsiteX95" fmla="*/ 440510 w 568325"/>
                <a:gd name="connsiteY95" fmla="*/ 131562 h 552450"/>
                <a:gd name="connsiteX96" fmla="*/ 218770 w 568325"/>
                <a:gd name="connsiteY96" fmla="*/ 119063 h 552450"/>
                <a:gd name="connsiteX97" fmla="*/ 233334 w 568325"/>
                <a:gd name="connsiteY97" fmla="*/ 119063 h 552450"/>
                <a:gd name="connsiteX98" fmla="*/ 235415 w 568325"/>
                <a:gd name="connsiteY98" fmla="*/ 119063 h 552450"/>
                <a:gd name="connsiteX99" fmla="*/ 218770 w 568325"/>
                <a:gd name="connsiteY99" fmla="*/ 119063 h 552450"/>
                <a:gd name="connsiteX100" fmla="*/ 218770 w 568325"/>
                <a:gd name="connsiteY100" fmla="*/ 192881 h 552450"/>
                <a:gd name="connsiteX101" fmla="*/ 218770 w 568325"/>
                <a:gd name="connsiteY101" fmla="*/ 119063 h 552450"/>
                <a:gd name="connsiteX102" fmla="*/ 425598 w 568325"/>
                <a:gd name="connsiteY102" fmla="*/ 116630 h 552450"/>
                <a:gd name="connsiteX103" fmla="*/ 430461 w 568325"/>
                <a:gd name="connsiteY103" fmla="*/ 121500 h 552450"/>
                <a:gd name="connsiteX104" fmla="*/ 425598 w 568325"/>
                <a:gd name="connsiteY104" fmla="*/ 116630 h 552450"/>
                <a:gd name="connsiteX105" fmla="*/ 358364 w 568325"/>
                <a:gd name="connsiteY105" fmla="*/ 77524 h 552450"/>
                <a:gd name="connsiteX106" fmla="*/ 368579 w 568325"/>
                <a:gd name="connsiteY106" fmla="*/ 92869 h 552450"/>
                <a:gd name="connsiteX107" fmla="*/ 409004 w 568325"/>
                <a:gd name="connsiteY107" fmla="*/ 100013 h 552450"/>
                <a:gd name="connsiteX108" fmla="*/ 414936 w 568325"/>
                <a:gd name="connsiteY108" fmla="*/ 105953 h 552450"/>
                <a:gd name="connsiteX109" fmla="*/ 409004 w 568325"/>
                <a:gd name="connsiteY109" fmla="*/ 100013 h 552450"/>
                <a:gd name="connsiteX110" fmla="*/ 368579 w 568325"/>
                <a:gd name="connsiteY110" fmla="*/ 92869 h 552450"/>
                <a:gd name="connsiteX111" fmla="*/ 358364 w 568325"/>
                <a:gd name="connsiteY111" fmla="*/ 77524 h 552450"/>
                <a:gd name="connsiteX112" fmla="*/ 254439 w 568325"/>
                <a:gd name="connsiteY112" fmla="*/ 57150 h 552450"/>
                <a:gd name="connsiteX113" fmla="*/ 249683 w 568325"/>
                <a:gd name="connsiteY113" fmla="*/ 52388 h 552450"/>
                <a:gd name="connsiteX114" fmla="*/ 254439 w 568325"/>
                <a:gd name="connsiteY114" fmla="*/ 57150 h 552450"/>
                <a:gd name="connsiteX115" fmla="*/ 254439 w 568325"/>
                <a:gd name="connsiteY115" fmla="*/ 61913 h 552450"/>
                <a:gd name="connsiteX116" fmla="*/ 247305 w 568325"/>
                <a:gd name="connsiteY116" fmla="*/ 71438 h 552450"/>
                <a:gd name="connsiteX117" fmla="*/ 235415 w 568325"/>
                <a:gd name="connsiteY117" fmla="*/ 80963 h 552450"/>
                <a:gd name="connsiteX118" fmla="*/ 254439 w 568325"/>
                <a:gd name="connsiteY118" fmla="*/ 61913 h 552450"/>
                <a:gd name="connsiteX119" fmla="*/ 254439 w 568325"/>
                <a:gd name="connsiteY119" fmla="*/ 57150 h 552450"/>
                <a:gd name="connsiteX120" fmla="*/ 240171 w 568325"/>
                <a:gd name="connsiteY120" fmla="*/ 42863 h 552450"/>
                <a:gd name="connsiteX121" fmla="*/ 240171 w 568325"/>
                <a:gd name="connsiteY121" fmla="*/ 42863 h 552450"/>
                <a:gd name="connsiteX122" fmla="*/ 240171 w 568325"/>
                <a:gd name="connsiteY122" fmla="*/ 42863 h 552450"/>
                <a:gd name="connsiteX123" fmla="*/ 275840 w 568325"/>
                <a:gd name="connsiteY123" fmla="*/ 2381 h 552450"/>
                <a:gd name="connsiteX124" fmla="*/ 275840 w 568325"/>
                <a:gd name="connsiteY124" fmla="*/ 2381 h 552450"/>
                <a:gd name="connsiteX125" fmla="*/ 275840 w 568325"/>
                <a:gd name="connsiteY125" fmla="*/ 4763 h 552450"/>
                <a:gd name="connsiteX126" fmla="*/ 275840 w 568325"/>
                <a:gd name="connsiteY126" fmla="*/ 21431 h 552450"/>
                <a:gd name="connsiteX127" fmla="*/ 275840 w 568325"/>
                <a:gd name="connsiteY127" fmla="*/ 4763 h 552450"/>
                <a:gd name="connsiteX128" fmla="*/ 275840 w 568325"/>
                <a:gd name="connsiteY128" fmla="*/ 2381 h 552450"/>
                <a:gd name="connsiteX129" fmla="*/ 256816 w 568325"/>
                <a:gd name="connsiteY129" fmla="*/ 0 h 552450"/>
                <a:gd name="connsiteX130" fmla="*/ 256816 w 568325"/>
                <a:gd name="connsiteY130" fmla="*/ 21431 h 552450"/>
                <a:gd name="connsiteX131" fmla="*/ 256816 w 568325"/>
                <a:gd name="connsiteY131" fmla="*/ 0 h 552450"/>
                <a:gd name="connsiteX132" fmla="*/ 221148 w 568325"/>
                <a:gd name="connsiteY132" fmla="*/ 0 h 552450"/>
                <a:gd name="connsiteX133" fmla="*/ 221148 w 568325"/>
                <a:gd name="connsiteY133" fmla="*/ 0 h 552450"/>
                <a:gd name="connsiteX134" fmla="*/ 221148 w 568325"/>
                <a:gd name="connsiteY134" fmla="*/ 1191 h 552450"/>
                <a:gd name="connsiteX135" fmla="*/ 221148 w 568325"/>
                <a:gd name="connsiteY135" fmla="*/ 9525 h 552450"/>
                <a:gd name="connsiteX136" fmla="*/ 230659 w 568325"/>
                <a:gd name="connsiteY136" fmla="*/ 16669 h 552450"/>
                <a:gd name="connsiteX137" fmla="*/ 223525 w 568325"/>
                <a:gd name="connsiteY137" fmla="*/ 11906 h 552450"/>
                <a:gd name="connsiteX138" fmla="*/ 221148 w 568325"/>
                <a:gd name="connsiteY138" fmla="*/ 9525 h 552450"/>
                <a:gd name="connsiteX139" fmla="*/ 221148 w 568325"/>
                <a:gd name="connsiteY139" fmla="*/ 1191 h 552450"/>
                <a:gd name="connsiteX0" fmla="*/ 418516 w 568325"/>
                <a:gd name="connsiteY0" fmla="*/ 402431 h 552450"/>
                <a:gd name="connsiteX1" fmla="*/ 418293 w 568325"/>
                <a:gd name="connsiteY1" fmla="*/ 402543 h 552450"/>
                <a:gd name="connsiteX2" fmla="*/ 418516 w 568325"/>
                <a:gd name="connsiteY2" fmla="*/ 402431 h 552450"/>
                <a:gd name="connsiteX3" fmla="*/ 467726 w 568325"/>
                <a:gd name="connsiteY3" fmla="*/ 347836 h 552450"/>
                <a:gd name="connsiteX4" fmla="*/ 461318 w 568325"/>
                <a:gd name="connsiteY4" fmla="*/ 364331 h 552450"/>
                <a:gd name="connsiteX5" fmla="*/ 454928 w 568325"/>
                <a:gd name="connsiteY5" fmla="*/ 370880 h 552450"/>
                <a:gd name="connsiteX6" fmla="*/ 461318 w 568325"/>
                <a:gd name="connsiteY6" fmla="*/ 364331 h 552450"/>
                <a:gd name="connsiteX7" fmla="*/ 467726 w 568325"/>
                <a:gd name="connsiteY7" fmla="*/ 347836 h 552450"/>
                <a:gd name="connsiteX8" fmla="*/ 175930 w 568325"/>
                <a:gd name="connsiteY8" fmla="*/ 249994 h 552450"/>
                <a:gd name="connsiteX9" fmla="*/ 178345 w 568325"/>
                <a:gd name="connsiteY9" fmla="*/ 252413 h 552450"/>
                <a:gd name="connsiteX10" fmla="*/ 185983 w 568325"/>
                <a:gd name="connsiteY10" fmla="*/ 257344 h 552450"/>
                <a:gd name="connsiteX11" fmla="*/ 178345 w 568325"/>
                <a:gd name="connsiteY11" fmla="*/ 252413 h 552450"/>
                <a:gd name="connsiteX12" fmla="*/ 175930 w 568325"/>
                <a:gd name="connsiteY12" fmla="*/ 249994 h 552450"/>
                <a:gd name="connsiteX13" fmla="*/ 165956 w 568325"/>
                <a:gd name="connsiteY13" fmla="*/ 245255 h 552450"/>
                <a:gd name="connsiteX14" fmla="*/ 166455 w 568325"/>
                <a:gd name="connsiteY14" fmla="*/ 245269 h 552450"/>
                <a:gd name="connsiteX15" fmla="*/ 171804 w 568325"/>
                <a:gd name="connsiteY15" fmla="*/ 247054 h 552450"/>
                <a:gd name="connsiteX16" fmla="*/ 166455 w 568325"/>
                <a:gd name="connsiteY16" fmla="*/ 245269 h 552450"/>
                <a:gd name="connsiteX17" fmla="*/ 165956 w 568325"/>
                <a:gd name="connsiteY17" fmla="*/ 245255 h 552450"/>
                <a:gd name="connsiteX18" fmla="*/ 156052 w 568325"/>
                <a:gd name="connsiteY18" fmla="*/ 244971 h 552450"/>
                <a:gd name="connsiteX19" fmla="*/ 165288 w 568325"/>
                <a:gd name="connsiteY19" fmla="*/ 245235 h 552450"/>
                <a:gd name="connsiteX20" fmla="*/ 407302 w 568325"/>
                <a:gd name="connsiteY20" fmla="*/ 408046 h 552450"/>
                <a:gd name="connsiteX21" fmla="*/ 399492 w 568325"/>
                <a:gd name="connsiteY21" fmla="*/ 411956 h 552450"/>
                <a:gd name="connsiteX22" fmla="*/ 404248 w 568325"/>
                <a:gd name="connsiteY22" fmla="*/ 421481 h 552450"/>
                <a:gd name="connsiteX23" fmla="*/ 404248 w 568325"/>
                <a:gd name="connsiteY23" fmla="*/ 426244 h 552450"/>
                <a:gd name="connsiteX24" fmla="*/ 404248 w 568325"/>
                <a:gd name="connsiteY24" fmla="*/ 428625 h 552450"/>
                <a:gd name="connsiteX25" fmla="*/ 401870 w 568325"/>
                <a:gd name="connsiteY25" fmla="*/ 428625 h 552450"/>
                <a:gd name="connsiteX26" fmla="*/ 399492 w 568325"/>
                <a:gd name="connsiteY26" fmla="*/ 433388 h 552450"/>
                <a:gd name="connsiteX27" fmla="*/ 392358 w 568325"/>
                <a:gd name="connsiteY27" fmla="*/ 442913 h 552450"/>
                <a:gd name="connsiteX28" fmla="*/ 387603 w 568325"/>
                <a:gd name="connsiteY28" fmla="*/ 452438 h 552450"/>
                <a:gd name="connsiteX29" fmla="*/ 382847 w 568325"/>
                <a:gd name="connsiteY29" fmla="*/ 459581 h 552450"/>
                <a:gd name="connsiteX30" fmla="*/ 380469 w 568325"/>
                <a:gd name="connsiteY30" fmla="*/ 469106 h 552450"/>
                <a:gd name="connsiteX31" fmla="*/ 380469 w 568325"/>
                <a:gd name="connsiteY31" fmla="*/ 521494 h 552450"/>
                <a:gd name="connsiteX32" fmla="*/ 380469 w 568325"/>
                <a:gd name="connsiteY32" fmla="*/ 552450 h 552450"/>
                <a:gd name="connsiteX33" fmla="*/ 282974 w 568325"/>
                <a:gd name="connsiteY33" fmla="*/ 552450 h 552450"/>
                <a:gd name="connsiteX34" fmla="*/ 274651 w 568325"/>
                <a:gd name="connsiteY34" fmla="*/ 537865 h 552450"/>
                <a:gd name="connsiteX35" fmla="*/ 273462 w 568325"/>
                <a:gd name="connsiteY35" fmla="*/ 535781 h 552450"/>
                <a:gd name="connsiteX36" fmla="*/ 256817 w 568325"/>
                <a:gd name="connsiteY36" fmla="*/ 535781 h 552450"/>
                <a:gd name="connsiteX37" fmla="*/ 254439 w 568325"/>
                <a:gd name="connsiteY37" fmla="*/ 535781 h 552450"/>
                <a:gd name="connsiteX38" fmla="*/ 142676 w 568325"/>
                <a:gd name="connsiteY38" fmla="*/ 538163 h 552450"/>
                <a:gd name="connsiteX39" fmla="*/ 135542 w 568325"/>
                <a:gd name="connsiteY39" fmla="*/ 538163 h 552450"/>
                <a:gd name="connsiteX40" fmla="*/ 45181 w 568325"/>
                <a:gd name="connsiteY40" fmla="*/ 521494 h 552450"/>
                <a:gd name="connsiteX41" fmla="*/ 11890 w 568325"/>
                <a:gd name="connsiteY41" fmla="*/ 545306 h 552450"/>
                <a:gd name="connsiteX42" fmla="*/ 0 w 568325"/>
                <a:gd name="connsiteY42" fmla="*/ 497681 h 552450"/>
                <a:gd name="connsiteX43" fmla="*/ 2378 w 568325"/>
                <a:gd name="connsiteY43" fmla="*/ 459581 h 552450"/>
                <a:gd name="connsiteX44" fmla="*/ 66582 w 568325"/>
                <a:gd name="connsiteY44" fmla="*/ 459581 h 552450"/>
                <a:gd name="connsiteX45" fmla="*/ 73716 w 568325"/>
                <a:gd name="connsiteY45" fmla="*/ 445294 h 552450"/>
                <a:gd name="connsiteX46" fmla="*/ 78472 w 568325"/>
                <a:gd name="connsiteY46" fmla="*/ 433388 h 552450"/>
                <a:gd name="connsiteX47" fmla="*/ 78472 w 568325"/>
                <a:gd name="connsiteY47" fmla="*/ 431006 h 552450"/>
                <a:gd name="connsiteX48" fmla="*/ 85606 w 568325"/>
                <a:gd name="connsiteY48" fmla="*/ 428625 h 552450"/>
                <a:gd name="connsiteX49" fmla="*/ 90361 w 568325"/>
                <a:gd name="connsiteY49" fmla="*/ 426244 h 552450"/>
                <a:gd name="connsiteX50" fmla="*/ 102251 w 568325"/>
                <a:gd name="connsiteY50" fmla="*/ 411956 h 552450"/>
                <a:gd name="connsiteX51" fmla="*/ 116519 w 568325"/>
                <a:gd name="connsiteY51" fmla="*/ 388144 h 552450"/>
                <a:gd name="connsiteX52" fmla="*/ 114141 w 568325"/>
                <a:gd name="connsiteY52" fmla="*/ 373856 h 552450"/>
                <a:gd name="connsiteX53" fmla="*/ 118897 w 568325"/>
                <a:gd name="connsiteY53" fmla="*/ 361950 h 552450"/>
                <a:gd name="connsiteX54" fmla="*/ 116816 w 568325"/>
                <a:gd name="connsiteY54" fmla="*/ 347365 h 552450"/>
                <a:gd name="connsiteX55" fmla="*/ 116519 w 568325"/>
                <a:gd name="connsiteY55" fmla="*/ 345281 h 552450"/>
                <a:gd name="connsiteX56" fmla="*/ 147432 w 568325"/>
                <a:gd name="connsiteY56" fmla="*/ 345281 h 552450"/>
                <a:gd name="connsiteX57" fmla="*/ 147432 w 568325"/>
                <a:gd name="connsiteY57" fmla="*/ 250031 h 552450"/>
                <a:gd name="connsiteX58" fmla="*/ 156052 w 568325"/>
                <a:gd name="connsiteY58" fmla="*/ 244971 h 552450"/>
                <a:gd name="connsiteX59" fmla="*/ 568325 w 568325"/>
                <a:gd name="connsiteY59" fmla="*/ 240506 h 552450"/>
                <a:gd name="connsiteX60" fmla="*/ 527900 w 568325"/>
                <a:gd name="connsiteY60" fmla="*/ 285750 h 552450"/>
                <a:gd name="connsiteX61" fmla="*/ 516445 w 568325"/>
                <a:gd name="connsiteY61" fmla="*/ 302875 h 552450"/>
                <a:gd name="connsiteX62" fmla="*/ 527900 w 568325"/>
                <a:gd name="connsiteY62" fmla="*/ 285750 h 552450"/>
                <a:gd name="connsiteX63" fmla="*/ 568325 w 568325"/>
                <a:gd name="connsiteY63" fmla="*/ 240506 h 552450"/>
                <a:gd name="connsiteX64" fmla="*/ 562861 w 568325"/>
                <a:gd name="connsiteY64" fmla="*/ 221892 h 552450"/>
                <a:gd name="connsiteX65" fmla="*/ 565947 w 568325"/>
                <a:gd name="connsiteY65" fmla="*/ 226219 h 552450"/>
                <a:gd name="connsiteX66" fmla="*/ 566192 w 568325"/>
                <a:gd name="connsiteY66" fmla="*/ 227691 h 552450"/>
                <a:gd name="connsiteX67" fmla="*/ 565947 w 568325"/>
                <a:gd name="connsiteY67" fmla="*/ 226219 h 552450"/>
                <a:gd name="connsiteX68" fmla="*/ 562861 w 568325"/>
                <a:gd name="connsiteY68" fmla="*/ 221892 h 552450"/>
                <a:gd name="connsiteX69" fmla="*/ 209258 w 568325"/>
                <a:gd name="connsiteY69" fmla="*/ 192881 h 552450"/>
                <a:gd name="connsiteX70" fmla="*/ 209258 w 568325"/>
                <a:gd name="connsiteY70" fmla="*/ 192881 h 552450"/>
                <a:gd name="connsiteX71" fmla="*/ 209258 w 568325"/>
                <a:gd name="connsiteY71" fmla="*/ 242888 h 552450"/>
                <a:gd name="connsiteX72" fmla="*/ 200379 w 568325"/>
                <a:gd name="connsiteY72" fmla="*/ 252613 h 552450"/>
                <a:gd name="connsiteX73" fmla="*/ 209258 w 568325"/>
                <a:gd name="connsiteY73" fmla="*/ 242888 h 552450"/>
                <a:gd name="connsiteX74" fmla="*/ 209258 w 568325"/>
                <a:gd name="connsiteY74" fmla="*/ 192881 h 552450"/>
                <a:gd name="connsiteX75" fmla="*/ 494617 w 568325"/>
                <a:gd name="connsiteY75" fmla="*/ 181842 h 552450"/>
                <a:gd name="connsiteX76" fmla="*/ 516011 w 568325"/>
                <a:gd name="connsiteY76" fmla="*/ 185738 h 552450"/>
                <a:gd name="connsiteX77" fmla="*/ 546924 w 568325"/>
                <a:gd name="connsiteY77" fmla="*/ 195263 h 552450"/>
                <a:gd name="connsiteX78" fmla="*/ 546979 w 568325"/>
                <a:gd name="connsiteY78" fmla="*/ 195373 h 552450"/>
                <a:gd name="connsiteX79" fmla="*/ 546924 w 568325"/>
                <a:gd name="connsiteY79" fmla="*/ 195263 h 552450"/>
                <a:gd name="connsiteX80" fmla="*/ 516011 w 568325"/>
                <a:gd name="connsiteY80" fmla="*/ 185738 h 552450"/>
                <a:gd name="connsiteX81" fmla="*/ 494617 w 568325"/>
                <a:gd name="connsiteY81" fmla="*/ 181842 h 552450"/>
                <a:gd name="connsiteX82" fmla="*/ 460048 w 568325"/>
                <a:gd name="connsiteY82" fmla="*/ 165230 h 552450"/>
                <a:gd name="connsiteX83" fmla="*/ 473208 w 568325"/>
                <a:gd name="connsiteY83" fmla="*/ 176213 h 552450"/>
                <a:gd name="connsiteX84" fmla="*/ 486151 w 568325"/>
                <a:gd name="connsiteY84" fmla="*/ 179916 h 552450"/>
                <a:gd name="connsiteX85" fmla="*/ 473208 w 568325"/>
                <a:gd name="connsiteY85" fmla="*/ 176213 h 552450"/>
                <a:gd name="connsiteX86" fmla="*/ 460048 w 568325"/>
                <a:gd name="connsiteY86" fmla="*/ 165230 h 552450"/>
                <a:gd name="connsiteX87" fmla="*/ 457133 w 568325"/>
                <a:gd name="connsiteY87" fmla="*/ 158878 h 552450"/>
                <a:gd name="connsiteX88" fmla="*/ 458940 w 568325"/>
                <a:gd name="connsiteY88" fmla="*/ 164306 h 552450"/>
                <a:gd name="connsiteX89" fmla="*/ 458940 w 568325"/>
                <a:gd name="connsiteY89" fmla="*/ 164306 h 552450"/>
                <a:gd name="connsiteX90" fmla="*/ 457133 w 568325"/>
                <a:gd name="connsiteY90" fmla="*/ 158878 h 552450"/>
                <a:gd name="connsiteX91" fmla="*/ 440510 w 568325"/>
                <a:gd name="connsiteY91" fmla="*/ 131562 h 552450"/>
                <a:gd name="connsiteX92" fmla="*/ 449726 w 568325"/>
                <a:gd name="connsiteY92" fmla="*/ 140792 h 552450"/>
                <a:gd name="connsiteX93" fmla="*/ 450680 w 568325"/>
                <a:gd name="connsiteY93" fmla="*/ 141747 h 552450"/>
                <a:gd name="connsiteX94" fmla="*/ 449726 w 568325"/>
                <a:gd name="connsiteY94" fmla="*/ 140792 h 552450"/>
                <a:gd name="connsiteX95" fmla="*/ 440510 w 568325"/>
                <a:gd name="connsiteY95" fmla="*/ 131562 h 552450"/>
                <a:gd name="connsiteX96" fmla="*/ 218770 w 568325"/>
                <a:gd name="connsiteY96" fmla="*/ 119063 h 552450"/>
                <a:gd name="connsiteX97" fmla="*/ 233334 w 568325"/>
                <a:gd name="connsiteY97" fmla="*/ 119063 h 552450"/>
                <a:gd name="connsiteX98" fmla="*/ 235415 w 568325"/>
                <a:gd name="connsiteY98" fmla="*/ 119063 h 552450"/>
                <a:gd name="connsiteX99" fmla="*/ 218770 w 568325"/>
                <a:gd name="connsiteY99" fmla="*/ 119063 h 552450"/>
                <a:gd name="connsiteX100" fmla="*/ 218770 w 568325"/>
                <a:gd name="connsiteY100" fmla="*/ 192881 h 552450"/>
                <a:gd name="connsiteX101" fmla="*/ 218770 w 568325"/>
                <a:gd name="connsiteY101" fmla="*/ 119063 h 552450"/>
                <a:gd name="connsiteX102" fmla="*/ 425598 w 568325"/>
                <a:gd name="connsiteY102" fmla="*/ 116630 h 552450"/>
                <a:gd name="connsiteX103" fmla="*/ 430461 w 568325"/>
                <a:gd name="connsiteY103" fmla="*/ 121500 h 552450"/>
                <a:gd name="connsiteX104" fmla="*/ 425598 w 568325"/>
                <a:gd name="connsiteY104" fmla="*/ 116630 h 552450"/>
                <a:gd name="connsiteX105" fmla="*/ 358364 w 568325"/>
                <a:gd name="connsiteY105" fmla="*/ 77524 h 552450"/>
                <a:gd name="connsiteX106" fmla="*/ 368579 w 568325"/>
                <a:gd name="connsiteY106" fmla="*/ 92869 h 552450"/>
                <a:gd name="connsiteX107" fmla="*/ 409004 w 568325"/>
                <a:gd name="connsiteY107" fmla="*/ 100013 h 552450"/>
                <a:gd name="connsiteX108" fmla="*/ 414936 w 568325"/>
                <a:gd name="connsiteY108" fmla="*/ 105953 h 552450"/>
                <a:gd name="connsiteX109" fmla="*/ 409004 w 568325"/>
                <a:gd name="connsiteY109" fmla="*/ 100013 h 552450"/>
                <a:gd name="connsiteX110" fmla="*/ 368579 w 568325"/>
                <a:gd name="connsiteY110" fmla="*/ 92869 h 552450"/>
                <a:gd name="connsiteX111" fmla="*/ 358364 w 568325"/>
                <a:gd name="connsiteY111" fmla="*/ 77524 h 552450"/>
                <a:gd name="connsiteX112" fmla="*/ 254439 w 568325"/>
                <a:gd name="connsiteY112" fmla="*/ 57150 h 552450"/>
                <a:gd name="connsiteX113" fmla="*/ 249683 w 568325"/>
                <a:gd name="connsiteY113" fmla="*/ 52388 h 552450"/>
                <a:gd name="connsiteX114" fmla="*/ 254439 w 568325"/>
                <a:gd name="connsiteY114" fmla="*/ 57150 h 552450"/>
                <a:gd name="connsiteX115" fmla="*/ 254439 w 568325"/>
                <a:gd name="connsiteY115" fmla="*/ 61913 h 552450"/>
                <a:gd name="connsiteX116" fmla="*/ 247305 w 568325"/>
                <a:gd name="connsiteY116" fmla="*/ 71438 h 552450"/>
                <a:gd name="connsiteX117" fmla="*/ 235415 w 568325"/>
                <a:gd name="connsiteY117" fmla="*/ 80963 h 552450"/>
                <a:gd name="connsiteX118" fmla="*/ 254439 w 568325"/>
                <a:gd name="connsiteY118" fmla="*/ 61913 h 552450"/>
                <a:gd name="connsiteX119" fmla="*/ 254439 w 568325"/>
                <a:gd name="connsiteY119" fmla="*/ 57150 h 552450"/>
                <a:gd name="connsiteX120" fmla="*/ 275840 w 568325"/>
                <a:gd name="connsiteY120" fmla="*/ 2381 h 552450"/>
                <a:gd name="connsiteX121" fmla="*/ 275840 w 568325"/>
                <a:gd name="connsiteY121" fmla="*/ 2381 h 552450"/>
                <a:gd name="connsiteX122" fmla="*/ 275840 w 568325"/>
                <a:gd name="connsiteY122" fmla="*/ 4763 h 552450"/>
                <a:gd name="connsiteX123" fmla="*/ 275840 w 568325"/>
                <a:gd name="connsiteY123" fmla="*/ 21431 h 552450"/>
                <a:gd name="connsiteX124" fmla="*/ 275840 w 568325"/>
                <a:gd name="connsiteY124" fmla="*/ 4763 h 552450"/>
                <a:gd name="connsiteX125" fmla="*/ 275840 w 568325"/>
                <a:gd name="connsiteY125" fmla="*/ 2381 h 552450"/>
                <a:gd name="connsiteX126" fmla="*/ 256816 w 568325"/>
                <a:gd name="connsiteY126" fmla="*/ 0 h 552450"/>
                <a:gd name="connsiteX127" fmla="*/ 256816 w 568325"/>
                <a:gd name="connsiteY127" fmla="*/ 21431 h 552450"/>
                <a:gd name="connsiteX128" fmla="*/ 256816 w 568325"/>
                <a:gd name="connsiteY128" fmla="*/ 0 h 552450"/>
                <a:gd name="connsiteX129" fmla="*/ 221148 w 568325"/>
                <a:gd name="connsiteY129" fmla="*/ 0 h 552450"/>
                <a:gd name="connsiteX130" fmla="*/ 221148 w 568325"/>
                <a:gd name="connsiteY130" fmla="*/ 0 h 552450"/>
                <a:gd name="connsiteX131" fmla="*/ 221148 w 568325"/>
                <a:gd name="connsiteY131" fmla="*/ 1191 h 552450"/>
                <a:gd name="connsiteX132" fmla="*/ 221148 w 568325"/>
                <a:gd name="connsiteY132" fmla="*/ 9525 h 552450"/>
                <a:gd name="connsiteX133" fmla="*/ 230659 w 568325"/>
                <a:gd name="connsiteY133" fmla="*/ 16669 h 552450"/>
                <a:gd name="connsiteX134" fmla="*/ 223525 w 568325"/>
                <a:gd name="connsiteY134" fmla="*/ 11906 h 552450"/>
                <a:gd name="connsiteX135" fmla="*/ 221148 w 568325"/>
                <a:gd name="connsiteY135" fmla="*/ 9525 h 552450"/>
                <a:gd name="connsiteX136" fmla="*/ 221148 w 568325"/>
                <a:gd name="connsiteY136" fmla="*/ 1191 h 552450"/>
                <a:gd name="connsiteX0" fmla="*/ 467726 w 568325"/>
                <a:gd name="connsiteY0" fmla="*/ 347836 h 552450"/>
                <a:gd name="connsiteX1" fmla="*/ 461318 w 568325"/>
                <a:gd name="connsiteY1" fmla="*/ 364331 h 552450"/>
                <a:gd name="connsiteX2" fmla="*/ 454928 w 568325"/>
                <a:gd name="connsiteY2" fmla="*/ 370880 h 552450"/>
                <a:gd name="connsiteX3" fmla="*/ 461318 w 568325"/>
                <a:gd name="connsiteY3" fmla="*/ 364331 h 552450"/>
                <a:gd name="connsiteX4" fmla="*/ 467726 w 568325"/>
                <a:gd name="connsiteY4" fmla="*/ 347836 h 552450"/>
                <a:gd name="connsiteX5" fmla="*/ 175930 w 568325"/>
                <a:gd name="connsiteY5" fmla="*/ 249994 h 552450"/>
                <a:gd name="connsiteX6" fmla="*/ 178345 w 568325"/>
                <a:gd name="connsiteY6" fmla="*/ 252413 h 552450"/>
                <a:gd name="connsiteX7" fmla="*/ 185983 w 568325"/>
                <a:gd name="connsiteY7" fmla="*/ 257344 h 552450"/>
                <a:gd name="connsiteX8" fmla="*/ 178345 w 568325"/>
                <a:gd name="connsiteY8" fmla="*/ 252413 h 552450"/>
                <a:gd name="connsiteX9" fmla="*/ 175930 w 568325"/>
                <a:gd name="connsiteY9" fmla="*/ 249994 h 552450"/>
                <a:gd name="connsiteX10" fmla="*/ 165956 w 568325"/>
                <a:gd name="connsiteY10" fmla="*/ 245255 h 552450"/>
                <a:gd name="connsiteX11" fmla="*/ 166455 w 568325"/>
                <a:gd name="connsiteY11" fmla="*/ 245269 h 552450"/>
                <a:gd name="connsiteX12" fmla="*/ 171804 w 568325"/>
                <a:gd name="connsiteY12" fmla="*/ 247054 h 552450"/>
                <a:gd name="connsiteX13" fmla="*/ 166455 w 568325"/>
                <a:gd name="connsiteY13" fmla="*/ 245269 h 552450"/>
                <a:gd name="connsiteX14" fmla="*/ 165956 w 568325"/>
                <a:gd name="connsiteY14" fmla="*/ 245255 h 552450"/>
                <a:gd name="connsiteX15" fmla="*/ 156052 w 568325"/>
                <a:gd name="connsiteY15" fmla="*/ 244971 h 552450"/>
                <a:gd name="connsiteX16" fmla="*/ 165288 w 568325"/>
                <a:gd name="connsiteY16" fmla="*/ 245235 h 552450"/>
                <a:gd name="connsiteX17" fmla="*/ 407302 w 568325"/>
                <a:gd name="connsiteY17" fmla="*/ 408046 h 552450"/>
                <a:gd name="connsiteX18" fmla="*/ 399492 w 568325"/>
                <a:gd name="connsiteY18" fmla="*/ 411956 h 552450"/>
                <a:gd name="connsiteX19" fmla="*/ 404248 w 568325"/>
                <a:gd name="connsiteY19" fmla="*/ 421481 h 552450"/>
                <a:gd name="connsiteX20" fmla="*/ 404248 w 568325"/>
                <a:gd name="connsiteY20" fmla="*/ 426244 h 552450"/>
                <a:gd name="connsiteX21" fmla="*/ 404248 w 568325"/>
                <a:gd name="connsiteY21" fmla="*/ 428625 h 552450"/>
                <a:gd name="connsiteX22" fmla="*/ 401870 w 568325"/>
                <a:gd name="connsiteY22" fmla="*/ 428625 h 552450"/>
                <a:gd name="connsiteX23" fmla="*/ 399492 w 568325"/>
                <a:gd name="connsiteY23" fmla="*/ 433388 h 552450"/>
                <a:gd name="connsiteX24" fmla="*/ 392358 w 568325"/>
                <a:gd name="connsiteY24" fmla="*/ 442913 h 552450"/>
                <a:gd name="connsiteX25" fmla="*/ 387603 w 568325"/>
                <a:gd name="connsiteY25" fmla="*/ 452438 h 552450"/>
                <a:gd name="connsiteX26" fmla="*/ 382847 w 568325"/>
                <a:gd name="connsiteY26" fmla="*/ 459581 h 552450"/>
                <a:gd name="connsiteX27" fmla="*/ 380469 w 568325"/>
                <a:gd name="connsiteY27" fmla="*/ 469106 h 552450"/>
                <a:gd name="connsiteX28" fmla="*/ 380469 w 568325"/>
                <a:gd name="connsiteY28" fmla="*/ 521494 h 552450"/>
                <a:gd name="connsiteX29" fmla="*/ 380469 w 568325"/>
                <a:gd name="connsiteY29" fmla="*/ 552450 h 552450"/>
                <a:gd name="connsiteX30" fmla="*/ 282974 w 568325"/>
                <a:gd name="connsiteY30" fmla="*/ 552450 h 552450"/>
                <a:gd name="connsiteX31" fmla="*/ 274651 w 568325"/>
                <a:gd name="connsiteY31" fmla="*/ 537865 h 552450"/>
                <a:gd name="connsiteX32" fmla="*/ 273462 w 568325"/>
                <a:gd name="connsiteY32" fmla="*/ 535781 h 552450"/>
                <a:gd name="connsiteX33" fmla="*/ 256817 w 568325"/>
                <a:gd name="connsiteY33" fmla="*/ 535781 h 552450"/>
                <a:gd name="connsiteX34" fmla="*/ 254439 w 568325"/>
                <a:gd name="connsiteY34" fmla="*/ 535781 h 552450"/>
                <a:gd name="connsiteX35" fmla="*/ 142676 w 568325"/>
                <a:gd name="connsiteY35" fmla="*/ 538163 h 552450"/>
                <a:gd name="connsiteX36" fmla="*/ 135542 w 568325"/>
                <a:gd name="connsiteY36" fmla="*/ 538163 h 552450"/>
                <a:gd name="connsiteX37" fmla="*/ 45181 w 568325"/>
                <a:gd name="connsiteY37" fmla="*/ 521494 h 552450"/>
                <a:gd name="connsiteX38" fmla="*/ 11890 w 568325"/>
                <a:gd name="connsiteY38" fmla="*/ 545306 h 552450"/>
                <a:gd name="connsiteX39" fmla="*/ 0 w 568325"/>
                <a:gd name="connsiteY39" fmla="*/ 497681 h 552450"/>
                <a:gd name="connsiteX40" fmla="*/ 2378 w 568325"/>
                <a:gd name="connsiteY40" fmla="*/ 459581 h 552450"/>
                <a:gd name="connsiteX41" fmla="*/ 66582 w 568325"/>
                <a:gd name="connsiteY41" fmla="*/ 459581 h 552450"/>
                <a:gd name="connsiteX42" fmla="*/ 73716 w 568325"/>
                <a:gd name="connsiteY42" fmla="*/ 445294 h 552450"/>
                <a:gd name="connsiteX43" fmla="*/ 78472 w 568325"/>
                <a:gd name="connsiteY43" fmla="*/ 433388 h 552450"/>
                <a:gd name="connsiteX44" fmla="*/ 78472 w 568325"/>
                <a:gd name="connsiteY44" fmla="*/ 431006 h 552450"/>
                <a:gd name="connsiteX45" fmla="*/ 85606 w 568325"/>
                <a:gd name="connsiteY45" fmla="*/ 428625 h 552450"/>
                <a:gd name="connsiteX46" fmla="*/ 90361 w 568325"/>
                <a:gd name="connsiteY46" fmla="*/ 426244 h 552450"/>
                <a:gd name="connsiteX47" fmla="*/ 102251 w 568325"/>
                <a:gd name="connsiteY47" fmla="*/ 411956 h 552450"/>
                <a:gd name="connsiteX48" fmla="*/ 116519 w 568325"/>
                <a:gd name="connsiteY48" fmla="*/ 388144 h 552450"/>
                <a:gd name="connsiteX49" fmla="*/ 114141 w 568325"/>
                <a:gd name="connsiteY49" fmla="*/ 373856 h 552450"/>
                <a:gd name="connsiteX50" fmla="*/ 118897 w 568325"/>
                <a:gd name="connsiteY50" fmla="*/ 361950 h 552450"/>
                <a:gd name="connsiteX51" fmla="*/ 116816 w 568325"/>
                <a:gd name="connsiteY51" fmla="*/ 347365 h 552450"/>
                <a:gd name="connsiteX52" fmla="*/ 116519 w 568325"/>
                <a:gd name="connsiteY52" fmla="*/ 345281 h 552450"/>
                <a:gd name="connsiteX53" fmla="*/ 147432 w 568325"/>
                <a:gd name="connsiteY53" fmla="*/ 345281 h 552450"/>
                <a:gd name="connsiteX54" fmla="*/ 147432 w 568325"/>
                <a:gd name="connsiteY54" fmla="*/ 250031 h 552450"/>
                <a:gd name="connsiteX55" fmla="*/ 156052 w 568325"/>
                <a:gd name="connsiteY55" fmla="*/ 244971 h 552450"/>
                <a:gd name="connsiteX56" fmla="*/ 568325 w 568325"/>
                <a:gd name="connsiteY56" fmla="*/ 240506 h 552450"/>
                <a:gd name="connsiteX57" fmla="*/ 527900 w 568325"/>
                <a:gd name="connsiteY57" fmla="*/ 285750 h 552450"/>
                <a:gd name="connsiteX58" fmla="*/ 516445 w 568325"/>
                <a:gd name="connsiteY58" fmla="*/ 302875 h 552450"/>
                <a:gd name="connsiteX59" fmla="*/ 527900 w 568325"/>
                <a:gd name="connsiteY59" fmla="*/ 285750 h 552450"/>
                <a:gd name="connsiteX60" fmla="*/ 568325 w 568325"/>
                <a:gd name="connsiteY60" fmla="*/ 240506 h 552450"/>
                <a:gd name="connsiteX61" fmla="*/ 562861 w 568325"/>
                <a:gd name="connsiteY61" fmla="*/ 221892 h 552450"/>
                <a:gd name="connsiteX62" fmla="*/ 565947 w 568325"/>
                <a:gd name="connsiteY62" fmla="*/ 226219 h 552450"/>
                <a:gd name="connsiteX63" fmla="*/ 566192 w 568325"/>
                <a:gd name="connsiteY63" fmla="*/ 227691 h 552450"/>
                <a:gd name="connsiteX64" fmla="*/ 565947 w 568325"/>
                <a:gd name="connsiteY64" fmla="*/ 226219 h 552450"/>
                <a:gd name="connsiteX65" fmla="*/ 562861 w 568325"/>
                <a:gd name="connsiteY65" fmla="*/ 221892 h 552450"/>
                <a:gd name="connsiteX66" fmla="*/ 209258 w 568325"/>
                <a:gd name="connsiteY66" fmla="*/ 192881 h 552450"/>
                <a:gd name="connsiteX67" fmla="*/ 209258 w 568325"/>
                <a:gd name="connsiteY67" fmla="*/ 192881 h 552450"/>
                <a:gd name="connsiteX68" fmla="*/ 209258 w 568325"/>
                <a:gd name="connsiteY68" fmla="*/ 242888 h 552450"/>
                <a:gd name="connsiteX69" fmla="*/ 200379 w 568325"/>
                <a:gd name="connsiteY69" fmla="*/ 252613 h 552450"/>
                <a:gd name="connsiteX70" fmla="*/ 209258 w 568325"/>
                <a:gd name="connsiteY70" fmla="*/ 242888 h 552450"/>
                <a:gd name="connsiteX71" fmla="*/ 209258 w 568325"/>
                <a:gd name="connsiteY71" fmla="*/ 192881 h 552450"/>
                <a:gd name="connsiteX72" fmla="*/ 494617 w 568325"/>
                <a:gd name="connsiteY72" fmla="*/ 181842 h 552450"/>
                <a:gd name="connsiteX73" fmla="*/ 516011 w 568325"/>
                <a:gd name="connsiteY73" fmla="*/ 185738 h 552450"/>
                <a:gd name="connsiteX74" fmla="*/ 546924 w 568325"/>
                <a:gd name="connsiteY74" fmla="*/ 195263 h 552450"/>
                <a:gd name="connsiteX75" fmla="*/ 546979 w 568325"/>
                <a:gd name="connsiteY75" fmla="*/ 195373 h 552450"/>
                <a:gd name="connsiteX76" fmla="*/ 546924 w 568325"/>
                <a:gd name="connsiteY76" fmla="*/ 195263 h 552450"/>
                <a:gd name="connsiteX77" fmla="*/ 516011 w 568325"/>
                <a:gd name="connsiteY77" fmla="*/ 185738 h 552450"/>
                <a:gd name="connsiteX78" fmla="*/ 494617 w 568325"/>
                <a:gd name="connsiteY78" fmla="*/ 181842 h 552450"/>
                <a:gd name="connsiteX79" fmla="*/ 460048 w 568325"/>
                <a:gd name="connsiteY79" fmla="*/ 165230 h 552450"/>
                <a:gd name="connsiteX80" fmla="*/ 473208 w 568325"/>
                <a:gd name="connsiteY80" fmla="*/ 176213 h 552450"/>
                <a:gd name="connsiteX81" fmla="*/ 486151 w 568325"/>
                <a:gd name="connsiteY81" fmla="*/ 179916 h 552450"/>
                <a:gd name="connsiteX82" fmla="*/ 473208 w 568325"/>
                <a:gd name="connsiteY82" fmla="*/ 176213 h 552450"/>
                <a:gd name="connsiteX83" fmla="*/ 460048 w 568325"/>
                <a:gd name="connsiteY83" fmla="*/ 165230 h 552450"/>
                <a:gd name="connsiteX84" fmla="*/ 457133 w 568325"/>
                <a:gd name="connsiteY84" fmla="*/ 158878 h 552450"/>
                <a:gd name="connsiteX85" fmla="*/ 458940 w 568325"/>
                <a:gd name="connsiteY85" fmla="*/ 164306 h 552450"/>
                <a:gd name="connsiteX86" fmla="*/ 458940 w 568325"/>
                <a:gd name="connsiteY86" fmla="*/ 164306 h 552450"/>
                <a:gd name="connsiteX87" fmla="*/ 457133 w 568325"/>
                <a:gd name="connsiteY87" fmla="*/ 158878 h 552450"/>
                <a:gd name="connsiteX88" fmla="*/ 440510 w 568325"/>
                <a:gd name="connsiteY88" fmla="*/ 131562 h 552450"/>
                <a:gd name="connsiteX89" fmla="*/ 449726 w 568325"/>
                <a:gd name="connsiteY89" fmla="*/ 140792 h 552450"/>
                <a:gd name="connsiteX90" fmla="*/ 450680 w 568325"/>
                <a:gd name="connsiteY90" fmla="*/ 141747 h 552450"/>
                <a:gd name="connsiteX91" fmla="*/ 449726 w 568325"/>
                <a:gd name="connsiteY91" fmla="*/ 140792 h 552450"/>
                <a:gd name="connsiteX92" fmla="*/ 440510 w 568325"/>
                <a:gd name="connsiteY92" fmla="*/ 131562 h 552450"/>
                <a:gd name="connsiteX93" fmla="*/ 218770 w 568325"/>
                <a:gd name="connsiteY93" fmla="*/ 119063 h 552450"/>
                <a:gd name="connsiteX94" fmla="*/ 233334 w 568325"/>
                <a:gd name="connsiteY94" fmla="*/ 119063 h 552450"/>
                <a:gd name="connsiteX95" fmla="*/ 235415 w 568325"/>
                <a:gd name="connsiteY95" fmla="*/ 119063 h 552450"/>
                <a:gd name="connsiteX96" fmla="*/ 218770 w 568325"/>
                <a:gd name="connsiteY96" fmla="*/ 119063 h 552450"/>
                <a:gd name="connsiteX97" fmla="*/ 218770 w 568325"/>
                <a:gd name="connsiteY97" fmla="*/ 192881 h 552450"/>
                <a:gd name="connsiteX98" fmla="*/ 218770 w 568325"/>
                <a:gd name="connsiteY98" fmla="*/ 119063 h 552450"/>
                <a:gd name="connsiteX99" fmla="*/ 425598 w 568325"/>
                <a:gd name="connsiteY99" fmla="*/ 116630 h 552450"/>
                <a:gd name="connsiteX100" fmla="*/ 430461 w 568325"/>
                <a:gd name="connsiteY100" fmla="*/ 121500 h 552450"/>
                <a:gd name="connsiteX101" fmla="*/ 425598 w 568325"/>
                <a:gd name="connsiteY101" fmla="*/ 116630 h 552450"/>
                <a:gd name="connsiteX102" fmla="*/ 358364 w 568325"/>
                <a:gd name="connsiteY102" fmla="*/ 77524 h 552450"/>
                <a:gd name="connsiteX103" fmla="*/ 368579 w 568325"/>
                <a:gd name="connsiteY103" fmla="*/ 92869 h 552450"/>
                <a:gd name="connsiteX104" fmla="*/ 409004 w 568325"/>
                <a:gd name="connsiteY104" fmla="*/ 100013 h 552450"/>
                <a:gd name="connsiteX105" fmla="*/ 414936 w 568325"/>
                <a:gd name="connsiteY105" fmla="*/ 105953 h 552450"/>
                <a:gd name="connsiteX106" fmla="*/ 409004 w 568325"/>
                <a:gd name="connsiteY106" fmla="*/ 100013 h 552450"/>
                <a:gd name="connsiteX107" fmla="*/ 368579 w 568325"/>
                <a:gd name="connsiteY107" fmla="*/ 92869 h 552450"/>
                <a:gd name="connsiteX108" fmla="*/ 358364 w 568325"/>
                <a:gd name="connsiteY108" fmla="*/ 77524 h 552450"/>
                <a:gd name="connsiteX109" fmla="*/ 254439 w 568325"/>
                <a:gd name="connsiteY109" fmla="*/ 57150 h 552450"/>
                <a:gd name="connsiteX110" fmla="*/ 249683 w 568325"/>
                <a:gd name="connsiteY110" fmla="*/ 52388 h 552450"/>
                <a:gd name="connsiteX111" fmla="*/ 254439 w 568325"/>
                <a:gd name="connsiteY111" fmla="*/ 57150 h 552450"/>
                <a:gd name="connsiteX112" fmla="*/ 254439 w 568325"/>
                <a:gd name="connsiteY112" fmla="*/ 61913 h 552450"/>
                <a:gd name="connsiteX113" fmla="*/ 247305 w 568325"/>
                <a:gd name="connsiteY113" fmla="*/ 71438 h 552450"/>
                <a:gd name="connsiteX114" fmla="*/ 235415 w 568325"/>
                <a:gd name="connsiteY114" fmla="*/ 80963 h 552450"/>
                <a:gd name="connsiteX115" fmla="*/ 254439 w 568325"/>
                <a:gd name="connsiteY115" fmla="*/ 61913 h 552450"/>
                <a:gd name="connsiteX116" fmla="*/ 254439 w 568325"/>
                <a:gd name="connsiteY116" fmla="*/ 57150 h 552450"/>
                <a:gd name="connsiteX117" fmla="*/ 275840 w 568325"/>
                <a:gd name="connsiteY117" fmla="*/ 2381 h 552450"/>
                <a:gd name="connsiteX118" fmla="*/ 275840 w 568325"/>
                <a:gd name="connsiteY118" fmla="*/ 2381 h 552450"/>
                <a:gd name="connsiteX119" fmla="*/ 275840 w 568325"/>
                <a:gd name="connsiteY119" fmla="*/ 4763 h 552450"/>
                <a:gd name="connsiteX120" fmla="*/ 275840 w 568325"/>
                <a:gd name="connsiteY120" fmla="*/ 21431 h 552450"/>
                <a:gd name="connsiteX121" fmla="*/ 275840 w 568325"/>
                <a:gd name="connsiteY121" fmla="*/ 4763 h 552450"/>
                <a:gd name="connsiteX122" fmla="*/ 275840 w 568325"/>
                <a:gd name="connsiteY122" fmla="*/ 2381 h 552450"/>
                <a:gd name="connsiteX123" fmla="*/ 256816 w 568325"/>
                <a:gd name="connsiteY123" fmla="*/ 0 h 552450"/>
                <a:gd name="connsiteX124" fmla="*/ 256816 w 568325"/>
                <a:gd name="connsiteY124" fmla="*/ 21431 h 552450"/>
                <a:gd name="connsiteX125" fmla="*/ 256816 w 568325"/>
                <a:gd name="connsiteY125" fmla="*/ 0 h 552450"/>
                <a:gd name="connsiteX126" fmla="*/ 221148 w 568325"/>
                <a:gd name="connsiteY126" fmla="*/ 0 h 552450"/>
                <a:gd name="connsiteX127" fmla="*/ 221148 w 568325"/>
                <a:gd name="connsiteY127" fmla="*/ 0 h 552450"/>
                <a:gd name="connsiteX128" fmla="*/ 221148 w 568325"/>
                <a:gd name="connsiteY128" fmla="*/ 1191 h 552450"/>
                <a:gd name="connsiteX129" fmla="*/ 221148 w 568325"/>
                <a:gd name="connsiteY129" fmla="*/ 9525 h 552450"/>
                <a:gd name="connsiteX130" fmla="*/ 230659 w 568325"/>
                <a:gd name="connsiteY130" fmla="*/ 16669 h 552450"/>
                <a:gd name="connsiteX131" fmla="*/ 223525 w 568325"/>
                <a:gd name="connsiteY131" fmla="*/ 11906 h 552450"/>
                <a:gd name="connsiteX132" fmla="*/ 221148 w 568325"/>
                <a:gd name="connsiteY132" fmla="*/ 9525 h 552450"/>
                <a:gd name="connsiteX133" fmla="*/ 221148 w 568325"/>
                <a:gd name="connsiteY133" fmla="*/ 1191 h 552450"/>
                <a:gd name="connsiteX0" fmla="*/ 461318 w 568325"/>
                <a:gd name="connsiteY0" fmla="*/ 364331 h 552450"/>
                <a:gd name="connsiteX1" fmla="*/ 461318 w 568325"/>
                <a:gd name="connsiteY1" fmla="*/ 364331 h 552450"/>
                <a:gd name="connsiteX2" fmla="*/ 454928 w 568325"/>
                <a:gd name="connsiteY2" fmla="*/ 370880 h 552450"/>
                <a:gd name="connsiteX3" fmla="*/ 461318 w 568325"/>
                <a:gd name="connsiteY3" fmla="*/ 364331 h 552450"/>
                <a:gd name="connsiteX4" fmla="*/ 175930 w 568325"/>
                <a:gd name="connsiteY4" fmla="*/ 249994 h 552450"/>
                <a:gd name="connsiteX5" fmla="*/ 178345 w 568325"/>
                <a:gd name="connsiteY5" fmla="*/ 252413 h 552450"/>
                <a:gd name="connsiteX6" fmla="*/ 185983 w 568325"/>
                <a:gd name="connsiteY6" fmla="*/ 257344 h 552450"/>
                <a:gd name="connsiteX7" fmla="*/ 178345 w 568325"/>
                <a:gd name="connsiteY7" fmla="*/ 252413 h 552450"/>
                <a:gd name="connsiteX8" fmla="*/ 175930 w 568325"/>
                <a:gd name="connsiteY8" fmla="*/ 249994 h 552450"/>
                <a:gd name="connsiteX9" fmla="*/ 165956 w 568325"/>
                <a:gd name="connsiteY9" fmla="*/ 245255 h 552450"/>
                <a:gd name="connsiteX10" fmla="*/ 166455 w 568325"/>
                <a:gd name="connsiteY10" fmla="*/ 245269 h 552450"/>
                <a:gd name="connsiteX11" fmla="*/ 171804 w 568325"/>
                <a:gd name="connsiteY11" fmla="*/ 247054 h 552450"/>
                <a:gd name="connsiteX12" fmla="*/ 166455 w 568325"/>
                <a:gd name="connsiteY12" fmla="*/ 245269 h 552450"/>
                <a:gd name="connsiteX13" fmla="*/ 165956 w 568325"/>
                <a:gd name="connsiteY13" fmla="*/ 245255 h 552450"/>
                <a:gd name="connsiteX14" fmla="*/ 156052 w 568325"/>
                <a:gd name="connsiteY14" fmla="*/ 244971 h 552450"/>
                <a:gd name="connsiteX15" fmla="*/ 165288 w 568325"/>
                <a:gd name="connsiteY15" fmla="*/ 245235 h 552450"/>
                <a:gd name="connsiteX16" fmla="*/ 407302 w 568325"/>
                <a:gd name="connsiteY16" fmla="*/ 408046 h 552450"/>
                <a:gd name="connsiteX17" fmla="*/ 399492 w 568325"/>
                <a:gd name="connsiteY17" fmla="*/ 411956 h 552450"/>
                <a:gd name="connsiteX18" fmla="*/ 404248 w 568325"/>
                <a:gd name="connsiteY18" fmla="*/ 421481 h 552450"/>
                <a:gd name="connsiteX19" fmla="*/ 404248 w 568325"/>
                <a:gd name="connsiteY19" fmla="*/ 426244 h 552450"/>
                <a:gd name="connsiteX20" fmla="*/ 404248 w 568325"/>
                <a:gd name="connsiteY20" fmla="*/ 428625 h 552450"/>
                <a:gd name="connsiteX21" fmla="*/ 401870 w 568325"/>
                <a:gd name="connsiteY21" fmla="*/ 428625 h 552450"/>
                <a:gd name="connsiteX22" fmla="*/ 399492 w 568325"/>
                <a:gd name="connsiteY22" fmla="*/ 433388 h 552450"/>
                <a:gd name="connsiteX23" fmla="*/ 392358 w 568325"/>
                <a:gd name="connsiteY23" fmla="*/ 442913 h 552450"/>
                <a:gd name="connsiteX24" fmla="*/ 387603 w 568325"/>
                <a:gd name="connsiteY24" fmla="*/ 452438 h 552450"/>
                <a:gd name="connsiteX25" fmla="*/ 382847 w 568325"/>
                <a:gd name="connsiteY25" fmla="*/ 459581 h 552450"/>
                <a:gd name="connsiteX26" fmla="*/ 380469 w 568325"/>
                <a:gd name="connsiteY26" fmla="*/ 469106 h 552450"/>
                <a:gd name="connsiteX27" fmla="*/ 380469 w 568325"/>
                <a:gd name="connsiteY27" fmla="*/ 521494 h 552450"/>
                <a:gd name="connsiteX28" fmla="*/ 380469 w 568325"/>
                <a:gd name="connsiteY28" fmla="*/ 552450 h 552450"/>
                <a:gd name="connsiteX29" fmla="*/ 282974 w 568325"/>
                <a:gd name="connsiteY29" fmla="*/ 552450 h 552450"/>
                <a:gd name="connsiteX30" fmla="*/ 274651 w 568325"/>
                <a:gd name="connsiteY30" fmla="*/ 537865 h 552450"/>
                <a:gd name="connsiteX31" fmla="*/ 273462 w 568325"/>
                <a:gd name="connsiteY31" fmla="*/ 535781 h 552450"/>
                <a:gd name="connsiteX32" fmla="*/ 256817 w 568325"/>
                <a:gd name="connsiteY32" fmla="*/ 535781 h 552450"/>
                <a:gd name="connsiteX33" fmla="*/ 254439 w 568325"/>
                <a:gd name="connsiteY33" fmla="*/ 535781 h 552450"/>
                <a:gd name="connsiteX34" fmla="*/ 142676 w 568325"/>
                <a:gd name="connsiteY34" fmla="*/ 538163 h 552450"/>
                <a:gd name="connsiteX35" fmla="*/ 135542 w 568325"/>
                <a:gd name="connsiteY35" fmla="*/ 538163 h 552450"/>
                <a:gd name="connsiteX36" fmla="*/ 45181 w 568325"/>
                <a:gd name="connsiteY36" fmla="*/ 521494 h 552450"/>
                <a:gd name="connsiteX37" fmla="*/ 11890 w 568325"/>
                <a:gd name="connsiteY37" fmla="*/ 545306 h 552450"/>
                <a:gd name="connsiteX38" fmla="*/ 0 w 568325"/>
                <a:gd name="connsiteY38" fmla="*/ 497681 h 552450"/>
                <a:gd name="connsiteX39" fmla="*/ 2378 w 568325"/>
                <a:gd name="connsiteY39" fmla="*/ 459581 h 552450"/>
                <a:gd name="connsiteX40" fmla="*/ 66582 w 568325"/>
                <a:gd name="connsiteY40" fmla="*/ 459581 h 552450"/>
                <a:gd name="connsiteX41" fmla="*/ 73716 w 568325"/>
                <a:gd name="connsiteY41" fmla="*/ 445294 h 552450"/>
                <a:gd name="connsiteX42" fmla="*/ 78472 w 568325"/>
                <a:gd name="connsiteY42" fmla="*/ 433388 h 552450"/>
                <a:gd name="connsiteX43" fmla="*/ 78472 w 568325"/>
                <a:gd name="connsiteY43" fmla="*/ 431006 h 552450"/>
                <a:gd name="connsiteX44" fmla="*/ 85606 w 568325"/>
                <a:gd name="connsiteY44" fmla="*/ 428625 h 552450"/>
                <a:gd name="connsiteX45" fmla="*/ 90361 w 568325"/>
                <a:gd name="connsiteY45" fmla="*/ 426244 h 552450"/>
                <a:gd name="connsiteX46" fmla="*/ 102251 w 568325"/>
                <a:gd name="connsiteY46" fmla="*/ 411956 h 552450"/>
                <a:gd name="connsiteX47" fmla="*/ 116519 w 568325"/>
                <a:gd name="connsiteY47" fmla="*/ 388144 h 552450"/>
                <a:gd name="connsiteX48" fmla="*/ 114141 w 568325"/>
                <a:gd name="connsiteY48" fmla="*/ 373856 h 552450"/>
                <a:gd name="connsiteX49" fmla="*/ 118897 w 568325"/>
                <a:gd name="connsiteY49" fmla="*/ 361950 h 552450"/>
                <a:gd name="connsiteX50" fmla="*/ 116816 w 568325"/>
                <a:gd name="connsiteY50" fmla="*/ 347365 h 552450"/>
                <a:gd name="connsiteX51" fmla="*/ 116519 w 568325"/>
                <a:gd name="connsiteY51" fmla="*/ 345281 h 552450"/>
                <a:gd name="connsiteX52" fmla="*/ 147432 w 568325"/>
                <a:gd name="connsiteY52" fmla="*/ 345281 h 552450"/>
                <a:gd name="connsiteX53" fmla="*/ 147432 w 568325"/>
                <a:gd name="connsiteY53" fmla="*/ 250031 h 552450"/>
                <a:gd name="connsiteX54" fmla="*/ 156052 w 568325"/>
                <a:gd name="connsiteY54" fmla="*/ 244971 h 552450"/>
                <a:gd name="connsiteX55" fmla="*/ 568325 w 568325"/>
                <a:gd name="connsiteY55" fmla="*/ 240506 h 552450"/>
                <a:gd name="connsiteX56" fmla="*/ 527900 w 568325"/>
                <a:gd name="connsiteY56" fmla="*/ 285750 h 552450"/>
                <a:gd name="connsiteX57" fmla="*/ 516445 w 568325"/>
                <a:gd name="connsiteY57" fmla="*/ 302875 h 552450"/>
                <a:gd name="connsiteX58" fmla="*/ 527900 w 568325"/>
                <a:gd name="connsiteY58" fmla="*/ 285750 h 552450"/>
                <a:gd name="connsiteX59" fmla="*/ 568325 w 568325"/>
                <a:gd name="connsiteY59" fmla="*/ 240506 h 552450"/>
                <a:gd name="connsiteX60" fmla="*/ 562861 w 568325"/>
                <a:gd name="connsiteY60" fmla="*/ 221892 h 552450"/>
                <a:gd name="connsiteX61" fmla="*/ 565947 w 568325"/>
                <a:gd name="connsiteY61" fmla="*/ 226219 h 552450"/>
                <a:gd name="connsiteX62" fmla="*/ 566192 w 568325"/>
                <a:gd name="connsiteY62" fmla="*/ 227691 h 552450"/>
                <a:gd name="connsiteX63" fmla="*/ 565947 w 568325"/>
                <a:gd name="connsiteY63" fmla="*/ 226219 h 552450"/>
                <a:gd name="connsiteX64" fmla="*/ 562861 w 568325"/>
                <a:gd name="connsiteY64" fmla="*/ 221892 h 552450"/>
                <a:gd name="connsiteX65" fmla="*/ 209258 w 568325"/>
                <a:gd name="connsiteY65" fmla="*/ 192881 h 552450"/>
                <a:gd name="connsiteX66" fmla="*/ 209258 w 568325"/>
                <a:gd name="connsiteY66" fmla="*/ 192881 h 552450"/>
                <a:gd name="connsiteX67" fmla="*/ 209258 w 568325"/>
                <a:gd name="connsiteY67" fmla="*/ 242888 h 552450"/>
                <a:gd name="connsiteX68" fmla="*/ 200379 w 568325"/>
                <a:gd name="connsiteY68" fmla="*/ 252613 h 552450"/>
                <a:gd name="connsiteX69" fmla="*/ 209258 w 568325"/>
                <a:gd name="connsiteY69" fmla="*/ 242888 h 552450"/>
                <a:gd name="connsiteX70" fmla="*/ 209258 w 568325"/>
                <a:gd name="connsiteY70" fmla="*/ 192881 h 552450"/>
                <a:gd name="connsiteX71" fmla="*/ 494617 w 568325"/>
                <a:gd name="connsiteY71" fmla="*/ 181842 h 552450"/>
                <a:gd name="connsiteX72" fmla="*/ 516011 w 568325"/>
                <a:gd name="connsiteY72" fmla="*/ 185738 h 552450"/>
                <a:gd name="connsiteX73" fmla="*/ 546924 w 568325"/>
                <a:gd name="connsiteY73" fmla="*/ 195263 h 552450"/>
                <a:gd name="connsiteX74" fmla="*/ 546979 w 568325"/>
                <a:gd name="connsiteY74" fmla="*/ 195373 h 552450"/>
                <a:gd name="connsiteX75" fmla="*/ 546924 w 568325"/>
                <a:gd name="connsiteY75" fmla="*/ 195263 h 552450"/>
                <a:gd name="connsiteX76" fmla="*/ 516011 w 568325"/>
                <a:gd name="connsiteY76" fmla="*/ 185738 h 552450"/>
                <a:gd name="connsiteX77" fmla="*/ 494617 w 568325"/>
                <a:gd name="connsiteY77" fmla="*/ 181842 h 552450"/>
                <a:gd name="connsiteX78" fmla="*/ 460048 w 568325"/>
                <a:gd name="connsiteY78" fmla="*/ 165230 h 552450"/>
                <a:gd name="connsiteX79" fmla="*/ 473208 w 568325"/>
                <a:gd name="connsiteY79" fmla="*/ 176213 h 552450"/>
                <a:gd name="connsiteX80" fmla="*/ 486151 w 568325"/>
                <a:gd name="connsiteY80" fmla="*/ 179916 h 552450"/>
                <a:gd name="connsiteX81" fmla="*/ 473208 w 568325"/>
                <a:gd name="connsiteY81" fmla="*/ 176213 h 552450"/>
                <a:gd name="connsiteX82" fmla="*/ 460048 w 568325"/>
                <a:gd name="connsiteY82" fmla="*/ 165230 h 552450"/>
                <a:gd name="connsiteX83" fmla="*/ 457133 w 568325"/>
                <a:gd name="connsiteY83" fmla="*/ 158878 h 552450"/>
                <a:gd name="connsiteX84" fmla="*/ 458940 w 568325"/>
                <a:gd name="connsiteY84" fmla="*/ 164306 h 552450"/>
                <a:gd name="connsiteX85" fmla="*/ 458940 w 568325"/>
                <a:gd name="connsiteY85" fmla="*/ 164306 h 552450"/>
                <a:gd name="connsiteX86" fmla="*/ 457133 w 568325"/>
                <a:gd name="connsiteY86" fmla="*/ 158878 h 552450"/>
                <a:gd name="connsiteX87" fmla="*/ 440510 w 568325"/>
                <a:gd name="connsiteY87" fmla="*/ 131562 h 552450"/>
                <a:gd name="connsiteX88" fmla="*/ 449726 w 568325"/>
                <a:gd name="connsiteY88" fmla="*/ 140792 h 552450"/>
                <a:gd name="connsiteX89" fmla="*/ 450680 w 568325"/>
                <a:gd name="connsiteY89" fmla="*/ 141747 h 552450"/>
                <a:gd name="connsiteX90" fmla="*/ 449726 w 568325"/>
                <a:gd name="connsiteY90" fmla="*/ 140792 h 552450"/>
                <a:gd name="connsiteX91" fmla="*/ 440510 w 568325"/>
                <a:gd name="connsiteY91" fmla="*/ 131562 h 552450"/>
                <a:gd name="connsiteX92" fmla="*/ 218770 w 568325"/>
                <a:gd name="connsiteY92" fmla="*/ 119063 h 552450"/>
                <a:gd name="connsiteX93" fmla="*/ 233334 w 568325"/>
                <a:gd name="connsiteY93" fmla="*/ 119063 h 552450"/>
                <a:gd name="connsiteX94" fmla="*/ 235415 w 568325"/>
                <a:gd name="connsiteY94" fmla="*/ 119063 h 552450"/>
                <a:gd name="connsiteX95" fmla="*/ 218770 w 568325"/>
                <a:gd name="connsiteY95" fmla="*/ 119063 h 552450"/>
                <a:gd name="connsiteX96" fmla="*/ 218770 w 568325"/>
                <a:gd name="connsiteY96" fmla="*/ 192881 h 552450"/>
                <a:gd name="connsiteX97" fmla="*/ 218770 w 568325"/>
                <a:gd name="connsiteY97" fmla="*/ 119063 h 552450"/>
                <a:gd name="connsiteX98" fmla="*/ 425598 w 568325"/>
                <a:gd name="connsiteY98" fmla="*/ 116630 h 552450"/>
                <a:gd name="connsiteX99" fmla="*/ 430461 w 568325"/>
                <a:gd name="connsiteY99" fmla="*/ 121500 h 552450"/>
                <a:gd name="connsiteX100" fmla="*/ 425598 w 568325"/>
                <a:gd name="connsiteY100" fmla="*/ 116630 h 552450"/>
                <a:gd name="connsiteX101" fmla="*/ 358364 w 568325"/>
                <a:gd name="connsiteY101" fmla="*/ 77524 h 552450"/>
                <a:gd name="connsiteX102" fmla="*/ 368579 w 568325"/>
                <a:gd name="connsiteY102" fmla="*/ 92869 h 552450"/>
                <a:gd name="connsiteX103" fmla="*/ 409004 w 568325"/>
                <a:gd name="connsiteY103" fmla="*/ 100013 h 552450"/>
                <a:gd name="connsiteX104" fmla="*/ 414936 w 568325"/>
                <a:gd name="connsiteY104" fmla="*/ 105953 h 552450"/>
                <a:gd name="connsiteX105" fmla="*/ 409004 w 568325"/>
                <a:gd name="connsiteY105" fmla="*/ 100013 h 552450"/>
                <a:gd name="connsiteX106" fmla="*/ 368579 w 568325"/>
                <a:gd name="connsiteY106" fmla="*/ 92869 h 552450"/>
                <a:gd name="connsiteX107" fmla="*/ 358364 w 568325"/>
                <a:gd name="connsiteY107" fmla="*/ 77524 h 552450"/>
                <a:gd name="connsiteX108" fmla="*/ 254439 w 568325"/>
                <a:gd name="connsiteY108" fmla="*/ 57150 h 552450"/>
                <a:gd name="connsiteX109" fmla="*/ 249683 w 568325"/>
                <a:gd name="connsiteY109" fmla="*/ 52388 h 552450"/>
                <a:gd name="connsiteX110" fmla="*/ 254439 w 568325"/>
                <a:gd name="connsiteY110" fmla="*/ 57150 h 552450"/>
                <a:gd name="connsiteX111" fmla="*/ 254439 w 568325"/>
                <a:gd name="connsiteY111" fmla="*/ 61913 h 552450"/>
                <a:gd name="connsiteX112" fmla="*/ 247305 w 568325"/>
                <a:gd name="connsiteY112" fmla="*/ 71438 h 552450"/>
                <a:gd name="connsiteX113" fmla="*/ 235415 w 568325"/>
                <a:gd name="connsiteY113" fmla="*/ 80963 h 552450"/>
                <a:gd name="connsiteX114" fmla="*/ 254439 w 568325"/>
                <a:gd name="connsiteY114" fmla="*/ 61913 h 552450"/>
                <a:gd name="connsiteX115" fmla="*/ 254439 w 568325"/>
                <a:gd name="connsiteY115" fmla="*/ 57150 h 552450"/>
                <a:gd name="connsiteX116" fmla="*/ 275840 w 568325"/>
                <a:gd name="connsiteY116" fmla="*/ 2381 h 552450"/>
                <a:gd name="connsiteX117" fmla="*/ 275840 w 568325"/>
                <a:gd name="connsiteY117" fmla="*/ 2381 h 552450"/>
                <a:gd name="connsiteX118" fmla="*/ 275840 w 568325"/>
                <a:gd name="connsiteY118" fmla="*/ 4763 h 552450"/>
                <a:gd name="connsiteX119" fmla="*/ 275840 w 568325"/>
                <a:gd name="connsiteY119" fmla="*/ 21431 h 552450"/>
                <a:gd name="connsiteX120" fmla="*/ 275840 w 568325"/>
                <a:gd name="connsiteY120" fmla="*/ 4763 h 552450"/>
                <a:gd name="connsiteX121" fmla="*/ 275840 w 568325"/>
                <a:gd name="connsiteY121" fmla="*/ 2381 h 552450"/>
                <a:gd name="connsiteX122" fmla="*/ 256816 w 568325"/>
                <a:gd name="connsiteY122" fmla="*/ 0 h 552450"/>
                <a:gd name="connsiteX123" fmla="*/ 256816 w 568325"/>
                <a:gd name="connsiteY123" fmla="*/ 21431 h 552450"/>
                <a:gd name="connsiteX124" fmla="*/ 256816 w 568325"/>
                <a:gd name="connsiteY124" fmla="*/ 0 h 552450"/>
                <a:gd name="connsiteX125" fmla="*/ 221148 w 568325"/>
                <a:gd name="connsiteY125" fmla="*/ 0 h 552450"/>
                <a:gd name="connsiteX126" fmla="*/ 221148 w 568325"/>
                <a:gd name="connsiteY126" fmla="*/ 0 h 552450"/>
                <a:gd name="connsiteX127" fmla="*/ 221148 w 568325"/>
                <a:gd name="connsiteY127" fmla="*/ 1191 h 552450"/>
                <a:gd name="connsiteX128" fmla="*/ 221148 w 568325"/>
                <a:gd name="connsiteY128" fmla="*/ 9525 h 552450"/>
                <a:gd name="connsiteX129" fmla="*/ 230659 w 568325"/>
                <a:gd name="connsiteY129" fmla="*/ 16669 h 552450"/>
                <a:gd name="connsiteX130" fmla="*/ 223525 w 568325"/>
                <a:gd name="connsiteY130" fmla="*/ 11906 h 552450"/>
                <a:gd name="connsiteX131" fmla="*/ 221148 w 568325"/>
                <a:gd name="connsiteY131" fmla="*/ 9525 h 552450"/>
                <a:gd name="connsiteX132" fmla="*/ 221148 w 568325"/>
                <a:gd name="connsiteY132" fmla="*/ 1191 h 552450"/>
                <a:gd name="connsiteX0" fmla="*/ 454928 w 568325"/>
                <a:gd name="connsiteY0" fmla="*/ 370880 h 552450"/>
                <a:gd name="connsiteX1" fmla="*/ 461318 w 568325"/>
                <a:gd name="connsiteY1" fmla="*/ 364331 h 552450"/>
                <a:gd name="connsiteX2" fmla="*/ 454928 w 568325"/>
                <a:gd name="connsiteY2" fmla="*/ 370880 h 552450"/>
                <a:gd name="connsiteX3" fmla="*/ 175930 w 568325"/>
                <a:gd name="connsiteY3" fmla="*/ 249994 h 552450"/>
                <a:gd name="connsiteX4" fmla="*/ 178345 w 568325"/>
                <a:gd name="connsiteY4" fmla="*/ 252413 h 552450"/>
                <a:gd name="connsiteX5" fmla="*/ 185983 w 568325"/>
                <a:gd name="connsiteY5" fmla="*/ 257344 h 552450"/>
                <a:gd name="connsiteX6" fmla="*/ 178345 w 568325"/>
                <a:gd name="connsiteY6" fmla="*/ 252413 h 552450"/>
                <a:gd name="connsiteX7" fmla="*/ 175930 w 568325"/>
                <a:gd name="connsiteY7" fmla="*/ 249994 h 552450"/>
                <a:gd name="connsiteX8" fmla="*/ 165956 w 568325"/>
                <a:gd name="connsiteY8" fmla="*/ 245255 h 552450"/>
                <a:gd name="connsiteX9" fmla="*/ 166455 w 568325"/>
                <a:gd name="connsiteY9" fmla="*/ 245269 h 552450"/>
                <a:gd name="connsiteX10" fmla="*/ 171804 w 568325"/>
                <a:gd name="connsiteY10" fmla="*/ 247054 h 552450"/>
                <a:gd name="connsiteX11" fmla="*/ 166455 w 568325"/>
                <a:gd name="connsiteY11" fmla="*/ 245269 h 552450"/>
                <a:gd name="connsiteX12" fmla="*/ 165956 w 568325"/>
                <a:gd name="connsiteY12" fmla="*/ 245255 h 552450"/>
                <a:gd name="connsiteX13" fmla="*/ 156052 w 568325"/>
                <a:gd name="connsiteY13" fmla="*/ 244971 h 552450"/>
                <a:gd name="connsiteX14" fmla="*/ 165288 w 568325"/>
                <a:gd name="connsiteY14" fmla="*/ 245235 h 552450"/>
                <a:gd name="connsiteX15" fmla="*/ 407302 w 568325"/>
                <a:gd name="connsiteY15" fmla="*/ 408046 h 552450"/>
                <a:gd name="connsiteX16" fmla="*/ 399492 w 568325"/>
                <a:gd name="connsiteY16" fmla="*/ 411956 h 552450"/>
                <a:gd name="connsiteX17" fmla="*/ 404248 w 568325"/>
                <a:gd name="connsiteY17" fmla="*/ 421481 h 552450"/>
                <a:gd name="connsiteX18" fmla="*/ 404248 w 568325"/>
                <a:gd name="connsiteY18" fmla="*/ 426244 h 552450"/>
                <a:gd name="connsiteX19" fmla="*/ 404248 w 568325"/>
                <a:gd name="connsiteY19" fmla="*/ 428625 h 552450"/>
                <a:gd name="connsiteX20" fmla="*/ 401870 w 568325"/>
                <a:gd name="connsiteY20" fmla="*/ 428625 h 552450"/>
                <a:gd name="connsiteX21" fmla="*/ 399492 w 568325"/>
                <a:gd name="connsiteY21" fmla="*/ 433388 h 552450"/>
                <a:gd name="connsiteX22" fmla="*/ 392358 w 568325"/>
                <a:gd name="connsiteY22" fmla="*/ 442913 h 552450"/>
                <a:gd name="connsiteX23" fmla="*/ 387603 w 568325"/>
                <a:gd name="connsiteY23" fmla="*/ 452438 h 552450"/>
                <a:gd name="connsiteX24" fmla="*/ 382847 w 568325"/>
                <a:gd name="connsiteY24" fmla="*/ 459581 h 552450"/>
                <a:gd name="connsiteX25" fmla="*/ 380469 w 568325"/>
                <a:gd name="connsiteY25" fmla="*/ 469106 h 552450"/>
                <a:gd name="connsiteX26" fmla="*/ 380469 w 568325"/>
                <a:gd name="connsiteY26" fmla="*/ 521494 h 552450"/>
                <a:gd name="connsiteX27" fmla="*/ 380469 w 568325"/>
                <a:gd name="connsiteY27" fmla="*/ 552450 h 552450"/>
                <a:gd name="connsiteX28" fmla="*/ 282974 w 568325"/>
                <a:gd name="connsiteY28" fmla="*/ 552450 h 552450"/>
                <a:gd name="connsiteX29" fmla="*/ 274651 w 568325"/>
                <a:gd name="connsiteY29" fmla="*/ 537865 h 552450"/>
                <a:gd name="connsiteX30" fmla="*/ 273462 w 568325"/>
                <a:gd name="connsiteY30" fmla="*/ 535781 h 552450"/>
                <a:gd name="connsiteX31" fmla="*/ 256817 w 568325"/>
                <a:gd name="connsiteY31" fmla="*/ 535781 h 552450"/>
                <a:gd name="connsiteX32" fmla="*/ 254439 w 568325"/>
                <a:gd name="connsiteY32" fmla="*/ 535781 h 552450"/>
                <a:gd name="connsiteX33" fmla="*/ 142676 w 568325"/>
                <a:gd name="connsiteY33" fmla="*/ 538163 h 552450"/>
                <a:gd name="connsiteX34" fmla="*/ 135542 w 568325"/>
                <a:gd name="connsiteY34" fmla="*/ 538163 h 552450"/>
                <a:gd name="connsiteX35" fmla="*/ 45181 w 568325"/>
                <a:gd name="connsiteY35" fmla="*/ 521494 h 552450"/>
                <a:gd name="connsiteX36" fmla="*/ 11890 w 568325"/>
                <a:gd name="connsiteY36" fmla="*/ 545306 h 552450"/>
                <a:gd name="connsiteX37" fmla="*/ 0 w 568325"/>
                <a:gd name="connsiteY37" fmla="*/ 497681 h 552450"/>
                <a:gd name="connsiteX38" fmla="*/ 2378 w 568325"/>
                <a:gd name="connsiteY38" fmla="*/ 459581 h 552450"/>
                <a:gd name="connsiteX39" fmla="*/ 66582 w 568325"/>
                <a:gd name="connsiteY39" fmla="*/ 459581 h 552450"/>
                <a:gd name="connsiteX40" fmla="*/ 73716 w 568325"/>
                <a:gd name="connsiteY40" fmla="*/ 445294 h 552450"/>
                <a:gd name="connsiteX41" fmla="*/ 78472 w 568325"/>
                <a:gd name="connsiteY41" fmla="*/ 433388 h 552450"/>
                <a:gd name="connsiteX42" fmla="*/ 78472 w 568325"/>
                <a:gd name="connsiteY42" fmla="*/ 431006 h 552450"/>
                <a:gd name="connsiteX43" fmla="*/ 85606 w 568325"/>
                <a:gd name="connsiteY43" fmla="*/ 428625 h 552450"/>
                <a:gd name="connsiteX44" fmla="*/ 90361 w 568325"/>
                <a:gd name="connsiteY44" fmla="*/ 426244 h 552450"/>
                <a:gd name="connsiteX45" fmla="*/ 102251 w 568325"/>
                <a:gd name="connsiteY45" fmla="*/ 411956 h 552450"/>
                <a:gd name="connsiteX46" fmla="*/ 116519 w 568325"/>
                <a:gd name="connsiteY46" fmla="*/ 388144 h 552450"/>
                <a:gd name="connsiteX47" fmla="*/ 114141 w 568325"/>
                <a:gd name="connsiteY47" fmla="*/ 373856 h 552450"/>
                <a:gd name="connsiteX48" fmla="*/ 118897 w 568325"/>
                <a:gd name="connsiteY48" fmla="*/ 361950 h 552450"/>
                <a:gd name="connsiteX49" fmla="*/ 116816 w 568325"/>
                <a:gd name="connsiteY49" fmla="*/ 347365 h 552450"/>
                <a:gd name="connsiteX50" fmla="*/ 116519 w 568325"/>
                <a:gd name="connsiteY50" fmla="*/ 345281 h 552450"/>
                <a:gd name="connsiteX51" fmla="*/ 147432 w 568325"/>
                <a:gd name="connsiteY51" fmla="*/ 345281 h 552450"/>
                <a:gd name="connsiteX52" fmla="*/ 147432 w 568325"/>
                <a:gd name="connsiteY52" fmla="*/ 250031 h 552450"/>
                <a:gd name="connsiteX53" fmla="*/ 156052 w 568325"/>
                <a:gd name="connsiteY53" fmla="*/ 244971 h 552450"/>
                <a:gd name="connsiteX54" fmla="*/ 568325 w 568325"/>
                <a:gd name="connsiteY54" fmla="*/ 240506 h 552450"/>
                <a:gd name="connsiteX55" fmla="*/ 527900 w 568325"/>
                <a:gd name="connsiteY55" fmla="*/ 285750 h 552450"/>
                <a:gd name="connsiteX56" fmla="*/ 516445 w 568325"/>
                <a:gd name="connsiteY56" fmla="*/ 302875 h 552450"/>
                <a:gd name="connsiteX57" fmla="*/ 527900 w 568325"/>
                <a:gd name="connsiteY57" fmla="*/ 285750 h 552450"/>
                <a:gd name="connsiteX58" fmla="*/ 568325 w 568325"/>
                <a:gd name="connsiteY58" fmla="*/ 240506 h 552450"/>
                <a:gd name="connsiteX59" fmla="*/ 562861 w 568325"/>
                <a:gd name="connsiteY59" fmla="*/ 221892 h 552450"/>
                <a:gd name="connsiteX60" fmla="*/ 565947 w 568325"/>
                <a:gd name="connsiteY60" fmla="*/ 226219 h 552450"/>
                <a:gd name="connsiteX61" fmla="*/ 566192 w 568325"/>
                <a:gd name="connsiteY61" fmla="*/ 227691 h 552450"/>
                <a:gd name="connsiteX62" fmla="*/ 565947 w 568325"/>
                <a:gd name="connsiteY62" fmla="*/ 226219 h 552450"/>
                <a:gd name="connsiteX63" fmla="*/ 562861 w 568325"/>
                <a:gd name="connsiteY63" fmla="*/ 221892 h 552450"/>
                <a:gd name="connsiteX64" fmla="*/ 209258 w 568325"/>
                <a:gd name="connsiteY64" fmla="*/ 192881 h 552450"/>
                <a:gd name="connsiteX65" fmla="*/ 209258 w 568325"/>
                <a:gd name="connsiteY65" fmla="*/ 192881 h 552450"/>
                <a:gd name="connsiteX66" fmla="*/ 209258 w 568325"/>
                <a:gd name="connsiteY66" fmla="*/ 242888 h 552450"/>
                <a:gd name="connsiteX67" fmla="*/ 200379 w 568325"/>
                <a:gd name="connsiteY67" fmla="*/ 252613 h 552450"/>
                <a:gd name="connsiteX68" fmla="*/ 209258 w 568325"/>
                <a:gd name="connsiteY68" fmla="*/ 242888 h 552450"/>
                <a:gd name="connsiteX69" fmla="*/ 209258 w 568325"/>
                <a:gd name="connsiteY69" fmla="*/ 192881 h 552450"/>
                <a:gd name="connsiteX70" fmla="*/ 494617 w 568325"/>
                <a:gd name="connsiteY70" fmla="*/ 181842 h 552450"/>
                <a:gd name="connsiteX71" fmla="*/ 516011 w 568325"/>
                <a:gd name="connsiteY71" fmla="*/ 185738 h 552450"/>
                <a:gd name="connsiteX72" fmla="*/ 546924 w 568325"/>
                <a:gd name="connsiteY72" fmla="*/ 195263 h 552450"/>
                <a:gd name="connsiteX73" fmla="*/ 546979 w 568325"/>
                <a:gd name="connsiteY73" fmla="*/ 195373 h 552450"/>
                <a:gd name="connsiteX74" fmla="*/ 546924 w 568325"/>
                <a:gd name="connsiteY74" fmla="*/ 195263 h 552450"/>
                <a:gd name="connsiteX75" fmla="*/ 516011 w 568325"/>
                <a:gd name="connsiteY75" fmla="*/ 185738 h 552450"/>
                <a:gd name="connsiteX76" fmla="*/ 494617 w 568325"/>
                <a:gd name="connsiteY76" fmla="*/ 181842 h 552450"/>
                <a:gd name="connsiteX77" fmla="*/ 460048 w 568325"/>
                <a:gd name="connsiteY77" fmla="*/ 165230 h 552450"/>
                <a:gd name="connsiteX78" fmla="*/ 473208 w 568325"/>
                <a:gd name="connsiteY78" fmla="*/ 176213 h 552450"/>
                <a:gd name="connsiteX79" fmla="*/ 486151 w 568325"/>
                <a:gd name="connsiteY79" fmla="*/ 179916 h 552450"/>
                <a:gd name="connsiteX80" fmla="*/ 473208 w 568325"/>
                <a:gd name="connsiteY80" fmla="*/ 176213 h 552450"/>
                <a:gd name="connsiteX81" fmla="*/ 460048 w 568325"/>
                <a:gd name="connsiteY81" fmla="*/ 165230 h 552450"/>
                <a:gd name="connsiteX82" fmla="*/ 457133 w 568325"/>
                <a:gd name="connsiteY82" fmla="*/ 158878 h 552450"/>
                <a:gd name="connsiteX83" fmla="*/ 458940 w 568325"/>
                <a:gd name="connsiteY83" fmla="*/ 164306 h 552450"/>
                <a:gd name="connsiteX84" fmla="*/ 458940 w 568325"/>
                <a:gd name="connsiteY84" fmla="*/ 164306 h 552450"/>
                <a:gd name="connsiteX85" fmla="*/ 457133 w 568325"/>
                <a:gd name="connsiteY85" fmla="*/ 158878 h 552450"/>
                <a:gd name="connsiteX86" fmla="*/ 440510 w 568325"/>
                <a:gd name="connsiteY86" fmla="*/ 131562 h 552450"/>
                <a:gd name="connsiteX87" fmla="*/ 449726 w 568325"/>
                <a:gd name="connsiteY87" fmla="*/ 140792 h 552450"/>
                <a:gd name="connsiteX88" fmla="*/ 450680 w 568325"/>
                <a:gd name="connsiteY88" fmla="*/ 141747 h 552450"/>
                <a:gd name="connsiteX89" fmla="*/ 449726 w 568325"/>
                <a:gd name="connsiteY89" fmla="*/ 140792 h 552450"/>
                <a:gd name="connsiteX90" fmla="*/ 440510 w 568325"/>
                <a:gd name="connsiteY90" fmla="*/ 131562 h 552450"/>
                <a:gd name="connsiteX91" fmla="*/ 218770 w 568325"/>
                <a:gd name="connsiteY91" fmla="*/ 119063 h 552450"/>
                <a:gd name="connsiteX92" fmla="*/ 233334 w 568325"/>
                <a:gd name="connsiteY92" fmla="*/ 119063 h 552450"/>
                <a:gd name="connsiteX93" fmla="*/ 235415 w 568325"/>
                <a:gd name="connsiteY93" fmla="*/ 119063 h 552450"/>
                <a:gd name="connsiteX94" fmla="*/ 218770 w 568325"/>
                <a:gd name="connsiteY94" fmla="*/ 119063 h 552450"/>
                <a:gd name="connsiteX95" fmla="*/ 218770 w 568325"/>
                <a:gd name="connsiteY95" fmla="*/ 192881 h 552450"/>
                <a:gd name="connsiteX96" fmla="*/ 218770 w 568325"/>
                <a:gd name="connsiteY96" fmla="*/ 119063 h 552450"/>
                <a:gd name="connsiteX97" fmla="*/ 425598 w 568325"/>
                <a:gd name="connsiteY97" fmla="*/ 116630 h 552450"/>
                <a:gd name="connsiteX98" fmla="*/ 430461 w 568325"/>
                <a:gd name="connsiteY98" fmla="*/ 121500 h 552450"/>
                <a:gd name="connsiteX99" fmla="*/ 425598 w 568325"/>
                <a:gd name="connsiteY99" fmla="*/ 116630 h 552450"/>
                <a:gd name="connsiteX100" fmla="*/ 358364 w 568325"/>
                <a:gd name="connsiteY100" fmla="*/ 77524 h 552450"/>
                <a:gd name="connsiteX101" fmla="*/ 368579 w 568325"/>
                <a:gd name="connsiteY101" fmla="*/ 92869 h 552450"/>
                <a:gd name="connsiteX102" fmla="*/ 409004 w 568325"/>
                <a:gd name="connsiteY102" fmla="*/ 100013 h 552450"/>
                <a:gd name="connsiteX103" fmla="*/ 414936 w 568325"/>
                <a:gd name="connsiteY103" fmla="*/ 105953 h 552450"/>
                <a:gd name="connsiteX104" fmla="*/ 409004 w 568325"/>
                <a:gd name="connsiteY104" fmla="*/ 100013 h 552450"/>
                <a:gd name="connsiteX105" fmla="*/ 368579 w 568325"/>
                <a:gd name="connsiteY105" fmla="*/ 92869 h 552450"/>
                <a:gd name="connsiteX106" fmla="*/ 358364 w 568325"/>
                <a:gd name="connsiteY106" fmla="*/ 77524 h 552450"/>
                <a:gd name="connsiteX107" fmla="*/ 254439 w 568325"/>
                <a:gd name="connsiteY107" fmla="*/ 57150 h 552450"/>
                <a:gd name="connsiteX108" fmla="*/ 249683 w 568325"/>
                <a:gd name="connsiteY108" fmla="*/ 52388 h 552450"/>
                <a:gd name="connsiteX109" fmla="*/ 254439 w 568325"/>
                <a:gd name="connsiteY109" fmla="*/ 57150 h 552450"/>
                <a:gd name="connsiteX110" fmla="*/ 254439 w 568325"/>
                <a:gd name="connsiteY110" fmla="*/ 61913 h 552450"/>
                <a:gd name="connsiteX111" fmla="*/ 247305 w 568325"/>
                <a:gd name="connsiteY111" fmla="*/ 71438 h 552450"/>
                <a:gd name="connsiteX112" fmla="*/ 235415 w 568325"/>
                <a:gd name="connsiteY112" fmla="*/ 80963 h 552450"/>
                <a:gd name="connsiteX113" fmla="*/ 254439 w 568325"/>
                <a:gd name="connsiteY113" fmla="*/ 61913 h 552450"/>
                <a:gd name="connsiteX114" fmla="*/ 254439 w 568325"/>
                <a:gd name="connsiteY114" fmla="*/ 57150 h 552450"/>
                <a:gd name="connsiteX115" fmla="*/ 275840 w 568325"/>
                <a:gd name="connsiteY115" fmla="*/ 2381 h 552450"/>
                <a:gd name="connsiteX116" fmla="*/ 275840 w 568325"/>
                <a:gd name="connsiteY116" fmla="*/ 2381 h 552450"/>
                <a:gd name="connsiteX117" fmla="*/ 275840 w 568325"/>
                <a:gd name="connsiteY117" fmla="*/ 4763 h 552450"/>
                <a:gd name="connsiteX118" fmla="*/ 275840 w 568325"/>
                <a:gd name="connsiteY118" fmla="*/ 21431 h 552450"/>
                <a:gd name="connsiteX119" fmla="*/ 275840 w 568325"/>
                <a:gd name="connsiteY119" fmla="*/ 4763 h 552450"/>
                <a:gd name="connsiteX120" fmla="*/ 275840 w 568325"/>
                <a:gd name="connsiteY120" fmla="*/ 2381 h 552450"/>
                <a:gd name="connsiteX121" fmla="*/ 256816 w 568325"/>
                <a:gd name="connsiteY121" fmla="*/ 0 h 552450"/>
                <a:gd name="connsiteX122" fmla="*/ 256816 w 568325"/>
                <a:gd name="connsiteY122" fmla="*/ 21431 h 552450"/>
                <a:gd name="connsiteX123" fmla="*/ 256816 w 568325"/>
                <a:gd name="connsiteY123" fmla="*/ 0 h 552450"/>
                <a:gd name="connsiteX124" fmla="*/ 221148 w 568325"/>
                <a:gd name="connsiteY124" fmla="*/ 0 h 552450"/>
                <a:gd name="connsiteX125" fmla="*/ 221148 w 568325"/>
                <a:gd name="connsiteY125" fmla="*/ 0 h 552450"/>
                <a:gd name="connsiteX126" fmla="*/ 221148 w 568325"/>
                <a:gd name="connsiteY126" fmla="*/ 1191 h 552450"/>
                <a:gd name="connsiteX127" fmla="*/ 221148 w 568325"/>
                <a:gd name="connsiteY127" fmla="*/ 9525 h 552450"/>
                <a:gd name="connsiteX128" fmla="*/ 230659 w 568325"/>
                <a:gd name="connsiteY128" fmla="*/ 16669 h 552450"/>
                <a:gd name="connsiteX129" fmla="*/ 223525 w 568325"/>
                <a:gd name="connsiteY129" fmla="*/ 11906 h 552450"/>
                <a:gd name="connsiteX130" fmla="*/ 221148 w 568325"/>
                <a:gd name="connsiteY130" fmla="*/ 9525 h 552450"/>
                <a:gd name="connsiteX131" fmla="*/ 221148 w 568325"/>
                <a:gd name="connsiteY131" fmla="*/ 1191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56816 w 568325"/>
                <a:gd name="connsiteY118" fmla="*/ 0 h 552450"/>
                <a:gd name="connsiteX119" fmla="*/ 256816 w 568325"/>
                <a:gd name="connsiteY119" fmla="*/ 21431 h 552450"/>
                <a:gd name="connsiteX120" fmla="*/ 256816 w 568325"/>
                <a:gd name="connsiteY120" fmla="*/ 0 h 552450"/>
                <a:gd name="connsiteX121" fmla="*/ 221148 w 568325"/>
                <a:gd name="connsiteY121" fmla="*/ 0 h 552450"/>
                <a:gd name="connsiteX122" fmla="*/ 221148 w 568325"/>
                <a:gd name="connsiteY122" fmla="*/ 0 h 552450"/>
                <a:gd name="connsiteX123" fmla="*/ 221148 w 568325"/>
                <a:gd name="connsiteY123" fmla="*/ 1191 h 552450"/>
                <a:gd name="connsiteX124" fmla="*/ 221148 w 568325"/>
                <a:gd name="connsiteY124" fmla="*/ 9525 h 552450"/>
                <a:gd name="connsiteX125" fmla="*/ 230659 w 568325"/>
                <a:gd name="connsiteY125" fmla="*/ 16669 h 552450"/>
                <a:gd name="connsiteX126" fmla="*/ 223525 w 568325"/>
                <a:gd name="connsiteY126" fmla="*/ 11906 h 552450"/>
                <a:gd name="connsiteX127" fmla="*/ 221148 w 568325"/>
                <a:gd name="connsiteY127" fmla="*/ 9525 h 552450"/>
                <a:gd name="connsiteX128" fmla="*/ 221148 w 568325"/>
                <a:gd name="connsiteY128" fmla="*/ 1191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56816 w 568325"/>
                <a:gd name="connsiteY118" fmla="*/ 0 h 552450"/>
                <a:gd name="connsiteX119" fmla="*/ 256816 w 568325"/>
                <a:gd name="connsiteY119" fmla="*/ 21431 h 552450"/>
                <a:gd name="connsiteX120" fmla="*/ 256816 w 568325"/>
                <a:gd name="connsiteY120" fmla="*/ 0 h 552450"/>
                <a:gd name="connsiteX121" fmla="*/ 221148 w 568325"/>
                <a:gd name="connsiteY121" fmla="*/ 0 h 552450"/>
                <a:gd name="connsiteX122" fmla="*/ 221148 w 568325"/>
                <a:gd name="connsiteY122" fmla="*/ 0 h 552450"/>
                <a:gd name="connsiteX123" fmla="*/ 221148 w 568325"/>
                <a:gd name="connsiteY123" fmla="*/ 1191 h 552450"/>
                <a:gd name="connsiteX124" fmla="*/ 221148 w 568325"/>
                <a:gd name="connsiteY124" fmla="*/ 9525 h 552450"/>
                <a:gd name="connsiteX125" fmla="*/ 230659 w 568325"/>
                <a:gd name="connsiteY125" fmla="*/ 16669 h 552450"/>
                <a:gd name="connsiteX126" fmla="*/ 223525 w 568325"/>
                <a:gd name="connsiteY126" fmla="*/ 11906 h 552450"/>
                <a:gd name="connsiteX127" fmla="*/ 221148 w 568325"/>
                <a:gd name="connsiteY127" fmla="*/ 9525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56816 w 568325"/>
                <a:gd name="connsiteY118" fmla="*/ 0 h 552450"/>
                <a:gd name="connsiteX119" fmla="*/ 256816 w 568325"/>
                <a:gd name="connsiteY119" fmla="*/ 21431 h 552450"/>
                <a:gd name="connsiteX120" fmla="*/ 256816 w 568325"/>
                <a:gd name="connsiteY120" fmla="*/ 0 h 552450"/>
                <a:gd name="connsiteX121" fmla="*/ 221148 w 568325"/>
                <a:gd name="connsiteY121" fmla="*/ 0 h 552450"/>
                <a:gd name="connsiteX122" fmla="*/ 221148 w 568325"/>
                <a:gd name="connsiteY122" fmla="*/ 0 h 552450"/>
                <a:gd name="connsiteX123" fmla="*/ 221148 w 568325"/>
                <a:gd name="connsiteY123" fmla="*/ 1191 h 552450"/>
                <a:gd name="connsiteX124" fmla="*/ 221148 w 568325"/>
                <a:gd name="connsiteY124" fmla="*/ 9525 h 552450"/>
                <a:gd name="connsiteX125" fmla="*/ 230659 w 568325"/>
                <a:gd name="connsiteY125" fmla="*/ 16669 h 552450"/>
                <a:gd name="connsiteX126" fmla="*/ 223525 w 568325"/>
                <a:gd name="connsiteY126" fmla="*/ 11906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56816 w 568325"/>
                <a:gd name="connsiteY118" fmla="*/ 0 h 552450"/>
                <a:gd name="connsiteX119" fmla="*/ 256816 w 568325"/>
                <a:gd name="connsiteY119" fmla="*/ 21431 h 552450"/>
                <a:gd name="connsiteX120" fmla="*/ 256816 w 568325"/>
                <a:gd name="connsiteY120" fmla="*/ 0 h 552450"/>
                <a:gd name="connsiteX121" fmla="*/ 221148 w 568325"/>
                <a:gd name="connsiteY121" fmla="*/ 0 h 552450"/>
                <a:gd name="connsiteX122" fmla="*/ 221148 w 568325"/>
                <a:gd name="connsiteY122" fmla="*/ 0 h 552450"/>
                <a:gd name="connsiteX123" fmla="*/ 221148 w 568325"/>
                <a:gd name="connsiteY123" fmla="*/ 1191 h 552450"/>
                <a:gd name="connsiteX124" fmla="*/ 221148 w 568325"/>
                <a:gd name="connsiteY124" fmla="*/ 9525 h 552450"/>
                <a:gd name="connsiteX125" fmla="*/ 230659 w 568325"/>
                <a:gd name="connsiteY125" fmla="*/ 16669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56816 w 568325"/>
                <a:gd name="connsiteY118" fmla="*/ 0 h 552450"/>
                <a:gd name="connsiteX119" fmla="*/ 256816 w 568325"/>
                <a:gd name="connsiteY119" fmla="*/ 21431 h 552450"/>
                <a:gd name="connsiteX120" fmla="*/ 256816 w 568325"/>
                <a:gd name="connsiteY120" fmla="*/ 0 h 552450"/>
                <a:gd name="connsiteX121" fmla="*/ 221148 w 568325"/>
                <a:gd name="connsiteY121" fmla="*/ 0 h 552450"/>
                <a:gd name="connsiteX122" fmla="*/ 221148 w 568325"/>
                <a:gd name="connsiteY122" fmla="*/ 0 h 552450"/>
                <a:gd name="connsiteX123" fmla="*/ 221148 w 568325"/>
                <a:gd name="connsiteY123" fmla="*/ 1191 h 552450"/>
                <a:gd name="connsiteX124" fmla="*/ 221148 w 568325"/>
                <a:gd name="connsiteY124" fmla="*/ 9525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21148 w 568325"/>
                <a:gd name="connsiteY118" fmla="*/ 0 h 552450"/>
                <a:gd name="connsiteX119" fmla="*/ 221148 w 568325"/>
                <a:gd name="connsiteY119" fmla="*/ 0 h 552450"/>
                <a:gd name="connsiteX120" fmla="*/ 221148 w 568325"/>
                <a:gd name="connsiteY120" fmla="*/ 1191 h 552450"/>
                <a:gd name="connsiteX121" fmla="*/ 221148 w 568325"/>
                <a:gd name="connsiteY121" fmla="*/ 9525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21148 w 568325"/>
                <a:gd name="connsiteY118" fmla="*/ 0 h 552450"/>
                <a:gd name="connsiteX119" fmla="*/ 221148 w 568325"/>
                <a:gd name="connsiteY119" fmla="*/ 0 h 552450"/>
                <a:gd name="connsiteX120" fmla="*/ 221148 w 568325"/>
                <a:gd name="connsiteY120" fmla="*/ 1191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21148 w 568325"/>
                <a:gd name="connsiteY118" fmla="*/ 0 h 552450"/>
                <a:gd name="connsiteX119" fmla="*/ 221148 w 568325"/>
                <a:gd name="connsiteY119" fmla="*/ 0 h 552450"/>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9258 w 568325"/>
                <a:gd name="connsiteY61" fmla="*/ 190500 h 550069"/>
                <a:gd name="connsiteX62" fmla="*/ 209258 w 568325"/>
                <a:gd name="connsiteY62" fmla="*/ 190500 h 550069"/>
                <a:gd name="connsiteX63" fmla="*/ 209258 w 568325"/>
                <a:gd name="connsiteY63" fmla="*/ 240507 h 550069"/>
                <a:gd name="connsiteX64" fmla="*/ 200379 w 568325"/>
                <a:gd name="connsiteY64" fmla="*/ 250232 h 550069"/>
                <a:gd name="connsiteX65" fmla="*/ 209258 w 568325"/>
                <a:gd name="connsiteY65" fmla="*/ 240507 h 550069"/>
                <a:gd name="connsiteX66" fmla="*/ 209258 w 568325"/>
                <a:gd name="connsiteY66" fmla="*/ 190500 h 550069"/>
                <a:gd name="connsiteX67" fmla="*/ 494617 w 568325"/>
                <a:gd name="connsiteY67" fmla="*/ 179461 h 550069"/>
                <a:gd name="connsiteX68" fmla="*/ 516011 w 568325"/>
                <a:gd name="connsiteY68" fmla="*/ 183357 h 550069"/>
                <a:gd name="connsiteX69" fmla="*/ 546924 w 568325"/>
                <a:gd name="connsiteY69" fmla="*/ 192882 h 550069"/>
                <a:gd name="connsiteX70" fmla="*/ 546979 w 568325"/>
                <a:gd name="connsiteY70" fmla="*/ 192992 h 550069"/>
                <a:gd name="connsiteX71" fmla="*/ 546924 w 568325"/>
                <a:gd name="connsiteY71" fmla="*/ 192882 h 550069"/>
                <a:gd name="connsiteX72" fmla="*/ 516011 w 568325"/>
                <a:gd name="connsiteY72" fmla="*/ 183357 h 550069"/>
                <a:gd name="connsiteX73" fmla="*/ 494617 w 568325"/>
                <a:gd name="connsiteY73" fmla="*/ 179461 h 550069"/>
                <a:gd name="connsiteX74" fmla="*/ 460048 w 568325"/>
                <a:gd name="connsiteY74" fmla="*/ 162849 h 550069"/>
                <a:gd name="connsiteX75" fmla="*/ 473208 w 568325"/>
                <a:gd name="connsiteY75" fmla="*/ 173832 h 550069"/>
                <a:gd name="connsiteX76" fmla="*/ 486151 w 568325"/>
                <a:gd name="connsiteY76" fmla="*/ 177535 h 550069"/>
                <a:gd name="connsiteX77" fmla="*/ 473208 w 568325"/>
                <a:gd name="connsiteY77" fmla="*/ 173832 h 550069"/>
                <a:gd name="connsiteX78" fmla="*/ 460048 w 568325"/>
                <a:gd name="connsiteY78" fmla="*/ 162849 h 550069"/>
                <a:gd name="connsiteX79" fmla="*/ 457133 w 568325"/>
                <a:gd name="connsiteY79" fmla="*/ 156497 h 550069"/>
                <a:gd name="connsiteX80" fmla="*/ 458940 w 568325"/>
                <a:gd name="connsiteY80" fmla="*/ 161925 h 550069"/>
                <a:gd name="connsiteX81" fmla="*/ 458940 w 568325"/>
                <a:gd name="connsiteY81" fmla="*/ 161925 h 550069"/>
                <a:gd name="connsiteX82" fmla="*/ 457133 w 568325"/>
                <a:gd name="connsiteY82" fmla="*/ 156497 h 550069"/>
                <a:gd name="connsiteX83" fmla="*/ 440510 w 568325"/>
                <a:gd name="connsiteY83" fmla="*/ 129181 h 550069"/>
                <a:gd name="connsiteX84" fmla="*/ 449726 w 568325"/>
                <a:gd name="connsiteY84" fmla="*/ 138411 h 550069"/>
                <a:gd name="connsiteX85" fmla="*/ 450680 w 568325"/>
                <a:gd name="connsiteY85" fmla="*/ 139366 h 550069"/>
                <a:gd name="connsiteX86" fmla="*/ 449726 w 568325"/>
                <a:gd name="connsiteY86" fmla="*/ 138411 h 550069"/>
                <a:gd name="connsiteX87" fmla="*/ 440510 w 568325"/>
                <a:gd name="connsiteY87" fmla="*/ 129181 h 550069"/>
                <a:gd name="connsiteX88" fmla="*/ 218770 w 568325"/>
                <a:gd name="connsiteY88" fmla="*/ 116682 h 550069"/>
                <a:gd name="connsiteX89" fmla="*/ 233334 w 568325"/>
                <a:gd name="connsiteY89" fmla="*/ 116682 h 550069"/>
                <a:gd name="connsiteX90" fmla="*/ 235415 w 568325"/>
                <a:gd name="connsiteY90" fmla="*/ 116682 h 550069"/>
                <a:gd name="connsiteX91" fmla="*/ 218770 w 568325"/>
                <a:gd name="connsiteY91" fmla="*/ 116682 h 550069"/>
                <a:gd name="connsiteX92" fmla="*/ 218770 w 568325"/>
                <a:gd name="connsiteY92" fmla="*/ 190500 h 550069"/>
                <a:gd name="connsiteX93" fmla="*/ 218770 w 568325"/>
                <a:gd name="connsiteY93" fmla="*/ 116682 h 550069"/>
                <a:gd name="connsiteX94" fmla="*/ 425598 w 568325"/>
                <a:gd name="connsiteY94" fmla="*/ 114249 h 550069"/>
                <a:gd name="connsiteX95" fmla="*/ 430461 w 568325"/>
                <a:gd name="connsiteY95" fmla="*/ 119119 h 550069"/>
                <a:gd name="connsiteX96" fmla="*/ 425598 w 568325"/>
                <a:gd name="connsiteY96" fmla="*/ 114249 h 550069"/>
                <a:gd name="connsiteX97" fmla="*/ 358364 w 568325"/>
                <a:gd name="connsiteY97" fmla="*/ 75143 h 550069"/>
                <a:gd name="connsiteX98" fmla="*/ 368579 w 568325"/>
                <a:gd name="connsiteY98" fmla="*/ 90488 h 550069"/>
                <a:gd name="connsiteX99" fmla="*/ 409004 w 568325"/>
                <a:gd name="connsiteY99" fmla="*/ 97632 h 550069"/>
                <a:gd name="connsiteX100" fmla="*/ 414936 w 568325"/>
                <a:gd name="connsiteY100" fmla="*/ 103572 h 550069"/>
                <a:gd name="connsiteX101" fmla="*/ 409004 w 568325"/>
                <a:gd name="connsiteY101" fmla="*/ 97632 h 550069"/>
                <a:gd name="connsiteX102" fmla="*/ 368579 w 568325"/>
                <a:gd name="connsiteY102" fmla="*/ 90488 h 550069"/>
                <a:gd name="connsiteX103" fmla="*/ 358364 w 568325"/>
                <a:gd name="connsiteY103" fmla="*/ 75143 h 550069"/>
                <a:gd name="connsiteX104" fmla="*/ 254439 w 568325"/>
                <a:gd name="connsiteY104" fmla="*/ 54769 h 550069"/>
                <a:gd name="connsiteX105" fmla="*/ 249683 w 568325"/>
                <a:gd name="connsiteY105" fmla="*/ 50007 h 550069"/>
                <a:gd name="connsiteX106" fmla="*/ 254439 w 568325"/>
                <a:gd name="connsiteY106" fmla="*/ 54769 h 550069"/>
                <a:gd name="connsiteX107" fmla="*/ 254439 w 568325"/>
                <a:gd name="connsiteY107" fmla="*/ 59532 h 550069"/>
                <a:gd name="connsiteX108" fmla="*/ 247305 w 568325"/>
                <a:gd name="connsiteY108" fmla="*/ 69057 h 550069"/>
                <a:gd name="connsiteX109" fmla="*/ 235415 w 568325"/>
                <a:gd name="connsiteY109" fmla="*/ 78582 h 550069"/>
                <a:gd name="connsiteX110" fmla="*/ 254439 w 568325"/>
                <a:gd name="connsiteY110" fmla="*/ 59532 h 550069"/>
                <a:gd name="connsiteX111" fmla="*/ 254439 w 568325"/>
                <a:gd name="connsiteY111" fmla="*/ 54769 h 550069"/>
                <a:gd name="connsiteX112" fmla="*/ 275840 w 568325"/>
                <a:gd name="connsiteY112" fmla="*/ 0 h 550069"/>
                <a:gd name="connsiteX113" fmla="*/ 275840 w 568325"/>
                <a:gd name="connsiteY113" fmla="*/ 0 h 550069"/>
                <a:gd name="connsiteX114" fmla="*/ 275840 w 568325"/>
                <a:gd name="connsiteY114" fmla="*/ 2382 h 550069"/>
                <a:gd name="connsiteX115" fmla="*/ 275840 w 568325"/>
                <a:gd name="connsiteY115" fmla="*/ 19050 h 550069"/>
                <a:gd name="connsiteX116" fmla="*/ 275840 w 568325"/>
                <a:gd name="connsiteY116" fmla="*/ 2382 h 550069"/>
                <a:gd name="connsiteX117" fmla="*/ 275840 w 568325"/>
                <a:gd name="connsiteY117"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9258 w 568325"/>
                <a:gd name="connsiteY61" fmla="*/ 190500 h 550069"/>
                <a:gd name="connsiteX62" fmla="*/ 209258 w 568325"/>
                <a:gd name="connsiteY62" fmla="*/ 190500 h 550069"/>
                <a:gd name="connsiteX63" fmla="*/ 209258 w 568325"/>
                <a:gd name="connsiteY63" fmla="*/ 240507 h 550069"/>
                <a:gd name="connsiteX64" fmla="*/ 200379 w 568325"/>
                <a:gd name="connsiteY64" fmla="*/ 250232 h 550069"/>
                <a:gd name="connsiteX65" fmla="*/ 209258 w 568325"/>
                <a:gd name="connsiteY65" fmla="*/ 240507 h 550069"/>
                <a:gd name="connsiteX66" fmla="*/ 209258 w 568325"/>
                <a:gd name="connsiteY66" fmla="*/ 190500 h 550069"/>
                <a:gd name="connsiteX67" fmla="*/ 494617 w 568325"/>
                <a:gd name="connsiteY67" fmla="*/ 179461 h 550069"/>
                <a:gd name="connsiteX68" fmla="*/ 516011 w 568325"/>
                <a:gd name="connsiteY68" fmla="*/ 183357 h 550069"/>
                <a:gd name="connsiteX69" fmla="*/ 546924 w 568325"/>
                <a:gd name="connsiteY69" fmla="*/ 192882 h 550069"/>
                <a:gd name="connsiteX70" fmla="*/ 546979 w 568325"/>
                <a:gd name="connsiteY70" fmla="*/ 192992 h 550069"/>
                <a:gd name="connsiteX71" fmla="*/ 546924 w 568325"/>
                <a:gd name="connsiteY71" fmla="*/ 192882 h 550069"/>
                <a:gd name="connsiteX72" fmla="*/ 516011 w 568325"/>
                <a:gd name="connsiteY72" fmla="*/ 183357 h 550069"/>
                <a:gd name="connsiteX73" fmla="*/ 494617 w 568325"/>
                <a:gd name="connsiteY73" fmla="*/ 179461 h 550069"/>
                <a:gd name="connsiteX74" fmla="*/ 460048 w 568325"/>
                <a:gd name="connsiteY74" fmla="*/ 162849 h 550069"/>
                <a:gd name="connsiteX75" fmla="*/ 473208 w 568325"/>
                <a:gd name="connsiteY75" fmla="*/ 173832 h 550069"/>
                <a:gd name="connsiteX76" fmla="*/ 486151 w 568325"/>
                <a:gd name="connsiteY76" fmla="*/ 177535 h 550069"/>
                <a:gd name="connsiteX77" fmla="*/ 473208 w 568325"/>
                <a:gd name="connsiteY77" fmla="*/ 173832 h 550069"/>
                <a:gd name="connsiteX78" fmla="*/ 460048 w 568325"/>
                <a:gd name="connsiteY78" fmla="*/ 162849 h 550069"/>
                <a:gd name="connsiteX79" fmla="*/ 457133 w 568325"/>
                <a:gd name="connsiteY79" fmla="*/ 156497 h 550069"/>
                <a:gd name="connsiteX80" fmla="*/ 458940 w 568325"/>
                <a:gd name="connsiteY80" fmla="*/ 161925 h 550069"/>
                <a:gd name="connsiteX81" fmla="*/ 458940 w 568325"/>
                <a:gd name="connsiteY81" fmla="*/ 161925 h 550069"/>
                <a:gd name="connsiteX82" fmla="*/ 457133 w 568325"/>
                <a:gd name="connsiteY82" fmla="*/ 156497 h 550069"/>
                <a:gd name="connsiteX83" fmla="*/ 440510 w 568325"/>
                <a:gd name="connsiteY83" fmla="*/ 129181 h 550069"/>
                <a:gd name="connsiteX84" fmla="*/ 449726 w 568325"/>
                <a:gd name="connsiteY84" fmla="*/ 138411 h 550069"/>
                <a:gd name="connsiteX85" fmla="*/ 450680 w 568325"/>
                <a:gd name="connsiteY85" fmla="*/ 139366 h 550069"/>
                <a:gd name="connsiteX86" fmla="*/ 449726 w 568325"/>
                <a:gd name="connsiteY86" fmla="*/ 138411 h 550069"/>
                <a:gd name="connsiteX87" fmla="*/ 440510 w 568325"/>
                <a:gd name="connsiteY87" fmla="*/ 129181 h 550069"/>
                <a:gd name="connsiteX88" fmla="*/ 218770 w 568325"/>
                <a:gd name="connsiteY88" fmla="*/ 116682 h 550069"/>
                <a:gd name="connsiteX89" fmla="*/ 233334 w 568325"/>
                <a:gd name="connsiteY89" fmla="*/ 116682 h 550069"/>
                <a:gd name="connsiteX90" fmla="*/ 235415 w 568325"/>
                <a:gd name="connsiteY90" fmla="*/ 116682 h 550069"/>
                <a:gd name="connsiteX91" fmla="*/ 218770 w 568325"/>
                <a:gd name="connsiteY91" fmla="*/ 116682 h 550069"/>
                <a:gd name="connsiteX92" fmla="*/ 218770 w 568325"/>
                <a:gd name="connsiteY92" fmla="*/ 190500 h 550069"/>
                <a:gd name="connsiteX93" fmla="*/ 218770 w 568325"/>
                <a:gd name="connsiteY93" fmla="*/ 116682 h 550069"/>
                <a:gd name="connsiteX94" fmla="*/ 425598 w 568325"/>
                <a:gd name="connsiteY94" fmla="*/ 114249 h 550069"/>
                <a:gd name="connsiteX95" fmla="*/ 430461 w 568325"/>
                <a:gd name="connsiteY95" fmla="*/ 119119 h 550069"/>
                <a:gd name="connsiteX96" fmla="*/ 425598 w 568325"/>
                <a:gd name="connsiteY96" fmla="*/ 114249 h 550069"/>
                <a:gd name="connsiteX97" fmla="*/ 358364 w 568325"/>
                <a:gd name="connsiteY97" fmla="*/ 75143 h 550069"/>
                <a:gd name="connsiteX98" fmla="*/ 368579 w 568325"/>
                <a:gd name="connsiteY98" fmla="*/ 90488 h 550069"/>
                <a:gd name="connsiteX99" fmla="*/ 409004 w 568325"/>
                <a:gd name="connsiteY99" fmla="*/ 97632 h 550069"/>
                <a:gd name="connsiteX100" fmla="*/ 414936 w 568325"/>
                <a:gd name="connsiteY100" fmla="*/ 103572 h 550069"/>
                <a:gd name="connsiteX101" fmla="*/ 409004 w 568325"/>
                <a:gd name="connsiteY101" fmla="*/ 97632 h 550069"/>
                <a:gd name="connsiteX102" fmla="*/ 368579 w 568325"/>
                <a:gd name="connsiteY102" fmla="*/ 90488 h 550069"/>
                <a:gd name="connsiteX103" fmla="*/ 358364 w 568325"/>
                <a:gd name="connsiteY103" fmla="*/ 75143 h 550069"/>
                <a:gd name="connsiteX104" fmla="*/ 254439 w 568325"/>
                <a:gd name="connsiteY104" fmla="*/ 59532 h 550069"/>
                <a:gd name="connsiteX105" fmla="*/ 249683 w 568325"/>
                <a:gd name="connsiteY105" fmla="*/ 50007 h 550069"/>
                <a:gd name="connsiteX106" fmla="*/ 254439 w 568325"/>
                <a:gd name="connsiteY106" fmla="*/ 54769 h 550069"/>
                <a:gd name="connsiteX107" fmla="*/ 254439 w 568325"/>
                <a:gd name="connsiteY107" fmla="*/ 59532 h 550069"/>
                <a:gd name="connsiteX108" fmla="*/ 247305 w 568325"/>
                <a:gd name="connsiteY108" fmla="*/ 69057 h 550069"/>
                <a:gd name="connsiteX109" fmla="*/ 235415 w 568325"/>
                <a:gd name="connsiteY109" fmla="*/ 78582 h 550069"/>
                <a:gd name="connsiteX110" fmla="*/ 254439 w 568325"/>
                <a:gd name="connsiteY110" fmla="*/ 59532 h 550069"/>
                <a:gd name="connsiteX111" fmla="*/ 275840 w 568325"/>
                <a:gd name="connsiteY111" fmla="*/ 0 h 550069"/>
                <a:gd name="connsiteX112" fmla="*/ 275840 w 568325"/>
                <a:gd name="connsiteY112" fmla="*/ 0 h 550069"/>
                <a:gd name="connsiteX113" fmla="*/ 275840 w 568325"/>
                <a:gd name="connsiteY113" fmla="*/ 2382 h 550069"/>
                <a:gd name="connsiteX114" fmla="*/ 275840 w 568325"/>
                <a:gd name="connsiteY114" fmla="*/ 19050 h 550069"/>
                <a:gd name="connsiteX115" fmla="*/ 275840 w 568325"/>
                <a:gd name="connsiteY115" fmla="*/ 2382 h 550069"/>
                <a:gd name="connsiteX116" fmla="*/ 275840 w 568325"/>
                <a:gd name="connsiteY116"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9258 w 568325"/>
                <a:gd name="connsiteY61" fmla="*/ 190500 h 550069"/>
                <a:gd name="connsiteX62" fmla="*/ 209258 w 568325"/>
                <a:gd name="connsiteY62" fmla="*/ 190500 h 550069"/>
                <a:gd name="connsiteX63" fmla="*/ 209258 w 568325"/>
                <a:gd name="connsiteY63" fmla="*/ 240507 h 550069"/>
                <a:gd name="connsiteX64" fmla="*/ 200379 w 568325"/>
                <a:gd name="connsiteY64" fmla="*/ 250232 h 550069"/>
                <a:gd name="connsiteX65" fmla="*/ 209258 w 568325"/>
                <a:gd name="connsiteY65" fmla="*/ 240507 h 550069"/>
                <a:gd name="connsiteX66" fmla="*/ 209258 w 568325"/>
                <a:gd name="connsiteY66" fmla="*/ 190500 h 550069"/>
                <a:gd name="connsiteX67" fmla="*/ 494617 w 568325"/>
                <a:gd name="connsiteY67" fmla="*/ 179461 h 550069"/>
                <a:gd name="connsiteX68" fmla="*/ 516011 w 568325"/>
                <a:gd name="connsiteY68" fmla="*/ 183357 h 550069"/>
                <a:gd name="connsiteX69" fmla="*/ 546924 w 568325"/>
                <a:gd name="connsiteY69" fmla="*/ 192882 h 550069"/>
                <a:gd name="connsiteX70" fmla="*/ 546979 w 568325"/>
                <a:gd name="connsiteY70" fmla="*/ 192992 h 550069"/>
                <a:gd name="connsiteX71" fmla="*/ 546924 w 568325"/>
                <a:gd name="connsiteY71" fmla="*/ 192882 h 550069"/>
                <a:gd name="connsiteX72" fmla="*/ 516011 w 568325"/>
                <a:gd name="connsiteY72" fmla="*/ 183357 h 550069"/>
                <a:gd name="connsiteX73" fmla="*/ 494617 w 568325"/>
                <a:gd name="connsiteY73" fmla="*/ 179461 h 550069"/>
                <a:gd name="connsiteX74" fmla="*/ 460048 w 568325"/>
                <a:gd name="connsiteY74" fmla="*/ 162849 h 550069"/>
                <a:gd name="connsiteX75" fmla="*/ 473208 w 568325"/>
                <a:gd name="connsiteY75" fmla="*/ 173832 h 550069"/>
                <a:gd name="connsiteX76" fmla="*/ 486151 w 568325"/>
                <a:gd name="connsiteY76" fmla="*/ 177535 h 550069"/>
                <a:gd name="connsiteX77" fmla="*/ 473208 w 568325"/>
                <a:gd name="connsiteY77" fmla="*/ 173832 h 550069"/>
                <a:gd name="connsiteX78" fmla="*/ 460048 w 568325"/>
                <a:gd name="connsiteY78" fmla="*/ 162849 h 550069"/>
                <a:gd name="connsiteX79" fmla="*/ 457133 w 568325"/>
                <a:gd name="connsiteY79" fmla="*/ 156497 h 550069"/>
                <a:gd name="connsiteX80" fmla="*/ 458940 w 568325"/>
                <a:gd name="connsiteY80" fmla="*/ 161925 h 550069"/>
                <a:gd name="connsiteX81" fmla="*/ 458940 w 568325"/>
                <a:gd name="connsiteY81" fmla="*/ 161925 h 550069"/>
                <a:gd name="connsiteX82" fmla="*/ 457133 w 568325"/>
                <a:gd name="connsiteY82" fmla="*/ 156497 h 550069"/>
                <a:gd name="connsiteX83" fmla="*/ 440510 w 568325"/>
                <a:gd name="connsiteY83" fmla="*/ 129181 h 550069"/>
                <a:gd name="connsiteX84" fmla="*/ 449726 w 568325"/>
                <a:gd name="connsiteY84" fmla="*/ 138411 h 550069"/>
                <a:gd name="connsiteX85" fmla="*/ 450680 w 568325"/>
                <a:gd name="connsiteY85" fmla="*/ 139366 h 550069"/>
                <a:gd name="connsiteX86" fmla="*/ 449726 w 568325"/>
                <a:gd name="connsiteY86" fmla="*/ 138411 h 550069"/>
                <a:gd name="connsiteX87" fmla="*/ 440510 w 568325"/>
                <a:gd name="connsiteY87" fmla="*/ 129181 h 550069"/>
                <a:gd name="connsiteX88" fmla="*/ 218770 w 568325"/>
                <a:gd name="connsiteY88" fmla="*/ 116682 h 550069"/>
                <a:gd name="connsiteX89" fmla="*/ 233334 w 568325"/>
                <a:gd name="connsiteY89" fmla="*/ 116682 h 550069"/>
                <a:gd name="connsiteX90" fmla="*/ 235415 w 568325"/>
                <a:gd name="connsiteY90" fmla="*/ 116682 h 550069"/>
                <a:gd name="connsiteX91" fmla="*/ 218770 w 568325"/>
                <a:gd name="connsiteY91" fmla="*/ 116682 h 550069"/>
                <a:gd name="connsiteX92" fmla="*/ 218770 w 568325"/>
                <a:gd name="connsiteY92" fmla="*/ 116682 h 550069"/>
                <a:gd name="connsiteX93" fmla="*/ 425598 w 568325"/>
                <a:gd name="connsiteY93" fmla="*/ 114249 h 550069"/>
                <a:gd name="connsiteX94" fmla="*/ 430461 w 568325"/>
                <a:gd name="connsiteY94" fmla="*/ 119119 h 550069"/>
                <a:gd name="connsiteX95" fmla="*/ 425598 w 568325"/>
                <a:gd name="connsiteY95" fmla="*/ 114249 h 550069"/>
                <a:gd name="connsiteX96" fmla="*/ 358364 w 568325"/>
                <a:gd name="connsiteY96" fmla="*/ 75143 h 550069"/>
                <a:gd name="connsiteX97" fmla="*/ 368579 w 568325"/>
                <a:gd name="connsiteY97" fmla="*/ 90488 h 550069"/>
                <a:gd name="connsiteX98" fmla="*/ 409004 w 568325"/>
                <a:gd name="connsiteY98" fmla="*/ 97632 h 550069"/>
                <a:gd name="connsiteX99" fmla="*/ 414936 w 568325"/>
                <a:gd name="connsiteY99" fmla="*/ 103572 h 550069"/>
                <a:gd name="connsiteX100" fmla="*/ 409004 w 568325"/>
                <a:gd name="connsiteY100" fmla="*/ 97632 h 550069"/>
                <a:gd name="connsiteX101" fmla="*/ 368579 w 568325"/>
                <a:gd name="connsiteY101" fmla="*/ 90488 h 550069"/>
                <a:gd name="connsiteX102" fmla="*/ 358364 w 568325"/>
                <a:gd name="connsiteY102" fmla="*/ 75143 h 550069"/>
                <a:gd name="connsiteX103" fmla="*/ 254439 w 568325"/>
                <a:gd name="connsiteY103" fmla="*/ 59532 h 550069"/>
                <a:gd name="connsiteX104" fmla="*/ 249683 w 568325"/>
                <a:gd name="connsiteY104" fmla="*/ 50007 h 550069"/>
                <a:gd name="connsiteX105" fmla="*/ 254439 w 568325"/>
                <a:gd name="connsiteY105" fmla="*/ 54769 h 550069"/>
                <a:gd name="connsiteX106" fmla="*/ 254439 w 568325"/>
                <a:gd name="connsiteY106" fmla="*/ 59532 h 550069"/>
                <a:gd name="connsiteX107" fmla="*/ 247305 w 568325"/>
                <a:gd name="connsiteY107" fmla="*/ 69057 h 550069"/>
                <a:gd name="connsiteX108" fmla="*/ 235415 w 568325"/>
                <a:gd name="connsiteY108" fmla="*/ 78582 h 550069"/>
                <a:gd name="connsiteX109" fmla="*/ 254439 w 568325"/>
                <a:gd name="connsiteY109" fmla="*/ 59532 h 550069"/>
                <a:gd name="connsiteX110" fmla="*/ 275840 w 568325"/>
                <a:gd name="connsiteY110" fmla="*/ 0 h 550069"/>
                <a:gd name="connsiteX111" fmla="*/ 275840 w 568325"/>
                <a:gd name="connsiteY111" fmla="*/ 0 h 550069"/>
                <a:gd name="connsiteX112" fmla="*/ 275840 w 568325"/>
                <a:gd name="connsiteY112" fmla="*/ 2382 h 550069"/>
                <a:gd name="connsiteX113" fmla="*/ 275840 w 568325"/>
                <a:gd name="connsiteY113" fmla="*/ 19050 h 550069"/>
                <a:gd name="connsiteX114" fmla="*/ 275840 w 568325"/>
                <a:gd name="connsiteY114" fmla="*/ 2382 h 550069"/>
                <a:gd name="connsiteX115" fmla="*/ 275840 w 568325"/>
                <a:gd name="connsiteY115"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9258 w 568325"/>
                <a:gd name="connsiteY61" fmla="*/ 190500 h 550069"/>
                <a:gd name="connsiteX62" fmla="*/ 209258 w 568325"/>
                <a:gd name="connsiteY62" fmla="*/ 190500 h 550069"/>
                <a:gd name="connsiteX63" fmla="*/ 209258 w 568325"/>
                <a:gd name="connsiteY63" fmla="*/ 240507 h 550069"/>
                <a:gd name="connsiteX64" fmla="*/ 200379 w 568325"/>
                <a:gd name="connsiteY64" fmla="*/ 250232 h 550069"/>
                <a:gd name="connsiteX65" fmla="*/ 209258 w 568325"/>
                <a:gd name="connsiteY65" fmla="*/ 190500 h 550069"/>
                <a:gd name="connsiteX66" fmla="*/ 494617 w 568325"/>
                <a:gd name="connsiteY66" fmla="*/ 179461 h 550069"/>
                <a:gd name="connsiteX67" fmla="*/ 516011 w 568325"/>
                <a:gd name="connsiteY67" fmla="*/ 183357 h 550069"/>
                <a:gd name="connsiteX68" fmla="*/ 546924 w 568325"/>
                <a:gd name="connsiteY68" fmla="*/ 192882 h 550069"/>
                <a:gd name="connsiteX69" fmla="*/ 546979 w 568325"/>
                <a:gd name="connsiteY69" fmla="*/ 192992 h 550069"/>
                <a:gd name="connsiteX70" fmla="*/ 546924 w 568325"/>
                <a:gd name="connsiteY70" fmla="*/ 192882 h 550069"/>
                <a:gd name="connsiteX71" fmla="*/ 516011 w 568325"/>
                <a:gd name="connsiteY71" fmla="*/ 183357 h 550069"/>
                <a:gd name="connsiteX72" fmla="*/ 494617 w 568325"/>
                <a:gd name="connsiteY72" fmla="*/ 179461 h 550069"/>
                <a:gd name="connsiteX73" fmla="*/ 460048 w 568325"/>
                <a:gd name="connsiteY73" fmla="*/ 162849 h 550069"/>
                <a:gd name="connsiteX74" fmla="*/ 473208 w 568325"/>
                <a:gd name="connsiteY74" fmla="*/ 173832 h 550069"/>
                <a:gd name="connsiteX75" fmla="*/ 486151 w 568325"/>
                <a:gd name="connsiteY75" fmla="*/ 177535 h 550069"/>
                <a:gd name="connsiteX76" fmla="*/ 473208 w 568325"/>
                <a:gd name="connsiteY76" fmla="*/ 173832 h 550069"/>
                <a:gd name="connsiteX77" fmla="*/ 460048 w 568325"/>
                <a:gd name="connsiteY77" fmla="*/ 162849 h 550069"/>
                <a:gd name="connsiteX78" fmla="*/ 457133 w 568325"/>
                <a:gd name="connsiteY78" fmla="*/ 156497 h 550069"/>
                <a:gd name="connsiteX79" fmla="*/ 458940 w 568325"/>
                <a:gd name="connsiteY79" fmla="*/ 161925 h 550069"/>
                <a:gd name="connsiteX80" fmla="*/ 458940 w 568325"/>
                <a:gd name="connsiteY80" fmla="*/ 161925 h 550069"/>
                <a:gd name="connsiteX81" fmla="*/ 457133 w 568325"/>
                <a:gd name="connsiteY81" fmla="*/ 156497 h 550069"/>
                <a:gd name="connsiteX82" fmla="*/ 440510 w 568325"/>
                <a:gd name="connsiteY82" fmla="*/ 129181 h 550069"/>
                <a:gd name="connsiteX83" fmla="*/ 449726 w 568325"/>
                <a:gd name="connsiteY83" fmla="*/ 138411 h 550069"/>
                <a:gd name="connsiteX84" fmla="*/ 450680 w 568325"/>
                <a:gd name="connsiteY84" fmla="*/ 139366 h 550069"/>
                <a:gd name="connsiteX85" fmla="*/ 449726 w 568325"/>
                <a:gd name="connsiteY85" fmla="*/ 138411 h 550069"/>
                <a:gd name="connsiteX86" fmla="*/ 440510 w 568325"/>
                <a:gd name="connsiteY86" fmla="*/ 129181 h 550069"/>
                <a:gd name="connsiteX87" fmla="*/ 218770 w 568325"/>
                <a:gd name="connsiteY87" fmla="*/ 116682 h 550069"/>
                <a:gd name="connsiteX88" fmla="*/ 233334 w 568325"/>
                <a:gd name="connsiteY88" fmla="*/ 116682 h 550069"/>
                <a:gd name="connsiteX89" fmla="*/ 235415 w 568325"/>
                <a:gd name="connsiteY89" fmla="*/ 116682 h 550069"/>
                <a:gd name="connsiteX90" fmla="*/ 218770 w 568325"/>
                <a:gd name="connsiteY90" fmla="*/ 116682 h 550069"/>
                <a:gd name="connsiteX91" fmla="*/ 218770 w 568325"/>
                <a:gd name="connsiteY91" fmla="*/ 116682 h 550069"/>
                <a:gd name="connsiteX92" fmla="*/ 425598 w 568325"/>
                <a:gd name="connsiteY92" fmla="*/ 114249 h 550069"/>
                <a:gd name="connsiteX93" fmla="*/ 430461 w 568325"/>
                <a:gd name="connsiteY93" fmla="*/ 119119 h 550069"/>
                <a:gd name="connsiteX94" fmla="*/ 425598 w 568325"/>
                <a:gd name="connsiteY94" fmla="*/ 114249 h 550069"/>
                <a:gd name="connsiteX95" fmla="*/ 358364 w 568325"/>
                <a:gd name="connsiteY95" fmla="*/ 75143 h 550069"/>
                <a:gd name="connsiteX96" fmla="*/ 368579 w 568325"/>
                <a:gd name="connsiteY96" fmla="*/ 90488 h 550069"/>
                <a:gd name="connsiteX97" fmla="*/ 409004 w 568325"/>
                <a:gd name="connsiteY97" fmla="*/ 97632 h 550069"/>
                <a:gd name="connsiteX98" fmla="*/ 414936 w 568325"/>
                <a:gd name="connsiteY98" fmla="*/ 103572 h 550069"/>
                <a:gd name="connsiteX99" fmla="*/ 409004 w 568325"/>
                <a:gd name="connsiteY99" fmla="*/ 97632 h 550069"/>
                <a:gd name="connsiteX100" fmla="*/ 368579 w 568325"/>
                <a:gd name="connsiteY100" fmla="*/ 90488 h 550069"/>
                <a:gd name="connsiteX101" fmla="*/ 358364 w 568325"/>
                <a:gd name="connsiteY101" fmla="*/ 75143 h 550069"/>
                <a:gd name="connsiteX102" fmla="*/ 254439 w 568325"/>
                <a:gd name="connsiteY102" fmla="*/ 59532 h 550069"/>
                <a:gd name="connsiteX103" fmla="*/ 249683 w 568325"/>
                <a:gd name="connsiteY103" fmla="*/ 50007 h 550069"/>
                <a:gd name="connsiteX104" fmla="*/ 254439 w 568325"/>
                <a:gd name="connsiteY104" fmla="*/ 54769 h 550069"/>
                <a:gd name="connsiteX105" fmla="*/ 254439 w 568325"/>
                <a:gd name="connsiteY105" fmla="*/ 59532 h 550069"/>
                <a:gd name="connsiteX106" fmla="*/ 247305 w 568325"/>
                <a:gd name="connsiteY106" fmla="*/ 69057 h 550069"/>
                <a:gd name="connsiteX107" fmla="*/ 235415 w 568325"/>
                <a:gd name="connsiteY107" fmla="*/ 78582 h 550069"/>
                <a:gd name="connsiteX108" fmla="*/ 254439 w 568325"/>
                <a:gd name="connsiteY108" fmla="*/ 59532 h 550069"/>
                <a:gd name="connsiteX109" fmla="*/ 275840 w 568325"/>
                <a:gd name="connsiteY109" fmla="*/ 0 h 550069"/>
                <a:gd name="connsiteX110" fmla="*/ 275840 w 568325"/>
                <a:gd name="connsiteY110" fmla="*/ 0 h 550069"/>
                <a:gd name="connsiteX111" fmla="*/ 275840 w 568325"/>
                <a:gd name="connsiteY111" fmla="*/ 2382 h 550069"/>
                <a:gd name="connsiteX112" fmla="*/ 275840 w 568325"/>
                <a:gd name="connsiteY112" fmla="*/ 19050 h 550069"/>
                <a:gd name="connsiteX113" fmla="*/ 275840 w 568325"/>
                <a:gd name="connsiteY113" fmla="*/ 2382 h 550069"/>
                <a:gd name="connsiteX114" fmla="*/ 275840 w 568325"/>
                <a:gd name="connsiteY114"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0379 w 568325"/>
                <a:gd name="connsiteY61" fmla="*/ 250232 h 550069"/>
                <a:gd name="connsiteX62" fmla="*/ 209258 w 568325"/>
                <a:gd name="connsiteY62" fmla="*/ 190500 h 550069"/>
                <a:gd name="connsiteX63" fmla="*/ 209258 w 568325"/>
                <a:gd name="connsiteY63" fmla="*/ 240507 h 550069"/>
                <a:gd name="connsiteX64" fmla="*/ 200379 w 568325"/>
                <a:gd name="connsiteY64" fmla="*/ 250232 h 550069"/>
                <a:gd name="connsiteX65" fmla="*/ 494617 w 568325"/>
                <a:gd name="connsiteY65" fmla="*/ 179461 h 550069"/>
                <a:gd name="connsiteX66" fmla="*/ 516011 w 568325"/>
                <a:gd name="connsiteY66" fmla="*/ 183357 h 550069"/>
                <a:gd name="connsiteX67" fmla="*/ 546924 w 568325"/>
                <a:gd name="connsiteY67" fmla="*/ 192882 h 550069"/>
                <a:gd name="connsiteX68" fmla="*/ 546979 w 568325"/>
                <a:gd name="connsiteY68" fmla="*/ 192992 h 550069"/>
                <a:gd name="connsiteX69" fmla="*/ 546924 w 568325"/>
                <a:gd name="connsiteY69" fmla="*/ 192882 h 550069"/>
                <a:gd name="connsiteX70" fmla="*/ 516011 w 568325"/>
                <a:gd name="connsiteY70" fmla="*/ 183357 h 550069"/>
                <a:gd name="connsiteX71" fmla="*/ 494617 w 568325"/>
                <a:gd name="connsiteY71" fmla="*/ 179461 h 550069"/>
                <a:gd name="connsiteX72" fmla="*/ 460048 w 568325"/>
                <a:gd name="connsiteY72" fmla="*/ 162849 h 550069"/>
                <a:gd name="connsiteX73" fmla="*/ 473208 w 568325"/>
                <a:gd name="connsiteY73" fmla="*/ 173832 h 550069"/>
                <a:gd name="connsiteX74" fmla="*/ 486151 w 568325"/>
                <a:gd name="connsiteY74" fmla="*/ 177535 h 550069"/>
                <a:gd name="connsiteX75" fmla="*/ 473208 w 568325"/>
                <a:gd name="connsiteY75" fmla="*/ 173832 h 550069"/>
                <a:gd name="connsiteX76" fmla="*/ 460048 w 568325"/>
                <a:gd name="connsiteY76" fmla="*/ 162849 h 550069"/>
                <a:gd name="connsiteX77" fmla="*/ 457133 w 568325"/>
                <a:gd name="connsiteY77" fmla="*/ 156497 h 550069"/>
                <a:gd name="connsiteX78" fmla="*/ 458940 w 568325"/>
                <a:gd name="connsiteY78" fmla="*/ 161925 h 550069"/>
                <a:gd name="connsiteX79" fmla="*/ 458940 w 568325"/>
                <a:gd name="connsiteY79" fmla="*/ 161925 h 550069"/>
                <a:gd name="connsiteX80" fmla="*/ 457133 w 568325"/>
                <a:gd name="connsiteY80" fmla="*/ 156497 h 550069"/>
                <a:gd name="connsiteX81" fmla="*/ 440510 w 568325"/>
                <a:gd name="connsiteY81" fmla="*/ 129181 h 550069"/>
                <a:gd name="connsiteX82" fmla="*/ 449726 w 568325"/>
                <a:gd name="connsiteY82" fmla="*/ 138411 h 550069"/>
                <a:gd name="connsiteX83" fmla="*/ 450680 w 568325"/>
                <a:gd name="connsiteY83" fmla="*/ 139366 h 550069"/>
                <a:gd name="connsiteX84" fmla="*/ 449726 w 568325"/>
                <a:gd name="connsiteY84" fmla="*/ 138411 h 550069"/>
                <a:gd name="connsiteX85" fmla="*/ 440510 w 568325"/>
                <a:gd name="connsiteY85" fmla="*/ 129181 h 550069"/>
                <a:gd name="connsiteX86" fmla="*/ 218770 w 568325"/>
                <a:gd name="connsiteY86" fmla="*/ 116682 h 550069"/>
                <a:gd name="connsiteX87" fmla="*/ 233334 w 568325"/>
                <a:gd name="connsiteY87" fmla="*/ 116682 h 550069"/>
                <a:gd name="connsiteX88" fmla="*/ 235415 w 568325"/>
                <a:gd name="connsiteY88" fmla="*/ 116682 h 550069"/>
                <a:gd name="connsiteX89" fmla="*/ 218770 w 568325"/>
                <a:gd name="connsiteY89" fmla="*/ 116682 h 550069"/>
                <a:gd name="connsiteX90" fmla="*/ 218770 w 568325"/>
                <a:gd name="connsiteY90" fmla="*/ 116682 h 550069"/>
                <a:gd name="connsiteX91" fmla="*/ 425598 w 568325"/>
                <a:gd name="connsiteY91" fmla="*/ 114249 h 550069"/>
                <a:gd name="connsiteX92" fmla="*/ 430461 w 568325"/>
                <a:gd name="connsiteY92" fmla="*/ 119119 h 550069"/>
                <a:gd name="connsiteX93" fmla="*/ 425598 w 568325"/>
                <a:gd name="connsiteY93" fmla="*/ 114249 h 550069"/>
                <a:gd name="connsiteX94" fmla="*/ 358364 w 568325"/>
                <a:gd name="connsiteY94" fmla="*/ 75143 h 550069"/>
                <a:gd name="connsiteX95" fmla="*/ 368579 w 568325"/>
                <a:gd name="connsiteY95" fmla="*/ 90488 h 550069"/>
                <a:gd name="connsiteX96" fmla="*/ 409004 w 568325"/>
                <a:gd name="connsiteY96" fmla="*/ 97632 h 550069"/>
                <a:gd name="connsiteX97" fmla="*/ 414936 w 568325"/>
                <a:gd name="connsiteY97" fmla="*/ 103572 h 550069"/>
                <a:gd name="connsiteX98" fmla="*/ 409004 w 568325"/>
                <a:gd name="connsiteY98" fmla="*/ 97632 h 550069"/>
                <a:gd name="connsiteX99" fmla="*/ 368579 w 568325"/>
                <a:gd name="connsiteY99" fmla="*/ 90488 h 550069"/>
                <a:gd name="connsiteX100" fmla="*/ 358364 w 568325"/>
                <a:gd name="connsiteY100" fmla="*/ 75143 h 550069"/>
                <a:gd name="connsiteX101" fmla="*/ 254439 w 568325"/>
                <a:gd name="connsiteY101" fmla="*/ 59532 h 550069"/>
                <a:gd name="connsiteX102" fmla="*/ 249683 w 568325"/>
                <a:gd name="connsiteY102" fmla="*/ 50007 h 550069"/>
                <a:gd name="connsiteX103" fmla="*/ 254439 w 568325"/>
                <a:gd name="connsiteY103" fmla="*/ 54769 h 550069"/>
                <a:gd name="connsiteX104" fmla="*/ 254439 w 568325"/>
                <a:gd name="connsiteY104" fmla="*/ 59532 h 550069"/>
                <a:gd name="connsiteX105" fmla="*/ 247305 w 568325"/>
                <a:gd name="connsiteY105" fmla="*/ 69057 h 550069"/>
                <a:gd name="connsiteX106" fmla="*/ 235415 w 568325"/>
                <a:gd name="connsiteY106" fmla="*/ 78582 h 550069"/>
                <a:gd name="connsiteX107" fmla="*/ 254439 w 568325"/>
                <a:gd name="connsiteY107" fmla="*/ 59532 h 550069"/>
                <a:gd name="connsiteX108" fmla="*/ 275840 w 568325"/>
                <a:gd name="connsiteY108" fmla="*/ 0 h 550069"/>
                <a:gd name="connsiteX109" fmla="*/ 275840 w 568325"/>
                <a:gd name="connsiteY109" fmla="*/ 0 h 550069"/>
                <a:gd name="connsiteX110" fmla="*/ 275840 w 568325"/>
                <a:gd name="connsiteY110" fmla="*/ 2382 h 550069"/>
                <a:gd name="connsiteX111" fmla="*/ 275840 w 568325"/>
                <a:gd name="connsiteY111" fmla="*/ 19050 h 550069"/>
                <a:gd name="connsiteX112" fmla="*/ 275840 w 568325"/>
                <a:gd name="connsiteY112" fmla="*/ 2382 h 550069"/>
                <a:gd name="connsiteX113" fmla="*/ 275840 w 568325"/>
                <a:gd name="connsiteY113"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0379 w 568325"/>
                <a:gd name="connsiteY61" fmla="*/ 250232 h 550069"/>
                <a:gd name="connsiteX62" fmla="*/ 209258 w 568325"/>
                <a:gd name="connsiteY62" fmla="*/ 240507 h 550069"/>
                <a:gd name="connsiteX63" fmla="*/ 200379 w 568325"/>
                <a:gd name="connsiteY63" fmla="*/ 250232 h 550069"/>
                <a:gd name="connsiteX64" fmla="*/ 494617 w 568325"/>
                <a:gd name="connsiteY64" fmla="*/ 179461 h 550069"/>
                <a:gd name="connsiteX65" fmla="*/ 516011 w 568325"/>
                <a:gd name="connsiteY65" fmla="*/ 183357 h 550069"/>
                <a:gd name="connsiteX66" fmla="*/ 546924 w 568325"/>
                <a:gd name="connsiteY66" fmla="*/ 192882 h 550069"/>
                <a:gd name="connsiteX67" fmla="*/ 546979 w 568325"/>
                <a:gd name="connsiteY67" fmla="*/ 192992 h 550069"/>
                <a:gd name="connsiteX68" fmla="*/ 546924 w 568325"/>
                <a:gd name="connsiteY68" fmla="*/ 192882 h 550069"/>
                <a:gd name="connsiteX69" fmla="*/ 516011 w 568325"/>
                <a:gd name="connsiteY69" fmla="*/ 183357 h 550069"/>
                <a:gd name="connsiteX70" fmla="*/ 494617 w 568325"/>
                <a:gd name="connsiteY70" fmla="*/ 179461 h 550069"/>
                <a:gd name="connsiteX71" fmla="*/ 460048 w 568325"/>
                <a:gd name="connsiteY71" fmla="*/ 162849 h 550069"/>
                <a:gd name="connsiteX72" fmla="*/ 473208 w 568325"/>
                <a:gd name="connsiteY72" fmla="*/ 173832 h 550069"/>
                <a:gd name="connsiteX73" fmla="*/ 486151 w 568325"/>
                <a:gd name="connsiteY73" fmla="*/ 177535 h 550069"/>
                <a:gd name="connsiteX74" fmla="*/ 473208 w 568325"/>
                <a:gd name="connsiteY74" fmla="*/ 173832 h 550069"/>
                <a:gd name="connsiteX75" fmla="*/ 460048 w 568325"/>
                <a:gd name="connsiteY75" fmla="*/ 162849 h 550069"/>
                <a:gd name="connsiteX76" fmla="*/ 457133 w 568325"/>
                <a:gd name="connsiteY76" fmla="*/ 156497 h 550069"/>
                <a:gd name="connsiteX77" fmla="*/ 458940 w 568325"/>
                <a:gd name="connsiteY77" fmla="*/ 161925 h 550069"/>
                <a:gd name="connsiteX78" fmla="*/ 458940 w 568325"/>
                <a:gd name="connsiteY78" fmla="*/ 161925 h 550069"/>
                <a:gd name="connsiteX79" fmla="*/ 457133 w 568325"/>
                <a:gd name="connsiteY79" fmla="*/ 156497 h 550069"/>
                <a:gd name="connsiteX80" fmla="*/ 440510 w 568325"/>
                <a:gd name="connsiteY80" fmla="*/ 129181 h 550069"/>
                <a:gd name="connsiteX81" fmla="*/ 449726 w 568325"/>
                <a:gd name="connsiteY81" fmla="*/ 138411 h 550069"/>
                <a:gd name="connsiteX82" fmla="*/ 450680 w 568325"/>
                <a:gd name="connsiteY82" fmla="*/ 139366 h 550069"/>
                <a:gd name="connsiteX83" fmla="*/ 449726 w 568325"/>
                <a:gd name="connsiteY83" fmla="*/ 138411 h 550069"/>
                <a:gd name="connsiteX84" fmla="*/ 440510 w 568325"/>
                <a:gd name="connsiteY84" fmla="*/ 129181 h 550069"/>
                <a:gd name="connsiteX85" fmla="*/ 218770 w 568325"/>
                <a:gd name="connsiteY85" fmla="*/ 116682 h 550069"/>
                <a:gd name="connsiteX86" fmla="*/ 233334 w 568325"/>
                <a:gd name="connsiteY86" fmla="*/ 116682 h 550069"/>
                <a:gd name="connsiteX87" fmla="*/ 235415 w 568325"/>
                <a:gd name="connsiteY87" fmla="*/ 116682 h 550069"/>
                <a:gd name="connsiteX88" fmla="*/ 218770 w 568325"/>
                <a:gd name="connsiteY88" fmla="*/ 116682 h 550069"/>
                <a:gd name="connsiteX89" fmla="*/ 218770 w 568325"/>
                <a:gd name="connsiteY89" fmla="*/ 116682 h 550069"/>
                <a:gd name="connsiteX90" fmla="*/ 425598 w 568325"/>
                <a:gd name="connsiteY90" fmla="*/ 114249 h 550069"/>
                <a:gd name="connsiteX91" fmla="*/ 430461 w 568325"/>
                <a:gd name="connsiteY91" fmla="*/ 119119 h 550069"/>
                <a:gd name="connsiteX92" fmla="*/ 425598 w 568325"/>
                <a:gd name="connsiteY92" fmla="*/ 114249 h 550069"/>
                <a:gd name="connsiteX93" fmla="*/ 358364 w 568325"/>
                <a:gd name="connsiteY93" fmla="*/ 75143 h 550069"/>
                <a:gd name="connsiteX94" fmla="*/ 368579 w 568325"/>
                <a:gd name="connsiteY94" fmla="*/ 90488 h 550069"/>
                <a:gd name="connsiteX95" fmla="*/ 409004 w 568325"/>
                <a:gd name="connsiteY95" fmla="*/ 97632 h 550069"/>
                <a:gd name="connsiteX96" fmla="*/ 414936 w 568325"/>
                <a:gd name="connsiteY96" fmla="*/ 103572 h 550069"/>
                <a:gd name="connsiteX97" fmla="*/ 409004 w 568325"/>
                <a:gd name="connsiteY97" fmla="*/ 97632 h 550069"/>
                <a:gd name="connsiteX98" fmla="*/ 368579 w 568325"/>
                <a:gd name="connsiteY98" fmla="*/ 90488 h 550069"/>
                <a:gd name="connsiteX99" fmla="*/ 358364 w 568325"/>
                <a:gd name="connsiteY99" fmla="*/ 75143 h 550069"/>
                <a:gd name="connsiteX100" fmla="*/ 254439 w 568325"/>
                <a:gd name="connsiteY100" fmla="*/ 59532 h 550069"/>
                <a:gd name="connsiteX101" fmla="*/ 249683 w 568325"/>
                <a:gd name="connsiteY101" fmla="*/ 50007 h 550069"/>
                <a:gd name="connsiteX102" fmla="*/ 254439 w 568325"/>
                <a:gd name="connsiteY102" fmla="*/ 54769 h 550069"/>
                <a:gd name="connsiteX103" fmla="*/ 254439 w 568325"/>
                <a:gd name="connsiteY103" fmla="*/ 59532 h 550069"/>
                <a:gd name="connsiteX104" fmla="*/ 247305 w 568325"/>
                <a:gd name="connsiteY104" fmla="*/ 69057 h 550069"/>
                <a:gd name="connsiteX105" fmla="*/ 235415 w 568325"/>
                <a:gd name="connsiteY105" fmla="*/ 78582 h 550069"/>
                <a:gd name="connsiteX106" fmla="*/ 254439 w 568325"/>
                <a:gd name="connsiteY106" fmla="*/ 59532 h 550069"/>
                <a:gd name="connsiteX107" fmla="*/ 275840 w 568325"/>
                <a:gd name="connsiteY107" fmla="*/ 0 h 550069"/>
                <a:gd name="connsiteX108" fmla="*/ 275840 w 568325"/>
                <a:gd name="connsiteY108" fmla="*/ 0 h 550069"/>
                <a:gd name="connsiteX109" fmla="*/ 275840 w 568325"/>
                <a:gd name="connsiteY109" fmla="*/ 2382 h 550069"/>
                <a:gd name="connsiteX110" fmla="*/ 275840 w 568325"/>
                <a:gd name="connsiteY110" fmla="*/ 19050 h 550069"/>
                <a:gd name="connsiteX111" fmla="*/ 275840 w 568325"/>
                <a:gd name="connsiteY111" fmla="*/ 2382 h 550069"/>
                <a:gd name="connsiteX112" fmla="*/ 275840 w 568325"/>
                <a:gd name="connsiteY112"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494617 w 568325"/>
                <a:gd name="connsiteY61" fmla="*/ 179461 h 550069"/>
                <a:gd name="connsiteX62" fmla="*/ 516011 w 568325"/>
                <a:gd name="connsiteY62" fmla="*/ 183357 h 550069"/>
                <a:gd name="connsiteX63" fmla="*/ 546924 w 568325"/>
                <a:gd name="connsiteY63" fmla="*/ 192882 h 550069"/>
                <a:gd name="connsiteX64" fmla="*/ 546979 w 568325"/>
                <a:gd name="connsiteY64" fmla="*/ 192992 h 550069"/>
                <a:gd name="connsiteX65" fmla="*/ 546924 w 568325"/>
                <a:gd name="connsiteY65" fmla="*/ 192882 h 550069"/>
                <a:gd name="connsiteX66" fmla="*/ 516011 w 568325"/>
                <a:gd name="connsiteY66" fmla="*/ 183357 h 550069"/>
                <a:gd name="connsiteX67" fmla="*/ 494617 w 568325"/>
                <a:gd name="connsiteY67" fmla="*/ 179461 h 550069"/>
                <a:gd name="connsiteX68" fmla="*/ 460048 w 568325"/>
                <a:gd name="connsiteY68" fmla="*/ 162849 h 550069"/>
                <a:gd name="connsiteX69" fmla="*/ 473208 w 568325"/>
                <a:gd name="connsiteY69" fmla="*/ 173832 h 550069"/>
                <a:gd name="connsiteX70" fmla="*/ 486151 w 568325"/>
                <a:gd name="connsiteY70" fmla="*/ 177535 h 550069"/>
                <a:gd name="connsiteX71" fmla="*/ 473208 w 568325"/>
                <a:gd name="connsiteY71" fmla="*/ 173832 h 550069"/>
                <a:gd name="connsiteX72" fmla="*/ 460048 w 568325"/>
                <a:gd name="connsiteY72" fmla="*/ 162849 h 550069"/>
                <a:gd name="connsiteX73" fmla="*/ 457133 w 568325"/>
                <a:gd name="connsiteY73" fmla="*/ 156497 h 550069"/>
                <a:gd name="connsiteX74" fmla="*/ 458940 w 568325"/>
                <a:gd name="connsiteY74" fmla="*/ 161925 h 550069"/>
                <a:gd name="connsiteX75" fmla="*/ 458940 w 568325"/>
                <a:gd name="connsiteY75" fmla="*/ 161925 h 550069"/>
                <a:gd name="connsiteX76" fmla="*/ 457133 w 568325"/>
                <a:gd name="connsiteY76" fmla="*/ 156497 h 550069"/>
                <a:gd name="connsiteX77" fmla="*/ 440510 w 568325"/>
                <a:gd name="connsiteY77" fmla="*/ 129181 h 550069"/>
                <a:gd name="connsiteX78" fmla="*/ 449726 w 568325"/>
                <a:gd name="connsiteY78" fmla="*/ 138411 h 550069"/>
                <a:gd name="connsiteX79" fmla="*/ 450680 w 568325"/>
                <a:gd name="connsiteY79" fmla="*/ 139366 h 550069"/>
                <a:gd name="connsiteX80" fmla="*/ 449726 w 568325"/>
                <a:gd name="connsiteY80" fmla="*/ 138411 h 550069"/>
                <a:gd name="connsiteX81" fmla="*/ 440510 w 568325"/>
                <a:gd name="connsiteY81" fmla="*/ 129181 h 550069"/>
                <a:gd name="connsiteX82" fmla="*/ 218770 w 568325"/>
                <a:gd name="connsiteY82" fmla="*/ 116682 h 550069"/>
                <a:gd name="connsiteX83" fmla="*/ 233334 w 568325"/>
                <a:gd name="connsiteY83" fmla="*/ 116682 h 550069"/>
                <a:gd name="connsiteX84" fmla="*/ 235415 w 568325"/>
                <a:gd name="connsiteY84" fmla="*/ 116682 h 550069"/>
                <a:gd name="connsiteX85" fmla="*/ 218770 w 568325"/>
                <a:gd name="connsiteY85" fmla="*/ 116682 h 550069"/>
                <a:gd name="connsiteX86" fmla="*/ 218770 w 568325"/>
                <a:gd name="connsiteY86" fmla="*/ 116682 h 550069"/>
                <a:gd name="connsiteX87" fmla="*/ 425598 w 568325"/>
                <a:gd name="connsiteY87" fmla="*/ 114249 h 550069"/>
                <a:gd name="connsiteX88" fmla="*/ 430461 w 568325"/>
                <a:gd name="connsiteY88" fmla="*/ 119119 h 550069"/>
                <a:gd name="connsiteX89" fmla="*/ 425598 w 568325"/>
                <a:gd name="connsiteY89" fmla="*/ 114249 h 550069"/>
                <a:gd name="connsiteX90" fmla="*/ 358364 w 568325"/>
                <a:gd name="connsiteY90" fmla="*/ 75143 h 550069"/>
                <a:gd name="connsiteX91" fmla="*/ 368579 w 568325"/>
                <a:gd name="connsiteY91" fmla="*/ 90488 h 550069"/>
                <a:gd name="connsiteX92" fmla="*/ 409004 w 568325"/>
                <a:gd name="connsiteY92" fmla="*/ 97632 h 550069"/>
                <a:gd name="connsiteX93" fmla="*/ 414936 w 568325"/>
                <a:gd name="connsiteY93" fmla="*/ 103572 h 550069"/>
                <a:gd name="connsiteX94" fmla="*/ 409004 w 568325"/>
                <a:gd name="connsiteY94" fmla="*/ 97632 h 550069"/>
                <a:gd name="connsiteX95" fmla="*/ 368579 w 568325"/>
                <a:gd name="connsiteY95" fmla="*/ 90488 h 550069"/>
                <a:gd name="connsiteX96" fmla="*/ 358364 w 568325"/>
                <a:gd name="connsiteY96" fmla="*/ 75143 h 550069"/>
                <a:gd name="connsiteX97" fmla="*/ 254439 w 568325"/>
                <a:gd name="connsiteY97" fmla="*/ 59532 h 550069"/>
                <a:gd name="connsiteX98" fmla="*/ 249683 w 568325"/>
                <a:gd name="connsiteY98" fmla="*/ 50007 h 550069"/>
                <a:gd name="connsiteX99" fmla="*/ 254439 w 568325"/>
                <a:gd name="connsiteY99" fmla="*/ 54769 h 550069"/>
                <a:gd name="connsiteX100" fmla="*/ 254439 w 568325"/>
                <a:gd name="connsiteY100" fmla="*/ 59532 h 550069"/>
                <a:gd name="connsiteX101" fmla="*/ 247305 w 568325"/>
                <a:gd name="connsiteY101" fmla="*/ 69057 h 550069"/>
                <a:gd name="connsiteX102" fmla="*/ 235415 w 568325"/>
                <a:gd name="connsiteY102" fmla="*/ 78582 h 550069"/>
                <a:gd name="connsiteX103" fmla="*/ 254439 w 568325"/>
                <a:gd name="connsiteY103" fmla="*/ 59532 h 550069"/>
                <a:gd name="connsiteX104" fmla="*/ 275840 w 568325"/>
                <a:gd name="connsiteY104" fmla="*/ 0 h 550069"/>
                <a:gd name="connsiteX105" fmla="*/ 275840 w 568325"/>
                <a:gd name="connsiteY105" fmla="*/ 0 h 550069"/>
                <a:gd name="connsiteX106" fmla="*/ 275840 w 568325"/>
                <a:gd name="connsiteY106" fmla="*/ 2382 h 550069"/>
                <a:gd name="connsiteX107" fmla="*/ 275840 w 568325"/>
                <a:gd name="connsiteY107" fmla="*/ 19050 h 550069"/>
                <a:gd name="connsiteX108" fmla="*/ 275840 w 568325"/>
                <a:gd name="connsiteY108" fmla="*/ 2382 h 550069"/>
                <a:gd name="connsiteX109" fmla="*/ 275840 w 568325"/>
                <a:gd name="connsiteY109" fmla="*/ 0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165956 w 568325"/>
                <a:gd name="connsiteY28" fmla="*/ 242874 h 550069"/>
                <a:gd name="connsiteX29" fmla="*/ 166455 w 568325"/>
                <a:gd name="connsiteY29" fmla="*/ 242888 h 550069"/>
                <a:gd name="connsiteX30" fmla="*/ 171804 w 568325"/>
                <a:gd name="connsiteY30" fmla="*/ 244673 h 550069"/>
                <a:gd name="connsiteX31" fmla="*/ 166455 w 568325"/>
                <a:gd name="connsiteY31" fmla="*/ 242888 h 550069"/>
                <a:gd name="connsiteX32" fmla="*/ 165956 w 568325"/>
                <a:gd name="connsiteY32" fmla="*/ 242874 h 550069"/>
                <a:gd name="connsiteX33" fmla="*/ 156052 w 568325"/>
                <a:gd name="connsiteY33" fmla="*/ 242590 h 550069"/>
                <a:gd name="connsiteX34" fmla="*/ 165288 w 568325"/>
                <a:gd name="connsiteY34" fmla="*/ 242854 h 550069"/>
                <a:gd name="connsiteX35" fmla="*/ 407302 w 568325"/>
                <a:gd name="connsiteY35" fmla="*/ 405665 h 550069"/>
                <a:gd name="connsiteX36" fmla="*/ 399492 w 568325"/>
                <a:gd name="connsiteY36" fmla="*/ 409575 h 550069"/>
                <a:gd name="connsiteX37" fmla="*/ 404248 w 568325"/>
                <a:gd name="connsiteY37" fmla="*/ 419100 h 550069"/>
                <a:gd name="connsiteX38" fmla="*/ 404248 w 568325"/>
                <a:gd name="connsiteY38" fmla="*/ 423863 h 550069"/>
                <a:gd name="connsiteX39" fmla="*/ 404248 w 568325"/>
                <a:gd name="connsiteY39" fmla="*/ 426244 h 550069"/>
                <a:gd name="connsiteX40" fmla="*/ 401870 w 568325"/>
                <a:gd name="connsiteY40" fmla="*/ 426244 h 550069"/>
                <a:gd name="connsiteX41" fmla="*/ 399492 w 568325"/>
                <a:gd name="connsiteY41" fmla="*/ 431007 h 550069"/>
                <a:gd name="connsiteX42" fmla="*/ 392358 w 568325"/>
                <a:gd name="connsiteY42" fmla="*/ 440532 h 550069"/>
                <a:gd name="connsiteX43" fmla="*/ 387603 w 568325"/>
                <a:gd name="connsiteY43" fmla="*/ 450057 h 550069"/>
                <a:gd name="connsiteX44" fmla="*/ 382847 w 568325"/>
                <a:gd name="connsiteY44" fmla="*/ 457200 h 550069"/>
                <a:gd name="connsiteX45" fmla="*/ 380469 w 568325"/>
                <a:gd name="connsiteY45" fmla="*/ 466725 h 550069"/>
                <a:gd name="connsiteX46" fmla="*/ 380469 w 568325"/>
                <a:gd name="connsiteY46" fmla="*/ 519113 h 550069"/>
                <a:gd name="connsiteX47" fmla="*/ 380469 w 568325"/>
                <a:gd name="connsiteY47" fmla="*/ 550069 h 550069"/>
                <a:gd name="connsiteX48" fmla="*/ 282974 w 568325"/>
                <a:gd name="connsiteY48" fmla="*/ 550069 h 550069"/>
                <a:gd name="connsiteX49" fmla="*/ 274651 w 568325"/>
                <a:gd name="connsiteY49" fmla="*/ 535484 h 550069"/>
                <a:gd name="connsiteX50" fmla="*/ 273462 w 568325"/>
                <a:gd name="connsiteY50" fmla="*/ 533400 h 550069"/>
                <a:gd name="connsiteX51" fmla="*/ 256817 w 568325"/>
                <a:gd name="connsiteY51" fmla="*/ 533400 h 550069"/>
                <a:gd name="connsiteX52" fmla="*/ 254439 w 568325"/>
                <a:gd name="connsiteY52" fmla="*/ 533400 h 550069"/>
                <a:gd name="connsiteX53" fmla="*/ 142676 w 568325"/>
                <a:gd name="connsiteY53" fmla="*/ 535782 h 550069"/>
                <a:gd name="connsiteX54" fmla="*/ 135542 w 568325"/>
                <a:gd name="connsiteY54" fmla="*/ 535782 h 550069"/>
                <a:gd name="connsiteX55" fmla="*/ 45181 w 568325"/>
                <a:gd name="connsiteY55" fmla="*/ 519113 h 550069"/>
                <a:gd name="connsiteX56" fmla="*/ 11890 w 568325"/>
                <a:gd name="connsiteY56" fmla="*/ 542925 h 550069"/>
                <a:gd name="connsiteX57" fmla="*/ 0 w 568325"/>
                <a:gd name="connsiteY57" fmla="*/ 495300 h 550069"/>
                <a:gd name="connsiteX58" fmla="*/ 2378 w 568325"/>
                <a:gd name="connsiteY58" fmla="*/ 457200 h 550069"/>
                <a:gd name="connsiteX59" fmla="*/ 66582 w 568325"/>
                <a:gd name="connsiteY59" fmla="*/ 457200 h 550069"/>
                <a:gd name="connsiteX60" fmla="*/ 73716 w 568325"/>
                <a:gd name="connsiteY60" fmla="*/ 442913 h 550069"/>
                <a:gd name="connsiteX61" fmla="*/ 78472 w 568325"/>
                <a:gd name="connsiteY61" fmla="*/ 431007 h 550069"/>
                <a:gd name="connsiteX62" fmla="*/ 78472 w 568325"/>
                <a:gd name="connsiteY62" fmla="*/ 428625 h 550069"/>
                <a:gd name="connsiteX63" fmla="*/ 85606 w 568325"/>
                <a:gd name="connsiteY63" fmla="*/ 426244 h 550069"/>
                <a:gd name="connsiteX64" fmla="*/ 90361 w 568325"/>
                <a:gd name="connsiteY64" fmla="*/ 423863 h 550069"/>
                <a:gd name="connsiteX65" fmla="*/ 102251 w 568325"/>
                <a:gd name="connsiteY65" fmla="*/ 409575 h 550069"/>
                <a:gd name="connsiteX66" fmla="*/ 116519 w 568325"/>
                <a:gd name="connsiteY66" fmla="*/ 385763 h 550069"/>
                <a:gd name="connsiteX67" fmla="*/ 114141 w 568325"/>
                <a:gd name="connsiteY67" fmla="*/ 371475 h 550069"/>
                <a:gd name="connsiteX68" fmla="*/ 118897 w 568325"/>
                <a:gd name="connsiteY68" fmla="*/ 359569 h 550069"/>
                <a:gd name="connsiteX69" fmla="*/ 116816 w 568325"/>
                <a:gd name="connsiteY69" fmla="*/ 344984 h 550069"/>
                <a:gd name="connsiteX70" fmla="*/ 116519 w 568325"/>
                <a:gd name="connsiteY70" fmla="*/ 342900 h 550069"/>
                <a:gd name="connsiteX71" fmla="*/ 147432 w 568325"/>
                <a:gd name="connsiteY71" fmla="*/ 342900 h 550069"/>
                <a:gd name="connsiteX72" fmla="*/ 147432 w 568325"/>
                <a:gd name="connsiteY72" fmla="*/ 247650 h 550069"/>
                <a:gd name="connsiteX73" fmla="*/ 156052 w 568325"/>
                <a:gd name="connsiteY73" fmla="*/ 242590 h 550069"/>
                <a:gd name="connsiteX74" fmla="*/ 568325 w 568325"/>
                <a:gd name="connsiteY74" fmla="*/ 238125 h 550069"/>
                <a:gd name="connsiteX75" fmla="*/ 527900 w 568325"/>
                <a:gd name="connsiteY75" fmla="*/ 283369 h 550069"/>
                <a:gd name="connsiteX76" fmla="*/ 516445 w 568325"/>
                <a:gd name="connsiteY76" fmla="*/ 300494 h 550069"/>
                <a:gd name="connsiteX77" fmla="*/ 527900 w 568325"/>
                <a:gd name="connsiteY77" fmla="*/ 283369 h 550069"/>
                <a:gd name="connsiteX78" fmla="*/ 568325 w 568325"/>
                <a:gd name="connsiteY78" fmla="*/ 238125 h 550069"/>
                <a:gd name="connsiteX79" fmla="*/ 562861 w 568325"/>
                <a:gd name="connsiteY79" fmla="*/ 219511 h 550069"/>
                <a:gd name="connsiteX80" fmla="*/ 565947 w 568325"/>
                <a:gd name="connsiteY80" fmla="*/ 223838 h 550069"/>
                <a:gd name="connsiteX81" fmla="*/ 566192 w 568325"/>
                <a:gd name="connsiteY81" fmla="*/ 225310 h 550069"/>
                <a:gd name="connsiteX82" fmla="*/ 565947 w 568325"/>
                <a:gd name="connsiteY82" fmla="*/ 223838 h 550069"/>
                <a:gd name="connsiteX83" fmla="*/ 562861 w 568325"/>
                <a:gd name="connsiteY83" fmla="*/ 219511 h 550069"/>
                <a:gd name="connsiteX84" fmla="*/ 494617 w 568325"/>
                <a:gd name="connsiteY84" fmla="*/ 179461 h 550069"/>
                <a:gd name="connsiteX85" fmla="*/ 516011 w 568325"/>
                <a:gd name="connsiteY85" fmla="*/ 183357 h 550069"/>
                <a:gd name="connsiteX86" fmla="*/ 546924 w 568325"/>
                <a:gd name="connsiteY86" fmla="*/ 192882 h 550069"/>
                <a:gd name="connsiteX87" fmla="*/ 546979 w 568325"/>
                <a:gd name="connsiteY87" fmla="*/ 192992 h 550069"/>
                <a:gd name="connsiteX88" fmla="*/ 546924 w 568325"/>
                <a:gd name="connsiteY88" fmla="*/ 192882 h 550069"/>
                <a:gd name="connsiteX89" fmla="*/ 516011 w 568325"/>
                <a:gd name="connsiteY89" fmla="*/ 183357 h 550069"/>
                <a:gd name="connsiteX90" fmla="*/ 494617 w 568325"/>
                <a:gd name="connsiteY90" fmla="*/ 179461 h 550069"/>
                <a:gd name="connsiteX91" fmla="*/ 460048 w 568325"/>
                <a:gd name="connsiteY91" fmla="*/ 162849 h 550069"/>
                <a:gd name="connsiteX92" fmla="*/ 473208 w 568325"/>
                <a:gd name="connsiteY92" fmla="*/ 173832 h 550069"/>
                <a:gd name="connsiteX93" fmla="*/ 486151 w 568325"/>
                <a:gd name="connsiteY93" fmla="*/ 177535 h 550069"/>
                <a:gd name="connsiteX94" fmla="*/ 473208 w 568325"/>
                <a:gd name="connsiteY94" fmla="*/ 173832 h 550069"/>
                <a:gd name="connsiteX95" fmla="*/ 460048 w 568325"/>
                <a:gd name="connsiteY95" fmla="*/ 162849 h 550069"/>
                <a:gd name="connsiteX96" fmla="*/ 457133 w 568325"/>
                <a:gd name="connsiteY96" fmla="*/ 156497 h 550069"/>
                <a:gd name="connsiteX97" fmla="*/ 458940 w 568325"/>
                <a:gd name="connsiteY97" fmla="*/ 161925 h 550069"/>
                <a:gd name="connsiteX98" fmla="*/ 458940 w 568325"/>
                <a:gd name="connsiteY98" fmla="*/ 161925 h 550069"/>
                <a:gd name="connsiteX99" fmla="*/ 457133 w 568325"/>
                <a:gd name="connsiteY99" fmla="*/ 156497 h 550069"/>
                <a:gd name="connsiteX100" fmla="*/ 440510 w 568325"/>
                <a:gd name="connsiteY100" fmla="*/ 129181 h 550069"/>
                <a:gd name="connsiteX101" fmla="*/ 449726 w 568325"/>
                <a:gd name="connsiteY101" fmla="*/ 138411 h 550069"/>
                <a:gd name="connsiteX102" fmla="*/ 450680 w 568325"/>
                <a:gd name="connsiteY102" fmla="*/ 139366 h 550069"/>
                <a:gd name="connsiteX103" fmla="*/ 449726 w 568325"/>
                <a:gd name="connsiteY103" fmla="*/ 138411 h 550069"/>
                <a:gd name="connsiteX104" fmla="*/ 440510 w 568325"/>
                <a:gd name="connsiteY104" fmla="*/ 129181 h 550069"/>
                <a:gd name="connsiteX105" fmla="*/ 218770 w 568325"/>
                <a:gd name="connsiteY105" fmla="*/ 116682 h 550069"/>
                <a:gd name="connsiteX106" fmla="*/ 233334 w 568325"/>
                <a:gd name="connsiteY106" fmla="*/ 116682 h 550069"/>
                <a:gd name="connsiteX107" fmla="*/ 235415 w 568325"/>
                <a:gd name="connsiteY107" fmla="*/ 116682 h 550069"/>
                <a:gd name="connsiteX108" fmla="*/ 218770 w 568325"/>
                <a:gd name="connsiteY108" fmla="*/ 116682 h 550069"/>
                <a:gd name="connsiteX109" fmla="*/ 310210 w 568325"/>
                <a:gd name="connsiteY109"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440510 w 568325"/>
                <a:gd name="connsiteY101" fmla="*/ 129181 h 550069"/>
                <a:gd name="connsiteX102" fmla="*/ 449726 w 568325"/>
                <a:gd name="connsiteY102" fmla="*/ 138411 h 550069"/>
                <a:gd name="connsiteX103" fmla="*/ 450680 w 568325"/>
                <a:gd name="connsiteY103" fmla="*/ 139366 h 550069"/>
                <a:gd name="connsiteX104" fmla="*/ 449726 w 568325"/>
                <a:gd name="connsiteY104" fmla="*/ 138411 h 550069"/>
                <a:gd name="connsiteX105" fmla="*/ 440510 w 568325"/>
                <a:gd name="connsiteY105" fmla="*/ 129181 h 550069"/>
                <a:gd name="connsiteX106" fmla="*/ 218770 w 568325"/>
                <a:gd name="connsiteY106" fmla="*/ 116682 h 550069"/>
                <a:gd name="connsiteX107" fmla="*/ 233334 w 568325"/>
                <a:gd name="connsiteY107" fmla="*/ 116682 h 550069"/>
                <a:gd name="connsiteX108" fmla="*/ 235415 w 568325"/>
                <a:gd name="connsiteY108" fmla="*/ 116682 h 550069"/>
                <a:gd name="connsiteX109" fmla="*/ 310210 w 568325"/>
                <a:gd name="connsiteY109"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440510 w 568325"/>
                <a:gd name="connsiteY101" fmla="*/ 129181 h 550069"/>
                <a:gd name="connsiteX102" fmla="*/ 449726 w 568325"/>
                <a:gd name="connsiteY102" fmla="*/ 138411 h 550069"/>
                <a:gd name="connsiteX103" fmla="*/ 450680 w 568325"/>
                <a:gd name="connsiteY103" fmla="*/ 139366 h 550069"/>
                <a:gd name="connsiteX104" fmla="*/ 449726 w 568325"/>
                <a:gd name="connsiteY104" fmla="*/ 138411 h 550069"/>
                <a:gd name="connsiteX105" fmla="*/ 440510 w 568325"/>
                <a:gd name="connsiteY105" fmla="*/ 129181 h 550069"/>
                <a:gd name="connsiteX106" fmla="*/ 218770 w 568325"/>
                <a:gd name="connsiteY106" fmla="*/ 116682 h 550069"/>
                <a:gd name="connsiteX107" fmla="*/ 233334 w 568325"/>
                <a:gd name="connsiteY107" fmla="*/ 116682 h 550069"/>
                <a:gd name="connsiteX108" fmla="*/ 310210 w 568325"/>
                <a:gd name="connsiteY108"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440510 w 568325"/>
                <a:gd name="connsiteY101" fmla="*/ 129181 h 550069"/>
                <a:gd name="connsiteX102" fmla="*/ 449726 w 568325"/>
                <a:gd name="connsiteY102" fmla="*/ 138411 h 550069"/>
                <a:gd name="connsiteX103" fmla="*/ 450680 w 568325"/>
                <a:gd name="connsiteY103" fmla="*/ 139366 h 550069"/>
                <a:gd name="connsiteX104" fmla="*/ 449726 w 568325"/>
                <a:gd name="connsiteY104" fmla="*/ 138411 h 550069"/>
                <a:gd name="connsiteX105" fmla="*/ 440510 w 568325"/>
                <a:gd name="connsiteY105" fmla="*/ 129181 h 550069"/>
                <a:gd name="connsiteX106" fmla="*/ 218770 w 568325"/>
                <a:gd name="connsiteY106" fmla="*/ 116682 h 550069"/>
                <a:gd name="connsiteX107" fmla="*/ 310210 w 568325"/>
                <a:gd name="connsiteY107"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449726 w 568325"/>
                <a:gd name="connsiteY101" fmla="*/ 138411 h 550069"/>
                <a:gd name="connsiteX102" fmla="*/ 449726 w 568325"/>
                <a:gd name="connsiteY102" fmla="*/ 138411 h 550069"/>
                <a:gd name="connsiteX103" fmla="*/ 450680 w 568325"/>
                <a:gd name="connsiteY103" fmla="*/ 139366 h 550069"/>
                <a:gd name="connsiteX104" fmla="*/ 449726 w 568325"/>
                <a:gd name="connsiteY104" fmla="*/ 138411 h 550069"/>
                <a:gd name="connsiteX105" fmla="*/ 218770 w 568325"/>
                <a:gd name="connsiteY105" fmla="*/ 116682 h 550069"/>
                <a:gd name="connsiteX106" fmla="*/ 310210 w 568325"/>
                <a:gd name="connsiteY106"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450680 w 568325"/>
                <a:gd name="connsiteY101" fmla="*/ 139366 h 550069"/>
                <a:gd name="connsiteX102" fmla="*/ 449726 w 568325"/>
                <a:gd name="connsiteY102" fmla="*/ 138411 h 550069"/>
                <a:gd name="connsiteX103" fmla="*/ 450680 w 568325"/>
                <a:gd name="connsiteY103" fmla="*/ 139366 h 550069"/>
                <a:gd name="connsiteX104" fmla="*/ 218770 w 568325"/>
                <a:gd name="connsiteY104" fmla="*/ 116682 h 550069"/>
                <a:gd name="connsiteX105" fmla="*/ 310210 w 568325"/>
                <a:gd name="connsiteY105"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218770 w 568325"/>
                <a:gd name="connsiteY101" fmla="*/ 116682 h 550069"/>
                <a:gd name="connsiteX102" fmla="*/ 310210 w 568325"/>
                <a:gd name="connsiteY102"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8940 w 568325"/>
                <a:gd name="connsiteY97" fmla="*/ 161925 h 550069"/>
                <a:gd name="connsiteX98" fmla="*/ 458940 w 568325"/>
                <a:gd name="connsiteY98" fmla="*/ 161925 h 550069"/>
                <a:gd name="connsiteX99" fmla="*/ 458940 w 568325"/>
                <a:gd name="connsiteY99" fmla="*/ 161925 h 550069"/>
                <a:gd name="connsiteX100" fmla="*/ 218770 w 568325"/>
                <a:gd name="connsiteY100" fmla="*/ 116682 h 550069"/>
                <a:gd name="connsiteX101" fmla="*/ 310210 w 568325"/>
                <a:gd name="connsiteY101"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8940 w 568325"/>
                <a:gd name="connsiteY97" fmla="*/ 161925 h 550069"/>
                <a:gd name="connsiteX98" fmla="*/ 458940 w 568325"/>
                <a:gd name="connsiteY98" fmla="*/ 161925 h 550069"/>
                <a:gd name="connsiteX99" fmla="*/ 458940 w 568325"/>
                <a:gd name="connsiteY99" fmla="*/ 161925 h 550069"/>
                <a:gd name="connsiteX100" fmla="*/ 218770 w 568325"/>
                <a:gd name="connsiteY100" fmla="*/ 116682 h 550069"/>
                <a:gd name="connsiteX101" fmla="*/ 310210 w 568325"/>
                <a:gd name="connsiteY101" fmla="*/ 208122 h 550069"/>
                <a:gd name="connsiteX102" fmla="*/ 218770 w 568325"/>
                <a:gd name="connsiteY102" fmla="*/ 11668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8940 w 568325"/>
                <a:gd name="connsiteY97" fmla="*/ 161925 h 550069"/>
                <a:gd name="connsiteX98" fmla="*/ 458940 w 568325"/>
                <a:gd name="connsiteY98" fmla="*/ 161925 h 550069"/>
                <a:gd name="connsiteX99" fmla="*/ 458940 w 568325"/>
                <a:gd name="connsiteY99"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54439 w 568325"/>
                <a:gd name="connsiteY16" fmla="*/ 59532 h 550069"/>
                <a:gd name="connsiteX17" fmla="*/ 275840 w 568325"/>
                <a:gd name="connsiteY17" fmla="*/ 0 h 550069"/>
                <a:gd name="connsiteX18" fmla="*/ 275840 w 568325"/>
                <a:gd name="connsiteY18" fmla="*/ 0 h 550069"/>
                <a:gd name="connsiteX19" fmla="*/ 275840 w 568325"/>
                <a:gd name="connsiteY19" fmla="*/ 2382 h 550069"/>
                <a:gd name="connsiteX20" fmla="*/ 275840 w 568325"/>
                <a:gd name="connsiteY20" fmla="*/ 19050 h 550069"/>
                <a:gd name="connsiteX21" fmla="*/ 275840 w 568325"/>
                <a:gd name="connsiteY21" fmla="*/ 2382 h 550069"/>
                <a:gd name="connsiteX22" fmla="*/ 275840 w 568325"/>
                <a:gd name="connsiteY22" fmla="*/ 0 h 550069"/>
                <a:gd name="connsiteX23" fmla="*/ 178345 w 568325"/>
                <a:gd name="connsiteY23" fmla="*/ 250032 h 550069"/>
                <a:gd name="connsiteX24" fmla="*/ 185983 w 568325"/>
                <a:gd name="connsiteY24" fmla="*/ 254963 h 550069"/>
                <a:gd name="connsiteX25" fmla="*/ 178345 w 568325"/>
                <a:gd name="connsiteY25" fmla="*/ 250032 h 550069"/>
                <a:gd name="connsiteX26" fmla="*/ 175930 w 568325"/>
                <a:gd name="connsiteY26" fmla="*/ 247613 h 550069"/>
                <a:gd name="connsiteX27" fmla="*/ 275840 w 568325"/>
                <a:gd name="connsiteY27" fmla="*/ 0 h 550069"/>
                <a:gd name="connsiteX28" fmla="*/ 165956 w 568325"/>
                <a:gd name="connsiteY28" fmla="*/ 242874 h 550069"/>
                <a:gd name="connsiteX29" fmla="*/ 166455 w 568325"/>
                <a:gd name="connsiteY29" fmla="*/ 242888 h 550069"/>
                <a:gd name="connsiteX30" fmla="*/ 171804 w 568325"/>
                <a:gd name="connsiteY30" fmla="*/ 244673 h 550069"/>
                <a:gd name="connsiteX31" fmla="*/ 166455 w 568325"/>
                <a:gd name="connsiteY31" fmla="*/ 242888 h 550069"/>
                <a:gd name="connsiteX32" fmla="*/ 165956 w 568325"/>
                <a:gd name="connsiteY32" fmla="*/ 242874 h 550069"/>
                <a:gd name="connsiteX33" fmla="*/ 156052 w 568325"/>
                <a:gd name="connsiteY33" fmla="*/ 242590 h 550069"/>
                <a:gd name="connsiteX34" fmla="*/ 165288 w 568325"/>
                <a:gd name="connsiteY34" fmla="*/ 242854 h 550069"/>
                <a:gd name="connsiteX35" fmla="*/ 407302 w 568325"/>
                <a:gd name="connsiteY35" fmla="*/ 405665 h 550069"/>
                <a:gd name="connsiteX36" fmla="*/ 399492 w 568325"/>
                <a:gd name="connsiteY36" fmla="*/ 409575 h 550069"/>
                <a:gd name="connsiteX37" fmla="*/ 404248 w 568325"/>
                <a:gd name="connsiteY37" fmla="*/ 419100 h 550069"/>
                <a:gd name="connsiteX38" fmla="*/ 404248 w 568325"/>
                <a:gd name="connsiteY38" fmla="*/ 423863 h 550069"/>
                <a:gd name="connsiteX39" fmla="*/ 404248 w 568325"/>
                <a:gd name="connsiteY39" fmla="*/ 426244 h 550069"/>
                <a:gd name="connsiteX40" fmla="*/ 401870 w 568325"/>
                <a:gd name="connsiteY40" fmla="*/ 426244 h 550069"/>
                <a:gd name="connsiteX41" fmla="*/ 399492 w 568325"/>
                <a:gd name="connsiteY41" fmla="*/ 431007 h 550069"/>
                <a:gd name="connsiteX42" fmla="*/ 392358 w 568325"/>
                <a:gd name="connsiteY42" fmla="*/ 440532 h 550069"/>
                <a:gd name="connsiteX43" fmla="*/ 387603 w 568325"/>
                <a:gd name="connsiteY43" fmla="*/ 450057 h 550069"/>
                <a:gd name="connsiteX44" fmla="*/ 382847 w 568325"/>
                <a:gd name="connsiteY44" fmla="*/ 457200 h 550069"/>
                <a:gd name="connsiteX45" fmla="*/ 380469 w 568325"/>
                <a:gd name="connsiteY45" fmla="*/ 466725 h 550069"/>
                <a:gd name="connsiteX46" fmla="*/ 380469 w 568325"/>
                <a:gd name="connsiteY46" fmla="*/ 519113 h 550069"/>
                <a:gd name="connsiteX47" fmla="*/ 380469 w 568325"/>
                <a:gd name="connsiteY47" fmla="*/ 550069 h 550069"/>
                <a:gd name="connsiteX48" fmla="*/ 282974 w 568325"/>
                <a:gd name="connsiteY48" fmla="*/ 550069 h 550069"/>
                <a:gd name="connsiteX49" fmla="*/ 274651 w 568325"/>
                <a:gd name="connsiteY49" fmla="*/ 535484 h 550069"/>
                <a:gd name="connsiteX50" fmla="*/ 273462 w 568325"/>
                <a:gd name="connsiteY50" fmla="*/ 533400 h 550069"/>
                <a:gd name="connsiteX51" fmla="*/ 256817 w 568325"/>
                <a:gd name="connsiteY51" fmla="*/ 533400 h 550069"/>
                <a:gd name="connsiteX52" fmla="*/ 254439 w 568325"/>
                <a:gd name="connsiteY52" fmla="*/ 533400 h 550069"/>
                <a:gd name="connsiteX53" fmla="*/ 142676 w 568325"/>
                <a:gd name="connsiteY53" fmla="*/ 535782 h 550069"/>
                <a:gd name="connsiteX54" fmla="*/ 135542 w 568325"/>
                <a:gd name="connsiteY54" fmla="*/ 535782 h 550069"/>
                <a:gd name="connsiteX55" fmla="*/ 45181 w 568325"/>
                <a:gd name="connsiteY55" fmla="*/ 519113 h 550069"/>
                <a:gd name="connsiteX56" fmla="*/ 11890 w 568325"/>
                <a:gd name="connsiteY56" fmla="*/ 542925 h 550069"/>
                <a:gd name="connsiteX57" fmla="*/ 0 w 568325"/>
                <a:gd name="connsiteY57" fmla="*/ 495300 h 550069"/>
                <a:gd name="connsiteX58" fmla="*/ 2378 w 568325"/>
                <a:gd name="connsiteY58" fmla="*/ 457200 h 550069"/>
                <a:gd name="connsiteX59" fmla="*/ 66582 w 568325"/>
                <a:gd name="connsiteY59" fmla="*/ 457200 h 550069"/>
                <a:gd name="connsiteX60" fmla="*/ 73716 w 568325"/>
                <a:gd name="connsiteY60" fmla="*/ 442913 h 550069"/>
                <a:gd name="connsiteX61" fmla="*/ 78472 w 568325"/>
                <a:gd name="connsiteY61" fmla="*/ 431007 h 550069"/>
                <a:gd name="connsiteX62" fmla="*/ 78472 w 568325"/>
                <a:gd name="connsiteY62" fmla="*/ 428625 h 550069"/>
                <a:gd name="connsiteX63" fmla="*/ 85606 w 568325"/>
                <a:gd name="connsiteY63" fmla="*/ 426244 h 550069"/>
                <a:gd name="connsiteX64" fmla="*/ 90361 w 568325"/>
                <a:gd name="connsiteY64" fmla="*/ 423863 h 550069"/>
                <a:gd name="connsiteX65" fmla="*/ 102251 w 568325"/>
                <a:gd name="connsiteY65" fmla="*/ 409575 h 550069"/>
                <a:gd name="connsiteX66" fmla="*/ 116519 w 568325"/>
                <a:gd name="connsiteY66" fmla="*/ 385763 h 550069"/>
                <a:gd name="connsiteX67" fmla="*/ 114141 w 568325"/>
                <a:gd name="connsiteY67" fmla="*/ 371475 h 550069"/>
                <a:gd name="connsiteX68" fmla="*/ 118897 w 568325"/>
                <a:gd name="connsiteY68" fmla="*/ 359569 h 550069"/>
                <a:gd name="connsiteX69" fmla="*/ 116816 w 568325"/>
                <a:gd name="connsiteY69" fmla="*/ 344984 h 550069"/>
                <a:gd name="connsiteX70" fmla="*/ 116519 w 568325"/>
                <a:gd name="connsiteY70" fmla="*/ 342900 h 550069"/>
                <a:gd name="connsiteX71" fmla="*/ 147432 w 568325"/>
                <a:gd name="connsiteY71" fmla="*/ 342900 h 550069"/>
                <a:gd name="connsiteX72" fmla="*/ 147432 w 568325"/>
                <a:gd name="connsiteY72" fmla="*/ 247650 h 550069"/>
                <a:gd name="connsiteX73" fmla="*/ 156052 w 568325"/>
                <a:gd name="connsiteY73" fmla="*/ 242590 h 550069"/>
                <a:gd name="connsiteX74" fmla="*/ 568325 w 568325"/>
                <a:gd name="connsiteY74" fmla="*/ 238125 h 550069"/>
                <a:gd name="connsiteX75" fmla="*/ 527900 w 568325"/>
                <a:gd name="connsiteY75" fmla="*/ 283369 h 550069"/>
                <a:gd name="connsiteX76" fmla="*/ 516445 w 568325"/>
                <a:gd name="connsiteY76" fmla="*/ 300494 h 550069"/>
                <a:gd name="connsiteX77" fmla="*/ 527900 w 568325"/>
                <a:gd name="connsiteY77" fmla="*/ 283369 h 550069"/>
                <a:gd name="connsiteX78" fmla="*/ 568325 w 568325"/>
                <a:gd name="connsiteY78" fmla="*/ 238125 h 550069"/>
                <a:gd name="connsiteX79" fmla="*/ 562861 w 568325"/>
                <a:gd name="connsiteY79" fmla="*/ 219511 h 550069"/>
                <a:gd name="connsiteX80" fmla="*/ 565947 w 568325"/>
                <a:gd name="connsiteY80" fmla="*/ 223838 h 550069"/>
                <a:gd name="connsiteX81" fmla="*/ 566192 w 568325"/>
                <a:gd name="connsiteY81" fmla="*/ 225310 h 550069"/>
                <a:gd name="connsiteX82" fmla="*/ 565947 w 568325"/>
                <a:gd name="connsiteY82" fmla="*/ 223838 h 550069"/>
                <a:gd name="connsiteX83" fmla="*/ 562861 w 568325"/>
                <a:gd name="connsiteY83" fmla="*/ 219511 h 550069"/>
                <a:gd name="connsiteX84" fmla="*/ 494617 w 568325"/>
                <a:gd name="connsiteY84" fmla="*/ 179461 h 550069"/>
                <a:gd name="connsiteX85" fmla="*/ 516011 w 568325"/>
                <a:gd name="connsiteY85" fmla="*/ 183357 h 550069"/>
                <a:gd name="connsiteX86" fmla="*/ 546924 w 568325"/>
                <a:gd name="connsiteY86" fmla="*/ 192882 h 550069"/>
                <a:gd name="connsiteX87" fmla="*/ 546979 w 568325"/>
                <a:gd name="connsiteY87" fmla="*/ 192992 h 550069"/>
                <a:gd name="connsiteX88" fmla="*/ 546924 w 568325"/>
                <a:gd name="connsiteY88" fmla="*/ 192882 h 550069"/>
                <a:gd name="connsiteX89" fmla="*/ 516011 w 568325"/>
                <a:gd name="connsiteY89" fmla="*/ 183357 h 550069"/>
                <a:gd name="connsiteX90" fmla="*/ 494617 w 568325"/>
                <a:gd name="connsiteY90" fmla="*/ 179461 h 550069"/>
                <a:gd name="connsiteX91" fmla="*/ 460048 w 568325"/>
                <a:gd name="connsiteY91" fmla="*/ 162849 h 550069"/>
                <a:gd name="connsiteX92" fmla="*/ 473208 w 568325"/>
                <a:gd name="connsiteY92" fmla="*/ 173832 h 550069"/>
                <a:gd name="connsiteX93" fmla="*/ 486151 w 568325"/>
                <a:gd name="connsiteY93" fmla="*/ 177535 h 550069"/>
                <a:gd name="connsiteX94" fmla="*/ 473208 w 568325"/>
                <a:gd name="connsiteY94" fmla="*/ 173832 h 550069"/>
                <a:gd name="connsiteX95" fmla="*/ 460048 w 568325"/>
                <a:gd name="connsiteY95" fmla="*/ 162849 h 550069"/>
                <a:gd name="connsiteX96" fmla="*/ 458940 w 568325"/>
                <a:gd name="connsiteY96" fmla="*/ 161925 h 550069"/>
                <a:gd name="connsiteX97" fmla="*/ 458940 w 568325"/>
                <a:gd name="connsiteY97" fmla="*/ 161925 h 550069"/>
                <a:gd name="connsiteX98" fmla="*/ 458940 w 568325"/>
                <a:gd name="connsiteY98"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54439 w 568325"/>
                <a:gd name="connsiteY15" fmla="*/ 59532 h 550069"/>
                <a:gd name="connsiteX16" fmla="*/ 275840 w 568325"/>
                <a:gd name="connsiteY16" fmla="*/ 0 h 550069"/>
                <a:gd name="connsiteX17" fmla="*/ 275840 w 568325"/>
                <a:gd name="connsiteY17" fmla="*/ 0 h 550069"/>
                <a:gd name="connsiteX18" fmla="*/ 275840 w 568325"/>
                <a:gd name="connsiteY18" fmla="*/ 2382 h 550069"/>
                <a:gd name="connsiteX19" fmla="*/ 275840 w 568325"/>
                <a:gd name="connsiteY19" fmla="*/ 19050 h 550069"/>
                <a:gd name="connsiteX20" fmla="*/ 275840 w 568325"/>
                <a:gd name="connsiteY20" fmla="*/ 2382 h 550069"/>
                <a:gd name="connsiteX21" fmla="*/ 275840 w 568325"/>
                <a:gd name="connsiteY21" fmla="*/ 0 h 550069"/>
                <a:gd name="connsiteX22" fmla="*/ 178345 w 568325"/>
                <a:gd name="connsiteY22" fmla="*/ 250032 h 550069"/>
                <a:gd name="connsiteX23" fmla="*/ 185983 w 568325"/>
                <a:gd name="connsiteY23" fmla="*/ 254963 h 550069"/>
                <a:gd name="connsiteX24" fmla="*/ 178345 w 568325"/>
                <a:gd name="connsiteY24" fmla="*/ 250032 h 550069"/>
                <a:gd name="connsiteX25" fmla="*/ 175930 w 568325"/>
                <a:gd name="connsiteY25" fmla="*/ 247613 h 550069"/>
                <a:gd name="connsiteX26" fmla="*/ 275840 w 568325"/>
                <a:gd name="connsiteY26" fmla="*/ 0 h 550069"/>
                <a:gd name="connsiteX27" fmla="*/ 165956 w 568325"/>
                <a:gd name="connsiteY27" fmla="*/ 242874 h 550069"/>
                <a:gd name="connsiteX28" fmla="*/ 166455 w 568325"/>
                <a:gd name="connsiteY28" fmla="*/ 242888 h 550069"/>
                <a:gd name="connsiteX29" fmla="*/ 171804 w 568325"/>
                <a:gd name="connsiteY29" fmla="*/ 244673 h 550069"/>
                <a:gd name="connsiteX30" fmla="*/ 166455 w 568325"/>
                <a:gd name="connsiteY30" fmla="*/ 242888 h 550069"/>
                <a:gd name="connsiteX31" fmla="*/ 165956 w 568325"/>
                <a:gd name="connsiteY31" fmla="*/ 242874 h 550069"/>
                <a:gd name="connsiteX32" fmla="*/ 156052 w 568325"/>
                <a:gd name="connsiteY32" fmla="*/ 242590 h 550069"/>
                <a:gd name="connsiteX33" fmla="*/ 165288 w 568325"/>
                <a:gd name="connsiteY33" fmla="*/ 242854 h 550069"/>
                <a:gd name="connsiteX34" fmla="*/ 407302 w 568325"/>
                <a:gd name="connsiteY34" fmla="*/ 405665 h 550069"/>
                <a:gd name="connsiteX35" fmla="*/ 399492 w 568325"/>
                <a:gd name="connsiteY35" fmla="*/ 409575 h 550069"/>
                <a:gd name="connsiteX36" fmla="*/ 404248 w 568325"/>
                <a:gd name="connsiteY36" fmla="*/ 419100 h 550069"/>
                <a:gd name="connsiteX37" fmla="*/ 404248 w 568325"/>
                <a:gd name="connsiteY37" fmla="*/ 423863 h 550069"/>
                <a:gd name="connsiteX38" fmla="*/ 404248 w 568325"/>
                <a:gd name="connsiteY38" fmla="*/ 426244 h 550069"/>
                <a:gd name="connsiteX39" fmla="*/ 401870 w 568325"/>
                <a:gd name="connsiteY39" fmla="*/ 426244 h 550069"/>
                <a:gd name="connsiteX40" fmla="*/ 399492 w 568325"/>
                <a:gd name="connsiteY40" fmla="*/ 431007 h 550069"/>
                <a:gd name="connsiteX41" fmla="*/ 392358 w 568325"/>
                <a:gd name="connsiteY41" fmla="*/ 440532 h 550069"/>
                <a:gd name="connsiteX42" fmla="*/ 387603 w 568325"/>
                <a:gd name="connsiteY42" fmla="*/ 450057 h 550069"/>
                <a:gd name="connsiteX43" fmla="*/ 382847 w 568325"/>
                <a:gd name="connsiteY43" fmla="*/ 457200 h 550069"/>
                <a:gd name="connsiteX44" fmla="*/ 380469 w 568325"/>
                <a:gd name="connsiteY44" fmla="*/ 466725 h 550069"/>
                <a:gd name="connsiteX45" fmla="*/ 380469 w 568325"/>
                <a:gd name="connsiteY45" fmla="*/ 519113 h 550069"/>
                <a:gd name="connsiteX46" fmla="*/ 380469 w 568325"/>
                <a:gd name="connsiteY46" fmla="*/ 550069 h 550069"/>
                <a:gd name="connsiteX47" fmla="*/ 282974 w 568325"/>
                <a:gd name="connsiteY47" fmla="*/ 550069 h 550069"/>
                <a:gd name="connsiteX48" fmla="*/ 274651 w 568325"/>
                <a:gd name="connsiteY48" fmla="*/ 535484 h 550069"/>
                <a:gd name="connsiteX49" fmla="*/ 273462 w 568325"/>
                <a:gd name="connsiteY49" fmla="*/ 533400 h 550069"/>
                <a:gd name="connsiteX50" fmla="*/ 256817 w 568325"/>
                <a:gd name="connsiteY50" fmla="*/ 533400 h 550069"/>
                <a:gd name="connsiteX51" fmla="*/ 254439 w 568325"/>
                <a:gd name="connsiteY51" fmla="*/ 533400 h 550069"/>
                <a:gd name="connsiteX52" fmla="*/ 142676 w 568325"/>
                <a:gd name="connsiteY52" fmla="*/ 535782 h 550069"/>
                <a:gd name="connsiteX53" fmla="*/ 135542 w 568325"/>
                <a:gd name="connsiteY53" fmla="*/ 535782 h 550069"/>
                <a:gd name="connsiteX54" fmla="*/ 45181 w 568325"/>
                <a:gd name="connsiteY54" fmla="*/ 519113 h 550069"/>
                <a:gd name="connsiteX55" fmla="*/ 11890 w 568325"/>
                <a:gd name="connsiteY55" fmla="*/ 542925 h 550069"/>
                <a:gd name="connsiteX56" fmla="*/ 0 w 568325"/>
                <a:gd name="connsiteY56" fmla="*/ 495300 h 550069"/>
                <a:gd name="connsiteX57" fmla="*/ 2378 w 568325"/>
                <a:gd name="connsiteY57" fmla="*/ 457200 h 550069"/>
                <a:gd name="connsiteX58" fmla="*/ 66582 w 568325"/>
                <a:gd name="connsiteY58" fmla="*/ 457200 h 550069"/>
                <a:gd name="connsiteX59" fmla="*/ 73716 w 568325"/>
                <a:gd name="connsiteY59" fmla="*/ 442913 h 550069"/>
                <a:gd name="connsiteX60" fmla="*/ 78472 w 568325"/>
                <a:gd name="connsiteY60" fmla="*/ 431007 h 550069"/>
                <a:gd name="connsiteX61" fmla="*/ 78472 w 568325"/>
                <a:gd name="connsiteY61" fmla="*/ 428625 h 550069"/>
                <a:gd name="connsiteX62" fmla="*/ 85606 w 568325"/>
                <a:gd name="connsiteY62" fmla="*/ 426244 h 550069"/>
                <a:gd name="connsiteX63" fmla="*/ 90361 w 568325"/>
                <a:gd name="connsiteY63" fmla="*/ 423863 h 550069"/>
                <a:gd name="connsiteX64" fmla="*/ 102251 w 568325"/>
                <a:gd name="connsiteY64" fmla="*/ 409575 h 550069"/>
                <a:gd name="connsiteX65" fmla="*/ 116519 w 568325"/>
                <a:gd name="connsiteY65" fmla="*/ 385763 h 550069"/>
                <a:gd name="connsiteX66" fmla="*/ 114141 w 568325"/>
                <a:gd name="connsiteY66" fmla="*/ 371475 h 550069"/>
                <a:gd name="connsiteX67" fmla="*/ 118897 w 568325"/>
                <a:gd name="connsiteY67" fmla="*/ 359569 h 550069"/>
                <a:gd name="connsiteX68" fmla="*/ 116816 w 568325"/>
                <a:gd name="connsiteY68" fmla="*/ 344984 h 550069"/>
                <a:gd name="connsiteX69" fmla="*/ 116519 w 568325"/>
                <a:gd name="connsiteY69" fmla="*/ 342900 h 550069"/>
                <a:gd name="connsiteX70" fmla="*/ 147432 w 568325"/>
                <a:gd name="connsiteY70" fmla="*/ 342900 h 550069"/>
                <a:gd name="connsiteX71" fmla="*/ 147432 w 568325"/>
                <a:gd name="connsiteY71" fmla="*/ 247650 h 550069"/>
                <a:gd name="connsiteX72" fmla="*/ 156052 w 568325"/>
                <a:gd name="connsiteY72" fmla="*/ 242590 h 550069"/>
                <a:gd name="connsiteX73" fmla="*/ 568325 w 568325"/>
                <a:gd name="connsiteY73" fmla="*/ 238125 h 550069"/>
                <a:gd name="connsiteX74" fmla="*/ 527900 w 568325"/>
                <a:gd name="connsiteY74" fmla="*/ 283369 h 550069"/>
                <a:gd name="connsiteX75" fmla="*/ 516445 w 568325"/>
                <a:gd name="connsiteY75" fmla="*/ 300494 h 550069"/>
                <a:gd name="connsiteX76" fmla="*/ 527900 w 568325"/>
                <a:gd name="connsiteY76" fmla="*/ 283369 h 550069"/>
                <a:gd name="connsiteX77" fmla="*/ 568325 w 568325"/>
                <a:gd name="connsiteY77" fmla="*/ 238125 h 550069"/>
                <a:gd name="connsiteX78" fmla="*/ 562861 w 568325"/>
                <a:gd name="connsiteY78" fmla="*/ 219511 h 550069"/>
                <a:gd name="connsiteX79" fmla="*/ 565947 w 568325"/>
                <a:gd name="connsiteY79" fmla="*/ 223838 h 550069"/>
                <a:gd name="connsiteX80" fmla="*/ 566192 w 568325"/>
                <a:gd name="connsiteY80" fmla="*/ 225310 h 550069"/>
                <a:gd name="connsiteX81" fmla="*/ 565947 w 568325"/>
                <a:gd name="connsiteY81" fmla="*/ 223838 h 550069"/>
                <a:gd name="connsiteX82" fmla="*/ 562861 w 568325"/>
                <a:gd name="connsiteY82" fmla="*/ 219511 h 550069"/>
                <a:gd name="connsiteX83" fmla="*/ 494617 w 568325"/>
                <a:gd name="connsiteY83" fmla="*/ 179461 h 550069"/>
                <a:gd name="connsiteX84" fmla="*/ 516011 w 568325"/>
                <a:gd name="connsiteY84" fmla="*/ 183357 h 550069"/>
                <a:gd name="connsiteX85" fmla="*/ 546924 w 568325"/>
                <a:gd name="connsiteY85" fmla="*/ 192882 h 550069"/>
                <a:gd name="connsiteX86" fmla="*/ 546979 w 568325"/>
                <a:gd name="connsiteY86" fmla="*/ 192992 h 550069"/>
                <a:gd name="connsiteX87" fmla="*/ 546924 w 568325"/>
                <a:gd name="connsiteY87" fmla="*/ 192882 h 550069"/>
                <a:gd name="connsiteX88" fmla="*/ 516011 w 568325"/>
                <a:gd name="connsiteY88" fmla="*/ 183357 h 550069"/>
                <a:gd name="connsiteX89" fmla="*/ 494617 w 568325"/>
                <a:gd name="connsiteY89" fmla="*/ 179461 h 550069"/>
                <a:gd name="connsiteX90" fmla="*/ 460048 w 568325"/>
                <a:gd name="connsiteY90" fmla="*/ 162849 h 550069"/>
                <a:gd name="connsiteX91" fmla="*/ 473208 w 568325"/>
                <a:gd name="connsiteY91" fmla="*/ 173832 h 550069"/>
                <a:gd name="connsiteX92" fmla="*/ 486151 w 568325"/>
                <a:gd name="connsiteY92" fmla="*/ 177535 h 550069"/>
                <a:gd name="connsiteX93" fmla="*/ 473208 w 568325"/>
                <a:gd name="connsiteY93" fmla="*/ 173832 h 550069"/>
                <a:gd name="connsiteX94" fmla="*/ 460048 w 568325"/>
                <a:gd name="connsiteY94" fmla="*/ 162849 h 550069"/>
                <a:gd name="connsiteX95" fmla="*/ 458940 w 568325"/>
                <a:gd name="connsiteY95" fmla="*/ 161925 h 550069"/>
                <a:gd name="connsiteX96" fmla="*/ 458940 w 568325"/>
                <a:gd name="connsiteY96" fmla="*/ 161925 h 550069"/>
                <a:gd name="connsiteX97" fmla="*/ 458940 w 568325"/>
                <a:gd name="connsiteY97"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75840 w 568325"/>
                <a:gd name="connsiteY15" fmla="*/ 0 h 550069"/>
                <a:gd name="connsiteX16" fmla="*/ 275840 w 568325"/>
                <a:gd name="connsiteY16" fmla="*/ 0 h 550069"/>
                <a:gd name="connsiteX17" fmla="*/ 275840 w 568325"/>
                <a:gd name="connsiteY17" fmla="*/ 2382 h 550069"/>
                <a:gd name="connsiteX18" fmla="*/ 275840 w 568325"/>
                <a:gd name="connsiteY18" fmla="*/ 19050 h 550069"/>
                <a:gd name="connsiteX19" fmla="*/ 275840 w 568325"/>
                <a:gd name="connsiteY19" fmla="*/ 2382 h 550069"/>
                <a:gd name="connsiteX20" fmla="*/ 275840 w 568325"/>
                <a:gd name="connsiteY20" fmla="*/ 0 h 550069"/>
                <a:gd name="connsiteX21" fmla="*/ 178345 w 568325"/>
                <a:gd name="connsiteY21" fmla="*/ 250032 h 550069"/>
                <a:gd name="connsiteX22" fmla="*/ 185983 w 568325"/>
                <a:gd name="connsiteY22" fmla="*/ 254963 h 550069"/>
                <a:gd name="connsiteX23" fmla="*/ 178345 w 568325"/>
                <a:gd name="connsiteY23" fmla="*/ 250032 h 550069"/>
                <a:gd name="connsiteX24" fmla="*/ 175930 w 568325"/>
                <a:gd name="connsiteY24" fmla="*/ 247613 h 550069"/>
                <a:gd name="connsiteX25" fmla="*/ 275840 w 568325"/>
                <a:gd name="connsiteY25" fmla="*/ 0 h 550069"/>
                <a:gd name="connsiteX26" fmla="*/ 165956 w 568325"/>
                <a:gd name="connsiteY26" fmla="*/ 242874 h 550069"/>
                <a:gd name="connsiteX27" fmla="*/ 166455 w 568325"/>
                <a:gd name="connsiteY27" fmla="*/ 242888 h 550069"/>
                <a:gd name="connsiteX28" fmla="*/ 171804 w 568325"/>
                <a:gd name="connsiteY28" fmla="*/ 244673 h 550069"/>
                <a:gd name="connsiteX29" fmla="*/ 166455 w 568325"/>
                <a:gd name="connsiteY29" fmla="*/ 242888 h 550069"/>
                <a:gd name="connsiteX30" fmla="*/ 165956 w 568325"/>
                <a:gd name="connsiteY30" fmla="*/ 242874 h 550069"/>
                <a:gd name="connsiteX31" fmla="*/ 156052 w 568325"/>
                <a:gd name="connsiteY31" fmla="*/ 242590 h 550069"/>
                <a:gd name="connsiteX32" fmla="*/ 165288 w 568325"/>
                <a:gd name="connsiteY32" fmla="*/ 242854 h 550069"/>
                <a:gd name="connsiteX33" fmla="*/ 407302 w 568325"/>
                <a:gd name="connsiteY33" fmla="*/ 405665 h 550069"/>
                <a:gd name="connsiteX34" fmla="*/ 399492 w 568325"/>
                <a:gd name="connsiteY34" fmla="*/ 409575 h 550069"/>
                <a:gd name="connsiteX35" fmla="*/ 404248 w 568325"/>
                <a:gd name="connsiteY35" fmla="*/ 419100 h 550069"/>
                <a:gd name="connsiteX36" fmla="*/ 404248 w 568325"/>
                <a:gd name="connsiteY36" fmla="*/ 423863 h 550069"/>
                <a:gd name="connsiteX37" fmla="*/ 404248 w 568325"/>
                <a:gd name="connsiteY37" fmla="*/ 426244 h 550069"/>
                <a:gd name="connsiteX38" fmla="*/ 401870 w 568325"/>
                <a:gd name="connsiteY38" fmla="*/ 426244 h 550069"/>
                <a:gd name="connsiteX39" fmla="*/ 399492 w 568325"/>
                <a:gd name="connsiteY39" fmla="*/ 431007 h 550069"/>
                <a:gd name="connsiteX40" fmla="*/ 392358 w 568325"/>
                <a:gd name="connsiteY40" fmla="*/ 440532 h 550069"/>
                <a:gd name="connsiteX41" fmla="*/ 387603 w 568325"/>
                <a:gd name="connsiteY41" fmla="*/ 450057 h 550069"/>
                <a:gd name="connsiteX42" fmla="*/ 382847 w 568325"/>
                <a:gd name="connsiteY42" fmla="*/ 457200 h 550069"/>
                <a:gd name="connsiteX43" fmla="*/ 380469 w 568325"/>
                <a:gd name="connsiteY43" fmla="*/ 466725 h 550069"/>
                <a:gd name="connsiteX44" fmla="*/ 380469 w 568325"/>
                <a:gd name="connsiteY44" fmla="*/ 519113 h 550069"/>
                <a:gd name="connsiteX45" fmla="*/ 380469 w 568325"/>
                <a:gd name="connsiteY45" fmla="*/ 550069 h 550069"/>
                <a:gd name="connsiteX46" fmla="*/ 282974 w 568325"/>
                <a:gd name="connsiteY46" fmla="*/ 550069 h 550069"/>
                <a:gd name="connsiteX47" fmla="*/ 274651 w 568325"/>
                <a:gd name="connsiteY47" fmla="*/ 535484 h 550069"/>
                <a:gd name="connsiteX48" fmla="*/ 273462 w 568325"/>
                <a:gd name="connsiteY48" fmla="*/ 533400 h 550069"/>
                <a:gd name="connsiteX49" fmla="*/ 256817 w 568325"/>
                <a:gd name="connsiteY49" fmla="*/ 533400 h 550069"/>
                <a:gd name="connsiteX50" fmla="*/ 254439 w 568325"/>
                <a:gd name="connsiteY50" fmla="*/ 533400 h 550069"/>
                <a:gd name="connsiteX51" fmla="*/ 142676 w 568325"/>
                <a:gd name="connsiteY51" fmla="*/ 535782 h 550069"/>
                <a:gd name="connsiteX52" fmla="*/ 135542 w 568325"/>
                <a:gd name="connsiteY52" fmla="*/ 535782 h 550069"/>
                <a:gd name="connsiteX53" fmla="*/ 45181 w 568325"/>
                <a:gd name="connsiteY53" fmla="*/ 519113 h 550069"/>
                <a:gd name="connsiteX54" fmla="*/ 11890 w 568325"/>
                <a:gd name="connsiteY54" fmla="*/ 542925 h 550069"/>
                <a:gd name="connsiteX55" fmla="*/ 0 w 568325"/>
                <a:gd name="connsiteY55" fmla="*/ 495300 h 550069"/>
                <a:gd name="connsiteX56" fmla="*/ 2378 w 568325"/>
                <a:gd name="connsiteY56" fmla="*/ 457200 h 550069"/>
                <a:gd name="connsiteX57" fmla="*/ 66582 w 568325"/>
                <a:gd name="connsiteY57" fmla="*/ 457200 h 550069"/>
                <a:gd name="connsiteX58" fmla="*/ 73716 w 568325"/>
                <a:gd name="connsiteY58" fmla="*/ 442913 h 550069"/>
                <a:gd name="connsiteX59" fmla="*/ 78472 w 568325"/>
                <a:gd name="connsiteY59" fmla="*/ 431007 h 550069"/>
                <a:gd name="connsiteX60" fmla="*/ 78472 w 568325"/>
                <a:gd name="connsiteY60" fmla="*/ 428625 h 550069"/>
                <a:gd name="connsiteX61" fmla="*/ 85606 w 568325"/>
                <a:gd name="connsiteY61" fmla="*/ 426244 h 550069"/>
                <a:gd name="connsiteX62" fmla="*/ 90361 w 568325"/>
                <a:gd name="connsiteY62" fmla="*/ 423863 h 550069"/>
                <a:gd name="connsiteX63" fmla="*/ 102251 w 568325"/>
                <a:gd name="connsiteY63" fmla="*/ 409575 h 550069"/>
                <a:gd name="connsiteX64" fmla="*/ 116519 w 568325"/>
                <a:gd name="connsiteY64" fmla="*/ 385763 h 550069"/>
                <a:gd name="connsiteX65" fmla="*/ 114141 w 568325"/>
                <a:gd name="connsiteY65" fmla="*/ 371475 h 550069"/>
                <a:gd name="connsiteX66" fmla="*/ 118897 w 568325"/>
                <a:gd name="connsiteY66" fmla="*/ 359569 h 550069"/>
                <a:gd name="connsiteX67" fmla="*/ 116816 w 568325"/>
                <a:gd name="connsiteY67" fmla="*/ 344984 h 550069"/>
                <a:gd name="connsiteX68" fmla="*/ 116519 w 568325"/>
                <a:gd name="connsiteY68" fmla="*/ 342900 h 550069"/>
                <a:gd name="connsiteX69" fmla="*/ 147432 w 568325"/>
                <a:gd name="connsiteY69" fmla="*/ 342900 h 550069"/>
                <a:gd name="connsiteX70" fmla="*/ 147432 w 568325"/>
                <a:gd name="connsiteY70" fmla="*/ 247650 h 550069"/>
                <a:gd name="connsiteX71" fmla="*/ 156052 w 568325"/>
                <a:gd name="connsiteY71" fmla="*/ 242590 h 550069"/>
                <a:gd name="connsiteX72" fmla="*/ 568325 w 568325"/>
                <a:gd name="connsiteY72" fmla="*/ 238125 h 550069"/>
                <a:gd name="connsiteX73" fmla="*/ 527900 w 568325"/>
                <a:gd name="connsiteY73" fmla="*/ 283369 h 550069"/>
                <a:gd name="connsiteX74" fmla="*/ 516445 w 568325"/>
                <a:gd name="connsiteY74" fmla="*/ 300494 h 550069"/>
                <a:gd name="connsiteX75" fmla="*/ 527900 w 568325"/>
                <a:gd name="connsiteY75" fmla="*/ 283369 h 550069"/>
                <a:gd name="connsiteX76" fmla="*/ 568325 w 568325"/>
                <a:gd name="connsiteY76" fmla="*/ 238125 h 550069"/>
                <a:gd name="connsiteX77" fmla="*/ 562861 w 568325"/>
                <a:gd name="connsiteY77" fmla="*/ 219511 h 550069"/>
                <a:gd name="connsiteX78" fmla="*/ 565947 w 568325"/>
                <a:gd name="connsiteY78" fmla="*/ 223838 h 550069"/>
                <a:gd name="connsiteX79" fmla="*/ 566192 w 568325"/>
                <a:gd name="connsiteY79" fmla="*/ 225310 h 550069"/>
                <a:gd name="connsiteX80" fmla="*/ 565947 w 568325"/>
                <a:gd name="connsiteY80" fmla="*/ 223838 h 550069"/>
                <a:gd name="connsiteX81" fmla="*/ 562861 w 568325"/>
                <a:gd name="connsiteY81" fmla="*/ 219511 h 550069"/>
                <a:gd name="connsiteX82" fmla="*/ 494617 w 568325"/>
                <a:gd name="connsiteY82" fmla="*/ 179461 h 550069"/>
                <a:gd name="connsiteX83" fmla="*/ 516011 w 568325"/>
                <a:gd name="connsiteY83" fmla="*/ 183357 h 550069"/>
                <a:gd name="connsiteX84" fmla="*/ 546924 w 568325"/>
                <a:gd name="connsiteY84" fmla="*/ 192882 h 550069"/>
                <a:gd name="connsiteX85" fmla="*/ 546979 w 568325"/>
                <a:gd name="connsiteY85" fmla="*/ 192992 h 550069"/>
                <a:gd name="connsiteX86" fmla="*/ 546924 w 568325"/>
                <a:gd name="connsiteY86" fmla="*/ 192882 h 550069"/>
                <a:gd name="connsiteX87" fmla="*/ 516011 w 568325"/>
                <a:gd name="connsiteY87" fmla="*/ 183357 h 550069"/>
                <a:gd name="connsiteX88" fmla="*/ 494617 w 568325"/>
                <a:gd name="connsiteY88" fmla="*/ 179461 h 550069"/>
                <a:gd name="connsiteX89" fmla="*/ 460048 w 568325"/>
                <a:gd name="connsiteY89" fmla="*/ 162849 h 550069"/>
                <a:gd name="connsiteX90" fmla="*/ 473208 w 568325"/>
                <a:gd name="connsiteY90" fmla="*/ 173832 h 550069"/>
                <a:gd name="connsiteX91" fmla="*/ 486151 w 568325"/>
                <a:gd name="connsiteY91" fmla="*/ 177535 h 550069"/>
                <a:gd name="connsiteX92" fmla="*/ 473208 w 568325"/>
                <a:gd name="connsiteY92" fmla="*/ 173832 h 550069"/>
                <a:gd name="connsiteX93" fmla="*/ 460048 w 568325"/>
                <a:gd name="connsiteY93" fmla="*/ 162849 h 550069"/>
                <a:gd name="connsiteX94" fmla="*/ 458940 w 568325"/>
                <a:gd name="connsiteY94" fmla="*/ 161925 h 550069"/>
                <a:gd name="connsiteX95" fmla="*/ 458940 w 568325"/>
                <a:gd name="connsiteY95" fmla="*/ 161925 h 550069"/>
                <a:gd name="connsiteX96" fmla="*/ 458940 w 568325"/>
                <a:gd name="connsiteY96"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4769 h 550069"/>
                <a:gd name="connsiteX12" fmla="*/ 249683 w 568325"/>
                <a:gd name="connsiteY12" fmla="*/ 50007 h 550069"/>
                <a:gd name="connsiteX13" fmla="*/ 254439 w 568325"/>
                <a:gd name="connsiteY13" fmla="*/ 54769 h 550069"/>
                <a:gd name="connsiteX14" fmla="*/ 275840 w 568325"/>
                <a:gd name="connsiteY14" fmla="*/ 0 h 550069"/>
                <a:gd name="connsiteX15" fmla="*/ 275840 w 568325"/>
                <a:gd name="connsiteY15" fmla="*/ 0 h 550069"/>
                <a:gd name="connsiteX16" fmla="*/ 275840 w 568325"/>
                <a:gd name="connsiteY16" fmla="*/ 2382 h 550069"/>
                <a:gd name="connsiteX17" fmla="*/ 275840 w 568325"/>
                <a:gd name="connsiteY17" fmla="*/ 19050 h 550069"/>
                <a:gd name="connsiteX18" fmla="*/ 275840 w 568325"/>
                <a:gd name="connsiteY18" fmla="*/ 2382 h 550069"/>
                <a:gd name="connsiteX19" fmla="*/ 275840 w 568325"/>
                <a:gd name="connsiteY19" fmla="*/ 0 h 550069"/>
                <a:gd name="connsiteX20" fmla="*/ 178345 w 568325"/>
                <a:gd name="connsiteY20" fmla="*/ 250032 h 550069"/>
                <a:gd name="connsiteX21" fmla="*/ 185983 w 568325"/>
                <a:gd name="connsiteY21" fmla="*/ 254963 h 550069"/>
                <a:gd name="connsiteX22" fmla="*/ 178345 w 568325"/>
                <a:gd name="connsiteY22" fmla="*/ 250032 h 550069"/>
                <a:gd name="connsiteX23" fmla="*/ 175930 w 568325"/>
                <a:gd name="connsiteY23" fmla="*/ 247613 h 550069"/>
                <a:gd name="connsiteX24" fmla="*/ 275840 w 568325"/>
                <a:gd name="connsiteY24" fmla="*/ 0 h 550069"/>
                <a:gd name="connsiteX25" fmla="*/ 165956 w 568325"/>
                <a:gd name="connsiteY25" fmla="*/ 242874 h 550069"/>
                <a:gd name="connsiteX26" fmla="*/ 166455 w 568325"/>
                <a:gd name="connsiteY26" fmla="*/ 242888 h 550069"/>
                <a:gd name="connsiteX27" fmla="*/ 171804 w 568325"/>
                <a:gd name="connsiteY27" fmla="*/ 244673 h 550069"/>
                <a:gd name="connsiteX28" fmla="*/ 166455 w 568325"/>
                <a:gd name="connsiteY28" fmla="*/ 242888 h 550069"/>
                <a:gd name="connsiteX29" fmla="*/ 165956 w 568325"/>
                <a:gd name="connsiteY29" fmla="*/ 242874 h 550069"/>
                <a:gd name="connsiteX30" fmla="*/ 156052 w 568325"/>
                <a:gd name="connsiteY30" fmla="*/ 242590 h 550069"/>
                <a:gd name="connsiteX31" fmla="*/ 165288 w 568325"/>
                <a:gd name="connsiteY31" fmla="*/ 242854 h 550069"/>
                <a:gd name="connsiteX32" fmla="*/ 407302 w 568325"/>
                <a:gd name="connsiteY32" fmla="*/ 405665 h 550069"/>
                <a:gd name="connsiteX33" fmla="*/ 399492 w 568325"/>
                <a:gd name="connsiteY33" fmla="*/ 409575 h 550069"/>
                <a:gd name="connsiteX34" fmla="*/ 404248 w 568325"/>
                <a:gd name="connsiteY34" fmla="*/ 419100 h 550069"/>
                <a:gd name="connsiteX35" fmla="*/ 404248 w 568325"/>
                <a:gd name="connsiteY35" fmla="*/ 423863 h 550069"/>
                <a:gd name="connsiteX36" fmla="*/ 404248 w 568325"/>
                <a:gd name="connsiteY36" fmla="*/ 426244 h 550069"/>
                <a:gd name="connsiteX37" fmla="*/ 401870 w 568325"/>
                <a:gd name="connsiteY37" fmla="*/ 426244 h 550069"/>
                <a:gd name="connsiteX38" fmla="*/ 399492 w 568325"/>
                <a:gd name="connsiteY38" fmla="*/ 431007 h 550069"/>
                <a:gd name="connsiteX39" fmla="*/ 392358 w 568325"/>
                <a:gd name="connsiteY39" fmla="*/ 440532 h 550069"/>
                <a:gd name="connsiteX40" fmla="*/ 387603 w 568325"/>
                <a:gd name="connsiteY40" fmla="*/ 450057 h 550069"/>
                <a:gd name="connsiteX41" fmla="*/ 382847 w 568325"/>
                <a:gd name="connsiteY41" fmla="*/ 457200 h 550069"/>
                <a:gd name="connsiteX42" fmla="*/ 380469 w 568325"/>
                <a:gd name="connsiteY42" fmla="*/ 466725 h 550069"/>
                <a:gd name="connsiteX43" fmla="*/ 380469 w 568325"/>
                <a:gd name="connsiteY43" fmla="*/ 519113 h 550069"/>
                <a:gd name="connsiteX44" fmla="*/ 380469 w 568325"/>
                <a:gd name="connsiteY44" fmla="*/ 550069 h 550069"/>
                <a:gd name="connsiteX45" fmla="*/ 282974 w 568325"/>
                <a:gd name="connsiteY45" fmla="*/ 550069 h 550069"/>
                <a:gd name="connsiteX46" fmla="*/ 274651 w 568325"/>
                <a:gd name="connsiteY46" fmla="*/ 535484 h 550069"/>
                <a:gd name="connsiteX47" fmla="*/ 273462 w 568325"/>
                <a:gd name="connsiteY47" fmla="*/ 533400 h 550069"/>
                <a:gd name="connsiteX48" fmla="*/ 256817 w 568325"/>
                <a:gd name="connsiteY48" fmla="*/ 533400 h 550069"/>
                <a:gd name="connsiteX49" fmla="*/ 254439 w 568325"/>
                <a:gd name="connsiteY49" fmla="*/ 533400 h 550069"/>
                <a:gd name="connsiteX50" fmla="*/ 142676 w 568325"/>
                <a:gd name="connsiteY50" fmla="*/ 535782 h 550069"/>
                <a:gd name="connsiteX51" fmla="*/ 135542 w 568325"/>
                <a:gd name="connsiteY51" fmla="*/ 535782 h 550069"/>
                <a:gd name="connsiteX52" fmla="*/ 45181 w 568325"/>
                <a:gd name="connsiteY52" fmla="*/ 519113 h 550069"/>
                <a:gd name="connsiteX53" fmla="*/ 11890 w 568325"/>
                <a:gd name="connsiteY53" fmla="*/ 542925 h 550069"/>
                <a:gd name="connsiteX54" fmla="*/ 0 w 568325"/>
                <a:gd name="connsiteY54" fmla="*/ 495300 h 550069"/>
                <a:gd name="connsiteX55" fmla="*/ 2378 w 568325"/>
                <a:gd name="connsiteY55" fmla="*/ 457200 h 550069"/>
                <a:gd name="connsiteX56" fmla="*/ 66582 w 568325"/>
                <a:gd name="connsiteY56" fmla="*/ 457200 h 550069"/>
                <a:gd name="connsiteX57" fmla="*/ 73716 w 568325"/>
                <a:gd name="connsiteY57" fmla="*/ 442913 h 550069"/>
                <a:gd name="connsiteX58" fmla="*/ 78472 w 568325"/>
                <a:gd name="connsiteY58" fmla="*/ 431007 h 550069"/>
                <a:gd name="connsiteX59" fmla="*/ 78472 w 568325"/>
                <a:gd name="connsiteY59" fmla="*/ 428625 h 550069"/>
                <a:gd name="connsiteX60" fmla="*/ 85606 w 568325"/>
                <a:gd name="connsiteY60" fmla="*/ 426244 h 550069"/>
                <a:gd name="connsiteX61" fmla="*/ 90361 w 568325"/>
                <a:gd name="connsiteY61" fmla="*/ 423863 h 550069"/>
                <a:gd name="connsiteX62" fmla="*/ 102251 w 568325"/>
                <a:gd name="connsiteY62" fmla="*/ 409575 h 550069"/>
                <a:gd name="connsiteX63" fmla="*/ 116519 w 568325"/>
                <a:gd name="connsiteY63" fmla="*/ 385763 h 550069"/>
                <a:gd name="connsiteX64" fmla="*/ 114141 w 568325"/>
                <a:gd name="connsiteY64" fmla="*/ 371475 h 550069"/>
                <a:gd name="connsiteX65" fmla="*/ 118897 w 568325"/>
                <a:gd name="connsiteY65" fmla="*/ 359569 h 550069"/>
                <a:gd name="connsiteX66" fmla="*/ 116816 w 568325"/>
                <a:gd name="connsiteY66" fmla="*/ 344984 h 550069"/>
                <a:gd name="connsiteX67" fmla="*/ 116519 w 568325"/>
                <a:gd name="connsiteY67" fmla="*/ 342900 h 550069"/>
                <a:gd name="connsiteX68" fmla="*/ 147432 w 568325"/>
                <a:gd name="connsiteY68" fmla="*/ 342900 h 550069"/>
                <a:gd name="connsiteX69" fmla="*/ 147432 w 568325"/>
                <a:gd name="connsiteY69" fmla="*/ 247650 h 550069"/>
                <a:gd name="connsiteX70" fmla="*/ 156052 w 568325"/>
                <a:gd name="connsiteY70" fmla="*/ 242590 h 550069"/>
                <a:gd name="connsiteX71" fmla="*/ 568325 w 568325"/>
                <a:gd name="connsiteY71" fmla="*/ 238125 h 550069"/>
                <a:gd name="connsiteX72" fmla="*/ 527900 w 568325"/>
                <a:gd name="connsiteY72" fmla="*/ 283369 h 550069"/>
                <a:gd name="connsiteX73" fmla="*/ 516445 w 568325"/>
                <a:gd name="connsiteY73" fmla="*/ 300494 h 550069"/>
                <a:gd name="connsiteX74" fmla="*/ 527900 w 568325"/>
                <a:gd name="connsiteY74" fmla="*/ 283369 h 550069"/>
                <a:gd name="connsiteX75" fmla="*/ 568325 w 568325"/>
                <a:gd name="connsiteY75" fmla="*/ 238125 h 550069"/>
                <a:gd name="connsiteX76" fmla="*/ 562861 w 568325"/>
                <a:gd name="connsiteY76" fmla="*/ 219511 h 550069"/>
                <a:gd name="connsiteX77" fmla="*/ 565947 w 568325"/>
                <a:gd name="connsiteY77" fmla="*/ 223838 h 550069"/>
                <a:gd name="connsiteX78" fmla="*/ 566192 w 568325"/>
                <a:gd name="connsiteY78" fmla="*/ 225310 h 550069"/>
                <a:gd name="connsiteX79" fmla="*/ 565947 w 568325"/>
                <a:gd name="connsiteY79" fmla="*/ 223838 h 550069"/>
                <a:gd name="connsiteX80" fmla="*/ 562861 w 568325"/>
                <a:gd name="connsiteY80" fmla="*/ 219511 h 550069"/>
                <a:gd name="connsiteX81" fmla="*/ 494617 w 568325"/>
                <a:gd name="connsiteY81" fmla="*/ 179461 h 550069"/>
                <a:gd name="connsiteX82" fmla="*/ 516011 w 568325"/>
                <a:gd name="connsiteY82" fmla="*/ 183357 h 550069"/>
                <a:gd name="connsiteX83" fmla="*/ 546924 w 568325"/>
                <a:gd name="connsiteY83" fmla="*/ 192882 h 550069"/>
                <a:gd name="connsiteX84" fmla="*/ 546979 w 568325"/>
                <a:gd name="connsiteY84" fmla="*/ 192992 h 550069"/>
                <a:gd name="connsiteX85" fmla="*/ 546924 w 568325"/>
                <a:gd name="connsiteY85" fmla="*/ 192882 h 550069"/>
                <a:gd name="connsiteX86" fmla="*/ 516011 w 568325"/>
                <a:gd name="connsiteY86" fmla="*/ 183357 h 550069"/>
                <a:gd name="connsiteX87" fmla="*/ 494617 w 568325"/>
                <a:gd name="connsiteY87" fmla="*/ 179461 h 550069"/>
                <a:gd name="connsiteX88" fmla="*/ 460048 w 568325"/>
                <a:gd name="connsiteY88" fmla="*/ 162849 h 550069"/>
                <a:gd name="connsiteX89" fmla="*/ 473208 w 568325"/>
                <a:gd name="connsiteY89" fmla="*/ 173832 h 550069"/>
                <a:gd name="connsiteX90" fmla="*/ 486151 w 568325"/>
                <a:gd name="connsiteY90" fmla="*/ 177535 h 550069"/>
                <a:gd name="connsiteX91" fmla="*/ 473208 w 568325"/>
                <a:gd name="connsiteY91" fmla="*/ 173832 h 550069"/>
                <a:gd name="connsiteX92" fmla="*/ 460048 w 568325"/>
                <a:gd name="connsiteY92" fmla="*/ 162849 h 550069"/>
                <a:gd name="connsiteX93" fmla="*/ 458940 w 568325"/>
                <a:gd name="connsiteY93" fmla="*/ 161925 h 550069"/>
                <a:gd name="connsiteX94" fmla="*/ 458940 w 568325"/>
                <a:gd name="connsiteY94" fmla="*/ 161925 h 550069"/>
                <a:gd name="connsiteX95" fmla="*/ 458940 w 568325"/>
                <a:gd name="connsiteY95"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4769 h 550069"/>
                <a:gd name="connsiteX12" fmla="*/ 249683 w 568325"/>
                <a:gd name="connsiteY12" fmla="*/ 50007 h 550069"/>
                <a:gd name="connsiteX13" fmla="*/ 254439 w 568325"/>
                <a:gd name="connsiteY13" fmla="*/ 54769 h 550069"/>
                <a:gd name="connsiteX14" fmla="*/ 275840 w 568325"/>
                <a:gd name="connsiteY14" fmla="*/ 0 h 550069"/>
                <a:gd name="connsiteX15" fmla="*/ 275840 w 568325"/>
                <a:gd name="connsiteY15" fmla="*/ 0 h 550069"/>
                <a:gd name="connsiteX16" fmla="*/ 275840 w 568325"/>
                <a:gd name="connsiteY16" fmla="*/ 2382 h 550069"/>
                <a:gd name="connsiteX17" fmla="*/ 275840 w 568325"/>
                <a:gd name="connsiteY17" fmla="*/ 2382 h 550069"/>
                <a:gd name="connsiteX18" fmla="*/ 275840 w 568325"/>
                <a:gd name="connsiteY18" fmla="*/ 0 h 550069"/>
                <a:gd name="connsiteX19" fmla="*/ 178345 w 568325"/>
                <a:gd name="connsiteY19" fmla="*/ 250032 h 550069"/>
                <a:gd name="connsiteX20" fmla="*/ 185983 w 568325"/>
                <a:gd name="connsiteY20" fmla="*/ 254963 h 550069"/>
                <a:gd name="connsiteX21" fmla="*/ 178345 w 568325"/>
                <a:gd name="connsiteY21" fmla="*/ 250032 h 550069"/>
                <a:gd name="connsiteX22" fmla="*/ 175930 w 568325"/>
                <a:gd name="connsiteY22" fmla="*/ 247613 h 550069"/>
                <a:gd name="connsiteX23" fmla="*/ 275840 w 568325"/>
                <a:gd name="connsiteY23" fmla="*/ 0 h 550069"/>
                <a:gd name="connsiteX24" fmla="*/ 165956 w 568325"/>
                <a:gd name="connsiteY24" fmla="*/ 242874 h 550069"/>
                <a:gd name="connsiteX25" fmla="*/ 166455 w 568325"/>
                <a:gd name="connsiteY25" fmla="*/ 242888 h 550069"/>
                <a:gd name="connsiteX26" fmla="*/ 171804 w 568325"/>
                <a:gd name="connsiteY26" fmla="*/ 244673 h 550069"/>
                <a:gd name="connsiteX27" fmla="*/ 166455 w 568325"/>
                <a:gd name="connsiteY27" fmla="*/ 242888 h 550069"/>
                <a:gd name="connsiteX28" fmla="*/ 165956 w 568325"/>
                <a:gd name="connsiteY28" fmla="*/ 242874 h 550069"/>
                <a:gd name="connsiteX29" fmla="*/ 156052 w 568325"/>
                <a:gd name="connsiteY29" fmla="*/ 242590 h 550069"/>
                <a:gd name="connsiteX30" fmla="*/ 165288 w 568325"/>
                <a:gd name="connsiteY30" fmla="*/ 242854 h 550069"/>
                <a:gd name="connsiteX31" fmla="*/ 407302 w 568325"/>
                <a:gd name="connsiteY31" fmla="*/ 405665 h 550069"/>
                <a:gd name="connsiteX32" fmla="*/ 399492 w 568325"/>
                <a:gd name="connsiteY32" fmla="*/ 409575 h 550069"/>
                <a:gd name="connsiteX33" fmla="*/ 404248 w 568325"/>
                <a:gd name="connsiteY33" fmla="*/ 419100 h 550069"/>
                <a:gd name="connsiteX34" fmla="*/ 404248 w 568325"/>
                <a:gd name="connsiteY34" fmla="*/ 423863 h 550069"/>
                <a:gd name="connsiteX35" fmla="*/ 404248 w 568325"/>
                <a:gd name="connsiteY35" fmla="*/ 426244 h 550069"/>
                <a:gd name="connsiteX36" fmla="*/ 401870 w 568325"/>
                <a:gd name="connsiteY36" fmla="*/ 426244 h 550069"/>
                <a:gd name="connsiteX37" fmla="*/ 399492 w 568325"/>
                <a:gd name="connsiteY37" fmla="*/ 431007 h 550069"/>
                <a:gd name="connsiteX38" fmla="*/ 392358 w 568325"/>
                <a:gd name="connsiteY38" fmla="*/ 440532 h 550069"/>
                <a:gd name="connsiteX39" fmla="*/ 387603 w 568325"/>
                <a:gd name="connsiteY39" fmla="*/ 450057 h 550069"/>
                <a:gd name="connsiteX40" fmla="*/ 382847 w 568325"/>
                <a:gd name="connsiteY40" fmla="*/ 457200 h 550069"/>
                <a:gd name="connsiteX41" fmla="*/ 380469 w 568325"/>
                <a:gd name="connsiteY41" fmla="*/ 466725 h 550069"/>
                <a:gd name="connsiteX42" fmla="*/ 380469 w 568325"/>
                <a:gd name="connsiteY42" fmla="*/ 519113 h 550069"/>
                <a:gd name="connsiteX43" fmla="*/ 380469 w 568325"/>
                <a:gd name="connsiteY43" fmla="*/ 550069 h 550069"/>
                <a:gd name="connsiteX44" fmla="*/ 282974 w 568325"/>
                <a:gd name="connsiteY44" fmla="*/ 550069 h 550069"/>
                <a:gd name="connsiteX45" fmla="*/ 274651 w 568325"/>
                <a:gd name="connsiteY45" fmla="*/ 535484 h 550069"/>
                <a:gd name="connsiteX46" fmla="*/ 273462 w 568325"/>
                <a:gd name="connsiteY46" fmla="*/ 533400 h 550069"/>
                <a:gd name="connsiteX47" fmla="*/ 256817 w 568325"/>
                <a:gd name="connsiteY47" fmla="*/ 533400 h 550069"/>
                <a:gd name="connsiteX48" fmla="*/ 254439 w 568325"/>
                <a:gd name="connsiteY48" fmla="*/ 533400 h 550069"/>
                <a:gd name="connsiteX49" fmla="*/ 142676 w 568325"/>
                <a:gd name="connsiteY49" fmla="*/ 535782 h 550069"/>
                <a:gd name="connsiteX50" fmla="*/ 135542 w 568325"/>
                <a:gd name="connsiteY50" fmla="*/ 535782 h 550069"/>
                <a:gd name="connsiteX51" fmla="*/ 45181 w 568325"/>
                <a:gd name="connsiteY51" fmla="*/ 519113 h 550069"/>
                <a:gd name="connsiteX52" fmla="*/ 11890 w 568325"/>
                <a:gd name="connsiteY52" fmla="*/ 542925 h 550069"/>
                <a:gd name="connsiteX53" fmla="*/ 0 w 568325"/>
                <a:gd name="connsiteY53" fmla="*/ 495300 h 550069"/>
                <a:gd name="connsiteX54" fmla="*/ 2378 w 568325"/>
                <a:gd name="connsiteY54" fmla="*/ 457200 h 550069"/>
                <a:gd name="connsiteX55" fmla="*/ 66582 w 568325"/>
                <a:gd name="connsiteY55" fmla="*/ 457200 h 550069"/>
                <a:gd name="connsiteX56" fmla="*/ 73716 w 568325"/>
                <a:gd name="connsiteY56" fmla="*/ 442913 h 550069"/>
                <a:gd name="connsiteX57" fmla="*/ 78472 w 568325"/>
                <a:gd name="connsiteY57" fmla="*/ 431007 h 550069"/>
                <a:gd name="connsiteX58" fmla="*/ 78472 w 568325"/>
                <a:gd name="connsiteY58" fmla="*/ 428625 h 550069"/>
                <a:gd name="connsiteX59" fmla="*/ 85606 w 568325"/>
                <a:gd name="connsiteY59" fmla="*/ 426244 h 550069"/>
                <a:gd name="connsiteX60" fmla="*/ 90361 w 568325"/>
                <a:gd name="connsiteY60" fmla="*/ 423863 h 550069"/>
                <a:gd name="connsiteX61" fmla="*/ 102251 w 568325"/>
                <a:gd name="connsiteY61" fmla="*/ 409575 h 550069"/>
                <a:gd name="connsiteX62" fmla="*/ 116519 w 568325"/>
                <a:gd name="connsiteY62" fmla="*/ 385763 h 550069"/>
                <a:gd name="connsiteX63" fmla="*/ 114141 w 568325"/>
                <a:gd name="connsiteY63" fmla="*/ 371475 h 550069"/>
                <a:gd name="connsiteX64" fmla="*/ 118897 w 568325"/>
                <a:gd name="connsiteY64" fmla="*/ 359569 h 550069"/>
                <a:gd name="connsiteX65" fmla="*/ 116816 w 568325"/>
                <a:gd name="connsiteY65" fmla="*/ 344984 h 550069"/>
                <a:gd name="connsiteX66" fmla="*/ 116519 w 568325"/>
                <a:gd name="connsiteY66" fmla="*/ 342900 h 550069"/>
                <a:gd name="connsiteX67" fmla="*/ 147432 w 568325"/>
                <a:gd name="connsiteY67" fmla="*/ 342900 h 550069"/>
                <a:gd name="connsiteX68" fmla="*/ 147432 w 568325"/>
                <a:gd name="connsiteY68" fmla="*/ 247650 h 550069"/>
                <a:gd name="connsiteX69" fmla="*/ 156052 w 568325"/>
                <a:gd name="connsiteY69" fmla="*/ 242590 h 550069"/>
                <a:gd name="connsiteX70" fmla="*/ 568325 w 568325"/>
                <a:gd name="connsiteY70" fmla="*/ 238125 h 550069"/>
                <a:gd name="connsiteX71" fmla="*/ 527900 w 568325"/>
                <a:gd name="connsiteY71" fmla="*/ 283369 h 550069"/>
                <a:gd name="connsiteX72" fmla="*/ 516445 w 568325"/>
                <a:gd name="connsiteY72" fmla="*/ 300494 h 550069"/>
                <a:gd name="connsiteX73" fmla="*/ 527900 w 568325"/>
                <a:gd name="connsiteY73" fmla="*/ 283369 h 550069"/>
                <a:gd name="connsiteX74" fmla="*/ 568325 w 568325"/>
                <a:gd name="connsiteY74" fmla="*/ 238125 h 550069"/>
                <a:gd name="connsiteX75" fmla="*/ 562861 w 568325"/>
                <a:gd name="connsiteY75" fmla="*/ 219511 h 550069"/>
                <a:gd name="connsiteX76" fmla="*/ 565947 w 568325"/>
                <a:gd name="connsiteY76" fmla="*/ 223838 h 550069"/>
                <a:gd name="connsiteX77" fmla="*/ 566192 w 568325"/>
                <a:gd name="connsiteY77" fmla="*/ 225310 h 550069"/>
                <a:gd name="connsiteX78" fmla="*/ 565947 w 568325"/>
                <a:gd name="connsiteY78" fmla="*/ 223838 h 550069"/>
                <a:gd name="connsiteX79" fmla="*/ 562861 w 568325"/>
                <a:gd name="connsiteY79" fmla="*/ 219511 h 550069"/>
                <a:gd name="connsiteX80" fmla="*/ 494617 w 568325"/>
                <a:gd name="connsiteY80" fmla="*/ 179461 h 550069"/>
                <a:gd name="connsiteX81" fmla="*/ 516011 w 568325"/>
                <a:gd name="connsiteY81" fmla="*/ 183357 h 550069"/>
                <a:gd name="connsiteX82" fmla="*/ 546924 w 568325"/>
                <a:gd name="connsiteY82" fmla="*/ 192882 h 550069"/>
                <a:gd name="connsiteX83" fmla="*/ 546979 w 568325"/>
                <a:gd name="connsiteY83" fmla="*/ 192992 h 550069"/>
                <a:gd name="connsiteX84" fmla="*/ 546924 w 568325"/>
                <a:gd name="connsiteY84" fmla="*/ 192882 h 550069"/>
                <a:gd name="connsiteX85" fmla="*/ 516011 w 568325"/>
                <a:gd name="connsiteY85" fmla="*/ 183357 h 550069"/>
                <a:gd name="connsiteX86" fmla="*/ 494617 w 568325"/>
                <a:gd name="connsiteY86" fmla="*/ 179461 h 550069"/>
                <a:gd name="connsiteX87" fmla="*/ 460048 w 568325"/>
                <a:gd name="connsiteY87" fmla="*/ 162849 h 550069"/>
                <a:gd name="connsiteX88" fmla="*/ 473208 w 568325"/>
                <a:gd name="connsiteY88" fmla="*/ 173832 h 550069"/>
                <a:gd name="connsiteX89" fmla="*/ 486151 w 568325"/>
                <a:gd name="connsiteY89" fmla="*/ 177535 h 550069"/>
                <a:gd name="connsiteX90" fmla="*/ 473208 w 568325"/>
                <a:gd name="connsiteY90" fmla="*/ 173832 h 550069"/>
                <a:gd name="connsiteX91" fmla="*/ 460048 w 568325"/>
                <a:gd name="connsiteY91" fmla="*/ 162849 h 550069"/>
                <a:gd name="connsiteX92" fmla="*/ 458940 w 568325"/>
                <a:gd name="connsiteY92" fmla="*/ 161925 h 550069"/>
                <a:gd name="connsiteX93" fmla="*/ 458940 w 568325"/>
                <a:gd name="connsiteY93" fmla="*/ 161925 h 550069"/>
                <a:gd name="connsiteX94" fmla="*/ 458940 w 568325"/>
                <a:gd name="connsiteY94"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4769 h 550069"/>
                <a:gd name="connsiteX12" fmla="*/ 249683 w 568325"/>
                <a:gd name="connsiteY12" fmla="*/ 50007 h 550069"/>
                <a:gd name="connsiteX13" fmla="*/ 254439 w 568325"/>
                <a:gd name="connsiteY13" fmla="*/ 54769 h 550069"/>
                <a:gd name="connsiteX14" fmla="*/ 175930 w 568325"/>
                <a:gd name="connsiteY14" fmla="*/ 247613 h 550069"/>
                <a:gd name="connsiteX15" fmla="*/ 275840 w 568325"/>
                <a:gd name="connsiteY15" fmla="*/ 0 h 550069"/>
                <a:gd name="connsiteX16" fmla="*/ 275840 w 568325"/>
                <a:gd name="connsiteY16" fmla="*/ 2382 h 550069"/>
                <a:gd name="connsiteX17" fmla="*/ 275840 w 568325"/>
                <a:gd name="connsiteY17" fmla="*/ 2382 h 550069"/>
                <a:gd name="connsiteX18" fmla="*/ 275840 w 568325"/>
                <a:gd name="connsiteY18" fmla="*/ 0 h 550069"/>
                <a:gd name="connsiteX19" fmla="*/ 178345 w 568325"/>
                <a:gd name="connsiteY19" fmla="*/ 250032 h 550069"/>
                <a:gd name="connsiteX20" fmla="*/ 185983 w 568325"/>
                <a:gd name="connsiteY20" fmla="*/ 254963 h 550069"/>
                <a:gd name="connsiteX21" fmla="*/ 178345 w 568325"/>
                <a:gd name="connsiteY21" fmla="*/ 250032 h 550069"/>
                <a:gd name="connsiteX22" fmla="*/ 175930 w 568325"/>
                <a:gd name="connsiteY22" fmla="*/ 247613 h 550069"/>
                <a:gd name="connsiteX23" fmla="*/ 165956 w 568325"/>
                <a:gd name="connsiteY23" fmla="*/ 242874 h 550069"/>
                <a:gd name="connsiteX24" fmla="*/ 166455 w 568325"/>
                <a:gd name="connsiteY24" fmla="*/ 242888 h 550069"/>
                <a:gd name="connsiteX25" fmla="*/ 171804 w 568325"/>
                <a:gd name="connsiteY25" fmla="*/ 244673 h 550069"/>
                <a:gd name="connsiteX26" fmla="*/ 166455 w 568325"/>
                <a:gd name="connsiteY26" fmla="*/ 242888 h 550069"/>
                <a:gd name="connsiteX27" fmla="*/ 165956 w 568325"/>
                <a:gd name="connsiteY27" fmla="*/ 242874 h 550069"/>
                <a:gd name="connsiteX28" fmla="*/ 156052 w 568325"/>
                <a:gd name="connsiteY28" fmla="*/ 242590 h 550069"/>
                <a:gd name="connsiteX29" fmla="*/ 165288 w 568325"/>
                <a:gd name="connsiteY29" fmla="*/ 242854 h 550069"/>
                <a:gd name="connsiteX30" fmla="*/ 407302 w 568325"/>
                <a:gd name="connsiteY30" fmla="*/ 405665 h 550069"/>
                <a:gd name="connsiteX31" fmla="*/ 399492 w 568325"/>
                <a:gd name="connsiteY31" fmla="*/ 409575 h 550069"/>
                <a:gd name="connsiteX32" fmla="*/ 404248 w 568325"/>
                <a:gd name="connsiteY32" fmla="*/ 419100 h 550069"/>
                <a:gd name="connsiteX33" fmla="*/ 404248 w 568325"/>
                <a:gd name="connsiteY33" fmla="*/ 423863 h 550069"/>
                <a:gd name="connsiteX34" fmla="*/ 404248 w 568325"/>
                <a:gd name="connsiteY34" fmla="*/ 426244 h 550069"/>
                <a:gd name="connsiteX35" fmla="*/ 401870 w 568325"/>
                <a:gd name="connsiteY35" fmla="*/ 426244 h 550069"/>
                <a:gd name="connsiteX36" fmla="*/ 399492 w 568325"/>
                <a:gd name="connsiteY36" fmla="*/ 431007 h 550069"/>
                <a:gd name="connsiteX37" fmla="*/ 392358 w 568325"/>
                <a:gd name="connsiteY37" fmla="*/ 440532 h 550069"/>
                <a:gd name="connsiteX38" fmla="*/ 387603 w 568325"/>
                <a:gd name="connsiteY38" fmla="*/ 450057 h 550069"/>
                <a:gd name="connsiteX39" fmla="*/ 382847 w 568325"/>
                <a:gd name="connsiteY39" fmla="*/ 457200 h 550069"/>
                <a:gd name="connsiteX40" fmla="*/ 380469 w 568325"/>
                <a:gd name="connsiteY40" fmla="*/ 466725 h 550069"/>
                <a:gd name="connsiteX41" fmla="*/ 380469 w 568325"/>
                <a:gd name="connsiteY41" fmla="*/ 519113 h 550069"/>
                <a:gd name="connsiteX42" fmla="*/ 380469 w 568325"/>
                <a:gd name="connsiteY42" fmla="*/ 550069 h 550069"/>
                <a:gd name="connsiteX43" fmla="*/ 282974 w 568325"/>
                <a:gd name="connsiteY43" fmla="*/ 550069 h 550069"/>
                <a:gd name="connsiteX44" fmla="*/ 274651 w 568325"/>
                <a:gd name="connsiteY44" fmla="*/ 535484 h 550069"/>
                <a:gd name="connsiteX45" fmla="*/ 273462 w 568325"/>
                <a:gd name="connsiteY45" fmla="*/ 533400 h 550069"/>
                <a:gd name="connsiteX46" fmla="*/ 256817 w 568325"/>
                <a:gd name="connsiteY46" fmla="*/ 533400 h 550069"/>
                <a:gd name="connsiteX47" fmla="*/ 254439 w 568325"/>
                <a:gd name="connsiteY47" fmla="*/ 533400 h 550069"/>
                <a:gd name="connsiteX48" fmla="*/ 142676 w 568325"/>
                <a:gd name="connsiteY48" fmla="*/ 535782 h 550069"/>
                <a:gd name="connsiteX49" fmla="*/ 135542 w 568325"/>
                <a:gd name="connsiteY49" fmla="*/ 535782 h 550069"/>
                <a:gd name="connsiteX50" fmla="*/ 45181 w 568325"/>
                <a:gd name="connsiteY50" fmla="*/ 519113 h 550069"/>
                <a:gd name="connsiteX51" fmla="*/ 11890 w 568325"/>
                <a:gd name="connsiteY51" fmla="*/ 542925 h 550069"/>
                <a:gd name="connsiteX52" fmla="*/ 0 w 568325"/>
                <a:gd name="connsiteY52" fmla="*/ 495300 h 550069"/>
                <a:gd name="connsiteX53" fmla="*/ 2378 w 568325"/>
                <a:gd name="connsiteY53" fmla="*/ 457200 h 550069"/>
                <a:gd name="connsiteX54" fmla="*/ 66582 w 568325"/>
                <a:gd name="connsiteY54" fmla="*/ 457200 h 550069"/>
                <a:gd name="connsiteX55" fmla="*/ 73716 w 568325"/>
                <a:gd name="connsiteY55" fmla="*/ 442913 h 550069"/>
                <a:gd name="connsiteX56" fmla="*/ 78472 w 568325"/>
                <a:gd name="connsiteY56" fmla="*/ 431007 h 550069"/>
                <a:gd name="connsiteX57" fmla="*/ 78472 w 568325"/>
                <a:gd name="connsiteY57" fmla="*/ 428625 h 550069"/>
                <a:gd name="connsiteX58" fmla="*/ 85606 w 568325"/>
                <a:gd name="connsiteY58" fmla="*/ 426244 h 550069"/>
                <a:gd name="connsiteX59" fmla="*/ 90361 w 568325"/>
                <a:gd name="connsiteY59" fmla="*/ 423863 h 550069"/>
                <a:gd name="connsiteX60" fmla="*/ 102251 w 568325"/>
                <a:gd name="connsiteY60" fmla="*/ 409575 h 550069"/>
                <a:gd name="connsiteX61" fmla="*/ 116519 w 568325"/>
                <a:gd name="connsiteY61" fmla="*/ 385763 h 550069"/>
                <a:gd name="connsiteX62" fmla="*/ 114141 w 568325"/>
                <a:gd name="connsiteY62" fmla="*/ 371475 h 550069"/>
                <a:gd name="connsiteX63" fmla="*/ 118897 w 568325"/>
                <a:gd name="connsiteY63" fmla="*/ 359569 h 550069"/>
                <a:gd name="connsiteX64" fmla="*/ 116816 w 568325"/>
                <a:gd name="connsiteY64" fmla="*/ 344984 h 550069"/>
                <a:gd name="connsiteX65" fmla="*/ 116519 w 568325"/>
                <a:gd name="connsiteY65" fmla="*/ 342900 h 550069"/>
                <a:gd name="connsiteX66" fmla="*/ 147432 w 568325"/>
                <a:gd name="connsiteY66" fmla="*/ 342900 h 550069"/>
                <a:gd name="connsiteX67" fmla="*/ 147432 w 568325"/>
                <a:gd name="connsiteY67" fmla="*/ 247650 h 550069"/>
                <a:gd name="connsiteX68" fmla="*/ 156052 w 568325"/>
                <a:gd name="connsiteY68" fmla="*/ 242590 h 550069"/>
                <a:gd name="connsiteX69" fmla="*/ 568325 w 568325"/>
                <a:gd name="connsiteY69" fmla="*/ 238125 h 550069"/>
                <a:gd name="connsiteX70" fmla="*/ 527900 w 568325"/>
                <a:gd name="connsiteY70" fmla="*/ 283369 h 550069"/>
                <a:gd name="connsiteX71" fmla="*/ 516445 w 568325"/>
                <a:gd name="connsiteY71" fmla="*/ 300494 h 550069"/>
                <a:gd name="connsiteX72" fmla="*/ 527900 w 568325"/>
                <a:gd name="connsiteY72" fmla="*/ 283369 h 550069"/>
                <a:gd name="connsiteX73" fmla="*/ 568325 w 568325"/>
                <a:gd name="connsiteY73" fmla="*/ 238125 h 550069"/>
                <a:gd name="connsiteX74" fmla="*/ 562861 w 568325"/>
                <a:gd name="connsiteY74" fmla="*/ 219511 h 550069"/>
                <a:gd name="connsiteX75" fmla="*/ 565947 w 568325"/>
                <a:gd name="connsiteY75" fmla="*/ 223838 h 550069"/>
                <a:gd name="connsiteX76" fmla="*/ 566192 w 568325"/>
                <a:gd name="connsiteY76" fmla="*/ 225310 h 550069"/>
                <a:gd name="connsiteX77" fmla="*/ 565947 w 568325"/>
                <a:gd name="connsiteY77" fmla="*/ 223838 h 550069"/>
                <a:gd name="connsiteX78" fmla="*/ 562861 w 568325"/>
                <a:gd name="connsiteY78" fmla="*/ 219511 h 550069"/>
                <a:gd name="connsiteX79" fmla="*/ 494617 w 568325"/>
                <a:gd name="connsiteY79" fmla="*/ 179461 h 550069"/>
                <a:gd name="connsiteX80" fmla="*/ 516011 w 568325"/>
                <a:gd name="connsiteY80" fmla="*/ 183357 h 550069"/>
                <a:gd name="connsiteX81" fmla="*/ 546924 w 568325"/>
                <a:gd name="connsiteY81" fmla="*/ 192882 h 550069"/>
                <a:gd name="connsiteX82" fmla="*/ 546979 w 568325"/>
                <a:gd name="connsiteY82" fmla="*/ 192992 h 550069"/>
                <a:gd name="connsiteX83" fmla="*/ 546924 w 568325"/>
                <a:gd name="connsiteY83" fmla="*/ 192882 h 550069"/>
                <a:gd name="connsiteX84" fmla="*/ 516011 w 568325"/>
                <a:gd name="connsiteY84" fmla="*/ 183357 h 550069"/>
                <a:gd name="connsiteX85" fmla="*/ 494617 w 568325"/>
                <a:gd name="connsiteY85" fmla="*/ 179461 h 550069"/>
                <a:gd name="connsiteX86" fmla="*/ 460048 w 568325"/>
                <a:gd name="connsiteY86" fmla="*/ 162849 h 550069"/>
                <a:gd name="connsiteX87" fmla="*/ 473208 w 568325"/>
                <a:gd name="connsiteY87" fmla="*/ 173832 h 550069"/>
                <a:gd name="connsiteX88" fmla="*/ 486151 w 568325"/>
                <a:gd name="connsiteY88" fmla="*/ 177535 h 550069"/>
                <a:gd name="connsiteX89" fmla="*/ 473208 w 568325"/>
                <a:gd name="connsiteY89" fmla="*/ 173832 h 550069"/>
                <a:gd name="connsiteX90" fmla="*/ 460048 w 568325"/>
                <a:gd name="connsiteY90" fmla="*/ 162849 h 550069"/>
                <a:gd name="connsiteX91" fmla="*/ 458940 w 568325"/>
                <a:gd name="connsiteY91" fmla="*/ 161925 h 550069"/>
                <a:gd name="connsiteX92" fmla="*/ 458940 w 568325"/>
                <a:gd name="connsiteY92" fmla="*/ 161925 h 550069"/>
                <a:gd name="connsiteX93" fmla="*/ 458940 w 568325"/>
                <a:gd name="connsiteY93"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175930 w 568325"/>
                <a:gd name="connsiteY11" fmla="*/ 247613 h 550069"/>
                <a:gd name="connsiteX12" fmla="*/ 275840 w 568325"/>
                <a:gd name="connsiteY12" fmla="*/ 0 h 550069"/>
                <a:gd name="connsiteX13" fmla="*/ 275840 w 568325"/>
                <a:gd name="connsiteY13" fmla="*/ 2382 h 550069"/>
                <a:gd name="connsiteX14" fmla="*/ 275840 w 568325"/>
                <a:gd name="connsiteY14" fmla="*/ 2382 h 550069"/>
                <a:gd name="connsiteX15" fmla="*/ 275840 w 568325"/>
                <a:gd name="connsiteY15" fmla="*/ 0 h 550069"/>
                <a:gd name="connsiteX16" fmla="*/ 178345 w 568325"/>
                <a:gd name="connsiteY16" fmla="*/ 250032 h 550069"/>
                <a:gd name="connsiteX17" fmla="*/ 185983 w 568325"/>
                <a:gd name="connsiteY17" fmla="*/ 254963 h 550069"/>
                <a:gd name="connsiteX18" fmla="*/ 178345 w 568325"/>
                <a:gd name="connsiteY18" fmla="*/ 250032 h 550069"/>
                <a:gd name="connsiteX19" fmla="*/ 175930 w 568325"/>
                <a:gd name="connsiteY19" fmla="*/ 247613 h 550069"/>
                <a:gd name="connsiteX20" fmla="*/ 165956 w 568325"/>
                <a:gd name="connsiteY20" fmla="*/ 242874 h 550069"/>
                <a:gd name="connsiteX21" fmla="*/ 166455 w 568325"/>
                <a:gd name="connsiteY21" fmla="*/ 242888 h 550069"/>
                <a:gd name="connsiteX22" fmla="*/ 171804 w 568325"/>
                <a:gd name="connsiteY22" fmla="*/ 244673 h 550069"/>
                <a:gd name="connsiteX23" fmla="*/ 166455 w 568325"/>
                <a:gd name="connsiteY23" fmla="*/ 242888 h 550069"/>
                <a:gd name="connsiteX24" fmla="*/ 165956 w 568325"/>
                <a:gd name="connsiteY24" fmla="*/ 242874 h 550069"/>
                <a:gd name="connsiteX25" fmla="*/ 156052 w 568325"/>
                <a:gd name="connsiteY25" fmla="*/ 242590 h 550069"/>
                <a:gd name="connsiteX26" fmla="*/ 165288 w 568325"/>
                <a:gd name="connsiteY26" fmla="*/ 242854 h 550069"/>
                <a:gd name="connsiteX27" fmla="*/ 407302 w 568325"/>
                <a:gd name="connsiteY27" fmla="*/ 405665 h 550069"/>
                <a:gd name="connsiteX28" fmla="*/ 399492 w 568325"/>
                <a:gd name="connsiteY28" fmla="*/ 409575 h 550069"/>
                <a:gd name="connsiteX29" fmla="*/ 404248 w 568325"/>
                <a:gd name="connsiteY29" fmla="*/ 419100 h 550069"/>
                <a:gd name="connsiteX30" fmla="*/ 404248 w 568325"/>
                <a:gd name="connsiteY30" fmla="*/ 423863 h 550069"/>
                <a:gd name="connsiteX31" fmla="*/ 404248 w 568325"/>
                <a:gd name="connsiteY31" fmla="*/ 426244 h 550069"/>
                <a:gd name="connsiteX32" fmla="*/ 401870 w 568325"/>
                <a:gd name="connsiteY32" fmla="*/ 426244 h 550069"/>
                <a:gd name="connsiteX33" fmla="*/ 399492 w 568325"/>
                <a:gd name="connsiteY33" fmla="*/ 431007 h 550069"/>
                <a:gd name="connsiteX34" fmla="*/ 392358 w 568325"/>
                <a:gd name="connsiteY34" fmla="*/ 440532 h 550069"/>
                <a:gd name="connsiteX35" fmla="*/ 387603 w 568325"/>
                <a:gd name="connsiteY35" fmla="*/ 450057 h 550069"/>
                <a:gd name="connsiteX36" fmla="*/ 382847 w 568325"/>
                <a:gd name="connsiteY36" fmla="*/ 457200 h 550069"/>
                <a:gd name="connsiteX37" fmla="*/ 380469 w 568325"/>
                <a:gd name="connsiteY37" fmla="*/ 466725 h 550069"/>
                <a:gd name="connsiteX38" fmla="*/ 380469 w 568325"/>
                <a:gd name="connsiteY38" fmla="*/ 519113 h 550069"/>
                <a:gd name="connsiteX39" fmla="*/ 380469 w 568325"/>
                <a:gd name="connsiteY39" fmla="*/ 550069 h 550069"/>
                <a:gd name="connsiteX40" fmla="*/ 282974 w 568325"/>
                <a:gd name="connsiteY40" fmla="*/ 550069 h 550069"/>
                <a:gd name="connsiteX41" fmla="*/ 274651 w 568325"/>
                <a:gd name="connsiteY41" fmla="*/ 535484 h 550069"/>
                <a:gd name="connsiteX42" fmla="*/ 273462 w 568325"/>
                <a:gd name="connsiteY42" fmla="*/ 533400 h 550069"/>
                <a:gd name="connsiteX43" fmla="*/ 256817 w 568325"/>
                <a:gd name="connsiteY43" fmla="*/ 533400 h 550069"/>
                <a:gd name="connsiteX44" fmla="*/ 254439 w 568325"/>
                <a:gd name="connsiteY44" fmla="*/ 533400 h 550069"/>
                <a:gd name="connsiteX45" fmla="*/ 142676 w 568325"/>
                <a:gd name="connsiteY45" fmla="*/ 535782 h 550069"/>
                <a:gd name="connsiteX46" fmla="*/ 135542 w 568325"/>
                <a:gd name="connsiteY46" fmla="*/ 535782 h 550069"/>
                <a:gd name="connsiteX47" fmla="*/ 45181 w 568325"/>
                <a:gd name="connsiteY47" fmla="*/ 519113 h 550069"/>
                <a:gd name="connsiteX48" fmla="*/ 11890 w 568325"/>
                <a:gd name="connsiteY48" fmla="*/ 542925 h 550069"/>
                <a:gd name="connsiteX49" fmla="*/ 0 w 568325"/>
                <a:gd name="connsiteY49" fmla="*/ 495300 h 550069"/>
                <a:gd name="connsiteX50" fmla="*/ 2378 w 568325"/>
                <a:gd name="connsiteY50" fmla="*/ 457200 h 550069"/>
                <a:gd name="connsiteX51" fmla="*/ 66582 w 568325"/>
                <a:gd name="connsiteY51" fmla="*/ 457200 h 550069"/>
                <a:gd name="connsiteX52" fmla="*/ 73716 w 568325"/>
                <a:gd name="connsiteY52" fmla="*/ 442913 h 550069"/>
                <a:gd name="connsiteX53" fmla="*/ 78472 w 568325"/>
                <a:gd name="connsiteY53" fmla="*/ 431007 h 550069"/>
                <a:gd name="connsiteX54" fmla="*/ 78472 w 568325"/>
                <a:gd name="connsiteY54" fmla="*/ 428625 h 550069"/>
                <a:gd name="connsiteX55" fmla="*/ 85606 w 568325"/>
                <a:gd name="connsiteY55" fmla="*/ 426244 h 550069"/>
                <a:gd name="connsiteX56" fmla="*/ 90361 w 568325"/>
                <a:gd name="connsiteY56" fmla="*/ 423863 h 550069"/>
                <a:gd name="connsiteX57" fmla="*/ 102251 w 568325"/>
                <a:gd name="connsiteY57" fmla="*/ 409575 h 550069"/>
                <a:gd name="connsiteX58" fmla="*/ 116519 w 568325"/>
                <a:gd name="connsiteY58" fmla="*/ 385763 h 550069"/>
                <a:gd name="connsiteX59" fmla="*/ 114141 w 568325"/>
                <a:gd name="connsiteY59" fmla="*/ 371475 h 550069"/>
                <a:gd name="connsiteX60" fmla="*/ 118897 w 568325"/>
                <a:gd name="connsiteY60" fmla="*/ 359569 h 550069"/>
                <a:gd name="connsiteX61" fmla="*/ 116816 w 568325"/>
                <a:gd name="connsiteY61" fmla="*/ 344984 h 550069"/>
                <a:gd name="connsiteX62" fmla="*/ 116519 w 568325"/>
                <a:gd name="connsiteY62" fmla="*/ 342900 h 550069"/>
                <a:gd name="connsiteX63" fmla="*/ 147432 w 568325"/>
                <a:gd name="connsiteY63" fmla="*/ 342900 h 550069"/>
                <a:gd name="connsiteX64" fmla="*/ 147432 w 568325"/>
                <a:gd name="connsiteY64" fmla="*/ 247650 h 550069"/>
                <a:gd name="connsiteX65" fmla="*/ 156052 w 568325"/>
                <a:gd name="connsiteY65" fmla="*/ 242590 h 550069"/>
                <a:gd name="connsiteX66" fmla="*/ 568325 w 568325"/>
                <a:gd name="connsiteY66" fmla="*/ 238125 h 550069"/>
                <a:gd name="connsiteX67" fmla="*/ 527900 w 568325"/>
                <a:gd name="connsiteY67" fmla="*/ 283369 h 550069"/>
                <a:gd name="connsiteX68" fmla="*/ 516445 w 568325"/>
                <a:gd name="connsiteY68" fmla="*/ 300494 h 550069"/>
                <a:gd name="connsiteX69" fmla="*/ 527900 w 568325"/>
                <a:gd name="connsiteY69" fmla="*/ 283369 h 550069"/>
                <a:gd name="connsiteX70" fmla="*/ 568325 w 568325"/>
                <a:gd name="connsiteY70" fmla="*/ 238125 h 550069"/>
                <a:gd name="connsiteX71" fmla="*/ 562861 w 568325"/>
                <a:gd name="connsiteY71" fmla="*/ 219511 h 550069"/>
                <a:gd name="connsiteX72" fmla="*/ 565947 w 568325"/>
                <a:gd name="connsiteY72" fmla="*/ 223838 h 550069"/>
                <a:gd name="connsiteX73" fmla="*/ 566192 w 568325"/>
                <a:gd name="connsiteY73" fmla="*/ 225310 h 550069"/>
                <a:gd name="connsiteX74" fmla="*/ 565947 w 568325"/>
                <a:gd name="connsiteY74" fmla="*/ 223838 h 550069"/>
                <a:gd name="connsiteX75" fmla="*/ 562861 w 568325"/>
                <a:gd name="connsiteY75" fmla="*/ 219511 h 550069"/>
                <a:gd name="connsiteX76" fmla="*/ 494617 w 568325"/>
                <a:gd name="connsiteY76" fmla="*/ 179461 h 550069"/>
                <a:gd name="connsiteX77" fmla="*/ 516011 w 568325"/>
                <a:gd name="connsiteY77" fmla="*/ 183357 h 550069"/>
                <a:gd name="connsiteX78" fmla="*/ 546924 w 568325"/>
                <a:gd name="connsiteY78" fmla="*/ 192882 h 550069"/>
                <a:gd name="connsiteX79" fmla="*/ 546979 w 568325"/>
                <a:gd name="connsiteY79" fmla="*/ 192992 h 550069"/>
                <a:gd name="connsiteX80" fmla="*/ 546924 w 568325"/>
                <a:gd name="connsiteY80" fmla="*/ 192882 h 550069"/>
                <a:gd name="connsiteX81" fmla="*/ 516011 w 568325"/>
                <a:gd name="connsiteY81" fmla="*/ 183357 h 550069"/>
                <a:gd name="connsiteX82" fmla="*/ 494617 w 568325"/>
                <a:gd name="connsiteY82" fmla="*/ 179461 h 550069"/>
                <a:gd name="connsiteX83" fmla="*/ 460048 w 568325"/>
                <a:gd name="connsiteY83" fmla="*/ 162849 h 550069"/>
                <a:gd name="connsiteX84" fmla="*/ 473208 w 568325"/>
                <a:gd name="connsiteY84" fmla="*/ 173832 h 550069"/>
                <a:gd name="connsiteX85" fmla="*/ 486151 w 568325"/>
                <a:gd name="connsiteY85" fmla="*/ 177535 h 550069"/>
                <a:gd name="connsiteX86" fmla="*/ 473208 w 568325"/>
                <a:gd name="connsiteY86" fmla="*/ 173832 h 550069"/>
                <a:gd name="connsiteX87" fmla="*/ 460048 w 568325"/>
                <a:gd name="connsiteY87" fmla="*/ 162849 h 550069"/>
                <a:gd name="connsiteX88" fmla="*/ 458940 w 568325"/>
                <a:gd name="connsiteY88" fmla="*/ 161925 h 550069"/>
                <a:gd name="connsiteX89" fmla="*/ 458940 w 568325"/>
                <a:gd name="connsiteY89" fmla="*/ 161925 h 550069"/>
                <a:gd name="connsiteX90" fmla="*/ 458940 w 568325"/>
                <a:gd name="connsiteY90"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175930 w 568325"/>
                <a:gd name="connsiteY11" fmla="*/ 247613 h 550069"/>
                <a:gd name="connsiteX12" fmla="*/ 275840 w 568325"/>
                <a:gd name="connsiteY12" fmla="*/ 0 h 550069"/>
                <a:gd name="connsiteX13" fmla="*/ 275840 w 568325"/>
                <a:gd name="connsiteY13" fmla="*/ 2382 h 550069"/>
                <a:gd name="connsiteX14" fmla="*/ 275840 w 568325"/>
                <a:gd name="connsiteY14" fmla="*/ 2382 h 550069"/>
                <a:gd name="connsiteX15" fmla="*/ 178345 w 568325"/>
                <a:gd name="connsiteY15" fmla="*/ 250032 h 550069"/>
                <a:gd name="connsiteX16" fmla="*/ 185983 w 568325"/>
                <a:gd name="connsiteY16" fmla="*/ 254963 h 550069"/>
                <a:gd name="connsiteX17" fmla="*/ 178345 w 568325"/>
                <a:gd name="connsiteY17" fmla="*/ 250032 h 550069"/>
                <a:gd name="connsiteX18" fmla="*/ 175930 w 568325"/>
                <a:gd name="connsiteY18" fmla="*/ 247613 h 550069"/>
                <a:gd name="connsiteX19" fmla="*/ 165956 w 568325"/>
                <a:gd name="connsiteY19" fmla="*/ 242874 h 550069"/>
                <a:gd name="connsiteX20" fmla="*/ 166455 w 568325"/>
                <a:gd name="connsiteY20" fmla="*/ 242888 h 550069"/>
                <a:gd name="connsiteX21" fmla="*/ 171804 w 568325"/>
                <a:gd name="connsiteY21" fmla="*/ 244673 h 550069"/>
                <a:gd name="connsiteX22" fmla="*/ 166455 w 568325"/>
                <a:gd name="connsiteY22" fmla="*/ 242888 h 550069"/>
                <a:gd name="connsiteX23" fmla="*/ 165956 w 568325"/>
                <a:gd name="connsiteY23" fmla="*/ 242874 h 550069"/>
                <a:gd name="connsiteX24" fmla="*/ 156052 w 568325"/>
                <a:gd name="connsiteY24" fmla="*/ 242590 h 550069"/>
                <a:gd name="connsiteX25" fmla="*/ 165288 w 568325"/>
                <a:gd name="connsiteY25" fmla="*/ 242854 h 550069"/>
                <a:gd name="connsiteX26" fmla="*/ 407302 w 568325"/>
                <a:gd name="connsiteY26" fmla="*/ 405665 h 550069"/>
                <a:gd name="connsiteX27" fmla="*/ 399492 w 568325"/>
                <a:gd name="connsiteY27" fmla="*/ 409575 h 550069"/>
                <a:gd name="connsiteX28" fmla="*/ 404248 w 568325"/>
                <a:gd name="connsiteY28" fmla="*/ 419100 h 550069"/>
                <a:gd name="connsiteX29" fmla="*/ 404248 w 568325"/>
                <a:gd name="connsiteY29" fmla="*/ 423863 h 550069"/>
                <a:gd name="connsiteX30" fmla="*/ 404248 w 568325"/>
                <a:gd name="connsiteY30" fmla="*/ 426244 h 550069"/>
                <a:gd name="connsiteX31" fmla="*/ 401870 w 568325"/>
                <a:gd name="connsiteY31" fmla="*/ 426244 h 550069"/>
                <a:gd name="connsiteX32" fmla="*/ 399492 w 568325"/>
                <a:gd name="connsiteY32" fmla="*/ 431007 h 550069"/>
                <a:gd name="connsiteX33" fmla="*/ 392358 w 568325"/>
                <a:gd name="connsiteY33" fmla="*/ 440532 h 550069"/>
                <a:gd name="connsiteX34" fmla="*/ 387603 w 568325"/>
                <a:gd name="connsiteY34" fmla="*/ 450057 h 550069"/>
                <a:gd name="connsiteX35" fmla="*/ 382847 w 568325"/>
                <a:gd name="connsiteY35" fmla="*/ 457200 h 550069"/>
                <a:gd name="connsiteX36" fmla="*/ 380469 w 568325"/>
                <a:gd name="connsiteY36" fmla="*/ 466725 h 550069"/>
                <a:gd name="connsiteX37" fmla="*/ 380469 w 568325"/>
                <a:gd name="connsiteY37" fmla="*/ 519113 h 550069"/>
                <a:gd name="connsiteX38" fmla="*/ 380469 w 568325"/>
                <a:gd name="connsiteY38" fmla="*/ 550069 h 550069"/>
                <a:gd name="connsiteX39" fmla="*/ 282974 w 568325"/>
                <a:gd name="connsiteY39" fmla="*/ 550069 h 550069"/>
                <a:gd name="connsiteX40" fmla="*/ 274651 w 568325"/>
                <a:gd name="connsiteY40" fmla="*/ 535484 h 550069"/>
                <a:gd name="connsiteX41" fmla="*/ 273462 w 568325"/>
                <a:gd name="connsiteY41" fmla="*/ 533400 h 550069"/>
                <a:gd name="connsiteX42" fmla="*/ 256817 w 568325"/>
                <a:gd name="connsiteY42" fmla="*/ 533400 h 550069"/>
                <a:gd name="connsiteX43" fmla="*/ 254439 w 568325"/>
                <a:gd name="connsiteY43" fmla="*/ 533400 h 550069"/>
                <a:gd name="connsiteX44" fmla="*/ 142676 w 568325"/>
                <a:gd name="connsiteY44" fmla="*/ 535782 h 550069"/>
                <a:gd name="connsiteX45" fmla="*/ 135542 w 568325"/>
                <a:gd name="connsiteY45" fmla="*/ 535782 h 550069"/>
                <a:gd name="connsiteX46" fmla="*/ 45181 w 568325"/>
                <a:gd name="connsiteY46" fmla="*/ 519113 h 550069"/>
                <a:gd name="connsiteX47" fmla="*/ 11890 w 568325"/>
                <a:gd name="connsiteY47" fmla="*/ 542925 h 550069"/>
                <a:gd name="connsiteX48" fmla="*/ 0 w 568325"/>
                <a:gd name="connsiteY48" fmla="*/ 495300 h 550069"/>
                <a:gd name="connsiteX49" fmla="*/ 2378 w 568325"/>
                <a:gd name="connsiteY49" fmla="*/ 457200 h 550069"/>
                <a:gd name="connsiteX50" fmla="*/ 66582 w 568325"/>
                <a:gd name="connsiteY50" fmla="*/ 457200 h 550069"/>
                <a:gd name="connsiteX51" fmla="*/ 73716 w 568325"/>
                <a:gd name="connsiteY51" fmla="*/ 442913 h 550069"/>
                <a:gd name="connsiteX52" fmla="*/ 78472 w 568325"/>
                <a:gd name="connsiteY52" fmla="*/ 431007 h 550069"/>
                <a:gd name="connsiteX53" fmla="*/ 78472 w 568325"/>
                <a:gd name="connsiteY53" fmla="*/ 428625 h 550069"/>
                <a:gd name="connsiteX54" fmla="*/ 85606 w 568325"/>
                <a:gd name="connsiteY54" fmla="*/ 426244 h 550069"/>
                <a:gd name="connsiteX55" fmla="*/ 90361 w 568325"/>
                <a:gd name="connsiteY55" fmla="*/ 423863 h 550069"/>
                <a:gd name="connsiteX56" fmla="*/ 102251 w 568325"/>
                <a:gd name="connsiteY56" fmla="*/ 409575 h 550069"/>
                <a:gd name="connsiteX57" fmla="*/ 116519 w 568325"/>
                <a:gd name="connsiteY57" fmla="*/ 385763 h 550069"/>
                <a:gd name="connsiteX58" fmla="*/ 114141 w 568325"/>
                <a:gd name="connsiteY58" fmla="*/ 371475 h 550069"/>
                <a:gd name="connsiteX59" fmla="*/ 118897 w 568325"/>
                <a:gd name="connsiteY59" fmla="*/ 359569 h 550069"/>
                <a:gd name="connsiteX60" fmla="*/ 116816 w 568325"/>
                <a:gd name="connsiteY60" fmla="*/ 344984 h 550069"/>
                <a:gd name="connsiteX61" fmla="*/ 116519 w 568325"/>
                <a:gd name="connsiteY61" fmla="*/ 342900 h 550069"/>
                <a:gd name="connsiteX62" fmla="*/ 147432 w 568325"/>
                <a:gd name="connsiteY62" fmla="*/ 342900 h 550069"/>
                <a:gd name="connsiteX63" fmla="*/ 147432 w 568325"/>
                <a:gd name="connsiteY63" fmla="*/ 247650 h 550069"/>
                <a:gd name="connsiteX64" fmla="*/ 156052 w 568325"/>
                <a:gd name="connsiteY64" fmla="*/ 242590 h 550069"/>
                <a:gd name="connsiteX65" fmla="*/ 568325 w 568325"/>
                <a:gd name="connsiteY65" fmla="*/ 238125 h 550069"/>
                <a:gd name="connsiteX66" fmla="*/ 527900 w 568325"/>
                <a:gd name="connsiteY66" fmla="*/ 283369 h 550069"/>
                <a:gd name="connsiteX67" fmla="*/ 516445 w 568325"/>
                <a:gd name="connsiteY67" fmla="*/ 300494 h 550069"/>
                <a:gd name="connsiteX68" fmla="*/ 527900 w 568325"/>
                <a:gd name="connsiteY68" fmla="*/ 283369 h 550069"/>
                <a:gd name="connsiteX69" fmla="*/ 568325 w 568325"/>
                <a:gd name="connsiteY69" fmla="*/ 238125 h 550069"/>
                <a:gd name="connsiteX70" fmla="*/ 562861 w 568325"/>
                <a:gd name="connsiteY70" fmla="*/ 219511 h 550069"/>
                <a:gd name="connsiteX71" fmla="*/ 565947 w 568325"/>
                <a:gd name="connsiteY71" fmla="*/ 223838 h 550069"/>
                <a:gd name="connsiteX72" fmla="*/ 566192 w 568325"/>
                <a:gd name="connsiteY72" fmla="*/ 225310 h 550069"/>
                <a:gd name="connsiteX73" fmla="*/ 565947 w 568325"/>
                <a:gd name="connsiteY73" fmla="*/ 223838 h 550069"/>
                <a:gd name="connsiteX74" fmla="*/ 562861 w 568325"/>
                <a:gd name="connsiteY74" fmla="*/ 219511 h 550069"/>
                <a:gd name="connsiteX75" fmla="*/ 494617 w 568325"/>
                <a:gd name="connsiteY75" fmla="*/ 179461 h 550069"/>
                <a:gd name="connsiteX76" fmla="*/ 516011 w 568325"/>
                <a:gd name="connsiteY76" fmla="*/ 183357 h 550069"/>
                <a:gd name="connsiteX77" fmla="*/ 546924 w 568325"/>
                <a:gd name="connsiteY77" fmla="*/ 192882 h 550069"/>
                <a:gd name="connsiteX78" fmla="*/ 546979 w 568325"/>
                <a:gd name="connsiteY78" fmla="*/ 192992 h 550069"/>
                <a:gd name="connsiteX79" fmla="*/ 546924 w 568325"/>
                <a:gd name="connsiteY79" fmla="*/ 192882 h 550069"/>
                <a:gd name="connsiteX80" fmla="*/ 516011 w 568325"/>
                <a:gd name="connsiteY80" fmla="*/ 183357 h 550069"/>
                <a:gd name="connsiteX81" fmla="*/ 494617 w 568325"/>
                <a:gd name="connsiteY81" fmla="*/ 179461 h 550069"/>
                <a:gd name="connsiteX82" fmla="*/ 460048 w 568325"/>
                <a:gd name="connsiteY82" fmla="*/ 162849 h 550069"/>
                <a:gd name="connsiteX83" fmla="*/ 473208 w 568325"/>
                <a:gd name="connsiteY83" fmla="*/ 173832 h 550069"/>
                <a:gd name="connsiteX84" fmla="*/ 486151 w 568325"/>
                <a:gd name="connsiteY84" fmla="*/ 177535 h 550069"/>
                <a:gd name="connsiteX85" fmla="*/ 473208 w 568325"/>
                <a:gd name="connsiteY85" fmla="*/ 173832 h 550069"/>
                <a:gd name="connsiteX86" fmla="*/ 460048 w 568325"/>
                <a:gd name="connsiteY86" fmla="*/ 162849 h 550069"/>
                <a:gd name="connsiteX87" fmla="*/ 458940 w 568325"/>
                <a:gd name="connsiteY87" fmla="*/ 161925 h 550069"/>
                <a:gd name="connsiteX88" fmla="*/ 458940 w 568325"/>
                <a:gd name="connsiteY88" fmla="*/ 161925 h 550069"/>
                <a:gd name="connsiteX89" fmla="*/ 458940 w 568325"/>
                <a:gd name="connsiteY89"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175930 w 568325"/>
                <a:gd name="connsiteY11" fmla="*/ 247613 h 550069"/>
                <a:gd name="connsiteX12" fmla="*/ 275840 w 568325"/>
                <a:gd name="connsiteY12" fmla="*/ 0 h 550069"/>
                <a:gd name="connsiteX13" fmla="*/ 275840 w 568325"/>
                <a:gd name="connsiteY13" fmla="*/ 2382 h 550069"/>
                <a:gd name="connsiteX14" fmla="*/ 178345 w 568325"/>
                <a:gd name="connsiteY14" fmla="*/ 250032 h 550069"/>
                <a:gd name="connsiteX15" fmla="*/ 185983 w 568325"/>
                <a:gd name="connsiteY15" fmla="*/ 254963 h 550069"/>
                <a:gd name="connsiteX16" fmla="*/ 178345 w 568325"/>
                <a:gd name="connsiteY16" fmla="*/ 250032 h 550069"/>
                <a:gd name="connsiteX17" fmla="*/ 175930 w 568325"/>
                <a:gd name="connsiteY17" fmla="*/ 247613 h 550069"/>
                <a:gd name="connsiteX18" fmla="*/ 165956 w 568325"/>
                <a:gd name="connsiteY18" fmla="*/ 242874 h 550069"/>
                <a:gd name="connsiteX19" fmla="*/ 166455 w 568325"/>
                <a:gd name="connsiteY19" fmla="*/ 242888 h 550069"/>
                <a:gd name="connsiteX20" fmla="*/ 171804 w 568325"/>
                <a:gd name="connsiteY20" fmla="*/ 244673 h 550069"/>
                <a:gd name="connsiteX21" fmla="*/ 166455 w 568325"/>
                <a:gd name="connsiteY21" fmla="*/ 242888 h 550069"/>
                <a:gd name="connsiteX22" fmla="*/ 165956 w 568325"/>
                <a:gd name="connsiteY22" fmla="*/ 242874 h 550069"/>
                <a:gd name="connsiteX23" fmla="*/ 156052 w 568325"/>
                <a:gd name="connsiteY23" fmla="*/ 242590 h 550069"/>
                <a:gd name="connsiteX24" fmla="*/ 165288 w 568325"/>
                <a:gd name="connsiteY24" fmla="*/ 242854 h 550069"/>
                <a:gd name="connsiteX25" fmla="*/ 407302 w 568325"/>
                <a:gd name="connsiteY25" fmla="*/ 405665 h 550069"/>
                <a:gd name="connsiteX26" fmla="*/ 399492 w 568325"/>
                <a:gd name="connsiteY26" fmla="*/ 409575 h 550069"/>
                <a:gd name="connsiteX27" fmla="*/ 404248 w 568325"/>
                <a:gd name="connsiteY27" fmla="*/ 419100 h 550069"/>
                <a:gd name="connsiteX28" fmla="*/ 404248 w 568325"/>
                <a:gd name="connsiteY28" fmla="*/ 423863 h 550069"/>
                <a:gd name="connsiteX29" fmla="*/ 404248 w 568325"/>
                <a:gd name="connsiteY29" fmla="*/ 426244 h 550069"/>
                <a:gd name="connsiteX30" fmla="*/ 401870 w 568325"/>
                <a:gd name="connsiteY30" fmla="*/ 426244 h 550069"/>
                <a:gd name="connsiteX31" fmla="*/ 399492 w 568325"/>
                <a:gd name="connsiteY31" fmla="*/ 431007 h 550069"/>
                <a:gd name="connsiteX32" fmla="*/ 392358 w 568325"/>
                <a:gd name="connsiteY32" fmla="*/ 440532 h 550069"/>
                <a:gd name="connsiteX33" fmla="*/ 387603 w 568325"/>
                <a:gd name="connsiteY33" fmla="*/ 450057 h 550069"/>
                <a:gd name="connsiteX34" fmla="*/ 382847 w 568325"/>
                <a:gd name="connsiteY34" fmla="*/ 457200 h 550069"/>
                <a:gd name="connsiteX35" fmla="*/ 380469 w 568325"/>
                <a:gd name="connsiteY35" fmla="*/ 466725 h 550069"/>
                <a:gd name="connsiteX36" fmla="*/ 380469 w 568325"/>
                <a:gd name="connsiteY36" fmla="*/ 519113 h 550069"/>
                <a:gd name="connsiteX37" fmla="*/ 380469 w 568325"/>
                <a:gd name="connsiteY37" fmla="*/ 550069 h 550069"/>
                <a:gd name="connsiteX38" fmla="*/ 282974 w 568325"/>
                <a:gd name="connsiteY38" fmla="*/ 550069 h 550069"/>
                <a:gd name="connsiteX39" fmla="*/ 274651 w 568325"/>
                <a:gd name="connsiteY39" fmla="*/ 535484 h 550069"/>
                <a:gd name="connsiteX40" fmla="*/ 273462 w 568325"/>
                <a:gd name="connsiteY40" fmla="*/ 533400 h 550069"/>
                <a:gd name="connsiteX41" fmla="*/ 256817 w 568325"/>
                <a:gd name="connsiteY41" fmla="*/ 533400 h 550069"/>
                <a:gd name="connsiteX42" fmla="*/ 254439 w 568325"/>
                <a:gd name="connsiteY42" fmla="*/ 533400 h 550069"/>
                <a:gd name="connsiteX43" fmla="*/ 142676 w 568325"/>
                <a:gd name="connsiteY43" fmla="*/ 535782 h 550069"/>
                <a:gd name="connsiteX44" fmla="*/ 135542 w 568325"/>
                <a:gd name="connsiteY44" fmla="*/ 535782 h 550069"/>
                <a:gd name="connsiteX45" fmla="*/ 45181 w 568325"/>
                <a:gd name="connsiteY45" fmla="*/ 519113 h 550069"/>
                <a:gd name="connsiteX46" fmla="*/ 11890 w 568325"/>
                <a:gd name="connsiteY46" fmla="*/ 542925 h 550069"/>
                <a:gd name="connsiteX47" fmla="*/ 0 w 568325"/>
                <a:gd name="connsiteY47" fmla="*/ 495300 h 550069"/>
                <a:gd name="connsiteX48" fmla="*/ 2378 w 568325"/>
                <a:gd name="connsiteY48" fmla="*/ 457200 h 550069"/>
                <a:gd name="connsiteX49" fmla="*/ 66582 w 568325"/>
                <a:gd name="connsiteY49" fmla="*/ 457200 h 550069"/>
                <a:gd name="connsiteX50" fmla="*/ 73716 w 568325"/>
                <a:gd name="connsiteY50" fmla="*/ 442913 h 550069"/>
                <a:gd name="connsiteX51" fmla="*/ 78472 w 568325"/>
                <a:gd name="connsiteY51" fmla="*/ 431007 h 550069"/>
                <a:gd name="connsiteX52" fmla="*/ 78472 w 568325"/>
                <a:gd name="connsiteY52" fmla="*/ 428625 h 550069"/>
                <a:gd name="connsiteX53" fmla="*/ 85606 w 568325"/>
                <a:gd name="connsiteY53" fmla="*/ 426244 h 550069"/>
                <a:gd name="connsiteX54" fmla="*/ 90361 w 568325"/>
                <a:gd name="connsiteY54" fmla="*/ 423863 h 550069"/>
                <a:gd name="connsiteX55" fmla="*/ 102251 w 568325"/>
                <a:gd name="connsiteY55" fmla="*/ 409575 h 550069"/>
                <a:gd name="connsiteX56" fmla="*/ 116519 w 568325"/>
                <a:gd name="connsiteY56" fmla="*/ 385763 h 550069"/>
                <a:gd name="connsiteX57" fmla="*/ 114141 w 568325"/>
                <a:gd name="connsiteY57" fmla="*/ 371475 h 550069"/>
                <a:gd name="connsiteX58" fmla="*/ 118897 w 568325"/>
                <a:gd name="connsiteY58" fmla="*/ 359569 h 550069"/>
                <a:gd name="connsiteX59" fmla="*/ 116816 w 568325"/>
                <a:gd name="connsiteY59" fmla="*/ 344984 h 550069"/>
                <a:gd name="connsiteX60" fmla="*/ 116519 w 568325"/>
                <a:gd name="connsiteY60" fmla="*/ 342900 h 550069"/>
                <a:gd name="connsiteX61" fmla="*/ 147432 w 568325"/>
                <a:gd name="connsiteY61" fmla="*/ 342900 h 550069"/>
                <a:gd name="connsiteX62" fmla="*/ 147432 w 568325"/>
                <a:gd name="connsiteY62" fmla="*/ 247650 h 550069"/>
                <a:gd name="connsiteX63" fmla="*/ 156052 w 568325"/>
                <a:gd name="connsiteY63" fmla="*/ 242590 h 550069"/>
                <a:gd name="connsiteX64" fmla="*/ 568325 w 568325"/>
                <a:gd name="connsiteY64" fmla="*/ 238125 h 550069"/>
                <a:gd name="connsiteX65" fmla="*/ 527900 w 568325"/>
                <a:gd name="connsiteY65" fmla="*/ 283369 h 550069"/>
                <a:gd name="connsiteX66" fmla="*/ 516445 w 568325"/>
                <a:gd name="connsiteY66" fmla="*/ 300494 h 550069"/>
                <a:gd name="connsiteX67" fmla="*/ 527900 w 568325"/>
                <a:gd name="connsiteY67" fmla="*/ 283369 h 550069"/>
                <a:gd name="connsiteX68" fmla="*/ 568325 w 568325"/>
                <a:gd name="connsiteY68" fmla="*/ 238125 h 550069"/>
                <a:gd name="connsiteX69" fmla="*/ 562861 w 568325"/>
                <a:gd name="connsiteY69" fmla="*/ 219511 h 550069"/>
                <a:gd name="connsiteX70" fmla="*/ 565947 w 568325"/>
                <a:gd name="connsiteY70" fmla="*/ 223838 h 550069"/>
                <a:gd name="connsiteX71" fmla="*/ 566192 w 568325"/>
                <a:gd name="connsiteY71" fmla="*/ 225310 h 550069"/>
                <a:gd name="connsiteX72" fmla="*/ 565947 w 568325"/>
                <a:gd name="connsiteY72" fmla="*/ 223838 h 550069"/>
                <a:gd name="connsiteX73" fmla="*/ 562861 w 568325"/>
                <a:gd name="connsiteY73" fmla="*/ 219511 h 550069"/>
                <a:gd name="connsiteX74" fmla="*/ 494617 w 568325"/>
                <a:gd name="connsiteY74" fmla="*/ 179461 h 550069"/>
                <a:gd name="connsiteX75" fmla="*/ 516011 w 568325"/>
                <a:gd name="connsiteY75" fmla="*/ 183357 h 550069"/>
                <a:gd name="connsiteX76" fmla="*/ 546924 w 568325"/>
                <a:gd name="connsiteY76" fmla="*/ 192882 h 550069"/>
                <a:gd name="connsiteX77" fmla="*/ 546979 w 568325"/>
                <a:gd name="connsiteY77" fmla="*/ 192992 h 550069"/>
                <a:gd name="connsiteX78" fmla="*/ 546924 w 568325"/>
                <a:gd name="connsiteY78" fmla="*/ 192882 h 550069"/>
                <a:gd name="connsiteX79" fmla="*/ 516011 w 568325"/>
                <a:gd name="connsiteY79" fmla="*/ 183357 h 550069"/>
                <a:gd name="connsiteX80" fmla="*/ 494617 w 568325"/>
                <a:gd name="connsiteY80" fmla="*/ 179461 h 550069"/>
                <a:gd name="connsiteX81" fmla="*/ 460048 w 568325"/>
                <a:gd name="connsiteY81" fmla="*/ 162849 h 550069"/>
                <a:gd name="connsiteX82" fmla="*/ 473208 w 568325"/>
                <a:gd name="connsiteY82" fmla="*/ 173832 h 550069"/>
                <a:gd name="connsiteX83" fmla="*/ 486151 w 568325"/>
                <a:gd name="connsiteY83" fmla="*/ 177535 h 550069"/>
                <a:gd name="connsiteX84" fmla="*/ 473208 w 568325"/>
                <a:gd name="connsiteY84" fmla="*/ 173832 h 550069"/>
                <a:gd name="connsiteX85" fmla="*/ 460048 w 568325"/>
                <a:gd name="connsiteY85" fmla="*/ 162849 h 550069"/>
                <a:gd name="connsiteX86" fmla="*/ 458940 w 568325"/>
                <a:gd name="connsiteY86" fmla="*/ 161925 h 550069"/>
                <a:gd name="connsiteX87" fmla="*/ 458940 w 568325"/>
                <a:gd name="connsiteY87" fmla="*/ 161925 h 550069"/>
                <a:gd name="connsiteX88" fmla="*/ 458940 w 568325"/>
                <a:gd name="connsiteY88"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175930 w 568325"/>
                <a:gd name="connsiteY11" fmla="*/ 247613 h 550069"/>
                <a:gd name="connsiteX12" fmla="*/ 275840 w 568325"/>
                <a:gd name="connsiteY12" fmla="*/ 0 h 550069"/>
                <a:gd name="connsiteX13" fmla="*/ 178345 w 568325"/>
                <a:gd name="connsiteY13" fmla="*/ 250032 h 550069"/>
                <a:gd name="connsiteX14" fmla="*/ 185983 w 568325"/>
                <a:gd name="connsiteY14" fmla="*/ 254963 h 550069"/>
                <a:gd name="connsiteX15" fmla="*/ 178345 w 568325"/>
                <a:gd name="connsiteY15" fmla="*/ 250032 h 550069"/>
                <a:gd name="connsiteX16" fmla="*/ 175930 w 568325"/>
                <a:gd name="connsiteY16" fmla="*/ 247613 h 550069"/>
                <a:gd name="connsiteX17" fmla="*/ 165956 w 568325"/>
                <a:gd name="connsiteY17" fmla="*/ 242874 h 550069"/>
                <a:gd name="connsiteX18" fmla="*/ 166455 w 568325"/>
                <a:gd name="connsiteY18" fmla="*/ 242888 h 550069"/>
                <a:gd name="connsiteX19" fmla="*/ 171804 w 568325"/>
                <a:gd name="connsiteY19" fmla="*/ 244673 h 550069"/>
                <a:gd name="connsiteX20" fmla="*/ 166455 w 568325"/>
                <a:gd name="connsiteY20" fmla="*/ 242888 h 550069"/>
                <a:gd name="connsiteX21" fmla="*/ 165956 w 568325"/>
                <a:gd name="connsiteY21" fmla="*/ 242874 h 550069"/>
                <a:gd name="connsiteX22" fmla="*/ 156052 w 568325"/>
                <a:gd name="connsiteY22" fmla="*/ 242590 h 550069"/>
                <a:gd name="connsiteX23" fmla="*/ 165288 w 568325"/>
                <a:gd name="connsiteY23" fmla="*/ 242854 h 550069"/>
                <a:gd name="connsiteX24" fmla="*/ 407302 w 568325"/>
                <a:gd name="connsiteY24" fmla="*/ 405665 h 550069"/>
                <a:gd name="connsiteX25" fmla="*/ 399492 w 568325"/>
                <a:gd name="connsiteY25" fmla="*/ 409575 h 550069"/>
                <a:gd name="connsiteX26" fmla="*/ 404248 w 568325"/>
                <a:gd name="connsiteY26" fmla="*/ 419100 h 550069"/>
                <a:gd name="connsiteX27" fmla="*/ 404248 w 568325"/>
                <a:gd name="connsiteY27" fmla="*/ 423863 h 550069"/>
                <a:gd name="connsiteX28" fmla="*/ 404248 w 568325"/>
                <a:gd name="connsiteY28" fmla="*/ 426244 h 550069"/>
                <a:gd name="connsiteX29" fmla="*/ 401870 w 568325"/>
                <a:gd name="connsiteY29" fmla="*/ 426244 h 550069"/>
                <a:gd name="connsiteX30" fmla="*/ 399492 w 568325"/>
                <a:gd name="connsiteY30" fmla="*/ 431007 h 550069"/>
                <a:gd name="connsiteX31" fmla="*/ 392358 w 568325"/>
                <a:gd name="connsiteY31" fmla="*/ 440532 h 550069"/>
                <a:gd name="connsiteX32" fmla="*/ 387603 w 568325"/>
                <a:gd name="connsiteY32" fmla="*/ 450057 h 550069"/>
                <a:gd name="connsiteX33" fmla="*/ 382847 w 568325"/>
                <a:gd name="connsiteY33" fmla="*/ 457200 h 550069"/>
                <a:gd name="connsiteX34" fmla="*/ 380469 w 568325"/>
                <a:gd name="connsiteY34" fmla="*/ 466725 h 550069"/>
                <a:gd name="connsiteX35" fmla="*/ 380469 w 568325"/>
                <a:gd name="connsiteY35" fmla="*/ 519113 h 550069"/>
                <a:gd name="connsiteX36" fmla="*/ 380469 w 568325"/>
                <a:gd name="connsiteY36" fmla="*/ 550069 h 550069"/>
                <a:gd name="connsiteX37" fmla="*/ 282974 w 568325"/>
                <a:gd name="connsiteY37" fmla="*/ 550069 h 550069"/>
                <a:gd name="connsiteX38" fmla="*/ 274651 w 568325"/>
                <a:gd name="connsiteY38" fmla="*/ 535484 h 550069"/>
                <a:gd name="connsiteX39" fmla="*/ 273462 w 568325"/>
                <a:gd name="connsiteY39" fmla="*/ 533400 h 550069"/>
                <a:gd name="connsiteX40" fmla="*/ 256817 w 568325"/>
                <a:gd name="connsiteY40" fmla="*/ 533400 h 550069"/>
                <a:gd name="connsiteX41" fmla="*/ 254439 w 568325"/>
                <a:gd name="connsiteY41" fmla="*/ 533400 h 550069"/>
                <a:gd name="connsiteX42" fmla="*/ 142676 w 568325"/>
                <a:gd name="connsiteY42" fmla="*/ 535782 h 550069"/>
                <a:gd name="connsiteX43" fmla="*/ 135542 w 568325"/>
                <a:gd name="connsiteY43" fmla="*/ 535782 h 550069"/>
                <a:gd name="connsiteX44" fmla="*/ 45181 w 568325"/>
                <a:gd name="connsiteY44" fmla="*/ 519113 h 550069"/>
                <a:gd name="connsiteX45" fmla="*/ 11890 w 568325"/>
                <a:gd name="connsiteY45" fmla="*/ 542925 h 550069"/>
                <a:gd name="connsiteX46" fmla="*/ 0 w 568325"/>
                <a:gd name="connsiteY46" fmla="*/ 495300 h 550069"/>
                <a:gd name="connsiteX47" fmla="*/ 2378 w 568325"/>
                <a:gd name="connsiteY47" fmla="*/ 457200 h 550069"/>
                <a:gd name="connsiteX48" fmla="*/ 66582 w 568325"/>
                <a:gd name="connsiteY48" fmla="*/ 457200 h 550069"/>
                <a:gd name="connsiteX49" fmla="*/ 73716 w 568325"/>
                <a:gd name="connsiteY49" fmla="*/ 442913 h 550069"/>
                <a:gd name="connsiteX50" fmla="*/ 78472 w 568325"/>
                <a:gd name="connsiteY50" fmla="*/ 431007 h 550069"/>
                <a:gd name="connsiteX51" fmla="*/ 78472 w 568325"/>
                <a:gd name="connsiteY51" fmla="*/ 428625 h 550069"/>
                <a:gd name="connsiteX52" fmla="*/ 85606 w 568325"/>
                <a:gd name="connsiteY52" fmla="*/ 426244 h 550069"/>
                <a:gd name="connsiteX53" fmla="*/ 90361 w 568325"/>
                <a:gd name="connsiteY53" fmla="*/ 423863 h 550069"/>
                <a:gd name="connsiteX54" fmla="*/ 102251 w 568325"/>
                <a:gd name="connsiteY54" fmla="*/ 409575 h 550069"/>
                <a:gd name="connsiteX55" fmla="*/ 116519 w 568325"/>
                <a:gd name="connsiteY55" fmla="*/ 385763 h 550069"/>
                <a:gd name="connsiteX56" fmla="*/ 114141 w 568325"/>
                <a:gd name="connsiteY56" fmla="*/ 371475 h 550069"/>
                <a:gd name="connsiteX57" fmla="*/ 118897 w 568325"/>
                <a:gd name="connsiteY57" fmla="*/ 359569 h 550069"/>
                <a:gd name="connsiteX58" fmla="*/ 116816 w 568325"/>
                <a:gd name="connsiteY58" fmla="*/ 344984 h 550069"/>
                <a:gd name="connsiteX59" fmla="*/ 116519 w 568325"/>
                <a:gd name="connsiteY59" fmla="*/ 342900 h 550069"/>
                <a:gd name="connsiteX60" fmla="*/ 147432 w 568325"/>
                <a:gd name="connsiteY60" fmla="*/ 342900 h 550069"/>
                <a:gd name="connsiteX61" fmla="*/ 147432 w 568325"/>
                <a:gd name="connsiteY61" fmla="*/ 247650 h 550069"/>
                <a:gd name="connsiteX62" fmla="*/ 156052 w 568325"/>
                <a:gd name="connsiteY62" fmla="*/ 242590 h 550069"/>
                <a:gd name="connsiteX63" fmla="*/ 568325 w 568325"/>
                <a:gd name="connsiteY63" fmla="*/ 238125 h 550069"/>
                <a:gd name="connsiteX64" fmla="*/ 527900 w 568325"/>
                <a:gd name="connsiteY64" fmla="*/ 283369 h 550069"/>
                <a:gd name="connsiteX65" fmla="*/ 516445 w 568325"/>
                <a:gd name="connsiteY65" fmla="*/ 300494 h 550069"/>
                <a:gd name="connsiteX66" fmla="*/ 527900 w 568325"/>
                <a:gd name="connsiteY66" fmla="*/ 283369 h 550069"/>
                <a:gd name="connsiteX67" fmla="*/ 568325 w 568325"/>
                <a:gd name="connsiteY67" fmla="*/ 238125 h 550069"/>
                <a:gd name="connsiteX68" fmla="*/ 562861 w 568325"/>
                <a:gd name="connsiteY68" fmla="*/ 219511 h 550069"/>
                <a:gd name="connsiteX69" fmla="*/ 565947 w 568325"/>
                <a:gd name="connsiteY69" fmla="*/ 223838 h 550069"/>
                <a:gd name="connsiteX70" fmla="*/ 566192 w 568325"/>
                <a:gd name="connsiteY70" fmla="*/ 225310 h 550069"/>
                <a:gd name="connsiteX71" fmla="*/ 565947 w 568325"/>
                <a:gd name="connsiteY71" fmla="*/ 223838 h 550069"/>
                <a:gd name="connsiteX72" fmla="*/ 562861 w 568325"/>
                <a:gd name="connsiteY72" fmla="*/ 219511 h 550069"/>
                <a:gd name="connsiteX73" fmla="*/ 494617 w 568325"/>
                <a:gd name="connsiteY73" fmla="*/ 179461 h 550069"/>
                <a:gd name="connsiteX74" fmla="*/ 516011 w 568325"/>
                <a:gd name="connsiteY74" fmla="*/ 183357 h 550069"/>
                <a:gd name="connsiteX75" fmla="*/ 546924 w 568325"/>
                <a:gd name="connsiteY75" fmla="*/ 192882 h 550069"/>
                <a:gd name="connsiteX76" fmla="*/ 546979 w 568325"/>
                <a:gd name="connsiteY76" fmla="*/ 192992 h 550069"/>
                <a:gd name="connsiteX77" fmla="*/ 546924 w 568325"/>
                <a:gd name="connsiteY77" fmla="*/ 192882 h 550069"/>
                <a:gd name="connsiteX78" fmla="*/ 516011 w 568325"/>
                <a:gd name="connsiteY78" fmla="*/ 183357 h 550069"/>
                <a:gd name="connsiteX79" fmla="*/ 494617 w 568325"/>
                <a:gd name="connsiteY79" fmla="*/ 179461 h 550069"/>
                <a:gd name="connsiteX80" fmla="*/ 460048 w 568325"/>
                <a:gd name="connsiteY80" fmla="*/ 162849 h 550069"/>
                <a:gd name="connsiteX81" fmla="*/ 473208 w 568325"/>
                <a:gd name="connsiteY81" fmla="*/ 173832 h 550069"/>
                <a:gd name="connsiteX82" fmla="*/ 486151 w 568325"/>
                <a:gd name="connsiteY82" fmla="*/ 177535 h 550069"/>
                <a:gd name="connsiteX83" fmla="*/ 473208 w 568325"/>
                <a:gd name="connsiteY83" fmla="*/ 173832 h 550069"/>
                <a:gd name="connsiteX84" fmla="*/ 460048 w 568325"/>
                <a:gd name="connsiteY84" fmla="*/ 162849 h 550069"/>
                <a:gd name="connsiteX85" fmla="*/ 458940 w 568325"/>
                <a:gd name="connsiteY85" fmla="*/ 161925 h 550069"/>
                <a:gd name="connsiteX86" fmla="*/ 458940 w 568325"/>
                <a:gd name="connsiteY86" fmla="*/ 161925 h 550069"/>
                <a:gd name="connsiteX87" fmla="*/ 458940 w 568325"/>
                <a:gd name="connsiteY87" fmla="*/ 161925 h 550069"/>
                <a:gd name="connsiteX0" fmla="*/ 218770 w 568325"/>
                <a:gd name="connsiteY0" fmla="*/ 41539 h 474926"/>
                <a:gd name="connsiteX1" fmla="*/ 425598 w 568325"/>
                <a:gd name="connsiteY1" fmla="*/ 39106 h 474926"/>
                <a:gd name="connsiteX2" fmla="*/ 430461 w 568325"/>
                <a:gd name="connsiteY2" fmla="*/ 43976 h 474926"/>
                <a:gd name="connsiteX3" fmla="*/ 425598 w 568325"/>
                <a:gd name="connsiteY3" fmla="*/ 39106 h 474926"/>
                <a:gd name="connsiteX4" fmla="*/ 358364 w 568325"/>
                <a:gd name="connsiteY4" fmla="*/ 0 h 474926"/>
                <a:gd name="connsiteX5" fmla="*/ 368579 w 568325"/>
                <a:gd name="connsiteY5" fmla="*/ 15345 h 474926"/>
                <a:gd name="connsiteX6" fmla="*/ 409004 w 568325"/>
                <a:gd name="connsiteY6" fmla="*/ 22489 h 474926"/>
                <a:gd name="connsiteX7" fmla="*/ 414936 w 568325"/>
                <a:gd name="connsiteY7" fmla="*/ 28429 h 474926"/>
                <a:gd name="connsiteX8" fmla="*/ 409004 w 568325"/>
                <a:gd name="connsiteY8" fmla="*/ 22489 h 474926"/>
                <a:gd name="connsiteX9" fmla="*/ 368579 w 568325"/>
                <a:gd name="connsiteY9" fmla="*/ 15345 h 474926"/>
                <a:gd name="connsiteX10" fmla="*/ 358364 w 568325"/>
                <a:gd name="connsiteY10" fmla="*/ 0 h 474926"/>
                <a:gd name="connsiteX11" fmla="*/ 175930 w 568325"/>
                <a:gd name="connsiteY11" fmla="*/ 172470 h 474926"/>
                <a:gd name="connsiteX12" fmla="*/ 178345 w 568325"/>
                <a:gd name="connsiteY12" fmla="*/ 174889 h 474926"/>
                <a:gd name="connsiteX13" fmla="*/ 185983 w 568325"/>
                <a:gd name="connsiteY13" fmla="*/ 179820 h 474926"/>
                <a:gd name="connsiteX14" fmla="*/ 178345 w 568325"/>
                <a:gd name="connsiteY14" fmla="*/ 174889 h 474926"/>
                <a:gd name="connsiteX15" fmla="*/ 175930 w 568325"/>
                <a:gd name="connsiteY15" fmla="*/ 172470 h 474926"/>
                <a:gd name="connsiteX16" fmla="*/ 165956 w 568325"/>
                <a:gd name="connsiteY16" fmla="*/ 167731 h 474926"/>
                <a:gd name="connsiteX17" fmla="*/ 166455 w 568325"/>
                <a:gd name="connsiteY17" fmla="*/ 167745 h 474926"/>
                <a:gd name="connsiteX18" fmla="*/ 171804 w 568325"/>
                <a:gd name="connsiteY18" fmla="*/ 169530 h 474926"/>
                <a:gd name="connsiteX19" fmla="*/ 166455 w 568325"/>
                <a:gd name="connsiteY19" fmla="*/ 167745 h 474926"/>
                <a:gd name="connsiteX20" fmla="*/ 165956 w 568325"/>
                <a:gd name="connsiteY20" fmla="*/ 167731 h 474926"/>
                <a:gd name="connsiteX21" fmla="*/ 156052 w 568325"/>
                <a:gd name="connsiteY21" fmla="*/ 167447 h 474926"/>
                <a:gd name="connsiteX22" fmla="*/ 165288 w 568325"/>
                <a:gd name="connsiteY22" fmla="*/ 167711 h 474926"/>
                <a:gd name="connsiteX23" fmla="*/ 407302 w 568325"/>
                <a:gd name="connsiteY23" fmla="*/ 330522 h 474926"/>
                <a:gd name="connsiteX24" fmla="*/ 399492 w 568325"/>
                <a:gd name="connsiteY24" fmla="*/ 334432 h 474926"/>
                <a:gd name="connsiteX25" fmla="*/ 404248 w 568325"/>
                <a:gd name="connsiteY25" fmla="*/ 343957 h 474926"/>
                <a:gd name="connsiteX26" fmla="*/ 404248 w 568325"/>
                <a:gd name="connsiteY26" fmla="*/ 348720 h 474926"/>
                <a:gd name="connsiteX27" fmla="*/ 404248 w 568325"/>
                <a:gd name="connsiteY27" fmla="*/ 351101 h 474926"/>
                <a:gd name="connsiteX28" fmla="*/ 401870 w 568325"/>
                <a:gd name="connsiteY28" fmla="*/ 351101 h 474926"/>
                <a:gd name="connsiteX29" fmla="*/ 399492 w 568325"/>
                <a:gd name="connsiteY29" fmla="*/ 355864 h 474926"/>
                <a:gd name="connsiteX30" fmla="*/ 392358 w 568325"/>
                <a:gd name="connsiteY30" fmla="*/ 365389 h 474926"/>
                <a:gd name="connsiteX31" fmla="*/ 387603 w 568325"/>
                <a:gd name="connsiteY31" fmla="*/ 374914 h 474926"/>
                <a:gd name="connsiteX32" fmla="*/ 382847 w 568325"/>
                <a:gd name="connsiteY32" fmla="*/ 382057 h 474926"/>
                <a:gd name="connsiteX33" fmla="*/ 380469 w 568325"/>
                <a:gd name="connsiteY33" fmla="*/ 391582 h 474926"/>
                <a:gd name="connsiteX34" fmla="*/ 380469 w 568325"/>
                <a:gd name="connsiteY34" fmla="*/ 443970 h 474926"/>
                <a:gd name="connsiteX35" fmla="*/ 380469 w 568325"/>
                <a:gd name="connsiteY35" fmla="*/ 474926 h 474926"/>
                <a:gd name="connsiteX36" fmla="*/ 282974 w 568325"/>
                <a:gd name="connsiteY36" fmla="*/ 474926 h 474926"/>
                <a:gd name="connsiteX37" fmla="*/ 274651 w 568325"/>
                <a:gd name="connsiteY37" fmla="*/ 460341 h 474926"/>
                <a:gd name="connsiteX38" fmla="*/ 273462 w 568325"/>
                <a:gd name="connsiteY38" fmla="*/ 458257 h 474926"/>
                <a:gd name="connsiteX39" fmla="*/ 256817 w 568325"/>
                <a:gd name="connsiteY39" fmla="*/ 458257 h 474926"/>
                <a:gd name="connsiteX40" fmla="*/ 254439 w 568325"/>
                <a:gd name="connsiteY40" fmla="*/ 458257 h 474926"/>
                <a:gd name="connsiteX41" fmla="*/ 142676 w 568325"/>
                <a:gd name="connsiteY41" fmla="*/ 460639 h 474926"/>
                <a:gd name="connsiteX42" fmla="*/ 135542 w 568325"/>
                <a:gd name="connsiteY42" fmla="*/ 460639 h 474926"/>
                <a:gd name="connsiteX43" fmla="*/ 45181 w 568325"/>
                <a:gd name="connsiteY43" fmla="*/ 443970 h 474926"/>
                <a:gd name="connsiteX44" fmla="*/ 11890 w 568325"/>
                <a:gd name="connsiteY44" fmla="*/ 467782 h 474926"/>
                <a:gd name="connsiteX45" fmla="*/ 0 w 568325"/>
                <a:gd name="connsiteY45" fmla="*/ 420157 h 474926"/>
                <a:gd name="connsiteX46" fmla="*/ 2378 w 568325"/>
                <a:gd name="connsiteY46" fmla="*/ 382057 h 474926"/>
                <a:gd name="connsiteX47" fmla="*/ 66582 w 568325"/>
                <a:gd name="connsiteY47" fmla="*/ 382057 h 474926"/>
                <a:gd name="connsiteX48" fmla="*/ 73716 w 568325"/>
                <a:gd name="connsiteY48" fmla="*/ 367770 h 474926"/>
                <a:gd name="connsiteX49" fmla="*/ 78472 w 568325"/>
                <a:gd name="connsiteY49" fmla="*/ 355864 h 474926"/>
                <a:gd name="connsiteX50" fmla="*/ 78472 w 568325"/>
                <a:gd name="connsiteY50" fmla="*/ 353482 h 474926"/>
                <a:gd name="connsiteX51" fmla="*/ 85606 w 568325"/>
                <a:gd name="connsiteY51" fmla="*/ 351101 h 474926"/>
                <a:gd name="connsiteX52" fmla="*/ 90361 w 568325"/>
                <a:gd name="connsiteY52" fmla="*/ 348720 h 474926"/>
                <a:gd name="connsiteX53" fmla="*/ 102251 w 568325"/>
                <a:gd name="connsiteY53" fmla="*/ 334432 h 474926"/>
                <a:gd name="connsiteX54" fmla="*/ 116519 w 568325"/>
                <a:gd name="connsiteY54" fmla="*/ 310620 h 474926"/>
                <a:gd name="connsiteX55" fmla="*/ 114141 w 568325"/>
                <a:gd name="connsiteY55" fmla="*/ 296332 h 474926"/>
                <a:gd name="connsiteX56" fmla="*/ 118897 w 568325"/>
                <a:gd name="connsiteY56" fmla="*/ 284426 h 474926"/>
                <a:gd name="connsiteX57" fmla="*/ 116816 w 568325"/>
                <a:gd name="connsiteY57" fmla="*/ 269841 h 474926"/>
                <a:gd name="connsiteX58" fmla="*/ 116519 w 568325"/>
                <a:gd name="connsiteY58" fmla="*/ 267757 h 474926"/>
                <a:gd name="connsiteX59" fmla="*/ 147432 w 568325"/>
                <a:gd name="connsiteY59" fmla="*/ 267757 h 474926"/>
                <a:gd name="connsiteX60" fmla="*/ 147432 w 568325"/>
                <a:gd name="connsiteY60" fmla="*/ 172507 h 474926"/>
                <a:gd name="connsiteX61" fmla="*/ 156052 w 568325"/>
                <a:gd name="connsiteY61" fmla="*/ 167447 h 474926"/>
                <a:gd name="connsiteX62" fmla="*/ 568325 w 568325"/>
                <a:gd name="connsiteY62" fmla="*/ 162982 h 474926"/>
                <a:gd name="connsiteX63" fmla="*/ 527900 w 568325"/>
                <a:gd name="connsiteY63" fmla="*/ 208226 h 474926"/>
                <a:gd name="connsiteX64" fmla="*/ 516445 w 568325"/>
                <a:gd name="connsiteY64" fmla="*/ 225351 h 474926"/>
                <a:gd name="connsiteX65" fmla="*/ 527900 w 568325"/>
                <a:gd name="connsiteY65" fmla="*/ 208226 h 474926"/>
                <a:gd name="connsiteX66" fmla="*/ 568325 w 568325"/>
                <a:gd name="connsiteY66" fmla="*/ 162982 h 474926"/>
                <a:gd name="connsiteX67" fmla="*/ 562861 w 568325"/>
                <a:gd name="connsiteY67" fmla="*/ 144368 h 474926"/>
                <a:gd name="connsiteX68" fmla="*/ 565947 w 568325"/>
                <a:gd name="connsiteY68" fmla="*/ 148695 h 474926"/>
                <a:gd name="connsiteX69" fmla="*/ 566192 w 568325"/>
                <a:gd name="connsiteY69" fmla="*/ 150167 h 474926"/>
                <a:gd name="connsiteX70" fmla="*/ 565947 w 568325"/>
                <a:gd name="connsiteY70" fmla="*/ 148695 h 474926"/>
                <a:gd name="connsiteX71" fmla="*/ 562861 w 568325"/>
                <a:gd name="connsiteY71" fmla="*/ 144368 h 474926"/>
                <a:gd name="connsiteX72" fmla="*/ 494617 w 568325"/>
                <a:gd name="connsiteY72" fmla="*/ 104318 h 474926"/>
                <a:gd name="connsiteX73" fmla="*/ 516011 w 568325"/>
                <a:gd name="connsiteY73" fmla="*/ 108214 h 474926"/>
                <a:gd name="connsiteX74" fmla="*/ 546924 w 568325"/>
                <a:gd name="connsiteY74" fmla="*/ 117739 h 474926"/>
                <a:gd name="connsiteX75" fmla="*/ 546979 w 568325"/>
                <a:gd name="connsiteY75" fmla="*/ 117849 h 474926"/>
                <a:gd name="connsiteX76" fmla="*/ 546924 w 568325"/>
                <a:gd name="connsiteY76" fmla="*/ 117739 h 474926"/>
                <a:gd name="connsiteX77" fmla="*/ 516011 w 568325"/>
                <a:gd name="connsiteY77" fmla="*/ 108214 h 474926"/>
                <a:gd name="connsiteX78" fmla="*/ 494617 w 568325"/>
                <a:gd name="connsiteY78" fmla="*/ 104318 h 474926"/>
                <a:gd name="connsiteX79" fmla="*/ 460048 w 568325"/>
                <a:gd name="connsiteY79" fmla="*/ 87706 h 474926"/>
                <a:gd name="connsiteX80" fmla="*/ 473208 w 568325"/>
                <a:gd name="connsiteY80" fmla="*/ 98689 h 474926"/>
                <a:gd name="connsiteX81" fmla="*/ 486151 w 568325"/>
                <a:gd name="connsiteY81" fmla="*/ 102392 h 474926"/>
                <a:gd name="connsiteX82" fmla="*/ 473208 w 568325"/>
                <a:gd name="connsiteY82" fmla="*/ 98689 h 474926"/>
                <a:gd name="connsiteX83" fmla="*/ 460048 w 568325"/>
                <a:gd name="connsiteY83" fmla="*/ 87706 h 474926"/>
                <a:gd name="connsiteX84" fmla="*/ 458940 w 568325"/>
                <a:gd name="connsiteY84" fmla="*/ 86782 h 474926"/>
                <a:gd name="connsiteX85" fmla="*/ 458940 w 568325"/>
                <a:gd name="connsiteY85" fmla="*/ 86782 h 474926"/>
                <a:gd name="connsiteX86" fmla="*/ 458940 w 568325"/>
                <a:gd name="connsiteY86" fmla="*/ 86782 h 474926"/>
                <a:gd name="connsiteX0" fmla="*/ 218770 w 568325"/>
                <a:gd name="connsiteY0" fmla="*/ 26194 h 459581"/>
                <a:gd name="connsiteX1" fmla="*/ 425598 w 568325"/>
                <a:gd name="connsiteY1" fmla="*/ 23761 h 459581"/>
                <a:gd name="connsiteX2" fmla="*/ 430461 w 568325"/>
                <a:gd name="connsiteY2" fmla="*/ 28631 h 459581"/>
                <a:gd name="connsiteX3" fmla="*/ 425598 w 568325"/>
                <a:gd name="connsiteY3" fmla="*/ 23761 h 459581"/>
                <a:gd name="connsiteX4" fmla="*/ 368579 w 568325"/>
                <a:gd name="connsiteY4" fmla="*/ 0 h 459581"/>
                <a:gd name="connsiteX5" fmla="*/ 368579 w 568325"/>
                <a:gd name="connsiteY5" fmla="*/ 0 h 459581"/>
                <a:gd name="connsiteX6" fmla="*/ 409004 w 568325"/>
                <a:gd name="connsiteY6" fmla="*/ 7144 h 459581"/>
                <a:gd name="connsiteX7" fmla="*/ 414936 w 568325"/>
                <a:gd name="connsiteY7" fmla="*/ 13084 h 459581"/>
                <a:gd name="connsiteX8" fmla="*/ 409004 w 568325"/>
                <a:gd name="connsiteY8" fmla="*/ 7144 h 459581"/>
                <a:gd name="connsiteX9" fmla="*/ 368579 w 568325"/>
                <a:gd name="connsiteY9" fmla="*/ 0 h 459581"/>
                <a:gd name="connsiteX10" fmla="*/ 175930 w 568325"/>
                <a:gd name="connsiteY10" fmla="*/ 157125 h 459581"/>
                <a:gd name="connsiteX11" fmla="*/ 178345 w 568325"/>
                <a:gd name="connsiteY11" fmla="*/ 159544 h 459581"/>
                <a:gd name="connsiteX12" fmla="*/ 185983 w 568325"/>
                <a:gd name="connsiteY12" fmla="*/ 164475 h 459581"/>
                <a:gd name="connsiteX13" fmla="*/ 178345 w 568325"/>
                <a:gd name="connsiteY13" fmla="*/ 159544 h 459581"/>
                <a:gd name="connsiteX14" fmla="*/ 175930 w 568325"/>
                <a:gd name="connsiteY14" fmla="*/ 157125 h 459581"/>
                <a:gd name="connsiteX15" fmla="*/ 165956 w 568325"/>
                <a:gd name="connsiteY15" fmla="*/ 152386 h 459581"/>
                <a:gd name="connsiteX16" fmla="*/ 166455 w 568325"/>
                <a:gd name="connsiteY16" fmla="*/ 152400 h 459581"/>
                <a:gd name="connsiteX17" fmla="*/ 171804 w 568325"/>
                <a:gd name="connsiteY17" fmla="*/ 154185 h 459581"/>
                <a:gd name="connsiteX18" fmla="*/ 166455 w 568325"/>
                <a:gd name="connsiteY18" fmla="*/ 152400 h 459581"/>
                <a:gd name="connsiteX19" fmla="*/ 165956 w 568325"/>
                <a:gd name="connsiteY19" fmla="*/ 152386 h 459581"/>
                <a:gd name="connsiteX20" fmla="*/ 156052 w 568325"/>
                <a:gd name="connsiteY20" fmla="*/ 152102 h 459581"/>
                <a:gd name="connsiteX21" fmla="*/ 165288 w 568325"/>
                <a:gd name="connsiteY21" fmla="*/ 152366 h 459581"/>
                <a:gd name="connsiteX22" fmla="*/ 407302 w 568325"/>
                <a:gd name="connsiteY22" fmla="*/ 315177 h 459581"/>
                <a:gd name="connsiteX23" fmla="*/ 399492 w 568325"/>
                <a:gd name="connsiteY23" fmla="*/ 319087 h 459581"/>
                <a:gd name="connsiteX24" fmla="*/ 404248 w 568325"/>
                <a:gd name="connsiteY24" fmla="*/ 328612 h 459581"/>
                <a:gd name="connsiteX25" fmla="*/ 404248 w 568325"/>
                <a:gd name="connsiteY25" fmla="*/ 333375 h 459581"/>
                <a:gd name="connsiteX26" fmla="*/ 404248 w 568325"/>
                <a:gd name="connsiteY26" fmla="*/ 335756 h 459581"/>
                <a:gd name="connsiteX27" fmla="*/ 401870 w 568325"/>
                <a:gd name="connsiteY27" fmla="*/ 335756 h 459581"/>
                <a:gd name="connsiteX28" fmla="*/ 399492 w 568325"/>
                <a:gd name="connsiteY28" fmla="*/ 340519 h 459581"/>
                <a:gd name="connsiteX29" fmla="*/ 392358 w 568325"/>
                <a:gd name="connsiteY29" fmla="*/ 350044 h 459581"/>
                <a:gd name="connsiteX30" fmla="*/ 387603 w 568325"/>
                <a:gd name="connsiteY30" fmla="*/ 359569 h 459581"/>
                <a:gd name="connsiteX31" fmla="*/ 382847 w 568325"/>
                <a:gd name="connsiteY31" fmla="*/ 366712 h 459581"/>
                <a:gd name="connsiteX32" fmla="*/ 380469 w 568325"/>
                <a:gd name="connsiteY32" fmla="*/ 376237 h 459581"/>
                <a:gd name="connsiteX33" fmla="*/ 380469 w 568325"/>
                <a:gd name="connsiteY33" fmla="*/ 428625 h 459581"/>
                <a:gd name="connsiteX34" fmla="*/ 380469 w 568325"/>
                <a:gd name="connsiteY34" fmla="*/ 459581 h 459581"/>
                <a:gd name="connsiteX35" fmla="*/ 282974 w 568325"/>
                <a:gd name="connsiteY35" fmla="*/ 459581 h 459581"/>
                <a:gd name="connsiteX36" fmla="*/ 274651 w 568325"/>
                <a:gd name="connsiteY36" fmla="*/ 444996 h 459581"/>
                <a:gd name="connsiteX37" fmla="*/ 273462 w 568325"/>
                <a:gd name="connsiteY37" fmla="*/ 442912 h 459581"/>
                <a:gd name="connsiteX38" fmla="*/ 256817 w 568325"/>
                <a:gd name="connsiteY38" fmla="*/ 442912 h 459581"/>
                <a:gd name="connsiteX39" fmla="*/ 254439 w 568325"/>
                <a:gd name="connsiteY39" fmla="*/ 442912 h 459581"/>
                <a:gd name="connsiteX40" fmla="*/ 142676 w 568325"/>
                <a:gd name="connsiteY40" fmla="*/ 445294 h 459581"/>
                <a:gd name="connsiteX41" fmla="*/ 135542 w 568325"/>
                <a:gd name="connsiteY41" fmla="*/ 445294 h 459581"/>
                <a:gd name="connsiteX42" fmla="*/ 45181 w 568325"/>
                <a:gd name="connsiteY42" fmla="*/ 428625 h 459581"/>
                <a:gd name="connsiteX43" fmla="*/ 11890 w 568325"/>
                <a:gd name="connsiteY43" fmla="*/ 452437 h 459581"/>
                <a:gd name="connsiteX44" fmla="*/ 0 w 568325"/>
                <a:gd name="connsiteY44" fmla="*/ 404812 h 459581"/>
                <a:gd name="connsiteX45" fmla="*/ 2378 w 568325"/>
                <a:gd name="connsiteY45" fmla="*/ 366712 h 459581"/>
                <a:gd name="connsiteX46" fmla="*/ 66582 w 568325"/>
                <a:gd name="connsiteY46" fmla="*/ 366712 h 459581"/>
                <a:gd name="connsiteX47" fmla="*/ 73716 w 568325"/>
                <a:gd name="connsiteY47" fmla="*/ 352425 h 459581"/>
                <a:gd name="connsiteX48" fmla="*/ 78472 w 568325"/>
                <a:gd name="connsiteY48" fmla="*/ 340519 h 459581"/>
                <a:gd name="connsiteX49" fmla="*/ 78472 w 568325"/>
                <a:gd name="connsiteY49" fmla="*/ 338137 h 459581"/>
                <a:gd name="connsiteX50" fmla="*/ 85606 w 568325"/>
                <a:gd name="connsiteY50" fmla="*/ 335756 h 459581"/>
                <a:gd name="connsiteX51" fmla="*/ 90361 w 568325"/>
                <a:gd name="connsiteY51" fmla="*/ 333375 h 459581"/>
                <a:gd name="connsiteX52" fmla="*/ 102251 w 568325"/>
                <a:gd name="connsiteY52" fmla="*/ 319087 h 459581"/>
                <a:gd name="connsiteX53" fmla="*/ 116519 w 568325"/>
                <a:gd name="connsiteY53" fmla="*/ 295275 h 459581"/>
                <a:gd name="connsiteX54" fmla="*/ 114141 w 568325"/>
                <a:gd name="connsiteY54" fmla="*/ 280987 h 459581"/>
                <a:gd name="connsiteX55" fmla="*/ 118897 w 568325"/>
                <a:gd name="connsiteY55" fmla="*/ 269081 h 459581"/>
                <a:gd name="connsiteX56" fmla="*/ 116816 w 568325"/>
                <a:gd name="connsiteY56" fmla="*/ 254496 h 459581"/>
                <a:gd name="connsiteX57" fmla="*/ 116519 w 568325"/>
                <a:gd name="connsiteY57" fmla="*/ 252412 h 459581"/>
                <a:gd name="connsiteX58" fmla="*/ 147432 w 568325"/>
                <a:gd name="connsiteY58" fmla="*/ 252412 h 459581"/>
                <a:gd name="connsiteX59" fmla="*/ 147432 w 568325"/>
                <a:gd name="connsiteY59" fmla="*/ 157162 h 459581"/>
                <a:gd name="connsiteX60" fmla="*/ 156052 w 568325"/>
                <a:gd name="connsiteY60" fmla="*/ 152102 h 459581"/>
                <a:gd name="connsiteX61" fmla="*/ 568325 w 568325"/>
                <a:gd name="connsiteY61" fmla="*/ 147637 h 459581"/>
                <a:gd name="connsiteX62" fmla="*/ 527900 w 568325"/>
                <a:gd name="connsiteY62" fmla="*/ 192881 h 459581"/>
                <a:gd name="connsiteX63" fmla="*/ 516445 w 568325"/>
                <a:gd name="connsiteY63" fmla="*/ 210006 h 459581"/>
                <a:gd name="connsiteX64" fmla="*/ 527900 w 568325"/>
                <a:gd name="connsiteY64" fmla="*/ 192881 h 459581"/>
                <a:gd name="connsiteX65" fmla="*/ 568325 w 568325"/>
                <a:gd name="connsiteY65" fmla="*/ 147637 h 459581"/>
                <a:gd name="connsiteX66" fmla="*/ 562861 w 568325"/>
                <a:gd name="connsiteY66" fmla="*/ 129023 h 459581"/>
                <a:gd name="connsiteX67" fmla="*/ 565947 w 568325"/>
                <a:gd name="connsiteY67" fmla="*/ 133350 h 459581"/>
                <a:gd name="connsiteX68" fmla="*/ 566192 w 568325"/>
                <a:gd name="connsiteY68" fmla="*/ 134822 h 459581"/>
                <a:gd name="connsiteX69" fmla="*/ 565947 w 568325"/>
                <a:gd name="connsiteY69" fmla="*/ 133350 h 459581"/>
                <a:gd name="connsiteX70" fmla="*/ 562861 w 568325"/>
                <a:gd name="connsiteY70" fmla="*/ 129023 h 459581"/>
                <a:gd name="connsiteX71" fmla="*/ 494617 w 568325"/>
                <a:gd name="connsiteY71" fmla="*/ 88973 h 459581"/>
                <a:gd name="connsiteX72" fmla="*/ 516011 w 568325"/>
                <a:gd name="connsiteY72" fmla="*/ 92869 h 459581"/>
                <a:gd name="connsiteX73" fmla="*/ 546924 w 568325"/>
                <a:gd name="connsiteY73" fmla="*/ 102394 h 459581"/>
                <a:gd name="connsiteX74" fmla="*/ 546979 w 568325"/>
                <a:gd name="connsiteY74" fmla="*/ 102504 h 459581"/>
                <a:gd name="connsiteX75" fmla="*/ 546924 w 568325"/>
                <a:gd name="connsiteY75" fmla="*/ 102394 h 459581"/>
                <a:gd name="connsiteX76" fmla="*/ 516011 w 568325"/>
                <a:gd name="connsiteY76" fmla="*/ 92869 h 459581"/>
                <a:gd name="connsiteX77" fmla="*/ 494617 w 568325"/>
                <a:gd name="connsiteY77" fmla="*/ 88973 h 459581"/>
                <a:gd name="connsiteX78" fmla="*/ 460048 w 568325"/>
                <a:gd name="connsiteY78" fmla="*/ 72361 h 459581"/>
                <a:gd name="connsiteX79" fmla="*/ 473208 w 568325"/>
                <a:gd name="connsiteY79" fmla="*/ 83344 h 459581"/>
                <a:gd name="connsiteX80" fmla="*/ 486151 w 568325"/>
                <a:gd name="connsiteY80" fmla="*/ 87047 h 459581"/>
                <a:gd name="connsiteX81" fmla="*/ 473208 w 568325"/>
                <a:gd name="connsiteY81" fmla="*/ 83344 h 459581"/>
                <a:gd name="connsiteX82" fmla="*/ 460048 w 568325"/>
                <a:gd name="connsiteY82" fmla="*/ 72361 h 459581"/>
                <a:gd name="connsiteX83" fmla="*/ 458940 w 568325"/>
                <a:gd name="connsiteY83" fmla="*/ 71437 h 459581"/>
                <a:gd name="connsiteX84" fmla="*/ 458940 w 568325"/>
                <a:gd name="connsiteY84" fmla="*/ 71437 h 459581"/>
                <a:gd name="connsiteX85" fmla="*/ 458940 w 568325"/>
                <a:gd name="connsiteY85" fmla="*/ 71437 h 459581"/>
                <a:gd name="connsiteX0" fmla="*/ 218770 w 568325"/>
                <a:gd name="connsiteY0" fmla="*/ 26194 h 459581"/>
                <a:gd name="connsiteX1" fmla="*/ 368579 w 568325"/>
                <a:gd name="connsiteY1" fmla="*/ 0 h 459581"/>
                <a:gd name="connsiteX2" fmla="*/ 368579 w 568325"/>
                <a:gd name="connsiteY2" fmla="*/ 0 h 459581"/>
                <a:gd name="connsiteX3" fmla="*/ 409004 w 568325"/>
                <a:gd name="connsiteY3" fmla="*/ 7144 h 459581"/>
                <a:gd name="connsiteX4" fmla="*/ 414936 w 568325"/>
                <a:gd name="connsiteY4" fmla="*/ 13084 h 459581"/>
                <a:gd name="connsiteX5" fmla="*/ 409004 w 568325"/>
                <a:gd name="connsiteY5" fmla="*/ 7144 h 459581"/>
                <a:gd name="connsiteX6" fmla="*/ 368579 w 568325"/>
                <a:gd name="connsiteY6" fmla="*/ 0 h 459581"/>
                <a:gd name="connsiteX7" fmla="*/ 175930 w 568325"/>
                <a:gd name="connsiteY7" fmla="*/ 157125 h 459581"/>
                <a:gd name="connsiteX8" fmla="*/ 178345 w 568325"/>
                <a:gd name="connsiteY8" fmla="*/ 159544 h 459581"/>
                <a:gd name="connsiteX9" fmla="*/ 185983 w 568325"/>
                <a:gd name="connsiteY9" fmla="*/ 164475 h 459581"/>
                <a:gd name="connsiteX10" fmla="*/ 178345 w 568325"/>
                <a:gd name="connsiteY10" fmla="*/ 159544 h 459581"/>
                <a:gd name="connsiteX11" fmla="*/ 175930 w 568325"/>
                <a:gd name="connsiteY11" fmla="*/ 157125 h 459581"/>
                <a:gd name="connsiteX12" fmla="*/ 165956 w 568325"/>
                <a:gd name="connsiteY12" fmla="*/ 152386 h 459581"/>
                <a:gd name="connsiteX13" fmla="*/ 166455 w 568325"/>
                <a:gd name="connsiteY13" fmla="*/ 152400 h 459581"/>
                <a:gd name="connsiteX14" fmla="*/ 171804 w 568325"/>
                <a:gd name="connsiteY14" fmla="*/ 154185 h 459581"/>
                <a:gd name="connsiteX15" fmla="*/ 166455 w 568325"/>
                <a:gd name="connsiteY15" fmla="*/ 152400 h 459581"/>
                <a:gd name="connsiteX16" fmla="*/ 165956 w 568325"/>
                <a:gd name="connsiteY16" fmla="*/ 152386 h 459581"/>
                <a:gd name="connsiteX17" fmla="*/ 156052 w 568325"/>
                <a:gd name="connsiteY17" fmla="*/ 152102 h 459581"/>
                <a:gd name="connsiteX18" fmla="*/ 165288 w 568325"/>
                <a:gd name="connsiteY18" fmla="*/ 152366 h 459581"/>
                <a:gd name="connsiteX19" fmla="*/ 407302 w 568325"/>
                <a:gd name="connsiteY19" fmla="*/ 315177 h 459581"/>
                <a:gd name="connsiteX20" fmla="*/ 399492 w 568325"/>
                <a:gd name="connsiteY20" fmla="*/ 319087 h 459581"/>
                <a:gd name="connsiteX21" fmla="*/ 404248 w 568325"/>
                <a:gd name="connsiteY21" fmla="*/ 328612 h 459581"/>
                <a:gd name="connsiteX22" fmla="*/ 404248 w 568325"/>
                <a:gd name="connsiteY22" fmla="*/ 333375 h 459581"/>
                <a:gd name="connsiteX23" fmla="*/ 404248 w 568325"/>
                <a:gd name="connsiteY23" fmla="*/ 335756 h 459581"/>
                <a:gd name="connsiteX24" fmla="*/ 401870 w 568325"/>
                <a:gd name="connsiteY24" fmla="*/ 335756 h 459581"/>
                <a:gd name="connsiteX25" fmla="*/ 399492 w 568325"/>
                <a:gd name="connsiteY25" fmla="*/ 340519 h 459581"/>
                <a:gd name="connsiteX26" fmla="*/ 392358 w 568325"/>
                <a:gd name="connsiteY26" fmla="*/ 350044 h 459581"/>
                <a:gd name="connsiteX27" fmla="*/ 387603 w 568325"/>
                <a:gd name="connsiteY27" fmla="*/ 359569 h 459581"/>
                <a:gd name="connsiteX28" fmla="*/ 382847 w 568325"/>
                <a:gd name="connsiteY28" fmla="*/ 366712 h 459581"/>
                <a:gd name="connsiteX29" fmla="*/ 380469 w 568325"/>
                <a:gd name="connsiteY29" fmla="*/ 376237 h 459581"/>
                <a:gd name="connsiteX30" fmla="*/ 380469 w 568325"/>
                <a:gd name="connsiteY30" fmla="*/ 428625 h 459581"/>
                <a:gd name="connsiteX31" fmla="*/ 380469 w 568325"/>
                <a:gd name="connsiteY31" fmla="*/ 459581 h 459581"/>
                <a:gd name="connsiteX32" fmla="*/ 282974 w 568325"/>
                <a:gd name="connsiteY32" fmla="*/ 459581 h 459581"/>
                <a:gd name="connsiteX33" fmla="*/ 274651 w 568325"/>
                <a:gd name="connsiteY33" fmla="*/ 444996 h 459581"/>
                <a:gd name="connsiteX34" fmla="*/ 273462 w 568325"/>
                <a:gd name="connsiteY34" fmla="*/ 442912 h 459581"/>
                <a:gd name="connsiteX35" fmla="*/ 256817 w 568325"/>
                <a:gd name="connsiteY35" fmla="*/ 442912 h 459581"/>
                <a:gd name="connsiteX36" fmla="*/ 254439 w 568325"/>
                <a:gd name="connsiteY36" fmla="*/ 442912 h 459581"/>
                <a:gd name="connsiteX37" fmla="*/ 142676 w 568325"/>
                <a:gd name="connsiteY37" fmla="*/ 445294 h 459581"/>
                <a:gd name="connsiteX38" fmla="*/ 135542 w 568325"/>
                <a:gd name="connsiteY38" fmla="*/ 445294 h 459581"/>
                <a:gd name="connsiteX39" fmla="*/ 45181 w 568325"/>
                <a:gd name="connsiteY39" fmla="*/ 428625 h 459581"/>
                <a:gd name="connsiteX40" fmla="*/ 11890 w 568325"/>
                <a:gd name="connsiteY40" fmla="*/ 452437 h 459581"/>
                <a:gd name="connsiteX41" fmla="*/ 0 w 568325"/>
                <a:gd name="connsiteY41" fmla="*/ 404812 h 459581"/>
                <a:gd name="connsiteX42" fmla="*/ 2378 w 568325"/>
                <a:gd name="connsiteY42" fmla="*/ 366712 h 459581"/>
                <a:gd name="connsiteX43" fmla="*/ 66582 w 568325"/>
                <a:gd name="connsiteY43" fmla="*/ 366712 h 459581"/>
                <a:gd name="connsiteX44" fmla="*/ 73716 w 568325"/>
                <a:gd name="connsiteY44" fmla="*/ 352425 h 459581"/>
                <a:gd name="connsiteX45" fmla="*/ 78472 w 568325"/>
                <a:gd name="connsiteY45" fmla="*/ 340519 h 459581"/>
                <a:gd name="connsiteX46" fmla="*/ 78472 w 568325"/>
                <a:gd name="connsiteY46" fmla="*/ 338137 h 459581"/>
                <a:gd name="connsiteX47" fmla="*/ 85606 w 568325"/>
                <a:gd name="connsiteY47" fmla="*/ 335756 h 459581"/>
                <a:gd name="connsiteX48" fmla="*/ 90361 w 568325"/>
                <a:gd name="connsiteY48" fmla="*/ 333375 h 459581"/>
                <a:gd name="connsiteX49" fmla="*/ 102251 w 568325"/>
                <a:gd name="connsiteY49" fmla="*/ 319087 h 459581"/>
                <a:gd name="connsiteX50" fmla="*/ 116519 w 568325"/>
                <a:gd name="connsiteY50" fmla="*/ 295275 h 459581"/>
                <a:gd name="connsiteX51" fmla="*/ 114141 w 568325"/>
                <a:gd name="connsiteY51" fmla="*/ 280987 h 459581"/>
                <a:gd name="connsiteX52" fmla="*/ 118897 w 568325"/>
                <a:gd name="connsiteY52" fmla="*/ 269081 h 459581"/>
                <a:gd name="connsiteX53" fmla="*/ 116816 w 568325"/>
                <a:gd name="connsiteY53" fmla="*/ 254496 h 459581"/>
                <a:gd name="connsiteX54" fmla="*/ 116519 w 568325"/>
                <a:gd name="connsiteY54" fmla="*/ 252412 h 459581"/>
                <a:gd name="connsiteX55" fmla="*/ 147432 w 568325"/>
                <a:gd name="connsiteY55" fmla="*/ 252412 h 459581"/>
                <a:gd name="connsiteX56" fmla="*/ 147432 w 568325"/>
                <a:gd name="connsiteY56" fmla="*/ 157162 h 459581"/>
                <a:gd name="connsiteX57" fmla="*/ 156052 w 568325"/>
                <a:gd name="connsiteY57" fmla="*/ 152102 h 459581"/>
                <a:gd name="connsiteX58" fmla="*/ 568325 w 568325"/>
                <a:gd name="connsiteY58" fmla="*/ 147637 h 459581"/>
                <a:gd name="connsiteX59" fmla="*/ 527900 w 568325"/>
                <a:gd name="connsiteY59" fmla="*/ 192881 h 459581"/>
                <a:gd name="connsiteX60" fmla="*/ 516445 w 568325"/>
                <a:gd name="connsiteY60" fmla="*/ 210006 h 459581"/>
                <a:gd name="connsiteX61" fmla="*/ 527900 w 568325"/>
                <a:gd name="connsiteY61" fmla="*/ 192881 h 459581"/>
                <a:gd name="connsiteX62" fmla="*/ 568325 w 568325"/>
                <a:gd name="connsiteY62" fmla="*/ 147637 h 459581"/>
                <a:gd name="connsiteX63" fmla="*/ 562861 w 568325"/>
                <a:gd name="connsiteY63" fmla="*/ 129023 h 459581"/>
                <a:gd name="connsiteX64" fmla="*/ 565947 w 568325"/>
                <a:gd name="connsiteY64" fmla="*/ 133350 h 459581"/>
                <a:gd name="connsiteX65" fmla="*/ 566192 w 568325"/>
                <a:gd name="connsiteY65" fmla="*/ 134822 h 459581"/>
                <a:gd name="connsiteX66" fmla="*/ 565947 w 568325"/>
                <a:gd name="connsiteY66" fmla="*/ 133350 h 459581"/>
                <a:gd name="connsiteX67" fmla="*/ 562861 w 568325"/>
                <a:gd name="connsiteY67" fmla="*/ 129023 h 459581"/>
                <a:gd name="connsiteX68" fmla="*/ 494617 w 568325"/>
                <a:gd name="connsiteY68" fmla="*/ 88973 h 459581"/>
                <a:gd name="connsiteX69" fmla="*/ 516011 w 568325"/>
                <a:gd name="connsiteY69" fmla="*/ 92869 h 459581"/>
                <a:gd name="connsiteX70" fmla="*/ 546924 w 568325"/>
                <a:gd name="connsiteY70" fmla="*/ 102394 h 459581"/>
                <a:gd name="connsiteX71" fmla="*/ 546979 w 568325"/>
                <a:gd name="connsiteY71" fmla="*/ 102504 h 459581"/>
                <a:gd name="connsiteX72" fmla="*/ 546924 w 568325"/>
                <a:gd name="connsiteY72" fmla="*/ 102394 h 459581"/>
                <a:gd name="connsiteX73" fmla="*/ 516011 w 568325"/>
                <a:gd name="connsiteY73" fmla="*/ 92869 h 459581"/>
                <a:gd name="connsiteX74" fmla="*/ 494617 w 568325"/>
                <a:gd name="connsiteY74" fmla="*/ 88973 h 459581"/>
                <a:gd name="connsiteX75" fmla="*/ 460048 w 568325"/>
                <a:gd name="connsiteY75" fmla="*/ 72361 h 459581"/>
                <a:gd name="connsiteX76" fmla="*/ 473208 w 568325"/>
                <a:gd name="connsiteY76" fmla="*/ 83344 h 459581"/>
                <a:gd name="connsiteX77" fmla="*/ 486151 w 568325"/>
                <a:gd name="connsiteY77" fmla="*/ 87047 h 459581"/>
                <a:gd name="connsiteX78" fmla="*/ 473208 w 568325"/>
                <a:gd name="connsiteY78" fmla="*/ 83344 h 459581"/>
                <a:gd name="connsiteX79" fmla="*/ 460048 w 568325"/>
                <a:gd name="connsiteY79" fmla="*/ 72361 h 459581"/>
                <a:gd name="connsiteX80" fmla="*/ 458940 w 568325"/>
                <a:gd name="connsiteY80" fmla="*/ 71437 h 459581"/>
                <a:gd name="connsiteX81" fmla="*/ 458940 w 568325"/>
                <a:gd name="connsiteY81" fmla="*/ 71437 h 459581"/>
                <a:gd name="connsiteX82" fmla="*/ 458940 w 568325"/>
                <a:gd name="connsiteY82" fmla="*/ 71437 h 459581"/>
                <a:gd name="connsiteX0" fmla="*/ 218770 w 568325"/>
                <a:gd name="connsiteY0" fmla="*/ 26194 h 459581"/>
                <a:gd name="connsiteX1" fmla="*/ 368579 w 568325"/>
                <a:gd name="connsiteY1" fmla="*/ 0 h 459581"/>
                <a:gd name="connsiteX2" fmla="*/ 368579 w 568325"/>
                <a:gd name="connsiteY2" fmla="*/ 0 h 459581"/>
                <a:gd name="connsiteX3" fmla="*/ 409004 w 568325"/>
                <a:gd name="connsiteY3" fmla="*/ 7144 h 459581"/>
                <a:gd name="connsiteX4" fmla="*/ 409004 w 568325"/>
                <a:gd name="connsiteY4" fmla="*/ 7144 h 459581"/>
                <a:gd name="connsiteX5" fmla="*/ 368579 w 568325"/>
                <a:gd name="connsiteY5" fmla="*/ 0 h 459581"/>
                <a:gd name="connsiteX6" fmla="*/ 175930 w 568325"/>
                <a:gd name="connsiteY6" fmla="*/ 157125 h 459581"/>
                <a:gd name="connsiteX7" fmla="*/ 178345 w 568325"/>
                <a:gd name="connsiteY7" fmla="*/ 159544 h 459581"/>
                <a:gd name="connsiteX8" fmla="*/ 185983 w 568325"/>
                <a:gd name="connsiteY8" fmla="*/ 164475 h 459581"/>
                <a:gd name="connsiteX9" fmla="*/ 178345 w 568325"/>
                <a:gd name="connsiteY9" fmla="*/ 159544 h 459581"/>
                <a:gd name="connsiteX10" fmla="*/ 175930 w 568325"/>
                <a:gd name="connsiteY10" fmla="*/ 157125 h 459581"/>
                <a:gd name="connsiteX11" fmla="*/ 165956 w 568325"/>
                <a:gd name="connsiteY11" fmla="*/ 152386 h 459581"/>
                <a:gd name="connsiteX12" fmla="*/ 166455 w 568325"/>
                <a:gd name="connsiteY12" fmla="*/ 152400 h 459581"/>
                <a:gd name="connsiteX13" fmla="*/ 171804 w 568325"/>
                <a:gd name="connsiteY13" fmla="*/ 154185 h 459581"/>
                <a:gd name="connsiteX14" fmla="*/ 166455 w 568325"/>
                <a:gd name="connsiteY14" fmla="*/ 152400 h 459581"/>
                <a:gd name="connsiteX15" fmla="*/ 165956 w 568325"/>
                <a:gd name="connsiteY15" fmla="*/ 152386 h 459581"/>
                <a:gd name="connsiteX16" fmla="*/ 156052 w 568325"/>
                <a:gd name="connsiteY16" fmla="*/ 152102 h 459581"/>
                <a:gd name="connsiteX17" fmla="*/ 165288 w 568325"/>
                <a:gd name="connsiteY17" fmla="*/ 152366 h 459581"/>
                <a:gd name="connsiteX18" fmla="*/ 407302 w 568325"/>
                <a:gd name="connsiteY18" fmla="*/ 315177 h 459581"/>
                <a:gd name="connsiteX19" fmla="*/ 399492 w 568325"/>
                <a:gd name="connsiteY19" fmla="*/ 319087 h 459581"/>
                <a:gd name="connsiteX20" fmla="*/ 404248 w 568325"/>
                <a:gd name="connsiteY20" fmla="*/ 328612 h 459581"/>
                <a:gd name="connsiteX21" fmla="*/ 404248 w 568325"/>
                <a:gd name="connsiteY21" fmla="*/ 333375 h 459581"/>
                <a:gd name="connsiteX22" fmla="*/ 404248 w 568325"/>
                <a:gd name="connsiteY22" fmla="*/ 335756 h 459581"/>
                <a:gd name="connsiteX23" fmla="*/ 401870 w 568325"/>
                <a:gd name="connsiteY23" fmla="*/ 335756 h 459581"/>
                <a:gd name="connsiteX24" fmla="*/ 399492 w 568325"/>
                <a:gd name="connsiteY24" fmla="*/ 340519 h 459581"/>
                <a:gd name="connsiteX25" fmla="*/ 392358 w 568325"/>
                <a:gd name="connsiteY25" fmla="*/ 350044 h 459581"/>
                <a:gd name="connsiteX26" fmla="*/ 387603 w 568325"/>
                <a:gd name="connsiteY26" fmla="*/ 359569 h 459581"/>
                <a:gd name="connsiteX27" fmla="*/ 382847 w 568325"/>
                <a:gd name="connsiteY27" fmla="*/ 366712 h 459581"/>
                <a:gd name="connsiteX28" fmla="*/ 380469 w 568325"/>
                <a:gd name="connsiteY28" fmla="*/ 376237 h 459581"/>
                <a:gd name="connsiteX29" fmla="*/ 380469 w 568325"/>
                <a:gd name="connsiteY29" fmla="*/ 428625 h 459581"/>
                <a:gd name="connsiteX30" fmla="*/ 380469 w 568325"/>
                <a:gd name="connsiteY30" fmla="*/ 459581 h 459581"/>
                <a:gd name="connsiteX31" fmla="*/ 282974 w 568325"/>
                <a:gd name="connsiteY31" fmla="*/ 459581 h 459581"/>
                <a:gd name="connsiteX32" fmla="*/ 274651 w 568325"/>
                <a:gd name="connsiteY32" fmla="*/ 444996 h 459581"/>
                <a:gd name="connsiteX33" fmla="*/ 273462 w 568325"/>
                <a:gd name="connsiteY33" fmla="*/ 442912 h 459581"/>
                <a:gd name="connsiteX34" fmla="*/ 256817 w 568325"/>
                <a:gd name="connsiteY34" fmla="*/ 442912 h 459581"/>
                <a:gd name="connsiteX35" fmla="*/ 254439 w 568325"/>
                <a:gd name="connsiteY35" fmla="*/ 442912 h 459581"/>
                <a:gd name="connsiteX36" fmla="*/ 142676 w 568325"/>
                <a:gd name="connsiteY36" fmla="*/ 445294 h 459581"/>
                <a:gd name="connsiteX37" fmla="*/ 135542 w 568325"/>
                <a:gd name="connsiteY37" fmla="*/ 445294 h 459581"/>
                <a:gd name="connsiteX38" fmla="*/ 45181 w 568325"/>
                <a:gd name="connsiteY38" fmla="*/ 428625 h 459581"/>
                <a:gd name="connsiteX39" fmla="*/ 11890 w 568325"/>
                <a:gd name="connsiteY39" fmla="*/ 452437 h 459581"/>
                <a:gd name="connsiteX40" fmla="*/ 0 w 568325"/>
                <a:gd name="connsiteY40" fmla="*/ 404812 h 459581"/>
                <a:gd name="connsiteX41" fmla="*/ 2378 w 568325"/>
                <a:gd name="connsiteY41" fmla="*/ 366712 h 459581"/>
                <a:gd name="connsiteX42" fmla="*/ 66582 w 568325"/>
                <a:gd name="connsiteY42" fmla="*/ 366712 h 459581"/>
                <a:gd name="connsiteX43" fmla="*/ 73716 w 568325"/>
                <a:gd name="connsiteY43" fmla="*/ 352425 h 459581"/>
                <a:gd name="connsiteX44" fmla="*/ 78472 w 568325"/>
                <a:gd name="connsiteY44" fmla="*/ 340519 h 459581"/>
                <a:gd name="connsiteX45" fmla="*/ 78472 w 568325"/>
                <a:gd name="connsiteY45" fmla="*/ 338137 h 459581"/>
                <a:gd name="connsiteX46" fmla="*/ 85606 w 568325"/>
                <a:gd name="connsiteY46" fmla="*/ 335756 h 459581"/>
                <a:gd name="connsiteX47" fmla="*/ 90361 w 568325"/>
                <a:gd name="connsiteY47" fmla="*/ 333375 h 459581"/>
                <a:gd name="connsiteX48" fmla="*/ 102251 w 568325"/>
                <a:gd name="connsiteY48" fmla="*/ 319087 h 459581"/>
                <a:gd name="connsiteX49" fmla="*/ 116519 w 568325"/>
                <a:gd name="connsiteY49" fmla="*/ 295275 h 459581"/>
                <a:gd name="connsiteX50" fmla="*/ 114141 w 568325"/>
                <a:gd name="connsiteY50" fmla="*/ 280987 h 459581"/>
                <a:gd name="connsiteX51" fmla="*/ 118897 w 568325"/>
                <a:gd name="connsiteY51" fmla="*/ 269081 h 459581"/>
                <a:gd name="connsiteX52" fmla="*/ 116816 w 568325"/>
                <a:gd name="connsiteY52" fmla="*/ 254496 h 459581"/>
                <a:gd name="connsiteX53" fmla="*/ 116519 w 568325"/>
                <a:gd name="connsiteY53" fmla="*/ 252412 h 459581"/>
                <a:gd name="connsiteX54" fmla="*/ 147432 w 568325"/>
                <a:gd name="connsiteY54" fmla="*/ 252412 h 459581"/>
                <a:gd name="connsiteX55" fmla="*/ 147432 w 568325"/>
                <a:gd name="connsiteY55" fmla="*/ 157162 h 459581"/>
                <a:gd name="connsiteX56" fmla="*/ 156052 w 568325"/>
                <a:gd name="connsiteY56" fmla="*/ 152102 h 459581"/>
                <a:gd name="connsiteX57" fmla="*/ 568325 w 568325"/>
                <a:gd name="connsiteY57" fmla="*/ 147637 h 459581"/>
                <a:gd name="connsiteX58" fmla="*/ 527900 w 568325"/>
                <a:gd name="connsiteY58" fmla="*/ 192881 h 459581"/>
                <a:gd name="connsiteX59" fmla="*/ 516445 w 568325"/>
                <a:gd name="connsiteY59" fmla="*/ 210006 h 459581"/>
                <a:gd name="connsiteX60" fmla="*/ 527900 w 568325"/>
                <a:gd name="connsiteY60" fmla="*/ 192881 h 459581"/>
                <a:gd name="connsiteX61" fmla="*/ 568325 w 568325"/>
                <a:gd name="connsiteY61" fmla="*/ 147637 h 459581"/>
                <a:gd name="connsiteX62" fmla="*/ 562861 w 568325"/>
                <a:gd name="connsiteY62" fmla="*/ 129023 h 459581"/>
                <a:gd name="connsiteX63" fmla="*/ 565947 w 568325"/>
                <a:gd name="connsiteY63" fmla="*/ 133350 h 459581"/>
                <a:gd name="connsiteX64" fmla="*/ 566192 w 568325"/>
                <a:gd name="connsiteY64" fmla="*/ 134822 h 459581"/>
                <a:gd name="connsiteX65" fmla="*/ 565947 w 568325"/>
                <a:gd name="connsiteY65" fmla="*/ 133350 h 459581"/>
                <a:gd name="connsiteX66" fmla="*/ 562861 w 568325"/>
                <a:gd name="connsiteY66" fmla="*/ 129023 h 459581"/>
                <a:gd name="connsiteX67" fmla="*/ 494617 w 568325"/>
                <a:gd name="connsiteY67" fmla="*/ 88973 h 459581"/>
                <a:gd name="connsiteX68" fmla="*/ 516011 w 568325"/>
                <a:gd name="connsiteY68" fmla="*/ 92869 h 459581"/>
                <a:gd name="connsiteX69" fmla="*/ 546924 w 568325"/>
                <a:gd name="connsiteY69" fmla="*/ 102394 h 459581"/>
                <a:gd name="connsiteX70" fmla="*/ 546979 w 568325"/>
                <a:gd name="connsiteY70" fmla="*/ 102504 h 459581"/>
                <a:gd name="connsiteX71" fmla="*/ 546924 w 568325"/>
                <a:gd name="connsiteY71" fmla="*/ 102394 h 459581"/>
                <a:gd name="connsiteX72" fmla="*/ 516011 w 568325"/>
                <a:gd name="connsiteY72" fmla="*/ 92869 h 459581"/>
                <a:gd name="connsiteX73" fmla="*/ 494617 w 568325"/>
                <a:gd name="connsiteY73" fmla="*/ 88973 h 459581"/>
                <a:gd name="connsiteX74" fmla="*/ 460048 w 568325"/>
                <a:gd name="connsiteY74" fmla="*/ 72361 h 459581"/>
                <a:gd name="connsiteX75" fmla="*/ 473208 w 568325"/>
                <a:gd name="connsiteY75" fmla="*/ 83344 h 459581"/>
                <a:gd name="connsiteX76" fmla="*/ 486151 w 568325"/>
                <a:gd name="connsiteY76" fmla="*/ 87047 h 459581"/>
                <a:gd name="connsiteX77" fmla="*/ 473208 w 568325"/>
                <a:gd name="connsiteY77" fmla="*/ 83344 h 459581"/>
                <a:gd name="connsiteX78" fmla="*/ 460048 w 568325"/>
                <a:gd name="connsiteY78" fmla="*/ 72361 h 459581"/>
                <a:gd name="connsiteX79" fmla="*/ 458940 w 568325"/>
                <a:gd name="connsiteY79" fmla="*/ 71437 h 459581"/>
                <a:gd name="connsiteX80" fmla="*/ 458940 w 568325"/>
                <a:gd name="connsiteY80" fmla="*/ 71437 h 459581"/>
                <a:gd name="connsiteX81" fmla="*/ 458940 w 568325"/>
                <a:gd name="connsiteY81" fmla="*/ 71437 h 459581"/>
                <a:gd name="connsiteX0" fmla="*/ 218770 w 568325"/>
                <a:gd name="connsiteY0" fmla="*/ 26194 h 459581"/>
                <a:gd name="connsiteX1" fmla="*/ 368579 w 568325"/>
                <a:gd name="connsiteY1" fmla="*/ 0 h 459581"/>
                <a:gd name="connsiteX2" fmla="*/ 368579 w 568325"/>
                <a:gd name="connsiteY2" fmla="*/ 0 h 459581"/>
                <a:gd name="connsiteX3" fmla="*/ 409004 w 568325"/>
                <a:gd name="connsiteY3" fmla="*/ 7144 h 459581"/>
                <a:gd name="connsiteX4" fmla="*/ 409004 w 568325"/>
                <a:gd name="connsiteY4" fmla="*/ 7144 h 459581"/>
                <a:gd name="connsiteX5" fmla="*/ 368579 w 568325"/>
                <a:gd name="connsiteY5" fmla="*/ 0 h 459581"/>
                <a:gd name="connsiteX6" fmla="*/ 175930 w 568325"/>
                <a:gd name="connsiteY6" fmla="*/ 157125 h 459581"/>
                <a:gd name="connsiteX7" fmla="*/ 178345 w 568325"/>
                <a:gd name="connsiteY7" fmla="*/ 159544 h 459581"/>
                <a:gd name="connsiteX8" fmla="*/ 185983 w 568325"/>
                <a:gd name="connsiteY8" fmla="*/ 164475 h 459581"/>
                <a:gd name="connsiteX9" fmla="*/ 178345 w 568325"/>
                <a:gd name="connsiteY9" fmla="*/ 159544 h 459581"/>
                <a:gd name="connsiteX10" fmla="*/ 175930 w 568325"/>
                <a:gd name="connsiteY10" fmla="*/ 157125 h 459581"/>
                <a:gd name="connsiteX11" fmla="*/ 165956 w 568325"/>
                <a:gd name="connsiteY11" fmla="*/ 152386 h 459581"/>
                <a:gd name="connsiteX12" fmla="*/ 166455 w 568325"/>
                <a:gd name="connsiteY12" fmla="*/ 152400 h 459581"/>
                <a:gd name="connsiteX13" fmla="*/ 171804 w 568325"/>
                <a:gd name="connsiteY13" fmla="*/ 154185 h 459581"/>
                <a:gd name="connsiteX14" fmla="*/ 166455 w 568325"/>
                <a:gd name="connsiteY14" fmla="*/ 152400 h 459581"/>
                <a:gd name="connsiteX15" fmla="*/ 165956 w 568325"/>
                <a:gd name="connsiteY15" fmla="*/ 152386 h 459581"/>
                <a:gd name="connsiteX16" fmla="*/ 156052 w 568325"/>
                <a:gd name="connsiteY16" fmla="*/ 152102 h 459581"/>
                <a:gd name="connsiteX17" fmla="*/ 165288 w 568325"/>
                <a:gd name="connsiteY17" fmla="*/ 152366 h 459581"/>
                <a:gd name="connsiteX18" fmla="*/ 407302 w 568325"/>
                <a:gd name="connsiteY18" fmla="*/ 315177 h 459581"/>
                <a:gd name="connsiteX19" fmla="*/ 399492 w 568325"/>
                <a:gd name="connsiteY19" fmla="*/ 319087 h 459581"/>
                <a:gd name="connsiteX20" fmla="*/ 404248 w 568325"/>
                <a:gd name="connsiteY20" fmla="*/ 328612 h 459581"/>
                <a:gd name="connsiteX21" fmla="*/ 404248 w 568325"/>
                <a:gd name="connsiteY21" fmla="*/ 333375 h 459581"/>
                <a:gd name="connsiteX22" fmla="*/ 404248 w 568325"/>
                <a:gd name="connsiteY22" fmla="*/ 335756 h 459581"/>
                <a:gd name="connsiteX23" fmla="*/ 401870 w 568325"/>
                <a:gd name="connsiteY23" fmla="*/ 335756 h 459581"/>
                <a:gd name="connsiteX24" fmla="*/ 399492 w 568325"/>
                <a:gd name="connsiteY24" fmla="*/ 340519 h 459581"/>
                <a:gd name="connsiteX25" fmla="*/ 392358 w 568325"/>
                <a:gd name="connsiteY25" fmla="*/ 350044 h 459581"/>
                <a:gd name="connsiteX26" fmla="*/ 387603 w 568325"/>
                <a:gd name="connsiteY26" fmla="*/ 359569 h 459581"/>
                <a:gd name="connsiteX27" fmla="*/ 382847 w 568325"/>
                <a:gd name="connsiteY27" fmla="*/ 366712 h 459581"/>
                <a:gd name="connsiteX28" fmla="*/ 380469 w 568325"/>
                <a:gd name="connsiteY28" fmla="*/ 376237 h 459581"/>
                <a:gd name="connsiteX29" fmla="*/ 380469 w 568325"/>
                <a:gd name="connsiteY29" fmla="*/ 428625 h 459581"/>
                <a:gd name="connsiteX30" fmla="*/ 380469 w 568325"/>
                <a:gd name="connsiteY30" fmla="*/ 459581 h 459581"/>
                <a:gd name="connsiteX31" fmla="*/ 282974 w 568325"/>
                <a:gd name="connsiteY31" fmla="*/ 459581 h 459581"/>
                <a:gd name="connsiteX32" fmla="*/ 274651 w 568325"/>
                <a:gd name="connsiteY32" fmla="*/ 444996 h 459581"/>
                <a:gd name="connsiteX33" fmla="*/ 273462 w 568325"/>
                <a:gd name="connsiteY33" fmla="*/ 442912 h 459581"/>
                <a:gd name="connsiteX34" fmla="*/ 256817 w 568325"/>
                <a:gd name="connsiteY34" fmla="*/ 442912 h 459581"/>
                <a:gd name="connsiteX35" fmla="*/ 254439 w 568325"/>
                <a:gd name="connsiteY35" fmla="*/ 442912 h 459581"/>
                <a:gd name="connsiteX36" fmla="*/ 142676 w 568325"/>
                <a:gd name="connsiteY36" fmla="*/ 445294 h 459581"/>
                <a:gd name="connsiteX37" fmla="*/ 135542 w 568325"/>
                <a:gd name="connsiteY37" fmla="*/ 445294 h 459581"/>
                <a:gd name="connsiteX38" fmla="*/ 45181 w 568325"/>
                <a:gd name="connsiteY38" fmla="*/ 428625 h 459581"/>
                <a:gd name="connsiteX39" fmla="*/ 11890 w 568325"/>
                <a:gd name="connsiteY39" fmla="*/ 452437 h 459581"/>
                <a:gd name="connsiteX40" fmla="*/ 0 w 568325"/>
                <a:gd name="connsiteY40" fmla="*/ 404812 h 459581"/>
                <a:gd name="connsiteX41" fmla="*/ 2378 w 568325"/>
                <a:gd name="connsiteY41" fmla="*/ 366712 h 459581"/>
                <a:gd name="connsiteX42" fmla="*/ 66582 w 568325"/>
                <a:gd name="connsiteY42" fmla="*/ 366712 h 459581"/>
                <a:gd name="connsiteX43" fmla="*/ 73716 w 568325"/>
                <a:gd name="connsiteY43" fmla="*/ 352425 h 459581"/>
                <a:gd name="connsiteX44" fmla="*/ 78472 w 568325"/>
                <a:gd name="connsiteY44" fmla="*/ 340519 h 459581"/>
                <a:gd name="connsiteX45" fmla="*/ 78472 w 568325"/>
                <a:gd name="connsiteY45" fmla="*/ 338137 h 459581"/>
                <a:gd name="connsiteX46" fmla="*/ 85606 w 568325"/>
                <a:gd name="connsiteY46" fmla="*/ 335756 h 459581"/>
                <a:gd name="connsiteX47" fmla="*/ 90361 w 568325"/>
                <a:gd name="connsiteY47" fmla="*/ 333375 h 459581"/>
                <a:gd name="connsiteX48" fmla="*/ 102251 w 568325"/>
                <a:gd name="connsiteY48" fmla="*/ 319087 h 459581"/>
                <a:gd name="connsiteX49" fmla="*/ 116519 w 568325"/>
                <a:gd name="connsiteY49" fmla="*/ 295275 h 459581"/>
                <a:gd name="connsiteX50" fmla="*/ 114141 w 568325"/>
                <a:gd name="connsiteY50" fmla="*/ 280987 h 459581"/>
                <a:gd name="connsiteX51" fmla="*/ 118897 w 568325"/>
                <a:gd name="connsiteY51" fmla="*/ 269081 h 459581"/>
                <a:gd name="connsiteX52" fmla="*/ 116816 w 568325"/>
                <a:gd name="connsiteY52" fmla="*/ 254496 h 459581"/>
                <a:gd name="connsiteX53" fmla="*/ 116519 w 568325"/>
                <a:gd name="connsiteY53" fmla="*/ 252412 h 459581"/>
                <a:gd name="connsiteX54" fmla="*/ 147432 w 568325"/>
                <a:gd name="connsiteY54" fmla="*/ 252412 h 459581"/>
                <a:gd name="connsiteX55" fmla="*/ 147432 w 568325"/>
                <a:gd name="connsiteY55" fmla="*/ 157162 h 459581"/>
                <a:gd name="connsiteX56" fmla="*/ 156052 w 568325"/>
                <a:gd name="connsiteY56" fmla="*/ 152102 h 459581"/>
                <a:gd name="connsiteX57" fmla="*/ 568325 w 568325"/>
                <a:gd name="connsiteY57" fmla="*/ 147637 h 459581"/>
                <a:gd name="connsiteX58" fmla="*/ 527900 w 568325"/>
                <a:gd name="connsiteY58" fmla="*/ 192881 h 459581"/>
                <a:gd name="connsiteX59" fmla="*/ 527900 w 568325"/>
                <a:gd name="connsiteY59" fmla="*/ 192881 h 459581"/>
                <a:gd name="connsiteX60" fmla="*/ 568325 w 568325"/>
                <a:gd name="connsiteY60" fmla="*/ 147637 h 459581"/>
                <a:gd name="connsiteX61" fmla="*/ 562861 w 568325"/>
                <a:gd name="connsiteY61" fmla="*/ 129023 h 459581"/>
                <a:gd name="connsiteX62" fmla="*/ 565947 w 568325"/>
                <a:gd name="connsiteY62" fmla="*/ 133350 h 459581"/>
                <a:gd name="connsiteX63" fmla="*/ 566192 w 568325"/>
                <a:gd name="connsiteY63" fmla="*/ 134822 h 459581"/>
                <a:gd name="connsiteX64" fmla="*/ 565947 w 568325"/>
                <a:gd name="connsiteY64" fmla="*/ 133350 h 459581"/>
                <a:gd name="connsiteX65" fmla="*/ 562861 w 568325"/>
                <a:gd name="connsiteY65" fmla="*/ 129023 h 459581"/>
                <a:gd name="connsiteX66" fmla="*/ 494617 w 568325"/>
                <a:gd name="connsiteY66" fmla="*/ 88973 h 459581"/>
                <a:gd name="connsiteX67" fmla="*/ 516011 w 568325"/>
                <a:gd name="connsiteY67" fmla="*/ 92869 h 459581"/>
                <a:gd name="connsiteX68" fmla="*/ 546924 w 568325"/>
                <a:gd name="connsiteY68" fmla="*/ 102394 h 459581"/>
                <a:gd name="connsiteX69" fmla="*/ 546979 w 568325"/>
                <a:gd name="connsiteY69" fmla="*/ 102504 h 459581"/>
                <a:gd name="connsiteX70" fmla="*/ 546924 w 568325"/>
                <a:gd name="connsiteY70" fmla="*/ 102394 h 459581"/>
                <a:gd name="connsiteX71" fmla="*/ 516011 w 568325"/>
                <a:gd name="connsiteY71" fmla="*/ 92869 h 459581"/>
                <a:gd name="connsiteX72" fmla="*/ 494617 w 568325"/>
                <a:gd name="connsiteY72" fmla="*/ 88973 h 459581"/>
                <a:gd name="connsiteX73" fmla="*/ 460048 w 568325"/>
                <a:gd name="connsiteY73" fmla="*/ 72361 h 459581"/>
                <a:gd name="connsiteX74" fmla="*/ 473208 w 568325"/>
                <a:gd name="connsiteY74" fmla="*/ 83344 h 459581"/>
                <a:gd name="connsiteX75" fmla="*/ 486151 w 568325"/>
                <a:gd name="connsiteY75" fmla="*/ 87047 h 459581"/>
                <a:gd name="connsiteX76" fmla="*/ 473208 w 568325"/>
                <a:gd name="connsiteY76" fmla="*/ 83344 h 459581"/>
                <a:gd name="connsiteX77" fmla="*/ 460048 w 568325"/>
                <a:gd name="connsiteY77" fmla="*/ 72361 h 459581"/>
                <a:gd name="connsiteX78" fmla="*/ 458940 w 568325"/>
                <a:gd name="connsiteY78" fmla="*/ 71437 h 459581"/>
                <a:gd name="connsiteX79" fmla="*/ 458940 w 568325"/>
                <a:gd name="connsiteY79" fmla="*/ 71437 h 459581"/>
                <a:gd name="connsiteX80" fmla="*/ 458940 w 568325"/>
                <a:gd name="connsiteY80" fmla="*/ 71437 h 459581"/>
                <a:gd name="connsiteX0" fmla="*/ 218770 w 568325"/>
                <a:gd name="connsiteY0" fmla="*/ 26194 h 459581"/>
                <a:gd name="connsiteX1" fmla="*/ 368579 w 568325"/>
                <a:gd name="connsiteY1" fmla="*/ 0 h 459581"/>
                <a:gd name="connsiteX2" fmla="*/ 368579 w 568325"/>
                <a:gd name="connsiteY2" fmla="*/ 0 h 459581"/>
                <a:gd name="connsiteX3" fmla="*/ 409004 w 568325"/>
                <a:gd name="connsiteY3" fmla="*/ 7144 h 459581"/>
                <a:gd name="connsiteX4" fmla="*/ 409004 w 568325"/>
                <a:gd name="connsiteY4" fmla="*/ 7144 h 459581"/>
                <a:gd name="connsiteX5" fmla="*/ 368579 w 568325"/>
                <a:gd name="connsiteY5" fmla="*/ 0 h 459581"/>
                <a:gd name="connsiteX6" fmla="*/ 175930 w 568325"/>
                <a:gd name="connsiteY6" fmla="*/ 157125 h 459581"/>
                <a:gd name="connsiteX7" fmla="*/ 178345 w 568325"/>
                <a:gd name="connsiteY7" fmla="*/ 159544 h 459581"/>
                <a:gd name="connsiteX8" fmla="*/ 185983 w 568325"/>
                <a:gd name="connsiteY8" fmla="*/ 164475 h 459581"/>
                <a:gd name="connsiteX9" fmla="*/ 178345 w 568325"/>
                <a:gd name="connsiteY9" fmla="*/ 159544 h 459581"/>
                <a:gd name="connsiteX10" fmla="*/ 175930 w 568325"/>
                <a:gd name="connsiteY10" fmla="*/ 157125 h 459581"/>
                <a:gd name="connsiteX11" fmla="*/ 165956 w 568325"/>
                <a:gd name="connsiteY11" fmla="*/ 152386 h 459581"/>
                <a:gd name="connsiteX12" fmla="*/ 166455 w 568325"/>
                <a:gd name="connsiteY12" fmla="*/ 152400 h 459581"/>
                <a:gd name="connsiteX13" fmla="*/ 171804 w 568325"/>
                <a:gd name="connsiteY13" fmla="*/ 154185 h 459581"/>
                <a:gd name="connsiteX14" fmla="*/ 166455 w 568325"/>
                <a:gd name="connsiteY14" fmla="*/ 152400 h 459581"/>
                <a:gd name="connsiteX15" fmla="*/ 165956 w 568325"/>
                <a:gd name="connsiteY15" fmla="*/ 152386 h 459581"/>
                <a:gd name="connsiteX16" fmla="*/ 156052 w 568325"/>
                <a:gd name="connsiteY16" fmla="*/ 152102 h 459581"/>
                <a:gd name="connsiteX17" fmla="*/ 165288 w 568325"/>
                <a:gd name="connsiteY17" fmla="*/ 152366 h 459581"/>
                <a:gd name="connsiteX18" fmla="*/ 407302 w 568325"/>
                <a:gd name="connsiteY18" fmla="*/ 315177 h 459581"/>
                <a:gd name="connsiteX19" fmla="*/ 399492 w 568325"/>
                <a:gd name="connsiteY19" fmla="*/ 319087 h 459581"/>
                <a:gd name="connsiteX20" fmla="*/ 404248 w 568325"/>
                <a:gd name="connsiteY20" fmla="*/ 328612 h 459581"/>
                <a:gd name="connsiteX21" fmla="*/ 404248 w 568325"/>
                <a:gd name="connsiteY21" fmla="*/ 333375 h 459581"/>
                <a:gd name="connsiteX22" fmla="*/ 404248 w 568325"/>
                <a:gd name="connsiteY22" fmla="*/ 335756 h 459581"/>
                <a:gd name="connsiteX23" fmla="*/ 401870 w 568325"/>
                <a:gd name="connsiteY23" fmla="*/ 335756 h 459581"/>
                <a:gd name="connsiteX24" fmla="*/ 399492 w 568325"/>
                <a:gd name="connsiteY24" fmla="*/ 340519 h 459581"/>
                <a:gd name="connsiteX25" fmla="*/ 392358 w 568325"/>
                <a:gd name="connsiteY25" fmla="*/ 350044 h 459581"/>
                <a:gd name="connsiteX26" fmla="*/ 387603 w 568325"/>
                <a:gd name="connsiteY26" fmla="*/ 359569 h 459581"/>
                <a:gd name="connsiteX27" fmla="*/ 382847 w 568325"/>
                <a:gd name="connsiteY27" fmla="*/ 366712 h 459581"/>
                <a:gd name="connsiteX28" fmla="*/ 380469 w 568325"/>
                <a:gd name="connsiteY28" fmla="*/ 376237 h 459581"/>
                <a:gd name="connsiteX29" fmla="*/ 380469 w 568325"/>
                <a:gd name="connsiteY29" fmla="*/ 428625 h 459581"/>
                <a:gd name="connsiteX30" fmla="*/ 380469 w 568325"/>
                <a:gd name="connsiteY30" fmla="*/ 459581 h 459581"/>
                <a:gd name="connsiteX31" fmla="*/ 282974 w 568325"/>
                <a:gd name="connsiteY31" fmla="*/ 459581 h 459581"/>
                <a:gd name="connsiteX32" fmla="*/ 274651 w 568325"/>
                <a:gd name="connsiteY32" fmla="*/ 444996 h 459581"/>
                <a:gd name="connsiteX33" fmla="*/ 273462 w 568325"/>
                <a:gd name="connsiteY33" fmla="*/ 442912 h 459581"/>
                <a:gd name="connsiteX34" fmla="*/ 256817 w 568325"/>
                <a:gd name="connsiteY34" fmla="*/ 442912 h 459581"/>
                <a:gd name="connsiteX35" fmla="*/ 254439 w 568325"/>
                <a:gd name="connsiteY35" fmla="*/ 442912 h 459581"/>
                <a:gd name="connsiteX36" fmla="*/ 142676 w 568325"/>
                <a:gd name="connsiteY36" fmla="*/ 445294 h 459581"/>
                <a:gd name="connsiteX37" fmla="*/ 135542 w 568325"/>
                <a:gd name="connsiteY37" fmla="*/ 445294 h 459581"/>
                <a:gd name="connsiteX38" fmla="*/ 45181 w 568325"/>
                <a:gd name="connsiteY38" fmla="*/ 428625 h 459581"/>
                <a:gd name="connsiteX39" fmla="*/ 11890 w 568325"/>
                <a:gd name="connsiteY39" fmla="*/ 452437 h 459581"/>
                <a:gd name="connsiteX40" fmla="*/ 0 w 568325"/>
                <a:gd name="connsiteY40" fmla="*/ 404812 h 459581"/>
                <a:gd name="connsiteX41" fmla="*/ 2378 w 568325"/>
                <a:gd name="connsiteY41" fmla="*/ 366712 h 459581"/>
                <a:gd name="connsiteX42" fmla="*/ 66582 w 568325"/>
                <a:gd name="connsiteY42" fmla="*/ 366712 h 459581"/>
                <a:gd name="connsiteX43" fmla="*/ 73716 w 568325"/>
                <a:gd name="connsiteY43" fmla="*/ 352425 h 459581"/>
                <a:gd name="connsiteX44" fmla="*/ 78472 w 568325"/>
                <a:gd name="connsiteY44" fmla="*/ 340519 h 459581"/>
                <a:gd name="connsiteX45" fmla="*/ 78472 w 568325"/>
                <a:gd name="connsiteY45" fmla="*/ 338137 h 459581"/>
                <a:gd name="connsiteX46" fmla="*/ 85606 w 568325"/>
                <a:gd name="connsiteY46" fmla="*/ 335756 h 459581"/>
                <a:gd name="connsiteX47" fmla="*/ 90361 w 568325"/>
                <a:gd name="connsiteY47" fmla="*/ 333375 h 459581"/>
                <a:gd name="connsiteX48" fmla="*/ 102251 w 568325"/>
                <a:gd name="connsiteY48" fmla="*/ 319087 h 459581"/>
                <a:gd name="connsiteX49" fmla="*/ 116519 w 568325"/>
                <a:gd name="connsiteY49" fmla="*/ 295275 h 459581"/>
                <a:gd name="connsiteX50" fmla="*/ 114141 w 568325"/>
                <a:gd name="connsiteY50" fmla="*/ 280987 h 459581"/>
                <a:gd name="connsiteX51" fmla="*/ 118897 w 568325"/>
                <a:gd name="connsiteY51" fmla="*/ 269081 h 459581"/>
                <a:gd name="connsiteX52" fmla="*/ 116816 w 568325"/>
                <a:gd name="connsiteY52" fmla="*/ 254496 h 459581"/>
                <a:gd name="connsiteX53" fmla="*/ 116519 w 568325"/>
                <a:gd name="connsiteY53" fmla="*/ 252412 h 459581"/>
                <a:gd name="connsiteX54" fmla="*/ 147432 w 568325"/>
                <a:gd name="connsiteY54" fmla="*/ 252412 h 459581"/>
                <a:gd name="connsiteX55" fmla="*/ 147432 w 568325"/>
                <a:gd name="connsiteY55" fmla="*/ 157162 h 459581"/>
                <a:gd name="connsiteX56" fmla="*/ 156052 w 568325"/>
                <a:gd name="connsiteY56" fmla="*/ 152102 h 459581"/>
                <a:gd name="connsiteX57" fmla="*/ 568325 w 568325"/>
                <a:gd name="connsiteY57" fmla="*/ 147637 h 459581"/>
                <a:gd name="connsiteX58" fmla="*/ 527900 w 568325"/>
                <a:gd name="connsiteY58" fmla="*/ 192881 h 459581"/>
                <a:gd name="connsiteX59" fmla="*/ 568325 w 568325"/>
                <a:gd name="connsiteY59" fmla="*/ 147637 h 459581"/>
                <a:gd name="connsiteX60" fmla="*/ 562861 w 568325"/>
                <a:gd name="connsiteY60" fmla="*/ 129023 h 459581"/>
                <a:gd name="connsiteX61" fmla="*/ 565947 w 568325"/>
                <a:gd name="connsiteY61" fmla="*/ 133350 h 459581"/>
                <a:gd name="connsiteX62" fmla="*/ 566192 w 568325"/>
                <a:gd name="connsiteY62" fmla="*/ 134822 h 459581"/>
                <a:gd name="connsiteX63" fmla="*/ 565947 w 568325"/>
                <a:gd name="connsiteY63" fmla="*/ 133350 h 459581"/>
                <a:gd name="connsiteX64" fmla="*/ 562861 w 568325"/>
                <a:gd name="connsiteY64" fmla="*/ 129023 h 459581"/>
                <a:gd name="connsiteX65" fmla="*/ 494617 w 568325"/>
                <a:gd name="connsiteY65" fmla="*/ 88973 h 459581"/>
                <a:gd name="connsiteX66" fmla="*/ 516011 w 568325"/>
                <a:gd name="connsiteY66" fmla="*/ 92869 h 459581"/>
                <a:gd name="connsiteX67" fmla="*/ 546924 w 568325"/>
                <a:gd name="connsiteY67" fmla="*/ 102394 h 459581"/>
                <a:gd name="connsiteX68" fmla="*/ 546979 w 568325"/>
                <a:gd name="connsiteY68" fmla="*/ 102504 h 459581"/>
                <a:gd name="connsiteX69" fmla="*/ 546924 w 568325"/>
                <a:gd name="connsiteY69" fmla="*/ 102394 h 459581"/>
                <a:gd name="connsiteX70" fmla="*/ 516011 w 568325"/>
                <a:gd name="connsiteY70" fmla="*/ 92869 h 459581"/>
                <a:gd name="connsiteX71" fmla="*/ 494617 w 568325"/>
                <a:gd name="connsiteY71" fmla="*/ 88973 h 459581"/>
                <a:gd name="connsiteX72" fmla="*/ 460048 w 568325"/>
                <a:gd name="connsiteY72" fmla="*/ 72361 h 459581"/>
                <a:gd name="connsiteX73" fmla="*/ 473208 w 568325"/>
                <a:gd name="connsiteY73" fmla="*/ 83344 h 459581"/>
                <a:gd name="connsiteX74" fmla="*/ 486151 w 568325"/>
                <a:gd name="connsiteY74" fmla="*/ 87047 h 459581"/>
                <a:gd name="connsiteX75" fmla="*/ 473208 w 568325"/>
                <a:gd name="connsiteY75" fmla="*/ 83344 h 459581"/>
                <a:gd name="connsiteX76" fmla="*/ 460048 w 568325"/>
                <a:gd name="connsiteY76" fmla="*/ 72361 h 459581"/>
                <a:gd name="connsiteX77" fmla="*/ 458940 w 568325"/>
                <a:gd name="connsiteY77" fmla="*/ 71437 h 459581"/>
                <a:gd name="connsiteX78" fmla="*/ 458940 w 568325"/>
                <a:gd name="connsiteY78" fmla="*/ 71437 h 459581"/>
                <a:gd name="connsiteX79" fmla="*/ 458940 w 568325"/>
                <a:gd name="connsiteY79" fmla="*/ 71437 h 459581"/>
                <a:gd name="connsiteX0" fmla="*/ 218770 w 566192"/>
                <a:gd name="connsiteY0" fmla="*/ 26194 h 459581"/>
                <a:gd name="connsiteX1" fmla="*/ 368579 w 566192"/>
                <a:gd name="connsiteY1" fmla="*/ 0 h 459581"/>
                <a:gd name="connsiteX2" fmla="*/ 368579 w 566192"/>
                <a:gd name="connsiteY2" fmla="*/ 0 h 459581"/>
                <a:gd name="connsiteX3" fmla="*/ 409004 w 566192"/>
                <a:gd name="connsiteY3" fmla="*/ 7144 h 459581"/>
                <a:gd name="connsiteX4" fmla="*/ 409004 w 566192"/>
                <a:gd name="connsiteY4" fmla="*/ 7144 h 459581"/>
                <a:gd name="connsiteX5" fmla="*/ 368579 w 566192"/>
                <a:gd name="connsiteY5" fmla="*/ 0 h 459581"/>
                <a:gd name="connsiteX6" fmla="*/ 175930 w 566192"/>
                <a:gd name="connsiteY6" fmla="*/ 157125 h 459581"/>
                <a:gd name="connsiteX7" fmla="*/ 178345 w 566192"/>
                <a:gd name="connsiteY7" fmla="*/ 159544 h 459581"/>
                <a:gd name="connsiteX8" fmla="*/ 185983 w 566192"/>
                <a:gd name="connsiteY8" fmla="*/ 164475 h 459581"/>
                <a:gd name="connsiteX9" fmla="*/ 178345 w 566192"/>
                <a:gd name="connsiteY9" fmla="*/ 159544 h 459581"/>
                <a:gd name="connsiteX10" fmla="*/ 175930 w 566192"/>
                <a:gd name="connsiteY10" fmla="*/ 157125 h 459581"/>
                <a:gd name="connsiteX11" fmla="*/ 165956 w 566192"/>
                <a:gd name="connsiteY11" fmla="*/ 152386 h 459581"/>
                <a:gd name="connsiteX12" fmla="*/ 166455 w 566192"/>
                <a:gd name="connsiteY12" fmla="*/ 152400 h 459581"/>
                <a:gd name="connsiteX13" fmla="*/ 171804 w 566192"/>
                <a:gd name="connsiteY13" fmla="*/ 154185 h 459581"/>
                <a:gd name="connsiteX14" fmla="*/ 166455 w 566192"/>
                <a:gd name="connsiteY14" fmla="*/ 152400 h 459581"/>
                <a:gd name="connsiteX15" fmla="*/ 165956 w 566192"/>
                <a:gd name="connsiteY15" fmla="*/ 152386 h 459581"/>
                <a:gd name="connsiteX16" fmla="*/ 156052 w 566192"/>
                <a:gd name="connsiteY16" fmla="*/ 152102 h 459581"/>
                <a:gd name="connsiteX17" fmla="*/ 165288 w 566192"/>
                <a:gd name="connsiteY17" fmla="*/ 152366 h 459581"/>
                <a:gd name="connsiteX18" fmla="*/ 407302 w 566192"/>
                <a:gd name="connsiteY18" fmla="*/ 315177 h 459581"/>
                <a:gd name="connsiteX19" fmla="*/ 399492 w 566192"/>
                <a:gd name="connsiteY19" fmla="*/ 319087 h 459581"/>
                <a:gd name="connsiteX20" fmla="*/ 404248 w 566192"/>
                <a:gd name="connsiteY20" fmla="*/ 328612 h 459581"/>
                <a:gd name="connsiteX21" fmla="*/ 404248 w 566192"/>
                <a:gd name="connsiteY21" fmla="*/ 333375 h 459581"/>
                <a:gd name="connsiteX22" fmla="*/ 404248 w 566192"/>
                <a:gd name="connsiteY22" fmla="*/ 335756 h 459581"/>
                <a:gd name="connsiteX23" fmla="*/ 401870 w 566192"/>
                <a:gd name="connsiteY23" fmla="*/ 335756 h 459581"/>
                <a:gd name="connsiteX24" fmla="*/ 399492 w 566192"/>
                <a:gd name="connsiteY24" fmla="*/ 340519 h 459581"/>
                <a:gd name="connsiteX25" fmla="*/ 392358 w 566192"/>
                <a:gd name="connsiteY25" fmla="*/ 350044 h 459581"/>
                <a:gd name="connsiteX26" fmla="*/ 387603 w 566192"/>
                <a:gd name="connsiteY26" fmla="*/ 359569 h 459581"/>
                <a:gd name="connsiteX27" fmla="*/ 382847 w 566192"/>
                <a:gd name="connsiteY27" fmla="*/ 366712 h 459581"/>
                <a:gd name="connsiteX28" fmla="*/ 380469 w 566192"/>
                <a:gd name="connsiteY28" fmla="*/ 376237 h 459581"/>
                <a:gd name="connsiteX29" fmla="*/ 380469 w 566192"/>
                <a:gd name="connsiteY29" fmla="*/ 428625 h 459581"/>
                <a:gd name="connsiteX30" fmla="*/ 380469 w 566192"/>
                <a:gd name="connsiteY30" fmla="*/ 459581 h 459581"/>
                <a:gd name="connsiteX31" fmla="*/ 282974 w 566192"/>
                <a:gd name="connsiteY31" fmla="*/ 459581 h 459581"/>
                <a:gd name="connsiteX32" fmla="*/ 274651 w 566192"/>
                <a:gd name="connsiteY32" fmla="*/ 444996 h 459581"/>
                <a:gd name="connsiteX33" fmla="*/ 273462 w 566192"/>
                <a:gd name="connsiteY33" fmla="*/ 442912 h 459581"/>
                <a:gd name="connsiteX34" fmla="*/ 256817 w 566192"/>
                <a:gd name="connsiteY34" fmla="*/ 442912 h 459581"/>
                <a:gd name="connsiteX35" fmla="*/ 254439 w 566192"/>
                <a:gd name="connsiteY35" fmla="*/ 442912 h 459581"/>
                <a:gd name="connsiteX36" fmla="*/ 142676 w 566192"/>
                <a:gd name="connsiteY36" fmla="*/ 445294 h 459581"/>
                <a:gd name="connsiteX37" fmla="*/ 135542 w 566192"/>
                <a:gd name="connsiteY37" fmla="*/ 445294 h 459581"/>
                <a:gd name="connsiteX38" fmla="*/ 45181 w 566192"/>
                <a:gd name="connsiteY38" fmla="*/ 428625 h 459581"/>
                <a:gd name="connsiteX39" fmla="*/ 11890 w 566192"/>
                <a:gd name="connsiteY39" fmla="*/ 452437 h 459581"/>
                <a:gd name="connsiteX40" fmla="*/ 0 w 566192"/>
                <a:gd name="connsiteY40" fmla="*/ 404812 h 459581"/>
                <a:gd name="connsiteX41" fmla="*/ 2378 w 566192"/>
                <a:gd name="connsiteY41" fmla="*/ 366712 h 459581"/>
                <a:gd name="connsiteX42" fmla="*/ 66582 w 566192"/>
                <a:gd name="connsiteY42" fmla="*/ 366712 h 459581"/>
                <a:gd name="connsiteX43" fmla="*/ 73716 w 566192"/>
                <a:gd name="connsiteY43" fmla="*/ 352425 h 459581"/>
                <a:gd name="connsiteX44" fmla="*/ 78472 w 566192"/>
                <a:gd name="connsiteY44" fmla="*/ 340519 h 459581"/>
                <a:gd name="connsiteX45" fmla="*/ 78472 w 566192"/>
                <a:gd name="connsiteY45" fmla="*/ 338137 h 459581"/>
                <a:gd name="connsiteX46" fmla="*/ 85606 w 566192"/>
                <a:gd name="connsiteY46" fmla="*/ 335756 h 459581"/>
                <a:gd name="connsiteX47" fmla="*/ 90361 w 566192"/>
                <a:gd name="connsiteY47" fmla="*/ 333375 h 459581"/>
                <a:gd name="connsiteX48" fmla="*/ 102251 w 566192"/>
                <a:gd name="connsiteY48" fmla="*/ 319087 h 459581"/>
                <a:gd name="connsiteX49" fmla="*/ 116519 w 566192"/>
                <a:gd name="connsiteY49" fmla="*/ 295275 h 459581"/>
                <a:gd name="connsiteX50" fmla="*/ 114141 w 566192"/>
                <a:gd name="connsiteY50" fmla="*/ 280987 h 459581"/>
                <a:gd name="connsiteX51" fmla="*/ 118897 w 566192"/>
                <a:gd name="connsiteY51" fmla="*/ 269081 h 459581"/>
                <a:gd name="connsiteX52" fmla="*/ 116816 w 566192"/>
                <a:gd name="connsiteY52" fmla="*/ 254496 h 459581"/>
                <a:gd name="connsiteX53" fmla="*/ 116519 w 566192"/>
                <a:gd name="connsiteY53" fmla="*/ 252412 h 459581"/>
                <a:gd name="connsiteX54" fmla="*/ 147432 w 566192"/>
                <a:gd name="connsiteY54" fmla="*/ 252412 h 459581"/>
                <a:gd name="connsiteX55" fmla="*/ 147432 w 566192"/>
                <a:gd name="connsiteY55" fmla="*/ 157162 h 459581"/>
                <a:gd name="connsiteX56" fmla="*/ 156052 w 566192"/>
                <a:gd name="connsiteY56" fmla="*/ 152102 h 459581"/>
                <a:gd name="connsiteX57" fmla="*/ 562861 w 566192"/>
                <a:gd name="connsiteY57" fmla="*/ 129023 h 459581"/>
                <a:gd name="connsiteX58" fmla="*/ 565947 w 566192"/>
                <a:gd name="connsiteY58" fmla="*/ 133350 h 459581"/>
                <a:gd name="connsiteX59" fmla="*/ 566192 w 566192"/>
                <a:gd name="connsiteY59" fmla="*/ 134822 h 459581"/>
                <a:gd name="connsiteX60" fmla="*/ 565947 w 566192"/>
                <a:gd name="connsiteY60" fmla="*/ 133350 h 459581"/>
                <a:gd name="connsiteX61" fmla="*/ 562861 w 566192"/>
                <a:gd name="connsiteY61" fmla="*/ 129023 h 459581"/>
                <a:gd name="connsiteX62" fmla="*/ 494617 w 566192"/>
                <a:gd name="connsiteY62" fmla="*/ 88973 h 459581"/>
                <a:gd name="connsiteX63" fmla="*/ 516011 w 566192"/>
                <a:gd name="connsiteY63" fmla="*/ 92869 h 459581"/>
                <a:gd name="connsiteX64" fmla="*/ 546924 w 566192"/>
                <a:gd name="connsiteY64" fmla="*/ 102394 h 459581"/>
                <a:gd name="connsiteX65" fmla="*/ 546979 w 566192"/>
                <a:gd name="connsiteY65" fmla="*/ 102504 h 459581"/>
                <a:gd name="connsiteX66" fmla="*/ 546924 w 566192"/>
                <a:gd name="connsiteY66" fmla="*/ 102394 h 459581"/>
                <a:gd name="connsiteX67" fmla="*/ 516011 w 566192"/>
                <a:gd name="connsiteY67" fmla="*/ 92869 h 459581"/>
                <a:gd name="connsiteX68" fmla="*/ 494617 w 566192"/>
                <a:gd name="connsiteY68" fmla="*/ 88973 h 459581"/>
                <a:gd name="connsiteX69" fmla="*/ 460048 w 566192"/>
                <a:gd name="connsiteY69" fmla="*/ 72361 h 459581"/>
                <a:gd name="connsiteX70" fmla="*/ 473208 w 566192"/>
                <a:gd name="connsiteY70" fmla="*/ 83344 h 459581"/>
                <a:gd name="connsiteX71" fmla="*/ 486151 w 566192"/>
                <a:gd name="connsiteY71" fmla="*/ 87047 h 459581"/>
                <a:gd name="connsiteX72" fmla="*/ 473208 w 566192"/>
                <a:gd name="connsiteY72" fmla="*/ 83344 h 459581"/>
                <a:gd name="connsiteX73" fmla="*/ 460048 w 566192"/>
                <a:gd name="connsiteY73" fmla="*/ 72361 h 459581"/>
                <a:gd name="connsiteX74" fmla="*/ 458940 w 566192"/>
                <a:gd name="connsiteY74" fmla="*/ 71437 h 459581"/>
                <a:gd name="connsiteX75" fmla="*/ 458940 w 566192"/>
                <a:gd name="connsiteY75" fmla="*/ 71437 h 459581"/>
                <a:gd name="connsiteX76" fmla="*/ 458940 w 566192"/>
                <a:gd name="connsiteY76" fmla="*/ 71437 h 459581"/>
                <a:gd name="connsiteX0" fmla="*/ 218770 w 566192"/>
                <a:gd name="connsiteY0" fmla="*/ 26194 h 459581"/>
                <a:gd name="connsiteX1" fmla="*/ 368579 w 566192"/>
                <a:gd name="connsiteY1" fmla="*/ 0 h 459581"/>
                <a:gd name="connsiteX2" fmla="*/ 368579 w 566192"/>
                <a:gd name="connsiteY2" fmla="*/ 0 h 459581"/>
                <a:gd name="connsiteX3" fmla="*/ 409004 w 566192"/>
                <a:gd name="connsiteY3" fmla="*/ 7144 h 459581"/>
                <a:gd name="connsiteX4" fmla="*/ 409004 w 566192"/>
                <a:gd name="connsiteY4" fmla="*/ 7144 h 459581"/>
                <a:gd name="connsiteX5" fmla="*/ 368579 w 566192"/>
                <a:gd name="connsiteY5" fmla="*/ 0 h 459581"/>
                <a:gd name="connsiteX6" fmla="*/ 175930 w 566192"/>
                <a:gd name="connsiteY6" fmla="*/ 157125 h 459581"/>
                <a:gd name="connsiteX7" fmla="*/ 178345 w 566192"/>
                <a:gd name="connsiteY7" fmla="*/ 159544 h 459581"/>
                <a:gd name="connsiteX8" fmla="*/ 185983 w 566192"/>
                <a:gd name="connsiteY8" fmla="*/ 164475 h 459581"/>
                <a:gd name="connsiteX9" fmla="*/ 178345 w 566192"/>
                <a:gd name="connsiteY9" fmla="*/ 159544 h 459581"/>
                <a:gd name="connsiteX10" fmla="*/ 175930 w 566192"/>
                <a:gd name="connsiteY10" fmla="*/ 157125 h 459581"/>
                <a:gd name="connsiteX11" fmla="*/ 165956 w 566192"/>
                <a:gd name="connsiteY11" fmla="*/ 152386 h 459581"/>
                <a:gd name="connsiteX12" fmla="*/ 166455 w 566192"/>
                <a:gd name="connsiteY12" fmla="*/ 152400 h 459581"/>
                <a:gd name="connsiteX13" fmla="*/ 171804 w 566192"/>
                <a:gd name="connsiteY13" fmla="*/ 154185 h 459581"/>
                <a:gd name="connsiteX14" fmla="*/ 166455 w 566192"/>
                <a:gd name="connsiteY14" fmla="*/ 152400 h 459581"/>
                <a:gd name="connsiteX15" fmla="*/ 165956 w 566192"/>
                <a:gd name="connsiteY15" fmla="*/ 152386 h 459581"/>
                <a:gd name="connsiteX16" fmla="*/ 156052 w 566192"/>
                <a:gd name="connsiteY16" fmla="*/ 152102 h 459581"/>
                <a:gd name="connsiteX17" fmla="*/ 165288 w 566192"/>
                <a:gd name="connsiteY17" fmla="*/ 152366 h 459581"/>
                <a:gd name="connsiteX18" fmla="*/ 407302 w 566192"/>
                <a:gd name="connsiteY18" fmla="*/ 315177 h 459581"/>
                <a:gd name="connsiteX19" fmla="*/ 399492 w 566192"/>
                <a:gd name="connsiteY19" fmla="*/ 319087 h 459581"/>
                <a:gd name="connsiteX20" fmla="*/ 404248 w 566192"/>
                <a:gd name="connsiteY20" fmla="*/ 328612 h 459581"/>
                <a:gd name="connsiteX21" fmla="*/ 404248 w 566192"/>
                <a:gd name="connsiteY21" fmla="*/ 333375 h 459581"/>
                <a:gd name="connsiteX22" fmla="*/ 404248 w 566192"/>
                <a:gd name="connsiteY22" fmla="*/ 335756 h 459581"/>
                <a:gd name="connsiteX23" fmla="*/ 401870 w 566192"/>
                <a:gd name="connsiteY23" fmla="*/ 335756 h 459581"/>
                <a:gd name="connsiteX24" fmla="*/ 399492 w 566192"/>
                <a:gd name="connsiteY24" fmla="*/ 340519 h 459581"/>
                <a:gd name="connsiteX25" fmla="*/ 392358 w 566192"/>
                <a:gd name="connsiteY25" fmla="*/ 350044 h 459581"/>
                <a:gd name="connsiteX26" fmla="*/ 387603 w 566192"/>
                <a:gd name="connsiteY26" fmla="*/ 359569 h 459581"/>
                <a:gd name="connsiteX27" fmla="*/ 382847 w 566192"/>
                <a:gd name="connsiteY27" fmla="*/ 366712 h 459581"/>
                <a:gd name="connsiteX28" fmla="*/ 380469 w 566192"/>
                <a:gd name="connsiteY28" fmla="*/ 376237 h 459581"/>
                <a:gd name="connsiteX29" fmla="*/ 380469 w 566192"/>
                <a:gd name="connsiteY29" fmla="*/ 428625 h 459581"/>
                <a:gd name="connsiteX30" fmla="*/ 380469 w 566192"/>
                <a:gd name="connsiteY30" fmla="*/ 459581 h 459581"/>
                <a:gd name="connsiteX31" fmla="*/ 282974 w 566192"/>
                <a:gd name="connsiteY31" fmla="*/ 459581 h 459581"/>
                <a:gd name="connsiteX32" fmla="*/ 274651 w 566192"/>
                <a:gd name="connsiteY32" fmla="*/ 444996 h 459581"/>
                <a:gd name="connsiteX33" fmla="*/ 273462 w 566192"/>
                <a:gd name="connsiteY33" fmla="*/ 442912 h 459581"/>
                <a:gd name="connsiteX34" fmla="*/ 256817 w 566192"/>
                <a:gd name="connsiteY34" fmla="*/ 442912 h 459581"/>
                <a:gd name="connsiteX35" fmla="*/ 254439 w 566192"/>
                <a:gd name="connsiteY35" fmla="*/ 442912 h 459581"/>
                <a:gd name="connsiteX36" fmla="*/ 142676 w 566192"/>
                <a:gd name="connsiteY36" fmla="*/ 445294 h 459581"/>
                <a:gd name="connsiteX37" fmla="*/ 135542 w 566192"/>
                <a:gd name="connsiteY37" fmla="*/ 445294 h 459581"/>
                <a:gd name="connsiteX38" fmla="*/ 45181 w 566192"/>
                <a:gd name="connsiteY38" fmla="*/ 428625 h 459581"/>
                <a:gd name="connsiteX39" fmla="*/ 11890 w 566192"/>
                <a:gd name="connsiteY39" fmla="*/ 452437 h 459581"/>
                <a:gd name="connsiteX40" fmla="*/ 0 w 566192"/>
                <a:gd name="connsiteY40" fmla="*/ 404812 h 459581"/>
                <a:gd name="connsiteX41" fmla="*/ 2378 w 566192"/>
                <a:gd name="connsiteY41" fmla="*/ 366712 h 459581"/>
                <a:gd name="connsiteX42" fmla="*/ 66582 w 566192"/>
                <a:gd name="connsiteY42" fmla="*/ 366712 h 459581"/>
                <a:gd name="connsiteX43" fmla="*/ 73716 w 566192"/>
                <a:gd name="connsiteY43" fmla="*/ 352425 h 459581"/>
                <a:gd name="connsiteX44" fmla="*/ 78472 w 566192"/>
                <a:gd name="connsiteY44" fmla="*/ 340519 h 459581"/>
                <a:gd name="connsiteX45" fmla="*/ 78472 w 566192"/>
                <a:gd name="connsiteY45" fmla="*/ 338137 h 459581"/>
                <a:gd name="connsiteX46" fmla="*/ 85606 w 566192"/>
                <a:gd name="connsiteY46" fmla="*/ 335756 h 459581"/>
                <a:gd name="connsiteX47" fmla="*/ 90361 w 566192"/>
                <a:gd name="connsiteY47" fmla="*/ 333375 h 459581"/>
                <a:gd name="connsiteX48" fmla="*/ 102251 w 566192"/>
                <a:gd name="connsiteY48" fmla="*/ 319087 h 459581"/>
                <a:gd name="connsiteX49" fmla="*/ 116519 w 566192"/>
                <a:gd name="connsiteY49" fmla="*/ 295275 h 459581"/>
                <a:gd name="connsiteX50" fmla="*/ 114141 w 566192"/>
                <a:gd name="connsiteY50" fmla="*/ 280987 h 459581"/>
                <a:gd name="connsiteX51" fmla="*/ 118897 w 566192"/>
                <a:gd name="connsiteY51" fmla="*/ 269081 h 459581"/>
                <a:gd name="connsiteX52" fmla="*/ 116816 w 566192"/>
                <a:gd name="connsiteY52" fmla="*/ 254496 h 459581"/>
                <a:gd name="connsiteX53" fmla="*/ 116519 w 566192"/>
                <a:gd name="connsiteY53" fmla="*/ 252412 h 459581"/>
                <a:gd name="connsiteX54" fmla="*/ 147432 w 566192"/>
                <a:gd name="connsiteY54" fmla="*/ 252412 h 459581"/>
                <a:gd name="connsiteX55" fmla="*/ 147432 w 566192"/>
                <a:gd name="connsiteY55" fmla="*/ 157162 h 459581"/>
                <a:gd name="connsiteX56" fmla="*/ 156052 w 566192"/>
                <a:gd name="connsiteY56" fmla="*/ 152102 h 459581"/>
                <a:gd name="connsiteX57" fmla="*/ 562861 w 566192"/>
                <a:gd name="connsiteY57" fmla="*/ 129023 h 459581"/>
                <a:gd name="connsiteX58" fmla="*/ 565947 w 566192"/>
                <a:gd name="connsiteY58" fmla="*/ 133350 h 459581"/>
                <a:gd name="connsiteX59" fmla="*/ 566192 w 566192"/>
                <a:gd name="connsiteY59" fmla="*/ 134822 h 459581"/>
                <a:gd name="connsiteX60" fmla="*/ 565947 w 566192"/>
                <a:gd name="connsiteY60" fmla="*/ 133350 h 459581"/>
                <a:gd name="connsiteX61" fmla="*/ 562861 w 566192"/>
                <a:gd name="connsiteY61" fmla="*/ 129023 h 459581"/>
                <a:gd name="connsiteX62" fmla="*/ 494617 w 566192"/>
                <a:gd name="connsiteY62" fmla="*/ 88973 h 459581"/>
                <a:gd name="connsiteX63" fmla="*/ 516011 w 566192"/>
                <a:gd name="connsiteY63" fmla="*/ 92869 h 459581"/>
                <a:gd name="connsiteX64" fmla="*/ 546924 w 566192"/>
                <a:gd name="connsiteY64" fmla="*/ 102394 h 459581"/>
                <a:gd name="connsiteX65" fmla="*/ 546979 w 566192"/>
                <a:gd name="connsiteY65" fmla="*/ 102504 h 459581"/>
                <a:gd name="connsiteX66" fmla="*/ 516011 w 566192"/>
                <a:gd name="connsiteY66" fmla="*/ 92869 h 459581"/>
                <a:gd name="connsiteX67" fmla="*/ 494617 w 566192"/>
                <a:gd name="connsiteY67" fmla="*/ 88973 h 459581"/>
                <a:gd name="connsiteX68" fmla="*/ 460048 w 566192"/>
                <a:gd name="connsiteY68" fmla="*/ 72361 h 459581"/>
                <a:gd name="connsiteX69" fmla="*/ 473208 w 566192"/>
                <a:gd name="connsiteY69" fmla="*/ 83344 h 459581"/>
                <a:gd name="connsiteX70" fmla="*/ 486151 w 566192"/>
                <a:gd name="connsiteY70" fmla="*/ 87047 h 459581"/>
                <a:gd name="connsiteX71" fmla="*/ 473208 w 566192"/>
                <a:gd name="connsiteY71" fmla="*/ 83344 h 459581"/>
                <a:gd name="connsiteX72" fmla="*/ 460048 w 566192"/>
                <a:gd name="connsiteY72" fmla="*/ 72361 h 459581"/>
                <a:gd name="connsiteX73" fmla="*/ 458940 w 566192"/>
                <a:gd name="connsiteY73" fmla="*/ 71437 h 459581"/>
                <a:gd name="connsiteX74" fmla="*/ 458940 w 566192"/>
                <a:gd name="connsiteY74" fmla="*/ 71437 h 459581"/>
                <a:gd name="connsiteX75" fmla="*/ 458940 w 566192"/>
                <a:gd name="connsiteY75" fmla="*/ 71437 h 459581"/>
                <a:gd name="connsiteX0" fmla="*/ 218770 w 566192"/>
                <a:gd name="connsiteY0" fmla="*/ 26194 h 459581"/>
                <a:gd name="connsiteX1" fmla="*/ 368579 w 566192"/>
                <a:gd name="connsiteY1" fmla="*/ 0 h 459581"/>
                <a:gd name="connsiteX2" fmla="*/ 368579 w 566192"/>
                <a:gd name="connsiteY2" fmla="*/ 0 h 459581"/>
                <a:gd name="connsiteX3" fmla="*/ 409004 w 566192"/>
                <a:gd name="connsiteY3" fmla="*/ 7144 h 459581"/>
                <a:gd name="connsiteX4" fmla="*/ 409004 w 566192"/>
                <a:gd name="connsiteY4" fmla="*/ 7144 h 459581"/>
                <a:gd name="connsiteX5" fmla="*/ 368579 w 566192"/>
                <a:gd name="connsiteY5" fmla="*/ 0 h 459581"/>
                <a:gd name="connsiteX6" fmla="*/ 175930 w 566192"/>
                <a:gd name="connsiteY6" fmla="*/ 157125 h 459581"/>
                <a:gd name="connsiteX7" fmla="*/ 178345 w 566192"/>
                <a:gd name="connsiteY7" fmla="*/ 159544 h 459581"/>
                <a:gd name="connsiteX8" fmla="*/ 185983 w 566192"/>
                <a:gd name="connsiteY8" fmla="*/ 164475 h 459581"/>
                <a:gd name="connsiteX9" fmla="*/ 178345 w 566192"/>
                <a:gd name="connsiteY9" fmla="*/ 159544 h 459581"/>
                <a:gd name="connsiteX10" fmla="*/ 175930 w 566192"/>
                <a:gd name="connsiteY10" fmla="*/ 157125 h 459581"/>
                <a:gd name="connsiteX11" fmla="*/ 165956 w 566192"/>
                <a:gd name="connsiteY11" fmla="*/ 152386 h 459581"/>
                <a:gd name="connsiteX12" fmla="*/ 166455 w 566192"/>
                <a:gd name="connsiteY12" fmla="*/ 152400 h 459581"/>
                <a:gd name="connsiteX13" fmla="*/ 171804 w 566192"/>
                <a:gd name="connsiteY13" fmla="*/ 154185 h 459581"/>
                <a:gd name="connsiteX14" fmla="*/ 166455 w 566192"/>
                <a:gd name="connsiteY14" fmla="*/ 152400 h 459581"/>
                <a:gd name="connsiteX15" fmla="*/ 165956 w 566192"/>
                <a:gd name="connsiteY15" fmla="*/ 152386 h 459581"/>
                <a:gd name="connsiteX16" fmla="*/ 156052 w 566192"/>
                <a:gd name="connsiteY16" fmla="*/ 152102 h 459581"/>
                <a:gd name="connsiteX17" fmla="*/ 165288 w 566192"/>
                <a:gd name="connsiteY17" fmla="*/ 152366 h 459581"/>
                <a:gd name="connsiteX18" fmla="*/ 407302 w 566192"/>
                <a:gd name="connsiteY18" fmla="*/ 315177 h 459581"/>
                <a:gd name="connsiteX19" fmla="*/ 399492 w 566192"/>
                <a:gd name="connsiteY19" fmla="*/ 319087 h 459581"/>
                <a:gd name="connsiteX20" fmla="*/ 404248 w 566192"/>
                <a:gd name="connsiteY20" fmla="*/ 328612 h 459581"/>
                <a:gd name="connsiteX21" fmla="*/ 404248 w 566192"/>
                <a:gd name="connsiteY21" fmla="*/ 333375 h 459581"/>
                <a:gd name="connsiteX22" fmla="*/ 404248 w 566192"/>
                <a:gd name="connsiteY22" fmla="*/ 335756 h 459581"/>
                <a:gd name="connsiteX23" fmla="*/ 401870 w 566192"/>
                <a:gd name="connsiteY23" fmla="*/ 335756 h 459581"/>
                <a:gd name="connsiteX24" fmla="*/ 399492 w 566192"/>
                <a:gd name="connsiteY24" fmla="*/ 340519 h 459581"/>
                <a:gd name="connsiteX25" fmla="*/ 392358 w 566192"/>
                <a:gd name="connsiteY25" fmla="*/ 350044 h 459581"/>
                <a:gd name="connsiteX26" fmla="*/ 387603 w 566192"/>
                <a:gd name="connsiteY26" fmla="*/ 359569 h 459581"/>
                <a:gd name="connsiteX27" fmla="*/ 382847 w 566192"/>
                <a:gd name="connsiteY27" fmla="*/ 366712 h 459581"/>
                <a:gd name="connsiteX28" fmla="*/ 380469 w 566192"/>
                <a:gd name="connsiteY28" fmla="*/ 376237 h 459581"/>
                <a:gd name="connsiteX29" fmla="*/ 380469 w 566192"/>
                <a:gd name="connsiteY29" fmla="*/ 428625 h 459581"/>
                <a:gd name="connsiteX30" fmla="*/ 380469 w 566192"/>
                <a:gd name="connsiteY30" fmla="*/ 459581 h 459581"/>
                <a:gd name="connsiteX31" fmla="*/ 282974 w 566192"/>
                <a:gd name="connsiteY31" fmla="*/ 459581 h 459581"/>
                <a:gd name="connsiteX32" fmla="*/ 274651 w 566192"/>
                <a:gd name="connsiteY32" fmla="*/ 444996 h 459581"/>
                <a:gd name="connsiteX33" fmla="*/ 273462 w 566192"/>
                <a:gd name="connsiteY33" fmla="*/ 442912 h 459581"/>
                <a:gd name="connsiteX34" fmla="*/ 256817 w 566192"/>
                <a:gd name="connsiteY34" fmla="*/ 442912 h 459581"/>
                <a:gd name="connsiteX35" fmla="*/ 254439 w 566192"/>
                <a:gd name="connsiteY35" fmla="*/ 442912 h 459581"/>
                <a:gd name="connsiteX36" fmla="*/ 142676 w 566192"/>
                <a:gd name="connsiteY36" fmla="*/ 445294 h 459581"/>
                <a:gd name="connsiteX37" fmla="*/ 135542 w 566192"/>
                <a:gd name="connsiteY37" fmla="*/ 445294 h 459581"/>
                <a:gd name="connsiteX38" fmla="*/ 45181 w 566192"/>
                <a:gd name="connsiteY38" fmla="*/ 428625 h 459581"/>
                <a:gd name="connsiteX39" fmla="*/ 11890 w 566192"/>
                <a:gd name="connsiteY39" fmla="*/ 452437 h 459581"/>
                <a:gd name="connsiteX40" fmla="*/ 0 w 566192"/>
                <a:gd name="connsiteY40" fmla="*/ 404812 h 459581"/>
                <a:gd name="connsiteX41" fmla="*/ 2378 w 566192"/>
                <a:gd name="connsiteY41" fmla="*/ 366712 h 459581"/>
                <a:gd name="connsiteX42" fmla="*/ 66582 w 566192"/>
                <a:gd name="connsiteY42" fmla="*/ 366712 h 459581"/>
                <a:gd name="connsiteX43" fmla="*/ 73716 w 566192"/>
                <a:gd name="connsiteY43" fmla="*/ 352425 h 459581"/>
                <a:gd name="connsiteX44" fmla="*/ 78472 w 566192"/>
                <a:gd name="connsiteY44" fmla="*/ 340519 h 459581"/>
                <a:gd name="connsiteX45" fmla="*/ 78472 w 566192"/>
                <a:gd name="connsiteY45" fmla="*/ 338137 h 459581"/>
                <a:gd name="connsiteX46" fmla="*/ 85606 w 566192"/>
                <a:gd name="connsiteY46" fmla="*/ 335756 h 459581"/>
                <a:gd name="connsiteX47" fmla="*/ 90361 w 566192"/>
                <a:gd name="connsiteY47" fmla="*/ 333375 h 459581"/>
                <a:gd name="connsiteX48" fmla="*/ 102251 w 566192"/>
                <a:gd name="connsiteY48" fmla="*/ 319087 h 459581"/>
                <a:gd name="connsiteX49" fmla="*/ 116519 w 566192"/>
                <a:gd name="connsiteY49" fmla="*/ 295275 h 459581"/>
                <a:gd name="connsiteX50" fmla="*/ 114141 w 566192"/>
                <a:gd name="connsiteY50" fmla="*/ 280987 h 459581"/>
                <a:gd name="connsiteX51" fmla="*/ 118897 w 566192"/>
                <a:gd name="connsiteY51" fmla="*/ 269081 h 459581"/>
                <a:gd name="connsiteX52" fmla="*/ 116816 w 566192"/>
                <a:gd name="connsiteY52" fmla="*/ 254496 h 459581"/>
                <a:gd name="connsiteX53" fmla="*/ 116519 w 566192"/>
                <a:gd name="connsiteY53" fmla="*/ 252412 h 459581"/>
                <a:gd name="connsiteX54" fmla="*/ 147432 w 566192"/>
                <a:gd name="connsiteY54" fmla="*/ 252412 h 459581"/>
                <a:gd name="connsiteX55" fmla="*/ 147432 w 566192"/>
                <a:gd name="connsiteY55" fmla="*/ 157162 h 459581"/>
                <a:gd name="connsiteX56" fmla="*/ 156052 w 566192"/>
                <a:gd name="connsiteY56" fmla="*/ 152102 h 459581"/>
                <a:gd name="connsiteX57" fmla="*/ 562861 w 566192"/>
                <a:gd name="connsiteY57" fmla="*/ 129023 h 459581"/>
                <a:gd name="connsiteX58" fmla="*/ 565947 w 566192"/>
                <a:gd name="connsiteY58" fmla="*/ 133350 h 459581"/>
                <a:gd name="connsiteX59" fmla="*/ 566192 w 566192"/>
                <a:gd name="connsiteY59" fmla="*/ 134822 h 459581"/>
                <a:gd name="connsiteX60" fmla="*/ 565947 w 566192"/>
                <a:gd name="connsiteY60" fmla="*/ 133350 h 459581"/>
                <a:gd name="connsiteX61" fmla="*/ 562861 w 566192"/>
                <a:gd name="connsiteY61" fmla="*/ 129023 h 459581"/>
                <a:gd name="connsiteX62" fmla="*/ 516011 w 566192"/>
                <a:gd name="connsiteY62" fmla="*/ 92869 h 459581"/>
                <a:gd name="connsiteX63" fmla="*/ 516011 w 566192"/>
                <a:gd name="connsiteY63" fmla="*/ 92869 h 459581"/>
                <a:gd name="connsiteX64" fmla="*/ 546924 w 566192"/>
                <a:gd name="connsiteY64" fmla="*/ 102394 h 459581"/>
                <a:gd name="connsiteX65" fmla="*/ 546979 w 566192"/>
                <a:gd name="connsiteY65" fmla="*/ 102504 h 459581"/>
                <a:gd name="connsiteX66" fmla="*/ 516011 w 566192"/>
                <a:gd name="connsiteY66" fmla="*/ 92869 h 459581"/>
                <a:gd name="connsiteX67" fmla="*/ 460048 w 566192"/>
                <a:gd name="connsiteY67" fmla="*/ 72361 h 459581"/>
                <a:gd name="connsiteX68" fmla="*/ 473208 w 566192"/>
                <a:gd name="connsiteY68" fmla="*/ 83344 h 459581"/>
                <a:gd name="connsiteX69" fmla="*/ 486151 w 566192"/>
                <a:gd name="connsiteY69" fmla="*/ 87047 h 459581"/>
                <a:gd name="connsiteX70" fmla="*/ 473208 w 566192"/>
                <a:gd name="connsiteY70" fmla="*/ 83344 h 459581"/>
                <a:gd name="connsiteX71" fmla="*/ 460048 w 566192"/>
                <a:gd name="connsiteY71" fmla="*/ 72361 h 459581"/>
                <a:gd name="connsiteX72" fmla="*/ 458940 w 566192"/>
                <a:gd name="connsiteY72" fmla="*/ 71437 h 459581"/>
                <a:gd name="connsiteX73" fmla="*/ 458940 w 566192"/>
                <a:gd name="connsiteY73" fmla="*/ 71437 h 459581"/>
                <a:gd name="connsiteX74" fmla="*/ 458940 w 566192"/>
                <a:gd name="connsiteY74" fmla="*/ 71437 h 459581"/>
                <a:gd name="connsiteX0" fmla="*/ 218770 w 566192"/>
                <a:gd name="connsiteY0" fmla="*/ 26194 h 459581"/>
                <a:gd name="connsiteX1" fmla="*/ 368579 w 566192"/>
                <a:gd name="connsiteY1" fmla="*/ 0 h 459581"/>
                <a:gd name="connsiteX2" fmla="*/ 368579 w 566192"/>
                <a:gd name="connsiteY2" fmla="*/ 0 h 459581"/>
                <a:gd name="connsiteX3" fmla="*/ 409004 w 566192"/>
                <a:gd name="connsiteY3" fmla="*/ 7144 h 459581"/>
                <a:gd name="connsiteX4" fmla="*/ 368579 w 566192"/>
                <a:gd name="connsiteY4" fmla="*/ 0 h 459581"/>
                <a:gd name="connsiteX5" fmla="*/ 175930 w 566192"/>
                <a:gd name="connsiteY5" fmla="*/ 157125 h 459581"/>
                <a:gd name="connsiteX6" fmla="*/ 178345 w 566192"/>
                <a:gd name="connsiteY6" fmla="*/ 159544 h 459581"/>
                <a:gd name="connsiteX7" fmla="*/ 185983 w 566192"/>
                <a:gd name="connsiteY7" fmla="*/ 164475 h 459581"/>
                <a:gd name="connsiteX8" fmla="*/ 178345 w 566192"/>
                <a:gd name="connsiteY8" fmla="*/ 159544 h 459581"/>
                <a:gd name="connsiteX9" fmla="*/ 175930 w 566192"/>
                <a:gd name="connsiteY9" fmla="*/ 157125 h 459581"/>
                <a:gd name="connsiteX10" fmla="*/ 165956 w 566192"/>
                <a:gd name="connsiteY10" fmla="*/ 152386 h 459581"/>
                <a:gd name="connsiteX11" fmla="*/ 166455 w 566192"/>
                <a:gd name="connsiteY11" fmla="*/ 152400 h 459581"/>
                <a:gd name="connsiteX12" fmla="*/ 171804 w 566192"/>
                <a:gd name="connsiteY12" fmla="*/ 154185 h 459581"/>
                <a:gd name="connsiteX13" fmla="*/ 166455 w 566192"/>
                <a:gd name="connsiteY13" fmla="*/ 152400 h 459581"/>
                <a:gd name="connsiteX14" fmla="*/ 165956 w 566192"/>
                <a:gd name="connsiteY14" fmla="*/ 152386 h 459581"/>
                <a:gd name="connsiteX15" fmla="*/ 156052 w 566192"/>
                <a:gd name="connsiteY15" fmla="*/ 152102 h 459581"/>
                <a:gd name="connsiteX16" fmla="*/ 165288 w 566192"/>
                <a:gd name="connsiteY16" fmla="*/ 152366 h 459581"/>
                <a:gd name="connsiteX17" fmla="*/ 407302 w 566192"/>
                <a:gd name="connsiteY17" fmla="*/ 315177 h 459581"/>
                <a:gd name="connsiteX18" fmla="*/ 399492 w 566192"/>
                <a:gd name="connsiteY18" fmla="*/ 319087 h 459581"/>
                <a:gd name="connsiteX19" fmla="*/ 404248 w 566192"/>
                <a:gd name="connsiteY19" fmla="*/ 328612 h 459581"/>
                <a:gd name="connsiteX20" fmla="*/ 404248 w 566192"/>
                <a:gd name="connsiteY20" fmla="*/ 333375 h 459581"/>
                <a:gd name="connsiteX21" fmla="*/ 404248 w 566192"/>
                <a:gd name="connsiteY21" fmla="*/ 335756 h 459581"/>
                <a:gd name="connsiteX22" fmla="*/ 401870 w 566192"/>
                <a:gd name="connsiteY22" fmla="*/ 335756 h 459581"/>
                <a:gd name="connsiteX23" fmla="*/ 399492 w 566192"/>
                <a:gd name="connsiteY23" fmla="*/ 340519 h 459581"/>
                <a:gd name="connsiteX24" fmla="*/ 392358 w 566192"/>
                <a:gd name="connsiteY24" fmla="*/ 350044 h 459581"/>
                <a:gd name="connsiteX25" fmla="*/ 387603 w 566192"/>
                <a:gd name="connsiteY25" fmla="*/ 359569 h 459581"/>
                <a:gd name="connsiteX26" fmla="*/ 382847 w 566192"/>
                <a:gd name="connsiteY26" fmla="*/ 366712 h 459581"/>
                <a:gd name="connsiteX27" fmla="*/ 380469 w 566192"/>
                <a:gd name="connsiteY27" fmla="*/ 376237 h 459581"/>
                <a:gd name="connsiteX28" fmla="*/ 380469 w 566192"/>
                <a:gd name="connsiteY28" fmla="*/ 428625 h 459581"/>
                <a:gd name="connsiteX29" fmla="*/ 380469 w 566192"/>
                <a:gd name="connsiteY29" fmla="*/ 459581 h 459581"/>
                <a:gd name="connsiteX30" fmla="*/ 282974 w 566192"/>
                <a:gd name="connsiteY30" fmla="*/ 459581 h 459581"/>
                <a:gd name="connsiteX31" fmla="*/ 274651 w 566192"/>
                <a:gd name="connsiteY31" fmla="*/ 444996 h 459581"/>
                <a:gd name="connsiteX32" fmla="*/ 273462 w 566192"/>
                <a:gd name="connsiteY32" fmla="*/ 442912 h 459581"/>
                <a:gd name="connsiteX33" fmla="*/ 256817 w 566192"/>
                <a:gd name="connsiteY33" fmla="*/ 442912 h 459581"/>
                <a:gd name="connsiteX34" fmla="*/ 254439 w 566192"/>
                <a:gd name="connsiteY34" fmla="*/ 442912 h 459581"/>
                <a:gd name="connsiteX35" fmla="*/ 142676 w 566192"/>
                <a:gd name="connsiteY35" fmla="*/ 445294 h 459581"/>
                <a:gd name="connsiteX36" fmla="*/ 135542 w 566192"/>
                <a:gd name="connsiteY36" fmla="*/ 445294 h 459581"/>
                <a:gd name="connsiteX37" fmla="*/ 45181 w 566192"/>
                <a:gd name="connsiteY37" fmla="*/ 428625 h 459581"/>
                <a:gd name="connsiteX38" fmla="*/ 11890 w 566192"/>
                <a:gd name="connsiteY38" fmla="*/ 452437 h 459581"/>
                <a:gd name="connsiteX39" fmla="*/ 0 w 566192"/>
                <a:gd name="connsiteY39" fmla="*/ 404812 h 459581"/>
                <a:gd name="connsiteX40" fmla="*/ 2378 w 566192"/>
                <a:gd name="connsiteY40" fmla="*/ 366712 h 459581"/>
                <a:gd name="connsiteX41" fmla="*/ 66582 w 566192"/>
                <a:gd name="connsiteY41" fmla="*/ 366712 h 459581"/>
                <a:gd name="connsiteX42" fmla="*/ 73716 w 566192"/>
                <a:gd name="connsiteY42" fmla="*/ 352425 h 459581"/>
                <a:gd name="connsiteX43" fmla="*/ 78472 w 566192"/>
                <a:gd name="connsiteY43" fmla="*/ 340519 h 459581"/>
                <a:gd name="connsiteX44" fmla="*/ 78472 w 566192"/>
                <a:gd name="connsiteY44" fmla="*/ 338137 h 459581"/>
                <a:gd name="connsiteX45" fmla="*/ 85606 w 566192"/>
                <a:gd name="connsiteY45" fmla="*/ 335756 h 459581"/>
                <a:gd name="connsiteX46" fmla="*/ 90361 w 566192"/>
                <a:gd name="connsiteY46" fmla="*/ 333375 h 459581"/>
                <a:gd name="connsiteX47" fmla="*/ 102251 w 566192"/>
                <a:gd name="connsiteY47" fmla="*/ 319087 h 459581"/>
                <a:gd name="connsiteX48" fmla="*/ 116519 w 566192"/>
                <a:gd name="connsiteY48" fmla="*/ 295275 h 459581"/>
                <a:gd name="connsiteX49" fmla="*/ 114141 w 566192"/>
                <a:gd name="connsiteY49" fmla="*/ 280987 h 459581"/>
                <a:gd name="connsiteX50" fmla="*/ 118897 w 566192"/>
                <a:gd name="connsiteY50" fmla="*/ 269081 h 459581"/>
                <a:gd name="connsiteX51" fmla="*/ 116816 w 566192"/>
                <a:gd name="connsiteY51" fmla="*/ 254496 h 459581"/>
                <a:gd name="connsiteX52" fmla="*/ 116519 w 566192"/>
                <a:gd name="connsiteY52" fmla="*/ 252412 h 459581"/>
                <a:gd name="connsiteX53" fmla="*/ 147432 w 566192"/>
                <a:gd name="connsiteY53" fmla="*/ 252412 h 459581"/>
                <a:gd name="connsiteX54" fmla="*/ 147432 w 566192"/>
                <a:gd name="connsiteY54" fmla="*/ 157162 h 459581"/>
                <a:gd name="connsiteX55" fmla="*/ 156052 w 566192"/>
                <a:gd name="connsiteY55" fmla="*/ 152102 h 459581"/>
                <a:gd name="connsiteX56" fmla="*/ 562861 w 566192"/>
                <a:gd name="connsiteY56" fmla="*/ 129023 h 459581"/>
                <a:gd name="connsiteX57" fmla="*/ 565947 w 566192"/>
                <a:gd name="connsiteY57" fmla="*/ 133350 h 459581"/>
                <a:gd name="connsiteX58" fmla="*/ 566192 w 566192"/>
                <a:gd name="connsiteY58" fmla="*/ 134822 h 459581"/>
                <a:gd name="connsiteX59" fmla="*/ 565947 w 566192"/>
                <a:gd name="connsiteY59" fmla="*/ 133350 h 459581"/>
                <a:gd name="connsiteX60" fmla="*/ 562861 w 566192"/>
                <a:gd name="connsiteY60" fmla="*/ 129023 h 459581"/>
                <a:gd name="connsiteX61" fmla="*/ 516011 w 566192"/>
                <a:gd name="connsiteY61" fmla="*/ 92869 h 459581"/>
                <a:gd name="connsiteX62" fmla="*/ 516011 w 566192"/>
                <a:gd name="connsiteY62" fmla="*/ 92869 h 459581"/>
                <a:gd name="connsiteX63" fmla="*/ 546924 w 566192"/>
                <a:gd name="connsiteY63" fmla="*/ 102394 h 459581"/>
                <a:gd name="connsiteX64" fmla="*/ 546979 w 566192"/>
                <a:gd name="connsiteY64" fmla="*/ 102504 h 459581"/>
                <a:gd name="connsiteX65" fmla="*/ 516011 w 566192"/>
                <a:gd name="connsiteY65" fmla="*/ 92869 h 459581"/>
                <a:gd name="connsiteX66" fmla="*/ 460048 w 566192"/>
                <a:gd name="connsiteY66" fmla="*/ 72361 h 459581"/>
                <a:gd name="connsiteX67" fmla="*/ 473208 w 566192"/>
                <a:gd name="connsiteY67" fmla="*/ 83344 h 459581"/>
                <a:gd name="connsiteX68" fmla="*/ 486151 w 566192"/>
                <a:gd name="connsiteY68" fmla="*/ 87047 h 459581"/>
                <a:gd name="connsiteX69" fmla="*/ 473208 w 566192"/>
                <a:gd name="connsiteY69" fmla="*/ 83344 h 459581"/>
                <a:gd name="connsiteX70" fmla="*/ 460048 w 566192"/>
                <a:gd name="connsiteY70" fmla="*/ 72361 h 459581"/>
                <a:gd name="connsiteX71" fmla="*/ 458940 w 566192"/>
                <a:gd name="connsiteY71" fmla="*/ 71437 h 459581"/>
                <a:gd name="connsiteX72" fmla="*/ 458940 w 566192"/>
                <a:gd name="connsiteY72" fmla="*/ 71437 h 459581"/>
                <a:gd name="connsiteX73" fmla="*/ 458940 w 566192"/>
                <a:gd name="connsiteY73" fmla="*/ 71437 h 459581"/>
                <a:gd name="connsiteX0" fmla="*/ 218770 w 566192"/>
                <a:gd name="connsiteY0" fmla="*/ 26194 h 459581"/>
                <a:gd name="connsiteX1" fmla="*/ 368579 w 566192"/>
                <a:gd name="connsiteY1" fmla="*/ 0 h 459581"/>
                <a:gd name="connsiteX2" fmla="*/ 368579 w 566192"/>
                <a:gd name="connsiteY2" fmla="*/ 0 h 459581"/>
                <a:gd name="connsiteX3" fmla="*/ 368579 w 566192"/>
                <a:gd name="connsiteY3" fmla="*/ 0 h 459581"/>
                <a:gd name="connsiteX4" fmla="*/ 175930 w 566192"/>
                <a:gd name="connsiteY4" fmla="*/ 157125 h 459581"/>
                <a:gd name="connsiteX5" fmla="*/ 178345 w 566192"/>
                <a:gd name="connsiteY5" fmla="*/ 159544 h 459581"/>
                <a:gd name="connsiteX6" fmla="*/ 185983 w 566192"/>
                <a:gd name="connsiteY6" fmla="*/ 164475 h 459581"/>
                <a:gd name="connsiteX7" fmla="*/ 178345 w 566192"/>
                <a:gd name="connsiteY7" fmla="*/ 159544 h 459581"/>
                <a:gd name="connsiteX8" fmla="*/ 175930 w 566192"/>
                <a:gd name="connsiteY8" fmla="*/ 157125 h 459581"/>
                <a:gd name="connsiteX9" fmla="*/ 165956 w 566192"/>
                <a:gd name="connsiteY9" fmla="*/ 152386 h 459581"/>
                <a:gd name="connsiteX10" fmla="*/ 166455 w 566192"/>
                <a:gd name="connsiteY10" fmla="*/ 152400 h 459581"/>
                <a:gd name="connsiteX11" fmla="*/ 171804 w 566192"/>
                <a:gd name="connsiteY11" fmla="*/ 154185 h 459581"/>
                <a:gd name="connsiteX12" fmla="*/ 166455 w 566192"/>
                <a:gd name="connsiteY12" fmla="*/ 152400 h 459581"/>
                <a:gd name="connsiteX13" fmla="*/ 165956 w 566192"/>
                <a:gd name="connsiteY13" fmla="*/ 152386 h 459581"/>
                <a:gd name="connsiteX14" fmla="*/ 156052 w 566192"/>
                <a:gd name="connsiteY14" fmla="*/ 152102 h 459581"/>
                <a:gd name="connsiteX15" fmla="*/ 165288 w 566192"/>
                <a:gd name="connsiteY15" fmla="*/ 152366 h 459581"/>
                <a:gd name="connsiteX16" fmla="*/ 407302 w 566192"/>
                <a:gd name="connsiteY16" fmla="*/ 315177 h 459581"/>
                <a:gd name="connsiteX17" fmla="*/ 399492 w 566192"/>
                <a:gd name="connsiteY17" fmla="*/ 319087 h 459581"/>
                <a:gd name="connsiteX18" fmla="*/ 404248 w 566192"/>
                <a:gd name="connsiteY18" fmla="*/ 328612 h 459581"/>
                <a:gd name="connsiteX19" fmla="*/ 404248 w 566192"/>
                <a:gd name="connsiteY19" fmla="*/ 333375 h 459581"/>
                <a:gd name="connsiteX20" fmla="*/ 404248 w 566192"/>
                <a:gd name="connsiteY20" fmla="*/ 335756 h 459581"/>
                <a:gd name="connsiteX21" fmla="*/ 401870 w 566192"/>
                <a:gd name="connsiteY21" fmla="*/ 335756 h 459581"/>
                <a:gd name="connsiteX22" fmla="*/ 399492 w 566192"/>
                <a:gd name="connsiteY22" fmla="*/ 340519 h 459581"/>
                <a:gd name="connsiteX23" fmla="*/ 392358 w 566192"/>
                <a:gd name="connsiteY23" fmla="*/ 350044 h 459581"/>
                <a:gd name="connsiteX24" fmla="*/ 387603 w 566192"/>
                <a:gd name="connsiteY24" fmla="*/ 359569 h 459581"/>
                <a:gd name="connsiteX25" fmla="*/ 382847 w 566192"/>
                <a:gd name="connsiteY25" fmla="*/ 366712 h 459581"/>
                <a:gd name="connsiteX26" fmla="*/ 380469 w 566192"/>
                <a:gd name="connsiteY26" fmla="*/ 376237 h 459581"/>
                <a:gd name="connsiteX27" fmla="*/ 380469 w 566192"/>
                <a:gd name="connsiteY27" fmla="*/ 428625 h 459581"/>
                <a:gd name="connsiteX28" fmla="*/ 380469 w 566192"/>
                <a:gd name="connsiteY28" fmla="*/ 459581 h 459581"/>
                <a:gd name="connsiteX29" fmla="*/ 282974 w 566192"/>
                <a:gd name="connsiteY29" fmla="*/ 459581 h 459581"/>
                <a:gd name="connsiteX30" fmla="*/ 274651 w 566192"/>
                <a:gd name="connsiteY30" fmla="*/ 444996 h 459581"/>
                <a:gd name="connsiteX31" fmla="*/ 273462 w 566192"/>
                <a:gd name="connsiteY31" fmla="*/ 442912 h 459581"/>
                <a:gd name="connsiteX32" fmla="*/ 256817 w 566192"/>
                <a:gd name="connsiteY32" fmla="*/ 442912 h 459581"/>
                <a:gd name="connsiteX33" fmla="*/ 254439 w 566192"/>
                <a:gd name="connsiteY33" fmla="*/ 442912 h 459581"/>
                <a:gd name="connsiteX34" fmla="*/ 142676 w 566192"/>
                <a:gd name="connsiteY34" fmla="*/ 445294 h 459581"/>
                <a:gd name="connsiteX35" fmla="*/ 135542 w 566192"/>
                <a:gd name="connsiteY35" fmla="*/ 445294 h 459581"/>
                <a:gd name="connsiteX36" fmla="*/ 45181 w 566192"/>
                <a:gd name="connsiteY36" fmla="*/ 428625 h 459581"/>
                <a:gd name="connsiteX37" fmla="*/ 11890 w 566192"/>
                <a:gd name="connsiteY37" fmla="*/ 452437 h 459581"/>
                <a:gd name="connsiteX38" fmla="*/ 0 w 566192"/>
                <a:gd name="connsiteY38" fmla="*/ 404812 h 459581"/>
                <a:gd name="connsiteX39" fmla="*/ 2378 w 566192"/>
                <a:gd name="connsiteY39" fmla="*/ 366712 h 459581"/>
                <a:gd name="connsiteX40" fmla="*/ 66582 w 566192"/>
                <a:gd name="connsiteY40" fmla="*/ 366712 h 459581"/>
                <a:gd name="connsiteX41" fmla="*/ 73716 w 566192"/>
                <a:gd name="connsiteY41" fmla="*/ 352425 h 459581"/>
                <a:gd name="connsiteX42" fmla="*/ 78472 w 566192"/>
                <a:gd name="connsiteY42" fmla="*/ 340519 h 459581"/>
                <a:gd name="connsiteX43" fmla="*/ 78472 w 566192"/>
                <a:gd name="connsiteY43" fmla="*/ 338137 h 459581"/>
                <a:gd name="connsiteX44" fmla="*/ 85606 w 566192"/>
                <a:gd name="connsiteY44" fmla="*/ 335756 h 459581"/>
                <a:gd name="connsiteX45" fmla="*/ 90361 w 566192"/>
                <a:gd name="connsiteY45" fmla="*/ 333375 h 459581"/>
                <a:gd name="connsiteX46" fmla="*/ 102251 w 566192"/>
                <a:gd name="connsiteY46" fmla="*/ 319087 h 459581"/>
                <a:gd name="connsiteX47" fmla="*/ 116519 w 566192"/>
                <a:gd name="connsiteY47" fmla="*/ 295275 h 459581"/>
                <a:gd name="connsiteX48" fmla="*/ 114141 w 566192"/>
                <a:gd name="connsiteY48" fmla="*/ 280987 h 459581"/>
                <a:gd name="connsiteX49" fmla="*/ 118897 w 566192"/>
                <a:gd name="connsiteY49" fmla="*/ 269081 h 459581"/>
                <a:gd name="connsiteX50" fmla="*/ 116816 w 566192"/>
                <a:gd name="connsiteY50" fmla="*/ 254496 h 459581"/>
                <a:gd name="connsiteX51" fmla="*/ 116519 w 566192"/>
                <a:gd name="connsiteY51" fmla="*/ 252412 h 459581"/>
                <a:gd name="connsiteX52" fmla="*/ 147432 w 566192"/>
                <a:gd name="connsiteY52" fmla="*/ 252412 h 459581"/>
                <a:gd name="connsiteX53" fmla="*/ 147432 w 566192"/>
                <a:gd name="connsiteY53" fmla="*/ 157162 h 459581"/>
                <a:gd name="connsiteX54" fmla="*/ 156052 w 566192"/>
                <a:gd name="connsiteY54" fmla="*/ 152102 h 459581"/>
                <a:gd name="connsiteX55" fmla="*/ 562861 w 566192"/>
                <a:gd name="connsiteY55" fmla="*/ 129023 h 459581"/>
                <a:gd name="connsiteX56" fmla="*/ 565947 w 566192"/>
                <a:gd name="connsiteY56" fmla="*/ 133350 h 459581"/>
                <a:gd name="connsiteX57" fmla="*/ 566192 w 566192"/>
                <a:gd name="connsiteY57" fmla="*/ 134822 h 459581"/>
                <a:gd name="connsiteX58" fmla="*/ 565947 w 566192"/>
                <a:gd name="connsiteY58" fmla="*/ 133350 h 459581"/>
                <a:gd name="connsiteX59" fmla="*/ 562861 w 566192"/>
                <a:gd name="connsiteY59" fmla="*/ 129023 h 459581"/>
                <a:gd name="connsiteX60" fmla="*/ 516011 w 566192"/>
                <a:gd name="connsiteY60" fmla="*/ 92869 h 459581"/>
                <a:gd name="connsiteX61" fmla="*/ 516011 w 566192"/>
                <a:gd name="connsiteY61" fmla="*/ 92869 h 459581"/>
                <a:gd name="connsiteX62" fmla="*/ 546924 w 566192"/>
                <a:gd name="connsiteY62" fmla="*/ 102394 h 459581"/>
                <a:gd name="connsiteX63" fmla="*/ 546979 w 566192"/>
                <a:gd name="connsiteY63" fmla="*/ 102504 h 459581"/>
                <a:gd name="connsiteX64" fmla="*/ 516011 w 566192"/>
                <a:gd name="connsiteY64" fmla="*/ 92869 h 459581"/>
                <a:gd name="connsiteX65" fmla="*/ 460048 w 566192"/>
                <a:gd name="connsiteY65" fmla="*/ 72361 h 459581"/>
                <a:gd name="connsiteX66" fmla="*/ 473208 w 566192"/>
                <a:gd name="connsiteY66" fmla="*/ 83344 h 459581"/>
                <a:gd name="connsiteX67" fmla="*/ 486151 w 566192"/>
                <a:gd name="connsiteY67" fmla="*/ 87047 h 459581"/>
                <a:gd name="connsiteX68" fmla="*/ 473208 w 566192"/>
                <a:gd name="connsiteY68" fmla="*/ 83344 h 459581"/>
                <a:gd name="connsiteX69" fmla="*/ 460048 w 566192"/>
                <a:gd name="connsiteY69" fmla="*/ 72361 h 459581"/>
                <a:gd name="connsiteX70" fmla="*/ 458940 w 566192"/>
                <a:gd name="connsiteY70" fmla="*/ 71437 h 459581"/>
                <a:gd name="connsiteX71" fmla="*/ 458940 w 566192"/>
                <a:gd name="connsiteY71" fmla="*/ 71437 h 459581"/>
                <a:gd name="connsiteX72" fmla="*/ 458940 w 566192"/>
                <a:gd name="connsiteY72" fmla="*/ 71437 h 459581"/>
                <a:gd name="connsiteX0" fmla="*/ 218770 w 566192"/>
                <a:gd name="connsiteY0" fmla="*/ 0 h 433387"/>
                <a:gd name="connsiteX1" fmla="*/ 175930 w 566192"/>
                <a:gd name="connsiteY1" fmla="*/ 130931 h 433387"/>
                <a:gd name="connsiteX2" fmla="*/ 178345 w 566192"/>
                <a:gd name="connsiteY2" fmla="*/ 133350 h 433387"/>
                <a:gd name="connsiteX3" fmla="*/ 185983 w 566192"/>
                <a:gd name="connsiteY3" fmla="*/ 138281 h 433387"/>
                <a:gd name="connsiteX4" fmla="*/ 178345 w 566192"/>
                <a:gd name="connsiteY4" fmla="*/ 133350 h 433387"/>
                <a:gd name="connsiteX5" fmla="*/ 175930 w 566192"/>
                <a:gd name="connsiteY5" fmla="*/ 130931 h 433387"/>
                <a:gd name="connsiteX6" fmla="*/ 165956 w 566192"/>
                <a:gd name="connsiteY6" fmla="*/ 126192 h 433387"/>
                <a:gd name="connsiteX7" fmla="*/ 166455 w 566192"/>
                <a:gd name="connsiteY7" fmla="*/ 126206 h 433387"/>
                <a:gd name="connsiteX8" fmla="*/ 171804 w 566192"/>
                <a:gd name="connsiteY8" fmla="*/ 127991 h 433387"/>
                <a:gd name="connsiteX9" fmla="*/ 166455 w 566192"/>
                <a:gd name="connsiteY9" fmla="*/ 126206 h 433387"/>
                <a:gd name="connsiteX10" fmla="*/ 165956 w 566192"/>
                <a:gd name="connsiteY10" fmla="*/ 126192 h 433387"/>
                <a:gd name="connsiteX11" fmla="*/ 156052 w 566192"/>
                <a:gd name="connsiteY11" fmla="*/ 125908 h 433387"/>
                <a:gd name="connsiteX12" fmla="*/ 165288 w 566192"/>
                <a:gd name="connsiteY12" fmla="*/ 126172 h 433387"/>
                <a:gd name="connsiteX13" fmla="*/ 407302 w 566192"/>
                <a:gd name="connsiteY13" fmla="*/ 288983 h 433387"/>
                <a:gd name="connsiteX14" fmla="*/ 399492 w 566192"/>
                <a:gd name="connsiteY14" fmla="*/ 292893 h 433387"/>
                <a:gd name="connsiteX15" fmla="*/ 404248 w 566192"/>
                <a:gd name="connsiteY15" fmla="*/ 302418 h 433387"/>
                <a:gd name="connsiteX16" fmla="*/ 404248 w 566192"/>
                <a:gd name="connsiteY16" fmla="*/ 307181 h 433387"/>
                <a:gd name="connsiteX17" fmla="*/ 404248 w 566192"/>
                <a:gd name="connsiteY17" fmla="*/ 309562 h 433387"/>
                <a:gd name="connsiteX18" fmla="*/ 401870 w 566192"/>
                <a:gd name="connsiteY18" fmla="*/ 309562 h 433387"/>
                <a:gd name="connsiteX19" fmla="*/ 399492 w 566192"/>
                <a:gd name="connsiteY19" fmla="*/ 314325 h 433387"/>
                <a:gd name="connsiteX20" fmla="*/ 392358 w 566192"/>
                <a:gd name="connsiteY20" fmla="*/ 323850 h 433387"/>
                <a:gd name="connsiteX21" fmla="*/ 387603 w 566192"/>
                <a:gd name="connsiteY21" fmla="*/ 333375 h 433387"/>
                <a:gd name="connsiteX22" fmla="*/ 382847 w 566192"/>
                <a:gd name="connsiteY22" fmla="*/ 340518 h 433387"/>
                <a:gd name="connsiteX23" fmla="*/ 380469 w 566192"/>
                <a:gd name="connsiteY23" fmla="*/ 350043 h 433387"/>
                <a:gd name="connsiteX24" fmla="*/ 380469 w 566192"/>
                <a:gd name="connsiteY24" fmla="*/ 402431 h 433387"/>
                <a:gd name="connsiteX25" fmla="*/ 380469 w 566192"/>
                <a:gd name="connsiteY25" fmla="*/ 433387 h 433387"/>
                <a:gd name="connsiteX26" fmla="*/ 282974 w 566192"/>
                <a:gd name="connsiteY26" fmla="*/ 433387 h 433387"/>
                <a:gd name="connsiteX27" fmla="*/ 274651 w 566192"/>
                <a:gd name="connsiteY27" fmla="*/ 418802 h 433387"/>
                <a:gd name="connsiteX28" fmla="*/ 273462 w 566192"/>
                <a:gd name="connsiteY28" fmla="*/ 416718 h 433387"/>
                <a:gd name="connsiteX29" fmla="*/ 256817 w 566192"/>
                <a:gd name="connsiteY29" fmla="*/ 416718 h 433387"/>
                <a:gd name="connsiteX30" fmla="*/ 254439 w 566192"/>
                <a:gd name="connsiteY30" fmla="*/ 416718 h 433387"/>
                <a:gd name="connsiteX31" fmla="*/ 142676 w 566192"/>
                <a:gd name="connsiteY31" fmla="*/ 419100 h 433387"/>
                <a:gd name="connsiteX32" fmla="*/ 135542 w 566192"/>
                <a:gd name="connsiteY32" fmla="*/ 419100 h 433387"/>
                <a:gd name="connsiteX33" fmla="*/ 45181 w 566192"/>
                <a:gd name="connsiteY33" fmla="*/ 402431 h 433387"/>
                <a:gd name="connsiteX34" fmla="*/ 11890 w 566192"/>
                <a:gd name="connsiteY34" fmla="*/ 426243 h 433387"/>
                <a:gd name="connsiteX35" fmla="*/ 0 w 566192"/>
                <a:gd name="connsiteY35" fmla="*/ 378618 h 433387"/>
                <a:gd name="connsiteX36" fmla="*/ 2378 w 566192"/>
                <a:gd name="connsiteY36" fmla="*/ 340518 h 433387"/>
                <a:gd name="connsiteX37" fmla="*/ 66582 w 566192"/>
                <a:gd name="connsiteY37" fmla="*/ 340518 h 433387"/>
                <a:gd name="connsiteX38" fmla="*/ 73716 w 566192"/>
                <a:gd name="connsiteY38" fmla="*/ 326231 h 433387"/>
                <a:gd name="connsiteX39" fmla="*/ 78472 w 566192"/>
                <a:gd name="connsiteY39" fmla="*/ 314325 h 433387"/>
                <a:gd name="connsiteX40" fmla="*/ 78472 w 566192"/>
                <a:gd name="connsiteY40" fmla="*/ 311943 h 433387"/>
                <a:gd name="connsiteX41" fmla="*/ 85606 w 566192"/>
                <a:gd name="connsiteY41" fmla="*/ 309562 h 433387"/>
                <a:gd name="connsiteX42" fmla="*/ 90361 w 566192"/>
                <a:gd name="connsiteY42" fmla="*/ 307181 h 433387"/>
                <a:gd name="connsiteX43" fmla="*/ 102251 w 566192"/>
                <a:gd name="connsiteY43" fmla="*/ 292893 h 433387"/>
                <a:gd name="connsiteX44" fmla="*/ 116519 w 566192"/>
                <a:gd name="connsiteY44" fmla="*/ 269081 h 433387"/>
                <a:gd name="connsiteX45" fmla="*/ 114141 w 566192"/>
                <a:gd name="connsiteY45" fmla="*/ 254793 h 433387"/>
                <a:gd name="connsiteX46" fmla="*/ 118897 w 566192"/>
                <a:gd name="connsiteY46" fmla="*/ 242887 h 433387"/>
                <a:gd name="connsiteX47" fmla="*/ 116816 w 566192"/>
                <a:gd name="connsiteY47" fmla="*/ 228302 h 433387"/>
                <a:gd name="connsiteX48" fmla="*/ 116519 w 566192"/>
                <a:gd name="connsiteY48" fmla="*/ 226218 h 433387"/>
                <a:gd name="connsiteX49" fmla="*/ 147432 w 566192"/>
                <a:gd name="connsiteY49" fmla="*/ 226218 h 433387"/>
                <a:gd name="connsiteX50" fmla="*/ 147432 w 566192"/>
                <a:gd name="connsiteY50" fmla="*/ 130968 h 433387"/>
                <a:gd name="connsiteX51" fmla="*/ 156052 w 566192"/>
                <a:gd name="connsiteY51" fmla="*/ 125908 h 433387"/>
                <a:gd name="connsiteX52" fmla="*/ 562861 w 566192"/>
                <a:gd name="connsiteY52" fmla="*/ 102829 h 433387"/>
                <a:gd name="connsiteX53" fmla="*/ 565947 w 566192"/>
                <a:gd name="connsiteY53" fmla="*/ 107156 h 433387"/>
                <a:gd name="connsiteX54" fmla="*/ 566192 w 566192"/>
                <a:gd name="connsiteY54" fmla="*/ 108628 h 433387"/>
                <a:gd name="connsiteX55" fmla="*/ 565947 w 566192"/>
                <a:gd name="connsiteY55" fmla="*/ 107156 h 433387"/>
                <a:gd name="connsiteX56" fmla="*/ 562861 w 566192"/>
                <a:gd name="connsiteY56" fmla="*/ 102829 h 433387"/>
                <a:gd name="connsiteX57" fmla="*/ 516011 w 566192"/>
                <a:gd name="connsiteY57" fmla="*/ 66675 h 433387"/>
                <a:gd name="connsiteX58" fmla="*/ 516011 w 566192"/>
                <a:gd name="connsiteY58" fmla="*/ 66675 h 433387"/>
                <a:gd name="connsiteX59" fmla="*/ 546924 w 566192"/>
                <a:gd name="connsiteY59" fmla="*/ 76200 h 433387"/>
                <a:gd name="connsiteX60" fmla="*/ 546979 w 566192"/>
                <a:gd name="connsiteY60" fmla="*/ 76310 h 433387"/>
                <a:gd name="connsiteX61" fmla="*/ 516011 w 566192"/>
                <a:gd name="connsiteY61" fmla="*/ 66675 h 433387"/>
                <a:gd name="connsiteX62" fmla="*/ 460048 w 566192"/>
                <a:gd name="connsiteY62" fmla="*/ 46167 h 433387"/>
                <a:gd name="connsiteX63" fmla="*/ 473208 w 566192"/>
                <a:gd name="connsiteY63" fmla="*/ 57150 h 433387"/>
                <a:gd name="connsiteX64" fmla="*/ 486151 w 566192"/>
                <a:gd name="connsiteY64" fmla="*/ 60853 h 433387"/>
                <a:gd name="connsiteX65" fmla="*/ 473208 w 566192"/>
                <a:gd name="connsiteY65" fmla="*/ 57150 h 433387"/>
                <a:gd name="connsiteX66" fmla="*/ 460048 w 566192"/>
                <a:gd name="connsiteY66" fmla="*/ 46167 h 433387"/>
                <a:gd name="connsiteX67" fmla="*/ 458940 w 566192"/>
                <a:gd name="connsiteY67" fmla="*/ 45243 h 433387"/>
                <a:gd name="connsiteX68" fmla="*/ 458940 w 566192"/>
                <a:gd name="connsiteY68" fmla="*/ 45243 h 433387"/>
                <a:gd name="connsiteX69" fmla="*/ 458940 w 566192"/>
                <a:gd name="connsiteY69" fmla="*/ 45243 h 433387"/>
                <a:gd name="connsiteX0" fmla="*/ 218770 w 566192"/>
                <a:gd name="connsiteY0" fmla="*/ 0 h 433387"/>
                <a:gd name="connsiteX1" fmla="*/ 175930 w 566192"/>
                <a:gd name="connsiteY1" fmla="*/ 130931 h 433387"/>
                <a:gd name="connsiteX2" fmla="*/ 178345 w 566192"/>
                <a:gd name="connsiteY2" fmla="*/ 133350 h 433387"/>
                <a:gd name="connsiteX3" fmla="*/ 185983 w 566192"/>
                <a:gd name="connsiteY3" fmla="*/ 138281 h 433387"/>
                <a:gd name="connsiteX4" fmla="*/ 178345 w 566192"/>
                <a:gd name="connsiteY4" fmla="*/ 133350 h 433387"/>
                <a:gd name="connsiteX5" fmla="*/ 175930 w 566192"/>
                <a:gd name="connsiteY5" fmla="*/ 130931 h 433387"/>
                <a:gd name="connsiteX6" fmla="*/ 165956 w 566192"/>
                <a:gd name="connsiteY6" fmla="*/ 126192 h 433387"/>
                <a:gd name="connsiteX7" fmla="*/ 166455 w 566192"/>
                <a:gd name="connsiteY7" fmla="*/ 126206 h 433387"/>
                <a:gd name="connsiteX8" fmla="*/ 171804 w 566192"/>
                <a:gd name="connsiteY8" fmla="*/ 127991 h 433387"/>
                <a:gd name="connsiteX9" fmla="*/ 166455 w 566192"/>
                <a:gd name="connsiteY9" fmla="*/ 126206 h 433387"/>
                <a:gd name="connsiteX10" fmla="*/ 165956 w 566192"/>
                <a:gd name="connsiteY10" fmla="*/ 126192 h 433387"/>
                <a:gd name="connsiteX11" fmla="*/ 156052 w 566192"/>
                <a:gd name="connsiteY11" fmla="*/ 125908 h 433387"/>
                <a:gd name="connsiteX12" fmla="*/ 165288 w 566192"/>
                <a:gd name="connsiteY12" fmla="*/ 126172 h 433387"/>
                <a:gd name="connsiteX13" fmla="*/ 407302 w 566192"/>
                <a:gd name="connsiteY13" fmla="*/ 288983 h 433387"/>
                <a:gd name="connsiteX14" fmla="*/ 399492 w 566192"/>
                <a:gd name="connsiteY14" fmla="*/ 292893 h 433387"/>
                <a:gd name="connsiteX15" fmla="*/ 404248 w 566192"/>
                <a:gd name="connsiteY15" fmla="*/ 302418 h 433387"/>
                <a:gd name="connsiteX16" fmla="*/ 404248 w 566192"/>
                <a:gd name="connsiteY16" fmla="*/ 307181 h 433387"/>
                <a:gd name="connsiteX17" fmla="*/ 404248 w 566192"/>
                <a:gd name="connsiteY17" fmla="*/ 309562 h 433387"/>
                <a:gd name="connsiteX18" fmla="*/ 401870 w 566192"/>
                <a:gd name="connsiteY18" fmla="*/ 309562 h 433387"/>
                <a:gd name="connsiteX19" fmla="*/ 399492 w 566192"/>
                <a:gd name="connsiteY19" fmla="*/ 314325 h 433387"/>
                <a:gd name="connsiteX20" fmla="*/ 392358 w 566192"/>
                <a:gd name="connsiteY20" fmla="*/ 323850 h 433387"/>
                <a:gd name="connsiteX21" fmla="*/ 387603 w 566192"/>
                <a:gd name="connsiteY21" fmla="*/ 333375 h 433387"/>
                <a:gd name="connsiteX22" fmla="*/ 382847 w 566192"/>
                <a:gd name="connsiteY22" fmla="*/ 340518 h 433387"/>
                <a:gd name="connsiteX23" fmla="*/ 380469 w 566192"/>
                <a:gd name="connsiteY23" fmla="*/ 350043 h 433387"/>
                <a:gd name="connsiteX24" fmla="*/ 380469 w 566192"/>
                <a:gd name="connsiteY24" fmla="*/ 402431 h 433387"/>
                <a:gd name="connsiteX25" fmla="*/ 380469 w 566192"/>
                <a:gd name="connsiteY25" fmla="*/ 433387 h 433387"/>
                <a:gd name="connsiteX26" fmla="*/ 282974 w 566192"/>
                <a:gd name="connsiteY26" fmla="*/ 433387 h 433387"/>
                <a:gd name="connsiteX27" fmla="*/ 274651 w 566192"/>
                <a:gd name="connsiteY27" fmla="*/ 418802 h 433387"/>
                <a:gd name="connsiteX28" fmla="*/ 273462 w 566192"/>
                <a:gd name="connsiteY28" fmla="*/ 416718 h 433387"/>
                <a:gd name="connsiteX29" fmla="*/ 256817 w 566192"/>
                <a:gd name="connsiteY29" fmla="*/ 416718 h 433387"/>
                <a:gd name="connsiteX30" fmla="*/ 254439 w 566192"/>
                <a:gd name="connsiteY30" fmla="*/ 416718 h 433387"/>
                <a:gd name="connsiteX31" fmla="*/ 142676 w 566192"/>
                <a:gd name="connsiteY31" fmla="*/ 419100 h 433387"/>
                <a:gd name="connsiteX32" fmla="*/ 135542 w 566192"/>
                <a:gd name="connsiteY32" fmla="*/ 419100 h 433387"/>
                <a:gd name="connsiteX33" fmla="*/ 45181 w 566192"/>
                <a:gd name="connsiteY33" fmla="*/ 402431 h 433387"/>
                <a:gd name="connsiteX34" fmla="*/ 11890 w 566192"/>
                <a:gd name="connsiteY34" fmla="*/ 426243 h 433387"/>
                <a:gd name="connsiteX35" fmla="*/ 0 w 566192"/>
                <a:gd name="connsiteY35" fmla="*/ 378618 h 433387"/>
                <a:gd name="connsiteX36" fmla="*/ 2378 w 566192"/>
                <a:gd name="connsiteY36" fmla="*/ 340518 h 433387"/>
                <a:gd name="connsiteX37" fmla="*/ 66582 w 566192"/>
                <a:gd name="connsiteY37" fmla="*/ 340518 h 433387"/>
                <a:gd name="connsiteX38" fmla="*/ 73716 w 566192"/>
                <a:gd name="connsiteY38" fmla="*/ 326231 h 433387"/>
                <a:gd name="connsiteX39" fmla="*/ 78472 w 566192"/>
                <a:gd name="connsiteY39" fmla="*/ 314325 h 433387"/>
                <a:gd name="connsiteX40" fmla="*/ 78472 w 566192"/>
                <a:gd name="connsiteY40" fmla="*/ 311943 h 433387"/>
                <a:gd name="connsiteX41" fmla="*/ 85606 w 566192"/>
                <a:gd name="connsiteY41" fmla="*/ 309562 h 433387"/>
                <a:gd name="connsiteX42" fmla="*/ 90361 w 566192"/>
                <a:gd name="connsiteY42" fmla="*/ 307181 h 433387"/>
                <a:gd name="connsiteX43" fmla="*/ 102251 w 566192"/>
                <a:gd name="connsiteY43" fmla="*/ 292893 h 433387"/>
                <a:gd name="connsiteX44" fmla="*/ 116519 w 566192"/>
                <a:gd name="connsiteY44" fmla="*/ 269081 h 433387"/>
                <a:gd name="connsiteX45" fmla="*/ 114141 w 566192"/>
                <a:gd name="connsiteY45" fmla="*/ 254793 h 433387"/>
                <a:gd name="connsiteX46" fmla="*/ 118897 w 566192"/>
                <a:gd name="connsiteY46" fmla="*/ 242887 h 433387"/>
                <a:gd name="connsiteX47" fmla="*/ 116816 w 566192"/>
                <a:gd name="connsiteY47" fmla="*/ 228302 h 433387"/>
                <a:gd name="connsiteX48" fmla="*/ 116519 w 566192"/>
                <a:gd name="connsiteY48" fmla="*/ 226218 h 433387"/>
                <a:gd name="connsiteX49" fmla="*/ 147432 w 566192"/>
                <a:gd name="connsiteY49" fmla="*/ 226218 h 433387"/>
                <a:gd name="connsiteX50" fmla="*/ 147432 w 566192"/>
                <a:gd name="connsiteY50" fmla="*/ 130968 h 433387"/>
                <a:gd name="connsiteX51" fmla="*/ 156052 w 566192"/>
                <a:gd name="connsiteY51" fmla="*/ 125908 h 433387"/>
                <a:gd name="connsiteX52" fmla="*/ 562861 w 566192"/>
                <a:gd name="connsiteY52" fmla="*/ 102829 h 433387"/>
                <a:gd name="connsiteX53" fmla="*/ 565947 w 566192"/>
                <a:gd name="connsiteY53" fmla="*/ 107156 h 433387"/>
                <a:gd name="connsiteX54" fmla="*/ 566192 w 566192"/>
                <a:gd name="connsiteY54" fmla="*/ 108628 h 433387"/>
                <a:gd name="connsiteX55" fmla="*/ 565947 w 566192"/>
                <a:gd name="connsiteY55" fmla="*/ 107156 h 433387"/>
                <a:gd name="connsiteX56" fmla="*/ 562861 w 566192"/>
                <a:gd name="connsiteY56" fmla="*/ 102829 h 433387"/>
                <a:gd name="connsiteX57" fmla="*/ 516011 w 566192"/>
                <a:gd name="connsiteY57" fmla="*/ 66675 h 433387"/>
                <a:gd name="connsiteX58" fmla="*/ 516011 w 566192"/>
                <a:gd name="connsiteY58" fmla="*/ 66675 h 433387"/>
                <a:gd name="connsiteX59" fmla="*/ 546924 w 566192"/>
                <a:gd name="connsiteY59" fmla="*/ 76200 h 433387"/>
                <a:gd name="connsiteX60" fmla="*/ 546979 w 566192"/>
                <a:gd name="connsiteY60" fmla="*/ 76310 h 433387"/>
                <a:gd name="connsiteX61" fmla="*/ 516011 w 566192"/>
                <a:gd name="connsiteY61" fmla="*/ 66675 h 433387"/>
                <a:gd name="connsiteX62" fmla="*/ 460048 w 566192"/>
                <a:gd name="connsiteY62" fmla="*/ 46167 h 433387"/>
                <a:gd name="connsiteX63" fmla="*/ 473208 w 566192"/>
                <a:gd name="connsiteY63" fmla="*/ 57150 h 433387"/>
                <a:gd name="connsiteX64" fmla="*/ 486151 w 566192"/>
                <a:gd name="connsiteY64" fmla="*/ 60853 h 433387"/>
                <a:gd name="connsiteX65" fmla="*/ 473208 w 566192"/>
                <a:gd name="connsiteY65" fmla="*/ 57150 h 433387"/>
                <a:gd name="connsiteX66" fmla="*/ 460048 w 566192"/>
                <a:gd name="connsiteY66" fmla="*/ 46167 h 433387"/>
                <a:gd name="connsiteX0" fmla="*/ 218770 w 566192"/>
                <a:gd name="connsiteY0" fmla="*/ 0 h 433387"/>
                <a:gd name="connsiteX1" fmla="*/ 175930 w 566192"/>
                <a:gd name="connsiteY1" fmla="*/ 130931 h 433387"/>
                <a:gd name="connsiteX2" fmla="*/ 178345 w 566192"/>
                <a:gd name="connsiteY2" fmla="*/ 133350 h 433387"/>
                <a:gd name="connsiteX3" fmla="*/ 185983 w 566192"/>
                <a:gd name="connsiteY3" fmla="*/ 138281 h 433387"/>
                <a:gd name="connsiteX4" fmla="*/ 178345 w 566192"/>
                <a:gd name="connsiteY4" fmla="*/ 133350 h 433387"/>
                <a:gd name="connsiteX5" fmla="*/ 175930 w 566192"/>
                <a:gd name="connsiteY5" fmla="*/ 130931 h 433387"/>
                <a:gd name="connsiteX6" fmla="*/ 165956 w 566192"/>
                <a:gd name="connsiteY6" fmla="*/ 126192 h 433387"/>
                <a:gd name="connsiteX7" fmla="*/ 166455 w 566192"/>
                <a:gd name="connsiteY7" fmla="*/ 126206 h 433387"/>
                <a:gd name="connsiteX8" fmla="*/ 171804 w 566192"/>
                <a:gd name="connsiteY8" fmla="*/ 127991 h 433387"/>
                <a:gd name="connsiteX9" fmla="*/ 166455 w 566192"/>
                <a:gd name="connsiteY9" fmla="*/ 126206 h 433387"/>
                <a:gd name="connsiteX10" fmla="*/ 165956 w 566192"/>
                <a:gd name="connsiteY10" fmla="*/ 126192 h 433387"/>
                <a:gd name="connsiteX11" fmla="*/ 156052 w 566192"/>
                <a:gd name="connsiteY11" fmla="*/ 125908 h 433387"/>
                <a:gd name="connsiteX12" fmla="*/ 165288 w 566192"/>
                <a:gd name="connsiteY12" fmla="*/ 126172 h 433387"/>
                <a:gd name="connsiteX13" fmla="*/ 407302 w 566192"/>
                <a:gd name="connsiteY13" fmla="*/ 288983 h 433387"/>
                <a:gd name="connsiteX14" fmla="*/ 399492 w 566192"/>
                <a:gd name="connsiteY14" fmla="*/ 292893 h 433387"/>
                <a:gd name="connsiteX15" fmla="*/ 404248 w 566192"/>
                <a:gd name="connsiteY15" fmla="*/ 302418 h 433387"/>
                <a:gd name="connsiteX16" fmla="*/ 404248 w 566192"/>
                <a:gd name="connsiteY16" fmla="*/ 307181 h 433387"/>
                <a:gd name="connsiteX17" fmla="*/ 404248 w 566192"/>
                <a:gd name="connsiteY17" fmla="*/ 309562 h 433387"/>
                <a:gd name="connsiteX18" fmla="*/ 401870 w 566192"/>
                <a:gd name="connsiteY18" fmla="*/ 309562 h 433387"/>
                <a:gd name="connsiteX19" fmla="*/ 399492 w 566192"/>
                <a:gd name="connsiteY19" fmla="*/ 314325 h 433387"/>
                <a:gd name="connsiteX20" fmla="*/ 392358 w 566192"/>
                <a:gd name="connsiteY20" fmla="*/ 323850 h 433387"/>
                <a:gd name="connsiteX21" fmla="*/ 387603 w 566192"/>
                <a:gd name="connsiteY21" fmla="*/ 333375 h 433387"/>
                <a:gd name="connsiteX22" fmla="*/ 382847 w 566192"/>
                <a:gd name="connsiteY22" fmla="*/ 340518 h 433387"/>
                <a:gd name="connsiteX23" fmla="*/ 380469 w 566192"/>
                <a:gd name="connsiteY23" fmla="*/ 350043 h 433387"/>
                <a:gd name="connsiteX24" fmla="*/ 380469 w 566192"/>
                <a:gd name="connsiteY24" fmla="*/ 402431 h 433387"/>
                <a:gd name="connsiteX25" fmla="*/ 380469 w 566192"/>
                <a:gd name="connsiteY25" fmla="*/ 433387 h 433387"/>
                <a:gd name="connsiteX26" fmla="*/ 282974 w 566192"/>
                <a:gd name="connsiteY26" fmla="*/ 433387 h 433387"/>
                <a:gd name="connsiteX27" fmla="*/ 274651 w 566192"/>
                <a:gd name="connsiteY27" fmla="*/ 418802 h 433387"/>
                <a:gd name="connsiteX28" fmla="*/ 273462 w 566192"/>
                <a:gd name="connsiteY28" fmla="*/ 416718 h 433387"/>
                <a:gd name="connsiteX29" fmla="*/ 256817 w 566192"/>
                <a:gd name="connsiteY29" fmla="*/ 416718 h 433387"/>
                <a:gd name="connsiteX30" fmla="*/ 254439 w 566192"/>
                <a:gd name="connsiteY30" fmla="*/ 416718 h 433387"/>
                <a:gd name="connsiteX31" fmla="*/ 142676 w 566192"/>
                <a:gd name="connsiteY31" fmla="*/ 419100 h 433387"/>
                <a:gd name="connsiteX32" fmla="*/ 135542 w 566192"/>
                <a:gd name="connsiteY32" fmla="*/ 419100 h 433387"/>
                <a:gd name="connsiteX33" fmla="*/ 45181 w 566192"/>
                <a:gd name="connsiteY33" fmla="*/ 402431 h 433387"/>
                <a:gd name="connsiteX34" fmla="*/ 11890 w 566192"/>
                <a:gd name="connsiteY34" fmla="*/ 426243 h 433387"/>
                <a:gd name="connsiteX35" fmla="*/ 0 w 566192"/>
                <a:gd name="connsiteY35" fmla="*/ 378618 h 433387"/>
                <a:gd name="connsiteX36" fmla="*/ 2378 w 566192"/>
                <a:gd name="connsiteY36" fmla="*/ 340518 h 433387"/>
                <a:gd name="connsiteX37" fmla="*/ 66582 w 566192"/>
                <a:gd name="connsiteY37" fmla="*/ 340518 h 433387"/>
                <a:gd name="connsiteX38" fmla="*/ 73716 w 566192"/>
                <a:gd name="connsiteY38" fmla="*/ 326231 h 433387"/>
                <a:gd name="connsiteX39" fmla="*/ 78472 w 566192"/>
                <a:gd name="connsiteY39" fmla="*/ 314325 h 433387"/>
                <a:gd name="connsiteX40" fmla="*/ 78472 w 566192"/>
                <a:gd name="connsiteY40" fmla="*/ 311943 h 433387"/>
                <a:gd name="connsiteX41" fmla="*/ 85606 w 566192"/>
                <a:gd name="connsiteY41" fmla="*/ 309562 h 433387"/>
                <a:gd name="connsiteX42" fmla="*/ 90361 w 566192"/>
                <a:gd name="connsiteY42" fmla="*/ 307181 h 433387"/>
                <a:gd name="connsiteX43" fmla="*/ 102251 w 566192"/>
                <a:gd name="connsiteY43" fmla="*/ 292893 h 433387"/>
                <a:gd name="connsiteX44" fmla="*/ 116519 w 566192"/>
                <a:gd name="connsiteY44" fmla="*/ 269081 h 433387"/>
                <a:gd name="connsiteX45" fmla="*/ 114141 w 566192"/>
                <a:gd name="connsiteY45" fmla="*/ 254793 h 433387"/>
                <a:gd name="connsiteX46" fmla="*/ 118897 w 566192"/>
                <a:gd name="connsiteY46" fmla="*/ 242887 h 433387"/>
                <a:gd name="connsiteX47" fmla="*/ 116816 w 566192"/>
                <a:gd name="connsiteY47" fmla="*/ 228302 h 433387"/>
                <a:gd name="connsiteX48" fmla="*/ 116519 w 566192"/>
                <a:gd name="connsiteY48" fmla="*/ 226218 h 433387"/>
                <a:gd name="connsiteX49" fmla="*/ 147432 w 566192"/>
                <a:gd name="connsiteY49" fmla="*/ 226218 h 433387"/>
                <a:gd name="connsiteX50" fmla="*/ 147432 w 566192"/>
                <a:gd name="connsiteY50" fmla="*/ 130968 h 433387"/>
                <a:gd name="connsiteX51" fmla="*/ 156052 w 566192"/>
                <a:gd name="connsiteY51" fmla="*/ 125908 h 433387"/>
                <a:gd name="connsiteX52" fmla="*/ 562861 w 566192"/>
                <a:gd name="connsiteY52" fmla="*/ 102829 h 433387"/>
                <a:gd name="connsiteX53" fmla="*/ 565947 w 566192"/>
                <a:gd name="connsiteY53" fmla="*/ 107156 h 433387"/>
                <a:gd name="connsiteX54" fmla="*/ 566192 w 566192"/>
                <a:gd name="connsiteY54" fmla="*/ 108628 h 433387"/>
                <a:gd name="connsiteX55" fmla="*/ 565947 w 566192"/>
                <a:gd name="connsiteY55" fmla="*/ 107156 h 433387"/>
                <a:gd name="connsiteX56" fmla="*/ 562861 w 566192"/>
                <a:gd name="connsiteY56" fmla="*/ 102829 h 433387"/>
                <a:gd name="connsiteX57" fmla="*/ 516011 w 566192"/>
                <a:gd name="connsiteY57" fmla="*/ 66675 h 433387"/>
                <a:gd name="connsiteX58" fmla="*/ 516011 w 566192"/>
                <a:gd name="connsiteY58" fmla="*/ 66675 h 433387"/>
                <a:gd name="connsiteX59" fmla="*/ 546924 w 566192"/>
                <a:gd name="connsiteY59" fmla="*/ 76200 h 433387"/>
                <a:gd name="connsiteX60" fmla="*/ 546979 w 566192"/>
                <a:gd name="connsiteY60" fmla="*/ 76310 h 433387"/>
                <a:gd name="connsiteX61" fmla="*/ 516011 w 566192"/>
                <a:gd name="connsiteY61" fmla="*/ 66675 h 433387"/>
                <a:gd name="connsiteX62" fmla="*/ 473208 w 566192"/>
                <a:gd name="connsiteY62" fmla="*/ 57150 h 433387"/>
                <a:gd name="connsiteX63" fmla="*/ 473208 w 566192"/>
                <a:gd name="connsiteY63" fmla="*/ 57150 h 433387"/>
                <a:gd name="connsiteX64" fmla="*/ 486151 w 566192"/>
                <a:gd name="connsiteY64" fmla="*/ 60853 h 433387"/>
                <a:gd name="connsiteX65" fmla="*/ 473208 w 566192"/>
                <a:gd name="connsiteY65" fmla="*/ 57150 h 433387"/>
                <a:gd name="connsiteX0" fmla="*/ 218770 w 566192"/>
                <a:gd name="connsiteY0" fmla="*/ 0 h 433387"/>
                <a:gd name="connsiteX1" fmla="*/ 175930 w 566192"/>
                <a:gd name="connsiteY1" fmla="*/ 130931 h 433387"/>
                <a:gd name="connsiteX2" fmla="*/ 178345 w 566192"/>
                <a:gd name="connsiteY2" fmla="*/ 133350 h 433387"/>
                <a:gd name="connsiteX3" fmla="*/ 185983 w 566192"/>
                <a:gd name="connsiteY3" fmla="*/ 138281 h 433387"/>
                <a:gd name="connsiteX4" fmla="*/ 178345 w 566192"/>
                <a:gd name="connsiteY4" fmla="*/ 133350 h 433387"/>
                <a:gd name="connsiteX5" fmla="*/ 175930 w 566192"/>
                <a:gd name="connsiteY5" fmla="*/ 130931 h 433387"/>
                <a:gd name="connsiteX6" fmla="*/ 165956 w 566192"/>
                <a:gd name="connsiteY6" fmla="*/ 126192 h 433387"/>
                <a:gd name="connsiteX7" fmla="*/ 166455 w 566192"/>
                <a:gd name="connsiteY7" fmla="*/ 126206 h 433387"/>
                <a:gd name="connsiteX8" fmla="*/ 171804 w 566192"/>
                <a:gd name="connsiteY8" fmla="*/ 127991 h 433387"/>
                <a:gd name="connsiteX9" fmla="*/ 166455 w 566192"/>
                <a:gd name="connsiteY9" fmla="*/ 126206 h 433387"/>
                <a:gd name="connsiteX10" fmla="*/ 165956 w 566192"/>
                <a:gd name="connsiteY10" fmla="*/ 126192 h 433387"/>
                <a:gd name="connsiteX11" fmla="*/ 156052 w 566192"/>
                <a:gd name="connsiteY11" fmla="*/ 125908 h 433387"/>
                <a:gd name="connsiteX12" fmla="*/ 165288 w 566192"/>
                <a:gd name="connsiteY12" fmla="*/ 126172 h 433387"/>
                <a:gd name="connsiteX13" fmla="*/ 407302 w 566192"/>
                <a:gd name="connsiteY13" fmla="*/ 288983 h 433387"/>
                <a:gd name="connsiteX14" fmla="*/ 399492 w 566192"/>
                <a:gd name="connsiteY14" fmla="*/ 292893 h 433387"/>
                <a:gd name="connsiteX15" fmla="*/ 404248 w 566192"/>
                <a:gd name="connsiteY15" fmla="*/ 302418 h 433387"/>
                <a:gd name="connsiteX16" fmla="*/ 404248 w 566192"/>
                <a:gd name="connsiteY16" fmla="*/ 307181 h 433387"/>
                <a:gd name="connsiteX17" fmla="*/ 404248 w 566192"/>
                <a:gd name="connsiteY17" fmla="*/ 309562 h 433387"/>
                <a:gd name="connsiteX18" fmla="*/ 401870 w 566192"/>
                <a:gd name="connsiteY18" fmla="*/ 309562 h 433387"/>
                <a:gd name="connsiteX19" fmla="*/ 399492 w 566192"/>
                <a:gd name="connsiteY19" fmla="*/ 314325 h 433387"/>
                <a:gd name="connsiteX20" fmla="*/ 392358 w 566192"/>
                <a:gd name="connsiteY20" fmla="*/ 323850 h 433387"/>
                <a:gd name="connsiteX21" fmla="*/ 387603 w 566192"/>
                <a:gd name="connsiteY21" fmla="*/ 333375 h 433387"/>
                <a:gd name="connsiteX22" fmla="*/ 382847 w 566192"/>
                <a:gd name="connsiteY22" fmla="*/ 340518 h 433387"/>
                <a:gd name="connsiteX23" fmla="*/ 380469 w 566192"/>
                <a:gd name="connsiteY23" fmla="*/ 350043 h 433387"/>
                <a:gd name="connsiteX24" fmla="*/ 380469 w 566192"/>
                <a:gd name="connsiteY24" fmla="*/ 402431 h 433387"/>
                <a:gd name="connsiteX25" fmla="*/ 380469 w 566192"/>
                <a:gd name="connsiteY25" fmla="*/ 433387 h 433387"/>
                <a:gd name="connsiteX26" fmla="*/ 282974 w 566192"/>
                <a:gd name="connsiteY26" fmla="*/ 433387 h 433387"/>
                <a:gd name="connsiteX27" fmla="*/ 274651 w 566192"/>
                <a:gd name="connsiteY27" fmla="*/ 418802 h 433387"/>
                <a:gd name="connsiteX28" fmla="*/ 273462 w 566192"/>
                <a:gd name="connsiteY28" fmla="*/ 416718 h 433387"/>
                <a:gd name="connsiteX29" fmla="*/ 256817 w 566192"/>
                <a:gd name="connsiteY29" fmla="*/ 416718 h 433387"/>
                <a:gd name="connsiteX30" fmla="*/ 254439 w 566192"/>
                <a:gd name="connsiteY30" fmla="*/ 416718 h 433387"/>
                <a:gd name="connsiteX31" fmla="*/ 142676 w 566192"/>
                <a:gd name="connsiteY31" fmla="*/ 419100 h 433387"/>
                <a:gd name="connsiteX32" fmla="*/ 135542 w 566192"/>
                <a:gd name="connsiteY32" fmla="*/ 419100 h 433387"/>
                <a:gd name="connsiteX33" fmla="*/ 45181 w 566192"/>
                <a:gd name="connsiteY33" fmla="*/ 402431 h 433387"/>
                <a:gd name="connsiteX34" fmla="*/ 11890 w 566192"/>
                <a:gd name="connsiteY34" fmla="*/ 426243 h 433387"/>
                <a:gd name="connsiteX35" fmla="*/ 0 w 566192"/>
                <a:gd name="connsiteY35" fmla="*/ 378618 h 433387"/>
                <a:gd name="connsiteX36" fmla="*/ 2378 w 566192"/>
                <a:gd name="connsiteY36" fmla="*/ 340518 h 433387"/>
                <a:gd name="connsiteX37" fmla="*/ 66582 w 566192"/>
                <a:gd name="connsiteY37" fmla="*/ 340518 h 433387"/>
                <a:gd name="connsiteX38" fmla="*/ 73716 w 566192"/>
                <a:gd name="connsiteY38" fmla="*/ 326231 h 433387"/>
                <a:gd name="connsiteX39" fmla="*/ 78472 w 566192"/>
                <a:gd name="connsiteY39" fmla="*/ 314325 h 433387"/>
                <a:gd name="connsiteX40" fmla="*/ 78472 w 566192"/>
                <a:gd name="connsiteY40" fmla="*/ 311943 h 433387"/>
                <a:gd name="connsiteX41" fmla="*/ 85606 w 566192"/>
                <a:gd name="connsiteY41" fmla="*/ 309562 h 433387"/>
                <a:gd name="connsiteX42" fmla="*/ 90361 w 566192"/>
                <a:gd name="connsiteY42" fmla="*/ 307181 h 433387"/>
                <a:gd name="connsiteX43" fmla="*/ 102251 w 566192"/>
                <a:gd name="connsiteY43" fmla="*/ 292893 h 433387"/>
                <a:gd name="connsiteX44" fmla="*/ 116519 w 566192"/>
                <a:gd name="connsiteY44" fmla="*/ 269081 h 433387"/>
                <a:gd name="connsiteX45" fmla="*/ 114141 w 566192"/>
                <a:gd name="connsiteY45" fmla="*/ 254793 h 433387"/>
                <a:gd name="connsiteX46" fmla="*/ 118897 w 566192"/>
                <a:gd name="connsiteY46" fmla="*/ 242887 h 433387"/>
                <a:gd name="connsiteX47" fmla="*/ 116816 w 566192"/>
                <a:gd name="connsiteY47" fmla="*/ 228302 h 433387"/>
                <a:gd name="connsiteX48" fmla="*/ 116519 w 566192"/>
                <a:gd name="connsiteY48" fmla="*/ 226218 h 433387"/>
                <a:gd name="connsiteX49" fmla="*/ 147432 w 566192"/>
                <a:gd name="connsiteY49" fmla="*/ 226218 h 433387"/>
                <a:gd name="connsiteX50" fmla="*/ 147432 w 566192"/>
                <a:gd name="connsiteY50" fmla="*/ 130968 h 433387"/>
                <a:gd name="connsiteX51" fmla="*/ 156052 w 566192"/>
                <a:gd name="connsiteY51" fmla="*/ 125908 h 433387"/>
                <a:gd name="connsiteX52" fmla="*/ 562861 w 566192"/>
                <a:gd name="connsiteY52" fmla="*/ 102829 h 433387"/>
                <a:gd name="connsiteX53" fmla="*/ 565947 w 566192"/>
                <a:gd name="connsiteY53" fmla="*/ 107156 h 433387"/>
                <a:gd name="connsiteX54" fmla="*/ 566192 w 566192"/>
                <a:gd name="connsiteY54" fmla="*/ 108628 h 433387"/>
                <a:gd name="connsiteX55" fmla="*/ 565947 w 566192"/>
                <a:gd name="connsiteY55" fmla="*/ 107156 h 433387"/>
                <a:gd name="connsiteX56" fmla="*/ 562861 w 566192"/>
                <a:gd name="connsiteY56" fmla="*/ 102829 h 433387"/>
                <a:gd name="connsiteX57" fmla="*/ 516011 w 566192"/>
                <a:gd name="connsiteY57" fmla="*/ 66675 h 433387"/>
                <a:gd name="connsiteX58" fmla="*/ 516011 w 566192"/>
                <a:gd name="connsiteY58" fmla="*/ 66675 h 433387"/>
                <a:gd name="connsiteX59" fmla="*/ 546924 w 566192"/>
                <a:gd name="connsiteY59" fmla="*/ 76200 h 433387"/>
                <a:gd name="connsiteX60" fmla="*/ 546979 w 566192"/>
                <a:gd name="connsiteY60" fmla="*/ 76310 h 433387"/>
                <a:gd name="connsiteX61" fmla="*/ 516011 w 566192"/>
                <a:gd name="connsiteY61" fmla="*/ 66675 h 433387"/>
                <a:gd name="connsiteX62" fmla="*/ 486151 w 566192"/>
                <a:gd name="connsiteY62" fmla="*/ 60853 h 433387"/>
                <a:gd name="connsiteX63" fmla="*/ 473208 w 566192"/>
                <a:gd name="connsiteY63" fmla="*/ 57150 h 433387"/>
                <a:gd name="connsiteX64" fmla="*/ 486151 w 566192"/>
                <a:gd name="connsiteY64" fmla="*/ 60853 h 433387"/>
                <a:gd name="connsiteX0" fmla="*/ 486151 w 577591"/>
                <a:gd name="connsiteY0" fmla="*/ 3703 h 376237"/>
                <a:gd name="connsiteX1" fmla="*/ 175930 w 577591"/>
                <a:gd name="connsiteY1" fmla="*/ 73781 h 376237"/>
                <a:gd name="connsiteX2" fmla="*/ 178345 w 577591"/>
                <a:gd name="connsiteY2" fmla="*/ 76200 h 376237"/>
                <a:gd name="connsiteX3" fmla="*/ 185983 w 577591"/>
                <a:gd name="connsiteY3" fmla="*/ 81131 h 376237"/>
                <a:gd name="connsiteX4" fmla="*/ 178345 w 577591"/>
                <a:gd name="connsiteY4" fmla="*/ 76200 h 376237"/>
                <a:gd name="connsiteX5" fmla="*/ 175930 w 577591"/>
                <a:gd name="connsiteY5" fmla="*/ 73781 h 376237"/>
                <a:gd name="connsiteX6" fmla="*/ 165956 w 577591"/>
                <a:gd name="connsiteY6" fmla="*/ 69042 h 376237"/>
                <a:gd name="connsiteX7" fmla="*/ 166455 w 577591"/>
                <a:gd name="connsiteY7" fmla="*/ 69056 h 376237"/>
                <a:gd name="connsiteX8" fmla="*/ 171804 w 577591"/>
                <a:gd name="connsiteY8" fmla="*/ 70841 h 376237"/>
                <a:gd name="connsiteX9" fmla="*/ 166455 w 577591"/>
                <a:gd name="connsiteY9" fmla="*/ 69056 h 376237"/>
                <a:gd name="connsiteX10" fmla="*/ 165956 w 577591"/>
                <a:gd name="connsiteY10" fmla="*/ 69042 h 376237"/>
                <a:gd name="connsiteX11" fmla="*/ 156052 w 577591"/>
                <a:gd name="connsiteY11" fmla="*/ 68758 h 376237"/>
                <a:gd name="connsiteX12" fmla="*/ 165288 w 577591"/>
                <a:gd name="connsiteY12" fmla="*/ 69022 h 376237"/>
                <a:gd name="connsiteX13" fmla="*/ 407302 w 577591"/>
                <a:gd name="connsiteY13" fmla="*/ 231833 h 376237"/>
                <a:gd name="connsiteX14" fmla="*/ 399492 w 577591"/>
                <a:gd name="connsiteY14" fmla="*/ 235743 h 376237"/>
                <a:gd name="connsiteX15" fmla="*/ 404248 w 577591"/>
                <a:gd name="connsiteY15" fmla="*/ 245268 h 376237"/>
                <a:gd name="connsiteX16" fmla="*/ 404248 w 577591"/>
                <a:gd name="connsiteY16" fmla="*/ 250031 h 376237"/>
                <a:gd name="connsiteX17" fmla="*/ 404248 w 577591"/>
                <a:gd name="connsiteY17" fmla="*/ 252412 h 376237"/>
                <a:gd name="connsiteX18" fmla="*/ 401870 w 577591"/>
                <a:gd name="connsiteY18" fmla="*/ 252412 h 376237"/>
                <a:gd name="connsiteX19" fmla="*/ 399492 w 577591"/>
                <a:gd name="connsiteY19" fmla="*/ 257175 h 376237"/>
                <a:gd name="connsiteX20" fmla="*/ 392358 w 577591"/>
                <a:gd name="connsiteY20" fmla="*/ 266700 h 376237"/>
                <a:gd name="connsiteX21" fmla="*/ 387603 w 577591"/>
                <a:gd name="connsiteY21" fmla="*/ 276225 h 376237"/>
                <a:gd name="connsiteX22" fmla="*/ 382847 w 577591"/>
                <a:gd name="connsiteY22" fmla="*/ 283368 h 376237"/>
                <a:gd name="connsiteX23" fmla="*/ 380469 w 577591"/>
                <a:gd name="connsiteY23" fmla="*/ 292893 h 376237"/>
                <a:gd name="connsiteX24" fmla="*/ 380469 w 577591"/>
                <a:gd name="connsiteY24" fmla="*/ 345281 h 376237"/>
                <a:gd name="connsiteX25" fmla="*/ 380469 w 577591"/>
                <a:gd name="connsiteY25" fmla="*/ 376237 h 376237"/>
                <a:gd name="connsiteX26" fmla="*/ 282974 w 577591"/>
                <a:gd name="connsiteY26" fmla="*/ 376237 h 376237"/>
                <a:gd name="connsiteX27" fmla="*/ 274651 w 577591"/>
                <a:gd name="connsiteY27" fmla="*/ 361652 h 376237"/>
                <a:gd name="connsiteX28" fmla="*/ 273462 w 577591"/>
                <a:gd name="connsiteY28" fmla="*/ 359568 h 376237"/>
                <a:gd name="connsiteX29" fmla="*/ 256817 w 577591"/>
                <a:gd name="connsiteY29" fmla="*/ 359568 h 376237"/>
                <a:gd name="connsiteX30" fmla="*/ 254439 w 577591"/>
                <a:gd name="connsiteY30" fmla="*/ 359568 h 376237"/>
                <a:gd name="connsiteX31" fmla="*/ 142676 w 577591"/>
                <a:gd name="connsiteY31" fmla="*/ 361950 h 376237"/>
                <a:gd name="connsiteX32" fmla="*/ 135542 w 577591"/>
                <a:gd name="connsiteY32" fmla="*/ 361950 h 376237"/>
                <a:gd name="connsiteX33" fmla="*/ 45181 w 577591"/>
                <a:gd name="connsiteY33" fmla="*/ 345281 h 376237"/>
                <a:gd name="connsiteX34" fmla="*/ 11890 w 577591"/>
                <a:gd name="connsiteY34" fmla="*/ 369093 h 376237"/>
                <a:gd name="connsiteX35" fmla="*/ 0 w 577591"/>
                <a:gd name="connsiteY35" fmla="*/ 321468 h 376237"/>
                <a:gd name="connsiteX36" fmla="*/ 2378 w 577591"/>
                <a:gd name="connsiteY36" fmla="*/ 283368 h 376237"/>
                <a:gd name="connsiteX37" fmla="*/ 66582 w 577591"/>
                <a:gd name="connsiteY37" fmla="*/ 283368 h 376237"/>
                <a:gd name="connsiteX38" fmla="*/ 73716 w 577591"/>
                <a:gd name="connsiteY38" fmla="*/ 269081 h 376237"/>
                <a:gd name="connsiteX39" fmla="*/ 78472 w 577591"/>
                <a:gd name="connsiteY39" fmla="*/ 257175 h 376237"/>
                <a:gd name="connsiteX40" fmla="*/ 78472 w 577591"/>
                <a:gd name="connsiteY40" fmla="*/ 254793 h 376237"/>
                <a:gd name="connsiteX41" fmla="*/ 85606 w 577591"/>
                <a:gd name="connsiteY41" fmla="*/ 252412 h 376237"/>
                <a:gd name="connsiteX42" fmla="*/ 90361 w 577591"/>
                <a:gd name="connsiteY42" fmla="*/ 250031 h 376237"/>
                <a:gd name="connsiteX43" fmla="*/ 102251 w 577591"/>
                <a:gd name="connsiteY43" fmla="*/ 235743 h 376237"/>
                <a:gd name="connsiteX44" fmla="*/ 116519 w 577591"/>
                <a:gd name="connsiteY44" fmla="*/ 211931 h 376237"/>
                <a:gd name="connsiteX45" fmla="*/ 114141 w 577591"/>
                <a:gd name="connsiteY45" fmla="*/ 197643 h 376237"/>
                <a:gd name="connsiteX46" fmla="*/ 118897 w 577591"/>
                <a:gd name="connsiteY46" fmla="*/ 185737 h 376237"/>
                <a:gd name="connsiteX47" fmla="*/ 116816 w 577591"/>
                <a:gd name="connsiteY47" fmla="*/ 171152 h 376237"/>
                <a:gd name="connsiteX48" fmla="*/ 116519 w 577591"/>
                <a:gd name="connsiteY48" fmla="*/ 169068 h 376237"/>
                <a:gd name="connsiteX49" fmla="*/ 147432 w 577591"/>
                <a:gd name="connsiteY49" fmla="*/ 169068 h 376237"/>
                <a:gd name="connsiteX50" fmla="*/ 147432 w 577591"/>
                <a:gd name="connsiteY50" fmla="*/ 73818 h 376237"/>
                <a:gd name="connsiteX51" fmla="*/ 156052 w 577591"/>
                <a:gd name="connsiteY51" fmla="*/ 68758 h 376237"/>
                <a:gd name="connsiteX52" fmla="*/ 562861 w 577591"/>
                <a:gd name="connsiteY52" fmla="*/ 45679 h 376237"/>
                <a:gd name="connsiteX53" fmla="*/ 565947 w 577591"/>
                <a:gd name="connsiteY53" fmla="*/ 50006 h 376237"/>
                <a:gd name="connsiteX54" fmla="*/ 566192 w 577591"/>
                <a:gd name="connsiteY54" fmla="*/ 51478 h 376237"/>
                <a:gd name="connsiteX55" fmla="*/ 565947 w 577591"/>
                <a:gd name="connsiteY55" fmla="*/ 50006 h 376237"/>
                <a:gd name="connsiteX56" fmla="*/ 562861 w 577591"/>
                <a:gd name="connsiteY56" fmla="*/ 45679 h 376237"/>
                <a:gd name="connsiteX57" fmla="*/ 516011 w 577591"/>
                <a:gd name="connsiteY57" fmla="*/ 9525 h 376237"/>
                <a:gd name="connsiteX58" fmla="*/ 516011 w 577591"/>
                <a:gd name="connsiteY58" fmla="*/ 9525 h 376237"/>
                <a:gd name="connsiteX59" fmla="*/ 546924 w 577591"/>
                <a:gd name="connsiteY59" fmla="*/ 19050 h 376237"/>
                <a:gd name="connsiteX60" fmla="*/ 546979 w 577591"/>
                <a:gd name="connsiteY60" fmla="*/ 19160 h 376237"/>
                <a:gd name="connsiteX61" fmla="*/ 516011 w 577591"/>
                <a:gd name="connsiteY61" fmla="*/ 9525 h 376237"/>
                <a:gd name="connsiteX62" fmla="*/ 486151 w 577591"/>
                <a:gd name="connsiteY62" fmla="*/ 3703 h 376237"/>
                <a:gd name="connsiteX63" fmla="*/ 473208 w 577591"/>
                <a:gd name="connsiteY63" fmla="*/ 0 h 376237"/>
                <a:gd name="connsiteX64" fmla="*/ 577591 w 577591"/>
                <a:gd name="connsiteY64" fmla="*/ 95143 h 376237"/>
                <a:gd name="connsiteX0" fmla="*/ 486151 w 566192"/>
                <a:gd name="connsiteY0" fmla="*/ 3703 h 376237"/>
                <a:gd name="connsiteX1" fmla="*/ 175930 w 566192"/>
                <a:gd name="connsiteY1" fmla="*/ 73781 h 376237"/>
                <a:gd name="connsiteX2" fmla="*/ 178345 w 566192"/>
                <a:gd name="connsiteY2" fmla="*/ 76200 h 376237"/>
                <a:gd name="connsiteX3" fmla="*/ 185983 w 566192"/>
                <a:gd name="connsiteY3" fmla="*/ 81131 h 376237"/>
                <a:gd name="connsiteX4" fmla="*/ 178345 w 566192"/>
                <a:gd name="connsiteY4" fmla="*/ 76200 h 376237"/>
                <a:gd name="connsiteX5" fmla="*/ 175930 w 566192"/>
                <a:gd name="connsiteY5" fmla="*/ 73781 h 376237"/>
                <a:gd name="connsiteX6" fmla="*/ 165956 w 566192"/>
                <a:gd name="connsiteY6" fmla="*/ 69042 h 376237"/>
                <a:gd name="connsiteX7" fmla="*/ 166455 w 566192"/>
                <a:gd name="connsiteY7" fmla="*/ 69056 h 376237"/>
                <a:gd name="connsiteX8" fmla="*/ 171804 w 566192"/>
                <a:gd name="connsiteY8" fmla="*/ 70841 h 376237"/>
                <a:gd name="connsiteX9" fmla="*/ 166455 w 566192"/>
                <a:gd name="connsiteY9" fmla="*/ 69056 h 376237"/>
                <a:gd name="connsiteX10" fmla="*/ 165956 w 566192"/>
                <a:gd name="connsiteY10" fmla="*/ 69042 h 376237"/>
                <a:gd name="connsiteX11" fmla="*/ 156052 w 566192"/>
                <a:gd name="connsiteY11" fmla="*/ 68758 h 376237"/>
                <a:gd name="connsiteX12" fmla="*/ 165288 w 566192"/>
                <a:gd name="connsiteY12" fmla="*/ 69022 h 376237"/>
                <a:gd name="connsiteX13" fmla="*/ 407302 w 566192"/>
                <a:gd name="connsiteY13" fmla="*/ 231833 h 376237"/>
                <a:gd name="connsiteX14" fmla="*/ 399492 w 566192"/>
                <a:gd name="connsiteY14" fmla="*/ 235743 h 376237"/>
                <a:gd name="connsiteX15" fmla="*/ 404248 w 566192"/>
                <a:gd name="connsiteY15" fmla="*/ 245268 h 376237"/>
                <a:gd name="connsiteX16" fmla="*/ 404248 w 566192"/>
                <a:gd name="connsiteY16" fmla="*/ 250031 h 376237"/>
                <a:gd name="connsiteX17" fmla="*/ 404248 w 566192"/>
                <a:gd name="connsiteY17" fmla="*/ 252412 h 376237"/>
                <a:gd name="connsiteX18" fmla="*/ 401870 w 566192"/>
                <a:gd name="connsiteY18" fmla="*/ 252412 h 376237"/>
                <a:gd name="connsiteX19" fmla="*/ 399492 w 566192"/>
                <a:gd name="connsiteY19" fmla="*/ 257175 h 376237"/>
                <a:gd name="connsiteX20" fmla="*/ 392358 w 566192"/>
                <a:gd name="connsiteY20" fmla="*/ 266700 h 376237"/>
                <a:gd name="connsiteX21" fmla="*/ 387603 w 566192"/>
                <a:gd name="connsiteY21" fmla="*/ 276225 h 376237"/>
                <a:gd name="connsiteX22" fmla="*/ 382847 w 566192"/>
                <a:gd name="connsiteY22" fmla="*/ 283368 h 376237"/>
                <a:gd name="connsiteX23" fmla="*/ 380469 w 566192"/>
                <a:gd name="connsiteY23" fmla="*/ 292893 h 376237"/>
                <a:gd name="connsiteX24" fmla="*/ 380469 w 566192"/>
                <a:gd name="connsiteY24" fmla="*/ 345281 h 376237"/>
                <a:gd name="connsiteX25" fmla="*/ 380469 w 566192"/>
                <a:gd name="connsiteY25" fmla="*/ 376237 h 376237"/>
                <a:gd name="connsiteX26" fmla="*/ 282974 w 566192"/>
                <a:gd name="connsiteY26" fmla="*/ 376237 h 376237"/>
                <a:gd name="connsiteX27" fmla="*/ 274651 w 566192"/>
                <a:gd name="connsiteY27" fmla="*/ 361652 h 376237"/>
                <a:gd name="connsiteX28" fmla="*/ 273462 w 566192"/>
                <a:gd name="connsiteY28" fmla="*/ 359568 h 376237"/>
                <a:gd name="connsiteX29" fmla="*/ 256817 w 566192"/>
                <a:gd name="connsiteY29" fmla="*/ 359568 h 376237"/>
                <a:gd name="connsiteX30" fmla="*/ 254439 w 566192"/>
                <a:gd name="connsiteY30" fmla="*/ 359568 h 376237"/>
                <a:gd name="connsiteX31" fmla="*/ 142676 w 566192"/>
                <a:gd name="connsiteY31" fmla="*/ 361950 h 376237"/>
                <a:gd name="connsiteX32" fmla="*/ 135542 w 566192"/>
                <a:gd name="connsiteY32" fmla="*/ 361950 h 376237"/>
                <a:gd name="connsiteX33" fmla="*/ 45181 w 566192"/>
                <a:gd name="connsiteY33" fmla="*/ 345281 h 376237"/>
                <a:gd name="connsiteX34" fmla="*/ 11890 w 566192"/>
                <a:gd name="connsiteY34" fmla="*/ 369093 h 376237"/>
                <a:gd name="connsiteX35" fmla="*/ 0 w 566192"/>
                <a:gd name="connsiteY35" fmla="*/ 321468 h 376237"/>
                <a:gd name="connsiteX36" fmla="*/ 2378 w 566192"/>
                <a:gd name="connsiteY36" fmla="*/ 283368 h 376237"/>
                <a:gd name="connsiteX37" fmla="*/ 66582 w 566192"/>
                <a:gd name="connsiteY37" fmla="*/ 283368 h 376237"/>
                <a:gd name="connsiteX38" fmla="*/ 73716 w 566192"/>
                <a:gd name="connsiteY38" fmla="*/ 269081 h 376237"/>
                <a:gd name="connsiteX39" fmla="*/ 78472 w 566192"/>
                <a:gd name="connsiteY39" fmla="*/ 257175 h 376237"/>
                <a:gd name="connsiteX40" fmla="*/ 78472 w 566192"/>
                <a:gd name="connsiteY40" fmla="*/ 254793 h 376237"/>
                <a:gd name="connsiteX41" fmla="*/ 85606 w 566192"/>
                <a:gd name="connsiteY41" fmla="*/ 252412 h 376237"/>
                <a:gd name="connsiteX42" fmla="*/ 90361 w 566192"/>
                <a:gd name="connsiteY42" fmla="*/ 250031 h 376237"/>
                <a:gd name="connsiteX43" fmla="*/ 102251 w 566192"/>
                <a:gd name="connsiteY43" fmla="*/ 235743 h 376237"/>
                <a:gd name="connsiteX44" fmla="*/ 116519 w 566192"/>
                <a:gd name="connsiteY44" fmla="*/ 211931 h 376237"/>
                <a:gd name="connsiteX45" fmla="*/ 114141 w 566192"/>
                <a:gd name="connsiteY45" fmla="*/ 197643 h 376237"/>
                <a:gd name="connsiteX46" fmla="*/ 118897 w 566192"/>
                <a:gd name="connsiteY46" fmla="*/ 185737 h 376237"/>
                <a:gd name="connsiteX47" fmla="*/ 116816 w 566192"/>
                <a:gd name="connsiteY47" fmla="*/ 171152 h 376237"/>
                <a:gd name="connsiteX48" fmla="*/ 116519 w 566192"/>
                <a:gd name="connsiteY48" fmla="*/ 169068 h 376237"/>
                <a:gd name="connsiteX49" fmla="*/ 147432 w 566192"/>
                <a:gd name="connsiteY49" fmla="*/ 169068 h 376237"/>
                <a:gd name="connsiteX50" fmla="*/ 147432 w 566192"/>
                <a:gd name="connsiteY50" fmla="*/ 73818 h 376237"/>
                <a:gd name="connsiteX51" fmla="*/ 156052 w 566192"/>
                <a:gd name="connsiteY51" fmla="*/ 68758 h 376237"/>
                <a:gd name="connsiteX52" fmla="*/ 562861 w 566192"/>
                <a:gd name="connsiteY52" fmla="*/ 45679 h 376237"/>
                <a:gd name="connsiteX53" fmla="*/ 565947 w 566192"/>
                <a:gd name="connsiteY53" fmla="*/ 50006 h 376237"/>
                <a:gd name="connsiteX54" fmla="*/ 566192 w 566192"/>
                <a:gd name="connsiteY54" fmla="*/ 51478 h 376237"/>
                <a:gd name="connsiteX55" fmla="*/ 565947 w 566192"/>
                <a:gd name="connsiteY55" fmla="*/ 50006 h 376237"/>
                <a:gd name="connsiteX56" fmla="*/ 562861 w 566192"/>
                <a:gd name="connsiteY56" fmla="*/ 45679 h 376237"/>
                <a:gd name="connsiteX57" fmla="*/ 516011 w 566192"/>
                <a:gd name="connsiteY57" fmla="*/ 9525 h 376237"/>
                <a:gd name="connsiteX58" fmla="*/ 516011 w 566192"/>
                <a:gd name="connsiteY58" fmla="*/ 9525 h 376237"/>
                <a:gd name="connsiteX59" fmla="*/ 546924 w 566192"/>
                <a:gd name="connsiteY59" fmla="*/ 19050 h 376237"/>
                <a:gd name="connsiteX60" fmla="*/ 546979 w 566192"/>
                <a:gd name="connsiteY60" fmla="*/ 19160 h 376237"/>
                <a:gd name="connsiteX61" fmla="*/ 516011 w 566192"/>
                <a:gd name="connsiteY61" fmla="*/ 9525 h 376237"/>
                <a:gd name="connsiteX62" fmla="*/ 486151 w 566192"/>
                <a:gd name="connsiteY62" fmla="*/ 3703 h 376237"/>
                <a:gd name="connsiteX63" fmla="*/ 473208 w 566192"/>
                <a:gd name="connsiteY63" fmla="*/ 0 h 376237"/>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2861 w 566192"/>
                <a:gd name="connsiteY52" fmla="*/ 41976 h 372534"/>
                <a:gd name="connsiteX53" fmla="*/ 565947 w 566192"/>
                <a:gd name="connsiteY53" fmla="*/ 46303 h 372534"/>
                <a:gd name="connsiteX54" fmla="*/ 566192 w 566192"/>
                <a:gd name="connsiteY54" fmla="*/ 47775 h 372534"/>
                <a:gd name="connsiteX55" fmla="*/ 565947 w 566192"/>
                <a:gd name="connsiteY55" fmla="*/ 46303 h 372534"/>
                <a:gd name="connsiteX56" fmla="*/ 562861 w 566192"/>
                <a:gd name="connsiteY56" fmla="*/ 41976 h 372534"/>
                <a:gd name="connsiteX57" fmla="*/ 516011 w 566192"/>
                <a:gd name="connsiteY57" fmla="*/ 5822 h 372534"/>
                <a:gd name="connsiteX58" fmla="*/ 516011 w 566192"/>
                <a:gd name="connsiteY58" fmla="*/ 5822 h 372534"/>
                <a:gd name="connsiteX59" fmla="*/ 546924 w 566192"/>
                <a:gd name="connsiteY59" fmla="*/ 15347 h 372534"/>
                <a:gd name="connsiteX60" fmla="*/ 546979 w 566192"/>
                <a:gd name="connsiteY60" fmla="*/ 15457 h 372534"/>
                <a:gd name="connsiteX61" fmla="*/ 516011 w 566192"/>
                <a:gd name="connsiteY61" fmla="*/ 5822 h 372534"/>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2861 w 566192"/>
                <a:gd name="connsiteY52" fmla="*/ 41976 h 372534"/>
                <a:gd name="connsiteX53" fmla="*/ 565947 w 566192"/>
                <a:gd name="connsiteY53" fmla="*/ 46303 h 372534"/>
                <a:gd name="connsiteX54" fmla="*/ 566192 w 566192"/>
                <a:gd name="connsiteY54" fmla="*/ 47775 h 372534"/>
                <a:gd name="connsiteX55" fmla="*/ 565947 w 566192"/>
                <a:gd name="connsiteY55" fmla="*/ 46303 h 372534"/>
                <a:gd name="connsiteX56" fmla="*/ 562861 w 566192"/>
                <a:gd name="connsiteY56" fmla="*/ 41976 h 372534"/>
                <a:gd name="connsiteX57" fmla="*/ 546979 w 566192"/>
                <a:gd name="connsiteY57" fmla="*/ 15457 h 372534"/>
                <a:gd name="connsiteX58" fmla="*/ 516011 w 566192"/>
                <a:gd name="connsiteY58" fmla="*/ 5822 h 372534"/>
                <a:gd name="connsiteX59" fmla="*/ 546924 w 566192"/>
                <a:gd name="connsiteY59" fmla="*/ 15347 h 372534"/>
                <a:gd name="connsiteX60" fmla="*/ 546979 w 566192"/>
                <a:gd name="connsiteY60" fmla="*/ 15457 h 372534"/>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2861 w 566192"/>
                <a:gd name="connsiteY52" fmla="*/ 41976 h 372534"/>
                <a:gd name="connsiteX53" fmla="*/ 565947 w 566192"/>
                <a:gd name="connsiteY53" fmla="*/ 46303 h 372534"/>
                <a:gd name="connsiteX54" fmla="*/ 566192 w 566192"/>
                <a:gd name="connsiteY54" fmla="*/ 47775 h 372534"/>
                <a:gd name="connsiteX55" fmla="*/ 565947 w 566192"/>
                <a:gd name="connsiteY55" fmla="*/ 46303 h 372534"/>
                <a:gd name="connsiteX56" fmla="*/ 562861 w 566192"/>
                <a:gd name="connsiteY56" fmla="*/ 41976 h 372534"/>
                <a:gd name="connsiteX57" fmla="*/ 546924 w 566192"/>
                <a:gd name="connsiteY57" fmla="*/ 15347 h 372534"/>
                <a:gd name="connsiteX58" fmla="*/ 516011 w 566192"/>
                <a:gd name="connsiteY58" fmla="*/ 5822 h 372534"/>
                <a:gd name="connsiteX59" fmla="*/ 546924 w 566192"/>
                <a:gd name="connsiteY59" fmla="*/ 15347 h 372534"/>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2861 w 566192"/>
                <a:gd name="connsiteY52" fmla="*/ 41976 h 372534"/>
                <a:gd name="connsiteX53" fmla="*/ 565947 w 566192"/>
                <a:gd name="connsiteY53" fmla="*/ 46303 h 372534"/>
                <a:gd name="connsiteX54" fmla="*/ 566192 w 566192"/>
                <a:gd name="connsiteY54" fmla="*/ 47775 h 372534"/>
                <a:gd name="connsiteX55" fmla="*/ 565947 w 566192"/>
                <a:gd name="connsiteY55" fmla="*/ 46303 h 372534"/>
                <a:gd name="connsiteX56" fmla="*/ 562861 w 566192"/>
                <a:gd name="connsiteY56" fmla="*/ 41976 h 372534"/>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5947 w 566192"/>
                <a:gd name="connsiteY52" fmla="*/ 46303 h 372534"/>
                <a:gd name="connsiteX53" fmla="*/ 565947 w 566192"/>
                <a:gd name="connsiteY53" fmla="*/ 46303 h 372534"/>
                <a:gd name="connsiteX54" fmla="*/ 566192 w 566192"/>
                <a:gd name="connsiteY54" fmla="*/ 47775 h 372534"/>
                <a:gd name="connsiteX55" fmla="*/ 565947 w 566192"/>
                <a:gd name="connsiteY55" fmla="*/ 46303 h 372534"/>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6192 w 566192"/>
                <a:gd name="connsiteY52" fmla="*/ 47775 h 372534"/>
                <a:gd name="connsiteX53" fmla="*/ 565947 w 566192"/>
                <a:gd name="connsiteY53" fmla="*/ 46303 h 372534"/>
                <a:gd name="connsiteX54" fmla="*/ 566192 w 566192"/>
                <a:gd name="connsiteY54" fmla="*/ 47775 h 372534"/>
                <a:gd name="connsiteX0" fmla="*/ 486151 w 486151"/>
                <a:gd name="connsiteY0" fmla="*/ 0 h 372534"/>
                <a:gd name="connsiteX1" fmla="*/ 175930 w 486151"/>
                <a:gd name="connsiteY1" fmla="*/ 70078 h 372534"/>
                <a:gd name="connsiteX2" fmla="*/ 178345 w 486151"/>
                <a:gd name="connsiteY2" fmla="*/ 72497 h 372534"/>
                <a:gd name="connsiteX3" fmla="*/ 185983 w 486151"/>
                <a:gd name="connsiteY3" fmla="*/ 77428 h 372534"/>
                <a:gd name="connsiteX4" fmla="*/ 178345 w 486151"/>
                <a:gd name="connsiteY4" fmla="*/ 72497 h 372534"/>
                <a:gd name="connsiteX5" fmla="*/ 175930 w 486151"/>
                <a:gd name="connsiteY5" fmla="*/ 70078 h 372534"/>
                <a:gd name="connsiteX6" fmla="*/ 165956 w 486151"/>
                <a:gd name="connsiteY6" fmla="*/ 65339 h 372534"/>
                <a:gd name="connsiteX7" fmla="*/ 166455 w 486151"/>
                <a:gd name="connsiteY7" fmla="*/ 65353 h 372534"/>
                <a:gd name="connsiteX8" fmla="*/ 171804 w 486151"/>
                <a:gd name="connsiteY8" fmla="*/ 67138 h 372534"/>
                <a:gd name="connsiteX9" fmla="*/ 166455 w 486151"/>
                <a:gd name="connsiteY9" fmla="*/ 65353 h 372534"/>
                <a:gd name="connsiteX10" fmla="*/ 165956 w 486151"/>
                <a:gd name="connsiteY10" fmla="*/ 65339 h 372534"/>
                <a:gd name="connsiteX11" fmla="*/ 156052 w 486151"/>
                <a:gd name="connsiteY11" fmla="*/ 65055 h 372534"/>
                <a:gd name="connsiteX12" fmla="*/ 165288 w 486151"/>
                <a:gd name="connsiteY12" fmla="*/ 65319 h 372534"/>
                <a:gd name="connsiteX13" fmla="*/ 407302 w 486151"/>
                <a:gd name="connsiteY13" fmla="*/ 228130 h 372534"/>
                <a:gd name="connsiteX14" fmla="*/ 399492 w 486151"/>
                <a:gd name="connsiteY14" fmla="*/ 232040 h 372534"/>
                <a:gd name="connsiteX15" fmla="*/ 404248 w 486151"/>
                <a:gd name="connsiteY15" fmla="*/ 241565 h 372534"/>
                <a:gd name="connsiteX16" fmla="*/ 404248 w 486151"/>
                <a:gd name="connsiteY16" fmla="*/ 246328 h 372534"/>
                <a:gd name="connsiteX17" fmla="*/ 404248 w 486151"/>
                <a:gd name="connsiteY17" fmla="*/ 248709 h 372534"/>
                <a:gd name="connsiteX18" fmla="*/ 401870 w 486151"/>
                <a:gd name="connsiteY18" fmla="*/ 248709 h 372534"/>
                <a:gd name="connsiteX19" fmla="*/ 399492 w 486151"/>
                <a:gd name="connsiteY19" fmla="*/ 253472 h 372534"/>
                <a:gd name="connsiteX20" fmla="*/ 392358 w 486151"/>
                <a:gd name="connsiteY20" fmla="*/ 262997 h 372534"/>
                <a:gd name="connsiteX21" fmla="*/ 387603 w 486151"/>
                <a:gd name="connsiteY21" fmla="*/ 272522 h 372534"/>
                <a:gd name="connsiteX22" fmla="*/ 382847 w 486151"/>
                <a:gd name="connsiteY22" fmla="*/ 279665 h 372534"/>
                <a:gd name="connsiteX23" fmla="*/ 380469 w 486151"/>
                <a:gd name="connsiteY23" fmla="*/ 289190 h 372534"/>
                <a:gd name="connsiteX24" fmla="*/ 380469 w 486151"/>
                <a:gd name="connsiteY24" fmla="*/ 341578 h 372534"/>
                <a:gd name="connsiteX25" fmla="*/ 380469 w 486151"/>
                <a:gd name="connsiteY25" fmla="*/ 372534 h 372534"/>
                <a:gd name="connsiteX26" fmla="*/ 282974 w 486151"/>
                <a:gd name="connsiteY26" fmla="*/ 372534 h 372534"/>
                <a:gd name="connsiteX27" fmla="*/ 274651 w 486151"/>
                <a:gd name="connsiteY27" fmla="*/ 357949 h 372534"/>
                <a:gd name="connsiteX28" fmla="*/ 273462 w 486151"/>
                <a:gd name="connsiteY28" fmla="*/ 355865 h 372534"/>
                <a:gd name="connsiteX29" fmla="*/ 256817 w 486151"/>
                <a:gd name="connsiteY29" fmla="*/ 355865 h 372534"/>
                <a:gd name="connsiteX30" fmla="*/ 254439 w 486151"/>
                <a:gd name="connsiteY30" fmla="*/ 355865 h 372534"/>
                <a:gd name="connsiteX31" fmla="*/ 142676 w 486151"/>
                <a:gd name="connsiteY31" fmla="*/ 358247 h 372534"/>
                <a:gd name="connsiteX32" fmla="*/ 135542 w 486151"/>
                <a:gd name="connsiteY32" fmla="*/ 358247 h 372534"/>
                <a:gd name="connsiteX33" fmla="*/ 45181 w 486151"/>
                <a:gd name="connsiteY33" fmla="*/ 341578 h 372534"/>
                <a:gd name="connsiteX34" fmla="*/ 11890 w 486151"/>
                <a:gd name="connsiteY34" fmla="*/ 365390 h 372534"/>
                <a:gd name="connsiteX35" fmla="*/ 0 w 486151"/>
                <a:gd name="connsiteY35" fmla="*/ 317765 h 372534"/>
                <a:gd name="connsiteX36" fmla="*/ 2378 w 486151"/>
                <a:gd name="connsiteY36" fmla="*/ 279665 h 372534"/>
                <a:gd name="connsiteX37" fmla="*/ 66582 w 486151"/>
                <a:gd name="connsiteY37" fmla="*/ 279665 h 372534"/>
                <a:gd name="connsiteX38" fmla="*/ 73716 w 486151"/>
                <a:gd name="connsiteY38" fmla="*/ 265378 h 372534"/>
                <a:gd name="connsiteX39" fmla="*/ 78472 w 486151"/>
                <a:gd name="connsiteY39" fmla="*/ 253472 h 372534"/>
                <a:gd name="connsiteX40" fmla="*/ 78472 w 486151"/>
                <a:gd name="connsiteY40" fmla="*/ 251090 h 372534"/>
                <a:gd name="connsiteX41" fmla="*/ 85606 w 486151"/>
                <a:gd name="connsiteY41" fmla="*/ 248709 h 372534"/>
                <a:gd name="connsiteX42" fmla="*/ 90361 w 486151"/>
                <a:gd name="connsiteY42" fmla="*/ 246328 h 372534"/>
                <a:gd name="connsiteX43" fmla="*/ 102251 w 486151"/>
                <a:gd name="connsiteY43" fmla="*/ 232040 h 372534"/>
                <a:gd name="connsiteX44" fmla="*/ 116519 w 486151"/>
                <a:gd name="connsiteY44" fmla="*/ 208228 h 372534"/>
                <a:gd name="connsiteX45" fmla="*/ 114141 w 486151"/>
                <a:gd name="connsiteY45" fmla="*/ 193940 h 372534"/>
                <a:gd name="connsiteX46" fmla="*/ 118897 w 486151"/>
                <a:gd name="connsiteY46" fmla="*/ 182034 h 372534"/>
                <a:gd name="connsiteX47" fmla="*/ 116816 w 486151"/>
                <a:gd name="connsiteY47" fmla="*/ 167449 h 372534"/>
                <a:gd name="connsiteX48" fmla="*/ 116519 w 486151"/>
                <a:gd name="connsiteY48" fmla="*/ 165365 h 372534"/>
                <a:gd name="connsiteX49" fmla="*/ 147432 w 486151"/>
                <a:gd name="connsiteY49" fmla="*/ 165365 h 372534"/>
                <a:gd name="connsiteX50" fmla="*/ 147432 w 486151"/>
                <a:gd name="connsiteY50" fmla="*/ 70115 h 372534"/>
                <a:gd name="connsiteX51" fmla="*/ 156052 w 486151"/>
                <a:gd name="connsiteY51" fmla="*/ 65055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51" h="372534">
                  <a:moveTo>
                    <a:pt x="486151" y="0"/>
                  </a:moveTo>
                  <a:close/>
                  <a:moveTo>
                    <a:pt x="175930" y="70078"/>
                  </a:moveTo>
                  <a:lnTo>
                    <a:pt x="178345" y="72497"/>
                  </a:lnTo>
                  <a:cubicBezTo>
                    <a:pt x="178345" y="73849"/>
                    <a:pt x="182181" y="75970"/>
                    <a:pt x="185983" y="77428"/>
                  </a:cubicBezTo>
                  <a:cubicBezTo>
                    <a:pt x="182182" y="75971"/>
                    <a:pt x="178345" y="73850"/>
                    <a:pt x="178345" y="72497"/>
                  </a:cubicBezTo>
                  <a:lnTo>
                    <a:pt x="175930" y="70078"/>
                  </a:lnTo>
                  <a:close/>
                  <a:moveTo>
                    <a:pt x="165956" y="65339"/>
                  </a:moveTo>
                  <a:cubicBezTo>
                    <a:pt x="166120" y="65352"/>
                    <a:pt x="166287" y="65353"/>
                    <a:pt x="166455" y="65353"/>
                  </a:cubicBezTo>
                  <a:lnTo>
                    <a:pt x="171804" y="67138"/>
                  </a:lnTo>
                  <a:lnTo>
                    <a:pt x="166455" y="65353"/>
                  </a:lnTo>
                  <a:cubicBezTo>
                    <a:pt x="166287" y="65353"/>
                    <a:pt x="166120" y="65352"/>
                    <a:pt x="165956" y="65339"/>
                  </a:cubicBezTo>
                  <a:close/>
                  <a:moveTo>
                    <a:pt x="156052" y="65055"/>
                  </a:moveTo>
                  <a:cubicBezTo>
                    <a:pt x="158501" y="64783"/>
                    <a:pt x="161199" y="65259"/>
                    <a:pt x="165288" y="65319"/>
                  </a:cubicBezTo>
                  <a:lnTo>
                    <a:pt x="407302" y="228130"/>
                  </a:lnTo>
                  <a:lnTo>
                    <a:pt x="399492" y="232040"/>
                  </a:lnTo>
                  <a:cubicBezTo>
                    <a:pt x="399492" y="234422"/>
                    <a:pt x="401870" y="239184"/>
                    <a:pt x="404248" y="241565"/>
                  </a:cubicBezTo>
                  <a:lnTo>
                    <a:pt x="404248" y="246328"/>
                  </a:lnTo>
                  <a:lnTo>
                    <a:pt x="404248" y="248709"/>
                  </a:lnTo>
                  <a:lnTo>
                    <a:pt x="401870" y="248709"/>
                  </a:lnTo>
                  <a:lnTo>
                    <a:pt x="399492" y="253472"/>
                  </a:lnTo>
                  <a:cubicBezTo>
                    <a:pt x="397114" y="258234"/>
                    <a:pt x="394736" y="260615"/>
                    <a:pt x="392358" y="262997"/>
                  </a:cubicBezTo>
                  <a:cubicBezTo>
                    <a:pt x="389980" y="267759"/>
                    <a:pt x="387603" y="270140"/>
                    <a:pt x="387603" y="272522"/>
                  </a:cubicBezTo>
                  <a:cubicBezTo>
                    <a:pt x="385225" y="274903"/>
                    <a:pt x="382847" y="277284"/>
                    <a:pt x="382847" y="279665"/>
                  </a:cubicBezTo>
                  <a:lnTo>
                    <a:pt x="380469" y="289190"/>
                  </a:lnTo>
                  <a:lnTo>
                    <a:pt x="380469" y="341578"/>
                  </a:lnTo>
                  <a:lnTo>
                    <a:pt x="380469" y="372534"/>
                  </a:lnTo>
                  <a:lnTo>
                    <a:pt x="282974" y="372534"/>
                  </a:lnTo>
                  <a:lnTo>
                    <a:pt x="274651" y="357949"/>
                  </a:lnTo>
                  <a:lnTo>
                    <a:pt x="273462" y="355865"/>
                  </a:lnTo>
                  <a:lnTo>
                    <a:pt x="256817" y="355865"/>
                  </a:lnTo>
                  <a:lnTo>
                    <a:pt x="254439" y="355865"/>
                  </a:lnTo>
                  <a:lnTo>
                    <a:pt x="142676" y="358247"/>
                  </a:lnTo>
                  <a:lnTo>
                    <a:pt x="135542" y="358247"/>
                  </a:lnTo>
                  <a:cubicBezTo>
                    <a:pt x="109385" y="332053"/>
                    <a:pt x="78472" y="327290"/>
                    <a:pt x="45181" y="341578"/>
                  </a:cubicBezTo>
                  <a:cubicBezTo>
                    <a:pt x="33291" y="346340"/>
                    <a:pt x="23779" y="358247"/>
                    <a:pt x="11890" y="365390"/>
                  </a:cubicBezTo>
                  <a:lnTo>
                    <a:pt x="0" y="317765"/>
                  </a:lnTo>
                  <a:lnTo>
                    <a:pt x="2378" y="279665"/>
                  </a:lnTo>
                  <a:lnTo>
                    <a:pt x="66582" y="279665"/>
                  </a:lnTo>
                  <a:cubicBezTo>
                    <a:pt x="71338" y="272522"/>
                    <a:pt x="71338" y="270140"/>
                    <a:pt x="73716" y="265378"/>
                  </a:cubicBezTo>
                  <a:lnTo>
                    <a:pt x="78472" y="253472"/>
                  </a:lnTo>
                  <a:lnTo>
                    <a:pt x="78472" y="251090"/>
                  </a:lnTo>
                  <a:cubicBezTo>
                    <a:pt x="80850" y="251090"/>
                    <a:pt x="83228" y="251090"/>
                    <a:pt x="85606" y="248709"/>
                  </a:cubicBezTo>
                  <a:lnTo>
                    <a:pt x="90361" y="246328"/>
                  </a:lnTo>
                  <a:cubicBezTo>
                    <a:pt x="95117" y="243947"/>
                    <a:pt x="102251" y="236803"/>
                    <a:pt x="102251" y="232040"/>
                  </a:cubicBezTo>
                  <a:cubicBezTo>
                    <a:pt x="107007" y="222515"/>
                    <a:pt x="118897" y="220134"/>
                    <a:pt x="116519" y="208228"/>
                  </a:cubicBezTo>
                  <a:cubicBezTo>
                    <a:pt x="116519" y="203465"/>
                    <a:pt x="114141" y="201084"/>
                    <a:pt x="114141" y="193940"/>
                  </a:cubicBezTo>
                  <a:cubicBezTo>
                    <a:pt x="114141" y="191559"/>
                    <a:pt x="118897" y="189178"/>
                    <a:pt x="118897" y="182034"/>
                  </a:cubicBezTo>
                  <a:lnTo>
                    <a:pt x="116816" y="167449"/>
                  </a:lnTo>
                  <a:lnTo>
                    <a:pt x="116519" y="165365"/>
                  </a:lnTo>
                  <a:lnTo>
                    <a:pt x="147432" y="165365"/>
                  </a:lnTo>
                  <a:lnTo>
                    <a:pt x="147432" y="70115"/>
                  </a:lnTo>
                  <a:cubicBezTo>
                    <a:pt x="150999" y="66544"/>
                    <a:pt x="153377" y="65353"/>
                    <a:pt x="156052" y="6505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94" name="SCREVEN"/>
            <p:cNvSpPr>
              <a:spLocks/>
            </p:cNvSpPr>
            <p:nvPr/>
          </p:nvSpPr>
          <p:spPr bwMode="auto">
            <a:xfrm>
              <a:off x="5878513" y="3067050"/>
              <a:ext cx="466235" cy="631825"/>
            </a:xfrm>
            <a:custGeom>
              <a:avLst/>
              <a:gdLst>
                <a:gd name="T0" fmla="*/ 122 w 197"/>
                <a:gd name="T1" fmla="*/ 0 h 265"/>
                <a:gd name="T2" fmla="*/ 123 w 197"/>
                <a:gd name="T3" fmla="*/ 1 h 265"/>
                <a:gd name="T4" fmla="*/ 136 w 197"/>
                <a:gd name="T5" fmla="*/ 7 h 265"/>
                <a:gd name="T6" fmla="*/ 144 w 197"/>
                <a:gd name="T7" fmla="*/ 14 h 265"/>
                <a:gd name="T8" fmla="*/ 147 w 197"/>
                <a:gd name="T9" fmla="*/ 21 h 265"/>
                <a:gd name="T10" fmla="*/ 154 w 197"/>
                <a:gd name="T11" fmla="*/ 38 h 265"/>
                <a:gd name="T12" fmla="*/ 147 w 197"/>
                <a:gd name="T13" fmla="*/ 45 h 265"/>
                <a:gd name="T14" fmla="*/ 151 w 197"/>
                <a:gd name="T15" fmla="*/ 55 h 265"/>
                <a:gd name="T16" fmla="*/ 159 w 197"/>
                <a:gd name="T17" fmla="*/ 70 h 265"/>
                <a:gd name="T18" fmla="*/ 166 w 197"/>
                <a:gd name="T19" fmla="*/ 77 h 265"/>
                <a:gd name="T20" fmla="*/ 167 w 197"/>
                <a:gd name="T21" fmla="*/ 77 h 265"/>
                <a:gd name="T22" fmla="*/ 167 w 197"/>
                <a:gd name="T23" fmla="*/ 77 h 265"/>
                <a:gd name="T24" fmla="*/ 161 w 197"/>
                <a:gd name="T25" fmla="*/ 87 h 265"/>
                <a:gd name="T26" fmla="*/ 170 w 197"/>
                <a:gd name="T27" fmla="*/ 90 h 265"/>
                <a:gd name="T28" fmla="*/ 170 w 197"/>
                <a:gd name="T29" fmla="*/ 99 h 265"/>
                <a:gd name="T30" fmla="*/ 175 w 197"/>
                <a:gd name="T31" fmla="*/ 102 h 265"/>
                <a:gd name="T32" fmla="*/ 183 w 197"/>
                <a:gd name="T33" fmla="*/ 111 h 265"/>
                <a:gd name="T34" fmla="*/ 184 w 197"/>
                <a:gd name="T35" fmla="*/ 119 h 265"/>
                <a:gd name="T36" fmla="*/ 184 w 197"/>
                <a:gd name="T37" fmla="*/ 134 h 265"/>
                <a:gd name="T38" fmla="*/ 189 w 197"/>
                <a:gd name="T39" fmla="*/ 147 h 265"/>
                <a:gd name="T40" fmla="*/ 189 w 197"/>
                <a:gd name="T41" fmla="*/ 151 h 265"/>
                <a:gd name="T42" fmla="*/ 190 w 197"/>
                <a:gd name="T43" fmla="*/ 152 h 265"/>
                <a:gd name="T44" fmla="*/ 187 w 197"/>
                <a:gd name="T45" fmla="*/ 166 h 265"/>
                <a:gd name="T46" fmla="*/ 190 w 197"/>
                <a:gd name="T47" fmla="*/ 177 h 265"/>
                <a:gd name="T48" fmla="*/ 191 w 197"/>
                <a:gd name="T49" fmla="*/ 192 h 265"/>
                <a:gd name="T50" fmla="*/ 195 w 197"/>
                <a:gd name="T51" fmla="*/ 200 h 265"/>
                <a:gd name="T52" fmla="*/ 187 w 197"/>
                <a:gd name="T53" fmla="*/ 209 h 265"/>
                <a:gd name="T54" fmla="*/ 192 w 197"/>
                <a:gd name="T55" fmla="*/ 219 h 265"/>
                <a:gd name="T56" fmla="*/ 192 w 197"/>
                <a:gd name="T57" fmla="*/ 219 h 265"/>
                <a:gd name="T58" fmla="*/ 159 w 197"/>
                <a:gd name="T59" fmla="*/ 240 h 265"/>
                <a:gd name="T60" fmla="*/ 159 w 197"/>
                <a:gd name="T61" fmla="*/ 240 h 265"/>
                <a:gd name="T62" fmla="*/ 159 w 197"/>
                <a:gd name="T63" fmla="*/ 240 h 265"/>
                <a:gd name="T64" fmla="*/ 155 w 197"/>
                <a:gd name="T65" fmla="*/ 243 h 265"/>
                <a:gd name="T66" fmla="*/ 147 w 197"/>
                <a:gd name="T67" fmla="*/ 249 h 265"/>
                <a:gd name="T68" fmla="*/ 137 w 197"/>
                <a:gd name="T69" fmla="*/ 258 h 265"/>
                <a:gd name="T70" fmla="*/ 132 w 197"/>
                <a:gd name="T71" fmla="*/ 265 h 265"/>
                <a:gd name="T72" fmla="*/ 132 w 197"/>
                <a:gd name="T73" fmla="*/ 265 h 265"/>
                <a:gd name="T74" fmla="*/ 123 w 197"/>
                <a:gd name="T75" fmla="*/ 259 h 265"/>
                <a:gd name="T76" fmla="*/ 118 w 197"/>
                <a:gd name="T77" fmla="*/ 255 h 265"/>
                <a:gd name="T78" fmla="*/ 108 w 197"/>
                <a:gd name="T79" fmla="*/ 253 h 265"/>
                <a:gd name="T80" fmla="*/ 80 w 197"/>
                <a:gd name="T81" fmla="*/ 238 h 265"/>
                <a:gd name="T82" fmla="*/ 52 w 197"/>
                <a:gd name="T83" fmla="*/ 215 h 265"/>
                <a:gd name="T84" fmla="*/ 35 w 197"/>
                <a:gd name="T85" fmla="*/ 201 h 265"/>
                <a:gd name="T86" fmla="*/ 25 w 197"/>
                <a:gd name="T87" fmla="*/ 188 h 265"/>
                <a:gd name="T88" fmla="*/ 12 w 197"/>
                <a:gd name="T89" fmla="*/ 187 h 265"/>
                <a:gd name="T90" fmla="*/ 9 w 197"/>
                <a:gd name="T91" fmla="*/ 187 h 265"/>
                <a:gd name="T92" fmla="*/ 9 w 197"/>
                <a:gd name="T93" fmla="*/ 187 h 265"/>
                <a:gd name="T94" fmla="*/ 6 w 197"/>
                <a:gd name="T95" fmla="*/ 183 h 265"/>
                <a:gd name="T96" fmla="*/ 4 w 197"/>
                <a:gd name="T97" fmla="*/ 180 h 265"/>
                <a:gd name="T98" fmla="*/ 2 w 197"/>
                <a:gd name="T99" fmla="*/ 178 h 265"/>
                <a:gd name="T100" fmla="*/ 1 w 197"/>
                <a:gd name="T101" fmla="*/ 177 h 265"/>
                <a:gd name="T102" fmla="*/ 1 w 197"/>
                <a:gd name="T103" fmla="*/ 176 h 265"/>
                <a:gd name="T104" fmla="*/ 0 w 197"/>
                <a:gd name="T105" fmla="*/ 173 h 265"/>
                <a:gd name="T106" fmla="*/ 43 w 197"/>
                <a:gd name="T107" fmla="*/ 59 h 265"/>
                <a:gd name="T108" fmla="*/ 43 w 197"/>
                <a:gd name="T109" fmla="*/ 59 h 265"/>
                <a:gd name="T110" fmla="*/ 122 w 197"/>
                <a:gd name="T111" fmla="*/ 0 h 265"/>
                <a:gd name="connsiteX0" fmla="*/ 6193 w 9921"/>
                <a:gd name="connsiteY0" fmla="*/ 0 h 10000"/>
                <a:gd name="connsiteX1" fmla="*/ 6244 w 9921"/>
                <a:gd name="connsiteY1" fmla="*/ 38 h 10000"/>
                <a:gd name="connsiteX2" fmla="*/ 6904 w 9921"/>
                <a:gd name="connsiteY2" fmla="*/ 264 h 10000"/>
                <a:gd name="connsiteX3" fmla="*/ 7310 w 9921"/>
                <a:gd name="connsiteY3" fmla="*/ 528 h 10000"/>
                <a:gd name="connsiteX4" fmla="*/ 7462 w 9921"/>
                <a:gd name="connsiteY4" fmla="*/ 792 h 10000"/>
                <a:gd name="connsiteX5" fmla="*/ 7817 w 9921"/>
                <a:gd name="connsiteY5" fmla="*/ 1434 h 10000"/>
                <a:gd name="connsiteX6" fmla="*/ 7462 w 9921"/>
                <a:gd name="connsiteY6" fmla="*/ 1698 h 10000"/>
                <a:gd name="connsiteX7" fmla="*/ 7665 w 9921"/>
                <a:gd name="connsiteY7" fmla="*/ 2075 h 10000"/>
                <a:gd name="connsiteX8" fmla="*/ 8071 w 9921"/>
                <a:gd name="connsiteY8" fmla="*/ 2642 h 10000"/>
                <a:gd name="connsiteX9" fmla="*/ 8426 w 9921"/>
                <a:gd name="connsiteY9" fmla="*/ 2906 h 10000"/>
                <a:gd name="connsiteX10" fmla="*/ 8477 w 9921"/>
                <a:gd name="connsiteY10" fmla="*/ 2906 h 10000"/>
                <a:gd name="connsiteX11" fmla="*/ 8477 w 9921"/>
                <a:gd name="connsiteY11" fmla="*/ 2906 h 10000"/>
                <a:gd name="connsiteX12" fmla="*/ 8173 w 9921"/>
                <a:gd name="connsiteY12" fmla="*/ 3283 h 10000"/>
                <a:gd name="connsiteX13" fmla="*/ 8629 w 9921"/>
                <a:gd name="connsiteY13" fmla="*/ 3396 h 10000"/>
                <a:gd name="connsiteX14" fmla="*/ 8629 w 9921"/>
                <a:gd name="connsiteY14" fmla="*/ 3736 h 10000"/>
                <a:gd name="connsiteX15" fmla="*/ 8883 w 9921"/>
                <a:gd name="connsiteY15" fmla="*/ 3849 h 10000"/>
                <a:gd name="connsiteX16" fmla="*/ 9289 w 9921"/>
                <a:gd name="connsiteY16" fmla="*/ 4189 h 10000"/>
                <a:gd name="connsiteX17" fmla="*/ 9340 w 9921"/>
                <a:gd name="connsiteY17" fmla="*/ 4491 h 10000"/>
                <a:gd name="connsiteX18" fmla="*/ 9340 w 9921"/>
                <a:gd name="connsiteY18" fmla="*/ 5057 h 10000"/>
                <a:gd name="connsiteX19" fmla="*/ 9594 w 9921"/>
                <a:gd name="connsiteY19" fmla="*/ 5547 h 10000"/>
                <a:gd name="connsiteX20" fmla="*/ 9594 w 9921"/>
                <a:gd name="connsiteY20" fmla="*/ 5698 h 10000"/>
                <a:gd name="connsiteX21" fmla="*/ 9492 w 9921"/>
                <a:gd name="connsiteY21" fmla="*/ 6264 h 10000"/>
                <a:gd name="connsiteX22" fmla="*/ 9645 w 9921"/>
                <a:gd name="connsiteY22" fmla="*/ 6679 h 10000"/>
                <a:gd name="connsiteX23" fmla="*/ 9695 w 9921"/>
                <a:gd name="connsiteY23" fmla="*/ 7245 h 10000"/>
                <a:gd name="connsiteX24" fmla="*/ 9898 w 9921"/>
                <a:gd name="connsiteY24" fmla="*/ 7547 h 10000"/>
                <a:gd name="connsiteX25" fmla="*/ 9492 w 9921"/>
                <a:gd name="connsiteY25" fmla="*/ 7887 h 10000"/>
                <a:gd name="connsiteX26" fmla="*/ 9746 w 9921"/>
                <a:gd name="connsiteY26" fmla="*/ 8264 h 10000"/>
                <a:gd name="connsiteX27" fmla="*/ 9746 w 9921"/>
                <a:gd name="connsiteY27" fmla="*/ 8264 h 10000"/>
                <a:gd name="connsiteX28" fmla="*/ 8071 w 9921"/>
                <a:gd name="connsiteY28" fmla="*/ 9057 h 10000"/>
                <a:gd name="connsiteX29" fmla="*/ 8071 w 9921"/>
                <a:gd name="connsiteY29" fmla="*/ 9057 h 10000"/>
                <a:gd name="connsiteX30" fmla="*/ 8071 w 9921"/>
                <a:gd name="connsiteY30" fmla="*/ 9057 h 10000"/>
                <a:gd name="connsiteX31" fmla="*/ 7868 w 9921"/>
                <a:gd name="connsiteY31" fmla="*/ 9170 h 10000"/>
                <a:gd name="connsiteX32" fmla="*/ 7462 w 9921"/>
                <a:gd name="connsiteY32" fmla="*/ 9396 h 10000"/>
                <a:gd name="connsiteX33" fmla="*/ 6954 w 9921"/>
                <a:gd name="connsiteY33" fmla="*/ 9736 h 10000"/>
                <a:gd name="connsiteX34" fmla="*/ 6701 w 9921"/>
                <a:gd name="connsiteY34" fmla="*/ 10000 h 10000"/>
                <a:gd name="connsiteX35" fmla="*/ 6701 w 9921"/>
                <a:gd name="connsiteY35" fmla="*/ 10000 h 10000"/>
                <a:gd name="connsiteX36" fmla="*/ 6244 w 9921"/>
                <a:gd name="connsiteY36" fmla="*/ 9774 h 10000"/>
                <a:gd name="connsiteX37" fmla="*/ 5990 w 9921"/>
                <a:gd name="connsiteY37" fmla="*/ 9623 h 10000"/>
                <a:gd name="connsiteX38" fmla="*/ 5482 w 9921"/>
                <a:gd name="connsiteY38" fmla="*/ 9547 h 10000"/>
                <a:gd name="connsiteX39" fmla="*/ 4061 w 9921"/>
                <a:gd name="connsiteY39" fmla="*/ 8981 h 10000"/>
                <a:gd name="connsiteX40" fmla="*/ 2640 w 9921"/>
                <a:gd name="connsiteY40" fmla="*/ 8113 h 10000"/>
                <a:gd name="connsiteX41" fmla="*/ 1777 w 9921"/>
                <a:gd name="connsiteY41" fmla="*/ 7585 h 10000"/>
                <a:gd name="connsiteX42" fmla="*/ 1269 w 9921"/>
                <a:gd name="connsiteY42" fmla="*/ 7094 h 10000"/>
                <a:gd name="connsiteX43" fmla="*/ 609 w 9921"/>
                <a:gd name="connsiteY43" fmla="*/ 7057 h 10000"/>
                <a:gd name="connsiteX44" fmla="*/ 457 w 9921"/>
                <a:gd name="connsiteY44" fmla="*/ 7057 h 10000"/>
                <a:gd name="connsiteX45" fmla="*/ 457 w 9921"/>
                <a:gd name="connsiteY45" fmla="*/ 7057 h 10000"/>
                <a:gd name="connsiteX46" fmla="*/ 305 w 9921"/>
                <a:gd name="connsiteY46" fmla="*/ 6906 h 10000"/>
                <a:gd name="connsiteX47" fmla="*/ 203 w 9921"/>
                <a:gd name="connsiteY47" fmla="*/ 6792 h 10000"/>
                <a:gd name="connsiteX48" fmla="*/ 102 w 9921"/>
                <a:gd name="connsiteY48" fmla="*/ 6717 h 10000"/>
                <a:gd name="connsiteX49" fmla="*/ 51 w 9921"/>
                <a:gd name="connsiteY49" fmla="*/ 6679 h 10000"/>
                <a:gd name="connsiteX50" fmla="*/ 51 w 9921"/>
                <a:gd name="connsiteY50" fmla="*/ 6642 h 10000"/>
                <a:gd name="connsiteX51" fmla="*/ 0 w 9921"/>
                <a:gd name="connsiteY51" fmla="*/ 6528 h 10000"/>
                <a:gd name="connsiteX52" fmla="*/ 2183 w 9921"/>
                <a:gd name="connsiteY52" fmla="*/ 2226 h 10000"/>
                <a:gd name="connsiteX53" fmla="*/ 2183 w 9921"/>
                <a:gd name="connsiteY53" fmla="*/ 2226 h 10000"/>
                <a:gd name="connsiteX54" fmla="*/ 6193 w 9921"/>
                <a:gd name="connsiteY54" fmla="*/ 0 h 10000"/>
                <a:gd name="connsiteX0" fmla="*/ 6242 w 10001"/>
                <a:gd name="connsiteY0" fmla="*/ 0 h 10000"/>
                <a:gd name="connsiteX1" fmla="*/ 6294 w 10001"/>
                <a:gd name="connsiteY1" fmla="*/ 38 h 10000"/>
                <a:gd name="connsiteX2" fmla="*/ 6959 w 10001"/>
                <a:gd name="connsiteY2" fmla="*/ 264 h 10000"/>
                <a:gd name="connsiteX3" fmla="*/ 7368 w 10001"/>
                <a:gd name="connsiteY3" fmla="*/ 528 h 10000"/>
                <a:gd name="connsiteX4" fmla="*/ 7521 w 10001"/>
                <a:gd name="connsiteY4" fmla="*/ 792 h 10000"/>
                <a:gd name="connsiteX5" fmla="*/ 7879 w 10001"/>
                <a:gd name="connsiteY5" fmla="*/ 1434 h 10000"/>
                <a:gd name="connsiteX6" fmla="*/ 7521 w 10001"/>
                <a:gd name="connsiteY6" fmla="*/ 1698 h 10000"/>
                <a:gd name="connsiteX7" fmla="*/ 7726 w 10001"/>
                <a:gd name="connsiteY7" fmla="*/ 2075 h 10000"/>
                <a:gd name="connsiteX8" fmla="*/ 8135 w 10001"/>
                <a:gd name="connsiteY8" fmla="*/ 2642 h 10000"/>
                <a:gd name="connsiteX9" fmla="*/ 8493 w 10001"/>
                <a:gd name="connsiteY9" fmla="*/ 2906 h 10000"/>
                <a:gd name="connsiteX10" fmla="*/ 8545 w 10001"/>
                <a:gd name="connsiteY10" fmla="*/ 2906 h 10000"/>
                <a:gd name="connsiteX11" fmla="*/ 8545 w 10001"/>
                <a:gd name="connsiteY11" fmla="*/ 2906 h 10000"/>
                <a:gd name="connsiteX12" fmla="*/ 8238 w 10001"/>
                <a:gd name="connsiteY12" fmla="*/ 3283 h 10000"/>
                <a:gd name="connsiteX13" fmla="*/ 8698 w 10001"/>
                <a:gd name="connsiteY13" fmla="*/ 3396 h 10000"/>
                <a:gd name="connsiteX14" fmla="*/ 8698 w 10001"/>
                <a:gd name="connsiteY14" fmla="*/ 3736 h 10000"/>
                <a:gd name="connsiteX15" fmla="*/ 8954 w 10001"/>
                <a:gd name="connsiteY15" fmla="*/ 3849 h 10000"/>
                <a:gd name="connsiteX16" fmla="*/ 9414 w 10001"/>
                <a:gd name="connsiteY16" fmla="*/ 4491 h 10000"/>
                <a:gd name="connsiteX17" fmla="*/ 9414 w 10001"/>
                <a:gd name="connsiteY17" fmla="*/ 5057 h 10000"/>
                <a:gd name="connsiteX18" fmla="*/ 9670 w 10001"/>
                <a:gd name="connsiteY18" fmla="*/ 5547 h 10000"/>
                <a:gd name="connsiteX19" fmla="*/ 9670 w 10001"/>
                <a:gd name="connsiteY19" fmla="*/ 5698 h 10000"/>
                <a:gd name="connsiteX20" fmla="*/ 9568 w 10001"/>
                <a:gd name="connsiteY20" fmla="*/ 6264 h 10000"/>
                <a:gd name="connsiteX21" fmla="*/ 9722 w 10001"/>
                <a:gd name="connsiteY21" fmla="*/ 6679 h 10000"/>
                <a:gd name="connsiteX22" fmla="*/ 9772 w 10001"/>
                <a:gd name="connsiteY22" fmla="*/ 7245 h 10000"/>
                <a:gd name="connsiteX23" fmla="*/ 9977 w 10001"/>
                <a:gd name="connsiteY23" fmla="*/ 7547 h 10000"/>
                <a:gd name="connsiteX24" fmla="*/ 9568 w 10001"/>
                <a:gd name="connsiteY24" fmla="*/ 7887 h 10000"/>
                <a:gd name="connsiteX25" fmla="*/ 9824 w 10001"/>
                <a:gd name="connsiteY25" fmla="*/ 8264 h 10000"/>
                <a:gd name="connsiteX26" fmla="*/ 9824 w 10001"/>
                <a:gd name="connsiteY26" fmla="*/ 8264 h 10000"/>
                <a:gd name="connsiteX27" fmla="*/ 8135 w 10001"/>
                <a:gd name="connsiteY27" fmla="*/ 9057 h 10000"/>
                <a:gd name="connsiteX28" fmla="*/ 8135 w 10001"/>
                <a:gd name="connsiteY28" fmla="*/ 9057 h 10000"/>
                <a:gd name="connsiteX29" fmla="*/ 8135 w 10001"/>
                <a:gd name="connsiteY29" fmla="*/ 9057 h 10000"/>
                <a:gd name="connsiteX30" fmla="*/ 7931 w 10001"/>
                <a:gd name="connsiteY30" fmla="*/ 9170 h 10000"/>
                <a:gd name="connsiteX31" fmla="*/ 7521 w 10001"/>
                <a:gd name="connsiteY31" fmla="*/ 9396 h 10000"/>
                <a:gd name="connsiteX32" fmla="*/ 7009 w 10001"/>
                <a:gd name="connsiteY32" fmla="*/ 9736 h 10000"/>
                <a:gd name="connsiteX33" fmla="*/ 6754 w 10001"/>
                <a:gd name="connsiteY33" fmla="*/ 10000 h 10000"/>
                <a:gd name="connsiteX34" fmla="*/ 6754 w 10001"/>
                <a:gd name="connsiteY34" fmla="*/ 10000 h 10000"/>
                <a:gd name="connsiteX35" fmla="*/ 6294 w 10001"/>
                <a:gd name="connsiteY35" fmla="*/ 9774 h 10000"/>
                <a:gd name="connsiteX36" fmla="*/ 6038 w 10001"/>
                <a:gd name="connsiteY36" fmla="*/ 9623 h 10000"/>
                <a:gd name="connsiteX37" fmla="*/ 5526 w 10001"/>
                <a:gd name="connsiteY37" fmla="*/ 9547 h 10000"/>
                <a:gd name="connsiteX38" fmla="*/ 4093 w 10001"/>
                <a:gd name="connsiteY38" fmla="*/ 8981 h 10000"/>
                <a:gd name="connsiteX39" fmla="*/ 2661 w 10001"/>
                <a:gd name="connsiteY39" fmla="*/ 8113 h 10000"/>
                <a:gd name="connsiteX40" fmla="*/ 1791 w 10001"/>
                <a:gd name="connsiteY40" fmla="*/ 7585 h 10000"/>
                <a:gd name="connsiteX41" fmla="*/ 1279 w 10001"/>
                <a:gd name="connsiteY41" fmla="*/ 7094 h 10000"/>
                <a:gd name="connsiteX42" fmla="*/ 614 w 10001"/>
                <a:gd name="connsiteY42" fmla="*/ 7057 h 10000"/>
                <a:gd name="connsiteX43" fmla="*/ 461 w 10001"/>
                <a:gd name="connsiteY43" fmla="*/ 7057 h 10000"/>
                <a:gd name="connsiteX44" fmla="*/ 461 w 10001"/>
                <a:gd name="connsiteY44" fmla="*/ 7057 h 10000"/>
                <a:gd name="connsiteX45" fmla="*/ 307 w 10001"/>
                <a:gd name="connsiteY45" fmla="*/ 6906 h 10000"/>
                <a:gd name="connsiteX46" fmla="*/ 205 w 10001"/>
                <a:gd name="connsiteY46" fmla="*/ 6792 h 10000"/>
                <a:gd name="connsiteX47" fmla="*/ 103 w 10001"/>
                <a:gd name="connsiteY47" fmla="*/ 6717 h 10000"/>
                <a:gd name="connsiteX48" fmla="*/ 51 w 10001"/>
                <a:gd name="connsiteY48" fmla="*/ 6679 h 10000"/>
                <a:gd name="connsiteX49" fmla="*/ 51 w 10001"/>
                <a:gd name="connsiteY49" fmla="*/ 6642 h 10000"/>
                <a:gd name="connsiteX50" fmla="*/ 0 w 10001"/>
                <a:gd name="connsiteY50" fmla="*/ 6528 h 10000"/>
                <a:gd name="connsiteX51" fmla="*/ 2200 w 10001"/>
                <a:gd name="connsiteY51" fmla="*/ 2226 h 10000"/>
                <a:gd name="connsiteX52" fmla="*/ 2200 w 10001"/>
                <a:gd name="connsiteY52" fmla="*/ 2226 h 10000"/>
                <a:gd name="connsiteX53" fmla="*/ 6242 w 10001"/>
                <a:gd name="connsiteY53" fmla="*/ 0 h 10000"/>
                <a:gd name="connsiteX0" fmla="*/ 6242 w 10001"/>
                <a:gd name="connsiteY0" fmla="*/ 0 h 10000"/>
                <a:gd name="connsiteX1" fmla="*/ 6294 w 10001"/>
                <a:gd name="connsiteY1" fmla="*/ 38 h 10000"/>
                <a:gd name="connsiteX2" fmla="*/ 6959 w 10001"/>
                <a:gd name="connsiteY2" fmla="*/ 264 h 10000"/>
                <a:gd name="connsiteX3" fmla="*/ 7368 w 10001"/>
                <a:gd name="connsiteY3" fmla="*/ 528 h 10000"/>
                <a:gd name="connsiteX4" fmla="*/ 7521 w 10001"/>
                <a:gd name="connsiteY4" fmla="*/ 792 h 10000"/>
                <a:gd name="connsiteX5" fmla="*/ 7879 w 10001"/>
                <a:gd name="connsiteY5" fmla="*/ 1434 h 10000"/>
                <a:gd name="connsiteX6" fmla="*/ 7521 w 10001"/>
                <a:gd name="connsiteY6" fmla="*/ 1698 h 10000"/>
                <a:gd name="connsiteX7" fmla="*/ 7726 w 10001"/>
                <a:gd name="connsiteY7" fmla="*/ 2075 h 10000"/>
                <a:gd name="connsiteX8" fmla="*/ 8135 w 10001"/>
                <a:gd name="connsiteY8" fmla="*/ 2642 h 10000"/>
                <a:gd name="connsiteX9" fmla="*/ 8493 w 10001"/>
                <a:gd name="connsiteY9" fmla="*/ 2906 h 10000"/>
                <a:gd name="connsiteX10" fmla="*/ 8545 w 10001"/>
                <a:gd name="connsiteY10" fmla="*/ 2906 h 10000"/>
                <a:gd name="connsiteX11" fmla="*/ 8545 w 10001"/>
                <a:gd name="connsiteY11" fmla="*/ 2906 h 10000"/>
                <a:gd name="connsiteX12" fmla="*/ 8238 w 10001"/>
                <a:gd name="connsiteY12" fmla="*/ 3283 h 10000"/>
                <a:gd name="connsiteX13" fmla="*/ 8698 w 10001"/>
                <a:gd name="connsiteY13" fmla="*/ 3396 h 10000"/>
                <a:gd name="connsiteX14" fmla="*/ 8954 w 10001"/>
                <a:gd name="connsiteY14" fmla="*/ 3849 h 10000"/>
                <a:gd name="connsiteX15" fmla="*/ 9414 w 10001"/>
                <a:gd name="connsiteY15" fmla="*/ 4491 h 10000"/>
                <a:gd name="connsiteX16" fmla="*/ 9414 w 10001"/>
                <a:gd name="connsiteY16" fmla="*/ 5057 h 10000"/>
                <a:gd name="connsiteX17" fmla="*/ 9670 w 10001"/>
                <a:gd name="connsiteY17" fmla="*/ 5547 h 10000"/>
                <a:gd name="connsiteX18" fmla="*/ 9670 w 10001"/>
                <a:gd name="connsiteY18" fmla="*/ 5698 h 10000"/>
                <a:gd name="connsiteX19" fmla="*/ 9568 w 10001"/>
                <a:gd name="connsiteY19" fmla="*/ 6264 h 10000"/>
                <a:gd name="connsiteX20" fmla="*/ 9722 w 10001"/>
                <a:gd name="connsiteY20" fmla="*/ 6679 h 10000"/>
                <a:gd name="connsiteX21" fmla="*/ 9772 w 10001"/>
                <a:gd name="connsiteY21" fmla="*/ 7245 h 10000"/>
                <a:gd name="connsiteX22" fmla="*/ 9977 w 10001"/>
                <a:gd name="connsiteY22" fmla="*/ 7547 h 10000"/>
                <a:gd name="connsiteX23" fmla="*/ 9568 w 10001"/>
                <a:gd name="connsiteY23" fmla="*/ 7887 h 10000"/>
                <a:gd name="connsiteX24" fmla="*/ 9824 w 10001"/>
                <a:gd name="connsiteY24" fmla="*/ 8264 h 10000"/>
                <a:gd name="connsiteX25" fmla="*/ 9824 w 10001"/>
                <a:gd name="connsiteY25" fmla="*/ 8264 h 10000"/>
                <a:gd name="connsiteX26" fmla="*/ 8135 w 10001"/>
                <a:gd name="connsiteY26" fmla="*/ 9057 h 10000"/>
                <a:gd name="connsiteX27" fmla="*/ 8135 w 10001"/>
                <a:gd name="connsiteY27" fmla="*/ 9057 h 10000"/>
                <a:gd name="connsiteX28" fmla="*/ 8135 w 10001"/>
                <a:gd name="connsiteY28" fmla="*/ 9057 h 10000"/>
                <a:gd name="connsiteX29" fmla="*/ 7931 w 10001"/>
                <a:gd name="connsiteY29" fmla="*/ 9170 h 10000"/>
                <a:gd name="connsiteX30" fmla="*/ 7521 w 10001"/>
                <a:gd name="connsiteY30" fmla="*/ 9396 h 10000"/>
                <a:gd name="connsiteX31" fmla="*/ 7009 w 10001"/>
                <a:gd name="connsiteY31" fmla="*/ 9736 h 10000"/>
                <a:gd name="connsiteX32" fmla="*/ 6754 w 10001"/>
                <a:gd name="connsiteY32" fmla="*/ 10000 h 10000"/>
                <a:gd name="connsiteX33" fmla="*/ 6754 w 10001"/>
                <a:gd name="connsiteY33" fmla="*/ 10000 h 10000"/>
                <a:gd name="connsiteX34" fmla="*/ 6294 w 10001"/>
                <a:gd name="connsiteY34" fmla="*/ 9774 h 10000"/>
                <a:gd name="connsiteX35" fmla="*/ 6038 w 10001"/>
                <a:gd name="connsiteY35" fmla="*/ 9623 h 10000"/>
                <a:gd name="connsiteX36" fmla="*/ 5526 w 10001"/>
                <a:gd name="connsiteY36" fmla="*/ 9547 h 10000"/>
                <a:gd name="connsiteX37" fmla="*/ 4093 w 10001"/>
                <a:gd name="connsiteY37" fmla="*/ 8981 h 10000"/>
                <a:gd name="connsiteX38" fmla="*/ 2661 w 10001"/>
                <a:gd name="connsiteY38" fmla="*/ 8113 h 10000"/>
                <a:gd name="connsiteX39" fmla="*/ 1791 w 10001"/>
                <a:gd name="connsiteY39" fmla="*/ 7585 h 10000"/>
                <a:gd name="connsiteX40" fmla="*/ 1279 w 10001"/>
                <a:gd name="connsiteY40" fmla="*/ 7094 h 10000"/>
                <a:gd name="connsiteX41" fmla="*/ 614 w 10001"/>
                <a:gd name="connsiteY41" fmla="*/ 7057 h 10000"/>
                <a:gd name="connsiteX42" fmla="*/ 461 w 10001"/>
                <a:gd name="connsiteY42" fmla="*/ 7057 h 10000"/>
                <a:gd name="connsiteX43" fmla="*/ 461 w 10001"/>
                <a:gd name="connsiteY43" fmla="*/ 7057 h 10000"/>
                <a:gd name="connsiteX44" fmla="*/ 307 w 10001"/>
                <a:gd name="connsiteY44" fmla="*/ 6906 h 10000"/>
                <a:gd name="connsiteX45" fmla="*/ 205 w 10001"/>
                <a:gd name="connsiteY45" fmla="*/ 6792 h 10000"/>
                <a:gd name="connsiteX46" fmla="*/ 103 w 10001"/>
                <a:gd name="connsiteY46" fmla="*/ 6717 h 10000"/>
                <a:gd name="connsiteX47" fmla="*/ 51 w 10001"/>
                <a:gd name="connsiteY47" fmla="*/ 6679 h 10000"/>
                <a:gd name="connsiteX48" fmla="*/ 51 w 10001"/>
                <a:gd name="connsiteY48" fmla="*/ 6642 h 10000"/>
                <a:gd name="connsiteX49" fmla="*/ 0 w 10001"/>
                <a:gd name="connsiteY49" fmla="*/ 6528 h 10000"/>
                <a:gd name="connsiteX50" fmla="*/ 2200 w 10001"/>
                <a:gd name="connsiteY50" fmla="*/ 2226 h 10000"/>
                <a:gd name="connsiteX51" fmla="*/ 2200 w 10001"/>
                <a:gd name="connsiteY51" fmla="*/ 2226 h 10000"/>
                <a:gd name="connsiteX52" fmla="*/ 6242 w 10001"/>
                <a:gd name="connsiteY52" fmla="*/ 0 h 10000"/>
                <a:gd name="connsiteX0" fmla="*/ 6242 w 10001"/>
                <a:gd name="connsiteY0" fmla="*/ 0 h 10000"/>
                <a:gd name="connsiteX1" fmla="*/ 6294 w 10001"/>
                <a:gd name="connsiteY1" fmla="*/ 38 h 10000"/>
                <a:gd name="connsiteX2" fmla="*/ 6959 w 10001"/>
                <a:gd name="connsiteY2" fmla="*/ 264 h 10000"/>
                <a:gd name="connsiteX3" fmla="*/ 7368 w 10001"/>
                <a:gd name="connsiteY3" fmla="*/ 528 h 10000"/>
                <a:gd name="connsiteX4" fmla="*/ 7521 w 10001"/>
                <a:gd name="connsiteY4" fmla="*/ 792 h 10000"/>
                <a:gd name="connsiteX5" fmla="*/ 7879 w 10001"/>
                <a:gd name="connsiteY5" fmla="*/ 1434 h 10000"/>
                <a:gd name="connsiteX6" fmla="*/ 7521 w 10001"/>
                <a:gd name="connsiteY6" fmla="*/ 1698 h 10000"/>
                <a:gd name="connsiteX7" fmla="*/ 7726 w 10001"/>
                <a:gd name="connsiteY7" fmla="*/ 2075 h 10000"/>
                <a:gd name="connsiteX8" fmla="*/ 8135 w 10001"/>
                <a:gd name="connsiteY8" fmla="*/ 2642 h 10000"/>
                <a:gd name="connsiteX9" fmla="*/ 8493 w 10001"/>
                <a:gd name="connsiteY9" fmla="*/ 2906 h 10000"/>
                <a:gd name="connsiteX10" fmla="*/ 8545 w 10001"/>
                <a:gd name="connsiteY10" fmla="*/ 2906 h 10000"/>
                <a:gd name="connsiteX11" fmla="*/ 8238 w 10001"/>
                <a:gd name="connsiteY11" fmla="*/ 3283 h 10000"/>
                <a:gd name="connsiteX12" fmla="*/ 8698 w 10001"/>
                <a:gd name="connsiteY12" fmla="*/ 3396 h 10000"/>
                <a:gd name="connsiteX13" fmla="*/ 8954 w 10001"/>
                <a:gd name="connsiteY13" fmla="*/ 3849 h 10000"/>
                <a:gd name="connsiteX14" fmla="*/ 9414 w 10001"/>
                <a:gd name="connsiteY14" fmla="*/ 4491 h 10000"/>
                <a:gd name="connsiteX15" fmla="*/ 9414 w 10001"/>
                <a:gd name="connsiteY15" fmla="*/ 5057 h 10000"/>
                <a:gd name="connsiteX16" fmla="*/ 9670 w 10001"/>
                <a:gd name="connsiteY16" fmla="*/ 5547 h 10000"/>
                <a:gd name="connsiteX17" fmla="*/ 9670 w 10001"/>
                <a:gd name="connsiteY17" fmla="*/ 5698 h 10000"/>
                <a:gd name="connsiteX18" fmla="*/ 9568 w 10001"/>
                <a:gd name="connsiteY18" fmla="*/ 6264 h 10000"/>
                <a:gd name="connsiteX19" fmla="*/ 9722 w 10001"/>
                <a:gd name="connsiteY19" fmla="*/ 6679 h 10000"/>
                <a:gd name="connsiteX20" fmla="*/ 9772 w 10001"/>
                <a:gd name="connsiteY20" fmla="*/ 7245 h 10000"/>
                <a:gd name="connsiteX21" fmla="*/ 9977 w 10001"/>
                <a:gd name="connsiteY21" fmla="*/ 7547 h 10000"/>
                <a:gd name="connsiteX22" fmla="*/ 9568 w 10001"/>
                <a:gd name="connsiteY22" fmla="*/ 7887 h 10000"/>
                <a:gd name="connsiteX23" fmla="*/ 9824 w 10001"/>
                <a:gd name="connsiteY23" fmla="*/ 8264 h 10000"/>
                <a:gd name="connsiteX24" fmla="*/ 9824 w 10001"/>
                <a:gd name="connsiteY24" fmla="*/ 8264 h 10000"/>
                <a:gd name="connsiteX25" fmla="*/ 8135 w 10001"/>
                <a:gd name="connsiteY25" fmla="*/ 9057 h 10000"/>
                <a:gd name="connsiteX26" fmla="*/ 8135 w 10001"/>
                <a:gd name="connsiteY26" fmla="*/ 9057 h 10000"/>
                <a:gd name="connsiteX27" fmla="*/ 8135 w 10001"/>
                <a:gd name="connsiteY27" fmla="*/ 9057 h 10000"/>
                <a:gd name="connsiteX28" fmla="*/ 7931 w 10001"/>
                <a:gd name="connsiteY28" fmla="*/ 9170 h 10000"/>
                <a:gd name="connsiteX29" fmla="*/ 7521 w 10001"/>
                <a:gd name="connsiteY29" fmla="*/ 9396 h 10000"/>
                <a:gd name="connsiteX30" fmla="*/ 7009 w 10001"/>
                <a:gd name="connsiteY30" fmla="*/ 9736 h 10000"/>
                <a:gd name="connsiteX31" fmla="*/ 6754 w 10001"/>
                <a:gd name="connsiteY31" fmla="*/ 10000 h 10000"/>
                <a:gd name="connsiteX32" fmla="*/ 6754 w 10001"/>
                <a:gd name="connsiteY32" fmla="*/ 10000 h 10000"/>
                <a:gd name="connsiteX33" fmla="*/ 6294 w 10001"/>
                <a:gd name="connsiteY33" fmla="*/ 9774 h 10000"/>
                <a:gd name="connsiteX34" fmla="*/ 6038 w 10001"/>
                <a:gd name="connsiteY34" fmla="*/ 9623 h 10000"/>
                <a:gd name="connsiteX35" fmla="*/ 5526 w 10001"/>
                <a:gd name="connsiteY35" fmla="*/ 9547 h 10000"/>
                <a:gd name="connsiteX36" fmla="*/ 4093 w 10001"/>
                <a:gd name="connsiteY36" fmla="*/ 8981 h 10000"/>
                <a:gd name="connsiteX37" fmla="*/ 2661 w 10001"/>
                <a:gd name="connsiteY37" fmla="*/ 8113 h 10000"/>
                <a:gd name="connsiteX38" fmla="*/ 1791 w 10001"/>
                <a:gd name="connsiteY38" fmla="*/ 7585 h 10000"/>
                <a:gd name="connsiteX39" fmla="*/ 1279 w 10001"/>
                <a:gd name="connsiteY39" fmla="*/ 7094 h 10000"/>
                <a:gd name="connsiteX40" fmla="*/ 614 w 10001"/>
                <a:gd name="connsiteY40" fmla="*/ 7057 h 10000"/>
                <a:gd name="connsiteX41" fmla="*/ 461 w 10001"/>
                <a:gd name="connsiteY41" fmla="*/ 7057 h 10000"/>
                <a:gd name="connsiteX42" fmla="*/ 461 w 10001"/>
                <a:gd name="connsiteY42" fmla="*/ 7057 h 10000"/>
                <a:gd name="connsiteX43" fmla="*/ 307 w 10001"/>
                <a:gd name="connsiteY43" fmla="*/ 6906 h 10000"/>
                <a:gd name="connsiteX44" fmla="*/ 205 w 10001"/>
                <a:gd name="connsiteY44" fmla="*/ 6792 h 10000"/>
                <a:gd name="connsiteX45" fmla="*/ 103 w 10001"/>
                <a:gd name="connsiteY45" fmla="*/ 6717 h 10000"/>
                <a:gd name="connsiteX46" fmla="*/ 51 w 10001"/>
                <a:gd name="connsiteY46" fmla="*/ 6679 h 10000"/>
                <a:gd name="connsiteX47" fmla="*/ 51 w 10001"/>
                <a:gd name="connsiteY47" fmla="*/ 6642 h 10000"/>
                <a:gd name="connsiteX48" fmla="*/ 0 w 10001"/>
                <a:gd name="connsiteY48" fmla="*/ 6528 h 10000"/>
                <a:gd name="connsiteX49" fmla="*/ 2200 w 10001"/>
                <a:gd name="connsiteY49" fmla="*/ 2226 h 10000"/>
                <a:gd name="connsiteX50" fmla="*/ 2200 w 10001"/>
                <a:gd name="connsiteY50" fmla="*/ 2226 h 10000"/>
                <a:gd name="connsiteX51" fmla="*/ 6242 w 10001"/>
                <a:gd name="connsiteY51" fmla="*/ 0 h 10000"/>
                <a:gd name="connsiteX0" fmla="*/ 6242 w 10001"/>
                <a:gd name="connsiteY0" fmla="*/ 0 h 10000"/>
                <a:gd name="connsiteX1" fmla="*/ 6294 w 10001"/>
                <a:gd name="connsiteY1" fmla="*/ 38 h 10000"/>
                <a:gd name="connsiteX2" fmla="*/ 6959 w 10001"/>
                <a:gd name="connsiteY2" fmla="*/ 264 h 10000"/>
                <a:gd name="connsiteX3" fmla="*/ 7368 w 10001"/>
                <a:gd name="connsiteY3" fmla="*/ 528 h 10000"/>
                <a:gd name="connsiteX4" fmla="*/ 7521 w 10001"/>
                <a:gd name="connsiteY4" fmla="*/ 792 h 10000"/>
                <a:gd name="connsiteX5" fmla="*/ 7879 w 10001"/>
                <a:gd name="connsiteY5" fmla="*/ 1434 h 10000"/>
                <a:gd name="connsiteX6" fmla="*/ 7521 w 10001"/>
                <a:gd name="connsiteY6" fmla="*/ 1698 h 10000"/>
                <a:gd name="connsiteX7" fmla="*/ 7726 w 10001"/>
                <a:gd name="connsiteY7" fmla="*/ 2075 h 10000"/>
                <a:gd name="connsiteX8" fmla="*/ 8135 w 10001"/>
                <a:gd name="connsiteY8" fmla="*/ 2642 h 10000"/>
                <a:gd name="connsiteX9" fmla="*/ 8493 w 10001"/>
                <a:gd name="connsiteY9" fmla="*/ 2906 h 10000"/>
                <a:gd name="connsiteX10" fmla="*/ 8545 w 10001"/>
                <a:gd name="connsiteY10" fmla="*/ 2906 h 10000"/>
                <a:gd name="connsiteX11" fmla="*/ 8238 w 10001"/>
                <a:gd name="connsiteY11" fmla="*/ 3283 h 10000"/>
                <a:gd name="connsiteX12" fmla="*/ 8954 w 10001"/>
                <a:gd name="connsiteY12" fmla="*/ 3849 h 10000"/>
                <a:gd name="connsiteX13" fmla="*/ 9414 w 10001"/>
                <a:gd name="connsiteY13" fmla="*/ 4491 h 10000"/>
                <a:gd name="connsiteX14" fmla="*/ 9414 w 10001"/>
                <a:gd name="connsiteY14" fmla="*/ 5057 h 10000"/>
                <a:gd name="connsiteX15" fmla="*/ 9670 w 10001"/>
                <a:gd name="connsiteY15" fmla="*/ 5547 h 10000"/>
                <a:gd name="connsiteX16" fmla="*/ 9670 w 10001"/>
                <a:gd name="connsiteY16" fmla="*/ 5698 h 10000"/>
                <a:gd name="connsiteX17" fmla="*/ 9568 w 10001"/>
                <a:gd name="connsiteY17" fmla="*/ 6264 h 10000"/>
                <a:gd name="connsiteX18" fmla="*/ 9722 w 10001"/>
                <a:gd name="connsiteY18" fmla="*/ 6679 h 10000"/>
                <a:gd name="connsiteX19" fmla="*/ 9772 w 10001"/>
                <a:gd name="connsiteY19" fmla="*/ 7245 h 10000"/>
                <a:gd name="connsiteX20" fmla="*/ 9977 w 10001"/>
                <a:gd name="connsiteY20" fmla="*/ 7547 h 10000"/>
                <a:gd name="connsiteX21" fmla="*/ 9568 w 10001"/>
                <a:gd name="connsiteY21" fmla="*/ 7887 h 10000"/>
                <a:gd name="connsiteX22" fmla="*/ 9824 w 10001"/>
                <a:gd name="connsiteY22" fmla="*/ 8264 h 10000"/>
                <a:gd name="connsiteX23" fmla="*/ 9824 w 10001"/>
                <a:gd name="connsiteY23" fmla="*/ 8264 h 10000"/>
                <a:gd name="connsiteX24" fmla="*/ 8135 w 10001"/>
                <a:gd name="connsiteY24" fmla="*/ 9057 h 10000"/>
                <a:gd name="connsiteX25" fmla="*/ 8135 w 10001"/>
                <a:gd name="connsiteY25" fmla="*/ 9057 h 10000"/>
                <a:gd name="connsiteX26" fmla="*/ 8135 w 10001"/>
                <a:gd name="connsiteY26" fmla="*/ 9057 h 10000"/>
                <a:gd name="connsiteX27" fmla="*/ 7931 w 10001"/>
                <a:gd name="connsiteY27" fmla="*/ 9170 h 10000"/>
                <a:gd name="connsiteX28" fmla="*/ 7521 w 10001"/>
                <a:gd name="connsiteY28" fmla="*/ 9396 h 10000"/>
                <a:gd name="connsiteX29" fmla="*/ 7009 w 10001"/>
                <a:gd name="connsiteY29" fmla="*/ 9736 h 10000"/>
                <a:gd name="connsiteX30" fmla="*/ 6754 w 10001"/>
                <a:gd name="connsiteY30" fmla="*/ 10000 h 10000"/>
                <a:gd name="connsiteX31" fmla="*/ 6754 w 10001"/>
                <a:gd name="connsiteY31" fmla="*/ 10000 h 10000"/>
                <a:gd name="connsiteX32" fmla="*/ 6294 w 10001"/>
                <a:gd name="connsiteY32" fmla="*/ 9774 h 10000"/>
                <a:gd name="connsiteX33" fmla="*/ 6038 w 10001"/>
                <a:gd name="connsiteY33" fmla="*/ 9623 h 10000"/>
                <a:gd name="connsiteX34" fmla="*/ 5526 w 10001"/>
                <a:gd name="connsiteY34" fmla="*/ 9547 h 10000"/>
                <a:gd name="connsiteX35" fmla="*/ 4093 w 10001"/>
                <a:gd name="connsiteY35" fmla="*/ 8981 h 10000"/>
                <a:gd name="connsiteX36" fmla="*/ 2661 w 10001"/>
                <a:gd name="connsiteY36" fmla="*/ 8113 h 10000"/>
                <a:gd name="connsiteX37" fmla="*/ 1791 w 10001"/>
                <a:gd name="connsiteY37" fmla="*/ 7585 h 10000"/>
                <a:gd name="connsiteX38" fmla="*/ 1279 w 10001"/>
                <a:gd name="connsiteY38" fmla="*/ 7094 h 10000"/>
                <a:gd name="connsiteX39" fmla="*/ 614 w 10001"/>
                <a:gd name="connsiteY39" fmla="*/ 7057 h 10000"/>
                <a:gd name="connsiteX40" fmla="*/ 461 w 10001"/>
                <a:gd name="connsiteY40" fmla="*/ 7057 h 10000"/>
                <a:gd name="connsiteX41" fmla="*/ 461 w 10001"/>
                <a:gd name="connsiteY41" fmla="*/ 7057 h 10000"/>
                <a:gd name="connsiteX42" fmla="*/ 307 w 10001"/>
                <a:gd name="connsiteY42" fmla="*/ 6906 h 10000"/>
                <a:gd name="connsiteX43" fmla="*/ 205 w 10001"/>
                <a:gd name="connsiteY43" fmla="*/ 6792 h 10000"/>
                <a:gd name="connsiteX44" fmla="*/ 103 w 10001"/>
                <a:gd name="connsiteY44" fmla="*/ 6717 h 10000"/>
                <a:gd name="connsiteX45" fmla="*/ 51 w 10001"/>
                <a:gd name="connsiteY45" fmla="*/ 6679 h 10000"/>
                <a:gd name="connsiteX46" fmla="*/ 51 w 10001"/>
                <a:gd name="connsiteY46" fmla="*/ 6642 h 10000"/>
                <a:gd name="connsiteX47" fmla="*/ 0 w 10001"/>
                <a:gd name="connsiteY47" fmla="*/ 6528 h 10000"/>
                <a:gd name="connsiteX48" fmla="*/ 2200 w 10001"/>
                <a:gd name="connsiteY48" fmla="*/ 2226 h 10000"/>
                <a:gd name="connsiteX49" fmla="*/ 2200 w 10001"/>
                <a:gd name="connsiteY49" fmla="*/ 2226 h 10000"/>
                <a:gd name="connsiteX50" fmla="*/ 6242 w 10001"/>
                <a:gd name="connsiteY50" fmla="*/ 0 h 10000"/>
                <a:gd name="connsiteX0" fmla="*/ 6242 w 10001"/>
                <a:gd name="connsiteY0" fmla="*/ 0 h 10000"/>
                <a:gd name="connsiteX1" fmla="*/ 6294 w 10001"/>
                <a:gd name="connsiteY1" fmla="*/ 38 h 10000"/>
                <a:gd name="connsiteX2" fmla="*/ 6959 w 10001"/>
                <a:gd name="connsiteY2" fmla="*/ 264 h 10000"/>
                <a:gd name="connsiteX3" fmla="*/ 7368 w 10001"/>
                <a:gd name="connsiteY3" fmla="*/ 528 h 10000"/>
                <a:gd name="connsiteX4" fmla="*/ 7521 w 10001"/>
                <a:gd name="connsiteY4" fmla="*/ 792 h 10000"/>
                <a:gd name="connsiteX5" fmla="*/ 7879 w 10001"/>
                <a:gd name="connsiteY5" fmla="*/ 1434 h 10000"/>
                <a:gd name="connsiteX6" fmla="*/ 7521 w 10001"/>
                <a:gd name="connsiteY6" fmla="*/ 1698 h 10000"/>
                <a:gd name="connsiteX7" fmla="*/ 7726 w 10001"/>
                <a:gd name="connsiteY7" fmla="*/ 2075 h 10000"/>
                <a:gd name="connsiteX8" fmla="*/ 8135 w 10001"/>
                <a:gd name="connsiteY8" fmla="*/ 2642 h 10000"/>
                <a:gd name="connsiteX9" fmla="*/ 8493 w 10001"/>
                <a:gd name="connsiteY9" fmla="*/ 2906 h 10000"/>
                <a:gd name="connsiteX10" fmla="*/ 8545 w 10001"/>
                <a:gd name="connsiteY10" fmla="*/ 2906 h 10000"/>
                <a:gd name="connsiteX11" fmla="*/ 8238 w 10001"/>
                <a:gd name="connsiteY11" fmla="*/ 3283 h 10000"/>
                <a:gd name="connsiteX12" fmla="*/ 8954 w 10001"/>
                <a:gd name="connsiteY12" fmla="*/ 3849 h 10000"/>
                <a:gd name="connsiteX13" fmla="*/ 9414 w 10001"/>
                <a:gd name="connsiteY13" fmla="*/ 5057 h 10000"/>
                <a:gd name="connsiteX14" fmla="*/ 9670 w 10001"/>
                <a:gd name="connsiteY14" fmla="*/ 5547 h 10000"/>
                <a:gd name="connsiteX15" fmla="*/ 9670 w 10001"/>
                <a:gd name="connsiteY15" fmla="*/ 5698 h 10000"/>
                <a:gd name="connsiteX16" fmla="*/ 9568 w 10001"/>
                <a:gd name="connsiteY16" fmla="*/ 6264 h 10000"/>
                <a:gd name="connsiteX17" fmla="*/ 9722 w 10001"/>
                <a:gd name="connsiteY17" fmla="*/ 6679 h 10000"/>
                <a:gd name="connsiteX18" fmla="*/ 9772 w 10001"/>
                <a:gd name="connsiteY18" fmla="*/ 7245 h 10000"/>
                <a:gd name="connsiteX19" fmla="*/ 9977 w 10001"/>
                <a:gd name="connsiteY19" fmla="*/ 7547 h 10000"/>
                <a:gd name="connsiteX20" fmla="*/ 9568 w 10001"/>
                <a:gd name="connsiteY20" fmla="*/ 7887 h 10000"/>
                <a:gd name="connsiteX21" fmla="*/ 9824 w 10001"/>
                <a:gd name="connsiteY21" fmla="*/ 8264 h 10000"/>
                <a:gd name="connsiteX22" fmla="*/ 9824 w 10001"/>
                <a:gd name="connsiteY22" fmla="*/ 8264 h 10000"/>
                <a:gd name="connsiteX23" fmla="*/ 8135 w 10001"/>
                <a:gd name="connsiteY23" fmla="*/ 9057 h 10000"/>
                <a:gd name="connsiteX24" fmla="*/ 8135 w 10001"/>
                <a:gd name="connsiteY24" fmla="*/ 9057 h 10000"/>
                <a:gd name="connsiteX25" fmla="*/ 8135 w 10001"/>
                <a:gd name="connsiteY25" fmla="*/ 9057 h 10000"/>
                <a:gd name="connsiteX26" fmla="*/ 7931 w 10001"/>
                <a:gd name="connsiteY26" fmla="*/ 9170 h 10000"/>
                <a:gd name="connsiteX27" fmla="*/ 7521 w 10001"/>
                <a:gd name="connsiteY27" fmla="*/ 9396 h 10000"/>
                <a:gd name="connsiteX28" fmla="*/ 7009 w 10001"/>
                <a:gd name="connsiteY28" fmla="*/ 9736 h 10000"/>
                <a:gd name="connsiteX29" fmla="*/ 6754 w 10001"/>
                <a:gd name="connsiteY29" fmla="*/ 10000 h 10000"/>
                <a:gd name="connsiteX30" fmla="*/ 6754 w 10001"/>
                <a:gd name="connsiteY30" fmla="*/ 10000 h 10000"/>
                <a:gd name="connsiteX31" fmla="*/ 6294 w 10001"/>
                <a:gd name="connsiteY31" fmla="*/ 9774 h 10000"/>
                <a:gd name="connsiteX32" fmla="*/ 6038 w 10001"/>
                <a:gd name="connsiteY32" fmla="*/ 9623 h 10000"/>
                <a:gd name="connsiteX33" fmla="*/ 5526 w 10001"/>
                <a:gd name="connsiteY33" fmla="*/ 9547 h 10000"/>
                <a:gd name="connsiteX34" fmla="*/ 4093 w 10001"/>
                <a:gd name="connsiteY34" fmla="*/ 8981 h 10000"/>
                <a:gd name="connsiteX35" fmla="*/ 2661 w 10001"/>
                <a:gd name="connsiteY35" fmla="*/ 8113 h 10000"/>
                <a:gd name="connsiteX36" fmla="*/ 1791 w 10001"/>
                <a:gd name="connsiteY36" fmla="*/ 7585 h 10000"/>
                <a:gd name="connsiteX37" fmla="*/ 1279 w 10001"/>
                <a:gd name="connsiteY37" fmla="*/ 7094 h 10000"/>
                <a:gd name="connsiteX38" fmla="*/ 614 w 10001"/>
                <a:gd name="connsiteY38" fmla="*/ 7057 h 10000"/>
                <a:gd name="connsiteX39" fmla="*/ 461 w 10001"/>
                <a:gd name="connsiteY39" fmla="*/ 7057 h 10000"/>
                <a:gd name="connsiteX40" fmla="*/ 461 w 10001"/>
                <a:gd name="connsiteY40" fmla="*/ 7057 h 10000"/>
                <a:gd name="connsiteX41" fmla="*/ 307 w 10001"/>
                <a:gd name="connsiteY41" fmla="*/ 6906 h 10000"/>
                <a:gd name="connsiteX42" fmla="*/ 205 w 10001"/>
                <a:gd name="connsiteY42" fmla="*/ 6792 h 10000"/>
                <a:gd name="connsiteX43" fmla="*/ 103 w 10001"/>
                <a:gd name="connsiteY43" fmla="*/ 6717 h 10000"/>
                <a:gd name="connsiteX44" fmla="*/ 51 w 10001"/>
                <a:gd name="connsiteY44" fmla="*/ 6679 h 10000"/>
                <a:gd name="connsiteX45" fmla="*/ 51 w 10001"/>
                <a:gd name="connsiteY45" fmla="*/ 6642 h 10000"/>
                <a:gd name="connsiteX46" fmla="*/ 0 w 10001"/>
                <a:gd name="connsiteY46" fmla="*/ 6528 h 10000"/>
                <a:gd name="connsiteX47" fmla="*/ 2200 w 10001"/>
                <a:gd name="connsiteY47" fmla="*/ 2226 h 10000"/>
                <a:gd name="connsiteX48" fmla="*/ 2200 w 10001"/>
                <a:gd name="connsiteY48" fmla="*/ 2226 h 10000"/>
                <a:gd name="connsiteX49" fmla="*/ 6242 w 10001"/>
                <a:gd name="connsiteY4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1" h="10000">
                  <a:moveTo>
                    <a:pt x="6242" y="0"/>
                  </a:moveTo>
                  <a:cubicBezTo>
                    <a:pt x="6294" y="0"/>
                    <a:pt x="6294" y="38"/>
                    <a:pt x="6294" y="38"/>
                  </a:cubicBezTo>
                  <a:cubicBezTo>
                    <a:pt x="6498" y="226"/>
                    <a:pt x="6703" y="226"/>
                    <a:pt x="6959" y="264"/>
                  </a:cubicBezTo>
                  <a:cubicBezTo>
                    <a:pt x="7009" y="340"/>
                    <a:pt x="7265" y="453"/>
                    <a:pt x="7368" y="528"/>
                  </a:cubicBezTo>
                  <a:cubicBezTo>
                    <a:pt x="7470" y="566"/>
                    <a:pt x="7419" y="717"/>
                    <a:pt x="7521" y="792"/>
                  </a:cubicBezTo>
                  <a:cubicBezTo>
                    <a:pt x="7982" y="868"/>
                    <a:pt x="7982" y="1132"/>
                    <a:pt x="7879" y="1434"/>
                  </a:cubicBezTo>
                  <a:cubicBezTo>
                    <a:pt x="7828" y="1698"/>
                    <a:pt x="7623" y="1509"/>
                    <a:pt x="7521" y="1698"/>
                  </a:cubicBezTo>
                  <a:cubicBezTo>
                    <a:pt x="7419" y="1774"/>
                    <a:pt x="7726" y="1962"/>
                    <a:pt x="7726" y="2075"/>
                  </a:cubicBezTo>
                  <a:cubicBezTo>
                    <a:pt x="7828" y="2264"/>
                    <a:pt x="8084" y="2453"/>
                    <a:pt x="8135" y="2642"/>
                  </a:cubicBezTo>
                  <a:cubicBezTo>
                    <a:pt x="8187" y="2868"/>
                    <a:pt x="8084" y="2906"/>
                    <a:pt x="8493" y="2906"/>
                  </a:cubicBezTo>
                  <a:lnTo>
                    <a:pt x="8545" y="2906"/>
                  </a:lnTo>
                  <a:lnTo>
                    <a:pt x="8238" y="3283"/>
                  </a:lnTo>
                  <a:cubicBezTo>
                    <a:pt x="8306" y="3440"/>
                    <a:pt x="8758" y="3553"/>
                    <a:pt x="8954" y="3849"/>
                  </a:cubicBezTo>
                  <a:cubicBezTo>
                    <a:pt x="9150" y="4145"/>
                    <a:pt x="9295" y="4774"/>
                    <a:pt x="9414" y="5057"/>
                  </a:cubicBezTo>
                  <a:cubicBezTo>
                    <a:pt x="9313" y="5358"/>
                    <a:pt x="9670" y="5358"/>
                    <a:pt x="9670" y="5547"/>
                  </a:cubicBezTo>
                  <a:cubicBezTo>
                    <a:pt x="9619" y="5547"/>
                    <a:pt x="9670" y="5660"/>
                    <a:pt x="9670" y="5698"/>
                  </a:cubicBezTo>
                  <a:cubicBezTo>
                    <a:pt x="9653" y="5817"/>
                    <a:pt x="9560" y="6101"/>
                    <a:pt x="9568" y="6264"/>
                  </a:cubicBezTo>
                  <a:cubicBezTo>
                    <a:pt x="9261" y="6528"/>
                    <a:pt x="9517" y="6528"/>
                    <a:pt x="9722" y="6679"/>
                  </a:cubicBezTo>
                  <a:cubicBezTo>
                    <a:pt x="9824" y="6830"/>
                    <a:pt x="9722" y="7094"/>
                    <a:pt x="9772" y="7245"/>
                  </a:cubicBezTo>
                  <a:cubicBezTo>
                    <a:pt x="9824" y="7358"/>
                    <a:pt x="10080" y="7434"/>
                    <a:pt x="9977" y="7547"/>
                  </a:cubicBezTo>
                  <a:cubicBezTo>
                    <a:pt x="9824" y="7698"/>
                    <a:pt x="9619" y="7698"/>
                    <a:pt x="9568" y="7887"/>
                  </a:cubicBezTo>
                  <a:cubicBezTo>
                    <a:pt x="9568" y="8000"/>
                    <a:pt x="9670" y="8151"/>
                    <a:pt x="9824" y="8264"/>
                  </a:cubicBezTo>
                  <a:lnTo>
                    <a:pt x="9824" y="8264"/>
                  </a:lnTo>
                  <a:lnTo>
                    <a:pt x="8135" y="9057"/>
                  </a:lnTo>
                  <a:lnTo>
                    <a:pt x="8135" y="9057"/>
                  </a:lnTo>
                  <a:lnTo>
                    <a:pt x="8135" y="9057"/>
                  </a:lnTo>
                  <a:cubicBezTo>
                    <a:pt x="8084" y="9132"/>
                    <a:pt x="7982" y="9132"/>
                    <a:pt x="7931" y="9170"/>
                  </a:cubicBezTo>
                  <a:cubicBezTo>
                    <a:pt x="7828" y="9283"/>
                    <a:pt x="7675" y="9321"/>
                    <a:pt x="7521" y="9396"/>
                  </a:cubicBezTo>
                  <a:cubicBezTo>
                    <a:pt x="7368" y="9509"/>
                    <a:pt x="7164" y="9623"/>
                    <a:pt x="7009" y="9736"/>
                  </a:cubicBezTo>
                  <a:lnTo>
                    <a:pt x="6754" y="10000"/>
                  </a:lnTo>
                  <a:lnTo>
                    <a:pt x="6754" y="10000"/>
                  </a:lnTo>
                  <a:lnTo>
                    <a:pt x="6294" y="9774"/>
                  </a:lnTo>
                  <a:cubicBezTo>
                    <a:pt x="6191" y="9698"/>
                    <a:pt x="6089" y="9660"/>
                    <a:pt x="6038" y="9623"/>
                  </a:cubicBezTo>
                  <a:cubicBezTo>
                    <a:pt x="5833" y="9623"/>
                    <a:pt x="5680" y="9585"/>
                    <a:pt x="5526" y="9547"/>
                  </a:cubicBezTo>
                  <a:cubicBezTo>
                    <a:pt x="5270" y="9283"/>
                    <a:pt x="4503" y="9094"/>
                    <a:pt x="4093" y="8981"/>
                  </a:cubicBezTo>
                  <a:cubicBezTo>
                    <a:pt x="3479" y="8755"/>
                    <a:pt x="3172" y="8453"/>
                    <a:pt x="2661" y="8113"/>
                  </a:cubicBezTo>
                  <a:cubicBezTo>
                    <a:pt x="2456" y="7962"/>
                    <a:pt x="1893" y="7774"/>
                    <a:pt x="1791" y="7585"/>
                  </a:cubicBezTo>
                  <a:cubicBezTo>
                    <a:pt x="1587" y="7509"/>
                    <a:pt x="1484" y="7208"/>
                    <a:pt x="1279" y="7094"/>
                  </a:cubicBezTo>
                  <a:cubicBezTo>
                    <a:pt x="1023" y="6906"/>
                    <a:pt x="818" y="7170"/>
                    <a:pt x="614" y="7057"/>
                  </a:cubicBezTo>
                  <a:lnTo>
                    <a:pt x="461" y="7057"/>
                  </a:lnTo>
                  <a:lnTo>
                    <a:pt x="461" y="7057"/>
                  </a:lnTo>
                  <a:lnTo>
                    <a:pt x="307" y="6906"/>
                  </a:lnTo>
                  <a:cubicBezTo>
                    <a:pt x="307" y="6868"/>
                    <a:pt x="256" y="6830"/>
                    <a:pt x="205" y="6792"/>
                  </a:cubicBezTo>
                  <a:cubicBezTo>
                    <a:pt x="153" y="6792"/>
                    <a:pt x="153" y="6755"/>
                    <a:pt x="103" y="6717"/>
                  </a:cubicBezTo>
                  <a:cubicBezTo>
                    <a:pt x="103" y="6717"/>
                    <a:pt x="103" y="6679"/>
                    <a:pt x="51" y="6679"/>
                  </a:cubicBezTo>
                  <a:lnTo>
                    <a:pt x="51" y="6642"/>
                  </a:lnTo>
                  <a:cubicBezTo>
                    <a:pt x="0" y="6604"/>
                    <a:pt x="0" y="6566"/>
                    <a:pt x="0" y="6528"/>
                  </a:cubicBezTo>
                  <a:lnTo>
                    <a:pt x="2200" y="2226"/>
                  </a:lnTo>
                  <a:lnTo>
                    <a:pt x="2200" y="2226"/>
                  </a:lnTo>
                  <a:lnTo>
                    <a:pt x="6242" y="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95" name="STEPHENS"/>
            <p:cNvSpPr>
              <a:spLocks/>
            </p:cNvSpPr>
            <p:nvPr/>
          </p:nvSpPr>
          <p:spPr bwMode="auto">
            <a:xfrm>
              <a:off x="4314825" y="1123950"/>
              <a:ext cx="342900" cy="265113"/>
            </a:xfrm>
            <a:custGeom>
              <a:avLst/>
              <a:gdLst>
                <a:gd name="T0" fmla="*/ 0 w 144"/>
                <a:gd name="T1" fmla="*/ 99 h 111"/>
                <a:gd name="T2" fmla="*/ 27 w 144"/>
                <a:gd name="T3" fmla="*/ 111 h 111"/>
                <a:gd name="T4" fmla="*/ 27 w 144"/>
                <a:gd name="T5" fmla="*/ 111 h 111"/>
                <a:gd name="T6" fmla="*/ 33 w 144"/>
                <a:gd name="T7" fmla="*/ 108 h 111"/>
                <a:gd name="T8" fmla="*/ 50 w 144"/>
                <a:gd name="T9" fmla="*/ 104 h 111"/>
                <a:gd name="T10" fmla="*/ 71 w 144"/>
                <a:gd name="T11" fmla="*/ 102 h 111"/>
                <a:gd name="T12" fmla="*/ 112 w 144"/>
                <a:gd name="T13" fmla="*/ 101 h 111"/>
                <a:gd name="T14" fmla="*/ 119 w 144"/>
                <a:gd name="T15" fmla="*/ 98 h 111"/>
                <a:gd name="T16" fmla="*/ 132 w 144"/>
                <a:gd name="T17" fmla="*/ 87 h 111"/>
                <a:gd name="T18" fmla="*/ 144 w 144"/>
                <a:gd name="T19" fmla="*/ 74 h 111"/>
                <a:gd name="T20" fmla="*/ 144 w 144"/>
                <a:gd name="T21" fmla="*/ 74 h 111"/>
                <a:gd name="T22" fmla="*/ 141 w 144"/>
                <a:gd name="T23" fmla="*/ 70 h 111"/>
                <a:gd name="T24" fmla="*/ 117 w 144"/>
                <a:gd name="T25" fmla="*/ 47 h 111"/>
                <a:gd name="T26" fmla="*/ 118 w 144"/>
                <a:gd name="T27" fmla="*/ 39 h 111"/>
                <a:gd name="T28" fmla="*/ 118 w 144"/>
                <a:gd name="T29" fmla="*/ 39 h 111"/>
                <a:gd name="T30" fmla="*/ 105 w 144"/>
                <a:gd name="T31" fmla="*/ 37 h 111"/>
                <a:gd name="T32" fmla="*/ 87 w 144"/>
                <a:gd name="T33" fmla="*/ 30 h 111"/>
                <a:gd name="T34" fmla="*/ 71 w 144"/>
                <a:gd name="T35" fmla="*/ 21 h 111"/>
                <a:gd name="T36" fmla="*/ 62 w 144"/>
                <a:gd name="T37" fmla="*/ 9 h 111"/>
                <a:gd name="T38" fmla="*/ 46 w 144"/>
                <a:gd name="T39" fmla="*/ 0 h 111"/>
                <a:gd name="T40" fmla="*/ 46 w 144"/>
                <a:gd name="T41" fmla="*/ 0 h 111"/>
                <a:gd name="T42" fmla="*/ 39 w 144"/>
                <a:gd name="T43" fmla="*/ 3 h 111"/>
                <a:gd name="T44" fmla="*/ 36 w 144"/>
                <a:gd name="T45" fmla="*/ 8 h 111"/>
                <a:gd name="T46" fmla="*/ 30 w 144"/>
                <a:gd name="T47" fmla="*/ 25 h 111"/>
                <a:gd name="T48" fmla="*/ 25 w 144"/>
                <a:gd name="T49" fmla="*/ 39 h 111"/>
                <a:gd name="T50" fmla="*/ 14 w 144"/>
                <a:gd name="T51" fmla="*/ 64 h 111"/>
                <a:gd name="T52" fmla="*/ 5 w 144"/>
                <a:gd name="T53" fmla="*/ 88 h 111"/>
                <a:gd name="T54" fmla="*/ 0 w 144"/>
                <a:gd name="T55" fmla="*/ 99 h 111"/>
                <a:gd name="connsiteX0" fmla="*/ 0 w 10000"/>
                <a:gd name="connsiteY0" fmla="*/ 8919 h 10000"/>
                <a:gd name="connsiteX1" fmla="*/ 1875 w 10000"/>
                <a:gd name="connsiteY1" fmla="*/ 10000 h 10000"/>
                <a:gd name="connsiteX2" fmla="*/ 1875 w 10000"/>
                <a:gd name="connsiteY2" fmla="*/ 10000 h 10000"/>
                <a:gd name="connsiteX3" fmla="*/ 2292 w 10000"/>
                <a:gd name="connsiteY3" fmla="*/ 9730 h 10000"/>
                <a:gd name="connsiteX4" fmla="*/ 3472 w 10000"/>
                <a:gd name="connsiteY4" fmla="*/ 9369 h 10000"/>
                <a:gd name="connsiteX5" fmla="*/ 4931 w 10000"/>
                <a:gd name="connsiteY5" fmla="*/ 9189 h 10000"/>
                <a:gd name="connsiteX6" fmla="*/ 7778 w 10000"/>
                <a:gd name="connsiteY6" fmla="*/ 9099 h 10000"/>
                <a:gd name="connsiteX7" fmla="*/ 8264 w 10000"/>
                <a:gd name="connsiteY7" fmla="*/ 8829 h 10000"/>
                <a:gd name="connsiteX8" fmla="*/ 9167 w 10000"/>
                <a:gd name="connsiteY8" fmla="*/ 7838 h 10000"/>
                <a:gd name="connsiteX9" fmla="*/ 10000 w 10000"/>
                <a:gd name="connsiteY9" fmla="*/ 6667 h 10000"/>
                <a:gd name="connsiteX10" fmla="*/ 10000 w 10000"/>
                <a:gd name="connsiteY10" fmla="*/ 6667 h 10000"/>
                <a:gd name="connsiteX11" fmla="*/ 9792 w 10000"/>
                <a:gd name="connsiteY11" fmla="*/ 6306 h 10000"/>
                <a:gd name="connsiteX12" fmla="*/ 8125 w 10000"/>
                <a:gd name="connsiteY12" fmla="*/ 4234 h 10000"/>
                <a:gd name="connsiteX13" fmla="*/ 8194 w 10000"/>
                <a:gd name="connsiteY13" fmla="*/ 3514 h 10000"/>
                <a:gd name="connsiteX14" fmla="*/ 8194 w 10000"/>
                <a:gd name="connsiteY14" fmla="*/ 3514 h 10000"/>
                <a:gd name="connsiteX15" fmla="*/ 7292 w 10000"/>
                <a:gd name="connsiteY15" fmla="*/ 3333 h 10000"/>
                <a:gd name="connsiteX16" fmla="*/ 6042 w 10000"/>
                <a:gd name="connsiteY16" fmla="*/ 2703 h 10000"/>
                <a:gd name="connsiteX17" fmla="*/ 4306 w 10000"/>
                <a:gd name="connsiteY17" fmla="*/ 811 h 10000"/>
                <a:gd name="connsiteX18" fmla="*/ 3194 w 10000"/>
                <a:gd name="connsiteY18" fmla="*/ 0 h 10000"/>
                <a:gd name="connsiteX19" fmla="*/ 3194 w 10000"/>
                <a:gd name="connsiteY19" fmla="*/ 0 h 10000"/>
                <a:gd name="connsiteX20" fmla="*/ 2708 w 10000"/>
                <a:gd name="connsiteY20" fmla="*/ 270 h 10000"/>
                <a:gd name="connsiteX21" fmla="*/ 2500 w 10000"/>
                <a:gd name="connsiteY21" fmla="*/ 721 h 10000"/>
                <a:gd name="connsiteX22" fmla="*/ 2083 w 10000"/>
                <a:gd name="connsiteY22" fmla="*/ 2252 h 10000"/>
                <a:gd name="connsiteX23" fmla="*/ 1736 w 10000"/>
                <a:gd name="connsiteY23" fmla="*/ 3514 h 10000"/>
                <a:gd name="connsiteX24" fmla="*/ 972 w 10000"/>
                <a:gd name="connsiteY24" fmla="*/ 5766 h 10000"/>
                <a:gd name="connsiteX25" fmla="*/ 347 w 10000"/>
                <a:gd name="connsiteY25" fmla="*/ 7928 h 10000"/>
                <a:gd name="connsiteX26" fmla="*/ 0 w 10000"/>
                <a:gd name="connsiteY26" fmla="*/ 8919 h 10000"/>
                <a:gd name="connsiteX0" fmla="*/ 0 w 10000"/>
                <a:gd name="connsiteY0" fmla="*/ 8919 h 10000"/>
                <a:gd name="connsiteX1" fmla="*/ 1875 w 10000"/>
                <a:gd name="connsiteY1" fmla="*/ 10000 h 10000"/>
                <a:gd name="connsiteX2" fmla="*/ 1875 w 10000"/>
                <a:gd name="connsiteY2" fmla="*/ 10000 h 10000"/>
                <a:gd name="connsiteX3" fmla="*/ 2292 w 10000"/>
                <a:gd name="connsiteY3" fmla="*/ 9730 h 10000"/>
                <a:gd name="connsiteX4" fmla="*/ 3472 w 10000"/>
                <a:gd name="connsiteY4" fmla="*/ 9369 h 10000"/>
                <a:gd name="connsiteX5" fmla="*/ 4931 w 10000"/>
                <a:gd name="connsiteY5" fmla="*/ 9189 h 10000"/>
                <a:gd name="connsiteX6" fmla="*/ 7778 w 10000"/>
                <a:gd name="connsiteY6" fmla="*/ 9099 h 10000"/>
                <a:gd name="connsiteX7" fmla="*/ 8264 w 10000"/>
                <a:gd name="connsiteY7" fmla="*/ 8829 h 10000"/>
                <a:gd name="connsiteX8" fmla="*/ 9167 w 10000"/>
                <a:gd name="connsiteY8" fmla="*/ 7838 h 10000"/>
                <a:gd name="connsiteX9" fmla="*/ 10000 w 10000"/>
                <a:gd name="connsiteY9" fmla="*/ 6667 h 10000"/>
                <a:gd name="connsiteX10" fmla="*/ 10000 w 10000"/>
                <a:gd name="connsiteY10" fmla="*/ 6667 h 10000"/>
                <a:gd name="connsiteX11" fmla="*/ 9792 w 10000"/>
                <a:gd name="connsiteY11" fmla="*/ 6306 h 10000"/>
                <a:gd name="connsiteX12" fmla="*/ 8125 w 10000"/>
                <a:gd name="connsiteY12" fmla="*/ 4234 h 10000"/>
                <a:gd name="connsiteX13" fmla="*/ 8194 w 10000"/>
                <a:gd name="connsiteY13" fmla="*/ 3514 h 10000"/>
                <a:gd name="connsiteX14" fmla="*/ 8194 w 10000"/>
                <a:gd name="connsiteY14" fmla="*/ 3514 h 10000"/>
                <a:gd name="connsiteX15" fmla="*/ 7292 w 10000"/>
                <a:gd name="connsiteY15" fmla="*/ 3333 h 10000"/>
                <a:gd name="connsiteX16" fmla="*/ 6042 w 10000"/>
                <a:gd name="connsiteY16" fmla="*/ 2703 h 10000"/>
                <a:gd name="connsiteX17" fmla="*/ 3194 w 10000"/>
                <a:gd name="connsiteY17" fmla="*/ 0 h 10000"/>
                <a:gd name="connsiteX18" fmla="*/ 3194 w 10000"/>
                <a:gd name="connsiteY18" fmla="*/ 0 h 10000"/>
                <a:gd name="connsiteX19" fmla="*/ 2708 w 10000"/>
                <a:gd name="connsiteY19" fmla="*/ 270 h 10000"/>
                <a:gd name="connsiteX20" fmla="*/ 2500 w 10000"/>
                <a:gd name="connsiteY20" fmla="*/ 721 h 10000"/>
                <a:gd name="connsiteX21" fmla="*/ 2083 w 10000"/>
                <a:gd name="connsiteY21" fmla="*/ 2252 h 10000"/>
                <a:gd name="connsiteX22" fmla="*/ 1736 w 10000"/>
                <a:gd name="connsiteY22" fmla="*/ 3514 h 10000"/>
                <a:gd name="connsiteX23" fmla="*/ 972 w 10000"/>
                <a:gd name="connsiteY23" fmla="*/ 5766 h 10000"/>
                <a:gd name="connsiteX24" fmla="*/ 347 w 10000"/>
                <a:gd name="connsiteY24" fmla="*/ 7928 h 10000"/>
                <a:gd name="connsiteX25" fmla="*/ 0 w 10000"/>
                <a:gd name="connsiteY25" fmla="*/ 8919 h 10000"/>
                <a:gd name="connsiteX0" fmla="*/ 0 w 10000"/>
                <a:gd name="connsiteY0" fmla="*/ 8919 h 10000"/>
                <a:gd name="connsiteX1" fmla="*/ 1875 w 10000"/>
                <a:gd name="connsiteY1" fmla="*/ 10000 h 10000"/>
                <a:gd name="connsiteX2" fmla="*/ 1875 w 10000"/>
                <a:gd name="connsiteY2" fmla="*/ 10000 h 10000"/>
                <a:gd name="connsiteX3" fmla="*/ 2292 w 10000"/>
                <a:gd name="connsiteY3" fmla="*/ 9730 h 10000"/>
                <a:gd name="connsiteX4" fmla="*/ 3472 w 10000"/>
                <a:gd name="connsiteY4" fmla="*/ 9369 h 10000"/>
                <a:gd name="connsiteX5" fmla="*/ 4931 w 10000"/>
                <a:gd name="connsiteY5" fmla="*/ 9189 h 10000"/>
                <a:gd name="connsiteX6" fmla="*/ 7778 w 10000"/>
                <a:gd name="connsiteY6" fmla="*/ 9099 h 10000"/>
                <a:gd name="connsiteX7" fmla="*/ 8264 w 10000"/>
                <a:gd name="connsiteY7" fmla="*/ 8829 h 10000"/>
                <a:gd name="connsiteX8" fmla="*/ 9167 w 10000"/>
                <a:gd name="connsiteY8" fmla="*/ 7838 h 10000"/>
                <a:gd name="connsiteX9" fmla="*/ 10000 w 10000"/>
                <a:gd name="connsiteY9" fmla="*/ 6667 h 10000"/>
                <a:gd name="connsiteX10" fmla="*/ 10000 w 10000"/>
                <a:gd name="connsiteY10" fmla="*/ 6667 h 10000"/>
                <a:gd name="connsiteX11" fmla="*/ 9792 w 10000"/>
                <a:gd name="connsiteY11" fmla="*/ 6306 h 10000"/>
                <a:gd name="connsiteX12" fmla="*/ 8125 w 10000"/>
                <a:gd name="connsiteY12" fmla="*/ 4234 h 10000"/>
                <a:gd name="connsiteX13" fmla="*/ 8194 w 10000"/>
                <a:gd name="connsiteY13" fmla="*/ 3514 h 10000"/>
                <a:gd name="connsiteX14" fmla="*/ 8194 w 10000"/>
                <a:gd name="connsiteY14" fmla="*/ 3514 h 10000"/>
                <a:gd name="connsiteX15" fmla="*/ 7292 w 10000"/>
                <a:gd name="connsiteY15" fmla="*/ 3333 h 10000"/>
                <a:gd name="connsiteX16" fmla="*/ 4931 w 10000"/>
                <a:gd name="connsiteY16" fmla="*/ 1625 h 10000"/>
                <a:gd name="connsiteX17" fmla="*/ 3194 w 10000"/>
                <a:gd name="connsiteY17" fmla="*/ 0 h 10000"/>
                <a:gd name="connsiteX18" fmla="*/ 3194 w 10000"/>
                <a:gd name="connsiteY18" fmla="*/ 0 h 10000"/>
                <a:gd name="connsiteX19" fmla="*/ 2708 w 10000"/>
                <a:gd name="connsiteY19" fmla="*/ 270 h 10000"/>
                <a:gd name="connsiteX20" fmla="*/ 2500 w 10000"/>
                <a:gd name="connsiteY20" fmla="*/ 721 h 10000"/>
                <a:gd name="connsiteX21" fmla="*/ 2083 w 10000"/>
                <a:gd name="connsiteY21" fmla="*/ 2252 h 10000"/>
                <a:gd name="connsiteX22" fmla="*/ 1736 w 10000"/>
                <a:gd name="connsiteY22" fmla="*/ 3514 h 10000"/>
                <a:gd name="connsiteX23" fmla="*/ 972 w 10000"/>
                <a:gd name="connsiteY23" fmla="*/ 5766 h 10000"/>
                <a:gd name="connsiteX24" fmla="*/ 347 w 10000"/>
                <a:gd name="connsiteY24" fmla="*/ 7928 h 10000"/>
                <a:gd name="connsiteX25" fmla="*/ 0 w 10000"/>
                <a:gd name="connsiteY25" fmla="*/ 8919 h 10000"/>
                <a:gd name="connsiteX0" fmla="*/ 0 w 10000"/>
                <a:gd name="connsiteY0" fmla="*/ 8919 h 10000"/>
                <a:gd name="connsiteX1" fmla="*/ 1875 w 10000"/>
                <a:gd name="connsiteY1" fmla="*/ 10000 h 10000"/>
                <a:gd name="connsiteX2" fmla="*/ 1875 w 10000"/>
                <a:gd name="connsiteY2" fmla="*/ 10000 h 10000"/>
                <a:gd name="connsiteX3" fmla="*/ 2292 w 10000"/>
                <a:gd name="connsiteY3" fmla="*/ 9730 h 10000"/>
                <a:gd name="connsiteX4" fmla="*/ 3472 w 10000"/>
                <a:gd name="connsiteY4" fmla="*/ 9369 h 10000"/>
                <a:gd name="connsiteX5" fmla="*/ 4931 w 10000"/>
                <a:gd name="connsiteY5" fmla="*/ 9189 h 10000"/>
                <a:gd name="connsiteX6" fmla="*/ 7778 w 10000"/>
                <a:gd name="connsiteY6" fmla="*/ 9099 h 10000"/>
                <a:gd name="connsiteX7" fmla="*/ 8264 w 10000"/>
                <a:gd name="connsiteY7" fmla="*/ 8829 h 10000"/>
                <a:gd name="connsiteX8" fmla="*/ 9167 w 10000"/>
                <a:gd name="connsiteY8" fmla="*/ 7838 h 10000"/>
                <a:gd name="connsiteX9" fmla="*/ 10000 w 10000"/>
                <a:gd name="connsiteY9" fmla="*/ 6667 h 10000"/>
                <a:gd name="connsiteX10" fmla="*/ 10000 w 10000"/>
                <a:gd name="connsiteY10" fmla="*/ 6667 h 10000"/>
                <a:gd name="connsiteX11" fmla="*/ 9792 w 10000"/>
                <a:gd name="connsiteY11" fmla="*/ 6306 h 10000"/>
                <a:gd name="connsiteX12" fmla="*/ 8125 w 10000"/>
                <a:gd name="connsiteY12" fmla="*/ 4234 h 10000"/>
                <a:gd name="connsiteX13" fmla="*/ 8194 w 10000"/>
                <a:gd name="connsiteY13" fmla="*/ 3514 h 10000"/>
                <a:gd name="connsiteX14" fmla="*/ 7292 w 10000"/>
                <a:gd name="connsiteY14" fmla="*/ 3333 h 10000"/>
                <a:gd name="connsiteX15" fmla="*/ 4931 w 10000"/>
                <a:gd name="connsiteY15" fmla="*/ 1625 h 10000"/>
                <a:gd name="connsiteX16" fmla="*/ 3194 w 10000"/>
                <a:gd name="connsiteY16" fmla="*/ 0 h 10000"/>
                <a:gd name="connsiteX17" fmla="*/ 3194 w 10000"/>
                <a:gd name="connsiteY17" fmla="*/ 0 h 10000"/>
                <a:gd name="connsiteX18" fmla="*/ 2708 w 10000"/>
                <a:gd name="connsiteY18" fmla="*/ 270 h 10000"/>
                <a:gd name="connsiteX19" fmla="*/ 2500 w 10000"/>
                <a:gd name="connsiteY19" fmla="*/ 721 h 10000"/>
                <a:gd name="connsiteX20" fmla="*/ 2083 w 10000"/>
                <a:gd name="connsiteY20" fmla="*/ 2252 h 10000"/>
                <a:gd name="connsiteX21" fmla="*/ 1736 w 10000"/>
                <a:gd name="connsiteY21" fmla="*/ 3514 h 10000"/>
                <a:gd name="connsiteX22" fmla="*/ 972 w 10000"/>
                <a:gd name="connsiteY22" fmla="*/ 5766 h 10000"/>
                <a:gd name="connsiteX23" fmla="*/ 347 w 10000"/>
                <a:gd name="connsiteY23" fmla="*/ 7928 h 10000"/>
                <a:gd name="connsiteX24" fmla="*/ 0 w 10000"/>
                <a:gd name="connsiteY24" fmla="*/ 891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0" y="8919"/>
                  </a:moveTo>
                  <a:lnTo>
                    <a:pt x="1875" y="10000"/>
                  </a:lnTo>
                  <a:lnTo>
                    <a:pt x="1875" y="10000"/>
                  </a:lnTo>
                  <a:lnTo>
                    <a:pt x="2292" y="9730"/>
                  </a:lnTo>
                  <a:cubicBezTo>
                    <a:pt x="2708" y="9640"/>
                    <a:pt x="3056" y="9459"/>
                    <a:pt x="3472" y="9369"/>
                  </a:cubicBezTo>
                  <a:cubicBezTo>
                    <a:pt x="3958" y="9279"/>
                    <a:pt x="4444" y="9279"/>
                    <a:pt x="4931" y="9189"/>
                  </a:cubicBezTo>
                  <a:cubicBezTo>
                    <a:pt x="5903" y="9099"/>
                    <a:pt x="6875" y="9279"/>
                    <a:pt x="7778" y="9099"/>
                  </a:cubicBezTo>
                  <a:cubicBezTo>
                    <a:pt x="7986" y="9099"/>
                    <a:pt x="8125" y="8829"/>
                    <a:pt x="8264" y="8829"/>
                  </a:cubicBezTo>
                  <a:cubicBezTo>
                    <a:pt x="8472" y="8559"/>
                    <a:pt x="8889" y="8018"/>
                    <a:pt x="9167" y="7838"/>
                  </a:cubicBezTo>
                  <a:lnTo>
                    <a:pt x="10000" y="6667"/>
                  </a:lnTo>
                  <a:lnTo>
                    <a:pt x="10000" y="6667"/>
                  </a:lnTo>
                  <a:cubicBezTo>
                    <a:pt x="9931" y="6577"/>
                    <a:pt x="9861" y="6486"/>
                    <a:pt x="9792" y="6306"/>
                  </a:cubicBezTo>
                  <a:cubicBezTo>
                    <a:pt x="9375" y="5676"/>
                    <a:pt x="8750" y="4595"/>
                    <a:pt x="8125" y="4234"/>
                  </a:cubicBezTo>
                  <a:cubicBezTo>
                    <a:pt x="8125" y="3964"/>
                    <a:pt x="8194" y="3784"/>
                    <a:pt x="8194" y="3514"/>
                  </a:cubicBezTo>
                  <a:lnTo>
                    <a:pt x="7292" y="3333"/>
                  </a:lnTo>
                  <a:cubicBezTo>
                    <a:pt x="6944" y="2973"/>
                    <a:pt x="5208" y="2255"/>
                    <a:pt x="4931" y="1625"/>
                  </a:cubicBezTo>
                  <a:cubicBezTo>
                    <a:pt x="4248" y="1070"/>
                    <a:pt x="3484" y="271"/>
                    <a:pt x="3194" y="0"/>
                  </a:cubicBezTo>
                  <a:lnTo>
                    <a:pt x="3194" y="0"/>
                  </a:lnTo>
                  <a:lnTo>
                    <a:pt x="2708" y="270"/>
                  </a:lnTo>
                  <a:cubicBezTo>
                    <a:pt x="2639" y="450"/>
                    <a:pt x="2569" y="541"/>
                    <a:pt x="2500" y="721"/>
                  </a:cubicBezTo>
                  <a:cubicBezTo>
                    <a:pt x="2500" y="901"/>
                    <a:pt x="2153" y="2072"/>
                    <a:pt x="2083" y="2252"/>
                  </a:cubicBezTo>
                  <a:cubicBezTo>
                    <a:pt x="2083" y="2432"/>
                    <a:pt x="1806" y="3333"/>
                    <a:pt x="1736" y="3514"/>
                  </a:cubicBezTo>
                  <a:cubicBezTo>
                    <a:pt x="1389" y="4144"/>
                    <a:pt x="1181" y="5045"/>
                    <a:pt x="972" y="5766"/>
                  </a:cubicBezTo>
                  <a:cubicBezTo>
                    <a:pt x="833" y="6396"/>
                    <a:pt x="347" y="7207"/>
                    <a:pt x="347" y="7928"/>
                  </a:cubicBezTo>
                  <a:cubicBezTo>
                    <a:pt x="231" y="8258"/>
                    <a:pt x="116" y="8589"/>
                    <a:pt x="0" y="891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96" name="STEWART"/>
            <p:cNvSpPr>
              <a:spLocks/>
            </p:cNvSpPr>
            <p:nvPr/>
          </p:nvSpPr>
          <p:spPr bwMode="auto">
            <a:xfrm>
              <a:off x="2725738" y="4003675"/>
              <a:ext cx="421828" cy="361950"/>
            </a:xfrm>
            <a:custGeom>
              <a:avLst/>
              <a:gdLst>
                <a:gd name="T0" fmla="*/ 169 w 178"/>
                <a:gd name="T1" fmla="*/ 0 h 152"/>
                <a:gd name="T2" fmla="*/ 177 w 178"/>
                <a:gd name="T3" fmla="*/ 6 h 152"/>
                <a:gd name="T4" fmla="*/ 177 w 178"/>
                <a:gd name="T5" fmla="*/ 21 h 152"/>
                <a:gd name="T6" fmla="*/ 175 w 178"/>
                <a:gd name="T7" fmla="*/ 35 h 152"/>
                <a:gd name="T8" fmla="*/ 175 w 178"/>
                <a:gd name="T9" fmla="*/ 40 h 152"/>
                <a:gd name="T10" fmla="*/ 177 w 178"/>
                <a:gd name="T11" fmla="*/ 66 h 152"/>
                <a:gd name="T12" fmla="*/ 177 w 178"/>
                <a:gd name="T13" fmla="*/ 91 h 152"/>
                <a:gd name="T14" fmla="*/ 172 w 178"/>
                <a:gd name="T15" fmla="*/ 103 h 152"/>
                <a:gd name="T16" fmla="*/ 172 w 178"/>
                <a:gd name="T17" fmla="*/ 103 h 152"/>
                <a:gd name="T18" fmla="*/ 171 w 178"/>
                <a:gd name="T19" fmla="*/ 103 h 152"/>
                <a:gd name="T20" fmla="*/ 172 w 178"/>
                <a:gd name="T21" fmla="*/ 122 h 152"/>
                <a:gd name="T22" fmla="*/ 173 w 178"/>
                <a:gd name="T23" fmla="*/ 122 h 152"/>
                <a:gd name="T24" fmla="*/ 173 w 178"/>
                <a:gd name="T25" fmla="*/ 152 h 152"/>
                <a:gd name="T26" fmla="*/ 173 w 178"/>
                <a:gd name="T27" fmla="*/ 152 h 152"/>
                <a:gd name="T28" fmla="*/ 66 w 178"/>
                <a:gd name="T29" fmla="*/ 152 h 152"/>
                <a:gd name="T30" fmla="*/ 66 w 178"/>
                <a:gd name="T31" fmla="*/ 152 h 152"/>
                <a:gd name="T32" fmla="*/ 61 w 178"/>
                <a:gd name="T33" fmla="*/ 147 h 152"/>
                <a:gd name="T34" fmla="*/ 60 w 178"/>
                <a:gd name="T35" fmla="*/ 147 h 152"/>
                <a:gd name="T36" fmla="*/ 55 w 178"/>
                <a:gd name="T37" fmla="*/ 146 h 152"/>
                <a:gd name="T38" fmla="*/ 52 w 178"/>
                <a:gd name="T39" fmla="*/ 144 h 152"/>
                <a:gd name="T40" fmla="*/ 46 w 178"/>
                <a:gd name="T41" fmla="*/ 141 h 152"/>
                <a:gd name="T42" fmla="*/ 44 w 178"/>
                <a:gd name="T43" fmla="*/ 136 h 152"/>
                <a:gd name="T44" fmla="*/ 45 w 178"/>
                <a:gd name="T45" fmla="*/ 129 h 152"/>
                <a:gd name="T46" fmla="*/ 47 w 178"/>
                <a:gd name="T47" fmla="*/ 124 h 152"/>
                <a:gd name="T48" fmla="*/ 36 w 178"/>
                <a:gd name="T49" fmla="*/ 125 h 152"/>
                <a:gd name="T50" fmla="*/ 19 w 178"/>
                <a:gd name="T51" fmla="*/ 124 h 152"/>
                <a:gd name="T52" fmla="*/ 11 w 178"/>
                <a:gd name="T53" fmla="*/ 124 h 152"/>
                <a:gd name="T54" fmla="*/ 2 w 178"/>
                <a:gd name="T55" fmla="*/ 119 h 152"/>
                <a:gd name="T56" fmla="*/ 2 w 178"/>
                <a:gd name="T57" fmla="*/ 119 h 152"/>
                <a:gd name="T58" fmla="*/ 4 w 178"/>
                <a:gd name="T59" fmla="*/ 111 h 152"/>
                <a:gd name="T60" fmla="*/ 5 w 178"/>
                <a:gd name="T61" fmla="*/ 85 h 152"/>
                <a:gd name="T62" fmla="*/ 0 w 178"/>
                <a:gd name="T63" fmla="*/ 61 h 152"/>
                <a:gd name="T64" fmla="*/ 36 w 178"/>
                <a:gd name="T65" fmla="*/ 30 h 152"/>
                <a:gd name="T66" fmla="*/ 34 w 178"/>
                <a:gd name="T67" fmla="*/ 20 h 152"/>
                <a:gd name="T68" fmla="*/ 43 w 178"/>
                <a:gd name="T69" fmla="*/ 19 h 152"/>
                <a:gd name="T70" fmla="*/ 50 w 178"/>
                <a:gd name="T71" fmla="*/ 18 h 152"/>
                <a:gd name="T72" fmla="*/ 57 w 178"/>
                <a:gd name="T73" fmla="*/ 11 h 152"/>
                <a:gd name="T74" fmla="*/ 59 w 178"/>
                <a:gd name="T75" fmla="*/ 2 h 152"/>
                <a:gd name="T76" fmla="*/ 60 w 178"/>
                <a:gd name="T77" fmla="*/ 1 h 152"/>
                <a:gd name="T78" fmla="*/ 60 w 178"/>
                <a:gd name="T79" fmla="*/ 1 h 152"/>
                <a:gd name="T80" fmla="*/ 104 w 178"/>
                <a:gd name="T81" fmla="*/ 1 h 152"/>
                <a:gd name="T82" fmla="*/ 104 w 178"/>
                <a:gd name="T83" fmla="*/ 5 h 152"/>
                <a:gd name="T84" fmla="*/ 110 w 178"/>
                <a:gd name="T85" fmla="*/ 5 h 152"/>
                <a:gd name="T86" fmla="*/ 110 w 178"/>
                <a:gd name="T87" fmla="*/ 1 h 152"/>
                <a:gd name="T88" fmla="*/ 169 w 178"/>
                <a:gd name="T89" fmla="*/ 0 h 152"/>
                <a:gd name="connsiteX0" fmla="*/ 9494 w 9952"/>
                <a:gd name="connsiteY0" fmla="*/ 0 h 10000"/>
                <a:gd name="connsiteX1" fmla="*/ 9944 w 9952"/>
                <a:gd name="connsiteY1" fmla="*/ 395 h 10000"/>
                <a:gd name="connsiteX2" fmla="*/ 9944 w 9952"/>
                <a:gd name="connsiteY2" fmla="*/ 1382 h 10000"/>
                <a:gd name="connsiteX3" fmla="*/ 9831 w 9952"/>
                <a:gd name="connsiteY3" fmla="*/ 2303 h 10000"/>
                <a:gd name="connsiteX4" fmla="*/ 9831 w 9952"/>
                <a:gd name="connsiteY4" fmla="*/ 2632 h 10000"/>
                <a:gd name="connsiteX5" fmla="*/ 9944 w 9952"/>
                <a:gd name="connsiteY5" fmla="*/ 4342 h 10000"/>
                <a:gd name="connsiteX6" fmla="*/ 9944 w 9952"/>
                <a:gd name="connsiteY6" fmla="*/ 5987 h 10000"/>
                <a:gd name="connsiteX7" fmla="*/ 9663 w 9952"/>
                <a:gd name="connsiteY7" fmla="*/ 6776 h 10000"/>
                <a:gd name="connsiteX8" fmla="*/ 9663 w 9952"/>
                <a:gd name="connsiteY8" fmla="*/ 6776 h 10000"/>
                <a:gd name="connsiteX9" fmla="*/ 9607 w 9952"/>
                <a:gd name="connsiteY9" fmla="*/ 6776 h 10000"/>
                <a:gd name="connsiteX10" fmla="*/ 9663 w 9952"/>
                <a:gd name="connsiteY10" fmla="*/ 8026 h 10000"/>
                <a:gd name="connsiteX11" fmla="*/ 9719 w 9952"/>
                <a:gd name="connsiteY11" fmla="*/ 8026 h 10000"/>
                <a:gd name="connsiteX12" fmla="*/ 9719 w 9952"/>
                <a:gd name="connsiteY12" fmla="*/ 10000 h 10000"/>
                <a:gd name="connsiteX13" fmla="*/ 9719 w 9952"/>
                <a:gd name="connsiteY13" fmla="*/ 10000 h 10000"/>
                <a:gd name="connsiteX14" fmla="*/ 3708 w 9952"/>
                <a:gd name="connsiteY14" fmla="*/ 10000 h 10000"/>
                <a:gd name="connsiteX15" fmla="*/ 3708 w 9952"/>
                <a:gd name="connsiteY15" fmla="*/ 10000 h 10000"/>
                <a:gd name="connsiteX16" fmla="*/ 3427 w 9952"/>
                <a:gd name="connsiteY16" fmla="*/ 9671 h 10000"/>
                <a:gd name="connsiteX17" fmla="*/ 3371 w 9952"/>
                <a:gd name="connsiteY17" fmla="*/ 9671 h 10000"/>
                <a:gd name="connsiteX18" fmla="*/ 3090 w 9952"/>
                <a:gd name="connsiteY18" fmla="*/ 9605 h 10000"/>
                <a:gd name="connsiteX19" fmla="*/ 2921 w 9952"/>
                <a:gd name="connsiteY19" fmla="*/ 9474 h 10000"/>
                <a:gd name="connsiteX20" fmla="*/ 2584 w 9952"/>
                <a:gd name="connsiteY20" fmla="*/ 9276 h 10000"/>
                <a:gd name="connsiteX21" fmla="*/ 2472 w 9952"/>
                <a:gd name="connsiteY21" fmla="*/ 8947 h 10000"/>
                <a:gd name="connsiteX22" fmla="*/ 2528 w 9952"/>
                <a:gd name="connsiteY22" fmla="*/ 8487 h 10000"/>
                <a:gd name="connsiteX23" fmla="*/ 2640 w 9952"/>
                <a:gd name="connsiteY23" fmla="*/ 8158 h 10000"/>
                <a:gd name="connsiteX24" fmla="*/ 2022 w 9952"/>
                <a:gd name="connsiteY24" fmla="*/ 8224 h 10000"/>
                <a:gd name="connsiteX25" fmla="*/ 1067 w 9952"/>
                <a:gd name="connsiteY25" fmla="*/ 8158 h 10000"/>
                <a:gd name="connsiteX26" fmla="*/ 618 w 9952"/>
                <a:gd name="connsiteY26" fmla="*/ 8158 h 10000"/>
                <a:gd name="connsiteX27" fmla="*/ 112 w 9952"/>
                <a:gd name="connsiteY27" fmla="*/ 7829 h 10000"/>
                <a:gd name="connsiteX28" fmla="*/ 112 w 9952"/>
                <a:gd name="connsiteY28" fmla="*/ 7829 h 10000"/>
                <a:gd name="connsiteX29" fmla="*/ 225 w 9952"/>
                <a:gd name="connsiteY29" fmla="*/ 7303 h 10000"/>
                <a:gd name="connsiteX30" fmla="*/ 281 w 9952"/>
                <a:gd name="connsiteY30" fmla="*/ 5592 h 10000"/>
                <a:gd name="connsiteX31" fmla="*/ 0 w 9952"/>
                <a:gd name="connsiteY31" fmla="*/ 4013 h 10000"/>
                <a:gd name="connsiteX32" fmla="*/ 2022 w 9952"/>
                <a:gd name="connsiteY32" fmla="*/ 1974 h 10000"/>
                <a:gd name="connsiteX33" fmla="*/ 1910 w 9952"/>
                <a:gd name="connsiteY33" fmla="*/ 1316 h 10000"/>
                <a:gd name="connsiteX34" fmla="*/ 2416 w 9952"/>
                <a:gd name="connsiteY34" fmla="*/ 1250 h 10000"/>
                <a:gd name="connsiteX35" fmla="*/ 3202 w 9952"/>
                <a:gd name="connsiteY35" fmla="*/ 724 h 10000"/>
                <a:gd name="connsiteX36" fmla="*/ 3315 w 9952"/>
                <a:gd name="connsiteY36" fmla="*/ 132 h 10000"/>
                <a:gd name="connsiteX37" fmla="*/ 3371 w 9952"/>
                <a:gd name="connsiteY37" fmla="*/ 66 h 10000"/>
                <a:gd name="connsiteX38" fmla="*/ 3371 w 9952"/>
                <a:gd name="connsiteY38" fmla="*/ 66 h 10000"/>
                <a:gd name="connsiteX39" fmla="*/ 5843 w 9952"/>
                <a:gd name="connsiteY39" fmla="*/ 66 h 10000"/>
                <a:gd name="connsiteX40" fmla="*/ 5843 w 9952"/>
                <a:gd name="connsiteY40" fmla="*/ 329 h 10000"/>
                <a:gd name="connsiteX41" fmla="*/ 6180 w 9952"/>
                <a:gd name="connsiteY41" fmla="*/ 329 h 10000"/>
                <a:gd name="connsiteX42" fmla="*/ 6180 w 9952"/>
                <a:gd name="connsiteY42" fmla="*/ 66 h 10000"/>
                <a:gd name="connsiteX43" fmla="*/ 9494 w 9952"/>
                <a:gd name="connsiteY43" fmla="*/ 0 h 10000"/>
                <a:gd name="connsiteX0" fmla="*/ 9540 w 10000"/>
                <a:gd name="connsiteY0" fmla="*/ 0 h 10000"/>
                <a:gd name="connsiteX1" fmla="*/ 9992 w 10000"/>
                <a:gd name="connsiteY1" fmla="*/ 395 h 10000"/>
                <a:gd name="connsiteX2" fmla="*/ 9992 w 10000"/>
                <a:gd name="connsiteY2" fmla="*/ 1382 h 10000"/>
                <a:gd name="connsiteX3" fmla="*/ 9878 w 10000"/>
                <a:gd name="connsiteY3" fmla="*/ 2303 h 10000"/>
                <a:gd name="connsiteX4" fmla="*/ 9878 w 10000"/>
                <a:gd name="connsiteY4" fmla="*/ 2632 h 10000"/>
                <a:gd name="connsiteX5" fmla="*/ 9992 w 10000"/>
                <a:gd name="connsiteY5" fmla="*/ 4342 h 10000"/>
                <a:gd name="connsiteX6" fmla="*/ 9992 w 10000"/>
                <a:gd name="connsiteY6" fmla="*/ 5987 h 10000"/>
                <a:gd name="connsiteX7" fmla="*/ 9710 w 10000"/>
                <a:gd name="connsiteY7" fmla="*/ 6776 h 10000"/>
                <a:gd name="connsiteX8" fmla="*/ 9710 w 10000"/>
                <a:gd name="connsiteY8" fmla="*/ 6776 h 10000"/>
                <a:gd name="connsiteX9" fmla="*/ 9653 w 10000"/>
                <a:gd name="connsiteY9" fmla="*/ 6776 h 10000"/>
                <a:gd name="connsiteX10" fmla="*/ 9710 w 10000"/>
                <a:gd name="connsiteY10" fmla="*/ 8026 h 10000"/>
                <a:gd name="connsiteX11" fmla="*/ 9766 w 10000"/>
                <a:gd name="connsiteY11" fmla="*/ 8026 h 10000"/>
                <a:gd name="connsiteX12" fmla="*/ 9766 w 10000"/>
                <a:gd name="connsiteY12" fmla="*/ 10000 h 10000"/>
                <a:gd name="connsiteX13" fmla="*/ 9766 w 10000"/>
                <a:gd name="connsiteY13" fmla="*/ 10000 h 10000"/>
                <a:gd name="connsiteX14" fmla="*/ 3726 w 10000"/>
                <a:gd name="connsiteY14" fmla="*/ 10000 h 10000"/>
                <a:gd name="connsiteX15" fmla="*/ 3726 w 10000"/>
                <a:gd name="connsiteY15" fmla="*/ 10000 h 10000"/>
                <a:gd name="connsiteX16" fmla="*/ 3444 w 10000"/>
                <a:gd name="connsiteY16" fmla="*/ 9671 h 10000"/>
                <a:gd name="connsiteX17" fmla="*/ 3387 w 10000"/>
                <a:gd name="connsiteY17" fmla="*/ 9671 h 10000"/>
                <a:gd name="connsiteX18" fmla="*/ 3105 w 10000"/>
                <a:gd name="connsiteY18" fmla="*/ 9605 h 10000"/>
                <a:gd name="connsiteX19" fmla="*/ 2935 w 10000"/>
                <a:gd name="connsiteY19" fmla="*/ 9474 h 10000"/>
                <a:gd name="connsiteX20" fmla="*/ 2596 w 10000"/>
                <a:gd name="connsiteY20" fmla="*/ 9276 h 10000"/>
                <a:gd name="connsiteX21" fmla="*/ 2484 w 10000"/>
                <a:gd name="connsiteY21" fmla="*/ 8947 h 10000"/>
                <a:gd name="connsiteX22" fmla="*/ 2540 w 10000"/>
                <a:gd name="connsiteY22" fmla="*/ 8487 h 10000"/>
                <a:gd name="connsiteX23" fmla="*/ 2653 w 10000"/>
                <a:gd name="connsiteY23" fmla="*/ 8158 h 10000"/>
                <a:gd name="connsiteX24" fmla="*/ 2032 w 10000"/>
                <a:gd name="connsiteY24" fmla="*/ 8224 h 10000"/>
                <a:gd name="connsiteX25" fmla="*/ 1072 w 10000"/>
                <a:gd name="connsiteY25" fmla="*/ 8158 h 10000"/>
                <a:gd name="connsiteX26" fmla="*/ 621 w 10000"/>
                <a:gd name="connsiteY26" fmla="*/ 8158 h 10000"/>
                <a:gd name="connsiteX27" fmla="*/ 113 w 10000"/>
                <a:gd name="connsiteY27" fmla="*/ 7829 h 10000"/>
                <a:gd name="connsiteX28" fmla="*/ 113 w 10000"/>
                <a:gd name="connsiteY28" fmla="*/ 7829 h 10000"/>
                <a:gd name="connsiteX29" fmla="*/ 226 w 10000"/>
                <a:gd name="connsiteY29" fmla="*/ 7303 h 10000"/>
                <a:gd name="connsiteX30" fmla="*/ 282 w 10000"/>
                <a:gd name="connsiteY30" fmla="*/ 5592 h 10000"/>
                <a:gd name="connsiteX31" fmla="*/ 0 w 10000"/>
                <a:gd name="connsiteY31" fmla="*/ 4013 h 10000"/>
                <a:gd name="connsiteX32" fmla="*/ 2032 w 10000"/>
                <a:gd name="connsiteY32" fmla="*/ 1974 h 10000"/>
                <a:gd name="connsiteX33" fmla="*/ 1919 w 10000"/>
                <a:gd name="connsiteY33" fmla="*/ 1316 h 10000"/>
                <a:gd name="connsiteX34" fmla="*/ 3217 w 10000"/>
                <a:gd name="connsiteY34" fmla="*/ 724 h 10000"/>
                <a:gd name="connsiteX35" fmla="*/ 3331 w 10000"/>
                <a:gd name="connsiteY35" fmla="*/ 132 h 10000"/>
                <a:gd name="connsiteX36" fmla="*/ 3387 w 10000"/>
                <a:gd name="connsiteY36" fmla="*/ 66 h 10000"/>
                <a:gd name="connsiteX37" fmla="*/ 3387 w 10000"/>
                <a:gd name="connsiteY37" fmla="*/ 66 h 10000"/>
                <a:gd name="connsiteX38" fmla="*/ 5871 w 10000"/>
                <a:gd name="connsiteY38" fmla="*/ 66 h 10000"/>
                <a:gd name="connsiteX39" fmla="*/ 5871 w 10000"/>
                <a:gd name="connsiteY39" fmla="*/ 329 h 10000"/>
                <a:gd name="connsiteX40" fmla="*/ 6210 w 10000"/>
                <a:gd name="connsiteY40" fmla="*/ 329 h 10000"/>
                <a:gd name="connsiteX41" fmla="*/ 6210 w 10000"/>
                <a:gd name="connsiteY41" fmla="*/ 66 h 10000"/>
                <a:gd name="connsiteX42" fmla="*/ 9540 w 10000"/>
                <a:gd name="connsiteY42" fmla="*/ 0 h 10000"/>
                <a:gd name="connsiteX0" fmla="*/ 9540 w 10000"/>
                <a:gd name="connsiteY0" fmla="*/ 0 h 10000"/>
                <a:gd name="connsiteX1" fmla="*/ 9992 w 10000"/>
                <a:gd name="connsiteY1" fmla="*/ 395 h 10000"/>
                <a:gd name="connsiteX2" fmla="*/ 9992 w 10000"/>
                <a:gd name="connsiteY2" fmla="*/ 1382 h 10000"/>
                <a:gd name="connsiteX3" fmla="*/ 9878 w 10000"/>
                <a:gd name="connsiteY3" fmla="*/ 2303 h 10000"/>
                <a:gd name="connsiteX4" fmla="*/ 9878 w 10000"/>
                <a:gd name="connsiteY4" fmla="*/ 2632 h 10000"/>
                <a:gd name="connsiteX5" fmla="*/ 9992 w 10000"/>
                <a:gd name="connsiteY5" fmla="*/ 4342 h 10000"/>
                <a:gd name="connsiteX6" fmla="*/ 9992 w 10000"/>
                <a:gd name="connsiteY6" fmla="*/ 5987 h 10000"/>
                <a:gd name="connsiteX7" fmla="*/ 9710 w 10000"/>
                <a:gd name="connsiteY7" fmla="*/ 6776 h 10000"/>
                <a:gd name="connsiteX8" fmla="*/ 9710 w 10000"/>
                <a:gd name="connsiteY8" fmla="*/ 6776 h 10000"/>
                <a:gd name="connsiteX9" fmla="*/ 9653 w 10000"/>
                <a:gd name="connsiteY9" fmla="*/ 6776 h 10000"/>
                <a:gd name="connsiteX10" fmla="*/ 9710 w 10000"/>
                <a:gd name="connsiteY10" fmla="*/ 8026 h 10000"/>
                <a:gd name="connsiteX11" fmla="*/ 9766 w 10000"/>
                <a:gd name="connsiteY11" fmla="*/ 8026 h 10000"/>
                <a:gd name="connsiteX12" fmla="*/ 9766 w 10000"/>
                <a:gd name="connsiteY12" fmla="*/ 10000 h 10000"/>
                <a:gd name="connsiteX13" fmla="*/ 9766 w 10000"/>
                <a:gd name="connsiteY13" fmla="*/ 10000 h 10000"/>
                <a:gd name="connsiteX14" fmla="*/ 3726 w 10000"/>
                <a:gd name="connsiteY14" fmla="*/ 10000 h 10000"/>
                <a:gd name="connsiteX15" fmla="*/ 3726 w 10000"/>
                <a:gd name="connsiteY15" fmla="*/ 10000 h 10000"/>
                <a:gd name="connsiteX16" fmla="*/ 3444 w 10000"/>
                <a:gd name="connsiteY16" fmla="*/ 9671 h 10000"/>
                <a:gd name="connsiteX17" fmla="*/ 3387 w 10000"/>
                <a:gd name="connsiteY17" fmla="*/ 9671 h 10000"/>
                <a:gd name="connsiteX18" fmla="*/ 3105 w 10000"/>
                <a:gd name="connsiteY18" fmla="*/ 9605 h 10000"/>
                <a:gd name="connsiteX19" fmla="*/ 2935 w 10000"/>
                <a:gd name="connsiteY19" fmla="*/ 9474 h 10000"/>
                <a:gd name="connsiteX20" fmla="*/ 2596 w 10000"/>
                <a:gd name="connsiteY20" fmla="*/ 9276 h 10000"/>
                <a:gd name="connsiteX21" fmla="*/ 2484 w 10000"/>
                <a:gd name="connsiteY21" fmla="*/ 8947 h 10000"/>
                <a:gd name="connsiteX22" fmla="*/ 2540 w 10000"/>
                <a:gd name="connsiteY22" fmla="*/ 8487 h 10000"/>
                <a:gd name="connsiteX23" fmla="*/ 2653 w 10000"/>
                <a:gd name="connsiteY23" fmla="*/ 8158 h 10000"/>
                <a:gd name="connsiteX24" fmla="*/ 2032 w 10000"/>
                <a:gd name="connsiteY24" fmla="*/ 8224 h 10000"/>
                <a:gd name="connsiteX25" fmla="*/ 1072 w 10000"/>
                <a:gd name="connsiteY25" fmla="*/ 8158 h 10000"/>
                <a:gd name="connsiteX26" fmla="*/ 621 w 10000"/>
                <a:gd name="connsiteY26" fmla="*/ 8158 h 10000"/>
                <a:gd name="connsiteX27" fmla="*/ 113 w 10000"/>
                <a:gd name="connsiteY27" fmla="*/ 7829 h 10000"/>
                <a:gd name="connsiteX28" fmla="*/ 113 w 10000"/>
                <a:gd name="connsiteY28" fmla="*/ 7829 h 10000"/>
                <a:gd name="connsiteX29" fmla="*/ 226 w 10000"/>
                <a:gd name="connsiteY29" fmla="*/ 7303 h 10000"/>
                <a:gd name="connsiteX30" fmla="*/ 282 w 10000"/>
                <a:gd name="connsiteY30" fmla="*/ 5592 h 10000"/>
                <a:gd name="connsiteX31" fmla="*/ 0 w 10000"/>
                <a:gd name="connsiteY31" fmla="*/ 4013 h 10000"/>
                <a:gd name="connsiteX32" fmla="*/ 2032 w 10000"/>
                <a:gd name="connsiteY32" fmla="*/ 1974 h 10000"/>
                <a:gd name="connsiteX33" fmla="*/ 3217 w 10000"/>
                <a:gd name="connsiteY33" fmla="*/ 724 h 10000"/>
                <a:gd name="connsiteX34" fmla="*/ 3331 w 10000"/>
                <a:gd name="connsiteY34" fmla="*/ 132 h 10000"/>
                <a:gd name="connsiteX35" fmla="*/ 3387 w 10000"/>
                <a:gd name="connsiteY35" fmla="*/ 66 h 10000"/>
                <a:gd name="connsiteX36" fmla="*/ 3387 w 10000"/>
                <a:gd name="connsiteY36" fmla="*/ 66 h 10000"/>
                <a:gd name="connsiteX37" fmla="*/ 5871 w 10000"/>
                <a:gd name="connsiteY37" fmla="*/ 66 h 10000"/>
                <a:gd name="connsiteX38" fmla="*/ 5871 w 10000"/>
                <a:gd name="connsiteY38" fmla="*/ 329 h 10000"/>
                <a:gd name="connsiteX39" fmla="*/ 6210 w 10000"/>
                <a:gd name="connsiteY39" fmla="*/ 329 h 10000"/>
                <a:gd name="connsiteX40" fmla="*/ 6210 w 10000"/>
                <a:gd name="connsiteY40" fmla="*/ 66 h 10000"/>
                <a:gd name="connsiteX41" fmla="*/ 9540 w 10000"/>
                <a:gd name="connsiteY4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00" h="10000">
                  <a:moveTo>
                    <a:pt x="9540" y="0"/>
                  </a:moveTo>
                  <a:cubicBezTo>
                    <a:pt x="9653" y="132"/>
                    <a:pt x="9878" y="263"/>
                    <a:pt x="9992" y="395"/>
                  </a:cubicBezTo>
                  <a:lnTo>
                    <a:pt x="9992" y="1382"/>
                  </a:lnTo>
                  <a:cubicBezTo>
                    <a:pt x="9992" y="1711"/>
                    <a:pt x="10048" y="2039"/>
                    <a:pt x="9878" y="2303"/>
                  </a:cubicBezTo>
                  <a:lnTo>
                    <a:pt x="9878" y="2632"/>
                  </a:lnTo>
                  <a:cubicBezTo>
                    <a:pt x="10048" y="3158"/>
                    <a:pt x="9992" y="3816"/>
                    <a:pt x="9992" y="4342"/>
                  </a:cubicBezTo>
                  <a:cubicBezTo>
                    <a:pt x="9878" y="4803"/>
                    <a:pt x="9992" y="5461"/>
                    <a:pt x="9992" y="5987"/>
                  </a:cubicBezTo>
                  <a:cubicBezTo>
                    <a:pt x="9992" y="6382"/>
                    <a:pt x="10048" y="6645"/>
                    <a:pt x="9710" y="6776"/>
                  </a:cubicBezTo>
                  <a:lnTo>
                    <a:pt x="9710" y="6776"/>
                  </a:lnTo>
                  <a:lnTo>
                    <a:pt x="9653" y="6776"/>
                  </a:lnTo>
                  <a:cubicBezTo>
                    <a:pt x="9653" y="7303"/>
                    <a:pt x="9597" y="7566"/>
                    <a:pt x="9710" y="8026"/>
                  </a:cubicBezTo>
                  <a:lnTo>
                    <a:pt x="9766" y="8026"/>
                  </a:lnTo>
                  <a:cubicBezTo>
                    <a:pt x="9878" y="8618"/>
                    <a:pt x="9710" y="9342"/>
                    <a:pt x="9766" y="10000"/>
                  </a:cubicBezTo>
                  <a:lnTo>
                    <a:pt x="9766" y="10000"/>
                  </a:lnTo>
                  <a:lnTo>
                    <a:pt x="3726" y="10000"/>
                  </a:lnTo>
                  <a:lnTo>
                    <a:pt x="3726" y="10000"/>
                  </a:lnTo>
                  <a:lnTo>
                    <a:pt x="3444" y="9671"/>
                  </a:lnTo>
                  <a:lnTo>
                    <a:pt x="3387" y="9671"/>
                  </a:lnTo>
                  <a:cubicBezTo>
                    <a:pt x="3387" y="9605"/>
                    <a:pt x="3217" y="9605"/>
                    <a:pt x="3105" y="9605"/>
                  </a:cubicBezTo>
                  <a:cubicBezTo>
                    <a:pt x="3049" y="9539"/>
                    <a:pt x="2992" y="9474"/>
                    <a:pt x="2935" y="9474"/>
                  </a:cubicBezTo>
                  <a:lnTo>
                    <a:pt x="2596" y="9276"/>
                  </a:lnTo>
                  <a:cubicBezTo>
                    <a:pt x="2540" y="9145"/>
                    <a:pt x="2484" y="9013"/>
                    <a:pt x="2484" y="8947"/>
                  </a:cubicBezTo>
                  <a:cubicBezTo>
                    <a:pt x="2428" y="8750"/>
                    <a:pt x="2484" y="8684"/>
                    <a:pt x="2540" y="8487"/>
                  </a:cubicBezTo>
                  <a:cubicBezTo>
                    <a:pt x="2540" y="8421"/>
                    <a:pt x="2653" y="8289"/>
                    <a:pt x="2653" y="8158"/>
                  </a:cubicBezTo>
                  <a:cubicBezTo>
                    <a:pt x="2428" y="8158"/>
                    <a:pt x="2202" y="8158"/>
                    <a:pt x="2032" y="8224"/>
                  </a:cubicBezTo>
                  <a:cubicBezTo>
                    <a:pt x="1693" y="8289"/>
                    <a:pt x="1355" y="8158"/>
                    <a:pt x="1072" y="8158"/>
                  </a:cubicBezTo>
                  <a:cubicBezTo>
                    <a:pt x="903" y="8158"/>
                    <a:pt x="734" y="8224"/>
                    <a:pt x="621" y="8158"/>
                  </a:cubicBezTo>
                  <a:lnTo>
                    <a:pt x="113" y="7829"/>
                  </a:lnTo>
                  <a:lnTo>
                    <a:pt x="113" y="7829"/>
                  </a:lnTo>
                  <a:cubicBezTo>
                    <a:pt x="170" y="7632"/>
                    <a:pt x="226" y="7434"/>
                    <a:pt x="226" y="7303"/>
                  </a:cubicBezTo>
                  <a:cubicBezTo>
                    <a:pt x="113" y="6711"/>
                    <a:pt x="282" y="6118"/>
                    <a:pt x="282" y="5592"/>
                  </a:cubicBezTo>
                  <a:cubicBezTo>
                    <a:pt x="339" y="5000"/>
                    <a:pt x="0" y="4539"/>
                    <a:pt x="0" y="4013"/>
                  </a:cubicBezTo>
                  <a:cubicBezTo>
                    <a:pt x="0" y="3026"/>
                    <a:pt x="1355" y="2368"/>
                    <a:pt x="2032" y="1974"/>
                  </a:cubicBezTo>
                  <a:cubicBezTo>
                    <a:pt x="2568" y="1426"/>
                    <a:pt x="3001" y="1031"/>
                    <a:pt x="3217" y="724"/>
                  </a:cubicBezTo>
                  <a:cubicBezTo>
                    <a:pt x="3217" y="526"/>
                    <a:pt x="3217" y="329"/>
                    <a:pt x="3331" y="132"/>
                  </a:cubicBezTo>
                  <a:cubicBezTo>
                    <a:pt x="3331" y="132"/>
                    <a:pt x="3331" y="66"/>
                    <a:pt x="3387" y="66"/>
                  </a:cubicBezTo>
                  <a:lnTo>
                    <a:pt x="3387" y="66"/>
                  </a:lnTo>
                  <a:lnTo>
                    <a:pt x="5871" y="66"/>
                  </a:lnTo>
                  <a:lnTo>
                    <a:pt x="5871" y="329"/>
                  </a:lnTo>
                  <a:lnTo>
                    <a:pt x="6210" y="329"/>
                  </a:lnTo>
                  <a:lnTo>
                    <a:pt x="6210" y="66"/>
                  </a:lnTo>
                  <a:lnTo>
                    <a:pt x="9540" y="0"/>
                  </a:ln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97" name="SUMTER"/>
            <p:cNvSpPr>
              <a:spLocks/>
            </p:cNvSpPr>
            <p:nvPr/>
          </p:nvSpPr>
          <p:spPr bwMode="auto">
            <a:xfrm>
              <a:off x="3340665" y="4010819"/>
              <a:ext cx="513787" cy="411956"/>
            </a:xfrm>
            <a:custGeom>
              <a:avLst/>
              <a:gdLst>
                <a:gd name="connsiteX0" fmla="*/ 211700 w 725488"/>
                <a:gd name="connsiteY0" fmla="*/ 345283 h 419100"/>
                <a:gd name="connsiteX1" fmla="*/ 202201 w 725488"/>
                <a:gd name="connsiteY1" fmla="*/ 361924 h 419100"/>
                <a:gd name="connsiteX2" fmla="*/ 211700 w 725488"/>
                <a:gd name="connsiteY2" fmla="*/ 345283 h 419100"/>
                <a:gd name="connsiteX3" fmla="*/ 4757 w 725488"/>
                <a:gd name="connsiteY3" fmla="*/ 245269 h 419100"/>
                <a:gd name="connsiteX4" fmla="*/ 4758 w 725488"/>
                <a:gd name="connsiteY4" fmla="*/ 245269 h 419100"/>
                <a:gd name="connsiteX5" fmla="*/ 9516 w 725488"/>
                <a:gd name="connsiteY5" fmla="*/ 290513 h 419100"/>
                <a:gd name="connsiteX6" fmla="*/ 9516 w 725488"/>
                <a:gd name="connsiteY6" fmla="*/ 361950 h 419100"/>
                <a:gd name="connsiteX7" fmla="*/ 9515 w 725488"/>
                <a:gd name="connsiteY7" fmla="*/ 290513 h 419100"/>
                <a:gd name="connsiteX8" fmla="*/ 4757 w 725488"/>
                <a:gd name="connsiteY8" fmla="*/ 245269 h 419100"/>
                <a:gd name="connsiteX9" fmla="*/ 468594 w 725488"/>
                <a:gd name="connsiteY9" fmla="*/ 7144 h 419100"/>
                <a:gd name="connsiteX10" fmla="*/ 518546 w 725488"/>
                <a:gd name="connsiteY10" fmla="*/ 7144 h 419100"/>
                <a:gd name="connsiteX11" fmla="*/ 518546 w 725488"/>
                <a:gd name="connsiteY11" fmla="*/ 47625 h 419100"/>
                <a:gd name="connsiteX12" fmla="*/ 542332 w 725488"/>
                <a:gd name="connsiteY12" fmla="*/ 50006 h 419100"/>
                <a:gd name="connsiteX13" fmla="*/ 561361 w 725488"/>
                <a:gd name="connsiteY13" fmla="*/ 45244 h 419100"/>
                <a:gd name="connsiteX14" fmla="*/ 570876 w 725488"/>
                <a:gd name="connsiteY14" fmla="*/ 50006 h 419100"/>
                <a:gd name="connsiteX15" fmla="*/ 594662 w 725488"/>
                <a:gd name="connsiteY15" fmla="*/ 54769 h 419100"/>
                <a:gd name="connsiteX16" fmla="*/ 611313 w 725488"/>
                <a:gd name="connsiteY16" fmla="*/ 61913 h 419100"/>
                <a:gd name="connsiteX17" fmla="*/ 623206 w 725488"/>
                <a:gd name="connsiteY17" fmla="*/ 71438 h 419100"/>
                <a:gd name="connsiteX18" fmla="*/ 620828 w 725488"/>
                <a:gd name="connsiteY18" fmla="*/ 90488 h 419100"/>
                <a:gd name="connsiteX19" fmla="*/ 630342 w 725488"/>
                <a:gd name="connsiteY19" fmla="*/ 107156 h 419100"/>
                <a:gd name="connsiteX20" fmla="*/ 635099 w 725488"/>
                <a:gd name="connsiteY20" fmla="*/ 121444 h 419100"/>
                <a:gd name="connsiteX21" fmla="*/ 670779 w 725488"/>
                <a:gd name="connsiteY21" fmla="*/ 171450 h 419100"/>
                <a:gd name="connsiteX22" fmla="*/ 666022 w 725488"/>
                <a:gd name="connsiteY22" fmla="*/ 202406 h 419100"/>
                <a:gd name="connsiteX23" fmla="*/ 682672 w 725488"/>
                <a:gd name="connsiteY23" fmla="*/ 223838 h 419100"/>
                <a:gd name="connsiteX24" fmla="*/ 690998 w 725488"/>
                <a:gd name="connsiteY24" fmla="*/ 236339 h 419100"/>
                <a:gd name="connsiteX25" fmla="*/ 692187 w 725488"/>
                <a:gd name="connsiteY25" fmla="*/ 238125 h 419100"/>
                <a:gd name="connsiteX26" fmla="*/ 699323 w 725488"/>
                <a:gd name="connsiteY26" fmla="*/ 269081 h 419100"/>
                <a:gd name="connsiteX27" fmla="*/ 701702 w 725488"/>
                <a:gd name="connsiteY27" fmla="*/ 283369 h 419100"/>
                <a:gd name="connsiteX28" fmla="*/ 706459 w 725488"/>
                <a:gd name="connsiteY28" fmla="*/ 297656 h 419100"/>
                <a:gd name="connsiteX29" fmla="*/ 711216 w 725488"/>
                <a:gd name="connsiteY29" fmla="*/ 314325 h 419100"/>
                <a:gd name="connsiteX30" fmla="*/ 725488 w 725488"/>
                <a:gd name="connsiteY30" fmla="*/ 357188 h 419100"/>
                <a:gd name="connsiteX31" fmla="*/ 725488 w 725488"/>
                <a:gd name="connsiteY31" fmla="*/ 369689 h 419100"/>
                <a:gd name="connsiteX32" fmla="*/ 725488 w 725488"/>
                <a:gd name="connsiteY32" fmla="*/ 371475 h 419100"/>
                <a:gd name="connsiteX33" fmla="*/ 313982 w 725488"/>
                <a:gd name="connsiteY33" fmla="*/ 371475 h 419100"/>
                <a:gd name="connsiteX34" fmla="*/ 313982 w 725488"/>
                <a:gd name="connsiteY34" fmla="*/ 419100 h 419100"/>
                <a:gd name="connsiteX35" fmla="*/ 299413 w 725488"/>
                <a:gd name="connsiteY35" fmla="*/ 408682 h 419100"/>
                <a:gd name="connsiteX36" fmla="*/ 297331 w 725488"/>
                <a:gd name="connsiteY36" fmla="*/ 407194 h 419100"/>
                <a:gd name="connsiteX37" fmla="*/ 290195 w 725488"/>
                <a:gd name="connsiteY37" fmla="*/ 397669 h 419100"/>
                <a:gd name="connsiteX38" fmla="*/ 285438 w 725488"/>
                <a:gd name="connsiteY38" fmla="*/ 385763 h 419100"/>
                <a:gd name="connsiteX39" fmla="*/ 268787 w 725488"/>
                <a:gd name="connsiteY39" fmla="*/ 361950 h 419100"/>
                <a:gd name="connsiteX40" fmla="*/ 245001 w 725488"/>
                <a:gd name="connsiteY40" fmla="*/ 342900 h 419100"/>
                <a:gd name="connsiteX41" fmla="*/ 218836 w 725488"/>
                <a:gd name="connsiteY41" fmla="*/ 321469 h 419100"/>
                <a:gd name="connsiteX42" fmla="*/ 211701 w 725488"/>
                <a:gd name="connsiteY42" fmla="*/ 316707 h 419100"/>
                <a:gd name="connsiteX43" fmla="*/ 211701 w 725488"/>
                <a:gd name="connsiteY43" fmla="*/ 316706 h 419100"/>
                <a:gd name="connsiteX44" fmla="*/ 214625 w 725488"/>
                <a:gd name="connsiteY44" fmla="*/ 318658 h 419100"/>
                <a:gd name="connsiteX45" fmla="*/ 223053 w 725488"/>
                <a:gd name="connsiteY45" fmla="*/ 114300 h 419100"/>
                <a:gd name="connsiteX46" fmla="*/ 223593 w 725488"/>
                <a:gd name="connsiteY46" fmla="*/ 76200 h 419100"/>
                <a:gd name="connsiteX47" fmla="*/ 223594 w 725488"/>
                <a:gd name="connsiteY47" fmla="*/ 76200 h 419100"/>
                <a:gd name="connsiteX48" fmla="*/ 223594 w 725488"/>
                <a:gd name="connsiteY48" fmla="*/ 101167 h 419100"/>
                <a:gd name="connsiteX49" fmla="*/ 223838 w 725488"/>
                <a:gd name="connsiteY49" fmla="*/ 95250 h 419100"/>
                <a:gd name="connsiteX50" fmla="*/ 226626 w 725488"/>
                <a:gd name="connsiteY50" fmla="*/ 76200 h 419100"/>
                <a:gd name="connsiteX51" fmla="*/ 397235 w 725488"/>
                <a:gd name="connsiteY51" fmla="*/ 76200 h 419100"/>
                <a:gd name="connsiteX52" fmla="*/ 397235 w 725488"/>
                <a:gd name="connsiteY52" fmla="*/ 84535 h 419100"/>
                <a:gd name="connsiteX53" fmla="*/ 397235 w 725488"/>
                <a:gd name="connsiteY53" fmla="*/ 85725 h 419100"/>
                <a:gd name="connsiteX54" fmla="*/ 468594 w 725488"/>
                <a:gd name="connsiteY54" fmla="*/ 85725 h 419100"/>
                <a:gd name="connsiteX55" fmla="*/ 468594 w 725488"/>
                <a:gd name="connsiteY55" fmla="*/ 7144 h 419100"/>
                <a:gd name="connsiteX56" fmla="*/ 0 w 725488"/>
                <a:gd name="connsiteY56" fmla="*/ 0 h 419100"/>
                <a:gd name="connsiteX57" fmla="*/ 1 w 725488"/>
                <a:gd name="connsiteY57" fmla="*/ 0 h 419100"/>
                <a:gd name="connsiteX58" fmla="*/ 19030 w 725488"/>
                <a:gd name="connsiteY58" fmla="*/ 14288 h 419100"/>
                <a:gd name="connsiteX59" fmla="*/ 19030 w 725488"/>
                <a:gd name="connsiteY59" fmla="*/ 50006 h 419100"/>
                <a:gd name="connsiteX60" fmla="*/ 14273 w 725488"/>
                <a:gd name="connsiteY60" fmla="*/ 83344 h 419100"/>
                <a:gd name="connsiteX61" fmla="*/ 14273 w 725488"/>
                <a:gd name="connsiteY61" fmla="*/ 95250 h 419100"/>
                <a:gd name="connsiteX62" fmla="*/ 19030 w 725488"/>
                <a:gd name="connsiteY62" fmla="*/ 157163 h 419100"/>
                <a:gd name="connsiteX63" fmla="*/ 19030 w 725488"/>
                <a:gd name="connsiteY63" fmla="*/ 216694 h 419100"/>
                <a:gd name="connsiteX64" fmla="*/ 7137 w 725488"/>
                <a:gd name="connsiteY64" fmla="*/ 245269 h 419100"/>
                <a:gd name="connsiteX65" fmla="*/ 7136 w 725488"/>
                <a:gd name="connsiteY65" fmla="*/ 245269 h 419100"/>
                <a:gd name="connsiteX66" fmla="*/ 19029 w 725488"/>
                <a:gd name="connsiteY66" fmla="*/ 216694 h 419100"/>
                <a:gd name="connsiteX67" fmla="*/ 19029 w 725488"/>
                <a:gd name="connsiteY67" fmla="*/ 157163 h 419100"/>
                <a:gd name="connsiteX68" fmla="*/ 14272 w 725488"/>
                <a:gd name="connsiteY68" fmla="*/ 95250 h 419100"/>
                <a:gd name="connsiteX69" fmla="*/ 14272 w 725488"/>
                <a:gd name="connsiteY69" fmla="*/ 83344 h 419100"/>
                <a:gd name="connsiteX70" fmla="*/ 19029 w 725488"/>
                <a:gd name="connsiteY70" fmla="*/ 50006 h 419100"/>
                <a:gd name="connsiteX71" fmla="*/ 0 w 725488"/>
                <a:gd name="connsiteY71" fmla="*/ 0 h 419100"/>
                <a:gd name="connsiteX0" fmla="*/ 211699 w 725487"/>
                <a:gd name="connsiteY0" fmla="*/ 345283 h 419100"/>
                <a:gd name="connsiteX1" fmla="*/ 202200 w 725487"/>
                <a:gd name="connsiteY1" fmla="*/ 361924 h 419100"/>
                <a:gd name="connsiteX2" fmla="*/ 211699 w 725487"/>
                <a:gd name="connsiteY2" fmla="*/ 345283 h 419100"/>
                <a:gd name="connsiteX3" fmla="*/ 4756 w 725487"/>
                <a:gd name="connsiteY3" fmla="*/ 245269 h 419100"/>
                <a:gd name="connsiteX4" fmla="*/ 4757 w 725487"/>
                <a:gd name="connsiteY4" fmla="*/ 245269 h 419100"/>
                <a:gd name="connsiteX5" fmla="*/ 9515 w 725487"/>
                <a:gd name="connsiteY5" fmla="*/ 290513 h 419100"/>
                <a:gd name="connsiteX6" fmla="*/ 9515 w 725487"/>
                <a:gd name="connsiteY6" fmla="*/ 361950 h 419100"/>
                <a:gd name="connsiteX7" fmla="*/ 9514 w 725487"/>
                <a:gd name="connsiteY7" fmla="*/ 290513 h 419100"/>
                <a:gd name="connsiteX8" fmla="*/ 4756 w 725487"/>
                <a:gd name="connsiteY8" fmla="*/ 245269 h 419100"/>
                <a:gd name="connsiteX9" fmla="*/ 468593 w 725487"/>
                <a:gd name="connsiteY9" fmla="*/ 7144 h 419100"/>
                <a:gd name="connsiteX10" fmla="*/ 518545 w 725487"/>
                <a:gd name="connsiteY10" fmla="*/ 7144 h 419100"/>
                <a:gd name="connsiteX11" fmla="*/ 518545 w 725487"/>
                <a:gd name="connsiteY11" fmla="*/ 47625 h 419100"/>
                <a:gd name="connsiteX12" fmla="*/ 542331 w 725487"/>
                <a:gd name="connsiteY12" fmla="*/ 50006 h 419100"/>
                <a:gd name="connsiteX13" fmla="*/ 561360 w 725487"/>
                <a:gd name="connsiteY13" fmla="*/ 45244 h 419100"/>
                <a:gd name="connsiteX14" fmla="*/ 570875 w 725487"/>
                <a:gd name="connsiteY14" fmla="*/ 50006 h 419100"/>
                <a:gd name="connsiteX15" fmla="*/ 594661 w 725487"/>
                <a:gd name="connsiteY15" fmla="*/ 54769 h 419100"/>
                <a:gd name="connsiteX16" fmla="*/ 611312 w 725487"/>
                <a:gd name="connsiteY16" fmla="*/ 61913 h 419100"/>
                <a:gd name="connsiteX17" fmla="*/ 623205 w 725487"/>
                <a:gd name="connsiteY17" fmla="*/ 71438 h 419100"/>
                <a:gd name="connsiteX18" fmla="*/ 620827 w 725487"/>
                <a:gd name="connsiteY18" fmla="*/ 90488 h 419100"/>
                <a:gd name="connsiteX19" fmla="*/ 630341 w 725487"/>
                <a:gd name="connsiteY19" fmla="*/ 107156 h 419100"/>
                <a:gd name="connsiteX20" fmla="*/ 635098 w 725487"/>
                <a:gd name="connsiteY20" fmla="*/ 121444 h 419100"/>
                <a:gd name="connsiteX21" fmla="*/ 670778 w 725487"/>
                <a:gd name="connsiteY21" fmla="*/ 171450 h 419100"/>
                <a:gd name="connsiteX22" fmla="*/ 666021 w 725487"/>
                <a:gd name="connsiteY22" fmla="*/ 202406 h 419100"/>
                <a:gd name="connsiteX23" fmla="*/ 682671 w 725487"/>
                <a:gd name="connsiteY23" fmla="*/ 223838 h 419100"/>
                <a:gd name="connsiteX24" fmla="*/ 690997 w 725487"/>
                <a:gd name="connsiteY24" fmla="*/ 236339 h 419100"/>
                <a:gd name="connsiteX25" fmla="*/ 692186 w 725487"/>
                <a:gd name="connsiteY25" fmla="*/ 238125 h 419100"/>
                <a:gd name="connsiteX26" fmla="*/ 699322 w 725487"/>
                <a:gd name="connsiteY26" fmla="*/ 269081 h 419100"/>
                <a:gd name="connsiteX27" fmla="*/ 701701 w 725487"/>
                <a:gd name="connsiteY27" fmla="*/ 283369 h 419100"/>
                <a:gd name="connsiteX28" fmla="*/ 706458 w 725487"/>
                <a:gd name="connsiteY28" fmla="*/ 297656 h 419100"/>
                <a:gd name="connsiteX29" fmla="*/ 711215 w 725487"/>
                <a:gd name="connsiteY29" fmla="*/ 314325 h 419100"/>
                <a:gd name="connsiteX30" fmla="*/ 725487 w 725487"/>
                <a:gd name="connsiteY30" fmla="*/ 357188 h 419100"/>
                <a:gd name="connsiteX31" fmla="*/ 725487 w 725487"/>
                <a:gd name="connsiteY31" fmla="*/ 369689 h 419100"/>
                <a:gd name="connsiteX32" fmla="*/ 725487 w 725487"/>
                <a:gd name="connsiteY32" fmla="*/ 371475 h 419100"/>
                <a:gd name="connsiteX33" fmla="*/ 313981 w 725487"/>
                <a:gd name="connsiteY33" fmla="*/ 371475 h 419100"/>
                <a:gd name="connsiteX34" fmla="*/ 313981 w 725487"/>
                <a:gd name="connsiteY34" fmla="*/ 419100 h 419100"/>
                <a:gd name="connsiteX35" fmla="*/ 299412 w 725487"/>
                <a:gd name="connsiteY35" fmla="*/ 408682 h 419100"/>
                <a:gd name="connsiteX36" fmla="*/ 297330 w 725487"/>
                <a:gd name="connsiteY36" fmla="*/ 407194 h 419100"/>
                <a:gd name="connsiteX37" fmla="*/ 290194 w 725487"/>
                <a:gd name="connsiteY37" fmla="*/ 397669 h 419100"/>
                <a:gd name="connsiteX38" fmla="*/ 285437 w 725487"/>
                <a:gd name="connsiteY38" fmla="*/ 385763 h 419100"/>
                <a:gd name="connsiteX39" fmla="*/ 268786 w 725487"/>
                <a:gd name="connsiteY39" fmla="*/ 361950 h 419100"/>
                <a:gd name="connsiteX40" fmla="*/ 245000 w 725487"/>
                <a:gd name="connsiteY40" fmla="*/ 342900 h 419100"/>
                <a:gd name="connsiteX41" fmla="*/ 218835 w 725487"/>
                <a:gd name="connsiteY41" fmla="*/ 321469 h 419100"/>
                <a:gd name="connsiteX42" fmla="*/ 211700 w 725487"/>
                <a:gd name="connsiteY42" fmla="*/ 316707 h 419100"/>
                <a:gd name="connsiteX43" fmla="*/ 211700 w 725487"/>
                <a:gd name="connsiteY43" fmla="*/ 316706 h 419100"/>
                <a:gd name="connsiteX44" fmla="*/ 214624 w 725487"/>
                <a:gd name="connsiteY44" fmla="*/ 318658 h 419100"/>
                <a:gd name="connsiteX45" fmla="*/ 223052 w 725487"/>
                <a:gd name="connsiteY45" fmla="*/ 114300 h 419100"/>
                <a:gd name="connsiteX46" fmla="*/ 223592 w 725487"/>
                <a:gd name="connsiteY46" fmla="*/ 76200 h 419100"/>
                <a:gd name="connsiteX47" fmla="*/ 223593 w 725487"/>
                <a:gd name="connsiteY47" fmla="*/ 76200 h 419100"/>
                <a:gd name="connsiteX48" fmla="*/ 223593 w 725487"/>
                <a:gd name="connsiteY48" fmla="*/ 101167 h 419100"/>
                <a:gd name="connsiteX49" fmla="*/ 223837 w 725487"/>
                <a:gd name="connsiteY49" fmla="*/ 95250 h 419100"/>
                <a:gd name="connsiteX50" fmla="*/ 226625 w 725487"/>
                <a:gd name="connsiteY50" fmla="*/ 76200 h 419100"/>
                <a:gd name="connsiteX51" fmla="*/ 397234 w 725487"/>
                <a:gd name="connsiteY51" fmla="*/ 76200 h 419100"/>
                <a:gd name="connsiteX52" fmla="*/ 397234 w 725487"/>
                <a:gd name="connsiteY52" fmla="*/ 84535 h 419100"/>
                <a:gd name="connsiteX53" fmla="*/ 397234 w 725487"/>
                <a:gd name="connsiteY53" fmla="*/ 85725 h 419100"/>
                <a:gd name="connsiteX54" fmla="*/ 468593 w 725487"/>
                <a:gd name="connsiteY54" fmla="*/ 85725 h 419100"/>
                <a:gd name="connsiteX55" fmla="*/ 468593 w 725487"/>
                <a:gd name="connsiteY55" fmla="*/ 7144 h 419100"/>
                <a:gd name="connsiteX56" fmla="*/ 19028 w 725487"/>
                <a:gd name="connsiteY56" fmla="*/ 50006 h 419100"/>
                <a:gd name="connsiteX57" fmla="*/ 0 w 725487"/>
                <a:gd name="connsiteY57" fmla="*/ 0 h 419100"/>
                <a:gd name="connsiteX58" fmla="*/ 19029 w 725487"/>
                <a:gd name="connsiteY58" fmla="*/ 14288 h 419100"/>
                <a:gd name="connsiteX59" fmla="*/ 19029 w 725487"/>
                <a:gd name="connsiteY59" fmla="*/ 50006 h 419100"/>
                <a:gd name="connsiteX60" fmla="*/ 14272 w 725487"/>
                <a:gd name="connsiteY60" fmla="*/ 83344 h 419100"/>
                <a:gd name="connsiteX61" fmla="*/ 14272 w 725487"/>
                <a:gd name="connsiteY61" fmla="*/ 95250 h 419100"/>
                <a:gd name="connsiteX62" fmla="*/ 19029 w 725487"/>
                <a:gd name="connsiteY62" fmla="*/ 157163 h 419100"/>
                <a:gd name="connsiteX63" fmla="*/ 19029 w 725487"/>
                <a:gd name="connsiteY63" fmla="*/ 216694 h 419100"/>
                <a:gd name="connsiteX64" fmla="*/ 7136 w 725487"/>
                <a:gd name="connsiteY64" fmla="*/ 245269 h 419100"/>
                <a:gd name="connsiteX65" fmla="*/ 7135 w 725487"/>
                <a:gd name="connsiteY65" fmla="*/ 245269 h 419100"/>
                <a:gd name="connsiteX66" fmla="*/ 19028 w 725487"/>
                <a:gd name="connsiteY66" fmla="*/ 216694 h 419100"/>
                <a:gd name="connsiteX67" fmla="*/ 19028 w 725487"/>
                <a:gd name="connsiteY67" fmla="*/ 157163 h 419100"/>
                <a:gd name="connsiteX68" fmla="*/ 14271 w 725487"/>
                <a:gd name="connsiteY68" fmla="*/ 95250 h 419100"/>
                <a:gd name="connsiteX69" fmla="*/ 14271 w 725487"/>
                <a:gd name="connsiteY69" fmla="*/ 83344 h 419100"/>
                <a:gd name="connsiteX70" fmla="*/ 19028 w 725487"/>
                <a:gd name="connsiteY70" fmla="*/ 50006 h 419100"/>
                <a:gd name="connsiteX0" fmla="*/ 211699 w 725487"/>
                <a:gd name="connsiteY0" fmla="*/ 345283 h 419100"/>
                <a:gd name="connsiteX1" fmla="*/ 202200 w 725487"/>
                <a:gd name="connsiteY1" fmla="*/ 361924 h 419100"/>
                <a:gd name="connsiteX2" fmla="*/ 211699 w 725487"/>
                <a:gd name="connsiteY2" fmla="*/ 345283 h 419100"/>
                <a:gd name="connsiteX3" fmla="*/ 4756 w 725487"/>
                <a:gd name="connsiteY3" fmla="*/ 245269 h 419100"/>
                <a:gd name="connsiteX4" fmla="*/ 4757 w 725487"/>
                <a:gd name="connsiteY4" fmla="*/ 245269 h 419100"/>
                <a:gd name="connsiteX5" fmla="*/ 9515 w 725487"/>
                <a:gd name="connsiteY5" fmla="*/ 290513 h 419100"/>
                <a:gd name="connsiteX6" fmla="*/ 9515 w 725487"/>
                <a:gd name="connsiteY6" fmla="*/ 361950 h 419100"/>
                <a:gd name="connsiteX7" fmla="*/ 9514 w 725487"/>
                <a:gd name="connsiteY7" fmla="*/ 290513 h 419100"/>
                <a:gd name="connsiteX8" fmla="*/ 4756 w 725487"/>
                <a:gd name="connsiteY8" fmla="*/ 245269 h 419100"/>
                <a:gd name="connsiteX9" fmla="*/ 468593 w 725487"/>
                <a:gd name="connsiteY9" fmla="*/ 7144 h 419100"/>
                <a:gd name="connsiteX10" fmla="*/ 518545 w 725487"/>
                <a:gd name="connsiteY10" fmla="*/ 7144 h 419100"/>
                <a:gd name="connsiteX11" fmla="*/ 518545 w 725487"/>
                <a:gd name="connsiteY11" fmla="*/ 47625 h 419100"/>
                <a:gd name="connsiteX12" fmla="*/ 542331 w 725487"/>
                <a:gd name="connsiteY12" fmla="*/ 50006 h 419100"/>
                <a:gd name="connsiteX13" fmla="*/ 561360 w 725487"/>
                <a:gd name="connsiteY13" fmla="*/ 45244 h 419100"/>
                <a:gd name="connsiteX14" fmla="*/ 570875 w 725487"/>
                <a:gd name="connsiteY14" fmla="*/ 50006 h 419100"/>
                <a:gd name="connsiteX15" fmla="*/ 594661 w 725487"/>
                <a:gd name="connsiteY15" fmla="*/ 54769 h 419100"/>
                <a:gd name="connsiteX16" fmla="*/ 611312 w 725487"/>
                <a:gd name="connsiteY16" fmla="*/ 61913 h 419100"/>
                <a:gd name="connsiteX17" fmla="*/ 623205 w 725487"/>
                <a:gd name="connsiteY17" fmla="*/ 71438 h 419100"/>
                <a:gd name="connsiteX18" fmla="*/ 620827 w 725487"/>
                <a:gd name="connsiteY18" fmla="*/ 90488 h 419100"/>
                <a:gd name="connsiteX19" fmla="*/ 630341 w 725487"/>
                <a:gd name="connsiteY19" fmla="*/ 107156 h 419100"/>
                <a:gd name="connsiteX20" fmla="*/ 635098 w 725487"/>
                <a:gd name="connsiteY20" fmla="*/ 121444 h 419100"/>
                <a:gd name="connsiteX21" fmla="*/ 670778 w 725487"/>
                <a:gd name="connsiteY21" fmla="*/ 171450 h 419100"/>
                <a:gd name="connsiteX22" fmla="*/ 666021 w 725487"/>
                <a:gd name="connsiteY22" fmla="*/ 202406 h 419100"/>
                <a:gd name="connsiteX23" fmla="*/ 682671 w 725487"/>
                <a:gd name="connsiteY23" fmla="*/ 223838 h 419100"/>
                <a:gd name="connsiteX24" fmla="*/ 690997 w 725487"/>
                <a:gd name="connsiteY24" fmla="*/ 236339 h 419100"/>
                <a:gd name="connsiteX25" fmla="*/ 692186 w 725487"/>
                <a:gd name="connsiteY25" fmla="*/ 238125 h 419100"/>
                <a:gd name="connsiteX26" fmla="*/ 699322 w 725487"/>
                <a:gd name="connsiteY26" fmla="*/ 269081 h 419100"/>
                <a:gd name="connsiteX27" fmla="*/ 701701 w 725487"/>
                <a:gd name="connsiteY27" fmla="*/ 283369 h 419100"/>
                <a:gd name="connsiteX28" fmla="*/ 706458 w 725487"/>
                <a:gd name="connsiteY28" fmla="*/ 297656 h 419100"/>
                <a:gd name="connsiteX29" fmla="*/ 711215 w 725487"/>
                <a:gd name="connsiteY29" fmla="*/ 314325 h 419100"/>
                <a:gd name="connsiteX30" fmla="*/ 725487 w 725487"/>
                <a:gd name="connsiteY30" fmla="*/ 357188 h 419100"/>
                <a:gd name="connsiteX31" fmla="*/ 725487 w 725487"/>
                <a:gd name="connsiteY31" fmla="*/ 369689 h 419100"/>
                <a:gd name="connsiteX32" fmla="*/ 725487 w 725487"/>
                <a:gd name="connsiteY32" fmla="*/ 371475 h 419100"/>
                <a:gd name="connsiteX33" fmla="*/ 313981 w 725487"/>
                <a:gd name="connsiteY33" fmla="*/ 371475 h 419100"/>
                <a:gd name="connsiteX34" fmla="*/ 313981 w 725487"/>
                <a:gd name="connsiteY34" fmla="*/ 419100 h 419100"/>
                <a:gd name="connsiteX35" fmla="*/ 299412 w 725487"/>
                <a:gd name="connsiteY35" fmla="*/ 408682 h 419100"/>
                <a:gd name="connsiteX36" fmla="*/ 297330 w 725487"/>
                <a:gd name="connsiteY36" fmla="*/ 407194 h 419100"/>
                <a:gd name="connsiteX37" fmla="*/ 290194 w 725487"/>
                <a:gd name="connsiteY37" fmla="*/ 397669 h 419100"/>
                <a:gd name="connsiteX38" fmla="*/ 285437 w 725487"/>
                <a:gd name="connsiteY38" fmla="*/ 385763 h 419100"/>
                <a:gd name="connsiteX39" fmla="*/ 268786 w 725487"/>
                <a:gd name="connsiteY39" fmla="*/ 361950 h 419100"/>
                <a:gd name="connsiteX40" fmla="*/ 245000 w 725487"/>
                <a:gd name="connsiteY40" fmla="*/ 342900 h 419100"/>
                <a:gd name="connsiteX41" fmla="*/ 218835 w 725487"/>
                <a:gd name="connsiteY41" fmla="*/ 321469 h 419100"/>
                <a:gd name="connsiteX42" fmla="*/ 211700 w 725487"/>
                <a:gd name="connsiteY42" fmla="*/ 316707 h 419100"/>
                <a:gd name="connsiteX43" fmla="*/ 211700 w 725487"/>
                <a:gd name="connsiteY43" fmla="*/ 316706 h 419100"/>
                <a:gd name="connsiteX44" fmla="*/ 214624 w 725487"/>
                <a:gd name="connsiteY44" fmla="*/ 318658 h 419100"/>
                <a:gd name="connsiteX45" fmla="*/ 223052 w 725487"/>
                <a:gd name="connsiteY45" fmla="*/ 114300 h 419100"/>
                <a:gd name="connsiteX46" fmla="*/ 223592 w 725487"/>
                <a:gd name="connsiteY46" fmla="*/ 76200 h 419100"/>
                <a:gd name="connsiteX47" fmla="*/ 223593 w 725487"/>
                <a:gd name="connsiteY47" fmla="*/ 76200 h 419100"/>
                <a:gd name="connsiteX48" fmla="*/ 223593 w 725487"/>
                <a:gd name="connsiteY48" fmla="*/ 101167 h 419100"/>
                <a:gd name="connsiteX49" fmla="*/ 223837 w 725487"/>
                <a:gd name="connsiteY49" fmla="*/ 95250 h 419100"/>
                <a:gd name="connsiteX50" fmla="*/ 226625 w 725487"/>
                <a:gd name="connsiteY50" fmla="*/ 76200 h 419100"/>
                <a:gd name="connsiteX51" fmla="*/ 397234 w 725487"/>
                <a:gd name="connsiteY51" fmla="*/ 76200 h 419100"/>
                <a:gd name="connsiteX52" fmla="*/ 397234 w 725487"/>
                <a:gd name="connsiteY52" fmla="*/ 84535 h 419100"/>
                <a:gd name="connsiteX53" fmla="*/ 397234 w 725487"/>
                <a:gd name="connsiteY53" fmla="*/ 85725 h 419100"/>
                <a:gd name="connsiteX54" fmla="*/ 468593 w 725487"/>
                <a:gd name="connsiteY54" fmla="*/ 85725 h 419100"/>
                <a:gd name="connsiteX55" fmla="*/ 468593 w 725487"/>
                <a:gd name="connsiteY55" fmla="*/ 7144 h 419100"/>
                <a:gd name="connsiteX56" fmla="*/ 19028 w 725487"/>
                <a:gd name="connsiteY56" fmla="*/ 50006 h 419100"/>
                <a:gd name="connsiteX57" fmla="*/ 0 w 725487"/>
                <a:gd name="connsiteY57" fmla="*/ 0 h 419100"/>
                <a:gd name="connsiteX58" fmla="*/ 19029 w 725487"/>
                <a:gd name="connsiteY58" fmla="*/ 50006 h 419100"/>
                <a:gd name="connsiteX59" fmla="*/ 14272 w 725487"/>
                <a:gd name="connsiteY59" fmla="*/ 83344 h 419100"/>
                <a:gd name="connsiteX60" fmla="*/ 14272 w 725487"/>
                <a:gd name="connsiteY60" fmla="*/ 95250 h 419100"/>
                <a:gd name="connsiteX61" fmla="*/ 19029 w 725487"/>
                <a:gd name="connsiteY61" fmla="*/ 157163 h 419100"/>
                <a:gd name="connsiteX62" fmla="*/ 19029 w 725487"/>
                <a:gd name="connsiteY62" fmla="*/ 216694 h 419100"/>
                <a:gd name="connsiteX63" fmla="*/ 7136 w 725487"/>
                <a:gd name="connsiteY63" fmla="*/ 245269 h 419100"/>
                <a:gd name="connsiteX64" fmla="*/ 7135 w 725487"/>
                <a:gd name="connsiteY64" fmla="*/ 245269 h 419100"/>
                <a:gd name="connsiteX65" fmla="*/ 19028 w 725487"/>
                <a:gd name="connsiteY65" fmla="*/ 216694 h 419100"/>
                <a:gd name="connsiteX66" fmla="*/ 19028 w 725487"/>
                <a:gd name="connsiteY66" fmla="*/ 157163 h 419100"/>
                <a:gd name="connsiteX67" fmla="*/ 14271 w 725487"/>
                <a:gd name="connsiteY67" fmla="*/ 95250 h 419100"/>
                <a:gd name="connsiteX68" fmla="*/ 14271 w 725487"/>
                <a:gd name="connsiteY68" fmla="*/ 83344 h 419100"/>
                <a:gd name="connsiteX69" fmla="*/ 19028 w 725487"/>
                <a:gd name="connsiteY69" fmla="*/ 50006 h 419100"/>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42862 h 411956"/>
                <a:gd name="connsiteX57" fmla="*/ 14654 w 721112"/>
                <a:gd name="connsiteY57" fmla="*/ 42862 h 411956"/>
                <a:gd name="connsiteX58" fmla="*/ 9897 w 721112"/>
                <a:gd name="connsiteY58" fmla="*/ 76200 h 411956"/>
                <a:gd name="connsiteX59" fmla="*/ 9897 w 721112"/>
                <a:gd name="connsiteY59" fmla="*/ 88106 h 411956"/>
                <a:gd name="connsiteX60" fmla="*/ 14654 w 721112"/>
                <a:gd name="connsiteY60" fmla="*/ 150019 h 411956"/>
                <a:gd name="connsiteX61" fmla="*/ 14654 w 721112"/>
                <a:gd name="connsiteY61" fmla="*/ 209550 h 411956"/>
                <a:gd name="connsiteX62" fmla="*/ 2761 w 721112"/>
                <a:gd name="connsiteY62" fmla="*/ 238125 h 411956"/>
                <a:gd name="connsiteX63" fmla="*/ 2760 w 721112"/>
                <a:gd name="connsiteY63" fmla="*/ 238125 h 411956"/>
                <a:gd name="connsiteX64" fmla="*/ 14653 w 721112"/>
                <a:gd name="connsiteY64" fmla="*/ 209550 h 411956"/>
                <a:gd name="connsiteX65" fmla="*/ 14653 w 721112"/>
                <a:gd name="connsiteY65" fmla="*/ 150019 h 411956"/>
                <a:gd name="connsiteX66" fmla="*/ 9896 w 721112"/>
                <a:gd name="connsiteY66" fmla="*/ 88106 h 411956"/>
                <a:gd name="connsiteX67" fmla="*/ 9896 w 721112"/>
                <a:gd name="connsiteY67" fmla="*/ 76200 h 411956"/>
                <a:gd name="connsiteX68" fmla="*/ 14653 w 721112"/>
                <a:gd name="connsiteY68" fmla="*/ 42862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9896 w 721112"/>
                <a:gd name="connsiteY56" fmla="*/ 76200 h 411956"/>
                <a:gd name="connsiteX57" fmla="*/ 14654 w 721112"/>
                <a:gd name="connsiteY57" fmla="*/ 42862 h 411956"/>
                <a:gd name="connsiteX58" fmla="*/ 9897 w 721112"/>
                <a:gd name="connsiteY58" fmla="*/ 76200 h 411956"/>
                <a:gd name="connsiteX59" fmla="*/ 9897 w 721112"/>
                <a:gd name="connsiteY59" fmla="*/ 88106 h 411956"/>
                <a:gd name="connsiteX60" fmla="*/ 14654 w 721112"/>
                <a:gd name="connsiteY60" fmla="*/ 150019 h 411956"/>
                <a:gd name="connsiteX61" fmla="*/ 14654 w 721112"/>
                <a:gd name="connsiteY61" fmla="*/ 209550 h 411956"/>
                <a:gd name="connsiteX62" fmla="*/ 2761 w 721112"/>
                <a:gd name="connsiteY62" fmla="*/ 238125 h 411956"/>
                <a:gd name="connsiteX63" fmla="*/ 2760 w 721112"/>
                <a:gd name="connsiteY63" fmla="*/ 238125 h 411956"/>
                <a:gd name="connsiteX64" fmla="*/ 14653 w 721112"/>
                <a:gd name="connsiteY64" fmla="*/ 209550 h 411956"/>
                <a:gd name="connsiteX65" fmla="*/ 14653 w 721112"/>
                <a:gd name="connsiteY65" fmla="*/ 150019 h 411956"/>
                <a:gd name="connsiteX66" fmla="*/ 9896 w 721112"/>
                <a:gd name="connsiteY66" fmla="*/ 88106 h 411956"/>
                <a:gd name="connsiteX67" fmla="*/ 9896 w 721112"/>
                <a:gd name="connsiteY67" fmla="*/ 7620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9896 w 721112"/>
                <a:gd name="connsiteY56" fmla="*/ 76200 h 411956"/>
                <a:gd name="connsiteX57" fmla="*/ 14654 w 721112"/>
                <a:gd name="connsiteY57" fmla="*/ 42862 h 411956"/>
                <a:gd name="connsiteX58" fmla="*/ 9897 w 721112"/>
                <a:gd name="connsiteY58" fmla="*/ 76200 h 411956"/>
                <a:gd name="connsiteX59" fmla="*/ 9897 w 721112"/>
                <a:gd name="connsiteY59" fmla="*/ 88106 h 411956"/>
                <a:gd name="connsiteX60" fmla="*/ 14654 w 721112"/>
                <a:gd name="connsiteY60" fmla="*/ 150019 h 411956"/>
                <a:gd name="connsiteX61" fmla="*/ 14654 w 721112"/>
                <a:gd name="connsiteY61" fmla="*/ 209550 h 411956"/>
                <a:gd name="connsiteX62" fmla="*/ 2761 w 721112"/>
                <a:gd name="connsiteY62" fmla="*/ 238125 h 411956"/>
                <a:gd name="connsiteX63" fmla="*/ 2760 w 721112"/>
                <a:gd name="connsiteY63" fmla="*/ 238125 h 411956"/>
                <a:gd name="connsiteX64" fmla="*/ 14653 w 721112"/>
                <a:gd name="connsiteY64" fmla="*/ 209550 h 411956"/>
                <a:gd name="connsiteX65" fmla="*/ 14653 w 721112"/>
                <a:gd name="connsiteY65" fmla="*/ 150019 h 411956"/>
                <a:gd name="connsiteX66" fmla="*/ 9896 w 721112"/>
                <a:gd name="connsiteY66" fmla="*/ 7620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9896 w 721112"/>
                <a:gd name="connsiteY56" fmla="*/ 76200 h 411956"/>
                <a:gd name="connsiteX57" fmla="*/ 9897 w 721112"/>
                <a:gd name="connsiteY57" fmla="*/ 76200 h 411956"/>
                <a:gd name="connsiteX58" fmla="*/ 9897 w 721112"/>
                <a:gd name="connsiteY58" fmla="*/ 88106 h 411956"/>
                <a:gd name="connsiteX59" fmla="*/ 14654 w 721112"/>
                <a:gd name="connsiteY59" fmla="*/ 150019 h 411956"/>
                <a:gd name="connsiteX60" fmla="*/ 14654 w 721112"/>
                <a:gd name="connsiteY60" fmla="*/ 209550 h 411956"/>
                <a:gd name="connsiteX61" fmla="*/ 2761 w 721112"/>
                <a:gd name="connsiteY61" fmla="*/ 238125 h 411956"/>
                <a:gd name="connsiteX62" fmla="*/ 2760 w 721112"/>
                <a:gd name="connsiteY62" fmla="*/ 238125 h 411956"/>
                <a:gd name="connsiteX63" fmla="*/ 14653 w 721112"/>
                <a:gd name="connsiteY63" fmla="*/ 209550 h 411956"/>
                <a:gd name="connsiteX64" fmla="*/ 14653 w 721112"/>
                <a:gd name="connsiteY64" fmla="*/ 150019 h 411956"/>
                <a:gd name="connsiteX65" fmla="*/ 9896 w 721112"/>
                <a:gd name="connsiteY65" fmla="*/ 7620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9896 w 721112"/>
                <a:gd name="connsiteY56" fmla="*/ 76200 h 411956"/>
                <a:gd name="connsiteX57" fmla="*/ 9897 w 721112"/>
                <a:gd name="connsiteY57" fmla="*/ 76200 h 411956"/>
                <a:gd name="connsiteX58" fmla="*/ 9897 w 721112"/>
                <a:gd name="connsiteY58" fmla="*/ 88106 h 411956"/>
                <a:gd name="connsiteX59" fmla="*/ 14654 w 721112"/>
                <a:gd name="connsiteY59" fmla="*/ 150019 h 411956"/>
                <a:gd name="connsiteX60" fmla="*/ 14654 w 721112"/>
                <a:gd name="connsiteY60" fmla="*/ 209550 h 411956"/>
                <a:gd name="connsiteX61" fmla="*/ 2761 w 721112"/>
                <a:gd name="connsiteY61" fmla="*/ 238125 h 411956"/>
                <a:gd name="connsiteX62" fmla="*/ 2760 w 721112"/>
                <a:gd name="connsiteY62" fmla="*/ 238125 h 411956"/>
                <a:gd name="connsiteX63" fmla="*/ 14653 w 721112"/>
                <a:gd name="connsiteY63" fmla="*/ 209550 h 411956"/>
                <a:gd name="connsiteX64" fmla="*/ 9896 w 721112"/>
                <a:gd name="connsiteY64" fmla="*/ 7620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209550 h 411956"/>
                <a:gd name="connsiteX57" fmla="*/ 9897 w 721112"/>
                <a:gd name="connsiteY57" fmla="*/ 76200 h 411956"/>
                <a:gd name="connsiteX58" fmla="*/ 9897 w 721112"/>
                <a:gd name="connsiteY58" fmla="*/ 88106 h 411956"/>
                <a:gd name="connsiteX59" fmla="*/ 14654 w 721112"/>
                <a:gd name="connsiteY59" fmla="*/ 150019 h 411956"/>
                <a:gd name="connsiteX60" fmla="*/ 14654 w 721112"/>
                <a:gd name="connsiteY60" fmla="*/ 209550 h 411956"/>
                <a:gd name="connsiteX61" fmla="*/ 2761 w 721112"/>
                <a:gd name="connsiteY61" fmla="*/ 238125 h 411956"/>
                <a:gd name="connsiteX62" fmla="*/ 2760 w 721112"/>
                <a:gd name="connsiteY62" fmla="*/ 238125 h 411956"/>
                <a:gd name="connsiteX63" fmla="*/ 14653 w 721112"/>
                <a:gd name="connsiteY63" fmla="*/ 20955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209550 h 411956"/>
                <a:gd name="connsiteX57" fmla="*/ 9897 w 721112"/>
                <a:gd name="connsiteY57" fmla="*/ 76200 h 411956"/>
                <a:gd name="connsiteX58" fmla="*/ 9897 w 721112"/>
                <a:gd name="connsiteY58" fmla="*/ 88106 h 411956"/>
                <a:gd name="connsiteX59" fmla="*/ 14654 w 721112"/>
                <a:gd name="connsiteY59" fmla="*/ 209550 h 411956"/>
                <a:gd name="connsiteX60" fmla="*/ 2761 w 721112"/>
                <a:gd name="connsiteY60" fmla="*/ 238125 h 411956"/>
                <a:gd name="connsiteX61" fmla="*/ 2760 w 721112"/>
                <a:gd name="connsiteY61" fmla="*/ 238125 h 411956"/>
                <a:gd name="connsiteX62" fmla="*/ 14653 w 721112"/>
                <a:gd name="connsiteY62" fmla="*/ 20955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209550 h 411956"/>
                <a:gd name="connsiteX57" fmla="*/ 9897 w 721112"/>
                <a:gd name="connsiteY57" fmla="*/ 76200 h 411956"/>
                <a:gd name="connsiteX58" fmla="*/ 14654 w 721112"/>
                <a:gd name="connsiteY58" fmla="*/ 209550 h 411956"/>
                <a:gd name="connsiteX59" fmla="*/ 2761 w 721112"/>
                <a:gd name="connsiteY59" fmla="*/ 238125 h 411956"/>
                <a:gd name="connsiteX60" fmla="*/ 2760 w 721112"/>
                <a:gd name="connsiteY60" fmla="*/ 238125 h 411956"/>
                <a:gd name="connsiteX61" fmla="*/ 14653 w 721112"/>
                <a:gd name="connsiteY61" fmla="*/ 20955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209550 h 411956"/>
                <a:gd name="connsiteX57" fmla="*/ 14654 w 721112"/>
                <a:gd name="connsiteY57" fmla="*/ 209550 h 411956"/>
                <a:gd name="connsiteX58" fmla="*/ 2761 w 721112"/>
                <a:gd name="connsiteY58" fmla="*/ 238125 h 411956"/>
                <a:gd name="connsiteX59" fmla="*/ 2760 w 721112"/>
                <a:gd name="connsiteY59" fmla="*/ 238125 h 411956"/>
                <a:gd name="connsiteX60" fmla="*/ 14653 w 721112"/>
                <a:gd name="connsiteY60" fmla="*/ 20955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2760 w 721112"/>
                <a:gd name="connsiteY56" fmla="*/ 238125 h 411956"/>
                <a:gd name="connsiteX57" fmla="*/ 14654 w 721112"/>
                <a:gd name="connsiteY57" fmla="*/ 209550 h 411956"/>
                <a:gd name="connsiteX58" fmla="*/ 2761 w 721112"/>
                <a:gd name="connsiteY58" fmla="*/ 238125 h 411956"/>
                <a:gd name="connsiteX59" fmla="*/ 2760 w 721112"/>
                <a:gd name="connsiteY59" fmla="*/ 238125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2761 w 721112"/>
                <a:gd name="connsiteY56" fmla="*/ 238125 h 411956"/>
                <a:gd name="connsiteX57" fmla="*/ 14654 w 721112"/>
                <a:gd name="connsiteY57" fmla="*/ 209550 h 411956"/>
                <a:gd name="connsiteX58" fmla="*/ 2761 w 721112"/>
                <a:gd name="connsiteY58" fmla="*/ 238125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0" fmla="*/ 207323 w 721111"/>
                <a:gd name="connsiteY0" fmla="*/ 338139 h 411956"/>
                <a:gd name="connsiteX1" fmla="*/ 197824 w 721111"/>
                <a:gd name="connsiteY1" fmla="*/ 354780 h 411956"/>
                <a:gd name="connsiteX2" fmla="*/ 207323 w 721111"/>
                <a:gd name="connsiteY2" fmla="*/ 338139 h 411956"/>
                <a:gd name="connsiteX3" fmla="*/ 5138 w 721111"/>
                <a:gd name="connsiteY3" fmla="*/ 283369 h 411956"/>
                <a:gd name="connsiteX4" fmla="*/ 381 w 721111"/>
                <a:gd name="connsiteY4" fmla="*/ 238125 h 411956"/>
                <a:gd name="connsiteX5" fmla="*/ 5139 w 721111"/>
                <a:gd name="connsiteY5" fmla="*/ 283369 h 411956"/>
                <a:gd name="connsiteX6" fmla="*/ 5139 w 721111"/>
                <a:gd name="connsiteY6" fmla="*/ 354806 h 411956"/>
                <a:gd name="connsiteX7" fmla="*/ 5138 w 721111"/>
                <a:gd name="connsiteY7" fmla="*/ 283369 h 411956"/>
                <a:gd name="connsiteX8" fmla="*/ 464217 w 721111"/>
                <a:gd name="connsiteY8" fmla="*/ 0 h 411956"/>
                <a:gd name="connsiteX9" fmla="*/ 514169 w 721111"/>
                <a:gd name="connsiteY9" fmla="*/ 0 h 411956"/>
                <a:gd name="connsiteX10" fmla="*/ 514169 w 721111"/>
                <a:gd name="connsiteY10" fmla="*/ 40481 h 411956"/>
                <a:gd name="connsiteX11" fmla="*/ 537955 w 721111"/>
                <a:gd name="connsiteY11" fmla="*/ 42862 h 411956"/>
                <a:gd name="connsiteX12" fmla="*/ 556984 w 721111"/>
                <a:gd name="connsiteY12" fmla="*/ 38100 h 411956"/>
                <a:gd name="connsiteX13" fmla="*/ 566499 w 721111"/>
                <a:gd name="connsiteY13" fmla="*/ 42862 h 411956"/>
                <a:gd name="connsiteX14" fmla="*/ 590285 w 721111"/>
                <a:gd name="connsiteY14" fmla="*/ 47625 h 411956"/>
                <a:gd name="connsiteX15" fmla="*/ 606936 w 721111"/>
                <a:gd name="connsiteY15" fmla="*/ 54769 h 411956"/>
                <a:gd name="connsiteX16" fmla="*/ 618829 w 721111"/>
                <a:gd name="connsiteY16" fmla="*/ 64294 h 411956"/>
                <a:gd name="connsiteX17" fmla="*/ 616451 w 721111"/>
                <a:gd name="connsiteY17" fmla="*/ 83344 h 411956"/>
                <a:gd name="connsiteX18" fmla="*/ 625965 w 721111"/>
                <a:gd name="connsiteY18" fmla="*/ 100012 h 411956"/>
                <a:gd name="connsiteX19" fmla="*/ 630722 w 721111"/>
                <a:gd name="connsiteY19" fmla="*/ 114300 h 411956"/>
                <a:gd name="connsiteX20" fmla="*/ 666402 w 721111"/>
                <a:gd name="connsiteY20" fmla="*/ 164306 h 411956"/>
                <a:gd name="connsiteX21" fmla="*/ 661645 w 721111"/>
                <a:gd name="connsiteY21" fmla="*/ 195262 h 411956"/>
                <a:gd name="connsiteX22" fmla="*/ 678295 w 721111"/>
                <a:gd name="connsiteY22" fmla="*/ 216694 h 411956"/>
                <a:gd name="connsiteX23" fmla="*/ 686621 w 721111"/>
                <a:gd name="connsiteY23" fmla="*/ 229195 h 411956"/>
                <a:gd name="connsiteX24" fmla="*/ 687810 w 721111"/>
                <a:gd name="connsiteY24" fmla="*/ 230981 h 411956"/>
                <a:gd name="connsiteX25" fmla="*/ 694946 w 721111"/>
                <a:gd name="connsiteY25" fmla="*/ 261937 h 411956"/>
                <a:gd name="connsiteX26" fmla="*/ 697325 w 721111"/>
                <a:gd name="connsiteY26" fmla="*/ 276225 h 411956"/>
                <a:gd name="connsiteX27" fmla="*/ 702082 w 721111"/>
                <a:gd name="connsiteY27" fmla="*/ 290512 h 411956"/>
                <a:gd name="connsiteX28" fmla="*/ 706839 w 721111"/>
                <a:gd name="connsiteY28" fmla="*/ 307181 h 411956"/>
                <a:gd name="connsiteX29" fmla="*/ 721111 w 721111"/>
                <a:gd name="connsiteY29" fmla="*/ 350044 h 411956"/>
                <a:gd name="connsiteX30" fmla="*/ 721111 w 721111"/>
                <a:gd name="connsiteY30" fmla="*/ 362545 h 411956"/>
                <a:gd name="connsiteX31" fmla="*/ 721111 w 721111"/>
                <a:gd name="connsiteY31" fmla="*/ 364331 h 411956"/>
                <a:gd name="connsiteX32" fmla="*/ 309605 w 721111"/>
                <a:gd name="connsiteY32" fmla="*/ 364331 h 411956"/>
                <a:gd name="connsiteX33" fmla="*/ 309605 w 721111"/>
                <a:gd name="connsiteY33" fmla="*/ 411956 h 411956"/>
                <a:gd name="connsiteX34" fmla="*/ 295036 w 721111"/>
                <a:gd name="connsiteY34" fmla="*/ 401538 h 411956"/>
                <a:gd name="connsiteX35" fmla="*/ 292954 w 721111"/>
                <a:gd name="connsiteY35" fmla="*/ 400050 h 411956"/>
                <a:gd name="connsiteX36" fmla="*/ 285818 w 721111"/>
                <a:gd name="connsiteY36" fmla="*/ 390525 h 411956"/>
                <a:gd name="connsiteX37" fmla="*/ 281061 w 721111"/>
                <a:gd name="connsiteY37" fmla="*/ 378619 h 411956"/>
                <a:gd name="connsiteX38" fmla="*/ 264410 w 721111"/>
                <a:gd name="connsiteY38" fmla="*/ 354806 h 411956"/>
                <a:gd name="connsiteX39" fmla="*/ 240624 w 721111"/>
                <a:gd name="connsiteY39" fmla="*/ 335756 h 411956"/>
                <a:gd name="connsiteX40" fmla="*/ 214459 w 721111"/>
                <a:gd name="connsiteY40" fmla="*/ 314325 h 411956"/>
                <a:gd name="connsiteX41" fmla="*/ 207324 w 721111"/>
                <a:gd name="connsiteY41" fmla="*/ 309563 h 411956"/>
                <a:gd name="connsiteX42" fmla="*/ 207324 w 721111"/>
                <a:gd name="connsiteY42" fmla="*/ 309562 h 411956"/>
                <a:gd name="connsiteX43" fmla="*/ 210248 w 721111"/>
                <a:gd name="connsiteY43" fmla="*/ 311514 h 411956"/>
                <a:gd name="connsiteX44" fmla="*/ 218676 w 721111"/>
                <a:gd name="connsiteY44" fmla="*/ 107156 h 411956"/>
                <a:gd name="connsiteX45" fmla="*/ 219216 w 721111"/>
                <a:gd name="connsiteY45" fmla="*/ 69056 h 411956"/>
                <a:gd name="connsiteX46" fmla="*/ 219217 w 721111"/>
                <a:gd name="connsiteY46" fmla="*/ 69056 h 411956"/>
                <a:gd name="connsiteX47" fmla="*/ 219217 w 721111"/>
                <a:gd name="connsiteY47" fmla="*/ 94023 h 411956"/>
                <a:gd name="connsiteX48" fmla="*/ 219461 w 721111"/>
                <a:gd name="connsiteY48" fmla="*/ 88106 h 411956"/>
                <a:gd name="connsiteX49" fmla="*/ 222249 w 721111"/>
                <a:gd name="connsiteY49" fmla="*/ 69056 h 411956"/>
                <a:gd name="connsiteX50" fmla="*/ 392858 w 721111"/>
                <a:gd name="connsiteY50" fmla="*/ 69056 h 411956"/>
                <a:gd name="connsiteX51" fmla="*/ 392858 w 721111"/>
                <a:gd name="connsiteY51" fmla="*/ 77391 h 411956"/>
                <a:gd name="connsiteX52" fmla="*/ 392858 w 721111"/>
                <a:gd name="connsiteY52" fmla="*/ 78581 h 411956"/>
                <a:gd name="connsiteX53" fmla="*/ 464217 w 721111"/>
                <a:gd name="connsiteY53" fmla="*/ 78581 h 411956"/>
                <a:gd name="connsiteX54" fmla="*/ 464217 w 721111"/>
                <a:gd name="connsiteY54" fmla="*/ 0 h 411956"/>
                <a:gd name="connsiteX0" fmla="*/ 207323 w 721111"/>
                <a:gd name="connsiteY0" fmla="*/ 338139 h 411956"/>
                <a:gd name="connsiteX1" fmla="*/ 197824 w 721111"/>
                <a:gd name="connsiteY1" fmla="*/ 354780 h 411956"/>
                <a:gd name="connsiteX2" fmla="*/ 207323 w 721111"/>
                <a:gd name="connsiteY2" fmla="*/ 338139 h 411956"/>
                <a:gd name="connsiteX3" fmla="*/ 5138 w 721111"/>
                <a:gd name="connsiteY3" fmla="*/ 283369 h 411956"/>
                <a:gd name="connsiteX4" fmla="*/ 381 w 721111"/>
                <a:gd name="connsiteY4" fmla="*/ 238125 h 411956"/>
                <a:gd name="connsiteX5" fmla="*/ 5139 w 721111"/>
                <a:gd name="connsiteY5" fmla="*/ 283369 h 411956"/>
                <a:gd name="connsiteX6" fmla="*/ 5138 w 721111"/>
                <a:gd name="connsiteY6" fmla="*/ 283369 h 411956"/>
                <a:gd name="connsiteX7" fmla="*/ 464217 w 721111"/>
                <a:gd name="connsiteY7" fmla="*/ 0 h 411956"/>
                <a:gd name="connsiteX8" fmla="*/ 514169 w 721111"/>
                <a:gd name="connsiteY8" fmla="*/ 0 h 411956"/>
                <a:gd name="connsiteX9" fmla="*/ 514169 w 721111"/>
                <a:gd name="connsiteY9" fmla="*/ 40481 h 411956"/>
                <a:gd name="connsiteX10" fmla="*/ 537955 w 721111"/>
                <a:gd name="connsiteY10" fmla="*/ 42862 h 411956"/>
                <a:gd name="connsiteX11" fmla="*/ 556984 w 721111"/>
                <a:gd name="connsiteY11" fmla="*/ 38100 h 411956"/>
                <a:gd name="connsiteX12" fmla="*/ 566499 w 721111"/>
                <a:gd name="connsiteY12" fmla="*/ 42862 h 411956"/>
                <a:gd name="connsiteX13" fmla="*/ 590285 w 721111"/>
                <a:gd name="connsiteY13" fmla="*/ 47625 h 411956"/>
                <a:gd name="connsiteX14" fmla="*/ 606936 w 721111"/>
                <a:gd name="connsiteY14" fmla="*/ 54769 h 411956"/>
                <a:gd name="connsiteX15" fmla="*/ 618829 w 721111"/>
                <a:gd name="connsiteY15" fmla="*/ 64294 h 411956"/>
                <a:gd name="connsiteX16" fmla="*/ 616451 w 721111"/>
                <a:gd name="connsiteY16" fmla="*/ 83344 h 411956"/>
                <a:gd name="connsiteX17" fmla="*/ 625965 w 721111"/>
                <a:gd name="connsiteY17" fmla="*/ 100012 h 411956"/>
                <a:gd name="connsiteX18" fmla="*/ 630722 w 721111"/>
                <a:gd name="connsiteY18" fmla="*/ 114300 h 411956"/>
                <a:gd name="connsiteX19" fmla="*/ 666402 w 721111"/>
                <a:gd name="connsiteY19" fmla="*/ 164306 h 411956"/>
                <a:gd name="connsiteX20" fmla="*/ 661645 w 721111"/>
                <a:gd name="connsiteY20" fmla="*/ 195262 h 411956"/>
                <a:gd name="connsiteX21" fmla="*/ 678295 w 721111"/>
                <a:gd name="connsiteY21" fmla="*/ 216694 h 411956"/>
                <a:gd name="connsiteX22" fmla="*/ 686621 w 721111"/>
                <a:gd name="connsiteY22" fmla="*/ 229195 h 411956"/>
                <a:gd name="connsiteX23" fmla="*/ 687810 w 721111"/>
                <a:gd name="connsiteY23" fmla="*/ 230981 h 411956"/>
                <a:gd name="connsiteX24" fmla="*/ 694946 w 721111"/>
                <a:gd name="connsiteY24" fmla="*/ 261937 h 411956"/>
                <a:gd name="connsiteX25" fmla="*/ 697325 w 721111"/>
                <a:gd name="connsiteY25" fmla="*/ 276225 h 411956"/>
                <a:gd name="connsiteX26" fmla="*/ 702082 w 721111"/>
                <a:gd name="connsiteY26" fmla="*/ 290512 h 411956"/>
                <a:gd name="connsiteX27" fmla="*/ 706839 w 721111"/>
                <a:gd name="connsiteY27" fmla="*/ 307181 h 411956"/>
                <a:gd name="connsiteX28" fmla="*/ 721111 w 721111"/>
                <a:gd name="connsiteY28" fmla="*/ 350044 h 411956"/>
                <a:gd name="connsiteX29" fmla="*/ 721111 w 721111"/>
                <a:gd name="connsiteY29" fmla="*/ 362545 h 411956"/>
                <a:gd name="connsiteX30" fmla="*/ 721111 w 721111"/>
                <a:gd name="connsiteY30" fmla="*/ 364331 h 411956"/>
                <a:gd name="connsiteX31" fmla="*/ 309605 w 721111"/>
                <a:gd name="connsiteY31" fmla="*/ 364331 h 411956"/>
                <a:gd name="connsiteX32" fmla="*/ 309605 w 721111"/>
                <a:gd name="connsiteY32" fmla="*/ 411956 h 411956"/>
                <a:gd name="connsiteX33" fmla="*/ 295036 w 721111"/>
                <a:gd name="connsiteY33" fmla="*/ 401538 h 411956"/>
                <a:gd name="connsiteX34" fmla="*/ 292954 w 721111"/>
                <a:gd name="connsiteY34" fmla="*/ 400050 h 411956"/>
                <a:gd name="connsiteX35" fmla="*/ 285818 w 721111"/>
                <a:gd name="connsiteY35" fmla="*/ 390525 h 411956"/>
                <a:gd name="connsiteX36" fmla="*/ 281061 w 721111"/>
                <a:gd name="connsiteY36" fmla="*/ 378619 h 411956"/>
                <a:gd name="connsiteX37" fmla="*/ 264410 w 721111"/>
                <a:gd name="connsiteY37" fmla="*/ 354806 h 411956"/>
                <a:gd name="connsiteX38" fmla="*/ 240624 w 721111"/>
                <a:gd name="connsiteY38" fmla="*/ 335756 h 411956"/>
                <a:gd name="connsiteX39" fmla="*/ 214459 w 721111"/>
                <a:gd name="connsiteY39" fmla="*/ 314325 h 411956"/>
                <a:gd name="connsiteX40" fmla="*/ 207324 w 721111"/>
                <a:gd name="connsiteY40" fmla="*/ 309563 h 411956"/>
                <a:gd name="connsiteX41" fmla="*/ 207324 w 721111"/>
                <a:gd name="connsiteY41" fmla="*/ 309562 h 411956"/>
                <a:gd name="connsiteX42" fmla="*/ 210248 w 721111"/>
                <a:gd name="connsiteY42" fmla="*/ 311514 h 411956"/>
                <a:gd name="connsiteX43" fmla="*/ 218676 w 721111"/>
                <a:gd name="connsiteY43" fmla="*/ 107156 h 411956"/>
                <a:gd name="connsiteX44" fmla="*/ 219216 w 721111"/>
                <a:gd name="connsiteY44" fmla="*/ 69056 h 411956"/>
                <a:gd name="connsiteX45" fmla="*/ 219217 w 721111"/>
                <a:gd name="connsiteY45" fmla="*/ 69056 h 411956"/>
                <a:gd name="connsiteX46" fmla="*/ 219217 w 721111"/>
                <a:gd name="connsiteY46" fmla="*/ 94023 h 411956"/>
                <a:gd name="connsiteX47" fmla="*/ 219461 w 721111"/>
                <a:gd name="connsiteY47" fmla="*/ 88106 h 411956"/>
                <a:gd name="connsiteX48" fmla="*/ 222249 w 721111"/>
                <a:gd name="connsiteY48" fmla="*/ 69056 h 411956"/>
                <a:gd name="connsiteX49" fmla="*/ 392858 w 721111"/>
                <a:gd name="connsiteY49" fmla="*/ 69056 h 411956"/>
                <a:gd name="connsiteX50" fmla="*/ 392858 w 721111"/>
                <a:gd name="connsiteY50" fmla="*/ 77391 h 411956"/>
                <a:gd name="connsiteX51" fmla="*/ 392858 w 721111"/>
                <a:gd name="connsiteY51" fmla="*/ 78581 h 411956"/>
                <a:gd name="connsiteX52" fmla="*/ 464217 w 721111"/>
                <a:gd name="connsiteY52" fmla="*/ 78581 h 411956"/>
                <a:gd name="connsiteX53" fmla="*/ 464217 w 721111"/>
                <a:gd name="connsiteY53" fmla="*/ 0 h 411956"/>
                <a:gd name="connsiteX0" fmla="*/ 207323 w 721111"/>
                <a:gd name="connsiteY0" fmla="*/ 338139 h 411956"/>
                <a:gd name="connsiteX1" fmla="*/ 197824 w 721111"/>
                <a:gd name="connsiteY1" fmla="*/ 354780 h 411956"/>
                <a:gd name="connsiteX2" fmla="*/ 207323 w 721111"/>
                <a:gd name="connsiteY2" fmla="*/ 338139 h 411956"/>
                <a:gd name="connsiteX3" fmla="*/ 5139 w 721111"/>
                <a:gd name="connsiteY3" fmla="*/ 283369 h 411956"/>
                <a:gd name="connsiteX4" fmla="*/ 381 w 721111"/>
                <a:gd name="connsiteY4" fmla="*/ 238125 h 411956"/>
                <a:gd name="connsiteX5" fmla="*/ 5139 w 721111"/>
                <a:gd name="connsiteY5" fmla="*/ 283369 h 411956"/>
                <a:gd name="connsiteX6" fmla="*/ 464217 w 721111"/>
                <a:gd name="connsiteY6" fmla="*/ 0 h 411956"/>
                <a:gd name="connsiteX7" fmla="*/ 514169 w 721111"/>
                <a:gd name="connsiteY7" fmla="*/ 0 h 411956"/>
                <a:gd name="connsiteX8" fmla="*/ 514169 w 721111"/>
                <a:gd name="connsiteY8" fmla="*/ 40481 h 411956"/>
                <a:gd name="connsiteX9" fmla="*/ 537955 w 721111"/>
                <a:gd name="connsiteY9" fmla="*/ 42862 h 411956"/>
                <a:gd name="connsiteX10" fmla="*/ 556984 w 721111"/>
                <a:gd name="connsiteY10" fmla="*/ 38100 h 411956"/>
                <a:gd name="connsiteX11" fmla="*/ 566499 w 721111"/>
                <a:gd name="connsiteY11" fmla="*/ 42862 h 411956"/>
                <a:gd name="connsiteX12" fmla="*/ 590285 w 721111"/>
                <a:gd name="connsiteY12" fmla="*/ 47625 h 411956"/>
                <a:gd name="connsiteX13" fmla="*/ 606936 w 721111"/>
                <a:gd name="connsiteY13" fmla="*/ 54769 h 411956"/>
                <a:gd name="connsiteX14" fmla="*/ 618829 w 721111"/>
                <a:gd name="connsiteY14" fmla="*/ 64294 h 411956"/>
                <a:gd name="connsiteX15" fmla="*/ 616451 w 721111"/>
                <a:gd name="connsiteY15" fmla="*/ 83344 h 411956"/>
                <a:gd name="connsiteX16" fmla="*/ 625965 w 721111"/>
                <a:gd name="connsiteY16" fmla="*/ 100012 h 411956"/>
                <a:gd name="connsiteX17" fmla="*/ 630722 w 721111"/>
                <a:gd name="connsiteY17" fmla="*/ 114300 h 411956"/>
                <a:gd name="connsiteX18" fmla="*/ 666402 w 721111"/>
                <a:gd name="connsiteY18" fmla="*/ 164306 h 411956"/>
                <a:gd name="connsiteX19" fmla="*/ 661645 w 721111"/>
                <a:gd name="connsiteY19" fmla="*/ 195262 h 411956"/>
                <a:gd name="connsiteX20" fmla="*/ 678295 w 721111"/>
                <a:gd name="connsiteY20" fmla="*/ 216694 h 411956"/>
                <a:gd name="connsiteX21" fmla="*/ 686621 w 721111"/>
                <a:gd name="connsiteY21" fmla="*/ 229195 h 411956"/>
                <a:gd name="connsiteX22" fmla="*/ 687810 w 721111"/>
                <a:gd name="connsiteY22" fmla="*/ 230981 h 411956"/>
                <a:gd name="connsiteX23" fmla="*/ 694946 w 721111"/>
                <a:gd name="connsiteY23" fmla="*/ 261937 h 411956"/>
                <a:gd name="connsiteX24" fmla="*/ 697325 w 721111"/>
                <a:gd name="connsiteY24" fmla="*/ 276225 h 411956"/>
                <a:gd name="connsiteX25" fmla="*/ 702082 w 721111"/>
                <a:gd name="connsiteY25" fmla="*/ 290512 h 411956"/>
                <a:gd name="connsiteX26" fmla="*/ 706839 w 721111"/>
                <a:gd name="connsiteY26" fmla="*/ 307181 h 411956"/>
                <a:gd name="connsiteX27" fmla="*/ 721111 w 721111"/>
                <a:gd name="connsiteY27" fmla="*/ 350044 h 411956"/>
                <a:gd name="connsiteX28" fmla="*/ 721111 w 721111"/>
                <a:gd name="connsiteY28" fmla="*/ 362545 h 411956"/>
                <a:gd name="connsiteX29" fmla="*/ 721111 w 721111"/>
                <a:gd name="connsiteY29" fmla="*/ 364331 h 411956"/>
                <a:gd name="connsiteX30" fmla="*/ 309605 w 721111"/>
                <a:gd name="connsiteY30" fmla="*/ 364331 h 411956"/>
                <a:gd name="connsiteX31" fmla="*/ 309605 w 721111"/>
                <a:gd name="connsiteY31" fmla="*/ 411956 h 411956"/>
                <a:gd name="connsiteX32" fmla="*/ 295036 w 721111"/>
                <a:gd name="connsiteY32" fmla="*/ 401538 h 411956"/>
                <a:gd name="connsiteX33" fmla="*/ 292954 w 721111"/>
                <a:gd name="connsiteY33" fmla="*/ 400050 h 411956"/>
                <a:gd name="connsiteX34" fmla="*/ 285818 w 721111"/>
                <a:gd name="connsiteY34" fmla="*/ 390525 h 411956"/>
                <a:gd name="connsiteX35" fmla="*/ 281061 w 721111"/>
                <a:gd name="connsiteY35" fmla="*/ 378619 h 411956"/>
                <a:gd name="connsiteX36" fmla="*/ 264410 w 721111"/>
                <a:gd name="connsiteY36" fmla="*/ 354806 h 411956"/>
                <a:gd name="connsiteX37" fmla="*/ 240624 w 721111"/>
                <a:gd name="connsiteY37" fmla="*/ 335756 h 411956"/>
                <a:gd name="connsiteX38" fmla="*/ 214459 w 721111"/>
                <a:gd name="connsiteY38" fmla="*/ 314325 h 411956"/>
                <a:gd name="connsiteX39" fmla="*/ 207324 w 721111"/>
                <a:gd name="connsiteY39" fmla="*/ 309563 h 411956"/>
                <a:gd name="connsiteX40" fmla="*/ 207324 w 721111"/>
                <a:gd name="connsiteY40" fmla="*/ 309562 h 411956"/>
                <a:gd name="connsiteX41" fmla="*/ 210248 w 721111"/>
                <a:gd name="connsiteY41" fmla="*/ 311514 h 411956"/>
                <a:gd name="connsiteX42" fmla="*/ 218676 w 721111"/>
                <a:gd name="connsiteY42" fmla="*/ 107156 h 411956"/>
                <a:gd name="connsiteX43" fmla="*/ 219216 w 721111"/>
                <a:gd name="connsiteY43" fmla="*/ 69056 h 411956"/>
                <a:gd name="connsiteX44" fmla="*/ 219217 w 721111"/>
                <a:gd name="connsiteY44" fmla="*/ 69056 h 411956"/>
                <a:gd name="connsiteX45" fmla="*/ 219217 w 721111"/>
                <a:gd name="connsiteY45" fmla="*/ 94023 h 411956"/>
                <a:gd name="connsiteX46" fmla="*/ 219461 w 721111"/>
                <a:gd name="connsiteY46" fmla="*/ 88106 h 411956"/>
                <a:gd name="connsiteX47" fmla="*/ 222249 w 721111"/>
                <a:gd name="connsiteY47" fmla="*/ 69056 h 411956"/>
                <a:gd name="connsiteX48" fmla="*/ 392858 w 721111"/>
                <a:gd name="connsiteY48" fmla="*/ 69056 h 411956"/>
                <a:gd name="connsiteX49" fmla="*/ 392858 w 721111"/>
                <a:gd name="connsiteY49" fmla="*/ 77391 h 411956"/>
                <a:gd name="connsiteX50" fmla="*/ 392858 w 721111"/>
                <a:gd name="connsiteY50" fmla="*/ 78581 h 411956"/>
                <a:gd name="connsiteX51" fmla="*/ 464217 w 721111"/>
                <a:gd name="connsiteY51" fmla="*/ 78581 h 411956"/>
                <a:gd name="connsiteX52" fmla="*/ 464217 w 721111"/>
                <a:gd name="connsiteY52" fmla="*/ 0 h 411956"/>
                <a:gd name="connsiteX0" fmla="*/ 9499 w 523287"/>
                <a:gd name="connsiteY0" fmla="*/ 338139 h 411956"/>
                <a:gd name="connsiteX1" fmla="*/ 0 w 523287"/>
                <a:gd name="connsiteY1" fmla="*/ 354780 h 411956"/>
                <a:gd name="connsiteX2" fmla="*/ 9499 w 523287"/>
                <a:gd name="connsiteY2" fmla="*/ 338139 h 411956"/>
                <a:gd name="connsiteX3" fmla="*/ 266393 w 523287"/>
                <a:gd name="connsiteY3" fmla="*/ 0 h 411956"/>
                <a:gd name="connsiteX4" fmla="*/ 316345 w 523287"/>
                <a:gd name="connsiteY4" fmla="*/ 0 h 411956"/>
                <a:gd name="connsiteX5" fmla="*/ 316345 w 523287"/>
                <a:gd name="connsiteY5" fmla="*/ 40481 h 411956"/>
                <a:gd name="connsiteX6" fmla="*/ 340131 w 523287"/>
                <a:gd name="connsiteY6" fmla="*/ 42862 h 411956"/>
                <a:gd name="connsiteX7" fmla="*/ 359160 w 523287"/>
                <a:gd name="connsiteY7" fmla="*/ 38100 h 411956"/>
                <a:gd name="connsiteX8" fmla="*/ 368675 w 523287"/>
                <a:gd name="connsiteY8" fmla="*/ 42862 h 411956"/>
                <a:gd name="connsiteX9" fmla="*/ 392461 w 523287"/>
                <a:gd name="connsiteY9" fmla="*/ 47625 h 411956"/>
                <a:gd name="connsiteX10" fmla="*/ 409112 w 523287"/>
                <a:gd name="connsiteY10" fmla="*/ 54769 h 411956"/>
                <a:gd name="connsiteX11" fmla="*/ 421005 w 523287"/>
                <a:gd name="connsiteY11" fmla="*/ 64294 h 411956"/>
                <a:gd name="connsiteX12" fmla="*/ 418627 w 523287"/>
                <a:gd name="connsiteY12" fmla="*/ 83344 h 411956"/>
                <a:gd name="connsiteX13" fmla="*/ 428141 w 523287"/>
                <a:gd name="connsiteY13" fmla="*/ 100012 h 411956"/>
                <a:gd name="connsiteX14" fmla="*/ 432898 w 523287"/>
                <a:gd name="connsiteY14" fmla="*/ 114300 h 411956"/>
                <a:gd name="connsiteX15" fmla="*/ 468578 w 523287"/>
                <a:gd name="connsiteY15" fmla="*/ 164306 h 411956"/>
                <a:gd name="connsiteX16" fmla="*/ 463821 w 523287"/>
                <a:gd name="connsiteY16" fmla="*/ 195262 h 411956"/>
                <a:gd name="connsiteX17" fmla="*/ 480471 w 523287"/>
                <a:gd name="connsiteY17" fmla="*/ 216694 h 411956"/>
                <a:gd name="connsiteX18" fmla="*/ 488797 w 523287"/>
                <a:gd name="connsiteY18" fmla="*/ 229195 h 411956"/>
                <a:gd name="connsiteX19" fmla="*/ 489986 w 523287"/>
                <a:gd name="connsiteY19" fmla="*/ 230981 h 411956"/>
                <a:gd name="connsiteX20" fmla="*/ 497122 w 523287"/>
                <a:gd name="connsiteY20" fmla="*/ 261937 h 411956"/>
                <a:gd name="connsiteX21" fmla="*/ 499501 w 523287"/>
                <a:gd name="connsiteY21" fmla="*/ 276225 h 411956"/>
                <a:gd name="connsiteX22" fmla="*/ 504258 w 523287"/>
                <a:gd name="connsiteY22" fmla="*/ 290512 h 411956"/>
                <a:gd name="connsiteX23" fmla="*/ 509015 w 523287"/>
                <a:gd name="connsiteY23" fmla="*/ 307181 h 411956"/>
                <a:gd name="connsiteX24" fmla="*/ 523287 w 523287"/>
                <a:gd name="connsiteY24" fmla="*/ 350044 h 411956"/>
                <a:gd name="connsiteX25" fmla="*/ 523287 w 523287"/>
                <a:gd name="connsiteY25" fmla="*/ 362545 h 411956"/>
                <a:gd name="connsiteX26" fmla="*/ 523287 w 523287"/>
                <a:gd name="connsiteY26" fmla="*/ 364331 h 411956"/>
                <a:gd name="connsiteX27" fmla="*/ 111781 w 523287"/>
                <a:gd name="connsiteY27" fmla="*/ 364331 h 411956"/>
                <a:gd name="connsiteX28" fmla="*/ 111781 w 523287"/>
                <a:gd name="connsiteY28" fmla="*/ 411956 h 411956"/>
                <a:gd name="connsiteX29" fmla="*/ 97212 w 523287"/>
                <a:gd name="connsiteY29" fmla="*/ 401538 h 411956"/>
                <a:gd name="connsiteX30" fmla="*/ 95130 w 523287"/>
                <a:gd name="connsiteY30" fmla="*/ 400050 h 411956"/>
                <a:gd name="connsiteX31" fmla="*/ 87994 w 523287"/>
                <a:gd name="connsiteY31" fmla="*/ 390525 h 411956"/>
                <a:gd name="connsiteX32" fmla="*/ 83237 w 523287"/>
                <a:gd name="connsiteY32" fmla="*/ 378619 h 411956"/>
                <a:gd name="connsiteX33" fmla="*/ 66586 w 523287"/>
                <a:gd name="connsiteY33" fmla="*/ 354806 h 411956"/>
                <a:gd name="connsiteX34" fmla="*/ 42800 w 523287"/>
                <a:gd name="connsiteY34" fmla="*/ 335756 h 411956"/>
                <a:gd name="connsiteX35" fmla="*/ 16635 w 523287"/>
                <a:gd name="connsiteY35" fmla="*/ 314325 h 411956"/>
                <a:gd name="connsiteX36" fmla="*/ 9500 w 523287"/>
                <a:gd name="connsiteY36" fmla="*/ 309563 h 411956"/>
                <a:gd name="connsiteX37" fmla="*/ 9500 w 523287"/>
                <a:gd name="connsiteY37" fmla="*/ 309562 h 411956"/>
                <a:gd name="connsiteX38" fmla="*/ 12424 w 523287"/>
                <a:gd name="connsiteY38" fmla="*/ 311514 h 411956"/>
                <a:gd name="connsiteX39" fmla="*/ 20852 w 523287"/>
                <a:gd name="connsiteY39" fmla="*/ 107156 h 411956"/>
                <a:gd name="connsiteX40" fmla="*/ 21392 w 523287"/>
                <a:gd name="connsiteY40" fmla="*/ 69056 h 411956"/>
                <a:gd name="connsiteX41" fmla="*/ 21393 w 523287"/>
                <a:gd name="connsiteY41" fmla="*/ 69056 h 411956"/>
                <a:gd name="connsiteX42" fmla="*/ 21393 w 523287"/>
                <a:gd name="connsiteY42" fmla="*/ 94023 h 411956"/>
                <a:gd name="connsiteX43" fmla="*/ 21637 w 523287"/>
                <a:gd name="connsiteY43" fmla="*/ 88106 h 411956"/>
                <a:gd name="connsiteX44" fmla="*/ 24425 w 523287"/>
                <a:gd name="connsiteY44" fmla="*/ 69056 h 411956"/>
                <a:gd name="connsiteX45" fmla="*/ 195034 w 523287"/>
                <a:gd name="connsiteY45" fmla="*/ 69056 h 411956"/>
                <a:gd name="connsiteX46" fmla="*/ 195034 w 523287"/>
                <a:gd name="connsiteY46" fmla="*/ 77391 h 411956"/>
                <a:gd name="connsiteX47" fmla="*/ 195034 w 523287"/>
                <a:gd name="connsiteY47" fmla="*/ 78581 h 411956"/>
                <a:gd name="connsiteX48" fmla="*/ 266393 w 523287"/>
                <a:gd name="connsiteY48" fmla="*/ 78581 h 411956"/>
                <a:gd name="connsiteX49" fmla="*/ 266393 w 523287"/>
                <a:gd name="connsiteY49" fmla="*/ 0 h 411956"/>
                <a:gd name="connsiteX0" fmla="*/ 256893 w 513787"/>
                <a:gd name="connsiteY0" fmla="*/ 0 h 411956"/>
                <a:gd name="connsiteX1" fmla="*/ 306845 w 513787"/>
                <a:gd name="connsiteY1" fmla="*/ 0 h 411956"/>
                <a:gd name="connsiteX2" fmla="*/ 306845 w 513787"/>
                <a:gd name="connsiteY2" fmla="*/ 40481 h 411956"/>
                <a:gd name="connsiteX3" fmla="*/ 330631 w 513787"/>
                <a:gd name="connsiteY3" fmla="*/ 42862 h 411956"/>
                <a:gd name="connsiteX4" fmla="*/ 349660 w 513787"/>
                <a:gd name="connsiteY4" fmla="*/ 38100 h 411956"/>
                <a:gd name="connsiteX5" fmla="*/ 359175 w 513787"/>
                <a:gd name="connsiteY5" fmla="*/ 42862 h 411956"/>
                <a:gd name="connsiteX6" fmla="*/ 382961 w 513787"/>
                <a:gd name="connsiteY6" fmla="*/ 47625 h 411956"/>
                <a:gd name="connsiteX7" fmla="*/ 399612 w 513787"/>
                <a:gd name="connsiteY7" fmla="*/ 54769 h 411956"/>
                <a:gd name="connsiteX8" fmla="*/ 411505 w 513787"/>
                <a:gd name="connsiteY8" fmla="*/ 64294 h 411956"/>
                <a:gd name="connsiteX9" fmla="*/ 409127 w 513787"/>
                <a:gd name="connsiteY9" fmla="*/ 83344 h 411956"/>
                <a:gd name="connsiteX10" fmla="*/ 418641 w 513787"/>
                <a:gd name="connsiteY10" fmla="*/ 100012 h 411956"/>
                <a:gd name="connsiteX11" fmla="*/ 423398 w 513787"/>
                <a:gd name="connsiteY11" fmla="*/ 114300 h 411956"/>
                <a:gd name="connsiteX12" fmla="*/ 459078 w 513787"/>
                <a:gd name="connsiteY12" fmla="*/ 164306 h 411956"/>
                <a:gd name="connsiteX13" fmla="*/ 454321 w 513787"/>
                <a:gd name="connsiteY13" fmla="*/ 195262 h 411956"/>
                <a:gd name="connsiteX14" fmla="*/ 470971 w 513787"/>
                <a:gd name="connsiteY14" fmla="*/ 216694 h 411956"/>
                <a:gd name="connsiteX15" fmla="*/ 479297 w 513787"/>
                <a:gd name="connsiteY15" fmla="*/ 229195 h 411956"/>
                <a:gd name="connsiteX16" fmla="*/ 480486 w 513787"/>
                <a:gd name="connsiteY16" fmla="*/ 230981 h 411956"/>
                <a:gd name="connsiteX17" fmla="*/ 487622 w 513787"/>
                <a:gd name="connsiteY17" fmla="*/ 261937 h 411956"/>
                <a:gd name="connsiteX18" fmla="*/ 490001 w 513787"/>
                <a:gd name="connsiteY18" fmla="*/ 276225 h 411956"/>
                <a:gd name="connsiteX19" fmla="*/ 494758 w 513787"/>
                <a:gd name="connsiteY19" fmla="*/ 290512 h 411956"/>
                <a:gd name="connsiteX20" fmla="*/ 499515 w 513787"/>
                <a:gd name="connsiteY20" fmla="*/ 307181 h 411956"/>
                <a:gd name="connsiteX21" fmla="*/ 513787 w 513787"/>
                <a:gd name="connsiteY21" fmla="*/ 350044 h 411956"/>
                <a:gd name="connsiteX22" fmla="*/ 513787 w 513787"/>
                <a:gd name="connsiteY22" fmla="*/ 362545 h 411956"/>
                <a:gd name="connsiteX23" fmla="*/ 513787 w 513787"/>
                <a:gd name="connsiteY23" fmla="*/ 364331 h 411956"/>
                <a:gd name="connsiteX24" fmla="*/ 102281 w 513787"/>
                <a:gd name="connsiteY24" fmla="*/ 364331 h 411956"/>
                <a:gd name="connsiteX25" fmla="*/ 102281 w 513787"/>
                <a:gd name="connsiteY25" fmla="*/ 411956 h 411956"/>
                <a:gd name="connsiteX26" fmla="*/ 87712 w 513787"/>
                <a:gd name="connsiteY26" fmla="*/ 401538 h 411956"/>
                <a:gd name="connsiteX27" fmla="*/ 85630 w 513787"/>
                <a:gd name="connsiteY27" fmla="*/ 400050 h 411956"/>
                <a:gd name="connsiteX28" fmla="*/ 78494 w 513787"/>
                <a:gd name="connsiteY28" fmla="*/ 390525 h 411956"/>
                <a:gd name="connsiteX29" fmla="*/ 73737 w 513787"/>
                <a:gd name="connsiteY29" fmla="*/ 378619 h 411956"/>
                <a:gd name="connsiteX30" fmla="*/ 57086 w 513787"/>
                <a:gd name="connsiteY30" fmla="*/ 354806 h 411956"/>
                <a:gd name="connsiteX31" fmla="*/ 33300 w 513787"/>
                <a:gd name="connsiteY31" fmla="*/ 335756 h 411956"/>
                <a:gd name="connsiteX32" fmla="*/ 7135 w 513787"/>
                <a:gd name="connsiteY32" fmla="*/ 314325 h 411956"/>
                <a:gd name="connsiteX33" fmla="*/ 0 w 513787"/>
                <a:gd name="connsiteY33" fmla="*/ 309563 h 411956"/>
                <a:gd name="connsiteX34" fmla="*/ 0 w 513787"/>
                <a:gd name="connsiteY34" fmla="*/ 309562 h 411956"/>
                <a:gd name="connsiteX35" fmla="*/ 2924 w 513787"/>
                <a:gd name="connsiteY35" fmla="*/ 311514 h 411956"/>
                <a:gd name="connsiteX36" fmla="*/ 11352 w 513787"/>
                <a:gd name="connsiteY36" fmla="*/ 107156 h 411956"/>
                <a:gd name="connsiteX37" fmla="*/ 11892 w 513787"/>
                <a:gd name="connsiteY37" fmla="*/ 69056 h 411956"/>
                <a:gd name="connsiteX38" fmla="*/ 11893 w 513787"/>
                <a:gd name="connsiteY38" fmla="*/ 69056 h 411956"/>
                <a:gd name="connsiteX39" fmla="*/ 11893 w 513787"/>
                <a:gd name="connsiteY39" fmla="*/ 94023 h 411956"/>
                <a:gd name="connsiteX40" fmla="*/ 12137 w 513787"/>
                <a:gd name="connsiteY40" fmla="*/ 88106 h 411956"/>
                <a:gd name="connsiteX41" fmla="*/ 14925 w 513787"/>
                <a:gd name="connsiteY41" fmla="*/ 69056 h 411956"/>
                <a:gd name="connsiteX42" fmla="*/ 185534 w 513787"/>
                <a:gd name="connsiteY42" fmla="*/ 69056 h 411956"/>
                <a:gd name="connsiteX43" fmla="*/ 185534 w 513787"/>
                <a:gd name="connsiteY43" fmla="*/ 77391 h 411956"/>
                <a:gd name="connsiteX44" fmla="*/ 185534 w 513787"/>
                <a:gd name="connsiteY44" fmla="*/ 78581 h 411956"/>
                <a:gd name="connsiteX45" fmla="*/ 256893 w 513787"/>
                <a:gd name="connsiteY45" fmla="*/ 78581 h 411956"/>
                <a:gd name="connsiteX46" fmla="*/ 256893 w 513787"/>
                <a:gd name="connsiteY46" fmla="*/ 0 h 4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13787" h="411956">
                  <a:moveTo>
                    <a:pt x="256893" y="0"/>
                  </a:moveTo>
                  <a:lnTo>
                    <a:pt x="306845" y="0"/>
                  </a:lnTo>
                  <a:lnTo>
                    <a:pt x="306845" y="40481"/>
                  </a:lnTo>
                  <a:cubicBezTo>
                    <a:pt x="313981" y="40481"/>
                    <a:pt x="323495" y="45244"/>
                    <a:pt x="330631" y="42862"/>
                  </a:cubicBezTo>
                  <a:cubicBezTo>
                    <a:pt x="335388" y="40481"/>
                    <a:pt x="344903" y="35719"/>
                    <a:pt x="349660" y="38100"/>
                  </a:cubicBezTo>
                  <a:lnTo>
                    <a:pt x="359175" y="42862"/>
                  </a:lnTo>
                  <a:cubicBezTo>
                    <a:pt x="368690" y="47625"/>
                    <a:pt x="375826" y="45244"/>
                    <a:pt x="382961" y="47625"/>
                  </a:cubicBezTo>
                  <a:cubicBezTo>
                    <a:pt x="390097" y="50006"/>
                    <a:pt x="394855" y="54769"/>
                    <a:pt x="399612" y="54769"/>
                  </a:cubicBezTo>
                  <a:cubicBezTo>
                    <a:pt x="401991" y="57150"/>
                    <a:pt x="409127" y="59531"/>
                    <a:pt x="411505" y="64294"/>
                  </a:cubicBezTo>
                  <a:cubicBezTo>
                    <a:pt x="411505" y="71437"/>
                    <a:pt x="406748" y="76200"/>
                    <a:pt x="409127" y="83344"/>
                  </a:cubicBezTo>
                  <a:cubicBezTo>
                    <a:pt x="411505" y="88106"/>
                    <a:pt x="418641" y="95250"/>
                    <a:pt x="418641" y="100012"/>
                  </a:cubicBezTo>
                  <a:cubicBezTo>
                    <a:pt x="423398" y="102394"/>
                    <a:pt x="423398" y="109537"/>
                    <a:pt x="423398" y="114300"/>
                  </a:cubicBezTo>
                  <a:cubicBezTo>
                    <a:pt x="428156" y="135731"/>
                    <a:pt x="466214" y="142875"/>
                    <a:pt x="459078" y="164306"/>
                  </a:cubicBezTo>
                  <a:cubicBezTo>
                    <a:pt x="456700" y="176212"/>
                    <a:pt x="454321" y="183356"/>
                    <a:pt x="454321" y="195262"/>
                  </a:cubicBezTo>
                  <a:cubicBezTo>
                    <a:pt x="454321" y="207169"/>
                    <a:pt x="461457" y="209550"/>
                    <a:pt x="470971" y="216694"/>
                  </a:cubicBezTo>
                  <a:lnTo>
                    <a:pt x="479297" y="229195"/>
                  </a:lnTo>
                  <a:lnTo>
                    <a:pt x="480486" y="230981"/>
                  </a:lnTo>
                  <a:cubicBezTo>
                    <a:pt x="482865" y="240506"/>
                    <a:pt x="487622" y="252412"/>
                    <a:pt x="487622" y="261937"/>
                  </a:cubicBezTo>
                  <a:cubicBezTo>
                    <a:pt x="487622" y="266700"/>
                    <a:pt x="487622" y="271462"/>
                    <a:pt x="490001" y="276225"/>
                  </a:cubicBezTo>
                  <a:cubicBezTo>
                    <a:pt x="490001" y="280987"/>
                    <a:pt x="494758" y="285750"/>
                    <a:pt x="494758" y="290512"/>
                  </a:cubicBezTo>
                  <a:cubicBezTo>
                    <a:pt x="497137" y="292894"/>
                    <a:pt x="499515" y="304800"/>
                    <a:pt x="499515" y="307181"/>
                  </a:cubicBezTo>
                  <a:cubicBezTo>
                    <a:pt x="501894" y="323850"/>
                    <a:pt x="513787" y="330994"/>
                    <a:pt x="513787" y="350044"/>
                  </a:cubicBezTo>
                  <a:lnTo>
                    <a:pt x="513787" y="362545"/>
                  </a:lnTo>
                  <a:lnTo>
                    <a:pt x="513787" y="364331"/>
                  </a:lnTo>
                  <a:lnTo>
                    <a:pt x="102281" y="364331"/>
                  </a:lnTo>
                  <a:lnTo>
                    <a:pt x="102281" y="411956"/>
                  </a:lnTo>
                  <a:lnTo>
                    <a:pt x="87712" y="401538"/>
                  </a:lnTo>
                  <a:lnTo>
                    <a:pt x="85630" y="400050"/>
                  </a:lnTo>
                  <a:cubicBezTo>
                    <a:pt x="83252" y="397669"/>
                    <a:pt x="80873" y="392906"/>
                    <a:pt x="78494" y="390525"/>
                  </a:cubicBezTo>
                  <a:lnTo>
                    <a:pt x="73737" y="378619"/>
                  </a:lnTo>
                  <a:cubicBezTo>
                    <a:pt x="66601" y="371475"/>
                    <a:pt x="64222" y="359569"/>
                    <a:pt x="57086" y="354806"/>
                  </a:cubicBezTo>
                  <a:cubicBezTo>
                    <a:pt x="47572" y="350044"/>
                    <a:pt x="40436" y="340519"/>
                    <a:pt x="33300" y="335756"/>
                  </a:cubicBezTo>
                  <a:cubicBezTo>
                    <a:pt x="23785" y="328612"/>
                    <a:pt x="16649" y="319087"/>
                    <a:pt x="7135" y="314325"/>
                  </a:cubicBezTo>
                  <a:lnTo>
                    <a:pt x="0" y="309563"/>
                  </a:lnTo>
                  <a:lnTo>
                    <a:pt x="0" y="309562"/>
                  </a:lnTo>
                  <a:cubicBezTo>
                    <a:pt x="839" y="310402"/>
                    <a:pt x="1678" y="311243"/>
                    <a:pt x="2924" y="311514"/>
                  </a:cubicBezTo>
                  <a:lnTo>
                    <a:pt x="11352" y="107156"/>
                  </a:lnTo>
                  <a:lnTo>
                    <a:pt x="11892" y="69056"/>
                  </a:lnTo>
                  <a:lnTo>
                    <a:pt x="11893" y="69056"/>
                  </a:lnTo>
                  <a:lnTo>
                    <a:pt x="11893" y="94023"/>
                  </a:lnTo>
                  <a:cubicBezTo>
                    <a:pt x="11974" y="92051"/>
                    <a:pt x="12056" y="90078"/>
                    <a:pt x="12137" y="88106"/>
                  </a:cubicBezTo>
                  <a:lnTo>
                    <a:pt x="14925" y="69056"/>
                  </a:lnTo>
                  <a:lnTo>
                    <a:pt x="185534" y="69056"/>
                  </a:lnTo>
                  <a:lnTo>
                    <a:pt x="185534" y="77391"/>
                  </a:lnTo>
                  <a:lnTo>
                    <a:pt x="185534" y="78581"/>
                  </a:lnTo>
                  <a:lnTo>
                    <a:pt x="256893" y="78581"/>
                  </a:lnTo>
                  <a:lnTo>
                    <a:pt x="256893" y="0"/>
                  </a:ln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98" name="PICKENS"/>
            <p:cNvSpPr>
              <a:spLocks/>
            </p:cNvSpPr>
            <p:nvPr/>
          </p:nvSpPr>
          <p:spPr bwMode="auto">
            <a:xfrm>
              <a:off x="3133725" y="1266825"/>
              <a:ext cx="387350" cy="222250"/>
            </a:xfrm>
            <a:custGeom>
              <a:avLst/>
              <a:gdLst>
                <a:gd name="T0" fmla="*/ 0 w 163"/>
                <a:gd name="T1" fmla="*/ 7 h 93"/>
                <a:gd name="T2" fmla="*/ 0 w 163"/>
                <a:gd name="T3" fmla="*/ 74 h 93"/>
                <a:gd name="T4" fmla="*/ 0 w 163"/>
                <a:gd name="T5" fmla="*/ 74 h 93"/>
                <a:gd name="T6" fmla="*/ 30 w 163"/>
                <a:gd name="T7" fmla="*/ 75 h 93"/>
                <a:gd name="T8" fmla="*/ 30 w 163"/>
                <a:gd name="T9" fmla="*/ 90 h 93"/>
                <a:gd name="T10" fmla="*/ 88 w 163"/>
                <a:gd name="T11" fmla="*/ 90 h 93"/>
                <a:gd name="T12" fmla="*/ 93 w 163"/>
                <a:gd name="T13" fmla="*/ 86 h 93"/>
                <a:gd name="T14" fmla="*/ 100 w 163"/>
                <a:gd name="T15" fmla="*/ 89 h 93"/>
                <a:gd name="T16" fmla="*/ 104 w 163"/>
                <a:gd name="T17" fmla="*/ 92 h 93"/>
                <a:gd name="T18" fmla="*/ 108 w 163"/>
                <a:gd name="T19" fmla="*/ 93 h 93"/>
                <a:gd name="T20" fmla="*/ 113 w 163"/>
                <a:gd name="T21" fmla="*/ 90 h 93"/>
                <a:gd name="T22" fmla="*/ 163 w 163"/>
                <a:gd name="T23" fmla="*/ 90 h 93"/>
                <a:gd name="T24" fmla="*/ 163 w 163"/>
                <a:gd name="T25" fmla="*/ 90 h 93"/>
                <a:gd name="T26" fmla="*/ 163 w 163"/>
                <a:gd name="T27" fmla="*/ 46 h 93"/>
                <a:gd name="T28" fmla="*/ 136 w 163"/>
                <a:gd name="T29" fmla="*/ 46 h 93"/>
                <a:gd name="T30" fmla="*/ 130 w 163"/>
                <a:gd name="T31" fmla="*/ 2 h 93"/>
                <a:gd name="T32" fmla="*/ 130 w 163"/>
                <a:gd name="T33" fmla="*/ 2 h 93"/>
                <a:gd name="T34" fmla="*/ 125 w 163"/>
                <a:gd name="T35" fmla="*/ 2 h 93"/>
                <a:gd name="T36" fmla="*/ 119 w 163"/>
                <a:gd name="T37" fmla="*/ 2 h 93"/>
                <a:gd name="T38" fmla="*/ 118 w 163"/>
                <a:gd name="T39" fmla="*/ 3 h 93"/>
                <a:gd name="T40" fmla="*/ 117 w 163"/>
                <a:gd name="T41" fmla="*/ 3 h 93"/>
                <a:gd name="T42" fmla="*/ 117 w 163"/>
                <a:gd name="T43" fmla="*/ 4 h 93"/>
                <a:gd name="T44" fmla="*/ 116 w 163"/>
                <a:gd name="T45" fmla="*/ 6 h 93"/>
                <a:gd name="T46" fmla="*/ 115 w 163"/>
                <a:gd name="T47" fmla="*/ 9 h 93"/>
                <a:gd name="T48" fmla="*/ 80 w 163"/>
                <a:gd name="T49" fmla="*/ 9 h 93"/>
                <a:gd name="T50" fmla="*/ 78 w 163"/>
                <a:gd name="T51" fmla="*/ 7 h 93"/>
                <a:gd name="T52" fmla="*/ 77 w 163"/>
                <a:gd name="T53" fmla="*/ 5 h 93"/>
                <a:gd name="T54" fmla="*/ 75 w 163"/>
                <a:gd name="T55" fmla="*/ 2 h 93"/>
                <a:gd name="T56" fmla="*/ 74 w 163"/>
                <a:gd name="T57" fmla="*/ 0 h 93"/>
                <a:gd name="T58" fmla="*/ 66 w 163"/>
                <a:gd name="T59" fmla="*/ 9 h 93"/>
                <a:gd name="T60" fmla="*/ 61 w 163"/>
                <a:gd name="T61" fmla="*/ 2 h 93"/>
                <a:gd name="T62" fmla="*/ 57 w 163"/>
                <a:gd name="T63" fmla="*/ 2 h 93"/>
                <a:gd name="T64" fmla="*/ 53 w 163"/>
                <a:gd name="T65" fmla="*/ 7 h 93"/>
                <a:gd name="T66" fmla="*/ 0 w 163"/>
                <a:gd name="T67"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3" h="93">
                  <a:moveTo>
                    <a:pt x="0" y="7"/>
                  </a:moveTo>
                  <a:cubicBezTo>
                    <a:pt x="0" y="74"/>
                    <a:pt x="0" y="74"/>
                    <a:pt x="0" y="74"/>
                  </a:cubicBezTo>
                  <a:cubicBezTo>
                    <a:pt x="0" y="74"/>
                    <a:pt x="0" y="74"/>
                    <a:pt x="0" y="74"/>
                  </a:cubicBezTo>
                  <a:cubicBezTo>
                    <a:pt x="30" y="75"/>
                    <a:pt x="30" y="75"/>
                    <a:pt x="30" y="75"/>
                  </a:cubicBezTo>
                  <a:cubicBezTo>
                    <a:pt x="30" y="90"/>
                    <a:pt x="30" y="90"/>
                    <a:pt x="30" y="90"/>
                  </a:cubicBezTo>
                  <a:cubicBezTo>
                    <a:pt x="88" y="90"/>
                    <a:pt x="88" y="90"/>
                    <a:pt x="88" y="90"/>
                  </a:cubicBezTo>
                  <a:cubicBezTo>
                    <a:pt x="90" y="89"/>
                    <a:pt x="91" y="87"/>
                    <a:pt x="93" y="86"/>
                  </a:cubicBezTo>
                  <a:cubicBezTo>
                    <a:pt x="96" y="86"/>
                    <a:pt x="98" y="88"/>
                    <a:pt x="100" y="89"/>
                  </a:cubicBezTo>
                  <a:cubicBezTo>
                    <a:pt x="101" y="90"/>
                    <a:pt x="102" y="91"/>
                    <a:pt x="104" y="92"/>
                  </a:cubicBezTo>
                  <a:cubicBezTo>
                    <a:pt x="105" y="93"/>
                    <a:pt x="106" y="93"/>
                    <a:pt x="108" y="93"/>
                  </a:cubicBezTo>
                  <a:cubicBezTo>
                    <a:pt x="109" y="92"/>
                    <a:pt x="111" y="90"/>
                    <a:pt x="113" y="90"/>
                  </a:cubicBezTo>
                  <a:cubicBezTo>
                    <a:pt x="163" y="90"/>
                    <a:pt x="163" y="90"/>
                    <a:pt x="163" y="90"/>
                  </a:cubicBezTo>
                  <a:cubicBezTo>
                    <a:pt x="163" y="90"/>
                    <a:pt x="163" y="90"/>
                    <a:pt x="163" y="90"/>
                  </a:cubicBezTo>
                  <a:cubicBezTo>
                    <a:pt x="163" y="46"/>
                    <a:pt x="163" y="46"/>
                    <a:pt x="163" y="46"/>
                  </a:cubicBezTo>
                  <a:cubicBezTo>
                    <a:pt x="136" y="46"/>
                    <a:pt x="136" y="46"/>
                    <a:pt x="136" y="46"/>
                  </a:cubicBezTo>
                  <a:cubicBezTo>
                    <a:pt x="130" y="2"/>
                    <a:pt x="130" y="2"/>
                    <a:pt x="130" y="2"/>
                  </a:cubicBezTo>
                  <a:cubicBezTo>
                    <a:pt x="130" y="2"/>
                    <a:pt x="130" y="2"/>
                    <a:pt x="130" y="2"/>
                  </a:cubicBezTo>
                  <a:cubicBezTo>
                    <a:pt x="125" y="2"/>
                    <a:pt x="125" y="2"/>
                    <a:pt x="125" y="2"/>
                  </a:cubicBezTo>
                  <a:cubicBezTo>
                    <a:pt x="123" y="2"/>
                    <a:pt x="121" y="2"/>
                    <a:pt x="119" y="2"/>
                  </a:cubicBezTo>
                  <a:cubicBezTo>
                    <a:pt x="118" y="2"/>
                    <a:pt x="118" y="3"/>
                    <a:pt x="118" y="3"/>
                  </a:cubicBezTo>
                  <a:cubicBezTo>
                    <a:pt x="118" y="3"/>
                    <a:pt x="117" y="3"/>
                    <a:pt x="117" y="3"/>
                  </a:cubicBezTo>
                  <a:cubicBezTo>
                    <a:pt x="117" y="4"/>
                    <a:pt x="117" y="4"/>
                    <a:pt x="117" y="4"/>
                  </a:cubicBezTo>
                  <a:cubicBezTo>
                    <a:pt x="116" y="5"/>
                    <a:pt x="116" y="6"/>
                    <a:pt x="116" y="6"/>
                  </a:cubicBezTo>
                  <a:cubicBezTo>
                    <a:pt x="116" y="7"/>
                    <a:pt x="116" y="8"/>
                    <a:pt x="115" y="9"/>
                  </a:cubicBezTo>
                  <a:cubicBezTo>
                    <a:pt x="80" y="9"/>
                    <a:pt x="80" y="9"/>
                    <a:pt x="80" y="9"/>
                  </a:cubicBezTo>
                  <a:cubicBezTo>
                    <a:pt x="80" y="8"/>
                    <a:pt x="79" y="8"/>
                    <a:pt x="78" y="7"/>
                  </a:cubicBezTo>
                  <a:cubicBezTo>
                    <a:pt x="77" y="5"/>
                    <a:pt x="77" y="5"/>
                    <a:pt x="77" y="5"/>
                  </a:cubicBezTo>
                  <a:cubicBezTo>
                    <a:pt x="76" y="4"/>
                    <a:pt x="76" y="3"/>
                    <a:pt x="75" y="2"/>
                  </a:cubicBezTo>
                  <a:cubicBezTo>
                    <a:pt x="75" y="1"/>
                    <a:pt x="74" y="1"/>
                    <a:pt x="74" y="0"/>
                  </a:cubicBezTo>
                  <a:cubicBezTo>
                    <a:pt x="70" y="1"/>
                    <a:pt x="68" y="6"/>
                    <a:pt x="66" y="9"/>
                  </a:cubicBezTo>
                  <a:cubicBezTo>
                    <a:pt x="62" y="13"/>
                    <a:pt x="62" y="4"/>
                    <a:pt x="61" y="2"/>
                  </a:cubicBezTo>
                  <a:cubicBezTo>
                    <a:pt x="61" y="0"/>
                    <a:pt x="59" y="0"/>
                    <a:pt x="57" y="2"/>
                  </a:cubicBezTo>
                  <a:cubicBezTo>
                    <a:pt x="56" y="4"/>
                    <a:pt x="55" y="6"/>
                    <a:pt x="53" y="7"/>
                  </a:cubicBezTo>
                  <a:cubicBezTo>
                    <a:pt x="0" y="7"/>
                    <a:pt x="0" y="7"/>
                    <a:pt x="0" y="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99" name="PIKE"/>
            <p:cNvSpPr>
              <a:spLocks/>
            </p:cNvSpPr>
            <p:nvPr/>
          </p:nvSpPr>
          <p:spPr bwMode="auto">
            <a:xfrm>
              <a:off x="3244850" y="2847975"/>
              <a:ext cx="290513" cy="290513"/>
            </a:xfrm>
            <a:custGeom>
              <a:avLst/>
              <a:gdLst>
                <a:gd name="T0" fmla="*/ 122 w 122"/>
                <a:gd name="T1" fmla="*/ 12 h 122"/>
                <a:gd name="T2" fmla="*/ 122 w 122"/>
                <a:gd name="T3" fmla="*/ 84 h 122"/>
                <a:gd name="T4" fmla="*/ 113 w 122"/>
                <a:gd name="T5" fmla="*/ 93 h 122"/>
                <a:gd name="T6" fmla="*/ 113 w 122"/>
                <a:gd name="T7" fmla="*/ 111 h 122"/>
                <a:gd name="T8" fmla="*/ 113 w 122"/>
                <a:gd name="T9" fmla="*/ 111 h 122"/>
                <a:gd name="T10" fmla="*/ 22 w 122"/>
                <a:gd name="T11" fmla="*/ 111 h 122"/>
                <a:gd name="T12" fmla="*/ 18 w 122"/>
                <a:gd name="T13" fmla="*/ 114 h 122"/>
                <a:gd name="T14" fmla="*/ 16 w 122"/>
                <a:gd name="T15" fmla="*/ 116 h 122"/>
                <a:gd name="T16" fmla="*/ 15 w 122"/>
                <a:gd name="T17" fmla="*/ 118 h 122"/>
                <a:gd name="T18" fmla="*/ 13 w 122"/>
                <a:gd name="T19" fmla="*/ 119 h 122"/>
                <a:gd name="T20" fmla="*/ 11 w 122"/>
                <a:gd name="T21" fmla="*/ 120 h 122"/>
                <a:gd name="T22" fmla="*/ 8 w 122"/>
                <a:gd name="T23" fmla="*/ 122 h 122"/>
                <a:gd name="T24" fmla="*/ 8 w 122"/>
                <a:gd name="T25" fmla="*/ 122 h 122"/>
                <a:gd name="T26" fmla="*/ 6 w 122"/>
                <a:gd name="T27" fmla="*/ 115 h 122"/>
                <a:gd name="T28" fmla="*/ 6 w 122"/>
                <a:gd name="T29" fmla="*/ 114 h 122"/>
                <a:gd name="T30" fmla="*/ 4 w 122"/>
                <a:gd name="T31" fmla="*/ 113 h 122"/>
                <a:gd name="T32" fmla="*/ 5 w 122"/>
                <a:gd name="T33" fmla="*/ 109 h 122"/>
                <a:gd name="T34" fmla="*/ 5 w 122"/>
                <a:gd name="T35" fmla="*/ 105 h 122"/>
                <a:gd name="T36" fmla="*/ 4 w 122"/>
                <a:gd name="T37" fmla="*/ 96 h 122"/>
                <a:gd name="T38" fmla="*/ 3 w 122"/>
                <a:gd name="T39" fmla="*/ 91 h 122"/>
                <a:gd name="T40" fmla="*/ 7 w 122"/>
                <a:gd name="T41" fmla="*/ 81 h 122"/>
                <a:gd name="T42" fmla="*/ 10 w 122"/>
                <a:gd name="T43" fmla="*/ 66 h 122"/>
                <a:gd name="T44" fmla="*/ 12 w 122"/>
                <a:gd name="T45" fmla="*/ 63 h 122"/>
                <a:gd name="T46" fmla="*/ 9 w 122"/>
                <a:gd name="T47" fmla="*/ 58 h 122"/>
                <a:gd name="T48" fmla="*/ 10 w 122"/>
                <a:gd name="T49" fmla="*/ 54 h 122"/>
                <a:gd name="T50" fmla="*/ 8 w 122"/>
                <a:gd name="T51" fmla="*/ 50 h 122"/>
                <a:gd name="T52" fmla="*/ 10 w 122"/>
                <a:gd name="T53" fmla="*/ 45 h 122"/>
                <a:gd name="T54" fmla="*/ 10 w 122"/>
                <a:gd name="T55" fmla="*/ 34 h 122"/>
                <a:gd name="T56" fmla="*/ 13 w 122"/>
                <a:gd name="T57" fmla="*/ 26 h 122"/>
                <a:gd name="T58" fmla="*/ 20 w 122"/>
                <a:gd name="T59" fmla="*/ 16 h 122"/>
                <a:gd name="T60" fmla="*/ 20 w 122"/>
                <a:gd name="T61" fmla="*/ 16 h 122"/>
                <a:gd name="T62" fmla="*/ 34 w 122"/>
                <a:gd name="T63" fmla="*/ 6 h 122"/>
                <a:gd name="T64" fmla="*/ 72 w 122"/>
                <a:gd name="T65" fmla="*/ 13 h 122"/>
                <a:gd name="T66" fmla="*/ 75 w 122"/>
                <a:gd name="T67" fmla="*/ 13 h 122"/>
                <a:gd name="T68" fmla="*/ 122 w 122"/>
                <a:gd name="T69" fmla="*/ 1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22">
                  <a:moveTo>
                    <a:pt x="122" y="12"/>
                  </a:moveTo>
                  <a:cubicBezTo>
                    <a:pt x="122" y="84"/>
                    <a:pt x="122" y="84"/>
                    <a:pt x="122" y="84"/>
                  </a:cubicBezTo>
                  <a:cubicBezTo>
                    <a:pt x="113" y="93"/>
                    <a:pt x="113" y="93"/>
                    <a:pt x="113" y="93"/>
                  </a:cubicBezTo>
                  <a:cubicBezTo>
                    <a:pt x="113" y="111"/>
                    <a:pt x="113" y="111"/>
                    <a:pt x="113" y="111"/>
                  </a:cubicBezTo>
                  <a:cubicBezTo>
                    <a:pt x="113" y="111"/>
                    <a:pt x="113" y="111"/>
                    <a:pt x="113" y="111"/>
                  </a:cubicBezTo>
                  <a:cubicBezTo>
                    <a:pt x="22" y="111"/>
                    <a:pt x="22" y="111"/>
                    <a:pt x="22" y="111"/>
                  </a:cubicBezTo>
                  <a:cubicBezTo>
                    <a:pt x="18" y="114"/>
                    <a:pt x="18" y="114"/>
                    <a:pt x="18" y="114"/>
                  </a:cubicBezTo>
                  <a:cubicBezTo>
                    <a:pt x="17" y="115"/>
                    <a:pt x="17" y="116"/>
                    <a:pt x="16" y="116"/>
                  </a:cubicBezTo>
                  <a:cubicBezTo>
                    <a:pt x="16" y="117"/>
                    <a:pt x="16" y="118"/>
                    <a:pt x="15" y="118"/>
                  </a:cubicBezTo>
                  <a:cubicBezTo>
                    <a:pt x="15" y="119"/>
                    <a:pt x="14" y="119"/>
                    <a:pt x="13" y="119"/>
                  </a:cubicBezTo>
                  <a:cubicBezTo>
                    <a:pt x="13" y="119"/>
                    <a:pt x="12" y="120"/>
                    <a:pt x="11" y="120"/>
                  </a:cubicBezTo>
                  <a:cubicBezTo>
                    <a:pt x="10" y="121"/>
                    <a:pt x="9" y="121"/>
                    <a:pt x="8" y="122"/>
                  </a:cubicBezTo>
                  <a:cubicBezTo>
                    <a:pt x="8" y="122"/>
                    <a:pt x="8" y="122"/>
                    <a:pt x="8" y="122"/>
                  </a:cubicBezTo>
                  <a:cubicBezTo>
                    <a:pt x="6" y="115"/>
                    <a:pt x="6" y="115"/>
                    <a:pt x="6" y="115"/>
                  </a:cubicBezTo>
                  <a:cubicBezTo>
                    <a:pt x="6" y="115"/>
                    <a:pt x="6" y="114"/>
                    <a:pt x="6" y="114"/>
                  </a:cubicBezTo>
                  <a:cubicBezTo>
                    <a:pt x="6" y="114"/>
                    <a:pt x="5" y="113"/>
                    <a:pt x="4" y="113"/>
                  </a:cubicBezTo>
                  <a:cubicBezTo>
                    <a:pt x="4" y="112"/>
                    <a:pt x="4" y="110"/>
                    <a:pt x="5" y="109"/>
                  </a:cubicBezTo>
                  <a:cubicBezTo>
                    <a:pt x="6" y="108"/>
                    <a:pt x="6" y="106"/>
                    <a:pt x="5" y="105"/>
                  </a:cubicBezTo>
                  <a:cubicBezTo>
                    <a:pt x="0" y="103"/>
                    <a:pt x="2" y="100"/>
                    <a:pt x="4" y="96"/>
                  </a:cubicBezTo>
                  <a:cubicBezTo>
                    <a:pt x="6" y="93"/>
                    <a:pt x="5" y="93"/>
                    <a:pt x="3" y="91"/>
                  </a:cubicBezTo>
                  <a:cubicBezTo>
                    <a:pt x="1" y="89"/>
                    <a:pt x="6" y="83"/>
                    <a:pt x="7" y="81"/>
                  </a:cubicBezTo>
                  <a:cubicBezTo>
                    <a:pt x="9" y="77"/>
                    <a:pt x="6" y="69"/>
                    <a:pt x="10" y="66"/>
                  </a:cubicBezTo>
                  <a:cubicBezTo>
                    <a:pt x="12" y="65"/>
                    <a:pt x="12" y="65"/>
                    <a:pt x="12" y="63"/>
                  </a:cubicBezTo>
                  <a:cubicBezTo>
                    <a:pt x="11" y="62"/>
                    <a:pt x="9" y="59"/>
                    <a:pt x="9" y="58"/>
                  </a:cubicBezTo>
                  <a:cubicBezTo>
                    <a:pt x="9" y="58"/>
                    <a:pt x="11" y="55"/>
                    <a:pt x="10" y="54"/>
                  </a:cubicBezTo>
                  <a:cubicBezTo>
                    <a:pt x="10" y="53"/>
                    <a:pt x="8" y="53"/>
                    <a:pt x="8" y="50"/>
                  </a:cubicBezTo>
                  <a:cubicBezTo>
                    <a:pt x="8" y="48"/>
                    <a:pt x="9" y="47"/>
                    <a:pt x="10" y="45"/>
                  </a:cubicBezTo>
                  <a:cubicBezTo>
                    <a:pt x="11" y="40"/>
                    <a:pt x="8" y="38"/>
                    <a:pt x="10" y="34"/>
                  </a:cubicBezTo>
                  <a:cubicBezTo>
                    <a:pt x="13" y="31"/>
                    <a:pt x="13" y="30"/>
                    <a:pt x="13" y="26"/>
                  </a:cubicBezTo>
                  <a:cubicBezTo>
                    <a:pt x="14" y="22"/>
                    <a:pt x="17" y="19"/>
                    <a:pt x="20" y="16"/>
                  </a:cubicBezTo>
                  <a:cubicBezTo>
                    <a:pt x="20" y="16"/>
                    <a:pt x="20" y="16"/>
                    <a:pt x="20" y="16"/>
                  </a:cubicBezTo>
                  <a:cubicBezTo>
                    <a:pt x="25" y="13"/>
                    <a:pt x="29" y="8"/>
                    <a:pt x="34" y="6"/>
                  </a:cubicBezTo>
                  <a:cubicBezTo>
                    <a:pt x="48" y="0"/>
                    <a:pt x="61" y="2"/>
                    <a:pt x="72" y="13"/>
                  </a:cubicBezTo>
                  <a:cubicBezTo>
                    <a:pt x="73" y="13"/>
                    <a:pt x="75" y="13"/>
                    <a:pt x="75" y="13"/>
                  </a:cubicBezTo>
                  <a:cubicBezTo>
                    <a:pt x="122" y="12"/>
                    <a:pt x="122" y="12"/>
                    <a:pt x="122" y="1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00" name="PUTNAM"/>
            <p:cNvSpPr>
              <a:spLocks/>
            </p:cNvSpPr>
            <p:nvPr/>
          </p:nvSpPr>
          <p:spPr bwMode="auto">
            <a:xfrm>
              <a:off x="4229100" y="2536825"/>
              <a:ext cx="396875" cy="366713"/>
            </a:xfrm>
            <a:custGeom>
              <a:avLst/>
              <a:gdLst>
                <a:gd name="T0" fmla="*/ 160 w 167"/>
                <a:gd name="T1" fmla="*/ 62 h 154"/>
                <a:gd name="T2" fmla="*/ 165 w 167"/>
                <a:gd name="T3" fmla="*/ 84 h 154"/>
                <a:gd name="T4" fmla="*/ 147 w 167"/>
                <a:gd name="T5" fmla="*/ 96 h 154"/>
                <a:gd name="T6" fmla="*/ 132 w 167"/>
                <a:gd name="T7" fmla="*/ 105 h 154"/>
                <a:gd name="T8" fmla="*/ 122 w 167"/>
                <a:gd name="T9" fmla="*/ 109 h 154"/>
                <a:gd name="T10" fmla="*/ 118 w 167"/>
                <a:gd name="T11" fmla="*/ 124 h 154"/>
                <a:gd name="T12" fmla="*/ 118 w 167"/>
                <a:gd name="T13" fmla="*/ 129 h 154"/>
                <a:gd name="T14" fmla="*/ 113 w 167"/>
                <a:gd name="T15" fmla="*/ 135 h 154"/>
                <a:gd name="T16" fmla="*/ 112 w 167"/>
                <a:gd name="T17" fmla="*/ 141 h 154"/>
                <a:gd name="T18" fmla="*/ 112 w 167"/>
                <a:gd name="T19" fmla="*/ 141 h 154"/>
                <a:gd name="T20" fmla="*/ 104 w 167"/>
                <a:gd name="T21" fmla="*/ 145 h 154"/>
                <a:gd name="T22" fmla="*/ 93 w 167"/>
                <a:gd name="T23" fmla="*/ 151 h 154"/>
                <a:gd name="T24" fmla="*/ 83 w 167"/>
                <a:gd name="T25" fmla="*/ 151 h 154"/>
                <a:gd name="T26" fmla="*/ 64 w 167"/>
                <a:gd name="T27" fmla="*/ 147 h 154"/>
                <a:gd name="T28" fmla="*/ 55 w 167"/>
                <a:gd name="T29" fmla="*/ 149 h 154"/>
                <a:gd name="T30" fmla="*/ 48 w 167"/>
                <a:gd name="T31" fmla="*/ 147 h 154"/>
                <a:gd name="T32" fmla="*/ 48 w 167"/>
                <a:gd name="T33" fmla="*/ 147 h 154"/>
                <a:gd name="T34" fmla="*/ 0 w 167"/>
                <a:gd name="T35" fmla="*/ 153 h 154"/>
                <a:gd name="T36" fmla="*/ 0 w 167"/>
                <a:gd name="T37" fmla="*/ 153 h 154"/>
                <a:gd name="T38" fmla="*/ 2 w 167"/>
                <a:gd name="T39" fmla="*/ 23 h 154"/>
                <a:gd name="T40" fmla="*/ 2 w 167"/>
                <a:gd name="T41" fmla="*/ 23 h 154"/>
                <a:gd name="T42" fmla="*/ 109 w 167"/>
                <a:gd name="T43" fmla="*/ 0 h 154"/>
                <a:gd name="T44" fmla="*/ 109 w 167"/>
                <a:gd name="T45" fmla="*/ 0 h 154"/>
                <a:gd name="T46" fmla="*/ 112 w 167"/>
                <a:gd name="T47" fmla="*/ 7 h 154"/>
                <a:gd name="T48" fmla="*/ 116 w 167"/>
                <a:gd name="T49" fmla="*/ 13 h 154"/>
                <a:gd name="T50" fmla="*/ 121 w 167"/>
                <a:gd name="T51" fmla="*/ 26 h 154"/>
                <a:gd name="T52" fmla="*/ 124 w 167"/>
                <a:gd name="T53" fmla="*/ 38 h 154"/>
                <a:gd name="T54" fmla="*/ 131 w 167"/>
                <a:gd name="T55" fmla="*/ 39 h 154"/>
                <a:gd name="T56" fmla="*/ 137 w 167"/>
                <a:gd name="T57" fmla="*/ 49 h 154"/>
                <a:gd name="T58" fmla="*/ 148 w 167"/>
                <a:gd name="T59" fmla="*/ 45 h 154"/>
                <a:gd name="T60" fmla="*/ 154 w 167"/>
                <a:gd name="T61" fmla="*/ 56 h 154"/>
                <a:gd name="T62" fmla="*/ 160 w 167"/>
                <a:gd name="T63" fmla="*/ 6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7" h="154">
                  <a:moveTo>
                    <a:pt x="160" y="62"/>
                  </a:moveTo>
                  <a:cubicBezTo>
                    <a:pt x="162" y="70"/>
                    <a:pt x="167" y="76"/>
                    <a:pt x="165" y="84"/>
                  </a:cubicBezTo>
                  <a:cubicBezTo>
                    <a:pt x="156" y="85"/>
                    <a:pt x="154" y="92"/>
                    <a:pt x="147" y="96"/>
                  </a:cubicBezTo>
                  <a:cubicBezTo>
                    <a:pt x="139" y="99"/>
                    <a:pt x="135" y="96"/>
                    <a:pt x="132" y="105"/>
                  </a:cubicBezTo>
                  <a:cubicBezTo>
                    <a:pt x="131" y="112"/>
                    <a:pt x="126" y="109"/>
                    <a:pt x="122" y="109"/>
                  </a:cubicBezTo>
                  <a:cubicBezTo>
                    <a:pt x="114" y="111"/>
                    <a:pt x="125" y="120"/>
                    <a:pt x="118" y="124"/>
                  </a:cubicBezTo>
                  <a:cubicBezTo>
                    <a:pt x="114" y="127"/>
                    <a:pt x="118" y="127"/>
                    <a:pt x="118" y="129"/>
                  </a:cubicBezTo>
                  <a:cubicBezTo>
                    <a:pt x="118" y="132"/>
                    <a:pt x="114" y="133"/>
                    <a:pt x="113" y="135"/>
                  </a:cubicBezTo>
                  <a:cubicBezTo>
                    <a:pt x="112" y="141"/>
                    <a:pt x="112" y="141"/>
                    <a:pt x="112" y="141"/>
                  </a:cubicBezTo>
                  <a:cubicBezTo>
                    <a:pt x="112" y="141"/>
                    <a:pt x="112" y="141"/>
                    <a:pt x="112" y="141"/>
                  </a:cubicBezTo>
                  <a:cubicBezTo>
                    <a:pt x="104" y="145"/>
                    <a:pt x="104" y="145"/>
                    <a:pt x="104" y="145"/>
                  </a:cubicBezTo>
                  <a:cubicBezTo>
                    <a:pt x="93" y="151"/>
                    <a:pt x="93" y="151"/>
                    <a:pt x="93" y="151"/>
                  </a:cubicBezTo>
                  <a:cubicBezTo>
                    <a:pt x="89" y="154"/>
                    <a:pt x="88" y="154"/>
                    <a:pt x="83" y="151"/>
                  </a:cubicBezTo>
                  <a:cubicBezTo>
                    <a:pt x="77" y="148"/>
                    <a:pt x="70" y="153"/>
                    <a:pt x="64" y="147"/>
                  </a:cubicBezTo>
                  <a:cubicBezTo>
                    <a:pt x="61" y="147"/>
                    <a:pt x="58" y="148"/>
                    <a:pt x="55" y="149"/>
                  </a:cubicBezTo>
                  <a:cubicBezTo>
                    <a:pt x="53" y="150"/>
                    <a:pt x="50" y="147"/>
                    <a:pt x="48" y="147"/>
                  </a:cubicBezTo>
                  <a:cubicBezTo>
                    <a:pt x="48" y="147"/>
                    <a:pt x="48" y="147"/>
                    <a:pt x="48" y="147"/>
                  </a:cubicBezTo>
                  <a:cubicBezTo>
                    <a:pt x="0" y="153"/>
                    <a:pt x="0" y="153"/>
                    <a:pt x="0" y="153"/>
                  </a:cubicBezTo>
                  <a:cubicBezTo>
                    <a:pt x="0" y="153"/>
                    <a:pt x="0" y="153"/>
                    <a:pt x="0" y="153"/>
                  </a:cubicBezTo>
                  <a:cubicBezTo>
                    <a:pt x="2" y="23"/>
                    <a:pt x="2" y="23"/>
                    <a:pt x="2" y="23"/>
                  </a:cubicBezTo>
                  <a:cubicBezTo>
                    <a:pt x="2" y="23"/>
                    <a:pt x="2" y="23"/>
                    <a:pt x="2" y="23"/>
                  </a:cubicBezTo>
                  <a:cubicBezTo>
                    <a:pt x="109" y="0"/>
                    <a:pt x="109" y="0"/>
                    <a:pt x="109" y="0"/>
                  </a:cubicBezTo>
                  <a:cubicBezTo>
                    <a:pt x="109" y="0"/>
                    <a:pt x="109" y="0"/>
                    <a:pt x="109" y="0"/>
                  </a:cubicBezTo>
                  <a:cubicBezTo>
                    <a:pt x="109" y="5"/>
                    <a:pt x="109" y="4"/>
                    <a:pt x="112" y="7"/>
                  </a:cubicBezTo>
                  <a:cubicBezTo>
                    <a:pt x="114" y="9"/>
                    <a:pt x="117" y="10"/>
                    <a:pt x="116" y="13"/>
                  </a:cubicBezTo>
                  <a:cubicBezTo>
                    <a:pt x="114" y="19"/>
                    <a:pt x="119" y="21"/>
                    <a:pt x="121" y="26"/>
                  </a:cubicBezTo>
                  <a:cubicBezTo>
                    <a:pt x="123" y="30"/>
                    <a:pt x="123" y="34"/>
                    <a:pt x="124" y="38"/>
                  </a:cubicBezTo>
                  <a:cubicBezTo>
                    <a:pt x="125" y="40"/>
                    <a:pt x="129" y="39"/>
                    <a:pt x="131" y="39"/>
                  </a:cubicBezTo>
                  <a:cubicBezTo>
                    <a:pt x="138" y="38"/>
                    <a:pt x="132" y="47"/>
                    <a:pt x="137" y="49"/>
                  </a:cubicBezTo>
                  <a:cubicBezTo>
                    <a:pt x="138" y="49"/>
                    <a:pt x="147" y="39"/>
                    <a:pt x="148" y="45"/>
                  </a:cubicBezTo>
                  <a:cubicBezTo>
                    <a:pt x="149" y="46"/>
                    <a:pt x="153" y="54"/>
                    <a:pt x="154" y="56"/>
                  </a:cubicBezTo>
                  <a:cubicBezTo>
                    <a:pt x="160" y="62"/>
                    <a:pt x="160" y="62"/>
                    <a:pt x="160" y="62"/>
                  </a:cubicBezTo>
                  <a:close/>
                </a:path>
              </a:pathLst>
            </a:custGeom>
            <a:gradFill flip="none" rotWithShape="1">
              <a:gsLst>
                <a:gs pos="0">
                  <a:sysClr val="window" lastClr="FFFFFF">
                    <a:lumMod val="85000"/>
                  </a:sysClr>
                </a:gs>
                <a:gs pos="100000">
                  <a:sysClr val="window" lastClr="FFFFFF">
                    <a:lumMod val="65000"/>
                  </a:sys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01" name="PEACH"/>
            <p:cNvSpPr>
              <a:spLocks/>
            </p:cNvSpPr>
            <p:nvPr/>
          </p:nvSpPr>
          <p:spPr bwMode="auto">
            <a:xfrm>
              <a:off x="3762375" y="3462338"/>
              <a:ext cx="311150" cy="298450"/>
            </a:xfrm>
            <a:custGeom>
              <a:avLst/>
              <a:gdLst>
                <a:gd name="T0" fmla="*/ 131 w 131"/>
                <a:gd name="T1" fmla="*/ 0 h 125"/>
                <a:gd name="T2" fmla="*/ 130 w 131"/>
                <a:gd name="T3" fmla="*/ 3 h 125"/>
                <a:gd name="T4" fmla="*/ 127 w 131"/>
                <a:gd name="T5" fmla="*/ 7 h 125"/>
                <a:gd name="T6" fmla="*/ 128 w 131"/>
                <a:gd name="T7" fmla="*/ 16 h 125"/>
                <a:gd name="T8" fmla="*/ 125 w 131"/>
                <a:gd name="T9" fmla="*/ 20 h 125"/>
                <a:gd name="T10" fmla="*/ 121 w 131"/>
                <a:gd name="T11" fmla="*/ 21 h 125"/>
                <a:gd name="T12" fmla="*/ 121 w 131"/>
                <a:gd name="T13" fmla="*/ 22 h 125"/>
                <a:gd name="T14" fmla="*/ 123 w 131"/>
                <a:gd name="T15" fmla="*/ 32 h 125"/>
                <a:gd name="T16" fmla="*/ 125 w 131"/>
                <a:gd name="T17" fmla="*/ 37 h 125"/>
                <a:gd name="T18" fmla="*/ 125 w 131"/>
                <a:gd name="T19" fmla="*/ 42 h 125"/>
                <a:gd name="T20" fmla="*/ 125 w 131"/>
                <a:gd name="T21" fmla="*/ 42 h 125"/>
                <a:gd name="T22" fmla="*/ 123 w 131"/>
                <a:gd name="T23" fmla="*/ 48 h 125"/>
                <a:gd name="T24" fmla="*/ 123 w 131"/>
                <a:gd name="T25" fmla="*/ 86 h 125"/>
                <a:gd name="T26" fmla="*/ 115 w 131"/>
                <a:gd name="T27" fmla="*/ 80 h 125"/>
                <a:gd name="T28" fmla="*/ 111 w 131"/>
                <a:gd name="T29" fmla="*/ 73 h 125"/>
                <a:gd name="T30" fmla="*/ 112 w 131"/>
                <a:gd name="T31" fmla="*/ 84 h 125"/>
                <a:gd name="T32" fmla="*/ 112 w 131"/>
                <a:gd name="T33" fmla="*/ 94 h 125"/>
                <a:gd name="T34" fmla="*/ 105 w 131"/>
                <a:gd name="T35" fmla="*/ 92 h 125"/>
                <a:gd name="T36" fmla="*/ 98 w 131"/>
                <a:gd name="T37" fmla="*/ 88 h 125"/>
                <a:gd name="T38" fmla="*/ 97 w 131"/>
                <a:gd name="T39" fmla="*/ 93 h 125"/>
                <a:gd name="T40" fmla="*/ 92 w 131"/>
                <a:gd name="T41" fmla="*/ 97 h 125"/>
                <a:gd name="T42" fmla="*/ 92 w 131"/>
                <a:gd name="T43" fmla="*/ 120 h 125"/>
                <a:gd name="T44" fmla="*/ 75 w 131"/>
                <a:gd name="T45" fmla="*/ 125 h 125"/>
                <a:gd name="T46" fmla="*/ 75 w 131"/>
                <a:gd name="T47" fmla="*/ 125 h 125"/>
                <a:gd name="T48" fmla="*/ 70 w 131"/>
                <a:gd name="T49" fmla="*/ 122 h 125"/>
                <a:gd name="T50" fmla="*/ 70 w 131"/>
                <a:gd name="T51" fmla="*/ 121 h 125"/>
                <a:gd name="T52" fmla="*/ 69 w 131"/>
                <a:gd name="T53" fmla="*/ 109 h 125"/>
                <a:gd name="T54" fmla="*/ 58 w 131"/>
                <a:gd name="T55" fmla="*/ 102 h 125"/>
                <a:gd name="T56" fmla="*/ 51 w 131"/>
                <a:gd name="T57" fmla="*/ 96 h 125"/>
                <a:gd name="T58" fmla="*/ 39 w 131"/>
                <a:gd name="T59" fmla="*/ 95 h 125"/>
                <a:gd name="T60" fmla="*/ 38 w 131"/>
                <a:gd name="T61" fmla="*/ 90 h 125"/>
                <a:gd name="T62" fmla="*/ 37 w 131"/>
                <a:gd name="T63" fmla="*/ 90 h 125"/>
                <a:gd name="T64" fmla="*/ 25 w 131"/>
                <a:gd name="T65" fmla="*/ 92 h 125"/>
                <a:gd name="T66" fmla="*/ 17 w 131"/>
                <a:gd name="T67" fmla="*/ 88 h 125"/>
                <a:gd name="T68" fmla="*/ 9 w 131"/>
                <a:gd name="T69" fmla="*/ 90 h 125"/>
                <a:gd name="T70" fmla="*/ 0 w 131"/>
                <a:gd name="T71" fmla="*/ 90 h 125"/>
                <a:gd name="T72" fmla="*/ 0 w 131"/>
                <a:gd name="T73" fmla="*/ 90 h 125"/>
                <a:gd name="T74" fmla="*/ 7 w 131"/>
                <a:gd name="T75" fmla="*/ 78 h 125"/>
                <a:gd name="T76" fmla="*/ 7 w 131"/>
                <a:gd name="T77" fmla="*/ 78 h 125"/>
                <a:gd name="T78" fmla="*/ 105 w 131"/>
                <a:gd name="T79" fmla="*/ 0 h 125"/>
                <a:gd name="T80" fmla="*/ 116 w 131"/>
                <a:gd name="T81" fmla="*/ 0 h 125"/>
                <a:gd name="T82" fmla="*/ 131 w 131"/>
                <a:gd name="T8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1" h="125">
                  <a:moveTo>
                    <a:pt x="131" y="0"/>
                  </a:moveTo>
                  <a:cubicBezTo>
                    <a:pt x="131" y="1"/>
                    <a:pt x="130" y="2"/>
                    <a:pt x="130" y="3"/>
                  </a:cubicBezTo>
                  <a:cubicBezTo>
                    <a:pt x="129" y="3"/>
                    <a:pt x="127" y="6"/>
                    <a:pt x="127" y="7"/>
                  </a:cubicBezTo>
                  <a:cubicBezTo>
                    <a:pt x="126" y="9"/>
                    <a:pt x="128" y="13"/>
                    <a:pt x="128" y="16"/>
                  </a:cubicBezTo>
                  <a:cubicBezTo>
                    <a:pt x="127" y="18"/>
                    <a:pt x="126" y="19"/>
                    <a:pt x="125" y="20"/>
                  </a:cubicBezTo>
                  <a:cubicBezTo>
                    <a:pt x="124" y="20"/>
                    <a:pt x="122" y="21"/>
                    <a:pt x="121" y="21"/>
                  </a:cubicBezTo>
                  <a:cubicBezTo>
                    <a:pt x="121" y="22"/>
                    <a:pt x="121" y="22"/>
                    <a:pt x="121" y="22"/>
                  </a:cubicBezTo>
                  <a:cubicBezTo>
                    <a:pt x="120" y="22"/>
                    <a:pt x="123" y="31"/>
                    <a:pt x="123" y="32"/>
                  </a:cubicBezTo>
                  <a:cubicBezTo>
                    <a:pt x="124" y="34"/>
                    <a:pt x="125" y="35"/>
                    <a:pt x="125" y="37"/>
                  </a:cubicBezTo>
                  <a:cubicBezTo>
                    <a:pt x="127" y="39"/>
                    <a:pt x="126" y="40"/>
                    <a:pt x="125" y="42"/>
                  </a:cubicBezTo>
                  <a:cubicBezTo>
                    <a:pt x="125" y="42"/>
                    <a:pt x="125" y="42"/>
                    <a:pt x="125" y="42"/>
                  </a:cubicBezTo>
                  <a:cubicBezTo>
                    <a:pt x="124" y="44"/>
                    <a:pt x="123" y="45"/>
                    <a:pt x="123" y="48"/>
                  </a:cubicBezTo>
                  <a:cubicBezTo>
                    <a:pt x="123" y="86"/>
                    <a:pt x="123" y="86"/>
                    <a:pt x="123" y="86"/>
                  </a:cubicBezTo>
                  <a:cubicBezTo>
                    <a:pt x="121" y="84"/>
                    <a:pt x="117" y="82"/>
                    <a:pt x="115" y="80"/>
                  </a:cubicBezTo>
                  <a:cubicBezTo>
                    <a:pt x="114" y="79"/>
                    <a:pt x="112" y="73"/>
                    <a:pt x="111" y="73"/>
                  </a:cubicBezTo>
                  <a:cubicBezTo>
                    <a:pt x="111" y="77"/>
                    <a:pt x="112" y="80"/>
                    <a:pt x="112" y="84"/>
                  </a:cubicBezTo>
                  <a:cubicBezTo>
                    <a:pt x="112" y="87"/>
                    <a:pt x="113" y="91"/>
                    <a:pt x="112" y="94"/>
                  </a:cubicBezTo>
                  <a:cubicBezTo>
                    <a:pt x="109" y="94"/>
                    <a:pt x="107" y="93"/>
                    <a:pt x="105" y="92"/>
                  </a:cubicBezTo>
                  <a:cubicBezTo>
                    <a:pt x="103" y="91"/>
                    <a:pt x="100" y="88"/>
                    <a:pt x="98" y="88"/>
                  </a:cubicBezTo>
                  <a:cubicBezTo>
                    <a:pt x="98" y="90"/>
                    <a:pt x="98" y="92"/>
                    <a:pt x="97" y="93"/>
                  </a:cubicBezTo>
                  <a:cubicBezTo>
                    <a:pt x="95" y="95"/>
                    <a:pt x="93" y="95"/>
                    <a:pt x="92" y="97"/>
                  </a:cubicBezTo>
                  <a:cubicBezTo>
                    <a:pt x="92" y="120"/>
                    <a:pt x="92" y="120"/>
                    <a:pt x="92" y="120"/>
                  </a:cubicBezTo>
                  <a:cubicBezTo>
                    <a:pt x="75" y="125"/>
                    <a:pt x="75" y="125"/>
                    <a:pt x="75" y="125"/>
                  </a:cubicBezTo>
                  <a:cubicBezTo>
                    <a:pt x="75" y="125"/>
                    <a:pt x="75" y="125"/>
                    <a:pt x="75" y="125"/>
                  </a:cubicBezTo>
                  <a:cubicBezTo>
                    <a:pt x="70" y="122"/>
                    <a:pt x="70" y="122"/>
                    <a:pt x="70" y="122"/>
                  </a:cubicBezTo>
                  <a:cubicBezTo>
                    <a:pt x="70" y="122"/>
                    <a:pt x="70" y="121"/>
                    <a:pt x="70" y="121"/>
                  </a:cubicBezTo>
                  <a:cubicBezTo>
                    <a:pt x="70" y="118"/>
                    <a:pt x="71" y="111"/>
                    <a:pt x="69" y="109"/>
                  </a:cubicBezTo>
                  <a:cubicBezTo>
                    <a:pt x="67" y="106"/>
                    <a:pt x="61" y="104"/>
                    <a:pt x="58" y="102"/>
                  </a:cubicBezTo>
                  <a:cubicBezTo>
                    <a:pt x="56" y="100"/>
                    <a:pt x="54" y="97"/>
                    <a:pt x="51" y="96"/>
                  </a:cubicBezTo>
                  <a:cubicBezTo>
                    <a:pt x="47" y="94"/>
                    <a:pt x="43" y="97"/>
                    <a:pt x="39" y="95"/>
                  </a:cubicBezTo>
                  <a:cubicBezTo>
                    <a:pt x="38" y="94"/>
                    <a:pt x="39" y="91"/>
                    <a:pt x="38" y="90"/>
                  </a:cubicBezTo>
                  <a:cubicBezTo>
                    <a:pt x="37" y="90"/>
                    <a:pt x="37" y="90"/>
                    <a:pt x="37" y="90"/>
                  </a:cubicBezTo>
                  <a:cubicBezTo>
                    <a:pt x="33" y="90"/>
                    <a:pt x="30" y="92"/>
                    <a:pt x="25" y="92"/>
                  </a:cubicBezTo>
                  <a:cubicBezTo>
                    <a:pt x="22" y="92"/>
                    <a:pt x="20" y="89"/>
                    <a:pt x="17" y="88"/>
                  </a:cubicBezTo>
                  <a:cubicBezTo>
                    <a:pt x="14" y="88"/>
                    <a:pt x="12" y="89"/>
                    <a:pt x="9" y="90"/>
                  </a:cubicBezTo>
                  <a:cubicBezTo>
                    <a:pt x="5" y="91"/>
                    <a:pt x="4" y="90"/>
                    <a:pt x="0" y="90"/>
                  </a:cubicBezTo>
                  <a:cubicBezTo>
                    <a:pt x="0" y="90"/>
                    <a:pt x="0" y="90"/>
                    <a:pt x="0" y="90"/>
                  </a:cubicBezTo>
                  <a:cubicBezTo>
                    <a:pt x="7" y="78"/>
                    <a:pt x="7" y="78"/>
                    <a:pt x="7" y="78"/>
                  </a:cubicBezTo>
                  <a:cubicBezTo>
                    <a:pt x="7" y="78"/>
                    <a:pt x="7" y="78"/>
                    <a:pt x="7" y="78"/>
                  </a:cubicBezTo>
                  <a:cubicBezTo>
                    <a:pt x="105" y="0"/>
                    <a:pt x="105" y="0"/>
                    <a:pt x="105" y="0"/>
                  </a:cubicBezTo>
                  <a:cubicBezTo>
                    <a:pt x="116" y="0"/>
                    <a:pt x="116" y="0"/>
                    <a:pt x="116" y="0"/>
                  </a:cubicBezTo>
                  <a:lnTo>
                    <a:pt x="131" y="0"/>
                  </a:lnTo>
                  <a:close/>
                </a:path>
              </a:pathLst>
            </a:custGeom>
            <a:gradFill flip="none" rotWithShape="1">
              <a:gsLst>
                <a:gs pos="0">
                  <a:sysClr val="window" lastClr="FFFFFF">
                    <a:lumMod val="85000"/>
                  </a:sysClr>
                </a:gs>
                <a:gs pos="100000">
                  <a:sysClr val="window" lastClr="FFFFFF">
                    <a:lumMod val="65000"/>
                  </a:sys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02" name="PIERCE"/>
            <p:cNvSpPr>
              <a:spLocks/>
            </p:cNvSpPr>
            <p:nvPr/>
          </p:nvSpPr>
          <p:spPr bwMode="auto">
            <a:xfrm>
              <a:off x="5334000" y="4824413"/>
              <a:ext cx="428625" cy="384175"/>
            </a:xfrm>
            <a:custGeom>
              <a:avLst/>
              <a:gdLst>
                <a:gd name="T0" fmla="*/ 94 w 180"/>
                <a:gd name="T1" fmla="*/ 13 h 161"/>
                <a:gd name="T2" fmla="*/ 108 w 180"/>
                <a:gd name="T3" fmla="*/ 29 h 161"/>
                <a:gd name="T4" fmla="*/ 115 w 180"/>
                <a:gd name="T5" fmla="*/ 31 h 161"/>
                <a:gd name="T6" fmla="*/ 121 w 180"/>
                <a:gd name="T7" fmla="*/ 27 h 161"/>
                <a:gd name="T8" fmla="*/ 152 w 180"/>
                <a:gd name="T9" fmla="*/ 41 h 161"/>
                <a:gd name="T10" fmla="*/ 153 w 180"/>
                <a:gd name="T11" fmla="*/ 64 h 161"/>
                <a:gd name="T12" fmla="*/ 161 w 180"/>
                <a:gd name="T13" fmla="*/ 82 h 161"/>
                <a:gd name="T14" fmla="*/ 160 w 180"/>
                <a:gd name="T15" fmla="*/ 86 h 161"/>
                <a:gd name="T16" fmla="*/ 165 w 180"/>
                <a:gd name="T17" fmla="*/ 98 h 161"/>
                <a:gd name="T18" fmla="*/ 177 w 180"/>
                <a:gd name="T19" fmla="*/ 111 h 161"/>
                <a:gd name="T20" fmla="*/ 172 w 180"/>
                <a:gd name="T21" fmla="*/ 123 h 161"/>
                <a:gd name="T22" fmla="*/ 132 w 180"/>
                <a:gd name="T23" fmla="*/ 129 h 161"/>
                <a:gd name="T24" fmla="*/ 115 w 180"/>
                <a:gd name="T25" fmla="*/ 139 h 161"/>
                <a:gd name="T26" fmla="*/ 95 w 180"/>
                <a:gd name="T27" fmla="*/ 160 h 161"/>
                <a:gd name="T28" fmla="*/ 60 w 180"/>
                <a:gd name="T29" fmla="*/ 151 h 161"/>
                <a:gd name="T30" fmla="*/ 58 w 180"/>
                <a:gd name="T31" fmla="*/ 151 h 161"/>
                <a:gd name="T32" fmla="*/ 48 w 180"/>
                <a:gd name="T33" fmla="*/ 150 h 161"/>
                <a:gd name="T34" fmla="*/ 45 w 180"/>
                <a:gd name="T35" fmla="*/ 150 h 161"/>
                <a:gd name="T36" fmla="*/ 44 w 180"/>
                <a:gd name="T37" fmla="*/ 148 h 161"/>
                <a:gd name="T38" fmla="*/ 42 w 180"/>
                <a:gd name="T39" fmla="*/ 146 h 161"/>
                <a:gd name="T40" fmla="*/ 28 w 180"/>
                <a:gd name="T41" fmla="*/ 134 h 161"/>
                <a:gd name="T42" fmla="*/ 15 w 180"/>
                <a:gd name="T43" fmla="*/ 117 h 161"/>
                <a:gd name="T44" fmla="*/ 13 w 180"/>
                <a:gd name="T45" fmla="*/ 82 h 161"/>
                <a:gd name="T46" fmla="*/ 1 w 180"/>
                <a:gd name="T47" fmla="*/ 73 h 161"/>
                <a:gd name="T48" fmla="*/ 7 w 180"/>
                <a:gd name="T49" fmla="*/ 64 h 161"/>
                <a:gd name="T50" fmla="*/ 2 w 180"/>
                <a:gd name="T51" fmla="*/ 56 h 161"/>
                <a:gd name="T52" fmla="*/ 8 w 180"/>
                <a:gd name="T53" fmla="*/ 56 h 161"/>
                <a:gd name="T54" fmla="*/ 31 w 180"/>
                <a:gd name="T55" fmla="*/ 51 h 161"/>
                <a:gd name="T56" fmla="*/ 38 w 180"/>
                <a:gd name="T57" fmla="*/ 45 h 161"/>
                <a:gd name="T58" fmla="*/ 44 w 180"/>
                <a:gd name="T59" fmla="*/ 38 h 161"/>
                <a:gd name="T60" fmla="*/ 50 w 180"/>
                <a:gd name="T61" fmla="*/ 33 h 161"/>
                <a:gd name="T62" fmla="*/ 64 w 180"/>
                <a:gd name="T63" fmla="*/ 20 h 161"/>
                <a:gd name="T64" fmla="*/ 69 w 180"/>
                <a:gd name="T65" fmla="*/ 13 h 161"/>
                <a:gd name="T66" fmla="*/ 78 w 180"/>
                <a:gd name="T67" fmla="*/ 8 h 161"/>
                <a:gd name="T68" fmla="*/ 79 w 180"/>
                <a:gd name="T6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161">
                  <a:moveTo>
                    <a:pt x="79" y="0"/>
                  </a:moveTo>
                  <a:cubicBezTo>
                    <a:pt x="84" y="5"/>
                    <a:pt x="89" y="9"/>
                    <a:pt x="94" y="13"/>
                  </a:cubicBezTo>
                  <a:cubicBezTo>
                    <a:pt x="98" y="16"/>
                    <a:pt x="100" y="18"/>
                    <a:pt x="103" y="22"/>
                  </a:cubicBezTo>
                  <a:cubicBezTo>
                    <a:pt x="104" y="23"/>
                    <a:pt x="107" y="27"/>
                    <a:pt x="108" y="29"/>
                  </a:cubicBezTo>
                  <a:cubicBezTo>
                    <a:pt x="108" y="29"/>
                    <a:pt x="109" y="30"/>
                    <a:pt x="110" y="31"/>
                  </a:cubicBezTo>
                  <a:cubicBezTo>
                    <a:pt x="111" y="32"/>
                    <a:pt x="114" y="32"/>
                    <a:pt x="115" y="31"/>
                  </a:cubicBezTo>
                  <a:cubicBezTo>
                    <a:pt x="121" y="27"/>
                    <a:pt x="121" y="27"/>
                    <a:pt x="121" y="27"/>
                  </a:cubicBezTo>
                  <a:cubicBezTo>
                    <a:pt x="121" y="27"/>
                    <a:pt x="121" y="27"/>
                    <a:pt x="121" y="27"/>
                  </a:cubicBezTo>
                  <a:cubicBezTo>
                    <a:pt x="126" y="26"/>
                    <a:pt x="132" y="23"/>
                    <a:pt x="138" y="25"/>
                  </a:cubicBezTo>
                  <a:cubicBezTo>
                    <a:pt x="146" y="26"/>
                    <a:pt x="152" y="34"/>
                    <a:pt x="152" y="41"/>
                  </a:cubicBezTo>
                  <a:cubicBezTo>
                    <a:pt x="152" y="53"/>
                    <a:pt x="152" y="53"/>
                    <a:pt x="152" y="53"/>
                  </a:cubicBezTo>
                  <a:cubicBezTo>
                    <a:pt x="152" y="57"/>
                    <a:pt x="153" y="60"/>
                    <a:pt x="153" y="64"/>
                  </a:cubicBezTo>
                  <a:cubicBezTo>
                    <a:pt x="155" y="67"/>
                    <a:pt x="155" y="72"/>
                    <a:pt x="157" y="76"/>
                  </a:cubicBezTo>
                  <a:cubicBezTo>
                    <a:pt x="161" y="82"/>
                    <a:pt x="161" y="82"/>
                    <a:pt x="161" y="82"/>
                  </a:cubicBezTo>
                  <a:cubicBezTo>
                    <a:pt x="161" y="82"/>
                    <a:pt x="161" y="82"/>
                    <a:pt x="161" y="82"/>
                  </a:cubicBezTo>
                  <a:cubicBezTo>
                    <a:pt x="160" y="86"/>
                    <a:pt x="160" y="86"/>
                    <a:pt x="160" y="86"/>
                  </a:cubicBezTo>
                  <a:cubicBezTo>
                    <a:pt x="161" y="88"/>
                    <a:pt x="161" y="90"/>
                    <a:pt x="162" y="92"/>
                  </a:cubicBezTo>
                  <a:cubicBezTo>
                    <a:pt x="165" y="98"/>
                    <a:pt x="165" y="98"/>
                    <a:pt x="165" y="98"/>
                  </a:cubicBezTo>
                  <a:cubicBezTo>
                    <a:pt x="167" y="101"/>
                    <a:pt x="170" y="105"/>
                    <a:pt x="173" y="107"/>
                  </a:cubicBezTo>
                  <a:cubicBezTo>
                    <a:pt x="174" y="107"/>
                    <a:pt x="177" y="110"/>
                    <a:pt x="177" y="111"/>
                  </a:cubicBezTo>
                  <a:cubicBezTo>
                    <a:pt x="180" y="111"/>
                    <a:pt x="178" y="116"/>
                    <a:pt x="177" y="118"/>
                  </a:cubicBezTo>
                  <a:cubicBezTo>
                    <a:pt x="177" y="120"/>
                    <a:pt x="174" y="122"/>
                    <a:pt x="172" y="123"/>
                  </a:cubicBezTo>
                  <a:cubicBezTo>
                    <a:pt x="168" y="127"/>
                    <a:pt x="160" y="129"/>
                    <a:pt x="154" y="128"/>
                  </a:cubicBezTo>
                  <a:cubicBezTo>
                    <a:pt x="150" y="126"/>
                    <a:pt x="136" y="128"/>
                    <a:pt x="132" y="129"/>
                  </a:cubicBezTo>
                  <a:cubicBezTo>
                    <a:pt x="126" y="130"/>
                    <a:pt x="126" y="134"/>
                    <a:pt x="122" y="135"/>
                  </a:cubicBezTo>
                  <a:cubicBezTo>
                    <a:pt x="119" y="136"/>
                    <a:pt x="116" y="136"/>
                    <a:pt x="115" y="139"/>
                  </a:cubicBezTo>
                  <a:cubicBezTo>
                    <a:pt x="114" y="143"/>
                    <a:pt x="116" y="148"/>
                    <a:pt x="113" y="151"/>
                  </a:cubicBezTo>
                  <a:cubicBezTo>
                    <a:pt x="110" y="154"/>
                    <a:pt x="99" y="159"/>
                    <a:pt x="95" y="160"/>
                  </a:cubicBezTo>
                  <a:cubicBezTo>
                    <a:pt x="90" y="161"/>
                    <a:pt x="81" y="154"/>
                    <a:pt x="75" y="153"/>
                  </a:cubicBezTo>
                  <a:cubicBezTo>
                    <a:pt x="72" y="153"/>
                    <a:pt x="61" y="153"/>
                    <a:pt x="60" y="151"/>
                  </a:cubicBezTo>
                  <a:cubicBezTo>
                    <a:pt x="58" y="151"/>
                    <a:pt x="64" y="151"/>
                    <a:pt x="58" y="151"/>
                  </a:cubicBezTo>
                  <a:cubicBezTo>
                    <a:pt x="58" y="151"/>
                    <a:pt x="58" y="151"/>
                    <a:pt x="58" y="151"/>
                  </a:cubicBezTo>
                  <a:cubicBezTo>
                    <a:pt x="50" y="150"/>
                    <a:pt x="50" y="150"/>
                    <a:pt x="50" y="150"/>
                  </a:cubicBezTo>
                  <a:cubicBezTo>
                    <a:pt x="49" y="150"/>
                    <a:pt x="49" y="150"/>
                    <a:pt x="48" y="150"/>
                  </a:cubicBezTo>
                  <a:cubicBezTo>
                    <a:pt x="47" y="150"/>
                    <a:pt x="47" y="150"/>
                    <a:pt x="46" y="150"/>
                  </a:cubicBezTo>
                  <a:cubicBezTo>
                    <a:pt x="45" y="150"/>
                    <a:pt x="45" y="150"/>
                    <a:pt x="45" y="150"/>
                  </a:cubicBezTo>
                  <a:cubicBezTo>
                    <a:pt x="45" y="150"/>
                    <a:pt x="44" y="149"/>
                    <a:pt x="44" y="149"/>
                  </a:cubicBezTo>
                  <a:cubicBezTo>
                    <a:pt x="44" y="149"/>
                    <a:pt x="44" y="149"/>
                    <a:pt x="44" y="148"/>
                  </a:cubicBezTo>
                  <a:cubicBezTo>
                    <a:pt x="43" y="148"/>
                    <a:pt x="43" y="148"/>
                    <a:pt x="43" y="147"/>
                  </a:cubicBezTo>
                  <a:cubicBezTo>
                    <a:pt x="43" y="147"/>
                    <a:pt x="43" y="146"/>
                    <a:pt x="42" y="146"/>
                  </a:cubicBezTo>
                  <a:cubicBezTo>
                    <a:pt x="42" y="145"/>
                    <a:pt x="41" y="144"/>
                    <a:pt x="41" y="143"/>
                  </a:cubicBezTo>
                  <a:cubicBezTo>
                    <a:pt x="39" y="139"/>
                    <a:pt x="32" y="137"/>
                    <a:pt x="28" y="134"/>
                  </a:cubicBezTo>
                  <a:cubicBezTo>
                    <a:pt x="25" y="130"/>
                    <a:pt x="24" y="125"/>
                    <a:pt x="21" y="121"/>
                  </a:cubicBezTo>
                  <a:cubicBezTo>
                    <a:pt x="20" y="120"/>
                    <a:pt x="15" y="118"/>
                    <a:pt x="15" y="117"/>
                  </a:cubicBezTo>
                  <a:cubicBezTo>
                    <a:pt x="14" y="117"/>
                    <a:pt x="14" y="117"/>
                    <a:pt x="14" y="117"/>
                  </a:cubicBezTo>
                  <a:cubicBezTo>
                    <a:pt x="11" y="106"/>
                    <a:pt x="15" y="93"/>
                    <a:pt x="13" y="82"/>
                  </a:cubicBezTo>
                  <a:cubicBezTo>
                    <a:pt x="11" y="82"/>
                    <a:pt x="6" y="81"/>
                    <a:pt x="6" y="78"/>
                  </a:cubicBezTo>
                  <a:cubicBezTo>
                    <a:pt x="5" y="75"/>
                    <a:pt x="4" y="74"/>
                    <a:pt x="1" y="73"/>
                  </a:cubicBezTo>
                  <a:cubicBezTo>
                    <a:pt x="1" y="73"/>
                    <a:pt x="1" y="73"/>
                    <a:pt x="1" y="73"/>
                  </a:cubicBezTo>
                  <a:cubicBezTo>
                    <a:pt x="1" y="68"/>
                    <a:pt x="7" y="70"/>
                    <a:pt x="7" y="64"/>
                  </a:cubicBezTo>
                  <a:cubicBezTo>
                    <a:pt x="6" y="64"/>
                    <a:pt x="6" y="64"/>
                    <a:pt x="6" y="64"/>
                  </a:cubicBezTo>
                  <a:cubicBezTo>
                    <a:pt x="0" y="64"/>
                    <a:pt x="1" y="61"/>
                    <a:pt x="2" y="56"/>
                  </a:cubicBezTo>
                  <a:cubicBezTo>
                    <a:pt x="2" y="56"/>
                    <a:pt x="2" y="56"/>
                    <a:pt x="2" y="56"/>
                  </a:cubicBezTo>
                  <a:cubicBezTo>
                    <a:pt x="8" y="56"/>
                    <a:pt x="8" y="56"/>
                    <a:pt x="8" y="56"/>
                  </a:cubicBezTo>
                  <a:cubicBezTo>
                    <a:pt x="8" y="51"/>
                    <a:pt x="8" y="51"/>
                    <a:pt x="8" y="51"/>
                  </a:cubicBezTo>
                  <a:cubicBezTo>
                    <a:pt x="31" y="51"/>
                    <a:pt x="31" y="51"/>
                    <a:pt x="31" y="51"/>
                  </a:cubicBezTo>
                  <a:cubicBezTo>
                    <a:pt x="31" y="45"/>
                    <a:pt x="31" y="45"/>
                    <a:pt x="31" y="45"/>
                  </a:cubicBezTo>
                  <a:cubicBezTo>
                    <a:pt x="38" y="45"/>
                    <a:pt x="38" y="45"/>
                    <a:pt x="38" y="45"/>
                  </a:cubicBezTo>
                  <a:cubicBezTo>
                    <a:pt x="38" y="38"/>
                    <a:pt x="38" y="38"/>
                    <a:pt x="38" y="38"/>
                  </a:cubicBezTo>
                  <a:cubicBezTo>
                    <a:pt x="44" y="38"/>
                    <a:pt x="44" y="38"/>
                    <a:pt x="44" y="38"/>
                  </a:cubicBezTo>
                  <a:cubicBezTo>
                    <a:pt x="44" y="33"/>
                    <a:pt x="44" y="33"/>
                    <a:pt x="44" y="33"/>
                  </a:cubicBezTo>
                  <a:cubicBezTo>
                    <a:pt x="50" y="33"/>
                    <a:pt x="50" y="33"/>
                    <a:pt x="50" y="33"/>
                  </a:cubicBezTo>
                  <a:cubicBezTo>
                    <a:pt x="50" y="20"/>
                    <a:pt x="50" y="20"/>
                    <a:pt x="50" y="20"/>
                  </a:cubicBezTo>
                  <a:cubicBezTo>
                    <a:pt x="64" y="20"/>
                    <a:pt x="64" y="20"/>
                    <a:pt x="64" y="20"/>
                  </a:cubicBezTo>
                  <a:cubicBezTo>
                    <a:pt x="64" y="13"/>
                    <a:pt x="64" y="13"/>
                    <a:pt x="64" y="13"/>
                  </a:cubicBezTo>
                  <a:cubicBezTo>
                    <a:pt x="69" y="13"/>
                    <a:pt x="69" y="13"/>
                    <a:pt x="69" y="13"/>
                  </a:cubicBezTo>
                  <a:cubicBezTo>
                    <a:pt x="69" y="8"/>
                    <a:pt x="69" y="8"/>
                    <a:pt x="69" y="8"/>
                  </a:cubicBezTo>
                  <a:cubicBezTo>
                    <a:pt x="78" y="8"/>
                    <a:pt x="78" y="8"/>
                    <a:pt x="78" y="8"/>
                  </a:cubicBezTo>
                  <a:cubicBezTo>
                    <a:pt x="78" y="0"/>
                    <a:pt x="78" y="0"/>
                    <a:pt x="78" y="0"/>
                  </a:cubicBezTo>
                  <a:lnTo>
                    <a:pt x="79" y="0"/>
                  </a:ln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03" name="PULASKI"/>
            <p:cNvSpPr>
              <a:spLocks/>
            </p:cNvSpPr>
            <p:nvPr/>
          </p:nvSpPr>
          <p:spPr bwMode="auto">
            <a:xfrm>
              <a:off x="4157663" y="3805238"/>
              <a:ext cx="319088" cy="342900"/>
            </a:xfrm>
            <a:custGeom>
              <a:avLst/>
              <a:gdLst>
                <a:gd name="T0" fmla="*/ 25 w 134"/>
                <a:gd name="T1" fmla="*/ 139 h 144"/>
                <a:gd name="T2" fmla="*/ 26 w 134"/>
                <a:gd name="T3" fmla="*/ 137 h 144"/>
                <a:gd name="T4" fmla="*/ 28 w 134"/>
                <a:gd name="T5" fmla="*/ 135 h 144"/>
                <a:gd name="T6" fmla="*/ 30 w 134"/>
                <a:gd name="T7" fmla="*/ 136 h 144"/>
                <a:gd name="T8" fmla="*/ 30 w 134"/>
                <a:gd name="T9" fmla="*/ 136 h 144"/>
                <a:gd name="T10" fmla="*/ 32 w 134"/>
                <a:gd name="T11" fmla="*/ 137 h 144"/>
                <a:gd name="T12" fmla="*/ 34 w 134"/>
                <a:gd name="T13" fmla="*/ 139 h 144"/>
                <a:gd name="T14" fmla="*/ 73 w 134"/>
                <a:gd name="T15" fmla="*/ 140 h 144"/>
                <a:gd name="T16" fmla="*/ 83 w 134"/>
                <a:gd name="T17" fmla="*/ 133 h 144"/>
                <a:gd name="T18" fmla="*/ 97 w 134"/>
                <a:gd name="T19" fmla="*/ 131 h 144"/>
                <a:gd name="T20" fmla="*/ 106 w 134"/>
                <a:gd name="T21" fmla="*/ 138 h 144"/>
                <a:gd name="T22" fmla="*/ 107 w 134"/>
                <a:gd name="T23" fmla="*/ 140 h 144"/>
                <a:gd name="T24" fmla="*/ 107 w 134"/>
                <a:gd name="T25" fmla="*/ 141 h 144"/>
                <a:gd name="T26" fmla="*/ 108 w 134"/>
                <a:gd name="T27" fmla="*/ 142 h 144"/>
                <a:gd name="T28" fmla="*/ 108 w 134"/>
                <a:gd name="T29" fmla="*/ 143 h 144"/>
                <a:gd name="T30" fmla="*/ 108 w 134"/>
                <a:gd name="T31" fmla="*/ 144 h 144"/>
                <a:gd name="T32" fmla="*/ 118 w 134"/>
                <a:gd name="T33" fmla="*/ 144 h 144"/>
                <a:gd name="T34" fmla="*/ 121 w 134"/>
                <a:gd name="T35" fmla="*/ 140 h 144"/>
                <a:gd name="T36" fmla="*/ 120 w 134"/>
                <a:gd name="T37" fmla="*/ 123 h 144"/>
                <a:gd name="T38" fmla="*/ 101 w 134"/>
                <a:gd name="T39" fmla="*/ 75 h 144"/>
                <a:gd name="T40" fmla="*/ 113 w 134"/>
                <a:gd name="T41" fmla="*/ 63 h 144"/>
                <a:gd name="T42" fmla="*/ 54 w 134"/>
                <a:gd name="T43" fmla="*/ 5 h 144"/>
                <a:gd name="T44" fmla="*/ 51 w 134"/>
                <a:gd name="T45" fmla="*/ 3 h 144"/>
                <a:gd name="T46" fmla="*/ 49 w 134"/>
                <a:gd name="T47" fmla="*/ 1 h 144"/>
                <a:gd name="T48" fmla="*/ 46 w 134"/>
                <a:gd name="T49" fmla="*/ 4 h 144"/>
                <a:gd name="T50" fmla="*/ 43 w 134"/>
                <a:gd name="T51" fmla="*/ 4 h 144"/>
                <a:gd name="T52" fmla="*/ 41 w 134"/>
                <a:gd name="T53" fmla="*/ 2 h 144"/>
                <a:gd name="T54" fmla="*/ 40 w 134"/>
                <a:gd name="T55" fmla="*/ 1 h 144"/>
                <a:gd name="T56" fmla="*/ 37 w 134"/>
                <a:gd name="T57" fmla="*/ 1 h 144"/>
                <a:gd name="T58" fmla="*/ 2 w 134"/>
                <a:gd name="T59" fmla="*/ 55 h 144"/>
                <a:gd name="T60" fmla="*/ 0 w 134"/>
                <a:gd name="T61" fmla="*/ 73 h 144"/>
                <a:gd name="T62" fmla="*/ 3 w 134"/>
                <a:gd name="T63" fmla="*/ 7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144">
                  <a:moveTo>
                    <a:pt x="3" y="139"/>
                  </a:moveTo>
                  <a:cubicBezTo>
                    <a:pt x="25" y="139"/>
                    <a:pt x="25" y="139"/>
                    <a:pt x="25" y="139"/>
                  </a:cubicBezTo>
                  <a:cubicBezTo>
                    <a:pt x="26" y="138"/>
                    <a:pt x="26" y="138"/>
                    <a:pt x="26" y="137"/>
                  </a:cubicBezTo>
                  <a:cubicBezTo>
                    <a:pt x="26" y="137"/>
                    <a:pt x="26" y="137"/>
                    <a:pt x="26" y="137"/>
                  </a:cubicBezTo>
                  <a:cubicBezTo>
                    <a:pt x="27" y="136"/>
                    <a:pt x="27" y="136"/>
                    <a:pt x="28" y="135"/>
                  </a:cubicBezTo>
                  <a:cubicBezTo>
                    <a:pt x="28" y="135"/>
                    <a:pt x="28" y="135"/>
                    <a:pt x="28" y="135"/>
                  </a:cubicBezTo>
                  <a:cubicBezTo>
                    <a:pt x="28" y="135"/>
                    <a:pt x="29" y="135"/>
                    <a:pt x="29" y="135"/>
                  </a:cubicBezTo>
                  <a:cubicBezTo>
                    <a:pt x="30" y="135"/>
                    <a:pt x="30" y="135"/>
                    <a:pt x="30" y="136"/>
                  </a:cubicBezTo>
                  <a:cubicBezTo>
                    <a:pt x="30" y="136"/>
                    <a:pt x="30" y="136"/>
                    <a:pt x="30" y="136"/>
                  </a:cubicBezTo>
                  <a:cubicBezTo>
                    <a:pt x="30" y="136"/>
                    <a:pt x="30" y="136"/>
                    <a:pt x="30" y="136"/>
                  </a:cubicBezTo>
                  <a:cubicBezTo>
                    <a:pt x="31" y="136"/>
                    <a:pt x="31" y="137"/>
                    <a:pt x="32" y="137"/>
                  </a:cubicBezTo>
                  <a:cubicBezTo>
                    <a:pt x="32" y="137"/>
                    <a:pt x="32" y="137"/>
                    <a:pt x="32" y="137"/>
                  </a:cubicBezTo>
                  <a:cubicBezTo>
                    <a:pt x="32" y="137"/>
                    <a:pt x="32" y="137"/>
                    <a:pt x="32" y="137"/>
                  </a:cubicBezTo>
                  <a:cubicBezTo>
                    <a:pt x="33" y="138"/>
                    <a:pt x="34" y="138"/>
                    <a:pt x="34" y="139"/>
                  </a:cubicBezTo>
                  <a:cubicBezTo>
                    <a:pt x="34" y="139"/>
                    <a:pt x="34" y="139"/>
                    <a:pt x="34" y="140"/>
                  </a:cubicBezTo>
                  <a:cubicBezTo>
                    <a:pt x="73" y="140"/>
                    <a:pt x="73" y="140"/>
                    <a:pt x="73" y="140"/>
                  </a:cubicBezTo>
                  <a:cubicBezTo>
                    <a:pt x="74" y="139"/>
                    <a:pt x="76" y="139"/>
                    <a:pt x="77" y="138"/>
                  </a:cubicBezTo>
                  <a:cubicBezTo>
                    <a:pt x="79" y="137"/>
                    <a:pt x="80" y="134"/>
                    <a:pt x="83" y="133"/>
                  </a:cubicBezTo>
                  <a:cubicBezTo>
                    <a:pt x="85" y="131"/>
                    <a:pt x="88" y="131"/>
                    <a:pt x="91" y="131"/>
                  </a:cubicBezTo>
                  <a:cubicBezTo>
                    <a:pt x="93" y="131"/>
                    <a:pt x="95" y="131"/>
                    <a:pt x="97" y="131"/>
                  </a:cubicBezTo>
                  <a:cubicBezTo>
                    <a:pt x="98" y="132"/>
                    <a:pt x="100" y="133"/>
                    <a:pt x="102" y="133"/>
                  </a:cubicBezTo>
                  <a:cubicBezTo>
                    <a:pt x="104" y="134"/>
                    <a:pt x="105" y="135"/>
                    <a:pt x="106" y="138"/>
                  </a:cubicBezTo>
                  <a:cubicBezTo>
                    <a:pt x="106" y="138"/>
                    <a:pt x="106" y="139"/>
                    <a:pt x="107" y="140"/>
                  </a:cubicBezTo>
                  <a:cubicBezTo>
                    <a:pt x="107" y="140"/>
                    <a:pt x="107" y="140"/>
                    <a:pt x="107" y="140"/>
                  </a:cubicBezTo>
                  <a:cubicBezTo>
                    <a:pt x="107" y="141"/>
                    <a:pt x="107" y="141"/>
                    <a:pt x="107" y="141"/>
                  </a:cubicBezTo>
                  <a:cubicBezTo>
                    <a:pt x="107" y="141"/>
                    <a:pt x="107" y="141"/>
                    <a:pt x="107" y="141"/>
                  </a:cubicBezTo>
                  <a:cubicBezTo>
                    <a:pt x="107" y="142"/>
                    <a:pt x="107" y="142"/>
                    <a:pt x="107" y="142"/>
                  </a:cubicBezTo>
                  <a:cubicBezTo>
                    <a:pt x="108" y="142"/>
                    <a:pt x="108" y="142"/>
                    <a:pt x="108" y="142"/>
                  </a:cubicBezTo>
                  <a:cubicBezTo>
                    <a:pt x="108" y="142"/>
                    <a:pt x="108" y="142"/>
                    <a:pt x="108" y="143"/>
                  </a:cubicBezTo>
                  <a:cubicBezTo>
                    <a:pt x="108" y="143"/>
                    <a:pt x="108" y="143"/>
                    <a:pt x="108" y="143"/>
                  </a:cubicBezTo>
                  <a:cubicBezTo>
                    <a:pt x="108" y="143"/>
                    <a:pt x="108" y="143"/>
                    <a:pt x="108" y="143"/>
                  </a:cubicBezTo>
                  <a:cubicBezTo>
                    <a:pt x="108" y="143"/>
                    <a:pt x="108" y="143"/>
                    <a:pt x="108" y="144"/>
                  </a:cubicBezTo>
                  <a:cubicBezTo>
                    <a:pt x="109" y="144"/>
                    <a:pt x="109" y="144"/>
                    <a:pt x="109" y="144"/>
                  </a:cubicBezTo>
                  <a:cubicBezTo>
                    <a:pt x="118" y="144"/>
                    <a:pt x="118" y="144"/>
                    <a:pt x="118" y="144"/>
                  </a:cubicBezTo>
                  <a:cubicBezTo>
                    <a:pt x="118" y="144"/>
                    <a:pt x="118" y="144"/>
                    <a:pt x="118" y="144"/>
                  </a:cubicBezTo>
                  <a:cubicBezTo>
                    <a:pt x="121" y="140"/>
                    <a:pt x="121" y="140"/>
                    <a:pt x="121" y="140"/>
                  </a:cubicBezTo>
                  <a:cubicBezTo>
                    <a:pt x="125" y="138"/>
                    <a:pt x="126" y="136"/>
                    <a:pt x="128" y="133"/>
                  </a:cubicBezTo>
                  <a:cubicBezTo>
                    <a:pt x="128" y="128"/>
                    <a:pt x="124" y="124"/>
                    <a:pt x="120" y="123"/>
                  </a:cubicBezTo>
                  <a:cubicBezTo>
                    <a:pt x="134" y="109"/>
                    <a:pt x="134" y="109"/>
                    <a:pt x="134" y="109"/>
                  </a:cubicBezTo>
                  <a:cubicBezTo>
                    <a:pt x="101" y="75"/>
                    <a:pt x="101" y="75"/>
                    <a:pt x="101" y="75"/>
                  </a:cubicBezTo>
                  <a:cubicBezTo>
                    <a:pt x="113" y="63"/>
                    <a:pt x="113" y="63"/>
                    <a:pt x="113" y="63"/>
                  </a:cubicBezTo>
                  <a:cubicBezTo>
                    <a:pt x="113" y="63"/>
                    <a:pt x="113" y="63"/>
                    <a:pt x="113" y="63"/>
                  </a:cubicBezTo>
                  <a:cubicBezTo>
                    <a:pt x="111" y="61"/>
                    <a:pt x="60" y="11"/>
                    <a:pt x="58" y="10"/>
                  </a:cubicBezTo>
                  <a:cubicBezTo>
                    <a:pt x="57" y="8"/>
                    <a:pt x="56" y="6"/>
                    <a:pt x="54" y="5"/>
                  </a:cubicBezTo>
                  <a:cubicBezTo>
                    <a:pt x="53" y="5"/>
                    <a:pt x="52" y="4"/>
                    <a:pt x="52" y="3"/>
                  </a:cubicBezTo>
                  <a:cubicBezTo>
                    <a:pt x="51" y="3"/>
                    <a:pt x="51" y="3"/>
                    <a:pt x="51" y="3"/>
                  </a:cubicBezTo>
                  <a:cubicBezTo>
                    <a:pt x="51" y="3"/>
                    <a:pt x="51" y="2"/>
                    <a:pt x="50" y="2"/>
                  </a:cubicBezTo>
                  <a:cubicBezTo>
                    <a:pt x="50" y="1"/>
                    <a:pt x="50" y="1"/>
                    <a:pt x="49" y="1"/>
                  </a:cubicBezTo>
                  <a:cubicBezTo>
                    <a:pt x="49" y="1"/>
                    <a:pt x="49" y="1"/>
                    <a:pt x="49" y="1"/>
                  </a:cubicBezTo>
                  <a:cubicBezTo>
                    <a:pt x="46" y="4"/>
                    <a:pt x="46" y="4"/>
                    <a:pt x="46" y="4"/>
                  </a:cubicBezTo>
                  <a:cubicBezTo>
                    <a:pt x="46" y="4"/>
                    <a:pt x="45" y="5"/>
                    <a:pt x="44" y="5"/>
                  </a:cubicBezTo>
                  <a:cubicBezTo>
                    <a:pt x="43" y="5"/>
                    <a:pt x="43" y="4"/>
                    <a:pt x="43" y="4"/>
                  </a:cubicBezTo>
                  <a:cubicBezTo>
                    <a:pt x="42" y="3"/>
                    <a:pt x="42" y="3"/>
                    <a:pt x="42" y="2"/>
                  </a:cubicBezTo>
                  <a:cubicBezTo>
                    <a:pt x="42" y="2"/>
                    <a:pt x="41" y="2"/>
                    <a:pt x="41" y="2"/>
                  </a:cubicBezTo>
                  <a:cubicBezTo>
                    <a:pt x="41" y="1"/>
                    <a:pt x="41" y="1"/>
                    <a:pt x="40" y="1"/>
                  </a:cubicBezTo>
                  <a:cubicBezTo>
                    <a:pt x="40" y="1"/>
                    <a:pt x="40" y="1"/>
                    <a:pt x="40" y="1"/>
                  </a:cubicBezTo>
                  <a:cubicBezTo>
                    <a:pt x="39" y="1"/>
                    <a:pt x="39" y="0"/>
                    <a:pt x="39" y="0"/>
                  </a:cubicBezTo>
                  <a:cubicBezTo>
                    <a:pt x="38" y="0"/>
                    <a:pt x="38" y="1"/>
                    <a:pt x="37" y="1"/>
                  </a:cubicBezTo>
                  <a:cubicBezTo>
                    <a:pt x="2" y="55"/>
                    <a:pt x="2" y="55"/>
                    <a:pt x="2" y="55"/>
                  </a:cubicBezTo>
                  <a:cubicBezTo>
                    <a:pt x="2" y="55"/>
                    <a:pt x="2" y="55"/>
                    <a:pt x="2" y="55"/>
                  </a:cubicBezTo>
                  <a:cubicBezTo>
                    <a:pt x="2" y="73"/>
                    <a:pt x="2" y="73"/>
                    <a:pt x="2" y="73"/>
                  </a:cubicBezTo>
                  <a:cubicBezTo>
                    <a:pt x="0" y="73"/>
                    <a:pt x="0" y="73"/>
                    <a:pt x="0" y="73"/>
                  </a:cubicBezTo>
                  <a:cubicBezTo>
                    <a:pt x="0" y="78"/>
                    <a:pt x="0" y="78"/>
                    <a:pt x="0" y="78"/>
                  </a:cubicBezTo>
                  <a:cubicBezTo>
                    <a:pt x="3" y="78"/>
                    <a:pt x="3" y="78"/>
                    <a:pt x="3" y="78"/>
                  </a:cubicBezTo>
                  <a:cubicBezTo>
                    <a:pt x="3" y="139"/>
                    <a:pt x="3" y="139"/>
                    <a:pt x="3" y="139"/>
                  </a:cubicBezTo>
                  <a:close/>
                </a:path>
              </a:pathLst>
            </a:custGeom>
            <a:gradFill flip="none" rotWithShape="1">
              <a:gsLst>
                <a:gs pos="0">
                  <a:sysClr val="window" lastClr="FFFFFF">
                    <a:lumMod val="85000"/>
                  </a:sysClr>
                </a:gs>
                <a:gs pos="100000">
                  <a:sysClr val="window" lastClr="FFFFFF">
                    <a:lumMod val="65000"/>
                  </a:sys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04" name="POLK"/>
            <p:cNvSpPr>
              <a:spLocks/>
            </p:cNvSpPr>
            <p:nvPr/>
          </p:nvSpPr>
          <p:spPr bwMode="auto">
            <a:xfrm>
              <a:off x="2368550" y="1814513"/>
              <a:ext cx="498475" cy="236538"/>
            </a:xfrm>
            <a:custGeom>
              <a:avLst/>
              <a:gdLst>
                <a:gd name="T0" fmla="*/ 23 w 314"/>
                <a:gd name="T1" fmla="*/ 149 h 149"/>
                <a:gd name="T2" fmla="*/ 137 w 314"/>
                <a:gd name="T3" fmla="*/ 149 h 149"/>
                <a:gd name="T4" fmla="*/ 137 w 314"/>
                <a:gd name="T5" fmla="*/ 140 h 149"/>
                <a:gd name="T6" fmla="*/ 236 w 314"/>
                <a:gd name="T7" fmla="*/ 140 h 149"/>
                <a:gd name="T8" fmla="*/ 236 w 314"/>
                <a:gd name="T9" fmla="*/ 140 h 149"/>
                <a:gd name="T10" fmla="*/ 236 w 314"/>
                <a:gd name="T11" fmla="*/ 107 h 149"/>
                <a:gd name="T12" fmla="*/ 281 w 314"/>
                <a:gd name="T13" fmla="*/ 107 h 149"/>
                <a:gd name="T14" fmla="*/ 314 w 314"/>
                <a:gd name="T15" fmla="*/ 11 h 149"/>
                <a:gd name="T16" fmla="*/ 314 w 314"/>
                <a:gd name="T17" fmla="*/ 11 h 149"/>
                <a:gd name="T18" fmla="*/ 239 w 314"/>
                <a:gd name="T19" fmla="*/ 11 h 149"/>
                <a:gd name="T20" fmla="*/ 239 w 314"/>
                <a:gd name="T21" fmla="*/ 2 h 149"/>
                <a:gd name="T22" fmla="*/ 239 w 314"/>
                <a:gd name="T23" fmla="*/ 2 h 149"/>
                <a:gd name="T24" fmla="*/ 191 w 314"/>
                <a:gd name="T25" fmla="*/ 2 h 149"/>
                <a:gd name="T26" fmla="*/ 191 w 314"/>
                <a:gd name="T27" fmla="*/ 14 h 149"/>
                <a:gd name="T28" fmla="*/ 167 w 314"/>
                <a:gd name="T29" fmla="*/ 14 h 149"/>
                <a:gd name="T30" fmla="*/ 167 w 314"/>
                <a:gd name="T31" fmla="*/ 0 h 149"/>
                <a:gd name="T32" fmla="*/ 105 w 314"/>
                <a:gd name="T33" fmla="*/ 0 h 149"/>
                <a:gd name="T34" fmla="*/ 105 w 314"/>
                <a:gd name="T35" fmla="*/ 14 h 149"/>
                <a:gd name="T36" fmla="*/ 0 w 314"/>
                <a:gd name="T37" fmla="*/ 14 h 149"/>
                <a:gd name="T38" fmla="*/ 0 w 314"/>
                <a:gd name="T39" fmla="*/ 14 h 149"/>
                <a:gd name="T40" fmla="*/ 23 w 314"/>
                <a:gd name="T41" fmla="*/ 149 h 149"/>
                <a:gd name="T42" fmla="*/ 23 w 314"/>
                <a:gd name="T43"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149">
                  <a:moveTo>
                    <a:pt x="23" y="149"/>
                  </a:moveTo>
                  <a:lnTo>
                    <a:pt x="137" y="149"/>
                  </a:lnTo>
                  <a:lnTo>
                    <a:pt x="137" y="140"/>
                  </a:lnTo>
                  <a:lnTo>
                    <a:pt x="236" y="140"/>
                  </a:lnTo>
                  <a:lnTo>
                    <a:pt x="236" y="140"/>
                  </a:lnTo>
                  <a:lnTo>
                    <a:pt x="236" y="107"/>
                  </a:lnTo>
                  <a:lnTo>
                    <a:pt x="281" y="107"/>
                  </a:lnTo>
                  <a:lnTo>
                    <a:pt x="314" y="11"/>
                  </a:lnTo>
                  <a:lnTo>
                    <a:pt x="314" y="11"/>
                  </a:lnTo>
                  <a:lnTo>
                    <a:pt x="239" y="11"/>
                  </a:lnTo>
                  <a:lnTo>
                    <a:pt x="239" y="2"/>
                  </a:lnTo>
                  <a:lnTo>
                    <a:pt x="239" y="2"/>
                  </a:lnTo>
                  <a:lnTo>
                    <a:pt x="191" y="2"/>
                  </a:lnTo>
                  <a:lnTo>
                    <a:pt x="191" y="14"/>
                  </a:lnTo>
                  <a:lnTo>
                    <a:pt x="167" y="14"/>
                  </a:lnTo>
                  <a:lnTo>
                    <a:pt x="167" y="0"/>
                  </a:lnTo>
                  <a:lnTo>
                    <a:pt x="105" y="0"/>
                  </a:lnTo>
                  <a:lnTo>
                    <a:pt x="105" y="14"/>
                  </a:lnTo>
                  <a:lnTo>
                    <a:pt x="0" y="14"/>
                  </a:lnTo>
                  <a:lnTo>
                    <a:pt x="0" y="14"/>
                  </a:lnTo>
                  <a:lnTo>
                    <a:pt x="23" y="149"/>
                  </a:lnTo>
                  <a:lnTo>
                    <a:pt x="23" y="149"/>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05" name="PAULDING"/>
            <p:cNvSpPr>
              <a:spLocks/>
            </p:cNvSpPr>
            <p:nvPr/>
          </p:nvSpPr>
          <p:spPr bwMode="auto">
            <a:xfrm>
              <a:off x="2743200" y="1831975"/>
              <a:ext cx="323850" cy="357188"/>
            </a:xfrm>
            <a:custGeom>
              <a:avLst/>
              <a:gdLst>
                <a:gd name="T0" fmla="*/ 0 w 204"/>
                <a:gd name="T1" fmla="*/ 129 h 225"/>
                <a:gd name="T2" fmla="*/ 7 w 204"/>
                <a:gd name="T3" fmla="*/ 129 h 225"/>
                <a:gd name="T4" fmla="*/ 7 w 204"/>
                <a:gd name="T5" fmla="*/ 198 h 225"/>
                <a:gd name="T6" fmla="*/ 7 w 204"/>
                <a:gd name="T7" fmla="*/ 199 h 225"/>
                <a:gd name="T8" fmla="*/ 93 w 204"/>
                <a:gd name="T9" fmla="*/ 225 h 225"/>
                <a:gd name="T10" fmla="*/ 93 w 204"/>
                <a:gd name="T11" fmla="*/ 225 h 225"/>
                <a:gd name="T12" fmla="*/ 202 w 204"/>
                <a:gd name="T13" fmla="*/ 225 h 225"/>
                <a:gd name="T14" fmla="*/ 202 w 204"/>
                <a:gd name="T15" fmla="*/ 204 h 225"/>
                <a:gd name="T16" fmla="*/ 202 w 204"/>
                <a:gd name="T17" fmla="*/ 204 h 225"/>
                <a:gd name="T18" fmla="*/ 204 w 204"/>
                <a:gd name="T19" fmla="*/ 106 h 225"/>
                <a:gd name="T20" fmla="*/ 195 w 204"/>
                <a:gd name="T21" fmla="*/ 96 h 225"/>
                <a:gd name="T22" fmla="*/ 195 w 204"/>
                <a:gd name="T23" fmla="*/ 0 h 225"/>
                <a:gd name="T24" fmla="*/ 195 w 204"/>
                <a:gd name="T25" fmla="*/ 0 h 225"/>
                <a:gd name="T26" fmla="*/ 78 w 204"/>
                <a:gd name="T27" fmla="*/ 0 h 225"/>
                <a:gd name="T28" fmla="*/ 78 w 204"/>
                <a:gd name="T29" fmla="*/ 0 h 225"/>
                <a:gd name="T30" fmla="*/ 45 w 204"/>
                <a:gd name="T31" fmla="*/ 96 h 225"/>
                <a:gd name="T32" fmla="*/ 0 w 204"/>
                <a:gd name="T33" fmla="*/ 96 h 225"/>
                <a:gd name="T34" fmla="*/ 0 w 204"/>
                <a:gd name="T35" fmla="*/ 129 h 225"/>
                <a:gd name="T36" fmla="*/ 0 w 204"/>
                <a:gd name="T37" fmla="*/ 12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225">
                  <a:moveTo>
                    <a:pt x="0" y="129"/>
                  </a:moveTo>
                  <a:lnTo>
                    <a:pt x="7" y="129"/>
                  </a:lnTo>
                  <a:lnTo>
                    <a:pt x="7" y="198"/>
                  </a:lnTo>
                  <a:lnTo>
                    <a:pt x="7" y="199"/>
                  </a:lnTo>
                  <a:lnTo>
                    <a:pt x="93" y="225"/>
                  </a:lnTo>
                  <a:lnTo>
                    <a:pt x="93" y="225"/>
                  </a:lnTo>
                  <a:lnTo>
                    <a:pt x="202" y="225"/>
                  </a:lnTo>
                  <a:lnTo>
                    <a:pt x="202" y="204"/>
                  </a:lnTo>
                  <a:lnTo>
                    <a:pt x="202" y="204"/>
                  </a:lnTo>
                  <a:lnTo>
                    <a:pt x="204" y="106"/>
                  </a:lnTo>
                  <a:lnTo>
                    <a:pt x="195" y="96"/>
                  </a:lnTo>
                  <a:lnTo>
                    <a:pt x="195" y="0"/>
                  </a:lnTo>
                  <a:lnTo>
                    <a:pt x="195" y="0"/>
                  </a:lnTo>
                  <a:lnTo>
                    <a:pt x="78" y="0"/>
                  </a:lnTo>
                  <a:lnTo>
                    <a:pt x="78" y="0"/>
                  </a:lnTo>
                  <a:lnTo>
                    <a:pt x="45" y="96"/>
                  </a:lnTo>
                  <a:lnTo>
                    <a:pt x="0" y="96"/>
                  </a:lnTo>
                  <a:lnTo>
                    <a:pt x="0" y="129"/>
                  </a:lnTo>
                  <a:lnTo>
                    <a:pt x="0" y="129"/>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06" name="MURRAY"/>
            <p:cNvSpPr>
              <a:spLocks/>
            </p:cNvSpPr>
            <p:nvPr/>
          </p:nvSpPr>
          <p:spPr bwMode="auto">
            <a:xfrm>
              <a:off x="2835275" y="766763"/>
              <a:ext cx="369888" cy="474663"/>
            </a:xfrm>
            <a:custGeom>
              <a:avLst/>
              <a:gdLst>
                <a:gd name="T0" fmla="*/ 17 w 155"/>
                <a:gd name="T1" fmla="*/ 176 h 199"/>
                <a:gd name="T2" fmla="*/ 22 w 155"/>
                <a:gd name="T3" fmla="*/ 183 h 199"/>
                <a:gd name="T4" fmla="*/ 38 w 155"/>
                <a:gd name="T5" fmla="*/ 183 h 199"/>
                <a:gd name="T6" fmla="*/ 38 w 155"/>
                <a:gd name="T7" fmla="*/ 187 h 199"/>
                <a:gd name="T8" fmla="*/ 73 w 155"/>
                <a:gd name="T9" fmla="*/ 187 h 199"/>
                <a:gd name="T10" fmla="*/ 73 w 155"/>
                <a:gd name="T11" fmla="*/ 184 h 199"/>
                <a:gd name="T12" fmla="*/ 86 w 155"/>
                <a:gd name="T13" fmla="*/ 184 h 199"/>
                <a:gd name="T14" fmla="*/ 88 w 155"/>
                <a:gd name="T15" fmla="*/ 182 h 199"/>
                <a:gd name="T16" fmla="*/ 88 w 155"/>
                <a:gd name="T17" fmla="*/ 181 h 199"/>
                <a:gd name="T18" fmla="*/ 97 w 155"/>
                <a:gd name="T19" fmla="*/ 182 h 199"/>
                <a:gd name="T20" fmla="*/ 97 w 155"/>
                <a:gd name="T21" fmla="*/ 186 h 199"/>
                <a:gd name="T22" fmla="*/ 104 w 155"/>
                <a:gd name="T23" fmla="*/ 193 h 199"/>
                <a:gd name="T24" fmla="*/ 108 w 155"/>
                <a:gd name="T25" fmla="*/ 196 h 199"/>
                <a:gd name="T26" fmla="*/ 111 w 155"/>
                <a:gd name="T27" fmla="*/ 198 h 199"/>
                <a:gd name="T28" fmla="*/ 113 w 155"/>
                <a:gd name="T29" fmla="*/ 199 h 199"/>
                <a:gd name="T30" fmla="*/ 125 w 155"/>
                <a:gd name="T31" fmla="*/ 199 h 199"/>
                <a:gd name="T32" fmla="*/ 125 w 155"/>
                <a:gd name="T33" fmla="*/ 199 h 199"/>
                <a:gd name="T34" fmla="*/ 124 w 155"/>
                <a:gd name="T35" fmla="*/ 127 h 199"/>
                <a:gd name="T36" fmla="*/ 127 w 155"/>
                <a:gd name="T37" fmla="*/ 121 h 199"/>
                <a:gd name="T38" fmla="*/ 128 w 155"/>
                <a:gd name="T39" fmla="*/ 119 h 199"/>
                <a:gd name="T40" fmla="*/ 132 w 155"/>
                <a:gd name="T41" fmla="*/ 108 h 199"/>
                <a:gd name="T42" fmla="*/ 137 w 155"/>
                <a:gd name="T43" fmla="*/ 99 h 199"/>
                <a:gd name="T44" fmla="*/ 143 w 155"/>
                <a:gd name="T45" fmla="*/ 96 h 199"/>
                <a:gd name="T46" fmla="*/ 151 w 155"/>
                <a:gd name="T47" fmla="*/ 88 h 199"/>
                <a:gd name="T48" fmla="*/ 151 w 155"/>
                <a:gd name="T49" fmla="*/ 78 h 199"/>
                <a:gd name="T50" fmla="*/ 138 w 155"/>
                <a:gd name="T51" fmla="*/ 66 h 199"/>
                <a:gd name="T52" fmla="*/ 138 w 155"/>
                <a:gd name="T53" fmla="*/ 66 h 199"/>
                <a:gd name="T54" fmla="*/ 138 w 155"/>
                <a:gd name="T55" fmla="*/ 0 h 199"/>
                <a:gd name="T56" fmla="*/ 138 w 155"/>
                <a:gd name="T57" fmla="*/ 0 h 199"/>
                <a:gd name="T58" fmla="*/ 60 w 155"/>
                <a:gd name="T59" fmla="*/ 0 h 199"/>
                <a:gd name="T60" fmla="*/ 60 w 155"/>
                <a:gd name="T61" fmla="*/ 0 h 199"/>
                <a:gd name="T62" fmla="*/ 60 w 155"/>
                <a:gd name="T63" fmla="*/ 7 h 199"/>
                <a:gd name="T64" fmla="*/ 59 w 155"/>
                <a:gd name="T65" fmla="*/ 8 h 199"/>
                <a:gd name="T66" fmla="*/ 56 w 155"/>
                <a:gd name="T67" fmla="*/ 13 h 199"/>
                <a:gd name="T68" fmla="*/ 52 w 155"/>
                <a:gd name="T69" fmla="*/ 20 h 199"/>
                <a:gd name="T70" fmla="*/ 51 w 155"/>
                <a:gd name="T71" fmla="*/ 23 h 199"/>
                <a:gd name="T72" fmla="*/ 50 w 155"/>
                <a:gd name="T73" fmla="*/ 25 h 199"/>
                <a:gd name="T74" fmla="*/ 49 w 155"/>
                <a:gd name="T75" fmla="*/ 29 h 199"/>
                <a:gd name="T76" fmla="*/ 48 w 155"/>
                <a:gd name="T77" fmla="*/ 34 h 199"/>
                <a:gd name="T78" fmla="*/ 51 w 155"/>
                <a:gd name="T79" fmla="*/ 38 h 199"/>
                <a:gd name="T80" fmla="*/ 55 w 155"/>
                <a:gd name="T81" fmla="*/ 52 h 199"/>
                <a:gd name="T82" fmla="*/ 50 w 155"/>
                <a:gd name="T83" fmla="*/ 61 h 199"/>
                <a:gd name="T84" fmla="*/ 44 w 155"/>
                <a:gd name="T85" fmla="*/ 69 h 199"/>
                <a:gd name="T86" fmla="*/ 39 w 155"/>
                <a:gd name="T87" fmla="*/ 88 h 199"/>
                <a:gd name="T88" fmla="*/ 48 w 155"/>
                <a:gd name="T89" fmla="*/ 93 h 199"/>
                <a:gd name="T90" fmla="*/ 37 w 155"/>
                <a:gd name="T91" fmla="*/ 98 h 199"/>
                <a:gd name="T92" fmla="*/ 39 w 155"/>
                <a:gd name="T93" fmla="*/ 114 h 199"/>
                <a:gd name="T94" fmla="*/ 42 w 155"/>
                <a:gd name="T95" fmla="*/ 120 h 199"/>
                <a:gd name="T96" fmla="*/ 40 w 155"/>
                <a:gd name="T97" fmla="*/ 128 h 199"/>
                <a:gd name="T98" fmla="*/ 26 w 155"/>
                <a:gd name="T99" fmla="*/ 136 h 199"/>
                <a:gd name="T100" fmla="*/ 12 w 155"/>
                <a:gd name="T101" fmla="*/ 134 h 199"/>
                <a:gd name="T102" fmla="*/ 14 w 155"/>
                <a:gd name="T103" fmla="*/ 141 h 199"/>
                <a:gd name="T104" fmla="*/ 23 w 155"/>
                <a:gd name="T105" fmla="*/ 150 h 199"/>
                <a:gd name="T106" fmla="*/ 27 w 155"/>
                <a:gd name="T107" fmla="*/ 160 h 199"/>
                <a:gd name="T108" fmla="*/ 22 w 155"/>
                <a:gd name="T109" fmla="*/ 157 h 199"/>
                <a:gd name="T110" fmla="*/ 19 w 155"/>
                <a:gd name="T111" fmla="*/ 155 h 199"/>
                <a:gd name="T112" fmla="*/ 9 w 155"/>
                <a:gd name="T113" fmla="*/ 153 h 199"/>
                <a:gd name="T114" fmla="*/ 15 w 155"/>
                <a:gd name="T115" fmla="*/ 170 h 199"/>
                <a:gd name="T116" fmla="*/ 17 w 155"/>
                <a:gd name="T117" fmla="*/ 17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 h="199">
                  <a:moveTo>
                    <a:pt x="17" y="176"/>
                  </a:moveTo>
                  <a:cubicBezTo>
                    <a:pt x="22" y="183"/>
                    <a:pt x="22" y="183"/>
                    <a:pt x="22" y="183"/>
                  </a:cubicBezTo>
                  <a:cubicBezTo>
                    <a:pt x="38" y="183"/>
                    <a:pt x="38" y="183"/>
                    <a:pt x="38" y="183"/>
                  </a:cubicBezTo>
                  <a:cubicBezTo>
                    <a:pt x="38" y="187"/>
                    <a:pt x="38" y="187"/>
                    <a:pt x="38" y="187"/>
                  </a:cubicBezTo>
                  <a:cubicBezTo>
                    <a:pt x="73" y="187"/>
                    <a:pt x="73" y="187"/>
                    <a:pt x="73" y="187"/>
                  </a:cubicBezTo>
                  <a:cubicBezTo>
                    <a:pt x="73" y="184"/>
                    <a:pt x="73" y="184"/>
                    <a:pt x="73" y="184"/>
                  </a:cubicBezTo>
                  <a:cubicBezTo>
                    <a:pt x="86" y="184"/>
                    <a:pt x="86" y="184"/>
                    <a:pt x="86" y="184"/>
                  </a:cubicBezTo>
                  <a:cubicBezTo>
                    <a:pt x="87" y="184"/>
                    <a:pt x="88" y="182"/>
                    <a:pt x="88" y="182"/>
                  </a:cubicBezTo>
                  <a:cubicBezTo>
                    <a:pt x="88" y="181"/>
                    <a:pt x="88" y="181"/>
                    <a:pt x="88" y="181"/>
                  </a:cubicBezTo>
                  <a:cubicBezTo>
                    <a:pt x="90" y="181"/>
                    <a:pt x="96" y="181"/>
                    <a:pt x="97" y="182"/>
                  </a:cubicBezTo>
                  <a:cubicBezTo>
                    <a:pt x="98" y="182"/>
                    <a:pt x="97" y="185"/>
                    <a:pt x="97" y="186"/>
                  </a:cubicBezTo>
                  <a:cubicBezTo>
                    <a:pt x="98" y="189"/>
                    <a:pt x="102" y="191"/>
                    <a:pt x="104" y="193"/>
                  </a:cubicBezTo>
                  <a:cubicBezTo>
                    <a:pt x="105" y="194"/>
                    <a:pt x="107" y="196"/>
                    <a:pt x="108" y="196"/>
                  </a:cubicBezTo>
                  <a:cubicBezTo>
                    <a:pt x="109" y="197"/>
                    <a:pt x="110" y="197"/>
                    <a:pt x="111" y="198"/>
                  </a:cubicBezTo>
                  <a:cubicBezTo>
                    <a:pt x="112" y="198"/>
                    <a:pt x="112" y="199"/>
                    <a:pt x="113" y="199"/>
                  </a:cubicBezTo>
                  <a:cubicBezTo>
                    <a:pt x="125" y="199"/>
                    <a:pt x="125" y="199"/>
                    <a:pt x="125" y="199"/>
                  </a:cubicBezTo>
                  <a:cubicBezTo>
                    <a:pt x="125" y="199"/>
                    <a:pt x="125" y="199"/>
                    <a:pt x="125" y="199"/>
                  </a:cubicBezTo>
                  <a:cubicBezTo>
                    <a:pt x="124" y="127"/>
                    <a:pt x="124" y="127"/>
                    <a:pt x="124" y="127"/>
                  </a:cubicBezTo>
                  <a:cubicBezTo>
                    <a:pt x="125" y="125"/>
                    <a:pt x="127" y="122"/>
                    <a:pt x="127" y="121"/>
                  </a:cubicBezTo>
                  <a:cubicBezTo>
                    <a:pt x="127" y="121"/>
                    <a:pt x="128" y="120"/>
                    <a:pt x="128" y="119"/>
                  </a:cubicBezTo>
                  <a:cubicBezTo>
                    <a:pt x="130" y="118"/>
                    <a:pt x="132" y="110"/>
                    <a:pt x="132" y="108"/>
                  </a:cubicBezTo>
                  <a:cubicBezTo>
                    <a:pt x="132" y="104"/>
                    <a:pt x="134" y="100"/>
                    <a:pt x="137" y="99"/>
                  </a:cubicBezTo>
                  <a:cubicBezTo>
                    <a:pt x="139" y="98"/>
                    <a:pt x="142" y="97"/>
                    <a:pt x="143" y="96"/>
                  </a:cubicBezTo>
                  <a:cubicBezTo>
                    <a:pt x="146" y="93"/>
                    <a:pt x="148" y="91"/>
                    <a:pt x="151" y="88"/>
                  </a:cubicBezTo>
                  <a:cubicBezTo>
                    <a:pt x="155" y="84"/>
                    <a:pt x="153" y="82"/>
                    <a:pt x="151" y="78"/>
                  </a:cubicBezTo>
                  <a:cubicBezTo>
                    <a:pt x="146" y="76"/>
                    <a:pt x="142" y="68"/>
                    <a:pt x="138" y="66"/>
                  </a:cubicBezTo>
                  <a:cubicBezTo>
                    <a:pt x="138" y="66"/>
                    <a:pt x="138" y="66"/>
                    <a:pt x="138" y="66"/>
                  </a:cubicBezTo>
                  <a:cubicBezTo>
                    <a:pt x="138" y="0"/>
                    <a:pt x="138" y="0"/>
                    <a:pt x="138" y="0"/>
                  </a:cubicBezTo>
                  <a:cubicBezTo>
                    <a:pt x="138" y="0"/>
                    <a:pt x="138" y="0"/>
                    <a:pt x="138" y="0"/>
                  </a:cubicBezTo>
                  <a:cubicBezTo>
                    <a:pt x="60" y="0"/>
                    <a:pt x="60" y="0"/>
                    <a:pt x="60" y="0"/>
                  </a:cubicBezTo>
                  <a:cubicBezTo>
                    <a:pt x="60" y="0"/>
                    <a:pt x="60" y="0"/>
                    <a:pt x="60" y="0"/>
                  </a:cubicBezTo>
                  <a:cubicBezTo>
                    <a:pt x="60" y="7"/>
                    <a:pt x="60" y="7"/>
                    <a:pt x="60" y="7"/>
                  </a:cubicBezTo>
                  <a:cubicBezTo>
                    <a:pt x="60" y="8"/>
                    <a:pt x="59" y="8"/>
                    <a:pt x="59" y="8"/>
                  </a:cubicBezTo>
                  <a:cubicBezTo>
                    <a:pt x="58" y="10"/>
                    <a:pt x="57" y="12"/>
                    <a:pt x="56" y="13"/>
                  </a:cubicBezTo>
                  <a:cubicBezTo>
                    <a:pt x="55" y="16"/>
                    <a:pt x="53" y="18"/>
                    <a:pt x="52" y="20"/>
                  </a:cubicBezTo>
                  <a:cubicBezTo>
                    <a:pt x="52" y="21"/>
                    <a:pt x="51" y="22"/>
                    <a:pt x="51" y="23"/>
                  </a:cubicBezTo>
                  <a:cubicBezTo>
                    <a:pt x="50" y="23"/>
                    <a:pt x="50" y="25"/>
                    <a:pt x="50" y="25"/>
                  </a:cubicBezTo>
                  <a:cubicBezTo>
                    <a:pt x="50" y="27"/>
                    <a:pt x="49" y="28"/>
                    <a:pt x="49" y="29"/>
                  </a:cubicBezTo>
                  <a:cubicBezTo>
                    <a:pt x="49" y="31"/>
                    <a:pt x="48" y="32"/>
                    <a:pt x="48" y="34"/>
                  </a:cubicBezTo>
                  <a:cubicBezTo>
                    <a:pt x="49" y="35"/>
                    <a:pt x="50" y="37"/>
                    <a:pt x="51" y="38"/>
                  </a:cubicBezTo>
                  <a:cubicBezTo>
                    <a:pt x="52" y="43"/>
                    <a:pt x="51" y="47"/>
                    <a:pt x="55" y="52"/>
                  </a:cubicBezTo>
                  <a:cubicBezTo>
                    <a:pt x="62" y="60"/>
                    <a:pt x="56" y="60"/>
                    <a:pt x="50" y="61"/>
                  </a:cubicBezTo>
                  <a:cubicBezTo>
                    <a:pt x="49" y="64"/>
                    <a:pt x="46" y="67"/>
                    <a:pt x="44" y="69"/>
                  </a:cubicBezTo>
                  <a:cubicBezTo>
                    <a:pt x="43" y="71"/>
                    <a:pt x="37" y="87"/>
                    <a:pt x="39" y="88"/>
                  </a:cubicBezTo>
                  <a:cubicBezTo>
                    <a:pt x="41" y="89"/>
                    <a:pt x="50" y="87"/>
                    <a:pt x="48" y="93"/>
                  </a:cubicBezTo>
                  <a:cubicBezTo>
                    <a:pt x="48" y="94"/>
                    <a:pt x="39" y="97"/>
                    <a:pt x="37" y="98"/>
                  </a:cubicBezTo>
                  <a:cubicBezTo>
                    <a:pt x="31" y="102"/>
                    <a:pt x="35" y="110"/>
                    <a:pt x="39" y="114"/>
                  </a:cubicBezTo>
                  <a:cubicBezTo>
                    <a:pt x="40" y="115"/>
                    <a:pt x="45" y="120"/>
                    <a:pt x="42" y="120"/>
                  </a:cubicBezTo>
                  <a:cubicBezTo>
                    <a:pt x="32" y="123"/>
                    <a:pt x="36" y="122"/>
                    <a:pt x="40" y="128"/>
                  </a:cubicBezTo>
                  <a:cubicBezTo>
                    <a:pt x="44" y="135"/>
                    <a:pt x="30" y="138"/>
                    <a:pt x="26" y="136"/>
                  </a:cubicBezTo>
                  <a:cubicBezTo>
                    <a:pt x="22" y="135"/>
                    <a:pt x="17" y="134"/>
                    <a:pt x="12" y="134"/>
                  </a:cubicBezTo>
                  <a:cubicBezTo>
                    <a:pt x="3" y="134"/>
                    <a:pt x="13" y="140"/>
                    <a:pt x="14" y="141"/>
                  </a:cubicBezTo>
                  <a:cubicBezTo>
                    <a:pt x="17" y="144"/>
                    <a:pt x="20" y="148"/>
                    <a:pt x="23" y="150"/>
                  </a:cubicBezTo>
                  <a:cubicBezTo>
                    <a:pt x="25" y="153"/>
                    <a:pt x="27" y="156"/>
                    <a:pt x="27" y="160"/>
                  </a:cubicBezTo>
                  <a:cubicBezTo>
                    <a:pt x="25" y="161"/>
                    <a:pt x="23" y="158"/>
                    <a:pt x="22" y="157"/>
                  </a:cubicBezTo>
                  <a:cubicBezTo>
                    <a:pt x="21" y="156"/>
                    <a:pt x="20" y="155"/>
                    <a:pt x="19" y="155"/>
                  </a:cubicBezTo>
                  <a:cubicBezTo>
                    <a:pt x="15" y="154"/>
                    <a:pt x="12" y="154"/>
                    <a:pt x="9" y="153"/>
                  </a:cubicBezTo>
                  <a:cubicBezTo>
                    <a:pt x="0" y="151"/>
                    <a:pt x="14" y="168"/>
                    <a:pt x="15" y="170"/>
                  </a:cubicBezTo>
                  <a:cubicBezTo>
                    <a:pt x="17" y="176"/>
                    <a:pt x="17" y="176"/>
                    <a:pt x="17" y="17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07" name="HENRY"/>
            <p:cNvSpPr>
              <a:spLocks/>
            </p:cNvSpPr>
            <p:nvPr/>
          </p:nvSpPr>
          <p:spPr bwMode="auto">
            <a:xfrm>
              <a:off x="3446650" y="2341563"/>
              <a:ext cx="403038" cy="408046"/>
            </a:xfrm>
            <a:custGeom>
              <a:avLst/>
              <a:gdLst/>
              <a:ahLst/>
              <a:cxnLst/>
              <a:rect l="l" t="t" r="r" b="b"/>
              <a:pathLst>
                <a:path w="403038" h="408046">
                  <a:moveTo>
                    <a:pt x="55861" y="0"/>
                  </a:moveTo>
                  <a:cubicBezTo>
                    <a:pt x="91529" y="0"/>
                    <a:pt x="91529" y="0"/>
                    <a:pt x="91529" y="0"/>
                  </a:cubicBezTo>
                  <a:cubicBezTo>
                    <a:pt x="91529" y="21431"/>
                    <a:pt x="91529" y="21431"/>
                    <a:pt x="91529" y="21431"/>
                  </a:cubicBezTo>
                  <a:lnTo>
                    <a:pt x="108175" y="21431"/>
                  </a:lnTo>
                  <a:cubicBezTo>
                    <a:pt x="110553" y="21431"/>
                    <a:pt x="110553" y="21431"/>
                    <a:pt x="110553" y="21431"/>
                  </a:cubicBezTo>
                  <a:lnTo>
                    <a:pt x="110553" y="4763"/>
                  </a:lnTo>
                  <a:cubicBezTo>
                    <a:pt x="110553" y="2381"/>
                    <a:pt x="110553" y="2381"/>
                    <a:pt x="110553" y="2381"/>
                  </a:cubicBezTo>
                  <a:cubicBezTo>
                    <a:pt x="150978" y="2381"/>
                    <a:pt x="150978" y="2381"/>
                    <a:pt x="150978" y="2381"/>
                  </a:cubicBezTo>
                  <a:cubicBezTo>
                    <a:pt x="150978" y="14288"/>
                    <a:pt x="158111" y="28575"/>
                    <a:pt x="165245" y="38100"/>
                  </a:cubicBezTo>
                  <a:cubicBezTo>
                    <a:pt x="170001" y="45244"/>
                    <a:pt x="189025" y="64294"/>
                    <a:pt x="189025" y="71438"/>
                  </a:cubicBezTo>
                  <a:cubicBezTo>
                    <a:pt x="196158" y="76200"/>
                    <a:pt x="196158" y="88106"/>
                    <a:pt x="203292" y="92869"/>
                  </a:cubicBezTo>
                  <a:cubicBezTo>
                    <a:pt x="212804" y="100013"/>
                    <a:pt x="231827" y="90488"/>
                    <a:pt x="243717" y="100013"/>
                  </a:cubicBezTo>
                  <a:cubicBezTo>
                    <a:pt x="248473" y="102394"/>
                    <a:pt x="253229" y="107156"/>
                    <a:pt x="255607" y="111919"/>
                  </a:cubicBezTo>
                  <a:cubicBezTo>
                    <a:pt x="260362" y="114300"/>
                    <a:pt x="265118" y="123825"/>
                    <a:pt x="269874" y="126206"/>
                  </a:cubicBezTo>
                  <a:lnTo>
                    <a:pt x="284439" y="140792"/>
                  </a:lnTo>
                  <a:cubicBezTo>
                    <a:pt x="286520" y="142875"/>
                    <a:pt x="286520" y="142875"/>
                    <a:pt x="286520" y="142875"/>
                  </a:cubicBezTo>
                  <a:cubicBezTo>
                    <a:pt x="286520" y="150019"/>
                    <a:pt x="288898" y="159544"/>
                    <a:pt x="293653" y="164306"/>
                  </a:cubicBezTo>
                  <a:cubicBezTo>
                    <a:pt x="298409" y="169069"/>
                    <a:pt x="303165" y="171450"/>
                    <a:pt x="307921" y="176213"/>
                  </a:cubicBezTo>
                  <a:cubicBezTo>
                    <a:pt x="312677" y="176213"/>
                    <a:pt x="317433" y="180975"/>
                    <a:pt x="324567" y="180975"/>
                  </a:cubicBezTo>
                  <a:cubicBezTo>
                    <a:pt x="334078" y="180975"/>
                    <a:pt x="341212" y="183356"/>
                    <a:pt x="350724" y="185738"/>
                  </a:cubicBezTo>
                  <a:cubicBezTo>
                    <a:pt x="360235" y="188119"/>
                    <a:pt x="376881" y="185738"/>
                    <a:pt x="381637" y="195263"/>
                  </a:cubicBezTo>
                  <a:lnTo>
                    <a:pt x="388771" y="209550"/>
                  </a:lnTo>
                  <a:cubicBezTo>
                    <a:pt x="393526" y="214313"/>
                    <a:pt x="398282" y="219075"/>
                    <a:pt x="400660" y="226219"/>
                  </a:cubicBezTo>
                  <a:lnTo>
                    <a:pt x="402741" y="238720"/>
                  </a:lnTo>
                  <a:cubicBezTo>
                    <a:pt x="403038" y="240506"/>
                    <a:pt x="403038" y="240506"/>
                    <a:pt x="403038" y="240506"/>
                  </a:cubicBezTo>
                  <a:cubicBezTo>
                    <a:pt x="388771" y="254794"/>
                    <a:pt x="376881" y="269081"/>
                    <a:pt x="362613" y="285750"/>
                  </a:cubicBezTo>
                  <a:cubicBezTo>
                    <a:pt x="348346" y="304800"/>
                    <a:pt x="338834" y="330994"/>
                    <a:pt x="312677" y="338138"/>
                  </a:cubicBezTo>
                  <a:cubicBezTo>
                    <a:pt x="298409" y="340519"/>
                    <a:pt x="303165" y="354806"/>
                    <a:pt x="296031" y="364331"/>
                  </a:cubicBezTo>
                  <a:cubicBezTo>
                    <a:pt x="288898" y="376238"/>
                    <a:pt x="277008" y="378619"/>
                    <a:pt x="272252" y="390525"/>
                  </a:cubicBezTo>
                  <a:cubicBezTo>
                    <a:pt x="267496" y="392906"/>
                    <a:pt x="260362" y="400050"/>
                    <a:pt x="253229" y="402431"/>
                  </a:cubicBezTo>
                  <a:lnTo>
                    <a:pt x="242015" y="408046"/>
                  </a:lnTo>
                  <a:lnTo>
                    <a:pt x="0" y="245235"/>
                  </a:lnTo>
                  <a:cubicBezTo>
                    <a:pt x="377" y="245265"/>
                    <a:pt x="766" y="245269"/>
                    <a:pt x="1168" y="245269"/>
                  </a:cubicBezTo>
                  <a:cubicBezTo>
                    <a:pt x="3546" y="245269"/>
                    <a:pt x="5924" y="245269"/>
                    <a:pt x="8302" y="247650"/>
                  </a:cubicBezTo>
                  <a:lnTo>
                    <a:pt x="13058" y="252413"/>
                  </a:lnTo>
                  <a:cubicBezTo>
                    <a:pt x="13058" y="254794"/>
                    <a:pt x="24947" y="259556"/>
                    <a:pt x="27325" y="259556"/>
                  </a:cubicBezTo>
                  <a:cubicBezTo>
                    <a:pt x="34459" y="257175"/>
                    <a:pt x="36837" y="247650"/>
                    <a:pt x="43971" y="242888"/>
                  </a:cubicBezTo>
                  <a:cubicBezTo>
                    <a:pt x="43971" y="192881"/>
                    <a:pt x="43971" y="192881"/>
                    <a:pt x="43971" y="192881"/>
                  </a:cubicBezTo>
                  <a:lnTo>
                    <a:pt x="52294" y="192881"/>
                  </a:lnTo>
                  <a:cubicBezTo>
                    <a:pt x="53483" y="192881"/>
                    <a:pt x="53483" y="192881"/>
                    <a:pt x="53483" y="192881"/>
                  </a:cubicBezTo>
                  <a:cubicBezTo>
                    <a:pt x="53483" y="119063"/>
                    <a:pt x="53483" y="119063"/>
                    <a:pt x="53483" y="119063"/>
                  </a:cubicBezTo>
                  <a:lnTo>
                    <a:pt x="68047" y="119063"/>
                  </a:lnTo>
                  <a:cubicBezTo>
                    <a:pt x="70128" y="119063"/>
                    <a:pt x="70128" y="119063"/>
                    <a:pt x="70128" y="119063"/>
                  </a:cubicBezTo>
                  <a:cubicBezTo>
                    <a:pt x="70128" y="80963"/>
                    <a:pt x="70128" y="80963"/>
                    <a:pt x="70128" y="80963"/>
                  </a:cubicBezTo>
                  <a:cubicBezTo>
                    <a:pt x="74884" y="73819"/>
                    <a:pt x="77262" y="73819"/>
                    <a:pt x="82018" y="71438"/>
                  </a:cubicBezTo>
                  <a:cubicBezTo>
                    <a:pt x="84396" y="71438"/>
                    <a:pt x="89152" y="64294"/>
                    <a:pt x="89152" y="61913"/>
                  </a:cubicBezTo>
                  <a:cubicBezTo>
                    <a:pt x="89152" y="59527"/>
                    <a:pt x="89152" y="59431"/>
                    <a:pt x="89152" y="57150"/>
                  </a:cubicBezTo>
                  <a:cubicBezTo>
                    <a:pt x="86774" y="54758"/>
                    <a:pt x="86768" y="52388"/>
                    <a:pt x="84396" y="52388"/>
                  </a:cubicBezTo>
                  <a:cubicBezTo>
                    <a:pt x="84396" y="47625"/>
                    <a:pt x="74884" y="50006"/>
                    <a:pt x="74884" y="42863"/>
                  </a:cubicBezTo>
                  <a:cubicBezTo>
                    <a:pt x="72506" y="40481"/>
                    <a:pt x="74884" y="35719"/>
                    <a:pt x="72506" y="33338"/>
                  </a:cubicBezTo>
                  <a:lnTo>
                    <a:pt x="72506" y="23813"/>
                  </a:lnTo>
                  <a:lnTo>
                    <a:pt x="65372" y="19050"/>
                  </a:lnTo>
                  <a:cubicBezTo>
                    <a:pt x="65372" y="19046"/>
                    <a:pt x="65372" y="18949"/>
                    <a:pt x="65372" y="16669"/>
                  </a:cubicBezTo>
                  <a:lnTo>
                    <a:pt x="58238" y="11906"/>
                  </a:lnTo>
                  <a:cubicBezTo>
                    <a:pt x="55861" y="10716"/>
                    <a:pt x="55861" y="10716"/>
                    <a:pt x="55861" y="9525"/>
                  </a:cubicBezTo>
                  <a:lnTo>
                    <a:pt x="55861" y="1191"/>
                  </a:lnTo>
                  <a:cubicBezTo>
                    <a:pt x="55861" y="0"/>
                    <a:pt x="55861" y="0"/>
                    <a:pt x="55861"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08" name="HART"/>
            <p:cNvSpPr>
              <a:spLocks/>
            </p:cNvSpPr>
            <p:nvPr/>
          </p:nvSpPr>
          <p:spPr bwMode="auto">
            <a:xfrm>
              <a:off x="4645025" y="1355725"/>
              <a:ext cx="333375" cy="319834"/>
            </a:xfrm>
            <a:custGeom>
              <a:avLst/>
              <a:gdLst>
                <a:gd name="T0" fmla="*/ 140 w 140"/>
                <a:gd name="T1" fmla="*/ 100 h 136"/>
                <a:gd name="T2" fmla="*/ 105 w 140"/>
                <a:gd name="T3" fmla="*/ 111 h 136"/>
                <a:gd name="T4" fmla="*/ 99 w 140"/>
                <a:gd name="T5" fmla="*/ 114 h 136"/>
                <a:gd name="T6" fmla="*/ 91 w 140"/>
                <a:gd name="T7" fmla="*/ 117 h 136"/>
                <a:gd name="T8" fmla="*/ 75 w 140"/>
                <a:gd name="T9" fmla="*/ 127 h 136"/>
                <a:gd name="T10" fmla="*/ 63 w 140"/>
                <a:gd name="T11" fmla="*/ 134 h 136"/>
                <a:gd name="T12" fmla="*/ 47 w 140"/>
                <a:gd name="T13" fmla="*/ 126 h 136"/>
                <a:gd name="T14" fmla="*/ 28 w 140"/>
                <a:gd name="T15" fmla="*/ 128 h 136"/>
                <a:gd name="T16" fmla="*/ 19 w 140"/>
                <a:gd name="T17" fmla="*/ 132 h 136"/>
                <a:gd name="T18" fmla="*/ 19 w 140"/>
                <a:gd name="T19" fmla="*/ 132 h 136"/>
                <a:gd name="T20" fmla="*/ 0 w 140"/>
                <a:gd name="T21" fmla="*/ 109 h 136"/>
                <a:gd name="T22" fmla="*/ 0 w 140"/>
                <a:gd name="T23" fmla="*/ 109 h 136"/>
                <a:gd name="T24" fmla="*/ 5 w 140"/>
                <a:gd name="T25" fmla="*/ 100 h 136"/>
                <a:gd name="T26" fmla="*/ 9 w 140"/>
                <a:gd name="T27" fmla="*/ 85 h 136"/>
                <a:gd name="T28" fmla="*/ 11 w 140"/>
                <a:gd name="T29" fmla="*/ 69 h 136"/>
                <a:gd name="T30" fmla="*/ 11 w 140"/>
                <a:gd name="T31" fmla="*/ 69 h 136"/>
                <a:gd name="T32" fmla="*/ 7 w 140"/>
                <a:gd name="T33" fmla="*/ 68 h 136"/>
                <a:gd name="T34" fmla="*/ 7 w 140"/>
                <a:gd name="T35" fmla="*/ 49 h 136"/>
                <a:gd name="T36" fmla="*/ 15 w 140"/>
                <a:gd name="T37" fmla="*/ 26 h 136"/>
                <a:gd name="T38" fmla="*/ 21 w 140"/>
                <a:gd name="T39" fmla="*/ 12 h 136"/>
                <a:gd name="T40" fmla="*/ 28 w 140"/>
                <a:gd name="T41" fmla="*/ 0 h 136"/>
                <a:gd name="T42" fmla="*/ 28 w 140"/>
                <a:gd name="T43" fmla="*/ 0 h 136"/>
                <a:gd name="T44" fmla="*/ 49 w 140"/>
                <a:gd name="T45" fmla="*/ 8 h 136"/>
                <a:gd name="T46" fmla="*/ 70 w 140"/>
                <a:gd name="T47" fmla="*/ 6 h 136"/>
                <a:gd name="T48" fmla="*/ 91 w 140"/>
                <a:gd name="T49" fmla="*/ 7 h 136"/>
                <a:gd name="T50" fmla="*/ 108 w 140"/>
                <a:gd name="T51" fmla="*/ 29 h 136"/>
                <a:gd name="T52" fmla="*/ 122 w 140"/>
                <a:gd name="T53" fmla="*/ 69 h 136"/>
                <a:gd name="T54" fmla="*/ 137 w 140"/>
                <a:gd name="T55" fmla="*/ 97 h 136"/>
                <a:gd name="T56" fmla="*/ 140 w 140"/>
                <a:gd name="T57" fmla="*/ 100 h 136"/>
                <a:gd name="connsiteX0" fmla="*/ 10000 w 10000"/>
                <a:gd name="connsiteY0" fmla="*/ 7353 h 9876"/>
                <a:gd name="connsiteX1" fmla="*/ 7500 w 10000"/>
                <a:gd name="connsiteY1" fmla="*/ 8162 h 9876"/>
                <a:gd name="connsiteX2" fmla="*/ 7071 w 10000"/>
                <a:gd name="connsiteY2" fmla="*/ 8382 h 9876"/>
                <a:gd name="connsiteX3" fmla="*/ 6500 w 10000"/>
                <a:gd name="connsiteY3" fmla="*/ 8603 h 9876"/>
                <a:gd name="connsiteX4" fmla="*/ 5357 w 10000"/>
                <a:gd name="connsiteY4" fmla="*/ 9338 h 9876"/>
                <a:gd name="connsiteX5" fmla="*/ 4500 w 10000"/>
                <a:gd name="connsiteY5" fmla="*/ 9853 h 9876"/>
                <a:gd name="connsiteX6" fmla="*/ 3357 w 10000"/>
                <a:gd name="connsiteY6" fmla="*/ 9265 h 9876"/>
                <a:gd name="connsiteX7" fmla="*/ 2000 w 10000"/>
                <a:gd name="connsiteY7" fmla="*/ 9412 h 9876"/>
                <a:gd name="connsiteX8" fmla="*/ 1357 w 10000"/>
                <a:gd name="connsiteY8" fmla="*/ 9706 h 9876"/>
                <a:gd name="connsiteX9" fmla="*/ 1357 w 10000"/>
                <a:gd name="connsiteY9" fmla="*/ 9706 h 9876"/>
                <a:gd name="connsiteX10" fmla="*/ 0 w 10000"/>
                <a:gd name="connsiteY10" fmla="*/ 8015 h 9876"/>
                <a:gd name="connsiteX11" fmla="*/ 0 w 10000"/>
                <a:gd name="connsiteY11" fmla="*/ 8015 h 9876"/>
                <a:gd name="connsiteX12" fmla="*/ 357 w 10000"/>
                <a:gd name="connsiteY12" fmla="*/ 7353 h 9876"/>
                <a:gd name="connsiteX13" fmla="*/ 643 w 10000"/>
                <a:gd name="connsiteY13" fmla="*/ 6250 h 9876"/>
                <a:gd name="connsiteX14" fmla="*/ 786 w 10000"/>
                <a:gd name="connsiteY14" fmla="*/ 5074 h 9876"/>
                <a:gd name="connsiteX15" fmla="*/ 786 w 10000"/>
                <a:gd name="connsiteY15" fmla="*/ 5074 h 9876"/>
                <a:gd name="connsiteX16" fmla="*/ 500 w 10000"/>
                <a:gd name="connsiteY16" fmla="*/ 5000 h 9876"/>
                <a:gd name="connsiteX17" fmla="*/ 500 w 10000"/>
                <a:gd name="connsiteY17" fmla="*/ 3603 h 9876"/>
                <a:gd name="connsiteX18" fmla="*/ 1071 w 10000"/>
                <a:gd name="connsiteY18" fmla="*/ 1912 h 9876"/>
                <a:gd name="connsiteX19" fmla="*/ 1500 w 10000"/>
                <a:gd name="connsiteY19" fmla="*/ 882 h 9876"/>
                <a:gd name="connsiteX20" fmla="*/ 2000 w 10000"/>
                <a:gd name="connsiteY20" fmla="*/ 0 h 9876"/>
                <a:gd name="connsiteX21" fmla="*/ 2000 w 10000"/>
                <a:gd name="connsiteY21" fmla="*/ 0 h 9876"/>
                <a:gd name="connsiteX22" fmla="*/ 3500 w 10000"/>
                <a:gd name="connsiteY22" fmla="*/ 588 h 9876"/>
                <a:gd name="connsiteX23" fmla="*/ 5000 w 10000"/>
                <a:gd name="connsiteY23" fmla="*/ 441 h 9876"/>
                <a:gd name="connsiteX24" fmla="*/ 6500 w 10000"/>
                <a:gd name="connsiteY24" fmla="*/ 515 h 9876"/>
                <a:gd name="connsiteX25" fmla="*/ 8285 w 10000"/>
                <a:gd name="connsiteY25" fmla="*/ 2279 h 9876"/>
                <a:gd name="connsiteX26" fmla="*/ 8714 w 10000"/>
                <a:gd name="connsiteY26" fmla="*/ 5074 h 9876"/>
                <a:gd name="connsiteX27" fmla="*/ 9786 w 10000"/>
                <a:gd name="connsiteY27" fmla="*/ 7132 h 9876"/>
                <a:gd name="connsiteX28" fmla="*/ 10000 w 10000"/>
                <a:gd name="connsiteY28" fmla="*/ 7353 h 9876"/>
                <a:gd name="connsiteX0" fmla="*/ 10000 w 10000"/>
                <a:gd name="connsiteY0" fmla="*/ 7445 h 10000"/>
                <a:gd name="connsiteX1" fmla="*/ 7500 w 10000"/>
                <a:gd name="connsiteY1" fmla="*/ 8264 h 10000"/>
                <a:gd name="connsiteX2" fmla="*/ 7071 w 10000"/>
                <a:gd name="connsiteY2" fmla="*/ 8487 h 10000"/>
                <a:gd name="connsiteX3" fmla="*/ 6500 w 10000"/>
                <a:gd name="connsiteY3" fmla="*/ 8711 h 10000"/>
                <a:gd name="connsiteX4" fmla="*/ 5357 w 10000"/>
                <a:gd name="connsiteY4" fmla="*/ 9455 h 10000"/>
                <a:gd name="connsiteX5" fmla="*/ 4500 w 10000"/>
                <a:gd name="connsiteY5" fmla="*/ 9977 h 10000"/>
                <a:gd name="connsiteX6" fmla="*/ 3357 w 10000"/>
                <a:gd name="connsiteY6" fmla="*/ 9381 h 10000"/>
                <a:gd name="connsiteX7" fmla="*/ 2000 w 10000"/>
                <a:gd name="connsiteY7" fmla="*/ 9530 h 10000"/>
                <a:gd name="connsiteX8" fmla="*/ 1357 w 10000"/>
                <a:gd name="connsiteY8" fmla="*/ 9828 h 10000"/>
                <a:gd name="connsiteX9" fmla="*/ 1357 w 10000"/>
                <a:gd name="connsiteY9" fmla="*/ 9828 h 10000"/>
                <a:gd name="connsiteX10" fmla="*/ 0 w 10000"/>
                <a:gd name="connsiteY10" fmla="*/ 8116 h 10000"/>
                <a:gd name="connsiteX11" fmla="*/ 0 w 10000"/>
                <a:gd name="connsiteY11" fmla="*/ 8116 h 10000"/>
                <a:gd name="connsiteX12" fmla="*/ 357 w 10000"/>
                <a:gd name="connsiteY12" fmla="*/ 7445 h 10000"/>
                <a:gd name="connsiteX13" fmla="*/ 643 w 10000"/>
                <a:gd name="connsiteY13" fmla="*/ 6328 h 10000"/>
                <a:gd name="connsiteX14" fmla="*/ 786 w 10000"/>
                <a:gd name="connsiteY14" fmla="*/ 5138 h 10000"/>
                <a:gd name="connsiteX15" fmla="*/ 786 w 10000"/>
                <a:gd name="connsiteY15" fmla="*/ 5138 h 10000"/>
                <a:gd name="connsiteX16" fmla="*/ 500 w 10000"/>
                <a:gd name="connsiteY16" fmla="*/ 5063 h 10000"/>
                <a:gd name="connsiteX17" fmla="*/ 500 w 10000"/>
                <a:gd name="connsiteY17" fmla="*/ 3648 h 10000"/>
                <a:gd name="connsiteX18" fmla="*/ 1071 w 10000"/>
                <a:gd name="connsiteY18" fmla="*/ 1936 h 10000"/>
                <a:gd name="connsiteX19" fmla="*/ 1500 w 10000"/>
                <a:gd name="connsiteY19" fmla="*/ 893 h 10000"/>
                <a:gd name="connsiteX20" fmla="*/ 2000 w 10000"/>
                <a:gd name="connsiteY20" fmla="*/ 0 h 10000"/>
                <a:gd name="connsiteX21" fmla="*/ 2000 w 10000"/>
                <a:gd name="connsiteY21" fmla="*/ 0 h 10000"/>
                <a:gd name="connsiteX22" fmla="*/ 3500 w 10000"/>
                <a:gd name="connsiteY22" fmla="*/ 595 h 10000"/>
                <a:gd name="connsiteX23" fmla="*/ 5000 w 10000"/>
                <a:gd name="connsiteY23" fmla="*/ 447 h 10000"/>
                <a:gd name="connsiteX24" fmla="*/ 6500 w 10000"/>
                <a:gd name="connsiteY24" fmla="*/ 521 h 10000"/>
                <a:gd name="connsiteX25" fmla="*/ 8285 w 10000"/>
                <a:gd name="connsiteY25" fmla="*/ 2308 h 10000"/>
                <a:gd name="connsiteX26" fmla="*/ 9285 w 10000"/>
                <a:gd name="connsiteY26" fmla="*/ 4840 h 10000"/>
                <a:gd name="connsiteX27" fmla="*/ 9786 w 10000"/>
                <a:gd name="connsiteY27" fmla="*/ 7222 h 10000"/>
                <a:gd name="connsiteX28" fmla="*/ 10000 w 10000"/>
                <a:gd name="connsiteY28" fmla="*/ 744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00" h="10000">
                  <a:moveTo>
                    <a:pt x="10000" y="7445"/>
                  </a:moveTo>
                  <a:lnTo>
                    <a:pt x="7500" y="8264"/>
                  </a:lnTo>
                  <a:cubicBezTo>
                    <a:pt x="7429" y="8413"/>
                    <a:pt x="7286" y="8487"/>
                    <a:pt x="7071" y="8487"/>
                  </a:cubicBezTo>
                  <a:cubicBezTo>
                    <a:pt x="6929" y="8636"/>
                    <a:pt x="6714" y="8562"/>
                    <a:pt x="6500" y="8711"/>
                  </a:cubicBezTo>
                  <a:cubicBezTo>
                    <a:pt x="6071" y="8935"/>
                    <a:pt x="5786" y="9158"/>
                    <a:pt x="5357" y="9455"/>
                  </a:cubicBezTo>
                  <a:cubicBezTo>
                    <a:pt x="5143" y="9604"/>
                    <a:pt x="4786" y="9828"/>
                    <a:pt x="4500" y="9977"/>
                  </a:cubicBezTo>
                  <a:cubicBezTo>
                    <a:pt x="4143" y="10126"/>
                    <a:pt x="3714" y="9530"/>
                    <a:pt x="3357" y="9381"/>
                  </a:cubicBezTo>
                  <a:cubicBezTo>
                    <a:pt x="3143" y="9232"/>
                    <a:pt x="2286" y="9455"/>
                    <a:pt x="2000" y="9530"/>
                  </a:cubicBezTo>
                  <a:lnTo>
                    <a:pt x="1357" y="9828"/>
                  </a:lnTo>
                  <a:lnTo>
                    <a:pt x="1357" y="9828"/>
                  </a:lnTo>
                  <a:lnTo>
                    <a:pt x="0" y="8116"/>
                  </a:lnTo>
                  <a:lnTo>
                    <a:pt x="0" y="8116"/>
                  </a:lnTo>
                  <a:lnTo>
                    <a:pt x="357" y="7445"/>
                  </a:lnTo>
                  <a:cubicBezTo>
                    <a:pt x="500" y="7073"/>
                    <a:pt x="643" y="6775"/>
                    <a:pt x="643" y="6328"/>
                  </a:cubicBezTo>
                  <a:cubicBezTo>
                    <a:pt x="643" y="5956"/>
                    <a:pt x="857" y="5509"/>
                    <a:pt x="786" y="5138"/>
                  </a:cubicBezTo>
                  <a:lnTo>
                    <a:pt x="786" y="5138"/>
                  </a:lnTo>
                  <a:cubicBezTo>
                    <a:pt x="643" y="5138"/>
                    <a:pt x="571" y="5063"/>
                    <a:pt x="500" y="5063"/>
                  </a:cubicBezTo>
                  <a:cubicBezTo>
                    <a:pt x="214" y="4690"/>
                    <a:pt x="429" y="4095"/>
                    <a:pt x="500" y="3648"/>
                  </a:cubicBezTo>
                  <a:cubicBezTo>
                    <a:pt x="643" y="3053"/>
                    <a:pt x="857" y="2456"/>
                    <a:pt x="1071" y="1936"/>
                  </a:cubicBezTo>
                  <a:cubicBezTo>
                    <a:pt x="1214" y="1563"/>
                    <a:pt x="1429" y="1266"/>
                    <a:pt x="1500" y="893"/>
                  </a:cubicBezTo>
                  <a:lnTo>
                    <a:pt x="2000" y="0"/>
                  </a:lnTo>
                  <a:lnTo>
                    <a:pt x="2000" y="0"/>
                  </a:lnTo>
                  <a:cubicBezTo>
                    <a:pt x="2500" y="373"/>
                    <a:pt x="3143" y="744"/>
                    <a:pt x="3500" y="595"/>
                  </a:cubicBezTo>
                  <a:cubicBezTo>
                    <a:pt x="4000" y="447"/>
                    <a:pt x="4500" y="670"/>
                    <a:pt x="5000" y="447"/>
                  </a:cubicBezTo>
                  <a:cubicBezTo>
                    <a:pt x="5357" y="373"/>
                    <a:pt x="6143" y="224"/>
                    <a:pt x="6500" y="521"/>
                  </a:cubicBezTo>
                  <a:cubicBezTo>
                    <a:pt x="7000" y="670"/>
                    <a:pt x="8071" y="1861"/>
                    <a:pt x="8285" y="2308"/>
                  </a:cubicBezTo>
                  <a:cubicBezTo>
                    <a:pt x="8857" y="3202"/>
                    <a:pt x="8642" y="3946"/>
                    <a:pt x="9285" y="4840"/>
                  </a:cubicBezTo>
                  <a:cubicBezTo>
                    <a:pt x="9785" y="5584"/>
                    <a:pt x="9643" y="6254"/>
                    <a:pt x="9786" y="7222"/>
                  </a:cubicBezTo>
                  <a:lnTo>
                    <a:pt x="10000" y="7445"/>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09" name="HANCOCK"/>
            <p:cNvSpPr>
              <a:spLocks/>
            </p:cNvSpPr>
            <p:nvPr/>
          </p:nvSpPr>
          <p:spPr bwMode="auto">
            <a:xfrm>
              <a:off x="4495800" y="2551113"/>
              <a:ext cx="519113" cy="492125"/>
            </a:xfrm>
            <a:custGeom>
              <a:avLst/>
              <a:gdLst>
                <a:gd name="T0" fmla="*/ 107 w 218"/>
                <a:gd name="T1" fmla="*/ 0 h 207"/>
                <a:gd name="T2" fmla="*/ 110 w 218"/>
                <a:gd name="T3" fmla="*/ 2 h 207"/>
                <a:gd name="T4" fmla="*/ 119 w 218"/>
                <a:gd name="T5" fmla="*/ 9 h 207"/>
                <a:gd name="T6" fmla="*/ 131 w 218"/>
                <a:gd name="T7" fmla="*/ 7 h 207"/>
                <a:gd name="T8" fmla="*/ 131 w 218"/>
                <a:gd name="T9" fmla="*/ 8 h 207"/>
                <a:gd name="T10" fmla="*/ 160 w 218"/>
                <a:gd name="T11" fmla="*/ 13 h 207"/>
                <a:gd name="T12" fmla="*/ 171 w 218"/>
                <a:gd name="T13" fmla="*/ 11 h 207"/>
                <a:gd name="T14" fmla="*/ 171 w 218"/>
                <a:gd name="T15" fmla="*/ 11 h 207"/>
                <a:gd name="T16" fmla="*/ 186 w 218"/>
                <a:gd name="T17" fmla="*/ 22 h 207"/>
                <a:gd name="T18" fmla="*/ 190 w 218"/>
                <a:gd name="T19" fmla="*/ 50 h 207"/>
                <a:gd name="T20" fmla="*/ 195 w 218"/>
                <a:gd name="T21" fmla="*/ 60 h 207"/>
                <a:gd name="T22" fmla="*/ 196 w 218"/>
                <a:gd name="T23" fmla="*/ 67 h 207"/>
                <a:gd name="T24" fmla="*/ 200 w 218"/>
                <a:gd name="T25" fmla="*/ 72 h 207"/>
                <a:gd name="T26" fmla="*/ 201 w 218"/>
                <a:gd name="T27" fmla="*/ 89 h 207"/>
                <a:gd name="T28" fmla="*/ 211 w 218"/>
                <a:gd name="T29" fmla="*/ 103 h 207"/>
                <a:gd name="T30" fmla="*/ 218 w 218"/>
                <a:gd name="T31" fmla="*/ 108 h 207"/>
                <a:gd name="T32" fmla="*/ 218 w 218"/>
                <a:gd name="T33" fmla="*/ 108 h 207"/>
                <a:gd name="T34" fmla="*/ 213 w 218"/>
                <a:gd name="T35" fmla="*/ 112 h 207"/>
                <a:gd name="T36" fmla="*/ 191 w 218"/>
                <a:gd name="T37" fmla="*/ 127 h 207"/>
                <a:gd name="T38" fmla="*/ 185 w 218"/>
                <a:gd name="T39" fmla="*/ 130 h 207"/>
                <a:gd name="T40" fmla="*/ 176 w 218"/>
                <a:gd name="T41" fmla="*/ 132 h 207"/>
                <a:gd name="T42" fmla="*/ 170 w 218"/>
                <a:gd name="T43" fmla="*/ 138 h 207"/>
                <a:gd name="T44" fmla="*/ 170 w 218"/>
                <a:gd name="T45" fmla="*/ 139 h 207"/>
                <a:gd name="T46" fmla="*/ 165 w 218"/>
                <a:gd name="T47" fmla="*/ 149 h 207"/>
                <a:gd name="T48" fmla="*/ 159 w 218"/>
                <a:gd name="T49" fmla="*/ 162 h 207"/>
                <a:gd name="T50" fmla="*/ 142 w 218"/>
                <a:gd name="T51" fmla="*/ 175 h 207"/>
                <a:gd name="T52" fmla="*/ 123 w 218"/>
                <a:gd name="T53" fmla="*/ 179 h 207"/>
                <a:gd name="T54" fmla="*/ 115 w 218"/>
                <a:gd name="T55" fmla="*/ 189 h 207"/>
                <a:gd name="T56" fmla="*/ 99 w 218"/>
                <a:gd name="T57" fmla="*/ 191 h 207"/>
                <a:gd name="T58" fmla="*/ 94 w 218"/>
                <a:gd name="T59" fmla="*/ 192 h 207"/>
                <a:gd name="T60" fmla="*/ 94 w 218"/>
                <a:gd name="T61" fmla="*/ 192 h 207"/>
                <a:gd name="T62" fmla="*/ 83 w 218"/>
                <a:gd name="T63" fmla="*/ 197 h 207"/>
                <a:gd name="T64" fmla="*/ 73 w 218"/>
                <a:gd name="T65" fmla="*/ 205 h 207"/>
                <a:gd name="T66" fmla="*/ 67 w 218"/>
                <a:gd name="T67" fmla="*/ 195 h 207"/>
                <a:gd name="T68" fmla="*/ 66 w 218"/>
                <a:gd name="T69" fmla="*/ 182 h 207"/>
                <a:gd name="T70" fmla="*/ 67 w 218"/>
                <a:gd name="T71" fmla="*/ 173 h 207"/>
                <a:gd name="T72" fmla="*/ 74 w 218"/>
                <a:gd name="T73" fmla="*/ 161 h 207"/>
                <a:gd name="T74" fmla="*/ 72 w 218"/>
                <a:gd name="T75" fmla="*/ 157 h 207"/>
                <a:gd name="T76" fmla="*/ 0 w 218"/>
                <a:gd name="T77" fmla="*/ 135 h 207"/>
                <a:gd name="T78" fmla="*/ 0 w 218"/>
                <a:gd name="T79" fmla="*/ 135 h 207"/>
                <a:gd name="T80" fmla="*/ 1 w 218"/>
                <a:gd name="T81" fmla="*/ 129 h 207"/>
                <a:gd name="T82" fmla="*/ 6 w 218"/>
                <a:gd name="T83" fmla="*/ 123 h 207"/>
                <a:gd name="T84" fmla="*/ 6 w 218"/>
                <a:gd name="T85" fmla="*/ 118 h 207"/>
                <a:gd name="T86" fmla="*/ 10 w 218"/>
                <a:gd name="T87" fmla="*/ 103 h 207"/>
                <a:gd name="T88" fmla="*/ 20 w 218"/>
                <a:gd name="T89" fmla="*/ 99 h 207"/>
                <a:gd name="T90" fmla="*/ 35 w 218"/>
                <a:gd name="T91" fmla="*/ 90 h 207"/>
                <a:gd name="T92" fmla="*/ 53 w 218"/>
                <a:gd name="T93" fmla="*/ 78 h 207"/>
                <a:gd name="T94" fmla="*/ 48 w 218"/>
                <a:gd name="T95" fmla="*/ 56 h 207"/>
                <a:gd name="T96" fmla="*/ 48 w 218"/>
                <a:gd name="T97" fmla="*/ 56 h 207"/>
                <a:gd name="T98" fmla="*/ 107 w 218"/>
                <a:gd name="T99"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8" h="207">
                  <a:moveTo>
                    <a:pt x="107" y="0"/>
                  </a:moveTo>
                  <a:cubicBezTo>
                    <a:pt x="108" y="1"/>
                    <a:pt x="109" y="1"/>
                    <a:pt x="110" y="2"/>
                  </a:cubicBezTo>
                  <a:cubicBezTo>
                    <a:pt x="113" y="4"/>
                    <a:pt x="114" y="8"/>
                    <a:pt x="119" y="9"/>
                  </a:cubicBezTo>
                  <a:cubicBezTo>
                    <a:pt x="122" y="10"/>
                    <a:pt x="127" y="7"/>
                    <a:pt x="131" y="7"/>
                  </a:cubicBezTo>
                  <a:cubicBezTo>
                    <a:pt x="131" y="8"/>
                    <a:pt x="131" y="8"/>
                    <a:pt x="131" y="8"/>
                  </a:cubicBezTo>
                  <a:cubicBezTo>
                    <a:pt x="141" y="15"/>
                    <a:pt x="149" y="13"/>
                    <a:pt x="160" y="13"/>
                  </a:cubicBezTo>
                  <a:cubicBezTo>
                    <a:pt x="171" y="11"/>
                    <a:pt x="171" y="11"/>
                    <a:pt x="171" y="11"/>
                  </a:cubicBezTo>
                  <a:cubicBezTo>
                    <a:pt x="171" y="11"/>
                    <a:pt x="171" y="11"/>
                    <a:pt x="171" y="11"/>
                  </a:cubicBezTo>
                  <a:cubicBezTo>
                    <a:pt x="178" y="16"/>
                    <a:pt x="186" y="12"/>
                    <a:pt x="186" y="22"/>
                  </a:cubicBezTo>
                  <a:cubicBezTo>
                    <a:pt x="186" y="28"/>
                    <a:pt x="186" y="46"/>
                    <a:pt x="190" y="50"/>
                  </a:cubicBezTo>
                  <a:cubicBezTo>
                    <a:pt x="194" y="53"/>
                    <a:pt x="195" y="54"/>
                    <a:pt x="195" y="60"/>
                  </a:cubicBezTo>
                  <a:cubicBezTo>
                    <a:pt x="195" y="62"/>
                    <a:pt x="196" y="65"/>
                    <a:pt x="196" y="67"/>
                  </a:cubicBezTo>
                  <a:cubicBezTo>
                    <a:pt x="197" y="69"/>
                    <a:pt x="200" y="71"/>
                    <a:pt x="200" y="72"/>
                  </a:cubicBezTo>
                  <a:cubicBezTo>
                    <a:pt x="204" y="75"/>
                    <a:pt x="201" y="85"/>
                    <a:pt x="201" y="89"/>
                  </a:cubicBezTo>
                  <a:cubicBezTo>
                    <a:pt x="200" y="99"/>
                    <a:pt x="206" y="98"/>
                    <a:pt x="211" y="103"/>
                  </a:cubicBezTo>
                  <a:cubicBezTo>
                    <a:pt x="218" y="108"/>
                    <a:pt x="218" y="108"/>
                    <a:pt x="218" y="108"/>
                  </a:cubicBezTo>
                  <a:cubicBezTo>
                    <a:pt x="218" y="108"/>
                    <a:pt x="218" y="108"/>
                    <a:pt x="218" y="108"/>
                  </a:cubicBezTo>
                  <a:cubicBezTo>
                    <a:pt x="213" y="112"/>
                    <a:pt x="213" y="112"/>
                    <a:pt x="213" y="112"/>
                  </a:cubicBezTo>
                  <a:cubicBezTo>
                    <a:pt x="202" y="113"/>
                    <a:pt x="200" y="122"/>
                    <a:pt x="191" y="127"/>
                  </a:cubicBezTo>
                  <a:cubicBezTo>
                    <a:pt x="189" y="128"/>
                    <a:pt x="187" y="130"/>
                    <a:pt x="185" y="130"/>
                  </a:cubicBezTo>
                  <a:cubicBezTo>
                    <a:pt x="183" y="131"/>
                    <a:pt x="179" y="131"/>
                    <a:pt x="176" y="132"/>
                  </a:cubicBezTo>
                  <a:cubicBezTo>
                    <a:pt x="173" y="132"/>
                    <a:pt x="172" y="136"/>
                    <a:pt x="170" y="138"/>
                  </a:cubicBezTo>
                  <a:cubicBezTo>
                    <a:pt x="170" y="139"/>
                    <a:pt x="170" y="139"/>
                    <a:pt x="170" y="139"/>
                  </a:cubicBezTo>
                  <a:cubicBezTo>
                    <a:pt x="169" y="142"/>
                    <a:pt x="166" y="146"/>
                    <a:pt x="165" y="149"/>
                  </a:cubicBezTo>
                  <a:cubicBezTo>
                    <a:pt x="164" y="154"/>
                    <a:pt x="162" y="158"/>
                    <a:pt x="159" y="162"/>
                  </a:cubicBezTo>
                  <a:cubicBezTo>
                    <a:pt x="158" y="167"/>
                    <a:pt x="147" y="173"/>
                    <a:pt x="142" y="175"/>
                  </a:cubicBezTo>
                  <a:cubicBezTo>
                    <a:pt x="136" y="178"/>
                    <a:pt x="130" y="179"/>
                    <a:pt x="123" y="179"/>
                  </a:cubicBezTo>
                  <a:cubicBezTo>
                    <a:pt x="120" y="182"/>
                    <a:pt x="118" y="186"/>
                    <a:pt x="115" y="189"/>
                  </a:cubicBezTo>
                  <a:cubicBezTo>
                    <a:pt x="111" y="192"/>
                    <a:pt x="104" y="191"/>
                    <a:pt x="99" y="191"/>
                  </a:cubicBezTo>
                  <a:cubicBezTo>
                    <a:pt x="94" y="192"/>
                    <a:pt x="94" y="192"/>
                    <a:pt x="94" y="192"/>
                  </a:cubicBezTo>
                  <a:cubicBezTo>
                    <a:pt x="94" y="192"/>
                    <a:pt x="94" y="192"/>
                    <a:pt x="94" y="192"/>
                  </a:cubicBezTo>
                  <a:cubicBezTo>
                    <a:pt x="83" y="197"/>
                    <a:pt x="83" y="197"/>
                    <a:pt x="83" y="197"/>
                  </a:cubicBezTo>
                  <a:cubicBezTo>
                    <a:pt x="81" y="197"/>
                    <a:pt x="75" y="203"/>
                    <a:pt x="73" y="205"/>
                  </a:cubicBezTo>
                  <a:cubicBezTo>
                    <a:pt x="67" y="207"/>
                    <a:pt x="69" y="199"/>
                    <a:pt x="67" y="195"/>
                  </a:cubicBezTo>
                  <a:cubicBezTo>
                    <a:pt x="64" y="190"/>
                    <a:pt x="63" y="187"/>
                    <a:pt x="66" y="182"/>
                  </a:cubicBezTo>
                  <a:cubicBezTo>
                    <a:pt x="68" y="178"/>
                    <a:pt x="67" y="176"/>
                    <a:pt x="67" y="173"/>
                  </a:cubicBezTo>
                  <a:cubicBezTo>
                    <a:pt x="67" y="169"/>
                    <a:pt x="71" y="163"/>
                    <a:pt x="74" y="161"/>
                  </a:cubicBezTo>
                  <a:cubicBezTo>
                    <a:pt x="74" y="159"/>
                    <a:pt x="73" y="159"/>
                    <a:pt x="72" y="157"/>
                  </a:cubicBezTo>
                  <a:cubicBezTo>
                    <a:pt x="0" y="135"/>
                    <a:pt x="0" y="135"/>
                    <a:pt x="0" y="135"/>
                  </a:cubicBezTo>
                  <a:cubicBezTo>
                    <a:pt x="0" y="135"/>
                    <a:pt x="0" y="135"/>
                    <a:pt x="0" y="135"/>
                  </a:cubicBezTo>
                  <a:cubicBezTo>
                    <a:pt x="1" y="129"/>
                    <a:pt x="1" y="129"/>
                    <a:pt x="1" y="129"/>
                  </a:cubicBezTo>
                  <a:cubicBezTo>
                    <a:pt x="2" y="127"/>
                    <a:pt x="6" y="126"/>
                    <a:pt x="6" y="123"/>
                  </a:cubicBezTo>
                  <a:cubicBezTo>
                    <a:pt x="6" y="121"/>
                    <a:pt x="2" y="121"/>
                    <a:pt x="6" y="118"/>
                  </a:cubicBezTo>
                  <a:cubicBezTo>
                    <a:pt x="13" y="114"/>
                    <a:pt x="2" y="105"/>
                    <a:pt x="10" y="103"/>
                  </a:cubicBezTo>
                  <a:cubicBezTo>
                    <a:pt x="14" y="103"/>
                    <a:pt x="19" y="106"/>
                    <a:pt x="20" y="99"/>
                  </a:cubicBezTo>
                  <a:cubicBezTo>
                    <a:pt x="23" y="90"/>
                    <a:pt x="27" y="93"/>
                    <a:pt x="35" y="90"/>
                  </a:cubicBezTo>
                  <a:cubicBezTo>
                    <a:pt x="42" y="86"/>
                    <a:pt x="44" y="79"/>
                    <a:pt x="53" y="78"/>
                  </a:cubicBezTo>
                  <a:cubicBezTo>
                    <a:pt x="55" y="70"/>
                    <a:pt x="50" y="64"/>
                    <a:pt x="48" y="56"/>
                  </a:cubicBezTo>
                  <a:cubicBezTo>
                    <a:pt x="48" y="56"/>
                    <a:pt x="48" y="56"/>
                    <a:pt x="48" y="56"/>
                  </a:cubicBezTo>
                  <a:cubicBezTo>
                    <a:pt x="107" y="0"/>
                    <a:pt x="107" y="0"/>
                    <a:pt x="107" y="0"/>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10" name="HOUSTON"/>
            <p:cNvSpPr>
              <a:spLocks/>
            </p:cNvSpPr>
            <p:nvPr/>
          </p:nvSpPr>
          <p:spPr bwMode="auto">
            <a:xfrm>
              <a:off x="3924300" y="3462338"/>
              <a:ext cx="363538" cy="481013"/>
            </a:xfrm>
            <a:custGeom>
              <a:avLst/>
              <a:gdLst>
                <a:gd name="T0" fmla="*/ 62 w 153"/>
                <a:gd name="T1" fmla="*/ 3 h 202"/>
                <a:gd name="T2" fmla="*/ 60 w 153"/>
                <a:gd name="T3" fmla="*/ 16 h 202"/>
                <a:gd name="T4" fmla="*/ 53 w 153"/>
                <a:gd name="T5" fmla="*/ 21 h 202"/>
                <a:gd name="T6" fmla="*/ 55 w 153"/>
                <a:gd name="T7" fmla="*/ 32 h 202"/>
                <a:gd name="T8" fmla="*/ 57 w 153"/>
                <a:gd name="T9" fmla="*/ 42 h 202"/>
                <a:gd name="T10" fmla="*/ 55 w 153"/>
                <a:gd name="T11" fmla="*/ 48 h 202"/>
                <a:gd name="T12" fmla="*/ 47 w 153"/>
                <a:gd name="T13" fmla="*/ 80 h 202"/>
                <a:gd name="T14" fmla="*/ 44 w 153"/>
                <a:gd name="T15" fmla="*/ 84 h 202"/>
                <a:gd name="T16" fmla="*/ 37 w 153"/>
                <a:gd name="T17" fmla="*/ 92 h 202"/>
                <a:gd name="T18" fmla="*/ 29 w 153"/>
                <a:gd name="T19" fmla="*/ 93 h 202"/>
                <a:gd name="T20" fmla="*/ 24 w 153"/>
                <a:gd name="T21" fmla="*/ 120 h 202"/>
                <a:gd name="T22" fmla="*/ 7 w 153"/>
                <a:gd name="T23" fmla="*/ 125 h 202"/>
                <a:gd name="T24" fmla="*/ 0 w 153"/>
                <a:gd name="T25" fmla="*/ 153 h 202"/>
                <a:gd name="T26" fmla="*/ 3 w 153"/>
                <a:gd name="T27" fmla="*/ 165 h 202"/>
                <a:gd name="T28" fmla="*/ 3 w 153"/>
                <a:gd name="T29" fmla="*/ 199 h 202"/>
                <a:gd name="T30" fmla="*/ 54 w 153"/>
                <a:gd name="T31" fmla="*/ 202 h 202"/>
                <a:gd name="T32" fmla="*/ 64 w 153"/>
                <a:gd name="T33" fmla="*/ 199 h 202"/>
                <a:gd name="T34" fmla="*/ 100 w 153"/>
                <a:gd name="T35" fmla="*/ 199 h 202"/>
                <a:gd name="T36" fmla="*/ 137 w 153"/>
                <a:gd name="T37" fmla="*/ 144 h 202"/>
                <a:gd name="T38" fmla="*/ 138 w 153"/>
                <a:gd name="T39" fmla="*/ 145 h 202"/>
                <a:gd name="T40" fmla="*/ 140 w 153"/>
                <a:gd name="T41" fmla="*/ 146 h 202"/>
                <a:gd name="T42" fmla="*/ 142 w 153"/>
                <a:gd name="T43" fmla="*/ 149 h 202"/>
                <a:gd name="T44" fmla="*/ 147 w 153"/>
                <a:gd name="T45" fmla="*/ 145 h 202"/>
                <a:gd name="T46" fmla="*/ 151 w 153"/>
                <a:gd name="T47" fmla="*/ 139 h 202"/>
                <a:gd name="T48" fmla="*/ 152 w 153"/>
                <a:gd name="T49" fmla="*/ 128 h 202"/>
                <a:gd name="T50" fmla="*/ 149 w 153"/>
                <a:gd name="T51" fmla="*/ 117 h 202"/>
                <a:gd name="T52" fmla="*/ 148 w 153"/>
                <a:gd name="T53" fmla="*/ 112 h 202"/>
                <a:gd name="T54" fmla="*/ 147 w 153"/>
                <a:gd name="T55" fmla="*/ 99 h 202"/>
                <a:gd name="T56" fmla="*/ 135 w 153"/>
                <a:gd name="T57" fmla="*/ 90 h 202"/>
                <a:gd name="T58" fmla="*/ 131 w 153"/>
                <a:gd name="T59" fmla="*/ 79 h 202"/>
                <a:gd name="T60" fmla="*/ 128 w 153"/>
                <a:gd name="T61" fmla="*/ 63 h 202"/>
                <a:gd name="T62" fmla="*/ 129 w 153"/>
                <a:gd name="T63" fmla="*/ 48 h 202"/>
                <a:gd name="T64" fmla="*/ 125 w 153"/>
                <a:gd name="T65" fmla="*/ 26 h 202"/>
                <a:gd name="T66" fmla="*/ 120 w 153"/>
                <a:gd name="T67" fmla="*/ 16 h 202"/>
                <a:gd name="T68" fmla="*/ 114 w 153"/>
                <a:gd name="T69" fmla="*/ 16 h 202"/>
                <a:gd name="T70" fmla="*/ 108 w 153"/>
                <a:gd name="T71" fmla="*/ 15 h 202"/>
                <a:gd name="T72" fmla="*/ 99 w 153"/>
                <a:gd name="T73" fmla="*/ 13 h 202"/>
                <a:gd name="T74" fmla="*/ 89 w 153"/>
                <a:gd name="T75" fmla="*/ 10 h 202"/>
                <a:gd name="T76" fmla="*/ 67 w 153"/>
                <a:gd name="T77" fmla="*/ 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202">
                  <a:moveTo>
                    <a:pt x="63" y="0"/>
                  </a:moveTo>
                  <a:cubicBezTo>
                    <a:pt x="63" y="1"/>
                    <a:pt x="62" y="2"/>
                    <a:pt x="62" y="3"/>
                  </a:cubicBezTo>
                  <a:cubicBezTo>
                    <a:pt x="61" y="3"/>
                    <a:pt x="59" y="6"/>
                    <a:pt x="59" y="7"/>
                  </a:cubicBezTo>
                  <a:cubicBezTo>
                    <a:pt x="58" y="9"/>
                    <a:pt x="60" y="13"/>
                    <a:pt x="60" y="16"/>
                  </a:cubicBezTo>
                  <a:cubicBezTo>
                    <a:pt x="59" y="18"/>
                    <a:pt x="58" y="19"/>
                    <a:pt x="57" y="20"/>
                  </a:cubicBezTo>
                  <a:cubicBezTo>
                    <a:pt x="56" y="20"/>
                    <a:pt x="54" y="21"/>
                    <a:pt x="53" y="21"/>
                  </a:cubicBezTo>
                  <a:cubicBezTo>
                    <a:pt x="53" y="22"/>
                    <a:pt x="53" y="22"/>
                    <a:pt x="53" y="22"/>
                  </a:cubicBezTo>
                  <a:cubicBezTo>
                    <a:pt x="52" y="22"/>
                    <a:pt x="55" y="31"/>
                    <a:pt x="55" y="32"/>
                  </a:cubicBezTo>
                  <a:cubicBezTo>
                    <a:pt x="56" y="34"/>
                    <a:pt x="57" y="35"/>
                    <a:pt x="57" y="37"/>
                  </a:cubicBezTo>
                  <a:cubicBezTo>
                    <a:pt x="59" y="39"/>
                    <a:pt x="58" y="40"/>
                    <a:pt x="57" y="42"/>
                  </a:cubicBezTo>
                  <a:cubicBezTo>
                    <a:pt x="57" y="42"/>
                    <a:pt x="57" y="42"/>
                    <a:pt x="57" y="42"/>
                  </a:cubicBezTo>
                  <a:cubicBezTo>
                    <a:pt x="56" y="44"/>
                    <a:pt x="55" y="45"/>
                    <a:pt x="55" y="48"/>
                  </a:cubicBezTo>
                  <a:cubicBezTo>
                    <a:pt x="55" y="86"/>
                    <a:pt x="55" y="86"/>
                    <a:pt x="55" y="86"/>
                  </a:cubicBezTo>
                  <a:cubicBezTo>
                    <a:pt x="53" y="84"/>
                    <a:pt x="49" y="82"/>
                    <a:pt x="47" y="80"/>
                  </a:cubicBezTo>
                  <a:cubicBezTo>
                    <a:pt x="46" y="79"/>
                    <a:pt x="44" y="73"/>
                    <a:pt x="43" y="73"/>
                  </a:cubicBezTo>
                  <a:cubicBezTo>
                    <a:pt x="43" y="77"/>
                    <a:pt x="44" y="80"/>
                    <a:pt x="44" y="84"/>
                  </a:cubicBezTo>
                  <a:cubicBezTo>
                    <a:pt x="44" y="87"/>
                    <a:pt x="45" y="91"/>
                    <a:pt x="44" y="94"/>
                  </a:cubicBezTo>
                  <a:cubicBezTo>
                    <a:pt x="41" y="94"/>
                    <a:pt x="39" y="93"/>
                    <a:pt x="37" y="92"/>
                  </a:cubicBezTo>
                  <a:cubicBezTo>
                    <a:pt x="35" y="91"/>
                    <a:pt x="32" y="88"/>
                    <a:pt x="30" y="88"/>
                  </a:cubicBezTo>
                  <a:cubicBezTo>
                    <a:pt x="30" y="90"/>
                    <a:pt x="30" y="92"/>
                    <a:pt x="29" y="93"/>
                  </a:cubicBezTo>
                  <a:cubicBezTo>
                    <a:pt x="27" y="95"/>
                    <a:pt x="25" y="95"/>
                    <a:pt x="24" y="97"/>
                  </a:cubicBezTo>
                  <a:cubicBezTo>
                    <a:pt x="24" y="120"/>
                    <a:pt x="24" y="120"/>
                    <a:pt x="24" y="120"/>
                  </a:cubicBezTo>
                  <a:cubicBezTo>
                    <a:pt x="7" y="125"/>
                    <a:pt x="7" y="125"/>
                    <a:pt x="7" y="125"/>
                  </a:cubicBezTo>
                  <a:cubicBezTo>
                    <a:pt x="7" y="125"/>
                    <a:pt x="7" y="125"/>
                    <a:pt x="7" y="125"/>
                  </a:cubicBezTo>
                  <a:cubicBezTo>
                    <a:pt x="7" y="153"/>
                    <a:pt x="7" y="153"/>
                    <a:pt x="7" y="153"/>
                  </a:cubicBezTo>
                  <a:cubicBezTo>
                    <a:pt x="0" y="153"/>
                    <a:pt x="0" y="153"/>
                    <a:pt x="0" y="153"/>
                  </a:cubicBezTo>
                  <a:cubicBezTo>
                    <a:pt x="0" y="165"/>
                    <a:pt x="0" y="165"/>
                    <a:pt x="0" y="165"/>
                  </a:cubicBezTo>
                  <a:cubicBezTo>
                    <a:pt x="3" y="165"/>
                    <a:pt x="3" y="165"/>
                    <a:pt x="3" y="165"/>
                  </a:cubicBezTo>
                  <a:cubicBezTo>
                    <a:pt x="3" y="199"/>
                    <a:pt x="3" y="199"/>
                    <a:pt x="3" y="199"/>
                  </a:cubicBezTo>
                  <a:cubicBezTo>
                    <a:pt x="3" y="199"/>
                    <a:pt x="3" y="199"/>
                    <a:pt x="3" y="199"/>
                  </a:cubicBezTo>
                  <a:cubicBezTo>
                    <a:pt x="54" y="199"/>
                    <a:pt x="54" y="199"/>
                    <a:pt x="54" y="199"/>
                  </a:cubicBezTo>
                  <a:cubicBezTo>
                    <a:pt x="54" y="202"/>
                    <a:pt x="54" y="202"/>
                    <a:pt x="54" y="202"/>
                  </a:cubicBezTo>
                  <a:cubicBezTo>
                    <a:pt x="64" y="202"/>
                    <a:pt x="64" y="202"/>
                    <a:pt x="64" y="202"/>
                  </a:cubicBezTo>
                  <a:cubicBezTo>
                    <a:pt x="64" y="199"/>
                    <a:pt x="64" y="199"/>
                    <a:pt x="64" y="199"/>
                  </a:cubicBezTo>
                  <a:cubicBezTo>
                    <a:pt x="100" y="199"/>
                    <a:pt x="100" y="199"/>
                    <a:pt x="100" y="199"/>
                  </a:cubicBezTo>
                  <a:cubicBezTo>
                    <a:pt x="100" y="199"/>
                    <a:pt x="100" y="199"/>
                    <a:pt x="100" y="199"/>
                  </a:cubicBezTo>
                  <a:cubicBezTo>
                    <a:pt x="135" y="145"/>
                    <a:pt x="135" y="145"/>
                    <a:pt x="135" y="145"/>
                  </a:cubicBezTo>
                  <a:cubicBezTo>
                    <a:pt x="136" y="145"/>
                    <a:pt x="136" y="144"/>
                    <a:pt x="137" y="144"/>
                  </a:cubicBezTo>
                  <a:cubicBezTo>
                    <a:pt x="137" y="144"/>
                    <a:pt x="137" y="145"/>
                    <a:pt x="138" y="145"/>
                  </a:cubicBezTo>
                  <a:cubicBezTo>
                    <a:pt x="138" y="145"/>
                    <a:pt x="138" y="145"/>
                    <a:pt x="138" y="145"/>
                  </a:cubicBezTo>
                  <a:cubicBezTo>
                    <a:pt x="139" y="145"/>
                    <a:pt x="139" y="145"/>
                    <a:pt x="139" y="146"/>
                  </a:cubicBezTo>
                  <a:cubicBezTo>
                    <a:pt x="139" y="146"/>
                    <a:pt x="140" y="146"/>
                    <a:pt x="140" y="146"/>
                  </a:cubicBezTo>
                  <a:cubicBezTo>
                    <a:pt x="140" y="147"/>
                    <a:pt x="140" y="147"/>
                    <a:pt x="141" y="148"/>
                  </a:cubicBezTo>
                  <a:cubicBezTo>
                    <a:pt x="141" y="148"/>
                    <a:pt x="141" y="149"/>
                    <a:pt x="142" y="149"/>
                  </a:cubicBezTo>
                  <a:cubicBezTo>
                    <a:pt x="143" y="149"/>
                    <a:pt x="144" y="148"/>
                    <a:pt x="144" y="148"/>
                  </a:cubicBezTo>
                  <a:cubicBezTo>
                    <a:pt x="147" y="145"/>
                    <a:pt x="147" y="145"/>
                    <a:pt x="147" y="145"/>
                  </a:cubicBezTo>
                  <a:cubicBezTo>
                    <a:pt x="147" y="145"/>
                    <a:pt x="147" y="145"/>
                    <a:pt x="147" y="145"/>
                  </a:cubicBezTo>
                  <a:cubicBezTo>
                    <a:pt x="151" y="139"/>
                    <a:pt x="151" y="139"/>
                    <a:pt x="151" y="139"/>
                  </a:cubicBezTo>
                  <a:cubicBezTo>
                    <a:pt x="152" y="137"/>
                    <a:pt x="153" y="136"/>
                    <a:pt x="153" y="134"/>
                  </a:cubicBezTo>
                  <a:cubicBezTo>
                    <a:pt x="153" y="132"/>
                    <a:pt x="153" y="130"/>
                    <a:pt x="152" y="128"/>
                  </a:cubicBezTo>
                  <a:cubicBezTo>
                    <a:pt x="152" y="126"/>
                    <a:pt x="147" y="119"/>
                    <a:pt x="148" y="117"/>
                  </a:cubicBezTo>
                  <a:cubicBezTo>
                    <a:pt x="148" y="117"/>
                    <a:pt x="148" y="117"/>
                    <a:pt x="149" y="117"/>
                  </a:cubicBezTo>
                  <a:cubicBezTo>
                    <a:pt x="148" y="117"/>
                    <a:pt x="148" y="117"/>
                    <a:pt x="148" y="117"/>
                  </a:cubicBezTo>
                  <a:cubicBezTo>
                    <a:pt x="148" y="112"/>
                    <a:pt x="148" y="112"/>
                    <a:pt x="148" y="112"/>
                  </a:cubicBezTo>
                  <a:cubicBezTo>
                    <a:pt x="148" y="109"/>
                    <a:pt x="148" y="104"/>
                    <a:pt x="148" y="102"/>
                  </a:cubicBezTo>
                  <a:cubicBezTo>
                    <a:pt x="148" y="100"/>
                    <a:pt x="148" y="100"/>
                    <a:pt x="147" y="99"/>
                  </a:cubicBezTo>
                  <a:cubicBezTo>
                    <a:pt x="143" y="98"/>
                    <a:pt x="138" y="98"/>
                    <a:pt x="137" y="93"/>
                  </a:cubicBezTo>
                  <a:cubicBezTo>
                    <a:pt x="136" y="92"/>
                    <a:pt x="135" y="90"/>
                    <a:pt x="135" y="90"/>
                  </a:cubicBezTo>
                  <a:cubicBezTo>
                    <a:pt x="135" y="89"/>
                    <a:pt x="133" y="86"/>
                    <a:pt x="132" y="86"/>
                  </a:cubicBezTo>
                  <a:cubicBezTo>
                    <a:pt x="131" y="83"/>
                    <a:pt x="130" y="82"/>
                    <a:pt x="131" y="79"/>
                  </a:cubicBezTo>
                  <a:cubicBezTo>
                    <a:pt x="131" y="77"/>
                    <a:pt x="133" y="73"/>
                    <a:pt x="131" y="72"/>
                  </a:cubicBezTo>
                  <a:cubicBezTo>
                    <a:pt x="130" y="70"/>
                    <a:pt x="131" y="64"/>
                    <a:pt x="128" y="63"/>
                  </a:cubicBezTo>
                  <a:cubicBezTo>
                    <a:pt x="127" y="59"/>
                    <a:pt x="126" y="56"/>
                    <a:pt x="131" y="54"/>
                  </a:cubicBezTo>
                  <a:cubicBezTo>
                    <a:pt x="132" y="51"/>
                    <a:pt x="130" y="51"/>
                    <a:pt x="129" y="48"/>
                  </a:cubicBezTo>
                  <a:cubicBezTo>
                    <a:pt x="129" y="45"/>
                    <a:pt x="129" y="43"/>
                    <a:pt x="128" y="40"/>
                  </a:cubicBezTo>
                  <a:cubicBezTo>
                    <a:pt x="126" y="35"/>
                    <a:pt x="128" y="31"/>
                    <a:pt x="125" y="26"/>
                  </a:cubicBezTo>
                  <a:cubicBezTo>
                    <a:pt x="124" y="23"/>
                    <a:pt x="120" y="19"/>
                    <a:pt x="120" y="16"/>
                  </a:cubicBezTo>
                  <a:cubicBezTo>
                    <a:pt x="120" y="16"/>
                    <a:pt x="120" y="16"/>
                    <a:pt x="120" y="16"/>
                  </a:cubicBezTo>
                  <a:cubicBezTo>
                    <a:pt x="120" y="16"/>
                    <a:pt x="119" y="15"/>
                    <a:pt x="119" y="15"/>
                  </a:cubicBezTo>
                  <a:cubicBezTo>
                    <a:pt x="117" y="15"/>
                    <a:pt x="116" y="15"/>
                    <a:pt x="114" y="16"/>
                  </a:cubicBezTo>
                  <a:cubicBezTo>
                    <a:pt x="111" y="17"/>
                    <a:pt x="110" y="15"/>
                    <a:pt x="108" y="15"/>
                  </a:cubicBezTo>
                  <a:cubicBezTo>
                    <a:pt x="108" y="15"/>
                    <a:pt x="108" y="15"/>
                    <a:pt x="108" y="15"/>
                  </a:cubicBezTo>
                  <a:cubicBezTo>
                    <a:pt x="102" y="13"/>
                    <a:pt x="102" y="13"/>
                    <a:pt x="102" y="13"/>
                  </a:cubicBezTo>
                  <a:cubicBezTo>
                    <a:pt x="101" y="13"/>
                    <a:pt x="99" y="13"/>
                    <a:pt x="99" y="13"/>
                  </a:cubicBezTo>
                  <a:cubicBezTo>
                    <a:pt x="96" y="13"/>
                    <a:pt x="93" y="11"/>
                    <a:pt x="91" y="11"/>
                  </a:cubicBezTo>
                  <a:cubicBezTo>
                    <a:pt x="90" y="11"/>
                    <a:pt x="89" y="10"/>
                    <a:pt x="89" y="10"/>
                  </a:cubicBezTo>
                  <a:cubicBezTo>
                    <a:pt x="85" y="8"/>
                    <a:pt x="81" y="7"/>
                    <a:pt x="77" y="6"/>
                  </a:cubicBezTo>
                  <a:cubicBezTo>
                    <a:pt x="74" y="5"/>
                    <a:pt x="70" y="1"/>
                    <a:pt x="67" y="1"/>
                  </a:cubicBezTo>
                  <a:cubicBezTo>
                    <a:pt x="66" y="0"/>
                    <a:pt x="64" y="0"/>
                    <a:pt x="63" y="0"/>
                  </a:cubicBezTo>
                  <a:close/>
                </a:path>
              </a:pathLst>
            </a:custGeom>
            <a:gradFill flip="none" rotWithShape="1">
              <a:gsLst>
                <a:gs pos="0">
                  <a:sysClr val="window" lastClr="FFFFFF">
                    <a:lumMod val="85000"/>
                  </a:sysClr>
                </a:gs>
                <a:gs pos="100000">
                  <a:sysClr val="window" lastClr="FFFFFF">
                    <a:lumMod val="65000"/>
                  </a:sys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11" name="HARRIS"/>
            <p:cNvSpPr>
              <a:spLocks/>
            </p:cNvSpPr>
            <p:nvPr/>
          </p:nvSpPr>
          <p:spPr bwMode="auto">
            <a:xfrm>
              <a:off x="2605088" y="3252788"/>
              <a:ext cx="494878" cy="338138"/>
            </a:xfrm>
            <a:custGeom>
              <a:avLst/>
              <a:gdLst>
                <a:gd name="T0" fmla="*/ 204 w 211"/>
                <a:gd name="T1" fmla="*/ 13 h 142"/>
                <a:gd name="T2" fmla="*/ 204 w 211"/>
                <a:gd name="T3" fmla="*/ 16 h 142"/>
                <a:gd name="T4" fmla="*/ 204 w 211"/>
                <a:gd name="T5" fmla="*/ 16 h 142"/>
                <a:gd name="T6" fmla="*/ 204 w 211"/>
                <a:gd name="T7" fmla="*/ 16 h 142"/>
                <a:gd name="T8" fmla="*/ 205 w 211"/>
                <a:gd name="T9" fmla="*/ 17 h 142"/>
                <a:gd name="T10" fmla="*/ 205 w 211"/>
                <a:gd name="T11" fmla="*/ 17 h 142"/>
                <a:gd name="T12" fmla="*/ 206 w 211"/>
                <a:gd name="T13" fmla="*/ 17 h 142"/>
                <a:gd name="T14" fmla="*/ 207 w 211"/>
                <a:gd name="T15" fmla="*/ 21 h 142"/>
                <a:gd name="T16" fmla="*/ 207 w 211"/>
                <a:gd name="T17" fmla="*/ 25 h 142"/>
                <a:gd name="T18" fmla="*/ 207 w 211"/>
                <a:gd name="T19" fmla="*/ 33 h 142"/>
                <a:gd name="T20" fmla="*/ 207 w 211"/>
                <a:gd name="T21" fmla="*/ 41 h 142"/>
                <a:gd name="T22" fmla="*/ 206 w 211"/>
                <a:gd name="T23" fmla="*/ 59 h 142"/>
                <a:gd name="T24" fmla="*/ 204 w 211"/>
                <a:gd name="T25" fmla="*/ 84 h 142"/>
                <a:gd name="T26" fmla="*/ 203 w 211"/>
                <a:gd name="T27" fmla="*/ 86 h 142"/>
                <a:gd name="T28" fmla="*/ 202 w 211"/>
                <a:gd name="T29" fmla="*/ 86 h 142"/>
                <a:gd name="T30" fmla="*/ 202 w 211"/>
                <a:gd name="T31" fmla="*/ 87 h 142"/>
                <a:gd name="T32" fmla="*/ 202 w 211"/>
                <a:gd name="T33" fmla="*/ 88 h 142"/>
                <a:gd name="T34" fmla="*/ 202 w 211"/>
                <a:gd name="T35" fmla="*/ 89 h 142"/>
                <a:gd name="T36" fmla="*/ 202 w 211"/>
                <a:gd name="T37" fmla="*/ 89 h 142"/>
                <a:gd name="T38" fmla="*/ 202 w 211"/>
                <a:gd name="T39" fmla="*/ 90 h 142"/>
                <a:gd name="T40" fmla="*/ 203 w 211"/>
                <a:gd name="T41" fmla="*/ 91 h 142"/>
                <a:gd name="T42" fmla="*/ 204 w 211"/>
                <a:gd name="T43" fmla="*/ 92 h 142"/>
                <a:gd name="T44" fmla="*/ 204 w 211"/>
                <a:gd name="T45" fmla="*/ 93 h 142"/>
                <a:gd name="T46" fmla="*/ 205 w 211"/>
                <a:gd name="T47" fmla="*/ 93 h 142"/>
                <a:gd name="T48" fmla="*/ 205 w 211"/>
                <a:gd name="T49" fmla="*/ 93 h 142"/>
                <a:gd name="T50" fmla="*/ 205 w 211"/>
                <a:gd name="T51" fmla="*/ 94 h 142"/>
                <a:gd name="T52" fmla="*/ 205 w 211"/>
                <a:gd name="T53" fmla="*/ 94 h 142"/>
                <a:gd name="T54" fmla="*/ 206 w 211"/>
                <a:gd name="T55" fmla="*/ 96 h 142"/>
                <a:gd name="T56" fmla="*/ 206 w 211"/>
                <a:gd name="T57" fmla="*/ 142 h 142"/>
                <a:gd name="T58" fmla="*/ 206 w 211"/>
                <a:gd name="T59" fmla="*/ 142 h 142"/>
                <a:gd name="T60" fmla="*/ 116 w 211"/>
                <a:gd name="T61" fmla="*/ 142 h 142"/>
                <a:gd name="T62" fmla="*/ 116 w 211"/>
                <a:gd name="T63" fmla="*/ 129 h 142"/>
                <a:gd name="T64" fmla="*/ 41 w 211"/>
                <a:gd name="T65" fmla="*/ 129 h 142"/>
                <a:gd name="T66" fmla="*/ 41 w 211"/>
                <a:gd name="T67" fmla="*/ 129 h 142"/>
                <a:gd name="T68" fmla="*/ 41 w 211"/>
                <a:gd name="T69" fmla="*/ 128 h 142"/>
                <a:gd name="T70" fmla="*/ 34 w 211"/>
                <a:gd name="T71" fmla="*/ 127 h 142"/>
                <a:gd name="T72" fmla="*/ 34 w 211"/>
                <a:gd name="T73" fmla="*/ 126 h 142"/>
                <a:gd name="T74" fmla="*/ 38 w 211"/>
                <a:gd name="T75" fmla="*/ 114 h 142"/>
                <a:gd name="T76" fmla="*/ 33 w 211"/>
                <a:gd name="T77" fmla="*/ 105 h 142"/>
                <a:gd name="T78" fmla="*/ 27 w 211"/>
                <a:gd name="T79" fmla="*/ 85 h 142"/>
                <a:gd name="T80" fmla="*/ 24 w 211"/>
                <a:gd name="T81" fmla="*/ 73 h 142"/>
                <a:gd name="T82" fmla="*/ 18 w 211"/>
                <a:gd name="T83" fmla="*/ 65 h 142"/>
                <a:gd name="T84" fmla="*/ 26 w 211"/>
                <a:gd name="T85" fmla="*/ 60 h 142"/>
                <a:gd name="T86" fmla="*/ 8 w 211"/>
                <a:gd name="T87" fmla="*/ 39 h 142"/>
                <a:gd name="T88" fmla="*/ 10 w 211"/>
                <a:gd name="T89" fmla="*/ 32 h 142"/>
                <a:gd name="T90" fmla="*/ 12 w 211"/>
                <a:gd name="T91" fmla="*/ 20 h 142"/>
                <a:gd name="T92" fmla="*/ 9 w 211"/>
                <a:gd name="T93" fmla="*/ 18 h 142"/>
                <a:gd name="T94" fmla="*/ 3 w 211"/>
                <a:gd name="T95" fmla="*/ 18 h 142"/>
                <a:gd name="T96" fmla="*/ 0 w 211"/>
                <a:gd name="T97" fmla="*/ 0 h 142"/>
                <a:gd name="T98" fmla="*/ 0 w 211"/>
                <a:gd name="T99" fmla="*/ 0 h 142"/>
                <a:gd name="T100" fmla="*/ 135 w 211"/>
                <a:gd name="T101" fmla="*/ 0 h 142"/>
                <a:gd name="T102" fmla="*/ 135 w 211"/>
                <a:gd name="T103" fmla="*/ 0 h 142"/>
                <a:gd name="T104" fmla="*/ 143 w 211"/>
                <a:gd name="T105" fmla="*/ 0 h 142"/>
                <a:gd name="T106" fmla="*/ 143 w 211"/>
                <a:gd name="T107" fmla="*/ 3 h 142"/>
                <a:gd name="T108" fmla="*/ 181 w 211"/>
                <a:gd name="T109" fmla="*/ 3 h 142"/>
                <a:gd name="T110" fmla="*/ 204 w 211"/>
                <a:gd name="T111" fmla="*/ 13 h 142"/>
                <a:gd name="connsiteX0" fmla="*/ 9668 w 9865"/>
                <a:gd name="connsiteY0" fmla="*/ 915 h 10000"/>
                <a:gd name="connsiteX1" fmla="*/ 9668 w 9865"/>
                <a:gd name="connsiteY1" fmla="*/ 1127 h 10000"/>
                <a:gd name="connsiteX2" fmla="*/ 9668 w 9865"/>
                <a:gd name="connsiteY2" fmla="*/ 1127 h 10000"/>
                <a:gd name="connsiteX3" fmla="*/ 9668 w 9865"/>
                <a:gd name="connsiteY3" fmla="*/ 1127 h 10000"/>
                <a:gd name="connsiteX4" fmla="*/ 9716 w 9865"/>
                <a:gd name="connsiteY4" fmla="*/ 1197 h 10000"/>
                <a:gd name="connsiteX5" fmla="*/ 9716 w 9865"/>
                <a:gd name="connsiteY5" fmla="*/ 1197 h 10000"/>
                <a:gd name="connsiteX6" fmla="*/ 9763 w 9865"/>
                <a:gd name="connsiteY6" fmla="*/ 1197 h 10000"/>
                <a:gd name="connsiteX7" fmla="*/ 9810 w 9865"/>
                <a:gd name="connsiteY7" fmla="*/ 1479 h 10000"/>
                <a:gd name="connsiteX8" fmla="*/ 9810 w 9865"/>
                <a:gd name="connsiteY8" fmla="*/ 1761 h 10000"/>
                <a:gd name="connsiteX9" fmla="*/ 9810 w 9865"/>
                <a:gd name="connsiteY9" fmla="*/ 2324 h 10000"/>
                <a:gd name="connsiteX10" fmla="*/ 9810 w 9865"/>
                <a:gd name="connsiteY10" fmla="*/ 2887 h 10000"/>
                <a:gd name="connsiteX11" fmla="*/ 9763 w 9865"/>
                <a:gd name="connsiteY11" fmla="*/ 4155 h 10000"/>
                <a:gd name="connsiteX12" fmla="*/ 9668 w 9865"/>
                <a:gd name="connsiteY12" fmla="*/ 5915 h 10000"/>
                <a:gd name="connsiteX13" fmla="*/ 9621 w 9865"/>
                <a:gd name="connsiteY13" fmla="*/ 6056 h 10000"/>
                <a:gd name="connsiteX14" fmla="*/ 9573 w 9865"/>
                <a:gd name="connsiteY14" fmla="*/ 6056 h 10000"/>
                <a:gd name="connsiteX15" fmla="*/ 9573 w 9865"/>
                <a:gd name="connsiteY15" fmla="*/ 6127 h 10000"/>
                <a:gd name="connsiteX16" fmla="*/ 9573 w 9865"/>
                <a:gd name="connsiteY16" fmla="*/ 6197 h 10000"/>
                <a:gd name="connsiteX17" fmla="*/ 9573 w 9865"/>
                <a:gd name="connsiteY17" fmla="*/ 6268 h 10000"/>
                <a:gd name="connsiteX18" fmla="*/ 9573 w 9865"/>
                <a:gd name="connsiteY18" fmla="*/ 6268 h 10000"/>
                <a:gd name="connsiteX19" fmla="*/ 9573 w 9865"/>
                <a:gd name="connsiteY19" fmla="*/ 6338 h 10000"/>
                <a:gd name="connsiteX20" fmla="*/ 9621 w 9865"/>
                <a:gd name="connsiteY20" fmla="*/ 6408 h 10000"/>
                <a:gd name="connsiteX21" fmla="*/ 9668 w 9865"/>
                <a:gd name="connsiteY21" fmla="*/ 6479 h 10000"/>
                <a:gd name="connsiteX22" fmla="*/ 9668 w 9865"/>
                <a:gd name="connsiteY22" fmla="*/ 6549 h 10000"/>
                <a:gd name="connsiteX23" fmla="*/ 9716 w 9865"/>
                <a:gd name="connsiteY23" fmla="*/ 6549 h 10000"/>
                <a:gd name="connsiteX24" fmla="*/ 9716 w 9865"/>
                <a:gd name="connsiteY24" fmla="*/ 6549 h 10000"/>
                <a:gd name="connsiteX25" fmla="*/ 9716 w 9865"/>
                <a:gd name="connsiteY25" fmla="*/ 6620 h 10000"/>
                <a:gd name="connsiteX26" fmla="*/ 9716 w 9865"/>
                <a:gd name="connsiteY26" fmla="*/ 6620 h 10000"/>
                <a:gd name="connsiteX27" fmla="*/ 9763 w 9865"/>
                <a:gd name="connsiteY27" fmla="*/ 6761 h 10000"/>
                <a:gd name="connsiteX28" fmla="*/ 9763 w 9865"/>
                <a:gd name="connsiteY28" fmla="*/ 10000 h 10000"/>
                <a:gd name="connsiteX29" fmla="*/ 9763 w 9865"/>
                <a:gd name="connsiteY29" fmla="*/ 10000 h 10000"/>
                <a:gd name="connsiteX30" fmla="*/ 5498 w 9865"/>
                <a:gd name="connsiteY30" fmla="*/ 10000 h 10000"/>
                <a:gd name="connsiteX31" fmla="*/ 5498 w 9865"/>
                <a:gd name="connsiteY31" fmla="*/ 9085 h 10000"/>
                <a:gd name="connsiteX32" fmla="*/ 1943 w 9865"/>
                <a:gd name="connsiteY32" fmla="*/ 9085 h 10000"/>
                <a:gd name="connsiteX33" fmla="*/ 1943 w 9865"/>
                <a:gd name="connsiteY33" fmla="*/ 9085 h 10000"/>
                <a:gd name="connsiteX34" fmla="*/ 1943 w 9865"/>
                <a:gd name="connsiteY34" fmla="*/ 9014 h 10000"/>
                <a:gd name="connsiteX35" fmla="*/ 1611 w 9865"/>
                <a:gd name="connsiteY35" fmla="*/ 8944 h 10000"/>
                <a:gd name="connsiteX36" fmla="*/ 1611 w 9865"/>
                <a:gd name="connsiteY36" fmla="*/ 8873 h 10000"/>
                <a:gd name="connsiteX37" fmla="*/ 1801 w 9865"/>
                <a:gd name="connsiteY37" fmla="*/ 8028 h 10000"/>
                <a:gd name="connsiteX38" fmla="*/ 1564 w 9865"/>
                <a:gd name="connsiteY38" fmla="*/ 7394 h 10000"/>
                <a:gd name="connsiteX39" fmla="*/ 1137 w 9865"/>
                <a:gd name="connsiteY39" fmla="*/ 5141 h 10000"/>
                <a:gd name="connsiteX40" fmla="*/ 853 w 9865"/>
                <a:gd name="connsiteY40" fmla="*/ 4577 h 10000"/>
                <a:gd name="connsiteX41" fmla="*/ 1232 w 9865"/>
                <a:gd name="connsiteY41" fmla="*/ 4225 h 10000"/>
                <a:gd name="connsiteX42" fmla="*/ 379 w 9865"/>
                <a:gd name="connsiteY42" fmla="*/ 2746 h 10000"/>
                <a:gd name="connsiteX43" fmla="*/ 474 w 9865"/>
                <a:gd name="connsiteY43" fmla="*/ 2254 h 10000"/>
                <a:gd name="connsiteX44" fmla="*/ 569 w 9865"/>
                <a:gd name="connsiteY44" fmla="*/ 1408 h 10000"/>
                <a:gd name="connsiteX45" fmla="*/ 427 w 9865"/>
                <a:gd name="connsiteY45" fmla="*/ 1268 h 10000"/>
                <a:gd name="connsiteX46" fmla="*/ 142 w 9865"/>
                <a:gd name="connsiteY46" fmla="*/ 1268 h 10000"/>
                <a:gd name="connsiteX47" fmla="*/ 0 w 9865"/>
                <a:gd name="connsiteY47" fmla="*/ 0 h 10000"/>
                <a:gd name="connsiteX48" fmla="*/ 0 w 9865"/>
                <a:gd name="connsiteY48" fmla="*/ 0 h 10000"/>
                <a:gd name="connsiteX49" fmla="*/ 6398 w 9865"/>
                <a:gd name="connsiteY49" fmla="*/ 0 h 10000"/>
                <a:gd name="connsiteX50" fmla="*/ 6398 w 9865"/>
                <a:gd name="connsiteY50" fmla="*/ 0 h 10000"/>
                <a:gd name="connsiteX51" fmla="*/ 6777 w 9865"/>
                <a:gd name="connsiteY51" fmla="*/ 0 h 10000"/>
                <a:gd name="connsiteX52" fmla="*/ 6777 w 9865"/>
                <a:gd name="connsiteY52" fmla="*/ 211 h 10000"/>
                <a:gd name="connsiteX53" fmla="*/ 8578 w 9865"/>
                <a:gd name="connsiteY53" fmla="*/ 211 h 10000"/>
                <a:gd name="connsiteX54" fmla="*/ 9668 w 9865"/>
                <a:gd name="connsiteY54" fmla="*/ 915 h 10000"/>
                <a:gd name="connsiteX0" fmla="*/ 9800 w 10000"/>
                <a:gd name="connsiteY0" fmla="*/ 915 h 10000"/>
                <a:gd name="connsiteX1" fmla="*/ 9800 w 10000"/>
                <a:gd name="connsiteY1" fmla="*/ 1127 h 10000"/>
                <a:gd name="connsiteX2" fmla="*/ 9800 w 10000"/>
                <a:gd name="connsiteY2" fmla="*/ 1127 h 10000"/>
                <a:gd name="connsiteX3" fmla="*/ 9800 w 10000"/>
                <a:gd name="connsiteY3" fmla="*/ 1127 h 10000"/>
                <a:gd name="connsiteX4" fmla="*/ 9849 w 10000"/>
                <a:gd name="connsiteY4" fmla="*/ 1197 h 10000"/>
                <a:gd name="connsiteX5" fmla="*/ 9849 w 10000"/>
                <a:gd name="connsiteY5" fmla="*/ 1197 h 10000"/>
                <a:gd name="connsiteX6" fmla="*/ 9897 w 10000"/>
                <a:gd name="connsiteY6" fmla="*/ 1197 h 10000"/>
                <a:gd name="connsiteX7" fmla="*/ 9944 w 10000"/>
                <a:gd name="connsiteY7" fmla="*/ 1479 h 10000"/>
                <a:gd name="connsiteX8" fmla="*/ 9944 w 10000"/>
                <a:gd name="connsiteY8" fmla="*/ 1761 h 10000"/>
                <a:gd name="connsiteX9" fmla="*/ 9944 w 10000"/>
                <a:gd name="connsiteY9" fmla="*/ 2324 h 10000"/>
                <a:gd name="connsiteX10" fmla="*/ 9944 w 10000"/>
                <a:gd name="connsiteY10" fmla="*/ 2887 h 10000"/>
                <a:gd name="connsiteX11" fmla="*/ 9897 w 10000"/>
                <a:gd name="connsiteY11" fmla="*/ 4155 h 10000"/>
                <a:gd name="connsiteX12" fmla="*/ 9800 w 10000"/>
                <a:gd name="connsiteY12" fmla="*/ 5915 h 10000"/>
                <a:gd name="connsiteX13" fmla="*/ 9753 w 10000"/>
                <a:gd name="connsiteY13" fmla="*/ 6056 h 10000"/>
                <a:gd name="connsiteX14" fmla="*/ 9704 w 10000"/>
                <a:gd name="connsiteY14" fmla="*/ 6056 h 10000"/>
                <a:gd name="connsiteX15" fmla="*/ 9704 w 10000"/>
                <a:gd name="connsiteY15" fmla="*/ 6127 h 10000"/>
                <a:gd name="connsiteX16" fmla="*/ 9704 w 10000"/>
                <a:gd name="connsiteY16" fmla="*/ 6197 h 10000"/>
                <a:gd name="connsiteX17" fmla="*/ 9704 w 10000"/>
                <a:gd name="connsiteY17" fmla="*/ 6268 h 10000"/>
                <a:gd name="connsiteX18" fmla="*/ 9704 w 10000"/>
                <a:gd name="connsiteY18" fmla="*/ 6268 h 10000"/>
                <a:gd name="connsiteX19" fmla="*/ 9704 w 10000"/>
                <a:gd name="connsiteY19" fmla="*/ 6338 h 10000"/>
                <a:gd name="connsiteX20" fmla="*/ 9753 w 10000"/>
                <a:gd name="connsiteY20" fmla="*/ 6408 h 10000"/>
                <a:gd name="connsiteX21" fmla="*/ 9800 w 10000"/>
                <a:gd name="connsiteY21" fmla="*/ 6479 h 10000"/>
                <a:gd name="connsiteX22" fmla="*/ 9800 w 10000"/>
                <a:gd name="connsiteY22" fmla="*/ 6549 h 10000"/>
                <a:gd name="connsiteX23" fmla="*/ 9849 w 10000"/>
                <a:gd name="connsiteY23" fmla="*/ 6549 h 10000"/>
                <a:gd name="connsiteX24" fmla="*/ 9849 w 10000"/>
                <a:gd name="connsiteY24" fmla="*/ 6549 h 10000"/>
                <a:gd name="connsiteX25" fmla="*/ 9849 w 10000"/>
                <a:gd name="connsiteY25" fmla="*/ 6620 h 10000"/>
                <a:gd name="connsiteX26" fmla="*/ 9849 w 10000"/>
                <a:gd name="connsiteY26" fmla="*/ 6620 h 10000"/>
                <a:gd name="connsiteX27" fmla="*/ 9897 w 10000"/>
                <a:gd name="connsiteY27" fmla="*/ 6761 h 10000"/>
                <a:gd name="connsiteX28" fmla="*/ 9897 w 10000"/>
                <a:gd name="connsiteY28" fmla="*/ 10000 h 10000"/>
                <a:gd name="connsiteX29" fmla="*/ 9897 w 10000"/>
                <a:gd name="connsiteY29" fmla="*/ 10000 h 10000"/>
                <a:gd name="connsiteX30" fmla="*/ 5573 w 10000"/>
                <a:gd name="connsiteY30" fmla="*/ 10000 h 10000"/>
                <a:gd name="connsiteX31" fmla="*/ 5573 w 10000"/>
                <a:gd name="connsiteY31" fmla="*/ 9085 h 10000"/>
                <a:gd name="connsiteX32" fmla="*/ 1970 w 10000"/>
                <a:gd name="connsiteY32" fmla="*/ 9085 h 10000"/>
                <a:gd name="connsiteX33" fmla="*/ 1970 w 10000"/>
                <a:gd name="connsiteY33" fmla="*/ 9085 h 10000"/>
                <a:gd name="connsiteX34" fmla="*/ 1970 w 10000"/>
                <a:gd name="connsiteY34" fmla="*/ 9014 h 10000"/>
                <a:gd name="connsiteX35" fmla="*/ 1633 w 10000"/>
                <a:gd name="connsiteY35" fmla="*/ 8944 h 10000"/>
                <a:gd name="connsiteX36" fmla="*/ 1633 w 10000"/>
                <a:gd name="connsiteY36" fmla="*/ 8873 h 10000"/>
                <a:gd name="connsiteX37" fmla="*/ 1826 w 10000"/>
                <a:gd name="connsiteY37" fmla="*/ 8028 h 10000"/>
                <a:gd name="connsiteX38" fmla="*/ 1585 w 10000"/>
                <a:gd name="connsiteY38" fmla="*/ 7394 h 10000"/>
                <a:gd name="connsiteX39" fmla="*/ 1153 w 10000"/>
                <a:gd name="connsiteY39" fmla="*/ 5141 h 10000"/>
                <a:gd name="connsiteX40" fmla="*/ 865 w 10000"/>
                <a:gd name="connsiteY40" fmla="*/ 4577 h 10000"/>
                <a:gd name="connsiteX41" fmla="*/ 384 w 10000"/>
                <a:gd name="connsiteY41" fmla="*/ 2746 h 10000"/>
                <a:gd name="connsiteX42" fmla="*/ 480 w 10000"/>
                <a:gd name="connsiteY42" fmla="*/ 2254 h 10000"/>
                <a:gd name="connsiteX43" fmla="*/ 577 w 10000"/>
                <a:gd name="connsiteY43" fmla="*/ 1408 h 10000"/>
                <a:gd name="connsiteX44" fmla="*/ 433 w 10000"/>
                <a:gd name="connsiteY44" fmla="*/ 1268 h 10000"/>
                <a:gd name="connsiteX45" fmla="*/ 144 w 10000"/>
                <a:gd name="connsiteY45" fmla="*/ 1268 h 10000"/>
                <a:gd name="connsiteX46" fmla="*/ 0 w 10000"/>
                <a:gd name="connsiteY46" fmla="*/ 0 h 10000"/>
                <a:gd name="connsiteX47" fmla="*/ 0 w 10000"/>
                <a:gd name="connsiteY47" fmla="*/ 0 h 10000"/>
                <a:gd name="connsiteX48" fmla="*/ 6486 w 10000"/>
                <a:gd name="connsiteY48" fmla="*/ 0 h 10000"/>
                <a:gd name="connsiteX49" fmla="*/ 6486 w 10000"/>
                <a:gd name="connsiteY49" fmla="*/ 0 h 10000"/>
                <a:gd name="connsiteX50" fmla="*/ 6870 w 10000"/>
                <a:gd name="connsiteY50" fmla="*/ 0 h 10000"/>
                <a:gd name="connsiteX51" fmla="*/ 6870 w 10000"/>
                <a:gd name="connsiteY51" fmla="*/ 211 h 10000"/>
                <a:gd name="connsiteX52" fmla="*/ 8695 w 10000"/>
                <a:gd name="connsiteY52" fmla="*/ 211 h 10000"/>
                <a:gd name="connsiteX53" fmla="*/ 9800 w 10000"/>
                <a:gd name="connsiteY53" fmla="*/ 915 h 10000"/>
                <a:gd name="connsiteX0" fmla="*/ 9800 w 10000"/>
                <a:gd name="connsiteY0" fmla="*/ 915 h 10000"/>
                <a:gd name="connsiteX1" fmla="*/ 9800 w 10000"/>
                <a:gd name="connsiteY1" fmla="*/ 1127 h 10000"/>
                <a:gd name="connsiteX2" fmla="*/ 9800 w 10000"/>
                <a:gd name="connsiteY2" fmla="*/ 1127 h 10000"/>
                <a:gd name="connsiteX3" fmla="*/ 9800 w 10000"/>
                <a:gd name="connsiteY3" fmla="*/ 1127 h 10000"/>
                <a:gd name="connsiteX4" fmla="*/ 9849 w 10000"/>
                <a:gd name="connsiteY4" fmla="*/ 1197 h 10000"/>
                <a:gd name="connsiteX5" fmla="*/ 9849 w 10000"/>
                <a:gd name="connsiteY5" fmla="*/ 1197 h 10000"/>
                <a:gd name="connsiteX6" fmla="*/ 9897 w 10000"/>
                <a:gd name="connsiteY6" fmla="*/ 1197 h 10000"/>
                <a:gd name="connsiteX7" fmla="*/ 9944 w 10000"/>
                <a:gd name="connsiteY7" fmla="*/ 1479 h 10000"/>
                <a:gd name="connsiteX8" fmla="*/ 9944 w 10000"/>
                <a:gd name="connsiteY8" fmla="*/ 1761 h 10000"/>
                <a:gd name="connsiteX9" fmla="*/ 9944 w 10000"/>
                <a:gd name="connsiteY9" fmla="*/ 2324 h 10000"/>
                <a:gd name="connsiteX10" fmla="*/ 9944 w 10000"/>
                <a:gd name="connsiteY10" fmla="*/ 2887 h 10000"/>
                <a:gd name="connsiteX11" fmla="*/ 9897 w 10000"/>
                <a:gd name="connsiteY11" fmla="*/ 4155 h 10000"/>
                <a:gd name="connsiteX12" fmla="*/ 9800 w 10000"/>
                <a:gd name="connsiteY12" fmla="*/ 5915 h 10000"/>
                <a:gd name="connsiteX13" fmla="*/ 9753 w 10000"/>
                <a:gd name="connsiteY13" fmla="*/ 6056 h 10000"/>
                <a:gd name="connsiteX14" fmla="*/ 9704 w 10000"/>
                <a:gd name="connsiteY14" fmla="*/ 6056 h 10000"/>
                <a:gd name="connsiteX15" fmla="*/ 9704 w 10000"/>
                <a:gd name="connsiteY15" fmla="*/ 6127 h 10000"/>
                <a:gd name="connsiteX16" fmla="*/ 9704 w 10000"/>
                <a:gd name="connsiteY16" fmla="*/ 6197 h 10000"/>
                <a:gd name="connsiteX17" fmla="*/ 9704 w 10000"/>
                <a:gd name="connsiteY17" fmla="*/ 6268 h 10000"/>
                <a:gd name="connsiteX18" fmla="*/ 9704 w 10000"/>
                <a:gd name="connsiteY18" fmla="*/ 6268 h 10000"/>
                <a:gd name="connsiteX19" fmla="*/ 9704 w 10000"/>
                <a:gd name="connsiteY19" fmla="*/ 6338 h 10000"/>
                <a:gd name="connsiteX20" fmla="*/ 9753 w 10000"/>
                <a:gd name="connsiteY20" fmla="*/ 6408 h 10000"/>
                <a:gd name="connsiteX21" fmla="*/ 9800 w 10000"/>
                <a:gd name="connsiteY21" fmla="*/ 6479 h 10000"/>
                <a:gd name="connsiteX22" fmla="*/ 9800 w 10000"/>
                <a:gd name="connsiteY22" fmla="*/ 6549 h 10000"/>
                <a:gd name="connsiteX23" fmla="*/ 9849 w 10000"/>
                <a:gd name="connsiteY23" fmla="*/ 6549 h 10000"/>
                <a:gd name="connsiteX24" fmla="*/ 9849 w 10000"/>
                <a:gd name="connsiteY24" fmla="*/ 6549 h 10000"/>
                <a:gd name="connsiteX25" fmla="*/ 9849 w 10000"/>
                <a:gd name="connsiteY25" fmla="*/ 6620 h 10000"/>
                <a:gd name="connsiteX26" fmla="*/ 9849 w 10000"/>
                <a:gd name="connsiteY26" fmla="*/ 6620 h 10000"/>
                <a:gd name="connsiteX27" fmla="*/ 9897 w 10000"/>
                <a:gd name="connsiteY27" fmla="*/ 6761 h 10000"/>
                <a:gd name="connsiteX28" fmla="*/ 9897 w 10000"/>
                <a:gd name="connsiteY28" fmla="*/ 10000 h 10000"/>
                <a:gd name="connsiteX29" fmla="*/ 9897 w 10000"/>
                <a:gd name="connsiteY29" fmla="*/ 10000 h 10000"/>
                <a:gd name="connsiteX30" fmla="*/ 5573 w 10000"/>
                <a:gd name="connsiteY30" fmla="*/ 10000 h 10000"/>
                <a:gd name="connsiteX31" fmla="*/ 5573 w 10000"/>
                <a:gd name="connsiteY31" fmla="*/ 9085 h 10000"/>
                <a:gd name="connsiteX32" fmla="*/ 1970 w 10000"/>
                <a:gd name="connsiteY32" fmla="*/ 9085 h 10000"/>
                <a:gd name="connsiteX33" fmla="*/ 1970 w 10000"/>
                <a:gd name="connsiteY33" fmla="*/ 9085 h 10000"/>
                <a:gd name="connsiteX34" fmla="*/ 1970 w 10000"/>
                <a:gd name="connsiteY34" fmla="*/ 9014 h 10000"/>
                <a:gd name="connsiteX35" fmla="*/ 1633 w 10000"/>
                <a:gd name="connsiteY35" fmla="*/ 8944 h 10000"/>
                <a:gd name="connsiteX36" fmla="*/ 1826 w 10000"/>
                <a:gd name="connsiteY36" fmla="*/ 8028 h 10000"/>
                <a:gd name="connsiteX37" fmla="*/ 1585 w 10000"/>
                <a:gd name="connsiteY37" fmla="*/ 7394 h 10000"/>
                <a:gd name="connsiteX38" fmla="*/ 1153 w 10000"/>
                <a:gd name="connsiteY38" fmla="*/ 5141 h 10000"/>
                <a:gd name="connsiteX39" fmla="*/ 865 w 10000"/>
                <a:gd name="connsiteY39" fmla="*/ 4577 h 10000"/>
                <a:gd name="connsiteX40" fmla="*/ 384 w 10000"/>
                <a:gd name="connsiteY40" fmla="*/ 2746 h 10000"/>
                <a:gd name="connsiteX41" fmla="*/ 480 w 10000"/>
                <a:gd name="connsiteY41" fmla="*/ 2254 h 10000"/>
                <a:gd name="connsiteX42" fmla="*/ 577 w 10000"/>
                <a:gd name="connsiteY42" fmla="*/ 1408 h 10000"/>
                <a:gd name="connsiteX43" fmla="*/ 433 w 10000"/>
                <a:gd name="connsiteY43" fmla="*/ 1268 h 10000"/>
                <a:gd name="connsiteX44" fmla="*/ 144 w 10000"/>
                <a:gd name="connsiteY44" fmla="*/ 1268 h 10000"/>
                <a:gd name="connsiteX45" fmla="*/ 0 w 10000"/>
                <a:gd name="connsiteY45" fmla="*/ 0 h 10000"/>
                <a:gd name="connsiteX46" fmla="*/ 0 w 10000"/>
                <a:gd name="connsiteY46" fmla="*/ 0 h 10000"/>
                <a:gd name="connsiteX47" fmla="*/ 6486 w 10000"/>
                <a:gd name="connsiteY47" fmla="*/ 0 h 10000"/>
                <a:gd name="connsiteX48" fmla="*/ 6486 w 10000"/>
                <a:gd name="connsiteY48" fmla="*/ 0 h 10000"/>
                <a:gd name="connsiteX49" fmla="*/ 6870 w 10000"/>
                <a:gd name="connsiteY49" fmla="*/ 0 h 10000"/>
                <a:gd name="connsiteX50" fmla="*/ 6870 w 10000"/>
                <a:gd name="connsiteY50" fmla="*/ 211 h 10000"/>
                <a:gd name="connsiteX51" fmla="*/ 8695 w 10000"/>
                <a:gd name="connsiteY51" fmla="*/ 211 h 10000"/>
                <a:gd name="connsiteX52" fmla="*/ 9800 w 10000"/>
                <a:gd name="connsiteY52" fmla="*/ 91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000" h="10000">
                  <a:moveTo>
                    <a:pt x="9800" y="915"/>
                  </a:moveTo>
                  <a:lnTo>
                    <a:pt x="9800" y="1127"/>
                  </a:lnTo>
                  <a:lnTo>
                    <a:pt x="9800" y="1127"/>
                  </a:lnTo>
                  <a:lnTo>
                    <a:pt x="9800" y="1127"/>
                  </a:lnTo>
                  <a:lnTo>
                    <a:pt x="9849" y="1197"/>
                  </a:lnTo>
                  <a:lnTo>
                    <a:pt x="9849" y="1197"/>
                  </a:lnTo>
                  <a:lnTo>
                    <a:pt x="9897" y="1197"/>
                  </a:lnTo>
                  <a:cubicBezTo>
                    <a:pt x="9897" y="1338"/>
                    <a:pt x="9944" y="1338"/>
                    <a:pt x="9944" y="1479"/>
                  </a:cubicBezTo>
                  <a:lnTo>
                    <a:pt x="9944" y="1761"/>
                  </a:lnTo>
                  <a:lnTo>
                    <a:pt x="9944" y="2324"/>
                  </a:lnTo>
                  <a:cubicBezTo>
                    <a:pt x="9897" y="2394"/>
                    <a:pt x="9849" y="2817"/>
                    <a:pt x="9944" y="2887"/>
                  </a:cubicBezTo>
                  <a:cubicBezTo>
                    <a:pt x="9944" y="3310"/>
                    <a:pt x="9897" y="3732"/>
                    <a:pt x="9897" y="4155"/>
                  </a:cubicBezTo>
                  <a:cubicBezTo>
                    <a:pt x="10137" y="4366"/>
                    <a:pt x="9897" y="5563"/>
                    <a:pt x="9800" y="5915"/>
                  </a:cubicBezTo>
                  <a:cubicBezTo>
                    <a:pt x="9800" y="5915"/>
                    <a:pt x="9753" y="5986"/>
                    <a:pt x="9753" y="6056"/>
                  </a:cubicBezTo>
                  <a:lnTo>
                    <a:pt x="9704" y="6056"/>
                  </a:lnTo>
                  <a:lnTo>
                    <a:pt x="9704" y="6127"/>
                  </a:lnTo>
                  <a:lnTo>
                    <a:pt x="9704" y="6197"/>
                  </a:lnTo>
                  <a:lnTo>
                    <a:pt x="9704" y="6268"/>
                  </a:lnTo>
                  <a:lnTo>
                    <a:pt x="9704" y="6268"/>
                  </a:lnTo>
                  <a:lnTo>
                    <a:pt x="9704" y="6338"/>
                  </a:lnTo>
                  <a:cubicBezTo>
                    <a:pt x="9753" y="6338"/>
                    <a:pt x="9753" y="6408"/>
                    <a:pt x="9753" y="6408"/>
                  </a:cubicBezTo>
                  <a:cubicBezTo>
                    <a:pt x="9769" y="6432"/>
                    <a:pt x="9784" y="6455"/>
                    <a:pt x="9800" y="6479"/>
                  </a:cubicBezTo>
                  <a:lnTo>
                    <a:pt x="9800" y="6549"/>
                  </a:lnTo>
                  <a:lnTo>
                    <a:pt x="9849" y="6549"/>
                  </a:lnTo>
                  <a:lnTo>
                    <a:pt x="9849" y="6549"/>
                  </a:lnTo>
                  <a:lnTo>
                    <a:pt x="9849" y="6620"/>
                  </a:lnTo>
                  <a:lnTo>
                    <a:pt x="9849" y="6620"/>
                  </a:lnTo>
                  <a:cubicBezTo>
                    <a:pt x="9849" y="6690"/>
                    <a:pt x="9897" y="6690"/>
                    <a:pt x="9897" y="6761"/>
                  </a:cubicBezTo>
                  <a:lnTo>
                    <a:pt x="9897" y="10000"/>
                  </a:lnTo>
                  <a:lnTo>
                    <a:pt x="9897" y="10000"/>
                  </a:lnTo>
                  <a:lnTo>
                    <a:pt x="5573" y="10000"/>
                  </a:lnTo>
                  <a:lnTo>
                    <a:pt x="5573" y="9085"/>
                  </a:lnTo>
                  <a:lnTo>
                    <a:pt x="1970" y="9085"/>
                  </a:lnTo>
                  <a:lnTo>
                    <a:pt x="1970" y="9085"/>
                  </a:lnTo>
                  <a:lnTo>
                    <a:pt x="1970" y="9014"/>
                  </a:lnTo>
                  <a:cubicBezTo>
                    <a:pt x="1922" y="8873"/>
                    <a:pt x="1729" y="9014"/>
                    <a:pt x="1633" y="8944"/>
                  </a:cubicBezTo>
                  <a:cubicBezTo>
                    <a:pt x="1697" y="8639"/>
                    <a:pt x="1762" y="8333"/>
                    <a:pt x="1826" y="8028"/>
                  </a:cubicBezTo>
                  <a:cubicBezTo>
                    <a:pt x="1778" y="7817"/>
                    <a:pt x="1633" y="7535"/>
                    <a:pt x="1585" y="7394"/>
                  </a:cubicBezTo>
                  <a:cubicBezTo>
                    <a:pt x="1473" y="6913"/>
                    <a:pt x="1273" y="5611"/>
                    <a:pt x="1153" y="5141"/>
                  </a:cubicBezTo>
                  <a:cubicBezTo>
                    <a:pt x="1057" y="5000"/>
                    <a:pt x="673" y="4789"/>
                    <a:pt x="865" y="4577"/>
                  </a:cubicBezTo>
                  <a:cubicBezTo>
                    <a:pt x="737" y="4178"/>
                    <a:pt x="448" y="3133"/>
                    <a:pt x="384" y="2746"/>
                  </a:cubicBezTo>
                  <a:cubicBezTo>
                    <a:pt x="337" y="2606"/>
                    <a:pt x="433" y="2394"/>
                    <a:pt x="480" y="2254"/>
                  </a:cubicBezTo>
                  <a:cubicBezTo>
                    <a:pt x="577" y="1901"/>
                    <a:pt x="624" y="1761"/>
                    <a:pt x="577" y="1408"/>
                  </a:cubicBezTo>
                  <a:cubicBezTo>
                    <a:pt x="528" y="1338"/>
                    <a:pt x="480" y="1268"/>
                    <a:pt x="433" y="1268"/>
                  </a:cubicBezTo>
                  <a:cubicBezTo>
                    <a:pt x="337" y="1197"/>
                    <a:pt x="240" y="1268"/>
                    <a:pt x="144" y="1268"/>
                  </a:cubicBezTo>
                  <a:lnTo>
                    <a:pt x="0" y="0"/>
                  </a:lnTo>
                  <a:lnTo>
                    <a:pt x="0" y="0"/>
                  </a:lnTo>
                  <a:lnTo>
                    <a:pt x="6486" y="0"/>
                  </a:lnTo>
                  <a:lnTo>
                    <a:pt x="6486" y="0"/>
                  </a:lnTo>
                  <a:lnTo>
                    <a:pt x="6870" y="0"/>
                  </a:lnTo>
                  <a:lnTo>
                    <a:pt x="6870" y="211"/>
                  </a:lnTo>
                  <a:lnTo>
                    <a:pt x="8695" y="211"/>
                  </a:lnTo>
                  <a:lnTo>
                    <a:pt x="9800" y="915"/>
                  </a:ln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12" name="HEARD"/>
            <p:cNvSpPr>
              <a:spLocks/>
            </p:cNvSpPr>
            <p:nvPr/>
          </p:nvSpPr>
          <p:spPr bwMode="auto">
            <a:xfrm>
              <a:off x="2495550" y="2598738"/>
              <a:ext cx="357188" cy="354013"/>
            </a:xfrm>
            <a:custGeom>
              <a:avLst/>
              <a:gdLst>
                <a:gd name="T0" fmla="*/ 25 w 150"/>
                <a:gd name="T1" fmla="*/ 149 h 149"/>
                <a:gd name="T2" fmla="*/ 71 w 150"/>
                <a:gd name="T3" fmla="*/ 133 h 149"/>
                <a:gd name="T4" fmla="*/ 73 w 150"/>
                <a:gd name="T5" fmla="*/ 131 h 149"/>
                <a:gd name="T6" fmla="*/ 78 w 150"/>
                <a:gd name="T7" fmla="*/ 125 h 149"/>
                <a:gd name="T8" fmla="*/ 85 w 150"/>
                <a:gd name="T9" fmla="*/ 118 h 149"/>
                <a:gd name="T10" fmla="*/ 88 w 150"/>
                <a:gd name="T11" fmla="*/ 123 h 149"/>
                <a:gd name="T12" fmla="*/ 94 w 150"/>
                <a:gd name="T13" fmla="*/ 126 h 149"/>
                <a:gd name="T14" fmla="*/ 150 w 150"/>
                <a:gd name="T15" fmla="*/ 101 h 149"/>
                <a:gd name="T16" fmla="*/ 150 w 150"/>
                <a:gd name="T17" fmla="*/ 101 h 149"/>
                <a:gd name="T18" fmla="*/ 147 w 150"/>
                <a:gd name="T19" fmla="*/ 90 h 149"/>
                <a:gd name="T20" fmla="*/ 146 w 150"/>
                <a:gd name="T21" fmla="*/ 82 h 149"/>
                <a:gd name="T22" fmla="*/ 146 w 150"/>
                <a:gd name="T23" fmla="*/ 76 h 149"/>
                <a:gd name="T24" fmla="*/ 145 w 150"/>
                <a:gd name="T25" fmla="*/ 71 h 149"/>
                <a:gd name="T26" fmla="*/ 143 w 150"/>
                <a:gd name="T27" fmla="*/ 71 h 149"/>
                <a:gd name="T28" fmla="*/ 140 w 150"/>
                <a:gd name="T29" fmla="*/ 71 h 149"/>
                <a:gd name="T30" fmla="*/ 120 w 150"/>
                <a:gd name="T31" fmla="*/ 0 h 149"/>
                <a:gd name="T32" fmla="*/ 120 w 150"/>
                <a:gd name="T33" fmla="*/ 0 h 149"/>
                <a:gd name="T34" fmla="*/ 0 w 150"/>
                <a:gd name="T35" fmla="*/ 0 h 149"/>
                <a:gd name="T36" fmla="*/ 0 w 150"/>
                <a:gd name="T37" fmla="*/ 0 h 149"/>
                <a:gd name="T38" fmla="*/ 25 w 150"/>
                <a:gd name="T3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49">
                  <a:moveTo>
                    <a:pt x="25" y="149"/>
                  </a:moveTo>
                  <a:cubicBezTo>
                    <a:pt x="71" y="133"/>
                    <a:pt x="71" y="133"/>
                    <a:pt x="71" y="133"/>
                  </a:cubicBezTo>
                  <a:cubicBezTo>
                    <a:pt x="72" y="132"/>
                    <a:pt x="73" y="132"/>
                    <a:pt x="73" y="131"/>
                  </a:cubicBezTo>
                  <a:cubicBezTo>
                    <a:pt x="75" y="131"/>
                    <a:pt x="77" y="126"/>
                    <a:pt x="78" y="125"/>
                  </a:cubicBezTo>
                  <a:cubicBezTo>
                    <a:pt x="79" y="122"/>
                    <a:pt x="81" y="113"/>
                    <a:pt x="85" y="118"/>
                  </a:cubicBezTo>
                  <a:cubicBezTo>
                    <a:pt x="87" y="119"/>
                    <a:pt x="88" y="121"/>
                    <a:pt x="88" y="123"/>
                  </a:cubicBezTo>
                  <a:cubicBezTo>
                    <a:pt x="89" y="125"/>
                    <a:pt x="92" y="126"/>
                    <a:pt x="94" y="126"/>
                  </a:cubicBezTo>
                  <a:cubicBezTo>
                    <a:pt x="150" y="101"/>
                    <a:pt x="150" y="101"/>
                    <a:pt x="150" y="101"/>
                  </a:cubicBezTo>
                  <a:cubicBezTo>
                    <a:pt x="150" y="101"/>
                    <a:pt x="150" y="101"/>
                    <a:pt x="150" y="101"/>
                  </a:cubicBezTo>
                  <a:cubicBezTo>
                    <a:pt x="147" y="90"/>
                    <a:pt x="147" y="90"/>
                    <a:pt x="147" y="90"/>
                  </a:cubicBezTo>
                  <a:cubicBezTo>
                    <a:pt x="147" y="87"/>
                    <a:pt x="145" y="85"/>
                    <a:pt x="146" y="82"/>
                  </a:cubicBezTo>
                  <a:cubicBezTo>
                    <a:pt x="146" y="80"/>
                    <a:pt x="147" y="78"/>
                    <a:pt x="146" y="76"/>
                  </a:cubicBezTo>
                  <a:cubicBezTo>
                    <a:pt x="146" y="74"/>
                    <a:pt x="146" y="72"/>
                    <a:pt x="145" y="71"/>
                  </a:cubicBezTo>
                  <a:cubicBezTo>
                    <a:pt x="145" y="71"/>
                    <a:pt x="144" y="71"/>
                    <a:pt x="143" y="71"/>
                  </a:cubicBezTo>
                  <a:cubicBezTo>
                    <a:pt x="142" y="71"/>
                    <a:pt x="142" y="70"/>
                    <a:pt x="140" y="71"/>
                  </a:cubicBezTo>
                  <a:cubicBezTo>
                    <a:pt x="120" y="0"/>
                    <a:pt x="120" y="0"/>
                    <a:pt x="120" y="0"/>
                  </a:cubicBezTo>
                  <a:cubicBezTo>
                    <a:pt x="120" y="0"/>
                    <a:pt x="120" y="0"/>
                    <a:pt x="120" y="0"/>
                  </a:cubicBezTo>
                  <a:cubicBezTo>
                    <a:pt x="0" y="0"/>
                    <a:pt x="0" y="0"/>
                    <a:pt x="0" y="0"/>
                  </a:cubicBezTo>
                  <a:cubicBezTo>
                    <a:pt x="0" y="0"/>
                    <a:pt x="0" y="0"/>
                    <a:pt x="0" y="0"/>
                  </a:cubicBezTo>
                  <a:cubicBezTo>
                    <a:pt x="25" y="149"/>
                    <a:pt x="25" y="149"/>
                    <a:pt x="25" y="14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13" name="GILMER"/>
            <p:cNvSpPr>
              <a:spLocks/>
            </p:cNvSpPr>
            <p:nvPr/>
          </p:nvSpPr>
          <p:spPr bwMode="auto">
            <a:xfrm>
              <a:off x="3130550" y="923925"/>
              <a:ext cx="455613" cy="374650"/>
            </a:xfrm>
            <a:custGeom>
              <a:avLst/>
              <a:gdLst>
                <a:gd name="T0" fmla="*/ 1 w 191"/>
                <a:gd name="T1" fmla="*/ 133 h 157"/>
                <a:gd name="T2" fmla="*/ 1 w 191"/>
                <a:gd name="T3" fmla="*/ 151 h 157"/>
                <a:gd name="T4" fmla="*/ 54 w 191"/>
                <a:gd name="T5" fmla="*/ 151 h 157"/>
                <a:gd name="T6" fmla="*/ 58 w 191"/>
                <a:gd name="T7" fmla="*/ 146 h 157"/>
                <a:gd name="T8" fmla="*/ 62 w 191"/>
                <a:gd name="T9" fmla="*/ 146 h 157"/>
                <a:gd name="T10" fmla="*/ 67 w 191"/>
                <a:gd name="T11" fmla="*/ 153 h 157"/>
                <a:gd name="T12" fmla="*/ 75 w 191"/>
                <a:gd name="T13" fmla="*/ 144 h 157"/>
                <a:gd name="T14" fmla="*/ 76 w 191"/>
                <a:gd name="T15" fmla="*/ 146 h 157"/>
                <a:gd name="T16" fmla="*/ 78 w 191"/>
                <a:gd name="T17" fmla="*/ 149 h 157"/>
                <a:gd name="T18" fmla="*/ 79 w 191"/>
                <a:gd name="T19" fmla="*/ 151 h 157"/>
                <a:gd name="T20" fmla="*/ 81 w 191"/>
                <a:gd name="T21" fmla="*/ 153 h 157"/>
                <a:gd name="T22" fmla="*/ 116 w 191"/>
                <a:gd name="T23" fmla="*/ 153 h 157"/>
                <a:gd name="T24" fmla="*/ 117 w 191"/>
                <a:gd name="T25" fmla="*/ 150 h 157"/>
                <a:gd name="T26" fmla="*/ 118 w 191"/>
                <a:gd name="T27" fmla="*/ 148 h 157"/>
                <a:gd name="T28" fmla="*/ 118 w 191"/>
                <a:gd name="T29" fmla="*/ 147 h 157"/>
                <a:gd name="T30" fmla="*/ 119 w 191"/>
                <a:gd name="T31" fmla="*/ 147 h 157"/>
                <a:gd name="T32" fmla="*/ 120 w 191"/>
                <a:gd name="T33" fmla="*/ 146 h 157"/>
                <a:gd name="T34" fmla="*/ 126 w 191"/>
                <a:gd name="T35" fmla="*/ 146 h 157"/>
                <a:gd name="T36" fmla="*/ 131 w 191"/>
                <a:gd name="T37" fmla="*/ 146 h 157"/>
                <a:gd name="T38" fmla="*/ 131 w 191"/>
                <a:gd name="T39" fmla="*/ 146 h 157"/>
                <a:gd name="T40" fmla="*/ 135 w 191"/>
                <a:gd name="T41" fmla="*/ 136 h 157"/>
                <a:gd name="T42" fmla="*/ 139 w 191"/>
                <a:gd name="T43" fmla="*/ 135 h 157"/>
                <a:gd name="T44" fmla="*/ 147 w 191"/>
                <a:gd name="T45" fmla="*/ 140 h 157"/>
                <a:gd name="T46" fmla="*/ 160 w 191"/>
                <a:gd name="T47" fmla="*/ 144 h 157"/>
                <a:gd name="T48" fmla="*/ 170 w 191"/>
                <a:gd name="T49" fmla="*/ 129 h 157"/>
                <a:gd name="T50" fmla="*/ 177 w 191"/>
                <a:gd name="T51" fmla="*/ 128 h 157"/>
                <a:gd name="T52" fmla="*/ 184 w 191"/>
                <a:gd name="T53" fmla="*/ 124 h 157"/>
                <a:gd name="T54" fmla="*/ 191 w 191"/>
                <a:gd name="T55" fmla="*/ 120 h 157"/>
                <a:gd name="T56" fmla="*/ 191 w 191"/>
                <a:gd name="T57" fmla="*/ 120 h 157"/>
                <a:gd name="T58" fmla="*/ 191 w 191"/>
                <a:gd name="T59" fmla="*/ 112 h 157"/>
                <a:gd name="T60" fmla="*/ 191 w 191"/>
                <a:gd name="T61" fmla="*/ 112 h 157"/>
                <a:gd name="T62" fmla="*/ 189 w 191"/>
                <a:gd name="T63" fmla="*/ 108 h 157"/>
                <a:gd name="T64" fmla="*/ 184 w 191"/>
                <a:gd name="T65" fmla="*/ 105 h 157"/>
                <a:gd name="T66" fmla="*/ 180 w 191"/>
                <a:gd name="T67" fmla="*/ 101 h 157"/>
                <a:gd name="T68" fmla="*/ 172 w 191"/>
                <a:gd name="T69" fmla="*/ 92 h 157"/>
                <a:gd name="T70" fmla="*/ 169 w 191"/>
                <a:gd name="T71" fmla="*/ 87 h 157"/>
                <a:gd name="T72" fmla="*/ 168 w 191"/>
                <a:gd name="T73" fmla="*/ 82 h 157"/>
                <a:gd name="T74" fmla="*/ 167 w 191"/>
                <a:gd name="T75" fmla="*/ 76 h 157"/>
                <a:gd name="T76" fmla="*/ 152 w 191"/>
                <a:gd name="T77" fmla="*/ 44 h 157"/>
                <a:gd name="T78" fmla="*/ 127 w 191"/>
                <a:gd name="T79" fmla="*/ 20 h 157"/>
                <a:gd name="T80" fmla="*/ 105 w 191"/>
                <a:gd name="T81" fmla="*/ 8 h 157"/>
                <a:gd name="T82" fmla="*/ 97 w 191"/>
                <a:gd name="T83" fmla="*/ 5 h 157"/>
                <a:gd name="T84" fmla="*/ 46 w 191"/>
                <a:gd name="T85" fmla="*/ 5 h 157"/>
                <a:gd name="T86" fmla="*/ 14 w 191"/>
                <a:gd name="T87" fmla="*/ 0 h 157"/>
                <a:gd name="T88" fmla="*/ 14 w 191"/>
                <a:gd name="T89" fmla="*/ 0 h 157"/>
                <a:gd name="T90" fmla="*/ 27 w 191"/>
                <a:gd name="T91" fmla="*/ 12 h 157"/>
                <a:gd name="T92" fmla="*/ 27 w 191"/>
                <a:gd name="T93" fmla="*/ 22 h 157"/>
                <a:gd name="T94" fmla="*/ 19 w 191"/>
                <a:gd name="T95" fmla="*/ 30 h 157"/>
                <a:gd name="T96" fmla="*/ 13 w 191"/>
                <a:gd name="T97" fmla="*/ 33 h 157"/>
                <a:gd name="T98" fmla="*/ 8 w 191"/>
                <a:gd name="T99" fmla="*/ 42 h 157"/>
                <a:gd name="T100" fmla="*/ 4 w 191"/>
                <a:gd name="T101" fmla="*/ 53 h 157"/>
                <a:gd name="T102" fmla="*/ 3 w 191"/>
                <a:gd name="T103" fmla="*/ 55 h 157"/>
                <a:gd name="T104" fmla="*/ 0 w 191"/>
                <a:gd name="T105" fmla="*/ 61 h 157"/>
                <a:gd name="T106" fmla="*/ 1 w 191"/>
                <a:gd name="T107" fmla="*/ 13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1" h="157">
                  <a:moveTo>
                    <a:pt x="1" y="133"/>
                  </a:moveTo>
                  <a:cubicBezTo>
                    <a:pt x="1" y="151"/>
                    <a:pt x="1" y="151"/>
                    <a:pt x="1" y="151"/>
                  </a:cubicBezTo>
                  <a:cubicBezTo>
                    <a:pt x="54" y="151"/>
                    <a:pt x="54" y="151"/>
                    <a:pt x="54" y="151"/>
                  </a:cubicBezTo>
                  <a:cubicBezTo>
                    <a:pt x="56" y="150"/>
                    <a:pt x="57" y="148"/>
                    <a:pt x="58" y="146"/>
                  </a:cubicBezTo>
                  <a:cubicBezTo>
                    <a:pt x="60" y="144"/>
                    <a:pt x="62" y="144"/>
                    <a:pt x="62" y="146"/>
                  </a:cubicBezTo>
                  <a:cubicBezTo>
                    <a:pt x="63" y="148"/>
                    <a:pt x="63" y="157"/>
                    <a:pt x="67" y="153"/>
                  </a:cubicBezTo>
                  <a:cubicBezTo>
                    <a:pt x="69" y="150"/>
                    <a:pt x="71" y="145"/>
                    <a:pt x="75" y="144"/>
                  </a:cubicBezTo>
                  <a:cubicBezTo>
                    <a:pt x="75" y="145"/>
                    <a:pt x="76" y="145"/>
                    <a:pt x="76" y="146"/>
                  </a:cubicBezTo>
                  <a:cubicBezTo>
                    <a:pt x="77" y="147"/>
                    <a:pt x="77" y="148"/>
                    <a:pt x="78" y="149"/>
                  </a:cubicBezTo>
                  <a:cubicBezTo>
                    <a:pt x="79" y="151"/>
                    <a:pt x="79" y="151"/>
                    <a:pt x="79" y="151"/>
                  </a:cubicBezTo>
                  <a:cubicBezTo>
                    <a:pt x="80" y="152"/>
                    <a:pt x="81" y="152"/>
                    <a:pt x="81" y="153"/>
                  </a:cubicBezTo>
                  <a:cubicBezTo>
                    <a:pt x="116" y="153"/>
                    <a:pt x="116" y="153"/>
                    <a:pt x="116" y="153"/>
                  </a:cubicBezTo>
                  <a:cubicBezTo>
                    <a:pt x="117" y="152"/>
                    <a:pt x="117" y="151"/>
                    <a:pt x="117" y="150"/>
                  </a:cubicBezTo>
                  <a:cubicBezTo>
                    <a:pt x="117" y="150"/>
                    <a:pt x="117" y="149"/>
                    <a:pt x="118" y="148"/>
                  </a:cubicBezTo>
                  <a:cubicBezTo>
                    <a:pt x="118" y="148"/>
                    <a:pt x="118" y="148"/>
                    <a:pt x="118" y="147"/>
                  </a:cubicBezTo>
                  <a:cubicBezTo>
                    <a:pt x="118" y="147"/>
                    <a:pt x="119" y="147"/>
                    <a:pt x="119" y="147"/>
                  </a:cubicBezTo>
                  <a:cubicBezTo>
                    <a:pt x="119" y="147"/>
                    <a:pt x="119" y="146"/>
                    <a:pt x="120" y="146"/>
                  </a:cubicBezTo>
                  <a:cubicBezTo>
                    <a:pt x="122" y="146"/>
                    <a:pt x="124" y="146"/>
                    <a:pt x="126" y="146"/>
                  </a:cubicBezTo>
                  <a:cubicBezTo>
                    <a:pt x="131" y="146"/>
                    <a:pt x="131" y="146"/>
                    <a:pt x="131" y="146"/>
                  </a:cubicBezTo>
                  <a:cubicBezTo>
                    <a:pt x="131" y="146"/>
                    <a:pt x="131" y="146"/>
                    <a:pt x="131" y="146"/>
                  </a:cubicBezTo>
                  <a:cubicBezTo>
                    <a:pt x="133" y="143"/>
                    <a:pt x="133" y="138"/>
                    <a:pt x="135" y="136"/>
                  </a:cubicBezTo>
                  <a:cubicBezTo>
                    <a:pt x="136" y="133"/>
                    <a:pt x="137" y="135"/>
                    <a:pt x="139" y="135"/>
                  </a:cubicBezTo>
                  <a:cubicBezTo>
                    <a:pt x="141" y="137"/>
                    <a:pt x="145" y="138"/>
                    <a:pt x="147" y="140"/>
                  </a:cubicBezTo>
                  <a:cubicBezTo>
                    <a:pt x="151" y="143"/>
                    <a:pt x="154" y="144"/>
                    <a:pt x="160" y="144"/>
                  </a:cubicBezTo>
                  <a:cubicBezTo>
                    <a:pt x="169" y="144"/>
                    <a:pt x="163" y="133"/>
                    <a:pt x="170" y="129"/>
                  </a:cubicBezTo>
                  <a:cubicBezTo>
                    <a:pt x="172" y="128"/>
                    <a:pt x="174" y="128"/>
                    <a:pt x="177" y="128"/>
                  </a:cubicBezTo>
                  <a:cubicBezTo>
                    <a:pt x="179" y="128"/>
                    <a:pt x="181" y="124"/>
                    <a:pt x="184" y="124"/>
                  </a:cubicBezTo>
                  <a:cubicBezTo>
                    <a:pt x="191" y="120"/>
                    <a:pt x="191" y="120"/>
                    <a:pt x="191" y="120"/>
                  </a:cubicBezTo>
                  <a:cubicBezTo>
                    <a:pt x="191" y="120"/>
                    <a:pt x="191" y="120"/>
                    <a:pt x="191" y="120"/>
                  </a:cubicBezTo>
                  <a:cubicBezTo>
                    <a:pt x="191" y="112"/>
                    <a:pt x="191" y="112"/>
                    <a:pt x="191" y="112"/>
                  </a:cubicBezTo>
                  <a:cubicBezTo>
                    <a:pt x="191" y="112"/>
                    <a:pt x="191" y="112"/>
                    <a:pt x="191" y="112"/>
                  </a:cubicBezTo>
                  <a:cubicBezTo>
                    <a:pt x="189" y="108"/>
                    <a:pt x="189" y="108"/>
                    <a:pt x="189" y="108"/>
                  </a:cubicBezTo>
                  <a:cubicBezTo>
                    <a:pt x="187" y="108"/>
                    <a:pt x="186" y="106"/>
                    <a:pt x="184" y="105"/>
                  </a:cubicBezTo>
                  <a:cubicBezTo>
                    <a:pt x="180" y="101"/>
                    <a:pt x="180" y="101"/>
                    <a:pt x="180" y="101"/>
                  </a:cubicBezTo>
                  <a:cubicBezTo>
                    <a:pt x="177" y="98"/>
                    <a:pt x="175" y="95"/>
                    <a:pt x="172" y="92"/>
                  </a:cubicBezTo>
                  <a:cubicBezTo>
                    <a:pt x="171" y="90"/>
                    <a:pt x="170" y="89"/>
                    <a:pt x="169" y="87"/>
                  </a:cubicBezTo>
                  <a:cubicBezTo>
                    <a:pt x="168" y="86"/>
                    <a:pt x="168" y="84"/>
                    <a:pt x="168" y="82"/>
                  </a:cubicBezTo>
                  <a:cubicBezTo>
                    <a:pt x="168" y="80"/>
                    <a:pt x="168" y="77"/>
                    <a:pt x="167" y="76"/>
                  </a:cubicBezTo>
                  <a:cubicBezTo>
                    <a:pt x="166" y="65"/>
                    <a:pt x="157" y="54"/>
                    <a:pt x="152" y="44"/>
                  </a:cubicBezTo>
                  <a:cubicBezTo>
                    <a:pt x="146" y="33"/>
                    <a:pt x="138" y="26"/>
                    <a:pt x="127" y="20"/>
                  </a:cubicBezTo>
                  <a:cubicBezTo>
                    <a:pt x="122" y="17"/>
                    <a:pt x="108" y="12"/>
                    <a:pt x="105" y="8"/>
                  </a:cubicBezTo>
                  <a:cubicBezTo>
                    <a:pt x="102" y="7"/>
                    <a:pt x="100" y="4"/>
                    <a:pt x="97" y="5"/>
                  </a:cubicBezTo>
                  <a:cubicBezTo>
                    <a:pt x="46" y="5"/>
                    <a:pt x="46" y="5"/>
                    <a:pt x="46" y="5"/>
                  </a:cubicBezTo>
                  <a:cubicBezTo>
                    <a:pt x="14" y="0"/>
                    <a:pt x="14" y="0"/>
                    <a:pt x="14" y="0"/>
                  </a:cubicBezTo>
                  <a:cubicBezTo>
                    <a:pt x="14" y="0"/>
                    <a:pt x="14" y="0"/>
                    <a:pt x="14" y="0"/>
                  </a:cubicBezTo>
                  <a:cubicBezTo>
                    <a:pt x="18" y="2"/>
                    <a:pt x="22" y="10"/>
                    <a:pt x="27" y="12"/>
                  </a:cubicBezTo>
                  <a:cubicBezTo>
                    <a:pt x="29" y="16"/>
                    <a:pt x="31" y="18"/>
                    <a:pt x="27" y="22"/>
                  </a:cubicBezTo>
                  <a:cubicBezTo>
                    <a:pt x="24" y="25"/>
                    <a:pt x="22" y="27"/>
                    <a:pt x="19" y="30"/>
                  </a:cubicBezTo>
                  <a:cubicBezTo>
                    <a:pt x="18" y="31"/>
                    <a:pt x="15" y="32"/>
                    <a:pt x="13" y="33"/>
                  </a:cubicBezTo>
                  <a:cubicBezTo>
                    <a:pt x="10" y="34"/>
                    <a:pt x="8" y="38"/>
                    <a:pt x="8" y="42"/>
                  </a:cubicBezTo>
                  <a:cubicBezTo>
                    <a:pt x="8" y="44"/>
                    <a:pt x="6" y="52"/>
                    <a:pt x="4" y="53"/>
                  </a:cubicBezTo>
                  <a:cubicBezTo>
                    <a:pt x="4" y="54"/>
                    <a:pt x="3" y="55"/>
                    <a:pt x="3" y="55"/>
                  </a:cubicBezTo>
                  <a:cubicBezTo>
                    <a:pt x="3" y="56"/>
                    <a:pt x="1" y="59"/>
                    <a:pt x="0" y="61"/>
                  </a:cubicBezTo>
                  <a:cubicBezTo>
                    <a:pt x="1" y="133"/>
                    <a:pt x="1" y="133"/>
                    <a:pt x="1" y="13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14" name="FLOYD"/>
            <p:cNvSpPr>
              <a:spLocks/>
            </p:cNvSpPr>
            <p:nvPr/>
          </p:nvSpPr>
          <p:spPr bwMode="auto">
            <a:xfrm>
              <a:off x="2327275" y="1236663"/>
              <a:ext cx="458788" cy="600075"/>
            </a:xfrm>
            <a:custGeom>
              <a:avLst/>
              <a:gdLst>
                <a:gd name="T0" fmla="*/ 150 w 192"/>
                <a:gd name="T1" fmla="*/ 0 h 252"/>
                <a:gd name="T2" fmla="*/ 165 w 192"/>
                <a:gd name="T3" fmla="*/ 0 h 252"/>
                <a:gd name="T4" fmla="*/ 165 w 192"/>
                <a:gd name="T5" fmla="*/ 0 h 252"/>
                <a:gd name="T6" fmla="*/ 165 w 192"/>
                <a:gd name="T7" fmla="*/ 13 h 252"/>
                <a:gd name="T8" fmla="*/ 169 w 192"/>
                <a:gd name="T9" fmla="*/ 13 h 252"/>
                <a:gd name="T10" fmla="*/ 169 w 192"/>
                <a:gd name="T11" fmla="*/ 26 h 252"/>
                <a:gd name="T12" fmla="*/ 158 w 192"/>
                <a:gd name="T13" fmla="*/ 26 h 252"/>
                <a:gd name="T14" fmla="*/ 158 w 192"/>
                <a:gd name="T15" fmla="*/ 62 h 252"/>
                <a:gd name="T16" fmla="*/ 152 w 192"/>
                <a:gd name="T17" fmla="*/ 64 h 252"/>
                <a:gd name="T18" fmla="*/ 154 w 192"/>
                <a:gd name="T19" fmla="*/ 72 h 252"/>
                <a:gd name="T20" fmla="*/ 156 w 192"/>
                <a:gd name="T21" fmla="*/ 77 h 252"/>
                <a:gd name="T22" fmla="*/ 156 w 192"/>
                <a:gd name="T23" fmla="*/ 80 h 252"/>
                <a:gd name="T24" fmla="*/ 155 w 192"/>
                <a:gd name="T25" fmla="*/ 81 h 252"/>
                <a:gd name="T26" fmla="*/ 155 w 192"/>
                <a:gd name="T27" fmla="*/ 82 h 252"/>
                <a:gd name="T28" fmla="*/ 154 w 192"/>
                <a:gd name="T29" fmla="*/ 82 h 252"/>
                <a:gd name="T30" fmla="*/ 151 w 192"/>
                <a:gd name="T31" fmla="*/ 86 h 252"/>
                <a:gd name="T32" fmla="*/ 151 w 192"/>
                <a:gd name="T33" fmla="*/ 87 h 252"/>
                <a:gd name="T34" fmla="*/ 152 w 192"/>
                <a:gd name="T35" fmla="*/ 90 h 252"/>
                <a:gd name="T36" fmla="*/ 155 w 192"/>
                <a:gd name="T37" fmla="*/ 93 h 252"/>
                <a:gd name="T38" fmla="*/ 185 w 192"/>
                <a:gd name="T39" fmla="*/ 93 h 252"/>
                <a:gd name="T40" fmla="*/ 185 w 192"/>
                <a:gd name="T41" fmla="*/ 99 h 252"/>
                <a:gd name="T42" fmla="*/ 192 w 192"/>
                <a:gd name="T43" fmla="*/ 99 h 252"/>
                <a:gd name="T44" fmla="*/ 192 w 192"/>
                <a:gd name="T45" fmla="*/ 99 h 252"/>
                <a:gd name="T46" fmla="*/ 192 w 192"/>
                <a:gd name="T47" fmla="*/ 121 h 252"/>
                <a:gd name="T48" fmla="*/ 186 w 192"/>
                <a:gd name="T49" fmla="*/ 121 h 252"/>
                <a:gd name="T50" fmla="*/ 186 w 192"/>
                <a:gd name="T51" fmla="*/ 185 h 252"/>
                <a:gd name="T52" fmla="*/ 176 w 192"/>
                <a:gd name="T53" fmla="*/ 185 h 252"/>
                <a:gd name="T54" fmla="*/ 176 w 192"/>
                <a:gd name="T55" fmla="*/ 244 h 252"/>
                <a:gd name="T56" fmla="*/ 176 w 192"/>
                <a:gd name="T57" fmla="*/ 244 h 252"/>
                <a:gd name="T58" fmla="*/ 144 w 192"/>
                <a:gd name="T59" fmla="*/ 244 h 252"/>
                <a:gd name="T60" fmla="*/ 144 w 192"/>
                <a:gd name="T61" fmla="*/ 252 h 252"/>
                <a:gd name="T62" fmla="*/ 128 w 192"/>
                <a:gd name="T63" fmla="*/ 252 h 252"/>
                <a:gd name="T64" fmla="*/ 128 w 192"/>
                <a:gd name="T65" fmla="*/ 243 h 252"/>
                <a:gd name="T66" fmla="*/ 87 w 192"/>
                <a:gd name="T67" fmla="*/ 243 h 252"/>
                <a:gd name="T68" fmla="*/ 87 w 192"/>
                <a:gd name="T69" fmla="*/ 252 h 252"/>
                <a:gd name="T70" fmla="*/ 17 w 192"/>
                <a:gd name="T71" fmla="*/ 252 h 252"/>
                <a:gd name="T72" fmla="*/ 17 w 192"/>
                <a:gd name="T73" fmla="*/ 252 h 252"/>
                <a:gd name="T74" fmla="*/ 0 w 192"/>
                <a:gd name="T75" fmla="*/ 149 h 252"/>
                <a:gd name="T76" fmla="*/ 0 w 192"/>
                <a:gd name="T77" fmla="*/ 149 h 252"/>
                <a:gd name="T78" fmla="*/ 36 w 192"/>
                <a:gd name="T79" fmla="*/ 149 h 252"/>
                <a:gd name="T80" fmla="*/ 37 w 192"/>
                <a:gd name="T81" fmla="*/ 143 h 252"/>
                <a:gd name="T82" fmla="*/ 37 w 192"/>
                <a:gd name="T83" fmla="*/ 141 h 252"/>
                <a:gd name="T84" fmla="*/ 40 w 192"/>
                <a:gd name="T85" fmla="*/ 135 h 252"/>
                <a:gd name="T86" fmla="*/ 48 w 192"/>
                <a:gd name="T87" fmla="*/ 119 h 252"/>
                <a:gd name="T88" fmla="*/ 72 w 192"/>
                <a:gd name="T89" fmla="*/ 101 h 252"/>
                <a:gd name="T90" fmla="*/ 87 w 192"/>
                <a:gd name="T91" fmla="*/ 93 h 252"/>
                <a:gd name="T92" fmla="*/ 105 w 192"/>
                <a:gd name="T93" fmla="*/ 83 h 252"/>
                <a:gd name="T94" fmla="*/ 111 w 192"/>
                <a:gd name="T95" fmla="*/ 80 h 252"/>
                <a:gd name="T96" fmla="*/ 118 w 192"/>
                <a:gd name="T97" fmla="*/ 77 h 252"/>
                <a:gd name="T98" fmla="*/ 129 w 192"/>
                <a:gd name="T99" fmla="*/ 49 h 252"/>
                <a:gd name="T100" fmla="*/ 145 w 192"/>
                <a:gd name="T101" fmla="*/ 14 h 252"/>
                <a:gd name="T102" fmla="*/ 150 w 192"/>
                <a:gd name="T103"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252">
                  <a:moveTo>
                    <a:pt x="150" y="0"/>
                  </a:moveTo>
                  <a:cubicBezTo>
                    <a:pt x="165" y="0"/>
                    <a:pt x="165" y="0"/>
                    <a:pt x="165" y="0"/>
                  </a:cubicBezTo>
                  <a:cubicBezTo>
                    <a:pt x="165" y="0"/>
                    <a:pt x="165" y="0"/>
                    <a:pt x="165" y="0"/>
                  </a:cubicBezTo>
                  <a:cubicBezTo>
                    <a:pt x="165" y="13"/>
                    <a:pt x="165" y="13"/>
                    <a:pt x="165" y="13"/>
                  </a:cubicBezTo>
                  <a:cubicBezTo>
                    <a:pt x="169" y="13"/>
                    <a:pt x="169" y="13"/>
                    <a:pt x="169" y="13"/>
                  </a:cubicBezTo>
                  <a:cubicBezTo>
                    <a:pt x="169" y="26"/>
                    <a:pt x="169" y="26"/>
                    <a:pt x="169" y="26"/>
                  </a:cubicBezTo>
                  <a:cubicBezTo>
                    <a:pt x="158" y="26"/>
                    <a:pt x="158" y="26"/>
                    <a:pt x="158" y="26"/>
                  </a:cubicBezTo>
                  <a:cubicBezTo>
                    <a:pt x="158" y="62"/>
                    <a:pt x="158" y="62"/>
                    <a:pt x="158" y="62"/>
                  </a:cubicBezTo>
                  <a:cubicBezTo>
                    <a:pt x="156" y="62"/>
                    <a:pt x="153" y="62"/>
                    <a:pt x="152" y="64"/>
                  </a:cubicBezTo>
                  <a:cubicBezTo>
                    <a:pt x="150" y="67"/>
                    <a:pt x="152" y="70"/>
                    <a:pt x="154" y="72"/>
                  </a:cubicBezTo>
                  <a:cubicBezTo>
                    <a:pt x="155" y="74"/>
                    <a:pt x="156" y="75"/>
                    <a:pt x="156" y="77"/>
                  </a:cubicBezTo>
                  <a:cubicBezTo>
                    <a:pt x="156" y="78"/>
                    <a:pt x="156" y="79"/>
                    <a:pt x="156" y="80"/>
                  </a:cubicBezTo>
                  <a:cubicBezTo>
                    <a:pt x="156" y="80"/>
                    <a:pt x="156" y="81"/>
                    <a:pt x="155" y="81"/>
                  </a:cubicBezTo>
                  <a:cubicBezTo>
                    <a:pt x="155" y="81"/>
                    <a:pt x="155" y="81"/>
                    <a:pt x="155" y="82"/>
                  </a:cubicBezTo>
                  <a:cubicBezTo>
                    <a:pt x="154" y="82"/>
                    <a:pt x="154" y="82"/>
                    <a:pt x="154" y="82"/>
                  </a:cubicBezTo>
                  <a:cubicBezTo>
                    <a:pt x="152" y="83"/>
                    <a:pt x="152" y="85"/>
                    <a:pt x="151" y="86"/>
                  </a:cubicBezTo>
                  <a:cubicBezTo>
                    <a:pt x="151" y="86"/>
                    <a:pt x="151" y="87"/>
                    <a:pt x="151" y="87"/>
                  </a:cubicBezTo>
                  <a:cubicBezTo>
                    <a:pt x="151" y="88"/>
                    <a:pt x="151" y="90"/>
                    <a:pt x="152" y="90"/>
                  </a:cubicBezTo>
                  <a:cubicBezTo>
                    <a:pt x="152" y="91"/>
                    <a:pt x="154" y="92"/>
                    <a:pt x="155" y="93"/>
                  </a:cubicBezTo>
                  <a:cubicBezTo>
                    <a:pt x="185" y="93"/>
                    <a:pt x="185" y="93"/>
                    <a:pt x="185" y="93"/>
                  </a:cubicBezTo>
                  <a:cubicBezTo>
                    <a:pt x="185" y="99"/>
                    <a:pt x="185" y="99"/>
                    <a:pt x="185" y="99"/>
                  </a:cubicBezTo>
                  <a:cubicBezTo>
                    <a:pt x="192" y="99"/>
                    <a:pt x="192" y="99"/>
                    <a:pt x="192" y="99"/>
                  </a:cubicBezTo>
                  <a:cubicBezTo>
                    <a:pt x="192" y="99"/>
                    <a:pt x="192" y="99"/>
                    <a:pt x="192" y="99"/>
                  </a:cubicBezTo>
                  <a:cubicBezTo>
                    <a:pt x="192" y="121"/>
                    <a:pt x="192" y="121"/>
                    <a:pt x="192" y="121"/>
                  </a:cubicBezTo>
                  <a:cubicBezTo>
                    <a:pt x="186" y="121"/>
                    <a:pt x="186" y="121"/>
                    <a:pt x="186" y="121"/>
                  </a:cubicBezTo>
                  <a:cubicBezTo>
                    <a:pt x="186" y="185"/>
                    <a:pt x="186" y="185"/>
                    <a:pt x="186" y="185"/>
                  </a:cubicBezTo>
                  <a:cubicBezTo>
                    <a:pt x="176" y="185"/>
                    <a:pt x="176" y="185"/>
                    <a:pt x="176" y="185"/>
                  </a:cubicBezTo>
                  <a:cubicBezTo>
                    <a:pt x="176" y="244"/>
                    <a:pt x="176" y="244"/>
                    <a:pt x="176" y="244"/>
                  </a:cubicBezTo>
                  <a:cubicBezTo>
                    <a:pt x="176" y="244"/>
                    <a:pt x="176" y="244"/>
                    <a:pt x="176" y="244"/>
                  </a:cubicBezTo>
                  <a:cubicBezTo>
                    <a:pt x="144" y="244"/>
                    <a:pt x="144" y="244"/>
                    <a:pt x="144" y="244"/>
                  </a:cubicBezTo>
                  <a:cubicBezTo>
                    <a:pt x="144" y="252"/>
                    <a:pt x="144" y="252"/>
                    <a:pt x="144" y="252"/>
                  </a:cubicBezTo>
                  <a:cubicBezTo>
                    <a:pt x="128" y="252"/>
                    <a:pt x="128" y="252"/>
                    <a:pt x="128" y="252"/>
                  </a:cubicBezTo>
                  <a:cubicBezTo>
                    <a:pt x="128" y="243"/>
                    <a:pt x="128" y="243"/>
                    <a:pt x="128" y="243"/>
                  </a:cubicBezTo>
                  <a:cubicBezTo>
                    <a:pt x="87" y="243"/>
                    <a:pt x="87" y="243"/>
                    <a:pt x="87" y="243"/>
                  </a:cubicBezTo>
                  <a:cubicBezTo>
                    <a:pt x="87" y="252"/>
                    <a:pt x="87" y="252"/>
                    <a:pt x="87" y="252"/>
                  </a:cubicBezTo>
                  <a:cubicBezTo>
                    <a:pt x="17" y="252"/>
                    <a:pt x="17" y="252"/>
                    <a:pt x="17" y="252"/>
                  </a:cubicBezTo>
                  <a:cubicBezTo>
                    <a:pt x="17" y="252"/>
                    <a:pt x="17" y="252"/>
                    <a:pt x="17" y="252"/>
                  </a:cubicBezTo>
                  <a:cubicBezTo>
                    <a:pt x="0" y="149"/>
                    <a:pt x="0" y="149"/>
                    <a:pt x="0" y="149"/>
                  </a:cubicBezTo>
                  <a:cubicBezTo>
                    <a:pt x="0" y="149"/>
                    <a:pt x="0" y="149"/>
                    <a:pt x="0" y="149"/>
                  </a:cubicBezTo>
                  <a:cubicBezTo>
                    <a:pt x="36" y="149"/>
                    <a:pt x="36" y="149"/>
                    <a:pt x="36" y="149"/>
                  </a:cubicBezTo>
                  <a:cubicBezTo>
                    <a:pt x="36" y="147"/>
                    <a:pt x="36" y="144"/>
                    <a:pt x="37" y="143"/>
                  </a:cubicBezTo>
                  <a:cubicBezTo>
                    <a:pt x="37" y="142"/>
                    <a:pt x="37" y="142"/>
                    <a:pt x="37" y="141"/>
                  </a:cubicBezTo>
                  <a:cubicBezTo>
                    <a:pt x="39" y="139"/>
                    <a:pt x="38" y="137"/>
                    <a:pt x="40" y="135"/>
                  </a:cubicBezTo>
                  <a:cubicBezTo>
                    <a:pt x="40" y="132"/>
                    <a:pt x="46" y="122"/>
                    <a:pt x="48" y="119"/>
                  </a:cubicBezTo>
                  <a:cubicBezTo>
                    <a:pt x="54" y="111"/>
                    <a:pt x="62" y="104"/>
                    <a:pt x="72" y="101"/>
                  </a:cubicBezTo>
                  <a:cubicBezTo>
                    <a:pt x="77" y="99"/>
                    <a:pt x="83" y="96"/>
                    <a:pt x="87" y="93"/>
                  </a:cubicBezTo>
                  <a:cubicBezTo>
                    <a:pt x="92" y="90"/>
                    <a:pt x="100" y="84"/>
                    <a:pt x="105" y="83"/>
                  </a:cubicBezTo>
                  <a:cubicBezTo>
                    <a:pt x="107" y="83"/>
                    <a:pt x="110" y="81"/>
                    <a:pt x="111" y="80"/>
                  </a:cubicBezTo>
                  <a:cubicBezTo>
                    <a:pt x="112" y="80"/>
                    <a:pt x="116" y="78"/>
                    <a:pt x="118" y="77"/>
                  </a:cubicBezTo>
                  <a:cubicBezTo>
                    <a:pt x="126" y="74"/>
                    <a:pt x="126" y="56"/>
                    <a:pt x="129" y="49"/>
                  </a:cubicBezTo>
                  <a:cubicBezTo>
                    <a:pt x="145" y="14"/>
                    <a:pt x="145" y="14"/>
                    <a:pt x="145" y="14"/>
                  </a:cubicBezTo>
                  <a:cubicBezTo>
                    <a:pt x="150" y="0"/>
                    <a:pt x="150" y="0"/>
                    <a:pt x="15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15" name="FANNIN"/>
            <p:cNvSpPr>
              <a:spLocks/>
            </p:cNvSpPr>
            <p:nvPr/>
          </p:nvSpPr>
          <p:spPr bwMode="auto">
            <a:xfrm>
              <a:off x="3163888" y="766763"/>
              <a:ext cx="522288" cy="423863"/>
            </a:xfrm>
            <a:custGeom>
              <a:avLst/>
              <a:gdLst>
                <a:gd name="T0" fmla="*/ 177 w 219"/>
                <a:gd name="T1" fmla="*/ 178 h 178"/>
                <a:gd name="T2" fmla="*/ 191 w 219"/>
                <a:gd name="T3" fmla="*/ 171 h 178"/>
                <a:gd name="T4" fmla="*/ 191 w 219"/>
                <a:gd name="T5" fmla="*/ 171 h 178"/>
                <a:gd name="T6" fmla="*/ 215 w 219"/>
                <a:gd name="T7" fmla="*/ 127 h 178"/>
                <a:gd name="T8" fmla="*/ 219 w 219"/>
                <a:gd name="T9" fmla="*/ 127 h 178"/>
                <a:gd name="T10" fmla="*/ 219 w 219"/>
                <a:gd name="T11" fmla="*/ 94 h 178"/>
                <a:gd name="T12" fmla="*/ 208 w 219"/>
                <a:gd name="T13" fmla="*/ 94 h 178"/>
                <a:gd name="T14" fmla="*/ 204 w 219"/>
                <a:gd name="T15" fmla="*/ 91 h 178"/>
                <a:gd name="T16" fmla="*/ 197 w 219"/>
                <a:gd name="T17" fmla="*/ 76 h 178"/>
                <a:gd name="T18" fmla="*/ 208 w 219"/>
                <a:gd name="T19" fmla="*/ 62 h 178"/>
                <a:gd name="T20" fmla="*/ 212 w 219"/>
                <a:gd name="T21" fmla="*/ 51 h 178"/>
                <a:gd name="T22" fmla="*/ 206 w 219"/>
                <a:gd name="T23" fmla="*/ 40 h 178"/>
                <a:gd name="T24" fmla="*/ 199 w 219"/>
                <a:gd name="T25" fmla="*/ 35 h 178"/>
                <a:gd name="T26" fmla="*/ 191 w 219"/>
                <a:gd name="T27" fmla="*/ 28 h 178"/>
                <a:gd name="T28" fmla="*/ 187 w 219"/>
                <a:gd name="T29" fmla="*/ 13 h 178"/>
                <a:gd name="T30" fmla="*/ 188 w 219"/>
                <a:gd name="T31" fmla="*/ 12 h 178"/>
                <a:gd name="T32" fmla="*/ 202 w 219"/>
                <a:gd name="T33" fmla="*/ 0 h 178"/>
                <a:gd name="T34" fmla="*/ 202 w 219"/>
                <a:gd name="T35" fmla="*/ 0 h 178"/>
                <a:gd name="T36" fmla="*/ 124 w 219"/>
                <a:gd name="T37" fmla="*/ 0 h 178"/>
                <a:gd name="T38" fmla="*/ 124 w 219"/>
                <a:gd name="T39" fmla="*/ 0 h 178"/>
                <a:gd name="T40" fmla="*/ 0 w 219"/>
                <a:gd name="T41" fmla="*/ 0 h 178"/>
                <a:gd name="T42" fmla="*/ 0 w 219"/>
                <a:gd name="T43" fmla="*/ 0 h 178"/>
                <a:gd name="T44" fmla="*/ 0 w 219"/>
                <a:gd name="T45" fmla="*/ 66 h 178"/>
                <a:gd name="T46" fmla="*/ 0 w 219"/>
                <a:gd name="T47" fmla="*/ 66 h 178"/>
                <a:gd name="T48" fmla="*/ 32 w 219"/>
                <a:gd name="T49" fmla="*/ 71 h 178"/>
                <a:gd name="T50" fmla="*/ 83 w 219"/>
                <a:gd name="T51" fmla="*/ 71 h 178"/>
                <a:gd name="T52" fmla="*/ 91 w 219"/>
                <a:gd name="T53" fmla="*/ 74 h 178"/>
                <a:gd name="T54" fmla="*/ 113 w 219"/>
                <a:gd name="T55" fmla="*/ 86 h 178"/>
                <a:gd name="T56" fmla="*/ 138 w 219"/>
                <a:gd name="T57" fmla="*/ 110 h 178"/>
                <a:gd name="T58" fmla="*/ 153 w 219"/>
                <a:gd name="T59" fmla="*/ 142 h 178"/>
                <a:gd name="T60" fmla="*/ 154 w 219"/>
                <a:gd name="T61" fmla="*/ 148 h 178"/>
                <a:gd name="T62" fmla="*/ 155 w 219"/>
                <a:gd name="T63" fmla="*/ 153 h 178"/>
                <a:gd name="T64" fmla="*/ 158 w 219"/>
                <a:gd name="T65" fmla="*/ 158 h 178"/>
                <a:gd name="T66" fmla="*/ 166 w 219"/>
                <a:gd name="T67" fmla="*/ 167 h 178"/>
                <a:gd name="T68" fmla="*/ 170 w 219"/>
                <a:gd name="T69" fmla="*/ 171 h 178"/>
                <a:gd name="T70" fmla="*/ 175 w 219"/>
                <a:gd name="T71" fmla="*/ 174 h 178"/>
                <a:gd name="T72" fmla="*/ 177 w 219"/>
                <a:gd name="T73"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178">
                  <a:moveTo>
                    <a:pt x="177" y="178"/>
                  </a:moveTo>
                  <a:cubicBezTo>
                    <a:pt x="191" y="171"/>
                    <a:pt x="191" y="171"/>
                    <a:pt x="191" y="171"/>
                  </a:cubicBezTo>
                  <a:cubicBezTo>
                    <a:pt x="191" y="171"/>
                    <a:pt x="191" y="171"/>
                    <a:pt x="191" y="171"/>
                  </a:cubicBezTo>
                  <a:cubicBezTo>
                    <a:pt x="215" y="127"/>
                    <a:pt x="215" y="127"/>
                    <a:pt x="215" y="127"/>
                  </a:cubicBezTo>
                  <a:cubicBezTo>
                    <a:pt x="219" y="127"/>
                    <a:pt x="219" y="127"/>
                    <a:pt x="219" y="127"/>
                  </a:cubicBezTo>
                  <a:cubicBezTo>
                    <a:pt x="219" y="94"/>
                    <a:pt x="219" y="94"/>
                    <a:pt x="219" y="94"/>
                  </a:cubicBezTo>
                  <a:cubicBezTo>
                    <a:pt x="208" y="94"/>
                    <a:pt x="208" y="94"/>
                    <a:pt x="208" y="94"/>
                  </a:cubicBezTo>
                  <a:cubicBezTo>
                    <a:pt x="204" y="91"/>
                    <a:pt x="204" y="91"/>
                    <a:pt x="204" y="91"/>
                  </a:cubicBezTo>
                  <a:cubicBezTo>
                    <a:pt x="198" y="89"/>
                    <a:pt x="198" y="81"/>
                    <a:pt x="197" y="76"/>
                  </a:cubicBezTo>
                  <a:cubicBezTo>
                    <a:pt x="195" y="66"/>
                    <a:pt x="203" y="66"/>
                    <a:pt x="208" y="62"/>
                  </a:cubicBezTo>
                  <a:cubicBezTo>
                    <a:pt x="211" y="59"/>
                    <a:pt x="213" y="55"/>
                    <a:pt x="212" y="51"/>
                  </a:cubicBezTo>
                  <a:cubicBezTo>
                    <a:pt x="212" y="47"/>
                    <a:pt x="206" y="44"/>
                    <a:pt x="206" y="40"/>
                  </a:cubicBezTo>
                  <a:cubicBezTo>
                    <a:pt x="205" y="39"/>
                    <a:pt x="200" y="36"/>
                    <a:pt x="199" y="35"/>
                  </a:cubicBezTo>
                  <a:cubicBezTo>
                    <a:pt x="196" y="33"/>
                    <a:pt x="193" y="31"/>
                    <a:pt x="191" y="28"/>
                  </a:cubicBezTo>
                  <a:cubicBezTo>
                    <a:pt x="189" y="26"/>
                    <a:pt x="181" y="15"/>
                    <a:pt x="187" y="13"/>
                  </a:cubicBezTo>
                  <a:cubicBezTo>
                    <a:pt x="187" y="13"/>
                    <a:pt x="188" y="12"/>
                    <a:pt x="188" y="12"/>
                  </a:cubicBezTo>
                  <a:cubicBezTo>
                    <a:pt x="202" y="0"/>
                    <a:pt x="202" y="0"/>
                    <a:pt x="202" y="0"/>
                  </a:cubicBezTo>
                  <a:cubicBezTo>
                    <a:pt x="202" y="0"/>
                    <a:pt x="202" y="0"/>
                    <a:pt x="202" y="0"/>
                  </a:cubicBezTo>
                  <a:cubicBezTo>
                    <a:pt x="124" y="0"/>
                    <a:pt x="124" y="0"/>
                    <a:pt x="124" y="0"/>
                  </a:cubicBezTo>
                  <a:cubicBezTo>
                    <a:pt x="124" y="0"/>
                    <a:pt x="124" y="0"/>
                    <a:pt x="124" y="0"/>
                  </a:cubicBezTo>
                  <a:cubicBezTo>
                    <a:pt x="0" y="0"/>
                    <a:pt x="0" y="0"/>
                    <a:pt x="0" y="0"/>
                  </a:cubicBezTo>
                  <a:cubicBezTo>
                    <a:pt x="0" y="0"/>
                    <a:pt x="0" y="0"/>
                    <a:pt x="0" y="0"/>
                  </a:cubicBezTo>
                  <a:cubicBezTo>
                    <a:pt x="0" y="66"/>
                    <a:pt x="0" y="66"/>
                    <a:pt x="0" y="66"/>
                  </a:cubicBezTo>
                  <a:cubicBezTo>
                    <a:pt x="0" y="66"/>
                    <a:pt x="0" y="66"/>
                    <a:pt x="0" y="66"/>
                  </a:cubicBezTo>
                  <a:cubicBezTo>
                    <a:pt x="32" y="71"/>
                    <a:pt x="32" y="71"/>
                    <a:pt x="32" y="71"/>
                  </a:cubicBezTo>
                  <a:cubicBezTo>
                    <a:pt x="83" y="71"/>
                    <a:pt x="83" y="71"/>
                    <a:pt x="83" y="71"/>
                  </a:cubicBezTo>
                  <a:cubicBezTo>
                    <a:pt x="86" y="70"/>
                    <a:pt x="88" y="73"/>
                    <a:pt x="91" y="74"/>
                  </a:cubicBezTo>
                  <a:cubicBezTo>
                    <a:pt x="94" y="78"/>
                    <a:pt x="108" y="83"/>
                    <a:pt x="113" y="86"/>
                  </a:cubicBezTo>
                  <a:cubicBezTo>
                    <a:pt x="124" y="92"/>
                    <a:pt x="132" y="99"/>
                    <a:pt x="138" y="110"/>
                  </a:cubicBezTo>
                  <a:cubicBezTo>
                    <a:pt x="143" y="120"/>
                    <a:pt x="152" y="131"/>
                    <a:pt x="153" y="142"/>
                  </a:cubicBezTo>
                  <a:cubicBezTo>
                    <a:pt x="154" y="143"/>
                    <a:pt x="154" y="146"/>
                    <a:pt x="154" y="148"/>
                  </a:cubicBezTo>
                  <a:cubicBezTo>
                    <a:pt x="154" y="150"/>
                    <a:pt x="154" y="152"/>
                    <a:pt x="155" y="153"/>
                  </a:cubicBezTo>
                  <a:cubicBezTo>
                    <a:pt x="156" y="155"/>
                    <a:pt x="157" y="156"/>
                    <a:pt x="158" y="158"/>
                  </a:cubicBezTo>
                  <a:cubicBezTo>
                    <a:pt x="161" y="161"/>
                    <a:pt x="163" y="164"/>
                    <a:pt x="166" y="167"/>
                  </a:cubicBezTo>
                  <a:cubicBezTo>
                    <a:pt x="170" y="171"/>
                    <a:pt x="170" y="171"/>
                    <a:pt x="170" y="171"/>
                  </a:cubicBezTo>
                  <a:cubicBezTo>
                    <a:pt x="172" y="172"/>
                    <a:pt x="173" y="174"/>
                    <a:pt x="175" y="174"/>
                  </a:cubicBezTo>
                  <a:cubicBezTo>
                    <a:pt x="177" y="178"/>
                    <a:pt x="177" y="178"/>
                    <a:pt x="177" y="17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16" name="EARLY"/>
            <p:cNvSpPr>
              <a:spLocks/>
            </p:cNvSpPr>
            <p:nvPr/>
          </p:nvSpPr>
          <p:spPr bwMode="auto">
            <a:xfrm>
              <a:off x="2688961" y="4838700"/>
              <a:ext cx="473339" cy="522288"/>
            </a:xfrm>
            <a:custGeom>
              <a:avLst/>
              <a:gdLst>
                <a:gd name="T0" fmla="*/ 200 w 204"/>
                <a:gd name="T1" fmla="*/ 40 h 219"/>
                <a:gd name="T2" fmla="*/ 200 w 204"/>
                <a:gd name="T3" fmla="*/ 86 h 219"/>
                <a:gd name="T4" fmla="*/ 204 w 204"/>
                <a:gd name="T5" fmla="*/ 86 h 219"/>
                <a:gd name="T6" fmla="*/ 204 w 204"/>
                <a:gd name="T7" fmla="*/ 91 h 219"/>
                <a:gd name="T8" fmla="*/ 198 w 204"/>
                <a:gd name="T9" fmla="*/ 91 h 219"/>
                <a:gd name="T10" fmla="*/ 198 w 204"/>
                <a:gd name="T11" fmla="*/ 128 h 219"/>
                <a:gd name="T12" fmla="*/ 198 w 204"/>
                <a:gd name="T13" fmla="*/ 128 h 219"/>
                <a:gd name="T14" fmla="*/ 81 w 204"/>
                <a:gd name="T15" fmla="*/ 128 h 219"/>
                <a:gd name="T16" fmla="*/ 80 w 204"/>
                <a:gd name="T17" fmla="*/ 219 h 219"/>
                <a:gd name="T18" fmla="*/ 80 w 204"/>
                <a:gd name="T19" fmla="*/ 219 h 219"/>
                <a:gd name="T20" fmla="*/ 39 w 204"/>
                <a:gd name="T21" fmla="*/ 219 h 219"/>
                <a:gd name="T22" fmla="*/ 39 w 204"/>
                <a:gd name="T23" fmla="*/ 219 h 219"/>
                <a:gd name="T24" fmla="*/ 38 w 204"/>
                <a:gd name="T25" fmla="*/ 218 h 219"/>
                <a:gd name="T26" fmla="*/ 34 w 204"/>
                <a:gd name="T27" fmla="*/ 210 h 219"/>
                <a:gd name="T28" fmla="*/ 29 w 204"/>
                <a:gd name="T29" fmla="*/ 201 h 219"/>
                <a:gd name="T30" fmla="*/ 25 w 204"/>
                <a:gd name="T31" fmla="*/ 194 h 219"/>
                <a:gd name="T32" fmla="*/ 20 w 204"/>
                <a:gd name="T33" fmla="*/ 186 h 219"/>
                <a:gd name="T34" fmla="*/ 13 w 204"/>
                <a:gd name="T35" fmla="*/ 178 h 219"/>
                <a:gd name="T36" fmla="*/ 10 w 204"/>
                <a:gd name="T37" fmla="*/ 158 h 219"/>
                <a:gd name="T38" fmla="*/ 9 w 204"/>
                <a:gd name="T39" fmla="*/ 121 h 219"/>
                <a:gd name="T40" fmla="*/ 14 w 204"/>
                <a:gd name="T41" fmla="*/ 94 h 219"/>
                <a:gd name="T42" fmla="*/ 18 w 204"/>
                <a:gd name="T43" fmla="*/ 62 h 219"/>
                <a:gd name="T44" fmla="*/ 24 w 204"/>
                <a:gd name="T45" fmla="*/ 36 h 219"/>
                <a:gd name="T46" fmla="*/ 28 w 204"/>
                <a:gd name="T47" fmla="*/ 19 h 219"/>
                <a:gd name="T48" fmla="*/ 32 w 204"/>
                <a:gd name="T49" fmla="*/ 0 h 219"/>
                <a:gd name="T50" fmla="*/ 32 w 204"/>
                <a:gd name="T51" fmla="*/ 0 h 219"/>
                <a:gd name="T52" fmla="*/ 37 w 204"/>
                <a:gd name="T53" fmla="*/ 0 h 219"/>
                <a:gd name="T54" fmla="*/ 37 w 204"/>
                <a:gd name="T55" fmla="*/ 15 h 219"/>
                <a:gd name="T56" fmla="*/ 76 w 204"/>
                <a:gd name="T57" fmla="*/ 9 h 219"/>
                <a:gd name="T58" fmla="*/ 125 w 204"/>
                <a:gd name="T59" fmla="*/ 8 h 219"/>
                <a:gd name="T60" fmla="*/ 125 w 204"/>
                <a:gd name="T61" fmla="*/ 8 h 219"/>
                <a:gd name="T62" fmla="*/ 132 w 204"/>
                <a:gd name="T63" fmla="*/ 9 h 219"/>
                <a:gd name="T64" fmla="*/ 132 w 204"/>
                <a:gd name="T65" fmla="*/ 10 h 219"/>
                <a:gd name="T66" fmla="*/ 133 w 204"/>
                <a:gd name="T67" fmla="*/ 10 h 219"/>
                <a:gd name="T68" fmla="*/ 133 w 204"/>
                <a:gd name="T69" fmla="*/ 15 h 219"/>
                <a:gd name="T70" fmla="*/ 130 w 204"/>
                <a:gd name="T71" fmla="*/ 23 h 219"/>
                <a:gd name="T72" fmla="*/ 134 w 204"/>
                <a:gd name="T73" fmla="*/ 29 h 219"/>
                <a:gd name="T74" fmla="*/ 135 w 204"/>
                <a:gd name="T75" fmla="*/ 31 h 219"/>
                <a:gd name="T76" fmla="*/ 136 w 204"/>
                <a:gd name="T77" fmla="*/ 35 h 219"/>
                <a:gd name="T78" fmla="*/ 137 w 204"/>
                <a:gd name="T79" fmla="*/ 40 h 219"/>
                <a:gd name="T80" fmla="*/ 200 w 204"/>
                <a:gd name="T81" fmla="*/ 40 h 219"/>
                <a:gd name="connsiteX0" fmla="*/ 9548 w 9744"/>
                <a:gd name="connsiteY0" fmla="*/ 1826 h 10000"/>
                <a:gd name="connsiteX1" fmla="*/ 9548 w 9744"/>
                <a:gd name="connsiteY1" fmla="*/ 3927 h 10000"/>
                <a:gd name="connsiteX2" fmla="*/ 9744 w 9744"/>
                <a:gd name="connsiteY2" fmla="*/ 3927 h 10000"/>
                <a:gd name="connsiteX3" fmla="*/ 9744 w 9744"/>
                <a:gd name="connsiteY3" fmla="*/ 4155 h 10000"/>
                <a:gd name="connsiteX4" fmla="*/ 9450 w 9744"/>
                <a:gd name="connsiteY4" fmla="*/ 4155 h 10000"/>
                <a:gd name="connsiteX5" fmla="*/ 9450 w 9744"/>
                <a:gd name="connsiteY5" fmla="*/ 5845 h 10000"/>
                <a:gd name="connsiteX6" fmla="*/ 9450 w 9744"/>
                <a:gd name="connsiteY6" fmla="*/ 5845 h 10000"/>
                <a:gd name="connsiteX7" fmla="*/ 3715 w 9744"/>
                <a:gd name="connsiteY7" fmla="*/ 5845 h 10000"/>
                <a:gd name="connsiteX8" fmla="*/ 3666 w 9744"/>
                <a:gd name="connsiteY8" fmla="*/ 10000 h 10000"/>
                <a:gd name="connsiteX9" fmla="*/ 3666 w 9744"/>
                <a:gd name="connsiteY9" fmla="*/ 10000 h 10000"/>
                <a:gd name="connsiteX10" fmla="*/ 1656 w 9744"/>
                <a:gd name="connsiteY10" fmla="*/ 10000 h 10000"/>
                <a:gd name="connsiteX11" fmla="*/ 1656 w 9744"/>
                <a:gd name="connsiteY11" fmla="*/ 10000 h 10000"/>
                <a:gd name="connsiteX12" fmla="*/ 1607 w 9744"/>
                <a:gd name="connsiteY12" fmla="*/ 9954 h 10000"/>
                <a:gd name="connsiteX13" fmla="*/ 1411 w 9744"/>
                <a:gd name="connsiteY13" fmla="*/ 9589 h 10000"/>
                <a:gd name="connsiteX14" fmla="*/ 1166 w 9744"/>
                <a:gd name="connsiteY14" fmla="*/ 9178 h 10000"/>
                <a:gd name="connsiteX15" fmla="*/ 969 w 9744"/>
                <a:gd name="connsiteY15" fmla="*/ 8858 h 10000"/>
                <a:gd name="connsiteX16" fmla="*/ 381 w 9744"/>
                <a:gd name="connsiteY16" fmla="*/ 8128 h 10000"/>
                <a:gd name="connsiteX17" fmla="*/ 234 w 9744"/>
                <a:gd name="connsiteY17" fmla="*/ 7215 h 10000"/>
                <a:gd name="connsiteX18" fmla="*/ 185 w 9744"/>
                <a:gd name="connsiteY18" fmla="*/ 5525 h 10000"/>
                <a:gd name="connsiteX19" fmla="*/ 430 w 9744"/>
                <a:gd name="connsiteY19" fmla="*/ 4292 h 10000"/>
                <a:gd name="connsiteX20" fmla="*/ 626 w 9744"/>
                <a:gd name="connsiteY20" fmla="*/ 2831 h 10000"/>
                <a:gd name="connsiteX21" fmla="*/ 920 w 9744"/>
                <a:gd name="connsiteY21" fmla="*/ 1644 h 10000"/>
                <a:gd name="connsiteX22" fmla="*/ 1117 w 9744"/>
                <a:gd name="connsiteY22" fmla="*/ 868 h 10000"/>
                <a:gd name="connsiteX23" fmla="*/ 1313 w 9744"/>
                <a:gd name="connsiteY23" fmla="*/ 0 h 10000"/>
                <a:gd name="connsiteX24" fmla="*/ 1313 w 9744"/>
                <a:gd name="connsiteY24" fmla="*/ 0 h 10000"/>
                <a:gd name="connsiteX25" fmla="*/ 1558 w 9744"/>
                <a:gd name="connsiteY25" fmla="*/ 0 h 10000"/>
                <a:gd name="connsiteX26" fmla="*/ 1558 w 9744"/>
                <a:gd name="connsiteY26" fmla="*/ 685 h 10000"/>
                <a:gd name="connsiteX27" fmla="*/ 3469 w 9744"/>
                <a:gd name="connsiteY27" fmla="*/ 411 h 10000"/>
                <a:gd name="connsiteX28" fmla="*/ 5871 w 9744"/>
                <a:gd name="connsiteY28" fmla="*/ 365 h 10000"/>
                <a:gd name="connsiteX29" fmla="*/ 5871 w 9744"/>
                <a:gd name="connsiteY29" fmla="*/ 365 h 10000"/>
                <a:gd name="connsiteX30" fmla="*/ 6215 w 9744"/>
                <a:gd name="connsiteY30" fmla="*/ 411 h 10000"/>
                <a:gd name="connsiteX31" fmla="*/ 6215 w 9744"/>
                <a:gd name="connsiteY31" fmla="*/ 457 h 10000"/>
                <a:gd name="connsiteX32" fmla="*/ 6264 w 9744"/>
                <a:gd name="connsiteY32" fmla="*/ 457 h 10000"/>
                <a:gd name="connsiteX33" fmla="*/ 6264 w 9744"/>
                <a:gd name="connsiteY33" fmla="*/ 685 h 10000"/>
                <a:gd name="connsiteX34" fmla="*/ 6117 w 9744"/>
                <a:gd name="connsiteY34" fmla="*/ 1050 h 10000"/>
                <a:gd name="connsiteX35" fmla="*/ 6313 w 9744"/>
                <a:gd name="connsiteY35" fmla="*/ 1324 h 10000"/>
                <a:gd name="connsiteX36" fmla="*/ 6362 w 9744"/>
                <a:gd name="connsiteY36" fmla="*/ 1416 h 10000"/>
                <a:gd name="connsiteX37" fmla="*/ 6411 w 9744"/>
                <a:gd name="connsiteY37" fmla="*/ 1598 h 10000"/>
                <a:gd name="connsiteX38" fmla="*/ 6460 w 9744"/>
                <a:gd name="connsiteY38" fmla="*/ 1826 h 10000"/>
                <a:gd name="connsiteX39" fmla="*/ 9548 w 9744"/>
                <a:gd name="connsiteY39" fmla="*/ 1826 h 10000"/>
                <a:gd name="connsiteX0" fmla="*/ 9799 w 10000"/>
                <a:gd name="connsiteY0" fmla="*/ 1826 h 10000"/>
                <a:gd name="connsiteX1" fmla="*/ 9799 w 10000"/>
                <a:gd name="connsiteY1" fmla="*/ 3927 h 10000"/>
                <a:gd name="connsiteX2" fmla="*/ 10000 w 10000"/>
                <a:gd name="connsiteY2" fmla="*/ 3927 h 10000"/>
                <a:gd name="connsiteX3" fmla="*/ 10000 w 10000"/>
                <a:gd name="connsiteY3" fmla="*/ 4155 h 10000"/>
                <a:gd name="connsiteX4" fmla="*/ 9698 w 10000"/>
                <a:gd name="connsiteY4" fmla="*/ 4155 h 10000"/>
                <a:gd name="connsiteX5" fmla="*/ 9698 w 10000"/>
                <a:gd name="connsiteY5" fmla="*/ 5845 h 10000"/>
                <a:gd name="connsiteX6" fmla="*/ 9698 w 10000"/>
                <a:gd name="connsiteY6" fmla="*/ 5845 h 10000"/>
                <a:gd name="connsiteX7" fmla="*/ 3813 w 10000"/>
                <a:gd name="connsiteY7" fmla="*/ 5845 h 10000"/>
                <a:gd name="connsiteX8" fmla="*/ 3762 w 10000"/>
                <a:gd name="connsiteY8" fmla="*/ 10000 h 10000"/>
                <a:gd name="connsiteX9" fmla="*/ 3762 w 10000"/>
                <a:gd name="connsiteY9" fmla="*/ 10000 h 10000"/>
                <a:gd name="connsiteX10" fmla="*/ 1700 w 10000"/>
                <a:gd name="connsiteY10" fmla="*/ 10000 h 10000"/>
                <a:gd name="connsiteX11" fmla="*/ 1700 w 10000"/>
                <a:gd name="connsiteY11" fmla="*/ 10000 h 10000"/>
                <a:gd name="connsiteX12" fmla="*/ 1649 w 10000"/>
                <a:gd name="connsiteY12" fmla="*/ 9954 h 10000"/>
                <a:gd name="connsiteX13" fmla="*/ 1448 w 10000"/>
                <a:gd name="connsiteY13" fmla="*/ 9589 h 10000"/>
                <a:gd name="connsiteX14" fmla="*/ 1197 w 10000"/>
                <a:gd name="connsiteY14" fmla="*/ 9178 h 10000"/>
                <a:gd name="connsiteX15" fmla="*/ 391 w 10000"/>
                <a:gd name="connsiteY15" fmla="*/ 8128 h 10000"/>
                <a:gd name="connsiteX16" fmla="*/ 240 w 10000"/>
                <a:gd name="connsiteY16" fmla="*/ 7215 h 10000"/>
                <a:gd name="connsiteX17" fmla="*/ 190 w 10000"/>
                <a:gd name="connsiteY17" fmla="*/ 5525 h 10000"/>
                <a:gd name="connsiteX18" fmla="*/ 441 w 10000"/>
                <a:gd name="connsiteY18" fmla="*/ 4292 h 10000"/>
                <a:gd name="connsiteX19" fmla="*/ 642 w 10000"/>
                <a:gd name="connsiteY19" fmla="*/ 2831 h 10000"/>
                <a:gd name="connsiteX20" fmla="*/ 944 w 10000"/>
                <a:gd name="connsiteY20" fmla="*/ 1644 h 10000"/>
                <a:gd name="connsiteX21" fmla="*/ 1146 w 10000"/>
                <a:gd name="connsiteY21" fmla="*/ 868 h 10000"/>
                <a:gd name="connsiteX22" fmla="*/ 1347 w 10000"/>
                <a:gd name="connsiteY22" fmla="*/ 0 h 10000"/>
                <a:gd name="connsiteX23" fmla="*/ 1347 w 10000"/>
                <a:gd name="connsiteY23" fmla="*/ 0 h 10000"/>
                <a:gd name="connsiteX24" fmla="*/ 1599 w 10000"/>
                <a:gd name="connsiteY24" fmla="*/ 0 h 10000"/>
                <a:gd name="connsiteX25" fmla="*/ 1599 w 10000"/>
                <a:gd name="connsiteY25" fmla="*/ 685 h 10000"/>
                <a:gd name="connsiteX26" fmla="*/ 3560 w 10000"/>
                <a:gd name="connsiteY26" fmla="*/ 411 h 10000"/>
                <a:gd name="connsiteX27" fmla="*/ 6025 w 10000"/>
                <a:gd name="connsiteY27" fmla="*/ 365 h 10000"/>
                <a:gd name="connsiteX28" fmla="*/ 6025 w 10000"/>
                <a:gd name="connsiteY28" fmla="*/ 365 h 10000"/>
                <a:gd name="connsiteX29" fmla="*/ 6378 w 10000"/>
                <a:gd name="connsiteY29" fmla="*/ 411 h 10000"/>
                <a:gd name="connsiteX30" fmla="*/ 6378 w 10000"/>
                <a:gd name="connsiteY30" fmla="*/ 457 h 10000"/>
                <a:gd name="connsiteX31" fmla="*/ 6429 w 10000"/>
                <a:gd name="connsiteY31" fmla="*/ 457 h 10000"/>
                <a:gd name="connsiteX32" fmla="*/ 6429 w 10000"/>
                <a:gd name="connsiteY32" fmla="*/ 685 h 10000"/>
                <a:gd name="connsiteX33" fmla="*/ 6278 w 10000"/>
                <a:gd name="connsiteY33" fmla="*/ 1050 h 10000"/>
                <a:gd name="connsiteX34" fmla="*/ 6479 w 10000"/>
                <a:gd name="connsiteY34" fmla="*/ 1324 h 10000"/>
                <a:gd name="connsiteX35" fmla="*/ 6529 w 10000"/>
                <a:gd name="connsiteY35" fmla="*/ 1416 h 10000"/>
                <a:gd name="connsiteX36" fmla="*/ 6579 w 10000"/>
                <a:gd name="connsiteY36" fmla="*/ 1598 h 10000"/>
                <a:gd name="connsiteX37" fmla="*/ 6630 w 10000"/>
                <a:gd name="connsiteY37" fmla="*/ 1826 h 10000"/>
                <a:gd name="connsiteX38" fmla="*/ 9799 w 10000"/>
                <a:gd name="connsiteY38" fmla="*/ 1826 h 10000"/>
                <a:gd name="connsiteX0" fmla="*/ 9799 w 10000"/>
                <a:gd name="connsiteY0" fmla="*/ 1826 h 10000"/>
                <a:gd name="connsiteX1" fmla="*/ 9799 w 10000"/>
                <a:gd name="connsiteY1" fmla="*/ 3927 h 10000"/>
                <a:gd name="connsiteX2" fmla="*/ 10000 w 10000"/>
                <a:gd name="connsiteY2" fmla="*/ 3927 h 10000"/>
                <a:gd name="connsiteX3" fmla="*/ 10000 w 10000"/>
                <a:gd name="connsiteY3" fmla="*/ 4155 h 10000"/>
                <a:gd name="connsiteX4" fmla="*/ 9698 w 10000"/>
                <a:gd name="connsiteY4" fmla="*/ 4155 h 10000"/>
                <a:gd name="connsiteX5" fmla="*/ 9698 w 10000"/>
                <a:gd name="connsiteY5" fmla="*/ 5845 h 10000"/>
                <a:gd name="connsiteX6" fmla="*/ 9698 w 10000"/>
                <a:gd name="connsiteY6" fmla="*/ 5845 h 10000"/>
                <a:gd name="connsiteX7" fmla="*/ 3813 w 10000"/>
                <a:gd name="connsiteY7" fmla="*/ 5845 h 10000"/>
                <a:gd name="connsiteX8" fmla="*/ 3762 w 10000"/>
                <a:gd name="connsiteY8" fmla="*/ 10000 h 10000"/>
                <a:gd name="connsiteX9" fmla="*/ 3762 w 10000"/>
                <a:gd name="connsiteY9" fmla="*/ 10000 h 10000"/>
                <a:gd name="connsiteX10" fmla="*/ 1700 w 10000"/>
                <a:gd name="connsiteY10" fmla="*/ 10000 h 10000"/>
                <a:gd name="connsiteX11" fmla="*/ 1700 w 10000"/>
                <a:gd name="connsiteY11" fmla="*/ 10000 h 10000"/>
                <a:gd name="connsiteX12" fmla="*/ 1649 w 10000"/>
                <a:gd name="connsiteY12" fmla="*/ 9954 h 10000"/>
                <a:gd name="connsiteX13" fmla="*/ 1197 w 10000"/>
                <a:gd name="connsiteY13" fmla="*/ 9178 h 10000"/>
                <a:gd name="connsiteX14" fmla="*/ 391 w 10000"/>
                <a:gd name="connsiteY14" fmla="*/ 8128 h 10000"/>
                <a:gd name="connsiteX15" fmla="*/ 240 w 10000"/>
                <a:gd name="connsiteY15" fmla="*/ 7215 h 10000"/>
                <a:gd name="connsiteX16" fmla="*/ 190 w 10000"/>
                <a:gd name="connsiteY16" fmla="*/ 5525 h 10000"/>
                <a:gd name="connsiteX17" fmla="*/ 441 w 10000"/>
                <a:gd name="connsiteY17" fmla="*/ 4292 h 10000"/>
                <a:gd name="connsiteX18" fmla="*/ 642 w 10000"/>
                <a:gd name="connsiteY18" fmla="*/ 2831 h 10000"/>
                <a:gd name="connsiteX19" fmla="*/ 944 w 10000"/>
                <a:gd name="connsiteY19" fmla="*/ 1644 h 10000"/>
                <a:gd name="connsiteX20" fmla="*/ 1146 w 10000"/>
                <a:gd name="connsiteY20" fmla="*/ 868 h 10000"/>
                <a:gd name="connsiteX21" fmla="*/ 1347 w 10000"/>
                <a:gd name="connsiteY21" fmla="*/ 0 h 10000"/>
                <a:gd name="connsiteX22" fmla="*/ 1347 w 10000"/>
                <a:gd name="connsiteY22" fmla="*/ 0 h 10000"/>
                <a:gd name="connsiteX23" fmla="*/ 1599 w 10000"/>
                <a:gd name="connsiteY23" fmla="*/ 0 h 10000"/>
                <a:gd name="connsiteX24" fmla="*/ 1599 w 10000"/>
                <a:gd name="connsiteY24" fmla="*/ 685 h 10000"/>
                <a:gd name="connsiteX25" fmla="*/ 3560 w 10000"/>
                <a:gd name="connsiteY25" fmla="*/ 411 h 10000"/>
                <a:gd name="connsiteX26" fmla="*/ 6025 w 10000"/>
                <a:gd name="connsiteY26" fmla="*/ 365 h 10000"/>
                <a:gd name="connsiteX27" fmla="*/ 6025 w 10000"/>
                <a:gd name="connsiteY27" fmla="*/ 365 h 10000"/>
                <a:gd name="connsiteX28" fmla="*/ 6378 w 10000"/>
                <a:gd name="connsiteY28" fmla="*/ 411 h 10000"/>
                <a:gd name="connsiteX29" fmla="*/ 6378 w 10000"/>
                <a:gd name="connsiteY29" fmla="*/ 457 h 10000"/>
                <a:gd name="connsiteX30" fmla="*/ 6429 w 10000"/>
                <a:gd name="connsiteY30" fmla="*/ 457 h 10000"/>
                <a:gd name="connsiteX31" fmla="*/ 6429 w 10000"/>
                <a:gd name="connsiteY31" fmla="*/ 685 h 10000"/>
                <a:gd name="connsiteX32" fmla="*/ 6278 w 10000"/>
                <a:gd name="connsiteY32" fmla="*/ 1050 h 10000"/>
                <a:gd name="connsiteX33" fmla="*/ 6479 w 10000"/>
                <a:gd name="connsiteY33" fmla="*/ 1324 h 10000"/>
                <a:gd name="connsiteX34" fmla="*/ 6529 w 10000"/>
                <a:gd name="connsiteY34" fmla="*/ 1416 h 10000"/>
                <a:gd name="connsiteX35" fmla="*/ 6579 w 10000"/>
                <a:gd name="connsiteY35" fmla="*/ 1598 h 10000"/>
                <a:gd name="connsiteX36" fmla="*/ 6630 w 10000"/>
                <a:gd name="connsiteY36" fmla="*/ 1826 h 10000"/>
                <a:gd name="connsiteX37" fmla="*/ 9799 w 10000"/>
                <a:gd name="connsiteY37" fmla="*/ 1826 h 10000"/>
                <a:gd name="connsiteX0" fmla="*/ 9799 w 10000"/>
                <a:gd name="connsiteY0" fmla="*/ 1826 h 10000"/>
                <a:gd name="connsiteX1" fmla="*/ 9799 w 10000"/>
                <a:gd name="connsiteY1" fmla="*/ 3927 h 10000"/>
                <a:gd name="connsiteX2" fmla="*/ 10000 w 10000"/>
                <a:gd name="connsiteY2" fmla="*/ 3927 h 10000"/>
                <a:gd name="connsiteX3" fmla="*/ 10000 w 10000"/>
                <a:gd name="connsiteY3" fmla="*/ 4155 h 10000"/>
                <a:gd name="connsiteX4" fmla="*/ 9698 w 10000"/>
                <a:gd name="connsiteY4" fmla="*/ 4155 h 10000"/>
                <a:gd name="connsiteX5" fmla="*/ 9698 w 10000"/>
                <a:gd name="connsiteY5" fmla="*/ 5845 h 10000"/>
                <a:gd name="connsiteX6" fmla="*/ 9698 w 10000"/>
                <a:gd name="connsiteY6" fmla="*/ 5845 h 10000"/>
                <a:gd name="connsiteX7" fmla="*/ 3813 w 10000"/>
                <a:gd name="connsiteY7" fmla="*/ 5845 h 10000"/>
                <a:gd name="connsiteX8" fmla="*/ 3762 w 10000"/>
                <a:gd name="connsiteY8" fmla="*/ 10000 h 10000"/>
                <a:gd name="connsiteX9" fmla="*/ 3762 w 10000"/>
                <a:gd name="connsiteY9" fmla="*/ 10000 h 10000"/>
                <a:gd name="connsiteX10" fmla="*/ 1700 w 10000"/>
                <a:gd name="connsiteY10" fmla="*/ 10000 h 10000"/>
                <a:gd name="connsiteX11" fmla="*/ 1700 w 10000"/>
                <a:gd name="connsiteY11" fmla="*/ 10000 h 10000"/>
                <a:gd name="connsiteX12" fmla="*/ 1649 w 10000"/>
                <a:gd name="connsiteY12" fmla="*/ 9954 h 10000"/>
                <a:gd name="connsiteX13" fmla="*/ 1197 w 10000"/>
                <a:gd name="connsiteY13" fmla="*/ 9178 h 10000"/>
                <a:gd name="connsiteX14" fmla="*/ 391 w 10000"/>
                <a:gd name="connsiteY14" fmla="*/ 8128 h 10000"/>
                <a:gd name="connsiteX15" fmla="*/ 240 w 10000"/>
                <a:gd name="connsiteY15" fmla="*/ 7215 h 10000"/>
                <a:gd name="connsiteX16" fmla="*/ 190 w 10000"/>
                <a:gd name="connsiteY16" fmla="*/ 5525 h 10000"/>
                <a:gd name="connsiteX17" fmla="*/ 441 w 10000"/>
                <a:gd name="connsiteY17" fmla="*/ 4292 h 10000"/>
                <a:gd name="connsiteX18" fmla="*/ 944 w 10000"/>
                <a:gd name="connsiteY18" fmla="*/ 1644 h 10000"/>
                <a:gd name="connsiteX19" fmla="*/ 1146 w 10000"/>
                <a:gd name="connsiteY19" fmla="*/ 868 h 10000"/>
                <a:gd name="connsiteX20" fmla="*/ 1347 w 10000"/>
                <a:gd name="connsiteY20" fmla="*/ 0 h 10000"/>
                <a:gd name="connsiteX21" fmla="*/ 1347 w 10000"/>
                <a:gd name="connsiteY21" fmla="*/ 0 h 10000"/>
                <a:gd name="connsiteX22" fmla="*/ 1599 w 10000"/>
                <a:gd name="connsiteY22" fmla="*/ 0 h 10000"/>
                <a:gd name="connsiteX23" fmla="*/ 1599 w 10000"/>
                <a:gd name="connsiteY23" fmla="*/ 685 h 10000"/>
                <a:gd name="connsiteX24" fmla="*/ 3560 w 10000"/>
                <a:gd name="connsiteY24" fmla="*/ 411 h 10000"/>
                <a:gd name="connsiteX25" fmla="*/ 6025 w 10000"/>
                <a:gd name="connsiteY25" fmla="*/ 365 h 10000"/>
                <a:gd name="connsiteX26" fmla="*/ 6025 w 10000"/>
                <a:gd name="connsiteY26" fmla="*/ 365 h 10000"/>
                <a:gd name="connsiteX27" fmla="*/ 6378 w 10000"/>
                <a:gd name="connsiteY27" fmla="*/ 411 h 10000"/>
                <a:gd name="connsiteX28" fmla="*/ 6378 w 10000"/>
                <a:gd name="connsiteY28" fmla="*/ 457 h 10000"/>
                <a:gd name="connsiteX29" fmla="*/ 6429 w 10000"/>
                <a:gd name="connsiteY29" fmla="*/ 457 h 10000"/>
                <a:gd name="connsiteX30" fmla="*/ 6429 w 10000"/>
                <a:gd name="connsiteY30" fmla="*/ 685 h 10000"/>
                <a:gd name="connsiteX31" fmla="*/ 6278 w 10000"/>
                <a:gd name="connsiteY31" fmla="*/ 1050 h 10000"/>
                <a:gd name="connsiteX32" fmla="*/ 6479 w 10000"/>
                <a:gd name="connsiteY32" fmla="*/ 1324 h 10000"/>
                <a:gd name="connsiteX33" fmla="*/ 6529 w 10000"/>
                <a:gd name="connsiteY33" fmla="*/ 1416 h 10000"/>
                <a:gd name="connsiteX34" fmla="*/ 6579 w 10000"/>
                <a:gd name="connsiteY34" fmla="*/ 1598 h 10000"/>
                <a:gd name="connsiteX35" fmla="*/ 6630 w 10000"/>
                <a:gd name="connsiteY35" fmla="*/ 1826 h 10000"/>
                <a:gd name="connsiteX36" fmla="*/ 9799 w 10000"/>
                <a:gd name="connsiteY36" fmla="*/ 182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0" h="10000">
                  <a:moveTo>
                    <a:pt x="9799" y="1826"/>
                  </a:moveTo>
                  <a:lnTo>
                    <a:pt x="9799" y="3927"/>
                  </a:lnTo>
                  <a:lnTo>
                    <a:pt x="10000" y="3927"/>
                  </a:lnTo>
                  <a:lnTo>
                    <a:pt x="10000" y="4155"/>
                  </a:lnTo>
                  <a:lnTo>
                    <a:pt x="9698" y="4155"/>
                  </a:lnTo>
                  <a:lnTo>
                    <a:pt x="9698" y="5845"/>
                  </a:lnTo>
                  <a:lnTo>
                    <a:pt x="9698" y="5845"/>
                  </a:lnTo>
                  <a:lnTo>
                    <a:pt x="3813" y="5845"/>
                  </a:lnTo>
                  <a:lnTo>
                    <a:pt x="3762" y="10000"/>
                  </a:lnTo>
                  <a:lnTo>
                    <a:pt x="3762" y="10000"/>
                  </a:lnTo>
                  <a:lnTo>
                    <a:pt x="1700" y="10000"/>
                  </a:lnTo>
                  <a:lnTo>
                    <a:pt x="1700" y="10000"/>
                  </a:lnTo>
                  <a:cubicBezTo>
                    <a:pt x="1683" y="9985"/>
                    <a:pt x="1666" y="9969"/>
                    <a:pt x="1649" y="9954"/>
                  </a:cubicBezTo>
                  <a:cubicBezTo>
                    <a:pt x="1565" y="9817"/>
                    <a:pt x="1407" y="9482"/>
                    <a:pt x="1197" y="9178"/>
                  </a:cubicBezTo>
                  <a:cubicBezTo>
                    <a:pt x="1021" y="8935"/>
                    <a:pt x="550" y="8455"/>
                    <a:pt x="391" y="8128"/>
                  </a:cubicBezTo>
                  <a:cubicBezTo>
                    <a:pt x="240" y="7763"/>
                    <a:pt x="190" y="7626"/>
                    <a:pt x="240" y="7215"/>
                  </a:cubicBezTo>
                  <a:cubicBezTo>
                    <a:pt x="240" y="6575"/>
                    <a:pt x="-263" y="6119"/>
                    <a:pt x="190" y="5525"/>
                  </a:cubicBezTo>
                  <a:cubicBezTo>
                    <a:pt x="441" y="5160"/>
                    <a:pt x="492" y="4703"/>
                    <a:pt x="441" y="4292"/>
                  </a:cubicBezTo>
                  <a:cubicBezTo>
                    <a:pt x="567" y="3645"/>
                    <a:pt x="827" y="2215"/>
                    <a:pt x="944" y="1644"/>
                  </a:cubicBezTo>
                  <a:cubicBezTo>
                    <a:pt x="1061" y="1073"/>
                    <a:pt x="994" y="1005"/>
                    <a:pt x="1146" y="868"/>
                  </a:cubicBezTo>
                  <a:cubicBezTo>
                    <a:pt x="1146" y="548"/>
                    <a:pt x="1197" y="274"/>
                    <a:pt x="1347" y="0"/>
                  </a:cubicBezTo>
                  <a:lnTo>
                    <a:pt x="1347" y="0"/>
                  </a:lnTo>
                  <a:lnTo>
                    <a:pt x="1599" y="0"/>
                  </a:lnTo>
                  <a:lnTo>
                    <a:pt x="1599" y="685"/>
                  </a:lnTo>
                  <a:lnTo>
                    <a:pt x="3560" y="411"/>
                  </a:lnTo>
                  <a:lnTo>
                    <a:pt x="6025" y="365"/>
                  </a:lnTo>
                  <a:lnTo>
                    <a:pt x="6025" y="365"/>
                  </a:lnTo>
                  <a:cubicBezTo>
                    <a:pt x="6126" y="411"/>
                    <a:pt x="6227" y="411"/>
                    <a:pt x="6378" y="411"/>
                  </a:cubicBezTo>
                  <a:lnTo>
                    <a:pt x="6378" y="457"/>
                  </a:lnTo>
                  <a:lnTo>
                    <a:pt x="6429" y="457"/>
                  </a:lnTo>
                  <a:lnTo>
                    <a:pt x="6429" y="685"/>
                  </a:lnTo>
                  <a:cubicBezTo>
                    <a:pt x="6529" y="913"/>
                    <a:pt x="6278" y="868"/>
                    <a:pt x="6278" y="1050"/>
                  </a:cubicBezTo>
                  <a:cubicBezTo>
                    <a:pt x="6278" y="1096"/>
                    <a:pt x="6429" y="1279"/>
                    <a:pt x="6479" y="1324"/>
                  </a:cubicBezTo>
                  <a:cubicBezTo>
                    <a:pt x="6496" y="1355"/>
                    <a:pt x="6512" y="1385"/>
                    <a:pt x="6529" y="1416"/>
                  </a:cubicBezTo>
                  <a:cubicBezTo>
                    <a:pt x="6579" y="1461"/>
                    <a:pt x="6579" y="1553"/>
                    <a:pt x="6579" y="1598"/>
                  </a:cubicBezTo>
                  <a:lnTo>
                    <a:pt x="6630" y="1826"/>
                  </a:lnTo>
                  <a:lnTo>
                    <a:pt x="9799" y="1826"/>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17" name="EVANS"/>
            <p:cNvSpPr>
              <a:spLocks/>
            </p:cNvSpPr>
            <p:nvPr/>
          </p:nvSpPr>
          <p:spPr bwMode="auto">
            <a:xfrm>
              <a:off x="5726113" y="3948113"/>
              <a:ext cx="303213" cy="266700"/>
            </a:xfrm>
            <a:custGeom>
              <a:avLst/>
              <a:gdLst>
                <a:gd name="T0" fmla="*/ 25 w 127"/>
                <a:gd name="T1" fmla="*/ 5 h 112"/>
                <a:gd name="T2" fmla="*/ 42 w 127"/>
                <a:gd name="T3" fmla="*/ 4 h 112"/>
                <a:gd name="T4" fmla="*/ 64 w 127"/>
                <a:gd name="T5" fmla="*/ 9 h 112"/>
                <a:gd name="T6" fmla="*/ 77 w 127"/>
                <a:gd name="T7" fmla="*/ 17 h 112"/>
                <a:gd name="T8" fmla="*/ 87 w 127"/>
                <a:gd name="T9" fmla="*/ 22 h 112"/>
                <a:gd name="T10" fmla="*/ 89 w 127"/>
                <a:gd name="T11" fmla="*/ 33 h 112"/>
                <a:gd name="T12" fmla="*/ 96 w 127"/>
                <a:gd name="T13" fmla="*/ 42 h 112"/>
                <a:gd name="T14" fmla="*/ 97 w 127"/>
                <a:gd name="T15" fmla="*/ 44 h 112"/>
                <a:gd name="T16" fmla="*/ 99 w 127"/>
                <a:gd name="T17" fmla="*/ 53 h 112"/>
                <a:gd name="T18" fmla="*/ 101 w 127"/>
                <a:gd name="T19" fmla="*/ 62 h 112"/>
                <a:gd name="T20" fmla="*/ 101 w 127"/>
                <a:gd name="T21" fmla="*/ 62 h 112"/>
                <a:gd name="T22" fmla="*/ 100 w 127"/>
                <a:gd name="T23" fmla="*/ 71 h 112"/>
                <a:gd name="T24" fmla="*/ 105 w 127"/>
                <a:gd name="T25" fmla="*/ 80 h 112"/>
                <a:gd name="T26" fmla="*/ 107 w 127"/>
                <a:gd name="T27" fmla="*/ 81 h 112"/>
                <a:gd name="T28" fmla="*/ 111 w 127"/>
                <a:gd name="T29" fmla="*/ 85 h 112"/>
                <a:gd name="T30" fmla="*/ 116 w 127"/>
                <a:gd name="T31" fmla="*/ 88 h 112"/>
                <a:gd name="T32" fmla="*/ 125 w 127"/>
                <a:gd name="T33" fmla="*/ 91 h 112"/>
                <a:gd name="T34" fmla="*/ 127 w 127"/>
                <a:gd name="T35" fmla="*/ 94 h 112"/>
                <a:gd name="T36" fmla="*/ 127 w 127"/>
                <a:gd name="T37" fmla="*/ 94 h 112"/>
                <a:gd name="T38" fmla="*/ 109 w 127"/>
                <a:gd name="T39" fmla="*/ 112 h 112"/>
                <a:gd name="T40" fmla="*/ 109 w 127"/>
                <a:gd name="T41" fmla="*/ 112 h 112"/>
                <a:gd name="T42" fmla="*/ 52 w 127"/>
                <a:gd name="T43" fmla="*/ 112 h 112"/>
                <a:gd name="T44" fmla="*/ 18 w 127"/>
                <a:gd name="T45" fmla="*/ 97 h 112"/>
                <a:gd name="T46" fmla="*/ 0 w 127"/>
                <a:gd name="T47" fmla="*/ 0 h 112"/>
                <a:gd name="T48" fmla="*/ 0 w 127"/>
                <a:gd name="T49" fmla="*/ 0 h 112"/>
                <a:gd name="T50" fmla="*/ 25 w 127"/>
                <a:gd name="T51"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2">
                  <a:moveTo>
                    <a:pt x="25" y="5"/>
                  </a:moveTo>
                  <a:cubicBezTo>
                    <a:pt x="31" y="5"/>
                    <a:pt x="36" y="5"/>
                    <a:pt x="42" y="4"/>
                  </a:cubicBezTo>
                  <a:cubicBezTo>
                    <a:pt x="53" y="2"/>
                    <a:pt x="56" y="1"/>
                    <a:pt x="64" y="9"/>
                  </a:cubicBezTo>
                  <a:cubicBezTo>
                    <a:pt x="68" y="13"/>
                    <a:pt x="72" y="16"/>
                    <a:pt x="77" y="17"/>
                  </a:cubicBezTo>
                  <a:cubicBezTo>
                    <a:pt x="79" y="18"/>
                    <a:pt x="86" y="19"/>
                    <a:pt x="87" y="22"/>
                  </a:cubicBezTo>
                  <a:cubicBezTo>
                    <a:pt x="88" y="24"/>
                    <a:pt x="88" y="30"/>
                    <a:pt x="89" y="33"/>
                  </a:cubicBezTo>
                  <a:cubicBezTo>
                    <a:pt x="90" y="36"/>
                    <a:pt x="93" y="40"/>
                    <a:pt x="96" y="42"/>
                  </a:cubicBezTo>
                  <a:cubicBezTo>
                    <a:pt x="96" y="42"/>
                    <a:pt x="97" y="43"/>
                    <a:pt x="97" y="44"/>
                  </a:cubicBezTo>
                  <a:cubicBezTo>
                    <a:pt x="98" y="47"/>
                    <a:pt x="99" y="49"/>
                    <a:pt x="99" y="53"/>
                  </a:cubicBezTo>
                  <a:cubicBezTo>
                    <a:pt x="101" y="62"/>
                    <a:pt x="101" y="62"/>
                    <a:pt x="101" y="62"/>
                  </a:cubicBezTo>
                  <a:cubicBezTo>
                    <a:pt x="101" y="62"/>
                    <a:pt x="101" y="62"/>
                    <a:pt x="101" y="62"/>
                  </a:cubicBezTo>
                  <a:cubicBezTo>
                    <a:pt x="100" y="71"/>
                    <a:pt x="100" y="71"/>
                    <a:pt x="100" y="71"/>
                  </a:cubicBezTo>
                  <a:cubicBezTo>
                    <a:pt x="102" y="74"/>
                    <a:pt x="103" y="77"/>
                    <a:pt x="105" y="80"/>
                  </a:cubicBezTo>
                  <a:cubicBezTo>
                    <a:pt x="106" y="80"/>
                    <a:pt x="107" y="81"/>
                    <a:pt x="107" y="81"/>
                  </a:cubicBezTo>
                  <a:cubicBezTo>
                    <a:pt x="109" y="82"/>
                    <a:pt x="110" y="84"/>
                    <a:pt x="111" y="85"/>
                  </a:cubicBezTo>
                  <a:cubicBezTo>
                    <a:pt x="113" y="86"/>
                    <a:pt x="114" y="87"/>
                    <a:pt x="116" y="88"/>
                  </a:cubicBezTo>
                  <a:cubicBezTo>
                    <a:pt x="119" y="89"/>
                    <a:pt x="122" y="91"/>
                    <a:pt x="125" y="91"/>
                  </a:cubicBezTo>
                  <a:cubicBezTo>
                    <a:pt x="126" y="92"/>
                    <a:pt x="126" y="92"/>
                    <a:pt x="127" y="94"/>
                  </a:cubicBezTo>
                  <a:cubicBezTo>
                    <a:pt x="127" y="94"/>
                    <a:pt x="127" y="94"/>
                    <a:pt x="127" y="94"/>
                  </a:cubicBezTo>
                  <a:cubicBezTo>
                    <a:pt x="109" y="112"/>
                    <a:pt x="109" y="112"/>
                    <a:pt x="109" y="112"/>
                  </a:cubicBezTo>
                  <a:cubicBezTo>
                    <a:pt x="109" y="112"/>
                    <a:pt x="109" y="112"/>
                    <a:pt x="109" y="112"/>
                  </a:cubicBezTo>
                  <a:cubicBezTo>
                    <a:pt x="52" y="112"/>
                    <a:pt x="52" y="112"/>
                    <a:pt x="52" y="112"/>
                  </a:cubicBezTo>
                  <a:cubicBezTo>
                    <a:pt x="18" y="97"/>
                    <a:pt x="18" y="97"/>
                    <a:pt x="18" y="97"/>
                  </a:cubicBezTo>
                  <a:cubicBezTo>
                    <a:pt x="0" y="0"/>
                    <a:pt x="0" y="0"/>
                    <a:pt x="0" y="0"/>
                  </a:cubicBezTo>
                  <a:cubicBezTo>
                    <a:pt x="0" y="0"/>
                    <a:pt x="0" y="0"/>
                    <a:pt x="0" y="0"/>
                  </a:cubicBezTo>
                  <a:cubicBezTo>
                    <a:pt x="25" y="5"/>
                    <a:pt x="25" y="5"/>
                    <a:pt x="25" y="5"/>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18" name="ECHOLS"/>
            <p:cNvSpPr>
              <a:spLocks/>
            </p:cNvSpPr>
            <p:nvPr/>
          </p:nvSpPr>
          <p:spPr bwMode="auto">
            <a:xfrm>
              <a:off x="4619625" y="5599113"/>
              <a:ext cx="558800" cy="333375"/>
            </a:xfrm>
            <a:custGeom>
              <a:avLst/>
              <a:gdLst>
                <a:gd name="T0" fmla="*/ 73 w 235"/>
                <a:gd name="T1" fmla="*/ 0 h 140"/>
                <a:gd name="T2" fmla="*/ 127 w 235"/>
                <a:gd name="T3" fmla="*/ 24 h 140"/>
                <a:gd name="T4" fmla="*/ 132 w 235"/>
                <a:gd name="T5" fmla="*/ 44 h 140"/>
                <a:gd name="T6" fmla="*/ 142 w 235"/>
                <a:gd name="T7" fmla="*/ 52 h 140"/>
                <a:gd name="T8" fmla="*/ 147 w 235"/>
                <a:gd name="T9" fmla="*/ 62 h 140"/>
                <a:gd name="T10" fmla="*/ 174 w 235"/>
                <a:gd name="T11" fmla="*/ 71 h 140"/>
                <a:gd name="T12" fmla="*/ 189 w 235"/>
                <a:gd name="T13" fmla="*/ 69 h 140"/>
                <a:gd name="T14" fmla="*/ 202 w 235"/>
                <a:gd name="T15" fmla="*/ 75 h 140"/>
                <a:gd name="T16" fmla="*/ 223 w 235"/>
                <a:gd name="T17" fmla="*/ 79 h 140"/>
                <a:gd name="T18" fmla="*/ 231 w 235"/>
                <a:gd name="T19" fmla="*/ 82 h 140"/>
                <a:gd name="T20" fmla="*/ 235 w 235"/>
                <a:gd name="T21" fmla="*/ 86 h 140"/>
                <a:gd name="T22" fmla="*/ 235 w 235"/>
                <a:gd name="T23" fmla="*/ 88 h 140"/>
                <a:gd name="T24" fmla="*/ 234 w 235"/>
                <a:gd name="T25" fmla="*/ 101 h 140"/>
                <a:gd name="T26" fmla="*/ 234 w 235"/>
                <a:gd name="T27" fmla="*/ 140 h 140"/>
                <a:gd name="T28" fmla="*/ 234 w 235"/>
                <a:gd name="T29" fmla="*/ 140 h 140"/>
                <a:gd name="T30" fmla="*/ 5 w 235"/>
                <a:gd name="T31" fmla="*/ 126 h 140"/>
                <a:gd name="T32" fmla="*/ 5 w 235"/>
                <a:gd name="T33" fmla="*/ 126 h 140"/>
                <a:gd name="T34" fmla="*/ 5 w 235"/>
                <a:gd name="T35" fmla="*/ 113 h 140"/>
                <a:gd name="T36" fmla="*/ 11 w 235"/>
                <a:gd name="T37" fmla="*/ 113 h 140"/>
                <a:gd name="T38" fmla="*/ 11 w 235"/>
                <a:gd name="T39" fmla="*/ 105 h 140"/>
                <a:gd name="T40" fmla="*/ 6 w 235"/>
                <a:gd name="T41" fmla="*/ 105 h 140"/>
                <a:gd name="T42" fmla="*/ 6 w 235"/>
                <a:gd name="T43" fmla="*/ 55 h 140"/>
                <a:gd name="T44" fmla="*/ 8 w 235"/>
                <a:gd name="T45" fmla="*/ 36 h 140"/>
                <a:gd name="T46" fmla="*/ 16 w 235"/>
                <a:gd name="T47" fmla="*/ 32 h 140"/>
                <a:gd name="T48" fmla="*/ 19 w 235"/>
                <a:gd name="T49" fmla="*/ 21 h 140"/>
                <a:gd name="T50" fmla="*/ 21 w 235"/>
                <a:gd name="T51" fmla="*/ 19 h 140"/>
                <a:gd name="T52" fmla="*/ 31 w 235"/>
                <a:gd name="T53" fmla="*/ 10 h 140"/>
                <a:gd name="T54" fmla="*/ 50 w 235"/>
                <a:gd name="T55" fmla="*/ 10 h 140"/>
                <a:gd name="T56" fmla="*/ 52 w 235"/>
                <a:gd name="T57" fmla="*/ 9 h 140"/>
                <a:gd name="T58" fmla="*/ 52 w 235"/>
                <a:gd name="T59" fmla="*/ 9 h 140"/>
                <a:gd name="T60" fmla="*/ 73 w 235"/>
                <a:gd name="T6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5" h="140">
                  <a:moveTo>
                    <a:pt x="73" y="0"/>
                  </a:moveTo>
                  <a:cubicBezTo>
                    <a:pt x="87" y="7"/>
                    <a:pt x="121" y="10"/>
                    <a:pt x="127" y="24"/>
                  </a:cubicBezTo>
                  <a:cubicBezTo>
                    <a:pt x="129" y="28"/>
                    <a:pt x="129" y="42"/>
                    <a:pt x="132" y="44"/>
                  </a:cubicBezTo>
                  <a:cubicBezTo>
                    <a:pt x="136" y="46"/>
                    <a:pt x="140" y="47"/>
                    <a:pt x="142" y="52"/>
                  </a:cubicBezTo>
                  <a:cubicBezTo>
                    <a:pt x="143" y="54"/>
                    <a:pt x="143" y="61"/>
                    <a:pt x="147" y="62"/>
                  </a:cubicBezTo>
                  <a:cubicBezTo>
                    <a:pt x="150" y="69"/>
                    <a:pt x="167" y="71"/>
                    <a:pt x="174" y="71"/>
                  </a:cubicBezTo>
                  <a:cubicBezTo>
                    <a:pt x="179" y="73"/>
                    <a:pt x="184" y="69"/>
                    <a:pt x="189" y="69"/>
                  </a:cubicBezTo>
                  <a:cubicBezTo>
                    <a:pt x="193" y="70"/>
                    <a:pt x="198" y="73"/>
                    <a:pt x="202" y="75"/>
                  </a:cubicBezTo>
                  <a:cubicBezTo>
                    <a:pt x="209" y="77"/>
                    <a:pt x="216" y="78"/>
                    <a:pt x="223" y="79"/>
                  </a:cubicBezTo>
                  <a:cubicBezTo>
                    <a:pt x="226" y="79"/>
                    <a:pt x="228" y="80"/>
                    <a:pt x="231" y="82"/>
                  </a:cubicBezTo>
                  <a:cubicBezTo>
                    <a:pt x="233" y="83"/>
                    <a:pt x="233" y="85"/>
                    <a:pt x="235" y="86"/>
                  </a:cubicBezTo>
                  <a:cubicBezTo>
                    <a:pt x="235" y="87"/>
                    <a:pt x="235" y="87"/>
                    <a:pt x="235" y="88"/>
                  </a:cubicBezTo>
                  <a:cubicBezTo>
                    <a:pt x="235" y="92"/>
                    <a:pt x="235" y="97"/>
                    <a:pt x="234" y="101"/>
                  </a:cubicBezTo>
                  <a:cubicBezTo>
                    <a:pt x="234" y="140"/>
                    <a:pt x="234" y="140"/>
                    <a:pt x="234" y="140"/>
                  </a:cubicBezTo>
                  <a:cubicBezTo>
                    <a:pt x="234" y="140"/>
                    <a:pt x="234" y="140"/>
                    <a:pt x="234" y="140"/>
                  </a:cubicBezTo>
                  <a:cubicBezTo>
                    <a:pt x="5" y="126"/>
                    <a:pt x="5" y="126"/>
                    <a:pt x="5" y="126"/>
                  </a:cubicBezTo>
                  <a:cubicBezTo>
                    <a:pt x="5" y="126"/>
                    <a:pt x="5" y="126"/>
                    <a:pt x="5" y="126"/>
                  </a:cubicBezTo>
                  <a:cubicBezTo>
                    <a:pt x="5" y="113"/>
                    <a:pt x="5" y="113"/>
                    <a:pt x="5" y="113"/>
                  </a:cubicBezTo>
                  <a:cubicBezTo>
                    <a:pt x="11" y="113"/>
                    <a:pt x="11" y="113"/>
                    <a:pt x="11" y="113"/>
                  </a:cubicBezTo>
                  <a:cubicBezTo>
                    <a:pt x="11" y="105"/>
                    <a:pt x="11" y="105"/>
                    <a:pt x="11" y="105"/>
                  </a:cubicBezTo>
                  <a:cubicBezTo>
                    <a:pt x="6" y="105"/>
                    <a:pt x="6" y="105"/>
                    <a:pt x="6" y="105"/>
                  </a:cubicBezTo>
                  <a:cubicBezTo>
                    <a:pt x="6" y="55"/>
                    <a:pt x="6" y="55"/>
                    <a:pt x="6" y="55"/>
                  </a:cubicBezTo>
                  <a:cubicBezTo>
                    <a:pt x="0" y="53"/>
                    <a:pt x="7" y="38"/>
                    <a:pt x="8" y="36"/>
                  </a:cubicBezTo>
                  <a:cubicBezTo>
                    <a:pt x="10" y="35"/>
                    <a:pt x="13" y="32"/>
                    <a:pt x="16" y="32"/>
                  </a:cubicBezTo>
                  <a:cubicBezTo>
                    <a:pt x="16" y="29"/>
                    <a:pt x="19" y="25"/>
                    <a:pt x="19" y="21"/>
                  </a:cubicBezTo>
                  <a:cubicBezTo>
                    <a:pt x="20" y="21"/>
                    <a:pt x="20" y="19"/>
                    <a:pt x="21" y="19"/>
                  </a:cubicBezTo>
                  <a:cubicBezTo>
                    <a:pt x="22" y="12"/>
                    <a:pt x="23" y="9"/>
                    <a:pt x="31" y="10"/>
                  </a:cubicBezTo>
                  <a:cubicBezTo>
                    <a:pt x="38" y="11"/>
                    <a:pt x="44" y="10"/>
                    <a:pt x="50" y="10"/>
                  </a:cubicBezTo>
                  <a:cubicBezTo>
                    <a:pt x="51" y="10"/>
                    <a:pt x="52" y="10"/>
                    <a:pt x="52" y="9"/>
                  </a:cubicBezTo>
                  <a:cubicBezTo>
                    <a:pt x="52" y="9"/>
                    <a:pt x="52" y="9"/>
                    <a:pt x="52" y="9"/>
                  </a:cubicBezTo>
                  <a:cubicBezTo>
                    <a:pt x="73" y="0"/>
                    <a:pt x="73" y="0"/>
                    <a:pt x="73" y="0"/>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19" name="ELBERT"/>
            <p:cNvSpPr>
              <a:spLocks/>
            </p:cNvSpPr>
            <p:nvPr/>
          </p:nvSpPr>
          <p:spPr bwMode="auto">
            <a:xfrm>
              <a:off x="4649788" y="1593850"/>
              <a:ext cx="536575" cy="381000"/>
            </a:xfrm>
            <a:custGeom>
              <a:avLst/>
              <a:gdLst>
                <a:gd name="T0" fmla="*/ 139 w 225"/>
                <a:gd name="T1" fmla="*/ 157 h 160"/>
                <a:gd name="T2" fmla="*/ 142 w 225"/>
                <a:gd name="T3" fmla="*/ 157 h 160"/>
                <a:gd name="T4" fmla="*/ 153 w 225"/>
                <a:gd name="T5" fmla="*/ 154 h 160"/>
                <a:gd name="T6" fmla="*/ 178 w 225"/>
                <a:gd name="T7" fmla="*/ 149 h 160"/>
                <a:gd name="T8" fmla="*/ 193 w 225"/>
                <a:gd name="T9" fmla="*/ 148 h 160"/>
                <a:gd name="T10" fmla="*/ 196 w 225"/>
                <a:gd name="T11" fmla="*/ 150 h 160"/>
                <a:gd name="T12" fmla="*/ 196 w 225"/>
                <a:gd name="T13" fmla="*/ 150 h 160"/>
                <a:gd name="T14" fmla="*/ 204 w 225"/>
                <a:gd name="T15" fmla="*/ 150 h 160"/>
                <a:gd name="T16" fmla="*/ 207 w 225"/>
                <a:gd name="T17" fmla="*/ 150 h 160"/>
                <a:gd name="T18" fmla="*/ 209 w 225"/>
                <a:gd name="T19" fmla="*/ 151 h 160"/>
                <a:gd name="T20" fmla="*/ 209 w 225"/>
                <a:gd name="T21" fmla="*/ 151 h 160"/>
                <a:gd name="T22" fmla="*/ 213 w 225"/>
                <a:gd name="T23" fmla="*/ 152 h 160"/>
                <a:gd name="T24" fmla="*/ 215 w 225"/>
                <a:gd name="T25" fmla="*/ 152 h 160"/>
                <a:gd name="T26" fmla="*/ 215 w 225"/>
                <a:gd name="T27" fmla="*/ 152 h 160"/>
                <a:gd name="T28" fmla="*/ 225 w 225"/>
                <a:gd name="T29" fmla="*/ 160 h 160"/>
                <a:gd name="T30" fmla="*/ 225 w 225"/>
                <a:gd name="T31" fmla="*/ 160 h 160"/>
                <a:gd name="T32" fmla="*/ 213 w 225"/>
                <a:gd name="T33" fmla="*/ 137 h 160"/>
                <a:gd name="T34" fmla="*/ 200 w 225"/>
                <a:gd name="T35" fmla="*/ 117 h 160"/>
                <a:gd name="T36" fmla="*/ 187 w 225"/>
                <a:gd name="T37" fmla="*/ 96 h 160"/>
                <a:gd name="T38" fmla="*/ 167 w 225"/>
                <a:gd name="T39" fmla="*/ 76 h 160"/>
                <a:gd name="T40" fmla="*/ 161 w 225"/>
                <a:gd name="T41" fmla="*/ 64 h 160"/>
                <a:gd name="T42" fmla="*/ 160 w 225"/>
                <a:gd name="T43" fmla="*/ 50 h 160"/>
                <a:gd name="T44" fmla="*/ 155 w 225"/>
                <a:gd name="T45" fmla="*/ 40 h 160"/>
                <a:gd name="T46" fmla="*/ 154 w 225"/>
                <a:gd name="T47" fmla="*/ 26 h 160"/>
                <a:gd name="T48" fmla="*/ 146 w 225"/>
                <a:gd name="T49" fmla="*/ 10 h 160"/>
                <a:gd name="T50" fmla="*/ 138 w 225"/>
                <a:gd name="T51" fmla="*/ 0 h 160"/>
                <a:gd name="T52" fmla="*/ 138 w 225"/>
                <a:gd name="T53" fmla="*/ 0 h 160"/>
                <a:gd name="T54" fmla="*/ 103 w 225"/>
                <a:gd name="T55" fmla="*/ 11 h 160"/>
                <a:gd name="T56" fmla="*/ 97 w 225"/>
                <a:gd name="T57" fmla="*/ 14 h 160"/>
                <a:gd name="T58" fmla="*/ 89 w 225"/>
                <a:gd name="T59" fmla="*/ 17 h 160"/>
                <a:gd name="T60" fmla="*/ 73 w 225"/>
                <a:gd name="T61" fmla="*/ 27 h 160"/>
                <a:gd name="T62" fmla="*/ 61 w 225"/>
                <a:gd name="T63" fmla="*/ 34 h 160"/>
                <a:gd name="T64" fmla="*/ 45 w 225"/>
                <a:gd name="T65" fmla="*/ 26 h 160"/>
                <a:gd name="T66" fmla="*/ 26 w 225"/>
                <a:gd name="T67" fmla="*/ 28 h 160"/>
                <a:gd name="T68" fmla="*/ 17 w 225"/>
                <a:gd name="T69" fmla="*/ 32 h 160"/>
                <a:gd name="T70" fmla="*/ 17 w 225"/>
                <a:gd name="T71" fmla="*/ 32 h 160"/>
                <a:gd name="T72" fmla="*/ 9 w 225"/>
                <a:gd name="T73" fmla="*/ 39 h 160"/>
                <a:gd name="T74" fmla="*/ 7 w 225"/>
                <a:gd name="T75" fmla="*/ 48 h 160"/>
                <a:gd name="T76" fmla="*/ 16 w 225"/>
                <a:gd name="T77" fmla="*/ 65 h 160"/>
                <a:gd name="T78" fmla="*/ 26 w 225"/>
                <a:gd name="T79" fmla="*/ 78 h 160"/>
                <a:gd name="T80" fmla="*/ 34 w 225"/>
                <a:gd name="T81" fmla="*/ 85 h 160"/>
                <a:gd name="T82" fmla="*/ 42 w 225"/>
                <a:gd name="T83" fmla="*/ 100 h 160"/>
                <a:gd name="T84" fmla="*/ 52 w 225"/>
                <a:gd name="T85" fmla="*/ 110 h 160"/>
                <a:gd name="T86" fmla="*/ 57 w 225"/>
                <a:gd name="T87" fmla="*/ 118 h 160"/>
                <a:gd name="T88" fmla="*/ 57 w 225"/>
                <a:gd name="T89" fmla="*/ 118 h 160"/>
                <a:gd name="T90" fmla="*/ 60 w 225"/>
                <a:gd name="T91" fmla="*/ 119 h 160"/>
                <a:gd name="T92" fmla="*/ 66 w 225"/>
                <a:gd name="T93" fmla="*/ 121 h 160"/>
                <a:gd name="T94" fmla="*/ 71 w 225"/>
                <a:gd name="T95" fmla="*/ 124 h 160"/>
                <a:gd name="T96" fmla="*/ 74 w 225"/>
                <a:gd name="T97" fmla="*/ 133 h 160"/>
                <a:gd name="T98" fmla="*/ 82 w 225"/>
                <a:gd name="T99" fmla="*/ 134 h 160"/>
                <a:gd name="T100" fmla="*/ 104 w 225"/>
                <a:gd name="T101" fmla="*/ 148 h 160"/>
                <a:gd name="T102" fmla="*/ 117 w 225"/>
                <a:gd name="T103" fmla="*/ 145 h 160"/>
                <a:gd name="T104" fmla="*/ 130 w 225"/>
                <a:gd name="T105" fmla="*/ 151 h 160"/>
                <a:gd name="T106" fmla="*/ 139 w 225"/>
                <a:gd name="T107" fmla="*/ 15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5" h="160">
                  <a:moveTo>
                    <a:pt x="139" y="157"/>
                  </a:moveTo>
                  <a:cubicBezTo>
                    <a:pt x="140" y="157"/>
                    <a:pt x="141" y="157"/>
                    <a:pt x="142" y="157"/>
                  </a:cubicBezTo>
                  <a:cubicBezTo>
                    <a:pt x="144" y="155"/>
                    <a:pt x="151" y="154"/>
                    <a:pt x="153" y="154"/>
                  </a:cubicBezTo>
                  <a:cubicBezTo>
                    <a:pt x="161" y="153"/>
                    <a:pt x="170" y="152"/>
                    <a:pt x="178" y="149"/>
                  </a:cubicBezTo>
                  <a:cubicBezTo>
                    <a:pt x="182" y="148"/>
                    <a:pt x="188" y="145"/>
                    <a:pt x="193" y="148"/>
                  </a:cubicBezTo>
                  <a:cubicBezTo>
                    <a:pt x="196" y="150"/>
                    <a:pt x="196" y="150"/>
                    <a:pt x="196" y="150"/>
                  </a:cubicBezTo>
                  <a:cubicBezTo>
                    <a:pt x="196" y="150"/>
                    <a:pt x="196" y="150"/>
                    <a:pt x="196" y="150"/>
                  </a:cubicBezTo>
                  <a:cubicBezTo>
                    <a:pt x="204" y="150"/>
                    <a:pt x="204" y="150"/>
                    <a:pt x="204" y="150"/>
                  </a:cubicBezTo>
                  <a:cubicBezTo>
                    <a:pt x="205" y="150"/>
                    <a:pt x="206" y="150"/>
                    <a:pt x="207" y="150"/>
                  </a:cubicBezTo>
                  <a:cubicBezTo>
                    <a:pt x="207" y="151"/>
                    <a:pt x="208" y="151"/>
                    <a:pt x="209" y="151"/>
                  </a:cubicBezTo>
                  <a:cubicBezTo>
                    <a:pt x="209" y="151"/>
                    <a:pt x="209" y="151"/>
                    <a:pt x="209" y="151"/>
                  </a:cubicBezTo>
                  <a:cubicBezTo>
                    <a:pt x="211" y="151"/>
                    <a:pt x="212" y="151"/>
                    <a:pt x="213" y="152"/>
                  </a:cubicBezTo>
                  <a:cubicBezTo>
                    <a:pt x="214" y="152"/>
                    <a:pt x="214" y="152"/>
                    <a:pt x="215" y="152"/>
                  </a:cubicBezTo>
                  <a:cubicBezTo>
                    <a:pt x="215" y="152"/>
                    <a:pt x="215" y="152"/>
                    <a:pt x="215" y="152"/>
                  </a:cubicBezTo>
                  <a:cubicBezTo>
                    <a:pt x="225" y="160"/>
                    <a:pt x="225" y="160"/>
                    <a:pt x="225" y="160"/>
                  </a:cubicBezTo>
                  <a:cubicBezTo>
                    <a:pt x="225" y="160"/>
                    <a:pt x="225" y="160"/>
                    <a:pt x="225" y="160"/>
                  </a:cubicBezTo>
                  <a:cubicBezTo>
                    <a:pt x="221" y="152"/>
                    <a:pt x="217" y="144"/>
                    <a:pt x="213" y="137"/>
                  </a:cubicBezTo>
                  <a:cubicBezTo>
                    <a:pt x="211" y="127"/>
                    <a:pt x="204" y="125"/>
                    <a:pt x="200" y="117"/>
                  </a:cubicBezTo>
                  <a:cubicBezTo>
                    <a:pt x="197" y="112"/>
                    <a:pt x="192" y="99"/>
                    <a:pt x="187" y="96"/>
                  </a:cubicBezTo>
                  <a:cubicBezTo>
                    <a:pt x="185" y="88"/>
                    <a:pt x="175" y="79"/>
                    <a:pt x="167" y="76"/>
                  </a:cubicBezTo>
                  <a:cubicBezTo>
                    <a:pt x="164" y="72"/>
                    <a:pt x="161" y="70"/>
                    <a:pt x="161" y="64"/>
                  </a:cubicBezTo>
                  <a:cubicBezTo>
                    <a:pt x="161" y="62"/>
                    <a:pt x="161" y="51"/>
                    <a:pt x="160" y="50"/>
                  </a:cubicBezTo>
                  <a:cubicBezTo>
                    <a:pt x="160" y="48"/>
                    <a:pt x="156" y="43"/>
                    <a:pt x="155" y="40"/>
                  </a:cubicBezTo>
                  <a:cubicBezTo>
                    <a:pt x="154" y="36"/>
                    <a:pt x="153" y="28"/>
                    <a:pt x="154" y="26"/>
                  </a:cubicBezTo>
                  <a:cubicBezTo>
                    <a:pt x="154" y="20"/>
                    <a:pt x="150" y="14"/>
                    <a:pt x="146" y="10"/>
                  </a:cubicBezTo>
                  <a:cubicBezTo>
                    <a:pt x="144" y="7"/>
                    <a:pt x="141" y="3"/>
                    <a:pt x="138" y="0"/>
                  </a:cubicBezTo>
                  <a:cubicBezTo>
                    <a:pt x="138" y="0"/>
                    <a:pt x="138" y="0"/>
                    <a:pt x="138" y="0"/>
                  </a:cubicBezTo>
                  <a:cubicBezTo>
                    <a:pt x="103" y="11"/>
                    <a:pt x="103" y="11"/>
                    <a:pt x="103" y="11"/>
                  </a:cubicBezTo>
                  <a:cubicBezTo>
                    <a:pt x="102" y="13"/>
                    <a:pt x="100" y="14"/>
                    <a:pt x="97" y="14"/>
                  </a:cubicBezTo>
                  <a:cubicBezTo>
                    <a:pt x="95" y="16"/>
                    <a:pt x="92" y="15"/>
                    <a:pt x="89" y="17"/>
                  </a:cubicBezTo>
                  <a:cubicBezTo>
                    <a:pt x="83" y="20"/>
                    <a:pt x="79" y="23"/>
                    <a:pt x="73" y="27"/>
                  </a:cubicBezTo>
                  <a:cubicBezTo>
                    <a:pt x="70" y="29"/>
                    <a:pt x="65" y="32"/>
                    <a:pt x="61" y="34"/>
                  </a:cubicBezTo>
                  <a:cubicBezTo>
                    <a:pt x="56" y="36"/>
                    <a:pt x="50" y="28"/>
                    <a:pt x="45" y="26"/>
                  </a:cubicBezTo>
                  <a:cubicBezTo>
                    <a:pt x="42" y="24"/>
                    <a:pt x="30" y="27"/>
                    <a:pt x="26" y="28"/>
                  </a:cubicBezTo>
                  <a:cubicBezTo>
                    <a:pt x="17" y="32"/>
                    <a:pt x="17" y="32"/>
                    <a:pt x="17" y="32"/>
                  </a:cubicBezTo>
                  <a:cubicBezTo>
                    <a:pt x="17" y="32"/>
                    <a:pt x="17" y="32"/>
                    <a:pt x="17" y="32"/>
                  </a:cubicBezTo>
                  <a:cubicBezTo>
                    <a:pt x="14" y="34"/>
                    <a:pt x="12" y="37"/>
                    <a:pt x="9" y="39"/>
                  </a:cubicBezTo>
                  <a:cubicBezTo>
                    <a:pt x="8" y="41"/>
                    <a:pt x="9" y="46"/>
                    <a:pt x="7" y="48"/>
                  </a:cubicBezTo>
                  <a:cubicBezTo>
                    <a:pt x="0" y="58"/>
                    <a:pt x="9" y="61"/>
                    <a:pt x="16" y="65"/>
                  </a:cubicBezTo>
                  <a:cubicBezTo>
                    <a:pt x="22" y="69"/>
                    <a:pt x="21" y="76"/>
                    <a:pt x="26" y="78"/>
                  </a:cubicBezTo>
                  <a:cubicBezTo>
                    <a:pt x="30" y="80"/>
                    <a:pt x="34" y="81"/>
                    <a:pt x="34" y="85"/>
                  </a:cubicBezTo>
                  <a:cubicBezTo>
                    <a:pt x="34" y="94"/>
                    <a:pt x="36" y="96"/>
                    <a:pt x="42" y="100"/>
                  </a:cubicBezTo>
                  <a:cubicBezTo>
                    <a:pt x="48" y="103"/>
                    <a:pt x="48" y="107"/>
                    <a:pt x="52" y="110"/>
                  </a:cubicBezTo>
                  <a:cubicBezTo>
                    <a:pt x="57" y="118"/>
                    <a:pt x="57" y="118"/>
                    <a:pt x="57" y="118"/>
                  </a:cubicBezTo>
                  <a:cubicBezTo>
                    <a:pt x="57" y="118"/>
                    <a:pt x="57" y="118"/>
                    <a:pt x="57" y="118"/>
                  </a:cubicBezTo>
                  <a:cubicBezTo>
                    <a:pt x="58" y="118"/>
                    <a:pt x="59" y="118"/>
                    <a:pt x="60" y="119"/>
                  </a:cubicBezTo>
                  <a:cubicBezTo>
                    <a:pt x="62" y="119"/>
                    <a:pt x="64" y="121"/>
                    <a:pt x="66" y="121"/>
                  </a:cubicBezTo>
                  <a:cubicBezTo>
                    <a:pt x="68" y="122"/>
                    <a:pt x="70" y="124"/>
                    <a:pt x="71" y="124"/>
                  </a:cubicBezTo>
                  <a:cubicBezTo>
                    <a:pt x="71" y="128"/>
                    <a:pt x="72" y="130"/>
                    <a:pt x="74" y="133"/>
                  </a:cubicBezTo>
                  <a:cubicBezTo>
                    <a:pt x="76" y="135"/>
                    <a:pt x="79" y="134"/>
                    <a:pt x="82" y="134"/>
                  </a:cubicBezTo>
                  <a:cubicBezTo>
                    <a:pt x="88" y="134"/>
                    <a:pt x="101" y="143"/>
                    <a:pt x="104" y="148"/>
                  </a:cubicBezTo>
                  <a:cubicBezTo>
                    <a:pt x="109" y="149"/>
                    <a:pt x="111" y="145"/>
                    <a:pt x="117" y="145"/>
                  </a:cubicBezTo>
                  <a:cubicBezTo>
                    <a:pt x="121" y="145"/>
                    <a:pt x="126" y="149"/>
                    <a:pt x="130" y="151"/>
                  </a:cubicBezTo>
                  <a:cubicBezTo>
                    <a:pt x="139" y="157"/>
                    <a:pt x="139" y="157"/>
                    <a:pt x="139" y="15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20" name="EMANUEL"/>
            <p:cNvSpPr>
              <a:spLocks/>
            </p:cNvSpPr>
            <p:nvPr/>
          </p:nvSpPr>
          <p:spPr bwMode="auto">
            <a:xfrm>
              <a:off x="5116513" y="3289300"/>
              <a:ext cx="631825" cy="639763"/>
            </a:xfrm>
            <a:custGeom>
              <a:avLst/>
              <a:gdLst>
                <a:gd name="T0" fmla="*/ 231 w 265"/>
                <a:gd name="T1" fmla="*/ 89 h 269"/>
                <a:gd name="T2" fmla="*/ 265 w 265"/>
                <a:gd name="T3" fmla="*/ 116 h 269"/>
                <a:gd name="T4" fmla="*/ 256 w 265"/>
                <a:gd name="T5" fmla="*/ 134 h 269"/>
                <a:gd name="T6" fmla="*/ 254 w 265"/>
                <a:gd name="T7" fmla="*/ 149 h 269"/>
                <a:gd name="T8" fmla="*/ 244 w 265"/>
                <a:gd name="T9" fmla="*/ 145 h 269"/>
                <a:gd name="T10" fmla="*/ 210 w 265"/>
                <a:gd name="T11" fmla="*/ 156 h 269"/>
                <a:gd name="T12" fmla="*/ 184 w 265"/>
                <a:gd name="T13" fmla="*/ 205 h 269"/>
                <a:gd name="T14" fmla="*/ 170 w 265"/>
                <a:gd name="T15" fmla="*/ 257 h 269"/>
                <a:gd name="T16" fmla="*/ 160 w 265"/>
                <a:gd name="T17" fmla="*/ 263 h 269"/>
                <a:gd name="T18" fmla="*/ 147 w 265"/>
                <a:gd name="T19" fmla="*/ 268 h 269"/>
                <a:gd name="T20" fmla="*/ 118 w 265"/>
                <a:gd name="T21" fmla="*/ 267 h 269"/>
                <a:gd name="T22" fmla="*/ 96 w 265"/>
                <a:gd name="T23" fmla="*/ 240 h 269"/>
                <a:gd name="T24" fmla="*/ 96 w 265"/>
                <a:gd name="T25" fmla="*/ 241 h 269"/>
                <a:gd name="T26" fmla="*/ 101 w 265"/>
                <a:gd name="T27" fmla="*/ 222 h 269"/>
                <a:gd name="T28" fmla="*/ 104 w 265"/>
                <a:gd name="T29" fmla="*/ 192 h 269"/>
                <a:gd name="T30" fmla="*/ 83 w 265"/>
                <a:gd name="T31" fmla="*/ 184 h 269"/>
                <a:gd name="T32" fmla="*/ 62 w 265"/>
                <a:gd name="T33" fmla="*/ 169 h 269"/>
                <a:gd name="T34" fmla="*/ 32 w 265"/>
                <a:gd name="T35" fmla="*/ 166 h 269"/>
                <a:gd name="T36" fmla="*/ 12 w 265"/>
                <a:gd name="T37" fmla="*/ 163 h 269"/>
                <a:gd name="T38" fmla="*/ 6 w 265"/>
                <a:gd name="T39" fmla="*/ 166 h 269"/>
                <a:gd name="T40" fmla="*/ 0 w 265"/>
                <a:gd name="T41" fmla="*/ 165 h 269"/>
                <a:gd name="T42" fmla="*/ 17 w 265"/>
                <a:gd name="T43" fmla="*/ 156 h 269"/>
                <a:gd name="T44" fmla="*/ 25 w 265"/>
                <a:gd name="T45" fmla="*/ 145 h 269"/>
                <a:gd name="T46" fmla="*/ 46 w 265"/>
                <a:gd name="T47" fmla="*/ 111 h 269"/>
                <a:gd name="T48" fmla="*/ 72 w 265"/>
                <a:gd name="T49" fmla="*/ 93 h 269"/>
                <a:gd name="T50" fmla="*/ 62 w 265"/>
                <a:gd name="T51" fmla="*/ 71 h 269"/>
                <a:gd name="T52" fmla="*/ 84 w 265"/>
                <a:gd name="T53" fmla="*/ 48 h 269"/>
                <a:gd name="T54" fmla="*/ 86 w 265"/>
                <a:gd name="T55" fmla="*/ 42 h 269"/>
                <a:gd name="T56" fmla="*/ 94 w 265"/>
                <a:gd name="T57" fmla="*/ 13 h 269"/>
                <a:gd name="T58" fmla="*/ 118 w 265"/>
                <a:gd name="T59" fmla="*/ 9 h 269"/>
                <a:gd name="T60" fmla="*/ 135 w 265"/>
                <a:gd name="T61" fmla="*/ 0 h 269"/>
                <a:gd name="T62" fmla="*/ 149 w 265"/>
                <a:gd name="T63" fmla="*/ 8 h 269"/>
                <a:gd name="T64" fmla="*/ 169 w 265"/>
                <a:gd name="T65" fmla="*/ 11 h 269"/>
                <a:gd name="T66" fmla="*/ 197 w 265"/>
                <a:gd name="T67" fmla="*/ 1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5" h="269">
                  <a:moveTo>
                    <a:pt x="206" y="13"/>
                  </a:moveTo>
                  <a:cubicBezTo>
                    <a:pt x="231" y="89"/>
                    <a:pt x="231" y="89"/>
                    <a:pt x="231" y="89"/>
                  </a:cubicBezTo>
                  <a:cubicBezTo>
                    <a:pt x="265" y="116"/>
                    <a:pt x="265" y="116"/>
                    <a:pt x="265" y="116"/>
                  </a:cubicBezTo>
                  <a:cubicBezTo>
                    <a:pt x="265" y="116"/>
                    <a:pt x="265" y="116"/>
                    <a:pt x="265" y="116"/>
                  </a:cubicBezTo>
                  <a:cubicBezTo>
                    <a:pt x="264" y="121"/>
                    <a:pt x="258" y="124"/>
                    <a:pt x="258" y="129"/>
                  </a:cubicBezTo>
                  <a:cubicBezTo>
                    <a:pt x="257" y="130"/>
                    <a:pt x="257" y="132"/>
                    <a:pt x="256" y="134"/>
                  </a:cubicBezTo>
                  <a:cubicBezTo>
                    <a:pt x="256" y="136"/>
                    <a:pt x="255" y="138"/>
                    <a:pt x="254" y="140"/>
                  </a:cubicBezTo>
                  <a:cubicBezTo>
                    <a:pt x="254" y="149"/>
                    <a:pt x="254" y="149"/>
                    <a:pt x="254" y="149"/>
                  </a:cubicBezTo>
                  <a:cubicBezTo>
                    <a:pt x="254" y="149"/>
                    <a:pt x="254" y="149"/>
                    <a:pt x="254" y="149"/>
                  </a:cubicBezTo>
                  <a:cubicBezTo>
                    <a:pt x="244" y="145"/>
                    <a:pt x="244" y="145"/>
                    <a:pt x="244" y="145"/>
                  </a:cubicBezTo>
                  <a:cubicBezTo>
                    <a:pt x="242" y="143"/>
                    <a:pt x="237" y="140"/>
                    <a:pt x="235" y="138"/>
                  </a:cubicBezTo>
                  <a:cubicBezTo>
                    <a:pt x="230" y="137"/>
                    <a:pt x="214" y="152"/>
                    <a:pt x="210" y="156"/>
                  </a:cubicBezTo>
                  <a:cubicBezTo>
                    <a:pt x="201" y="164"/>
                    <a:pt x="192" y="174"/>
                    <a:pt x="189" y="185"/>
                  </a:cubicBezTo>
                  <a:cubicBezTo>
                    <a:pt x="187" y="192"/>
                    <a:pt x="186" y="198"/>
                    <a:pt x="184" y="205"/>
                  </a:cubicBezTo>
                  <a:cubicBezTo>
                    <a:pt x="181" y="213"/>
                    <a:pt x="173" y="224"/>
                    <a:pt x="167" y="230"/>
                  </a:cubicBezTo>
                  <a:cubicBezTo>
                    <a:pt x="154" y="245"/>
                    <a:pt x="174" y="242"/>
                    <a:pt x="170" y="257"/>
                  </a:cubicBezTo>
                  <a:cubicBezTo>
                    <a:pt x="170" y="257"/>
                    <a:pt x="170" y="257"/>
                    <a:pt x="170" y="257"/>
                  </a:cubicBezTo>
                  <a:cubicBezTo>
                    <a:pt x="160" y="263"/>
                    <a:pt x="160" y="263"/>
                    <a:pt x="160" y="263"/>
                  </a:cubicBezTo>
                  <a:cubicBezTo>
                    <a:pt x="158" y="264"/>
                    <a:pt x="156" y="266"/>
                    <a:pt x="155" y="268"/>
                  </a:cubicBezTo>
                  <a:cubicBezTo>
                    <a:pt x="152" y="268"/>
                    <a:pt x="150" y="268"/>
                    <a:pt x="147" y="268"/>
                  </a:cubicBezTo>
                  <a:cubicBezTo>
                    <a:pt x="143" y="268"/>
                    <a:pt x="139" y="268"/>
                    <a:pt x="135" y="268"/>
                  </a:cubicBezTo>
                  <a:cubicBezTo>
                    <a:pt x="132" y="268"/>
                    <a:pt x="120" y="269"/>
                    <a:pt x="118" y="267"/>
                  </a:cubicBezTo>
                  <a:cubicBezTo>
                    <a:pt x="118" y="258"/>
                    <a:pt x="112" y="249"/>
                    <a:pt x="104" y="245"/>
                  </a:cubicBezTo>
                  <a:cubicBezTo>
                    <a:pt x="102" y="244"/>
                    <a:pt x="97" y="242"/>
                    <a:pt x="96" y="240"/>
                  </a:cubicBezTo>
                  <a:cubicBezTo>
                    <a:pt x="96" y="241"/>
                    <a:pt x="96" y="241"/>
                    <a:pt x="96" y="240"/>
                  </a:cubicBezTo>
                  <a:cubicBezTo>
                    <a:pt x="96" y="241"/>
                    <a:pt x="96" y="241"/>
                    <a:pt x="96" y="241"/>
                  </a:cubicBezTo>
                  <a:cubicBezTo>
                    <a:pt x="98" y="232"/>
                    <a:pt x="98" y="232"/>
                    <a:pt x="98" y="232"/>
                  </a:cubicBezTo>
                  <a:cubicBezTo>
                    <a:pt x="98" y="229"/>
                    <a:pt x="99" y="225"/>
                    <a:pt x="101" y="222"/>
                  </a:cubicBezTo>
                  <a:cubicBezTo>
                    <a:pt x="103" y="219"/>
                    <a:pt x="102" y="215"/>
                    <a:pt x="103" y="211"/>
                  </a:cubicBezTo>
                  <a:cubicBezTo>
                    <a:pt x="104" y="205"/>
                    <a:pt x="109" y="196"/>
                    <a:pt x="104" y="192"/>
                  </a:cubicBezTo>
                  <a:cubicBezTo>
                    <a:pt x="101" y="191"/>
                    <a:pt x="93" y="188"/>
                    <a:pt x="90" y="187"/>
                  </a:cubicBezTo>
                  <a:cubicBezTo>
                    <a:pt x="89" y="186"/>
                    <a:pt x="85" y="185"/>
                    <a:pt x="83" y="184"/>
                  </a:cubicBezTo>
                  <a:cubicBezTo>
                    <a:pt x="75" y="179"/>
                    <a:pt x="75" y="179"/>
                    <a:pt x="75" y="179"/>
                  </a:cubicBezTo>
                  <a:cubicBezTo>
                    <a:pt x="71" y="176"/>
                    <a:pt x="67" y="172"/>
                    <a:pt x="62" y="169"/>
                  </a:cubicBezTo>
                  <a:cubicBezTo>
                    <a:pt x="56" y="168"/>
                    <a:pt x="50" y="168"/>
                    <a:pt x="44" y="170"/>
                  </a:cubicBezTo>
                  <a:cubicBezTo>
                    <a:pt x="38" y="171"/>
                    <a:pt x="36" y="169"/>
                    <a:pt x="32" y="166"/>
                  </a:cubicBezTo>
                  <a:cubicBezTo>
                    <a:pt x="29" y="163"/>
                    <a:pt x="27" y="164"/>
                    <a:pt x="23" y="164"/>
                  </a:cubicBezTo>
                  <a:cubicBezTo>
                    <a:pt x="19" y="163"/>
                    <a:pt x="16" y="163"/>
                    <a:pt x="12" y="163"/>
                  </a:cubicBezTo>
                  <a:cubicBezTo>
                    <a:pt x="12" y="164"/>
                    <a:pt x="11" y="164"/>
                    <a:pt x="10" y="164"/>
                  </a:cubicBezTo>
                  <a:cubicBezTo>
                    <a:pt x="9" y="165"/>
                    <a:pt x="7" y="166"/>
                    <a:pt x="6" y="166"/>
                  </a:cubicBezTo>
                  <a:cubicBezTo>
                    <a:pt x="4" y="166"/>
                    <a:pt x="2" y="165"/>
                    <a:pt x="0" y="165"/>
                  </a:cubicBezTo>
                  <a:cubicBezTo>
                    <a:pt x="0" y="165"/>
                    <a:pt x="0" y="165"/>
                    <a:pt x="0" y="165"/>
                  </a:cubicBezTo>
                  <a:cubicBezTo>
                    <a:pt x="1" y="163"/>
                    <a:pt x="3" y="161"/>
                    <a:pt x="5" y="160"/>
                  </a:cubicBezTo>
                  <a:cubicBezTo>
                    <a:pt x="9" y="158"/>
                    <a:pt x="13" y="159"/>
                    <a:pt x="17" y="156"/>
                  </a:cubicBezTo>
                  <a:cubicBezTo>
                    <a:pt x="20" y="154"/>
                    <a:pt x="26" y="155"/>
                    <a:pt x="30" y="153"/>
                  </a:cubicBezTo>
                  <a:cubicBezTo>
                    <a:pt x="31" y="150"/>
                    <a:pt x="26" y="147"/>
                    <a:pt x="25" y="145"/>
                  </a:cubicBezTo>
                  <a:cubicBezTo>
                    <a:pt x="22" y="139"/>
                    <a:pt x="18" y="132"/>
                    <a:pt x="25" y="127"/>
                  </a:cubicBezTo>
                  <a:cubicBezTo>
                    <a:pt x="31" y="121"/>
                    <a:pt x="39" y="117"/>
                    <a:pt x="46" y="111"/>
                  </a:cubicBezTo>
                  <a:cubicBezTo>
                    <a:pt x="52" y="107"/>
                    <a:pt x="51" y="102"/>
                    <a:pt x="59" y="100"/>
                  </a:cubicBezTo>
                  <a:cubicBezTo>
                    <a:pt x="63" y="100"/>
                    <a:pt x="76" y="98"/>
                    <a:pt x="72" y="93"/>
                  </a:cubicBezTo>
                  <a:cubicBezTo>
                    <a:pt x="68" y="93"/>
                    <a:pt x="62" y="85"/>
                    <a:pt x="60" y="81"/>
                  </a:cubicBezTo>
                  <a:cubicBezTo>
                    <a:pt x="59" y="77"/>
                    <a:pt x="58" y="74"/>
                    <a:pt x="62" y="71"/>
                  </a:cubicBezTo>
                  <a:cubicBezTo>
                    <a:pt x="68" y="68"/>
                    <a:pt x="72" y="62"/>
                    <a:pt x="78" y="60"/>
                  </a:cubicBezTo>
                  <a:cubicBezTo>
                    <a:pt x="81" y="58"/>
                    <a:pt x="82" y="51"/>
                    <a:pt x="84" y="48"/>
                  </a:cubicBezTo>
                  <a:cubicBezTo>
                    <a:pt x="86" y="42"/>
                    <a:pt x="86" y="42"/>
                    <a:pt x="86" y="42"/>
                  </a:cubicBezTo>
                  <a:cubicBezTo>
                    <a:pt x="86" y="42"/>
                    <a:pt x="86" y="42"/>
                    <a:pt x="86" y="42"/>
                  </a:cubicBezTo>
                  <a:cubicBezTo>
                    <a:pt x="90" y="41"/>
                    <a:pt x="98" y="34"/>
                    <a:pt x="99" y="30"/>
                  </a:cubicBezTo>
                  <a:cubicBezTo>
                    <a:pt x="99" y="24"/>
                    <a:pt x="90" y="19"/>
                    <a:pt x="94" y="13"/>
                  </a:cubicBezTo>
                  <a:cubicBezTo>
                    <a:pt x="100" y="11"/>
                    <a:pt x="106" y="16"/>
                    <a:pt x="111" y="15"/>
                  </a:cubicBezTo>
                  <a:cubicBezTo>
                    <a:pt x="114" y="14"/>
                    <a:pt x="116" y="11"/>
                    <a:pt x="118" y="9"/>
                  </a:cubicBezTo>
                  <a:cubicBezTo>
                    <a:pt x="119" y="7"/>
                    <a:pt x="123" y="5"/>
                    <a:pt x="124" y="3"/>
                  </a:cubicBezTo>
                  <a:cubicBezTo>
                    <a:pt x="135" y="0"/>
                    <a:pt x="135" y="0"/>
                    <a:pt x="135" y="0"/>
                  </a:cubicBezTo>
                  <a:cubicBezTo>
                    <a:pt x="135" y="0"/>
                    <a:pt x="135" y="0"/>
                    <a:pt x="135" y="0"/>
                  </a:cubicBezTo>
                  <a:cubicBezTo>
                    <a:pt x="140" y="5"/>
                    <a:pt x="142" y="7"/>
                    <a:pt x="149" y="8"/>
                  </a:cubicBezTo>
                  <a:cubicBezTo>
                    <a:pt x="154" y="8"/>
                    <a:pt x="162" y="7"/>
                    <a:pt x="166" y="10"/>
                  </a:cubicBezTo>
                  <a:cubicBezTo>
                    <a:pt x="167" y="10"/>
                    <a:pt x="168" y="11"/>
                    <a:pt x="169" y="11"/>
                  </a:cubicBezTo>
                  <a:cubicBezTo>
                    <a:pt x="173" y="12"/>
                    <a:pt x="176" y="16"/>
                    <a:pt x="182" y="17"/>
                  </a:cubicBezTo>
                  <a:cubicBezTo>
                    <a:pt x="186" y="17"/>
                    <a:pt x="193" y="14"/>
                    <a:pt x="197" y="13"/>
                  </a:cubicBezTo>
                  <a:cubicBezTo>
                    <a:pt x="206" y="13"/>
                    <a:pt x="206" y="13"/>
                    <a:pt x="206" y="13"/>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21" name="EFFINGHAM"/>
            <p:cNvSpPr>
              <a:spLocks/>
            </p:cNvSpPr>
            <p:nvPr/>
          </p:nvSpPr>
          <p:spPr bwMode="auto">
            <a:xfrm>
              <a:off x="6193616" y="3589338"/>
              <a:ext cx="421265" cy="573088"/>
            </a:xfrm>
            <a:custGeom>
              <a:avLst/>
              <a:gdLst>
                <a:gd name="T0" fmla="*/ 61 w 181"/>
                <a:gd name="T1" fmla="*/ 0 h 241"/>
                <a:gd name="T2" fmla="*/ 28 w 181"/>
                <a:gd name="T3" fmla="*/ 21 h 241"/>
                <a:gd name="T4" fmla="*/ 28 w 181"/>
                <a:gd name="T5" fmla="*/ 21 h 241"/>
                <a:gd name="T6" fmla="*/ 28 w 181"/>
                <a:gd name="T7" fmla="*/ 21 h 241"/>
                <a:gd name="T8" fmla="*/ 24 w 181"/>
                <a:gd name="T9" fmla="*/ 24 h 241"/>
                <a:gd name="T10" fmla="*/ 16 w 181"/>
                <a:gd name="T11" fmla="*/ 30 h 241"/>
                <a:gd name="T12" fmla="*/ 6 w 181"/>
                <a:gd name="T13" fmla="*/ 39 h 241"/>
                <a:gd name="T14" fmla="*/ 1 w 181"/>
                <a:gd name="T15" fmla="*/ 46 h 241"/>
                <a:gd name="T16" fmla="*/ 1 w 181"/>
                <a:gd name="T17" fmla="*/ 46 h 241"/>
                <a:gd name="T18" fmla="*/ 6 w 181"/>
                <a:gd name="T19" fmla="*/ 53 h 241"/>
                <a:gd name="T20" fmla="*/ 7 w 181"/>
                <a:gd name="T21" fmla="*/ 59 h 241"/>
                <a:gd name="T22" fmla="*/ 9 w 181"/>
                <a:gd name="T23" fmla="*/ 67 h 241"/>
                <a:gd name="T24" fmla="*/ 16 w 181"/>
                <a:gd name="T25" fmla="*/ 108 h 241"/>
                <a:gd name="T26" fmla="*/ 35 w 181"/>
                <a:gd name="T27" fmla="*/ 126 h 241"/>
                <a:gd name="T28" fmla="*/ 44 w 181"/>
                <a:gd name="T29" fmla="*/ 151 h 241"/>
                <a:gd name="T30" fmla="*/ 48 w 181"/>
                <a:gd name="T31" fmla="*/ 170 h 241"/>
                <a:gd name="T32" fmla="*/ 48 w 181"/>
                <a:gd name="T33" fmla="*/ 170 h 241"/>
                <a:gd name="T34" fmla="*/ 53 w 181"/>
                <a:gd name="T35" fmla="*/ 180 h 241"/>
                <a:gd name="T36" fmla="*/ 56 w 181"/>
                <a:gd name="T37" fmla="*/ 193 h 241"/>
                <a:gd name="T38" fmla="*/ 59 w 181"/>
                <a:gd name="T39" fmla="*/ 207 h 241"/>
                <a:gd name="T40" fmla="*/ 62 w 181"/>
                <a:gd name="T41" fmla="*/ 219 h 241"/>
                <a:gd name="T42" fmla="*/ 63 w 181"/>
                <a:gd name="T43" fmla="*/ 235 h 241"/>
                <a:gd name="T44" fmla="*/ 66 w 181"/>
                <a:gd name="T45" fmla="*/ 241 h 241"/>
                <a:gd name="T46" fmla="*/ 66 w 181"/>
                <a:gd name="T47" fmla="*/ 241 h 241"/>
                <a:gd name="T48" fmla="*/ 148 w 181"/>
                <a:gd name="T49" fmla="*/ 172 h 241"/>
                <a:gd name="T50" fmla="*/ 165 w 181"/>
                <a:gd name="T51" fmla="*/ 177 h 241"/>
                <a:gd name="T52" fmla="*/ 165 w 181"/>
                <a:gd name="T53" fmla="*/ 177 h 241"/>
                <a:gd name="T54" fmla="*/ 170 w 181"/>
                <a:gd name="T55" fmla="*/ 167 h 241"/>
                <a:gd name="T56" fmla="*/ 176 w 181"/>
                <a:gd name="T57" fmla="*/ 149 h 241"/>
                <a:gd name="T58" fmla="*/ 173 w 181"/>
                <a:gd name="T59" fmla="*/ 140 h 241"/>
                <a:gd name="T60" fmla="*/ 173 w 181"/>
                <a:gd name="T61" fmla="*/ 132 h 241"/>
                <a:gd name="T62" fmla="*/ 170 w 181"/>
                <a:gd name="T63" fmla="*/ 128 h 241"/>
                <a:gd name="T64" fmla="*/ 165 w 181"/>
                <a:gd name="T65" fmla="*/ 130 h 241"/>
                <a:gd name="T66" fmla="*/ 160 w 181"/>
                <a:gd name="T67" fmla="*/ 127 h 241"/>
                <a:gd name="T68" fmla="*/ 157 w 181"/>
                <a:gd name="T69" fmla="*/ 115 h 241"/>
                <a:gd name="T70" fmla="*/ 154 w 181"/>
                <a:gd name="T71" fmla="*/ 106 h 241"/>
                <a:gd name="T72" fmla="*/ 148 w 181"/>
                <a:gd name="T73" fmla="*/ 98 h 241"/>
                <a:gd name="T74" fmla="*/ 147 w 181"/>
                <a:gd name="T75" fmla="*/ 76 h 241"/>
                <a:gd name="T76" fmla="*/ 149 w 181"/>
                <a:gd name="T77" fmla="*/ 71 h 241"/>
                <a:gd name="T78" fmla="*/ 149 w 181"/>
                <a:gd name="T79" fmla="*/ 70 h 241"/>
                <a:gd name="T80" fmla="*/ 131 w 181"/>
                <a:gd name="T81" fmla="*/ 46 h 241"/>
                <a:gd name="T82" fmla="*/ 124 w 181"/>
                <a:gd name="T83" fmla="*/ 42 h 241"/>
                <a:gd name="T84" fmla="*/ 112 w 181"/>
                <a:gd name="T85" fmla="*/ 28 h 241"/>
                <a:gd name="T86" fmla="*/ 95 w 181"/>
                <a:gd name="T87" fmla="*/ 24 h 241"/>
                <a:gd name="T88" fmla="*/ 78 w 181"/>
                <a:gd name="T89" fmla="*/ 12 h 241"/>
                <a:gd name="T90" fmla="*/ 66 w 181"/>
                <a:gd name="T91" fmla="*/ 5 h 241"/>
                <a:gd name="T92" fmla="*/ 61 w 181"/>
                <a:gd name="T93" fmla="*/ 0 h 241"/>
                <a:gd name="connsiteX0" fmla="*/ 3315 w 9792"/>
                <a:gd name="connsiteY0" fmla="*/ 0 h 10000"/>
                <a:gd name="connsiteX1" fmla="*/ 1492 w 9792"/>
                <a:gd name="connsiteY1" fmla="*/ 871 h 10000"/>
                <a:gd name="connsiteX2" fmla="*/ 1492 w 9792"/>
                <a:gd name="connsiteY2" fmla="*/ 871 h 10000"/>
                <a:gd name="connsiteX3" fmla="*/ 1492 w 9792"/>
                <a:gd name="connsiteY3" fmla="*/ 871 h 10000"/>
                <a:gd name="connsiteX4" fmla="*/ 1271 w 9792"/>
                <a:gd name="connsiteY4" fmla="*/ 996 h 10000"/>
                <a:gd name="connsiteX5" fmla="*/ 829 w 9792"/>
                <a:gd name="connsiteY5" fmla="*/ 1245 h 10000"/>
                <a:gd name="connsiteX6" fmla="*/ 276 w 9792"/>
                <a:gd name="connsiteY6" fmla="*/ 1618 h 10000"/>
                <a:gd name="connsiteX7" fmla="*/ 0 w 9792"/>
                <a:gd name="connsiteY7" fmla="*/ 1909 h 10000"/>
                <a:gd name="connsiteX8" fmla="*/ 0 w 9792"/>
                <a:gd name="connsiteY8" fmla="*/ 1909 h 10000"/>
                <a:gd name="connsiteX9" fmla="*/ 276 w 9792"/>
                <a:gd name="connsiteY9" fmla="*/ 2199 h 10000"/>
                <a:gd name="connsiteX10" fmla="*/ 332 w 9792"/>
                <a:gd name="connsiteY10" fmla="*/ 2448 h 10000"/>
                <a:gd name="connsiteX11" fmla="*/ 442 w 9792"/>
                <a:gd name="connsiteY11" fmla="*/ 2780 h 10000"/>
                <a:gd name="connsiteX12" fmla="*/ 829 w 9792"/>
                <a:gd name="connsiteY12" fmla="*/ 4481 h 10000"/>
                <a:gd name="connsiteX13" fmla="*/ 1879 w 9792"/>
                <a:gd name="connsiteY13" fmla="*/ 5228 h 10000"/>
                <a:gd name="connsiteX14" fmla="*/ 2376 w 9792"/>
                <a:gd name="connsiteY14" fmla="*/ 6266 h 10000"/>
                <a:gd name="connsiteX15" fmla="*/ 2597 w 9792"/>
                <a:gd name="connsiteY15" fmla="*/ 7054 h 10000"/>
                <a:gd name="connsiteX16" fmla="*/ 2597 w 9792"/>
                <a:gd name="connsiteY16" fmla="*/ 7054 h 10000"/>
                <a:gd name="connsiteX17" fmla="*/ 2873 w 9792"/>
                <a:gd name="connsiteY17" fmla="*/ 7469 h 10000"/>
                <a:gd name="connsiteX18" fmla="*/ 3039 w 9792"/>
                <a:gd name="connsiteY18" fmla="*/ 8008 h 10000"/>
                <a:gd name="connsiteX19" fmla="*/ 3205 w 9792"/>
                <a:gd name="connsiteY19" fmla="*/ 8589 h 10000"/>
                <a:gd name="connsiteX20" fmla="*/ 3370 w 9792"/>
                <a:gd name="connsiteY20" fmla="*/ 9087 h 10000"/>
                <a:gd name="connsiteX21" fmla="*/ 3426 w 9792"/>
                <a:gd name="connsiteY21" fmla="*/ 9751 h 10000"/>
                <a:gd name="connsiteX22" fmla="*/ 3591 w 9792"/>
                <a:gd name="connsiteY22" fmla="*/ 10000 h 10000"/>
                <a:gd name="connsiteX23" fmla="*/ 3591 w 9792"/>
                <a:gd name="connsiteY23" fmla="*/ 10000 h 10000"/>
                <a:gd name="connsiteX24" fmla="*/ 8122 w 9792"/>
                <a:gd name="connsiteY24" fmla="*/ 7137 h 10000"/>
                <a:gd name="connsiteX25" fmla="*/ 9061 w 9792"/>
                <a:gd name="connsiteY25" fmla="*/ 7344 h 10000"/>
                <a:gd name="connsiteX26" fmla="*/ 9061 w 9792"/>
                <a:gd name="connsiteY26" fmla="*/ 7344 h 10000"/>
                <a:gd name="connsiteX27" fmla="*/ 9337 w 9792"/>
                <a:gd name="connsiteY27" fmla="*/ 6929 h 10000"/>
                <a:gd name="connsiteX28" fmla="*/ 9669 w 9792"/>
                <a:gd name="connsiteY28" fmla="*/ 6183 h 10000"/>
                <a:gd name="connsiteX29" fmla="*/ 9503 w 9792"/>
                <a:gd name="connsiteY29" fmla="*/ 5809 h 10000"/>
                <a:gd name="connsiteX30" fmla="*/ 9503 w 9792"/>
                <a:gd name="connsiteY30" fmla="*/ 5477 h 10000"/>
                <a:gd name="connsiteX31" fmla="*/ 9337 w 9792"/>
                <a:gd name="connsiteY31" fmla="*/ 5311 h 10000"/>
                <a:gd name="connsiteX32" fmla="*/ 9061 w 9792"/>
                <a:gd name="connsiteY32" fmla="*/ 5394 h 10000"/>
                <a:gd name="connsiteX33" fmla="*/ 8785 w 9792"/>
                <a:gd name="connsiteY33" fmla="*/ 5270 h 10000"/>
                <a:gd name="connsiteX34" fmla="*/ 8619 w 9792"/>
                <a:gd name="connsiteY34" fmla="*/ 4772 h 10000"/>
                <a:gd name="connsiteX35" fmla="*/ 8453 w 9792"/>
                <a:gd name="connsiteY35" fmla="*/ 4398 h 10000"/>
                <a:gd name="connsiteX36" fmla="*/ 8122 w 9792"/>
                <a:gd name="connsiteY36" fmla="*/ 4066 h 10000"/>
                <a:gd name="connsiteX37" fmla="*/ 8067 w 9792"/>
                <a:gd name="connsiteY37" fmla="*/ 3154 h 10000"/>
                <a:gd name="connsiteX38" fmla="*/ 8177 w 9792"/>
                <a:gd name="connsiteY38" fmla="*/ 2946 h 10000"/>
                <a:gd name="connsiteX39" fmla="*/ 7183 w 9792"/>
                <a:gd name="connsiteY39" fmla="*/ 1909 h 10000"/>
                <a:gd name="connsiteX40" fmla="*/ 6796 w 9792"/>
                <a:gd name="connsiteY40" fmla="*/ 1743 h 10000"/>
                <a:gd name="connsiteX41" fmla="*/ 6133 w 9792"/>
                <a:gd name="connsiteY41" fmla="*/ 1162 h 10000"/>
                <a:gd name="connsiteX42" fmla="*/ 5194 w 9792"/>
                <a:gd name="connsiteY42" fmla="*/ 996 h 10000"/>
                <a:gd name="connsiteX43" fmla="*/ 4254 w 9792"/>
                <a:gd name="connsiteY43" fmla="*/ 498 h 10000"/>
                <a:gd name="connsiteX44" fmla="*/ 3591 w 9792"/>
                <a:gd name="connsiteY44" fmla="*/ 207 h 10000"/>
                <a:gd name="connsiteX45" fmla="*/ 3315 w 9792"/>
                <a:gd name="connsiteY45" fmla="*/ 0 h 10000"/>
                <a:gd name="connsiteX0" fmla="*/ 3385 w 10000"/>
                <a:gd name="connsiteY0" fmla="*/ 0 h 10000"/>
                <a:gd name="connsiteX1" fmla="*/ 1524 w 10000"/>
                <a:gd name="connsiteY1" fmla="*/ 871 h 10000"/>
                <a:gd name="connsiteX2" fmla="*/ 1524 w 10000"/>
                <a:gd name="connsiteY2" fmla="*/ 871 h 10000"/>
                <a:gd name="connsiteX3" fmla="*/ 1524 w 10000"/>
                <a:gd name="connsiteY3" fmla="*/ 871 h 10000"/>
                <a:gd name="connsiteX4" fmla="*/ 1298 w 10000"/>
                <a:gd name="connsiteY4" fmla="*/ 996 h 10000"/>
                <a:gd name="connsiteX5" fmla="*/ 847 w 10000"/>
                <a:gd name="connsiteY5" fmla="*/ 1245 h 10000"/>
                <a:gd name="connsiteX6" fmla="*/ 282 w 10000"/>
                <a:gd name="connsiteY6" fmla="*/ 1618 h 10000"/>
                <a:gd name="connsiteX7" fmla="*/ 0 w 10000"/>
                <a:gd name="connsiteY7" fmla="*/ 1909 h 10000"/>
                <a:gd name="connsiteX8" fmla="*/ 0 w 10000"/>
                <a:gd name="connsiteY8" fmla="*/ 1909 h 10000"/>
                <a:gd name="connsiteX9" fmla="*/ 282 w 10000"/>
                <a:gd name="connsiteY9" fmla="*/ 2199 h 10000"/>
                <a:gd name="connsiteX10" fmla="*/ 339 w 10000"/>
                <a:gd name="connsiteY10" fmla="*/ 2448 h 10000"/>
                <a:gd name="connsiteX11" fmla="*/ 451 w 10000"/>
                <a:gd name="connsiteY11" fmla="*/ 2780 h 10000"/>
                <a:gd name="connsiteX12" fmla="*/ 847 w 10000"/>
                <a:gd name="connsiteY12" fmla="*/ 4481 h 10000"/>
                <a:gd name="connsiteX13" fmla="*/ 1919 w 10000"/>
                <a:gd name="connsiteY13" fmla="*/ 5228 h 10000"/>
                <a:gd name="connsiteX14" fmla="*/ 2426 w 10000"/>
                <a:gd name="connsiteY14" fmla="*/ 6266 h 10000"/>
                <a:gd name="connsiteX15" fmla="*/ 2652 w 10000"/>
                <a:gd name="connsiteY15" fmla="*/ 7054 h 10000"/>
                <a:gd name="connsiteX16" fmla="*/ 2652 w 10000"/>
                <a:gd name="connsiteY16" fmla="*/ 7054 h 10000"/>
                <a:gd name="connsiteX17" fmla="*/ 2934 w 10000"/>
                <a:gd name="connsiteY17" fmla="*/ 7469 h 10000"/>
                <a:gd name="connsiteX18" fmla="*/ 3104 w 10000"/>
                <a:gd name="connsiteY18" fmla="*/ 8008 h 10000"/>
                <a:gd name="connsiteX19" fmla="*/ 3273 w 10000"/>
                <a:gd name="connsiteY19" fmla="*/ 8589 h 10000"/>
                <a:gd name="connsiteX20" fmla="*/ 3442 w 10000"/>
                <a:gd name="connsiteY20" fmla="*/ 9087 h 10000"/>
                <a:gd name="connsiteX21" fmla="*/ 3499 w 10000"/>
                <a:gd name="connsiteY21" fmla="*/ 9751 h 10000"/>
                <a:gd name="connsiteX22" fmla="*/ 3667 w 10000"/>
                <a:gd name="connsiteY22" fmla="*/ 10000 h 10000"/>
                <a:gd name="connsiteX23" fmla="*/ 3667 w 10000"/>
                <a:gd name="connsiteY23" fmla="*/ 10000 h 10000"/>
                <a:gd name="connsiteX24" fmla="*/ 8295 w 10000"/>
                <a:gd name="connsiteY24" fmla="*/ 7137 h 10000"/>
                <a:gd name="connsiteX25" fmla="*/ 9253 w 10000"/>
                <a:gd name="connsiteY25" fmla="*/ 7344 h 10000"/>
                <a:gd name="connsiteX26" fmla="*/ 9253 w 10000"/>
                <a:gd name="connsiteY26" fmla="*/ 7344 h 10000"/>
                <a:gd name="connsiteX27" fmla="*/ 9535 w 10000"/>
                <a:gd name="connsiteY27" fmla="*/ 6929 h 10000"/>
                <a:gd name="connsiteX28" fmla="*/ 9874 w 10000"/>
                <a:gd name="connsiteY28" fmla="*/ 6183 h 10000"/>
                <a:gd name="connsiteX29" fmla="*/ 9705 w 10000"/>
                <a:gd name="connsiteY29" fmla="*/ 5809 h 10000"/>
                <a:gd name="connsiteX30" fmla="*/ 9705 w 10000"/>
                <a:gd name="connsiteY30" fmla="*/ 5477 h 10000"/>
                <a:gd name="connsiteX31" fmla="*/ 9535 w 10000"/>
                <a:gd name="connsiteY31" fmla="*/ 5311 h 10000"/>
                <a:gd name="connsiteX32" fmla="*/ 9253 w 10000"/>
                <a:gd name="connsiteY32" fmla="*/ 5394 h 10000"/>
                <a:gd name="connsiteX33" fmla="*/ 8972 w 10000"/>
                <a:gd name="connsiteY33" fmla="*/ 5270 h 10000"/>
                <a:gd name="connsiteX34" fmla="*/ 8802 w 10000"/>
                <a:gd name="connsiteY34" fmla="*/ 4772 h 10000"/>
                <a:gd name="connsiteX35" fmla="*/ 8633 w 10000"/>
                <a:gd name="connsiteY35" fmla="*/ 4398 h 10000"/>
                <a:gd name="connsiteX36" fmla="*/ 8295 w 10000"/>
                <a:gd name="connsiteY36" fmla="*/ 4066 h 10000"/>
                <a:gd name="connsiteX37" fmla="*/ 8238 w 10000"/>
                <a:gd name="connsiteY37" fmla="*/ 3154 h 10000"/>
                <a:gd name="connsiteX38" fmla="*/ 7336 w 10000"/>
                <a:gd name="connsiteY38" fmla="*/ 1909 h 10000"/>
                <a:gd name="connsiteX39" fmla="*/ 6940 w 10000"/>
                <a:gd name="connsiteY39" fmla="*/ 1743 h 10000"/>
                <a:gd name="connsiteX40" fmla="*/ 6263 w 10000"/>
                <a:gd name="connsiteY40" fmla="*/ 1162 h 10000"/>
                <a:gd name="connsiteX41" fmla="*/ 5304 w 10000"/>
                <a:gd name="connsiteY41" fmla="*/ 996 h 10000"/>
                <a:gd name="connsiteX42" fmla="*/ 4344 w 10000"/>
                <a:gd name="connsiteY42" fmla="*/ 498 h 10000"/>
                <a:gd name="connsiteX43" fmla="*/ 3667 w 10000"/>
                <a:gd name="connsiteY43" fmla="*/ 207 h 10000"/>
                <a:gd name="connsiteX44" fmla="*/ 3385 w 10000"/>
                <a:gd name="connsiteY4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000" h="10000">
                  <a:moveTo>
                    <a:pt x="3385" y="0"/>
                  </a:moveTo>
                  <a:lnTo>
                    <a:pt x="1524" y="871"/>
                  </a:lnTo>
                  <a:lnTo>
                    <a:pt x="1524" y="871"/>
                  </a:lnTo>
                  <a:lnTo>
                    <a:pt x="1524" y="871"/>
                  </a:lnTo>
                  <a:cubicBezTo>
                    <a:pt x="1468" y="954"/>
                    <a:pt x="1354" y="954"/>
                    <a:pt x="1298" y="996"/>
                  </a:cubicBezTo>
                  <a:cubicBezTo>
                    <a:pt x="1185" y="1120"/>
                    <a:pt x="1016" y="1162"/>
                    <a:pt x="847" y="1245"/>
                  </a:cubicBezTo>
                  <a:cubicBezTo>
                    <a:pt x="677" y="1369"/>
                    <a:pt x="451" y="1494"/>
                    <a:pt x="282" y="1618"/>
                  </a:cubicBezTo>
                  <a:lnTo>
                    <a:pt x="0" y="1909"/>
                  </a:lnTo>
                  <a:lnTo>
                    <a:pt x="0" y="1909"/>
                  </a:lnTo>
                  <a:cubicBezTo>
                    <a:pt x="56" y="1992"/>
                    <a:pt x="170" y="2116"/>
                    <a:pt x="282" y="2199"/>
                  </a:cubicBezTo>
                  <a:cubicBezTo>
                    <a:pt x="282" y="2282"/>
                    <a:pt x="339" y="2365"/>
                    <a:pt x="339" y="2448"/>
                  </a:cubicBezTo>
                  <a:cubicBezTo>
                    <a:pt x="451" y="2531"/>
                    <a:pt x="451" y="2614"/>
                    <a:pt x="451" y="2780"/>
                  </a:cubicBezTo>
                  <a:cubicBezTo>
                    <a:pt x="-56" y="3237"/>
                    <a:pt x="451" y="4108"/>
                    <a:pt x="847" y="4481"/>
                  </a:cubicBezTo>
                  <a:cubicBezTo>
                    <a:pt x="1185" y="4730"/>
                    <a:pt x="1636" y="4938"/>
                    <a:pt x="1919" y="5228"/>
                  </a:cubicBezTo>
                  <a:cubicBezTo>
                    <a:pt x="2201" y="5477"/>
                    <a:pt x="2370" y="5975"/>
                    <a:pt x="2426" y="6266"/>
                  </a:cubicBezTo>
                  <a:cubicBezTo>
                    <a:pt x="2501" y="6529"/>
                    <a:pt x="2577" y="6791"/>
                    <a:pt x="2652" y="7054"/>
                  </a:cubicBezTo>
                  <a:lnTo>
                    <a:pt x="2652" y="7054"/>
                  </a:lnTo>
                  <a:lnTo>
                    <a:pt x="2934" y="7469"/>
                  </a:lnTo>
                  <a:cubicBezTo>
                    <a:pt x="3104" y="7635"/>
                    <a:pt x="3047" y="7801"/>
                    <a:pt x="3104" y="8008"/>
                  </a:cubicBezTo>
                  <a:cubicBezTo>
                    <a:pt x="3160" y="8202"/>
                    <a:pt x="3217" y="8395"/>
                    <a:pt x="3273" y="8589"/>
                  </a:cubicBezTo>
                  <a:cubicBezTo>
                    <a:pt x="3442" y="8714"/>
                    <a:pt x="3499" y="8921"/>
                    <a:pt x="3442" y="9087"/>
                  </a:cubicBezTo>
                  <a:cubicBezTo>
                    <a:pt x="3329" y="9378"/>
                    <a:pt x="3385" y="9502"/>
                    <a:pt x="3499" y="9751"/>
                  </a:cubicBezTo>
                  <a:lnTo>
                    <a:pt x="3667" y="10000"/>
                  </a:lnTo>
                  <a:lnTo>
                    <a:pt x="3667" y="10000"/>
                  </a:lnTo>
                  <a:lnTo>
                    <a:pt x="8295" y="7137"/>
                  </a:lnTo>
                  <a:lnTo>
                    <a:pt x="9253" y="7344"/>
                  </a:lnTo>
                  <a:lnTo>
                    <a:pt x="9253" y="7344"/>
                  </a:lnTo>
                  <a:cubicBezTo>
                    <a:pt x="9367" y="7178"/>
                    <a:pt x="9479" y="7054"/>
                    <a:pt x="9535" y="6929"/>
                  </a:cubicBezTo>
                  <a:cubicBezTo>
                    <a:pt x="9931" y="6763"/>
                    <a:pt x="10156" y="6473"/>
                    <a:pt x="9874" y="6183"/>
                  </a:cubicBezTo>
                  <a:cubicBezTo>
                    <a:pt x="9818" y="6058"/>
                    <a:pt x="9649" y="5934"/>
                    <a:pt x="9705" y="5809"/>
                  </a:cubicBezTo>
                  <a:cubicBezTo>
                    <a:pt x="9705" y="5768"/>
                    <a:pt x="9818" y="5477"/>
                    <a:pt x="9705" y="5477"/>
                  </a:cubicBezTo>
                  <a:cubicBezTo>
                    <a:pt x="9648" y="5422"/>
                    <a:pt x="9592" y="5366"/>
                    <a:pt x="9535" y="5311"/>
                  </a:cubicBezTo>
                  <a:cubicBezTo>
                    <a:pt x="9479" y="5228"/>
                    <a:pt x="9253" y="5394"/>
                    <a:pt x="9253" y="5394"/>
                  </a:cubicBezTo>
                  <a:cubicBezTo>
                    <a:pt x="9084" y="5436"/>
                    <a:pt x="9028" y="5394"/>
                    <a:pt x="8972" y="5270"/>
                  </a:cubicBezTo>
                  <a:cubicBezTo>
                    <a:pt x="8915" y="5145"/>
                    <a:pt x="8858" y="4938"/>
                    <a:pt x="8802" y="4772"/>
                  </a:cubicBezTo>
                  <a:cubicBezTo>
                    <a:pt x="8746" y="4772"/>
                    <a:pt x="8690" y="4481"/>
                    <a:pt x="8633" y="4398"/>
                  </a:cubicBezTo>
                  <a:cubicBezTo>
                    <a:pt x="8520" y="4274"/>
                    <a:pt x="8464" y="4191"/>
                    <a:pt x="8295" y="4066"/>
                  </a:cubicBezTo>
                  <a:cubicBezTo>
                    <a:pt x="8013" y="3817"/>
                    <a:pt x="8013" y="3402"/>
                    <a:pt x="8238" y="3154"/>
                  </a:cubicBezTo>
                  <a:cubicBezTo>
                    <a:pt x="8078" y="2795"/>
                    <a:pt x="7552" y="2144"/>
                    <a:pt x="7336" y="1909"/>
                  </a:cubicBezTo>
                  <a:cubicBezTo>
                    <a:pt x="7120" y="1674"/>
                    <a:pt x="7110" y="1784"/>
                    <a:pt x="6940" y="1743"/>
                  </a:cubicBezTo>
                  <a:cubicBezTo>
                    <a:pt x="6545" y="1618"/>
                    <a:pt x="6263" y="1452"/>
                    <a:pt x="6263" y="1162"/>
                  </a:cubicBezTo>
                  <a:cubicBezTo>
                    <a:pt x="5924" y="913"/>
                    <a:pt x="5642" y="1037"/>
                    <a:pt x="5304" y="996"/>
                  </a:cubicBezTo>
                  <a:cubicBezTo>
                    <a:pt x="4796" y="954"/>
                    <a:pt x="4627" y="788"/>
                    <a:pt x="4344" y="498"/>
                  </a:cubicBezTo>
                  <a:cubicBezTo>
                    <a:pt x="4232" y="290"/>
                    <a:pt x="3837" y="373"/>
                    <a:pt x="3667" y="207"/>
                  </a:cubicBezTo>
                  <a:cubicBezTo>
                    <a:pt x="3611" y="124"/>
                    <a:pt x="3499" y="83"/>
                    <a:pt x="3385"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22" name="DAWSON"/>
            <p:cNvSpPr>
              <a:spLocks/>
            </p:cNvSpPr>
            <p:nvPr/>
          </p:nvSpPr>
          <p:spPr bwMode="auto">
            <a:xfrm>
              <a:off x="3443288" y="1209675"/>
              <a:ext cx="381000" cy="327025"/>
            </a:xfrm>
            <a:custGeom>
              <a:avLst/>
              <a:gdLst>
                <a:gd name="T0" fmla="*/ 149 w 160"/>
                <a:gd name="T1" fmla="*/ 96 h 137"/>
                <a:gd name="T2" fmla="*/ 149 w 160"/>
                <a:gd name="T3" fmla="*/ 97 h 137"/>
                <a:gd name="T4" fmla="*/ 152 w 160"/>
                <a:gd name="T5" fmla="*/ 100 h 137"/>
                <a:gd name="T6" fmla="*/ 149 w 160"/>
                <a:gd name="T7" fmla="*/ 107 h 137"/>
                <a:gd name="T8" fmla="*/ 149 w 160"/>
                <a:gd name="T9" fmla="*/ 113 h 137"/>
                <a:gd name="T10" fmla="*/ 152 w 160"/>
                <a:gd name="T11" fmla="*/ 123 h 137"/>
                <a:gd name="T12" fmla="*/ 156 w 160"/>
                <a:gd name="T13" fmla="*/ 130 h 137"/>
                <a:gd name="T14" fmla="*/ 160 w 160"/>
                <a:gd name="T15" fmla="*/ 137 h 137"/>
                <a:gd name="T16" fmla="*/ 160 w 160"/>
                <a:gd name="T17" fmla="*/ 137 h 137"/>
                <a:gd name="T18" fmla="*/ 33 w 160"/>
                <a:gd name="T19" fmla="*/ 137 h 137"/>
                <a:gd name="T20" fmla="*/ 33 w 160"/>
                <a:gd name="T21" fmla="*/ 137 h 137"/>
                <a:gd name="T22" fmla="*/ 33 w 160"/>
                <a:gd name="T23" fmla="*/ 114 h 137"/>
                <a:gd name="T24" fmla="*/ 33 w 160"/>
                <a:gd name="T25" fmla="*/ 114 h 137"/>
                <a:gd name="T26" fmla="*/ 33 w 160"/>
                <a:gd name="T27" fmla="*/ 70 h 137"/>
                <a:gd name="T28" fmla="*/ 6 w 160"/>
                <a:gd name="T29" fmla="*/ 70 h 137"/>
                <a:gd name="T30" fmla="*/ 0 w 160"/>
                <a:gd name="T31" fmla="*/ 26 h 137"/>
                <a:gd name="T32" fmla="*/ 0 w 160"/>
                <a:gd name="T33" fmla="*/ 26 h 137"/>
                <a:gd name="T34" fmla="*/ 4 w 160"/>
                <a:gd name="T35" fmla="*/ 16 h 137"/>
                <a:gd name="T36" fmla="*/ 8 w 160"/>
                <a:gd name="T37" fmla="*/ 15 h 137"/>
                <a:gd name="T38" fmla="*/ 16 w 160"/>
                <a:gd name="T39" fmla="*/ 20 h 137"/>
                <a:gd name="T40" fmla="*/ 29 w 160"/>
                <a:gd name="T41" fmla="*/ 24 h 137"/>
                <a:gd name="T42" fmla="*/ 39 w 160"/>
                <a:gd name="T43" fmla="*/ 9 h 137"/>
                <a:gd name="T44" fmla="*/ 46 w 160"/>
                <a:gd name="T45" fmla="*/ 8 h 137"/>
                <a:gd name="T46" fmla="*/ 53 w 160"/>
                <a:gd name="T47" fmla="*/ 4 h 137"/>
                <a:gd name="T48" fmla="*/ 60 w 160"/>
                <a:gd name="T49" fmla="*/ 0 h 137"/>
                <a:gd name="T50" fmla="*/ 60 w 160"/>
                <a:gd name="T51" fmla="*/ 0 h 137"/>
                <a:gd name="T52" fmla="*/ 63 w 160"/>
                <a:gd name="T53" fmla="*/ 0 h 137"/>
                <a:gd name="T54" fmla="*/ 63 w 160"/>
                <a:gd name="T55" fmla="*/ 38 h 137"/>
                <a:gd name="T56" fmla="*/ 101 w 160"/>
                <a:gd name="T57" fmla="*/ 75 h 137"/>
                <a:gd name="T58" fmla="*/ 149 w 160"/>
                <a:gd name="T59" fmla="*/ 9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37">
                  <a:moveTo>
                    <a:pt x="149" y="96"/>
                  </a:moveTo>
                  <a:cubicBezTo>
                    <a:pt x="149" y="96"/>
                    <a:pt x="149" y="97"/>
                    <a:pt x="149" y="97"/>
                  </a:cubicBezTo>
                  <a:cubicBezTo>
                    <a:pt x="150" y="98"/>
                    <a:pt x="151" y="99"/>
                    <a:pt x="152" y="100"/>
                  </a:cubicBezTo>
                  <a:cubicBezTo>
                    <a:pt x="152" y="102"/>
                    <a:pt x="150" y="104"/>
                    <a:pt x="149" y="107"/>
                  </a:cubicBezTo>
                  <a:cubicBezTo>
                    <a:pt x="149" y="109"/>
                    <a:pt x="149" y="111"/>
                    <a:pt x="149" y="113"/>
                  </a:cubicBezTo>
                  <a:cubicBezTo>
                    <a:pt x="150" y="117"/>
                    <a:pt x="150" y="120"/>
                    <a:pt x="152" y="123"/>
                  </a:cubicBezTo>
                  <a:cubicBezTo>
                    <a:pt x="154" y="125"/>
                    <a:pt x="154" y="127"/>
                    <a:pt x="156" y="130"/>
                  </a:cubicBezTo>
                  <a:cubicBezTo>
                    <a:pt x="160" y="137"/>
                    <a:pt x="160" y="137"/>
                    <a:pt x="160" y="137"/>
                  </a:cubicBezTo>
                  <a:cubicBezTo>
                    <a:pt x="160" y="137"/>
                    <a:pt x="160" y="137"/>
                    <a:pt x="160" y="137"/>
                  </a:cubicBezTo>
                  <a:cubicBezTo>
                    <a:pt x="33" y="137"/>
                    <a:pt x="33" y="137"/>
                    <a:pt x="33" y="137"/>
                  </a:cubicBezTo>
                  <a:cubicBezTo>
                    <a:pt x="33" y="137"/>
                    <a:pt x="33" y="137"/>
                    <a:pt x="33" y="137"/>
                  </a:cubicBezTo>
                  <a:cubicBezTo>
                    <a:pt x="33" y="114"/>
                    <a:pt x="33" y="114"/>
                    <a:pt x="33" y="114"/>
                  </a:cubicBezTo>
                  <a:cubicBezTo>
                    <a:pt x="33" y="114"/>
                    <a:pt x="33" y="114"/>
                    <a:pt x="33" y="114"/>
                  </a:cubicBezTo>
                  <a:cubicBezTo>
                    <a:pt x="33" y="70"/>
                    <a:pt x="33" y="70"/>
                    <a:pt x="33" y="70"/>
                  </a:cubicBezTo>
                  <a:cubicBezTo>
                    <a:pt x="6" y="70"/>
                    <a:pt x="6" y="70"/>
                    <a:pt x="6" y="70"/>
                  </a:cubicBezTo>
                  <a:cubicBezTo>
                    <a:pt x="0" y="26"/>
                    <a:pt x="0" y="26"/>
                    <a:pt x="0" y="26"/>
                  </a:cubicBezTo>
                  <a:cubicBezTo>
                    <a:pt x="0" y="26"/>
                    <a:pt x="0" y="26"/>
                    <a:pt x="0" y="26"/>
                  </a:cubicBezTo>
                  <a:cubicBezTo>
                    <a:pt x="2" y="23"/>
                    <a:pt x="2" y="18"/>
                    <a:pt x="4" y="16"/>
                  </a:cubicBezTo>
                  <a:cubicBezTo>
                    <a:pt x="5" y="13"/>
                    <a:pt x="6" y="15"/>
                    <a:pt x="8" y="15"/>
                  </a:cubicBezTo>
                  <a:cubicBezTo>
                    <a:pt x="10" y="17"/>
                    <a:pt x="14" y="18"/>
                    <a:pt x="16" y="20"/>
                  </a:cubicBezTo>
                  <a:cubicBezTo>
                    <a:pt x="20" y="23"/>
                    <a:pt x="23" y="24"/>
                    <a:pt x="29" y="24"/>
                  </a:cubicBezTo>
                  <a:cubicBezTo>
                    <a:pt x="38" y="24"/>
                    <a:pt x="32" y="13"/>
                    <a:pt x="39" y="9"/>
                  </a:cubicBezTo>
                  <a:cubicBezTo>
                    <a:pt x="41" y="8"/>
                    <a:pt x="43" y="8"/>
                    <a:pt x="46" y="8"/>
                  </a:cubicBezTo>
                  <a:cubicBezTo>
                    <a:pt x="48" y="8"/>
                    <a:pt x="50" y="4"/>
                    <a:pt x="53" y="4"/>
                  </a:cubicBezTo>
                  <a:cubicBezTo>
                    <a:pt x="60" y="0"/>
                    <a:pt x="60" y="0"/>
                    <a:pt x="60" y="0"/>
                  </a:cubicBezTo>
                  <a:cubicBezTo>
                    <a:pt x="60" y="0"/>
                    <a:pt x="60" y="0"/>
                    <a:pt x="60" y="0"/>
                  </a:cubicBezTo>
                  <a:cubicBezTo>
                    <a:pt x="63" y="0"/>
                    <a:pt x="63" y="0"/>
                    <a:pt x="63" y="0"/>
                  </a:cubicBezTo>
                  <a:cubicBezTo>
                    <a:pt x="63" y="38"/>
                    <a:pt x="63" y="38"/>
                    <a:pt x="63" y="38"/>
                  </a:cubicBezTo>
                  <a:cubicBezTo>
                    <a:pt x="101" y="75"/>
                    <a:pt x="101" y="75"/>
                    <a:pt x="101" y="75"/>
                  </a:cubicBezTo>
                  <a:cubicBezTo>
                    <a:pt x="149" y="96"/>
                    <a:pt x="149" y="96"/>
                    <a:pt x="149" y="9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23" name="DOOLY"/>
            <p:cNvSpPr>
              <a:spLocks/>
            </p:cNvSpPr>
            <p:nvPr/>
          </p:nvSpPr>
          <p:spPr bwMode="auto">
            <a:xfrm>
              <a:off x="3748088" y="3937000"/>
              <a:ext cx="415925" cy="304800"/>
            </a:xfrm>
            <a:custGeom>
              <a:avLst/>
              <a:gdLst>
                <a:gd name="T0" fmla="*/ 174 w 175"/>
                <a:gd name="T1" fmla="*/ 0 h 128"/>
                <a:gd name="T2" fmla="*/ 174 w 175"/>
                <a:gd name="T3" fmla="*/ 18 h 128"/>
                <a:gd name="T4" fmla="*/ 172 w 175"/>
                <a:gd name="T5" fmla="*/ 18 h 128"/>
                <a:gd name="T6" fmla="*/ 172 w 175"/>
                <a:gd name="T7" fmla="*/ 23 h 128"/>
                <a:gd name="T8" fmla="*/ 175 w 175"/>
                <a:gd name="T9" fmla="*/ 23 h 128"/>
                <a:gd name="T10" fmla="*/ 175 w 175"/>
                <a:gd name="T11" fmla="*/ 84 h 128"/>
                <a:gd name="T12" fmla="*/ 175 w 175"/>
                <a:gd name="T13" fmla="*/ 84 h 128"/>
                <a:gd name="T14" fmla="*/ 174 w 175"/>
                <a:gd name="T15" fmla="*/ 128 h 128"/>
                <a:gd name="T16" fmla="*/ 174 w 175"/>
                <a:gd name="T17" fmla="*/ 128 h 128"/>
                <a:gd name="T18" fmla="*/ 31 w 175"/>
                <a:gd name="T19" fmla="*/ 128 h 128"/>
                <a:gd name="T20" fmla="*/ 31 w 175"/>
                <a:gd name="T21" fmla="*/ 128 h 128"/>
                <a:gd name="T22" fmla="*/ 27 w 175"/>
                <a:gd name="T23" fmla="*/ 122 h 128"/>
                <a:gd name="T24" fmla="*/ 20 w 175"/>
                <a:gd name="T25" fmla="*/ 113 h 128"/>
                <a:gd name="T26" fmla="*/ 22 w 175"/>
                <a:gd name="T27" fmla="*/ 100 h 128"/>
                <a:gd name="T28" fmla="*/ 7 w 175"/>
                <a:gd name="T29" fmla="*/ 79 h 128"/>
                <a:gd name="T30" fmla="*/ 5 w 175"/>
                <a:gd name="T31" fmla="*/ 73 h 128"/>
                <a:gd name="T32" fmla="*/ 1 w 175"/>
                <a:gd name="T33" fmla="*/ 66 h 128"/>
                <a:gd name="T34" fmla="*/ 2 w 175"/>
                <a:gd name="T35" fmla="*/ 58 h 128"/>
                <a:gd name="T36" fmla="*/ 2 w 175"/>
                <a:gd name="T37" fmla="*/ 58 h 128"/>
                <a:gd name="T38" fmla="*/ 3 w 175"/>
                <a:gd name="T39" fmla="*/ 56 h 128"/>
                <a:gd name="T40" fmla="*/ 12 w 175"/>
                <a:gd name="T41" fmla="*/ 39 h 128"/>
                <a:gd name="T42" fmla="*/ 62 w 175"/>
                <a:gd name="T43" fmla="*/ 0 h 128"/>
                <a:gd name="T44" fmla="*/ 77 w 175"/>
                <a:gd name="T45" fmla="*/ 0 h 128"/>
                <a:gd name="T46" fmla="*/ 77 w 175"/>
                <a:gd name="T47" fmla="*/ 0 h 128"/>
                <a:gd name="T48" fmla="*/ 128 w 175"/>
                <a:gd name="T49" fmla="*/ 0 h 128"/>
                <a:gd name="T50" fmla="*/ 128 w 175"/>
                <a:gd name="T51" fmla="*/ 3 h 128"/>
                <a:gd name="T52" fmla="*/ 138 w 175"/>
                <a:gd name="T53" fmla="*/ 3 h 128"/>
                <a:gd name="T54" fmla="*/ 138 w 175"/>
                <a:gd name="T55" fmla="*/ 0 h 128"/>
                <a:gd name="T56" fmla="*/ 174 w 175"/>
                <a:gd name="T5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5" h="128">
                  <a:moveTo>
                    <a:pt x="174" y="0"/>
                  </a:moveTo>
                  <a:cubicBezTo>
                    <a:pt x="174" y="18"/>
                    <a:pt x="174" y="18"/>
                    <a:pt x="174" y="18"/>
                  </a:cubicBezTo>
                  <a:cubicBezTo>
                    <a:pt x="172" y="18"/>
                    <a:pt x="172" y="18"/>
                    <a:pt x="172" y="18"/>
                  </a:cubicBezTo>
                  <a:cubicBezTo>
                    <a:pt x="172" y="23"/>
                    <a:pt x="172" y="23"/>
                    <a:pt x="172" y="23"/>
                  </a:cubicBezTo>
                  <a:cubicBezTo>
                    <a:pt x="175" y="23"/>
                    <a:pt x="175" y="23"/>
                    <a:pt x="175" y="23"/>
                  </a:cubicBezTo>
                  <a:cubicBezTo>
                    <a:pt x="175" y="84"/>
                    <a:pt x="175" y="84"/>
                    <a:pt x="175" y="84"/>
                  </a:cubicBezTo>
                  <a:cubicBezTo>
                    <a:pt x="175" y="84"/>
                    <a:pt x="175" y="84"/>
                    <a:pt x="175" y="84"/>
                  </a:cubicBezTo>
                  <a:cubicBezTo>
                    <a:pt x="174" y="128"/>
                    <a:pt x="174" y="128"/>
                    <a:pt x="174" y="128"/>
                  </a:cubicBezTo>
                  <a:cubicBezTo>
                    <a:pt x="174" y="128"/>
                    <a:pt x="174" y="128"/>
                    <a:pt x="174" y="128"/>
                  </a:cubicBezTo>
                  <a:cubicBezTo>
                    <a:pt x="31" y="128"/>
                    <a:pt x="31" y="128"/>
                    <a:pt x="31" y="128"/>
                  </a:cubicBezTo>
                  <a:cubicBezTo>
                    <a:pt x="31" y="128"/>
                    <a:pt x="31" y="128"/>
                    <a:pt x="31" y="128"/>
                  </a:cubicBezTo>
                  <a:cubicBezTo>
                    <a:pt x="27" y="122"/>
                    <a:pt x="27" y="122"/>
                    <a:pt x="27" y="122"/>
                  </a:cubicBezTo>
                  <a:cubicBezTo>
                    <a:pt x="23" y="119"/>
                    <a:pt x="20" y="118"/>
                    <a:pt x="20" y="113"/>
                  </a:cubicBezTo>
                  <a:cubicBezTo>
                    <a:pt x="20" y="108"/>
                    <a:pt x="21" y="105"/>
                    <a:pt x="22" y="100"/>
                  </a:cubicBezTo>
                  <a:cubicBezTo>
                    <a:pt x="25" y="91"/>
                    <a:pt x="9" y="88"/>
                    <a:pt x="7" y="79"/>
                  </a:cubicBezTo>
                  <a:cubicBezTo>
                    <a:pt x="7" y="77"/>
                    <a:pt x="7" y="74"/>
                    <a:pt x="5" y="73"/>
                  </a:cubicBezTo>
                  <a:cubicBezTo>
                    <a:pt x="5" y="71"/>
                    <a:pt x="2" y="68"/>
                    <a:pt x="1" y="66"/>
                  </a:cubicBezTo>
                  <a:cubicBezTo>
                    <a:pt x="0" y="63"/>
                    <a:pt x="2" y="61"/>
                    <a:pt x="2" y="58"/>
                  </a:cubicBezTo>
                  <a:cubicBezTo>
                    <a:pt x="2" y="58"/>
                    <a:pt x="2" y="58"/>
                    <a:pt x="2" y="58"/>
                  </a:cubicBezTo>
                  <a:cubicBezTo>
                    <a:pt x="2" y="58"/>
                    <a:pt x="3" y="56"/>
                    <a:pt x="3" y="56"/>
                  </a:cubicBezTo>
                  <a:cubicBezTo>
                    <a:pt x="12" y="39"/>
                    <a:pt x="12" y="39"/>
                    <a:pt x="12" y="39"/>
                  </a:cubicBezTo>
                  <a:cubicBezTo>
                    <a:pt x="20" y="24"/>
                    <a:pt x="44" y="0"/>
                    <a:pt x="62" y="0"/>
                  </a:cubicBezTo>
                  <a:cubicBezTo>
                    <a:pt x="77" y="0"/>
                    <a:pt x="77" y="0"/>
                    <a:pt x="77" y="0"/>
                  </a:cubicBezTo>
                  <a:cubicBezTo>
                    <a:pt x="77" y="0"/>
                    <a:pt x="77" y="0"/>
                    <a:pt x="77" y="0"/>
                  </a:cubicBezTo>
                  <a:cubicBezTo>
                    <a:pt x="128" y="0"/>
                    <a:pt x="128" y="0"/>
                    <a:pt x="128" y="0"/>
                  </a:cubicBezTo>
                  <a:cubicBezTo>
                    <a:pt x="128" y="3"/>
                    <a:pt x="128" y="3"/>
                    <a:pt x="128" y="3"/>
                  </a:cubicBezTo>
                  <a:cubicBezTo>
                    <a:pt x="138" y="3"/>
                    <a:pt x="138" y="3"/>
                    <a:pt x="138" y="3"/>
                  </a:cubicBezTo>
                  <a:cubicBezTo>
                    <a:pt x="138" y="0"/>
                    <a:pt x="138" y="0"/>
                    <a:pt x="138" y="0"/>
                  </a:cubicBezTo>
                  <a:cubicBezTo>
                    <a:pt x="174" y="0"/>
                    <a:pt x="174" y="0"/>
                    <a:pt x="174" y="0"/>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24" name="DEKALB"/>
            <p:cNvSpPr>
              <a:spLocks/>
            </p:cNvSpPr>
            <p:nvPr/>
          </p:nvSpPr>
          <p:spPr bwMode="auto">
            <a:xfrm>
              <a:off x="3433763" y="1962150"/>
              <a:ext cx="311150" cy="414338"/>
            </a:xfrm>
            <a:custGeom>
              <a:avLst/>
              <a:gdLst>
                <a:gd name="T0" fmla="*/ 29 w 131"/>
                <a:gd name="T1" fmla="*/ 159 h 174"/>
                <a:gd name="T2" fmla="*/ 44 w 131"/>
                <a:gd name="T3" fmla="*/ 159 h 174"/>
                <a:gd name="T4" fmla="*/ 44 w 131"/>
                <a:gd name="T5" fmla="*/ 168 h 174"/>
                <a:gd name="T6" fmla="*/ 52 w 131"/>
                <a:gd name="T7" fmla="*/ 168 h 174"/>
                <a:gd name="T8" fmla="*/ 52 w 131"/>
                <a:gd name="T9" fmla="*/ 160 h 174"/>
                <a:gd name="T10" fmla="*/ 69 w 131"/>
                <a:gd name="T11" fmla="*/ 160 h 174"/>
                <a:gd name="T12" fmla="*/ 69 w 131"/>
                <a:gd name="T13" fmla="*/ 160 h 174"/>
                <a:gd name="T14" fmla="*/ 95 w 131"/>
                <a:gd name="T15" fmla="*/ 173 h 174"/>
                <a:gd name="T16" fmla="*/ 102 w 131"/>
                <a:gd name="T17" fmla="*/ 169 h 174"/>
                <a:gd name="T18" fmla="*/ 121 w 131"/>
                <a:gd name="T19" fmla="*/ 123 h 174"/>
                <a:gd name="T20" fmla="*/ 131 w 131"/>
                <a:gd name="T21" fmla="*/ 111 h 174"/>
                <a:gd name="T22" fmla="*/ 131 w 131"/>
                <a:gd name="T23" fmla="*/ 111 h 174"/>
                <a:gd name="T24" fmla="*/ 126 w 131"/>
                <a:gd name="T25" fmla="*/ 102 h 174"/>
                <a:gd name="T26" fmla="*/ 125 w 131"/>
                <a:gd name="T27" fmla="*/ 100 h 174"/>
                <a:gd name="T28" fmla="*/ 93 w 131"/>
                <a:gd name="T29" fmla="*/ 73 h 174"/>
                <a:gd name="T30" fmla="*/ 59 w 131"/>
                <a:gd name="T31" fmla="*/ 43 h 174"/>
                <a:gd name="T32" fmla="*/ 38 w 131"/>
                <a:gd name="T33" fmla="*/ 23 h 174"/>
                <a:gd name="T34" fmla="*/ 33 w 131"/>
                <a:gd name="T35" fmla="*/ 9 h 174"/>
                <a:gd name="T36" fmla="*/ 33 w 131"/>
                <a:gd name="T37" fmla="*/ 9 h 174"/>
                <a:gd name="T38" fmla="*/ 27 w 131"/>
                <a:gd name="T39" fmla="*/ 6 h 174"/>
                <a:gd name="T40" fmla="*/ 21 w 131"/>
                <a:gd name="T41" fmla="*/ 5 h 174"/>
                <a:gd name="T42" fmla="*/ 16 w 131"/>
                <a:gd name="T43" fmla="*/ 2 h 174"/>
                <a:gd name="T44" fmla="*/ 13 w 131"/>
                <a:gd name="T45" fmla="*/ 1 h 174"/>
                <a:gd name="T46" fmla="*/ 9 w 131"/>
                <a:gd name="T47" fmla="*/ 0 h 174"/>
                <a:gd name="T48" fmla="*/ 2 w 131"/>
                <a:gd name="T49" fmla="*/ 0 h 174"/>
                <a:gd name="T50" fmla="*/ 0 w 131"/>
                <a:gd name="T51" fmla="*/ 0 h 174"/>
                <a:gd name="T52" fmla="*/ 0 w 131"/>
                <a:gd name="T53" fmla="*/ 159 h 174"/>
                <a:gd name="T54" fmla="*/ 0 w 131"/>
                <a:gd name="T55" fmla="*/ 159 h 174"/>
                <a:gd name="T56" fmla="*/ 29 w 131"/>
                <a:gd name="T57" fmla="*/ 15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174">
                  <a:moveTo>
                    <a:pt x="29" y="159"/>
                  </a:moveTo>
                  <a:cubicBezTo>
                    <a:pt x="44" y="159"/>
                    <a:pt x="44" y="159"/>
                    <a:pt x="44" y="159"/>
                  </a:cubicBezTo>
                  <a:cubicBezTo>
                    <a:pt x="44" y="168"/>
                    <a:pt x="44" y="168"/>
                    <a:pt x="44" y="168"/>
                  </a:cubicBezTo>
                  <a:cubicBezTo>
                    <a:pt x="52" y="168"/>
                    <a:pt x="52" y="168"/>
                    <a:pt x="52" y="168"/>
                  </a:cubicBezTo>
                  <a:cubicBezTo>
                    <a:pt x="52" y="160"/>
                    <a:pt x="52" y="160"/>
                    <a:pt x="52" y="160"/>
                  </a:cubicBezTo>
                  <a:cubicBezTo>
                    <a:pt x="69" y="160"/>
                    <a:pt x="69" y="160"/>
                    <a:pt x="69" y="160"/>
                  </a:cubicBezTo>
                  <a:cubicBezTo>
                    <a:pt x="69" y="160"/>
                    <a:pt x="69" y="160"/>
                    <a:pt x="69" y="160"/>
                  </a:cubicBezTo>
                  <a:cubicBezTo>
                    <a:pt x="79" y="159"/>
                    <a:pt x="89" y="165"/>
                    <a:pt x="95" y="173"/>
                  </a:cubicBezTo>
                  <a:cubicBezTo>
                    <a:pt x="99" y="174"/>
                    <a:pt x="100" y="174"/>
                    <a:pt x="102" y="169"/>
                  </a:cubicBezTo>
                  <a:cubicBezTo>
                    <a:pt x="109" y="154"/>
                    <a:pt x="112" y="137"/>
                    <a:pt x="121" y="123"/>
                  </a:cubicBezTo>
                  <a:cubicBezTo>
                    <a:pt x="131" y="111"/>
                    <a:pt x="131" y="111"/>
                    <a:pt x="131" y="111"/>
                  </a:cubicBezTo>
                  <a:cubicBezTo>
                    <a:pt x="131" y="111"/>
                    <a:pt x="131" y="111"/>
                    <a:pt x="131" y="111"/>
                  </a:cubicBezTo>
                  <a:cubicBezTo>
                    <a:pt x="126" y="102"/>
                    <a:pt x="126" y="102"/>
                    <a:pt x="126" y="102"/>
                  </a:cubicBezTo>
                  <a:cubicBezTo>
                    <a:pt x="126" y="101"/>
                    <a:pt x="125" y="101"/>
                    <a:pt x="125" y="100"/>
                  </a:cubicBezTo>
                  <a:cubicBezTo>
                    <a:pt x="112" y="93"/>
                    <a:pt x="102" y="86"/>
                    <a:pt x="93" y="73"/>
                  </a:cubicBezTo>
                  <a:cubicBezTo>
                    <a:pt x="85" y="61"/>
                    <a:pt x="68" y="55"/>
                    <a:pt x="59" y="43"/>
                  </a:cubicBezTo>
                  <a:cubicBezTo>
                    <a:pt x="52" y="36"/>
                    <a:pt x="43" y="30"/>
                    <a:pt x="38" y="23"/>
                  </a:cubicBezTo>
                  <a:cubicBezTo>
                    <a:pt x="35" y="19"/>
                    <a:pt x="35" y="13"/>
                    <a:pt x="33" y="9"/>
                  </a:cubicBezTo>
                  <a:cubicBezTo>
                    <a:pt x="33" y="9"/>
                    <a:pt x="33" y="9"/>
                    <a:pt x="33" y="9"/>
                  </a:cubicBezTo>
                  <a:cubicBezTo>
                    <a:pt x="27" y="6"/>
                    <a:pt x="27" y="6"/>
                    <a:pt x="27" y="6"/>
                  </a:cubicBezTo>
                  <a:cubicBezTo>
                    <a:pt x="25" y="6"/>
                    <a:pt x="23" y="6"/>
                    <a:pt x="21" y="5"/>
                  </a:cubicBezTo>
                  <a:cubicBezTo>
                    <a:pt x="20" y="4"/>
                    <a:pt x="17" y="4"/>
                    <a:pt x="16" y="2"/>
                  </a:cubicBezTo>
                  <a:cubicBezTo>
                    <a:pt x="15" y="2"/>
                    <a:pt x="14" y="2"/>
                    <a:pt x="13" y="1"/>
                  </a:cubicBezTo>
                  <a:cubicBezTo>
                    <a:pt x="11" y="1"/>
                    <a:pt x="10" y="1"/>
                    <a:pt x="9" y="0"/>
                  </a:cubicBezTo>
                  <a:cubicBezTo>
                    <a:pt x="6" y="0"/>
                    <a:pt x="4" y="0"/>
                    <a:pt x="2" y="0"/>
                  </a:cubicBezTo>
                  <a:cubicBezTo>
                    <a:pt x="1" y="0"/>
                    <a:pt x="1" y="0"/>
                    <a:pt x="0" y="0"/>
                  </a:cubicBezTo>
                  <a:cubicBezTo>
                    <a:pt x="0" y="159"/>
                    <a:pt x="0" y="159"/>
                    <a:pt x="0" y="159"/>
                  </a:cubicBezTo>
                  <a:cubicBezTo>
                    <a:pt x="0" y="159"/>
                    <a:pt x="0" y="159"/>
                    <a:pt x="0" y="159"/>
                  </a:cubicBezTo>
                  <a:cubicBezTo>
                    <a:pt x="29" y="159"/>
                    <a:pt x="29" y="159"/>
                    <a:pt x="29" y="15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25" name="DODGE"/>
            <p:cNvSpPr>
              <a:spLocks/>
            </p:cNvSpPr>
            <p:nvPr/>
          </p:nvSpPr>
          <p:spPr bwMode="auto">
            <a:xfrm>
              <a:off x="4397375" y="3746500"/>
              <a:ext cx="493713" cy="644525"/>
            </a:xfrm>
            <a:custGeom>
              <a:avLst/>
              <a:gdLst>
                <a:gd name="T0" fmla="*/ 207 w 207"/>
                <a:gd name="T1" fmla="*/ 125 h 271"/>
                <a:gd name="T2" fmla="*/ 205 w 207"/>
                <a:gd name="T3" fmla="*/ 133 h 271"/>
                <a:gd name="T4" fmla="*/ 201 w 207"/>
                <a:gd name="T5" fmla="*/ 137 h 271"/>
                <a:gd name="T6" fmla="*/ 197 w 207"/>
                <a:gd name="T7" fmla="*/ 142 h 271"/>
                <a:gd name="T8" fmla="*/ 193 w 207"/>
                <a:gd name="T9" fmla="*/ 146 h 271"/>
                <a:gd name="T10" fmla="*/ 191 w 207"/>
                <a:gd name="T11" fmla="*/ 149 h 271"/>
                <a:gd name="T12" fmla="*/ 190 w 207"/>
                <a:gd name="T13" fmla="*/ 150 h 271"/>
                <a:gd name="T14" fmla="*/ 189 w 207"/>
                <a:gd name="T15" fmla="*/ 151 h 271"/>
                <a:gd name="T16" fmla="*/ 189 w 207"/>
                <a:gd name="T17" fmla="*/ 151 h 271"/>
                <a:gd name="T18" fmla="*/ 188 w 207"/>
                <a:gd name="T19" fmla="*/ 152 h 271"/>
                <a:gd name="T20" fmla="*/ 188 w 207"/>
                <a:gd name="T21" fmla="*/ 152 h 271"/>
                <a:gd name="T22" fmla="*/ 188 w 207"/>
                <a:gd name="T23" fmla="*/ 152 h 271"/>
                <a:gd name="T24" fmla="*/ 187 w 207"/>
                <a:gd name="T25" fmla="*/ 152 h 271"/>
                <a:gd name="T26" fmla="*/ 187 w 207"/>
                <a:gd name="T27" fmla="*/ 152 h 271"/>
                <a:gd name="T28" fmla="*/ 187 w 207"/>
                <a:gd name="T29" fmla="*/ 153 h 271"/>
                <a:gd name="T30" fmla="*/ 187 w 207"/>
                <a:gd name="T31" fmla="*/ 153 h 271"/>
                <a:gd name="T32" fmla="*/ 187 w 207"/>
                <a:gd name="T33" fmla="*/ 153 h 271"/>
                <a:gd name="T34" fmla="*/ 184 w 207"/>
                <a:gd name="T35" fmla="*/ 147 h 271"/>
                <a:gd name="T36" fmla="*/ 179 w 207"/>
                <a:gd name="T37" fmla="*/ 147 h 271"/>
                <a:gd name="T38" fmla="*/ 178 w 207"/>
                <a:gd name="T39" fmla="*/ 148 h 271"/>
                <a:gd name="T40" fmla="*/ 179 w 207"/>
                <a:gd name="T41" fmla="*/ 158 h 271"/>
                <a:gd name="T42" fmla="*/ 175 w 207"/>
                <a:gd name="T43" fmla="*/ 168 h 271"/>
                <a:gd name="T44" fmla="*/ 165 w 207"/>
                <a:gd name="T45" fmla="*/ 177 h 271"/>
                <a:gd name="T46" fmla="*/ 149 w 207"/>
                <a:gd name="T47" fmla="*/ 192 h 271"/>
                <a:gd name="T48" fmla="*/ 69 w 207"/>
                <a:gd name="T49" fmla="*/ 271 h 271"/>
                <a:gd name="T50" fmla="*/ 69 w 207"/>
                <a:gd name="T51" fmla="*/ 271 h 271"/>
                <a:gd name="T52" fmla="*/ 65 w 207"/>
                <a:gd name="T53" fmla="*/ 264 h 271"/>
                <a:gd name="T54" fmla="*/ 56 w 207"/>
                <a:gd name="T55" fmla="*/ 248 h 271"/>
                <a:gd name="T56" fmla="*/ 41 w 207"/>
                <a:gd name="T57" fmla="*/ 240 h 271"/>
                <a:gd name="T58" fmla="*/ 35 w 207"/>
                <a:gd name="T59" fmla="*/ 230 h 271"/>
                <a:gd name="T60" fmla="*/ 32 w 207"/>
                <a:gd name="T61" fmla="*/ 218 h 271"/>
                <a:gd name="T62" fmla="*/ 33 w 207"/>
                <a:gd name="T63" fmla="*/ 207 h 271"/>
                <a:gd name="T64" fmla="*/ 28 w 207"/>
                <a:gd name="T65" fmla="*/ 197 h 271"/>
                <a:gd name="T66" fmla="*/ 23 w 207"/>
                <a:gd name="T67" fmla="*/ 176 h 271"/>
                <a:gd name="T68" fmla="*/ 19 w 207"/>
                <a:gd name="T69" fmla="*/ 173 h 271"/>
                <a:gd name="T70" fmla="*/ 17 w 207"/>
                <a:gd name="T71" fmla="*/ 169 h 271"/>
                <a:gd name="T72" fmla="*/ 17 w 207"/>
                <a:gd name="T73" fmla="*/ 169 h 271"/>
                <a:gd name="T74" fmla="*/ 20 w 207"/>
                <a:gd name="T75" fmla="*/ 165 h 271"/>
                <a:gd name="T76" fmla="*/ 27 w 207"/>
                <a:gd name="T77" fmla="*/ 158 h 271"/>
                <a:gd name="T78" fmla="*/ 19 w 207"/>
                <a:gd name="T79" fmla="*/ 148 h 271"/>
                <a:gd name="T80" fmla="*/ 33 w 207"/>
                <a:gd name="T81" fmla="*/ 134 h 271"/>
                <a:gd name="T82" fmla="*/ 0 w 207"/>
                <a:gd name="T83" fmla="*/ 100 h 271"/>
                <a:gd name="T84" fmla="*/ 12 w 207"/>
                <a:gd name="T85" fmla="*/ 88 h 271"/>
                <a:gd name="T86" fmla="*/ 12 w 207"/>
                <a:gd name="T87" fmla="*/ 88 h 271"/>
                <a:gd name="T88" fmla="*/ 36 w 207"/>
                <a:gd name="T89" fmla="*/ 63 h 271"/>
                <a:gd name="T90" fmla="*/ 27 w 207"/>
                <a:gd name="T91" fmla="*/ 54 h 271"/>
                <a:gd name="T92" fmla="*/ 82 w 207"/>
                <a:gd name="T93" fmla="*/ 0 h 271"/>
                <a:gd name="T94" fmla="*/ 96 w 207"/>
                <a:gd name="T95" fmla="*/ 11 h 271"/>
                <a:gd name="T96" fmla="*/ 96 w 207"/>
                <a:gd name="T97" fmla="*/ 11 h 271"/>
                <a:gd name="T98" fmla="*/ 159 w 207"/>
                <a:gd name="T99" fmla="*/ 150 h 271"/>
                <a:gd name="T100" fmla="*/ 163 w 207"/>
                <a:gd name="T101" fmla="*/ 148 h 271"/>
                <a:gd name="T102" fmla="*/ 169 w 207"/>
                <a:gd name="T103" fmla="*/ 143 h 271"/>
                <a:gd name="T104" fmla="*/ 184 w 207"/>
                <a:gd name="T105" fmla="*/ 134 h 271"/>
                <a:gd name="T106" fmla="*/ 200 w 207"/>
                <a:gd name="T107" fmla="*/ 126 h 271"/>
                <a:gd name="T108" fmla="*/ 207 w 207"/>
                <a:gd name="T109" fmla="*/ 12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7" h="271">
                  <a:moveTo>
                    <a:pt x="207" y="125"/>
                  </a:moveTo>
                  <a:cubicBezTo>
                    <a:pt x="206" y="127"/>
                    <a:pt x="206" y="131"/>
                    <a:pt x="205" y="133"/>
                  </a:cubicBezTo>
                  <a:cubicBezTo>
                    <a:pt x="204" y="134"/>
                    <a:pt x="202" y="136"/>
                    <a:pt x="201" y="137"/>
                  </a:cubicBezTo>
                  <a:cubicBezTo>
                    <a:pt x="200" y="139"/>
                    <a:pt x="199" y="140"/>
                    <a:pt x="197" y="142"/>
                  </a:cubicBezTo>
                  <a:cubicBezTo>
                    <a:pt x="196" y="143"/>
                    <a:pt x="195" y="144"/>
                    <a:pt x="193" y="146"/>
                  </a:cubicBezTo>
                  <a:cubicBezTo>
                    <a:pt x="193" y="146"/>
                    <a:pt x="191" y="149"/>
                    <a:pt x="191" y="149"/>
                  </a:cubicBezTo>
                  <a:cubicBezTo>
                    <a:pt x="190" y="149"/>
                    <a:pt x="190" y="150"/>
                    <a:pt x="190" y="150"/>
                  </a:cubicBezTo>
                  <a:cubicBezTo>
                    <a:pt x="189" y="150"/>
                    <a:pt x="189" y="151"/>
                    <a:pt x="189" y="151"/>
                  </a:cubicBezTo>
                  <a:cubicBezTo>
                    <a:pt x="189" y="151"/>
                    <a:pt x="189" y="151"/>
                    <a:pt x="189" y="151"/>
                  </a:cubicBezTo>
                  <a:cubicBezTo>
                    <a:pt x="188" y="151"/>
                    <a:pt x="189" y="151"/>
                    <a:pt x="188" y="152"/>
                  </a:cubicBezTo>
                  <a:cubicBezTo>
                    <a:pt x="188" y="152"/>
                    <a:pt x="188" y="152"/>
                    <a:pt x="188" y="152"/>
                  </a:cubicBezTo>
                  <a:cubicBezTo>
                    <a:pt x="188" y="152"/>
                    <a:pt x="188" y="152"/>
                    <a:pt x="188" y="152"/>
                  </a:cubicBezTo>
                  <a:cubicBezTo>
                    <a:pt x="188" y="152"/>
                    <a:pt x="188" y="152"/>
                    <a:pt x="187" y="152"/>
                  </a:cubicBezTo>
                  <a:cubicBezTo>
                    <a:pt x="187" y="152"/>
                    <a:pt x="187" y="152"/>
                    <a:pt x="187" y="152"/>
                  </a:cubicBezTo>
                  <a:cubicBezTo>
                    <a:pt x="187" y="153"/>
                    <a:pt x="187" y="152"/>
                    <a:pt x="187" y="153"/>
                  </a:cubicBezTo>
                  <a:cubicBezTo>
                    <a:pt x="187" y="153"/>
                    <a:pt x="187" y="153"/>
                    <a:pt x="187" y="153"/>
                  </a:cubicBezTo>
                  <a:cubicBezTo>
                    <a:pt x="187" y="153"/>
                    <a:pt x="187" y="153"/>
                    <a:pt x="187" y="153"/>
                  </a:cubicBezTo>
                  <a:cubicBezTo>
                    <a:pt x="185" y="151"/>
                    <a:pt x="185" y="149"/>
                    <a:pt x="184" y="147"/>
                  </a:cubicBezTo>
                  <a:cubicBezTo>
                    <a:pt x="182" y="146"/>
                    <a:pt x="181" y="146"/>
                    <a:pt x="179" y="147"/>
                  </a:cubicBezTo>
                  <a:cubicBezTo>
                    <a:pt x="178" y="148"/>
                    <a:pt x="178" y="148"/>
                    <a:pt x="178" y="148"/>
                  </a:cubicBezTo>
                  <a:cubicBezTo>
                    <a:pt x="178" y="151"/>
                    <a:pt x="179" y="154"/>
                    <a:pt x="179" y="158"/>
                  </a:cubicBezTo>
                  <a:cubicBezTo>
                    <a:pt x="178" y="160"/>
                    <a:pt x="177" y="167"/>
                    <a:pt x="175" y="168"/>
                  </a:cubicBezTo>
                  <a:cubicBezTo>
                    <a:pt x="173" y="171"/>
                    <a:pt x="167" y="174"/>
                    <a:pt x="165" y="177"/>
                  </a:cubicBezTo>
                  <a:cubicBezTo>
                    <a:pt x="160" y="182"/>
                    <a:pt x="153" y="187"/>
                    <a:pt x="149" y="192"/>
                  </a:cubicBezTo>
                  <a:cubicBezTo>
                    <a:pt x="69" y="271"/>
                    <a:pt x="69" y="271"/>
                    <a:pt x="69" y="271"/>
                  </a:cubicBezTo>
                  <a:cubicBezTo>
                    <a:pt x="69" y="271"/>
                    <a:pt x="69" y="271"/>
                    <a:pt x="69" y="271"/>
                  </a:cubicBezTo>
                  <a:cubicBezTo>
                    <a:pt x="65" y="264"/>
                    <a:pt x="65" y="264"/>
                    <a:pt x="65" y="264"/>
                  </a:cubicBezTo>
                  <a:cubicBezTo>
                    <a:pt x="62" y="261"/>
                    <a:pt x="59" y="252"/>
                    <a:pt x="56" y="248"/>
                  </a:cubicBezTo>
                  <a:cubicBezTo>
                    <a:pt x="53" y="243"/>
                    <a:pt x="44" y="247"/>
                    <a:pt x="41" y="240"/>
                  </a:cubicBezTo>
                  <a:cubicBezTo>
                    <a:pt x="40" y="237"/>
                    <a:pt x="35" y="233"/>
                    <a:pt x="35" y="230"/>
                  </a:cubicBezTo>
                  <a:cubicBezTo>
                    <a:pt x="35" y="224"/>
                    <a:pt x="39" y="222"/>
                    <a:pt x="32" y="218"/>
                  </a:cubicBezTo>
                  <a:cubicBezTo>
                    <a:pt x="31" y="214"/>
                    <a:pt x="33" y="211"/>
                    <a:pt x="33" y="207"/>
                  </a:cubicBezTo>
                  <a:cubicBezTo>
                    <a:pt x="33" y="203"/>
                    <a:pt x="30" y="200"/>
                    <a:pt x="28" y="197"/>
                  </a:cubicBezTo>
                  <a:cubicBezTo>
                    <a:pt x="25" y="192"/>
                    <a:pt x="33" y="180"/>
                    <a:pt x="23" y="176"/>
                  </a:cubicBezTo>
                  <a:cubicBezTo>
                    <a:pt x="21" y="176"/>
                    <a:pt x="20" y="174"/>
                    <a:pt x="19" y="173"/>
                  </a:cubicBezTo>
                  <a:cubicBezTo>
                    <a:pt x="19" y="171"/>
                    <a:pt x="18" y="170"/>
                    <a:pt x="17" y="169"/>
                  </a:cubicBezTo>
                  <a:cubicBezTo>
                    <a:pt x="17" y="169"/>
                    <a:pt x="17" y="169"/>
                    <a:pt x="17" y="169"/>
                  </a:cubicBezTo>
                  <a:cubicBezTo>
                    <a:pt x="20" y="165"/>
                    <a:pt x="20" y="165"/>
                    <a:pt x="20" y="165"/>
                  </a:cubicBezTo>
                  <a:cubicBezTo>
                    <a:pt x="24" y="163"/>
                    <a:pt x="25" y="161"/>
                    <a:pt x="27" y="158"/>
                  </a:cubicBezTo>
                  <a:cubicBezTo>
                    <a:pt x="27" y="153"/>
                    <a:pt x="23" y="149"/>
                    <a:pt x="19" y="148"/>
                  </a:cubicBezTo>
                  <a:cubicBezTo>
                    <a:pt x="33" y="134"/>
                    <a:pt x="33" y="134"/>
                    <a:pt x="33" y="134"/>
                  </a:cubicBezTo>
                  <a:cubicBezTo>
                    <a:pt x="0" y="100"/>
                    <a:pt x="0" y="100"/>
                    <a:pt x="0" y="100"/>
                  </a:cubicBezTo>
                  <a:cubicBezTo>
                    <a:pt x="12" y="88"/>
                    <a:pt x="12" y="88"/>
                    <a:pt x="12" y="88"/>
                  </a:cubicBezTo>
                  <a:cubicBezTo>
                    <a:pt x="12" y="88"/>
                    <a:pt x="12" y="88"/>
                    <a:pt x="12" y="88"/>
                  </a:cubicBezTo>
                  <a:cubicBezTo>
                    <a:pt x="36" y="63"/>
                    <a:pt x="36" y="63"/>
                    <a:pt x="36" y="63"/>
                  </a:cubicBezTo>
                  <a:cubicBezTo>
                    <a:pt x="27" y="54"/>
                    <a:pt x="27" y="54"/>
                    <a:pt x="27" y="54"/>
                  </a:cubicBezTo>
                  <a:cubicBezTo>
                    <a:pt x="82" y="0"/>
                    <a:pt x="82" y="0"/>
                    <a:pt x="82" y="0"/>
                  </a:cubicBezTo>
                  <a:cubicBezTo>
                    <a:pt x="96" y="11"/>
                    <a:pt x="96" y="11"/>
                    <a:pt x="96" y="11"/>
                  </a:cubicBezTo>
                  <a:cubicBezTo>
                    <a:pt x="96" y="11"/>
                    <a:pt x="96" y="11"/>
                    <a:pt x="96" y="11"/>
                  </a:cubicBezTo>
                  <a:cubicBezTo>
                    <a:pt x="159" y="150"/>
                    <a:pt x="159" y="150"/>
                    <a:pt x="159" y="150"/>
                  </a:cubicBezTo>
                  <a:cubicBezTo>
                    <a:pt x="160" y="149"/>
                    <a:pt x="162" y="148"/>
                    <a:pt x="163" y="148"/>
                  </a:cubicBezTo>
                  <a:cubicBezTo>
                    <a:pt x="164" y="146"/>
                    <a:pt x="168" y="144"/>
                    <a:pt x="169" y="143"/>
                  </a:cubicBezTo>
                  <a:cubicBezTo>
                    <a:pt x="174" y="140"/>
                    <a:pt x="179" y="136"/>
                    <a:pt x="184" y="134"/>
                  </a:cubicBezTo>
                  <a:cubicBezTo>
                    <a:pt x="190" y="132"/>
                    <a:pt x="195" y="128"/>
                    <a:pt x="200" y="126"/>
                  </a:cubicBezTo>
                  <a:cubicBezTo>
                    <a:pt x="207" y="125"/>
                    <a:pt x="207" y="125"/>
                    <a:pt x="207" y="125"/>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26" name="DOUGHERTY"/>
            <p:cNvSpPr>
              <a:spLocks/>
            </p:cNvSpPr>
            <p:nvPr/>
          </p:nvSpPr>
          <p:spPr bwMode="auto">
            <a:xfrm>
              <a:off x="3324225" y="4684713"/>
              <a:ext cx="473075" cy="252413"/>
            </a:xfrm>
            <a:custGeom>
              <a:avLst/>
              <a:gdLst>
                <a:gd name="T0" fmla="*/ 185 w 199"/>
                <a:gd name="T1" fmla="*/ 0 h 106"/>
                <a:gd name="T2" fmla="*/ 194 w 199"/>
                <a:gd name="T3" fmla="*/ 0 h 106"/>
                <a:gd name="T4" fmla="*/ 194 w 199"/>
                <a:gd name="T5" fmla="*/ 5 h 106"/>
                <a:gd name="T6" fmla="*/ 187 w 199"/>
                <a:gd name="T7" fmla="*/ 13 h 106"/>
                <a:gd name="T8" fmla="*/ 193 w 199"/>
                <a:gd name="T9" fmla="*/ 13 h 106"/>
                <a:gd name="T10" fmla="*/ 193 w 199"/>
                <a:gd name="T11" fmla="*/ 44 h 106"/>
                <a:gd name="T12" fmla="*/ 199 w 199"/>
                <a:gd name="T13" fmla="*/ 44 h 106"/>
                <a:gd name="T14" fmla="*/ 199 w 199"/>
                <a:gd name="T15" fmla="*/ 50 h 106"/>
                <a:gd name="T16" fmla="*/ 193 w 199"/>
                <a:gd name="T17" fmla="*/ 50 h 106"/>
                <a:gd name="T18" fmla="*/ 193 w 199"/>
                <a:gd name="T19" fmla="*/ 87 h 106"/>
                <a:gd name="T20" fmla="*/ 198 w 199"/>
                <a:gd name="T21" fmla="*/ 87 h 106"/>
                <a:gd name="T22" fmla="*/ 198 w 199"/>
                <a:gd name="T23" fmla="*/ 93 h 106"/>
                <a:gd name="T24" fmla="*/ 192 w 199"/>
                <a:gd name="T25" fmla="*/ 93 h 106"/>
                <a:gd name="T26" fmla="*/ 192 w 199"/>
                <a:gd name="T27" fmla="*/ 104 h 106"/>
                <a:gd name="T28" fmla="*/ 192 w 199"/>
                <a:gd name="T29" fmla="*/ 104 h 106"/>
                <a:gd name="T30" fmla="*/ 132 w 199"/>
                <a:gd name="T31" fmla="*/ 104 h 106"/>
                <a:gd name="T32" fmla="*/ 132 w 199"/>
                <a:gd name="T33" fmla="*/ 104 h 106"/>
                <a:gd name="T34" fmla="*/ 13 w 199"/>
                <a:gd name="T35" fmla="*/ 106 h 106"/>
                <a:gd name="T36" fmla="*/ 13 w 199"/>
                <a:gd name="T37" fmla="*/ 106 h 106"/>
                <a:gd name="T38" fmla="*/ 15 w 199"/>
                <a:gd name="T39" fmla="*/ 100 h 106"/>
                <a:gd name="T40" fmla="*/ 15 w 199"/>
                <a:gd name="T41" fmla="*/ 85 h 106"/>
                <a:gd name="T42" fmla="*/ 15 w 199"/>
                <a:gd name="T43" fmla="*/ 78 h 106"/>
                <a:gd name="T44" fmla="*/ 11 w 199"/>
                <a:gd name="T45" fmla="*/ 70 h 106"/>
                <a:gd name="T46" fmla="*/ 5 w 199"/>
                <a:gd name="T47" fmla="*/ 51 h 106"/>
                <a:gd name="T48" fmla="*/ 3 w 199"/>
                <a:gd name="T49" fmla="*/ 39 h 106"/>
                <a:gd name="T50" fmla="*/ 4 w 199"/>
                <a:gd name="T51" fmla="*/ 24 h 106"/>
                <a:gd name="T52" fmla="*/ 5 w 199"/>
                <a:gd name="T53" fmla="*/ 14 h 106"/>
                <a:gd name="T54" fmla="*/ 5 w 199"/>
                <a:gd name="T55" fmla="*/ 14 h 106"/>
                <a:gd name="T56" fmla="*/ 69 w 199"/>
                <a:gd name="T57" fmla="*/ 14 h 106"/>
                <a:gd name="T58" fmla="*/ 69 w 199"/>
                <a:gd name="T59" fmla="*/ 14 h 106"/>
                <a:gd name="T60" fmla="*/ 172 w 199"/>
                <a:gd name="T61" fmla="*/ 14 h 106"/>
                <a:gd name="T62" fmla="*/ 173 w 199"/>
                <a:gd name="T63" fmla="*/ 13 h 106"/>
                <a:gd name="T64" fmla="*/ 173 w 199"/>
                <a:gd name="T65" fmla="*/ 13 h 106"/>
                <a:gd name="T66" fmla="*/ 173 w 199"/>
                <a:gd name="T67" fmla="*/ 11 h 106"/>
                <a:gd name="T68" fmla="*/ 175 w 199"/>
                <a:gd name="T69" fmla="*/ 8 h 106"/>
                <a:gd name="T70" fmla="*/ 178 w 199"/>
                <a:gd name="T71" fmla="*/ 5 h 106"/>
                <a:gd name="T72" fmla="*/ 180 w 199"/>
                <a:gd name="T73" fmla="*/ 3 h 106"/>
                <a:gd name="T74" fmla="*/ 182 w 199"/>
                <a:gd name="T75" fmla="*/ 2 h 106"/>
                <a:gd name="T76" fmla="*/ 185 w 199"/>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9" h="106">
                  <a:moveTo>
                    <a:pt x="185" y="0"/>
                  </a:moveTo>
                  <a:cubicBezTo>
                    <a:pt x="194" y="0"/>
                    <a:pt x="194" y="0"/>
                    <a:pt x="194" y="0"/>
                  </a:cubicBezTo>
                  <a:cubicBezTo>
                    <a:pt x="194" y="5"/>
                    <a:pt x="194" y="5"/>
                    <a:pt x="194" y="5"/>
                  </a:cubicBezTo>
                  <a:cubicBezTo>
                    <a:pt x="187" y="13"/>
                    <a:pt x="187" y="13"/>
                    <a:pt x="187" y="13"/>
                  </a:cubicBezTo>
                  <a:cubicBezTo>
                    <a:pt x="193" y="13"/>
                    <a:pt x="193" y="13"/>
                    <a:pt x="193" y="13"/>
                  </a:cubicBezTo>
                  <a:cubicBezTo>
                    <a:pt x="193" y="44"/>
                    <a:pt x="193" y="44"/>
                    <a:pt x="193" y="44"/>
                  </a:cubicBezTo>
                  <a:cubicBezTo>
                    <a:pt x="199" y="44"/>
                    <a:pt x="199" y="44"/>
                    <a:pt x="199" y="44"/>
                  </a:cubicBezTo>
                  <a:cubicBezTo>
                    <a:pt x="199" y="50"/>
                    <a:pt x="199" y="50"/>
                    <a:pt x="199" y="50"/>
                  </a:cubicBezTo>
                  <a:cubicBezTo>
                    <a:pt x="193" y="50"/>
                    <a:pt x="193" y="50"/>
                    <a:pt x="193" y="50"/>
                  </a:cubicBezTo>
                  <a:cubicBezTo>
                    <a:pt x="193" y="87"/>
                    <a:pt x="193" y="87"/>
                    <a:pt x="193" y="87"/>
                  </a:cubicBezTo>
                  <a:cubicBezTo>
                    <a:pt x="198" y="87"/>
                    <a:pt x="198" y="87"/>
                    <a:pt x="198" y="87"/>
                  </a:cubicBezTo>
                  <a:cubicBezTo>
                    <a:pt x="198" y="93"/>
                    <a:pt x="198" y="93"/>
                    <a:pt x="198" y="93"/>
                  </a:cubicBezTo>
                  <a:cubicBezTo>
                    <a:pt x="192" y="93"/>
                    <a:pt x="192" y="93"/>
                    <a:pt x="192" y="93"/>
                  </a:cubicBezTo>
                  <a:cubicBezTo>
                    <a:pt x="192" y="104"/>
                    <a:pt x="192" y="104"/>
                    <a:pt x="192" y="104"/>
                  </a:cubicBezTo>
                  <a:cubicBezTo>
                    <a:pt x="192" y="104"/>
                    <a:pt x="192" y="104"/>
                    <a:pt x="192" y="104"/>
                  </a:cubicBezTo>
                  <a:cubicBezTo>
                    <a:pt x="132" y="104"/>
                    <a:pt x="132" y="104"/>
                    <a:pt x="132" y="104"/>
                  </a:cubicBezTo>
                  <a:cubicBezTo>
                    <a:pt x="132" y="104"/>
                    <a:pt x="132" y="104"/>
                    <a:pt x="132" y="104"/>
                  </a:cubicBezTo>
                  <a:cubicBezTo>
                    <a:pt x="13" y="106"/>
                    <a:pt x="13" y="106"/>
                    <a:pt x="13" y="106"/>
                  </a:cubicBezTo>
                  <a:cubicBezTo>
                    <a:pt x="13" y="106"/>
                    <a:pt x="13" y="106"/>
                    <a:pt x="13" y="106"/>
                  </a:cubicBezTo>
                  <a:cubicBezTo>
                    <a:pt x="15" y="100"/>
                    <a:pt x="15" y="100"/>
                    <a:pt x="15" y="100"/>
                  </a:cubicBezTo>
                  <a:cubicBezTo>
                    <a:pt x="19" y="93"/>
                    <a:pt x="24" y="91"/>
                    <a:pt x="15" y="85"/>
                  </a:cubicBezTo>
                  <a:cubicBezTo>
                    <a:pt x="15" y="83"/>
                    <a:pt x="15" y="80"/>
                    <a:pt x="15" y="78"/>
                  </a:cubicBezTo>
                  <a:cubicBezTo>
                    <a:pt x="14" y="75"/>
                    <a:pt x="12" y="73"/>
                    <a:pt x="11" y="70"/>
                  </a:cubicBezTo>
                  <a:cubicBezTo>
                    <a:pt x="9" y="64"/>
                    <a:pt x="8" y="57"/>
                    <a:pt x="5" y="51"/>
                  </a:cubicBezTo>
                  <a:cubicBezTo>
                    <a:pt x="2" y="47"/>
                    <a:pt x="2" y="44"/>
                    <a:pt x="3" y="39"/>
                  </a:cubicBezTo>
                  <a:cubicBezTo>
                    <a:pt x="4" y="33"/>
                    <a:pt x="0" y="30"/>
                    <a:pt x="4" y="24"/>
                  </a:cubicBezTo>
                  <a:cubicBezTo>
                    <a:pt x="5" y="20"/>
                    <a:pt x="5" y="19"/>
                    <a:pt x="5" y="14"/>
                  </a:cubicBezTo>
                  <a:cubicBezTo>
                    <a:pt x="5" y="14"/>
                    <a:pt x="5" y="14"/>
                    <a:pt x="5" y="14"/>
                  </a:cubicBezTo>
                  <a:cubicBezTo>
                    <a:pt x="69" y="14"/>
                    <a:pt x="69" y="14"/>
                    <a:pt x="69" y="14"/>
                  </a:cubicBezTo>
                  <a:cubicBezTo>
                    <a:pt x="69" y="14"/>
                    <a:pt x="69" y="14"/>
                    <a:pt x="69" y="14"/>
                  </a:cubicBezTo>
                  <a:cubicBezTo>
                    <a:pt x="172" y="14"/>
                    <a:pt x="172" y="14"/>
                    <a:pt x="172" y="14"/>
                  </a:cubicBezTo>
                  <a:cubicBezTo>
                    <a:pt x="172" y="14"/>
                    <a:pt x="172" y="13"/>
                    <a:pt x="173" y="13"/>
                  </a:cubicBezTo>
                  <a:cubicBezTo>
                    <a:pt x="173" y="13"/>
                    <a:pt x="173" y="13"/>
                    <a:pt x="173" y="13"/>
                  </a:cubicBezTo>
                  <a:cubicBezTo>
                    <a:pt x="173" y="12"/>
                    <a:pt x="173" y="12"/>
                    <a:pt x="173" y="11"/>
                  </a:cubicBezTo>
                  <a:cubicBezTo>
                    <a:pt x="174" y="10"/>
                    <a:pt x="175" y="9"/>
                    <a:pt x="175" y="8"/>
                  </a:cubicBezTo>
                  <a:cubicBezTo>
                    <a:pt x="176" y="7"/>
                    <a:pt x="177" y="6"/>
                    <a:pt x="178" y="5"/>
                  </a:cubicBezTo>
                  <a:cubicBezTo>
                    <a:pt x="179" y="4"/>
                    <a:pt x="179" y="4"/>
                    <a:pt x="180" y="3"/>
                  </a:cubicBezTo>
                  <a:cubicBezTo>
                    <a:pt x="181" y="3"/>
                    <a:pt x="181" y="2"/>
                    <a:pt x="182" y="2"/>
                  </a:cubicBezTo>
                  <a:cubicBezTo>
                    <a:pt x="185" y="0"/>
                    <a:pt x="185" y="0"/>
                    <a:pt x="185"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27" name="DOUGLAS"/>
            <p:cNvSpPr>
              <a:spLocks/>
            </p:cNvSpPr>
            <p:nvPr/>
          </p:nvSpPr>
          <p:spPr bwMode="auto">
            <a:xfrm>
              <a:off x="2890838" y="2155825"/>
              <a:ext cx="315913" cy="273050"/>
            </a:xfrm>
            <a:custGeom>
              <a:avLst/>
              <a:gdLst>
                <a:gd name="T0" fmla="*/ 73 w 133"/>
                <a:gd name="T1" fmla="*/ 0 h 115"/>
                <a:gd name="T2" fmla="*/ 116 w 133"/>
                <a:gd name="T3" fmla="*/ 0 h 115"/>
                <a:gd name="T4" fmla="*/ 133 w 133"/>
                <a:gd name="T5" fmla="*/ 34 h 115"/>
                <a:gd name="T6" fmla="*/ 133 w 133"/>
                <a:gd name="T7" fmla="*/ 34 h 115"/>
                <a:gd name="T8" fmla="*/ 120 w 133"/>
                <a:gd name="T9" fmla="*/ 48 h 115"/>
                <a:gd name="T10" fmla="*/ 112 w 133"/>
                <a:gd name="T11" fmla="*/ 56 h 115"/>
                <a:gd name="T12" fmla="*/ 105 w 133"/>
                <a:gd name="T13" fmla="*/ 62 h 115"/>
                <a:gd name="T14" fmla="*/ 75 w 133"/>
                <a:gd name="T15" fmla="*/ 82 h 115"/>
                <a:gd name="T16" fmla="*/ 65 w 133"/>
                <a:gd name="T17" fmla="*/ 90 h 115"/>
                <a:gd name="T18" fmla="*/ 61 w 133"/>
                <a:gd name="T19" fmla="*/ 88 h 115"/>
                <a:gd name="T20" fmla="*/ 48 w 133"/>
                <a:gd name="T21" fmla="*/ 101 h 115"/>
                <a:gd name="T22" fmla="*/ 37 w 133"/>
                <a:gd name="T23" fmla="*/ 115 h 115"/>
                <a:gd name="T24" fmla="*/ 37 w 133"/>
                <a:gd name="T25" fmla="*/ 115 h 115"/>
                <a:gd name="T26" fmla="*/ 0 w 133"/>
                <a:gd name="T27" fmla="*/ 115 h 115"/>
                <a:gd name="T28" fmla="*/ 0 w 133"/>
                <a:gd name="T29" fmla="*/ 14 h 115"/>
                <a:gd name="T30" fmla="*/ 0 w 133"/>
                <a:gd name="T31" fmla="*/ 14 h 115"/>
                <a:gd name="T32" fmla="*/ 73 w 133"/>
                <a:gd name="T33" fmla="*/ 14 h 115"/>
                <a:gd name="T34" fmla="*/ 73 w 133"/>
                <a:gd name="T3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115">
                  <a:moveTo>
                    <a:pt x="73" y="0"/>
                  </a:moveTo>
                  <a:cubicBezTo>
                    <a:pt x="116" y="0"/>
                    <a:pt x="116" y="0"/>
                    <a:pt x="116" y="0"/>
                  </a:cubicBezTo>
                  <a:cubicBezTo>
                    <a:pt x="133" y="34"/>
                    <a:pt x="133" y="34"/>
                    <a:pt x="133" y="34"/>
                  </a:cubicBezTo>
                  <a:cubicBezTo>
                    <a:pt x="133" y="34"/>
                    <a:pt x="133" y="34"/>
                    <a:pt x="133" y="34"/>
                  </a:cubicBezTo>
                  <a:cubicBezTo>
                    <a:pt x="120" y="48"/>
                    <a:pt x="120" y="48"/>
                    <a:pt x="120" y="48"/>
                  </a:cubicBezTo>
                  <a:cubicBezTo>
                    <a:pt x="118" y="52"/>
                    <a:pt x="113" y="52"/>
                    <a:pt x="112" y="56"/>
                  </a:cubicBezTo>
                  <a:cubicBezTo>
                    <a:pt x="110" y="59"/>
                    <a:pt x="108" y="61"/>
                    <a:pt x="105" y="62"/>
                  </a:cubicBezTo>
                  <a:cubicBezTo>
                    <a:pt x="99" y="78"/>
                    <a:pt x="87" y="74"/>
                    <a:pt x="75" y="82"/>
                  </a:cubicBezTo>
                  <a:cubicBezTo>
                    <a:pt x="73" y="84"/>
                    <a:pt x="66" y="90"/>
                    <a:pt x="65" y="90"/>
                  </a:cubicBezTo>
                  <a:cubicBezTo>
                    <a:pt x="63" y="90"/>
                    <a:pt x="63" y="88"/>
                    <a:pt x="61" y="88"/>
                  </a:cubicBezTo>
                  <a:cubicBezTo>
                    <a:pt x="58" y="92"/>
                    <a:pt x="52" y="98"/>
                    <a:pt x="48" y="101"/>
                  </a:cubicBezTo>
                  <a:cubicBezTo>
                    <a:pt x="43" y="106"/>
                    <a:pt x="41" y="111"/>
                    <a:pt x="37" y="115"/>
                  </a:cubicBezTo>
                  <a:cubicBezTo>
                    <a:pt x="37" y="115"/>
                    <a:pt x="37" y="115"/>
                    <a:pt x="37" y="115"/>
                  </a:cubicBezTo>
                  <a:cubicBezTo>
                    <a:pt x="0" y="115"/>
                    <a:pt x="0" y="115"/>
                    <a:pt x="0" y="115"/>
                  </a:cubicBezTo>
                  <a:cubicBezTo>
                    <a:pt x="0" y="14"/>
                    <a:pt x="0" y="14"/>
                    <a:pt x="0" y="14"/>
                  </a:cubicBezTo>
                  <a:cubicBezTo>
                    <a:pt x="0" y="14"/>
                    <a:pt x="0" y="14"/>
                    <a:pt x="0" y="14"/>
                  </a:cubicBezTo>
                  <a:cubicBezTo>
                    <a:pt x="73" y="14"/>
                    <a:pt x="73" y="14"/>
                    <a:pt x="73" y="14"/>
                  </a:cubicBezTo>
                  <a:cubicBezTo>
                    <a:pt x="73" y="0"/>
                    <a:pt x="73" y="0"/>
                    <a:pt x="73"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28" name="COLUMBIA"/>
            <p:cNvSpPr>
              <a:spLocks/>
            </p:cNvSpPr>
            <p:nvPr/>
          </p:nvSpPr>
          <p:spPr bwMode="auto">
            <a:xfrm>
              <a:off x="5316538" y="2274888"/>
              <a:ext cx="390525" cy="411163"/>
            </a:xfrm>
            <a:custGeom>
              <a:avLst/>
              <a:gdLst>
                <a:gd name="T0" fmla="*/ 5 w 164"/>
                <a:gd name="T1" fmla="*/ 30 h 173"/>
                <a:gd name="T2" fmla="*/ 0 w 164"/>
                <a:gd name="T3" fmla="*/ 39 h 173"/>
                <a:gd name="T4" fmla="*/ 4 w 164"/>
                <a:gd name="T5" fmla="*/ 47 h 173"/>
                <a:gd name="T6" fmla="*/ 10 w 164"/>
                <a:gd name="T7" fmla="*/ 58 h 173"/>
                <a:gd name="T8" fmla="*/ 3 w 164"/>
                <a:gd name="T9" fmla="*/ 65 h 173"/>
                <a:gd name="T10" fmla="*/ 1 w 164"/>
                <a:gd name="T11" fmla="*/ 74 h 173"/>
                <a:gd name="T12" fmla="*/ 1 w 164"/>
                <a:gd name="T13" fmla="*/ 76 h 173"/>
                <a:gd name="T14" fmla="*/ 21 w 164"/>
                <a:gd name="T15" fmla="*/ 85 h 173"/>
                <a:gd name="T16" fmla="*/ 21 w 164"/>
                <a:gd name="T17" fmla="*/ 85 h 173"/>
                <a:gd name="T18" fmla="*/ 19 w 164"/>
                <a:gd name="T19" fmla="*/ 88 h 173"/>
                <a:gd name="T20" fmla="*/ 19 w 164"/>
                <a:gd name="T21" fmla="*/ 109 h 173"/>
                <a:gd name="T22" fmla="*/ 28 w 164"/>
                <a:gd name="T23" fmla="*/ 123 h 173"/>
                <a:gd name="T24" fmla="*/ 39 w 164"/>
                <a:gd name="T25" fmla="*/ 143 h 173"/>
                <a:gd name="T26" fmla="*/ 51 w 164"/>
                <a:gd name="T27" fmla="*/ 161 h 173"/>
                <a:gd name="T28" fmla="*/ 60 w 164"/>
                <a:gd name="T29" fmla="*/ 173 h 173"/>
                <a:gd name="T30" fmla="*/ 60 w 164"/>
                <a:gd name="T31" fmla="*/ 173 h 173"/>
                <a:gd name="T32" fmla="*/ 164 w 164"/>
                <a:gd name="T33" fmla="*/ 83 h 173"/>
                <a:gd name="T34" fmla="*/ 164 w 164"/>
                <a:gd name="T35" fmla="*/ 83 h 173"/>
                <a:gd name="T36" fmla="*/ 162 w 164"/>
                <a:gd name="T37" fmla="*/ 81 h 173"/>
                <a:gd name="T38" fmla="*/ 118 w 164"/>
                <a:gd name="T39" fmla="*/ 59 h 173"/>
                <a:gd name="T40" fmla="*/ 109 w 164"/>
                <a:gd name="T41" fmla="*/ 54 h 173"/>
                <a:gd name="T42" fmla="*/ 102 w 164"/>
                <a:gd name="T43" fmla="*/ 48 h 173"/>
                <a:gd name="T44" fmla="*/ 97 w 164"/>
                <a:gd name="T45" fmla="*/ 31 h 173"/>
                <a:gd name="T46" fmla="*/ 92 w 164"/>
                <a:gd name="T47" fmla="*/ 21 h 173"/>
                <a:gd name="T48" fmla="*/ 85 w 164"/>
                <a:gd name="T49" fmla="*/ 5 h 173"/>
                <a:gd name="T50" fmla="*/ 85 w 164"/>
                <a:gd name="T51" fmla="*/ 5 h 173"/>
                <a:gd name="T52" fmla="*/ 79 w 164"/>
                <a:gd name="T53" fmla="*/ 8 h 173"/>
                <a:gd name="T54" fmla="*/ 64 w 164"/>
                <a:gd name="T55" fmla="*/ 7 h 173"/>
                <a:gd name="T56" fmla="*/ 49 w 164"/>
                <a:gd name="T57" fmla="*/ 2 h 173"/>
                <a:gd name="T58" fmla="*/ 40 w 164"/>
                <a:gd name="T59" fmla="*/ 6 h 173"/>
                <a:gd name="T60" fmla="*/ 35 w 164"/>
                <a:gd name="T61" fmla="*/ 8 h 173"/>
                <a:gd name="T62" fmla="*/ 26 w 164"/>
                <a:gd name="T63" fmla="*/ 14 h 173"/>
                <a:gd name="T64" fmla="*/ 18 w 164"/>
                <a:gd name="T65" fmla="*/ 19 h 173"/>
                <a:gd name="T66" fmla="*/ 9 w 164"/>
                <a:gd name="T67" fmla="*/ 24 h 173"/>
                <a:gd name="T68" fmla="*/ 5 w 164"/>
                <a:gd name="T69" fmla="*/ 3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73">
                  <a:moveTo>
                    <a:pt x="5" y="30"/>
                  </a:moveTo>
                  <a:cubicBezTo>
                    <a:pt x="0" y="34"/>
                    <a:pt x="0" y="33"/>
                    <a:pt x="0" y="39"/>
                  </a:cubicBezTo>
                  <a:cubicBezTo>
                    <a:pt x="1" y="39"/>
                    <a:pt x="3" y="46"/>
                    <a:pt x="4" y="47"/>
                  </a:cubicBezTo>
                  <a:cubicBezTo>
                    <a:pt x="6" y="51"/>
                    <a:pt x="12" y="53"/>
                    <a:pt x="10" y="58"/>
                  </a:cubicBezTo>
                  <a:cubicBezTo>
                    <a:pt x="8" y="61"/>
                    <a:pt x="5" y="63"/>
                    <a:pt x="3" y="65"/>
                  </a:cubicBezTo>
                  <a:cubicBezTo>
                    <a:pt x="1" y="68"/>
                    <a:pt x="1" y="71"/>
                    <a:pt x="1" y="74"/>
                  </a:cubicBezTo>
                  <a:cubicBezTo>
                    <a:pt x="1" y="75"/>
                    <a:pt x="1" y="76"/>
                    <a:pt x="1" y="76"/>
                  </a:cubicBezTo>
                  <a:cubicBezTo>
                    <a:pt x="8" y="80"/>
                    <a:pt x="13" y="84"/>
                    <a:pt x="21" y="85"/>
                  </a:cubicBezTo>
                  <a:cubicBezTo>
                    <a:pt x="21" y="85"/>
                    <a:pt x="21" y="85"/>
                    <a:pt x="21" y="85"/>
                  </a:cubicBezTo>
                  <a:cubicBezTo>
                    <a:pt x="21" y="86"/>
                    <a:pt x="19" y="87"/>
                    <a:pt x="19" y="88"/>
                  </a:cubicBezTo>
                  <a:cubicBezTo>
                    <a:pt x="18" y="95"/>
                    <a:pt x="16" y="102"/>
                    <a:pt x="19" y="109"/>
                  </a:cubicBezTo>
                  <a:cubicBezTo>
                    <a:pt x="21" y="114"/>
                    <a:pt x="25" y="118"/>
                    <a:pt x="28" y="123"/>
                  </a:cubicBezTo>
                  <a:cubicBezTo>
                    <a:pt x="32" y="130"/>
                    <a:pt x="38" y="134"/>
                    <a:pt x="39" y="143"/>
                  </a:cubicBezTo>
                  <a:cubicBezTo>
                    <a:pt x="40" y="148"/>
                    <a:pt x="47" y="157"/>
                    <a:pt x="51" y="161"/>
                  </a:cubicBezTo>
                  <a:cubicBezTo>
                    <a:pt x="60" y="173"/>
                    <a:pt x="60" y="173"/>
                    <a:pt x="60" y="173"/>
                  </a:cubicBezTo>
                  <a:cubicBezTo>
                    <a:pt x="60" y="173"/>
                    <a:pt x="60" y="173"/>
                    <a:pt x="60" y="173"/>
                  </a:cubicBezTo>
                  <a:cubicBezTo>
                    <a:pt x="164" y="83"/>
                    <a:pt x="164" y="83"/>
                    <a:pt x="164" y="83"/>
                  </a:cubicBezTo>
                  <a:cubicBezTo>
                    <a:pt x="164" y="83"/>
                    <a:pt x="164" y="83"/>
                    <a:pt x="164" y="83"/>
                  </a:cubicBezTo>
                  <a:cubicBezTo>
                    <a:pt x="163" y="83"/>
                    <a:pt x="163" y="82"/>
                    <a:pt x="162" y="81"/>
                  </a:cubicBezTo>
                  <a:cubicBezTo>
                    <a:pt x="149" y="68"/>
                    <a:pt x="131" y="70"/>
                    <a:pt x="118" y="59"/>
                  </a:cubicBezTo>
                  <a:cubicBezTo>
                    <a:pt x="116" y="56"/>
                    <a:pt x="111" y="55"/>
                    <a:pt x="109" y="54"/>
                  </a:cubicBezTo>
                  <a:cubicBezTo>
                    <a:pt x="105" y="53"/>
                    <a:pt x="104" y="50"/>
                    <a:pt x="102" y="48"/>
                  </a:cubicBezTo>
                  <a:cubicBezTo>
                    <a:pt x="98" y="45"/>
                    <a:pt x="97" y="36"/>
                    <a:pt x="97" y="31"/>
                  </a:cubicBezTo>
                  <a:cubicBezTo>
                    <a:pt x="97" y="27"/>
                    <a:pt x="94" y="25"/>
                    <a:pt x="92" y="21"/>
                  </a:cubicBezTo>
                  <a:cubicBezTo>
                    <a:pt x="86" y="18"/>
                    <a:pt x="86" y="11"/>
                    <a:pt x="85" y="5"/>
                  </a:cubicBezTo>
                  <a:cubicBezTo>
                    <a:pt x="85" y="5"/>
                    <a:pt x="85" y="5"/>
                    <a:pt x="85" y="5"/>
                  </a:cubicBezTo>
                  <a:cubicBezTo>
                    <a:pt x="79" y="8"/>
                    <a:pt x="79" y="8"/>
                    <a:pt x="79" y="8"/>
                  </a:cubicBezTo>
                  <a:cubicBezTo>
                    <a:pt x="73" y="13"/>
                    <a:pt x="69" y="12"/>
                    <a:pt x="64" y="7"/>
                  </a:cubicBezTo>
                  <a:cubicBezTo>
                    <a:pt x="60" y="4"/>
                    <a:pt x="54" y="0"/>
                    <a:pt x="49" y="2"/>
                  </a:cubicBezTo>
                  <a:cubicBezTo>
                    <a:pt x="46" y="4"/>
                    <a:pt x="45" y="6"/>
                    <a:pt x="40" y="6"/>
                  </a:cubicBezTo>
                  <a:cubicBezTo>
                    <a:pt x="39" y="6"/>
                    <a:pt x="35" y="7"/>
                    <a:pt x="35" y="8"/>
                  </a:cubicBezTo>
                  <a:cubicBezTo>
                    <a:pt x="31" y="13"/>
                    <a:pt x="32" y="13"/>
                    <a:pt x="26" y="14"/>
                  </a:cubicBezTo>
                  <a:cubicBezTo>
                    <a:pt x="22" y="15"/>
                    <a:pt x="20" y="15"/>
                    <a:pt x="18" y="19"/>
                  </a:cubicBezTo>
                  <a:cubicBezTo>
                    <a:pt x="15" y="19"/>
                    <a:pt x="10" y="21"/>
                    <a:pt x="9" y="24"/>
                  </a:cubicBezTo>
                  <a:cubicBezTo>
                    <a:pt x="5" y="30"/>
                    <a:pt x="5" y="30"/>
                    <a:pt x="5" y="30"/>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29" name="CANDLER"/>
            <p:cNvSpPr>
              <a:spLocks/>
            </p:cNvSpPr>
            <p:nvPr/>
          </p:nvSpPr>
          <p:spPr bwMode="auto">
            <a:xfrm>
              <a:off x="5483225" y="3614738"/>
              <a:ext cx="352425" cy="346075"/>
            </a:xfrm>
            <a:custGeom>
              <a:avLst/>
              <a:gdLst>
                <a:gd name="T0" fmla="*/ 100 w 148"/>
                <a:gd name="T1" fmla="*/ 11 h 145"/>
                <a:gd name="T2" fmla="*/ 101 w 148"/>
                <a:gd name="T3" fmla="*/ 12 h 145"/>
                <a:gd name="T4" fmla="*/ 123 w 148"/>
                <a:gd name="T5" fmla="*/ 20 h 145"/>
                <a:gd name="T6" fmla="*/ 139 w 148"/>
                <a:gd name="T7" fmla="*/ 67 h 145"/>
                <a:gd name="T8" fmla="*/ 142 w 148"/>
                <a:gd name="T9" fmla="*/ 90 h 145"/>
                <a:gd name="T10" fmla="*/ 131 w 148"/>
                <a:gd name="T11" fmla="*/ 129 h 145"/>
                <a:gd name="T12" fmla="*/ 127 w 148"/>
                <a:gd name="T13" fmla="*/ 145 h 145"/>
                <a:gd name="T14" fmla="*/ 102 w 148"/>
                <a:gd name="T15" fmla="*/ 140 h 145"/>
                <a:gd name="T16" fmla="*/ 16 w 148"/>
                <a:gd name="T17" fmla="*/ 120 h 145"/>
                <a:gd name="T18" fmla="*/ 16 w 148"/>
                <a:gd name="T19" fmla="*/ 120 h 145"/>
                <a:gd name="T20" fmla="*/ 13 w 148"/>
                <a:gd name="T21" fmla="*/ 93 h 145"/>
                <a:gd name="T22" fmla="*/ 30 w 148"/>
                <a:gd name="T23" fmla="*/ 68 h 145"/>
                <a:gd name="T24" fmla="*/ 35 w 148"/>
                <a:gd name="T25" fmla="*/ 48 h 145"/>
                <a:gd name="T26" fmla="*/ 56 w 148"/>
                <a:gd name="T27" fmla="*/ 19 h 145"/>
                <a:gd name="T28" fmla="*/ 81 w 148"/>
                <a:gd name="T29" fmla="*/ 1 h 145"/>
                <a:gd name="T30" fmla="*/ 90 w 148"/>
                <a:gd name="T31" fmla="*/ 8 h 145"/>
                <a:gd name="T32" fmla="*/ 100 w 148"/>
                <a:gd name="T33" fmla="*/ 12 h 145"/>
                <a:gd name="T34" fmla="*/ 100 w 148"/>
                <a:gd name="T35" fmla="*/ 1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45">
                  <a:moveTo>
                    <a:pt x="100" y="11"/>
                  </a:moveTo>
                  <a:cubicBezTo>
                    <a:pt x="100" y="13"/>
                    <a:pt x="99" y="12"/>
                    <a:pt x="101" y="12"/>
                  </a:cubicBezTo>
                  <a:cubicBezTo>
                    <a:pt x="107" y="16"/>
                    <a:pt x="119" y="15"/>
                    <a:pt x="123" y="20"/>
                  </a:cubicBezTo>
                  <a:cubicBezTo>
                    <a:pt x="123" y="38"/>
                    <a:pt x="128" y="53"/>
                    <a:pt x="139" y="67"/>
                  </a:cubicBezTo>
                  <a:cubicBezTo>
                    <a:pt x="148" y="77"/>
                    <a:pt x="146" y="77"/>
                    <a:pt x="142" y="90"/>
                  </a:cubicBezTo>
                  <a:cubicBezTo>
                    <a:pt x="131" y="129"/>
                    <a:pt x="131" y="129"/>
                    <a:pt x="131" y="129"/>
                  </a:cubicBezTo>
                  <a:cubicBezTo>
                    <a:pt x="127" y="145"/>
                    <a:pt x="127" y="145"/>
                    <a:pt x="127" y="145"/>
                  </a:cubicBezTo>
                  <a:cubicBezTo>
                    <a:pt x="102" y="140"/>
                    <a:pt x="102" y="140"/>
                    <a:pt x="102" y="140"/>
                  </a:cubicBezTo>
                  <a:cubicBezTo>
                    <a:pt x="16" y="120"/>
                    <a:pt x="16" y="120"/>
                    <a:pt x="16" y="120"/>
                  </a:cubicBezTo>
                  <a:cubicBezTo>
                    <a:pt x="16" y="120"/>
                    <a:pt x="16" y="120"/>
                    <a:pt x="16" y="120"/>
                  </a:cubicBezTo>
                  <a:cubicBezTo>
                    <a:pt x="20" y="105"/>
                    <a:pt x="0" y="108"/>
                    <a:pt x="13" y="93"/>
                  </a:cubicBezTo>
                  <a:cubicBezTo>
                    <a:pt x="19" y="87"/>
                    <a:pt x="27" y="76"/>
                    <a:pt x="30" y="68"/>
                  </a:cubicBezTo>
                  <a:cubicBezTo>
                    <a:pt x="32" y="61"/>
                    <a:pt x="33" y="55"/>
                    <a:pt x="35" y="48"/>
                  </a:cubicBezTo>
                  <a:cubicBezTo>
                    <a:pt x="38" y="37"/>
                    <a:pt x="47" y="27"/>
                    <a:pt x="56" y="19"/>
                  </a:cubicBezTo>
                  <a:cubicBezTo>
                    <a:pt x="60" y="15"/>
                    <a:pt x="76" y="0"/>
                    <a:pt x="81" y="1"/>
                  </a:cubicBezTo>
                  <a:cubicBezTo>
                    <a:pt x="83" y="3"/>
                    <a:pt x="88" y="6"/>
                    <a:pt x="90" y="8"/>
                  </a:cubicBezTo>
                  <a:cubicBezTo>
                    <a:pt x="100" y="12"/>
                    <a:pt x="100" y="12"/>
                    <a:pt x="100" y="12"/>
                  </a:cubicBezTo>
                  <a:lnTo>
                    <a:pt x="100" y="11"/>
                  </a:ln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30" name="DADE"/>
            <p:cNvSpPr>
              <a:spLocks/>
            </p:cNvSpPr>
            <p:nvPr/>
          </p:nvSpPr>
          <p:spPr bwMode="auto">
            <a:xfrm>
              <a:off x="2192338" y="766763"/>
              <a:ext cx="241300" cy="428625"/>
            </a:xfrm>
            <a:custGeom>
              <a:avLst/>
              <a:gdLst>
                <a:gd name="T0" fmla="*/ 30 w 101"/>
                <a:gd name="T1" fmla="*/ 180 h 180"/>
                <a:gd name="T2" fmla="*/ 0 w 101"/>
                <a:gd name="T3" fmla="*/ 0 h 180"/>
                <a:gd name="T4" fmla="*/ 0 w 101"/>
                <a:gd name="T5" fmla="*/ 0 h 180"/>
                <a:gd name="T6" fmla="*/ 101 w 101"/>
                <a:gd name="T7" fmla="*/ 0 h 180"/>
                <a:gd name="T8" fmla="*/ 101 w 101"/>
                <a:gd name="T9" fmla="*/ 0 h 180"/>
                <a:gd name="T10" fmla="*/ 66 w 101"/>
                <a:gd name="T11" fmla="*/ 73 h 180"/>
                <a:gd name="T12" fmla="*/ 66 w 101"/>
                <a:gd name="T13" fmla="*/ 114 h 180"/>
                <a:gd name="T14" fmla="*/ 63 w 101"/>
                <a:gd name="T15" fmla="*/ 117 h 180"/>
                <a:gd name="T16" fmla="*/ 63 w 101"/>
                <a:gd name="T17" fmla="*/ 118 h 180"/>
                <a:gd name="T18" fmla="*/ 60 w 101"/>
                <a:gd name="T19" fmla="*/ 126 h 180"/>
                <a:gd name="T20" fmla="*/ 57 w 101"/>
                <a:gd name="T21" fmla="*/ 135 h 180"/>
                <a:gd name="T22" fmla="*/ 53 w 101"/>
                <a:gd name="T23" fmla="*/ 140 h 180"/>
                <a:gd name="T24" fmla="*/ 49 w 101"/>
                <a:gd name="T25" fmla="*/ 148 h 180"/>
                <a:gd name="T26" fmla="*/ 45 w 101"/>
                <a:gd name="T27" fmla="*/ 162 h 180"/>
                <a:gd name="T28" fmla="*/ 38 w 101"/>
                <a:gd name="T29" fmla="*/ 172 h 180"/>
                <a:gd name="T30" fmla="*/ 30 w 101"/>
                <a:gd name="T31"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80">
                  <a:moveTo>
                    <a:pt x="30" y="180"/>
                  </a:moveTo>
                  <a:cubicBezTo>
                    <a:pt x="0" y="0"/>
                    <a:pt x="0" y="0"/>
                    <a:pt x="0" y="0"/>
                  </a:cubicBezTo>
                  <a:cubicBezTo>
                    <a:pt x="0" y="0"/>
                    <a:pt x="0" y="0"/>
                    <a:pt x="0" y="0"/>
                  </a:cubicBezTo>
                  <a:cubicBezTo>
                    <a:pt x="101" y="0"/>
                    <a:pt x="101" y="0"/>
                    <a:pt x="101" y="0"/>
                  </a:cubicBezTo>
                  <a:cubicBezTo>
                    <a:pt x="101" y="0"/>
                    <a:pt x="101" y="0"/>
                    <a:pt x="101" y="0"/>
                  </a:cubicBezTo>
                  <a:cubicBezTo>
                    <a:pt x="66" y="73"/>
                    <a:pt x="66" y="73"/>
                    <a:pt x="66" y="73"/>
                  </a:cubicBezTo>
                  <a:cubicBezTo>
                    <a:pt x="66" y="114"/>
                    <a:pt x="66" y="114"/>
                    <a:pt x="66" y="114"/>
                  </a:cubicBezTo>
                  <a:cubicBezTo>
                    <a:pt x="65" y="115"/>
                    <a:pt x="64" y="116"/>
                    <a:pt x="63" y="117"/>
                  </a:cubicBezTo>
                  <a:cubicBezTo>
                    <a:pt x="63" y="117"/>
                    <a:pt x="63" y="118"/>
                    <a:pt x="63" y="118"/>
                  </a:cubicBezTo>
                  <a:cubicBezTo>
                    <a:pt x="61" y="120"/>
                    <a:pt x="62" y="124"/>
                    <a:pt x="60" y="126"/>
                  </a:cubicBezTo>
                  <a:cubicBezTo>
                    <a:pt x="60" y="128"/>
                    <a:pt x="58" y="133"/>
                    <a:pt x="57" y="135"/>
                  </a:cubicBezTo>
                  <a:cubicBezTo>
                    <a:pt x="55" y="137"/>
                    <a:pt x="55" y="138"/>
                    <a:pt x="53" y="140"/>
                  </a:cubicBezTo>
                  <a:cubicBezTo>
                    <a:pt x="50" y="141"/>
                    <a:pt x="49" y="145"/>
                    <a:pt x="49" y="148"/>
                  </a:cubicBezTo>
                  <a:cubicBezTo>
                    <a:pt x="49" y="153"/>
                    <a:pt x="48" y="158"/>
                    <a:pt x="45" y="162"/>
                  </a:cubicBezTo>
                  <a:cubicBezTo>
                    <a:pt x="38" y="172"/>
                    <a:pt x="38" y="172"/>
                    <a:pt x="38" y="172"/>
                  </a:cubicBezTo>
                  <a:cubicBezTo>
                    <a:pt x="30" y="180"/>
                    <a:pt x="30" y="180"/>
                    <a:pt x="30" y="18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31" name="COWETA"/>
            <p:cNvSpPr>
              <a:spLocks/>
            </p:cNvSpPr>
            <p:nvPr/>
          </p:nvSpPr>
          <p:spPr bwMode="auto">
            <a:xfrm>
              <a:off x="2781300" y="2500313"/>
              <a:ext cx="501650" cy="338138"/>
            </a:xfrm>
            <a:custGeom>
              <a:avLst/>
              <a:gdLst>
                <a:gd name="T0" fmla="*/ 171 w 211"/>
                <a:gd name="T1" fmla="*/ 0 h 142"/>
                <a:gd name="T2" fmla="*/ 164 w 211"/>
                <a:gd name="T3" fmla="*/ 11 h 142"/>
                <a:gd name="T4" fmla="*/ 160 w 211"/>
                <a:gd name="T5" fmla="*/ 28 h 142"/>
                <a:gd name="T6" fmla="*/ 161 w 211"/>
                <a:gd name="T7" fmla="*/ 41 h 142"/>
                <a:gd name="T8" fmla="*/ 165 w 211"/>
                <a:gd name="T9" fmla="*/ 55 h 142"/>
                <a:gd name="T10" fmla="*/ 166 w 211"/>
                <a:gd name="T11" fmla="*/ 57 h 142"/>
                <a:gd name="T12" fmla="*/ 177 w 211"/>
                <a:gd name="T13" fmla="*/ 73 h 142"/>
                <a:gd name="T14" fmla="*/ 203 w 211"/>
                <a:gd name="T15" fmla="*/ 94 h 142"/>
                <a:gd name="T16" fmla="*/ 206 w 211"/>
                <a:gd name="T17" fmla="*/ 110 h 142"/>
                <a:gd name="T18" fmla="*/ 211 w 211"/>
                <a:gd name="T19" fmla="*/ 122 h 142"/>
                <a:gd name="T20" fmla="*/ 211 w 211"/>
                <a:gd name="T21" fmla="*/ 126 h 142"/>
                <a:gd name="T22" fmla="*/ 211 w 211"/>
                <a:gd name="T23" fmla="*/ 126 h 142"/>
                <a:gd name="T24" fmla="*/ 210 w 211"/>
                <a:gd name="T25" fmla="*/ 142 h 142"/>
                <a:gd name="T26" fmla="*/ 210 w 211"/>
                <a:gd name="T27" fmla="*/ 142 h 142"/>
                <a:gd name="T28" fmla="*/ 148 w 211"/>
                <a:gd name="T29" fmla="*/ 142 h 142"/>
                <a:gd name="T30" fmla="*/ 148 w 211"/>
                <a:gd name="T31" fmla="*/ 139 h 142"/>
                <a:gd name="T32" fmla="*/ 137 w 211"/>
                <a:gd name="T33" fmla="*/ 139 h 142"/>
                <a:gd name="T34" fmla="*/ 137 w 211"/>
                <a:gd name="T35" fmla="*/ 142 h 142"/>
                <a:gd name="T36" fmla="*/ 131 w 211"/>
                <a:gd name="T37" fmla="*/ 142 h 142"/>
                <a:gd name="T38" fmla="*/ 131 w 211"/>
                <a:gd name="T39" fmla="*/ 138 h 142"/>
                <a:gd name="T40" fmla="*/ 124 w 211"/>
                <a:gd name="T41" fmla="*/ 138 h 142"/>
                <a:gd name="T42" fmla="*/ 124 w 211"/>
                <a:gd name="T43" fmla="*/ 142 h 142"/>
                <a:gd name="T44" fmla="*/ 63 w 211"/>
                <a:gd name="T45" fmla="*/ 142 h 142"/>
                <a:gd name="T46" fmla="*/ 63 w 211"/>
                <a:gd name="T47" fmla="*/ 142 h 142"/>
                <a:gd name="T48" fmla="*/ 30 w 211"/>
                <a:gd name="T49" fmla="*/ 142 h 142"/>
                <a:gd name="T50" fmla="*/ 30 w 211"/>
                <a:gd name="T51" fmla="*/ 142 h 142"/>
                <a:gd name="T52" fmla="*/ 27 w 211"/>
                <a:gd name="T53" fmla="*/ 131 h 142"/>
                <a:gd name="T54" fmla="*/ 26 w 211"/>
                <a:gd name="T55" fmla="*/ 123 h 142"/>
                <a:gd name="T56" fmla="*/ 26 w 211"/>
                <a:gd name="T57" fmla="*/ 117 h 142"/>
                <a:gd name="T58" fmla="*/ 25 w 211"/>
                <a:gd name="T59" fmla="*/ 112 h 142"/>
                <a:gd name="T60" fmla="*/ 23 w 211"/>
                <a:gd name="T61" fmla="*/ 112 h 142"/>
                <a:gd name="T62" fmla="*/ 20 w 211"/>
                <a:gd name="T63" fmla="*/ 112 h 142"/>
                <a:gd name="T64" fmla="*/ 0 w 211"/>
                <a:gd name="T65" fmla="*/ 41 h 142"/>
                <a:gd name="T66" fmla="*/ 0 w 211"/>
                <a:gd name="T67" fmla="*/ 41 h 142"/>
                <a:gd name="T68" fmla="*/ 9 w 211"/>
                <a:gd name="T69" fmla="*/ 36 h 142"/>
                <a:gd name="T70" fmla="*/ 11 w 211"/>
                <a:gd name="T71" fmla="*/ 26 h 142"/>
                <a:gd name="T72" fmla="*/ 20 w 211"/>
                <a:gd name="T73" fmla="*/ 32 h 142"/>
                <a:gd name="T74" fmla="*/ 31 w 211"/>
                <a:gd name="T75" fmla="*/ 39 h 142"/>
                <a:gd name="T76" fmla="*/ 39 w 211"/>
                <a:gd name="T77" fmla="*/ 29 h 142"/>
                <a:gd name="T78" fmla="*/ 44 w 211"/>
                <a:gd name="T79" fmla="*/ 19 h 142"/>
                <a:gd name="T80" fmla="*/ 49 w 211"/>
                <a:gd name="T81" fmla="*/ 16 h 142"/>
                <a:gd name="T82" fmla="*/ 57 w 211"/>
                <a:gd name="T83" fmla="*/ 11 h 142"/>
                <a:gd name="T84" fmla="*/ 62 w 211"/>
                <a:gd name="T85" fmla="*/ 10 h 142"/>
                <a:gd name="T86" fmla="*/ 65 w 211"/>
                <a:gd name="T87" fmla="*/ 7 h 142"/>
                <a:gd name="T88" fmla="*/ 66 w 211"/>
                <a:gd name="T89" fmla="*/ 0 h 142"/>
                <a:gd name="T90" fmla="*/ 79 w 211"/>
                <a:gd name="T91" fmla="*/ 0 h 142"/>
                <a:gd name="T92" fmla="*/ 79 w 211"/>
                <a:gd name="T93" fmla="*/ 0 h 142"/>
                <a:gd name="T94" fmla="*/ 171 w 211"/>
                <a:gd name="T9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 h="142">
                  <a:moveTo>
                    <a:pt x="171" y="0"/>
                  </a:moveTo>
                  <a:cubicBezTo>
                    <a:pt x="170" y="4"/>
                    <a:pt x="165" y="7"/>
                    <a:pt x="164" y="11"/>
                  </a:cubicBezTo>
                  <a:cubicBezTo>
                    <a:pt x="160" y="14"/>
                    <a:pt x="160" y="23"/>
                    <a:pt x="160" y="28"/>
                  </a:cubicBezTo>
                  <a:cubicBezTo>
                    <a:pt x="160" y="32"/>
                    <a:pt x="160" y="37"/>
                    <a:pt x="161" y="41"/>
                  </a:cubicBezTo>
                  <a:cubicBezTo>
                    <a:pt x="162" y="46"/>
                    <a:pt x="164" y="50"/>
                    <a:pt x="165" y="55"/>
                  </a:cubicBezTo>
                  <a:cubicBezTo>
                    <a:pt x="165" y="56"/>
                    <a:pt x="166" y="56"/>
                    <a:pt x="166" y="57"/>
                  </a:cubicBezTo>
                  <a:cubicBezTo>
                    <a:pt x="167" y="61"/>
                    <a:pt x="175" y="69"/>
                    <a:pt x="177" y="73"/>
                  </a:cubicBezTo>
                  <a:cubicBezTo>
                    <a:pt x="182" y="84"/>
                    <a:pt x="200" y="83"/>
                    <a:pt x="203" y="94"/>
                  </a:cubicBezTo>
                  <a:cubicBezTo>
                    <a:pt x="204" y="100"/>
                    <a:pt x="204" y="105"/>
                    <a:pt x="206" y="110"/>
                  </a:cubicBezTo>
                  <a:cubicBezTo>
                    <a:pt x="208" y="114"/>
                    <a:pt x="210" y="117"/>
                    <a:pt x="211" y="122"/>
                  </a:cubicBezTo>
                  <a:cubicBezTo>
                    <a:pt x="211" y="126"/>
                    <a:pt x="211" y="126"/>
                    <a:pt x="211" y="126"/>
                  </a:cubicBezTo>
                  <a:cubicBezTo>
                    <a:pt x="211" y="126"/>
                    <a:pt x="211" y="126"/>
                    <a:pt x="211" y="126"/>
                  </a:cubicBezTo>
                  <a:cubicBezTo>
                    <a:pt x="210" y="142"/>
                    <a:pt x="210" y="142"/>
                    <a:pt x="210" y="142"/>
                  </a:cubicBezTo>
                  <a:cubicBezTo>
                    <a:pt x="210" y="142"/>
                    <a:pt x="210" y="142"/>
                    <a:pt x="210" y="142"/>
                  </a:cubicBezTo>
                  <a:cubicBezTo>
                    <a:pt x="148" y="142"/>
                    <a:pt x="148" y="142"/>
                    <a:pt x="148" y="142"/>
                  </a:cubicBezTo>
                  <a:cubicBezTo>
                    <a:pt x="148" y="139"/>
                    <a:pt x="148" y="139"/>
                    <a:pt x="148" y="139"/>
                  </a:cubicBezTo>
                  <a:cubicBezTo>
                    <a:pt x="137" y="139"/>
                    <a:pt x="137" y="139"/>
                    <a:pt x="137" y="139"/>
                  </a:cubicBezTo>
                  <a:cubicBezTo>
                    <a:pt x="137" y="142"/>
                    <a:pt x="137" y="142"/>
                    <a:pt x="137" y="142"/>
                  </a:cubicBezTo>
                  <a:cubicBezTo>
                    <a:pt x="131" y="142"/>
                    <a:pt x="131" y="142"/>
                    <a:pt x="131" y="142"/>
                  </a:cubicBezTo>
                  <a:cubicBezTo>
                    <a:pt x="131" y="138"/>
                    <a:pt x="131" y="138"/>
                    <a:pt x="131" y="138"/>
                  </a:cubicBezTo>
                  <a:cubicBezTo>
                    <a:pt x="124" y="138"/>
                    <a:pt x="124" y="138"/>
                    <a:pt x="124" y="138"/>
                  </a:cubicBezTo>
                  <a:cubicBezTo>
                    <a:pt x="124" y="142"/>
                    <a:pt x="124" y="142"/>
                    <a:pt x="124" y="142"/>
                  </a:cubicBezTo>
                  <a:cubicBezTo>
                    <a:pt x="63" y="142"/>
                    <a:pt x="63" y="142"/>
                    <a:pt x="63" y="142"/>
                  </a:cubicBezTo>
                  <a:cubicBezTo>
                    <a:pt x="63" y="142"/>
                    <a:pt x="63" y="142"/>
                    <a:pt x="63" y="142"/>
                  </a:cubicBezTo>
                  <a:cubicBezTo>
                    <a:pt x="30" y="142"/>
                    <a:pt x="30" y="142"/>
                    <a:pt x="30" y="142"/>
                  </a:cubicBezTo>
                  <a:cubicBezTo>
                    <a:pt x="30" y="142"/>
                    <a:pt x="30" y="142"/>
                    <a:pt x="30" y="142"/>
                  </a:cubicBezTo>
                  <a:cubicBezTo>
                    <a:pt x="27" y="131"/>
                    <a:pt x="27" y="131"/>
                    <a:pt x="27" y="131"/>
                  </a:cubicBezTo>
                  <a:cubicBezTo>
                    <a:pt x="27" y="128"/>
                    <a:pt x="25" y="126"/>
                    <a:pt x="26" y="123"/>
                  </a:cubicBezTo>
                  <a:cubicBezTo>
                    <a:pt x="26" y="121"/>
                    <a:pt x="27" y="119"/>
                    <a:pt x="26" y="117"/>
                  </a:cubicBezTo>
                  <a:cubicBezTo>
                    <a:pt x="26" y="115"/>
                    <a:pt x="26" y="113"/>
                    <a:pt x="25" y="112"/>
                  </a:cubicBezTo>
                  <a:cubicBezTo>
                    <a:pt x="25" y="112"/>
                    <a:pt x="24" y="112"/>
                    <a:pt x="23" y="112"/>
                  </a:cubicBezTo>
                  <a:cubicBezTo>
                    <a:pt x="22" y="112"/>
                    <a:pt x="22" y="111"/>
                    <a:pt x="20" y="112"/>
                  </a:cubicBezTo>
                  <a:cubicBezTo>
                    <a:pt x="0" y="41"/>
                    <a:pt x="0" y="41"/>
                    <a:pt x="0" y="41"/>
                  </a:cubicBezTo>
                  <a:cubicBezTo>
                    <a:pt x="0" y="41"/>
                    <a:pt x="0" y="41"/>
                    <a:pt x="0" y="41"/>
                  </a:cubicBezTo>
                  <a:cubicBezTo>
                    <a:pt x="2" y="40"/>
                    <a:pt x="8" y="39"/>
                    <a:pt x="9" y="36"/>
                  </a:cubicBezTo>
                  <a:cubicBezTo>
                    <a:pt x="10" y="33"/>
                    <a:pt x="10" y="29"/>
                    <a:pt x="11" y="26"/>
                  </a:cubicBezTo>
                  <a:cubicBezTo>
                    <a:pt x="12" y="26"/>
                    <a:pt x="19" y="31"/>
                    <a:pt x="20" y="32"/>
                  </a:cubicBezTo>
                  <a:cubicBezTo>
                    <a:pt x="23" y="34"/>
                    <a:pt x="27" y="39"/>
                    <a:pt x="31" y="39"/>
                  </a:cubicBezTo>
                  <a:cubicBezTo>
                    <a:pt x="33" y="36"/>
                    <a:pt x="36" y="31"/>
                    <a:pt x="39" y="29"/>
                  </a:cubicBezTo>
                  <a:cubicBezTo>
                    <a:pt x="41" y="26"/>
                    <a:pt x="42" y="21"/>
                    <a:pt x="44" y="19"/>
                  </a:cubicBezTo>
                  <a:cubicBezTo>
                    <a:pt x="45" y="18"/>
                    <a:pt x="48" y="17"/>
                    <a:pt x="49" y="16"/>
                  </a:cubicBezTo>
                  <a:cubicBezTo>
                    <a:pt x="53" y="14"/>
                    <a:pt x="53" y="11"/>
                    <a:pt x="57" y="11"/>
                  </a:cubicBezTo>
                  <a:cubicBezTo>
                    <a:pt x="59" y="11"/>
                    <a:pt x="61" y="10"/>
                    <a:pt x="62" y="10"/>
                  </a:cubicBezTo>
                  <a:cubicBezTo>
                    <a:pt x="64" y="9"/>
                    <a:pt x="64" y="7"/>
                    <a:pt x="65" y="7"/>
                  </a:cubicBezTo>
                  <a:cubicBezTo>
                    <a:pt x="65" y="6"/>
                    <a:pt x="65" y="0"/>
                    <a:pt x="66" y="0"/>
                  </a:cubicBezTo>
                  <a:cubicBezTo>
                    <a:pt x="79" y="0"/>
                    <a:pt x="79" y="0"/>
                    <a:pt x="79" y="0"/>
                  </a:cubicBezTo>
                  <a:cubicBezTo>
                    <a:pt x="79" y="0"/>
                    <a:pt x="79" y="0"/>
                    <a:pt x="79" y="0"/>
                  </a:cubicBezTo>
                  <a:cubicBezTo>
                    <a:pt x="171" y="0"/>
                    <a:pt x="171" y="0"/>
                    <a:pt x="171"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32" name="CLAY"/>
            <p:cNvSpPr>
              <a:spLocks/>
            </p:cNvSpPr>
            <p:nvPr/>
          </p:nvSpPr>
          <p:spPr bwMode="auto">
            <a:xfrm>
              <a:off x="2651862" y="4532313"/>
              <a:ext cx="335120" cy="342900"/>
            </a:xfrm>
            <a:custGeom>
              <a:avLst/>
              <a:gdLst>
                <a:gd name="T0" fmla="*/ 79 w 147"/>
                <a:gd name="T1" fmla="*/ 1 h 144"/>
                <a:gd name="T2" fmla="*/ 79 w 147"/>
                <a:gd name="T3" fmla="*/ 34 h 144"/>
                <a:gd name="T4" fmla="*/ 83 w 147"/>
                <a:gd name="T5" fmla="*/ 34 h 144"/>
                <a:gd name="T6" fmla="*/ 83 w 147"/>
                <a:gd name="T7" fmla="*/ 50 h 144"/>
                <a:gd name="T8" fmla="*/ 86 w 147"/>
                <a:gd name="T9" fmla="*/ 52 h 144"/>
                <a:gd name="T10" fmla="*/ 89 w 147"/>
                <a:gd name="T11" fmla="*/ 54 h 144"/>
                <a:gd name="T12" fmla="*/ 91 w 147"/>
                <a:gd name="T13" fmla="*/ 56 h 144"/>
                <a:gd name="T14" fmla="*/ 94 w 147"/>
                <a:gd name="T15" fmla="*/ 61 h 144"/>
                <a:gd name="T16" fmla="*/ 91 w 147"/>
                <a:gd name="T17" fmla="*/ 63 h 144"/>
                <a:gd name="T18" fmla="*/ 87 w 147"/>
                <a:gd name="T19" fmla="*/ 65 h 144"/>
                <a:gd name="T20" fmla="*/ 87 w 147"/>
                <a:gd name="T21" fmla="*/ 80 h 144"/>
                <a:gd name="T22" fmla="*/ 137 w 147"/>
                <a:gd name="T23" fmla="*/ 80 h 144"/>
                <a:gd name="T24" fmla="*/ 137 w 147"/>
                <a:gd name="T25" fmla="*/ 80 h 144"/>
                <a:gd name="T26" fmla="*/ 133 w 147"/>
                <a:gd name="T27" fmla="*/ 89 h 144"/>
                <a:gd name="T28" fmla="*/ 136 w 147"/>
                <a:gd name="T29" fmla="*/ 95 h 144"/>
                <a:gd name="T30" fmla="*/ 140 w 147"/>
                <a:gd name="T31" fmla="*/ 104 h 144"/>
                <a:gd name="T32" fmla="*/ 141 w 147"/>
                <a:gd name="T33" fmla="*/ 113 h 144"/>
                <a:gd name="T34" fmla="*/ 136 w 147"/>
                <a:gd name="T35" fmla="*/ 119 h 144"/>
                <a:gd name="T36" fmla="*/ 142 w 147"/>
                <a:gd name="T37" fmla="*/ 125 h 144"/>
                <a:gd name="T38" fmla="*/ 138 w 147"/>
                <a:gd name="T39" fmla="*/ 132 h 144"/>
                <a:gd name="T40" fmla="*/ 138 w 147"/>
                <a:gd name="T41" fmla="*/ 137 h 144"/>
                <a:gd name="T42" fmla="*/ 138 w 147"/>
                <a:gd name="T43" fmla="*/ 137 h 144"/>
                <a:gd name="T44" fmla="*/ 89 w 147"/>
                <a:gd name="T45" fmla="*/ 138 h 144"/>
                <a:gd name="T46" fmla="*/ 50 w 147"/>
                <a:gd name="T47" fmla="*/ 144 h 144"/>
                <a:gd name="T48" fmla="*/ 50 w 147"/>
                <a:gd name="T49" fmla="*/ 129 h 144"/>
                <a:gd name="T50" fmla="*/ 45 w 147"/>
                <a:gd name="T51" fmla="*/ 129 h 144"/>
                <a:gd name="T52" fmla="*/ 45 w 147"/>
                <a:gd name="T53" fmla="*/ 129 h 144"/>
                <a:gd name="T54" fmla="*/ 39 w 147"/>
                <a:gd name="T55" fmla="*/ 112 h 144"/>
                <a:gd name="T56" fmla="*/ 32 w 147"/>
                <a:gd name="T57" fmla="*/ 84 h 144"/>
                <a:gd name="T58" fmla="*/ 26 w 147"/>
                <a:gd name="T59" fmla="*/ 73 h 144"/>
                <a:gd name="T60" fmla="*/ 16 w 147"/>
                <a:gd name="T61" fmla="*/ 62 h 144"/>
                <a:gd name="T62" fmla="*/ 9 w 147"/>
                <a:gd name="T63" fmla="*/ 26 h 144"/>
                <a:gd name="T64" fmla="*/ 4 w 147"/>
                <a:gd name="T65" fmla="*/ 0 h 144"/>
                <a:gd name="T66" fmla="*/ 4 w 147"/>
                <a:gd name="T67" fmla="*/ 0 h 144"/>
                <a:gd name="T68" fmla="*/ 32 w 147"/>
                <a:gd name="T69" fmla="*/ 0 h 144"/>
                <a:gd name="T70" fmla="*/ 32 w 147"/>
                <a:gd name="T71" fmla="*/ 5 h 144"/>
                <a:gd name="T72" fmla="*/ 52 w 147"/>
                <a:gd name="T73" fmla="*/ 5 h 144"/>
                <a:gd name="T74" fmla="*/ 52 w 147"/>
                <a:gd name="T75" fmla="*/ 1 h 144"/>
                <a:gd name="T76" fmla="*/ 79 w 147"/>
                <a:gd name="T77" fmla="*/ 1 h 144"/>
                <a:gd name="connsiteX0" fmla="*/ 5172 w 9552"/>
                <a:gd name="connsiteY0" fmla="*/ 69 h 10000"/>
                <a:gd name="connsiteX1" fmla="*/ 5172 w 9552"/>
                <a:gd name="connsiteY1" fmla="*/ 2361 h 10000"/>
                <a:gd name="connsiteX2" fmla="*/ 5444 w 9552"/>
                <a:gd name="connsiteY2" fmla="*/ 2361 h 10000"/>
                <a:gd name="connsiteX3" fmla="*/ 5444 w 9552"/>
                <a:gd name="connsiteY3" fmla="*/ 3472 h 10000"/>
                <a:gd name="connsiteX4" fmla="*/ 5648 w 9552"/>
                <a:gd name="connsiteY4" fmla="*/ 3611 h 10000"/>
                <a:gd name="connsiteX5" fmla="*/ 5852 w 9552"/>
                <a:gd name="connsiteY5" fmla="*/ 3750 h 10000"/>
                <a:gd name="connsiteX6" fmla="*/ 5988 w 9552"/>
                <a:gd name="connsiteY6" fmla="*/ 3889 h 10000"/>
                <a:gd name="connsiteX7" fmla="*/ 6193 w 9552"/>
                <a:gd name="connsiteY7" fmla="*/ 4236 h 10000"/>
                <a:gd name="connsiteX8" fmla="*/ 5988 w 9552"/>
                <a:gd name="connsiteY8" fmla="*/ 4375 h 10000"/>
                <a:gd name="connsiteX9" fmla="*/ 5716 w 9552"/>
                <a:gd name="connsiteY9" fmla="*/ 4514 h 10000"/>
                <a:gd name="connsiteX10" fmla="*/ 5716 w 9552"/>
                <a:gd name="connsiteY10" fmla="*/ 5556 h 10000"/>
                <a:gd name="connsiteX11" fmla="*/ 9118 w 9552"/>
                <a:gd name="connsiteY11" fmla="*/ 5556 h 10000"/>
                <a:gd name="connsiteX12" fmla="*/ 9118 w 9552"/>
                <a:gd name="connsiteY12" fmla="*/ 5556 h 10000"/>
                <a:gd name="connsiteX13" fmla="*/ 8846 w 9552"/>
                <a:gd name="connsiteY13" fmla="*/ 6181 h 10000"/>
                <a:gd name="connsiteX14" fmla="*/ 9050 w 9552"/>
                <a:gd name="connsiteY14" fmla="*/ 6597 h 10000"/>
                <a:gd name="connsiteX15" fmla="*/ 9322 w 9552"/>
                <a:gd name="connsiteY15" fmla="*/ 7222 h 10000"/>
                <a:gd name="connsiteX16" fmla="*/ 9390 w 9552"/>
                <a:gd name="connsiteY16" fmla="*/ 7847 h 10000"/>
                <a:gd name="connsiteX17" fmla="*/ 9050 w 9552"/>
                <a:gd name="connsiteY17" fmla="*/ 8264 h 10000"/>
                <a:gd name="connsiteX18" fmla="*/ 9458 w 9552"/>
                <a:gd name="connsiteY18" fmla="*/ 8681 h 10000"/>
                <a:gd name="connsiteX19" fmla="*/ 9186 w 9552"/>
                <a:gd name="connsiteY19" fmla="*/ 9167 h 10000"/>
                <a:gd name="connsiteX20" fmla="*/ 9186 w 9552"/>
                <a:gd name="connsiteY20" fmla="*/ 9514 h 10000"/>
                <a:gd name="connsiteX21" fmla="*/ 9186 w 9552"/>
                <a:gd name="connsiteY21" fmla="*/ 9514 h 10000"/>
                <a:gd name="connsiteX22" fmla="*/ 5852 w 9552"/>
                <a:gd name="connsiteY22" fmla="*/ 9583 h 10000"/>
                <a:gd name="connsiteX23" fmla="*/ 3199 w 9552"/>
                <a:gd name="connsiteY23" fmla="*/ 10000 h 10000"/>
                <a:gd name="connsiteX24" fmla="*/ 3199 w 9552"/>
                <a:gd name="connsiteY24" fmla="*/ 8958 h 10000"/>
                <a:gd name="connsiteX25" fmla="*/ 2859 w 9552"/>
                <a:gd name="connsiteY25" fmla="*/ 8958 h 10000"/>
                <a:gd name="connsiteX26" fmla="*/ 2859 w 9552"/>
                <a:gd name="connsiteY26" fmla="*/ 8958 h 10000"/>
                <a:gd name="connsiteX27" fmla="*/ 2451 w 9552"/>
                <a:gd name="connsiteY27" fmla="*/ 7778 h 10000"/>
                <a:gd name="connsiteX28" fmla="*/ 1567 w 9552"/>
                <a:gd name="connsiteY28" fmla="*/ 5069 h 10000"/>
                <a:gd name="connsiteX29" fmla="*/ 886 w 9552"/>
                <a:gd name="connsiteY29" fmla="*/ 4306 h 10000"/>
                <a:gd name="connsiteX30" fmla="*/ 410 w 9552"/>
                <a:gd name="connsiteY30" fmla="*/ 1806 h 10000"/>
                <a:gd name="connsiteX31" fmla="*/ 70 w 9552"/>
                <a:gd name="connsiteY31" fmla="*/ 0 h 10000"/>
                <a:gd name="connsiteX32" fmla="*/ 70 w 9552"/>
                <a:gd name="connsiteY32" fmla="*/ 0 h 10000"/>
                <a:gd name="connsiteX33" fmla="*/ 1975 w 9552"/>
                <a:gd name="connsiteY33" fmla="*/ 0 h 10000"/>
                <a:gd name="connsiteX34" fmla="*/ 1975 w 9552"/>
                <a:gd name="connsiteY34" fmla="*/ 347 h 10000"/>
                <a:gd name="connsiteX35" fmla="*/ 3335 w 9552"/>
                <a:gd name="connsiteY35" fmla="*/ 347 h 10000"/>
                <a:gd name="connsiteX36" fmla="*/ 3335 w 9552"/>
                <a:gd name="connsiteY36" fmla="*/ 69 h 10000"/>
                <a:gd name="connsiteX37" fmla="*/ 5172 w 9552"/>
                <a:gd name="connsiteY37" fmla="*/ 6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52" h="10000">
                  <a:moveTo>
                    <a:pt x="5172" y="69"/>
                  </a:moveTo>
                  <a:lnTo>
                    <a:pt x="5172" y="2361"/>
                  </a:lnTo>
                  <a:lnTo>
                    <a:pt x="5444" y="2361"/>
                  </a:lnTo>
                  <a:lnTo>
                    <a:pt x="5444" y="3472"/>
                  </a:lnTo>
                  <a:cubicBezTo>
                    <a:pt x="5512" y="3542"/>
                    <a:pt x="5580" y="3542"/>
                    <a:pt x="5648" y="3611"/>
                  </a:cubicBezTo>
                  <a:cubicBezTo>
                    <a:pt x="5716" y="3681"/>
                    <a:pt x="5784" y="3681"/>
                    <a:pt x="5852" y="3750"/>
                  </a:cubicBezTo>
                  <a:cubicBezTo>
                    <a:pt x="5920" y="3819"/>
                    <a:pt x="5988" y="3819"/>
                    <a:pt x="5988" y="3889"/>
                  </a:cubicBezTo>
                  <a:cubicBezTo>
                    <a:pt x="6125" y="3958"/>
                    <a:pt x="6193" y="4097"/>
                    <a:pt x="6193" y="4236"/>
                  </a:cubicBezTo>
                  <a:cubicBezTo>
                    <a:pt x="6125" y="4236"/>
                    <a:pt x="6057" y="4306"/>
                    <a:pt x="5988" y="4375"/>
                  </a:cubicBezTo>
                  <a:cubicBezTo>
                    <a:pt x="5852" y="4375"/>
                    <a:pt x="5784" y="4444"/>
                    <a:pt x="5716" y="4514"/>
                  </a:cubicBezTo>
                  <a:lnTo>
                    <a:pt x="5716" y="5556"/>
                  </a:lnTo>
                  <a:lnTo>
                    <a:pt x="9118" y="5556"/>
                  </a:lnTo>
                  <a:lnTo>
                    <a:pt x="9118" y="5556"/>
                  </a:lnTo>
                  <a:cubicBezTo>
                    <a:pt x="9186" y="5972"/>
                    <a:pt x="8846" y="5833"/>
                    <a:pt x="8846" y="6181"/>
                  </a:cubicBezTo>
                  <a:cubicBezTo>
                    <a:pt x="8846" y="6319"/>
                    <a:pt x="8982" y="6458"/>
                    <a:pt x="9050" y="6597"/>
                  </a:cubicBezTo>
                  <a:cubicBezTo>
                    <a:pt x="9186" y="7014"/>
                    <a:pt x="8778" y="7014"/>
                    <a:pt x="9322" y="7222"/>
                  </a:cubicBezTo>
                  <a:cubicBezTo>
                    <a:pt x="9798" y="7431"/>
                    <a:pt x="9390" y="7569"/>
                    <a:pt x="9390" y="7847"/>
                  </a:cubicBezTo>
                  <a:cubicBezTo>
                    <a:pt x="9254" y="7917"/>
                    <a:pt x="9118" y="8125"/>
                    <a:pt x="9050" y="8264"/>
                  </a:cubicBezTo>
                  <a:cubicBezTo>
                    <a:pt x="9118" y="8472"/>
                    <a:pt x="9390" y="8472"/>
                    <a:pt x="9458" y="8681"/>
                  </a:cubicBezTo>
                  <a:cubicBezTo>
                    <a:pt x="9526" y="8750"/>
                    <a:pt x="9186" y="9028"/>
                    <a:pt x="9186" y="9167"/>
                  </a:cubicBezTo>
                  <a:lnTo>
                    <a:pt x="9186" y="9514"/>
                  </a:lnTo>
                  <a:lnTo>
                    <a:pt x="9186" y="9514"/>
                  </a:lnTo>
                  <a:lnTo>
                    <a:pt x="5852" y="9583"/>
                  </a:lnTo>
                  <a:lnTo>
                    <a:pt x="3199" y="10000"/>
                  </a:lnTo>
                  <a:lnTo>
                    <a:pt x="3199" y="8958"/>
                  </a:lnTo>
                  <a:lnTo>
                    <a:pt x="2859" y="8958"/>
                  </a:lnTo>
                  <a:lnTo>
                    <a:pt x="2859" y="8958"/>
                  </a:lnTo>
                  <a:cubicBezTo>
                    <a:pt x="3063" y="8472"/>
                    <a:pt x="2451" y="8333"/>
                    <a:pt x="2451" y="7778"/>
                  </a:cubicBezTo>
                  <a:cubicBezTo>
                    <a:pt x="2236" y="7130"/>
                    <a:pt x="1828" y="5648"/>
                    <a:pt x="1567" y="5069"/>
                  </a:cubicBezTo>
                  <a:cubicBezTo>
                    <a:pt x="1567" y="4722"/>
                    <a:pt x="1091" y="4583"/>
                    <a:pt x="886" y="4306"/>
                  </a:cubicBezTo>
                  <a:cubicBezTo>
                    <a:pt x="70" y="3542"/>
                    <a:pt x="410" y="2778"/>
                    <a:pt x="410" y="1806"/>
                  </a:cubicBezTo>
                  <a:cubicBezTo>
                    <a:pt x="410" y="1111"/>
                    <a:pt x="-202" y="694"/>
                    <a:pt x="70" y="0"/>
                  </a:cubicBezTo>
                  <a:lnTo>
                    <a:pt x="70" y="0"/>
                  </a:lnTo>
                  <a:lnTo>
                    <a:pt x="1975" y="0"/>
                  </a:lnTo>
                  <a:lnTo>
                    <a:pt x="1975" y="347"/>
                  </a:lnTo>
                  <a:lnTo>
                    <a:pt x="3335" y="347"/>
                  </a:lnTo>
                  <a:lnTo>
                    <a:pt x="3335" y="69"/>
                  </a:lnTo>
                  <a:lnTo>
                    <a:pt x="5172" y="69"/>
                  </a:ln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33" name="CHATTAHOOCHEE"/>
            <p:cNvSpPr>
              <a:spLocks/>
            </p:cNvSpPr>
            <p:nvPr/>
          </p:nvSpPr>
          <p:spPr bwMode="auto">
            <a:xfrm>
              <a:off x="2776538" y="3648075"/>
              <a:ext cx="373063" cy="366713"/>
            </a:xfrm>
            <a:custGeom>
              <a:avLst/>
              <a:gdLst>
                <a:gd name="T0" fmla="*/ 157 w 157"/>
                <a:gd name="T1" fmla="*/ 0 h 154"/>
                <a:gd name="T2" fmla="*/ 157 w 157"/>
                <a:gd name="T3" fmla="*/ 19 h 154"/>
                <a:gd name="T4" fmla="*/ 148 w 157"/>
                <a:gd name="T5" fmla="*/ 19 h 154"/>
                <a:gd name="T6" fmla="*/ 148 w 157"/>
                <a:gd name="T7" fmla="*/ 149 h 154"/>
                <a:gd name="T8" fmla="*/ 148 w 157"/>
                <a:gd name="T9" fmla="*/ 149 h 154"/>
                <a:gd name="T10" fmla="*/ 89 w 157"/>
                <a:gd name="T11" fmla="*/ 150 h 154"/>
                <a:gd name="T12" fmla="*/ 89 w 157"/>
                <a:gd name="T13" fmla="*/ 154 h 154"/>
                <a:gd name="T14" fmla="*/ 83 w 157"/>
                <a:gd name="T15" fmla="*/ 154 h 154"/>
                <a:gd name="T16" fmla="*/ 83 w 157"/>
                <a:gd name="T17" fmla="*/ 150 h 154"/>
                <a:gd name="T18" fmla="*/ 39 w 157"/>
                <a:gd name="T19" fmla="*/ 150 h 154"/>
                <a:gd name="T20" fmla="*/ 39 w 157"/>
                <a:gd name="T21" fmla="*/ 150 h 154"/>
                <a:gd name="T22" fmla="*/ 45 w 157"/>
                <a:gd name="T23" fmla="*/ 140 h 154"/>
                <a:gd name="T24" fmla="*/ 29 w 157"/>
                <a:gd name="T25" fmla="*/ 126 h 154"/>
                <a:gd name="T26" fmla="*/ 7 w 157"/>
                <a:gd name="T27" fmla="*/ 115 h 154"/>
                <a:gd name="T28" fmla="*/ 15 w 157"/>
                <a:gd name="T29" fmla="*/ 78 h 154"/>
                <a:gd name="T30" fmla="*/ 15 w 157"/>
                <a:gd name="T31" fmla="*/ 78 h 154"/>
                <a:gd name="T32" fmla="*/ 24 w 157"/>
                <a:gd name="T33" fmla="*/ 80 h 154"/>
                <a:gd name="T34" fmla="*/ 43 w 157"/>
                <a:gd name="T35" fmla="*/ 69 h 154"/>
                <a:gd name="T36" fmla="*/ 72 w 157"/>
                <a:gd name="T37" fmla="*/ 58 h 154"/>
                <a:gd name="T38" fmla="*/ 85 w 157"/>
                <a:gd name="T39" fmla="*/ 57 h 154"/>
                <a:gd name="T40" fmla="*/ 95 w 157"/>
                <a:gd name="T41" fmla="*/ 58 h 154"/>
                <a:gd name="T42" fmla="*/ 96 w 157"/>
                <a:gd name="T43" fmla="*/ 58 h 154"/>
                <a:gd name="T44" fmla="*/ 110 w 157"/>
                <a:gd name="T45" fmla="*/ 37 h 154"/>
                <a:gd name="T46" fmla="*/ 123 w 157"/>
                <a:gd name="T47" fmla="*/ 16 h 154"/>
                <a:gd name="T48" fmla="*/ 134 w 157"/>
                <a:gd name="T49" fmla="*/ 8 h 154"/>
                <a:gd name="T50" fmla="*/ 134 w 157"/>
                <a:gd name="T51" fmla="*/ 8 h 154"/>
                <a:gd name="T52" fmla="*/ 141 w 157"/>
                <a:gd name="T53" fmla="*/ 6 h 154"/>
                <a:gd name="T54" fmla="*/ 144 w 157"/>
                <a:gd name="T55" fmla="*/ 4 h 154"/>
                <a:gd name="T56" fmla="*/ 148 w 157"/>
                <a:gd name="T57" fmla="*/ 2 h 154"/>
                <a:gd name="T58" fmla="*/ 151 w 157"/>
                <a:gd name="T59" fmla="*/ 0 h 154"/>
                <a:gd name="T60" fmla="*/ 157 w 157"/>
                <a:gd name="T6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154">
                  <a:moveTo>
                    <a:pt x="157" y="0"/>
                  </a:moveTo>
                  <a:cubicBezTo>
                    <a:pt x="157" y="19"/>
                    <a:pt x="157" y="19"/>
                    <a:pt x="157" y="19"/>
                  </a:cubicBezTo>
                  <a:cubicBezTo>
                    <a:pt x="148" y="19"/>
                    <a:pt x="148" y="19"/>
                    <a:pt x="148" y="19"/>
                  </a:cubicBezTo>
                  <a:cubicBezTo>
                    <a:pt x="148" y="149"/>
                    <a:pt x="148" y="149"/>
                    <a:pt x="148" y="149"/>
                  </a:cubicBezTo>
                  <a:cubicBezTo>
                    <a:pt x="148" y="149"/>
                    <a:pt x="148" y="149"/>
                    <a:pt x="148" y="149"/>
                  </a:cubicBezTo>
                  <a:cubicBezTo>
                    <a:pt x="89" y="150"/>
                    <a:pt x="89" y="150"/>
                    <a:pt x="89" y="150"/>
                  </a:cubicBezTo>
                  <a:cubicBezTo>
                    <a:pt x="89" y="154"/>
                    <a:pt x="89" y="154"/>
                    <a:pt x="89" y="154"/>
                  </a:cubicBezTo>
                  <a:cubicBezTo>
                    <a:pt x="83" y="154"/>
                    <a:pt x="83" y="154"/>
                    <a:pt x="83" y="154"/>
                  </a:cubicBezTo>
                  <a:cubicBezTo>
                    <a:pt x="83" y="150"/>
                    <a:pt x="83" y="150"/>
                    <a:pt x="83" y="150"/>
                  </a:cubicBezTo>
                  <a:cubicBezTo>
                    <a:pt x="39" y="150"/>
                    <a:pt x="39" y="150"/>
                    <a:pt x="39" y="150"/>
                  </a:cubicBezTo>
                  <a:cubicBezTo>
                    <a:pt x="39" y="150"/>
                    <a:pt x="39" y="150"/>
                    <a:pt x="39" y="150"/>
                  </a:cubicBezTo>
                  <a:cubicBezTo>
                    <a:pt x="42" y="146"/>
                    <a:pt x="50" y="150"/>
                    <a:pt x="45" y="140"/>
                  </a:cubicBezTo>
                  <a:cubicBezTo>
                    <a:pt x="42" y="134"/>
                    <a:pt x="34" y="130"/>
                    <a:pt x="29" y="126"/>
                  </a:cubicBezTo>
                  <a:cubicBezTo>
                    <a:pt x="23" y="121"/>
                    <a:pt x="10" y="120"/>
                    <a:pt x="7" y="115"/>
                  </a:cubicBezTo>
                  <a:cubicBezTo>
                    <a:pt x="0" y="105"/>
                    <a:pt x="21" y="87"/>
                    <a:pt x="15" y="78"/>
                  </a:cubicBezTo>
                  <a:cubicBezTo>
                    <a:pt x="15" y="78"/>
                    <a:pt x="15" y="78"/>
                    <a:pt x="15" y="78"/>
                  </a:cubicBezTo>
                  <a:cubicBezTo>
                    <a:pt x="24" y="80"/>
                    <a:pt x="24" y="80"/>
                    <a:pt x="24" y="80"/>
                  </a:cubicBezTo>
                  <a:cubicBezTo>
                    <a:pt x="31" y="81"/>
                    <a:pt x="38" y="73"/>
                    <a:pt x="43" y="69"/>
                  </a:cubicBezTo>
                  <a:cubicBezTo>
                    <a:pt x="51" y="62"/>
                    <a:pt x="61" y="58"/>
                    <a:pt x="72" y="58"/>
                  </a:cubicBezTo>
                  <a:cubicBezTo>
                    <a:pt x="77" y="58"/>
                    <a:pt x="81" y="58"/>
                    <a:pt x="85" y="57"/>
                  </a:cubicBezTo>
                  <a:cubicBezTo>
                    <a:pt x="89" y="56"/>
                    <a:pt x="92" y="59"/>
                    <a:pt x="95" y="58"/>
                  </a:cubicBezTo>
                  <a:cubicBezTo>
                    <a:pt x="95" y="58"/>
                    <a:pt x="96" y="58"/>
                    <a:pt x="96" y="58"/>
                  </a:cubicBezTo>
                  <a:cubicBezTo>
                    <a:pt x="103" y="51"/>
                    <a:pt x="106" y="46"/>
                    <a:pt x="110" y="37"/>
                  </a:cubicBezTo>
                  <a:cubicBezTo>
                    <a:pt x="114" y="29"/>
                    <a:pt x="115" y="22"/>
                    <a:pt x="123" y="16"/>
                  </a:cubicBezTo>
                  <a:cubicBezTo>
                    <a:pt x="134" y="8"/>
                    <a:pt x="134" y="8"/>
                    <a:pt x="134" y="8"/>
                  </a:cubicBezTo>
                  <a:cubicBezTo>
                    <a:pt x="134" y="8"/>
                    <a:pt x="134" y="8"/>
                    <a:pt x="134" y="8"/>
                  </a:cubicBezTo>
                  <a:cubicBezTo>
                    <a:pt x="136" y="9"/>
                    <a:pt x="139" y="7"/>
                    <a:pt x="141" y="6"/>
                  </a:cubicBezTo>
                  <a:cubicBezTo>
                    <a:pt x="142" y="6"/>
                    <a:pt x="143" y="5"/>
                    <a:pt x="144" y="4"/>
                  </a:cubicBezTo>
                  <a:cubicBezTo>
                    <a:pt x="145" y="3"/>
                    <a:pt x="146" y="2"/>
                    <a:pt x="148" y="2"/>
                  </a:cubicBezTo>
                  <a:cubicBezTo>
                    <a:pt x="148" y="1"/>
                    <a:pt x="150" y="0"/>
                    <a:pt x="151" y="0"/>
                  </a:cubicBezTo>
                  <a:cubicBezTo>
                    <a:pt x="157" y="0"/>
                    <a:pt x="157" y="0"/>
                    <a:pt x="157" y="0"/>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34" name="CRISP"/>
            <p:cNvSpPr>
              <a:spLocks/>
            </p:cNvSpPr>
            <p:nvPr/>
          </p:nvSpPr>
          <p:spPr bwMode="auto">
            <a:xfrm>
              <a:off x="3821113" y="4241800"/>
              <a:ext cx="341313" cy="268288"/>
            </a:xfrm>
            <a:custGeom>
              <a:avLst/>
              <a:gdLst>
                <a:gd name="T0" fmla="*/ 66 w 143"/>
                <a:gd name="T1" fmla="*/ 112 h 113"/>
                <a:gd name="T2" fmla="*/ 143 w 143"/>
                <a:gd name="T3" fmla="*/ 113 h 113"/>
                <a:gd name="T4" fmla="*/ 143 w 143"/>
                <a:gd name="T5" fmla="*/ 86 h 113"/>
                <a:gd name="T6" fmla="*/ 143 w 143"/>
                <a:gd name="T7" fmla="*/ 86 h 113"/>
                <a:gd name="T8" fmla="*/ 143 w 143"/>
                <a:gd name="T9" fmla="*/ 0 h 113"/>
                <a:gd name="T10" fmla="*/ 143 w 143"/>
                <a:gd name="T11" fmla="*/ 0 h 113"/>
                <a:gd name="T12" fmla="*/ 0 w 143"/>
                <a:gd name="T13" fmla="*/ 0 h 113"/>
                <a:gd name="T14" fmla="*/ 0 w 143"/>
                <a:gd name="T15" fmla="*/ 0 h 113"/>
                <a:gd name="T16" fmla="*/ 3 w 143"/>
                <a:gd name="T17" fmla="*/ 13 h 113"/>
                <a:gd name="T18" fmla="*/ 4 w 143"/>
                <a:gd name="T19" fmla="*/ 19 h 113"/>
                <a:gd name="T20" fmla="*/ 6 w 143"/>
                <a:gd name="T21" fmla="*/ 25 h 113"/>
                <a:gd name="T22" fmla="*/ 8 w 143"/>
                <a:gd name="T23" fmla="*/ 32 h 113"/>
                <a:gd name="T24" fmla="*/ 14 w 143"/>
                <a:gd name="T25" fmla="*/ 50 h 113"/>
                <a:gd name="T26" fmla="*/ 14 w 143"/>
                <a:gd name="T27" fmla="*/ 56 h 113"/>
                <a:gd name="T28" fmla="*/ 14 w 143"/>
                <a:gd name="T29" fmla="*/ 56 h 113"/>
                <a:gd name="T30" fmla="*/ 13 w 143"/>
                <a:gd name="T31" fmla="*/ 58 h 113"/>
                <a:gd name="T32" fmla="*/ 11 w 143"/>
                <a:gd name="T33" fmla="*/ 59 h 113"/>
                <a:gd name="T34" fmla="*/ 10 w 143"/>
                <a:gd name="T35" fmla="*/ 64 h 113"/>
                <a:gd name="T36" fmla="*/ 12 w 143"/>
                <a:gd name="T37" fmla="*/ 72 h 113"/>
                <a:gd name="T38" fmla="*/ 12 w 143"/>
                <a:gd name="T39" fmla="*/ 77 h 113"/>
                <a:gd name="T40" fmla="*/ 10 w 143"/>
                <a:gd name="T41" fmla="*/ 82 h 113"/>
                <a:gd name="T42" fmla="*/ 8 w 143"/>
                <a:gd name="T43" fmla="*/ 89 h 113"/>
                <a:gd name="T44" fmla="*/ 8 w 143"/>
                <a:gd name="T45" fmla="*/ 89 h 113"/>
                <a:gd name="T46" fmla="*/ 17 w 143"/>
                <a:gd name="T47" fmla="*/ 89 h 113"/>
                <a:gd name="T48" fmla="*/ 22 w 143"/>
                <a:gd name="T49" fmla="*/ 91 h 113"/>
                <a:gd name="T50" fmla="*/ 42 w 143"/>
                <a:gd name="T51" fmla="*/ 96 h 113"/>
                <a:gd name="T52" fmla="*/ 49 w 143"/>
                <a:gd name="T53" fmla="*/ 101 h 113"/>
                <a:gd name="T54" fmla="*/ 55 w 143"/>
                <a:gd name="T55" fmla="*/ 107 h 113"/>
                <a:gd name="T56" fmla="*/ 56 w 143"/>
                <a:gd name="T57" fmla="*/ 107 h 113"/>
                <a:gd name="T58" fmla="*/ 59 w 143"/>
                <a:gd name="T59" fmla="*/ 109 h 113"/>
                <a:gd name="T60" fmla="*/ 66 w 143"/>
                <a:gd name="T61"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 h="113">
                  <a:moveTo>
                    <a:pt x="66" y="112"/>
                  </a:moveTo>
                  <a:cubicBezTo>
                    <a:pt x="143" y="113"/>
                    <a:pt x="143" y="113"/>
                    <a:pt x="143" y="113"/>
                  </a:cubicBezTo>
                  <a:cubicBezTo>
                    <a:pt x="143" y="86"/>
                    <a:pt x="143" y="86"/>
                    <a:pt x="143" y="86"/>
                  </a:cubicBezTo>
                  <a:cubicBezTo>
                    <a:pt x="143" y="86"/>
                    <a:pt x="143" y="86"/>
                    <a:pt x="143" y="86"/>
                  </a:cubicBezTo>
                  <a:cubicBezTo>
                    <a:pt x="143" y="0"/>
                    <a:pt x="143" y="0"/>
                    <a:pt x="143" y="0"/>
                  </a:cubicBezTo>
                  <a:cubicBezTo>
                    <a:pt x="143" y="0"/>
                    <a:pt x="143" y="0"/>
                    <a:pt x="143" y="0"/>
                  </a:cubicBezTo>
                  <a:cubicBezTo>
                    <a:pt x="0" y="0"/>
                    <a:pt x="0" y="0"/>
                    <a:pt x="0" y="0"/>
                  </a:cubicBezTo>
                  <a:cubicBezTo>
                    <a:pt x="0" y="0"/>
                    <a:pt x="0" y="0"/>
                    <a:pt x="0" y="0"/>
                  </a:cubicBezTo>
                  <a:cubicBezTo>
                    <a:pt x="1" y="4"/>
                    <a:pt x="3" y="9"/>
                    <a:pt x="3" y="13"/>
                  </a:cubicBezTo>
                  <a:cubicBezTo>
                    <a:pt x="3" y="15"/>
                    <a:pt x="3" y="17"/>
                    <a:pt x="4" y="19"/>
                  </a:cubicBezTo>
                  <a:cubicBezTo>
                    <a:pt x="4" y="21"/>
                    <a:pt x="6" y="23"/>
                    <a:pt x="6" y="25"/>
                  </a:cubicBezTo>
                  <a:cubicBezTo>
                    <a:pt x="7" y="26"/>
                    <a:pt x="8" y="31"/>
                    <a:pt x="8" y="32"/>
                  </a:cubicBezTo>
                  <a:cubicBezTo>
                    <a:pt x="9" y="39"/>
                    <a:pt x="14" y="42"/>
                    <a:pt x="14" y="50"/>
                  </a:cubicBezTo>
                  <a:cubicBezTo>
                    <a:pt x="14" y="56"/>
                    <a:pt x="14" y="56"/>
                    <a:pt x="14" y="56"/>
                  </a:cubicBezTo>
                  <a:cubicBezTo>
                    <a:pt x="14" y="56"/>
                    <a:pt x="14" y="56"/>
                    <a:pt x="14" y="56"/>
                  </a:cubicBezTo>
                  <a:cubicBezTo>
                    <a:pt x="14" y="56"/>
                    <a:pt x="14" y="57"/>
                    <a:pt x="13" y="58"/>
                  </a:cubicBezTo>
                  <a:cubicBezTo>
                    <a:pt x="13" y="58"/>
                    <a:pt x="11" y="59"/>
                    <a:pt x="11" y="59"/>
                  </a:cubicBezTo>
                  <a:cubicBezTo>
                    <a:pt x="10" y="61"/>
                    <a:pt x="9" y="62"/>
                    <a:pt x="10" y="64"/>
                  </a:cubicBezTo>
                  <a:cubicBezTo>
                    <a:pt x="10" y="66"/>
                    <a:pt x="12" y="69"/>
                    <a:pt x="12" y="72"/>
                  </a:cubicBezTo>
                  <a:cubicBezTo>
                    <a:pt x="12" y="73"/>
                    <a:pt x="12" y="76"/>
                    <a:pt x="12" y="77"/>
                  </a:cubicBezTo>
                  <a:cubicBezTo>
                    <a:pt x="11" y="78"/>
                    <a:pt x="10" y="80"/>
                    <a:pt x="10" y="82"/>
                  </a:cubicBezTo>
                  <a:cubicBezTo>
                    <a:pt x="8" y="89"/>
                    <a:pt x="8" y="89"/>
                    <a:pt x="8" y="89"/>
                  </a:cubicBezTo>
                  <a:cubicBezTo>
                    <a:pt x="8" y="89"/>
                    <a:pt x="8" y="89"/>
                    <a:pt x="8" y="89"/>
                  </a:cubicBezTo>
                  <a:cubicBezTo>
                    <a:pt x="11" y="89"/>
                    <a:pt x="14" y="88"/>
                    <a:pt x="17" y="89"/>
                  </a:cubicBezTo>
                  <a:cubicBezTo>
                    <a:pt x="19" y="89"/>
                    <a:pt x="21" y="90"/>
                    <a:pt x="22" y="91"/>
                  </a:cubicBezTo>
                  <a:cubicBezTo>
                    <a:pt x="27" y="95"/>
                    <a:pt x="40" y="92"/>
                    <a:pt x="42" y="96"/>
                  </a:cubicBezTo>
                  <a:cubicBezTo>
                    <a:pt x="44" y="99"/>
                    <a:pt x="46" y="100"/>
                    <a:pt x="49" y="101"/>
                  </a:cubicBezTo>
                  <a:cubicBezTo>
                    <a:pt x="51" y="102"/>
                    <a:pt x="54" y="107"/>
                    <a:pt x="55" y="107"/>
                  </a:cubicBezTo>
                  <a:cubicBezTo>
                    <a:pt x="55" y="107"/>
                    <a:pt x="56" y="107"/>
                    <a:pt x="56" y="107"/>
                  </a:cubicBezTo>
                  <a:cubicBezTo>
                    <a:pt x="57" y="107"/>
                    <a:pt x="58" y="108"/>
                    <a:pt x="59" y="109"/>
                  </a:cubicBezTo>
                  <a:cubicBezTo>
                    <a:pt x="66" y="112"/>
                    <a:pt x="66" y="112"/>
                    <a:pt x="66" y="112"/>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35" name="CLARKE"/>
            <p:cNvSpPr>
              <a:spLocks/>
            </p:cNvSpPr>
            <p:nvPr/>
          </p:nvSpPr>
          <p:spPr bwMode="auto">
            <a:xfrm>
              <a:off x="4233863" y="1879600"/>
              <a:ext cx="296863" cy="228600"/>
            </a:xfrm>
            <a:custGeom>
              <a:avLst/>
              <a:gdLst>
                <a:gd name="T0" fmla="*/ 74 w 125"/>
                <a:gd name="T1" fmla="*/ 0 h 96"/>
                <a:gd name="T2" fmla="*/ 76 w 125"/>
                <a:gd name="T3" fmla="*/ 1 h 96"/>
                <a:gd name="T4" fmla="*/ 84 w 125"/>
                <a:gd name="T5" fmla="*/ 6 h 96"/>
                <a:gd name="T6" fmla="*/ 91 w 125"/>
                <a:gd name="T7" fmla="*/ 10 h 96"/>
                <a:gd name="T8" fmla="*/ 101 w 125"/>
                <a:gd name="T9" fmla="*/ 15 h 96"/>
                <a:gd name="T10" fmla="*/ 112 w 125"/>
                <a:gd name="T11" fmla="*/ 18 h 96"/>
                <a:gd name="T12" fmla="*/ 115 w 125"/>
                <a:gd name="T13" fmla="*/ 21 h 96"/>
                <a:gd name="T14" fmla="*/ 115 w 125"/>
                <a:gd name="T15" fmla="*/ 21 h 96"/>
                <a:gd name="T16" fmla="*/ 114 w 125"/>
                <a:gd name="T17" fmla="*/ 23 h 96"/>
                <a:gd name="T18" fmla="*/ 110 w 125"/>
                <a:gd name="T19" fmla="*/ 29 h 96"/>
                <a:gd name="T20" fmla="*/ 113 w 125"/>
                <a:gd name="T21" fmla="*/ 34 h 96"/>
                <a:gd name="T22" fmla="*/ 107 w 125"/>
                <a:gd name="T23" fmla="*/ 44 h 96"/>
                <a:gd name="T24" fmla="*/ 121 w 125"/>
                <a:gd name="T25" fmla="*/ 63 h 96"/>
                <a:gd name="T26" fmla="*/ 112 w 125"/>
                <a:gd name="T27" fmla="*/ 88 h 96"/>
                <a:gd name="T28" fmla="*/ 109 w 125"/>
                <a:gd name="T29" fmla="*/ 96 h 96"/>
                <a:gd name="T30" fmla="*/ 109 w 125"/>
                <a:gd name="T31" fmla="*/ 96 h 96"/>
                <a:gd name="T32" fmla="*/ 101 w 125"/>
                <a:gd name="T33" fmla="*/ 93 h 96"/>
                <a:gd name="T34" fmla="*/ 86 w 125"/>
                <a:gd name="T35" fmla="*/ 86 h 96"/>
                <a:gd name="T36" fmla="*/ 73 w 125"/>
                <a:gd name="T37" fmla="*/ 79 h 96"/>
                <a:gd name="T38" fmla="*/ 43 w 125"/>
                <a:gd name="T39" fmla="*/ 59 h 96"/>
                <a:gd name="T40" fmla="*/ 33 w 125"/>
                <a:gd name="T41" fmla="*/ 58 h 96"/>
                <a:gd name="T42" fmla="*/ 22 w 125"/>
                <a:gd name="T43" fmla="*/ 55 h 96"/>
                <a:gd name="T44" fmla="*/ 9 w 125"/>
                <a:gd name="T45" fmla="*/ 51 h 96"/>
                <a:gd name="T46" fmla="*/ 1 w 125"/>
                <a:gd name="T47" fmla="*/ 39 h 96"/>
                <a:gd name="T48" fmla="*/ 0 w 125"/>
                <a:gd name="T49" fmla="*/ 37 h 96"/>
                <a:gd name="T50" fmla="*/ 0 w 125"/>
                <a:gd name="T51" fmla="*/ 37 h 96"/>
                <a:gd name="T52" fmla="*/ 3 w 125"/>
                <a:gd name="T53" fmla="*/ 35 h 96"/>
                <a:gd name="T54" fmla="*/ 4 w 125"/>
                <a:gd name="T55" fmla="*/ 35 h 96"/>
                <a:gd name="T56" fmla="*/ 10 w 125"/>
                <a:gd name="T57" fmla="*/ 31 h 96"/>
                <a:gd name="T58" fmla="*/ 14 w 125"/>
                <a:gd name="T59" fmla="*/ 25 h 96"/>
                <a:gd name="T60" fmla="*/ 21 w 125"/>
                <a:gd name="T61" fmla="*/ 25 h 96"/>
                <a:gd name="T62" fmla="*/ 32 w 125"/>
                <a:gd name="T63" fmla="*/ 21 h 96"/>
                <a:gd name="T64" fmla="*/ 41 w 125"/>
                <a:gd name="T65" fmla="*/ 17 h 96"/>
                <a:gd name="T66" fmla="*/ 51 w 125"/>
                <a:gd name="T67" fmla="*/ 12 h 96"/>
                <a:gd name="T68" fmla="*/ 74 w 125"/>
                <a:gd name="T6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96">
                  <a:moveTo>
                    <a:pt x="74" y="0"/>
                  </a:moveTo>
                  <a:cubicBezTo>
                    <a:pt x="76" y="1"/>
                    <a:pt x="76" y="1"/>
                    <a:pt x="76" y="1"/>
                  </a:cubicBezTo>
                  <a:cubicBezTo>
                    <a:pt x="77" y="3"/>
                    <a:pt x="82" y="5"/>
                    <a:pt x="84" y="6"/>
                  </a:cubicBezTo>
                  <a:cubicBezTo>
                    <a:pt x="86" y="7"/>
                    <a:pt x="89" y="8"/>
                    <a:pt x="91" y="10"/>
                  </a:cubicBezTo>
                  <a:cubicBezTo>
                    <a:pt x="94" y="12"/>
                    <a:pt x="97" y="14"/>
                    <a:pt x="101" y="15"/>
                  </a:cubicBezTo>
                  <a:cubicBezTo>
                    <a:pt x="105" y="16"/>
                    <a:pt x="108" y="17"/>
                    <a:pt x="112" y="18"/>
                  </a:cubicBezTo>
                  <a:cubicBezTo>
                    <a:pt x="115" y="21"/>
                    <a:pt x="115" y="21"/>
                    <a:pt x="115" y="21"/>
                  </a:cubicBezTo>
                  <a:cubicBezTo>
                    <a:pt x="115" y="21"/>
                    <a:pt x="115" y="21"/>
                    <a:pt x="115" y="21"/>
                  </a:cubicBezTo>
                  <a:cubicBezTo>
                    <a:pt x="114" y="22"/>
                    <a:pt x="114" y="22"/>
                    <a:pt x="114" y="23"/>
                  </a:cubicBezTo>
                  <a:cubicBezTo>
                    <a:pt x="112" y="23"/>
                    <a:pt x="110" y="27"/>
                    <a:pt x="110" y="29"/>
                  </a:cubicBezTo>
                  <a:cubicBezTo>
                    <a:pt x="110" y="30"/>
                    <a:pt x="113" y="32"/>
                    <a:pt x="113" y="34"/>
                  </a:cubicBezTo>
                  <a:cubicBezTo>
                    <a:pt x="115" y="38"/>
                    <a:pt x="109" y="40"/>
                    <a:pt x="107" y="44"/>
                  </a:cubicBezTo>
                  <a:cubicBezTo>
                    <a:pt x="106" y="49"/>
                    <a:pt x="118" y="58"/>
                    <a:pt x="121" y="63"/>
                  </a:cubicBezTo>
                  <a:cubicBezTo>
                    <a:pt x="125" y="71"/>
                    <a:pt x="116" y="81"/>
                    <a:pt x="112" y="88"/>
                  </a:cubicBezTo>
                  <a:cubicBezTo>
                    <a:pt x="109" y="96"/>
                    <a:pt x="109" y="96"/>
                    <a:pt x="109" y="96"/>
                  </a:cubicBezTo>
                  <a:cubicBezTo>
                    <a:pt x="109" y="96"/>
                    <a:pt x="109" y="96"/>
                    <a:pt x="109" y="96"/>
                  </a:cubicBezTo>
                  <a:cubicBezTo>
                    <a:pt x="101" y="93"/>
                    <a:pt x="101" y="93"/>
                    <a:pt x="101" y="93"/>
                  </a:cubicBezTo>
                  <a:cubicBezTo>
                    <a:pt x="96" y="92"/>
                    <a:pt x="88" y="90"/>
                    <a:pt x="86" y="86"/>
                  </a:cubicBezTo>
                  <a:cubicBezTo>
                    <a:pt x="82" y="79"/>
                    <a:pt x="79" y="82"/>
                    <a:pt x="73" y="79"/>
                  </a:cubicBezTo>
                  <a:cubicBezTo>
                    <a:pt x="63" y="74"/>
                    <a:pt x="57" y="59"/>
                    <a:pt x="43" y="59"/>
                  </a:cubicBezTo>
                  <a:cubicBezTo>
                    <a:pt x="41" y="59"/>
                    <a:pt x="36" y="60"/>
                    <a:pt x="33" y="58"/>
                  </a:cubicBezTo>
                  <a:cubicBezTo>
                    <a:pt x="30" y="55"/>
                    <a:pt x="26" y="55"/>
                    <a:pt x="22" y="55"/>
                  </a:cubicBezTo>
                  <a:cubicBezTo>
                    <a:pt x="17" y="55"/>
                    <a:pt x="12" y="54"/>
                    <a:pt x="9" y="51"/>
                  </a:cubicBezTo>
                  <a:cubicBezTo>
                    <a:pt x="8" y="49"/>
                    <a:pt x="2" y="41"/>
                    <a:pt x="1" y="39"/>
                  </a:cubicBezTo>
                  <a:cubicBezTo>
                    <a:pt x="1" y="39"/>
                    <a:pt x="0" y="38"/>
                    <a:pt x="0" y="37"/>
                  </a:cubicBezTo>
                  <a:cubicBezTo>
                    <a:pt x="0" y="37"/>
                    <a:pt x="0" y="37"/>
                    <a:pt x="0" y="37"/>
                  </a:cubicBezTo>
                  <a:cubicBezTo>
                    <a:pt x="1" y="37"/>
                    <a:pt x="2" y="36"/>
                    <a:pt x="3" y="35"/>
                  </a:cubicBezTo>
                  <a:cubicBezTo>
                    <a:pt x="3" y="35"/>
                    <a:pt x="4" y="35"/>
                    <a:pt x="4" y="35"/>
                  </a:cubicBezTo>
                  <a:cubicBezTo>
                    <a:pt x="6" y="33"/>
                    <a:pt x="9" y="32"/>
                    <a:pt x="10" y="31"/>
                  </a:cubicBezTo>
                  <a:cubicBezTo>
                    <a:pt x="12" y="29"/>
                    <a:pt x="12" y="27"/>
                    <a:pt x="14" y="25"/>
                  </a:cubicBezTo>
                  <a:cubicBezTo>
                    <a:pt x="16" y="25"/>
                    <a:pt x="19" y="25"/>
                    <a:pt x="21" y="25"/>
                  </a:cubicBezTo>
                  <a:cubicBezTo>
                    <a:pt x="25" y="24"/>
                    <a:pt x="29" y="21"/>
                    <a:pt x="32" y="21"/>
                  </a:cubicBezTo>
                  <a:cubicBezTo>
                    <a:pt x="34" y="20"/>
                    <a:pt x="38" y="18"/>
                    <a:pt x="41" y="17"/>
                  </a:cubicBezTo>
                  <a:cubicBezTo>
                    <a:pt x="44" y="15"/>
                    <a:pt x="47" y="14"/>
                    <a:pt x="51" y="12"/>
                  </a:cubicBezTo>
                  <a:cubicBezTo>
                    <a:pt x="74" y="0"/>
                    <a:pt x="74" y="0"/>
                    <a:pt x="74"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36" name="COFFEE"/>
            <p:cNvSpPr>
              <a:spLocks/>
            </p:cNvSpPr>
            <p:nvPr/>
          </p:nvSpPr>
          <p:spPr bwMode="auto">
            <a:xfrm>
              <a:off x="4611688" y="4508500"/>
              <a:ext cx="550863" cy="511175"/>
            </a:xfrm>
            <a:custGeom>
              <a:avLst/>
              <a:gdLst>
                <a:gd name="T0" fmla="*/ 130 w 231"/>
                <a:gd name="T1" fmla="*/ 0 h 215"/>
                <a:gd name="T2" fmla="*/ 130 w 231"/>
                <a:gd name="T3" fmla="*/ 65 h 215"/>
                <a:gd name="T4" fmla="*/ 218 w 231"/>
                <a:gd name="T5" fmla="*/ 65 h 215"/>
                <a:gd name="T6" fmla="*/ 218 w 231"/>
                <a:gd name="T7" fmla="*/ 65 h 215"/>
                <a:gd name="T8" fmla="*/ 218 w 231"/>
                <a:gd name="T9" fmla="*/ 119 h 215"/>
                <a:gd name="T10" fmla="*/ 231 w 231"/>
                <a:gd name="T11" fmla="*/ 119 h 215"/>
                <a:gd name="T12" fmla="*/ 231 w 231"/>
                <a:gd name="T13" fmla="*/ 164 h 215"/>
                <a:gd name="T14" fmla="*/ 231 w 231"/>
                <a:gd name="T15" fmla="*/ 164 h 215"/>
                <a:gd name="T16" fmla="*/ 218 w 231"/>
                <a:gd name="T17" fmla="*/ 164 h 215"/>
                <a:gd name="T18" fmla="*/ 218 w 231"/>
                <a:gd name="T19" fmla="*/ 215 h 215"/>
                <a:gd name="T20" fmla="*/ 217 w 231"/>
                <a:gd name="T21" fmla="*/ 215 h 215"/>
                <a:gd name="T22" fmla="*/ 140 w 231"/>
                <a:gd name="T23" fmla="*/ 215 h 215"/>
                <a:gd name="T24" fmla="*/ 130 w 231"/>
                <a:gd name="T25" fmla="*/ 197 h 215"/>
                <a:gd name="T26" fmla="*/ 81 w 231"/>
                <a:gd name="T27" fmla="*/ 197 h 215"/>
                <a:gd name="T28" fmla="*/ 81 w 231"/>
                <a:gd name="T29" fmla="*/ 187 h 215"/>
                <a:gd name="T30" fmla="*/ 6 w 231"/>
                <a:gd name="T31" fmla="*/ 187 h 215"/>
                <a:gd name="T32" fmla="*/ 6 w 231"/>
                <a:gd name="T33" fmla="*/ 187 h 215"/>
                <a:gd name="T34" fmla="*/ 5 w 231"/>
                <a:gd name="T35" fmla="*/ 183 h 215"/>
                <a:gd name="T36" fmla="*/ 5 w 231"/>
                <a:gd name="T37" fmla="*/ 176 h 215"/>
                <a:gd name="T38" fmla="*/ 2 w 231"/>
                <a:gd name="T39" fmla="*/ 171 h 215"/>
                <a:gd name="T40" fmla="*/ 0 w 231"/>
                <a:gd name="T41" fmla="*/ 168 h 215"/>
                <a:gd name="T42" fmla="*/ 1 w 231"/>
                <a:gd name="T43" fmla="*/ 166 h 215"/>
                <a:gd name="T44" fmla="*/ 3 w 231"/>
                <a:gd name="T45" fmla="*/ 164 h 215"/>
                <a:gd name="T46" fmla="*/ 5 w 231"/>
                <a:gd name="T47" fmla="*/ 162 h 215"/>
                <a:gd name="T48" fmla="*/ 5 w 231"/>
                <a:gd name="T49" fmla="*/ 162 h 215"/>
                <a:gd name="T50" fmla="*/ 18 w 231"/>
                <a:gd name="T51" fmla="*/ 162 h 215"/>
                <a:gd name="T52" fmla="*/ 26 w 231"/>
                <a:gd name="T53" fmla="*/ 145 h 215"/>
                <a:gd name="T54" fmla="*/ 38 w 231"/>
                <a:gd name="T55" fmla="*/ 120 h 215"/>
                <a:gd name="T56" fmla="*/ 41 w 231"/>
                <a:gd name="T57" fmla="*/ 95 h 215"/>
                <a:gd name="T58" fmla="*/ 53 w 231"/>
                <a:gd name="T59" fmla="*/ 83 h 215"/>
                <a:gd name="T60" fmla="*/ 59 w 231"/>
                <a:gd name="T61" fmla="*/ 78 h 215"/>
                <a:gd name="T62" fmla="*/ 62 w 231"/>
                <a:gd name="T63" fmla="*/ 70 h 215"/>
                <a:gd name="T64" fmla="*/ 64 w 231"/>
                <a:gd name="T65" fmla="*/ 61 h 215"/>
                <a:gd name="T66" fmla="*/ 64 w 231"/>
                <a:gd name="T67" fmla="*/ 61 h 215"/>
                <a:gd name="T68" fmla="*/ 65 w 231"/>
                <a:gd name="T69" fmla="*/ 10 h 215"/>
                <a:gd name="T70" fmla="*/ 65 w 231"/>
                <a:gd name="T71" fmla="*/ 10 h 215"/>
                <a:gd name="T72" fmla="*/ 67 w 231"/>
                <a:gd name="T73" fmla="*/ 8 h 215"/>
                <a:gd name="T74" fmla="*/ 79 w 231"/>
                <a:gd name="T75" fmla="*/ 6 h 215"/>
                <a:gd name="T76" fmla="*/ 90 w 231"/>
                <a:gd name="T77" fmla="*/ 9 h 215"/>
                <a:gd name="T78" fmla="*/ 100 w 231"/>
                <a:gd name="T79" fmla="*/ 8 h 215"/>
                <a:gd name="T80" fmla="*/ 112 w 231"/>
                <a:gd name="T81" fmla="*/ 10 h 215"/>
                <a:gd name="T82" fmla="*/ 124 w 231"/>
                <a:gd name="T83" fmla="*/ 3 h 215"/>
                <a:gd name="T84" fmla="*/ 130 w 231"/>
                <a:gd name="T85"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1" h="215">
                  <a:moveTo>
                    <a:pt x="130" y="0"/>
                  </a:moveTo>
                  <a:cubicBezTo>
                    <a:pt x="130" y="65"/>
                    <a:pt x="130" y="65"/>
                    <a:pt x="130" y="65"/>
                  </a:cubicBezTo>
                  <a:cubicBezTo>
                    <a:pt x="218" y="65"/>
                    <a:pt x="218" y="65"/>
                    <a:pt x="218" y="65"/>
                  </a:cubicBezTo>
                  <a:cubicBezTo>
                    <a:pt x="218" y="65"/>
                    <a:pt x="218" y="65"/>
                    <a:pt x="218" y="65"/>
                  </a:cubicBezTo>
                  <a:cubicBezTo>
                    <a:pt x="218" y="119"/>
                    <a:pt x="218" y="119"/>
                    <a:pt x="218" y="119"/>
                  </a:cubicBezTo>
                  <a:cubicBezTo>
                    <a:pt x="231" y="119"/>
                    <a:pt x="231" y="119"/>
                    <a:pt x="231" y="119"/>
                  </a:cubicBezTo>
                  <a:cubicBezTo>
                    <a:pt x="231" y="164"/>
                    <a:pt x="231" y="164"/>
                    <a:pt x="231" y="164"/>
                  </a:cubicBezTo>
                  <a:cubicBezTo>
                    <a:pt x="231" y="164"/>
                    <a:pt x="231" y="164"/>
                    <a:pt x="231" y="164"/>
                  </a:cubicBezTo>
                  <a:cubicBezTo>
                    <a:pt x="218" y="164"/>
                    <a:pt x="218" y="164"/>
                    <a:pt x="218" y="164"/>
                  </a:cubicBezTo>
                  <a:cubicBezTo>
                    <a:pt x="218" y="215"/>
                    <a:pt x="218" y="215"/>
                    <a:pt x="218" y="215"/>
                  </a:cubicBezTo>
                  <a:cubicBezTo>
                    <a:pt x="217" y="215"/>
                    <a:pt x="217" y="215"/>
                    <a:pt x="217" y="215"/>
                  </a:cubicBezTo>
                  <a:cubicBezTo>
                    <a:pt x="140" y="215"/>
                    <a:pt x="140" y="215"/>
                    <a:pt x="140" y="215"/>
                  </a:cubicBezTo>
                  <a:cubicBezTo>
                    <a:pt x="130" y="197"/>
                    <a:pt x="130" y="197"/>
                    <a:pt x="130" y="197"/>
                  </a:cubicBezTo>
                  <a:cubicBezTo>
                    <a:pt x="81" y="197"/>
                    <a:pt x="81" y="197"/>
                    <a:pt x="81" y="197"/>
                  </a:cubicBezTo>
                  <a:cubicBezTo>
                    <a:pt x="81" y="187"/>
                    <a:pt x="81" y="187"/>
                    <a:pt x="81" y="187"/>
                  </a:cubicBezTo>
                  <a:cubicBezTo>
                    <a:pt x="6" y="187"/>
                    <a:pt x="6" y="187"/>
                    <a:pt x="6" y="187"/>
                  </a:cubicBezTo>
                  <a:cubicBezTo>
                    <a:pt x="6" y="187"/>
                    <a:pt x="6" y="187"/>
                    <a:pt x="6" y="187"/>
                  </a:cubicBezTo>
                  <a:cubicBezTo>
                    <a:pt x="5" y="183"/>
                    <a:pt x="5" y="183"/>
                    <a:pt x="5" y="183"/>
                  </a:cubicBezTo>
                  <a:cubicBezTo>
                    <a:pt x="5" y="180"/>
                    <a:pt x="5" y="178"/>
                    <a:pt x="5" y="176"/>
                  </a:cubicBezTo>
                  <a:cubicBezTo>
                    <a:pt x="5" y="174"/>
                    <a:pt x="4" y="172"/>
                    <a:pt x="2" y="171"/>
                  </a:cubicBezTo>
                  <a:cubicBezTo>
                    <a:pt x="2" y="170"/>
                    <a:pt x="1" y="169"/>
                    <a:pt x="0" y="168"/>
                  </a:cubicBezTo>
                  <a:cubicBezTo>
                    <a:pt x="0" y="167"/>
                    <a:pt x="0" y="167"/>
                    <a:pt x="1" y="166"/>
                  </a:cubicBezTo>
                  <a:cubicBezTo>
                    <a:pt x="2" y="165"/>
                    <a:pt x="2" y="165"/>
                    <a:pt x="3" y="164"/>
                  </a:cubicBezTo>
                  <a:cubicBezTo>
                    <a:pt x="4" y="163"/>
                    <a:pt x="5" y="163"/>
                    <a:pt x="5" y="162"/>
                  </a:cubicBezTo>
                  <a:cubicBezTo>
                    <a:pt x="5" y="162"/>
                    <a:pt x="5" y="162"/>
                    <a:pt x="5" y="162"/>
                  </a:cubicBezTo>
                  <a:cubicBezTo>
                    <a:pt x="18" y="162"/>
                    <a:pt x="18" y="162"/>
                    <a:pt x="18" y="162"/>
                  </a:cubicBezTo>
                  <a:cubicBezTo>
                    <a:pt x="21" y="157"/>
                    <a:pt x="23" y="151"/>
                    <a:pt x="26" y="145"/>
                  </a:cubicBezTo>
                  <a:cubicBezTo>
                    <a:pt x="29" y="137"/>
                    <a:pt x="36" y="129"/>
                    <a:pt x="38" y="120"/>
                  </a:cubicBezTo>
                  <a:cubicBezTo>
                    <a:pt x="39" y="117"/>
                    <a:pt x="39" y="96"/>
                    <a:pt x="41" y="95"/>
                  </a:cubicBezTo>
                  <a:cubicBezTo>
                    <a:pt x="41" y="92"/>
                    <a:pt x="51" y="85"/>
                    <a:pt x="53" y="83"/>
                  </a:cubicBezTo>
                  <a:cubicBezTo>
                    <a:pt x="56" y="81"/>
                    <a:pt x="58" y="80"/>
                    <a:pt x="59" y="78"/>
                  </a:cubicBezTo>
                  <a:cubicBezTo>
                    <a:pt x="60" y="75"/>
                    <a:pt x="60" y="72"/>
                    <a:pt x="62" y="70"/>
                  </a:cubicBezTo>
                  <a:cubicBezTo>
                    <a:pt x="64" y="61"/>
                    <a:pt x="64" y="61"/>
                    <a:pt x="64" y="61"/>
                  </a:cubicBezTo>
                  <a:cubicBezTo>
                    <a:pt x="64" y="61"/>
                    <a:pt x="64" y="61"/>
                    <a:pt x="64" y="61"/>
                  </a:cubicBezTo>
                  <a:cubicBezTo>
                    <a:pt x="65" y="10"/>
                    <a:pt x="65" y="10"/>
                    <a:pt x="65" y="10"/>
                  </a:cubicBezTo>
                  <a:cubicBezTo>
                    <a:pt x="65" y="10"/>
                    <a:pt x="65" y="10"/>
                    <a:pt x="65" y="10"/>
                  </a:cubicBezTo>
                  <a:cubicBezTo>
                    <a:pt x="66" y="9"/>
                    <a:pt x="66" y="9"/>
                    <a:pt x="67" y="8"/>
                  </a:cubicBezTo>
                  <a:cubicBezTo>
                    <a:pt x="71" y="8"/>
                    <a:pt x="75" y="2"/>
                    <a:pt x="79" y="6"/>
                  </a:cubicBezTo>
                  <a:cubicBezTo>
                    <a:pt x="83" y="9"/>
                    <a:pt x="85" y="9"/>
                    <a:pt x="90" y="9"/>
                  </a:cubicBezTo>
                  <a:cubicBezTo>
                    <a:pt x="93" y="8"/>
                    <a:pt x="96" y="8"/>
                    <a:pt x="100" y="8"/>
                  </a:cubicBezTo>
                  <a:cubicBezTo>
                    <a:pt x="104" y="8"/>
                    <a:pt x="107" y="11"/>
                    <a:pt x="112" y="10"/>
                  </a:cubicBezTo>
                  <a:cubicBezTo>
                    <a:pt x="117" y="10"/>
                    <a:pt x="121" y="7"/>
                    <a:pt x="124" y="3"/>
                  </a:cubicBezTo>
                  <a:cubicBezTo>
                    <a:pt x="130" y="0"/>
                    <a:pt x="130" y="0"/>
                    <a:pt x="130" y="0"/>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37" name="CHATHAM"/>
            <p:cNvSpPr>
              <a:spLocks/>
            </p:cNvSpPr>
            <p:nvPr/>
          </p:nvSpPr>
          <p:spPr bwMode="auto">
            <a:xfrm>
              <a:off x="6348413" y="3998913"/>
              <a:ext cx="532863" cy="468959"/>
            </a:xfrm>
            <a:custGeom>
              <a:avLst/>
              <a:gdLst>
                <a:gd name="T0" fmla="*/ 80 w 231"/>
                <a:gd name="T1" fmla="*/ 162 h 199"/>
                <a:gd name="T2" fmla="*/ 39 w 231"/>
                <a:gd name="T3" fmla="*/ 126 h 199"/>
                <a:gd name="T4" fmla="*/ 17 w 231"/>
                <a:gd name="T5" fmla="*/ 96 h 199"/>
                <a:gd name="T6" fmla="*/ 0 w 231"/>
                <a:gd name="T7" fmla="*/ 69 h 199"/>
                <a:gd name="T8" fmla="*/ 82 w 231"/>
                <a:gd name="T9" fmla="*/ 0 h 199"/>
                <a:gd name="T10" fmla="*/ 99 w 231"/>
                <a:gd name="T11" fmla="*/ 5 h 199"/>
                <a:gd name="T12" fmla="*/ 114 w 231"/>
                <a:gd name="T13" fmla="*/ 29 h 199"/>
                <a:gd name="T14" fmla="*/ 117 w 231"/>
                <a:gd name="T15" fmla="*/ 52 h 199"/>
                <a:gd name="T16" fmla="*/ 125 w 231"/>
                <a:gd name="T17" fmla="*/ 78 h 199"/>
                <a:gd name="T18" fmla="*/ 156 w 231"/>
                <a:gd name="T19" fmla="*/ 79 h 199"/>
                <a:gd name="T20" fmla="*/ 175 w 231"/>
                <a:gd name="T21" fmla="*/ 92 h 199"/>
                <a:gd name="T22" fmla="*/ 181 w 231"/>
                <a:gd name="T23" fmla="*/ 96 h 199"/>
                <a:gd name="T24" fmla="*/ 193 w 231"/>
                <a:gd name="T25" fmla="*/ 99 h 199"/>
                <a:gd name="T26" fmla="*/ 199 w 231"/>
                <a:gd name="T27" fmla="*/ 102 h 199"/>
                <a:gd name="T28" fmla="*/ 206 w 231"/>
                <a:gd name="T29" fmla="*/ 105 h 199"/>
                <a:gd name="T30" fmla="*/ 209 w 231"/>
                <a:gd name="T31" fmla="*/ 114 h 199"/>
                <a:gd name="T32" fmla="*/ 228 w 231"/>
                <a:gd name="T33" fmla="*/ 113 h 199"/>
                <a:gd name="T34" fmla="*/ 224 w 231"/>
                <a:gd name="T35" fmla="*/ 131 h 199"/>
                <a:gd name="T36" fmla="*/ 203 w 231"/>
                <a:gd name="T37" fmla="*/ 152 h 199"/>
                <a:gd name="T38" fmla="*/ 194 w 231"/>
                <a:gd name="T39" fmla="*/ 153 h 199"/>
                <a:gd name="T40" fmla="*/ 192 w 231"/>
                <a:gd name="T41" fmla="*/ 145 h 199"/>
                <a:gd name="T42" fmla="*/ 187 w 231"/>
                <a:gd name="T43" fmla="*/ 146 h 199"/>
                <a:gd name="T44" fmla="*/ 163 w 231"/>
                <a:gd name="T45" fmla="*/ 145 h 199"/>
                <a:gd name="T46" fmla="*/ 162 w 231"/>
                <a:gd name="T47" fmla="*/ 145 h 199"/>
                <a:gd name="T48" fmla="*/ 170 w 231"/>
                <a:gd name="T49" fmla="*/ 160 h 199"/>
                <a:gd name="T50" fmla="*/ 190 w 231"/>
                <a:gd name="T51" fmla="*/ 175 h 199"/>
                <a:gd name="T52" fmla="*/ 165 w 231"/>
                <a:gd name="T53" fmla="*/ 197 h 199"/>
                <a:gd name="T54" fmla="*/ 148 w 231"/>
                <a:gd name="T55" fmla="*/ 187 h 199"/>
                <a:gd name="T56" fmla="*/ 124 w 231"/>
                <a:gd name="T57" fmla="*/ 169 h 199"/>
                <a:gd name="T58" fmla="*/ 109 w 231"/>
                <a:gd name="T59" fmla="*/ 168 h 199"/>
                <a:gd name="T60" fmla="*/ 112 w 231"/>
                <a:gd name="T61" fmla="*/ 182 h 199"/>
                <a:gd name="T62" fmla="*/ 112 w 231"/>
                <a:gd name="T63" fmla="*/ 195 h 199"/>
                <a:gd name="connsiteX0" fmla="*/ 4156 w 10000"/>
                <a:gd name="connsiteY0" fmla="*/ 8894 h 9913"/>
                <a:gd name="connsiteX1" fmla="*/ 3463 w 10000"/>
                <a:gd name="connsiteY1" fmla="*/ 8141 h 9913"/>
                <a:gd name="connsiteX2" fmla="*/ 2121 w 10000"/>
                <a:gd name="connsiteY2" fmla="*/ 7085 h 9913"/>
                <a:gd name="connsiteX3" fmla="*/ 1688 w 10000"/>
                <a:gd name="connsiteY3" fmla="*/ 6332 h 9913"/>
                <a:gd name="connsiteX4" fmla="*/ 1299 w 10000"/>
                <a:gd name="connsiteY4" fmla="*/ 5427 h 9913"/>
                <a:gd name="connsiteX5" fmla="*/ 736 w 10000"/>
                <a:gd name="connsiteY5" fmla="*/ 4824 h 9913"/>
                <a:gd name="connsiteX6" fmla="*/ 260 w 10000"/>
                <a:gd name="connsiteY6" fmla="*/ 4020 h 9913"/>
                <a:gd name="connsiteX7" fmla="*/ 0 w 10000"/>
                <a:gd name="connsiteY7" fmla="*/ 3467 h 9913"/>
                <a:gd name="connsiteX8" fmla="*/ 0 w 10000"/>
                <a:gd name="connsiteY8" fmla="*/ 3467 h 9913"/>
                <a:gd name="connsiteX9" fmla="*/ 3550 w 10000"/>
                <a:gd name="connsiteY9" fmla="*/ 0 h 9913"/>
                <a:gd name="connsiteX10" fmla="*/ 4286 w 10000"/>
                <a:gd name="connsiteY10" fmla="*/ 251 h 9913"/>
                <a:gd name="connsiteX11" fmla="*/ 4286 w 10000"/>
                <a:gd name="connsiteY11" fmla="*/ 251 h 9913"/>
                <a:gd name="connsiteX12" fmla="*/ 4199 w 10000"/>
                <a:gd name="connsiteY12" fmla="*/ 503 h 9913"/>
                <a:gd name="connsiteX13" fmla="*/ 4935 w 10000"/>
                <a:gd name="connsiteY13" fmla="*/ 1457 h 9913"/>
                <a:gd name="connsiteX14" fmla="*/ 4848 w 10000"/>
                <a:gd name="connsiteY14" fmla="*/ 2111 h 9913"/>
                <a:gd name="connsiteX15" fmla="*/ 5065 w 10000"/>
                <a:gd name="connsiteY15" fmla="*/ 2613 h 9913"/>
                <a:gd name="connsiteX16" fmla="*/ 5022 w 10000"/>
                <a:gd name="connsiteY16" fmla="*/ 3518 h 9913"/>
                <a:gd name="connsiteX17" fmla="*/ 5411 w 10000"/>
                <a:gd name="connsiteY17" fmla="*/ 3920 h 9913"/>
                <a:gd name="connsiteX18" fmla="*/ 5844 w 10000"/>
                <a:gd name="connsiteY18" fmla="*/ 4221 h 9913"/>
                <a:gd name="connsiteX19" fmla="*/ 6753 w 10000"/>
                <a:gd name="connsiteY19" fmla="*/ 3970 h 9913"/>
                <a:gd name="connsiteX20" fmla="*/ 7576 w 10000"/>
                <a:gd name="connsiteY20" fmla="*/ 4523 h 9913"/>
                <a:gd name="connsiteX21" fmla="*/ 7576 w 10000"/>
                <a:gd name="connsiteY21" fmla="*/ 4623 h 9913"/>
                <a:gd name="connsiteX22" fmla="*/ 7706 w 10000"/>
                <a:gd name="connsiteY22" fmla="*/ 4724 h 9913"/>
                <a:gd name="connsiteX23" fmla="*/ 7835 w 10000"/>
                <a:gd name="connsiteY23" fmla="*/ 4824 h 9913"/>
                <a:gd name="connsiteX24" fmla="*/ 8009 w 10000"/>
                <a:gd name="connsiteY24" fmla="*/ 4975 h 9913"/>
                <a:gd name="connsiteX25" fmla="*/ 8355 w 10000"/>
                <a:gd name="connsiteY25" fmla="*/ 4975 h 9913"/>
                <a:gd name="connsiteX26" fmla="*/ 8615 w 10000"/>
                <a:gd name="connsiteY26" fmla="*/ 5126 h 9913"/>
                <a:gd name="connsiteX27" fmla="*/ 8918 w 10000"/>
                <a:gd name="connsiteY27" fmla="*/ 5226 h 9913"/>
                <a:gd name="connsiteX28" fmla="*/ 8918 w 10000"/>
                <a:gd name="connsiteY28" fmla="*/ 5276 h 9913"/>
                <a:gd name="connsiteX29" fmla="*/ 9048 w 10000"/>
                <a:gd name="connsiteY29" fmla="*/ 5729 h 9913"/>
                <a:gd name="connsiteX30" fmla="*/ 9048 w 10000"/>
                <a:gd name="connsiteY30" fmla="*/ 5729 h 9913"/>
                <a:gd name="connsiteX31" fmla="*/ 9524 w 10000"/>
                <a:gd name="connsiteY31" fmla="*/ 5829 h 9913"/>
                <a:gd name="connsiteX32" fmla="*/ 9870 w 10000"/>
                <a:gd name="connsiteY32" fmla="*/ 5678 h 9913"/>
                <a:gd name="connsiteX33" fmla="*/ 10000 w 10000"/>
                <a:gd name="connsiteY33" fmla="*/ 6281 h 9913"/>
                <a:gd name="connsiteX34" fmla="*/ 9697 w 10000"/>
                <a:gd name="connsiteY34" fmla="*/ 6583 h 9913"/>
                <a:gd name="connsiteX35" fmla="*/ 9567 w 10000"/>
                <a:gd name="connsiteY35" fmla="*/ 7085 h 9913"/>
                <a:gd name="connsiteX36" fmla="*/ 8788 w 10000"/>
                <a:gd name="connsiteY36" fmla="*/ 7638 h 9913"/>
                <a:gd name="connsiteX37" fmla="*/ 8571 w 10000"/>
                <a:gd name="connsiteY37" fmla="*/ 7688 h 9913"/>
                <a:gd name="connsiteX38" fmla="*/ 8398 w 10000"/>
                <a:gd name="connsiteY38" fmla="*/ 7688 h 9913"/>
                <a:gd name="connsiteX39" fmla="*/ 8355 w 10000"/>
                <a:gd name="connsiteY39" fmla="*/ 7286 h 9913"/>
                <a:gd name="connsiteX40" fmla="*/ 8312 w 10000"/>
                <a:gd name="connsiteY40" fmla="*/ 7286 h 9913"/>
                <a:gd name="connsiteX41" fmla="*/ 8139 w 10000"/>
                <a:gd name="connsiteY41" fmla="*/ 7286 h 9913"/>
                <a:gd name="connsiteX42" fmla="*/ 8095 w 10000"/>
                <a:gd name="connsiteY42" fmla="*/ 7337 h 9913"/>
                <a:gd name="connsiteX43" fmla="*/ 7143 w 10000"/>
                <a:gd name="connsiteY43" fmla="*/ 7387 h 9913"/>
                <a:gd name="connsiteX44" fmla="*/ 7056 w 10000"/>
                <a:gd name="connsiteY44" fmla="*/ 7286 h 9913"/>
                <a:gd name="connsiteX45" fmla="*/ 7013 w 10000"/>
                <a:gd name="connsiteY45" fmla="*/ 7286 h 9913"/>
                <a:gd name="connsiteX46" fmla="*/ 7013 w 10000"/>
                <a:gd name="connsiteY46" fmla="*/ 7286 h 9913"/>
                <a:gd name="connsiteX47" fmla="*/ 6970 w 10000"/>
                <a:gd name="connsiteY47" fmla="*/ 7286 h 9913"/>
                <a:gd name="connsiteX48" fmla="*/ 7359 w 10000"/>
                <a:gd name="connsiteY48" fmla="*/ 8040 h 9913"/>
                <a:gd name="connsiteX49" fmla="*/ 7965 w 10000"/>
                <a:gd name="connsiteY49" fmla="*/ 8543 h 9913"/>
                <a:gd name="connsiteX50" fmla="*/ 8225 w 10000"/>
                <a:gd name="connsiteY50" fmla="*/ 8794 h 9913"/>
                <a:gd name="connsiteX51" fmla="*/ 7532 w 10000"/>
                <a:gd name="connsiteY51" fmla="*/ 9497 h 9913"/>
                <a:gd name="connsiteX52" fmla="*/ 7143 w 10000"/>
                <a:gd name="connsiteY52" fmla="*/ 9899 h 9913"/>
                <a:gd name="connsiteX53" fmla="*/ 6883 w 10000"/>
                <a:gd name="connsiteY53" fmla="*/ 9548 h 9913"/>
                <a:gd name="connsiteX54" fmla="*/ 6407 w 10000"/>
                <a:gd name="connsiteY54" fmla="*/ 9397 h 9913"/>
                <a:gd name="connsiteX55" fmla="*/ 5671 w 10000"/>
                <a:gd name="connsiteY55" fmla="*/ 9095 h 9913"/>
                <a:gd name="connsiteX56" fmla="*/ 5368 w 10000"/>
                <a:gd name="connsiteY56" fmla="*/ 8492 h 9913"/>
                <a:gd name="connsiteX57" fmla="*/ 4978 w 10000"/>
                <a:gd name="connsiteY57" fmla="*/ 8995 h 9913"/>
                <a:gd name="connsiteX58" fmla="*/ 4719 w 10000"/>
                <a:gd name="connsiteY58" fmla="*/ 8442 h 9913"/>
                <a:gd name="connsiteX59" fmla="*/ 4372 w 10000"/>
                <a:gd name="connsiteY59" fmla="*/ 8141 h 9913"/>
                <a:gd name="connsiteX60" fmla="*/ 4848 w 10000"/>
                <a:gd name="connsiteY60" fmla="*/ 9146 h 9913"/>
                <a:gd name="connsiteX61" fmla="*/ 5584 w 10000"/>
                <a:gd name="connsiteY61" fmla="*/ 9648 h 9913"/>
                <a:gd name="connsiteX62" fmla="*/ 4848 w 10000"/>
                <a:gd name="connsiteY62" fmla="*/ 9799 h 9913"/>
                <a:gd name="connsiteX63" fmla="*/ 4156 w 10000"/>
                <a:gd name="connsiteY63" fmla="*/ 8894 h 9913"/>
                <a:gd name="connsiteX0" fmla="*/ 4156 w 9873"/>
                <a:gd name="connsiteY0" fmla="*/ 8972 h 10000"/>
                <a:gd name="connsiteX1" fmla="*/ 3463 w 9873"/>
                <a:gd name="connsiteY1" fmla="*/ 8212 h 10000"/>
                <a:gd name="connsiteX2" fmla="*/ 2121 w 9873"/>
                <a:gd name="connsiteY2" fmla="*/ 7147 h 10000"/>
                <a:gd name="connsiteX3" fmla="*/ 1688 w 9873"/>
                <a:gd name="connsiteY3" fmla="*/ 6388 h 10000"/>
                <a:gd name="connsiteX4" fmla="*/ 1299 w 9873"/>
                <a:gd name="connsiteY4" fmla="*/ 5475 h 10000"/>
                <a:gd name="connsiteX5" fmla="*/ 736 w 9873"/>
                <a:gd name="connsiteY5" fmla="*/ 4866 h 10000"/>
                <a:gd name="connsiteX6" fmla="*/ 260 w 9873"/>
                <a:gd name="connsiteY6" fmla="*/ 4055 h 10000"/>
                <a:gd name="connsiteX7" fmla="*/ 0 w 9873"/>
                <a:gd name="connsiteY7" fmla="*/ 3497 h 10000"/>
                <a:gd name="connsiteX8" fmla="*/ 0 w 9873"/>
                <a:gd name="connsiteY8" fmla="*/ 3497 h 10000"/>
                <a:gd name="connsiteX9" fmla="*/ 3550 w 9873"/>
                <a:gd name="connsiteY9" fmla="*/ 0 h 10000"/>
                <a:gd name="connsiteX10" fmla="*/ 4286 w 9873"/>
                <a:gd name="connsiteY10" fmla="*/ 253 h 10000"/>
                <a:gd name="connsiteX11" fmla="*/ 4286 w 9873"/>
                <a:gd name="connsiteY11" fmla="*/ 253 h 10000"/>
                <a:gd name="connsiteX12" fmla="*/ 4199 w 9873"/>
                <a:gd name="connsiteY12" fmla="*/ 507 h 10000"/>
                <a:gd name="connsiteX13" fmla="*/ 4935 w 9873"/>
                <a:gd name="connsiteY13" fmla="*/ 1470 h 10000"/>
                <a:gd name="connsiteX14" fmla="*/ 4848 w 9873"/>
                <a:gd name="connsiteY14" fmla="*/ 2130 h 10000"/>
                <a:gd name="connsiteX15" fmla="*/ 5065 w 9873"/>
                <a:gd name="connsiteY15" fmla="*/ 2636 h 10000"/>
                <a:gd name="connsiteX16" fmla="*/ 5022 w 9873"/>
                <a:gd name="connsiteY16" fmla="*/ 3549 h 10000"/>
                <a:gd name="connsiteX17" fmla="*/ 5411 w 9873"/>
                <a:gd name="connsiteY17" fmla="*/ 3954 h 10000"/>
                <a:gd name="connsiteX18" fmla="*/ 5844 w 9873"/>
                <a:gd name="connsiteY18" fmla="*/ 4258 h 10000"/>
                <a:gd name="connsiteX19" fmla="*/ 6753 w 9873"/>
                <a:gd name="connsiteY19" fmla="*/ 4005 h 10000"/>
                <a:gd name="connsiteX20" fmla="*/ 7576 w 9873"/>
                <a:gd name="connsiteY20" fmla="*/ 4563 h 10000"/>
                <a:gd name="connsiteX21" fmla="*/ 7576 w 9873"/>
                <a:gd name="connsiteY21" fmla="*/ 4664 h 10000"/>
                <a:gd name="connsiteX22" fmla="*/ 7706 w 9873"/>
                <a:gd name="connsiteY22" fmla="*/ 4765 h 10000"/>
                <a:gd name="connsiteX23" fmla="*/ 7835 w 9873"/>
                <a:gd name="connsiteY23" fmla="*/ 4866 h 10000"/>
                <a:gd name="connsiteX24" fmla="*/ 8009 w 9873"/>
                <a:gd name="connsiteY24" fmla="*/ 5019 h 10000"/>
                <a:gd name="connsiteX25" fmla="*/ 8355 w 9873"/>
                <a:gd name="connsiteY25" fmla="*/ 5019 h 10000"/>
                <a:gd name="connsiteX26" fmla="*/ 8615 w 9873"/>
                <a:gd name="connsiteY26" fmla="*/ 5171 h 10000"/>
                <a:gd name="connsiteX27" fmla="*/ 8918 w 9873"/>
                <a:gd name="connsiteY27" fmla="*/ 5272 h 10000"/>
                <a:gd name="connsiteX28" fmla="*/ 8918 w 9873"/>
                <a:gd name="connsiteY28" fmla="*/ 5322 h 10000"/>
                <a:gd name="connsiteX29" fmla="*/ 9048 w 9873"/>
                <a:gd name="connsiteY29" fmla="*/ 5779 h 10000"/>
                <a:gd name="connsiteX30" fmla="*/ 9048 w 9873"/>
                <a:gd name="connsiteY30" fmla="*/ 5779 h 10000"/>
                <a:gd name="connsiteX31" fmla="*/ 9524 w 9873"/>
                <a:gd name="connsiteY31" fmla="*/ 5880 h 10000"/>
                <a:gd name="connsiteX32" fmla="*/ 9870 w 9873"/>
                <a:gd name="connsiteY32" fmla="*/ 5728 h 10000"/>
                <a:gd name="connsiteX33" fmla="*/ 9697 w 9873"/>
                <a:gd name="connsiteY33" fmla="*/ 6641 h 10000"/>
                <a:gd name="connsiteX34" fmla="*/ 9567 w 9873"/>
                <a:gd name="connsiteY34" fmla="*/ 7147 h 10000"/>
                <a:gd name="connsiteX35" fmla="*/ 8788 w 9873"/>
                <a:gd name="connsiteY35" fmla="*/ 7705 h 10000"/>
                <a:gd name="connsiteX36" fmla="*/ 8571 w 9873"/>
                <a:gd name="connsiteY36" fmla="*/ 7755 h 10000"/>
                <a:gd name="connsiteX37" fmla="*/ 8398 w 9873"/>
                <a:gd name="connsiteY37" fmla="*/ 7755 h 10000"/>
                <a:gd name="connsiteX38" fmla="*/ 8355 w 9873"/>
                <a:gd name="connsiteY38" fmla="*/ 7350 h 10000"/>
                <a:gd name="connsiteX39" fmla="*/ 8312 w 9873"/>
                <a:gd name="connsiteY39" fmla="*/ 7350 h 10000"/>
                <a:gd name="connsiteX40" fmla="*/ 8139 w 9873"/>
                <a:gd name="connsiteY40" fmla="*/ 7350 h 10000"/>
                <a:gd name="connsiteX41" fmla="*/ 8095 w 9873"/>
                <a:gd name="connsiteY41" fmla="*/ 7401 h 10000"/>
                <a:gd name="connsiteX42" fmla="*/ 7143 w 9873"/>
                <a:gd name="connsiteY42" fmla="*/ 7452 h 10000"/>
                <a:gd name="connsiteX43" fmla="*/ 7056 w 9873"/>
                <a:gd name="connsiteY43" fmla="*/ 7350 h 10000"/>
                <a:gd name="connsiteX44" fmla="*/ 7013 w 9873"/>
                <a:gd name="connsiteY44" fmla="*/ 7350 h 10000"/>
                <a:gd name="connsiteX45" fmla="*/ 7013 w 9873"/>
                <a:gd name="connsiteY45" fmla="*/ 7350 h 10000"/>
                <a:gd name="connsiteX46" fmla="*/ 6970 w 9873"/>
                <a:gd name="connsiteY46" fmla="*/ 7350 h 10000"/>
                <a:gd name="connsiteX47" fmla="*/ 7359 w 9873"/>
                <a:gd name="connsiteY47" fmla="*/ 8111 h 10000"/>
                <a:gd name="connsiteX48" fmla="*/ 7965 w 9873"/>
                <a:gd name="connsiteY48" fmla="*/ 8618 h 10000"/>
                <a:gd name="connsiteX49" fmla="*/ 8225 w 9873"/>
                <a:gd name="connsiteY49" fmla="*/ 8871 h 10000"/>
                <a:gd name="connsiteX50" fmla="*/ 7532 w 9873"/>
                <a:gd name="connsiteY50" fmla="*/ 9580 h 10000"/>
                <a:gd name="connsiteX51" fmla="*/ 7143 w 9873"/>
                <a:gd name="connsiteY51" fmla="*/ 9986 h 10000"/>
                <a:gd name="connsiteX52" fmla="*/ 6883 w 9873"/>
                <a:gd name="connsiteY52" fmla="*/ 9632 h 10000"/>
                <a:gd name="connsiteX53" fmla="*/ 6407 w 9873"/>
                <a:gd name="connsiteY53" fmla="*/ 9479 h 10000"/>
                <a:gd name="connsiteX54" fmla="*/ 5671 w 9873"/>
                <a:gd name="connsiteY54" fmla="*/ 9175 h 10000"/>
                <a:gd name="connsiteX55" fmla="*/ 5368 w 9873"/>
                <a:gd name="connsiteY55" fmla="*/ 8567 h 10000"/>
                <a:gd name="connsiteX56" fmla="*/ 4978 w 9873"/>
                <a:gd name="connsiteY56" fmla="*/ 9074 h 10000"/>
                <a:gd name="connsiteX57" fmla="*/ 4719 w 9873"/>
                <a:gd name="connsiteY57" fmla="*/ 8516 h 10000"/>
                <a:gd name="connsiteX58" fmla="*/ 4372 w 9873"/>
                <a:gd name="connsiteY58" fmla="*/ 8212 h 10000"/>
                <a:gd name="connsiteX59" fmla="*/ 4848 w 9873"/>
                <a:gd name="connsiteY59" fmla="*/ 9226 h 10000"/>
                <a:gd name="connsiteX60" fmla="*/ 5584 w 9873"/>
                <a:gd name="connsiteY60" fmla="*/ 9733 h 10000"/>
                <a:gd name="connsiteX61" fmla="*/ 4848 w 9873"/>
                <a:gd name="connsiteY61" fmla="*/ 9885 h 10000"/>
                <a:gd name="connsiteX62" fmla="*/ 4156 w 9873"/>
                <a:gd name="connsiteY62" fmla="*/ 8972 h 10000"/>
                <a:gd name="connsiteX0" fmla="*/ 4209 w 10000"/>
                <a:gd name="connsiteY0" fmla="*/ 8972 h 10000"/>
                <a:gd name="connsiteX1" fmla="*/ 3508 w 10000"/>
                <a:gd name="connsiteY1" fmla="*/ 8212 h 10000"/>
                <a:gd name="connsiteX2" fmla="*/ 2148 w 10000"/>
                <a:gd name="connsiteY2" fmla="*/ 7147 h 10000"/>
                <a:gd name="connsiteX3" fmla="*/ 1710 w 10000"/>
                <a:gd name="connsiteY3" fmla="*/ 6388 h 10000"/>
                <a:gd name="connsiteX4" fmla="*/ 1316 w 10000"/>
                <a:gd name="connsiteY4" fmla="*/ 5475 h 10000"/>
                <a:gd name="connsiteX5" fmla="*/ 745 w 10000"/>
                <a:gd name="connsiteY5" fmla="*/ 4866 h 10000"/>
                <a:gd name="connsiteX6" fmla="*/ 263 w 10000"/>
                <a:gd name="connsiteY6" fmla="*/ 4055 h 10000"/>
                <a:gd name="connsiteX7" fmla="*/ 0 w 10000"/>
                <a:gd name="connsiteY7" fmla="*/ 3497 h 10000"/>
                <a:gd name="connsiteX8" fmla="*/ 0 w 10000"/>
                <a:gd name="connsiteY8" fmla="*/ 3497 h 10000"/>
                <a:gd name="connsiteX9" fmla="*/ 3596 w 10000"/>
                <a:gd name="connsiteY9" fmla="*/ 0 h 10000"/>
                <a:gd name="connsiteX10" fmla="*/ 4341 w 10000"/>
                <a:gd name="connsiteY10" fmla="*/ 253 h 10000"/>
                <a:gd name="connsiteX11" fmla="*/ 4341 w 10000"/>
                <a:gd name="connsiteY11" fmla="*/ 253 h 10000"/>
                <a:gd name="connsiteX12" fmla="*/ 4253 w 10000"/>
                <a:gd name="connsiteY12" fmla="*/ 507 h 10000"/>
                <a:gd name="connsiteX13" fmla="*/ 4998 w 10000"/>
                <a:gd name="connsiteY13" fmla="*/ 1470 h 10000"/>
                <a:gd name="connsiteX14" fmla="*/ 4910 w 10000"/>
                <a:gd name="connsiteY14" fmla="*/ 2130 h 10000"/>
                <a:gd name="connsiteX15" fmla="*/ 5130 w 10000"/>
                <a:gd name="connsiteY15" fmla="*/ 2636 h 10000"/>
                <a:gd name="connsiteX16" fmla="*/ 5087 w 10000"/>
                <a:gd name="connsiteY16" fmla="*/ 3549 h 10000"/>
                <a:gd name="connsiteX17" fmla="*/ 5481 w 10000"/>
                <a:gd name="connsiteY17" fmla="*/ 3954 h 10000"/>
                <a:gd name="connsiteX18" fmla="*/ 5919 w 10000"/>
                <a:gd name="connsiteY18" fmla="*/ 4258 h 10000"/>
                <a:gd name="connsiteX19" fmla="*/ 6840 w 10000"/>
                <a:gd name="connsiteY19" fmla="*/ 4005 h 10000"/>
                <a:gd name="connsiteX20" fmla="*/ 7673 w 10000"/>
                <a:gd name="connsiteY20" fmla="*/ 4563 h 10000"/>
                <a:gd name="connsiteX21" fmla="*/ 7673 w 10000"/>
                <a:gd name="connsiteY21" fmla="*/ 4664 h 10000"/>
                <a:gd name="connsiteX22" fmla="*/ 7805 w 10000"/>
                <a:gd name="connsiteY22" fmla="*/ 4765 h 10000"/>
                <a:gd name="connsiteX23" fmla="*/ 7936 w 10000"/>
                <a:gd name="connsiteY23" fmla="*/ 4866 h 10000"/>
                <a:gd name="connsiteX24" fmla="*/ 8112 w 10000"/>
                <a:gd name="connsiteY24" fmla="*/ 5019 h 10000"/>
                <a:gd name="connsiteX25" fmla="*/ 8462 w 10000"/>
                <a:gd name="connsiteY25" fmla="*/ 5019 h 10000"/>
                <a:gd name="connsiteX26" fmla="*/ 8726 w 10000"/>
                <a:gd name="connsiteY26" fmla="*/ 5171 h 10000"/>
                <a:gd name="connsiteX27" fmla="*/ 9033 w 10000"/>
                <a:gd name="connsiteY27" fmla="*/ 5272 h 10000"/>
                <a:gd name="connsiteX28" fmla="*/ 9033 w 10000"/>
                <a:gd name="connsiteY28" fmla="*/ 5322 h 10000"/>
                <a:gd name="connsiteX29" fmla="*/ 9164 w 10000"/>
                <a:gd name="connsiteY29" fmla="*/ 5779 h 10000"/>
                <a:gd name="connsiteX30" fmla="*/ 9164 w 10000"/>
                <a:gd name="connsiteY30" fmla="*/ 5779 h 10000"/>
                <a:gd name="connsiteX31" fmla="*/ 9997 w 10000"/>
                <a:gd name="connsiteY31" fmla="*/ 5728 h 10000"/>
                <a:gd name="connsiteX32" fmla="*/ 9822 w 10000"/>
                <a:gd name="connsiteY32" fmla="*/ 6641 h 10000"/>
                <a:gd name="connsiteX33" fmla="*/ 9690 w 10000"/>
                <a:gd name="connsiteY33" fmla="*/ 7147 h 10000"/>
                <a:gd name="connsiteX34" fmla="*/ 8901 w 10000"/>
                <a:gd name="connsiteY34" fmla="*/ 7705 h 10000"/>
                <a:gd name="connsiteX35" fmla="*/ 8681 w 10000"/>
                <a:gd name="connsiteY35" fmla="*/ 7755 h 10000"/>
                <a:gd name="connsiteX36" fmla="*/ 8506 w 10000"/>
                <a:gd name="connsiteY36" fmla="*/ 7755 h 10000"/>
                <a:gd name="connsiteX37" fmla="*/ 8462 w 10000"/>
                <a:gd name="connsiteY37" fmla="*/ 7350 h 10000"/>
                <a:gd name="connsiteX38" fmla="*/ 8419 w 10000"/>
                <a:gd name="connsiteY38" fmla="*/ 7350 h 10000"/>
                <a:gd name="connsiteX39" fmla="*/ 8244 w 10000"/>
                <a:gd name="connsiteY39" fmla="*/ 7350 h 10000"/>
                <a:gd name="connsiteX40" fmla="*/ 8199 w 10000"/>
                <a:gd name="connsiteY40" fmla="*/ 7401 h 10000"/>
                <a:gd name="connsiteX41" fmla="*/ 7235 w 10000"/>
                <a:gd name="connsiteY41" fmla="*/ 7452 h 10000"/>
                <a:gd name="connsiteX42" fmla="*/ 7147 w 10000"/>
                <a:gd name="connsiteY42" fmla="*/ 7350 h 10000"/>
                <a:gd name="connsiteX43" fmla="*/ 7103 w 10000"/>
                <a:gd name="connsiteY43" fmla="*/ 7350 h 10000"/>
                <a:gd name="connsiteX44" fmla="*/ 7103 w 10000"/>
                <a:gd name="connsiteY44" fmla="*/ 7350 h 10000"/>
                <a:gd name="connsiteX45" fmla="*/ 7060 w 10000"/>
                <a:gd name="connsiteY45" fmla="*/ 7350 h 10000"/>
                <a:gd name="connsiteX46" fmla="*/ 7454 w 10000"/>
                <a:gd name="connsiteY46" fmla="*/ 8111 h 10000"/>
                <a:gd name="connsiteX47" fmla="*/ 8067 w 10000"/>
                <a:gd name="connsiteY47" fmla="*/ 8618 h 10000"/>
                <a:gd name="connsiteX48" fmla="*/ 8331 w 10000"/>
                <a:gd name="connsiteY48" fmla="*/ 8871 h 10000"/>
                <a:gd name="connsiteX49" fmla="*/ 7629 w 10000"/>
                <a:gd name="connsiteY49" fmla="*/ 9580 h 10000"/>
                <a:gd name="connsiteX50" fmla="*/ 7235 w 10000"/>
                <a:gd name="connsiteY50" fmla="*/ 9986 h 10000"/>
                <a:gd name="connsiteX51" fmla="*/ 6972 w 10000"/>
                <a:gd name="connsiteY51" fmla="*/ 9632 h 10000"/>
                <a:gd name="connsiteX52" fmla="*/ 6489 w 10000"/>
                <a:gd name="connsiteY52" fmla="*/ 9479 h 10000"/>
                <a:gd name="connsiteX53" fmla="*/ 5744 w 10000"/>
                <a:gd name="connsiteY53" fmla="*/ 9175 h 10000"/>
                <a:gd name="connsiteX54" fmla="*/ 5437 w 10000"/>
                <a:gd name="connsiteY54" fmla="*/ 8567 h 10000"/>
                <a:gd name="connsiteX55" fmla="*/ 5042 w 10000"/>
                <a:gd name="connsiteY55" fmla="*/ 9074 h 10000"/>
                <a:gd name="connsiteX56" fmla="*/ 4780 w 10000"/>
                <a:gd name="connsiteY56" fmla="*/ 8516 h 10000"/>
                <a:gd name="connsiteX57" fmla="*/ 4428 w 10000"/>
                <a:gd name="connsiteY57" fmla="*/ 8212 h 10000"/>
                <a:gd name="connsiteX58" fmla="*/ 4910 w 10000"/>
                <a:gd name="connsiteY58" fmla="*/ 9226 h 10000"/>
                <a:gd name="connsiteX59" fmla="*/ 5656 w 10000"/>
                <a:gd name="connsiteY59" fmla="*/ 9733 h 10000"/>
                <a:gd name="connsiteX60" fmla="*/ 4910 w 10000"/>
                <a:gd name="connsiteY60" fmla="*/ 9885 h 10000"/>
                <a:gd name="connsiteX61" fmla="*/ 4209 w 10000"/>
                <a:gd name="connsiteY61" fmla="*/ 8972 h 10000"/>
                <a:gd name="connsiteX0" fmla="*/ 4209 w 9826"/>
                <a:gd name="connsiteY0" fmla="*/ 8972 h 10000"/>
                <a:gd name="connsiteX1" fmla="*/ 3508 w 9826"/>
                <a:gd name="connsiteY1" fmla="*/ 8212 h 10000"/>
                <a:gd name="connsiteX2" fmla="*/ 2148 w 9826"/>
                <a:gd name="connsiteY2" fmla="*/ 7147 h 10000"/>
                <a:gd name="connsiteX3" fmla="*/ 1710 w 9826"/>
                <a:gd name="connsiteY3" fmla="*/ 6388 h 10000"/>
                <a:gd name="connsiteX4" fmla="*/ 1316 w 9826"/>
                <a:gd name="connsiteY4" fmla="*/ 5475 h 10000"/>
                <a:gd name="connsiteX5" fmla="*/ 745 w 9826"/>
                <a:gd name="connsiteY5" fmla="*/ 4866 h 10000"/>
                <a:gd name="connsiteX6" fmla="*/ 263 w 9826"/>
                <a:gd name="connsiteY6" fmla="*/ 4055 h 10000"/>
                <a:gd name="connsiteX7" fmla="*/ 0 w 9826"/>
                <a:gd name="connsiteY7" fmla="*/ 3497 h 10000"/>
                <a:gd name="connsiteX8" fmla="*/ 0 w 9826"/>
                <a:gd name="connsiteY8" fmla="*/ 3497 h 10000"/>
                <a:gd name="connsiteX9" fmla="*/ 3596 w 9826"/>
                <a:gd name="connsiteY9" fmla="*/ 0 h 10000"/>
                <a:gd name="connsiteX10" fmla="*/ 4341 w 9826"/>
                <a:gd name="connsiteY10" fmla="*/ 253 h 10000"/>
                <a:gd name="connsiteX11" fmla="*/ 4341 w 9826"/>
                <a:gd name="connsiteY11" fmla="*/ 253 h 10000"/>
                <a:gd name="connsiteX12" fmla="*/ 4253 w 9826"/>
                <a:gd name="connsiteY12" fmla="*/ 507 h 10000"/>
                <a:gd name="connsiteX13" fmla="*/ 4998 w 9826"/>
                <a:gd name="connsiteY13" fmla="*/ 1470 h 10000"/>
                <a:gd name="connsiteX14" fmla="*/ 4910 w 9826"/>
                <a:gd name="connsiteY14" fmla="*/ 2130 h 10000"/>
                <a:gd name="connsiteX15" fmla="*/ 5130 w 9826"/>
                <a:gd name="connsiteY15" fmla="*/ 2636 h 10000"/>
                <a:gd name="connsiteX16" fmla="*/ 5087 w 9826"/>
                <a:gd name="connsiteY16" fmla="*/ 3549 h 10000"/>
                <a:gd name="connsiteX17" fmla="*/ 5481 w 9826"/>
                <a:gd name="connsiteY17" fmla="*/ 3954 h 10000"/>
                <a:gd name="connsiteX18" fmla="*/ 5919 w 9826"/>
                <a:gd name="connsiteY18" fmla="*/ 4258 h 10000"/>
                <a:gd name="connsiteX19" fmla="*/ 6840 w 9826"/>
                <a:gd name="connsiteY19" fmla="*/ 4005 h 10000"/>
                <a:gd name="connsiteX20" fmla="*/ 7673 w 9826"/>
                <a:gd name="connsiteY20" fmla="*/ 4563 h 10000"/>
                <a:gd name="connsiteX21" fmla="*/ 7673 w 9826"/>
                <a:gd name="connsiteY21" fmla="*/ 4664 h 10000"/>
                <a:gd name="connsiteX22" fmla="*/ 7805 w 9826"/>
                <a:gd name="connsiteY22" fmla="*/ 4765 h 10000"/>
                <a:gd name="connsiteX23" fmla="*/ 7936 w 9826"/>
                <a:gd name="connsiteY23" fmla="*/ 4866 h 10000"/>
                <a:gd name="connsiteX24" fmla="*/ 8112 w 9826"/>
                <a:gd name="connsiteY24" fmla="*/ 5019 h 10000"/>
                <a:gd name="connsiteX25" fmla="*/ 8462 w 9826"/>
                <a:gd name="connsiteY25" fmla="*/ 5019 h 10000"/>
                <a:gd name="connsiteX26" fmla="*/ 8726 w 9826"/>
                <a:gd name="connsiteY26" fmla="*/ 5171 h 10000"/>
                <a:gd name="connsiteX27" fmla="*/ 9033 w 9826"/>
                <a:gd name="connsiteY27" fmla="*/ 5272 h 10000"/>
                <a:gd name="connsiteX28" fmla="*/ 9033 w 9826"/>
                <a:gd name="connsiteY28" fmla="*/ 5322 h 10000"/>
                <a:gd name="connsiteX29" fmla="*/ 9164 w 9826"/>
                <a:gd name="connsiteY29" fmla="*/ 5779 h 10000"/>
                <a:gd name="connsiteX30" fmla="*/ 9164 w 9826"/>
                <a:gd name="connsiteY30" fmla="*/ 5779 h 10000"/>
                <a:gd name="connsiteX31" fmla="*/ 9822 w 9826"/>
                <a:gd name="connsiteY31" fmla="*/ 6641 h 10000"/>
                <a:gd name="connsiteX32" fmla="*/ 9690 w 9826"/>
                <a:gd name="connsiteY32" fmla="*/ 7147 h 10000"/>
                <a:gd name="connsiteX33" fmla="*/ 8901 w 9826"/>
                <a:gd name="connsiteY33" fmla="*/ 7705 h 10000"/>
                <a:gd name="connsiteX34" fmla="*/ 8681 w 9826"/>
                <a:gd name="connsiteY34" fmla="*/ 7755 h 10000"/>
                <a:gd name="connsiteX35" fmla="*/ 8506 w 9826"/>
                <a:gd name="connsiteY35" fmla="*/ 7755 h 10000"/>
                <a:gd name="connsiteX36" fmla="*/ 8462 w 9826"/>
                <a:gd name="connsiteY36" fmla="*/ 7350 h 10000"/>
                <a:gd name="connsiteX37" fmla="*/ 8419 w 9826"/>
                <a:gd name="connsiteY37" fmla="*/ 7350 h 10000"/>
                <a:gd name="connsiteX38" fmla="*/ 8244 w 9826"/>
                <a:gd name="connsiteY38" fmla="*/ 7350 h 10000"/>
                <a:gd name="connsiteX39" fmla="*/ 8199 w 9826"/>
                <a:gd name="connsiteY39" fmla="*/ 7401 h 10000"/>
                <a:gd name="connsiteX40" fmla="*/ 7235 w 9826"/>
                <a:gd name="connsiteY40" fmla="*/ 7452 h 10000"/>
                <a:gd name="connsiteX41" fmla="*/ 7147 w 9826"/>
                <a:gd name="connsiteY41" fmla="*/ 7350 h 10000"/>
                <a:gd name="connsiteX42" fmla="*/ 7103 w 9826"/>
                <a:gd name="connsiteY42" fmla="*/ 7350 h 10000"/>
                <a:gd name="connsiteX43" fmla="*/ 7103 w 9826"/>
                <a:gd name="connsiteY43" fmla="*/ 7350 h 10000"/>
                <a:gd name="connsiteX44" fmla="*/ 7060 w 9826"/>
                <a:gd name="connsiteY44" fmla="*/ 7350 h 10000"/>
                <a:gd name="connsiteX45" fmla="*/ 7454 w 9826"/>
                <a:gd name="connsiteY45" fmla="*/ 8111 h 10000"/>
                <a:gd name="connsiteX46" fmla="*/ 8067 w 9826"/>
                <a:gd name="connsiteY46" fmla="*/ 8618 h 10000"/>
                <a:gd name="connsiteX47" fmla="*/ 8331 w 9826"/>
                <a:gd name="connsiteY47" fmla="*/ 8871 h 10000"/>
                <a:gd name="connsiteX48" fmla="*/ 7629 w 9826"/>
                <a:gd name="connsiteY48" fmla="*/ 9580 h 10000"/>
                <a:gd name="connsiteX49" fmla="*/ 7235 w 9826"/>
                <a:gd name="connsiteY49" fmla="*/ 9986 h 10000"/>
                <a:gd name="connsiteX50" fmla="*/ 6972 w 9826"/>
                <a:gd name="connsiteY50" fmla="*/ 9632 h 10000"/>
                <a:gd name="connsiteX51" fmla="*/ 6489 w 9826"/>
                <a:gd name="connsiteY51" fmla="*/ 9479 h 10000"/>
                <a:gd name="connsiteX52" fmla="*/ 5744 w 9826"/>
                <a:gd name="connsiteY52" fmla="*/ 9175 h 10000"/>
                <a:gd name="connsiteX53" fmla="*/ 5437 w 9826"/>
                <a:gd name="connsiteY53" fmla="*/ 8567 h 10000"/>
                <a:gd name="connsiteX54" fmla="*/ 5042 w 9826"/>
                <a:gd name="connsiteY54" fmla="*/ 9074 h 10000"/>
                <a:gd name="connsiteX55" fmla="*/ 4780 w 9826"/>
                <a:gd name="connsiteY55" fmla="*/ 8516 h 10000"/>
                <a:gd name="connsiteX56" fmla="*/ 4428 w 9826"/>
                <a:gd name="connsiteY56" fmla="*/ 8212 h 10000"/>
                <a:gd name="connsiteX57" fmla="*/ 4910 w 9826"/>
                <a:gd name="connsiteY57" fmla="*/ 9226 h 10000"/>
                <a:gd name="connsiteX58" fmla="*/ 5656 w 9826"/>
                <a:gd name="connsiteY58" fmla="*/ 9733 h 10000"/>
                <a:gd name="connsiteX59" fmla="*/ 4910 w 9826"/>
                <a:gd name="connsiteY59" fmla="*/ 9885 h 10000"/>
                <a:gd name="connsiteX60" fmla="*/ 4209 w 9826"/>
                <a:gd name="connsiteY60" fmla="*/ 89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826" h="10000">
                  <a:moveTo>
                    <a:pt x="4209" y="8972"/>
                  </a:moveTo>
                  <a:lnTo>
                    <a:pt x="3508" y="8212"/>
                  </a:lnTo>
                  <a:cubicBezTo>
                    <a:pt x="2762" y="8212"/>
                    <a:pt x="2412" y="8010"/>
                    <a:pt x="2148" y="7147"/>
                  </a:cubicBezTo>
                  <a:cubicBezTo>
                    <a:pt x="2017" y="6742"/>
                    <a:pt x="1930" y="6691"/>
                    <a:pt x="1710" y="6388"/>
                  </a:cubicBezTo>
                  <a:cubicBezTo>
                    <a:pt x="1578" y="6133"/>
                    <a:pt x="1534" y="5677"/>
                    <a:pt x="1316" y="5475"/>
                  </a:cubicBezTo>
                  <a:cubicBezTo>
                    <a:pt x="1228" y="5272"/>
                    <a:pt x="877" y="5069"/>
                    <a:pt x="745" y="4866"/>
                  </a:cubicBezTo>
                  <a:cubicBezTo>
                    <a:pt x="570" y="4563"/>
                    <a:pt x="395" y="4360"/>
                    <a:pt x="263" y="4055"/>
                  </a:cubicBezTo>
                  <a:lnTo>
                    <a:pt x="0" y="3497"/>
                  </a:lnTo>
                  <a:lnTo>
                    <a:pt x="0" y="3497"/>
                  </a:lnTo>
                  <a:lnTo>
                    <a:pt x="3596" y="0"/>
                  </a:lnTo>
                  <a:lnTo>
                    <a:pt x="4341" y="253"/>
                  </a:lnTo>
                  <a:lnTo>
                    <a:pt x="4341" y="253"/>
                  </a:lnTo>
                  <a:cubicBezTo>
                    <a:pt x="4297" y="355"/>
                    <a:pt x="4253" y="406"/>
                    <a:pt x="4253" y="507"/>
                  </a:cubicBezTo>
                  <a:cubicBezTo>
                    <a:pt x="4253" y="811"/>
                    <a:pt x="4998" y="1116"/>
                    <a:pt x="4998" y="1470"/>
                  </a:cubicBezTo>
                  <a:cubicBezTo>
                    <a:pt x="4998" y="1673"/>
                    <a:pt x="4823" y="1927"/>
                    <a:pt x="4910" y="2130"/>
                  </a:cubicBezTo>
                  <a:cubicBezTo>
                    <a:pt x="4998" y="2383"/>
                    <a:pt x="5130" y="2332"/>
                    <a:pt x="5130" y="2636"/>
                  </a:cubicBezTo>
                  <a:cubicBezTo>
                    <a:pt x="4955" y="2788"/>
                    <a:pt x="5042" y="3346"/>
                    <a:pt x="5087" y="3549"/>
                  </a:cubicBezTo>
                  <a:cubicBezTo>
                    <a:pt x="5130" y="3853"/>
                    <a:pt x="5305" y="3853"/>
                    <a:pt x="5481" y="3954"/>
                  </a:cubicBezTo>
                  <a:cubicBezTo>
                    <a:pt x="5656" y="4055"/>
                    <a:pt x="5700" y="4258"/>
                    <a:pt x="5919" y="4258"/>
                  </a:cubicBezTo>
                  <a:cubicBezTo>
                    <a:pt x="6226" y="4157"/>
                    <a:pt x="6489" y="3954"/>
                    <a:pt x="6840" y="4005"/>
                  </a:cubicBezTo>
                  <a:cubicBezTo>
                    <a:pt x="7322" y="4106"/>
                    <a:pt x="7322" y="4258"/>
                    <a:pt x="7673" y="4563"/>
                  </a:cubicBezTo>
                  <a:lnTo>
                    <a:pt x="7673" y="4664"/>
                  </a:lnTo>
                  <a:cubicBezTo>
                    <a:pt x="7761" y="4664"/>
                    <a:pt x="7761" y="4765"/>
                    <a:pt x="7805" y="4765"/>
                  </a:cubicBezTo>
                  <a:cubicBezTo>
                    <a:pt x="7849" y="4816"/>
                    <a:pt x="7892" y="4866"/>
                    <a:pt x="7936" y="4866"/>
                  </a:cubicBezTo>
                  <a:cubicBezTo>
                    <a:pt x="7980" y="4917"/>
                    <a:pt x="8024" y="5019"/>
                    <a:pt x="8112" y="5019"/>
                  </a:cubicBezTo>
                  <a:lnTo>
                    <a:pt x="8462" y="5019"/>
                  </a:lnTo>
                  <a:lnTo>
                    <a:pt x="8726" y="5171"/>
                  </a:lnTo>
                  <a:cubicBezTo>
                    <a:pt x="8813" y="5221"/>
                    <a:pt x="8945" y="5272"/>
                    <a:pt x="9033" y="5272"/>
                  </a:cubicBezTo>
                  <a:lnTo>
                    <a:pt x="9033" y="5322"/>
                  </a:lnTo>
                  <a:cubicBezTo>
                    <a:pt x="9033" y="5475"/>
                    <a:pt x="9164" y="5577"/>
                    <a:pt x="9164" y="5779"/>
                  </a:cubicBezTo>
                  <a:lnTo>
                    <a:pt x="9164" y="5779"/>
                  </a:lnTo>
                  <a:cubicBezTo>
                    <a:pt x="9274" y="5923"/>
                    <a:pt x="9734" y="6413"/>
                    <a:pt x="9822" y="6641"/>
                  </a:cubicBezTo>
                  <a:cubicBezTo>
                    <a:pt x="9822" y="6844"/>
                    <a:pt x="9865" y="7046"/>
                    <a:pt x="9690" y="7147"/>
                  </a:cubicBezTo>
                  <a:cubicBezTo>
                    <a:pt x="9427" y="7401"/>
                    <a:pt x="9208" y="7604"/>
                    <a:pt x="8901" y="7705"/>
                  </a:cubicBezTo>
                  <a:cubicBezTo>
                    <a:pt x="8813" y="7705"/>
                    <a:pt x="8769" y="7755"/>
                    <a:pt x="8681" y="7755"/>
                  </a:cubicBezTo>
                  <a:cubicBezTo>
                    <a:pt x="8594" y="7857"/>
                    <a:pt x="8506" y="7908"/>
                    <a:pt x="8506" y="7755"/>
                  </a:cubicBezTo>
                  <a:cubicBezTo>
                    <a:pt x="8506" y="7553"/>
                    <a:pt x="8462" y="7452"/>
                    <a:pt x="8462" y="7350"/>
                  </a:cubicBezTo>
                  <a:lnTo>
                    <a:pt x="8419" y="7350"/>
                  </a:lnTo>
                  <a:cubicBezTo>
                    <a:pt x="8419" y="7300"/>
                    <a:pt x="8287" y="7350"/>
                    <a:pt x="8244" y="7350"/>
                  </a:cubicBezTo>
                  <a:cubicBezTo>
                    <a:pt x="8199" y="7249"/>
                    <a:pt x="8199" y="7401"/>
                    <a:pt x="8199" y="7401"/>
                  </a:cubicBezTo>
                  <a:cubicBezTo>
                    <a:pt x="7980" y="8212"/>
                    <a:pt x="7585" y="7553"/>
                    <a:pt x="7235" y="7452"/>
                  </a:cubicBezTo>
                  <a:cubicBezTo>
                    <a:pt x="7206" y="7418"/>
                    <a:pt x="7176" y="7384"/>
                    <a:pt x="7147" y="7350"/>
                  </a:cubicBezTo>
                  <a:lnTo>
                    <a:pt x="7103" y="7350"/>
                  </a:lnTo>
                  <a:lnTo>
                    <a:pt x="7103" y="7350"/>
                  </a:lnTo>
                  <a:lnTo>
                    <a:pt x="7060" y="7350"/>
                  </a:lnTo>
                  <a:cubicBezTo>
                    <a:pt x="7015" y="7655"/>
                    <a:pt x="7410" y="7807"/>
                    <a:pt x="7454" y="8111"/>
                  </a:cubicBezTo>
                  <a:cubicBezTo>
                    <a:pt x="7410" y="8212"/>
                    <a:pt x="7892" y="8618"/>
                    <a:pt x="8067" y="8618"/>
                  </a:cubicBezTo>
                  <a:cubicBezTo>
                    <a:pt x="8374" y="8719"/>
                    <a:pt x="8726" y="8466"/>
                    <a:pt x="8331" y="8871"/>
                  </a:cubicBezTo>
                  <a:lnTo>
                    <a:pt x="7629" y="9580"/>
                  </a:lnTo>
                  <a:cubicBezTo>
                    <a:pt x="7542" y="9632"/>
                    <a:pt x="7278" y="10088"/>
                    <a:pt x="7235" y="9986"/>
                  </a:cubicBezTo>
                  <a:cubicBezTo>
                    <a:pt x="7191" y="9733"/>
                    <a:pt x="7191" y="9632"/>
                    <a:pt x="6972" y="9632"/>
                  </a:cubicBezTo>
                  <a:cubicBezTo>
                    <a:pt x="6753" y="9632"/>
                    <a:pt x="6665" y="9580"/>
                    <a:pt x="6489" y="9479"/>
                  </a:cubicBezTo>
                  <a:cubicBezTo>
                    <a:pt x="6183" y="9378"/>
                    <a:pt x="6051" y="9530"/>
                    <a:pt x="5744" y="9175"/>
                  </a:cubicBezTo>
                  <a:cubicBezTo>
                    <a:pt x="5612" y="9024"/>
                    <a:pt x="5569" y="8769"/>
                    <a:pt x="5437" y="8567"/>
                  </a:cubicBezTo>
                  <a:cubicBezTo>
                    <a:pt x="5349" y="8466"/>
                    <a:pt x="5437" y="9632"/>
                    <a:pt x="5042" y="9074"/>
                  </a:cubicBezTo>
                  <a:cubicBezTo>
                    <a:pt x="4910" y="8871"/>
                    <a:pt x="4910" y="8668"/>
                    <a:pt x="4780" y="8516"/>
                  </a:cubicBezTo>
                  <a:cubicBezTo>
                    <a:pt x="4692" y="8415"/>
                    <a:pt x="4473" y="8364"/>
                    <a:pt x="4428" y="8212"/>
                  </a:cubicBezTo>
                  <a:cubicBezTo>
                    <a:pt x="4516" y="8516"/>
                    <a:pt x="4692" y="9124"/>
                    <a:pt x="4910" y="9226"/>
                  </a:cubicBezTo>
                  <a:cubicBezTo>
                    <a:pt x="5262" y="9479"/>
                    <a:pt x="5481" y="9226"/>
                    <a:pt x="5656" y="9733"/>
                  </a:cubicBezTo>
                  <a:cubicBezTo>
                    <a:pt x="5700" y="9885"/>
                    <a:pt x="5087" y="9835"/>
                    <a:pt x="4910" y="9885"/>
                  </a:cubicBezTo>
                  <a:cubicBezTo>
                    <a:pt x="4341" y="10088"/>
                    <a:pt x="4473" y="9277"/>
                    <a:pt x="4209" y="897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38" name="CRAWFORD"/>
            <p:cNvSpPr>
              <a:spLocks/>
            </p:cNvSpPr>
            <p:nvPr/>
          </p:nvSpPr>
          <p:spPr bwMode="auto">
            <a:xfrm>
              <a:off x="3581400" y="3271838"/>
              <a:ext cx="457200" cy="376238"/>
            </a:xfrm>
            <a:custGeom>
              <a:avLst/>
              <a:gdLst>
                <a:gd name="T0" fmla="*/ 83 w 192"/>
                <a:gd name="T1" fmla="*/ 158 h 158"/>
                <a:gd name="T2" fmla="*/ 181 w 192"/>
                <a:gd name="T3" fmla="*/ 80 h 158"/>
                <a:gd name="T4" fmla="*/ 192 w 192"/>
                <a:gd name="T5" fmla="*/ 80 h 158"/>
                <a:gd name="T6" fmla="*/ 192 w 192"/>
                <a:gd name="T7" fmla="*/ 80 h 158"/>
                <a:gd name="T8" fmla="*/ 187 w 192"/>
                <a:gd name="T9" fmla="*/ 74 h 158"/>
                <a:gd name="T10" fmla="*/ 182 w 192"/>
                <a:gd name="T11" fmla="*/ 70 h 158"/>
                <a:gd name="T12" fmla="*/ 158 w 192"/>
                <a:gd name="T13" fmla="*/ 56 h 158"/>
                <a:gd name="T14" fmla="*/ 141 w 192"/>
                <a:gd name="T15" fmla="*/ 28 h 158"/>
                <a:gd name="T16" fmla="*/ 135 w 192"/>
                <a:gd name="T17" fmla="*/ 21 h 158"/>
                <a:gd name="T18" fmla="*/ 132 w 192"/>
                <a:gd name="T19" fmla="*/ 18 h 158"/>
                <a:gd name="T20" fmla="*/ 127 w 192"/>
                <a:gd name="T21" fmla="*/ 17 h 158"/>
                <a:gd name="T22" fmla="*/ 127 w 192"/>
                <a:gd name="T23" fmla="*/ 3 h 158"/>
                <a:gd name="T24" fmla="*/ 127 w 192"/>
                <a:gd name="T25" fmla="*/ 3 h 158"/>
                <a:gd name="T26" fmla="*/ 97 w 192"/>
                <a:gd name="T27" fmla="*/ 3 h 158"/>
                <a:gd name="T28" fmla="*/ 97 w 192"/>
                <a:gd name="T29" fmla="*/ 0 h 158"/>
                <a:gd name="T30" fmla="*/ 91 w 192"/>
                <a:gd name="T31" fmla="*/ 0 h 158"/>
                <a:gd name="T32" fmla="*/ 91 w 192"/>
                <a:gd name="T33" fmla="*/ 3 h 158"/>
                <a:gd name="T34" fmla="*/ 31 w 192"/>
                <a:gd name="T35" fmla="*/ 3 h 158"/>
                <a:gd name="T36" fmla="*/ 31 w 192"/>
                <a:gd name="T37" fmla="*/ 3 h 158"/>
                <a:gd name="T38" fmla="*/ 27 w 192"/>
                <a:gd name="T39" fmla="*/ 3 h 158"/>
                <a:gd name="T40" fmla="*/ 27 w 192"/>
                <a:gd name="T41" fmla="*/ 26 h 158"/>
                <a:gd name="T42" fmla="*/ 23 w 192"/>
                <a:gd name="T43" fmla="*/ 26 h 158"/>
                <a:gd name="T44" fmla="*/ 19 w 192"/>
                <a:gd name="T45" fmla="*/ 29 h 158"/>
                <a:gd name="T46" fmla="*/ 17 w 192"/>
                <a:gd name="T47" fmla="*/ 35 h 158"/>
                <a:gd name="T48" fmla="*/ 12 w 192"/>
                <a:gd name="T49" fmla="*/ 46 h 158"/>
                <a:gd name="T50" fmla="*/ 7 w 192"/>
                <a:gd name="T51" fmla="*/ 61 h 158"/>
                <a:gd name="T52" fmla="*/ 0 w 192"/>
                <a:gd name="T53" fmla="*/ 79 h 158"/>
                <a:gd name="T54" fmla="*/ 0 w 192"/>
                <a:gd name="T55" fmla="*/ 79 h 158"/>
                <a:gd name="T56" fmla="*/ 4 w 192"/>
                <a:gd name="T57" fmla="*/ 85 h 158"/>
                <a:gd name="T58" fmla="*/ 21 w 192"/>
                <a:gd name="T59" fmla="*/ 84 h 158"/>
                <a:gd name="T60" fmla="*/ 27 w 192"/>
                <a:gd name="T61" fmla="*/ 88 h 158"/>
                <a:gd name="T62" fmla="*/ 37 w 192"/>
                <a:gd name="T63" fmla="*/ 83 h 158"/>
                <a:gd name="T64" fmla="*/ 48 w 192"/>
                <a:gd name="T65" fmla="*/ 99 h 158"/>
                <a:gd name="T66" fmla="*/ 58 w 192"/>
                <a:gd name="T67" fmla="*/ 111 h 158"/>
                <a:gd name="T68" fmla="*/ 61 w 192"/>
                <a:gd name="T69" fmla="*/ 136 h 158"/>
                <a:gd name="T70" fmla="*/ 77 w 192"/>
                <a:gd name="T71" fmla="*/ 152 h 158"/>
                <a:gd name="T72" fmla="*/ 83 w 192"/>
                <a:gd name="T7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58">
                  <a:moveTo>
                    <a:pt x="83" y="158"/>
                  </a:moveTo>
                  <a:cubicBezTo>
                    <a:pt x="181" y="80"/>
                    <a:pt x="181" y="80"/>
                    <a:pt x="181" y="80"/>
                  </a:cubicBezTo>
                  <a:cubicBezTo>
                    <a:pt x="192" y="80"/>
                    <a:pt x="192" y="80"/>
                    <a:pt x="192" y="80"/>
                  </a:cubicBezTo>
                  <a:cubicBezTo>
                    <a:pt x="192" y="80"/>
                    <a:pt x="192" y="80"/>
                    <a:pt x="192" y="80"/>
                  </a:cubicBezTo>
                  <a:cubicBezTo>
                    <a:pt x="187" y="74"/>
                    <a:pt x="187" y="74"/>
                    <a:pt x="187" y="74"/>
                  </a:cubicBezTo>
                  <a:cubicBezTo>
                    <a:pt x="186" y="73"/>
                    <a:pt x="183" y="71"/>
                    <a:pt x="182" y="70"/>
                  </a:cubicBezTo>
                  <a:cubicBezTo>
                    <a:pt x="175" y="69"/>
                    <a:pt x="162" y="63"/>
                    <a:pt x="158" y="56"/>
                  </a:cubicBezTo>
                  <a:cubicBezTo>
                    <a:pt x="153" y="48"/>
                    <a:pt x="148" y="35"/>
                    <a:pt x="141" y="28"/>
                  </a:cubicBezTo>
                  <a:cubicBezTo>
                    <a:pt x="140" y="27"/>
                    <a:pt x="136" y="23"/>
                    <a:pt x="135" y="21"/>
                  </a:cubicBezTo>
                  <a:cubicBezTo>
                    <a:pt x="135" y="21"/>
                    <a:pt x="133" y="18"/>
                    <a:pt x="132" y="18"/>
                  </a:cubicBezTo>
                  <a:cubicBezTo>
                    <a:pt x="130" y="17"/>
                    <a:pt x="129" y="17"/>
                    <a:pt x="127" y="17"/>
                  </a:cubicBezTo>
                  <a:cubicBezTo>
                    <a:pt x="127" y="3"/>
                    <a:pt x="127" y="3"/>
                    <a:pt x="127" y="3"/>
                  </a:cubicBezTo>
                  <a:cubicBezTo>
                    <a:pt x="127" y="3"/>
                    <a:pt x="127" y="3"/>
                    <a:pt x="127" y="3"/>
                  </a:cubicBezTo>
                  <a:cubicBezTo>
                    <a:pt x="97" y="3"/>
                    <a:pt x="97" y="3"/>
                    <a:pt x="97" y="3"/>
                  </a:cubicBezTo>
                  <a:cubicBezTo>
                    <a:pt x="97" y="0"/>
                    <a:pt x="97" y="0"/>
                    <a:pt x="97" y="0"/>
                  </a:cubicBezTo>
                  <a:cubicBezTo>
                    <a:pt x="91" y="0"/>
                    <a:pt x="91" y="0"/>
                    <a:pt x="91" y="0"/>
                  </a:cubicBezTo>
                  <a:cubicBezTo>
                    <a:pt x="91" y="3"/>
                    <a:pt x="91" y="3"/>
                    <a:pt x="91" y="3"/>
                  </a:cubicBezTo>
                  <a:cubicBezTo>
                    <a:pt x="31" y="3"/>
                    <a:pt x="31" y="3"/>
                    <a:pt x="31" y="3"/>
                  </a:cubicBezTo>
                  <a:cubicBezTo>
                    <a:pt x="31" y="3"/>
                    <a:pt x="31" y="3"/>
                    <a:pt x="31" y="3"/>
                  </a:cubicBezTo>
                  <a:cubicBezTo>
                    <a:pt x="27" y="3"/>
                    <a:pt x="27" y="3"/>
                    <a:pt x="27" y="3"/>
                  </a:cubicBezTo>
                  <a:cubicBezTo>
                    <a:pt x="27" y="26"/>
                    <a:pt x="27" y="26"/>
                    <a:pt x="27" y="26"/>
                  </a:cubicBezTo>
                  <a:cubicBezTo>
                    <a:pt x="26" y="26"/>
                    <a:pt x="24" y="26"/>
                    <a:pt x="23" y="26"/>
                  </a:cubicBezTo>
                  <a:cubicBezTo>
                    <a:pt x="21" y="27"/>
                    <a:pt x="20" y="28"/>
                    <a:pt x="19" y="29"/>
                  </a:cubicBezTo>
                  <a:cubicBezTo>
                    <a:pt x="19" y="30"/>
                    <a:pt x="18" y="33"/>
                    <a:pt x="17" y="35"/>
                  </a:cubicBezTo>
                  <a:cubicBezTo>
                    <a:pt x="15" y="38"/>
                    <a:pt x="14" y="43"/>
                    <a:pt x="12" y="46"/>
                  </a:cubicBezTo>
                  <a:cubicBezTo>
                    <a:pt x="10" y="51"/>
                    <a:pt x="9" y="56"/>
                    <a:pt x="7" y="61"/>
                  </a:cubicBezTo>
                  <a:cubicBezTo>
                    <a:pt x="0" y="79"/>
                    <a:pt x="0" y="79"/>
                    <a:pt x="0" y="79"/>
                  </a:cubicBezTo>
                  <a:cubicBezTo>
                    <a:pt x="0" y="79"/>
                    <a:pt x="0" y="79"/>
                    <a:pt x="0" y="79"/>
                  </a:cubicBezTo>
                  <a:cubicBezTo>
                    <a:pt x="1" y="81"/>
                    <a:pt x="2" y="84"/>
                    <a:pt x="4" y="85"/>
                  </a:cubicBezTo>
                  <a:cubicBezTo>
                    <a:pt x="7" y="94"/>
                    <a:pt x="18" y="84"/>
                    <a:pt x="21" y="84"/>
                  </a:cubicBezTo>
                  <a:cubicBezTo>
                    <a:pt x="23" y="84"/>
                    <a:pt x="23" y="89"/>
                    <a:pt x="27" y="88"/>
                  </a:cubicBezTo>
                  <a:cubicBezTo>
                    <a:pt x="30" y="87"/>
                    <a:pt x="34" y="83"/>
                    <a:pt x="37" y="83"/>
                  </a:cubicBezTo>
                  <a:cubicBezTo>
                    <a:pt x="40" y="88"/>
                    <a:pt x="44" y="95"/>
                    <a:pt x="48" y="99"/>
                  </a:cubicBezTo>
                  <a:cubicBezTo>
                    <a:pt x="51" y="101"/>
                    <a:pt x="58" y="108"/>
                    <a:pt x="58" y="111"/>
                  </a:cubicBezTo>
                  <a:cubicBezTo>
                    <a:pt x="52" y="117"/>
                    <a:pt x="57" y="130"/>
                    <a:pt x="61" y="136"/>
                  </a:cubicBezTo>
                  <a:cubicBezTo>
                    <a:pt x="66" y="143"/>
                    <a:pt x="71" y="146"/>
                    <a:pt x="77" y="152"/>
                  </a:cubicBezTo>
                  <a:cubicBezTo>
                    <a:pt x="83" y="158"/>
                    <a:pt x="83" y="158"/>
                    <a:pt x="83" y="158"/>
                  </a:cubicBezTo>
                  <a:close/>
                </a:path>
              </a:pathLst>
            </a:custGeom>
            <a:gradFill flip="none" rotWithShape="1">
              <a:gsLst>
                <a:gs pos="0">
                  <a:sysClr val="window" lastClr="FFFFFF">
                    <a:lumMod val="85000"/>
                  </a:sysClr>
                </a:gs>
                <a:gs pos="100000">
                  <a:sysClr val="window" lastClr="FFFFFF">
                    <a:lumMod val="65000"/>
                  </a:sys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39" name="CLAYTOn"/>
            <p:cNvSpPr>
              <a:spLocks/>
            </p:cNvSpPr>
            <p:nvPr/>
          </p:nvSpPr>
          <p:spPr bwMode="auto">
            <a:xfrm>
              <a:off x="3325813" y="2341563"/>
              <a:ext cx="209550" cy="344488"/>
            </a:xfrm>
            <a:custGeom>
              <a:avLst/>
              <a:gdLst>
                <a:gd name="T0" fmla="*/ 43 w 88"/>
                <a:gd name="T1" fmla="*/ 145 h 145"/>
                <a:gd name="T2" fmla="*/ 43 w 88"/>
                <a:gd name="T3" fmla="*/ 105 h 145"/>
                <a:gd name="T4" fmla="*/ 51 w 88"/>
                <a:gd name="T5" fmla="*/ 103 h 145"/>
                <a:gd name="T6" fmla="*/ 54 w 88"/>
                <a:gd name="T7" fmla="*/ 104 h 145"/>
                <a:gd name="T8" fmla="*/ 56 w 88"/>
                <a:gd name="T9" fmla="*/ 106 h 145"/>
                <a:gd name="T10" fmla="*/ 62 w 88"/>
                <a:gd name="T11" fmla="*/ 109 h 145"/>
                <a:gd name="T12" fmla="*/ 69 w 88"/>
                <a:gd name="T13" fmla="*/ 102 h 145"/>
                <a:gd name="T14" fmla="*/ 69 w 88"/>
                <a:gd name="T15" fmla="*/ 81 h 145"/>
                <a:gd name="T16" fmla="*/ 73 w 88"/>
                <a:gd name="T17" fmla="*/ 81 h 145"/>
                <a:gd name="T18" fmla="*/ 73 w 88"/>
                <a:gd name="T19" fmla="*/ 50 h 145"/>
                <a:gd name="T20" fmla="*/ 80 w 88"/>
                <a:gd name="T21" fmla="*/ 50 h 145"/>
                <a:gd name="T22" fmla="*/ 80 w 88"/>
                <a:gd name="T23" fmla="*/ 34 h 145"/>
                <a:gd name="T24" fmla="*/ 85 w 88"/>
                <a:gd name="T25" fmla="*/ 30 h 145"/>
                <a:gd name="T26" fmla="*/ 88 w 88"/>
                <a:gd name="T27" fmla="*/ 26 h 145"/>
                <a:gd name="T28" fmla="*/ 88 w 88"/>
                <a:gd name="T29" fmla="*/ 25 h 145"/>
                <a:gd name="T30" fmla="*/ 88 w 88"/>
                <a:gd name="T31" fmla="*/ 24 h 145"/>
                <a:gd name="T32" fmla="*/ 87 w 88"/>
                <a:gd name="T33" fmla="*/ 23 h 145"/>
                <a:gd name="T34" fmla="*/ 86 w 88"/>
                <a:gd name="T35" fmla="*/ 22 h 145"/>
                <a:gd name="T36" fmla="*/ 82 w 88"/>
                <a:gd name="T37" fmla="*/ 18 h 145"/>
                <a:gd name="T38" fmla="*/ 81 w 88"/>
                <a:gd name="T39" fmla="*/ 14 h 145"/>
                <a:gd name="T40" fmla="*/ 81 w 88"/>
                <a:gd name="T41" fmla="*/ 10 h 145"/>
                <a:gd name="T42" fmla="*/ 78 w 88"/>
                <a:gd name="T43" fmla="*/ 8 h 145"/>
                <a:gd name="T44" fmla="*/ 78 w 88"/>
                <a:gd name="T45" fmla="*/ 7 h 145"/>
                <a:gd name="T46" fmla="*/ 77 w 88"/>
                <a:gd name="T47" fmla="*/ 7 h 145"/>
                <a:gd name="T48" fmla="*/ 75 w 88"/>
                <a:gd name="T49" fmla="*/ 5 h 145"/>
                <a:gd name="T50" fmla="*/ 74 w 88"/>
                <a:gd name="T51" fmla="*/ 5 h 145"/>
                <a:gd name="T52" fmla="*/ 74 w 88"/>
                <a:gd name="T53" fmla="*/ 4 h 145"/>
                <a:gd name="T54" fmla="*/ 74 w 88"/>
                <a:gd name="T55" fmla="*/ 4 h 145"/>
                <a:gd name="T56" fmla="*/ 74 w 88"/>
                <a:gd name="T57" fmla="*/ 0 h 145"/>
                <a:gd name="T58" fmla="*/ 74 w 88"/>
                <a:gd name="T59" fmla="*/ 0 h 145"/>
                <a:gd name="T60" fmla="*/ 45 w 88"/>
                <a:gd name="T61" fmla="*/ 0 h 145"/>
                <a:gd name="T62" fmla="*/ 45 w 88"/>
                <a:gd name="T63" fmla="*/ 0 h 145"/>
                <a:gd name="T64" fmla="*/ 0 w 88"/>
                <a:gd name="T65" fmla="*/ 0 h 145"/>
                <a:gd name="T66" fmla="*/ 0 w 88"/>
                <a:gd name="T67" fmla="*/ 49 h 145"/>
                <a:gd name="T68" fmla="*/ 0 w 88"/>
                <a:gd name="T69" fmla="*/ 49 h 145"/>
                <a:gd name="T70" fmla="*/ 8 w 88"/>
                <a:gd name="T71" fmla="*/ 51 h 145"/>
                <a:gd name="T72" fmla="*/ 8 w 88"/>
                <a:gd name="T73" fmla="*/ 51 h 145"/>
                <a:gd name="T74" fmla="*/ 12 w 88"/>
                <a:gd name="T75" fmla="*/ 62 h 145"/>
                <a:gd name="T76" fmla="*/ 16 w 88"/>
                <a:gd name="T77" fmla="*/ 73 h 145"/>
                <a:gd name="T78" fmla="*/ 24 w 88"/>
                <a:gd name="T79" fmla="*/ 77 h 145"/>
                <a:gd name="T80" fmla="*/ 29 w 88"/>
                <a:gd name="T81" fmla="*/ 84 h 145"/>
                <a:gd name="T82" fmla="*/ 26 w 88"/>
                <a:gd name="T83" fmla="*/ 114 h 145"/>
                <a:gd name="T84" fmla="*/ 31 w 88"/>
                <a:gd name="T85" fmla="*/ 121 h 145"/>
                <a:gd name="T86" fmla="*/ 28 w 88"/>
                <a:gd name="T87" fmla="*/ 129 h 145"/>
                <a:gd name="T88" fmla="*/ 29 w 88"/>
                <a:gd name="T89" fmla="*/ 138 h 145"/>
                <a:gd name="T90" fmla="*/ 30 w 88"/>
                <a:gd name="T91" fmla="*/ 145 h 145"/>
                <a:gd name="T92" fmla="*/ 30 w 88"/>
                <a:gd name="T93" fmla="*/ 145 h 145"/>
                <a:gd name="T94" fmla="*/ 43 w 88"/>
                <a:gd name="T9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145">
                  <a:moveTo>
                    <a:pt x="43" y="145"/>
                  </a:moveTo>
                  <a:cubicBezTo>
                    <a:pt x="43" y="105"/>
                    <a:pt x="43" y="105"/>
                    <a:pt x="43" y="105"/>
                  </a:cubicBezTo>
                  <a:cubicBezTo>
                    <a:pt x="46" y="102"/>
                    <a:pt x="47" y="103"/>
                    <a:pt x="51" y="103"/>
                  </a:cubicBezTo>
                  <a:cubicBezTo>
                    <a:pt x="52" y="103"/>
                    <a:pt x="53" y="103"/>
                    <a:pt x="54" y="104"/>
                  </a:cubicBezTo>
                  <a:cubicBezTo>
                    <a:pt x="54" y="104"/>
                    <a:pt x="55" y="106"/>
                    <a:pt x="56" y="106"/>
                  </a:cubicBezTo>
                  <a:cubicBezTo>
                    <a:pt x="56" y="107"/>
                    <a:pt x="61" y="109"/>
                    <a:pt x="62" y="109"/>
                  </a:cubicBezTo>
                  <a:cubicBezTo>
                    <a:pt x="65" y="108"/>
                    <a:pt x="66" y="104"/>
                    <a:pt x="69" y="102"/>
                  </a:cubicBezTo>
                  <a:cubicBezTo>
                    <a:pt x="69" y="81"/>
                    <a:pt x="69" y="81"/>
                    <a:pt x="69" y="81"/>
                  </a:cubicBezTo>
                  <a:cubicBezTo>
                    <a:pt x="73" y="81"/>
                    <a:pt x="73" y="81"/>
                    <a:pt x="73" y="81"/>
                  </a:cubicBezTo>
                  <a:cubicBezTo>
                    <a:pt x="73" y="50"/>
                    <a:pt x="73" y="50"/>
                    <a:pt x="73" y="50"/>
                  </a:cubicBezTo>
                  <a:cubicBezTo>
                    <a:pt x="80" y="50"/>
                    <a:pt x="80" y="50"/>
                    <a:pt x="80" y="50"/>
                  </a:cubicBezTo>
                  <a:cubicBezTo>
                    <a:pt x="80" y="34"/>
                    <a:pt x="80" y="34"/>
                    <a:pt x="80" y="34"/>
                  </a:cubicBezTo>
                  <a:cubicBezTo>
                    <a:pt x="82" y="31"/>
                    <a:pt x="83" y="31"/>
                    <a:pt x="85" y="30"/>
                  </a:cubicBezTo>
                  <a:cubicBezTo>
                    <a:pt x="86" y="30"/>
                    <a:pt x="88" y="27"/>
                    <a:pt x="88" y="26"/>
                  </a:cubicBezTo>
                  <a:cubicBezTo>
                    <a:pt x="88" y="26"/>
                    <a:pt x="88" y="25"/>
                    <a:pt x="88" y="25"/>
                  </a:cubicBezTo>
                  <a:cubicBezTo>
                    <a:pt x="88" y="25"/>
                    <a:pt x="88" y="25"/>
                    <a:pt x="88" y="24"/>
                  </a:cubicBezTo>
                  <a:cubicBezTo>
                    <a:pt x="87" y="24"/>
                    <a:pt x="87" y="23"/>
                    <a:pt x="87" y="23"/>
                  </a:cubicBezTo>
                  <a:cubicBezTo>
                    <a:pt x="87" y="23"/>
                    <a:pt x="87" y="22"/>
                    <a:pt x="86" y="22"/>
                  </a:cubicBezTo>
                  <a:cubicBezTo>
                    <a:pt x="86" y="20"/>
                    <a:pt x="82" y="21"/>
                    <a:pt x="82" y="18"/>
                  </a:cubicBezTo>
                  <a:cubicBezTo>
                    <a:pt x="81" y="17"/>
                    <a:pt x="82" y="15"/>
                    <a:pt x="81" y="14"/>
                  </a:cubicBezTo>
                  <a:cubicBezTo>
                    <a:pt x="81" y="13"/>
                    <a:pt x="81" y="11"/>
                    <a:pt x="81" y="10"/>
                  </a:cubicBezTo>
                  <a:cubicBezTo>
                    <a:pt x="80" y="10"/>
                    <a:pt x="79" y="8"/>
                    <a:pt x="78" y="8"/>
                  </a:cubicBezTo>
                  <a:cubicBezTo>
                    <a:pt x="78" y="8"/>
                    <a:pt x="78" y="8"/>
                    <a:pt x="78" y="7"/>
                  </a:cubicBezTo>
                  <a:cubicBezTo>
                    <a:pt x="77" y="7"/>
                    <a:pt x="77" y="7"/>
                    <a:pt x="77" y="7"/>
                  </a:cubicBezTo>
                  <a:cubicBezTo>
                    <a:pt x="76" y="7"/>
                    <a:pt x="75" y="5"/>
                    <a:pt x="75" y="5"/>
                  </a:cubicBezTo>
                  <a:cubicBezTo>
                    <a:pt x="74" y="5"/>
                    <a:pt x="74" y="5"/>
                    <a:pt x="74" y="5"/>
                  </a:cubicBezTo>
                  <a:cubicBezTo>
                    <a:pt x="74" y="4"/>
                    <a:pt x="74" y="5"/>
                    <a:pt x="74" y="4"/>
                  </a:cubicBezTo>
                  <a:cubicBezTo>
                    <a:pt x="74" y="4"/>
                    <a:pt x="74" y="4"/>
                    <a:pt x="74" y="4"/>
                  </a:cubicBezTo>
                  <a:cubicBezTo>
                    <a:pt x="74" y="0"/>
                    <a:pt x="74" y="0"/>
                    <a:pt x="74" y="0"/>
                  </a:cubicBezTo>
                  <a:cubicBezTo>
                    <a:pt x="74" y="0"/>
                    <a:pt x="74" y="0"/>
                    <a:pt x="74" y="0"/>
                  </a:cubicBezTo>
                  <a:cubicBezTo>
                    <a:pt x="45" y="0"/>
                    <a:pt x="45" y="0"/>
                    <a:pt x="45" y="0"/>
                  </a:cubicBezTo>
                  <a:cubicBezTo>
                    <a:pt x="45" y="0"/>
                    <a:pt x="45" y="0"/>
                    <a:pt x="45" y="0"/>
                  </a:cubicBezTo>
                  <a:cubicBezTo>
                    <a:pt x="0" y="0"/>
                    <a:pt x="0" y="0"/>
                    <a:pt x="0" y="0"/>
                  </a:cubicBezTo>
                  <a:cubicBezTo>
                    <a:pt x="0" y="49"/>
                    <a:pt x="0" y="49"/>
                    <a:pt x="0" y="49"/>
                  </a:cubicBezTo>
                  <a:cubicBezTo>
                    <a:pt x="0" y="49"/>
                    <a:pt x="0" y="49"/>
                    <a:pt x="0" y="49"/>
                  </a:cubicBezTo>
                  <a:cubicBezTo>
                    <a:pt x="2" y="50"/>
                    <a:pt x="5" y="51"/>
                    <a:pt x="8" y="51"/>
                  </a:cubicBezTo>
                  <a:cubicBezTo>
                    <a:pt x="8" y="51"/>
                    <a:pt x="8" y="51"/>
                    <a:pt x="8" y="51"/>
                  </a:cubicBezTo>
                  <a:cubicBezTo>
                    <a:pt x="9" y="54"/>
                    <a:pt x="10" y="59"/>
                    <a:pt x="12" y="62"/>
                  </a:cubicBezTo>
                  <a:cubicBezTo>
                    <a:pt x="15" y="66"/>
                    <a:pt x="14" y="69"/>
                    <a:pt x="16" y="73"/>
                  </a:cubicBezTo>
                  <a:cubicBezTo>
                    <a:pt x="18" y="75"/>
                    <a:pt x="22" y="74"/>
                    <a:pt x="24" y="77"/>
                  </a:cubicBezTo>
                  <a:cubicBezTo>
                    <a:pt x="26" y="79"/>
                    <a:pt x="27" y="82"/>
                    <a:pt x="29" y="84"/>
                  </a:cubicBezTo>
                  <a:cubicBezTo>
                    <a:pt x="42" y="98"/>
                    <a:pt x="16" y="102"/>
                    <a:pt x="26" y="114"/>
                  </a:cubicBezTo>
                  <a:cubicBezTo>
                    <a:pt x="27" y="116"/>
                    <a:pt x="30" y="118"/>
                    <a:pt x="31" y="121"/>
                  </a:cubicBezTo>
                  <a:cubicBezTo>
                    <a:pt x="32" y="123"/>
                    <a:pt x="28" y="126"/>
                    <a:pt x="28" y="129"/>
                  </a:cubicBezTo>
                  <a:cubicBezTo>
                    <a:pt x="28" y="132"/>
                    <a:pt x="30" y="134"/>
                    <a:pt x="29" y="138"/>
                  </a:cubicBezTo>
                  <a:cubicBezTo>
                    <a:pt x="30" y="145"/>
                    <a:pt x="30" y="145"/>
                    <a:pt x="30" y="145"/>
                  </a:cubicBezTo>
                  <a:cubicBezTo>
                    <a:pt x="30" y="145"/>
                    <a:pt x="30" y="145"/>
                    <a:pt x="30" y="145"/>
                  </a:cubicBezTo>
                  <a:cubicBezTo>
                    <a:pt x="43" y="145"/>
                    <a:pt x="43" y="145"/>
                    <a:pt x="43" y="14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40" name="COBB"/>
            <p:cNvSpPr>
              <a:spLocks/>
            </p:cNvSpPr>
            <p:nvPr/>
          </p:nvSpPr>
          <p:spPr bwMode="auto">
            <a:xfrm>
              <a:off x="3052763" y="1831975"/>
              <a:ext cx="352425" cy="404813"/>
            </a:xfrm>
            <a:custGeom>
              <a:avLst/>
              <a:gdLst>
                <a:gd name="T0" fmla="*/ 65 w 148"/>
                <a:gd name="T1" fmla="*/ 170 h 170"/>
                <a:gd name="T2" fmla="*/ 66 w 148"/>
                <a:gd name="T3" fmla="*/ 168 h 170"/>
                <a:gd name="T4" fmla="*/ 73 w 148"/>
                <a:gd name="T5" fmla="*/ 161 h 170"/>
                <a:gd name="T6" fmla="*/ 88 w 148"/>
                <a:gd name="T7" fmla="*/ 145 h 170"/>
                <a:gd name="T8" fmla="*/ 109 w 148"/>
                <a:gd name="T9" fmla="*/ 129 h 170"/>
                <a:gd name="T10" fmla="*/ 117 w 148"/>
                <a:gd name="T11" fmla="*/ 111 h 170"/>
                <a:gd name="T12" fmla="*/ 121 w 148"/>
                <a:gd name="T13" fmla="*/ 99 h 170"/>
                <a:gd name="T14" fmla="*/ 122 w 148"/>
                <a:gd name="T15" fmla="*/ 84 h 170"/>
                <a:gd name="T16" fmla="*/ 128 w 148"/>
                <a:gd name="T17" fmla="*/ 75 h 170"/>
                <a:gd name="T18" fmla="*/ 140 w 148"/>
                <a:gd name="T19" fmla="*/ 65 h 170"/>
                <a:gd name="T20" fmla="*/ 147 w 148"/>
                <a:gd name="T21" fmla="*/ 53 h 170"/>
                <a:gd name="T22" fmla="*/ 147 w 148"/>
                <a:gd name="T23" fmla="*/ 52 h 170"/>
                <a:gd name="T24" fmla="*/ 148 w 148"/>
                <a:gd name="T25" fmla="*/ 47 h 170"/>
                <a:gd name="T26" fmla="*/ 146 w 148"/>
                <a:gd name="T27" fmla="*/ 44 h 170"/>
                <a:gd name="T28" fmla="*/ 141 w 148"/>
                <a:gd name="T29" fmla="*/ 38 h 170"/>
                <a:gd name="T30" fmla="*/ 141 w 148"/>
                <a:gd name="T31" fmla="*/ 32 h 170"/>
                <a:gd name="T32" fmla="*/ 138 w 148"/>
                <a:gd name="T33" fmla="*/ 24 h 170"/>
                <a:gd name="T34" fmla="*/ 133 w 148"/>
                <a:gd name="T35" fmla="*/ 16 h 170"/>
                <a:gd name="T36" fmla="*/ 132 w 148"/>
                <a:gd name="T37" fmla="*/ 6 h 170"/>
                <a:gd name="T38" fmla="*/ 132 w 148"/>
                <a:gd name="T39" fmla="*/ 6 h 170"/>
                <a:gd name="T40" fmla="*/ 32 w 148"/>
                <a:gd name="T41" fmla="*/ 0 h 170"/>
                <a:gd name="T42" fmla="*/ 32 w 148"/>
                <a:gd name="T43" fmla="*/ 0 h 170"/>
                <a:gd name="T44" fmla="*/ 0 w 148"/>
                <a:gd name="T45" fmla="*/ 0 h 170"/>
                <a:gd name="T46" fmla="*/ 0 w 148"/>
                <a:gd name="T47" fmla="*/ 0 h 170"/>
                <a:gd name="T48" fmla="*/ 0 w 148"/>
                <a:gd name="T49" fmla="*/ 64 h 170"/>
                <a:gd name="T50" fmla="*/ 6 w 148"/>
                <a:gd name="T51" fmla="*/ 71 h 170"/>
                <a:gd name="T52" fmla="*/ 5 w 148"/>
                <a:gd name="T53" fmla="*/ 136 h 170"/>
                <a:gd name="T54" fmla="*/ 5 w 148"/>
                <a:gd name="T55" fmla="*/ 136 h 170"/>
                <a:gd name="T56" fmla="*/ 48 w 148"/>
                <a:gd name="T57" fmla="*/ 136 h 170"/>
                <a:gd name="T58" fmla="*/ 65 w 148"/>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8" h="170">
                  <a:moveTo>
                    <a:pt x="65" y="170"/>
                  </a:moveTo>
                  <a:cubicBezTo>
                    <a:pt x="66" y="168"/>
                    <a:pt x="66" y="169"/>
                    <a:pt x="66" y="168"/>
                  </a:cubicBezTo>
                  <a:cubicBezTo>
                    <a:pt x="67" y="168"/>
                    <a:pt x="71" y="163"/>
                    <a:pt x="73" y="161"/>
                  </a:cubicBezTo>
                  <a:cubicBezTo>
                    <a:pt x="78" y="156"/>
                    <a:pt x="83" y="150"/>
                    <a:pt x="88" y="145"/>
                  </a:cubicBezTo>
                  <a:cubicBezTo>
                    <a:pt x="94" y="137"/>
                    <a:pt x="100" y="132"/>
                    <a:pt x="109" y="129"/>
                  </a:cubicBezTo>
                  <a:cubicBezTo>
                    <a:pt x="116" y="126"/>
                    <a:pt x="117" y="118"/>
                    <a:pt x="117" y="111"/>
                  </a:cubicBezTo>
                  <a:cubicBezTo>
                    <a:pt x="119" y="111"/>
                    <a:pt x="122" y="101"/>
                    <a:pt x="121" y="99"/>
                  </a:cubicBezTo>
                  <a:cubicBezTo>
                    <a:pt x="122" y="94"/>
                    <a:pt x="119" y="88"/>
                    <a:pt x="122" y="84"/>
                  </a:cubicBezTo>
                  <a:cubicBezTo>
                    <a:pt x="124" y="80"/>
                    <a:pt x="126" y="78"/>
                    <a:pt x="128" y="75"/>
                  </a:cubicBezTo>
                  <a:cubicBezTo>
                    <a:pt x="132" y="72"/>
                    <a:pt x="136" y="69"/>
                    <a:pt x="140" y="65"/>
                  </a:cubicBezTo>
                  <a:cubicBezTo>
                    <a:pt x="142" y="62"/>
                    <a:pt x="147" y="56"/>
                    <a:pt x="147" y="53"/>
                  </a:cubicBezTo>
                  <a:cubicBezTo>
                    <a:pt x="147" y="52"/>
                    <a:pt x="147" y="52"/>
                    <a:pt x="147" y="52"/>
                  </a:cubicBezTo>
                  <a:cubicBezTo>
                    <a:pt x="148" y="50"/>
                    <a:pt x="148" y="49"/>
                    <a:pt x="148" y="47"/>
                  </a:cubicBezTo>
                  <a:cubicBezTo>
                    <a:pt x="147" y="47"/>
                    <a:pt x="146" y="44"/>
                    <a:pt x="146" y="44"/>
                  </a:cubicBezTo>
                  <a:cubicBezTo>
                    <a:pt x="145" y="42"/>
                    <a:pt x="142" y="41"/>
                    <a:pt x="141" y="38"/>
                  </a:cubicBezTo>
                  <a:cubicBezTo>
                    <a:pt x="141" y="37"/>
                    <a:pt x="141" y="34"/>
                    <a:pt x="141" y="32"/>
                  </a:cubicBezTo>
                  <a:cubicBezTo>
                    <a:pt x="141" y="29"/>
                    <a:pt x="139" y="26"/>
                    <a:pt x="138" y="24"/>
                  </a:cubicBezTo>
                  <a:cubicBezTo>
                    <a:pt x="136" y="22"/>
                    <a:pt x="133" y="19"/>
                    <a:pt x="133" y="16"/>
                  </a:cubicBezTo>
                  <a:cubicBezTo>
                    <a:pt x="132" y="6"/>
                    <a:pt x="132" y="6"/>
                    <a:pt x="132" y="6"/>
                  </a:cubicBezTo>
                  <a:cubicBezTo>
                    <a:pt x="132" y="6"/>
                    <a:pt x="132" y="6"/>
                    <a:pt x="132" y="6"/>
                  </a:cubicBezTo>
                  <a:cubicBezTo>
                    <a:pt x="32" y="0"/>
                    <a:pt x="32" y="0"/>
                    <a:pt x="32" y="0"/>
                  </a:cubicBezTo>
                  <a:cubicBezTo>
                    <a:pt x="32" y="0"/>
                    <a:pt x="32" y="0"/>
                    <a:pt x="32" y="0"/>
                  </a:cubicBezTo>
                  <a:cubicBezTo>
                    <a:pt x="0" y="0"/>
                    <a:pt x="0" y="0"/>
                    <a:pt x="0" y="0"/>
                  </a:cubicBezTo>
                  <a:cubicBezTo>
                    <a:pt x="0" y="0"/>
                    <a:pt x="0" y="0"/>
                    <a:pt x="0" y="0"/>
                  </a:cubicBezTo>
                  <a:cubicBezTo>
                    <a:pt x="0" y="64"/>
                    <a:pt x="0" y="64"/>
                    <a:pt x="0" y="64"/>
                  </a:cubicBezTo>
                  <a:cubicBezTo>
                    <a:pt x="6" y="71"/>
                    <a:pt x="6" y="71"/>
                    <a:pt x="6" y="71"/>
                  </a:cubicBezTo>
                  <a:cubicBezTo>
                    <a:pt x="5" y="136"/>
                    <a:pt x="5" y="136"/>
                    <a:pt x="5" y="136"/>
                  </a:cubicBezTo>
                  <a:cubicBezTo>
                    <a:pt x="5" y="136"/>
                    <a:pt x="5" y="136"/>
                    <a:pt x="5" y="136"/>
                  </a:cubicBezTo>
                  <a:cubicBezTo>
                    <a:pt x="48" y="136"/>
                    <a:pt x="48" y="136"/>
                    <a:pt x="48" y="136"/>
                  </a:cubicBezTo>
                  <a:cubicBezTo>
                    <a:pt x="65" y="170"/>
                    <a:pt x="65" y="170"/>
                    <a:pt x="65" y="17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41" name="COOK"/>
            <p:cNvSpPr>
              <a:spLocks/>
            </p:cNvSpPr>
            <p:nvPr/>
          </p:nvSpPr>
          <p:spPr bwMode="auto">
            <a:xfrm>
              <a:off x="4200525" y="5038725"/>
              <a:ext cx="287338" cy="376238"/>
            </a:xfrm>
            <a:custGeom>
              <a:avLst/>
              <a:gdLst>
                <a:gd name="T0" fmla="*/ 24 w 121"/>
                <a:gd name="T1" fmla="*/ 10 h 158"/>
                <a:gd name="T2" fmla="*/ 47 w 121"/>
                <a:gd name="T3" fmla="*/ 10 h 158"/>
                <a:gd name="T4" fmla="*/ 56 w 121"/>
                <a:gd name="T5" fmla="*/ 0 h 158"/>
                <a:gd name="T6" fmla="*/ 56 w 121"/>
                <a:gd name="T7" fmla="*/ 0 h 158"/>
                <a:gd name="T8" fmla="*/ 56 w 121"/>
                <a:gd name="T9" fmla="*/ 24 h 158"/>
                <a:gd name="T10" fmla="*/ 68 w 121"/>
                <a:gd name="T11" fmla="*/ 32 h 158"/>
                <a:gd name="T12" fmla="*/ 84 w 121"/>
                <a:gd name="T13" fmla="*/ 46 h 158"/>
                <a:gd name="T14" fmla="*/ 97 w 121"/>
                <a:gd name="T15" fmla="*/ 48 h 158"/>
                <a:gd name="T16" fmla="*/ 99 w 121"/>
                <a:gd name="T17" fmla="*/ 55 h 158"/>
                <a:gd name="T18" fmla="*/ 99 w 121"/>
                <a:gd name="T19" fmla="*/ 56 h 158"/>
                <a:gd name="T20" fmla="*/ 99 w 121"/>
                <a:gd name="T21" fmla="*/ 56 h 158"/>
                <a:gd name="T22" fmla="*/ 97 w 121"/>
                <a:gd name="T23" fmla="*/ 68 h 158"/>
                <a:gd name="T24" fmla="*/ 98 w 121"/>
                <a:gd name="T25" fmla="*/ 69 h 158"/>
                <a:gd name="T26" fmla="*/ 101 w 121"/>
                <a:gd name="T27" fmla="*/ 79 h 158"/>
                <a:gd name="T28" fmla="*/ 110 w 121"/>
                <a:gd name="T29" fmla="*/ 90 h 158"/>
                <a:gd name="T30" fmla="*/ 105 w 121"/>
                <a:gd name="T31" fmla="*/ 119 h 158"/>
                <a:gd name="T32" fmla="*/ 115 w 121"/>
                <a:gd name="T33" fmla="*/ 133 h 158"/>
                <a:gd name="T34" fmla="*/ 119 w 121"/>
                <a:gd name="T35" fmla="*/ 139 h 158"/>
                <a:gd name="T36" fmla="*/ 118 w 121"/>
                <a:gd name="T37" fmla="*/ 144 h 158"/>
                <a:gd name="T38" fmla="*/ 117 w 121"/>
                <a:gd name="T39" fmla="*/ 148 h 158"/>
                <a:gd name="T40" fmla="*/ 115 w 121"/>
                <a:gd name="T41" fmla="*/ 158 h 158"/>
                <a:gd name="T42" fmla="*/ 115 w 121"/>
                <a:gd name="T43" fmla="*/ 158 h 158"/>
                <a:gd name="T44" fmla="*/ 43 w 121"/>
                <a:gd name="T45" fmla="*/ 158 h 158"/>
                <a:gd name="T46" fmla="*/ 43 w 121"/>
                <a:gd name="T47" fmla="*/ 158 h 158"/>
                <a:gd name="T48" fmla="*/ 34 w 121"/>
                <a:gd name="T49" fmla="*/ 153 h 158"/>
                <a:gd name="T50" fmla="*/ 25 w 121"/>
                <a:gd name="T51" fmla="*/ 148 h 158"/>
                <a:gd name="T52" fmla="*/ 16 w 121"/>
                <a:gd name="T53" fmla="*/ 147 h 158"/>
                <a:gd name="T54" fmla="*/ 10 w 121"/>
                <a:gd name="T55" fmla="*/ 146 h 158"/>
                <a:gd name="T56" fmla="*/ 6 w 121"/>
                <a:gd name="T57" fmla="*/ 140 h 158"/>
                <a:gd name="T58" fmla="*/ 0 w 121"/>
                <a:gd name="T59" fmla="*/ 135 h 158"/>
                <a:gd name="T60" fmla="*/ 0 w 121"/>
                <a:gd name="T61" fmla="*/ 135 h 158"/>
                <a:gd name="T62" fmla="*/ 7 w 121"/>
                <a:gd name="T63" fmla="*/ 108 h 158"/>
                <a:gd name="T64" fmla="*/ 12 w 121"/>
                <a:gd name="T65" fmla="*/ 97 h 158"/>
                <a:gd name="T66" fmla="*/ 14 w 121"/>
                <a:gd name="T67" fmla="*/ 84 h 158"/>
                <a:gd name="T68" fmla="*/ 24 w 121"/>
                <a:gd name="T69" fmla="*/ 59 h 158"/>
                <a:gd name="T70" fmla="*/ 28 w 121"/>
                <a:gd name="T71" fmla="*/ 43 h 158"/>
                <a:gd name="T72" fmla="*/ 24 w 121"/>
                <a:gd name="T73" fmla="*/ 25 h 158"/>
                <a:gd name="T74" fmla="*/ 24 w 121"/>
                <a:gd name="T75" fmla="*/ 1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58">
                  <a:moveTo>
                    <a:pt x="24" y="10"/>
                  </a:moveTo>
                  <a:cubicBezTo>
                    <a:pt x="47" y="10"/>
                    <a:pt x="47" y="10"/>
                    <a:pt x="47" y="10"/>
                  </a:cubicBezTo>
                  <a:cubicBezTo>
                    <a:pt x="56" y="0"/>
                    <a:pt x="56" y="0"/>
                    <a:pt x="56" y="0"/>
                  </a:cubicBezTo>
                  <a:cubicBezTo>
                    <a:pt x="56" y="0"/>
                    <a:pt x="56" y="0"/>
                    <a:pt x="56" y="0"/>
                  </a:cubicBezTo>
                  <a:cubicBezTo>
                    <a:pt x="56" y="24"/>
                    <a:pt x="56" y="24"/>
                    <a:pt x="56" y="24"/>
                  </a:cubicBezTo>
                  <a:cubicBezTo>
                    <a:pt x="61" y="27"/>
                    <a:pt x="65" y="27"/>
                    <a:pt x="68" y="32"/>
                  </a:cubicBezTo>
                  <a:cubicBezTo>
                    <a:pt x="72" y="37"/>
                    <a:pt x="77" y="45"/>
                    <a:pt x="84" y="46"/>
                  </a:cubicBezTo>
                  <a:cubicBezTo>
                    <a:pt x="87" y="47"/>
                    <a:pt x="94" y="46"/>
                    <a:pt x="97" y="48"/>
                  </a:cubicBezTo>
                  <a:cubicBezTo>
                    <a:pt x="98" y="48"/>
                    <a:pt x="100" y="55"/>
                    <a:pt x="99" y="55"/>
                  </a:cubicBezTo>
                  <a:cubicBezTo>
                    <a:pt x="99" y="56"/>
                    <a:pt x="99" y="55"/>
                    <a:pt x="99" y="56"/>
                  </a:cubicBezTo>
                  <a:cubicBezTo>
                    <a:pt x="99" y="56"/>
                    <a:pt x="99" y="56"/>
                    <a:pt x="99" y="56"/>
                  </a:cubicBezTo>
                  <a:cubicBezTo>
                    <a:pt x="93" y="56"/>
                    <a:pt x="97" y="66"/>
                    <a:pt x="97" y="68"/>
                  </a:cubicBezTo>
                  <a:cubicBezTo>
                    <a:pt x="97" y="68"/>
                    <a:pt x="98" y="69"/>
                    <a:pt x="98" y="69"/>
                  </a:cubicBezTo>
                  <a:cubicBezTo>
                    <a:pt x="99" y="69"/>
                    <a:pt x="99" y="77"/>
                    <a:pt x="101" y="79"/>
                  </a:cubicBezTo>
                  <a:cubicBezTo>
                    <a:pt x="102" y="81"/>
                    <a:pt x="110" y="88"/>
                    <a:pt x="110" y="90"/>
                  </a:cubicBezTo>
                  <a:cubicBezTo>
                    <a:pt x="115" y="99"/>
                    <a:pt x="102" y="109"/>
                    <a:pt x="105" y="119"/>
                  </a:cubicBezTo>
                  <a:cubicBezTo>
                    <a:pt x="107" y="124"/>
                    <a:pt x="112" y="129"/>
                    <a:pt x="115" y="133"/>
                  </a:cubicBezTo>
                  <a:cubicBezTo>
                    <a:pt x="116" y="135"/>
                    <a:pt x="118" y="137"/>
                    <a:pt x="119" y="139"/>
                  </a:cubicBezTo>
                  <a:cubicBezTo>
                    <a:pt x="121" y="141"/>
                    <a:pt x="119" y="142"/>
                    <a:pt x="118" y="144"/>
                  </a:cubicBezTo>
                  <a:cubicBezTo>
                    <a:pt x="118" y="145"/>
                    <a:pt x="117" y="148"/>
                    <a:pt x="117" y="148"/>
                  </a:cubicBezTo>
                  <a:cubicBezTo>
                    <a:pt x="115" y="158"/>
                    <a:pt x="115" y="158"/>
                    <a:pt x="115" y="158"/>
                  </a:cubicBezTo>
                  <a:cubicBezTo>
                    <a:pt x="115" y="158"/>
                    <a:pt x="115" y="158"/>
                    <a:pt x="115" y="158"/>
                  </a:cubicBezTo>
                  <a:cubicBezTo>
                    <a:pt x="43" y="158"/>
                    <a:pt x="43" y="158"/>
                    <a:pt x="43" y="158"/>
                  </a:cubicBezTo>
                  <a:cubicBezTo>
                    <a:pt x="43" y="158"/>
                    <a:pt x="43" y="158"/>
                    <a:pt x="43" y="158"/>
                  </a:cubicBezTo>
                  <a:cubicBezTo>
                    <a:pt x="34" y="153"/>
                    <a:pt x="34" y="153"/>
                    <a:pt x="34" y="153"/>
                  </a:cubicBezTo>
                  <a:cubicBezTo>
                    <a:pt x="30" y="152"/>
                    <a:pt x="29" y="149"/>
                    <a:pt x="25" y="148"/>
                  </a:cubicBezTo>
                  <a:cubicBezTo>
                    <a:pt x="22" y="147"/>
                    <a:pt x="19" y="147"/>
                    <a:pt x="16" y="147"/>
                  </a:cubicBezTo>
                  <a:cubicBezTo>
                    <a:pt x="14" y="147"/>
                    <a:pt x="12" y="146"/>
                    <a:pt x="10" y="146"/>
                  </a:cubicBezTo>
                  <a:cubicBezTo>
                    <a:pt x="9" y="144"/>
                    <a:pt x="6" y="143"/>
                    <a:pt x="6" y="140"/>
                  </a:cubicBezTo>
                  <a:cubicBezTo>
                    <a:pt x="5" y="138"/>
                    <a:pt x="2" y="136"/>
                    <a:pt x="0" y="135"/>
                  </a:cubicBezTo>
                  <a:cubicBezTo>
                    <a:pt x="0" y="135"/>
                    <a:pt x="0" y="135"/>
                    <a:pt x="0" y="135"/>
                  </a:cubicBezTo>
                  <a:cubicBezTo>
                    <a:pt x="2" y="125"/>
                    <a:pt x="6" y="118"/>
                    <a:pt x="7" y="108"/>
                  </a:cubicBezTo>
                  <a:cubicBezTo>
                    <a:pt x="7" y="104"/>
                    <a:pt x="11" y="100"/>
                    <a:pt x="12" y="97"/>
                  </a:cubicBezTo>
                  <a:cubicBezTo>
                    <a:pt x="13" y="94"/>
                    <a:pt x="14" y="87"/>
                    <a:pt x="14" y="84"/>
                  </a:cubicBezTo>
                  <a:cubicBezTo>
                    <a:pt x="23" y="82"/>
                    <a:pt x="24" y="67"/>
                    <a:pt x="24" y="59"/>
                  </a:cubicBezTo>
                  <a:cubicBezTo>
                    <a:pt x="24" y="55"/>
                    <a:pt x="27" y="48"/>
                    <a:pt x="28" y="43"/>
                  </a:cubicBezTo>
                  <a:cubicBezTo>
                    <a:pt x="29" y="37"/>
                    <a:pt x="24" y="31"/>
                    <a:pt x="24" y="25"/>
                  </a:cubicBezTo>
                  <a:cubicBezTo>
                    <a:pt x="24" y="10"/>
                    <a:pt x="24" y="10"/>
                    <a:pt x="24" y="10"/>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42" name="COLQUITT"/>
            <p:cNvSpPr>
              <a:spLocks/>
            </p:cNvSpPr>
            <p:nvPr/>
          </p:nvSpPr>
          <p:spPr bwMode="auto">
            <a:xfrm>
              <a:off x="3767138" y="5056188"/>
              <a:ext cx="501650" cy="358775"/>
            </a:xfrm>
            <a:custGeom>
              <a:avLst/>
              <a:gdLst>
                <a:gd name="T0" fmla="*/ 182 w 211"/>
                <a:gd name="T1" fmla="*/ 128 h 151"/>
                <a:gd name="T2" fmla="*/ 189 w 211"/>
                <a:gd name="T3" fmla="*/ 101 h 151"/>
                <a:gd name="T4" fmla="*/ 194 w 211"/>
                <a:gd name="T5" fmla="*/ 90 h 151"/>
                <a:gd name="T6" fmla="*/ 196 w 211"/>
                <a:gd name="T7" fmla="*/ 77 h 151"/>
                <a:gd name="T8" fmla="*/ 206 w 211"/>
                <a:gd name="T9" fmla="*/ 52 h 151"/>
                <a:gd name="T10" fmla="*/ 210 w 211"/>
                <a:gd name="T11" fmla="*/ 36 h 151"/>
                <a:gd name="T12" fmla="*/ 206 w 211"/>
                <a:gd name="T13" fmla="*/ 18 h 151"/>
                <a:gd name="T14" fmla="*/ 206 w 211"/>
                <a:gd name="T15" fmla="*/ 3 h 151"/>
                <a:gd name="T16" fmla="*/ 206 w 211"/>
                <a:gd name="T17" fmla="*/ 3 h 151"/>
                <a:gd name="T18" fmla="*/ 149 w 211"/>
                <a:gd name="T19" fmla="*/ 2 h 151"/>
                <a:gd name="T20" fmla="*/ 149 w 211"/>
                <a:gd name="T21" fmla="*/ 2 h 151"/>
                <a:gd name="T22" fmla="*/ 123 w 211"/>
                <a:gd name="T23" fmla="*/ 1 h 151"/>
                <a:gd name="T24" fmla="*/ 123 w 211"/>
                <a:gd name="T25" fmla="*/ 8 h 151"/>
                <a:gd name="T26" fmla="*/ 104 w 211"/>
                <a:gd name="T27" fmla="*/ 8 h 151"/>
                <a:gd name="T28" fmla="*/ 104 w 211"/>
                <a:gd name="T29" fmla="*/ 0 h 151"/>
                <a:gd name="T30" fmla="*/ 6 w 211"/>
                <a:gd name="T31" fmla="*/ 0 h 151"/>
                <a:gd name="T32" fmla="*/ 6 w 211"/>
                <a:gd name="T33" fmla="*/ 0 h 151"/>
                <a:gd name="T34" fmla="*/ 4 w 211"/>
                <a:gd name="T35" fmla="*/ 108 h 151"/>
                <a:gd name="T36" fmla="*/ 1 w 211"/>
                <a:gd name="T37" fmla="*/ 110 h 151"/>
                <a:gd name="T38" fmla="*/ 0 w 211"/>
                <a:gd name="T39" fmla="*/ 112 h 151"/>
                <a:gd name="T40" fmla="*/ 2 w 211"/>
                <a:gd name="T41" fmla="*/ 114 h 151"/>
                <a:gd name="T42" fmla="*/ 3 w 211"/>
                <a:gd name="T43" fmla="*/ 115 h 151"/>
                <a:gd name="T44" fmla="*/ 3 w 211"/>
                <a:gd name="T45" fmla="*/ 116 h 151"/>
                <a:gd name="T46" fmla="*/ 3 w 211"/>
                <a:gd name="T47" fmla="*/ 117 h 151"/>
                <a:gd name="T48" fmla="*/ 3 w 211"/>
                <a:gd name="T49" fmla="*/ 126 h 151"/>
                <a:gd name="T50" fmla="*/ 3 w 211"/>
                <a:gd name="T51" fmla="*/ 126 h 151"/>
                <a:gd name="T52" fmla="*/ 3 w 211"/>
                <a:gd name="T53" fmla="*/ 145 h 151"/>
                <a:gd name="T54" fmla="*/ 88 w 211"/>
                <a:gd name="T55" fmla="*/ 145 h 151"/>
                <a:gd name="T56" fmla="*/ 88 w 211"/>
                <a:gd name="T57" fmla="*/ 151 h 151"/>
                <a:gd name="T58" fmla="*/ 96 w 211"/>
                <a:gd name="T59" fmla="*/ 151 h 151"/>
                <a:gd name="T60" fmla="*/ 96 w 211"/>
                <a:gd name="T61" fmla="*/ 145 h 151"/>
                <a:gd name="T62" fmla="*/ 113 w 211"/>
                <a:gd name="T63" fmla="*/ 145 h 151"/>
                <a:gd name="T64" fmla="*/ 113 w 211"/>
                <a:gd name="T65" fmla="*/ 145 h 151"/>
                <a:gd name="T66" fmla="*/ 182 w 211"/>
                <a:gd name="T67" fmla="*/ 147 h 151"/>
                <a:gd name="T68" fmla="*/ 182 w 211"/>
                <a:gd name="T69" fmla="*/ 12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 h="151">
                  <a:moveTo>
                    <a:pt x="182" y="128"/>
                  </a:moveTo>
                  <a:cubicBezTo>
                    <a:pt x="184" y="118"/>
                    <a:pt x="188" y="111"/>
                    <a:pt x="189" y="101"/>
                  </a:cubicBezTo>
                  <a:cubicBezTo>
                    <a:pt x="189" y="97"/>
                    <a:pt x="193" y="93"/>
                    <a:pt x="194" y="90"/>
                  </a:cubicBezTo>
                  <a:cubicBezTo>
                    <a:pt x="195" y="87"/>
                    <a:pt x="196" y="80"/>
                    <a:pt x="196" y="77"/>
                  </a:cubicBezTo>
                  <a:cubicBezTo>
                    <a:pt x="205" y="75"/>
                    <a:pt x="206" y="60"/>
                    <a:pt x="206" y="52"/>
                  </a:cubicBezTo>
                  <a:cubicBezTo>
                    <a:pt x="206" y="48"/>
                    <a:pt x="209" y="41"/>
                    <a:pt x="210" y="36"/>
                  </a:cubicBezTo>
                  <a:cubicBezTo>
                    <a:pt x="211" y="30"/>
                    <a:pt x="206" y="24"/>
                    <a:pt x="206" y="18"/>
                  </a:cubicBezTo>
                  <a:cubicBezTo>
                    <a:pt x="206" y="3"/>
                    <a:pt x="206" y="3"/>
                    <a:pt x="206" y="3"/>
                  </a:cubicBezTo>
                  <a:cubicBezTo>
                    <a:pt x="206" y="3"/>
                    <a:pt x="206" y="3"/>
                    <a:pt x="206" y="3"/>
                  </a:cubicBezTo>
                  <a:cubicBezTo>
                    <a:pt x="149" y="2"/>
                    <a:pt x="149" y="2"/>
                    <a:pt x="149" y="2"/>
                  </a:cubicBezTo>
                  <a:cubicBezTo>
                    <a:pt x="149" y="2"/>
                    <a:pt x="149" y="2"/>
                    <a:pt x="149" y="2"/>
                  </a:cubicBezTo>
                  <a:cubicBezTo>
                    <a:pt x="123" y="1"/>
                    <a:pt x="123" y="1"/>
                    <a:pt x="123" y="1"/>
                  </a:cubicBezTo>
                  <a:cubicBezTo>
                    <a:pt x="123" y="8"/>
                    <a:pt x="123" y="8"/>
                    <a:pt x="123" y="8"/>
                  </a:cubicBezTo>
                  <a:cubicBezTo>
                    <a:pt x="104" y="8"/>
                    <a:pt x="104" y="8"/>
                    <a:pt x="104" y="8"/>
                  </a:cubicBezTo>
                  <a:cubicBezTo>
                    <a:pt x="104" y="0"/>
                    <a:pt x="104" y="0"/>
                    <a:pt x="104" y="0"/>
                  </a:cubicBezTo>
                  <a:cubicBezTo>
                    <a:pt x="6" y="0"/>
                    <a:pt x="6" y="0"/>
                    <a:pt x="6" y="0"/>
                  </a:cubicBezTo>
                  <a:cubicBezTo>
                    <a:pt x="6" y="0"/>
                    <a:pt x="6" y="0"/>
                    <a:pt x="6" y="0"/>
                  </a:cubicBezTo>
                  <a:cubicBezTo>
                    <a:pt x="4" y="108"/>
                    <a:pt x="4" y="108"/>
                    <a:pt x="4" y="108"/>
                  </a:cubicBezTo>
                  <a:cubicBezTo>
                    <a:pt x="3" y="108"/>
                    <a:pt x="2" y="109"/>
                    <a:pt x="1" y="110"/>
                  </a:cubicBezTo>
                  <a:cubicBezTo>
                    <a:pt x="0" y="110"/>
                    <a:pt x="0" y="111"/>
                    <a:pt x="0" y="112"/>
                  </a:cubicBezTo>
                  <a:cubicBezTo>
                    <a:pt x="1" y="113"/>
                    <a:pt x="1" y="113"/>
                    <a:pt x="2" y="114"/>
                  </a:cubicBezTo>
                  <a:cubicBezTo>
                    <a:pt x="2" y="114"/>
                    <a:pt x="2" y="115"/>
                    <a:pt x="3" y="115"/>
                  </a:cubicBezTo>
                  <a:cubicBezTo>
                    <a:pt x="3" y="116"/>
                    <a:pt x="3" y="116"/>
                    <a:pt x="3" y="116"/>
                  </a:cubicBezTo>
                  <a:cubicBezTo>
                    <a:pt x="3" y="116"/>
                    <a:pt x="3" y="117"/>
                    <a:pt x="3" y="117"/>
                  </a:cubicBezTo>
                  <a:cubicBezTo>
                    <a:pt x="3" y="126"/>
                    <a:pt x="3" y="126"/>
                    <a:pt x="3" y="126"/>
                  </a:cubicBezTo>
                  <a:cubicBezTo>
                    <a:pt x="3" y="126"/>
                    <a:pt x="3" y="126"/>
                    <a:pt x="3" y="126"/>
                  </a:cubicBezTo>
                  <a:cubicBezTo>
                    <a:pt x="3" y="145"/>
                    <a:pt x="3" y="145"/>
                    <a:pt x="3" y="145"/>
                  </a:cubicBezTo>
                  <a:cubicBezTo>
                    <a:pt x="88" y="145"/>
                    <a:pt x="88" y="145"/>
                    <a:pt x="88" y="145"/>
                  </a:cubicBezTo>
                  <a:cubicBezTo>
                    <a:pt x="88" y="151"/>
                    <a:pt x="88" y="151"/>
                    <a:pt x="88" y="151"/>
                  </a:cubicBezTo>
                  <a:cubicBezTo>
                    <a:pt x="96" y="151"/>
                    <a:pt x="96" y="151"/>
                    <a:pt x="96" y="151"/>
                  </a:cubicBezTo>
                  <a:cubicBezTo>
                    <a:pt x="96" y="145"/>
                    <a:pt x="96" y="145"/>
                    <a:pt x="96" y="145"/>
                  </a:cubicBezTo>
                  <a:cubicBezTo>
                    <a:pt x="113" y="145"/>
                    <a:pt x="113" y="145"/>
                    <a:pt x="113" y="145"/>
                  </a:cubicBezTo>
                  <a:cubicBezTo>
                    <a:pt x="113" y="145"/>
                    <a:pt x="113" y="145"/>
                    <a:pt x="113" y="145"/>
                  </a:cubicBezTo>
                  <a:cubicBezTo>
                    <a:pt x="182" y="147"/>
                    <a:pt x="182" y="147"/>
                    <a:pt x="182" y="147"/>
                  </a:cubicBezTo>
                  <a:cubicBezTo>
                    <a:pt x="182" y="128"/>
                    <a:pt x="182" y="128"/>
                    <a:pt x="182" y="12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43" name="CALHOUN"/>
            <p:cNvSpPr>
              <a:spLocks/>
            </p:cNvSpPr>
            <p:nvPr/>
          </p:nvSpPr>
          <p:spPr bwMode="auto">
            <a:xfrm>
              <a:off x="2959100" y="4699000"/>
              <a:ext cx="422275" cy="252413"/>
            </a:xfrm>
            <a:custGeom>
              <a:avLst/>
              <a:gdLst>
                <a:gd name="T0" fmla="*/ 158 w 177"/>
                <a:gd name="T1" fmla="*/ 8 h 106"/>
                <a:gd name="T2" fmla="*/ 157 w 177"/>
                <a:gd name="T3" fmla="*/ 18 h 106"/>
                <a:gd name="T4" fmla="*/ 156 w 177"/>
                <a:gd name="T5" fmla="*/ 33 h 106"/>
                <a:gd name="T6" fmla="*/ 158 w 177"/>
                <a:gd name="T7" fmla="*/ 45 h 106"/>
                <a:gd name="T8" fmla="*/ 164 w 177"/>
                <a:gd name="T9" fmla="*/ 64 h 106"/>
                <a:gd name="T10" fmla="*/ 168 w 177"/>
                <a:gd name="T11" fmla="*/ 72 h 106"/>
                <a:gd name="T12" fmla="*/ 168 w 177"/>
                <a:gd name="T13" fmla="*/ 79 h 106"/>
                <a:gd name="T14" fmla="*/ 168 w 177"/>
                <a:gd name="T15" fmla="*/ 94 h 106"/>
                <a:gd name="T16" fmla="*/ 166 w 177"/>
                <a:gd name="T17" fmla="*/ 100 h 106"/>
                <a:gd name="T18" fmla="*/ 166 w 177"/>
                <a:gd name="T19" fmla="*/ 100 h 106"/>
                <a:gd name="T20" fmla="*/ 160 w 177"/>
                <a:gd name="T21" fmla="*/ 100 h 106"/>
                <a:gd name="T22" fmla="*/ 156 w 177"/>
                <a:gd name="T23" fmla="*/ 93 h 106"/>
                <a:gd name="T24" fmla="*/ 145 w 177"/>
                <a:gd name="T25" fmla="*/ 96 h 106"/>
                <a:gd name="T26" fmla="*/ 141 w 177"/>
                <a:gd name="T27" fmla="*/ 106 h 106"/>
                <a:gd name="T28" fmla="*/ 130 w 177"/>
                <a:gd name="T29" fmla="*/ 94 h 106"/>
                <a:gd name="T30" fmla="*/ 125 w 177"/>
                <a:gd name="T31" fmla="*/ 94 h 106"/>
                <a:gd name="T32" fmla="*/ 122 w 177"/>
                <a:gd name="T33" fmla="*/ 94 h 106"/>
                <a:gd name="T34" fmla="*/ 117 w 177"/>
                <a:gd name="T35" fmla="*/ 99 h 106"/>
                <a:gd name="T36" fmla="*/ 81 w 177"/>
                <a:gd name="T37" fmla="*/ 99 h 106"/>
                <a:gd name="T38" fmla="*/ 81 w 177"/>
                <a:gd name="T39" fmla="*/ 99 h 106"/>
                <a:gd name="T40" fmla="*/ 18 w 177"/>
                <a:gd name="T41" fmla="*/ 99 h 106"/>
                <a:gd name="T42" fmla="*/ 17 w 177"/>
                <a:gd name="T43" fmla="*/ 94 h 106"/>
                <a:gd name="T44" fmla="*/ 16 w 177"/>
                <a:gd name="T45" fmla="*/ 90 h 106"/>
                <a:gd name="T46" fmla="*/ 15 w 177"/>
                <a:gd name="T47" fmla="*/ 88 h 106"/>
                <a:gd name="T48" fmla="*/ 11 w 177"/>
                <a:gd name="T49" fmla="*/ 82 h 106"/>
                <a:gd name="T50" fmla="*/ 14 w 177"/>
                <a:gd name="T51" fmla="*/ 74 h 106"/>
                <a:gd name="T52" fmla="*/ 14 w 177"/>
                <a:gd name="T53" fmla="*/ 69 h 106"/>
                <a:gd name="T54" fmla="*/ 13 w 177"/>
                <a:gd name="T55" fmla="*/ 69 h 106"/>
                <a:gd name="T56" fmla="*/ 13 w 177"/>
                <a:gd name="T57" fmla="*/ 68 h 106"/>
                <a:gd name="T58" fmla="*/ 6 w 177"/>
                <a:gd name="T59" fmla="*/ 67 h 106"/>
                <a:gd name="T60" fmla="*/ 6 w 177"/>
                <a:gd name="T61" fmla="*/ 67 h 106"/>
                <a:gd name="T62" fmla="*/ 6 w 177"/>
                <a:gd name="T63" fmla="*/ 62 h 106"/>
                <a:gd name="T64" fmla="*/ 10 w 177"/>
                <a:gd name="T65" fmla="*/ 55 h 106"/>
                <a:gd name="T66" fmla="*/ 4 w 177"/>
                <a:gd name="T67" fmla="*/ 49 h 106"/>
                <a:gd name="T68" fmla="*/ 9 w 177"/>
                <a:gd name="T69" fmla="*/ 43 h 106"/>
                <a:gd name="T70" fmla="*/ 8 w 177"/>
                <a:gd name="T71" fmla="*/ 34 h 106"/>
                <a:gd name="T72" fmla="*/ 4 w 177"/>
                <a:gd name="T73" fmla="*/ 25 h 106"/>
                <a:gd name="T74" fmla="*/ 1 w 177"/>
                <a:gd name="T75" fmla="*/ 19 h 106"/>
                <a:gd name="T76" fmla="*/ 5 w 177"/>
                <a:gd name="T77" fmla="*/ 10 h 106"/>
                <a:gd name="T78" fmla="*/ 5 w 177"/>
                <a:gd name="T79" fmla="*/ 10 h 106"/>
                <a:gd name="T80" fmla="*/ 71 w 177"/>
                <a:gd name="T81" fmla="*/ 10 h 106"/>
                <a:gd name="T82" fmla="*/ 73 w 177"/>
                <a:gd name="T83" fmla="*/ 6 h 106"/>
                <a:gd name="T84" fmla="*/ 77 w 177"/>
                <a:gd name="T85" fmla="*/ 0 h 106"/>
                <a:gd name="T86" fmla="*/ 78 w 177"/>
                <a:gd name="T87" fmla="*/ 0 h 106"/>
                <a:gd name="T88" fmla="*/ 79 w 177"/>
                <a:gd name="T89" fmla="*/ 0 h 106"/>
                <a:gd name="T90" fmla="*/ 87 w 177"/>
                <a:gd name="T91" fmla="*/ 4 h 106"/>
                <a:gd name="T92" fmla="*/ 95 w 177"/>
                <a:gd name="T93" fmla="*/ 3 h 106"/>
                <a:gd name="T94" fmla="*/ 98 w 177"/>
                <a:gd name="T95" fmla="*/ 7 h 106"/>
                <a:gd name="T96" fmla="*/ 106 w 177"/>
                <a:gd name="T97" fmla="*/ 7 h 106"/>
                <a:gd name="T98" fmla="*/ 112 w 177"/>
                <a:gd name="T99" fmla="*/ 8 h 106"/>
                <a:gd name="T100" fmla="*/ 121 w 177"/>
                <a:gd name="T101" fmla="*/ 8 h 106"/>
                <a:gd name="T102" fmla="*/ 121 w 177"/>
                <a:gd name="T103" fmla="*/ 8 h 106"/>
                <a:gd name="T104" fmla="*/ 158 w 177"/>
                <a:gd name="T105" fmla="*/ 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106">
                  <a:moveTo>
                    <a:pt x="158" y="8"/>
                  </a:moveTo>
                  <a:cubicBezTo>
                    <a:pt x="158" y="13"/>
                    <a:pt x="158" y="14"/>
                    <a:pt x="157" y="18"/>
                  </a:cubicBezTo>
                  <a:cubicBezTo>
                    <a:pt x="153" y="24"/>
                    <a:pt x="157" y="27"/>
                    <a:pt x="156" y="33"/>
                  </a:cubicBezTo>
                  <a:cubicBezTo>
                    <a:pt x="155" y="38"/>
                    <a:pt x="155" y="41"/>
                    <a:pt x="158" y="45"/>
                  </a:cubicBezTo>
                  <a:cubicBezTo>
                    <a:pt x="161" y="51"/>
                    <a:pt x="162" y="58"/>
                    <a:pt x="164" y="64"/>
                  </a:cubicBezTo>
                  <a:cubicBezTo>
                    <a:pt x="165" y="67"/>
                    <a:pt x="167" y="69"/>
                    <a:pt x="168" y="72"/>
                  </a:cubicBezTo>
                  <a:cubicBezTo>
                    <a:pt x="168" y="74"/>
                    <a:pt x="168" y="77"/>
                    <a:pt x="168" y="79"/>
                  </a:cubicBezTo>
                  <a:cubicBezTo>
                    <a:pt x="177" y="85"/>
                    <a:pt x="172" y="87"/>
                    <a:pt x="168" y="94"/>
                  </a:cubicBezTo>
                  <a:cubicBezTo>
                    <a:pt x="166" y="100"/>
                    <a:pt x="166" y="100"/>
                    <a:pt x="166" y="100"/>
                  </a:cubicBezTo>
                  <a:cubicBezTo>
                    <a:pt x="166" y="100"/>
                    <a:pt x="166" y="100"/>
                    <a:pt x="166" y="100"/>
                  </a:cubicBezTo>
                  <a:cubicBezTo>
                    <a:pt x="160" y="100"/>
                    <a:pt x="160" y="100"/>
                    <a:pt x="160" y="100"/>
                  </a:cubicBezTo>
                  <a:cubicBezTo>
                    <a:pt x="155" y="100"/>
                    <a:pt x="159" y="93"/>
                    <a:pt x="156" y="93"/>
                  </a:cubicBezTo>
                  <a:cubicBezTo>
                    <a:pt x="154" y="92"/>
                    <a:pt x="146" y="94"/>
                    <a:pt x="145" y="96"/>
                  </a:cubicBezTo>
                  <a:cubicBezTo>
                    <a:pt x="143" y="99"/>
                    <a:pt x="143" y="103"/>
                    <a:pt x="141" y="106"/>
                  </a:cubicBezTo>
                  <a:cubicBezTo>
                    <a:pt x="136" y="106"/>
                    <a:pt x="133" y="97"/>
                    <a:pt x="130" y="94"/>
                  </a:cubicBezTo>
                  <a:cubicBezTo>
                    <a:pt x="129" y="93"/>
                    <a:pt x="126" y="94"/>
                    <a:pt x="125" y="94"/>
                  </a:cubicBezTo>
                  <a:cubicBezTo>
                    <a:pt x="124" y="94"/>
                    <a:pt x="123" y="94"/>
                    <a:pt x="122" y="94"/>
                  </a:cubicBezTo>
                  <a:cubicBezTo>
                    <a:pt x="120" y="95"/>
                    <a:pt x="119" y="98"/>
                    <a:pt x="117" y="99"/>
                  </a:cubicBezTo>
                  <a:cubicBezTo>
                    <a:pt x="81" y="99"/>
                    <a:pt x="81" y="99"/>
                    <a:pt x="81" y="99"/>
                  </a:cubicBezTo>
                  <a:cubicBezTo>
                    <a:pt x="81" y="99"/>
                    <a:pt x="81" y="99"/>
                    <a:pt x="81" y="99"/>
                  </a:cubicBezTo>
                  <a:cubicBezTo>
                    <a:pt x="18" y="99"/>
                    <a:pt x="18" y="99"/>
                    <a:pt x="18" y="99"/>
                  </a:cubicBezTo>
                  <a:cubicBezTo>
                    <a:pt x="17" y="94"/>
                    <a:pt x="17" y="94"/>
                    <a:pt x="17" y="94"/>
                  </a:cubicBezTo>
                  <a:cubicBezTo>
                    <a:pt x="17" y="93"/>
                    <a:pt x="17" y="91"/>
                    <a:pt x="16" y="90"/>
                  </a:cubicBezTo>
                  <a:cubicBezTo>
                    <a:pt x="16" y="90"/>
                    <a:pt x="15" y="88"/>
                    <a:pt x="15" y="88"/>
                  </a:cubicBezTo>
                  <a:cubicBezTo>
                    <a:pt x="14" y="87"/>
                    <a:pt x="11" y="83"/>
                    <a:pt x="11" y="82"/>
                  </a:cubicBezTo>
                  <a:cubicBezTo>
                    <a:pt x="11" y="78"/>
                    <a:pt x="16" y="79"/>
                    <a:pt x="14" y="74"/>
                  </a:cubicBezTo>
                  <a:cubicBezTo>
                    <a:pt x="14" y="73"/>
                    <a:pt x="14" y="71"/>
                    <a:pt x="14" y="69"/>
                  </a:cubicBezTo>
                  <a:cubicBezTo>
                    <a:pt x="13" y="69"/>
                    <a:pt x="13" y="69"/>
                    <a:pt x="13" y="69"/>
                  </a:cubicBezTo>
                  <a:cubicBezTo>
                    <a:pt x="13" y="69"/>
                    <a:pt x="13" y="69"/>
                    <a:pt x="13" y="68"/>
                  </a:cubicBezTo>
                  <a:cubicBezTo>
                    <a:pt x="10" y="68"/>
                    <a:pt x="8" y="68"/>
                    <a:pt x="6" y="67"/>
                  </a:cubicBezTo>
                  <a:cubicBezTo>
                    <a:pt x="6" y="67"/>
                    <a:pt x="6" y="67"/>
                    <a:pt x="6" y="67"/>
                  </a:cubicBezTo>
                  <a:cubicBezTo>
                    <a:pt x="6" y="62"/>
                    <a:pt x="6" y="62"/>
                    <a:pt x="6" y="62"/>
                  </a:cubicBezTo>
                  <a:cubicBezTo>
                    <a:pt x="6" y="60"/>
                    <a:pt x="11" y="56"/>
                    <a:pt x="10" y="55"/>
                  </a:cubicBezTo>
                  <a:cubicBezTo>
                    <a:pt x="9" y="52"/>
                    <a:pt x="5" y="52"/>
                    <a:pt x="4" y="49"/>
                  </a:cubicBezTo>
                  <a:cubicBezTo>
                    <a:pt x="5" y="47"/>
                    <a:pt x="7" y="44"/>
                    <a:pt x="9" y="43"/>
                  </a:cubicBezTo>
                  <a:cubicBezTo>
                    <a:pt x="9" y="39"/>
                    <a:pt x="15" y="37"/>
                    <a:pt x="8" y="34"/>
                  </a:cubicBezTo>
                  <a:cubicBezTo>
                    <a:pt x="0" y="31"/>
                    <a:pt x="6" y="31"/>
                    <a:pt x="4" y="25"/>
                  </a:cubicBezTo>
                  <a:cubicBezTo>
                    <a:pt x="3" y="23"/>
                    <a:pt x="1" y="21"/>
                    <a:pt x="1" y="19"/>
                  </a:cubicBezTo>
                  <a:cubicBezTo>
                    <a:pt x="1" y="14"/>
                    <a:pt x="6" y="16"/>
                    <a:pt x="5" y="10"/>
                  </a:cubicBezTo>
                  <a:cubicBezTo>
                    <a:pt x="5" y="10"/>
                    <a:pt x="5" y="10"/>
                    <a:pt x="5" y="10"/>
                  </a:cubicBezTo>
                  <a:cubicBezTo>
                    <a:pt x="71" y="10"/>
                    <a:pt x="71" y="10"/>
                    <a:pt x="71" y="10"/>
                  </a:cubicBezTo>
                  <a:cubicBezTo>
                    <a:pt x="72" y="9"/>
                    <a:pt x="72" y="7"/>
                    <a:pt x="73" y="6"/>
                  </a:cubicBezTo>
                  <a:cubicBezTo>
                    <a:pt x="74" y="4"/>
                    <a:pt x="76" y="1"/>
                    <a:pt x="77" y="0"/>
                  </a:cubicBezTo>
                  <a:cubicBezTo>
                    <a:pt x="78" y="0"/>
                    <a:pt x="78" y="0"/>
                    <a:pt x="78" y="0"/>
                  </a:cubicBezTo>
                  <a:cubicBezTo>
                    <a:pt x="79" y="0"/>
                    <a:pt x="79" y="0"/>
                    <a:pt x="79" y="0"/>
                  </a:cubicBezTo>
                  <a:cubicBezTo>
                    <a:pt x="81" y="1"/>
                    <a:pt x="85" y="4"/>
                    <a:pt x="87" y="4"/>
                  </a:cubicBezTo>
                  <a:cubicBezTo>
                    <a:pt x="89" y="4"/>
                    <a:pt x="92" y="2"/>
                    <a:pt x="95" y="3"/>
                  </a:cubicBezTo>
                  <a:cubicBezTo>
                    <a:pt x="96" y="4"/>
                    <a:pt x="97" y="6"/>
                    <a:pt x="98" y="7"/>
                  </a:cubicBezTo>
                  <a:cubicBezTo>
                    <a:pt x="101" y="9"/>
                    <a:pt x="103" y="7"/>
                    <a:pt x="106" y="7"/>
                  </a:cubicBezTo>
                  <a:cubicBezTo>
                    <a:pt x="108" y="7"/>
                    <a:pt x="110" y="8"/>
                    <a:pt x="112" y="8"/>
                  </a:cubicBezTo>
                  <a:cubicBezTo>
                    <a:pt x="121" y="8"/>
                    <a:pt x="121" y="8"/>
                    <a:pt x="121" y="8"/>
                  </a:cubicBezTo>
                  <a:cubicBezTo>
                    <a:pt x="121" y="8"/>
                    <a:pt x="121" y="8"/>
                    <a:pt x="121" y="8"/>
                  </a:cubicBezTo>
                  <a:cubicBezTo>
                    <a:pt x="158" y="8"/>
                    <a:pt x="158" y="8"/>
                    <a:pt x="158" y="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44" name="CARROLL"/>
            <p:cNvSpPr>
              <a:spLocks/>
            </p:cNvSpPr>
            <p:nvPr/>
          </p:nvSpPr>
          <p:spPr bwMode="auto">
            <a:xfrm>
              <a:off x="2452688" y="2147888"/>
              <a:ext cx="525463" cy="450850"/>
            </a:xfrm>
            <a:custGeom>
              <a:avLst/>
              <a:gdLst>
                <a:gd name="T0" fmla="*/ 18 w 221"/>
                <a:gd name="T1" fmla="*/ 189 h 189"/>
                <a:gd name="T2" fmla="*/ 0 w 221"/>
                <a:gd name="T3" fmla="*/ 78 h 189"/>
                <a:gd name="T4" fmla="*/ 0 w 221"/>
                <a:gd name="T5" fmla="*/ 78 h 189"/>
                <a:gd name="T6" fmla="*/ 24 w 221"/>
                <a:gd name="T7" fmla="*/ 78 h 189"/>
                <a:gd name="T8" fmla="*/ 84 w 221"/>
                <a:gd name="T9" fmla="*/ 55 h 189"/>
                <a:gd name="T10" fmla="*/ 90 w 221"/>
                <a:gd name="T11" fmla="*/ 55 h 189"/>
                <a:gd name="T12" fmla="*/ 90 w 221"/>
                <a:gd name="T13" fmla="*/ 60 h 189"/>
                <a:gd name="T14" fmla="*/ 97 w 221"/>
                <a:gd name="T15" fmla="*/ 60 h 189"/>
                <a:gd name="T16" fmla="*/ 122 w 221"/>
                <a:gd name="T17" fmla="*/ 48 h 189"/>
                <a:gd name="T18" fmla="*/ 122 w 221"/>
                <a:gd name="T19" fmla="*/ 0 h 189"/>
                <a:gd name="T20" fmla="*/ 127 w 221"/>
                <a:gd name="T21" fmla="*/ 0 h 189"/>
                <a:gd name="T22" fmla="*/ 127 w 221"/>
                <a:gd name="T23" fmla="*/ 0 h 189"/>
                <a:gd name="T24" fmla="*/ 184 w 221"/>
                <a:gd name="T25" fmla="*/ 17 h 189"/>
                <a:gd name="T26" fmla="*/ 184 w 221"/>
                <a:gd name="T27" fmla="*/ 17 h 189"/>
                <a:gd name="T28" fmla="*/ 184 w 221"/>
                <a:gd name="T29" fmla="*/ 118 h 189"/>
                <a:gd name="T30" fmla="*/ 221 w 221"/>
                <a:gd name="T31" fmla="*/ 118 h 189"/>
                <a:gd name="T32" fmla="*/ 221 w 221"/>
                <a:gd name="T33" fmla="*/ 118 h 189"/>
                <a:gd name="T34" fmla="*/ 220 w 221"/>
                <a:gd name="T35" fmla="*/ 119 h 189"/>
                <a:gd name="T36" fmla="*/ 216 w 221"/>
                <a:gd name="T37" fmla="*/ 123 h 189"/>
                <a:gd name="T38" fmla="*/ 213 w 221"/>
                <a:gd name="T39" fmla="*/ 127 h 189"/>
                <a:gd name="T40" fmla="*/ 215 w 221"/>
                <a:gd name="T41" fmla="*/ 134 h 189"/>
                <a:gd name="T42" fmla="*/ 217 w 221"/>
                <a:gd name="T43" fmla="*/ 137 h 189"/>
                <a:gd name="T44" fmla="*/ 217 w 221"/>
                <a:gd name="T45" fmla="*/ 140 h 189"/>
                <a:gd name="T46" fmla="*/ 217 w 221"/>
                <a:gd name="T47" fmla="*/ 148 h 189"/>
                <a:gd name="T48" fmla="*/ 217 w 221"/>
                <a:gd name="T49" fmla="*/ 148 h 189"/>
                <a:gd name="T50" fmla="*/ 204 w 221"/>
                <a:gd name="T51" fmla="*/ 148 h 189"/>
                <a:gd name="T52" fmla="*/ 203 w 221"/>
                <a:gd name="T53" fmla="*/ 155 h 189"/>
                <a:gd name="T54" fmla="*/ 200 w 221"/>
                <a:gd name="T55" fmla="*/ 158 h 189"/>
                <a:gd name="T56" fmla="*/ 195 w 221"/>
                <a:gd name="T57" fmla="*/ 159 h 189"/>
                <a:gd name="T58" fmla="*/ 187 w 221"/>
                <a:gd name="T59" fmla="*/ 164 h 189"/>
                <a:gd name="T60" fmla="*/ 182 w 221"/>
                <a:gd name="T61" fmla="*/ 167 h 189"/>
                <a:gd name="T62" fmla="*/ 177 w 221"/>
                <a:gd name="T63" fmla="*/ 177 h 189"/>
                <a:gd name="T64" fmla="*/ 169 w 221"/>
                <a:gd name="T65" fmla="*/ 187 h 189"/>
                <a:gd name="T66" fmla="*/ 158 w 221"/>
                <a:gd name="T67" fmla="*/ 180 h 189"/>
                <a:gd name="T68" fmla="*/ 149 w 221"/>
                <a:gd name="T69" fmla="*/ 174 h 189"/>
                <a:gd name="T70" fmla="*/ 147 w 221"/>
                <a:gd name="T71" fmla="*/ 184 h 189"/>
                <a:gd name="T72" fmla="*/ 138 w 221"/>
                <a:gd name="T73" fmla="*/ 189 h 189"/>
                <a:gd name="T74" fmla="*/ 138 w 221"/>
                <a:gd name="T75" fmla="*/ 189 h 189"/>
                <a:gd name="T76" fmla="*/ 18 w 221"/>
                <a:gd name="T7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1" h="189">
                  <a:moveTo>
                    <a:pt x="18" y="189"/>
                  </a:moveTo>
                  <a:cubicBezTo>
                    <a:pt x="0" y="78"/>
                    <a:pt x="0" y="78"/>
                    <a:pt x="0" y="78"/>
                  </a:cubicBezTo>
                  <a:cubicBezTo>
                    <a:pt x="0" y="78"/>
                    <a:pt x="0" y="78"/>
                    <a:pt x="0" y="78"/>
                  </a:cubicBezTo>
                  <a:cubicBezTo>
                    <a:pt x="24" y="78"/>
                    <a:pt x="24" y="78"/>
                    <a:pt x="24" y="78"/>
                  </a:cubicBezTo>
                  <a:cubicBezTo>
                    <a:pt x="84" y="55"/>
                    <a:pt x="84" y="55"/>
                    <a:pt x="84" y="55"/>
                  </a:cubicBezTo>
                  <a:cubicBezTo>
                    <a:pt x="90" y="55"/>
                    <a:pt x="90" y="55"/>
                    <a:pt x="90" y="55"/>
                  </a:cubicBezTo>
                  <a:cubicBezTo>
                    <a:pt x="90" y="60"/>
                    <a:pt x="90" y="60"/>
                    <a:pt x="90" y="60"/>
                  </a:cubicBezTo>
                  <a:cubicBezTo>
                    <a:pt x="97" y="60"/>
                    <a:pt x="97" y="60"/>
                    <a:pt x="97" y="60"/>
                  </a:cubicBezTo>
                  <a:cubicBezTo>
                    <a:pt x="122" y="48"/>
                    <a:pt x="122" y="48"/>
                    <a:pt x="122" y="48"/>
                  </a:cubicBezTo>
                  <a:cubicBezTo>
                    <a:pt x="122" y="0"/>
                    <a:pt x="122" y="0"/>
                    <a:pt x="122" y="0"/>
                  </a:cubicBezTo>
                  <a:cubicBezTo>
                    <a:pt x="127" y="0"/>
                    <a:pt x="127" y="0"/>
                    <a:pt x="127" y="0"/>
                  </a:cubicBezTo>
                  <a:cubicBezTo>
                    <a:pt x="127" y="0"/>
                    <a:pt x="127" y="0"/>
                    <a:pt x="127" y="0"/>
                  </a:cubicBezTo>
                  <a:cubicBezTo>
                    <a:pt x="184" y="17"/>
                    <a:pt x="184" y="17"/>
                    <a:pt x="184" y="17"/>
                  </a:cubicBezTo>
                  <a:cubicBezTo>
                    <a:pt x="184" y="17"/>
                    <a:pt x="184" y="17"/>
                    <a:pt x="184" y="17"/>
                  </a:cubicBezTo>
                  <a:cubicBezTo>
                    <a:pt x="184" y="118"/>
                    <a:pt x="184" y="118"/>
                    <a:pt x="184" y="118"/>
                  </a:cubicBezTo>
                  <a:cubicBezTo>
                    <a:pt x="221" y="118"/>
                    <a:pt x="221" y="118"/>
                    <a:pt x="221" y="118"/>
                  </a:cubicBezTo>
                  <a:cubicBezTo>
                    <a:pt x="221" y="118"/>
                    <a:pt x="221" y="118"/>
                    <a:pt x="221" y="118"/>
                  </a:cubicBezTo>
                  <a:cubicBezTo>
                    <a:pt x="221" y="118"/>
                    <a:pt x="221" y="119"/>
                    <a:pt x="220" y="119"/>
                  </a:cubicBezTo>
                  <a:cubicBezTo>
                    <a:pt x="220" y="120"/>
                    <a:pt x="216" y="122"/>
                    <a:pt x="216" y="123"/>
                  </a:cubicBezTo>
                  <a:cubicBezTo>
                    <a:pt x="215" y="124"/>
                    <a:pt x="213" y="125"/>
                    <a:pt x="213" y="127"/>
                  </a:cubicBezTo>
                  <a:cubicBezTo>
                    <a:pt x="213" y="130"/>
                    <a:pt x="214" y="132"/>
                    <a:pt x="215" y="134"/>
                  </a:cubicBezTo>
                  <a:cubicBezTo>
                    <a:pt x="216" y="135"/>
                    <a:pt x="217" y="136"/>
                    <a:pt x="217" y="137"/>
                  </a:cubicBezTo>
                  <a:cubicBezTo>
                    <a:pt x="217" y="138"/>
                    <a:pt x="217" y="139"/>
                    <a:pt x="217" y="140"/>
                  </a:cubicBezTo>
                  <a:cubicBezTo>
                    <a:pt x="217" y="148"/>
                    <a:pt x="217" y="148"/>
                    <a:pt x="217" y="148"/>
                  </a:cubicBezTo>
                  <a:cubicBezTo>
                    <a:pt x="217" y="148"/>
                    <a:pt x="217" y="148"/>
                    <a:pt x="217" y="148"/>
                  </a:cubicBezTo>
                  <a:cubicBezTo>
                    <a:pt x="204" y="148"/>
                    <a:pt x="204" y="148"/>
                    <a:pt x="204" y="148"/>
                  </a:cubicBezTo>
                  <a:cubicBezTo>
                    <a:pt x="203" y="148"/>
                    <a:pt x="203" y="154"/>
                    <a:pt x="203" y="155"/>
                  </a:cubicBezTo>
                  <a:cubicBezTo>
                    <a:pt x="202" y="155"/>
                    <a:pt x="202" y="157"/>
                    <a:pt x="200" y="158"/>
                  </a:cubicBezTo>
                  <a:cubicBezTo>
                    <a:pt x="199" y="158"/>
                    <a:pt x="197" y="159"/>
                    <a:pt x="195" y="159"/>
                  </a:cubicBezTo>
                  <a:cubicBezTo>
                    <a:pt x="191" y="159"/>
                    <a:pt x="191" y="162"/>
                    <a:pt x="187" y="164"/>
                  </a:cubicBezTo>
                  <a:cubicBezTo>
                    <a:pt x="186" y="165"/>
                    <a:pt x="183" y="166"/>
                    <a:pt x="182" y="167"/>
                  </a:cubicBezTo>
                  <a:cubicBezTo>
                    <a:pt x="180" y="169"/>
                    <a:pt x="179" y="174"/>
                    <a:pt x="177" y="177"/>
                  </a:cubicBezTo>
                  <a:cubicBezTo>
                    <a:pt x="174" y="179"/>
                    <a:pt x="171" y="184"/>
                    <a:pt x="169" y="187"/>
                  </a:cubicBezTo>
                  <a:cubicBezTo>
                    <a:pt x="165" y="187"/>
                    <a:pt x="161" y="182"/>
                    <a:pt x="158" y="180"/>
                  </a:cubicBezTo>
                  <a:cubicBezTo>
                    <a:pt x="157" y="179"/>
                    <a:pt x="150" y="174"/>
                    <a:pt x="149" y="174"/>
                  </a:cubicBezTo>
                  <a:cubicBezTo>
                    <a:pt x="148" y="177"/>
                    <a:pt x="148" y="181"/>
                    <a:pt x="147" y="184"/>
                  </a:cubicBezTo>
                  <a:cubicBezTo>
                    <a:pt x="146" y="187"/>
                    <a:pt x="140" y="188"/>
                    <a:pt x="138" y="189"/>
                  </a:cubicBezTo>
                  <a:cubicBezTo>
                    <a:pt x="138" y="189"/>
                    <a:pt x="138" y="189"/>
                    <a:pt x="138" y="189"/>
                  </a:cubicBezTo>
                  <a:cubicBezTo>
                    <a:pt x="18" y="189"/>
                    <a:pt x="18" y="189"/>
                    <a:pt x="18" y="18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45" name="CHATTOOGA"/>
            <p:cNvSpPr>
              <a:spLocks/>
            </p:cNvSpPr>
            <p:nvPr/>
          </p:nvSpPr>
          <p:spPr bwMode="auto">
            <a:xfrm>
              <a:off x="2268538" y="1236663"/>
              <a:ext cx="417513" cy="354013"/>
            </a:xfrm>
            <a:custGeom>
              <a:avLst/>
              <a:gdLst>
                <a:gd name="T0" fmla="*/ 0 w 175"/>
                <a:gd name="T1" fmla="*/ 0 h 149"/>
                <a:gd name="T2" fmla="*/ 175 w 175"/>
                <a:gd name="T3" fmla="*/ 0 h 149"/>
                <a:gd name="T4" fmla="*/ 175 w 175"/>
                <a:gd name="T5" fmla="*/ 0 h 149"/>
                <a:gd name="T6" fmla="*/ 170 w 175"/>
                <a:gd name="T7" fmla="*/ 14 h 149"/>
                <a:gd name="T8" fmla="*/ 154 w 175"/>
                <a:gd name="T9" fmla="*/ 49 h 149"/>
                <a:gd name="T10" fmla="*/ 143 w 175"/>
                <a:gd name="T11" fmla="*/ 77 h 149"/>
                <a:gd name="T12" fmla="*/ 136 w 175"/>
                <a:gd name="T13" fmla="*/ 80 h 149"/>
                <a:gd name="T14" fmla="*/ 130 w 175"/>
                <a:gd name="T15" fmla="*/ 83 h 149"/>
                <a:gd name="T16" fmla="*/ 112 w 175"/>
                <a:gd name="T17" fmla="*/ 93 h 149"/>
                <a:gd name="T18" fmla="*/ 97 w 175"/>
                <a:gd name="T19" fmla="*/ 101 h 149"/>
                <a:gd name="T20" fmla="*/ 73 w 175"/>
                <a:gd name="T21" fmla="*/ 119 h 149"/>
                <a:gd name="T22" fmla="*/ 65 w 175"/>
                <a:gd name="T23" fmla="*/ 135 h 149"/>
                <a:gd name="T24" fmla="*/ 62 w 175"/>
                <a:gd name="T25" fmla="*/ 141 h 149"/>
                <a:gd name="T26" fmla="*/ 62 w 175"/>
                <a:gd name="T27" fmla="*/ 143 h 149"/>
                <a:gd name="T28" fmla="*/ 61 w 175"/>
                <a:gd name="T29" fmla="*/ 149 h 149"/>
                <a:gd name="T30" fmla="*/ 25 w 175"/>
                <a:gd name="T31" fmla="*/ 149 h 149"/>
                <a:gd name="T32" fmla="*/ 25 w 175"/>
                <a:gd name="T33" fmla="*/ 149 h 149"/>
                <a:gd name="T34" fmla="*/ 0 w 175"/>
                <a:gd name="T3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49">
                  <a:moveTo>
                    <a:pt x="0" y="0"/>
                  </a:moveTo>
                  <a:cubicBezTo>
                    <a:pt x="175" y="0"/>
                    <a:pt x="175" y="0"/>
                    <a:pt x="175" y="0"/>
                  </a:cubicBezTo>
                  <a:cubicBezTo>
                    <a:pt x="175" y="0"/>
                    <a:pt x="175" y="0"/>
                    <a:pt x="175" y="0"/>
                  </a:cubicBezTo>
                  <a:cubicBezTo>
                    <a:pt x="170" y="14"/>
                    <a:pt x="170" y="14"/>
                    <a:pt x="170" y="14"/>
                  </a:cubicBezTo>
                  <a:cubicBezTo>
                    <a:pt x="154" y="49"/>
                    <a:pt x="154" y="49"/>
                    <a:pt x="154" y="49"/>
                  </a:cubicBezTo>
                  <a:cubicBezTo>
                    <a:pt x="151" y="56"/>
                    <a:pt x="151" y="74"/>
                    <a:pt x="143" y="77"/>
                  </a:cubicBezTo>
                  <a:cubicBezTo>
                    <a:pt x="141" y="78"/>
                    <a:pt x="137" y="80"/>
                    <a:pt x="136" y="80"/>
                  </a:cubicBezTo>
                  <a:cubicBezTo>
                    <a:pt x="135" y="81"/>
                    <a:pt x="132" y="83"/>
                    <a:pt x="130" y="83"/>
                  </a:cubicBezTo>
                  <a:cubicBezTo>
                    <a:pt x="125" y="84"/>
                    <a:pt x="117" y="90"/>
                    <a:pt x="112" y="93"/>
                  </a:cubicBezTo>
                  <a:cubicBezTo>
                    <a:pt x="108" y="96"/>
                    <a:pt x="102" y="99"/>
                    <a:pt x="97" y="101"/>
                  </a:cubicBezTo>
                  <a:cubicBezTo>
                    <a:pt x="87" y="104"/>
                    <a:pt x="79" y="111"/>
                    <a:pt x="73" y="119"/>
                  </a:cubicBezTo>
                  <a:cubicBezTo>
                    <a:pt x="71" y="122"/>
                    <a:pt x="65" y="132"/>
                    <a:pt x="65" y="135"/>
                  </a:cubicBezTo>
                  <a:cubicBezTo>
                    <a:pt x="63" y="137"/>
                    <a:pt x="64" y="139"/>
                    <a:pt x="62" y="141"/>
                  </a:cubicBezTo>
                  <a:cubicBezTo>
                    <a:pt x="62" y="142"/>
                    <a:pt x="62" y="142"/>
                    <a:pt x="62" y="143"/>
                  </a:cubicBezTo>
                  <a:cubicBezTo>
                    <a:pt x="61" y="144"/>
                    <a:pt x="61" y="147"/>
                    <a:pt x="61" y="149"/>
                  </a:cubicBezTo>
                  <a:cubicBezTo>
                    <a:pt x="25" y="149"/>
                    <a:pt x="25" y="149"/>
                    <a:pt x="25" y="149"/>
                  </a:cubicBezTo>
                  <a:cubicBezTo>
                    <a:pt x="25" y="149"/>
                    <a:pt x="25" y="149"/>
                    <a:pt x="25" y="149"/>
                  </a:cubicBezTo>
                  <a:cubicBezTo>
                    <a:pt x="0" y="0"/>
                    <a:pt x="0" y="0"/>
                    <a:pt x="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46" name="CATOOSA"/>
            <p:cNvSpPr>
              <a:spLocks/>
            </p:cNvSpPr>
            <p:nvPr/>
          </p:nvSpPr>
          <p:spPr bwMode="auto">
            <a:xfrm>
              <a:off x="2530475" y="766763"/>
              <a:ext cx="284163" cy="271463"/>
            </a:xfrm>
            <a:custGeom>
              <a:avLst/>
              <a:gdLst>
                <a:gd name="T0" fmla="*/ 0 w 119"/>
                <a:gd name="T1" fmla="*/ 0 h 114"/>
                <a:gd name="T2" fmla="*/ 0 w 119"/>
                <a:gd name="T3" fmla="*/ 66 h 114"/>
                <a:gd name="T4" fmla="*/ 25 w 119"/>
                <a:gd name="T5" fmla="*/ 66 h 114"/>
                <a:gd name="T6" fmla="*/ 25 w 119"/>
                <a:gd name="T7" fmla="*/ 106 h 114"/>
                <a:gd name="T8" fmla="*/ 44 w 119"/>
                <a:gd name="T9" fmla="*/ 106 h 114"/>
                <a:gd name="T10" fmla="*/ 45 w 119"/>
                <a:gd name="T11" fmla="*/ 109 h 114"/>
                <a:gd name="T12" fmla="*/ 46 w 119"/>
                <a:gd name="T13" fmla="*/ 110 h 114"/>
                <a:gd name="T14" fmla="*/ 46 w 119"/>
                <a:gd name="T15" fmla="*/ 111 h 114"/>
                <a:gd name="T16" fmla="*/ 47 w 119"/>
                <a:gd name="T17" fmla="*/ 112 h 114"/>
                <a:gd name="T18" fmla="*/ 47 w 119"/>
                <a:gd name="T19" fmla="*/ 114 h 114"/>
                <a:gd name="T20" fmla="*/ 47 w 119"/>
                <a:gd name="T21" fmla="*/ 114 h 114"/>
                <a:gd name="T22" fmla="*/ 51 w 119"/>
                <a:gd name="T23" fmla="*/ 104 h 114"/>
                <a:gd name="T24" fmla="*/ 55 w 119"/>
                <a:gd name="T25" fmla="*/ 85 h 114"/>
                <a:gd name="T26" fmla="*/ 59 w 119"/>
                <a:gd name="T27" fmla="*/ 85 h 114"/>
                <a:gd name="T28" fmla="*/ 62 w 119"/>
                <a:gd name="T29" fmla="*/ 87 h 114"/>
                <a:gd name="T30" fmla="*/ 64 w 119"/>
                <a:gd name="T31" fmla="*/ 86 h 114"/>
                <a:gd name="T32" fmla="*/ 66 w 119"/>
                <a:gd name="T33" fmla="*/ 84 h 114"/>
                <a:gd name="T34" fmla="*/ 68 w 119"/>
                <a:gd name="T35" fmla="*/ 84 h 114"/>
                <a:gd name="T36" fmla="*/ 84 w 119"/>
                <a:gd name="T37" fmla="*/ 84 h 114"/>
                <a:gd name="T38" fmla="*/ 84 w 119"/>
                <a:gd name="T39" fmla="*/ 63 h 114"/>
                <a:gd name="T40" fmla="*/ 95 w 119"/>
                <a:gd name="T41" fmla="*/ 63 h 114"/>
                <a:gd name="T42" fmla="*/ 95 w 119"/>
                <a:gd name="T43" fmla="*/ 58 h 114"/>
                <a:gd name="T44" fmla="*/ 100 w 119"/>
                <a:gd name="T45" fmla="*/ 58 h 114"/>
                <a:gd name="T46" fmla="*/ 100 w 119"/>
                <a:gd name="T47" fmla="*/ 45 h 114"/>
                <a:gd name="T48" fmla="*/ 111 w 119"/>
                <a:gd name="T49" fmla="*/ 23 h 114"/>
                <a:gd name="T50" fmla="*/ 111 w 119"/>
                <a:gd name="T51" fmla="*/ 8 h 114"/>
                <a:gd name="T52" fmla="*/ 119 w 119"/>
                <a:gd name="T53" fmla="*/ 8 h 114"/>
                <a:gd name="T54" fmla="*/ 119 w 119"/>
                <a:gd name="T55" fmla="*/ 0 h 114"/>
                <a:gd name="T56" fmla="*/ 119 w 119"/>
                <a:gd name="T57" fmla="*/ 0 h 114"/>
                <a:gd name="T58" fmla="*/ 0 w 119"/>
                <a:gd name="T5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9" h="114">
                  <a:moveTo>
                    <a:pt x="0" y="0"/>
                  </a:moveTo>
                  <a:cubicBezTo>
                    <a:pt x="0" y="66"/>
                    <a:pt x="0" y="66"/>
                    <a:pt x="0" y="66"/>
                  </a:cubicBezTo>
                  <a:cubicBezTo>
                    <a:pt x="25" y="66"/>
                    <a:pt x="25" y="66"/>
                    <a:pt x="25" y="66"/>
                  </a:cubicBezTo>
                  <a:cubicBezTo>
                    <a:pt x="25" y="106"/>
                    <a:pt x="25" y="106"/>
                    <a:pt x="25" y="106"/>
                  </a:cubicBezTo>
                  <a:cubicBezTo>
                    <a:pt x="44" y="106"/>
                    <a:pt x="44" y="106"/>
                    <a:pt x="44" y="106"/>
                  </a:cubicBezTo>
                  <a:cubicBezTo>
                    <a:pt x="45" y="107"/>
                    <a:pt x="45" y="108"/>
                    <a:pt x="45" y="109"/>
                  </a:cubicBezTo>
                  <a:cubicBezTo>
                    <a:pt x="46" y="109"/>
                    <a:pt x="46" y="109"/>
                    <a:pt x="46" y="110"/>
                  </a:cubicBezTo>
                  <a:cubicBezTo>
                    <a:pt x="46" y="110"/>
                    <a:pt x="46" y="110"/>
                    <a:pt x="46" y="111"/>
                  </a:cubicBezTo>
                  <a:cubicBezTo>
                    <a:pt x="46" y="111"/>
                    <a:pt x="46" y="112"/>
                    <a:pt x="47" y="112"/>
                  </a:cubicBezTo>
                  <a:cubicBezTo>
                    <a:pt x="47" y="113"/>
                    <a:pt x="47" y="113"/>
                    <a:pt x="47" y="114"/>
                  </a:cubicBezTo>
                  <a:cubicBezTo>
                    <a:pt x="47" y="114"/>
                    <a:pt x="47" y="114"/>
                    <a:pt x="47" y="114"/>
                  </a:cubicBezTo>
                  <a:cubicBezTo>
                    <a:pt x="50" y="112"/>
                    <a:pt x="50" y="106"/>
                    <a:pt x="51" y="104"/>
                  </a:cubicBezTo>
                  <a:cubicBezTo>
                    <a:pt x="52" y="97"/>
                    <a:pt x="53" y="91"/>
                    <a:pt x="55" y="85"/>
                  </a:cubicBezTo>
                  <a:cubicBezTo>
                    <a:pt x="56" y="81"/>
                    <a:pt x="57" y="84"/>
                    <a:pt x="59" y="85"/>
                  </a:cubicBezTo>
                  <a:cubicBezTo>
                    <a:pt x="60" y="86"/>
                    <a:pt x="61" y="86"/>
                    <a:pt x="62" y="87"/>
                  </a:cubicBezTo>
                  <a:cubicBezTo>
                    <a:pt x="63" y="87"/>
                    <a:pt x="63" y="86"/>
                    <a:pt x="64" y="86"/>
                  </a:cubicBezTo>
                  <a:cubicBezTo>
                    <a:pt x="64" y="85"/>
                    <a:pt x="65" y="85"/>
                    <a:pt x="66" y="84"/>
                  </a:cubicBezTo>
                  <a:cubicBezTo>
                    <a:pt x="68" y="84"/>
                    <a:pt x="68" y="84"/>
                    <a:pt x="68" y="84"/>
                  </a:cubicBezTo>
                  <a:cubicBezTo>
                    <a:pt x="84" y="84"/>
                    <a:pt x="84" y="84"/>
                    <a:pt x="84" y="84"/>
                  </a:cubicBezTo>
                  <a:cubicBezTo>
                    <a:pt x="84" y="63"/>
                    <a:pt x="84" y="63"/>
                    <a:pt x="84" y="63"/>
                  </a:cubicBezTo>
                  <a:cubicBezTo>
                    <a:pt x="95" y="63"/>
                    <a:pt x="95" y="63"/>
                    <a:pt x="95" y="63"/>
                  </a:cubicBezTo>
                  <a:cubicBezTo>
                    <a:pt x="95" y="58"/>
                    <a:pt x="95" y="58"/>
                    <a:pt x="95" y="58"/>
                  </a:cubicBezTo>
                  <a:cubicBezTo>
                    <a:pt x="100" y="58"/>
                    <a:pt x="100" y="58"/>
                    <a:pt x="100" y="58"/>
                  </a:cubicBezTo>
                  <a:cubicBezTo>
                    <a:pt x="100" y="45"/>
                    <a:pt x="100" y="45"/>
                    <a:pt x="100" y="45"/>
                  </a:cubicBezTo>
                  <a:cubicBezTo>
                    <a:pt x="111" y="23"/>
                    <a:pt x="111" y="23"/>
                    <a:pt x="111" y="23"/>
                  </a:cubicBezTo>
                  <a:cubicBezTo>
                    <a:pt x="111" y="8"/>
                    <a:pt x="111" y="8"/>
                    <a:pt x="111" y="8"/>
                  </a:cubicBezTo>
                  <a:cubicBezTo>
                    <a:pt x="119" y="8"/>
                    <a:pt x="119" y="8"/>
                    <a:pt x="119" y="8"/>
                  </a:cubicBezTo>
                  <a:cubicBezTo>
                    <a:pt x="119" y="0"/>
                    <a:pt x="119" y="0"/>
                    <a:pt x="119" y="0"/>
                  </a:cubicBezTo>
                  <a:cubicBezTo>
                    <a:pt x="119" y="0"/>
                    <a:pt x="119" y="0"/>
                    <a:pt x="119" y="0"/>
                  </a:cubicBezTo>
                  <a:cubicBezTo>
                    <a:pt x="0" y="0"/>
                    <a:pt x="0" y="0"/>
                    <a:pt x="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47" name="BERRIEN"/>
            <p:cNvSpPr>
              <a:spLocks/>
            </p:cNvSpPr>
            <p:nvPr/>
          </p:nvSpPr>
          <p:spPr bwMode="auto">
            <a:xfrm>
              <a:off x="4333875" y="4894263"/>
              <a:ext cx="406400" cy="520700"/>
            </a:xfrm>
            <a:custGeom>
              <a:avLst/>
              <a:gdLst>
                <a:gd name="T0" fmla="*/ 122 w 171"/>
                <a:gd name="T1" fmla="*/ 0 h 219"/>
                <a:gd name="T2" fmla="*/ 120 w 171"/>
                <a:gd name="T3" fmla="*/ 2 h 219"/>
                <a:gd name="T4" fmla="*/ 117 w 171"/>
                <a:gd name="T5" fmla="*/ 6 h 219"/>
                <a:gd name="T6" fmla="*/ 122 w 171"/>
                <a:gd name="T7" fmla="*/ 14 h 219"/>
                <a:gd name="T8" fmla="*/ 123 w 171"/>
                <a:gd name="T9" fmla="*/ 25 h 219"/>
                <a:gd name="T10" fmla="*/ 132 w 171"/>
                <a:gd name="T11" fmla="*/ 41 h 219"/>
                <a:gd name="T12" fmla="*/ 156 w 171"/>
                <a:gd name="T13" fmla="*/ 71 h 219"/>
                <a:gd name="T14" fmla="*/ 162 w 171"/>
                <a:gd name="T15" fmla="*/ 89 h 219"/>
                <a:gd name="T16" fmla="*/ 161 w 171"/>
                <a:gd name="T17" fmla="*/ 114 h 219"/>
                <a:gd name="T18" fmla="*/ 162 w 171"/>
                <a:gd name="T19" fmla="*/ 120 h 219"/>
                <a:gd name="T20" fmla="*/ 161 w 171"/>
                <a:gd name="T21" fmla="*/ 135 h 219"/>
                <a:gd name="T22" fmla="*/ 161 w 171"/>
                <a:gd name="T23" fmla="*/ 143 h 219"/>
                <a:gd name="T24" fmla="*/ 165 w 171"/>
                <a:gd name="T25" fmla="*/ 149 h 219"/>
                <a:gd name="T26" fmla="*/ 112 w 171"/>
                <a:gd name="T27" fmla="*/ 160 h 219"/>
                <a:gd name="T28" fmla="*/ 99 w 171"/>
                <a:gd name="T29" fmla="*/ 201 h 219"/>
                <a:gd name="T30" fmla="*/ 100 w 171"/>
                <a:gd name="T31" fmla="*/ 219 h 219"/>
                <a:gd name="T32" fmla="*/ 59 w 171"/>
                <a:gd name="T33" fmla="*/ 219 h 219"/>
                <a:gd name="T34" fmla="*/ 62 w 171"/>
                <a:gd name="T35" fmla="*/ 205 h 219"/>
                <a:gd name="T36" fmla="*/ 59 w 171"/>
                <a:gd name="T37" fmla="*/ 194 h 219"/>
                <a:gd name="T38" fmla="*/ 54 w 171"/>
                <a:gd name="T39" fmla="*/ 151 h 219"/>
                <a:gd name="T40" fmla="*/ 42 w 171"/>
                <a:gd name="T41" fmla="*/ 130 h 219"/>
                <a:gd name="T42" fmla="*/ 43 w 171"/>
                <a:gd name="T43" fmla="*/ 117 h 219"/>
                <a:gd name="T44" fmla="*/ 43 w 171"/>
                <a:gd name="T45" fmla="*/ 116 h 219"/>
                <a:gd name="T46" fmla="*/ 28 w 171"/>
                <a:gd name="T47" fmla="*/ 107 h 219"/>
                <a:gd name="T48" fmla="*/ 0 w 171"/>
                <a:gd name="T49" fmla="*/ 85 h 219"/>
                <a:gd name="T50" fmla="*/ 0 w 171"/>
                <a:gd name="T51" fmla="*/ 61 h 219"/>
                <a:gd name="T52" fmla="*/ 3 w 171"/>
                <a:gd name="T53" fmla="*/ 58 h 219"/>
                <a:gd name="T54" fmla="*/ 9 w 171"/>
                <a:gd name="T55" fmla="*/ 54 h 219"/>
                <a:gd name="T56" fmla="*/ 15 w 171"/>
                <a:gd name="T57" fmla="*/ 49 h 219"/>
                <a:gd name="T58" fmla="*/ 20 w 171"/>
                <a:gd name="T59" fmla="*/ 42 h 219"/>
                <a:gd name="T60" fmla="*/ 27 w 171"/>
                <a:gd name="T61" fmla="*/ 36 h 219"/>
                <a:gd name="T62" fmla="*/ 41 w 171"/>
                <a:gd name="T63" fmla="*/ 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219">
                  <a:moveTo>
                    <a:pt x="41" y="0"/>
                  </a:moveTo>
                  <a:cubicBezTo>
                    <a:pt x="122" y="0"/>
                    <a:pt x="122" y="0"/>
                    <a:pt x="122" y="0"/>
                  </a:cubicBezTo>
                  <a:cubicBezTo>
                    <a:pt x="122" y="0"/>
                    <a:pt x="122" y="0"/>
                    <a:pt x="122" y="0"/>
                  </a:cubicBezTo>
                  <a:cubicBezTo>
                    <a:pt x="122" y="1"/>
                    <a:pt x="121" y="1"/>
                    <a:pt x="120" y="2"/>
                  </a:cubicBezTo>
                  <a:cubicBezTo>
                    <a:pt x="119" y="3"/>
                    <a:pt x="119" y="3"/>
                    <a:pt x="118" y="4"/>
                  </a:cubicBezTo>
                  <a:cubicBezTo>
                    <a:pt x="117" y="5"/>
                    <a:pt x="117" y="5"/>
                    <a:pt x="117" y="6"/>
                  </a:cubicBezTo>
                  <a:cubicBezTo>
                    <a:pt x="118" y="7"/>
                    <a:pt x="119" y="8"/>
                    <a:pt x="119" y="9"/>
                  </a:cubicBezTo>
                  <a:cubicBezTo>
                    <a:pt x="121" y="10"/>
                    <a:pt x="122" y="12"/>
                    <a:pt x="122" y="14"/>
                  </a:cubicBezTo>
                  <a:cubicBezTo>
                    <a:pt x="122" y="16"/>
                    <a:pt x="122" y="18"/>
                    <a:pt x="122" y="21"/>
                  </a:cubicBezTo>
                  <a:cubicBezTo>
                    <a:pt x="123" y="25"/>
                    <a:pt x="123" y="25"/>
                    <a:pt x="123" y="25"/>
                  </a:cubicBezTo>
                  <a:cubicBezTo>
                    <a:pt x="123" y="25"/>
                    <a:pt x="123" y="25"/>
                    <a:pt x="123" y="25"/>
                  </a:cubicBezTo>
                  <a:cubicBezTo>
                    <a:pt x="121" y="35"/>
                    <a:pt x="124" y="36"/>
                    <a:pt x="132" y="41"/>
                  </a:cubicBezTo>
                  <a:cubicBezTo>
                    <a:pt x="133" y="46"/>
                    <a:pt x="137" y="52"/>
                    <a:pt x="140" y="56"/>
                  </a:cubicBezTo>
                  <a:cubicBezTo>
                    <a:pt x="145" y="63"/>
                    <a:pt x="154" y="61"/>
                    <a:pt x="156" y="71"/>
                  </a:cubicBezTo>
                  <a:cubicBezTo>
                    <a:pt x="157" y="78"/>
                    <a:pt x="160" y="83"/>
                    <a:pt x="161" y="89"/>
                  </a:cubicBezTo>
                  <a:cubicBezTo>
                    <a:pt x="162" y="89"/>
                    <a:pt x="162" y="89"/>
                    <a:pt x="162" y="89"/>
                  </a:cubicBezTo>
                  <a:cubicBezTo>
                    <a:pt x="171" y="89"/>
                    <a:pt x="166" y="104"/>
                    <a:pt x="164" y="108"/>
                  </a:cubicBezTo>
                  <a:cubicBezTo>
                    <a:pt x="163" y="111"/>
                    <a:pt x="162" y="112"/>
                    <a:pt x="161" y="114"/>
                  </a:cubicBezTo>
                  <a:cubicBezTo>
                    <a:pt x="161" y="116"/>
                    <a:pt x="160" y="119"/>
                    <a:pt x="162" y="120"/>
                  </a:cubicBezTo>
                  <a:cubicBezTo>
                    <a:pt x="162" y="120"/>
                    <a:pt x="162" y="120"/>
                    <a:pt x="162" y="120"/>
                  </a:cubicBezTo>
                  <a:cubicBezTo>
                    <a:pt x="162" y="121"/>
                    <a:pt x="163" y="122"/>
                    <a:pt x="162" y="123"/>
                  </a:cubicBezTo>
                  <a:cubicBezTo>
                    <a:pt x="160" y="127"/>
                    <a:pt x="161" y="131"/>
                    <a:pt x="161" y="135"/>
                  </a:cubicBezTo>
                  <a:cubicBezTo>
                    <a:pt x="161" y="143"/>
                    <a:pt x="161" y="143"/>
                    <a:pt x="161" y="143"/>
                  </a:cubicBezTo>
                  <a:cubicBezTo>
                    <a:pt x="161" y="143"/>
                    <a:pt x="161" y="143"/>
                    <a:pt x="161" y="143"/>
                  </a:cubicBezTo>
                  <a:cubicBezTo>
                    <a:pt x="161" y="149"/>
                    <a:pt x="161" y="149"/>
                    <a:pt x="161" y="149"/>
                  </a:cubicBezTo>
                  <a:cubicBezTo>
                    <a:pt x="165" y="149"/>
                    <a:pt x="165" y="149"/>
                    <a:pt x="165" y="149"/>
                  </a:cubicBezTo>
                  <a:cubicBezTo>
                    <a:pt x="165" y="160"/>
                    <a:pt x="165" y="160"/>
                    <a:pt x="165" y="160"/>
                  </a:cubicBezTo>
                  <a:cubicBezTo>
                    <a:pt x="112" y="160"/>
                    <a:pt x="112" y="160"/>
                    <a:pt x="112" y="160"/>
                  </a:cubicBezTo>
                  <a:cubicBezTo>
                    <a:pt x="112" y="201"/>
                    <a:pt x="112" y="201"/>
                    <a:pt x="112" y="201"/>
                  </a:cubicBezTo>
                  <a:cubicBezTo>
                    <a:pt x="99" y="201"/>
                    <a:pt x="99" y="201"/>
                    <a:pt x="99" y="201"/>
                  </a:cubicBezTo>
                  <a:cubicBezTo>
                    <a:pt x="99" y="219"/>
                    <a:pt x="99" y="219"/>
                    <a:pt x="99" y="219"/>
                  </a:cubicBezTo>
                  <a:cubicBezTo>
                    <a:pt x="100" y="219"/>
                    <a:pt x="100" y="219"/>
                    <a:pt x="100" y="219"/>
                  </a:cubicBezTo>
                  <a:cubicBezTo>
                    <a:pt x="59" y="219"/>
                    <a:pt x="59" y="219"/>
                    <a:pt x="59" y="219"/>
                  </a:cubicBezTo>
                  <a:cubicBezTo>
                    <a:pt x="59" y="219"/>
                    <a:pt x="59" y="219"/>
                    <a:pt x="59" y="219"/>
                  </a:cubicBezTo>
                  <a:cubicBezTo>
                    <a:pt x="61" y="209"/>
                    <a:pt x="61" y="209"/>
                    <a:pt x="61" y="209"/>
                  </a:cubicBezTo>
                  <a:cubicBezTo>
                    <a:pt x="61" y="209"/>
                    <a:pt x="62" y="206"/>
                    <a:pt x="62" y="205"/>
                  </a:cubicBezTo>
                  <a:cubicBezTo>
                    <a:pt x="63" y="203"/>
                    <a:pt x="65" y="202"/>
                    <a:pt x="63" y="200"/>
                  </a:cubicBezTo>
                  <a:cubicBezTo>
                    <a:pt x="62" y="198"/>
                    <a:pt x="60" y="196"/>
                    <a:pt x="59" y="194"/>
                  </a:cubicBezTo>
                  <a:cubicBezTo>
                    <a:pt x="56" y="190"/>
                    <a:pt x="51" y="185"/>
                    <a:pt x="49" y="180"/>
                  </a:cubicBezTo>
                  <a:cubicBezTo>
                    <a:pt x="46" y="170"/>
                    <a:pt x="59" y="160"/>
                    <a:pt x="54" y="151"/>
                  </a:cubicBezTo>
                  <a:cubicBezTo>
                    <a:pt x="54" y="149"/>
                    <a:pt x="46" y="142"/>
                    <a:pt x="45" y="140"/>
                  </a:cubicBezTo>
                  <a:cubicBezTo>
                    <a:pt x="43" y="138"/>
                    <a:pt x="43" y="130"/>
                    <a:pt x="42" y="130"/>
                  </a:cubicBezTo>
                  <a:cubicBezTo>
                    <a:pt x="42" y="130"/>
                    <a:pt x="41" y="129"/>
                    <a:pt x="41" y="129"/>
                  </a:cubicBezTo>
                  <a:cubicBezTo>
                    <a:pt x="41" y="127"/>
                    <a:pt x="37" y="117"/>
                    <a:pt x="43" y="117"/>
                  </a:cubicBezTo>
                  <a:cubicBezTo>
                    <a:pt x="43" y="117"/>
                    <a:pt x="43" y="117"/>
                    <a:pt x="43" y="117"/>
                  </a:cubicBezTo>
                  <a:cubicBezTo>
                    <a:pt x="43" y="116"/>
                    <a:pt x="43" y="117"/>
                    <a:pt x="43" y="116"/>
                  </a:cubicBezTo>
                  <a:cubicBezTo>
                    <a:pt x="44" y="116"/>
                    <a:pt x="42" y="109"/>
                    <a:pt x="41" y="109"/>
                  </a:cubicBezTo>
                  <a:cubicBezTo>
                    <a:pt x="38" y="107"/>
                    <a:pt x="31" y="108"/>
                    <a:pt x="28" y="107"/>
                  </a:cubicBezTo>
                  <a:cubicBezTo>
                    <a:pt x="21" y="106"/>
                    <a:pt x="16" y="98"/>
                    <a:pt x="12" y="93"/>
                  </a:cubicBezTo>
                  <a:cubicBezTo>
                    <a:pt x="9" y="88"/>
                    <a:pt x="5" y="88"/>
                    <a:pt x="0" y="85"/>
                  </a:cubicBezTo>
                  <a:cubicBezTo>
                    <a:pt x="0" y="61"/>
                    <a:pt x="0" y="61"/>
                    <a:pt x="0" y="61"/>
                  </a:cubicBezTo>
                  <a:cubicBezTo>
                    <a:pt x="0" y="61"/>
                    <a:pt x="0" y="61"/>
                    <a:pt x="0" y="61"/>
                  </a:cubicBezTo>
                  <a:cubicBezTo>
                    <a:pt x="0" y="58"/>
                    <a:pt x="0" y="58"/>
                    <a:pt x="0" y="58"/>
                  </a:cubicBezTo>
                  <a:cubicBezTo>
                    <a:pt x="3" y="58"/>
                    <a:pt x="3" y="58"/>
                    <a:pt x="3" y="58"/>
                  </a:cubicBezTo>
                  <a:cubicBezTo>
                    <a:pt x="3" y="54"/>
                    <a:pt x="3" y="54"/>
                    <a:pt x="3" y="54"/>
                  </a:cubicBezTo>
                  <a:cubicBezTo>
                    <a:pt x="9" y="54"/>
                    <a:pt x="9" y="54"/>
                    <a:pt x="9" y="54"/>
                  </a:cubicBezTo>
                  <a:cubicBezTo>
                    <a:pt x="9" y="48"/>
                    <a:pt x="9" y="48"/>
                    <a:pt x="9" y="48"/>
                  </a:cubicBezTo>
                  <a:cubicBezTo>
                    <a:pt x="15" y="49"/>
                    <a:pt x="15" y="49"/>
                    <a:pt x="15" y="49"/>
                  </a:cubicBezTo>
                  <a:cubicBezTo>
                    <a:pt x="15" y="42"/>
                    <a:pt x="15" y="42"/>
                    <a:pt x="15" y="42"/>
                  </a:cubicBezTo>
                  <a:cubicBezTo>
                    <a:pt x="20" y="42"/>
                    <a:pt x="20" y="42"/>
                    <a:pt x="20" y="42"/>
                  </a:cubicBezTo>
                  <a:cubicBezTo>
                    <a:pt x="20" y="36"/>
                    <a:pt x="20" y="36"/>
                    <a:pt x="20" y="36"/>
                  </a:cubicBezTo>
                  <a:cubicBezTo>
                    <a:pt x="27" y="36"/>
                    <a:pt x="27" y="36"/>
                    <a:pt x="27" y="36"/>
                  </a:cubicBezTo>
                  <a:cubicBezTo>
                    <a:pt x="27" y="5"/>
                    <a:pt x="27" y="5"/>
                    <a:pt x="27" y="5"/>
                  </a:cubicBezTo>
                  <a:cubicBezTo>
                    <a:pt x="41" y="5"/>
                    <a:pt x="41" y="5"/>
                    <a:pt x="41" y="5"/>
                  </a:cubicBezTo>
                  <a:cubicBezTo>
                    <a:pt x="41" y="0"/>
                    <a:pt x="41" y="0"/>
                    <a:pt x="41" y="0"/>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48" name="BLECKLEY"/>
            <p:cNvSpPr>
              <a:spLocks/>
            </p:cNvSpPr>
            <p:nvPr/>
          </p:nvSpPr>
          <p:spPr bwMode="auto">
            <a:xfrm>
              <a:off x="4273550" y="3589338"/>
              <a:ext cx="352425" cy="366713"/>
            </a:xfrm>
            <a:custGeom>
              <a:avLst/>
              <a:gdLst>
                <a:gd name="T0" fmla="*/ 112 w 148"/>
                <a:gd name="T1" fmla="*/ 0 h 154"/>
                <a:gd name="T2" fmla="*/ 148 w 148"/>
                <a:gd name="T3" fmla="*/ 77 h 154"/>
                <a:gd name="T4" fmla="*/ 148 w 148"/>
                <a:gd name="T5" fmla="*/ 77 h 154"/>
                <a:gd name="T6" fmla="*/ 134 w 148"/>
                <a:gd name="T7" fmla="*/ 66 h 154"/>
                <a:gd name="T8" fmla="*/ 79 w 148"/>
                <a:gd name="T9" fmla="*/ 120 h 154"/>
                <a:gd name="T10" fmla="*/ 88 w 148"/>
                <a:gd name="T11" fmla="*/ 129 h 154"/>
                <a:gd name="T12" fmla="*/ 64 w 148"/>
                <a:gd name="T13" fmla="*/ 154 h 154"/>
                <a:gd name="T14" fmla="*/ 64 w 148"/>
                <a:gd name="T15" fmla="*/ 154 h 154"/>
                <a:gd name="T16" fmla="*/ 9 w 148"/>
                <a:gd name="T17" fmla="*/ 101 h 154"/>
                <a:gd name="T18" fmla="*/ 5 w 148"/>
                <a:gd name="T19" fmla="*/ 96 h 154"/>
                <a:gd name="T20" fmla="*/ 3 w 148"/>
                <a:gd name="T21" fmla="*/ 94 h 154"/>
                <a:gd name="T22" fmla="*/ 2 w 148"/>
                <a:gd name="T23" fmla="*/ 94 h 154"/>
                <a:gd name="T24" fmla="*/ 1 w 148"/>
                <a:gd name="T25" fmla="*/ 93 h 154"/>
                <a:gd name="T26" fmla="*/ 0 w 148"/>
                <a:gd name="T27" fmla="*/ 92 h 154"/>
                <a:gd name="T28" fmla="*/ 0 w 148"/>
                <a:gd name="T29" fmla="*/ 92 h 154"/>
                <a:gd name="T30" fmla="*/ 4 w 148"/>
                <a:gd name="T31" fmla="*/ 86 h 154"/>
                <a:gd name="T32" fmla="*/ 6 w 148"/>
                <a:gd name="T33" fmla="*/ 81 h 154"/>
                <a:gd name="T34" fmla="*/ 5 w 148"/>
                <a:gd name="T35" fmla="*/ 75 h 154"/>
                <a:gd name="T36" fmla="*/ 1 w 148"/>
                <a:gd name="T37" fmla="*/ 64 h 154"/>
                <a:gd name="T38" fmla="*/ 2 w 148"/>
                <a:gd name="T39" fmla="*/ 64 h 154"/>
                <a:gd name="T40" fmla="*/ 1 w 148"/>
                <a:gd name="T41" fmla="*/ 64 h 154"/>
                <a:gd name="T42" fmla="*/ 33 w 148"/>
                <a:gd name="T43" fmla="*/ 46 h 154"/>
                <a:gd name="T44" fmla="*/ 37 w 148"/>
                <a:gd name="T45" fmla="*/ 39 h 154"/>
                <a:gd name="T46" fmla="*/ 39 w 148"/>
                <a:gd name="T47" fmla="*/ 39 h 154"/>
                <a:gd name="T48" fmla="*/ 42 w 148"/>
                <a:gd name="T49" fmla="*/ 40 h 154"/>
                <a:gd name="T50" fmla="*/ 48 w 148"/>
                <a:gd name="T51" fmla="*/ 37 h 154"/>
                <a:gd name="T52" fmla="*/ 56 w 148"/>
                <a:gd name="T53" fmla="*/ 32 h 154"/>
                <a:gd name="T54" fmla="*/ 112 w 148"/>
                <a:gd name="T5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 h="154">
                  <a:moveTo>
                    <a:pt x="112" y="0"/>
                  </a:moveTo>
                  <a:cubicBezTo>
                    <a:pt x="148" y="77"/>
                    <a:pt x="148" y="77"/>
                    <a:pt x="148" y="77"/>
                  </a:cubicBezTo>
                  <a:cubicBezTo>
                    <a:pt x="148" y="77"/>
                    <a:pt x="148" y="77"/>
                    <a:pt x="148" y="77"/>
                  </a:cubicBezTo>
                  <a:cubicBezTo>
                    <a:pt x="134" y="66"/>
                    <a:pt x="134" y="66"/>
                    <a:pt x="134" y="66"/>
                  </a:cubicBezTo>
                  <a:cubicBezTo>
                    <a:pt x="79" y="120"/>
                    <a:pt x="79" y="120"/>
                    <a:pt x="79" y="120"/>
                  </a:cubicBezTo>
                  <a:cubicBezTo>
                    <a:pt x="88" y="129"/>
                    <a:pt x="88" y="129"/>
                    <a:pt x="88" y="129"/>
                  </a:cubicBezTo>
                  <a:cubicBezTo>
                    <a:pt x="64" y="154"/>
                    <a:pt x="64" y="154"/>
                    <a:pt x="64" y="154"/>
                  </a:cubicBezTo>
                  <a:cubicBezTo>
                    <a:pt x="64" y="154"/>
                    <a:pt x="64" y="154"/>
                    <a:pt x="64" y="154"/>
                  </a:cubicBezTo>
                  <a:cubicBezTo>
                    <a:pt x="62" y="152"/>
                    <a:pt x="11" y="102"/>
                    <a:pt x="9" y="101"/>
                  </a:cubicBezTo>
                  <a:cubicBezTo>
                    <a:pt x="8" y="99"/>
                    <a:pt x="7" y="97"/>
                    <a:pt x="5" y="96"/>
                  </a:cubicBezTo>
                  <a:cubicBezTo>
                    <a:pt x="4" y="96"/>
                    <a:pt x="3" y="95"/>
                    <a:pt x="3" y="94"/>
                  </a:cubicBezTo>
                  <a:cubicBezTo>
                    <a:pt x="2" y="94"/>
                    <a:pt x="2" y="94"/>
                    <a:pt x="2" y="94"/>
                  </a:cubicBezTo>
                  <a:cubicBezTo>
                    <a:pt x="2" y="94"/>
                    <a:pt x="2" y="93"/>
                    <a:pt x="1" y="93"/>
                  </a:cubicBezTo>
                  <a:cubicBezTo>
                    <a:pt x="1" y="92"/>
                    <a:pt x="1" y="92"/>
                    <a:pt x="0" y="92"/>
                  </a:cubicBezTo>
                  <a:cubicBezTo>
                    <a:pt x="0" y="92"/>
                    <a:pt x="0" y="92"/>
                    <a:pt x="0" y="92"/>
                  </a:cubicBezTo>
                  <a:cubicBezTo>
                    <a:pt x="4" y="86"/>
                    <a:pt x="4" y="86"/>
                    <a:pt x="4" y="86"/>
                  </a:cubicBezTo>
                  <a:cubicBezTo>
                    <a:pt x="5" y="84"/>
                    <a:pt x="6" y="83"/>
                    <a:pt x="6" y="81"/>
                  </a:cubicBezTo>
                  <a:cubicBezTo>
                    <a:pt x="6" y="79"/>
                    <a:pt x="6" y="77"/>
                    <a:pt x="5" y="75"/>
                  </a:cubicBezTo>
                  <a:cubicBezTo>
                    <a:pt x="5" y="73"/>
                    <a:pt x="0" y="66"/>
                    <a:pt x="1" y="64"/>
                  </a:cubicBezTo>
                  <a:cubicBezTo>
                    <a:pt x="1" y="64"/>
                    <a:pt x="1" y="64"/>
                    <a:pt x="2" y="64"/>
                  </a:cubicBezTo>
                  <a:cubicBezTo>
                    <a:pt x="1" y="64"/>
                    <a:pt x="1" y="64"/>
                    <a:pt x="1" y="64"/>
                  </a:cubicBezTo>
                  <a:cubicBezTo>
                    <a:pt x="33" y="46"/>
                    <a:pt x="33" y="46"/>
                    <a:pt x="33" y="46"/>
                  </a:cubicBezTo>
                  <a:cubicBezTo>
                    <a:pt x="34" y="44"/>
                    <a:pt x="36" y="41"/>
                    <a:pt x="37" y="39"/>
                  </a:cubicBezTo>
                  <a:cubicBezTo>
                    <a:pt x="37" y="39"/>
                    <a:pt x="38" y="39"/>
                    <a:pt x="39" y="39"/>
                  </a:cubicBezTo>
                  <a:cubicBezTo>
                    <a:pt x="40" y="39"/>
                    <a:pt x="41" y="40"/>
                    <a:pt x="42" y="40"/>
                  </a:cubicBezTo>
                  <a:cubicBezTo>
                    <a:pt x="44" y="39"/>
                    <a:pt x="46" y="38"/>
                    <a:pt x="48" y="37"/>
                  </a:cubicBezTo>
                  <a:cubicBezTo>
                    <a:pt x="51" y="36"/>
                    <a:pt x="54" y="34"/>
                    <a:pt x="56" y="32"/>
                  </a:cubicBezTo>
                  <a:cubicBezTo>
                    <a:pt x="112" y="0"/>
                    <a:pt x="112" y="0"/>
                    <a:pt x="112" y="0"/>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49" name="BURKE"/>
            <p:cNvSpPr>
              <a:spLocks/>
            </p:cNvSpPr>
            <p:nvPr/>
          </p:nvSpPr>
          <p:spPr bwMode="auto">
            <a:xfrm>
              <a:off x="5438775" y="2754894"/>
              <a:ext cx="730250" cy="574094"/>
            </a:xfrm>
            <a:custGeom>
              <a:avLst/>
              <a:gdLst>
                <a:gd name="T0" fmla="*/ 41 w 307"/>
                <a:gd name="T1" fmla="*/ 8 h 243"/>
                <a:gd name="T2" fmla="*/ 69 w 307"/>
                <a:gd name="T3" fmla="*/ 8 h 243"/>
                <a:gd name="T4" fmla="*/ 85 w 307"/>
                <a:gd name="T5" fmla="*/ 27 h 243"/>
                <a:gd name="T6" fmla="*/ 131 w 307"/>
                <a:gd name="T7" fmla="*/ 34 h 243"/>
                <a:gd name="T8" fmla="*/ 162 w 307"/>
                <a:gd name="T9" fmla="*/ 22 h 243"/>
                <a:gd name="T10" fmla="*/ 183 w 307"/>
                <a:gd name="T11" fmla="*/ 24 h 243"/>
                <a:gd name="T12" fmla="*/ 195 w 307"/>
                <a:gd name="T13" fmla="*/ 29 h 243"/>
                <a:gd name="T14" fmla="*/ 192 w 307"/>
                <a:gd name="T15" fmla="*/ 35 h 243"/>
                <a:gd name="T16" fmla="*/ 217 w 307"/>
                <a:gd name="T17" fmla="*/ 58 h 243"/>
                <a:gd name="T18" fmla="*/ 228 w 307"/>
                <a:gd name="T19" fmla="*/ 66 h 243"/>
                <a:gd name="T20" fmla="*/ 269 w 307"/>
                <a:gd name="T21" fmla="*/ 110 h 243"/>
                <a:gd name="T22" fmla="*/ 289 w 307"/>
                <a:gd name="T23" fmla="*/ 120 h 243"/>
                <a:gd name="T24" fmla="*/ 296 w 307"/>
                <a:gd name="T25" fmla="*/ 120 h 243"/>
                <a:gd name="T26" fmla="*/ 297 w 307"/>
                <a:gd name="T27" fmla="*/ 124 h 243"/>
                <a:gd name="T28" fmla="*/ 307 w 307"/>
                <a:gd name="T29" fmla="*/ 133 h 243"/>
                <a:gd name="T30" fmla="*/ 228 w 307"/>
                <a:gd name="T31" fmla="*/ 192 h 243"/>
                <a:gd name="T32" fmla="*/ 218 w 307"/>
                <a:gd name="T33" fmla="*/ 183 h 243"/>
                <a:gd name="T34" fmla="*/ 161 w 307"/>
                <a:gd name="T35" fmla="*/ 181 h 243"/>
                <a:gd name="T36" fmla="*/ 137 w 307"/>
                <a:gd name="T37" fmla="*/ 184 h 243"/>
                <a:gd name="T38" fmla="*/ 112 w 307"/>
                <a:gd name="T39" fmla="*/ 185 h 243"/>
                <a:gd name="T40" fmla="*/ 78 w 307"/>
                <a:gd name="T41" fmla="*/ 212 h 243"/>
                <a:gd name="T42" fmla="*/ 71 w 307"/>
                <a:gd name="T43" fmla="*/ 239 h 243"/>
                <a:gd name="T44" fmla="*/ 62 w 307"/>
                <a:gd name="T45" fmla="*/ 239 h 243"/>
                <a:gd name="T46" fmla="*/ 34 w 307"/>
                <a:gd name="T47" fmla="*/ 237 h 243"/>
                <a:gd name="T48" fmla="*/ 14 w 307"/>
                <a:gd name="T49" fmla="*/ 234 h 243"/>
                <a:gd name="T50" fmla="*/ 0 w 307"/>
                <a:gd name="T51" fmla="*/ 226 h 243"/>
                <a:gd name="T52" fmla="*/ 16 w 307"/>
                <a:gd name="T53" fmla="*/ 190 h 243"/>
                <a:gd name="T54" fmla="*/ 15 w 307"/>
                <a:gd name="T55" fmla="*/ 158 h 243"/>
                <a:gd name="T56" fmla="*/ 13 w 307"/>
                <a:gd name="T57" fmla="*/ 111 h 243"/>
                <a:gd name="T58" fmla="*/ 25 w 307"/>
                <a:gd name="T59" fmla="*/ 66 h 243"/>
                <a:gd name="T60" fmla="*/ 26 w 307"/>
                <a:gd name="T61" fmla="*/ 22 h 243"/>
                <a:gd name="T62" fmla="*/ 24 w 307"/>
                <a:gd name="T63" fmla="*/ 16 h 243"/>
                <a:gd name="connsiteX0" fmla="*/ 782 w 10000"/>
                <a:gd name="connsiteY0" fmla="*/ 593 h 9935"/>
                <a:gd name="connsiteX1" fmla="*/ 1336 w 10000"/>
                <a:gd name="connsiteY1" fmla="*/ 264 h 9935"/>
                <a:gd name="connsiteX2" fmla="*/ 1922 w 10000"/>
                <a:gd name="connsiteY2" fmla="*/ 17 h 9935"/>
                <a:gd name="connsiteX3" fmla="*/ 2248 w 10000"/>
                <a:gd name="connsiteY3" fmla="*/ 264 h 9935"/>
                <a:gd name="connsiteX4" fmla="*/ 2508 w 10000"/>
                <a:gd name="connsiteY4" fmla="*/ 511 h 9935"/>
                <a:gd name="connsiteX5" fmla="*/ 2769 w 10000"/>
                <a:gd name="connsiteY5" fmla="*/ 1046 h 9935"/>
                <a:gd name="connsiteX6" fmla="*/ 3257 w 10000"/>
                <a:gd name="connsiteY6" fmla="*/ 1211 h 9935"/>
                <a:gd name="connsiteX7" fmla="*/ 4267 w 10000"/>
                <a:gd name="connsiteY7" fmla="*/ 1334 h 9935"/>
                <a:gd name="connsiteX8" fmla="*/ 4788 w 10000"/>
                <a:gd name="connsiteY8" fmla="*/ 1211 h 9935"/>
                <a:gd name="connsiteX9" fmla="*/ 5277 w 10000"/>
                <a:gd name="connsiteY9" fmla="*/ 840 h 9935"/>
                <a:gd name="connsiteX10" fmla="*/ 5798 w 10000"/>
                <a:gd name="connsiteY10" fmla="*/ 799 h 9935"/>
                <a:gd name="connsiteX11" fmla="*/ 5961 w 10000"/>
                <a:gd name="connsiteY11" fmla="*/ 923 h 9935"/>
                <a:gd name="connsiteX12" fmla="*/ 6026 w 10000"/>
                <a:gd name="connsiteY12" fmla="*/ 964 h 9935"/>
                <a:gd name="connsiteX13" fmla="*/ 6352 w 10000"/>
                <a:gd name="connsiteY13" fmla="*/ 1128 h 9935"/>
                <a:gd name="connsiteX14" fmla="*/ 6352 w 10000"/>
                <a:gd name="connsiteY14" fmla="*/ 1128 h 9935"/>
                <a:gd name="connsiteX15" fmla="*/ 6254 w 10000"/>
                <a:gd name="connsiteY15" fmla="*/ 1375 h 9935"/>
                <a:gd name="connsiteX16" fmla="*/ 6710 w 10000"/>
                <a:gd name="connsiteY16" fmla="*/ 1951 h 9935"/>
                <a:gd name="connsiteX17" fmla="*/ 7068 w 10000"/>
                <a:gd name="connsiteY17" fmla="*/ 2322 h 9935"/>
                <a:gd name="connsiteX18" fmla="*/ 7264 w 10000"/>
                <a:gd name="connsiteY18" fmla="*/ 2034 h 9935"/>
                <a:gd name="connsiteX19" fmla="*/ 7427 w 10000"/>
                <a:gd name="connsiteY19" fmla="*/ 2651 h 9935"/>
                <a:gd name="connsiteX20" fmla="*/ 7785 w 10000"/>
                <a:gd name="connsiteY20" fmla="*/ 3268 h 9935"/>
                <a:gd name="connsiteX21" fmla="*/ 8762 w 10000"/>
                <a:gd name="connsiteY21" fmla="*/ 4462 h 9935"/>
                <a:gd name="connsiteX22" fmla="*/ 9349 w 10000"/>
                <a:gd name="connsiteY22" fmla="*/ 4585 h 9935"/>
                <a:gd name="connsiteX23" fmla="*/ 9414 w 10000"/>
                <a:gd name="connsiteY23" fmla="*/ 4873 h 9935"/>
                <a:gd name="connsiteX24" fmla="*/ 9609 w 10000"/>
                <a:gd name="connsiteY24" fmla="*/ 4832 h 9935"/>
                <a:gd name="connsiteX25" fmla="*/ 9642 w 10000"/>
                <a:gd name="connsiteY25" fmla="*/ 4873 h 9935"/>
                <a:gd name="connsiteX26" fmla="*/ 9642 w 10000"/>
                <a:gd name="connsiteY26" fmla="*/ 5038 h 9935"/>
                <a:gd name="connsiteX27" fmla="*/ 9674 w 10000"/>
                <a:gd name="connsiteY27" fmla="*/ 5038 h 9935"/>
                <a:gd name="connsiteX28" fmla="*/ 10000 w 10000"/>
                <a:gd name="connsiteY28" fmla="*/ 5408 h 9935"/>
                <a:gd name="connsiteX29" fmla="*/ 10000 w 10000"/>
                <a:gd name="connsiteY29" fmla="*/ 5408 h 9935"/>
                <a:gd name="connsiteX30" fmla="*/ 7427 w 10000"/>
                <a:gd name="connsiteY30" fmla="*/ 7836 h 9935"/>
                <a:gd name="connsiteX31" fmla="*/ 7427 w 10000"/>
                <a:gd name="connsiteY31" fmla="*/ 7836 h 9935"/>
                <a:gd name="connsiteX32" fmla="*/ 7166 w 10000"/>
                <a:gd name="connsiteY32" fmla="*/ 7548 h 9935"/>
                <a:gd name="connsiteX33" fmla="*/ 7101 w 10000"/>
                <a:gd name="connsiteY33" fmla="*/ 7466 h 9935"/>
                <a:gd name="connsiteX34" fmla="*/ 6743 w 10000"/>
                <a:gd name="connsiteY34" fmla="*/ 7219 h 9935"/>
                <a:gd name="connsiteX35" fmla="*/ 5244 w 10000"/>
                <a:gd name="connsiteY35" fmla="*/ 7384 h 9935"/>
                <a:gd name="connsiteX36" fmla="*/ 4886 w 10000"/>
                <a:gd name="connsiteY36" fmla="*/ 7507 h 9935"/>
                <a:gd name="connsiteX37" fmla="*/ 4463 w 10000"/>
                <a:gd name="connsiteY37" fmla="*/ 7507 h 9935"/>
                <a:gd name="connsiteX38" fmla="*/ 3713 w 10000"/>
                <a:gd name="connsiteY38" fmla="*/ 7548 h 9935"/>
                <a:gd name="connsiteX39" fmla="*/ 3648 w 10000"/>
                <a:gd name="connsiteY39" fmla="*/ 7548 h 9935"/>
                <a:gd name="connsiteX40" fmla="*/ 2801 w 10000"/>
                <a:gd name="connsiteY40" fmla="*/ 8207 h 9935"/>
                <a:gd name="connsiteX41" fmla="*/ 2541 w 10000"/>
                <a:gd name="connsiteY41" fmla="*/ 8659 h 9935"/>
                <a:gd name="connsiteX42" fmla="*/ 2345 w 10000"/>
                <a:gd name="connsiteY42" fmla="*/ 9235 h 9935"/>
                <a:gd name="connsiteX43" fmla="*/ 2313 w 10000"/>
                <a:gd name="connsiteY43" fmla="*/ 9770 h 9935"/>
                <a:gd name="connsiteX44" fmla="*/ 2313 w 10000"/>
                <a:gd name="connsiteY44" fmla="*/ 9770 h 9935"/>
                <a:gd name="connsiteX45" fmla="*/ 2020 w 10000"/>
                <a:gd name="connsiteY45" fmla="*/ 9770 h 9935"/>
                <a:gd name="connsiteX46" fmla="*/ 1531 w 10000"/>
                <a:gd name="connsiteY46" fmla="*/ 9935 h 9935"/>
                <a:gd name="connsiteX47" fmla="*/ 1107 w 10000"/>
                <a:gd name="connsiteY47" fmla="*/ 9688 h 9935"/>
                <a:gd name="connsiteX48" fmla="*/ 1010 w 10000"/>
                <a:gd name="connsiteY48" fmla="*/ 9647 h 9935"/>
                <a:gd name="connsiteX49" fmla="*/ 456 w 10000"/>
                <a:gd name="connsiteY49" fmla="*/ 9565 h 9935"/>
                <a:gd name="connsiteX50" fmla="*/ 0 w 10000"/>
                <a:gd name="connsiteY50" fmla="*/ 9235 h 9935"/>
                <a:gd name="connsiteX51" fmla="*/ 0 w 10000"/>
                <a:gd name="connsiteY51" fmla="*/ 9235 h 9935"/>
                <a:gd name="connsiteX52" fmla="*/ 163 w 10000"/>
                <a:gd name="connsiteY52" fmla="*/ 8906 h 9935"/>
                <a:gd name="connsiteX53" fmla="*/ 521 w 10000"/>
                <a:gd name="connsiteY53" fmla="*/ 7754 h 9935"/>
                <a:gd name="connsiteX54" fmla="*/ 521 w 10000"/>
                <a:gd name="connsiteY54" fmla="*/ 6519 h 9935"/>
                <a:gd name="connsiteX55" fmla="*/ 489 w 10000"/>
                <a:gd name="connsiteY55" fmla="*/ 6437 h 9935"/>
                <a:gd name="connsiteX56" fmla="*/ 456 w 10000"/>
                <a:gd name="connsiteY56" fmla="*/ 6149 h 9935"/>
                <a:gd name="connsiteX57" fmla="*/ 423 w 10000"/>
                <a:gd name="connsiteY57" fmla="*/ 4503 h 9935"/>
                <a:gd name="connsiteX58" fmla="*/ 554 w 10000"/>
                <a:gd name="connsiteY58" fmla="*/ 3474 h 9935"/>
                <a:gd name="connsiteX59" fmla="*/ 814 w 10000"/>
                <a:gd name="connsiteY59" fmla="*/ 2651 h 9935"/>
                <a:gd name="connsiteX60" fmla="*/ 1042 w 10000"/>
                <a:gd name="connsiteY60" fmla="*/ 1128 h 9935"/>
                <a:gd name="connsiteX61" fmla="*/ 847 w 10000"/>
                <a:gd name="connsiteY61" fmla="*/ 840 h 9935"/>
                <a:gd name="connsiteX62" fmla="*/ 782 w 10000"/>
                <a:gd name="connsiteY62" fmla="*/ 676 h 9935"/>
                <a:gd name="connsiteX63" fmla="*/ 782 w 10000"/>
                <a:gd name="connsiteY63" fmla="*/ 593 h 9935"/>
                <a:gd name="connsiteX0" fmla="*/ 782 w 10000"/>
                <a:gd name="connsiteY0" fmla="*/ 597 h 10000"/>
                <a:gd name="connsiteX1" fmla="*/ 1336 w 10000"/>
                <a:gd name="connsiteY1" fmla="*/ 266 h 10000"/>
                <a:gd name="connsiteX2" fmla="*/ 1922 w 10000"/>
                <a:gd name="connsiteY2" fmla="*/ 17 h 10000"/>
                <a:gd name="connsiteX3" fmla="*/ 2248 w 10000"/>
                <a:gd name="connsiteY3" fmla="*/ 266 h 10000"/>
                <a:gd name="connsiteX4" fmla="*/ 2508 w 10000"/>
                <a:gd name="connsiteY4" fmla="*/ 514 h 10000"/>
                <a:gd name="connsiteX5" fmla="*/ 2769 w 10000"/>
                <a:gd name="connsiteY5" fmla="*/ 1053 h 10000"/>
                <a:gd name="connsiteX6" fmla="*/ 3257 w 10000"/>
                <a:gd name="connsiteY6" fmla="*/ 1219 h 10000"/>
                <a:gd name="connsiteX7" fmla="*/ 4267 w 10000"/>
                <a:gd name="connsiteY7" fmla="*/ 1343 h 10000"/>
                <a:gd name="connsiteX8" fmla="*/ 4788 w 10000"/>
                <a:gd name="connsiteY8" fmla="*/ 1219 h 10000"/>
                <a:gd name="connsiteX9" fmla="*/ 5277 w 10000"/>
                <a:gd name="connsiteY9" fmla="*/ 845 h 10000"/>
                <a:gd name="connsiteX10" fmla="*/ 5798 w 10000"/>
                <a:gd name="connsiteY10" fmla="*/ 804 h 10000"/>
                <a:gd name="connsiteX11" fmla="*/ 5961 w 10000"/>
                <a:gd name="connsiteY11" fmla="*/ 929 h 10000"/>
                <a:gd name="connsiteX12" fmla="*/ 6026 w 10000"/>
                <a:gd name="connsiteY12" fmla="*/ 970 h 10000"/>
                <a:gd name="connsiteX13" fmla="*/ 6352 w 10000"/>
                <a:gd name="connsiteY13" fmla="*/ 1135 h 10000"/>
                <a:gd name="connsiteX14" fmla="*/ 6352 w 10000"/>
                <a:gd name="connsiteY14" fmla="*/ 1135 h 10000"/>
                <a:gd name="connsiteX15" fmla="*/ 6254 w 10000"/>
                <a:gd name="connsiteY15" fmla="*/ 1384 h 10000"/>
                <a:gd name="connsiteX16" fmla="*/ 6710 w 10000"/>
                <a:gd name="connsiteY16" fmla="*/ 1632 h 10000"/>
                <a:gd name="connsiteX17" fmla="*/ 7068 w 10000"/>
                <a:gd name="connsiteY17" fmla="*/ 2337 h 10000"/>
                <a:gd name="connsiteX18" fmla="*/ 7264 w 10000"/>
                <a:gd name="connsiteY18" fmla="*/ 2047 h 10000"/>
                <a:gd name="connsiteX19" fmla="*/ 7427 w 10000"/>
                <a:gd name="connsiteY19" fmla="*/ 2668 h 10000"/>
                <a:gd name="connsiteX20" fmla="*/ 7785 w 10000"/>
                <a:gd name="connsiteY20" fmla="*/ 3289 h 10000"/>
                <a:gd name="connsiteX21" fmla="*/ 8762 w 10000"/>
                <a:gd name="connsiteY21" fmla="*/ 4491 h 10000"/>
                <a:gd name="connsiteX22" fmla="*/ 9349 w 10000"/>
                <a:gd name="connsiteY22" fmla="*/ 4615 h 10000"/>
                <a:gd name="connsiteX23" fmla="*/ 9414 w 10000"/>
                <a:gd name="connsiteY23" fmla="*/ 4905 h 10000"/>
                <a:gd name="connsiteX24" fmla="*/ 9609 w 10000"/>
                <a:gd name="connsiteY24" fmla="*/ 4864 h 10000"/>
                <a:gd name="connsiteX25" fmla="*/ 9642 w 10000"/>
                <a:gd name="connsiteY25" fmla="*/ 4905 h 10000"/>
                <a:gd name="connsiteX26" fmla="*/ 9642 w 10000"/>
                <a:gd name="connsiteY26" fmla="*/ 5071 h 10000"/>
                <a:gd name="connsiteX27" fmla="*/ 9674 w 10000"/>
                <a:gd name="connsiteY27" fmla="*/ 5071 h 10000"/>
                <a:gd name="connsiteX28" fmla="*/ 10000 w 10000"/>
                <a:gd name="connsiteY28" fmla="*/ 5443 h 10000"/>
                <a:gd name="connsiteX29" fmla="*/ 10000 w 10000"/>
                <a:gd name="connsiteY29" fmla="*/ 5443 h 10000"/>
                <a:gd name="connsiteX30" fmla="*/ 7427 w 10000"/>
                <a:gd name="connsiteY30" fmla="*/ 7887 h 10000"/>
                <a:gd name="connsiteX31" fmla="*/ 7427 w 10000"/>
                <a:gd name="connsiteY31" fmla="*/ 7887 h 10000"/>
                <a:gd name="connsiteX32" fmla="*/ 7166 w 10000"/>
                <a:gd name="connsiteY32" fmla="*/ 7597 h 10000"/>
                <a:gd name="connsiteX33" fmla="*/ 7101 w 10000"/>
                <a:gd name="connsiteY33" fmla="*/ 7515 h 10000"/>
                <a:gd name="connsiteX34" fmla="*/ 6743 w 10000"/>
                <a:gd name="connsiteY34" fmla="*/ 7266 h 10000"/>
                <a:gd name="connsiteX35" fmla="*/ 5244 w 10000"/>
                <a:gd name="connsiteY35" fmla="*/ 7432 h 10000"/>
                <a:gd name="connsiteX36" fmla="*/ 4886 w 10000"/>
                <a:gd name="connsiteY36" fmla="*/ 7556 h 10000"/>
                <a:gd name="connsiteX37" fmla="*/ 4463 w 10000"/>
                <a:gd name="connsiteY37" fmla="*/ 7556 h 10000"/>
                <a:gd name="connsiteX38" fmla="*/ 3713 w 10000"/>
                <a:gd name="connsiteY38" fmla="*/ 7597 h 10000"/>
                <a:gd name="connsiteX39" fmla="*/ 3648 w 10000"/>
                <a:gd name="connsiteY39" fmla="*/ 7597 h 10000"/>
                <a:gd name="connsiteX40" fmla="*/ 2801 w 10000"/>
                <a:gd name="connsiteY40" fmla="*/ 8261 h 10000"/>
                <a:gd name="connsiteX41" fmla="*/ 2541 w 10000"/>
                <a:gd name="connsiteY41" fmla="*/ 8716 h 10000"/>
                <a:gd name="connsiteX42" fmla="*/ 2345 w 10000"/>
                <a:gd name="connsiteY42" fmla="*/ 9295 h 10000"/>
                <a:gd name="connsiteX43" fmla="*/ 2313 w 10000"/>
                <a:gd name="connsiteY43" fmla="*/ 9834 h 10000"/>
                <a:gd name="connsiteX44" fmla="*/ 2313 w 10000"/>
                <a:gd name="connsiteY44" fmla="*/ 9834 h 10000"/>
                <a:gd name="connsiteX45" fmla="*/ 2020 w 10000"/>
                <a:gd name="connsiteY45" fmla="*/ 9834 h 10000"/>
                <a:gd name="connsiteX46" fmla="*/ 1531 w 10000"/>
                <a:gd name="connsiteY46" fmla="*/ 10000 h 10000"/>
                <a:gd name="connsiteX47" fmla="*/ 1107 w 10000"/>
                <a:gd name="connsiteY47" fmla="*/ 9751 h 10000"/>
                <a:gd name="connsiteX48" fmla="*/ 1010 w 10000"/>
                <a:gd name="connsiteY48" fmla="*/ 9710 h 10000"/>
                <a:gd name="connsiteX49" fmla="*/ 456 w 10000"/>
                <a:gd name="connsiteY49" fmla="*/ 9628 h 10000"/>
                <a:gd name="connsiteX50" fmla="*/ 0 w 10000"/>
                <a:gd name="connsiteY50" fmla="*/ 9295 h 10000"/>
                <a:gd name="connsiteX51" fmla="*/ 0 w 10000"/>
                <a:gd name="connsiteY51" fmla="*/ 9295 h 10000"/>
                <a:gd name="connsiteX52" fmla="*/ 163 w 10000"/>
                <a:gd name="connsiteY52" fmla="*/ 8964 h 10000"/>
                <a:gd name="connsiteX53" fmla="*/ 521 w 10000"/>
                <a:gd name="connsiteY53" fmla="*/ 7805 h 10000"/>
                <a:gd name="connsiteX54" fmla="*/ 521 w 10000"/>
                <a:gd name="connsiteY54" fmla="*/ 6562 h 10000"/>
                <a:gd name="connsiteX55" fmla="*/ 489 w 10000"/>
                <a:gd name="connsiteY55" fmla="*/ 6479 h 10000"/>
                <a:gd name="connsiteX56" fmla="*/ 456 w 10000"/>
                <a:gd name="connsiteY56" fmla="*/ 6189 h 10000"/>
                <a:gd name="connsiteX57" fmla="*/ 423 w 10000"/>
                <a:gd name="connsiteY57" fmla="*/ 4532 h 10000"/>
                <a:gd name="connsiteX58" fmla="*/ 554 w 10000"/>
                <a:gd name="connsiteY58" fmla="*/ 3497 h 10000"/>
                <a:gd name="connsiteX59" fmla="*/ 814 w 10000"/>
                <a:gd name="connsiteY59" fmla="*/ 2668 h 10000"/>
                <a:gd name="connsiteX60" fmla="*/ 1042 w 10000"/>
                <a:gd name="connsiteY60" fmla="*/ 1135 h 10000"/>
                <a:gd name="connsiteX61" fmla="*/ 847 w 10000"/>
                <a:gd name="connsiteY61" fmla="*/ 845 h 10000"/>
                <a:gd name="connsiteX62" fmla="*/ 782 w 10000"/>
                <a:gd name="connsiteY62" fmla="*/ 680 h 10000"/>
                <a:gd name="connsiteX63" fmla="*/ 782 w 10000"/>
                <a:gd name="connsiteY63" fmla="*/ 597 h 10000"/>
                <a:gd name="connsiteX0" fmla="*/ 782 w 10000"/>
                <a:gd name="connsiteY0" fmla="*/ 597 h 10000"/>
                <a:gd name="connsiteX1" fmla="*/ 1336 w 10000"/>
                <a:gd name="connsiteY1" fmla="*/ 266 h 10000"/>
                <a:gd name="connsiteX2" fmla="*/ 1922 w 10000"/>
                <a:gd name="connsiteY2" fmla="*/ 17 h 10000"/>
                <a:gd name="connsiteX3" fmla="*/ 2248 w 10000"/>
                <a:gd name="connsiteY3" fmla="*/ 266 h 10000"/>
                <a:gd name="connsiteX4" fmla="*/ 2508 w 10000"/>
                <a:gd name="connsiteY4" fmla="*/ 514 h 10000"/>
                <a:gd name="connsiteX5" fmla="*/ 2769 w 10000"/>
                <a:gd name="connsiteY5" fmla="*/ 1053 h 10000"/>
                <a:gd name="connsiteX6" fmla="*/ 3257 w 10000"/>
                <a:gd name="connsiteY6" fmla="*/ 1219 h 10000"/>
                <a:gd name="connsiteX7" fmla="*/ 4267 w 10000"/>
                <a:gd name="connsiteY7" fmla="*/ 1343 h 10000"/>
                <a:gd name="connsiteX8" fmla="*/ 4788 w 10000"/>
                <a:gd name="connsiteY8" fmla="*/ 1219 h 10000"/>
                <a:gd name="connsiteX9" fmla="*/ 5277 w 10000"/>
                <a:gd name="connsiteY9" fmla="*/ 845 h 10000"/>
                <a:gd name="connsiteX10" fmla="*/ 5798 w 10000"/>
                <a:gd name="connsiteY10" fmla="*/ 804 h 10000"/>
                <a:gd name="connsiteX11" fmla="*/ 5961 w 10000"/>
                <a:gd name="connsiteY11" fmla="*/ 929 h 10000"/>
                <a:gd name="connsiteX12" fmla="*/ 6026 w 10000"/>
                <a:gd name="connsiteY12" fmla="*/ 970 h 10000"/>
                <a:gd name="connsiteX13" fmla="*/ 6352 w 10000"/>
                <a:gd name="connsiteY13" fmla="*/ 1135 h 10000"/>
                <a:gd name="connsiteX14" fmla="*/ 6352 w 10000"/>
                <a:gd name="connsiteY14" fmla="*/ 1135 h 10000"/>
                <a:gd name="connsiteX15" fmla="*/ 6254 w 10000"/>
                <a:gd name="connsiteY15" fmla="*/ 1384 h 10000"/>
                <a:gd name="connsiteX16" fmla="*/ 6710 w 10000"/>
                <a:gd name="connsiteY16" fmla="*/ 1632 h 10000"/>
                <a:gd name="connsiteX17" fmla="*/ 7068 w 10000"/>
                <a:gd name="connsiteY17" fmla="*/ 2337 h 10000"/>
                <a:gd name="connsiteX18" fmla="*/ 7264 w 10000"/>
                <a:gd name="connsiteY18" fmla="*/ 2047 h 10000"/>
                <a:gd name="connsiteX19" fmla="*/ 7427 w 10000"/>
                <a:gd name="connsiteY19" fmla="*/ 2668 h 10000"/>
                <a:gd name="connsiteX20" fmla="*/ 7785 w 10000"/>
                <a:gd name="connsiteY20" fmla="*/ 3289 h 10000"/>
                <a:gd name="connsiteX21" fmla="*/ 8371 w 10000"/>
                <a:gd name="connsiteY21" fmla="*/ 4076 h 10000"/>
                <a:gd name="connsiteX22" fmla="*/ 9349 w 10000"/>
                <a:gd name="connsiteY22" fmla="*/ 4615 h 10000"/>
                <a:gd name="connsiteX23" fmla="*/ 9414 w 10000"/>
                <a:gd name="connsiteY23" fmla="*/ 4905 h 10000"/>
                <a:gd name="connsiteX24" fmla="*/ 9609 w 10000"/>
                <a:gd name="connsiteY24" fmla="*/ 4864 h 10000"/>
                <a:gd name="connsiteX25" fmla="*/ 9642 w 10000"/>
                <a:gd name="connsiteY25" fmla="*/ 4905 h 10000"/>
                <a:gd name="connsiteX26" fmla="*/ 9642 w 10000"/>
                <a:gd name="connsiteY26" fmla="*/ 5071 h 10000"/>
                <a:gd name="connsiteX27" fmla="*/ 9674 w 10000"/>
                <a:gd name="connsiteY27" fmla="*/ 5071 h 10000"/>
                <a:gd name="connsiteX28" fmla="*/ 10000 w 10000"/>
                <a:gd name="connsiteY28" fmla="*/ 5443 h 10000"/>
                <a:gd name="connsiteX29" fmla="*/ 10000 w 10000"/>
                <a:gd name="connsiteY29" fmla="*/ 5443 h 10000"/>
                <a:gd name="connsiteX30" fmla="*/ 7427 w 10000"/>
                <a:gd name="connsiteY30" fmla="*/ 7887 h 10000"/>
                <a:gd name="connsiteX31" fmla="*/ 7427 w 10000"/>
                <a:gd name="connsiteY31" fmla="*/ 7887 h 10000"/>
                <a:gd name="connsiteX32" fmla="*/ 7166 w 10000"/>
                <a:gd name="connsiteY32" fmla="*/ 7597 h 10000"/>
                <a:gd name="connsiteX33" fmla="*/ 7101 w 10000"/>
                <a:gd name="connsiteY33" fmla="*/ 7515 h 10000"/>
                <a:gd name="connsiteX34" fmla="*/ 6743 w 10000"/>
                <a:gd name="connsiteY34" fmla="*/ 7266 h 10000"/>
                <a:gd name="connsiteX35" fmla="*/ 5244 w 10000"/>
                <a:gd name="connsiteY35" fmla="*/ 7432 h 10000"/>
                <a:gd name="connsiteX36" fmla="*/ 4886 w 10000"/>
                <a:gd name="connsiteY36" fmla="*/ 7556 h 10000"/>
                <a:gd name="connsiteX37" fmla="*/ 4463 w 10000"/>
                <a:gd name="connsiteY37" fmla="*/ 7556 h 10000"/>
                <a:gd name="connsiteX38" fmla="*/ 3713 w 10000"/>
                <a:gd name="connsiteY38" fmla="*/ 7597 h 10000"/>
                <a:gd name="connsiteX39" fmla="*/ 3648 w 10000"/>
                <a:gd name="connsiteY39" fmla="*/ 7597 h 10000"/>
                <a:gd name="connsiteX40" fmla="*/ 2801 w 10000"/>
                <a:gd name="connsiteY40" fmla="*/ 8261 h 10000"/>
                <a:gd name="connsiteX41" fmla="*/ 2541 w 10000"/>
                <a:gd name="connsiteY41" fmla="*/ 8716 h 10000"/>
                <a:gd name="connsiteX42" fmla="*/ 2345 w 10000"/>
                <a:gd name="connsiteY42" fmla="*/ 9295 h 10000"/>
                <a:gd name="connsiteX43" fmla="*/ 2313 w 10000"/>
                <a:gd name="connsiteY43" fmla="*/ 9834 h 10000"/>
                <a:gd name="connsiteX44" fmla="*/ 2313 w 10000"/>
                <a:gd name="connsiteY44" fmla="*/ 9834 h 10000"/>
                <a:gd name="connsiteX45" fmla="*/ 2020 w 10000"/>
                <a:gd name="connsiteY45" fmla="*/ 9834 h 10000"/>
                <a:gd name="connsiteX46" fmla="*/ 1531 w 10000"/>
                <a:gd name="connsiteY46" fmla="*/ 10000 h 10000"/>
                <a:gd name="connsiteX47" fmla="*/ 1107 w 10000"/>
                <a:gd name="connsiteY47" fmla="*/ 9751 h 10000"/>
                <a:gd name="connsiteX48" fmla="*/ 1010 w 10000"/>
                <a:gd name="connsiteY48" fmla="*/ 9710 h 10000"/>
                <a:gd name="connsiteX49" fmla="*/ 456 w 10000"/>
                <a:gd name="connsiteY49" fmla="*/ 9628 h 10000"/>
                <a:gd name="connsiteX50" fmla="*/ 0 w 10000"/>
                <a:gd name="connsiteY50" fmla="*/ 9295 h 10000"/>
                <a:gd name="connsiteX51" fmla="*/ 0 w 10000"/>
                <a:gd name="connsiteY51" fmla="*/ 9295 h 10000"/>
                <a:gd name="connsiteX52" fmla="*/ 163 w 10000"/>
                <a:gd name="connsiteY52" fmla="*/ 8964 h 10000"/>
                <a:gd name="connsiteX53" fmla="*/ 521 w 10000"/>
                <a:gd name="connsiteY53" fmla="*/ 7805 h 10000"/>
                <a:gd name="connsiteX54" fmla="*/ 521 w 10000"/>
                <a:gd name="connsiteY54" fmla="*/ 6562 h 10000"/>
                <a:gd name="connsiteX55" fmla="*/ 489 w 10000"/>
                <a:gd name="connsiteY55" fmla="*/ 6479 h 10000"/>
                <a:gd name="connsiteX56" fmla="*/ 456 w 10000"/>
                <a:gd name="connsiteY56" fmla="*/ 6189 h 10000"/>
                <a:gd name="connsiteX57" fmla="*/ 423 w 10000"/>
                <a:gd name="connsiteY57" fmla="*/ 4532 h 10000"/>
                <a:gd name="connsiteX58" fmla="*/ 554 w 10000"/>
                <a:gd name="connsiteY58" fmla="*/ 3497 h 10000"/>
                <a:gd name="connsiteX59" fmla="*/ 814 w 10000"/>
                <a:gd name="connsiteY59" fmla="*/ 2668 h 10000"/>
                <a:gd name="connsiteX60" fmla="*/ 1042 w 10000"/>
                <a:gd name="connsiteY60" fmla="*/ 1135 h 10000"/>
                <a:gd name="connsiteX61" fmla="*/ 847 w 10000"/>
                <a:gd name="connsiteY61" fmla="*/ 845 h 10000"/>
                <a:gd name="connsiteX62" fmla="*/ 782 w 10000"/>
                <a:gd name="connsiteY62" fmla="*/ 680 h 10000"/>
                <a:gd name="connsiteX63" fmla="*/ 782 w 10000"/>
                <a:gd name="connsiteY63" fmla="*/ 5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00" h="10000">
                  <a:moveTo>
                    <a:pt x="782" y="597"/>
                  </a:moveTo>
                  <a:cubicBezTo>
                    <a:pt x="977" y="514"/>
                    <a:pt x="1140" y="349"/>
                    <a:pt x="1336" y="266"/>
                  </a:cubicBezTo>
                  <a:cubicBezTo>
                    <a:pt x="1498" y="183"/>
                    <a:pt x="1759" y="-65"/>
                    <a:pt x="1922" y="17"/>
                  </a:cubicBezTo>
                  <a:cubicBezTo>
                    <a:pt x="2020" y="224"/>
                    <a:pt x="2117" y="183"/>
                    <a:pt x="2248" y="266"/>
                  </a:cubicBezTo>
                  <a:cubicBezTo>
                    <a:pt x="2345" y="349"/>
                    <a:pt x="2476" y="349"/>
                    <a:pt x="2508" y="514"/>
                  </a:cubicBezTo>
                  <a:cubicBezTo>
                    <a:pt x="2541" y="722"/>
                    <a:pt x="2638" y="888"/>
                    <a:pt x="2769" y="1053"/>
                  </a:cubicBezTo>
                  <a:cubicBezTo>
                    <a:pt x="2932" y="1343"/>
                    <a:pt x="2964" y="1425"/>
                    <a:pt x="3257" y="1219"/>
                  </a:cubicBezTo>
                  <a:cubicBezTo>
                    <a:pt x="3616" y="1135"/>
                    <a:pt x="3941" y="1219"/>
                    <a:pt x="4267" y="1343"/>
                  </a:cubicBezTo>
                  <a:cubicBezTo>
                    <a:pt x="4463" y="1384"/>
                    <a:pt x="4625" y="1343"/>
                    <a:pt x="4788" y="1219"/>
                  </a:cubicBezTo>
                  <a:cubicBezTo>
                    <a:pt x="4919" y="1094"/>
                    <a:pt x="5147" y="970"/>
                    <a:pt x="5277" y="845"/>
                  </a:cubicBezTo>
                  <a:cubicBezTo>
                    <a:pt x="5472" y="845"/>
                    <a:pt x="5603" y="804"/>
                    <a:pt x="5798" y="804"/>
                  </a:cubicBezTo>
                  <a:cubicBezTo>
                    <a:pt x="5831" y="845"/>
                    <a:pt x="5928" y="888"/>
                    <a:pt x="5961" y="929"/>
                  </a:cubicBezTo>
                  <a:cubicBezTo>
                    <a:pt x="5993" y="929"/>
                    <a:pt x="6026" y="929"/>
                    <a:pt x="6026" y="970"/>
                  </a:cubicBezTo>
                  <a:cubicBezTo>
                    <a:pt x="6091" y="970"/>
                    <a:pt x="6319" y="1094"/>
                    <a:pt x="6352" y="1135"/>
                  </a:cubicBezTo>
                  <a:lnTo>
                    <a:pt x="6352" y="1135"/>
                  </a:lnTo>
                  <a:cubicBezTo>
                    <a:pt x="6319" y="1178"/>
                    <a:pt x="6194" y="1301"/>
                    <a:pt x="6254" y="1384"/>
                  </a:cubicBezTo>
                  <a:cubicBezTo>
                    <a:pt x="6314" y="1467"/>
                    <a:pt x="6612" y="1425"/>
                    <a:pt x="6710" y="1632"/>
                  </a:cubicBezTo>
                  <a:cubicBezTo>
                    <a:pt x="6775" y="1839"/>
                    <a:pt x="6976" y="2268"/>
                    <a:pt x="7068" y="2337"/>
                  </a:cubicBezTo>
                  <a:cubicBezTo>
                    <a:pt x="7160" y="2406"/>
                    <a:pt x="7134" y="2089"/>
                    <a:pt x="7264" y="2047"/>
                  </a:cubicBezTo>
                  <a:cubicBezTo>
                    <a:pt x="7394" y="2006"/>
                    <a:pt x="7459" y="2545"/>
                    <a:pt x="7427" y="2668"/>
                  </a:cubicBezTo>
                  <a:cubicBezTo>
                    <a:pt x="7394" y="2917"/>
                    <a:pt x="7590" y="3041"/>
                    <a:pt x="7785" y="3289"/>
                  </a:cubicBezTo>
                  <a:cubicBezTo>
                    <a:pt x="8176" y="3869"/>
                    <a:pt x="7720" y="3869"/>
                    <a:pt x="8371" y="4076"/>
                  </a:cubicBezTo>
                  <a:cubicBezTo>
                    <a:pt x="8469" y="4117"/>
                    <a:pt x="9175" y="4477"/>
                    <a:pt x="9349" y="4615"/>
                  </a:cubicBezTo>
                  <a:cubicBezTo>
                    <a:pt x="9523" y="4753"/>
                    <a:pt x="9316" y="4864"/>
                    <a:pt x="9414" y="4905"/>
                  </a:cubicBezTo>
                  <a:cubicBezTo>
                    <a:pt x="9479" y="4946"/>
                    <a:pt x="9544" y="4864"/>
                    <a:pt x="9609" y="4864"/>
                  </a:cubicBezTo>
                  <a:cubicBezTo>
                    <a:pt x="9620" y="4878"/>
                    <a:pt x="9631" y="4891"/>
                    <a:pt x="9642" y="4905"/>
                  </a:cubicBezTo>
                  <a:cubicBezTo>
                    <a:pt x="9642" y="4905"/>
                    <a:pt x="9609" y="5030"/>
                    <a:pt x="9642" y="5071"/>
                  </a:cubicBezTo>
                  <a:lnTo>
                    <a:pt x="9674" y="5071"/>
                  </a:lnTo>
                  <a:cubicBezTo>
                    <a:pt x="9837" y="5112"/>
                    <a:pt x="9902" y="5278"/>
                    <a:pt x="10000" y="5443"/>
                  </a:cubicBezTo>
                  <a:lnTo>
                    <a:pt x="10000" y="5443"/>
                  </a:lnTo>
                  <a:lnTo>
                    <a:pt x="7427" y="7887"/>
                  </a:lnTo>
                  <a:lnTo>
                    <a:pt x="7427" y="7887"/>
                  </a:lnTo>
                  <a:lnTo>
                    <a:pt x="7166" y="7597"/>
                  </a:lnTo>
                  <a:cubicBezTo>
                    <a:pt x="7134" y="7597"/>
                    <a:pt x="7101" y="7556"/>
                    <a:pt x="7101" y="7515"/>
                  </a:cubicBezTo>
                  <a:cubicBezTo>
                    <a:pt x="6971" y="7474"/>
                    <a:pt x="6873" y="7266"/>
                    <a:pt x="6743" y="7266"/>
                  </a:cubicBezTo>
                  <a:cubicBezTo>
                    <a:pt x="6417" y="6894"/>
                    <a:pt x="5537" y="7141"/>
                    <a:pt x="5244" y="7432"/>
                  </a:cubicBezTo>
                  <a:cubicBezTo>
                    <a:pt x="5114" y="7432"/>
                    <a:pt x="5016" y="7556"/>
                    <a:pt x="4886" y="7556"/>
                  </a:cubicBezTo>
                  <a:lnTo>
                    <a:pt x="4463" y="7556"/>
                  </a:lnTo>
                  <a:cubicBezTo>
                    <a:pt x="4267" y="7556"/>
                    <a:pt x="3844" y="7680"/>
                    <a:pt x="3713" y="7597"/>
                  </a:cubicBezTo>
                  <a:lnTo>
                    <a:pt x="3648" y="7597"/>
                  </a:lnTo>
                  <a:cubicBezTo>
                    <a:pt x="3420" y="7680"/>
                    <a:pt x="2899" y="7971"/>
                    <a:pt x="2801" y="8261"/>
                  </a:cubicBezTo>
                  <a:cubicBezTo>
                    <a:pt x="2704" y="8343"/>
                    <a:pt x="2573" y="8592"/>
                    <a:pt x="2541" y="8716"/>
                  </a:cubicBezTo>
                  <a:cubicBezTo>
                    <a:pt x="2476" y="8882"/>
                    <a:pt x="2410" y="9172"/>
                    <a:pt x="2345" y="9295"/>
                  </a:cubicBezTo>
                  <a:cubicBezTo>
                    <a:pt x="2345" y="9461"/>
                    <a:pt x="2345" y="9669"/>
                    <a:pt x="2313" y="9834"/>
                  </a:cubicBezTo>
                  <a:lnTo>
                    <a:pt x="2313" y="9834"/>
                  </a:lnTo>
                  <a:lnTo>
                    <a:pt x="2020" y="9834"/>
                  </a:lnTo>
                  <a:cubicBezTo>
                    <a:pt x="1889" y="9876"/>
                    <a:pt x="1661" y="10000"/>
                    <a:pt x="1531" y="10000"/>
                  </a:cubicBezTo>
                  <a:cubicBezTo>
                    <a:pt x="1336" y="9959"/>
                    <a:pt x="1238" y="9793"/>
                    <a:pt x="1107" y="9751"/>
                  </a:cubicBezTo>
                  <a:cubicBezTo>
                    <a:pt x="1075" y="9751"/>
                    <a:pt x="1042" y="9710"/>
                    <a:pt x="1010" y="9710"/>
                  </a:cubicBezTo>
                  <a:cubicBezTo>
                    <a:pt x="879" y="9585"/>
                    <a:pt x="619" y="9628"/>
                    <a:pt x="456" y="9628"/>
                  </a:cubicBezTo>
                  <a:cubicBezTo>
                    <a:pt x="228" y="9585"/>
                    <a:pt x="163" y="9503"/>
                    <a:pt x="0" y="9295"/>
                  </a:cubicBezTo>
                  <a:lnTo>
                    <a:pt x="0" y="9295"/>
                  </a:lnTo>
                  <a:lnTo>
                    <a:pt x="163" y="8964"/>
                  </a:lnTo>
                  <a:cubicBezTo>
                    <a:pt x="293" y="8674"/>
                    <a:pt x="456" y="8177"/>
                    <a:pt x="521" y="7805"/>
                  </a:cubicBezTo>
                  <a:cubicBezTo>
                    <a:pt x="651" y="7349"/>
                    <a:pt x="554" y="7018"/>
                    <a:pt x="521" y="6562"/>
                  </a:cubicBezTo>
                  <a:cubicBezTo>
                    <a:pt x="510" y="6534"/>
                    <a:pt x="500" y="6507"/>
                    <a:pt x="489" y="6479"/>
                  </a:cubicBezTo>
                  <a:cubicBezTo>
                    <a:pt x="489" y="6397"/>
                    <a:pt x="456" y="6272"/>
                    <a:pt x="456" y="6189"/>
                  </a:cubicBezTo>
                  <a:cubicBezTo>
                    <a:pt x="326" y="5733"/>
                    <a:pt x="423" y="5030"/>
                    <a:pt x="423" y="4532"/>
                  </a:cubicBezTo>
                  <a:cubicBezTo>
                    <a:pt x="423" y="4160"/>
                    <a:pt x="456" y="3828"/>
                    <a:pt x="554" y="3497"/>
                  </a:cubicBezTo>
                  <a:cubicBezTo>
                    <a:pt x="619" y="3166"/>
                    <a:pt x="717" y="2958"/>
                    <a:pt x="814" y="2668"/>
                  </a:cubicBezTo>
                  <a:cubicBezTo>
                    <a:pt x="977" y="2212"/>
                    <a:pt x="1238" y="1674"/>
                    <a:pt x="1042" y="1135"/>
                  </a:cubicBezTo>
                  <a:cubicBezTo>
                    <a:pt x="1010" y="1094"/>
                    <a:pt x="879" y="929"/>
                    <a:pt x="847" y="845"/>
                  </a:cubicBezTo>
                  <a:cubicBezTo>
                    <a:pt x="814" y="804"/>
                    <a:pt x="814" y="722"/>
                    <a:pt x="782" y="680"/>
                  </a:cubicBezTo>
                  <a:lnTo>
                    <a:pt x="782" y="597"/>
                  </a:ln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50" name="BULLOCH"/>
            <p:cNvSpPr>
              <a:spLocks/>
            </p:cNvSpPr>
            <p:nvPr/>
          </p:nvSpPr>
          <p:spPr bwMode="auto">
            <a:xfrm>
              <a:off x="5719763" y="3503613"/>
              <a:ext cx="585788" cy="592138"/>
            </a:xfrm>
            <a:custGeom>
              <a:avLst/>
              <a:gdLst>
                <a:gd name="T0" fmla="*/ 76 w 246"/>
                <a:gd name="T1" fmla="*/ 4 h 249"/>
                <a:gd name="T2" fmla="*/ 79 w 246"/>
                <a:gd name="T3" fmla="*/ 4 h 249"/>
                <a:gd name="T4" fmla="*/ 92 w 246"/>
                <a:gd name="T5" fmla="*/ 5 h 249"/>
                <a:gd name="T6" fmla="*/ 102 w 246"/>
                <a:gd name="T7" fmla="*/ 18 h 249"/>
                <a:gd name="T8" fmla="*/ 119 w 246"/>
                <a:gd name="T9" fmla="*/ 32 h 249"/>
                <a:gd name="T10" fmla="*/ 147 w 246"/>
                <a:gd name="T11" fmla="*/ 55 h 249"/>
                <a:gd name="T12" fmla="*/ 175 w 246"/>
                <a:gd name="T13" fmla="*/ 70 h 249"/>
                <a:gd name="T14" fmla="*/ 185 w 246"/>
                <a:gd name="T15" fmla="*/ 72 h 249"/>
                <a:gd name="T16" fmla="*/ 190 w 246"/>
                <a:gd name="T17" fmla="*/ 76 h 249"/>
                <a:gd name="T18" fmla="*/ 199 w 246"/>
                <a:gd name="T19" fmla="*/ 82 h 249"/>
                <a:gd name="T20" fmla="*/ 199 w 246"/>
                <a:gd name="T21" fmla="*/ 82 h 249"/>
                <a:gd name="T22" fmla="*/ 204 w 246"/>
                <a:gd name="T23" fmla="*/ 89 h 249"/>
                <a:gd name="T24" fmla="*/ 205 w 246"/>
                <a:gd name="T25" fmla="*/ 95 h 249"/>
                <a:gd name="T26" fmla="*/ 207 w 246"/>
                <a:gd name="T27" fmla="*/ 103 h 249"/>
                <a:gd name="T28" fmla="*/ 214 w 246"/>
                <a:gd name="T29" fmla="*/ 144 h 249"/>
                <a:gd name="T30" fmla="*/ 233 w 246"/>
                <a:gd name="T31" fmla="*/ 162 h 249"/>
                <a:gd name="T32" fmla="*/ 242 w 246"/>
                <a:gd name="T33" fmla="*/ 187 h 249"/>
                <a:gd name="T34" fmla="*/ 246 w 246"/>
                <a:gd name="T35" fmla="*/ 206 h 249"/>
                <a:gd name="T36" fmla="*/ 246 w 246"/>
                <a:gd name="T37" fmla="*/ 206 h 249"/>
                <a:gd name="T38" fmla="*/ 104 w 246"/>
                <a:gd name="T39" fmla="*/ 249 h 249"/>
                <a:gd name="T40" fmla="*/ 104 w 246"/>
                <a:gd name="T41" fmla="*/ 249 h 249"/>
                <a:gd name="T42" fmla="*/ 102 w 246"/>
                <a:gd name="T43" fmla="*/ 240 h 249"/>
                <a:gd name="T44" fmla="*/ 100 w 246"/>
                <a:gd name="T45" fmla="*/ 231 h 249"/>
                <a:gd name="T46" fmla="*/ 99 w 246"/>
                <a:gd name="T47" fmla="*/ 229 h 249"/>
                <a:gd name="T48" fmla="*/ 92 w 246"/>
                <a:gd name="T49" fmla="*/ 220 h 249"/>
                <a:gd name="T50" fmla="*/ 90 w 246"/>
                <a:gd name="T51" fmla="*/ 209 h 249"/>
                <a:gd name="T52" fmla="*/ 80 w 246"/>
                <a:gd name="T53" fmla="*/ 204 h 249"/>
                <a:gd name="T54" fmla="*/ 67 w 246"/>
                <a:gd name="T55" fmla="*/ 196 h 249"/>
                <a:gd name="T56" fmla="*/ 45 w 246"/>
                <a:gd name="T57" fmla="*/ 191 h 249"/>
                <a:gd name="T58" fmla="*/ 28 w 246"/>
                <a:gd name="T59" fmla="*/ 192 h 249"/>
                <a:gd name="T60" fmla="*/ 28 w 246"/>
                <a:gd name="T61" fmla="*/ 192 h 249"/>
                <a:gd name="T62" fmla="*/ 32 w 246"/>
                <a:gd name="T63" fmla="*/ 176 h 249"/>
                <a:gd name="T64" fmla="*/ 43 w 246"/>
                <a:gd name="T65" fmla="*/ 137 h 249"/>
                <a:gd name="T66" fmla="*/ 40 w 246"/>
                <a:gd name="T67" fmla="*/ 114 h 249"/>
                <a:gd name="T68" fmla="*/ 24 w 246"/>
                <a:gd name="T69" fmla="*/ 67 h 249"/>
                <a:gd name="T70" fmla="*/ 2 w 246"/>
                <a:gd name="T71" fmla="*/ 59 h 249"/>
                <a:gd name="T72" fmla="*/ 1 w 246"/>
                <a:gd name="T73" fmla="*/ 58 h 249"/>
                <a:gd name="T74" fmla="*/ 1 w 246"/>
                <a:gd name="T75" fmla="*/ 59 h 249"/>
                <a:gd name="T76" fmla="*/ 1 w 246"/>
                <a:gd name="T77" fmla="*/ 50 h 249"/>
                <a:gd name="T78" fmla="*/ 3 w 246"/>
                <a:gd name="T79" fmla="*/ 44 h 249"/>
                <a:gd name="T80" fmla="*/ 5 w 246"/>
                <a:gd name="T81" fmla="*/ 39 h 249"/>
                <a:gd name="T82" fmla="*/ 12 w 246"/>
                <a:gd name="T83" fmla="*/ 26 h 249"/>
                <a:gd name="T84" fmla="*/ 12 w 246"/>
                <a:gd name="T85" fmla="*/ 26 h 249"/>
                <a:gd name="T86" fmla="*/ 76 w 246"/>
                <a:gd name="T87" fmla="*/ 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 h="249">
                  <a:moveTo>
                    <a:pt x="76" y="4"/>
                  </a:moveTo>
                  <a:cubicBezTo>
                    <a:pt x="77" y="4"/>
                    <a:pt x="78" y="4"/>
                    <a:pt x="79" y="4"/>
                  </a:cubicBezTo>
                  <a:cubicBezTo>
                    <a:pt x="83" y="7"/>
                    <a:pt x="87" y="0"/>
                    <a:pt x="92" y="5"/>
                  </a:cubicBezTo>
                  <a:cubicBezTo>
                    <a:pt x="96" y="8"/>
                    <a:pt x="98" y="16"/>
                    <a:pt x="102" y="18"/>
                  </a:cubicBezTo>
                  <a:cubicBezTo>
                    <a:pt x="104" y="23"/>
                    <a:pt x="115" y="28"/>
                    <a:pt x="119" y="32"/>
                  </a:cubicBezTo>
                  <a:cubicBezTo>
                    <a:pt x="129" y="41"/>
                    <a:pt x="135" y="49"/>
                    <a:pt x="147" y="55"/>
                  </a:cubicBezTo>
                  <a:cubicBezTo>
                    <a:pt x="155" y="58"/>
                    <a:pt x="170" y="63"/>
                    <a:pt x="175" y="70"/>
                  </a:cubicBezTo>
                  <a:cubicBezTo>
                    <a:pt x="178" y="71"/>
                    <a:pt x="181" y="72"/>
                    <a:pt x="185" y="72"/>
                  </a:cubicBezTo>
                  <a:cubicBezTo>
                    <a:pt x="186" y="73"/>
                    <a:pt x="188" y="74"/>
                    <a:pt x="190" y="76"/>
                  </a:cubicBezTo>
                  <a:cubicBezTo>
                    <a:pt x="199" y="82"/>
                    <a:pt x="199" y="82"/>
                    <a:pt x="199" y="82"/>
                  </a:cubicBezTo>
                  <a:cubicBezTo>
                    <a:pt x="199" y="82"/>
                    <a:pt x="199" y="82"/>
                    <a:pt x="199" y="82"/>
                  </a:cubicBezTo>
                  <a:cubicBezTo>
                    <a:pt x="200" y="84"/>
                    <a:pt x="202" y="87"/>
                    <a:pt x="204" y="89"/>
                  </a:cubicBezTo>
                  <a:cubicBezTo>
                    <a:pt x="204" y="91"/>
                    <a:pt x="205" y="93"/>
                    <a:pt x="205" y="95"/>
                  </a:cubicBezTo>
                  <a:cubicBezTo>
                    <a:pt x="207" y="97"/>
                    <a:pt x="207" y="99"/>
                    <a:pt x="207" y="103"/>
                  </a:cubicBezTo>
                  <a:cubicBezTo>
                    <a:pt x="198" y="114"/>
                    <a:pt x="207" y="135"/>
                    <a:pt x="214" y="144"/>
                  </a:cubicBezTo>
                  <a:cubicBezTo>
                    <a:pt x="220" y="150"/>
                    <a:pt x="228" y="155"/>
                    <a:pt x="233" y="162"/>
                  </a:cubicBezTo>
                  <a:cubicBezTo>
                    <a:pt x="238" y="168"/>
                    <a:pt x="241" y="180"/>
                    <a:pt x="242" y="187"/>
                  </a:cubicBezTo>
                  <a:cubicBezTo>
                    <a:pt x="246" y="206"/>
                    <a:pt x="246" y="206"/>
                    <a:pt x="246" y="206"/>
                  </a:cubicBezTo>
                  <a:cubicBezTo>
                    <a:pt x="246" y="206"/>
                    <a:pt x="246" y="206"/>
                    <a:pt x="246" y="206"/>
                  </a:cubicBezTo>
                  <a:cubicBezTo>
                    <a:pt x="104" y="249"/>
                    <a:pt x="104" y="249"/>
                    <a:pt x="104" y="249"/>
                  </a:cubicBezTo>
                  <a:cubicBezTo>
                    <a:pt x="104" y="249"/>
                    <a:pt x="104" y="249"/>
                    <a:pt x="104" y="249"/>
                  </a:cubicBezTo>
                  <a:cubicBezTo>
                    <a:pt x="102" y="240"/>
                    <a:pt x="102" y="240"/>
                    <a:pt x="102" y="240"/>
                  </a:cubicBezTo>
                  <a:cubicBezTo>
                    <a:pt x="102" y="236"/>
                    <a:pt x="101" y="234"/>
                    <a:pt x="100" y="231"/>
                  </a:cubicBezTo>
                  <a:cubicBezTo>
                    <a:pt x="100" y="230"/>
                    <a:pt x="99" y="229"/>
                    <a:pt x="99" y="229"/>
                  </a:cubicBezTo>
                  <a:cubicBezTo>
                    <a:pt x="96" y="227"/>
                    <a:pt x="93" y="223"/>
                    <a:pt x="92" y="220"/>
                  </a:cubicBezTo>
                  <a:cubicBezTo>
                    <a:pt x="91" y="217"/>
                    <a:pt x="91" y="211"/>
                    <a:pt x="90" y="209"/>
                  </a:cubicBezTo>
                  <a:cubicBezTo>
                    <a:pt x="89" y="206"/>
                    <a:pt x="82" y="205"/>
                    <a:pt x="80" y="204"/>
                  </a:cubicBezTo>
                  <a:cubicBezTo>
                    <a:pt x="75" y="203"/>
                    <a:pt x="71" y="200"/>
                    <a:pt x="67" y="196"/>
                  </a:cubicBezTo>
                  <a:cubicBezTo>
                    <a:pt x="59" y="188"/>
                    <a:pt x="56" y="189"/>
                    <a:pt x="45" y="191"/>
                  </a:cubicBezTo>
                  <a:cubicBezTo>
                    <a:pt x="39" y="192"/>
                    <a:pt x="34" y="192"/>
                    <a:pt x="28" y="192"/>
                  </a:cubicBezTo>
                  <a:cubicBezTo>
                    <a:pt x="28" y="192"/>
                    <a:pt x="28" y="192"/>
                    <a:pt x="28" y="192"/>
                  </a:cubicBezTo>
                  <a:cubicBezTo>
                    <a:pt x="32" y="176"/>
                    <a:pt x="32" y="176"/>
                    <a:pt x="32" y="176"/>
                  </a:cubicBezTo>
                  <a:cubicBezTo>
                    <a:pt x="43" y="137"/>
                    <a:pt x="43" y="137"/>
                    <a:pt x="43" y="137"/>
                  </a:cubicBezTo>
                  <a:cubicBezTo>
                    <a:pt x="47" y="124"/>
                    <a:pt x="49" y="124"/>
                    <a:pt x="40" y="114"/>
                  </a:cubicBezTo>
                  <a:cubicBezTo>
                    <a:pt x="29" y="100"/>
                    <a:pt x="24" y="85"/>
                    <a:pt x="24" y="67"/>
                  </a:cubicBezTo>
                  <a:cubicBezTo>
                    <a:pt x="20" y="62"/>
                    <a:pt x="8" y="63"/>
                    <a:pt x="2" y="59"/>
                  </a:cubicBezTo>
                  <a:cubicBezTo>
                    <a:pt x="0" y="59"/>
                    <a:pt x="1" y="60"/>
                    <a:pt x="1" y="58"/>
                  </a:cubicBezTo>
                  <a:cubicBezTo>
                    <a:pt x="1" y="59"/>
                    <a:pt x="1" y="59"/>
                    <a:pt x="1" y="59"/>
                  </a:cubicBezTo>
                  <a:cubicBezTo>
                    <a:pt x="1" y="50"/>
                    <a:pt x="1" y="50"/>
                    <a:pt x="1" y="50"/>
                  </a:cubicBezTo>
                  <a:cubicBezTo>
                    <a:pt x="2" y="48"/>
                    <a:pt x="3" y="46"/>
                    <a:pt x="3" y="44"/>
                  </a:cubicBezTo>
                  <a:cubicBezTo>
                    <a:pt x="4" y="42"/>
                    <a:pt x="4" y="40"/>
                    <a:pt x="5" y="39"/>
                  </a:cubicBezTo>
                  <a:cubicBezTo>
                    <a:pt x="5" y="34"/>
                    <a:pt x="11" y="31"/>
                    <a:pt x="12" y="26"/>
                  </a:cubicBezTo>
                  <a:cubicBezTo>
                    <a:pt x="12" y="26"/>
                    <a:pt x="12" y="26"/>
                    <a:pt x="12" y="26"/>
                  </a:cubicBezTo>
                  <a:cubicBezTo>
                    <a:pt x="76" y="4"/>
                    <a:pt x="76" y="4"/>
                    <a:pt x="76" y="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51" name="BRYAN"/>
            <p:cNvSpPr>
              <a:spLocks/>
            </p:cNvSpPr>
            <p:nvPr/>
          </p:nvSpPr>
          <p:spPr bwMode="auto">
            <a:xfrm>
              <a:off x="5964238" y="3994150"/>
              <a:ext cx="741363" cy="666750"/>
            </a:xfrm>
            <a:custGeom>
              <a:avLst/>
              <a:gdLst>
                <a:gd name="T0" fmla="*/ 257 w 311"/>
                <a:gd name="T1" fmla="*/ 179 h 280"/>
                <a:gd name="T2" fmla="*/ 241 w 311"/>
                <a:gd name="T3" fmla="*/ 164 h 280"/>
                <a:gd name="T4" fmla="*/ 210 w 311"/>
                <a:gd name="T5" fmla="*/ 143 h 280"/>
                <a:gd name="T6" fmla="*/ 200 w 311"/>
                <a:gd name="T7" fmla="*/ 128 h 280"/>
                <a:gd name="T8" fmla="*/ 191 w 311"/>
                <a:gd name="T9" fmla="*/ 110 h 280"/>
                <a:gd name="T10" fmla="*/ 178 w 311"/>
                <a:gd name="T11" fmla="*/ 98 h 280"/>
                <a:gd name="T12" fmla="*/ 167 w 311"/>
                <a:gd name="T13" fmla="*/ 82 h 280"/>
                <a:gd name="T14" fmla="*/ 161 w 311"/>
                <a:gd name="T15" fmla="*/ 71 h 280"/>
                <a:gd name="T16" fmla="*/ 161 w 311"/>
                <a:gd name="T17" fmla="*/ 71 h 280"/>
                <a:gd name="T18" fmla="*/ 158 w 311"/>
                <a:gd name="T19" fmla="*/ 65 h 280"/>
                <a:gd name="T20" fmla="*/ 157 w 311"/>
                <a:gd name="T21" fmla="*/ 49 h 280"/>
                <a:gd name="T22" fmla="*/ 154 w 311"/>
                <a:gd name="T23" fmla="*/ 37 h 280"/>
                <a:gd name="T24" fmla="*/ 151 w 311"/>
                <a:gd name="T25" fmla="*/ 23 h 280"/>
                <a:gd name="T26" fmla="*/ 148 w 311"/>
                <a:gd name="T27" fmla="*/ 10 h 280"/>
                <a:gd name="T28" fmla="*/ 143 w 311"/>
                <a:gd name="T29" fmla="*/ 0 h 280"/>
                <a:gd name="T30" fmla="*/ 143 w 311"/>
                <a:gd name="T31" fmla="*/ 0 h 280"/>
                <a:gd name="T32" fmla="*/ 1 w 311"/>
                <a:gd name="T33" fmla="*/ 43 h 280"/>
                <a:gd name="T34" fmla="*/ 1 w 311"/>
                <a:gd name="T35" fmla="*/ 43 h 280"/>
                <a:gd name="T36" fmla="*/ 0 w 311"/>
                <a:gd name="T37" fmla="*/ 52 h 280"/>
                <a:gd name="T38" fmla="*/ 5 w 311"/>
                <a:gd name="T39" fmla="*/ 61 h 280"/>
                <a:gd name="T40" fmla="*/ 7 w 311"/>
                <a:gd name="T41" fmla="*/ 62 h 280"/>
                <a:gd name="T42" fmla="*/ 11 w 311"/>
                <a:gd name="T43" fmla="*/ 66 h 280"/>
                <a:gd name="T44" fmla="*/ 16 w 311"/>
                <a:gd name="T45" fmla="*/ 69 h 280"/>
                <a:gd name="T46" fmla="*/ 25 w 311"/>
                <a:gd name="T47" fmla="*/ 72 h 280"/>
                <a:gd name="T48" fmla="*/ 27 w 311"/>
                <a:gd name="T49" fmla="*/ 75 h 280"/>
                <a:gd name="T50" fmla="*/ 27 w 311"/>
                <a:gd name="T51" fmla="*/ 75 h 280"/>
                <a:gd name="T52" fmla="*/ 36 w 311"/>
                <a:gd name="T53" fmla="*/ 77 h 280"/>
                <a:gd name="T54" fmla="*/ 46 w 311"/>
                <a:gd name="T55" fmla="*/ 81 h 280"/>
                <a:gd name="T56" fmla="*/ 60 w 311"/>
                <a:gd name="T57" fmla="*/ 94 h 280"/>
                <a:gd name="T58" fmla="*/ 63 w 311"/>
                <a:gd name="T59" fmla="*/ 99 h 280"/>
                <a:gd name="T60" fmla="*/ 68 w 311"/>
                <a:gd name="T61" fmla="*/ 108 h 280"/>
                <a:gd name="T62" fmla="*/ 88 w 311"/>
                <a:gd name="T63" fmla="*/ 134 h 280"/>
                <a:gd name="T64" fmla="*/ 120 w 311"/>
                <a:gd name="T65" fmla="*/ 135 h 280"/>
                <a:gd name="T66" fmla="*/ 134 w 311"/>
                <a:gd name="T67" fmla="*/ 143 h 280"/>
                <a:gd name="T68" fmla="*/ 157 w 311"/>
                <a:gd name="T69" fmla="*/ 149 h 280"/>
                <a:gd name="T70" fmla="*/ 157 w 311"/>
                <a:gd name="T71" fmla="*/ 150 h 280"/>
                <a:gd name="T72" fmla="*/ 162 w 311"/>
                <a:gd name="T73" fmla="*/ 176 h 280"/>
                <a:gd name="T74" fmla="*/ 173 w 311"/>
                <a:gd name="T75" fmla="*/ 198 h 280"/>
                <a:gd name="T76" fmla="*/ 185 w 311"/>
                <a:gd name="T77" fmla="*/ 208 h 280"/>
                <a:gd name="T78" fmla="*/ 185 w 311"/>
                <a:gd name="T79" fmla="*/ 208 h 280"/>
                <a:gd name="T80" fmla="*/ 189 w 311"/>
                <a:gd name="T81" fmla="*/ 210 h 280"/>
                <a:gd name="T82" fmla="*/ 193 w 311"/>
                <a:gd name="T83" fmla="*/ 213 h 280"/>
                <a:gd name="T84" fmla="*/ 204 w 311"/>
                <a:gd name="T85" fmla="*/ 217 h 280"/>
                <a:gd name="T86" fmla="*/ 215 w 311"/>
                <a:gd name="T87" fmla="*/ 217 h 280"/>
                <a:gd name="T88" fmla="*/ 217 w 311"/>
                <a:gd name="T89" fmla="*/ 228 h 280"/>
                <a:gd name="T90" fmla="*/ 219 w 311"/>
                <a:gd name="T91" fmla="*/ 242 h 280"/>
                <a:gd name="T92" fmla="*/ 236 w 311"/>
                <a:gd name="T93" fmla="*/ 241 h 280"/>
                <a:gd name="T94" fmla="*/ 240 w 311"/>
                <a:gd name="T95" fmla="*/ 237 h 280"/>
                <a:gd name="T96" fmla="*/ 245 w 311"/>
                <a:gd name="T97" fmla="*/ 226 h 280"/>
                <a:gd name="T98" fmla="*/ 257 w 311"/>
                <a:gd name="T99" fmla="*/ 210 h 280"/>
                <a:gd name="T100" fmla="*/ 269 w 311"/>
                <a:gd name="T101" fmla="*/ 225 h 280"/>
                <a:gd name="T102" fmla="*/ 279 w 311"/>
                <a:gd name="T103" fmla="*/ 257 h 280"/>
                <a:gd name="T104" fmla="*/ 300 w 311"/>
                <a:gd name="T105" fmla="*/ 235 h 280"/>
                <a:gd name="T106" fmla="*/ 310 w 311"/>
                <a:gd name="T107" fmla="*/ 217 h 280"/>
                <a:gd name="T108" fmla="*/ 299 w 311"/>
                <a:gd name="T109" fmla="*/ 216 h 280"/>
                <a:gd name="T110" fmla="*/ 292 w 311"/>
                <a:gd name="T111" fmla="*/ 208 h 280"/>
                <a:gd name="T112" fmla="*/ 273 w 311"/>
                <a:gd name="T113" fmla="*/ 202 h 280"/>
                <a:gd name="T114" fmla="*/ 258 w 311"/>
                <a:gd name="T115" fmla="*/ 188 h 280"/>
                <a:gd name="T116" fmla="*/ 257 w 311"/>
                <a:gd name="T117" fmla="*/ 17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1" h="280">
                  <a:moveTo>
                    <a:pt x="257" y="179"/>
                  </a:moveTo>
                  <a:cubicBezTo>
                    <a:pt x="241" y="164"/>
                    <a:pt x="241" y="164"/>
                    <a:pt x="241" y="164"/>
                  </a:cubicBezTo>
                  <a:cubicBezTo>
                    <a:pt x="224" y="164"/>
                    <a:pt x="216" y="160"/>
                    <a:pt x="210" y="143"/>
                  </a:cubicBezTo>
                  <a:cubicBezTo>
                    <a:pt x="207" y="135"/>
                    <a:pt x="205" y="134"/>
                    <a:pt x="200" y="128"/>
                  </a:cubicBezTo>
                  <a:cubicBezTo>
                    <a:pt x="197" y="123"/>
                    <a:pt x="196" y="114"/>
                    <a:pt x="191" y="110"/>
                  </a:cubicBezTo>
                  <a:cubicBezTo>
                    <a:pt x="189" y="106"/>
                    <a:pt x="181" y="102"/>
                    <a:pt x="178" y="98"/>
                  </a:cubicBezTo>
                  <a:cubicBezTo>
                    <a:pt x="174" y="92"/>
                    <a:pt x="170" y="88"/>
                    <a:pt x="167" y="82"/>
                  </a:cubicBezTo>
                  <a:cubicBezTo>
                    <a:pt x="161" y="71"/>
                    <a:pt x="161" y="71"/>
                    <a:pt x="161" y="71"/>
                  </a:cubicBezTo>
                  <a:cubicBezTo>
                    <a:pt x="161" y="71"/>
                    <a:pt x="161" y="71"/>
                    <a:pt x="161" y="71"/>
                  </a:cubicBezTo>
                  <a:cubicBezTo>
                    <a:pt x="158" y="65"/>
                    <a:pt x="158" y="65"/>
                    <a:pt x="158" y="65"/>
                  </a:cubicBezTo>
                  <a:cubicBezTo>
                    <a:pt x="156" y="59"/>
                    <a:pt x="155" y="56"/>
                    <a:pt x="157" y="49"/>
                  </a:cubicBezTo>
                  <a:cubicBezTo>
                    <a:pt x="158" y="45"/>
                    <a:pt x="157" y="40"/>
                    <a:pt x="154" y="37"/>
                  </a:cubicBezTo>
                  <a:cubicBezTo>
                    <a:pt x="151" y="23"/>
                    <a:pt x="151" y="23"/>
                    <a:pt x="151" y="23"/>
                  </a:cubicBezTo>
                  <a:cubicBezTo>
                    <a:pt x="150" y="18"/>
                    <a:pt x="151" y="14"/>
                    <a:pt x="148" y="10"/>
                  </a:cubicBezTo>
                  <a:cubicBezTo>
                    <a:pt x="143" y="0"/>
                    <a:pt x="143" y="0"/>
                    <a:pt x="143" y="0"/>
                  </a:cubicBezTo>
                  <a:cubicBezTo>
                    <a:pt x="143" y="0"/>
                    <a:pt x="143" y="0"/>
                    <a:pt x="143" y="0"/>
                  </a:cubicBezTo>
                  <a:cubicBezTo>
                    <a:pt x="1" y="43"/>
                    <a:pt x="1" y="43"/>
                    <a:pt x="1" y="43"/>
                  </a:cubicBezTo>
                  <a:cubicBezTo>
                    <a:pt x="1" y="43"/>
                    <a:pt x="1" y="43"/>
                    <a:pt x="1" y="43"/>
                  </a:cubicBezTo>
                  <a:cubicBezTo>
                    <a:pt x="0" y="52"/>
                    <a:pt x="0" y="52"/>
                    <a:pt x="0" y="52"/>
                  </a:cubicBezTo>
                  <a:cubicBezTo>
                    <a:pt x="2" y="55"/>
                    <a:pt x="3" y="58"/>
                    <a:pt x="5" y="61"/>
                  </a:cubicBezTo>
                  <a:cubicBezTo>
                    <a:pt x="6" y="61"/>
                    <a:pt x="7" y="62"/>
                    <a:pt x="7" y="62"/>
                  </a:cubicBezTo>
                  <a:cubicBezTo>
                    <a:pt x="9" y="63"/>
                    <a:pt x="10" y="65"/>
                    <a:pt x="11" y="66"/>
                  </a:cubicBezTo>
                  <a:cubicBezTo>
                    <a:pt x="13" y="67"/>
                    <a:pt x="14" y="68"/>
                    <a:pt x="16" y="69"/>
                  </a:cubicBezTo>
                  <a:cubicBezTo>
                    <a:pt x="19" y="70"/>
                    <a:pt x="22" y="72"/>
                    <a:pt x="25" y="72"/>
                  </a:cubicBezTo>
                  <a:cubicBezTo>
                    <a:pt x="26" y="73"/>
                    <a:pt x="26" y="73"/>
                    <a:pt x="27" y="75"/>
                  </a:cubicBezTo>
                  <a:cubicBezTo>
                    <a:pt x="27" y="75"/>
                    <a:pt x="27" y="75"/>
                    <a:pt x="27" y="75"/>
                  </a:cubicBezTo>
                  <a:cubicBezTo>
                    <a:pt x="36" y="77"/>
                    <a:pt x="36" y="77"/>
                    <a:pt x="36" y="77"/>
                  </a:cubicBezTo>
                  <a:cubicBezTo>
                    <a:pt x="39" y="79"/>
                    <a:pt x="44" y="79"/>
                    <a:pt x="46" y="81"/>
                  </a:cubicBezTo>
                  <a:cubicBezTo>
                    <a:pt x="50" y="81"/>
                    <a:pt x="57" y="90"/>
                    <a:pt x="60" y="94"/>
                  </a:cubicBezTo>
                  <a:cubicBezTo>
                    <a:pt x="61" y="96"/>
                    <a:pt x="62" y="97"/>
                    <a:pt x="63" y="99"/>
                  </a:cubicBezTo>
                  <a:cubicBezTo>
                    <a:pt x="65" y="102"/>
                    <a:pt x="68" y="104"/>
                    <a:pt x="68" y="108"/>
                  </a:cubicBezTo>
                  <a:cubicBezTo>
                    <a:pt x="73" y="116"/>
                    <a:pt x="78" y="132"/>
                    <a:pt x="88" y="134"/>
                  </a:cubicBezTo>
                  <a:cubicBezTo>
                    <a:pt x="99" y="135"/>
                    <a:pt x="109" y="141"/>
                    <a:pt x="120" y="135"/>
                  </a:cubicBezTo>
                  <a:cubicBezTo>
                    <a:pt x="129" y="130"/>
                    <a:pt x="128" y="137"/>
                    <a:pt x="134" y="143"/>
                  </a:cubicBezTo>
                  <a:cubicBezTo>
                    <a:pt x="138" y="148"/>
                    <a:pt x="150" y="149"/>
                    <a:pt x="157" y="149"/>
                  </a:cubicBezTo>
                  <a:cubicBezTo>
                    <a:pt x="157" y="150"/>
                    <a:pt x="157" y="150"/>
                    <a:pt x="157" y="150"/>
                  </a:cubicBezTo>
                  <a:cubicBezTo>
                    <a:pt x="162" y="176"/>
                    <a:pt x="162" y="176"/>
                    <a:pt x="162" y="176"/>
                  </a:cubicBezTo>
                  <a:cubicBezTo>
                    <a:pt x="164" y="184"/>
                    <a:pt x="169" y="190"/>
                    <a:pt x="173" y="198"/>
                  </a:cubicBezTo>
                  <a:cubicBezTo>
                    <a:pt x="185" y="208"/>
                    <a:pt x="185" y="208"/>
                    <a:pt x="185" y="208"/>
                  </a:cubicBezTo>
                  <a:cubicBezTo>
                    <a:pt x="185" y="208"/>
                    <a:pt x="185" y="208"/>
                    <a:pt x="185" y="208"/>
                  </a:cubicBezTo>
                  <a:cubicBezTo>
                    <a:pt x="186" y="208"/>
                    <a:pt x="187" y="209"/>
                    <a:pt x="189" y="210"/>
                  </a:cubicBezTo>
                  <a:cubicBezTo>
                    <a:pt x="191" y="211"/>
                    <a:pt x="192" y="212"/>
                    <a:pt x="193" y="213"/>
                  </a:cubicBezTo>
                  <a:cubicBezTo>
                    <a:pt x="199" y="219"/>
                    <a:pt x="198" y="217"/>
                    <a:pt x="204" y="217"/>
                  </a:cubicBezTo>
                  <a:cubicBezTo>
                    <a:pt x="208" y="217"/>
                    <a:pt x="211" y="221"/>
                    <a:pt x="215" y="217"/>
                  </a:cubicBezTo>
                  <a:cubicBezTo>
                    <a:pt x="217" y="215"/>
                    <a:pt x="215" y="226"/>
                    <a:pt x="217" y="228"/>
                  </a:cubicBezTo>
                  <a:cubicBezTo>
                    <a:pt x="221" y="232"/>
                    <a:pt x="216" y="242"/>
                    <a:pt x="219" y="242"/>
                  </a:cubicBezTo>
                  <a:cubicBezTo>
                    <a:pt x="224" y="242"/>
                    <a:pt x="234" y="246"/>
                    <a:pt x="236" y="241"/>
                  </a:cubicBezTo>
                  <a:cubicBezTo>
                    <a:pt x="237" y="238"/>
                    <a:pt x="239" y="241"/>
                    <a:pt x="240" y="237"/>
                  </a:cubicBezTo>
                  <a:cubicBezTo>
                    <a:pt x="242" y="234"/>
                    <a:pt x="243" y="230"/>
                    <a:pt x="245" y="226"/>
                  </a:cubicBezTo>
                  <a:cubicBezTo>
                    <a:pt x="246" y="223"/>
                    <a:pt x="253" y="204"/>
                    <a:pt x="257" y="210"/>
                  </a:cubicBezTo>
                  <a:cubicBezTo>
                    <a:pt x="261" y="215"/>
                    <a:pt x="268" y="220"/>
                    <a:pt x="269" y="225"/>
                  </a:cubicBezTo>
                  <a:cubicBezTo>
                    <a:pt x="270" y="236"/>
                    <a:pt x="257" y="280"/>
                    <a:pt x="279" y="257"/>
                  </a:cubicBezTo>
                  <a:cubicBezTo>
                    <a:pt x="287" y="249"/>
                    <a:pt x="295" y="243"/>
                    <a:pt x="300" y="235"/>
                  </a:cubicBezTo>
                  <a:cubicBezTo>
                    <a:pt x="303" y="230"/>
                    <a:pt x="311" y="223"/>
                    <a:pt x="310" y="217"/>
                  </a:cubicBezTo>
                  <a:cubicBezTo>
                    <a:pt x="309" y="207"/>
                    <a:pt x="304" y="218"/>
                    <a:pt x="299" y="216"/>
                  </a:cubicBezTo>
                  <a:cubicBezTo>
                    <a:pt x="295" y="215"/>
                    <a:pt x="294" y="211"/>
                    <a:pt x="292" y="208"/>
                  </a:cubicBezTo>
                  <a:cubicBezTo>
                    <a:pt x="287" y="204"/>
                    <a:pt x="279" y="203"/>
                    <a:pt x="273" y="202"/>
                  </a:cubicBezTo>
                  <a:cubicBezTo>
                    <a:pt x="266" y="201"/>
                    <a:pt x="260" y="195"/>
                    <a:pt x="258" y="188"/>
                  </a:cubicBezTo>
                  <a:cubicBezTo>
                    <a:pt x="257" y="185"/>
                    <a:pt x="256" y="178"/>
                    <a:pt x="257" y="17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52" name="BRANTLEY"/>
            <p:cNvSpPr>
              <a:spLocks/>
            </p:cNvSpPr>
            <p:nvPr/>
          </p:nvSpPr>
          <p:spPr bwMode="auto">
            <a:xfrm>
              <a:off x="5472113" y="5018088"/>
              <a:ext cx="544513" cy="415925"/>
            </a:xfrm>
            <a:custGeom>
              <a:avLst/>
              <a:gdLst>
                <a:gd name="T0" fmla="*/ 228 w 229"/>
                <a:gd name="T1" fmla="*/ 21 h 175"/>
                <a:gd name="T2" fmla="*/ 228 w 229"/>
                <a:gd name="T3" fmla="*/ 29 h 175"/>
                <a:gd name="T4" fmla="*/ 223 w 229"/>
                <a:gd name="T5" fmla="*/ 40 h 175"/>
                <a:gd name="T6" fmla="*/ 219 w 229"/>
                <a:gd name="T7" fmla="*/ 52 h 175"/>
                <a:gd name="T8" fmla="*/ 213 w 229"/>
                <a:gd name="T9" fmla="*/ 73 h 175"/>
                <a:gd name="T10" fmla="*/ 208 w 229"/>
                <a:gd name="T11" fmla="*/ 93 h 175"/>
                <a:gd name="T12" fmla="*/ 209 w 229"/>
                <a:gd name="T13" fmla="*/ 97 h 175"/>
                <a:gd name="T14" fmla="*/ 209 w 229"/>
                <a:gd name="T15" fmla="*/ 97 h 175"/>
                <a:gd name="T16" fmla="*/ 207 w 229"/>
                <a:gd name="T17" fmla="*/ 103 h 175"/>
                <a:gd name="T18" fmla="*/ 200 w 229"/>
                <a:gd name="T19" fmla="*/ 110 h 175"/>
                <a:gd name="T20" fmla="*/ 193 w 229"/>
                <a:gd name="T21" fmla="*/ 112 h 175"/>
                <a:gd name="T22" fmla="*/ 181 w 229"/>
                <a:gd name="T23" fmla="*/ 131 h 175"/>
                <a:gd name="T24" fmla="*/ 156 w 229"/>
                <a:gd name="T25" fmla="*/ 133 h 175"/>
                <a:gd name="T26" fmla="*/ 144 w 229"/>
                <a:gd name="T27" fmla="*/ 158 h 175"/>
                <a:gd name="T28" fmla="*/ 144 w 229"/>
                <a:gd name="T29" fmla="*/ 158 h 175"/>
                <a:gd name="T30" fmla="*/ 92 w 229"/>
                <a:gd name="T31" fmla="*/ 143 h 175"/>
                <a:gd name="T32" fmla="*/ 84 w 229"/>
                <a:gd name="T33" fmla="*/ 175 h 175"/>
                <a:gd name="T34" fmla="*/ 63 w 229"/>
                <a:gd name="T35" fmla="*/ 175 h 175"/>
                <a:gd name="T36" fmla="*/ 63 w 229"/>
                <a:gd name="T37" fmla="*/ 175 h 175"/>
                <a:gd name="T38" fmla="*/ 30 w 229"/>
                <a:gd name="T39" fmla="*/ 139 h 175"/>
                <a:gd name="T40" fmla="*/ 31 w 229"/>
                <a:gd name="T41" fmla="*/ 98 h 175"/>
                <a:gd name="T42" fmla="*/ 28 w 229"/>
                <a:gd name="T43" fmla="*/ 98 h 175"/>
                <a:gd name="T44" fmla="*/ 20 w 229"/>
                <a:gd name="T45" fmla="*/ 96 h 175"/>
                <a:gd name="T46" fmla="*/ 13 w 229"/>
                <a:gd name="T47" fmla="*/ 92 h 175"/>
                <a:gd name="T48" fmla="*/ 10 w 229"/>
                <a:gd name="T49" fmla="*/ 89 h 175"/>
                <a:gd name="T50" fmla="*/ 6 w 229"/>
                <a:gd name="T51" fmla="*/ 87 h 175"/>
                <a:gd name="T52" fmla="*/ 1 w 229"/>
                <a:gd name="T53" fmla="*/ 82 h 175"/>
                <a:gd name="T54" fmla="*/ 0 w 229"/>
                <a:gd name="T55" fmla="*/ 78 h 175"/>
                <a:gd name="T56" fmla="*/ 0 w 229"/>
                <a:gd name="T57" fmla="*/ 70 h 175"/>
                <a:gd name="T58" fmla="*/ 0 w 229"/>
                <a:gd name="T59" fmla="*/ 70 h 175"/>
                <a:gd name="T60" fmla="*/ 2 w 229"/>
                <a:gd name="T61" fmla="*/ 70 h 175"/>
                <a:gd name="T62" fmla="*/ 17 w 229"/>
                <a:gd name="T63" fmla="*/ 72 h 175"/>
                <a:gd name="T64" fmla="*/ 37 w 229"/>
                <a:gd name="T65" fmla="*/ 79 h 175"/>
                <a:gd name="T66" fmla="*/ 55 w 229"/>
                <a:gd name="T67" fmla="*/ 70 h 175"/>
                <a:gd name="T68" fmla="*/ 57 w 229"/>
                <a:gd name="T69" fmla="*/ 58 h 175"/>
                <a:gd name="T70" fmla="*/ 64 w 229"/>
                <a:gd name="T71" fmla="*/ 54 h 175"/>
                <a:gd name="T72" fmla="*/ 74 w 229"/>
                <a:gd name="T73" fmla="*/ 48 h 175"/>
                <a:gd name="T74" fmla="*/ 96 w 229"/>
                <a:gd name="T75" fmla="*/ 47 h 175"/>
                <a:gd name="T76" fmla="*/ 114 w 229"/>
                <a:gd name="T77" fmla="*/ 42 h 175"/>
                <a:gd name="T78" fmla="*/ 119 w 229"/>
                <a:gd name="T79" fmla="*/ 37 h 175"/>
                <a:gd name="T80" fmla="*/ 119 w 229"/>
                <a:gd name="T81" fmla="*/ 30 h 175"/>
                <a:gd name="T82" fmla="*/ 115 w 229"/>
                <a:gd name="T83" fmla="*/ 26 h 175"/>
                <a:gd name="T84" fmla="*/ 107 w 229"/>
                <a:gd name="T85" fmla="*/ 17 h 175"/>
                <a:gd name="T86" fmla="*/ 104 w 229"/>
                <a:gd name="T87" fmla="*/ 11 h 175"/>
                <a:gd name="T88" fmla="*/ 102 w 229"/>
                <a:gd name="T89" fmla="*/ 5 h 175"/>
                <a:gd name="T90" fmla="*/ 103 w 229"/>
                <a:gd name="T91" fmla="*/ 1 h 175"/>
                <a:gd name="T92" fmla="*/ 103 w 229"/>
                <a:gd name="T93" fmla="*/ 1 h 175"/>
                <a:gd name="T94" fmla="*/ 105 w 229"/>
                <a:gd name="T95" fmla="*/ 1 h 175"/>
                <a:gd name="T96" fmla="*/ 120 w 229"/>
                <a:gd name="T97" fmla="*/ 5 h 175"/>
                <a:gd name="T98" fmla="*/ 152 w 229"/>
                <a:gd name="T99" fmla="*/ 7 h 175"/>
                <a:gd name="T100" fmla="*/ 184 w 229"/>
                <a:gd name="T101" fmla="*/ 2 h 175"/>
                <a:gd name="T102" fmla="*/ 204 w 229"/>
                <a:gd name="T103" fmla="*/ 2 h 175"/>
                <a:gd name="T104" fmla="*/ 213 w 229"/>
                <a:gd name="T105" fmla="*/ 6 h 175"/>
                <a:gd name="T106" fmla="*/ 219 w 229"/>
                <a:gd name="T107" fmla="*/ 12 h 175"/>
                <a:gd name="T108" fmla="*/ 220 w 229"/>
                <a:gd name="T109" fmla="*/ 12 h 175"/>
                <a:gd name="T110" fmla="*/ 223 w 229"/>
                <a:gd name="T111" fmla="*/ 16 h 175"/>
                <a:gd name="T112" fmla="*/ 228 w 229"/>
                <a:gd name="T113" fmla="*/ 2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 h="175">
                  <a:moveTo>
                    <a:pt x="228" y="21"/>
                  </a:moveTo>
                  <a:cubicBezTo>
                    <a:pt x="228" y="22"/>
                    <a:pt x="229" y="28"/>
                    <a:pt x="228" y="29"/>
                  </a:cubicBezTo>
                  <a:cubicBezTo>
                    <a:pt x="228" y="34"/>
                    <a:pt x="225" y="36"/>
                    <a:pt x="223" y="40"/>
                  </a:cubicBezTo>
                  <a:cubicBezTo>
                    <a:pt x="222" y="44"/>
                    <a:pt x="221" y="49"/>
                    <a:pt x="219" y="52"/>
                  </a:cubicBezTo>
                  <a:cubicBezTo>
                    <a:pt x="216" y="58"/>
                    <a:pt x="214" y="66"/>
                    <a:pt x="213" y="73"/>
                  </a:cubicBezTo>
                  <a:cubicBezTo>
                    <a:pt x="212" y="80"/>
                    <a:pt x="207" y="86"/>
                    <a:pt x="208" y="93"/>
                  </a:cubicBezTo>
                  <a:cubicBezTo>
                    <a:pt x="209" y="97"/>
                    <a:pt x="209" y="97"/>
                    <a:pt x="209" y="97"/>
                  </a:cubicBezTo>
                  <a:cubicBezTo>
                    <a:pt x="209" y="97"/>
                    <a:pt x="209" y="97"/>
                    <a:pt x="209" y="97"/>
                  </a:cubicBezTo>
                  <a:cubicBezTo>
                    <a:pt x="207" y="103"/>
                    <a:pt x="207" y="103"/>
                    <a:pt x="207" y="103"/>
                  </a:cubicBezTo>
                  <a:cubicBezTo>
                    <a:pt x="205" y="105"/>
                    <a:pt x="203" y="108"/>
                    <a:pt x="200" y="110"/>
                  </a:cubicBezTo>
                  <a:cubicBezTo>
                    <a:pt x="198" y="111"/>
                    <a:pt x="195" y="110"/>
                    <a:pt x="193" y="112"/>
                  </a:cubicBezTo>
                  <a:cubicBezTo>
                    <a:pt x="190" y="115"/>
                    <a:pt x="184" y="130"/>
                    <a:pt x="181" y="131"/>
                  </a:cubicBezTo>
                  <a:cubicBezTo>
                    <a:pt x="180" y="134"/>
                    <a:pt x="160" y="131"/>
                    <a:pt x="156" y="133"/>
                  </a:cubicBezTo>
                  <a:cubicBezTo>
                    <a:pt x="150" y="136"/>
                    <a:pt x="144" y="152"/>
                    <a:pt x="144" y="158"/>
                  </a:cubicBezTo>
                  <a:cubicBezTo>
                    <a:pt x="144" y="158"/>
                    <a:pt x="144" y="158"/>
                    <a:pt x="144" y="158"/>
                  </a:cubicBezTo>
                  <a:cubicBezTo>
                    <a:pt x="92" y="143"/>
                    <a:pt x="92" y="143"/>
                    <a:pt x="92" y="143"/>
                  </a:cubicBezTo>
                  <a:cubicBezTo>
                    <a:pt x="84" y="175"/>
                    <a:pt x="84" y="175"/>
                    <a:pt x="84" y="175"/>
                  </a:cubicBezTo>
                  <a:cubicBezTo>
                    <a:pt x="63" y="175"/>
                    <a:pt x="63" y="175"/>
                    <a:pt x="63" y="175"/>
                  </a:cubicBezTo>
                  <a:cubicBezTo>
                    <a:pt x="63" y="175"/>
                    <a:pt x="63" y="175"/>
                    <a:pt x="63" y="175"/>
                  </a:cubicBezTo>
                  <a:cubicBezTo>
                    <a:pt x="30" y="139"/>
                    <a:pt x="30" y="139"/>
                    <a:pt x="30" y="139"/>
                  </a:cubicBezTo>
                  <a:cubicBezTo>
                    <a:pt x="31" y="98"/>
                    <a:pt x="31" y="98"/>
                    <a:pt x="31" y="98"/>
                  </a:cubicBezTo>
                  <a:cubicBezTo>
                    <a:pt x="28" y="98"/>
                    <a:pt x="28" y="98"/>
                    <a:pt x="28" y="98"/>
                  </a:cubicBezTo>
                  <a:cubicBezTo>
                    <a:pt x="26" y="97"/>
                    <a:pt x="22" y="97"/>
                    <a:pt x="20" y="96"/>
                  </a:cubicBezTo>
                  <a:cubicBezTo>
                    <a:pt x="19" y="95"/>
                    <a:pt x="14" y="93"/>
                    <a:pt x="13" y="92"/>
                  </a:cubicBezTo>
                  <a:cubicBezTo>
                    <a:pt x="12" y="92"/>
                    <a:pt x="11" y="90"/>
                    <a:pt x="10" y="89"/>
                  </a:cubicBezTo>
                  <a:cubicBezTo>
                    <a:pt x="9" y="88"/>
                    <a:pt x="7" y="88"/>
                    <a:pt x="6" y="87"/>
                  </a:cubicBezTo>
                  <a:cubicBezTo>
                    <a:pt x="4" y="86"/>
                    <a:pt x="3" y="83"/>
                    <a:pt x="1" y="82"/>
                  </a:cubicBezTo>
                  <a:cubicBezTo>
                    <a:pt x="1" y="81"/>
                    <a:pt x="0" y="80"/>
                    <a:pt x="0" y="78"/>
                  </a:cubicBezTo>
                  <a:cubicBezTo>
                    <a:pt x="0" y="75"/>
                    <a:pt x="0" y="72"/>
                    <a:pt x="0" y="70"/>
                  </a:cubicBezTo>
                  <a:cubicBezTo>
                    <a:pt x="0" y="70"/>
                    <a:pt x="0" y="70"/>
                    <a:pt x="0" y="70"/>
                  </a:cubicBezTo>
                  <a:cubicBezTo>
                    <a:pt x="6" y="70"/>
                    <a:pt x="0" y="70"/>
                    <a:pt x="2" y="70"/>
                  </a:cubicBezTo>
                  <a:cubicBezTo>
                    <a:pt x="3" y="72"/>
                    <a:pt x="14" y="72"/>
                    <a:pt x="17" y="72"/>
                  </a:cubicBezTo>
                  <a:cubicBezTo>
                    <a:pt x="23" y="73"/>
                    <a:pt x="32" y="80"/>
                    <a:pt x="37" y="79"/>
                  </a:cubicBezTo>
                  <a:cubicBezTo>
                    <a:pt x="41" y="78"/>
                    <a:pt x="52" y="73"/>
                    <a:pt x="55" y="70"/>
                  </a:cubicBezTo>
                  <a:cubicBezTo>
                    <a:pt x="58" y="67"/>
                    <a:pt x="56" y="62"/>
                    <a:pt x="57" y="58"/>
                  </a:cubicBezTo>
                  <a:cubicBezTo>
                    <a:pt x="58" y="55"/>
                    <a:pt x="61" y="55"/>
                    <a:pt x="64" y="54"/>
                  </a:cubicBezTo>
                  <a:cubicBezTo>
                    <a:pt x="68" y="53"/>
                    <a:pt x="68" y="49"/>
                    <a:pt x="74" y="48"/>
                  </a:cubicBezTo>
                  <a:cubicBezTo>
                    <a:pt x="78" y="47"/>
                    <a:pt x="92" y="45"/>
                    <a:pt x="96" y="47"/>
                  </a:cubicBezTo>
                  <a:cubicBezTo>
                    <a:pt x="102" y="48"/>
                    <a:pt x="110" y="46"/>
                    <a:pt x="114" y="42"/>
                  </a:cubicBezTo>
                  <a:cubicBezTo>
                    <a:pt x="116" y="41"/>
                    <a:pt x="119" y="39"/>
                    <a:pt x="119" y="37"/>
                  </a:cubicBezTo>
                  <a:cubicBezTo>
                    <a:pt x="120" y="35"/>
                    <a:pt x="122" y="30"/>
                    <a:pt x="119" y="30"/>
                  </a:cubicBezTo>
                  <a:cubicBezTo>
                    <a:pt x="119" y="29"/>
                    <a:pt x="116" y="26"/>
                    <a:pt x="115" y="26"/>
                  </a:cubicBezTo>
                  <a:cubicBezTo>
                    <a:pt x="112" y="24"/>
                    <a:pt x="109" y="20"/>
                    <a:pt x="107" y="17"/>
                  </a:cubicBezTo>
                  <a:cubicBezTo>
                    <a:pt x="104" y="11"/>
                    <a:pt x="104" y="11"/>
                    <a:pt x="104" y="11"/>
                  </a:cubicBezTo>
                  <a:cubicBezTo>
                    <a:pt x="103" y="9"/>
                    <a:pt x="103" y="7"/>
                    <a:pt x="102" y="5"/>
                  </a:cubicBezTo>
                  <a:cubicBezTo>
                    <a:pt x="103" y="1"/>
                    <a:pt x="103" y="1"/>
                    <a:pt x="103" y="1"/>
                  </a:cubicBezTo>
                  <a:cubicBezTo>
                    <a:pt x="103" y="1"/>
                    <a:pt x="103" y="1"/>
                    <a:pt x="103" y="1"/>
                  </a:cubicBezTo>
                  <a:cubicBezTo>
                    <a:pt x="105" y="1"/>
                    <a:pt x="105" y="1"/>
                    <a:pt x="105" y="1"/>
                  </a:cubicBezTo>
                  <a:cubicBezTo>
                    <a:pt x="109" y="3"/>
                    <a:pt x="116" y="4"/>
                    <a:pt x="120" y="5"/>
                  </a:cubicBezTo>
                  <a:cubicBezTo>
                    <a:pt x="131" y="7"/>
                    <a:pt x="141" y="9"/>
                    <a:pt x="152" y="7"/>
                  </a:cubicBezTo>
                  <a:cubicBezTo>
                    <a:pt x="163" y="6"/>
                    <a:pt x="174" y="2"/>
                    <a:pt x="184" y="2"/>
                  </a:cubicBezTo>
                  <a:cubicBezTo>
                    <a:pt x="191" y="2"/>
                    <a:pt x="198" y="0"/>
                    <a:pt x="204" y="2"/>
                  </a:cubicBezTo>
                  <a:cubicBezTo>
                    <a:pt x="207" y="3"/>
                    <a:pt x="211" y="4"/>
                    <a:pt x="213" y="6"/>
                  </a:cubicBezTo>
                  <a:cubicBezTo>
                    <a:pt x="216" y="8"/>
                    <a:pt x="217" y="10"/>
                    <a:pt x="219" y="12"/>
                  </a:cubicBezTo>
                  <a:cubicBezTo>
                    <a:pt x="220" y="12"/>
                    <a:pt x="220" y="12"/>
                    <a:pt x="220" y="12"/>
                  </a:cubicBezTo>
                  <a:cubicBezTo>
                    <a:pt x="221" y="13"/>
                    <a:pt x="222" y="15"/>
                    <a:pt x="223" y="16"/>
                  </a:cubicBezTo>
                  <a:cubicBezTo>
                    <a:pt x="228" y="21"/>
                    <a:pt x="228" y="21"/>
                    <a:pt x="228" y="21"/>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53" name="BACON"/>
            <p:cNvSpPr>
              <a:spLocks/>
            </p:cNvSpPr>
            <p:nvPr/>
          </p:nvSpPr>
          <p:spPr bwMode="auto">
            <a:xfrm>
              <a:off x="5130800" y="4613275"/>
              <a:ext cx="390525" cy="344488"/>
            </a:xfrm>
            <a:custGeom>
              <a:avLst/>
              <a:gdLst>
                <a:gd name="T0" fmla="*/ 87 w 164"/>
                <a:gd name="T1" fmla="*/ 145 h 145"/>
                <a:gd name="T2" fmla="*/ 93 w 164"/>
                <a:gd name="T3" fmla="*/ 145 h 145"/>
                <a:gd name="T4" fmla="*/ 93 w 164"/>
                <a:gd name="T5" fmla="*/ 140 h 145"/>
                <a:gd name="T6" fmla="*/ 116 w 164"/>
                <a:gd name="T7" fmla="*/ 140 h 145"/>
                <a:gd name="T8" fmla="*/ 116 w 164"/>
                <a:gd name="T9" fmla="*/ 134 h 145"/>
                <a:gd name="T10" fmla="*/ 123 w 164"/>
                <a:gd name="T11" fmla="*/ 134 h 145"/>
                <a:gd name="T12" fmla="*/ 123 w 164"/>
                <a:gd name="T13" fmla="*/ 127 h 145"/>
                <a:gd name="T14" fmla="*/ 129 w 164"/>
                <a:gd name="T15" fmla="*/ 127 h 145"/>
                <a:gd name="T16" fmla="*/ 129 w 164"/>
                <a:gd name="T17" fmla="*/ 122 h 145"/>
                <a:gd name="T18" fmla="*/ 135 w 164"/>
                <a:gd name="T19" fmla="*/ 122 h 145"/>
                <a:gd name="T20" fmla="*/ 135 w 164"/>
                <a:gd name="T21" fmla="*/ 109 h 145"/>
                <a:gd name="T22" fmla="*/ 149 w 164"/>
                <a:gd name="T23" fmla="*/ 109 h 145"/>
                <a:gd name="T24" fmla="*/ 149 w 164"/>
                <a:gd name="T25" fmla="*/ 102 h 145"/>
                <a:gd name="T26" fmla="*/ 154 w 164"/>
                <a:gd name="T27" fmla="*/ 102 h 145"/>
                <a:gd name="T28" fmla="*/ 154 w 164"/>
                <a:gd name="T29" fmla="*/ 97 h 145"/>
                <a:gd name="T30" fmla="*/ 163 w 164"/>
                <a:gd name="T31" fmla="*/ 97 h 145"/>
                <a:gd name="T32" fmla="*/ 163 w 164"/>
                <a:gd name="T33" fmla="*/ 89 h 145"/>
                <a:gd name="T34" fmla="*/ 164 w 164"/>
                <a:gd name="T35" fmla="*/ 89 h 145"/>
                <a:gd name="T36" fmla="*/ 163 w 164"/>
                <a:gd name="T37" fmla="*/ 86 h 145"/>
                <a:gd name="T38" fmla="*/ 161 w 164"/>
                <a:gd name="T39" fmla="*/ 80 h 145"/>
                <a:gd name="T40" fmla="*/ 158 w 164"/>
                <a:gd name="T41" fmla="*/ 77 h 145"/>
                <a:gd name="T42" fmla="*/ 156 w 164"/>
                <a:gd name="T43" fmla="*/ 75 h 145"/>
                <a:gd name="T44" fmla="*/ 154 w 164"/>
                <a:gd name="T45" fmla="*/ 74 h 145"/>
                <a:gd name="T46" fmla="*/ 153 w 164"/>
                <a:gd name="T47" fmla="*/ 73 h 145"/>
                <a:gd name="T48" fmla="*/ 152 w 164"/>
                <a:gd name="T49" fmla="*/ 72 h 145"/>
                <a:gd name="T50" fmla="*/ 119 w 164"/>
                <a:gd name="T51" fmla="*/ 49 h 145"/>
                <a:gd name="T52" fmla="*/ 90 w 164"/>
                <a:gd name="T53" fmla="*/ 35 h 145"/>
                <a:gd name="T54" fmla="*/ 73 w 164"/>
                <a:gd name="T55" fmla="*/ 21 h 145"/>
                <a:gd name="T56" fmla="*/ 55 w 164"/>
                <a:gd name="T57" fmla="*/ 2 h 145"/>
                <a:gd name="T58" fmla="*/ 44 w 164"/>
                <a:gd name="T59" fmla="*/ 0 h 145"/>
                <a:gd name="T60" fmla="*/ 44 w 164"/>
                <a:gd name="T61" fmla="*/ 0 h 145"/>
                <a:gd name="T62" fmla="*/ 44 w 164"/>
                <a:gd name="T63" fmla="*/ 21 h 145"/>
                <a:gd name="T64" fmla="*/ 0 w 164"/>
                <a:gd name="T65" fmla="*/ 21 h 145"/>
                <a:gd name="T66" fmla="*/ 0 w 164"/>
                <a:gd name="T67" fmla="*/ 21 h 145"/>
                <a:gd name="T68" fmla="*/ 0 w 164"/>
                <a:gd name="T69" fmla="*/ 75 h 145"/>
                <a:gd name="T70" fmla="*/ 13 w 164"/>
                <a:gd name="T71" fmla="*/ 75 h 145"/>
                <a:gd name="T72" fmla="*/ 13 w 164"/>
                <a:gd name="T73" fmla="*/ 120 h 145"/>
                <a:gd name="T74" fmla="*/ 13 w 164"/>
                <a:gd name="T75" fmla="*/ 120 h 145"/>
                <a:gd name="T76" fmla="*/ 54 w 164"/>
                <a:gd name="T77" fmla="*/ 120 h 145"/>
                <a:gd name="T78" fmla="*/ 54 w 164"/>
                <a:gd name="T79" fmla="*/ 134 h 145"/>
                <a:gd name="T80" fmla="*/ 61 w 164"/>
                <a:gd name="T81" fmla="*/ 134 h 145"/>
                <a:gd name="T82" fmla="*/ 61 w 164"/>
                <a:gd name="T83" fmla="*/ 145 h 145"/>
                <a:gd name="T84" fmla="*/ 87 w 164"/>
                <a:gd name="T8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45">
                  <a:moveTo>
                    <a:pt x="87" y="145"/>
                  </a:moveTo>
                  <a:cubicBezTo>
                    <a:pt x="93" y="145"/>
                    <a:pt x="93" y="145"/>
                    <a:pt x="93" y="145"/>
                  </a:cubicBezTo>
                  <a:cubicBezTo>
                    <a:pt x="93" y="140"/>
                    <a:pt x="93" y="140"/>
                    <a:pt x="93" y="140"/>
                  </a:cubicBezTo>
                  <a:cubicBezTo>
                    <a:pt x="116" y="140"/>
                    <a:pt x="116" y="140"/>
                    <a:pt x="116" y="140"/>
                  </a:cubicBezTo>
                  <a:cubicBezTo>
                    <a:pt x="116" y="134"/>
                    <a:pt x="116" y="134"/>
                    <a:pt x="116" y="134"/>
                  </a:cubicBezTo>
                  <a:cubicBezTo>
                    <a:pt x="123" y="134"/>
                    <a:pt x="123" y="134"/>
                    <a:pt x="123" y="134"/>
                  </a:cubicBezTo>
                  <a:cubicBezTo>
                    <a:pt x="123" y="127"/>
                    <a:pt x="123" y="127"/>
                    <a:pt x="123" y="127"/>
                  </a:cubicBezTo>
                  <a:cubicBezTo>
                    <a:pt x="129" y="127"/>
                    <a:pt x="129" y="127"/>
                    <a:pt x="129" y="127"/>
                  </a:cubicBezTo>
                  <a:cubicBezTo>
                    <a:pt x="129" y="122"/>
                    <a:pt x="129" y="122"/>
                    <a:pt x="129" y="122"/>
                  </a:cubicBezTo>
                  <a:cubicBezTo>
                    <a:pt x="135" y="122"/>
                    <a:pt x="135" y="122"/>
                    <a:pt x="135" y="122"/>
                  </a:cubicBezTo>
                  <a:cubicBezTo>
                    <a:pt x="135" y="109"/>
                    <a:pt x="135" y="109"/>
                    <a:pt x="135" y="109"/>
                  </a:cubicBezTo>
                  <a:cubicBezTo>
                    <a:pt x="149" y="109"/>
                    <a:pt x="149" y="109"/>
                    <a:pt x="149" y="109"/>
                  </a:cubicBezTo>
                  <a:cubicBezTo>
                    <a:pt x="149" y="102"/>
                    <a:pt x="149" y="102"/>
                    <a:pt x="149" y="102"/>
                  </a:cubicBezTo>
                  <a:cubicBezTo>
                    <a:pt x="154" y="102"/>
                    <a:pt x="154" y="102"/>
                    <a:pt x="154" y="102"/>
                  </a:cubicBezTo>
                  <a:cubicBezTo>
                    <a:pt x="154" y="97"/>
                    <a:pt x="154" y="97"/>
                    <a:pt x="154" y="97"/>
                  </a:cubicBezTo>
                  <a:cubicBezTo>
                    <a:pt x="163" y="97"/>
                    <a:pt x="163" y="97"/>
                    <a:pt x="163" y="97"/>
                  </a:cubicBezTo>
                  <a:cubicBezTo>
                    <a:pt x="163" y="89"/>
                    <a:pt x="163" y="89"/>
                    <a:pt x="163" y="89"/>
                  </a:cubicBezTo>
                  <a:cubicBezTo>
                    <a:pt x="164" y="89"/>
                    <a:pt x="164" y="89"/>
                    <a:pt x="164" y="89"/>
                  </a:cubicBezTo>
                  <a:cubicBezTo>
                    <a:pt x="163" y="86"/>
                    <a:pt x="163" y="86"/>
                    <a:pt x="163" y="86"/>
                  </a:cubicBezTo>
                  <a:cubicBezTo>
                    <a:pt x="163" y="84"/>
                    <a:pt x="162" y="82"/>
                    <a:pt x="161" y="80"/>
                  </a:cubicBezTo>
                  <a:cubicBezTo>
                    <a:pt x="160" y="79"/>
                    <a:pt x="159" y="78"/>
                    <a:pt x="158" y="77"/>
                  </a:cubicBezTo>
                  <a:cubicBezTo>
                    <a:pt x="158" y="76"/>
                    <a:pt x="157" y="76"/>
                    <a:pt x="156" y="75"/>
                  </a:cubicBezTo>
                  <a:cubicBezTo>
                    <a:pt x="155" y="75"/>
                    <a:pt x="155" y="74"/>
                    <a:pt x="154" y="74"/>
                  </a:cubicBezTo>
                  <a:cubicBezTo>
                    <a:pt x="153" y="73"/>
                    <a:pt x="153" y="73"/>
                    <a:pt x="153" y="73"/>
                  </a:cubicBezTo>
                  <a:cubicBezTo>
                    <a:pt x="153" y="73"/>
                    <a:pt x="152" y="73"/>
                    <a:pt x="152" y="72"/>
                  </a:cubicBezTo>
                  <a:cubicBezTo>
                    <a:pt x="141" y="64"/>
                    <a:pt x="129" y="60"/>
                    <a:pt x="119" y="49"/>
                  </a:cubicBezTo>
                  <a:cubicBezTo>
                    <a:pt x="112" y="40"/>
                    <a:pt x="99" y="41"/>
                    <a:pt x="90" y="35"/>
                  </a:cubicBezTo>
                  <a:cubicBezTo>
                    <a:pt x="73" y="21"/>
                    <a:pt x="73" y="21"/>
                    <a:pt x="73" y="21"/>
                  </a:cubicBezTo>
                  <a:cubicBezTo>
                    <a:pt x="66" y="16"/>
                    <a:pt x="61" y="8"/>
                    <a:pt x="55" y="2"/>
                  </a:cubicBezTo>
                  <a:cubicBezTo>
                    <a:pt x="52" y="2"/>
                    <a:pt x="48" y="1"/>
                    <a:pt x="44" y="0"/>
                  </a:cubicBezTo>
                  <a:cubicBezTo>
                    <a:pt x="44" y="0"/>
                    <a:pt x="44" y="0"/>
                    <a:pt x="44" y="0"/>
                  </a:cubicBezTo>
                  <a:cubicBezTo>
                    <a:pt x="44" y="21"/>
                    <a:pt x="44" y="21"/>
                    <a:pt x="44" y="21"/>
                  </a:cubicBezTo>
                  <a:cubicBezTo>
                    <a:pt x="0" y="21"/>
                    <a:pt x="0" y="21"/>
                    <a:pt x="0" y="21"/>
                  </a:cubicBezTo>
                  <a:cubicBezTo>
                    <a:pt x="0" y="21"/>
                    <a:pt x="0" y="21"/>
                    <a:pt x="0" y="21"/>
                  </a:cubicBezTo>
                  <a:cubicBezTo>
                    <a:pt x="0" y="75"/>
                    <a:pt x="0" y="75"/>
                    <a:pt x="0" y="75"/>
                  </a:cubicBezTo>
                  <a:cubicBezTo>
                    <a:pt x="13" y="75"/>
                    <a:pt x="13" y="75"/>
                    <a:pt x="13" y="75"/>
                  </a:cubicBezTo>
                  <a:cubicBezTo>
                    <a:pt x="13" y="120"/>
                    <a:pt x="13" y="120"/>
                    <a:pt x="13" y="120"/>
                  </a:cubicBezTo>
                  <a:cubicBezTo>
                    <a:pt x="13" y="120"/>
                    <a:pt x="13" y="120"/>
                    <a:pt x="13" y="120"/>
                  </a:cubicBezTo>
                  <a:cubicBezTo>
                    <a:pt x="54" y="120"/>
                    <a:pt x="54" y="120"/>
                    <a:pt x="54" y="120"/>
                  </a:cubicBezTo>
                  <a:cubicBezTo>
                    <a:pt x="54" y="134"/>
                    <a:pt x="54" y="134"/>
                    <a:pt x="54" y="134"/>
                  </a:cubicBezTo>
                  <a:cubicBezTo>
                    <a:pt x="61" y="134"/>
                    <a:pt x="61" y="134"/>
                    <a:pt x="61" y="134"/>
                  </a:cubicBezTo>
                  <a:cubicBezTo>
                    <a:pt x="61" y="145"/>
                    <a:pt x="61" y="145"/>
                    <a:pt x="61" y="145"/>
                  </a:cubicBezTo>
                  <a:cubicBezTo>
                    <a:pt x="87" y="145"/>
                    <a:pt x="87" y="145"/>
                    <a:pt x="87" y="145"/>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54" name="BIBB"/>
            <p:cNvSpPr>
              <a:spLocks/>
            </p:cNvSpPr>
            <p:nvPr/>
          </p:nvSpPr>
          <p:spPr bwMode="auto">
            <a:xfrm>
              <a:off x="3883025" y="3157538"/>
              <a:ext cx="403225" cy="341313"/>
            </a:xfrm>
            <a:custGeom>
              <a:avLst/>
              <a:gdLst>
                <a:gd name="T0" fmla="*/ 77 w 169"/>
                <a:gd name="T1" fmla="*/ 0 h 143"/>
                <a:gd name="T2" fmla="*/ 82 w 169"/>
                <a:gd name="T3" fmla="*/ 15 h 143"/>
                <a:gd name="T4" fmla="*/ 97 w 169"/>
                <a:gd name="T5" fmla="*/ 30 h 143"/>
                <a:gd name="T6" fmla="*/ 123 w 169"/>
                <a:gd name="T7" fmla="*/ 32 h 143"/>
                <a:gd name="T8" fmla="*/ 123 w 169"/>
                <a:gd name="T9" fmla="*/ 32 h 143"/>
                <a:gd name="T10" fmla="*/ 128 w 169"/>
                <a:gd name="T11" fmla="*/ 41 h 143"/>
                <a:gd name="T12" fmla="*/ 134 w 169"/>
                <a:gd name="T13" fmla="*/ 38 h 143"/>
                <a:gd name="T14" fmla="*/ 151 w 169"/>
                <a:gd name="T15" fmla="*/ 53 h 143"/>
                <a:gd name="T16" fmla="*/ 160 w 169"/>
                <a:gd name="T17" fmla="*/ 53 h 143"/>
                <a:gd name="T18" fmla="*/ 160 w 169"/>
                <a:gd name="T19" fmla="*/ 53 h 143"/>
                <a:gd name="T20" fmla="*/ 164 w 169"/>
                <a:gd name="T21" fmla="*/ 60 h 143"/>
                <a:gd name="T22" fmla="*/ 168 w 169"/>
                <a:gd name="T23" fmla="*/ 72 h 143"/>
                <a:gd name="T24" fmla="*/ 164 w 169"/>
                <a:gd name="T25" fmla="*/ 75 h 143"/>
                <a:gd name="T26" fmla="*/ 159 w 169"/>
                <a:gd name="T27" fmla="*/ 77 h 143"/>
                <a:gd name="T28" fmla="*/ 157 w 169"/>
                <a:gd name="T29" fmla="*/ 80 h 143"/>
                <a:gd name="T30" fmla="*/ 157 w 169"/>
                <a:gd name="T31" fmla="*/ 80 h 143"/>
                <a:gd name="T32" fmla="*/ 157 w 169"/>
                <a:gd name="T33" fmla="*/ 80 h 143"/>
                <a:gd name="T34" fmla="*/ 131 w 169"/>
                <a:gd name="T35" fmla="*/ 104 h 143"/>
                <a:gd name="T36" fmla="*/ 122 w 169"/>
                <a:gd name="T37" fmla="*/ 104 h 143"/>
                <a:gd name="T38" fmla="*/ 122 w 169"/>
                <a:gd name="T39" fmla="*/ 124 h 143"/>
                <a:gd name="T40" fmla="*/ 119 w 169"/>
                <a:gd name="T41" fmla="*/ 124 h 143"/>
                <a:gd name="T42" fmla="*/ 119 w 169"/>
                <a:gd name="T43" fmla="*/ 135 h 143"/>
                <a:gd name="T44" fmla="*/ 125 w 169"/>
                <a:gd name="T45" fmla="*/ 143 h 143"/>
                <a:gd name="T46" fmla="*/ 125 w 169"/>
                <a:gd name="T47" fmla="*/ 143 h 143"/>
                <a:gd name="T48" fmla="*/ 119 w 169"/>
                <a:gd name="T49" fmla="*/ 141 h 143"/>
                <a:gd name="T50" fmla="*/ 116 w 169"/>
                <a:gd name="T51" fmla="*/ 141 h 143"/>
                <a:gd name="T52" fmla="*/ 108 w 169"/>
                <a:gd name="T53" fmla="*/ 139 h 143"/>
                <a:gd name="T54" fmla="*/ 106 w 169"/>
                <a:gd name="T55" fmla="*/ 138 h 143"/>
                <a:gd name="T56" fmla="*/ 94 w 169"/>
                <a:gd name="T57" fmla="*/ 134 h 143"/>
                <a:gd name="T58" fmla="*/ 84 w 169"/>
                <a:gd name="T59" fmla="*/ 129 h 143"/>
                <a:gd name="T60" fmla="*/ 80 w 169"/>
                <a:gd name="T61" fmla="*/ 128 h 143"/>
                <a:gd name="T62" fmla="*/ 80 w 169"/>
                <a:gd name="T63" fmla="*/ 128 h 143"/>
                <a:gd name="T64" fmla="*/ 65 w 169"/>
                <a:gd name="T65" fmla="*/ 128 h 143"/>
                <a:gd name="T66" fmla="*/ 65 w 169"/>
                <a:gd name="T67" fmla="*/ 128 h 143"/>
                <a:gd name="T68" fmla="*/ 60 w 169"/>
                <a:gd name="T69" fmla="*/ 122 h 143"/>
                <a:gd name="T70" fmla="*/ 55 w 169"/>
                <a:gd name="T71" fmla="*/ 118 h 143"/>
                <a:gd name="T72" fmla="*/ 31 w 169"/>
                <a:gd name="T73" fmla="*/ 104 h 143"/>
                <a:gd name="T74" fmla="*/ 14 w 169"/>
                <a:gd name="T75" fmla="*/ 76 h 143"/>
                <a:gd name="T76" fmla="*/ 8 w 169"/>
                <a:gd name="T77" fmla="*/ 69 h 143"/>
                <a:gd name="T78" fmla="*/ 5 w 169"/>
                <a:gd name="T79" fmla="*/ 66 h 143"/>
                <a:gd name="T80" fmla="*/ 0 w 169"/>
                <a:gd name="T81" fmla="*/ 65 h 143"/>
                <a:gd name="T82" fmla="*/ 0 w 169"/>
                <a:gd name="T83" fmla="*/ 51 h 143"/>
                <a:gd name="T84" fmla="*/ 0 w 169"/>
                <a:gd name="T85" fmla="*/ 51 h 143"/>
                <a:gd name="T86" fmla="*/ 67 w 169"/>
                <a:gd name="T87" fmla="*/ 5 h 143"/>
                <a:gd name="T88" fmla="*/ 67 w 169"/>
                <a:gd name="T89" fmla="*/ 0 h 143"/>
                <a:gd name="T90" fmla="*/ 77 w 169"/>
                <a:gd name="T9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9" h="143">
                  <a:moveTo>
                    <a:pt x="77" y="0"/>
                  </a:moveTo>
                  <a:cubicBezTo>
                    <a:pt x="81" y="4"/>
                    <a:pt x="80" y="10"/>
                    <a:pt x="82" y="15"/>
                  </a:cubicBezTo>
                  <a:cubicBezTo>
                    <a:pt x="83" y="19"/>
                    <a:pt x="93" y="28"/>
                    <a:pt x="97" y="30"/>
                  </a:cubicBezTo>
                  <a:cubicBezTo>
                    <a:pt x="102" y="33"/>
                    <a:pt x="117" y="32"/>
                    <a:pt x="123" y="32"/>
                  </a:cubicBezTo>
                  <a:cubicBezTo>
                    <a:pt x="123" y="32"/>
                    <a:pt x="123" y="32"/>
                    <a:pt x="123" y="32"/>
                  </a:cubicBezTo>
                  <a:cubicBezTo>
                    <a:pt x="124" y="34"/>
                    <a:pt x="126" y="40"/>
                    <a:pt x="128" y="41"/>
                  </a:cubicBezTo>
                  <a:cubicBezTo>
                    <a:pt x="130" y="42"/>
                    <a:pt x="132" y="38"/>
                    <a:pt x="134" y="38"/>
                  </a:cubicBezTo>
                  <a:cubicBezTo>
                    <a:pt x="140" y="37"/>
                    <a:pt x="147" y="51"/>
                    <a:pt x="151" y="53"/>
                  </a:cubicBezTo>
                  <a:cubicBezTo>
                    <a:pt x="160" y="53"/>
                    <a:pt x="160" y="53"/>
                    <a:pt x="160" y="53"/>
                  </a:cubicBezTo>
                  <a:cubicBezTo>
                    <a:pt x="160" y="53"/>
                    <a:pt x="160" y="53"/>
                    <a:pt x="160" y="53"/>
                  </a:cubicBezTo>
                  <a:cubicBezTo>
                    <a:pt x="160" y="56"/>
                    <a:pt x="162" y="58"/>
                    <a:pt x="164" y="60"/>
                  </a:cubicBezTo>
                  <a:cubicBezTo>
                    <a:pt x="166" y="63"/>
                    <a:pt x="169" y="68"/>
                    <a:pt x="168" y="72"/>
                  </a:cubicBezTo>
                  <a:cubicBezTo>
                    <a:pt x="167" y="73"/>
                    <a:pt x="166" y="75"/>
                    <a:pt x="164" y="75"/>
                  </a:cubicBezTo>
                  <a:cubicBezTo>
                    <a:pt x="163" y="76"/>
                    <a:pt x="161" y="77"/>
                    <a:pt x="159" y="77"/>
                  </a:cubicBezTo>
                  <a:cubicBezTo>
                    <a:pt x="158" y="78"/>
                    <a:pt x="157" y="79"/>
                    <a:pt x="157" y="80"/>
                  </a:cubicBezTo>
                  <a:cubicBezTo>
                    <a:pt x="157" y="80"/>
                    <a:pt x="157" y="80"/>
                    <a:pt x="157" y="80"/>
                  </a:cubicBezTo>
                  <a:cubicBezTo>
                    <a:pt x="157" y="80"/>
                    <a:pt x="157" y="80"/>
                    <a:pt x="157" y="80"/>
                  </a:cubicBezTo>
                  <a:cubicBezTo>
                    <a:pt x="131" y="104"/>
                    <a:pt x="131" y="104"/>
                    <a:pt x="131" y="104"/>
                  </a:cubicBezTo>
                  <a:cubicBezTo>
                    <a:pt x="122" y="104"/>
                    <a:pt x="122" y="104"/>
                    <a:pt x="122" y="104"/>
                  </a:cubicBezTo>
                  <a:cubicBezTo>
                    <a:pt x="122" y="124"/>
                    <a:pt x="122" y="124"/>
                    <a:pt x="122" y="124"/>
                  </a:cubicBezTo>
                  <a:cubicBezTo>
                    <a:pt x="119" y="124"/>
                    <a:pt x="119" y="124"/>
                    <a:pt x="119" y="124"/>
                  </a:cubicBezTo>
                  <a:cubicBezTo>
                    <a:pt x="119" y="135"/>
                    <a:pt x="119" y="135"/>
                    <a:pt x="119" y="135"/>
                  </a:cubicBezTo>
                  <a:cubicBezTo>
                    <a:pt x="125" y="143"/>
                    <a:pt x="125" y="143"/>
                    <a:pt x="125" y="143"/>
                  </a:cubicBezTo>
                  <a:cubicBezTo>
                    <a:pt x="125" y="143"/>
                    <a:pt x="125" y="143"/>
                    <a:pt x="125" y="143"/>
                  </a:cubicBezTo>
                  <a:cubicBezTo>
                    <a:pt x="119" y="141"/>
                    <a:pt x="119" y="141"/>
                    <a:pt x="119" y="141"/>
                  </a:cubicBezTo>
                  <a:cubicBezTo>
                    <a:pt x="118" y="141"/>
                    <a:pt x="116" y="141"/>
                    <a:pt x="116" y="141"/>
                  </a:cubicBezTo>
                  <a:cubicBezTo>
                    <a:pt x="113" y="141"/>
                    <a:pt x="110" y="139"/>
                    <a:pt x="108" y="139"/>
                  </a:cubicBezTo>
                  <a:cubicBezTo>
                    <a:pt x="107" y="139"/>
                    <a:pt x="106" y="138"/>
                    <a:pt x="106" y="138"/>
                  </a:cubicBezTo>
                  <a:cubicBezTo>
                    <a:pt x="102" y="136"/>
                    <a:pt x="98" y="135"/>
                    <a:pt x="94" y="134"/>
                  </a:cubicBezTo>
                  <a:cubicBezTo>
                    <a:pt x="91" y="133"/>
                    <a:pt x="87" y="129"/>
                    <a:pt x="84" y="129"/>
                  </a:cubicBezTo>
                  <a:cubicBezTo>
                    <a:pt x="83" y="128"/>
                    <a:pt x="81" y="128"/>
                    <a:pt x="80" y="128"/>
                  </a:cubicBezTo>
                  <a:cubicBezTo>
                    <a:pt x="80" y="128"/>
                    <a:pt x="80" y="128"/>
                    <a:pt x="80" y="128"/>
                  </a:cubicBezTo>
                  <a:cubicBezTo>
                    <a:pt x="65" y="128"/>
                    <a:pt x="65" y="128"/>
                    <a:pt x="65" y="128"/>
                  </a:cubicBezTo>
                  <a:cubicBezTo>
                    <a:pt x="65" y="128"/>
                    <a:pt x="65" y="128"/>
                    <a:pt x="65" y="128"/>
                  </a:cubicBezTo>
                  <a:cubicBezTo>
                    <a:pt x="60" y="122"/>
                    <a:pt x="60" y="122"/>
                    <a:pt x="60" y="122"/>
                  </a:cubicBezTo>
                  <a:cubicBezTo>
                    <a:pt x="59" y="121"/>
                    <a:pt x="56" y="119"/>
                    <a:pt x="55" y="118"/>
                  </a:cubicBezTo>
                  <a:cubicBezTo>
                    <a:pt x="48" y="117"/>
                    <a:pt x="35" y="111"/>
                    <a:pt x="31" y="104"/>
                  </a:cubicBezTo>
                  <a:cubicBezTo>
                    <a:pt x="26" y="96"/>
                    <a:pt x="21" y="83"/>
                    <a:pt x="14" y="76"/>
                  </a:cubicBezTo>
                  <a:cubicBezTo>
                    <a:pt x="13" y="75"/>
                    <a:pt x="9" y="71"/>
                    <a:pt x="8" y="69"/>
                  </a:cubicBezTo>
                  <a:cubicBezTo>
                    <a:pt x="8" y="69"/>
                    <a:pt x="6" y="66"/>
                    <a:pt x="5" y="66"/>
                  </a:cubicBezTo>
                  <a:cubicBezTo>
                    <a:pt x="3" y="65"/>
                    <a:pt x="2" y="65"/>
                    <a:pt x="0" y="65"/>
                  </a:cubicBezTo>
                  <a:cubicBezTo>
                    <a:pt x="0" y="51"/>
                    <a:pt x="0" y="51"/>
                    <a:pt x="0" y="51"/>
                  </a:cubicBezTo>
                  <a:cubicBezTo>
                    <a:pt x="0" y="51"/>
                    <a:pt x="0" y="51"/>
                    <a:pt x="0" y="51"/>
                  </a:cubicBezTo>
                  <a:cubicBezTo>
                    <a:pt x="67" y="5"/>
                    <a:pt x="67" y="5"/>
                    <a:pt x="67" y="5"/>
                  </a:cubicBezTo>
                  <a:cubicBezTo>
                    <a:pt x="67" y="0"/>
                    <a:pt x="67" y="0"/>
                    <a:pt x="67" y="0"/>
                  </a:cubicBezTo>
                  <a:cubicBezTo>
                    <a:pt x="77" y="0"/>
                    <a:pt x="77" y="0"/>
                    <a:pt x="77" y="0"/>
                  </a:cubicBezTo>
                  <a:close/>
                </a:path>
              </a:pathLst>
            </a:custGeom>
            <a:gradFill flip="none" rotWithShape="1">
              <a:gsLst>
                <a:gs pos="0">
                  <a:sysClr val="window" lastClr="FFFFFF">
                    <a:lumMod val="85000"/>
                  </a:sysClr>
                </a:gs>
                <a:gs pos="100000">
                  <a:sysClr val="window" lastClr="FFFFFF">
                    <a:lumMod val="65000"/>
                  </a:sys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55" name="BUTTS"/>
            <p:cNvSpPr>
              <a:spLocks/>
            </p:cNvSpPr>
            <p:nvPr/>
          </p:nvSpPr>
          <p:spPr bwMode="auto">
            <a:xfrm>
              <a:off x="3662363" y="2581275"/>
              <a:ext cx="301625" cy="309563"/>
            </a:xfrm>
            <a:custGeom>
              <a:avLst/>
              <a:gdLst>
                <a:gd name="T0" fmla="*/ 32 w 127"/>
                <a:gd name="T1" fmla="*/ 118 h 130"/>
                <a:gd name="T2" fmla="*/ 105 w 127"/>
                <a:gd name="T3" fmla="*/ 118 h 130"/>
                <a:gd name="T4" fmla="*/ 110 w 127"/>
                <a:gd name="T5" fmla="*/ 121 h 130"/>
                <a:gd name="T6" fmla="*/ 114 w 127"/>
                <a:gd name="T7" fmla="*/ 122 h 130"/>
                <a:gd name="T8" fmla="*/ 115 w 127"/>
                <a:gd name="T9" fmla="*/ 123 h 130"/>
                <a:gd name="T10" fmla="*/ 117 w 127"/>
                <a:gd name="T11" fmla="*/ 125 h 130"/>
                <a:gd name="T12" fmla="*/ 119 w 127"/>
                <a:gd name="T13" fmla="*/ 127 h 130"/>
                <a:gd name="T14" fmla="*/ 124 w 127"/>
                <a:gd name="T15" fmla="*/ 130 h 130"/>
                <a:gd name="T16" fmla="*/ 124 w 127"/>
                <a:gd name="T17" fmla="*/ 130 h 130"/>
                <a:gd name="T18" fmla="*/ 126 w 127"/>
                <a:gd name="T19" fmla="*/ 122 h 130"/>
                <a:gd name="T20" fmla="*/ 126 w 127"/>
                <a:gd name="T21" fmla="*/ 117 h 130"/>
                <a:gd name="T22" fmla="*/ 125 w 127"/>
                <a:gd name="T23" fmla="*/ 117 h 130"/>
                <a:gd name="T24" fmla="*/ 124 w 127"/>
                <a:gd name="T25" fmla="*/ 101 h 130"/>
                <a:gd name="T26" fmla="*/ 120 w 127"/>
                <a:gd name="T27" fmla="*/ 84 h 130"/>
                <a:gd name="T28" fmla="*/ 120 w 127"/>
                <a:gd name="T29" fmla="*/ 70 h 130"/>
                <a:gd name="T30" fmla="*/ 114 w 127"/>
                <a:gd name="T31" fmla="*/ 55 h 130"/>
                <a:gd name="T32" fmla="*/ 108 w 127"/>
                <a:gd name="T33" fmla="*/ 49 h 130"/>
                <a:gd name="T34" fmla="*/ 107 w 127"/>
                <a:gd name="T35" fmla="*/ 37 h 130"/>
                <a:gd name="T36" fmla="*/ 107 w 127"/>
                <a:gd name="T37" fmla="*/ 37 h 130"/>
                <a:gd name="T38" fmla="*/ 101 w 127"/>
                <a:gd name="T39" fmla="*/ 32 h 130"/>
                <a:gd name="T40" fmla="*/ 93 w 127"/>
                <a:gd name="T41" fmla="*/ 27 h 130"/>
                <a:gd name="T42" fmla="*/ 92 w 127"/>
                <a:gd name="T43" fmla="*/ 24 h 130"/>
                <a:gd name="T44" fmla="*/ 90 w 127"/>
                <a:gd name="T45" fmla="*/ 21 h 130"/>
                <a:gd name="T46" fmla="*/ 86 w 127"/>
                <a:gd name="T47" fmla="*/ 13 h 130"/>
                <a:gd name="T48" fmla="*/ 79 w 127"/>
                <a:gd name="T49" fmla="*/ 0 h 130"/>
                <a:gd name="T50" fmla="*/ 79 w 127"/>
                <a:gd name="T51" fmla="*/ 0 h 130"/>
                <a:gd name="T52" fmla="*/ 62 w 127"/>
                <a:gd name="T53" fmla="*/ 19 h 130"/>
                <a:gd name="T54" fmla="*/ 41 w 127"/>
                <a:gd name="T55" fmla="*/ 41 h 130"/>
                <a:gd name="T56" fmla="*/ 34 w 127"/>
                <a:gd name="T57" fmla="*/ 52 h 130"/>
                <a:gd name="T58" fmla="*/ 24 w 127"/>
                <a:gd name="T59" fmla="*/ 63 h 130"/>
                <a:gd name="T60" fmla="*/ 16 w 127"/>
                <a:gd name="T61" fmla="*/ 68 h 130"/>
                <a:gd name="T62" fmla="*/ 8 w 127"/>
                <a:gd name="T63" fmla="*/ 72 h 130"/>
                <a:gd name="T64" fmla="*/ 8 w 127"/>
                <a:gd name="T65" fmla="*/ 72 h 130"/>
                <a:gd name="T66" fmla="*/ 10 w 127"/>
                <a:gd name="T67" fmla="*/ 76 h 130"/>
                <a:gd name="T68" fmla="*/ 10 w 127"/>
                <a:gd name="T69" fmla="*/ 78 h 130"/>
                <a:gd name="T70" fmla="*/ 10 w 127"/>
                <a:gd name="T71" fmla="*/ 79 h 130"/>
                <a:gd name="T72" fmla="*/ 9 w 127"/>
                <a:gd name="T73" fmla="*/ 79 h 130"/>
                <a:gd name="T74" fmla="*/ 8 w 127"/>
                <a:gd name="T75" fmla="*/ 81 h 130"/>
                <a:gd name="T76" fmla="*/ 5 w 127"/>
                <a:gd name="T77" fmla="*/ 85 h 130"/>
                <a:gd name="T78" fmla="*/ 3 w 127"/>
                <a:gd name="T79" fmla="*/ 89 h 130"/>
                <a:gd name="T80" fmla="*/ 1 w 127"/>
                <a:gd name="T81" fmla="*/ 92 h 130"/>
                <a:gd name="T82" fmla="*/ 0 w 127"/>
                <a:gd name="T83" fmla="*/ 96 h 130"/>
                <a:gd name="T84" fmla="*/ 0 w 127"/>
                <a:gd name="T85" fmla="*/ 118 h 130"/>
                <a:gd name="T86" fmla="*/ 0 w 127"/>
                <a:gd name="T87" fmla="*/ 118 h 130"/>
                <a:gd name="T88" fmla="*/ 32 w 127"/>
                <a:gd name="T89" fmla="*/ 11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7" h="130">
                  <a:moveTo>
                    <a:pt x="32" y="118"/>
                  </a:moveTo>
                  <a:cubicBezTo>
                    <a:pt x="105" y="118"/>
                    <a:pt x="105" y="118"/>
                    <a:pt x="105" y="118"/>
                  </a:cubicBezTo>
                  <a:cubicBezTo>
                    <a:pt x="107" y="119"/>
                    <a:pt x="108" y="120"/>
                    <a:pt x="110" y="121"/>
                  </a:cubicBezTo>
                  <a:cubicBezTo>
                    <a:pt x="111" y="122"/>
                    <a:pt x="113" y="122"/>
                    <a:pt x="114" y="122"/>
                  </a:cubicBezTo>
                  <a:cubicBezTo>
                    <a:pt x="114" y="123"/>
                    <a:pt x="115" y="123"/>
                    <a:pt x="115" y="123"/>
                  </a:cubicBezTo>
                  <a:cubicBezTo>
                    <a:pt x="115" y="123"/>
                    <a:pt x="116" y="124"/>
                    <a:pt x="117" y="125"/>
                  </a:cubicBezTo>
                  <a:cubicBezTo>
                    <a:pt x="118" y="125"/>
                    <a:pt x="118" y="126"/>
                    <a:pt x="119" y="127"/>
                  </a:cubicBezTo>
                  <a:cubicBezTo>
                    <a:pt x="124" y="130"/>
                    <a:pt x="124" y="130"/>
                    <a:pt x="124" y="130"/>
                  </a:cubicBezTo>
                  <a:cubicBezTo>
                    <a:pt x="124" y="130"/>
                    <a:pt x="124" y="130"/>
                    <a:pt x="124" y="130"/>
                  </a:cubicBezTo>
                  <a:cubicBezTo>
                    <a:pt x="126" y="122"/>
                    <a:pt x="126" y="122"/>
                    <a:pt x="126" y="122"/>
                  </a:cubicBezTo>
                  <a:cubicBezTo>
                    <a:pt x="127" y="120"/>
                    <a:pt x="126" y="120"/>
                    <a:pt x="126" y="117"/>
                  </a:cubicBezTo>
                  <a:cubicBezTo>
                    <a:pt x="125" y="117"/>
                    <a:pt x="125" y="117"/>
                    <a:pt x="125" y="117"/>
                  </a:cubicBezTo>
                  <a:cubicBezTo>
                    <a:pt x="117" y="115"/>
                    <a:pt x="122" y="105"/>
                    <a:pt x="124" y="101"/>
                  </a:cubicBezTo>
                  <a:cubicBezTo>
                    <a:pt x="127" y="93"/>
                    <a:pt x="123" y="90"/>
                    <a:pt x="120" y="84"/>
                  </a:cubicBezTo>
                  <a:cubicBezTo>
                    <a:pt x="119" y="79"/>
                    <a:pt x="120" y="74"/>
                    <a:pt x="120" y="70"/>
                  </a:cubicBezTo>
                  <a:cubicBezTo>
                    <a:pt x="119" y="68"/>
                    <a:pt x="115" y="55"/>
                    <a:pt x="114" y="55"/>
                  </a:cubicBezTo>
                  <a:cubicBezTo>
                    <a:pt x="114" y="53"/>
                    <a:pt x="109" y="52"/>
                    <a:pt x="108" y="49"/>
                  </a:cubicBezTo>
                  <a:cubicBezTo>
                    <a:pt x="107" y="45"/>
                    <a:pt x="107" y="41"/>
                    <a:pt x="107" y="37"/>
                  </a:cubicBezTo>
                  <a:cubicBezTo>
                    <a:pt x="107" y="37"/>
                    <a:pt x="107" y="37"/>
                    <a:pt x="107" y="37"/>
                  </a:cubicBezTo>
                  <a:cubicBezTo>
                    <a:pt x="101" y="32"/>
                    <a:pt x="101" y="32"/>
                    <a:pt x="101" y="32"/>
                  </a:cubicBezTo>
                  <a:cubicBezTo>
                    <a:pt x="100" y="30"/>
                    <a:pt x="95" y="27"/>
                    <a:pt x="93" y="27"/>
                  </a:cubicBezTo>
                  <a:cubicBezTo>
                    <a:pt x="93" y="26"/>
                    <a:pt x="92" y="25"/>
                    <a:pt x="92" y="24"/>
                  </a:cubicBezTo>
                  <a:cubicBezTo>
                    <a:pt x="91" y="23"/>
                    <a:pt x="90" y="22"/>
                    <a:pt x="90" y="21"/>
                  </a:cubicBezTo>
                  <a:cubicBezTo>
                    <a:pt x="89" y="18"/>
                    <a:pt x="87" y="16"/>
                    <a:pt x="86" y="13"/>
                  </a:cubicBezTo>
                  <a:cubicBezTo>
                    <a:pt x="85" y="9"/>
                    <a:pt x="84" y="0"/>
                    <a:pt x="79" y="0"/>
                  </a:cubicBezTo>
                  <a:cubicBezTo>
                    <a:pt x="79" y="0"/>
                    <a:pt x="79" y="0"/>
                    <a:pt x="79" y="0"/>
                  </a:cubicBezTo>
                  <a:cubicBezTo>
                    <a:pt x="73" y="6"/>
                    <a:pt x="68" y="12"/>
                    <a:pt x="62" y="19"/>
                  </a:cubicBezTo>
                  <a:cubicBezTo>
                    <a:pt x="56" y="27"/>
                    <a:pt x="52" y="38"/>
                    <a:pt x="41" y="41"/>
                  </a:cubicBezTo>
                  <a:cubicBezTo>
                    <a:pt x="35" y="42"/>
                    <a:pt x="37" y="48"/>
                    <a:pt x="34" y="52"/>
                  </a:cubicBezTo>
                  <a:cubicBezTo>
                    <a:pt x="31" y="57"/>
                    <a:pt x="26" y="58"/>
                    <a:pt x="24" y="63"/>
                  </a:cubicBezTo>
                  <a:cubicBezTo>
                    <a:pt x="22" y="64"/>
                    <a:pt x="19" y="67"/>
                    <a:pt x="16" y="68"/>
                  </a:cubicBezTo>
                  <a:cubicBezTo>
                    <a:pt x="8" y="72"/>
                    <a:pt x="8" y="72"/>
                    <a:pt x="8" y="72"/>
                  </a:cubicBezTo>
                  <a:cubicBezTo>
                    <a:pt x="8" y="72"/>
                    <a:pt x="8" y="72"/>
                    <a:pt x="8" y="72"/>
                  </a:cubicBezTo>
                  <a:cubicBezTo>
                    <a:pt x="8" y="73"/>
                    <a:pt x="9" y="75"/>
                    <a:pt x="10" y="76"/>
                  </a:cubicBezTo>
                  <a:cubicBezTo>
                    <a:pt x="10" y="76"/>
                    <a:pt x="10" y="77"/>
                    <a:pt x="10" y="78"/>
                  </a:cubicBezTo>
                  <a:cubicBezTo>
                    <a:pt x="10" y="78"/>
                    <a:pt x="10" y="78"/>
                    <a:pt x="10" y="79"/>
                  </a:cubicBezTo>
                  <a:cubicBezTo>
                    <a:pt x="10" y="79"/>
                    <a:pt x="10" y="79"/>
                    <a:pt x="9" y="79"/>
                  </a:cubicBezTo>
                  <a:cubicBezTo>
                    <a:pt x="9" y="80"/>
                    <a:pt x="8" y="81"/>
                    <a:pt x="8" y="81"/>
                  </a:cubicBezTo>
                  <a:cubicBezTo>
                    <a:pt x="7" y="83"/>
                    <a:pt x="6" y="84"/>
                    <a:pt x="5" y="85"/>
                  </a:cubicBezTo>
                  <a:cubicBezTo>
                    <a:pt x="4" y="87"/>
                    <a:pt x="3" y="88"/>
                    <a:pt x="3" y="89"/>
                  </a:cubicBezTo>
                  <a:cubicBezTo>
                    <a:pt x="2" y="90"/>
                    <a:pt x="1" y="91"/>
                    <a:pt x="1" y="92"/>
                  </a:cubicBezTo>
                  <a:cubicBezTo>
                    <a:pt x="0" y="93"/>
                    <a:pt x="0" y="95"/>
                    <a:pt x="0" y="96"/>
                  </a:cubicBezTo>
                  <a:cubicBezTo>
                    <a:pt x="0" y="118"/>
                    <a:pt x="0" y="118"/>
                    <a:pt x="0" y="118"/>
                  </a:cubicBezTo>
                  <a:cubicBezTo>
                    <a:pt x="0" y="118"/>
                    <a:pt x="0" y="118"/>
                    <a:pt x="0" y="118"/>
                  </a:cubicBezTo>
                  <a:cubicBezTo>
                    <a:pt x="32" y="118"/>
                    <a:pt x="32" y="118"/>
                    <a:pt x="32" y="11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56" name="BARTOW"/>
            <p:cNvSpPr>
              <a:spLocks/>
            </p:cNvSpPr>
            <p:nvPr/>
          </p:nvSpPr>
          <p:spPr bwMode="auto">
            <a:xfrm>
              <a:off x="2747963" y="1443038"/>
              <a:ext cx="385763" cy="388938"/>
            </a:xfrm>
            <a:custGeom>
              <a:avLst/>
              <a:gdLst>
                <a:gd name="T0" fmla="*/ 50 w 162"/>
                <a:gd name="T1" fmla="*/ 163 h 163"/>
                <a:gd name="T2" fmla="*/ 128 w 162"/>
                <a:gd name="T3" fmla="*/ 163 h 163"/>
                <a:gd name="T4" fmla="*/ 128 w 162"/>
                <a:gd name="T5" fmla="*/ 163 h 163"/>
                <a:gd name="T6" fmla="*/ 160 w 162"/>
                <a:gd name="T7" fmla="*/ 163 h 163"/>
                <a:gd name="T8" fmla="*/ 160 w 162"/>
                <a:gd name="T9" fmla="*/ 163 h 163"/>
                <a:gd name="T10" fmla="*/ 162 w 162"/>
                <a:gd name="T11" fmla="*/ 0 h 163"/>
                <a:gd name="T12" fmla="*/ 162 w 162"/>
                <a:gd name="T13" fmla="*/ 0 h 163"/>
                <a:gd name="T14" fmla="*/ 129 w 162"/>
                <a:gd name="T15" fmla="*/ 0 h 163"/>
                <a:gd name="T16" fmla="*/ 129 w 162"/>
                <a:gd name="T17" fmla="*/ 7 h 163"/>
                <a:gd name="T18" fmla="*/ 42 w 162"/>
                <a:gd name="T19" fmla="*/ 7 h 163"/>
                <a:gd name="T20" fmla="*/ 38 w 162"/>
                <a:gd name="T21" fmla="*/ 10 h 163"/>
                <a:gd name="T22" fmla="*/ 35 w 162"/>
                <a:gd name="T23" fmla="*/ 15 h 163"/>
                <a:gd name="T24" fmla="*/ 31 w 162"/>
                <a:gd name="T25" fmla="*/ 12 h 163"/>
                <a:gd name="T26" fmla="*/ 28 w 162"/>
                <a:gd name="T27" fmla="*/ 8 h 163"/>
                <a:gd name="T28" fmla="*/ 26 w 162"/>
                <a:gd name="T29" fmla="*/ 12 h 163"/>
                <a:gd name="T30" fmla="*/ 26 w 162"/>
                <a:gd name="T31" fmla="*/ 12 h 163"/>
                <a:gd name="T32" fmla="*/ 21 w 162"/>
                <a:gd name="T33" fmla="*/ 4 h 163"/>
                <a:gd name="T34" fmla="*/ 16 w 162"/>
                <a:gd name="T35" fmla="*/ 12 h 163"/>
                <a:gd name="T36" fmla="*/ 16 w 162"/>
                <a:gd name="T37" fmla="*/ 12 h 163"/>
                <a:gd name="T38" fmla="*/ 16 w 162"/>
                <a:gd name="T39" fmla="*/ 34 h 163"/>
                <a:gd name="T40" fmla="*/ 10 w 162"/>
                <a:gd name="T41" fmla="*/ 34 h 163"/>
                <a:gd name="T42" fmla="*/ 10 w 162"/>
                <a:gd name="T43" fmla="*/ 98 h 163"/>
                <a:gd name="T44" fmla="*/ 0 w 162"/>
                <a:gd name="T45" fmla="*/ 98 h 163"/>
                <a:gd name="T46" fmla="*/ 0 w 162"/>
                <a:gd name="T47" fmla="*/ 157 h 163"/>
                <a:gd name="T48" fmla="*/ 0 w 162"/>
                <a:gd name="T49" fmla="*/ 157 h 163"/>
                <a:gd name="T50" fmla="*/ 0 w 162"/>
                <a:gd name="T51" fmla="*/ 163 h 163"/>
                <a:gd name="T52" fmla="*/ 50 w 162"/>
                <a:gd name="T5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63">
                  <a:moveTo>
                    <a:pt x="50" y="163"/>
                  </a:moveTo>
                  <a:cubicBezTo>
                    <a:pt x="128" y="163"/>
                    <a:pt x="128" y="163"/>
                    <a:pt x="128" y="163"/>
                  </a:cubicBezTo>
                  <a:cubicBezTo>
                    <a:pt x="128" y="163"/>
                    <a:pt x="128" y="163"/>
                    <a:pt x="128" y="163"/>
                  </a:cubicBezTo>
                  <a:cubicBezTo>
                    <a:pt x="160" y="163"/>
                    <a:pt x="160" y="163"/>
                    <a:pt x="160" y="163"/>
                  </a:cubicBezTo>
                  <a:cubicBezTo>
                    <a:pt x="160" y="163"/>
                    <a:pt x="160" y="163"/>
                    <a:pt x="160" y="163"/>
                  </a:cubicBezTo>
                  <a:cubicBezTo>
                    <a:pt x="162" y="0"/>
                    <a:pt x="162" y="0"/>
                    <a:pt x="162" y="0"/>
                  </a:cubicBezTo>
                  <a:cubicBezTo>
                    <a:pt x="162" y="0"/>
                    <a:pt x="162" y="0"/>
                    <a:pt x="162" y="0"/>
                  </a:cubicBezTo>
                  <a:cubicBezTo>
                    <a:pt x="129" y="0"/>
                    <a:pt x="129" y="0"/>
                    <a:pt x="129" y="0"/>
                  </a:cubicBezTo>
                  <a:cubicBezTo>
                    <a:pt x="129" y="7"/>
                    <a:pt x="129" y="7"/>
                    <a:pt x="129" y="7"/>
                  </a:cubicBezTo>
                  <a:cubicBezTo>
                    <a:pt x="42" y="7"/>
                    <a:pt x="42" y="7"/>
                    <a:pt x="42" y="7"/>
                  </a:cubicBezTo>
                  <a:cubicBezTo>
                    <a:pt x="40" y="8"/>
                    <a:pt x="38" y="8"/>
                    <a:pt x="38" y="10"/>
                  </a:cubicBezTo>
                  <a:cubicBezTo>
                    <a:pt x="37" y="12"/>
                    <a:pt x="38" y="15"/>
                    <a:pt x="35" y="15"/>
                  </a:cubicBezTo>
                  <a:cubicBezTo>
                    <a:pt x="33" y="14"/>
                    <a:pt x="33" y="13"/>
                    <a:pt x="31" y="12"/>
                  </a:cubicBezTo>
                  <a:cubicBezTo>
                    <a:pt x="31" y="11"/>
                    <a:pt x="30" y="8"/>
                    <a:pt x="28" y="8"/>
                  </a:cubicBezTo>
                  <a:cubicBezTo>
                    <a:pt x="27" y="10"/>
                    <a:pt x="27" y="11"/>
                    <a:pt x="26" y="12"/>
                  </a:cubicBezTo>
                  <a:cubicBezTo>
                    <a:pt x="26" y="12"/>
                    <a:pt x="26" y="12"/>
                    <a:pt x="26" y="12"/>
                  </a:cubicBezTo>
                  <a:cubicBezTo>
                    <a:pt x="22" y="12"/>
                    <a:pt x="23" y="6"/>
                    <a:pt x="21" y="4"/>
                  </a:cubicBezTo>
                  <a:cubicBezTo>
                    <a:pt x="17" y="1"/>
                    <a:pt x="16" y="9"/>
                    <a:pt x="16" y="12"/>
                  </a:cubicBezTo>
                  <a:cubicBezTo>
                    <a:pt x="16" y="12"/>
                    <a:pt x="16" y="12"/>
                    <a:pt x="16" y="12"/>
                  </a:cubicBezTo>
                  <a:cubicBezTo>
                    <a:pt x="16" y="34"/>
                    <a:pt x="16" y="34"/>
                    <a:pt x="16" y="34"/>
                  </a:cubicBezTo>
                  <a:cubicBezTo>
                    <a:pt x="10" y="34"/>
                    <a:pt x="10" y="34"/>
                    <a:pt x="10" y="34"/>
                  </a:cubicBezTo>
                  <a:cubicBezTo>
                    <a:pt x="10" y="98"/>
                    <a:pt x="10" y="98"/>
                    <a:pt x="10" y="98"/>
                  </a:cubicBezTo>
                  <a:cubicBezTo>
                    <a:pt x="0" y="98"/>
                    <a:pt x="0" y="98"/>
                    <a:pt x="0" y="98"/>
                  </a:cubicBezTo>
                  <a:cubicBezTo>
                    <a:pt x="0" y="157"/>
                    <a:pt x="0" y="157"/>
                    <a:pt x="0" y="157"/>
                  </a:cubicBezTo>
                  <a:cubicBezTo>
                    <a:pt x="0" y="157"/>
                    <a:pt x="0" y="157"/>
                    <a:pt x="0" y="157"/>
                  </a:cubicBezTo>
                  <a:cubicBezTo>
                    <a:pt x="0" y="163"/>
                    <a:pt x="0" y="163"/>
                    <a:pt x="0" y="163"/>
                  </a:cubicBezTo>
                  <a:cubicBezTo>
                    <a:pt x="50" y="163"/>
                    <a:pt x="50" y="163"/>
                    <a:pt x="50" y="16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57" name="BEN HILL"/>
            <p:cNvSpPr>
              <a:spLocks/>
            </p:cNvSpPr>
            <p:nvPr/>
          </p:nvSpPr>
          <p:spPr bwMode="auto">
            <a:xfrm>
              <a:off x="4287838" y="4452938"/>
              <a:ext cx="479425" cy="231775"/>
            </a:xfrm>
            <a:custGeom>
              <a:avLst/>
              <a:gdLst>
                <a:gd name="T0" fmla="*/ 11 w 201"/>
                <a:gd name="T1" fmla="*/ 44 h 97"/>
                <a:gd name="T2" fmla="*/ 46 w 201"/>
                <a:gd name="T3" fmla="*/ 44 h 97"/>
                <a:gd name="T4" fmla="*/ 46 w 201"/>
                <a:gd name="T5" fmla="*/ 39 h 97"/>
                <a:gd name="T6" fmla="*/ 59 w 201"/>
                <a:gd name="T7" fmla="*/ 39 h 97"/>
                <a:gd name="T8" fmla="*/ 59 w 201"/>
                <a:gd name="T9" fmla="*/ 44 h 97"/>
                <a:gd name="T10" fmla="*/ 66 w 201"/>
                <a:gd name="T11" fmla="*/ 44 h 97"/>
                <a:gd name="T12" fmla="*/ 66 w 201"/>
                <a:gd name="T13" fmla="*/ 83 h 97"/>
                <a:gd name="T14" fmla="*/ 89 w 201"/>
                <a:gd name="T15" fmla="*/ 83 h 97"/>
                <a:gd name="T16" fmla="*/ 89 w 201"/>
                <a:gd name="T17" fmla="*/ 97 h 97"/>
                <a:gd name="T18" fmla="*/ 125 w 201"/>
                <a:gd name="T19" fmla="*/ 97 h 97"/>
                <a:gd name="T20" fmla="*/ 125 w 201"/>
                <a:gd name="T21" fmla="*/ 84 h 97"/>
                <a:gd name="T22" fmla="*/ 200 w 201"/>
                <a:gd name="T23" fmla="*/ 84 h 97"/>
                <a:gd name="T24" fmla="*/ 200 w 201"/>
                <a:gd name="T25" fmla="*/ 84 h 97"/>
                <a:gd name="T26" fmla="*/ 201 w 201"/>
                <a:gd name="T27" fmla="*/ 33 h 97"/>
                <a:gd name="T28" fmla="*/ 201 w 201"/>
                <a:gd name="T29" fmla="*/ 33 h 97"/>
                <a:gd name="T30" fmla="*/ 195 w 201"/>
                <a:gd name="T31" fmla="*/ 34 h 97"/>
                <a:gd name="T32" fmla="*/ 184 w 201"/>
                <a:gd name="T33" fmla="*/ 30 h 97"/>
                <a:gd name="T34" fmla="*/ 172 w 201"/>
                <a:gd name="T35" fmla="*/ 25 h 97"/>
                <a:gd name="T36" fmla="*/ 152 w 201"/>
                <a:gd name="T37" fmla="*/ 17 h 97"/>
                <a:gd name="T38" fmla="*/ 138 w 201"/>
                <a:gd name="T39" fmla="*/ 9 h 97"/>
                <a:gd name="T40" fmla="*/ 131 w 201"/>
                <a:gd name="T41" fmla="*/ 3 h 97"/>
                <a:gd name="T42" fmla="*/ 125 w 201"/>
                <a:gd name="T43" fmla="*/ 0 h 97"/>
                <a:gd name="T44" fmla="*/ 125 w 201"/>
                <a:gd name="T45" fmla="*/ 0 h 97"/>
                <a:gd name="T46" fmla="*/ 0 w 201"/>
                <a:gd name="T47" fmla="*/ 0 h 97"/>
                <a:gd name="T48" fmla="*/ 0 w 201"/>
                <a:gd name="T49" fmla="*/ 0 h 97"/>
                <a:gd name="T50" fmla="*/ 1 w 201"/>
                <a:gd name="T51" fmla="*/ 5 h 97"/>
                <a:gd name="T52" fmla="*/ 3 w 201"/>
                <a:gd name="T53" fmla="*/ 13 h 97"/>
                <a:gd name="T54" fmla="*/ 4 w 201"/>
                <a:gd name="T55" fmla="*/ 22 h 97"/>
                <a:gd name="T56" fmla="*/ 8 w 201"/>
                <a:gd name="T57" fmla="*/ 25 h 97"/>
                <a:gd name="T58" fmla="*/ 9 w 201"/>
                <a:gd name="T59" fmla="*/ 30 h 97"/>
                <a:gd name="T60" fmla="*/ 11 w 201"/>
                <a:gd name="T61" fmla="*/ 37 h 97"/>
                <a:gd name="T62" fmla="*/ 11 w 201"/>
                <a:gd name="T63" fmla="*/ 4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1" h="97">
                  <a:moveTo>
                    <a:pt x="11" y="44"/>
                  </a:moveTo>
                  <a:cubicBezTo>
                    <a:pt x="46" y="44"/>
                    <a:pt x="46" y="44"/>
                    <a:pt x="46" y="44"/>
                  </a:cubicBezTo>
                  <a:cubicBezTo>
                    <a:pt x="46" y="39"/>
                    <a:pt x="46" y="39"/>
                    <a:pt x="46" y="39"/>
                  </a:cubicBezTo>
                  <a:cubicBezTo>
                    <a:pt x="59" y="39"/>
                    <a:pt x="59" y="39"/>
                    <a:pt x="59" y="39"/>
                  </a:cubicBezTo>
                  <a:cubicBezTo>
                    <a:pt x="59" y="44"/>
                    <a:pt x="59" y="44"/>
                    <a:pt x="59" y="44"/>
                  </a:cubicBezTo>
                  <a:cubicBezTo>
                    <a:pt x="66" y="44"/>
                    <a:pt x="66" y="44"/>
                    <a:pt x="66" y="44"/>
                  </a:cubicBezTo>
                  <a:cubicBezTo>
                    <a:pt x="66" y="83"/>
                    <a:pt x="66" y="83"/>
                    <a:pt x="66" y="83"/>
                  </a:cubicBezTo>
                  <a:cubicBezTo>
                    <a:pt x="89" y="83"/>
                    <a:pt x="89" y="83"/>
                    <a:pt x="89" y="83"/>
                  </a:cubicBezTo>
                  <a:cubicBezTo>
                    <a:pt x="89" y="97"/>
                    <a:pt x="89" y="97"/>
                    <a:pt x="89" y="97"/>
                  </a:cubicBezTo>
                  <a:cubicBezTo>
                    <a:pt x="125" y="97"/>
                    <a:pt x="125" y="97"/>
                    <a:pt x="125" y="97"/>
                  </a:cubicBezTo>
                  <a:cubicBezTo>
                    <a:pt x="125" y="84"/>
                    <a:pt x="125" y="84"/>
                    <a:pt x="125" y="84"/>
                  </a:cubicBezTo>
                  <a:cubicBezTo>
                    <a:pt x="200" y="84"/>
                    <a:pt x="200" y="84"/>
                    <a:pt x="200" y="84"/>
                  </a:cubicBezTo>
                  <a:cubicBezTo>
                    <a:pt x="200" y="84"/>
                    <a:pt x="200" y="84"/>
                    <a:pt x="200" y="84"/>
                  </a:cubicBezTo>
                  <a:cubicBezTo>
                    <a:pt x="201" y="33"/>
                    <a:pt x="201" y="33"/>
                    <a:pt x="201" y="33"/>
                  </a:cubicBezTo>
                  <a:cubicBezTo>
                    <a:pt x="201" y="33"/>
                    <a:pt x="201" y="33"/>
                    <a:pt x="201" y="33"/>
                  </a:cubicBezTo>
                  <a:cubicBezTo>
                    <a:pt x="195" y="34"/>
                    <a:pt x="195" y="34"/>
                    <a:pt x="195" y="34"/>
                  </a:cubicBezTo>
                  <a:cubicBezTo>
                    <a:pt x="189" y="34"/>
                    <a:pt x="187" y="34"/>
                    <a:pt x="184" y="30"/>
                  </a:cubicBezTo>
                  <a:cubicBezTo>
                    <a:pt x="181" y="27"/>
                    <a:pt x="176" y="27"/>
                    <a:pt x="172" y="25"/>
                  </a:cubicBezTo>
                  <a:cubicBezTo>
                    <a:pt x="167" y="22"/>
                    <a:pt x="159" y="13"/>
                    <a:pt x="152" y="17"/>
                  </a:cubicBezTo>
                  <a:cubicBezTo>
                    <a:pt x="147" y="21"/>
                    <a:pt x="139" y="15"/>
                    <a:pt x="138" y="9"/>
                  </a:cubicBezTo>
                  <a:cubicBezTo>
                    <a:pt x="136" y="7"/>
                    <a:pt x="134" y="5"/>
                    <a:pt x="131" y="3"/>
                  </a:cubicBezTo>
                  <a:cubicBezTo>
                    <a:pt x="129" y="2"/>
                    <a:pt x="125" y="2"/>
                    <a:pt x="125" y="0"/>
                  </a:cubicBezTo>
                  <a:cubicBezTo>
                    <a:pt x="125" y="0"/>
                    <a:pt x="125" y="0"/>
                    <a:pt x="125" y="0"/>
                  </a:cubicBezTo>
                  <a:cubicBezTo>
                    <a:pt x="0" y="0"/>
                    <a:pt x="0" y="0"/>
                    <a:pt x="0" y="0"/>
                  </a:cubicBezTo>
                  <a:cubicBezTo>
                    <a:pt x="0" y="0"/>
                    <a:pt x="0" y="0"/>
                    <a:pt x="0" y="0"/>
                  </a:cubicBezTo>
                  <a:cubicBezTo>
                    <a:pt x="1" y="2"/>
                    <a:pt x="1" y="3"/>
                    <a:pt x="1" y="5"/>
                  </a:cubicBezTo>
                  <a:cubicBezTo>
                    <a:pt x="1" y="8"/>
                    <a:pt x="2" y="10"/>
                    <a:pt x="3" y="13"/>
                  </a:cubicBezTo>
                  <a:cubicBezTo>
                    <a:pt x="3" y="16"/>
                    <a:pt x="4" y="19"/>
                    <a:pt x="4" y="22"/>
                  </a:cubicBezTo>
                  <a:cubicBezTo>
                    <a:pt x="5" y="22"/>
                    <a:pt x="7" y="25"/>
                    <a:pt x="8" y="25"/>
                  </a:cubicBezTo>
                  <a:cubicBezTo>
                    <a:pt x="8" y="27"/>
                    <a:pt x="9" y="28"/>
                    <a:pt x="9" y="30"/>
                  </a:cubicBezTo>
                  <a:cubicBezTo>
                    <a:pt x="10" y="32"/>
                    <a:pt x="10" y="35"/>
                    <a:pt x="11" y="37"/>
                  </a:cubicBezTo>
                  <a:cubicBezTo>
                    <a:pt x="11" y="44"/>
                    <a:pt x="11" y="44"/>
                    <a:pt x="11" y="44"/>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58" name="BARROW"/>
            <p:cNvSpPr>
              <a:spLocks/>
            </p:cNvSpPr>
            <p:nvPr/>
          </p:nvSpPr>
          <p:spPr bwMode="auto">
            <a:xfrm>
              <a:off x="3910013" y="1779588"/>
              <a:ext cx="323850" cy="276225"/>
            </a:xfrm>
            <a:custGeom>
              <a:avLst/>
              <a:gdLst>
                <a:gd name="T0" fmla="*/ 95 w 136"/>
                <a:gd name="T1" fmla="*/ 108 h 116"/>
                <a:gd name="T2" fmla="*/ 136 w 136"/>
                <a:gd name="T3" fmla="*/ 79 h 116"/>
                <a:gd name="T4" fmla="*/ 136 w 136"/>
                <a:gd name="T5" fmla="*/ 79 h 116"/>
                <a:gd name="T6" fmla="*/ 136 w 136"/>
                <a:gd name="T7" fmla="*/ 74 h 116"/>
                <a:gd name="T8" fmla="*/ 132 w 136"/>
                <a:gd name="T9" fmla="*/ 62 h 116"/>
                <a:gd name="T10" fmla="*/ 129 w 136"/>
                <a:gd name="T11" fmla="*/ 53 h 116"/>
                <a:gd name="T12" fmla="*/ 121 w 136"/>
                <a:gd name="T13" fmla="*/ 43 h 116"/>
                <a:gd name="T14" fmla="*/ 109 w 136"/>
                <a:gd name="T15" fmla="*/ 44 h 116"/>
                <a:gd name="T16" fmla="*/ 104 w 136"/>
                <a:gd name="T17" fmla="*/ 42 h 116"/>
                <a:gd name="T18" fmla="*/ 102 w 136"/>
                <a:gd name="T19" fmla="*/ 41 h 116"/>
                <a:gd name="T20" fmla="*/ 80 w 136"/>
                <a:gd name="T21" fmla="*/ 39 h 116"/>
                <a:gd name="T22" fmla="*/ 61 w 136"/>
                <a:gd name="T23" fmla="*/ 37 h 116"/>
                <a:gd name="T24" fmla="*/ 52 w 136"/>
                <a:gd name="T25" fmla="*/ 30 h 116"/>
                <a:gd name="T26" fmla="*/ 36 w 136"/>
                <a:gd name="T27" fmla="*/ 27 h 116"/>
                <a:gd name="T28" fmla="*/ 32 w 136"/>
                <a:gd name="T29" fmla="*/ 21 h 116"/>
                <a:gd name="T30" fmla="*/ 29 w 136"/>
                <a:gd name="T31" fmla="*/ 15 h 116"/>
                <a:gd name="T32" fmla="*/ 20 w 136"/>
                <a:gd name="T33" fmla="*/ 0 h 116"/>
                <a:gd name="T34" fmla="*/ 20 w 136"/>
                <a:gd name="T35" fmla="*/ 0 h 116"/>
                <a:gd name="T36" fmla="*/ 9 w 136"/>
                <a:gd name="T37" fmla="*/ 30 h 116"/>
                <a:gd name="T38" fmla="*/ 0 w 136"/>
                <a:gd name="T39" fmla="*/ 59 h 116"/>
                <a:gd name="T40" fmla="*/ 23 w 136"/>
                <a:gd name="T41" fmla="*/ 87 h 116"/>
                <a:gd name="T42" fmla="*/ 29 w 136"/>
                <a:gd name="T43" fmla="*/ 97 h 116"/>
                <a:gd name="T44" fmla="*/ 29 w 136"/>
                <a:gd name="T45" fmla="*/ 97 h 116"/>
                <a:gd name="T46" fmla="*/ 40 w 136"/>
                <a:gd name="T47" fmla="*/ 109 h 116"/>
                <a:gd name="T48" fmla="*/ 60 w 136"/>
                <a:gd name="T49" fmla="*/ 111 h 116"/>
                <a:gd name="T50" fmla="*/ 79 w 136"/>
                <a:gd name="T51" fmla="*/ 104 h 116"/>
                <a:gd name="T52" fmla="*/ 87 w 136"/>
                <a:gd name="T53" fmla="*/ 109 h 116"/>
                <a:gd name="T54" fmla="*/ 95 w 136"/>
                <a:gd name="T55"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6" h="116">
                  <a:moveTo>
                    <a:pt x="95" y="108"/>
                  </a:moveTo>
                  <a:cubicBezTo>
                    <a:pt x="136" y="79"/>
                    <a:pt x="136" y="79"/>
                    <a:pt x="136" y="79"/>
                  </a:cubicBezTo>
                  <a:cubicBezTo>
                    <a:pt x="136" y="79"/>
                    <a:pt x="136" y="79"/>
                    <a:pt x="136" y="79"/>
                  </a:cubicBezTo>
                  <a:cubicBezTo>
                    <a:pt x="136" y="74"/>
                    <a:pt x="136" y="74"/>
                    <a:pt x="136" y="74"/>
                  </a:cubicBezTo>
                  <a:cubicBezTo>
                    <a:pt x="134" y="70"/>
                    <a:pt x="134" y="66"/>
                    <a:pt x="132" y="62"/>
                  </a:cubicBezTo>
                  <a:cubicBezTo>
                    <a:pt x="131" y="59"/>
                    <a:pt x="130" y="57"/>
                    <a:pt x="129" y="53"/>
                  </a:cubicBezTo>
                  <a:cubicBezTo>
                    <a:pt x="128" y="49"/>
                    <a:pt x="125" y="43"/>
                    <a:pt x="121" y="43"/>
                  </a:cubicBezTo>
                  <a:cubicBezTo>
                    <a:pt x="117" y="43"/>
                    <a:pt x="112" y="45"/>
                    <a:pt x="109" y="44"/>
                  </a:cubicBezTo>
                  <a:cubicBezTo>
                    <a:pt x="107" y="43"/>
                    <a:pt x="105" y="42"/>
                    <a:pt x="104" y="42"/>
                  </a:cubicBezTo>
                  <a:cubicBezTo>
                    <a:pt x="103" y="41"/>
                    <a:pt x="103" y="41"/>
                    <a:pt x="102" y="41"/>
                  </a:cubicBezTo>
                  <a:cubicBezTo>
                    <a:pt x="95" y="38"/>
                    <a:pt x="88" y="39"/>
                    <a:pt x="80" y="39"/>
                  </a:cubicBezTo>
                  <a:cubicBezTo>
                    <a:pt x="75" y="39"/>
                    <a:pt x="65" y="40"/>
                    <a:pt x="61" y="37"/>
                  </a:cubicBezTo>
                  <a:cubicBezTo>
                    <a:pt x="58" y="33"/>
                    <a:pt x="57" y="31"/>
                    <a:pt x="52" y="30"/>
                  </a:cubicBezTo>
                  <a:cubicBezTo>
                    <a:pt x="46" y="30"/>
                    <a:pt x="39" y="31"/>
                    <a:pt x="36" y="27"/>
                  </a:cubicBezTo>
                  <a:cubicBezTo>
                    <a:pt x="34" y="25"/>
                    <a:pt x="34" y="22"/>
                    <a:pt x="32" y="21"/>
                  </a:cubicBezTo>
                  <a:cubicBezTo>
                    <a:pt x="32" y="20"/>
                    <a:pt x="30" y="15"/>
                    <a:pt x="29" y="15"/>
                  </a:cubicBezTo>
                  <a:cubicBezTo>
                    <a:pt x="29" y="12"/>
                    <a:pt x="23" y="3"/>
                    <a:pt x="20" y="0"/>
                  </a:cubicBezTo>
                  <a:cubicBezTo>
                    <a:pt x="20" y="0"/>
                    <a:pt x="20" y="0"/>
                    <a:pt x="20" y="0"/>
                  </a:cubicBezTo>
                  <a:cubicBezTo>
                    <a:pt x="16" y="10"/>
                    <a:pt x="14" y="21"/>
                    <a:pt x="9" y="30"/>
                  </a:cubicBezTo>
                  <a:cubicBezTo>
                    <a:pt x="6" y="36"/>
                    <a:pt x="0" y="52"/>
                    <a:pt x="0" y="59"/>
                  </a:cubicBezTo>
                  <a:cubicBezTo>
                    <a:pt x="23" y="87"/>
                    <a:pt x="23" y="87"/>
                    <a:pt x="23" y="87"/>
                  </a:cubicBezTo>
                  <a:cubicBezTo>
                    <a:pt x="29" y="97"/>
                    <a:pt x="29" y="97"/>
                    <a:pt x="29" y="97"/>
                  </a:cubicBezTo>
                  <a:cubicBezTo>
                    <a:pt x="29" y="97"/>
                    <a:pt x="29" y="97"/>
                    <a:pt x="29" y="97"/>
                  </a:cubicBezTo>
                  <a:cubicBezTo>
                    <a:pt x="32" y="101"/>
                    <a:pt x="36" y="105"/>
                    <a:pt x="40" y="109"/>
                  </a:cubicBezTo>
                  <a:cubicBezTo>
                    <a:pt x="47" y="116"/>
                    <a:pt x="51" y="114"/>
                    <a:pt x="60" y="111"/>
                  </a:cubicBezTo>
                  <a:cubicBezTo>
                    <a:pt x="66" y="109"/>
                    <a:pt x="73" y="104"/>
                    <a:pt x="79" y="104"/>
                  </a:cubicBezTo>
                  <a:cubicBezTo>
                    <a:pt x="80" y="106"/>
                    <a:pt x="86" y="108"/>
                    <a:pt x="87" y="109"/>
                  </a:cubicBezTo>
                  <a:cubicBezTo>
                    <a:pt x="95" y="108"/>
                    <a:pt x="95" y="108"/>
                    <a:pt x="95" y="10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59" name="BROOKS"/>
            <p:cNvSpPr>
              <a:spLocks/>
            </p:cNvSpPr>
            <p:nvPr/>
          </p:nvSpPr>
          <p:spPr bwMode="auto">
            <a:xfrm>
              <a:off x="4030663" y="5360988"/>
              <a:ext cx="393700" cy="523875"/>
            </a:xfrm>
            <a:custGeom>
              <a:avLst/>
              <a:gdLst>
                <a:gd name="T0" fmla="*/ 114 w 165"/>
                <a:gd name="T1" fmla="*/ 23 h 220"/>
                <a:gd name="T2" fmla="*/ 120 w 165"/>
                <a:gd name="T3" fmla="*/ 39 h 220"/>
                <a:gd name="T4" fmla="*/ 126 w 165"/>
                <a:gd name="T5" fmla="*/ 54 h 220"/>
                <a:gd name="T6" fmla="*/ 128 w 165"/>
                <a:gd name="T7" fmla="*/ 62 h 220"/>
                <a:gd name="T8" fmla="*/ 128 w 165"/>
                <a:gd name="T9" fmla="*/ 76 h 220"/>
                <a:gd name="T10" fmla="*/ 131 w 165"/>
                <a:gd name="T11" fmla="*/ 84 h 220"/>
                <a:gd name="T12" fmla="*/ 145 w 165"/>
                <a:gd name="T13" fmla="*/ 94 h 220"/>
                <a:gd name="T14" fmla="*/ 160 w 165"/>
                <a:gd name="T15" fmla="*/ 103 h 220"/>
                <a:gd name="T16" fmla="*/ 160 w 165"/>
                <a:gd name="T17" fmla="*/ 115 h 220"/>
                <a:gd name="T18" fmla="*/ 140 w 165"/>
                <a:gd name="T19" fmla="*/ 121 h 220"/>
                <a:gd name="T20" fmla="*/ 132 w 165"/>
                <a:gd name="T21" fmla="*/ 126 h 220"/>
                <a:gd name="T22" fmla="*/ 123 w 165"/>
                <a:gd name="T23" fmla="*/ 128 h 220"/>
                <a:gd name="T24" fmla="*/ 122 w 165"/>
                <a:gd name="T25" fmla="*/ 136 h 220"/>
                <a:gd name="T26" fmla="*/ 120 w 165"/>
                <a:gd name="T27" fmla="*/ 137 h 220"/>
                <a:gd name="T28" fmla="*/ 119 w 165"/>
                <a:gd name="T29" fmla="*/ 151 h 220"/>
                <a:gd name="T30" fmla="*/ 108 w 165"/>
                <a:gd name="T31" fmla="*/ 158 h 220"/>
                <a:gd name="T32" fmla="*/ 116 w 165"/>
                <a:gd name="T33" fmla="*/ 178 h 220"/>
                <a:gd name="T34" fmla="*/ 142 w 165"/>
                <a:gd name="T35" fmla="*/ 197 h 220"/>
                <a:gd name="T36" fmla="*/ 158 w 165"/>
                <a:gd name="T37" fmla="*/ 220 h 220"/>
                <a:gd name="T38" fmla="*/ 158 w 165"/>
                <a:gd name="T39" fmla="*/ 220 h 220"/>
                <a:gd name="T40" fmla="*/ 0 w 165"/>
                <a:gd name="T41" fmla="*/ 210 h 220"/>
                <a:gd name="T42" fmla="*/ 0 w 165"/>
                <a:gd name="T43" fmla="*/ 210 h 220"/>
                <a:gd name="T44" fmla="*/ 2 w 165"/>
                <a:gd name="T45" fmla="*/ 17 h 220"/>
                <a:gd name="T46" fmla="*/ 2 w 165"/>
                <a:gd name="T47" fmla="*/ 17 h 220"/>
                <a:gd name="T48" fmla="*/ 71 w 165"/>
                <a:gd name="T49" fmla="*/ 19 h 220"/>
                <a:gd name="T50" fmla="*/ 71 w 165"/>
                <a:gd name="T51" fmla="*/ 0 h 220"/>
                <a:gd name="T52" fmla="*/ 71 w 165"/>
                <a:gd name="T53" fmla="*/ 0 h 220"/>
                <a:gd name="T54" fmla="*/ 77 w 165"/>
                <a:gd name="T55" fmla="*/ 5 h 220"/>
                <a:gd name="T56" fmla="*/ 81 w 165"/>
                <a:gd name="T57" fmla="*/ 11 h 220"/>
                <a:gd name="T58" fmla="*/ 87 w 165"/>
                <a:gd name="T59" fmla="*/ 12 h 220"/>
                <a:gd name="T60" fmla="*/ 96 w 165"/>
                <a:gd name="T61" fmla="*/ 13 h 220"/>
                <a:gd name="T62" fmla="*/ 105 w 165"/>
                <a:gd name="T63" fmla="*/ 18 h 220"/>
                <a:gd name="T64" fmla="*/ 114 w 165"/>
                <a:gd name="T65" fmla="*/ 2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220">
                  <a:moveTo>
                    <a:pt x="114" y="23"/>
                  </a:moveTo>
                  <a:cubicBezTo>
                    <a:pt x="115" y="29"/>
                    <a:pt x="118" y="34"/>
                    <a:pt x="120" y="39"/>
                  </a:cubicBezTo>
                  <a:cubicBezTo>
                    <a:pt x="121" y="42"/>
                    <a:pt x="124" y="53"/>
                    <a:pt x="126" y="54"/>
                  </a:cubicBezTo>
                  <a:cubicBezTo>
                    <a:pt x="126" y="57"/>
                    <a:pt x="128" y="59"/>
                    <a:pt x="128" y="62"/>
                  </a:cubicBezTo>
                  <a:cubicBezTo>
                    <a:pt x="128" y="64"/>
                    <a:pt x="128" y="74"/>
                    <a:pt x="128" y="76"/>
                  </a:cubicBezTo>
                  <a:cubicBezTo>
                    <a:pt x="125" y="80"/>
                    <a:pt x="128" y="81"/>
                    <a:pt x="131" y="84"/>
                  </a:cubicBezTo>
                  <a:cubicBezTo>
                    <a:pt x="135" y="91"/>
                    <a:pt x="137" y="94"/>
                    <a:pt x="145" y="94"/>
                  </a:cubicBezTo>
                  <a:cubicBezTo>
                    <a:pt x="154" y="95"/>
                    <a:pt x="156" y="94"/>
                    <a:pt x="160" y="103"/>
                  </a:cubicBezTo>
                  <a:cubicBezTo>
                    <a:pt x="161" y="106"/>
                    <a:pt x="165" y="113"/>
                    <a:pt x="160" y="115"/>
                  </a:cubicBezTo>
                  <a:cubicBezTo>
                    <a:pt x="152" y="116"/>
                    <a:pt x="150" y="121"/>
                    <a:pt x="140" y="121"/>
                  </a:cubicBezTo>
                  <a:cubicBezTo>
                    <a:pt x="135" y="121"/>
                    <a:pt x="136" y="125"/>
                    <a:pt x="132" y="126"/>
                  </a:cubicBezTo>
                  <a:cubicBezTo>
                    <a:pt x="129" y="128"/>
                    <a:pt x="126" y="125"/>
                    <a:pt x="123" y="128"/>
                  </a:cubicBezTo>
                  <a:cubicBezTo>
                    <a:pt x="123" y="132"/>
                    <a:pt x="122" y="133"/>
                    <a:pt x="122" y="136"/>
                  </a:cubicBezTo>
                  <a:cubicBezTo>
                    <a:pt x="121" y="137"/>
                    <a:pt x="121" y="137"/>
                    <a:pt x="120" y="137"/>
                  </a:cubicBezTo>
                  <a:cubicBezTo>
                    <a:pt x="119" y="141"/>
                    <a:pt x="120" y="149"/>
                    <a:pt x="119" y="151"/>
                  </a:cubicBezTo>
                  <a:cubicBezTo>
                    <a:pt x="117" y="154"/>
                    <a:pt x="108" y="156"/>
                    <a:pt x="108" y="158"/>
                  </a:cubicBezTo>
                  <a:cubicBezTo>
                    <a:pt x="108" y="160"/>
                    <a:pt x="114" y="177"/>
                    <a:pt x="116" y="178"/>
                  </a:cubicBezTo>
                  <a:cubicBezTo>
                    <a:pt x="123" y="188"/>
                    <a:pt x="131" y="193"/>
                    <a:pt x="142" y="197"/>
                  </a:cubicBezTo>
                  <a:cubicBezTo>
                    <a:pt x="151" y="199"/>
                    <a:pt x="158" y="211"/>
                    <a:pt x="158" y="220"/>
                  </a:cubicBezTo>
                  <a:cubicBezTo>
                    <a:pt x="158" y="220"/>
                    <a:pt x="158" y="220"/>
                    <a:pt x="158" y="220"/>
                  </a:cubicBezTo>
                  <a:cubicBezTo>
                    <a:pt x="0" y="210"/>
                    <a:pt x="0" y="210"/>
                    <a:pt x="0" y="210"/>
                  </a:cubicBezTo>
                  <a:cubicBezTo>
                    <a:pt x="0" y="210"/>
                    <a:pt x="0" y="210"/>
                    <a:pt x="0" y="210"/>
                  </a:cubicBezTo>
                  <a:cubicBezTo>
                    <a:pt x="2" y="17"/>
                    <a:pt x="2" y="17"/>
                    <a:pt x="2" y="17"/>
                  </a:cubicBezTo>
                  <a:cubicBezTo>
                    <a:pt x="2" y="17"/>
                    <a:pt x="2" y="17"/>
                    <a:pt x="2" y="17"/>
                  </a:cubicBezTo>
                  <a:cubicBezTo>
                    <a:pt x="71" y="19"/>
                    <a:pt x="71" y="19"/>
                    <a:pt x="71" y="19"/>
                  </a:cubicBezTo>
                  <a:cubicBezTo>
                    <a:pt x="71" y="0"/>
                    <a:pt x="71" y="0"/>
                    <a:pt x="71" y="0"/>
                  </a:cubicBezTo>
                  <a:cubicBezTo>
                    <a:pt x="71" y="0"/>
                    <a:pt x="71" y="0"/>
                    <a:pt x="71" y="0"/>
                  </a:cubicBezTo>
                  <a:cubicBezTo>
                    <a:pt x="73" y="1"/>
                    <a:pt x="76" y="3"/>
                    <a:pt x="77" y="5"/>
                  </a:cubicBezTo>
                  <a:cubicBezTo>
                    <a:pt x="77" y="8"/>
                    <a:pt x="80" y="9"/>
                    <a:pt x="81" y="11"/>
                  </a:cubicBezTo>
                  <a:cubicBezTo>
                    <a:pt x="83" y="11"/>
                    <a:pt x="85" y="12"/>
                    <a:pt x="87" y="12"/>
                  </a:cubicBezTo>
                  <a:cubicBezTo>
                    <a:pt x="90" y="12"/>
                    <a:pt x="93" y="12"/>
                    <a:pt x="96" y="13"/>
                  </a:cubicBezTo>
                  <a:cubicBezTo>
                    <a:pt x="100" y="14"/>
                    <a:pt x="101" y="17"/>
                    <a:pt x="105" y="18"/>
                  </a:cubicBezTo>
                  <a:cubicBezTo>
                    <a:pt x="114" y="23"/>
                    <a:pt x="114" y="23"/>
                    <a:pt x="114" y="23"/>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60" name="BANKS"/>
            <p:cNvSpPr>
              <a:spLocks/>
            </p:cNvSpPr>
            <p:nvPr/>
          </p:nvSpPr>
          <p:spPr bwMode="auto">
            <a:xfrm>
              <a:off x="4106863" y="1355725"/>
              <a:ext cx="327025" cy="342900"/>
            </a:xfrm>
            <a:custGeom>
              <a:avLst/>
              <a:gdLst>
                <a:gd name="T0" fmla="*/ 22 w 137"/>
                <a:gd name="T1" fmla="*/ 28 h 144"/>
                <a:gd name="T2" fmla="*/ 23 w 137"/>
                <a:gd name="T3" fmla="*/ 26 h 144"/>
                <a:gd name="T4" fmla="*/ 33 w 137"/>
                <a:gd name="T5" fmla="*/ 18 h 144"/>
                <a:gd name="T6" fmla="*/ 37 w 137"/>
                <a:gd name="T7" fmla="*/ 12 h 144"/>
                <a:gd name="T8" fmla="*/ 41 w 137"/>
                <a:gd name="T9" fmla="*/ 9 h 144"/>
                <a:gd name="T10" fmla="*/ 48 w 137"/>
                <a:gd name="T11" fmla="*/ 2 h 144"/>
                <a:gd name="T12" fmla="*/ 62 w 137"/>
                <a:gd name="T13" fmla="*/ 0 h 144"/>
                <a:gd name="T14" fmla="*/ 68 w 137"/>
                <a:gd name="T15" fmla="*/ 1 h 144"/>
                <a:gd name="T16" fmla="*/ 75 w 137"/>
                <a:gd name="T17" fmla="*/ 3 h 144"/>
                <a:gd name="T18" fmla="*/ 87 w 137"/>
                <a:gd name="T19" fmla="*/ 2 h 144"/>
                <a:gd name="T20" fmla="*/ 87 w 137"/>
                <a:gd name="T21" fmla="*/ 2 h 144"/>
                <a:gd name="T22" fmla="*/ 114 w 137"/>
                <a:gd name="T23" fmla="*/ 14 h 144"/>
                <a:gd name="T24" fmla="*/ 114 w 137"/>
                <a:gd name="T25" fmla="*/ 14 h 144"/>
                <a:gd name="T26" fmla="*/ 113 w 137"/>
                <a:gd name="T27" fmla="*/ 16 h 144"/>
                <a:gd name="T28" fmla="*/ 116 w 137"/>
                <a:gd name="T29" fmla="*/ 70 h 144"/>
                <a:gd name="T30" fmla="*/ 122 w 137"/>
                <a:gd name="T31" fmla="*/ 91 h 144"/>
                <a:gd name="T32" fmla="*/ 129 w 137"/>
                <a:gd name="T33" fmla="*/ 98 h 144"/>
                <a:gd name="T34" fmla="*/ 133 w 137"/>
                <a:gd name="T35" fmla="*/ 105 h 144"/>
                <a:gd name="T36" fmla="*/ 135 w 137"/>
                <a:gd name="T37" fmla="*/ 115 h 144"/>
                <a:gd name="T38" fmla="*/ 137 w 137"/>
                <a:gd name="T39" fmla="*/ 120 h 144"/>
                <a:gd name="T40" fmla="*/ 137 w 137"/>
                <a:gd name="T41" fmla="*/ 120 h 144"/>
                <a:gd name="T42" fmla="*/ 130 w 137"/>
                <a:gd name="T43" fmla="*/ 128 h 144"/>
                <a:gd name="T44" fmla="*/ 128 w 137"/>
                <a:gd name="T45" fmla="*/ 131 h 144"/>
                <a:gd name="T46" fmla="*/ 126 w 137"/>
                <a:gd name="T47" fmla="*/ 134 h 144"/>
                <a:gd name="T48" fmla="*/ 122 w 137"/>
                <a:gd name="T49" fmla="*/ 138 h 144"/>
                <a:gd name="T50" fmla="*/ 119 w 137"/>
                <a:gd name="T51" fmla="*/ 140 h 144"/>
                <a:gd name="T52" fmla="*/ 115 w 137"/>
                <a:gd name="T53" fmla="*/ 142 h 144"/>
                <a:gd name="T54" fmla="*/ 113 w 137"/>
                <a:gd name="T55" fmla="*/ 144 h 144"/>
                <a:gd name="T56" fmla="*/ 111 w 137"/>
                <a:gd name="T57" fmla="*/ 144 h 144"/>
                <a:gd name="T58" fmla="*/ 111 w 137"/>
                <a:gd name="T59" fmla="*/ 144 h 144"/>
                <a:gd name="T60" fmla="*/ 83 w 137"/>
                <a:gd name="T61" fmla="*/ 116 h 144"/>
                <a:gd name="T62" fmla="*/ 77 w 137"/>
                <a:gd name="T63" fmla="*/ 112 h 144"/>
                <a:gd name="T64" fmla="*/ 66 w 137"/>
                <a:gd name="T65" fmla="*/ 113 h 144"/>
                <a:gd name="T66" fmla="*/ 46 w 137"/>
                <a:gd name="T67" fmla="*/ 115 h 144"/>
                <a:gd name="T68" fmla="*/ 41 w 137"/>
                <a:gd name="T69" fmla="*/ 113 h 144"/>
                <a:gd name="T70" fmla="*/ 32 w 137"/>
                <a:gd name="T71" fmla="*/ 104 h 144"/>
                <a:gd name="T72" fmla="*/ 23 w 137"/>
                <a:gd name="T73" fmla="*/ 98 h 144"/>
                <a:gd name="T74" fmla="*/ 23 w 137"/>
                <a:gd name="T75" fmla="*/ 98 h 144"/>
                <a:gd name="T76" fmla="*/ 21 w 137"/>
                <a:gd name="T77" fmla="*/ 97 h 144"/>
                <a:gd name="T78" fmla="*/ 19 w 137"/>
                <a:gd name="T79" fmla="*/ 95 h 144"/>
                <a:gd name="T80" fmla="*/ 19 w 137"/>
                <a:gd name="T81" fmla="*/ 95 h 144"/>
                <a:gd name="T82" fmla="*/ 15 w 137"/>
                <a:gd name="T83" fmla="*/ 89 h 144"/>
                <a:gd name="T84" fmla="*/ 12 w 137"/>
                <a:gd name="T85" fmla="*/ 86 h 144"/>
                <a:gd name="T86" fmla="*/ 10 w 137"/>
                <a:gd name="T87" fmla="*/ 79 h 144"/>
                <a:gd name="T88" fmla="*/ 5 w 137"/>
                <a:gd name="T89" fmla="*/ 74 h 144"/>
                <a:gd name="T90" fmla="*/ 5 w 137"/>
                <a:gd name="T91" fmla="*/ 68 h 144"/>
                <a:gd name="T92" fmla="*/ 2 w 137"/>
                <a:gd name="T93" fmla="*/ 62 h 144"/>
                <a:gd name="T94" fmla="*/ 3 w 137"/>
                <a:gd name="T95" fmla="*/ 51 h 144"/>
                <a:gd name="T96" fmla="*/ 9 w 137"/>
                <a:gd name="T97" fmla="*/ 39 h 144"/>
                <a:gd name="T98" fmla="*/ 22 w 137"/>
                <a:gd name="T99" fmla="*/ 2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 h="144">
                  <a:moveTo>
                    <a:pt x="22" y="28"/>
                  </a:moveTo>
                  <a:cubicBezTo>
                    <a:pt x="22" y="28"/>
                    <a:pt x="23" y="26"/>
                    <a:pt x="23" y="26"/>
                  </a:cubicBezTo>
                  <a:cubicBezTo>
                    <a:pt x="23" y="25"/>
                    <a:pt x="32" y="19"/>
                    <a:pt x="33" y="18"/>
                  </a:cubicBezTo>
                  <a:cubicBezTo>
                    <a:pt x="35" y="16"/>
                    <a:pt x="35" y="14"/>
                    <a:pt x="37" y="12"/>
                  </a:cubicBezTo>
                  <a:cubicBezTo>
                    <a:pt x="38" y="11"/>
                    <a:pt x="40" y="10"/>
                    <a:pt x="41" y="9"/>
                  </a:cubicBezTo>
                  <a:cubicBezTo>
                    <a:pt x="44" y="6"/>
                    <a:pt x="45" y="4"/>
                    <a:pt x="48" y="2"/>
                  </a:cubicBezTo>
                  <a:cubicBezTo>
                    <a:pt x="51" y="1"/>
                    <a:pt x="58" y="1"/>
                    <a:pt x="62" y="0"/>
                  </a:cubicBezTo>
                  <a:cubicBezTo>
                    <a:pt x="65" y="0"/>
                    <a:pt x="66" y="1"/>
                    <a:pt x="68" y="1"/>
                  </a:cubicBezTo>
                  <a:cubicBezTo>
                    <a:pt x="70" y="2"/>
                    <a:pt x="72" y="3"/>
                    <a:pt x="75" y="3"/>
                  </a:cubicBezTo>
                  <a:cubicBezTo>
                    <a:pt x="87" y="2"/>
                    <a:pt x="87" y="2"/>
                    <a:pt x="87" y="2"/>
                  </a:cubicBezTo>
                  <a:cubicBezTo>
                    <a:pt x="87" y="2"/>
                    <a:pt x="87" y="2"/>
                    <a:pt x="87" y="2"/>
                  </a:cubicBezTo>
                  <a:cubicBezTo>
                    <a:pt x="114" y="14"/>
                    <a:pt x="114" y="14"/>
                    <a:pt x="114" y="14"/>
                  </a:cubicBezTo>
                  <a:cubicBezTo>
                    <a:pt x="114" y="14"/>
                    <a:pt x="114" y="14"/>
                    <a:pt x="114" y="14"/>
                  </a:cubicBezTo>
                  <a:cubicBezTo>
                    <a:pt x="114" y="15"/>
                    <a:pt x="113" y="15"/>
                    <a:pt x="113" y="16"/>
                  </a:cubicBezTo>
                  <a:cubicBezTo>
                    <a:pt x="120" y="32"/>
                    <a:pt x="119" y="53"/>
                    <a:pt x="116" y="70"/>
                  </a:cubicBezTo>
                  <a:cubicBezTo>
                    <a:pt x="114" y="78"/>
                    <a:pt x="116" y="85"/>
                    <a:pt x="122" y="91"/>
                  </a:cubicBezTo>
                  <a:cubicBezTo>
                    <a:pt x="124" y="93"/>
                    <a:pt x="128" y="95"/>
                    <a:pt x="129" y="98"/>
                  </a:cubicBezTo>
                  <a:cubicBezTo>
                    <a:pt x="130" y="100"/>
                    <a:pt x="131" y="103"/>
                    <a:pt x="133" y="105"/>
                  </a:cubicBezTo>
                  <a:cubicBezTo>
                    <a:pt x="133" y="108"/>
                    <a:pt x="135" y="112"/>
                    <a:pt x="135" y="115"/>
                  </a:cubicBezTo>
                  <a:cubicBezTo>
                    <a:pt x="137" y="120"/>
                    <a:pt x="137" y="120"/>
                    <a:pt x="137" y="120"/>
                  </a:cubicBezTo>
                  <a:cubicBezTo>
                    <a:pt x="137" y="120"/>
                    <a:pt x="137" y="120"/>
                    <a:pt x="137" y="120"/>
                  </a:cubicBezTo>
                  <a:cubicBezTo>
                    <a:pt x="130" y="128"/>
                    <a:pt x="130" y="128"/>
                    <a:pt x="130" y="128"/>
                  </a:cubicBezTo>
                  <a:cubicBezTo>
                    <a:pt x="130" y="129"/>
                    <a:pt x="129" y="130"/>
                    <a:pt x="128" y="131"/>
                  </a:cubicBezTo>
                  <a:cubicBezTo>
                    <a:pt x="127" y="132"/>
                    <a:pt x="127" y="133"/>
                    <a:pt x="126" y="134"/>
                  </a:cubicBezTo>
                  <a:cubicBezTo>
                    <a:pt x="125" y="135"/>
                    <a:pt x="124" y="137"/>
                    <a:pt x="122" y="138"/>
                  </a:cubicBezTo>
                  <a:cubicBezTo>
                    <a:pt x="121" y="139"/>
                    <a:pt x="120" y="140"/>
                    <a:pt x="119" y="140"/>
                  </a:cubicBezTo>
                  <a:cubicBezTo>
                    <a:pt x="118" y="141"/>
                    <a:pt x="116" y="142"/>
                    <a:pt x="115" y="142"/>
                  </a:cubicBezTo>
                  <a:cubicBezTo>
                    <a:pt x="114" y="143"/>
                    <a:pt x="113" y="144"/>
                    <a:pt x="113" y="144"/>
                  </a:cubicBezTo>
                  <a:cubicBezTo>
                    <a:pt x="112" y="144"/>
                    <a:pt x="112" y="144"/>
                    <a:pt x="111" y="144"/>
                  </a:cubicBezTo>
                  <a:cubicBezTo>
                    <a:pt x="111" y="144"/>
                    <a:pt x="111" y="144"/>
                    <a:pt x="111" y="144"/>
                  </a:cubicBezTo>
                  <a:cubicBezTo>
                    <a:pt x="83" y="116"/>
                    <a:pt x="83" y="116"/>
                    <a:pt x="83" y="116"/>
                  </a:cubicBezTo>
                  <a:cubicBezTo>
                    <a:pt x="81" y="116"/>
                    <a:pt x="80" y="112"/>
                    <a:pt x="77" y="112"/>
                  </a:cubicBezTo>
                  <a:cubicBezTo>
                    <a:pt x="73" y="112"/>
                    <a:pt x="70" y="112"/>
                    <a:pt x="66" y="113"/>
                  </a:cubicBezTo>
                  <a:cubicBezTo>
                    <a:pt x="59" y="116"/>
                    <a:pt x="54" y="116"/>
                    <a:pt x="46" y="115"/>
                  </a:cubicBezTo>
                  <a:cubicBezTo>
                    <a:pt x="45" y="115"/>
                    <a:pt x="42" y="113"/>
                    <a:pt x="41" y="113"/>
                  </a:cubicBezTo>
                  <a:cubicBezTo>
                    <a:pt x="38" y="110"/>
                    <a:pt x="35" y="107"/>
                    <a:pt x="32" y="104"/>
                  </a:cubicBezTo>
                  <a:cubicBezTo>
                    <a:pt x="30" y="102"/>
                    <a:pt x="26" y="98"/>
                    <a:pt x="23" y="98"/>
                  </a:cubicBezTo>
                  <a:cubicBezTo>
                    <a:pt x="23" y="98"/>
                    <a:pt x="23" y="98"/>
                    <a:pt x="23" y="98"/>
                  </a:cubicBezTo>
                  <a:cubicBezTo>
                    <a:pt x="22" y="98"/>
                    <a:pt x="22" y="97"/>
                    <a:pt x="21" y="97"/>
                  </a:cubicBezTo>
                  <a:cubicBezTo>
                    <a:pt x="21" y="96"/>
                    <a:pt x="19" y="96"/>
                    <a:pt x="19" y="95"/>
                  </a:cubicBezTo>
                  <a:cubicBezTo>
                    <a:pt x="19" y="95"/>
                    <a:pt x="19" y="95"/>
                    <a:pt x="19" y="95"/>
                  </a:cubicBezTo>
                  <a:cubicBezTo>
                    <a:pt x="15" y="89"/>
                    <a:pt x="15" y="89"/>
                    <a:pt x="15" y="89"/>
                  </a:cubicBezTo>
                  <a:cubicBezTo>
                    <a:pt x="14" y="88"/>
                    <a:pt x="12" y="87"/>
                    <a:pt x="12" y="86"/>
                  </a:cubicBezTo>
                  <a:cubicBezTo>
                    <a:pt x="9" y="85"/>
                    <a:pt x="10" y="81"/>
                    <a:pt x="10" y="79"/>
                  </a:cubicBezTo>
                  <a:cubicBezTo>
                    <a:pt x="9" y="76"/>
                    <a:pt x="7" y="76"/>
                    <a:pt x="5" y="74"/>
                  </a:cubicBezTo>
                  <a:cubicBezTo>
                    <a:pt x="4" y="73"/>
                    <a:pt x="5" y="69"/>
                    <a:pt x="5" y="68"/>
                  </a:cubicBezTo>
                  <a:cubicBezTo>
                    <a:pt x="4" y="65"/>
                    <a:pt x="3" y="64"/>
                    <a:pt x="2" y="62"/>
                  </a:cubicBezTo>
                  <a:cubicBezTo>
                    <a:pt x="0" y="57"/>
                    <a:pt x="3" y="55"/>
                    <a:pt x="3" y="51"/>
                  </a:cubicBezTo>
                  <a:cubicBezTo>
                    <a:pt x="4" y="47"/>
                    <a:pt x="6" y="42"/>
                    <a:pt x="9" y="39"/>
                  </a:cubicBezTo>
                  <a:cubicBezTo>
                    <a:pt x="12" y="34"/>
                    <a:pt x="19" y="33"/>
                    <a:pt x="22" y="2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61" name="BALDWIN"/>
            <p:cNvSpPr>
              <a:spLocks/>
            </p:cNvSpPr>
            <p:nvPr/>
          </p:nvSpPr>
          <p:spPr bwMode="auto">
            <a:xfrm>
              <a:off x="4343400" y="2871788"/>
              <a:ext cx="377825" cy="319088"/>
            </a:xfrm>
            <a:custGeom>
              <a:avLst/>
              <a:gdLst>
                <a:gd name="T0" fmla="*/ 0 w 159"/>
                <a:gd name="T1" fmla="*/ 6 h 134"/>
                <a:gd name="T2" fmla="*/ 7 w 159"/>
                <a:gd name="T3" fmla="*/ 8 h 134"/>
                <a:gd name="T4" fmla="*/ 16 w 159"/>
                <a:gd name="T5" fmla="*/ 6 h 134"/>
                <a:gd name="T6" fmla="*/ 35 w 159"/>
                <a:gd name="T7" fmla="*/ 10 h 134"/>
                <a:gd name="T8" fmla="*/ 45 w 159"/>
                <a:gd name="T9" fmla="*/ 10 h 134"/>
                <a:gd name="T10" fmla="*/ 56 w 159"/>
                <a:gd name="T11" fmla="*/ 4 h 134"/>
                <a:gd name="T12" fmla="*/ 64 w 159"/>
                <a:gd name="T13" fmla="*/ 0 h 134"/>
                <a:gd name="T14" fmla="*/ 64 w 159"/>
                <a:gd name="T15" fmla="*/ 0 h 134"/>
                <a:gd name="T16" fmla="*/ 136 w 159"/>
                <a:gd name="T17" fmla="*/ 22 h 134"/>
                <a:gd name="T18" fmla="*/ 138 w 159"/>
                <a:gd name="T19" fmla="*/ 26 h 134"/>
                <a:gd name="T20" fmla="*/ 131 w 159"/>
                <a:gd name="T21" fmla="*/ 38 h 134"/>
                <a:gd name="T22" fmla="*/ 130 w 159"/>
                <a:gd name="T23" fmla="*/ 47 h 134"/>
                <a:gd name="T24" fmla="*/ 131 w 159"/>
                <a:gd name="T25" fmla="*/ 60 h 134"/>
                <a:gd name="T26" fmla="*/ 137 w 159"/>
                <a:gd name="T27" fmla="*/ 70 h 134"/>
                <a:gd name="T28" fmla="*/ 147 w 159"/>
                <a:gd name="T29" fmla="*/ 62 h 134"/>
                <a:gd name="T30" fmla="*/ 158 w 159"/>
                <a:gd name="T31" fmla="*/ 57 h 134"/>
                <a:gd name="T32" fmla="*/ 158 w 159"/>
                <a:gd name="T33" fmla="*/ 57 h 134"/>
                <a:gd name="T34" fmla="*/ 158 w 159"/>
                <a:gd name="T35" fmla="*/ 70 h 134"/>
                <a:gd name="T36" fmla="*/ 152 w 159"/>
                <a:gd name="T37" fmla="*/ 78 h 134"/>
                <a:gd name="T38" fmla="*/ 149 w 159"/>
                <a:gd name="T39" fmla="*/ 84 h 134"/>
                <a:gd name="T40" fmla="*/ 152 w 159"/>
                <a:gd name="T41" fmla="*/ 90 h 134"/>
                <a:gd name="T42" fmla="*/ 155 w 159"/>
                <a:gd name="T43" fmla="*/ 99 h 134"/>
                <a:gd name="T44" fmla="*/ 156 w 159"/>
                <a:gd name="T45" fmla="*/ 102 h 134"/>
                <a:gd name="T46" fmla="*/ 155 w 159"/>
                <a:gd name="T47" fmla="*/ 104 h 134"/>
                <a:gd name="T48" fmla="*/ 154 w 159"/>
                <a:gd name="T49" fmla="*/ 105 h 134"/>
                <a:gd name="T50" fmla="*/ 151 w 159"/>
                <a:gd name="T51" fmla="*/ 107 h 134"/>
                <a:gd name="T52" fmla="*/ 150 w 159"/>
                <a:gd name="T53" fmla="*/ 108 h 134"/>
                <a:gd name="T54" fmla="*/ 149 w 159"/>
                <a:gd name="T55" fmla="*/ 109 h 134"/>
                <a:gd name="T56" fmla="*/ 149 w 159"/>
                <a:gd name="T57" fmla="*/ 111 h 134"/>
                <a:gd name="T58" fmla="*/ 146 w 159"/>
                <a:gd name="T59" fmla="*/ 121 h 134"/>
                <a:gd name="T60" fmla="*/ 146 w 159"/>
                <a:gd name="T61" fmla="*/ 121 h 134"/>
                <a:gd name="T62" fmla="*/ 141 w 159"/>
                <a:gd name="T63" fmla="*/ 117 h 134"/>
                <a:gd name="T64" fmla="*/ 131 w 159"/>
                <a:gd name="T65" fmla="*/ 108 h 134"/>
                <a:gd name="T66" fmla="*/ 123 w 159"/>
                <a:gd name="T67" fmla="*/ 93 h 134"/>
                <a:gd name="T68" fmla="*/ 110 w 159"/>
                <a:gd name="T69" fmla="*/ 98 h 134"/>
                <a:gd name="T70" fmla="*/ 104 w 159"/>
                <a:gd name="T71" fmla="*/ 110 h 134"/>
                <a:gd name="T72" fmla="*/ 90 w 159"/>
                <a:gd name="T73" fmla="*/ 104 h 134"/>
                <a:gd name="T74" fmla="*/ 72 w 159"/>
                <a:gd name="T75" fmla="*/ 113 h 134"/>
                <a:gd name="T76" fmla="*/ 63 w 159"/>
                <a:gd name="T77" fmla="*/ 122 h 134"/>
                <a:gd name="T78" fmla="*/ 51 w 159"/>
                <a:gd name="T79" fmla="*/ 123 h 134"/>
                <a:gd name="T80" fmla="*/ 28 w 159"/>
                <a:gd name="T81" fmla="*/ 134 h 134"/>
                <a:gd name="T82" fmla="*/ 28 w 159"/>
                <a:gd name="T83" fmla="*/ 134 h 134"/>
                <a:gd name="T84" fmla="*/ 0 w 159"/>
                <a:gd name="T85" fmla="*/ 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34">
                  <a:moveTo>
                    <a:pt x="0" y="6"/>
                  </a:moveTo>
                  <a:cubicBezTo>
                    <a:pt x="2" y="6"/>
                    <a:pt x="5" y="9"/>
                    <a:pt x="7" y="8"/>
                  </a:cubicBezTo>
                  <a:cubicBezTo>
                    <a:pt x="10" y="7"/>
                    <a:pt x="13" y="6"/>
                    <a:pt x="16" y="6"/>
                  </a:cubicBezTo>
                  <a:cubicBezTo>
                    <a:pt x="22" y="12"/>
                    <a:pt x="29" y="7"/>
                    <a:pt x="35" y="10"/>
                  </a:cubicBezTo>
                  <a:cubicBezTo>
                    <a:pt x="40" y="13"/>
                    <a:pt x="41" y="13"/>
                    <a:pt x="45" y="10"/>
                  </a:cubicBezTo>
                  <a:cubicBezTo>
                    <a:pt x="56" y="4"/>
                    <a:pt x="56" y="4"/>
                    <a:pt x="56" y="4"/>
                  </a:cubicBezTo>
                  <a:cubicBezTo>
                    <a:pt x="64" y="0"/>
                    <a:pt x="64" y="0"/>
                    <a:pt x="64" y="0"/>
                  </a:cubicBezTo>
                  <a:cubicBezTo>
                    <a:pt x="64" y="0"/>
                    <a:pt x="64" y="0"/>
                    <a:pt x="64" y="0"/>
                  </a:cubicBezTo>
                  <a:cubicBezTo>
                    <a:pt x="136" y="22"/>
                    <a:pt x="136" y="22"/>
                    <a:pt x="136" y="22"/>
                  </a:cubicBezTo>
                  <a:cubicBezTo>
                    <a:pt x="137" y="24"/>
                    <a:pt x="138" y="24"/>
                    <a:pt x="138" y="26"/>
                  </a:cubicBezTo>
                  <a:cubicBezTo>
                    <a:pt x="135" y="28"/>
                    <a:pt x="131" y="34"/>
                    <a:pt x="131" y="38"/>
                  </a:cubicBezTo>
                  <a:cubicBezTo>
                    <a:pt x="131" y="41"/>
                    <a:pt x="132" y="43"/>
                    <a:pt x="130" y="47"/>
                  </a:cubicBezTo>
                  <a:cubicBezTo>
                    <a:pt x="127" y="52"/>
                    <a:pt x="128" y="55"/>
                    <a:pt x="131" y="60"/>
                  </a:cubicBezTo>
                  <a:cubicBezTo>
                    <a:pt x="133" y="64"/>
                    <a:pt x="131" y="72"/>
                    <a:pt x="137" y="70"/>
                  </a:cubicBezTo>
                  <a:cubicBezTo>
                    <a:pt x="139" y="68"/>
                    <a:pt x="145" y="62"/>
                    <a:pt x="147" y="62"/>
                  </a:cubicBezTo>
                  <a:cubicBezTo>
                    <a:pt x="158" y="57"/>
                    <a:pt x="158" y="57"/>
                    <a:pt x="158" y="57"/>
                  </a:cubicBezTo>
                  <a:cubicBezTo>
                    <a:pt x="158" y="57"/>
                    <a:pt x="158" y="57"/>
                    <a:pt x="158" y="57"/>
                  </a:cubicBezTo>
                  <a:cubicBezTo>
                    <a:pt x="159" y="62"/>
                    <a:pt x="159" y="66"/>
                    <a:pt x="158" y="70"/>
                  </a:cubicBezTo>
                  <a:cubicBezTo>
                    <a:pt x="157" y="72"/>
                    <a:pt x="154" y="77"/>
                    <a:pt x="152" y="78"/>
                  </a:cubicBezTo>
                  <a:cubicBezTo>
                    <a:pt x="152" y="80"/>
                    <a:pt x="149" y="81"/>
                    <a:pt x="149" y="84"/>
                  </a:cubicBezTo>
                  <a:cubicBezTo>
                    <a:pt x="150" y="87"/>
                    <a:pt x="151" y="88"/>
                    <a:pt x="152" y="90"/>
                  </a:cubicBezTo>
                  <a:cubicBezTo>
                    <a:pt x="155" y="91"/>
                    <a:pt x="156" y="97"/>
                    <a:pt x="155" y="99"/>
                  </a:cubicBezTo>
                  <a:cubicBezTo>
                    <a:pt x="155" y="101"/>
                    <a:pt x="155" y="101"/>
                    <a:pt x="156" y="102"/>
                  </a:cubicBezTo>
                  <a:cubicBezTo>
                    <a:pt x="156" y="103"/>
                    <a:pt x="156" y="104"/>
                    <a:pt x="155" y="104"/>
                  </a:cubicBezTo>
                  <a:cubicBezTo>
                    <a:pt x="155" y="104"/>
                    <a:pt x="154" y="105"/>
                    <a:pt x="154" y="105"/>
                  </a:cubicBezTo>
                  <a:cubicBezTo>
                    <a:pt x="153" y="105"/>
                    <a:pt x="152" y="106"/>
                    <a:pt x="151" y="107"/>
                  </a:cubicBezTo>
                  <a:cubicBezTo>
                    <a:pt x="151" y="108"/>
                    <a:pt x="150" y="108"/>
                    <a:pt x="150" y="108"/>
                  </a:cubicBezTo>
                  <a:cubicBezTo>
                    <a:pt x="150" y="108"/>
                    <a:pt x="149" y="109"/>
                    <a:pt x="149" y="109"/>
                  </a:cubicBezTo>
                  <a:cubicBezTo>
                    <a:pt x="149" y="110"/>
                    <a:pt x="149" y="111"/>
                    <a:pt x="149" y="111"/>
                  </a:cubicBezTo>
                  <a:cubicBezTo>
                    <a:pt x="146" y="121"/>
                    <a:pt x="146" y="121"/>
                    <a:pt x="146" y="121"/>
                  </a:cubicBezTo>
                  <a:cubicBezTo>
                    <a:pt x="146" y="121"/>
                    <a:pt x="146" y="121"/>
                    <a:pt x="146" y="121"/>
                  </a:cubicBezTo>
                  <a:cubicBezTo>
                    <a:pt x="141" y="117"/>
                    <a:pt x="141" y="117"/>
                    <a:pt x="141" y="117"/>
                  </a:cubicBezTo>
                  <a:cubicBezTo>
                    <a:pt x="137" y="114"/>
                    <a:pt x="134" y="112"/>
                    <a:pt x="131" y="108"/>
                  </a:cubicBezTo>
                  <a:cubicBezTo>
                    <a:pt x="129" y="104"/>
                    <a:pt x="126" y="95"/>
                    <a:pt x="123" y="93"/>
                  </a:cubicBezTo>
                  <a:cubicBezTo>
                    <a:pt x="123" y="88"/>
                    <a:pt x="112" y="97"/>
                    <a:pt x="110" y="98"/>
                  </a:cubicBezTo>
                  <a:cubicBezTo>
                    <a:pt x="104" y="102"/>
                    <a:pt x="106" y="104"/>
                    <a:pt x="104" y="110"/>
                  </a:cubicBezTo>
                  <a:cubicBezTo>
                    <a:pt x="99" y="112"/>
                    <a:pt x="97" y="102"/>
                    <a:pt x="90" y="104"/>
                  </a:cubicBezTo>
                  <a:cubicBezTo>
                    <a:pt x="85" y="105"/>
                    <a:pt x="76" y="110"/>
                    <a:pt x="72" y="113"/>
                  </a:cubicBezTo>
                  <a:cubicBezTo>
                    <a:pt x="68" y="115"/>
                    <a:pt x="67" y="120"/>
                    <a:pt x="63" y="122"/>
                  </a:cubicBezTo>
                  <a:cubicBezTo>
                    <a:pt x="59" y="124"/>
                    <a:pt x="56" y="121"/>
                    <a:pt x="51" y="123"/>
                  </a:cubicBezTo>
                  <a:cubicBezTo>
                    <a:pt x="44" y="127"/>
                    <a:pt x="36" y="132"/>
                    <a:pt x="28" y="134"/>
                  </a:cubicBezTo>
                  <a:cubicBezTo>
                    <a:pt x="28" y="134"/>
                    <a:pt x="28" y="134"/>
                    <a:pt x="28" y="134"/>
                  </a:cubicBezTo>
                  <a:cubicBezTo>
                    <a:pt x="0" y="6"/>
                    <a:pt x="0" y="6"/>
                    <a:pt x="0" y="6"/>
                  </a:cubicBezTo>
                  <a:close/>
                </a:path>
              </a:pathLst>
            </a:custGeom>
            <a:gradFill flip="none" rotWithShape="1">
              <a:gsLst>
                <a:gs pos="0">
                  <a:sysClr val="window" lastClr="FFFFFF">
                    <a:lumMod val="85000"/>
                  </a:sysClr>
                </a:gs>
                <a:gs pos="100000">
                  <a:sysClr val="window" lastClr="FFFFFF">
                    <a:lumMod val="65000"/>
                  </a:sys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62" name="BAKER"/>
            <p:cNvSpPr>
              <a:spLocks/>
            </p:cNvSpPr>
            <p:nvPr/>
          </p:nvSpPr>
          <p:spPr bwMode="auto">
            <a:xfrm>
              <a:off x="3148013" y="4918075"/>
              <a:ext cx="492125" cy="438150"/>
            </a:xfrm>
            <a:custGeom>
              <a:avLst/>
              <a:gdLst>
                <a:gd name="T0" fmla="*/ 87 w 207"/>
                <a:gd name="T1" fmla="*/ 8 h 184"/>
                <a:gd name="T2" fmla="*/ 206 w 207"/>
                <a:gd name="T3" fmla="*/ 6 h 184"/>
                <a:gd name="T4" fmla="*/ 206 w 207"/>
                <a:gd name="T5" fmla="*/ 6 h 184"/>
                <a:gd name="T6" fmla="*/ 199 w 207"/>
                <a:gd name="T7" fmla="*/ 18 h 184"/>
                <a:gd name="T8" fmla="*/ 193 w 207"/>
                <a:gd name="T9" fmla="*/ 24 h 184"/>
                <a:gd name="T10" fmla="*/ 185 w 207"/>
                <a:gd name="T11" fmla="*/ 31 h 184"/>
                <a:gd name="T12" fmla="*/ 183 w 207"/>
                <a:gd name="T13" fmla="*/ 48 h 184"/>
                <a:gd name="T14" fmla="*/ 172 w 207"/>
                <a:gd name="T15" fmla="*/ 48 h 184"/>
                <a:gd name="T16" fmla="*/ 155 w 207"/>
                <a:gd name="T17" fmla="*/ 57 h 184"/>
                <a:gd name="T18" fmla="*/ 149 w 207"/>
                <a:gd name="T19" fmla="*/ 61 h 184"/>
                <a:gd name="T20" fmla="*/ 143 w 207"/>
                <a:gd name="T21" fmla="*/ 62 h 184"/>
                <a:gd name="T22" fmla="*/ 135 w 207"/>
                <a:gd name="T23" fmla="*/ 65 h 184"/>
                <a:gd name="T24" fmla="*/ 123 w 207"/>
                <a:gd name="T25" fmla="*/ 88 h 184"/>
                <a:gd name="T26" fmla="*/ 114 w 207"/>
                <a:gd name="T27" fmla="*/ 102 h 184"/>
                <a:gd name="T28" fmla="*/ 100 w 207"/>
                <a:gd name="T29" fmla="*/ 112 h 184"/>
                <a:gd name="T30" fmla="*/ 97 w 207"/>
                <a:gd name="T31" fmla="*/ 127 h 184"/>
                <a:gd name="T32" fmla="*/ 90 w 207"/>
                <a:gd name="T33" fmla="*/ 128 h 184"/>
                <a:gd name="T34" fmla="*/ 82 w 207"/>
                <a:gd name="T35" fmla="*/ 132 h 184"/>
                <a:gd name="T36" fmla="*/ 72 w 207"/>
                <a:gd name="T37" fmla="*/ 138 h 184"/>
                <a:gd name="T38" fmla="*/ 64 w 207"/>
                <a:gd name="T39" fmla="*/ 154 h 184"/>
                <a:gd name="T40" fmla="*/ 58 w 207"/>
                <a:gd name="T41" fmla="*/ 159 h 184"/>
                <a:gd name="T42" fmla="*/ 57 w 207"/>
                <a:gd name="T43" fmla="*/ 168 h 184"/>
                <a:gd name="T44" fmla="*/ 57 w 207"/>
                <a:gd name="T45" fmla="*/ 184 h 184"/>
                <a:gd name="T46" fmla="*/ 57 w 207"/>
                <a:gd name="T47" fmla="*/ 184 h 184"/>
                <a:gd name="T48" fmla="*/ 41 w 207"/>
                <a:gd name="T49" fmla="*/ 184 h 184"/>
                <a:gd name="T50" fmla="*/ 41 w 207"/>
                <a:gd name="T51" fmla="*/ 184 h 184"/>
                <a:gd name="T52" fmla="*/ 41 w 207"/>
                <a:gd name="T53" fmla="*/ 95 h 184"/>
                <a:gd name="T54" fmla="*/ 0 w 207"/>
                <a:gd name="T55" fmla="*/ 95 h 184"/>
                <a:gd name="T56" fmla="*/ 0 w 207"/>
                <a:gd name="T57" fmla="*/ 95 h 184"/>
                <a:gd name="T58" fmla="*/ 0 w 207"/>
                <a:gd name="T59" fmla="*/ 58 h 184"/>
                <a:gd name="T60" fmla="*/ 6 w 207"/>
                <a:gd name="T61" fmla="*/ 58 h 184"/>
                <a:gd name="T62" fmla="*/ 6 w 207"/>
                <a:gd name="T63" fmla="*/ 53 h 184"/>
                <a:gd name="T64" fmla="*/ 2 w 207"/>
                <a:gd name="T65" fmla="*/ 53 h 184"/>
                <a:gd name="T66" fmla="*/ 2 w 207"/>
                <a:gd name="T67" fmla="*/ 7 h 184"/>
                <a:gd name="T68" fmla="*/ 2 w 207"/>
                <a:gd name="T69" fmla="*/ 7 h 184"/>
                <a:gd name="T70" fmla="*/ 38 w 207"/>
                <a:gd name="T71" fmla="*/ 7 h 184"/>
                <a:gd name="T72" fmla="*/ 43 w 207"/>
                <a:gd name="T73" fmla="*/ 2 h 184"/>
                <a:gd name="T74" fmla="*/ 46 w 207"/>
                <a:gd name="T75" fmla="*/ 2 h 184"/>
                <a:gd name="T76" fmla="*/ 51 w 207"/>
                <a:gd name="T77" fmla="*/ 2 h 184"/>
                <a:gd name="T78" fmla="*/ 62 w 207"/>
                <a:gd name="T79" fmla="*/ 14 h 184"/>
                <a:gd name="T80" fmla="*/ 66 w 207"/>
                <a:gd name="T81" fmla="*/ 4 h 184"/>
                <a:gd name="T82" fmla="*/ 77 w 207"/>
                <a:gd name="T83" fmla="*/ 1 h 184"/>
                <a:gd name="T84" fmla="*/ 81 w 207"/>
                <a:gd name="T85" fmla="*/ 8 h 184"/>
                <a:gd name="T86" fmla="*/ 87 w 207"/>
                <a:gd name="T87" fmla="*/ 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7" h="184">
                  <a:moveTo>
                    <a:pt x="87" y="8"/>
                  </a:moveTo>
                  <a:cubicBezTo>
                    <a:pt x="206" y="6"/>
                    <a:pt x="206" y="6"/>
                    <a:pt x="206" y="6"/>
                  </a:cubicBezTo>
                  <a:cubicBezTo>
                    <a:pt x="206" y="6"/>
                    <a:pt x="206" y="6"/>
                    <a:pt x="206" y="6"/>
                  </a:cubicBezTo>
                  <a:cubicBezTo>
                    <a:pt x="207" y="11"/>
                    <a:pt x="203" y="16"/>
                    <a:pt x="199" y="18"/>
                  </a:cubicBezTo>
                  <a:cubicBezTo>
                    <a:pt x="196" y="21"/>
                    <a:pt x="194" y="19"/>
                    <a:pt x="193" y="24"/>
                  </a:cubicBezTo>
                  <a:cubicBezTo>
                    <a:pt x="192" y="32"/>
                    <a:pt x="185" y="26"/>
                    <a:pt x="185" y="31"/>
                  </a:cubicBezTo>
                  <a:cubicBezTo>
                    <a:pt x="185" y="36"/>
                    <a:pt x="184" y="43"/>
                    <a:pt x="183" y="48"/>
                  </a:cubicBezTo>
                  <a:cubicBezTo>
                    <a:pt x="181" y="48"/>
                    <a:pt x="172" y="46"/>
                    <a:pt x="172" y="48"/>
                  </a:cubicBezTo>
                  <a:cubicBezTo>
                    <a:pt x="170" y="60"/>
                    <a:pt x="161" y="52"/>
                    <a:pt x="155" y="57"/>
                  </a:cubicBezTo>
                  <a:cubicBezTo>
                    <a:pt x="152" y="58"/>
                    <a:pt x="154" y="61"/>
                    <a:pt x="149" y="61"/>
                  </a:cubicBezTo>
                  <a:cubicBezTo>
                    <a:pt x="147" y="61"/>
                    <a:pt x="145" y="61"/>
                    <a:pt x="143" y="62"/>
                  </a:cubicBezTo>
                  <a:cubicBezTo>
                    <a:pt x="140" y="62"/>
                    <a:pt x="138" y="65"/>
                    <a:pt x="135" y="65"/>
                  </a:cubicBezTo>
                  <a:cubicBezTo>
                    <a:pt x="124" y="73"/>
                    <a:pt x="129" y="78"/>
                    <a:pt x="123" y="88"/>
                  </a:cubicBezTo>
                  <a:cubicBezTo>
                    <a:pt x="117" y="89"/>
                    <a:pt x="116" y="97"/>
                    <a:pt x="114" y="102"/>
                  </a:cubicBezTo>
                  <a:cubicBezTo>
                    <a:pt x="113" y="105"/>
                    <a:pt x="103" y="110"/>
                    <a:pt x="100" y="112"/>
                  </a:cubicBezTo>
                  <a:cubicBezTo>
                    <a:pt x="99" y="115"/>
                    <a:pt x="99" y="125"/>
                    <a:pt x="97" y="127"/>
                  </a:cubicBezTo>
                  <a:cubicBezTo>
                    <a:pt x="95" y="128"/>
                    <a:pt x="92" y="127"/>
                    <a:pt x="90" y="128"/>
                  </a:cubicBezTo>
                  <a:cubicBezTo>
                    <a:pt x="88" y="129"/>
                    <a:pt x="85" y="132"/>
                    <a:pt x="82" y="132"/>
                  </a:cubicBezTo>
                  <a:cubicBezTo>
                    <a:pt x="80" y="135"/>
                    <a:pt x="76" y="137"/>
                    <a:pt x="72" y="138"/>
                  </a:cubicBezTo>
                  <a:cubicBezTo>
                    <a:pt x="66" y="141"/>
                    <a:pt x="67" y="150"/>
                    <a:pt x="64" y="154"/>
                  </a:cubicBezTo>
                  <a:cubicBezTo>
                    <a:pt x="63" y="156"/>
                    <a:pt x="60" y="157"/>
                    <a:pt x="58" y="159"/>
                  </a:cubicBezTo>
                  <a:cubicBezTo>
                    <a:pt x="57" y="162"/>
                    <a:pt x="58" y="165"/>
                    <a:pt x="57" y="168"/>
                  </a:cubicBezTo>
                  <a:cubicBezTo>
                    <a:pt x="57" y="184"/>
                    <a:pt x="57" y="184"/>
                    <a:pt x="57" y="184"/>
                  </a:cubicBezTo>
                  <a:cubicBezTo>
                    <a:pt x="57" y="184"/>
                    <a:pt x="57" y="184"/>
                    <a:pt x="57" y="184"/>
                  </a:cubicBezTo>
                  <a:cubicBezTo>
                    <a:pt x="41" y="184"/>
                    <a:pt x="41" y="184"/>
                    <a:pt x="41" y="184"/>
                  </a:cubicBezTo>
                  <a:cubicBezTo>
                    <a:pt x="41" y="184"/>
                    <a:pt x="41" y="184"/>
                    <a:pt x="41" y="184"/>
                  </a:cubicBezTo>
                  <a:cubicBezTo>
                    <a:pt x="41" y="95"/>
                    <a:pt x="41" y="95"/>
                    <a:pt x="41" y="95"/>
                  </a:cubicBezTo>
                  <a:cubicBezTo>
                    <a:pt x="0" y="95"/>
                    <a:pt x="0" y="95"/>
                    <a:pt x="0" y="95"/>
                  </a:cubicBezTo>
                  <a:cubicBezTo>
                    <a:pt x="0" y="95"/>
                    <a:pt x="0" y="95"/>
                    <a:pt x="0" y="95"/>
                  </a:cubicBezTo>
                  <a:cubicBezTo>
                    <a:pt x="0" y="58"/>
                    <a:pt x="0" y="58"/>
                    <a:pt x="0" y="58"/>
                  </a:cubicBezTo>
                  <a:cubicBezTo>
                    <a:pt x="6" y="58"/>
                    <a:pt x="6" y="58"/>
                    <a:pt x="6" y="58"/>
                  </a:cubicBezTo>
                  <a:cubicBezTo>
                    <a:pt x="6" y="53"/>
                    <a:pt x="6" y="53"/>
                    <a:pt x="6" y="53"/>
                  </a:cubicBezTo>
                  <a:cubicBezTo>
                    <a:pt x="2" y="53"/>
                    <a:pt x="2" y="53"/>
                    <a:pt x="2" y="53"/>
                  </a:cubicBezTo>
                  <a:cubicBezTo>
                    <a:pt x="2" y="7"/>
                    <a:pt x="2" y="7"/>
                    <a:pt x="2" y="7"/>
                  </a:cubicBezTo>
                  <a:cubicBezTo>
                    <a:pt x="2" y="7"/>
                    <a:pt x="2" y="7"/>
                    <a:pt x="2" y="7"/>
                  </a:cubicBezTo>
                  <a:cubicBezTo>
                    <a:pt x="38" y="7"/>
                    <a:pt x="38" y="7"/>
                    <a:pt x="38" y="7"/>
                  </a:cubicBezTo>
                  <a:cubicBezTo>
                    <a:pt x="40" y="6"/>
                    <a:pt x="41" y="3"/>
                    <a:pt x="43" y="2"/>
                  </a:cubicBezTo>
                  <a:cubicBezTo>
                    <a:pt x="44" y="2"/>
                    <a:pt x="45" y="2"/>
                    <a:pt x="46" y="2"/>
                  </a:cubicBezTo>
                  <a:cubicBezTo>
                    <a:pt x="47" y="2"/>
                    <a:pt x="50" y="1"/>
                    <a:pt x="51" y="2"/>
                  </a:cubicBezTo>
                  <a:cubicBezTo>
                    <a:pt x="54" y="5"/>
                    <a:pt x="57" y="14"/>
                    <a:pt x="62" y="14"/>
                  </a:cubicBezTo>
                  <a:cubicBezTo>
                    <a:pt x="64" y="11"/>
                    <a:pt x="64" y="7"/>
                    <a:pt x="66" y="4"/>
                  </a:cubicBezTo>
                  <a:cubicBezTo>
                    <a:pt x="67" y="2"/>
                    <a:pt x="75" y="0"/>
                    <a:pt x="77" y="1"/>
                  </a:cubicBezTo>
                  <a:cubicBezTo>
                    <a:pt x="80" y="1"/>
                    <a:pt x="76" y="8"/>
                    <a:pt x="81" y="8"/>
                  </a:cubicBezTo>
                  <a:cubicBezTo>
                    <a:pt x="87" y="8"/>
                    <a:pt x="87" y="8"/>
                    <a:pt x="87" y="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63" name="ATKINSON"/>
            <p:cNvSpPr>
              <a:spLocks/>
            </p:cNvSpPr>
            <p:nvPr/>
          </p:nvSpPr>
          <p:spPr bwMode="auto">
            <a:xfrm>
              <a:off x="4621213" y="4953000"/>
              <a:ext cx="509588" cy="280988"/>
            </a:xfrm>
            <a:custGeom>
              <a:avLst/>
              <a:gdLst>
                <a:gd name="T0" fmla="*/ 2 w 214"/>
                <a:gd name="T1" fmla="*/ 0 h 118"/>
                <a:gd name="T2" fmla="*/ 77 w 214"/>
                <a:gd name="T3" fmla="*/ 0 h 118"/>
                <a:gd name="T4" fmla="*/ 77 w 214"/>
                <a:gd name="T5" fmla="*/ 10 h 118"/>
                <a:gd name="T6" fmla="*/ 126 w 214"/>
                <a:gd name="T7" fmla="*/ 10 h 118"/>
                <a:gd name="T8" fmla="*/ 136 w 214"/>
                <a:gd name="T9" fmla="*/ 28 h 118"/>
                <a:gd name="T10" fmla="*/ 213 w 214"/>
                <a:gd name="T11" fmla="*/ 28 h 118"/>
                <a:gd name="T12" fmla="*/ 214 w 214"/>
                <a:gd name="T13" fmla="*/ 28 h 118"/>
                <a:gd name="T14" fmla="*/ 214 w 214"/>
                <a:gd name="T15" fmla="*/ 73 h 118"/>
                <a:gd name="T16" fmla="*/ 203 w 214"/>
                <a:gd name="T17" fmla="*/ 67 h 118"/>
                <a:gd name="T18" fmla="*/ 191 w 214"/>
                <a:gd name="T19" fmla="*/ 67 h 118"/>
                <a:gd name="T20" fmla="*/ 183 w 214"/>
                <a:gd name="T21" fmla="*/ 86 h 118"/>
                <a:gd name="T22" fmla="*/ 188 w 214"/>
                <a:gd name="T23" fmla="*/ 96 h 118"/>
                <a:gd name="T24" fmla="*/ 193 w 214"/>
                <a:gd name="T25" fmla="*/ 108 h 118"/>
                <a:gd name="T26" fmla="*/ 196 w 214"/>
                <a:gd name="T27" fmla="*/ 118 h 118"/>
                <a:gd name="T28" fmla="*/ 196 w 214"/>
                <a:gd name="T29" fmla="*/ 118 h 118"/>
                <a:gd name="T30" fmla="*/ 72 w 214"/>
                <a:gd name="T31" fmla="*/ 118 h 118"/>
                <a:gd name="T32" fmla="*/ 72 w 214"/>
                <a:gd name="T33" fmla="*/ 118 h 118"/>
                <a:gd name="T34" fmla="*/ 40 w 214"/>
                <a:gd name="T35" fmla="*/ 118 h 118"/>
                <a:gd name="T36" fmla="*/ 40 w 214"/>
                <a:gd name="T37" fmla="*/ 118 h 118"/>
                <a:gd name="T38" fmla="*/ 40 w 214"/>
                <a:gd name="T39" fmla="*/ 110 h 118"/>
                <a:gd name="T40" fmla="*/ 41 w 214"/>
                <a:gd name="T41" fmla="*/ 98 h 118"/>
                <a:gd name="T42" fmla="*/ 41 w 214"/>
                <a:gd name="T43" fmla="*/ 95 h 118"/>
                <a:gd name="T44" fmla="*/ 41 w 214"/>
                <a:gd name="T45" fmla="*/ 95 h 118"/>
                <a:gd name="T46" fmla="*/ 40 w 214"/>
                <a:gd name="T47" fmla="*/ 89 h 118"/>
                <a:gd name="T48" fmla="*/ 43 w 214"/>
                <a:gd name="T49" fmla="*/ 83 h 118"/>
                <a:gd name="T50" fmla="*/ 41 w 214"/>
                <a:gd name="T51" fmla="*/ 64 h 118"/>
                <a:gd name="T52" fmla="*/ 40 w 214"/>
                <a:gd name="T53" fmla="*/ 64 h 118"/>
                <a:gd name="T54" fmla="*/ 35 w 214"/>
                <a:gd name="T55" fmla="*/ 46 h 118"/>
                <a:gd name="T56" fmla="*/ 19 w 214"/>
                <a:gd name="T57" fmla="*/ 31 h 118"/>
                <a:gd name="T58" fmla="*/ 11 w 214"/>
                <a:gd name="T59" fmla="*/ 16 h 118"/>
                <a:gd name="T60" fmla="*/ 2 w 214"/>
                <a:gd name="T6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4" h="118">
                  <a:moveTo>
                    <a:pt x="2" y="0"/>
                  </a:moveTo>
                  <a:cubicBezTo>
                    <a:pt x="77" y="0"/>
                    <a:pt x="77" y="0"/>
                    <a:pt x="77" y="0"/>
                  </a:cubicBezTo>
                  <a:cubicBezTo>
                    <a:pt x="77" y="10"/>
                    <a:pt x="77" y="10"/>
                    <a:pt x="77" y="10"/>
                  </a:cubicBezTo>
                  <a:cubicBezTo>
                    <a:pt x="126" y="10"/>
                    <a:pt x="126" y="10"/>
                    <a:pt x="126" y="10"/>
                  </a:cubicBezTo>
                  <a:cubicBezTo>
                    <a:pt x="136" y="28"/>
                    <a:pt x="136" y="28"/>
                    <a:pt x="136" y="28"/>
                  </a:cubicBezTo>
                  <a:cubicBezTo>
                    <a:pt x="213" y="28"/>
                    <a:pt x="213" y="28"/>
                    <a:pt x="213" y="28"/>
                  </a:cubicBezTo>
                  <a:cubicBezTo>
                    <a:pt x="214" y="28"/>
                    <a:pt x="214" y="28"/>
                    <a:pt x="214" y="28"/>
                  </a:cubicBezTo>
                  <a:cubicBezTo>
                    <a:pt x="214" y="73"/>
                    <a:pt x="214" y="73"/>
                    <a:pt x="214" y="73"/>
                  </a:cubicBezTo>
                  <a:cubicBezTo>
                    <a:pt x="211" y="72"/>
                    <a:pt x="203" y="70"/>
                    <a:pt x="203" y="67"/>
                  </a:cubicBezTo>
                  <a:cubicBezTo>
                    <a:pt x="198" y="66"/>
                    <a:pt x="196" y="66"/>
                    <a:pt x="191" y="67"/>
                  </a:cubicBezTo>
                  <a:cubicBezTo>
                    <a:pt x="182" y="69"/>
                    <a:pt x="183" y="79"/>
                    <a:pt x="183" y="86"/>
                  </a:cubicBezTo>
                  <a:cubicBezTo>
                    <a:pt x="183" y="90"/>
                    <a:pt x="186" y="93"/>
                    <a:pt x="188" y="96"/>
                  </a:cubicBezTo>
                  <a:cubicBezTo>
                    <a:pt x="191" y="100"/>
                    <a:pt x="191" y="103"/>
                    <a:pt x="193" y="108"/>
                  </a:cubicBezTo>
                  <a:cubicBezTo>
                    <a:pt x="196" y="118"/>
                    <a:pt x="196" y="118"/>
                    <a:pt x="196" y="118"/>
                  </a:cubicBezTo>
                  <a:cubicBezTo>
                    <a:pt x="196" y="118"/>
                    <a:pt x="196" y="118"/>
                    <a:pt x="196" y="118"/>
                  </a:cubicBezTo>
                  <a:cubicBezTo>
                    <a:pt x="72" y="118"/>
                    <a:pt x="72" y="118"/>
                    <a:pt x="72" y="118"/>
                  </a:cubicBezTo>
                  <a:cubicBezTo>
                    <a:pt x="72" y="118"/>
                    <a:pt x="72" y="118"/>
                    <a:pt x="72" y="118"/>
                  </a:cubicBezTo>
                  <a:cubicBezTo>
                    <a:pt x="40" y="118"/>
                    <a:pt x="40" y="118"/>
                    <a:pt x="40" y="118"/>
                  </a:cubicBezTo>
                  <a:cubicBezTo>
                    <a:pt x="40" y="118"/>
                    <a:pt x="40" y="118"/>
                    <a:pt x="40" y="118"/>
                  </a:cubicBezTo>
                  <a:cubicBezTo>
                    <a:pt x="40" y="110"/>
                    <a:pt x="40" y="110"/>
                    <a:pt x="40" y="110"/>
                  </a:cubicBezTo>
                  <a:cubicBezTo>
                    <a:pt x="40" y="106"/>
                    <a:pt x="39" y="102"/>
                    <a:pt x="41" y="98"/>
                  </a:cubicBezTo>
                  <a:cubicBezTo>
                    <a:pt x="42" y="97"/>
                    <a:pt x="41" y="96"/>
                    <a:pt x="41" y="95"/>
                  </a:cubicBezTo>
                  <a:cubicBezTo>
                    <a:pt x="41" y="95"/>
                    <a:pt x="41" y="95"/>
                    <a:pt x="41" y="95"/>
                  </a:cubicBezTo>
                  <a:cubicBezTo>
                    <a:pt x="39" y="94"/>
                    <a:pt x="40" y="91"/>
                    <a:pt x="40" y="89"/>
                  </a:cubicBezTo>
                  <a:cubicBezTo>
                    <a:pt x="41" y="87"/>
                    <a:pt x="42" y="86"/>
                    <a:pt x="43" y="83"/>
                  </a:cubicBezTo>
                  <a:cubicBezTo>
                    <a:pt x="45" y="79"/>
                    <a:pt x="50" y="64"/>
                    <a:pt x="41" y="64"/>
                  </a:cubicBezTo>
                  <a:cubicBezTo>
                    <a:pt x="41" y="64"/>
                    <a:pt x="41" y="64"/>
                    <a:pt x="40" y="64"/>
                  </a:cubicBezTo>
                  <a:cubicBezTo>
                    <a:pt x="39" y="58"/>
                    <a:pt x="36" y="53"/>
                    <a:pt x="35" y="46"/>
                  </a:cubicBezTo>
                  <a:cubicBezTo>
                    <a:pt x="33" y="36"/>
                    <a:pt x="24" y="38"/>
                    <a:pt x="19" y="31"/>
                  </a:cubicBezTo>
                  <a:cubicBezTo>
                    <a:pt x="16" y="27"/>
                    <a:pt x="12" y="21"/>
                    <a:pt x="11" y="16"/>
                  </a:cubicBezTo>
                  <a:cubicBezTo>
                    <a:pt x="3" y="11"/>
                    <a:pt x="0" y="10"/>
                    <a:pt x="2" y="0"/>
                  </a:cubicBez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sp>
          <p:nvSpPr>
            <p:cNvPr id="164" name="APPLING"/>
            <p:cNvSpPr>
              <a:spLocks/>
            </p:cNvSpPr>
            <p:nvPr/>
          </p:nvSpPr>
          <p:spPr bwMode="auto">
            <a:xfrm>
              <a:off x="5207000" y="4318000"/>
              <a:ext cx="490538" cy="582613"/>
            </a:xfrm>
            <a:custGeom>
              <a:avLst/>
              <a:gdLst>
                <a:gd name="T0" fmla="*/ 50 w 206"/>
                <a:gd name="T1" fmla="*/ 0 h 245"/>
                <a:gd name="T2" fmla="*/ 67 w 206"/>
                <a:gd name="T3" fmla="*/ 6 h 245"/>
                <a:gd name="T4" fmla="*/ 92 w 206"/>
                <a:gd name="T5" fmla="*/ 16 h 245"/>
                <a:gd name="T6" fmla="*/ 103 w 206"/>
                <a:gd name="T7" fmla="*/ 11 h 245"/>
                <a:gd name="T8" fmla="*/ 115 w 206"/>
                <a:gd name="T9" fmla="*/ 14 h 245"/>
                <a:gd name="T10" fmla="*/ 123 w 206"/>
                <a:gd name="T11" fmla="*/ 19 h 245"/>
                <a:gd name="T12" fmla="*/ 134 w 206"/>
                <a:gd name="T13" fmla="*/ 25 h 245"/>
                <a:gd name="T14" fmla="*/ 134 w 206"/>
                <a:gd name="T15" fmla="*/ 25 h 245"/>
                <a:gd name="T16" fmla="*/ 142 w 206"/>
                <a:gd name="T17" fmla="*/ 28 h 245"/>
                <a:gd name="T18" fmla="*/ 151 w 206"/>
                <a:gd name="T19" fmla="*/ 31 h 245"/>
                <a:gd name="T20" fmla="*/ 164 w 206"/>
                <a:gd name="T21" fmla="*/ 31 h 245"/>
                <a:gd name="T22" fmla="*/ 174 w 206"/>
                <a:gd name="T23" fmla="*/ 27 h 245"/>
                <a:gd name="T24" fmla="*/ 178 w 206"/>
                <a:gd name="T25" fmla="*/ 33 h 245"/>
                <a:gd name="T26" fmla="*/ 181 w 206"/>
                <a:gd name="T27" fmla="*/ 46 h 245"/>
                <a:gd name="T28" fmla="*/ 194 w 206"/>
                <a:gd name="T29" fmla="*/ 58 h 245"/>
                <a:gd name="T30" fmla="*/ 206 w 206"/>
                <a:gd name="T31" fmla="*/ 66 h 245"/>
                <a:gd name="T32" fmla="*/ 206 w 206"/>
                <a:gd name="T33" fmla="*/ 66 h 245"/>
                <a:gd name="T34" fmla="*/ 191 w 206"/>
                <a:gd name="T35" fmla="*/ 66 h 245"/>
                <a:gd name="T36" fmla="*/ 191 w 206"/>
                <a:gd name="T37" fmla="*/ 82 h 245"/>
                <a:gd name="T38" fmla="*/ 184 w 206"/>
                <a:gd name="T39" fmla="*/ 82 h 245"/>
                <a:gd name="T40" fmla="*/ 184 w 206"/>
                <a:gd name="T41" fmla="*/ 87 h 245"/>
                <a:gd name="T42" fmla="*/ 191 w 206"/>
                <a:gd name="T43" fmla="*/ 87 h 245"/>
                <a:gd name="T44" fmla="*/ 191 w 206"/>
                <a:gd name="T45" fmla="*/ 94 h 245"/>
                <a:gd name="T46" fmla="*/ 173 w 206"/>
                <a:gd name="T47" fmla="*/ 94 h 245"/>
                <a:gd name="T48" fmla="*/ 173 w 206"/>
                <a:gd name="T49" fmla="*/ 195 h 245"/>
                <a:gd name="T50" fmla="*/ 167 w 206"/>
                <a:gd name="T51" fmla="*/ 195 h 245"/>
                <a:gd name="T52" fmla="*/ 167 w 206"/>
                <a:gd name="T53" fmla="*/ 201 h 245"/>
                <a:gd name="T54" fmla="*/ 174 w 206"/>
                <a:gd name="T55" fmla="*/ 201 h 245"/>
                <a:gd name="T56" fmla="*/ 174 w 206"/>
                <a:gd name="T57" fmla="*/ 240 h 245"/>
                <a:gd name="T58" fmla="*/ 174 w 206"/>
                <a:gd name="T59" fmla="*/ 240 h 245"/>
                <a:gd name="T60" fmla="*/ 168 w 206"/>
                <a:gd name="T61" fmla="*/ 244 h 245"/>
                <a:gd name="T62" fmla="*/ 163 w 206"/>
                <a:gd name="T63" fmla="*/ 244 h 245"/>
                <a:gd name="T64" fmla="*/ 161 w 206"/>
                <a:gd name="T65" fmla="*/ 242 h 245"/>
                <a:gd name="T66" fmla="*/ 156 w 206"/>
                <a:gd name="T67" fmla="*/ 235 h 245"/>
                <a:gd name="T68" fmla="*/ 147 w 206"/>
                <a:gd name="T69" fmla="*/ 226 h 245"/>
                <a:gd name="T70" fmla="*/ 132 w 206"/>
                <a:gd name="T71" fmla="*/ 213 h 245"/>
                <a:gd name="T72" fmla="*/ 132 w 206"/>
                <a:gd name="T73" fmla="*/ 213 h 245"/>
                <a:gd name="T74" fmla="*/ 131 w 206"/>
                <a:gd name="T75" fmla="*/ 210 h 245"/>
                <a:gd name="T76" fmla="*/ 129 w 206"/>
                <a:gd name="T77" fmla="*/ 204 h 245"/>
                <a:gd name="T78" fmla="*/ 126 w 206"/>
                <a:gd name="T79" fmla="*/ 201 h 245"/>
                <a:gd name="T80" fmla="*/ 124 w 206"/>
                <a:gd name="T81" fmla="*/ 199 h 245"/>
                <a:gd name="T82" fmla="*/ 122 w 206"/>
                <a:gd name="T83" fmla="*/ 198 h 245"/>
                <a:gd name="T84" fmla="*/ 121 w 206"/>
                <a:gd name="T85" fmla="*/ 197 h 245"/>
                <a:gd name="T86" fmla="*/ 120 w 206"/>
                <a:gd name="T87" fmla="*/ 196 h 245"/>
                <a:gd name="T88" fmla="*/ 87 w 206"/>
                <a:gd name="T89" fmla="*/ 173 h 245"/>
                <a:gd name="T90" fmla="*/ 58 w 206"/>
                <a:gd name="T91" fmla="*/ 159 h 245"/>
                <a:gd name="T92" fmla="*/ 41 w 206"/>
                <a:gd name="T93" fmla="*/ 145 h 245"/>
                <a:gd name="T94" fmla="*/ 23 w 206"/>
                <a:gd name="T95" fmla="*/ 126 h 245"/>
                <a:gd name="T96" fmla="*/ 12 w 206"/>
                <a:gd name="T97" fmla="*/ 124 h 245"/>
                <a:gd name="T98" fmla="*/ 12 w 206"/>
                <a:gd name="T99" fmla="*/ 124 h 245"/>
                <a:gd name="T100" fmla="*/ 12 w 206"/>
                <a:gd name="T101" fmla="*/ 112 h 245"/>
                <a:gd name="T102" fmla="*/ 0 w 206"/>
                <a:gd name="T103" fmla="*/ 112 h 245"/>
                <a:gd name="T104" fmla="*/ 0 w 206"/>
                <a:gd name="T105" fmla="*/ 106 h 245"/>
                <a:gd name="T106" fmla="*/ 12 w 206"/>
                <a:gd name="T107" fmla="*/ 106 h 245"/>
                <a:gd name="T108" fmla="*/ 12 w 206"/>
                <a:gd name="T109" fmla="*/ 62 h 245"/>
                <a:gd name="T110" fmla="*/ 50 w 206"/>
                <a:gd name="T111" fmla="*/ 62 h 245"/>
                <a:gd name="T112" fmla="*/ 50 w 206"/>
                <a:gd name="T11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6" h="245">
                  <a:moveTo>
                    <a:pt x="50" y="0"/>
                  </a:moveTo>
                  <a:cubicBezTo>
                    <a:pt x="57" y="2"/>
                    <a:pt x="61" y="1"/>
                    <a:pt x="67" y="6"/>
                  </a:cubicBezTo>
                  <a:cubicBezTo>
                    <a:pt x="73" y="11"/>
                    <a:pt x="84" y="14"/>
                    <a:pt x="92" y="16"/>
                  </a:cubicBezTo>
                  <a:cubicBezTo>
                    <a:pt x="96" y="16"/>
                    <a:pt x="100" y="12"/>
                    <a:pt x="103" y="11"/>
                  </a:cubicBezTo>
                  <a:cubicBezTo>
                    <a:pt x="107" y="10"/>
                    <a:pt x="113" y="11"/>
                    <a:pt x="115" y="14"/>
                  </a:cubicBezTo>
                  <a:cubicBezTo>
                    <a:pt x="117" y="15"/>
                    <a:pt x="121" y="17"/>
                    <a:pt x="123" y="19"/>
                  </a:cubicBezTo>
                  <a:cubicBezTo>
                    <a:pt x="134" y="25"/>
                    <a:pt x="134" y="25"/>
                    <a:pt x="134" y="25"/>
                  </a:cubicBezTo>
                  <a:cubicBezTo>
                    <a:pt x="134" y="25"/>
                    <a:pt x="134" y="25"/>
                    <a:pt x="134" y="25"/>
                  </a:cubicBezTo>
                  <a:cubicBezTo>
                    <a:pt x="137" y="26"/>
                    <a:pt x="138" y="28"/>
                    <a:pt x="142" y="28"/>
                  </a:cubicBezTo>
                  <a:cubicBezTo>
                    <a:pt x="145" y="28"/>
                    <a:pt x="148" y="31"/>
                    <a:pt x="151" y="31"/>
                  </a:cubicBezTo>
                  <a:cubicBezTo>
                    <a:pt x="155" y="32"/>
                    <a:pt x="159" y="30"/>
                    <a:pt x="164" y="31"/>
                  </a:cubicBezTo>
                  <a:cubicBezTo>
                    <a:pt x="166" y="31"/>
                    <a:pt x="173" y="25"/>
                    <a:pt x="174" y="27"/>
                  </a:cubicBezTo>
                  <a:cubicBezTo>
                    <a:pt x="176" y="28"/>
                    <a:pt x="172" y="33"/>
                    <a:pt x="178" y="33"/>
                  </a:cubicBezTo>
                  <a:cubicBezTo>
                    <a:pt x="185" y="33"/>
                    <a:pt x="180" y="42"/>
                    <a:pt x="181" y="46"/>
                  </a:cubicBezTo>
                  <a:cubicBezTo>
                    <a:pt x="183" y="53"/>
                    <a:pt x="189" y="54"/>
                    <a:pt x="194" y="58"/>
                  </a:cubicBezTo>
                  <a:cubicBezTo>
                    <a:pt x="206" y="66"/>
                    <a:pt x="206" y="66"/>
                    <a:pt x="206" y="66"/>
                  </a:cubicBezTo>
                  <a:cubicBezTo>
                    <a:pt x="206" y="66"/>
                    <a:pt x="206" y="66"/>
                    <a:pt x="206" y="66"/>
                  </a:cubicBezTo>
                  <a:cubicBezTo>
                    <a:pt x="191" y="66"/>
                    <a:pt x="191" y="66"/>
                    <a:pt x="191" y="66"/>
                  </a:cubicBezTo>
                  <a:cubicBezTo>
                    <a:pt x="191" y="82"/>
                    <a:pt x="191" y="82"/>
                    <a:pt x="191" y="82"/>
                  </a:cubicBezTo>
                  <a:cubicBezTo>
                    <a:pt x="184" y="82"/>
                    <a:pt x="184" y="82"/>
                    <a:pt x="184" y="82"/>
                  </a:cubicBezTo>
                  <a:cubicBezTo>
                    <a:pt x="184" y="87"/>
                    <a:pt x="184" y="87"/>
                    <a:pt x="184" y="87"/>
                  </a:cubicBezTo>
                  <a:cubicBezTo>
                    <a:pt x="191" y="87"/>
                    <a:pt x="191" y="87"/>
                    <a:pt x="191" y="87"/>
                  </a:cubicBezTo>
                  <a:cubicBezTo>
                    <a:pt x="191" y="94"/>
                    <a:pt x="191" y="94"/>
                    <a:pt x="191" y="94"/>
                  </a:cubicBezTo>
                  <a:cubicBezTo>
                    <a:pt x="173" y="94"/>
                    <a:pt x="173" y="94"/>
                    <a:pt x="173" y="94"/>
                  </a:cubicBezTo>
                  <a:cubicBezTo>
                    <a:pt x="173" y="195"/>
                    <a:pt x="173" y="195"/>
                    <a:pt x="173" y="195"/>
                  </a:cubicBezTo>
                  <a:cubicBezTo>
                    <a:pt x="167" y="195"/>
                    <a:pt x="167" y="195"/>
                    <a:pt x="167" y="195"/>
                  </a:cubicBezTo>
                  <a:cubicBezTo>
                    <a:pt x="167" y="201"/>
                    <a:pt x="167" y="201"/>
                    <a:pt x="167" y="201"/>
                  </a:cubicBezTo>
                  <a:cubicBezTo>
                    <a:pt x="174" y="201"/>
                    <a:pt x="174" y="201"/>
                    <a:pt x="174" y="201"/>
                  </a:cubicBezTo>
                  <a:cubicBezTo>
                    <a:pt x="174" y="240"/>
                    <a:pt x="174" y="240"/>
                    <a:pt x="174" y="240"/>
                  </a:cubicBezTo>
                  <a:cubicBezTo>
                    <a:pt x="174" y="240"/>
                    <a:pt x="174" y="240"/>
                    <a:pt x="174" y="240"/>
                  </a:cubicBezTo>
                  <a:cubicBezTo>
                    <a:pt x="168" y="244"/>
                    <a:pt x="168" y="244"/>
                    <a:pt x="168" y="244"/>
                  </a:cubicBezTo>
                  <a:cubicBezTo>
                    <a:pt x="167" y="245"/>
                    <a:pt x="164" y="245"/>
                    <a:pt x="163" y="244"/>
                  </a:cubicBezTo>
                  <a:cubicBezTo>
                    <a:pt x="162" y="243"/>
                    <a:pt x="161" y="242"/>
                    <a:pt x="161" y="242"/>
                  </a:cubicBezTo>
                  <a:cubicBezTo>
                    <a:pt x="160" y="240"/>
                    <a:pt x="157" y="236"/>
                    <a:pt x="156" y="235"/>
                  </a:cubicBezTo>
                  <a:cubicBezTo>
                    <a:pt x="153" y="231"/>
                    <a:pt x="151" y="229"/>
                    <a:pt x="147" y="226"/>
                  </a:cubicBezTo>
                  <a:cubicBezTo>
                    <a:pt x="142" y="222"/>
                    <a:pt x="137" y="218"/>
                    <a:pt x="132" y="213"/>
                  </a:cubicBezTo>
                  <a:cubicBezTo>
                    <a:pt x="132" y="213"/>
                    <a:pt x="132" y="213"/>
                    <a:pt x="132" y="213"/>
                  </a:cubicBezTo>
                  <a:cubicBezTo>
                    <a:pt x="131" y="210"/>
                    <a:pt x="131" y="210"/>
                    <a:pt x="131" y="210"/>
                  </a:cubicBezTo>
                  <a:cubicBezTo>
                    <a:pt x="131" y="208"/>
                    <a:pt x="130" y="206"/>
                    <a:pt x="129" y="204"/>
                  </a:cubicBezTo>
                  <a:cubicBezTo>
                    <a:pt x="128" y="203"/>
                    <a:pt x="127" y="202"/>
                    <a:pt x="126" y="201"/>
                  </a:cubicBezTo>
                  <a:cubicBezTo>
                    <a:pt x="126" y="200"/>
                    <a:pt x="125" y="200"/>
                    <a:pt x="124" y="199"/>
                  </a:cubicBezTo>
                  <a:cubicBezTo>
                    <a:pt x="123" y="199"/>
                    <a:pt x="123" y="198"/>
                    <a:pt x="122" y="198"/>
                  </a:cubicBezTo>
                  <a:cubicBezTo>
                    <a:pt x="121" y="197"/>
                    <a:pt x="121" y="197"/>
                    <a:pt x="121" y="197"/>
                  </a:cubicBezTo>
                  <a:cubicBezTo>
                    <a:pt x="121" y="197"/>
                    <a:pt x="120" y="197"/>
                    <a:pt x="120" y="196"/>
                  </a:cubicBezTo>
                  <a:cubicBezTo>
                    <a:pt x="109" y="188"/>
                    <a:pt x="97" y="184"/>
                    <a:pt x="87" y="173"/>
                  </a:cubicBezTo>
                  <a:cubicBezTo>
                    <a:pt x="80" y="164"/>
                    <a:pt x="67" y="165"/>
                    <a:pt x="58" y="159"/>
                  </a:cubicBezTo>
                  <a:cubicBezTo>
                    <a:pt x="41" y="145"/>
                    <a:pt x="41" y="145"/>
                    <a:pt x="41" y="145"/>
                  </a:cubicBezTo>
                  <a:cubicBezTo>
                    <a:pt x="34" y="140"/>
                    <a:pt x="29" y="132"/>
                    <a:pt x="23" y="126"/>
                  </a:cubicBezTo>
                  <a:cubicBezTo>
                    <a:pt x="20" y="126"/>
                    <a:pt x="16" y="125"/>
                    <a:pt x="12" y="124"/>
                  </a:cubicBezTo>
                  <a:cubicBezTo>
                    <a:pt x="12" y="124"/>
                    <a:pt x="12" y="124"/>
                    <a:pt x="12" y="124"/>
                  </a:cubicBezTo>
                  <a:cubicBezTo>
                    <a:pt x="12" y="112"/>
                    <a:pt x="12" y="112"/>
                    <a:pt x="12" y="112"/>
                  </a:cubicBezTo>
                  <a:cubicBezTo>
                    <a:pt x="0" y="112"/>
                    <a:pt x="0" y="112"/>
                    <a:pt x="0" y="112"/>
                  </a:cubicBezTo>
                  <a:cubicBezTo>
                    <a:pt x="0" y="106"/>
                    <a:pt x="0" y="106"/>
                    <a:pt x="0" y="106"/>
                  </a:cubicBezTo>
                  <a:cubicBezTo>
                    <a:pt x="12" y="106"/>
                    <a:pt x="12" y="106"/>
                    <a:pt x="12" y="106"/>
                  </a:cubicBezTo>
                  <a:cubicBezTo>
                    <a:pt x="12" y="62"/>
                    <a:pt x="12" y="62"/>
                    <a:pt x="12" y="62"/>
                  </a:cubicBezTo>
                  <a:cubicBezTo>
                    <a:pt x="50" y="62"/>
                    <a:pt x="50" y="62"/>
                    <a:pt x="50" y="62"/>
                  </a:cubicBezTo>
                  <a:cubicBezTo>
                    <a:pt x="50" y="0"/>
                    <a:pt x="50" y="0"/>
                    <a:pt x="50" y="0"/>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black"/>
                </a:solidFill>
                <a:effectLst/>
                <a:uLnTx/>
                <a:uFillTx/>
              </a:endParaRPr>
            </a:p>
          </p:txBody>
        </p:sp>
      </p:grpSp>
      <p:sp>
        <p:nvSpPr>
          <p:cNvPr id="165" name="Rectangle 164"/>
          <p:cNvSpPr/>
          <p:nvPr/>
        </p:nvSpPr>
        <p:spPr>
          <a:xfrm>
            <a:off x="2662445" y="3966849"/>
            <a:ext cx="1041879" cy="707886"/>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30" normalizeH="0" baseline="0" noProof="0" dirty="0" smtClean="0">
                <a:ln>
                  <a:noFill/>
                </a:ln>
                <a:solidFill>
                  <a:prstClr val="white"/>
                </a:solidFill>
                <a:effectLst>
                  <a:outerShdw blurRad="38100" dist="38100" dir="2700000" algn="tl">
                    <a:srgbClr val="000000">
                      <a:alpha val="43137"/>
                    </a:srgbClr>
                  </a:outerShdw>
                </a:effectLst>
                <a:uLnTx/>
                <a:uFillTx/>
              </a:rPr>
              <a:t>River Valley</a:t>
            </a:r>
          </a:p>
        </p:txBody>
      </p:sp>
      <p:sp>
        <p:nvSpPr>
          <p:cNvPr id="166" name="Rectangle 165"/>
          <p:cNvSpPr/>
          <p:nvPr/>
        </p:nvSpPr>
        <p:spPr>
          <a:xfrm>
            <a:off x="4775373" y="4286177"/>
            <a:ext cx="957205" cy="461665"/>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30" normalizeH="0" baseline="0" noProof="0" dirty="0" smtClean="0">
                <a:ln>
                  <a:noFill/>
                </a:ln>
                <a:solidFill>
                  <a:prstClr val="white"/>
                </a:solidFill>
                <a:effectLst>
                  <a:outerShdw blurRad="38100" dist="38100" dir="2700000" algn="tl">
                    <a:srgbClr val="000000">
                      <a:alpha val="43137"/>
                    </a:srgbClr>
                  </a:outerShdw>
                </a:effectLst>
                <a:uLnTx/>
                <a:uFillTx/>
              </a:rPr>
              <a:t>HOGA</a:t>
            </a:r>
          </a:p>
        </p:txBody>
      </p:sp>
      <p:sp>
        <p:nvSpPr>
          <p:cNvPr id="167" name="Rectangle 166"/>
          <p:cNvSpPr/>
          <p:nvPr/>
        </p:nvSpPr>
        <p:spPr>
          <a:xfrm>
            <a:off x="4758138" y="2934352"/>
            <a:ext cx="1377338" cy="461665"/>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30" normalizeH="0" baseline="0" noProof="0" dirty="0" smtClean="0">
                <a:ln>
                  <a:noFill/>
                </a:ln>
                <a:solidFill>
                  <a:prstClr val="white"/>
                </a:solidFill>
                <a:effectLst>
                  <a:outerShdw blurRad="38100" dist="38100" dir="2700000" algn="tl">
                    <a:srgbClr val="000000">
                      <a:alpha val="43137"/>
                    </a:srgbClr>
                  </a:outerShdw>
                </a:effectLst>
                <a:uLnTx/>
                <a:uFillTx/>
              </a:rPr>
              <a:t>CSRA</a:t>
            </a:r>
          </a:p>
        </p:txBody>
      </p:sp>
      <p:sp>
        <p:nvSpPr>
          <p:cNvPr id="168" name="Rectangle 167"/>
          <p:cNvSpPr/>
          <p:nvPr/>
        </p:nvSpPr>
        <p:spPr>
          <a:xfrm>
            <a:off x="4514534" y="5369267"/>
            <a:ext cx="1255389" cy="707886"/>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30" normalizeH="0" baseline="0" noProof="0" dirty="0" smtClean="0">
                <a:ln>
                  <a:noFill/>
                </a:ln>
                <a:solidFill>
                  <a:prstClr val="white"/>
                </a:solidFill>
                <a:effectLst>
                  <a:outerShdw blurRad="38100" dist="38100" dir="2700000" algn="tl">
                    <a:srgbClr val="000000">
                      <a:alpha val="43137"/>
                    </a:srgbClr>
                  </a:outerShdw>
                </a:effectLst>
                <a:uLnTx/>
                <a:uFillTx/>
              </a:rPr>
              <a:t>Southern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30" normalizeH="0" baseline="0" noProof="0" dirty="0" smtClean="0">
                <a:ln>
                  <a:noFill/>
                </a:ln>
                <a:solidFill>
                  <a:prstClr val="white"/>
                </a:solidFill>
                <a:effectLst>
                  <a:outerShdw blurRad="38100" dist="38100" dir="2700000" algn="tl">
                    <a:srgbClr val="000000">
                      <a:alpha val="43137"/>
                    </a:srgbClr>
                  </a:outerShdw>
                </a:effectLst>
                <a:uLnTx/>
                <a:uFillTx/>
              </a:rPr>
              <a:t>Georgia</a:t>
            </a:r>
          </a:p>
        </p:txBody>
      </p:sp>
    </p:spTree>
    <p:extLst>
      <p:ext uri="{BB962C8B-B14F-4D97-AF65-F5344CB8AC3E}">
        <p14:creationId xmlns:p14="http://schemas.microsoft.com/office/powerpoint/2010/main" val="740054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First 6 Years of TIA</a:t>
            </a:r>
            <a:endParaRPr lang="en-US" dirty="0"/>
          </a:p>
        </p:txBody>
      </p:sp>
      <p:sp>
        <p:nvSpPr>
          <p:cNvPr id="10" name="Text Placeholder 9"/>
          <p:cNvSpPr>
            <a:spLocks noGrp="1"/>
          </p:cNvSpPr>
          <p:nvPr>
            <p:ph type="body" idx="13"/>
          </p:nvPr>
        </p:nvSpPr>
        <p:spPr/>
        <p:txBody>
          <a:bodyPr/>
          <a:lstStyle/>
          <a:p>
            <a:r>
              <a:rPr lang="en-US" dirty="0" smtClean="0"/>
              <a:t>521 Projects Advanced to Construction</a:t>
            </a:r>
            <a:endParaRPr lang="en-US" dirty="0"/>
          </a:p>
        </p:txBody>
      </p:sp>
      <p:pic>
        <p:nvPicPr>
          <p:cNvPr id="2" name="Content Placeholder 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09562" y="3723907"/>
            <a:ext cx="1434921" cy="1473016"/>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078" y="3845954"/>
            <a:ext cx="1307937" cy="132063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1195" y="3833256"/>
            <a:ext cx="1346032" cy="1333333"/>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36807" r="9098"/>
          <a:stretch/>
        </p:blipFill>
        <p:spPr>
          <a:xfrm>
            <a:off x="4506154" y="514744"/>
            <a:ext cx="4155034" cy="5760720"/>
          </a:xfrm>
          <a:prstGeom prst="rect">
            <a:avLst/>
          </a:prstGeom>
        </p:spPr>
      </p:pic>
    </p:spTree>
    <p:extLst>
      <p:ext uri="{BB962C8B-B14F-4D97-AF65-F5344CB8AC3E}">
        <p14:creationId xmlns:p14="http://schemas.microsoft.com/office/powerpoint/2010/main" val="3931525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914400" y="670378"/>
            <a:ext cx="7403643" cy="579194"/>
          </a:xfrm>
        </p:spPr>
        <p:txBody>
          <a:bodyPr/>
          <a:lstStyle/>
          <a:p>
            <a:pPr algn="ctr"/>
            <a:r>
              <a:rPr lang="en-US" dirty="0"/>
              <a:t>CSRA Project Overview</a:t>
            </a:r>
          </a:p>
        </p:txBody>
      </p:sp>
      <p:grpSp>
        <p:nvGrpSpPr>
          <p:cNvPr id="6" name="Counties"/>
          <p:cNvGrpSpPr/>
          <p:nvPr/>
        </p:nvGrpSpPr>
        <p:grpSpPr>
          <a:xfrm>
            <a:off x="857718" y="3830212"/>
            <a:ext cx="2373262" cy="2685613"/>
            <a:chOff x="2192338" y="752475"/>
            <a:chExt cx="4688938" cy="5445176"/>
          </a:xfrm>
          <a:effectLst>
            <a:outerShdw blurRad="50800" dist="38100" dir="8100000" algn="tr" rotWithShape="0">
              <a:prstClr val="black">
                <a:alpha val="40000"/>
              </a:prstClr>
            </a:outerShdw>
          </a:effectLst>
        </p:grpSpPr>
        <p:sp>
          <p:nvSpPr>
            <p:cNvPr id="7" name="MACON"/>
            <p:cNvSpPr>
              <a:spLocks/>
            </p:cNvSpPr>
            <p:nvPr/>
          </p:nvSpPr>
          <p:spPr bwMode="auto">
            <a:xfrm>
              <a:off x="3529013" y="3660775"/>
              <a:ext cx="411163" cy="414338"/>
            </a:xfrm>
            <a:custGeom>
              <a:avLst/>
              <a:gdLst>
                <a:gd name="T0" fmla="*/ 173 w 173"/>
                <a:gd name="T1" fmla="*/ 42 h 174"/>
                <a:gd name="T2" fmla="*/ 173 w 173"/>
                <a:gd name="T3" fmla="*/ 70 h 174"/>
                <a:gd name="T4" fmla="*/ 166 w 173"/>
                <a:gd name="T5" fmla="*/ 70 h 174"/>
                <a:gd name="T6" fmla="*/ 166 w 173"/>
                <a:gd name="T7" fmla="*/ 82 h 174"/>
                <a:gd name="T8" fmla="*/ 169 w 173"/>
                <a:gd name="T9" fmla="*/ 82 h 174"/>
                <a:gd name="T10" fmla="*/ 169 w 173"/>
                <a:gd name="T11" fmla="*/ 116 h 174"/>
                <a:gd name="T12" fmla="*/ 169 w 173"/>
                <a:gd name="T13" fmla="*/ 116 h 174"/>
                <a:gd name="T14" fmla="*/ 154 w 173"/>
                <a:gd name="T15" fmla="*/ 116 h 174"/>
                <a:gd name="T16" fmla="*/ 104 w 173"/>
                <a:gd name="T17" fmla="*/ 155 h 174"/>
                <a:gd name="T18" fmla="*/ 95 w 173"/>
                <a:gd name="T19" fmla="*/ 172 h 174"/>
                <a:gd name="T20" fmla="*/ 94 w 173"/>
                <a:gd name="T21" fmla="*/ 174 h 174"/>
                <a:gd name="T22" fmla="*/ 94 w 173"/>
                <a:gd name="T23" fmla="*/ 174 h 174"/>
                <a:gd name="T24" fmla="*/ 89 w 173"/>
                <a:gd name="T25" fmla="*/ 170 h 174"/>
                <a:gd name="T26" fmla="*/ 82 w 173"/>
                <a:gd name="T27" fmla="*/ 167 h 174"/>
                <a:gd name="T28" fmla="*/ 72 w 173"/>
                <a:gd name="T29" fmla="*/ 165 h 174"/>
                <a:gd name="T30" fmla="*/ 68 w 173"/>
                <a:gd name="T31" fmla="*/ 163 h 174"/>
                <a:gd name="T32" fmla="*/ 60 w 173"/>
                <a:gd name="T33" fmla="*/ 165 h 174"/>
                <a:gd name="T34" fmla="*/ 50 w 173"/>
                <a:gd name="T35" fmla="*/ 164 h 174"/>
                <a:gd name="T36" fmla="*/ 50 w 173"/>
                <a:gd name="T37" fmla="*/ 147 h 174"/>
                <a:gd name="T38" fmla="*/ 29 w 173"/>
                <a:gd name="T39" fmla="*/ 147 h 174"/>
                <a:gd name="T40" fmla="*/ 29 w 173"/>
                <a:gd name="T41" fmla="*/ 147 h 174"/>
                <a:gd name="T42" fmla="*/ 14 w 173"/>
                <a:gd name="T43" fmla="*/ 147 h 174"/>
                <a:gd name="T44" fmla="*/ 14 w 173"/>
                <a:gd name="T45" fmla="*/ 112 h 174"/>
                <a:gd name="T46" fmla="*/ 0 w 173"/>
                <a:gd name="T47" fmla="*/ 112 h 174"/>
                <a:gd name="T48" fmla="*/ 0 w 173"/>
                <a:gd name="T49" fmla="*/ 75 h 174"/>
                <a:gd name="T50" fmla="*/ 0 w 173"/>
                <a:gd name="T51" fmla="*/ 75 h 174"/>
                <a:gd name="T52" fmla="*/ 0 w 173"/>
                <a:gd name="T53" fmla="*/ 61 h 174"/>
                <a:gd name="T54" fmla="*/ 23 w 173"/>
                <a:gd name="T55" fmla="*/ 61 h 174"/>
                <a:gd name="T56" fmla="*/ 55 w 173"/>
                <a:gd name="T57" fmla="*/ 8 h 174"/>
                <a:gd name="T58" fmla="*/ 62 w 173"/>
                <a:gd name="T59" fmla="*/ 4 h 174"/>
                <a:gd name="T60" fmla="*/ 75 w 173"/>
                <a:gd name="T61" fmla="*/ 4 h 174"/>
                <a:gd name="T62" fmla="*/ 75 w 173"/>
                <a:gd name="T63" fmla="*/ 0 h 174"/>
                <a:gd name="T64" fmla="*/ 82 w 173"/>
                <a:gd name="T65" fmla="*/ 0 h 174"/>
                <a:gd name="T66" fmla="*/ 82 w 173"/>
                <a:gd name="T67" fmla="*/ 6 h 174"/>
                <a:gd name="T68" fmla="*/ 91 w 173"/>
                <a:gd name="T69" fmla="*/ 6 h 174"/>
                <a:gd name="T70" fmla="*/ 91 w 173"/>
                <a:gd name="T71" fmla="*/ 15 h 174"/>
                <a:gd name="T72" fmla="*/ 98 w 173"/>
                <a:gd name="T73" fmla="*/ 15 h 174"/>
                <a:gd name="T74" fmla="*/ 98 w 173"/>
                <a:gd name="T75" fmla="*/ 7 h 174"/>
                <a:gd name="T76" fmla="*/ 98 w 173"/>
                <a:gd name="T77" fmla="*/ 7 h 174"/>
                <a:gd name="T78" fmla="*/ 107 w 173"/>
                <a:gd name="T79" fmla="*/ 7 h 174"/>
                <a:gd name="T80" fmla="*/ 115 w 173"/>
                <a:gd name="T81" fmla="*/ 5 h 174"/>
                <a:gd name="T82" fmla="*/ 123 w 173"/>
                <a:gd name="T83" fmla="*/ 9 h 174"/>
                <a:gd name="T84" fmla="*/ 135 w 173"/>
                <a:gd name="T85" fmla="*/ 7 h 174"/>
                <a:gd name="T86" fmla="*/ 136 w 173"/>
                <a:gd name="T87" fmla="*/ 7 h 174"/>
                <a:gd name="T88" fmla="*/ 137 w 173"/>
                <a:gd name="T89" fmla="*/ 12 h 174"/>
                <a:gd name="T90" fmla="*/ 149 w 173"/>
                <a:gd name="T91" fmla="*/ 13 h 174"/>
                <a:gd name="T92" fmla="*/ 156 w 173"/>
                <a:gd name="T93" fmla="*/ 19 h 174"/>
                <a:gd name="T94" fmla="*/ 167 w 173"/>
                <a:gd name="T95" fmla="*/ 26 h 174"/>
                <a:gd name="T96" fmla="*/ 168 w 173"/>
                <a:gd name="T97" fmla="*/ 38 h 174"/>
                <a:gd name="T98" fmla="*/ 168 w 173"/>
                <a:gd name="T99" fmla="*/ 39 h 174"/>
                <a:gd name="T100" fmla="*/ 173 w 173"/>
                <a:gd name="T101" fmla="*/ 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3" h="174">
                  <a:moveTo>
                    <a:pt x="173" y="42"/>
                  </a:moveTo>
                  <a:cubicBezTo>
                    <a:pt x="173" y="70"/>
                    <a:pt x="173" y="70"/>
                    <a:pt x="173" y="70"/>
                  </a:cubicBezTo>
                  <a:cubicBezTo>
                    <a:pt x="166" y="70"/>
                    <a:pt x="166" y="70"/>
                    <a:pt x="166" y="70"/>
                  </a:cubicBezTo>
                  <a:cubicBezTo>
                    <a:pt x="166" y="82"/>
                    <a:pt x="166" y="82"/>
                    <a:pt x="166" y="82"/>
                  </a:cubicBezTo>
                  <a:cubicBezTo>
                    <a:pt x="169" y="82"/>
                    <a:pt x="169" y="82"/>
                    <a:pt x="169" y="82"/>
                  </a:cubicBezTo>
                  <a:cubicBezTo>
                    <a:pt x="169" y="116"/>
                    <a:pt x="169" y="116"/>
                    <a:pt x="169" y="116"/>
                  </a:cubicBezTo>
                  <a:cubicBezTo>
                    <a:pt x="169" y="116"/>
                    <a:pt x="169" y="116"/>
                    <a:pt x="169" y="116"/>
                  </a:cubicBezTo>
                  <a:cubicBezTo>
                    <a:pt x="154" y="116"/>
                    <a:pt x="154" y="116"/>
                    <a:pt x="154" y="116"/>
                  </a:cubicBezTo>
                  <a:cubicBezTo>
                    <a:pt x="136" y="116"/>
                    <a:pt x="112" y="140"/>
                    <a:pt x="104" y="155"/>
                  </a:cubicBezTo>
                  <a:cubicBezTo>
                    <a:pt x="95" y="172"/>
                    <a:pt x="95" y="172"/>
                    <a:pt x="95" y="172"/>
                  </a:cubicBezTo>
                  <a:cubicBezTo>
                    <a:pt x="95" y="172"/>
                    <a:pt x="94" y="174"/>
                    <a:pt x="94" y="174"/>
                  </a:cubicBezTo>
                  <a:cubicBezTo>
                    <a:pt x="94" y="174"/>
                    <a:pt x="94" y="174"/>
                    <a:pt x="94" y="174"/>
                  </a:cubicBezTo>
                  <a:cubicBezTo>
                    <a:pt x="93" y="172"/>
                    <a:pt x="90" y="171"/>
                    <a:pt x="89" y="170"/>
                  </a:cubicBezTo>
                  <a:cubicBezTo>
                    <a:pt x="87" y="170"/>
                    <a:pt x="85" y="168"/>
                    <a:pt x="82" y="167"/>
                  </a:cubicBezTo>
                  <a:cubicBezTo>
                    <a:pt x="79" y="166"/>
                    <a:pt x="76" y="167"/>
                    <a:pt x="72" y="165"/>
                  </a:cubicBezTo>
                  <a:cubicBezTo>
                    <a:pt x="71" y="165"/>
                    <a:pt x="70" y="163"/>
                    <a:pt x="68" y="163"/>
                  </a:cubicBezTo>
                  <a:cubicBezTo>
                    <a:pt x="66" y="162"/>
                    <a:pt x="62" y="164"/>
                    <a:pt x="60" y="165"/>
                  </a:cubicBezTo>
                  <a:cubicBezTo>
                    <a:pt x="57" y="166"/>
                    <a:pt x="53" y="164"/>
                    <a:pt x="50" y="164"/>
                  </a:cubicBezTo>
                  <a:cubicBezTo>
                    <a:pt x="50" y="147"/>
                    <a:pt x="50" y="147"/>
                    <a:pt x="50" y="147"/>
                  </a:cubicBezTo>
                  <a:cubicBezTo>
                    <a:pt x="29" y="147"/>
                    <a:pt x="29" y="147"/>
                    <a:pt x="29" y="147"/>
                  </a:cubicBezTo>
                  <a:cubicBezTo>
                    <a:pt x="29" y="147"/>
                    <a:pt x="29" y="147"/>
                    <a:pt x="29" y="147"/>
                  </a:cubicBezTo>
                  <a:cubicBezTo>
                    <a:pt x="14" y="147"/>
                    <a:pt x="14" y="147"/>
                    <a:pt x="14" y="147"/>
                  </a:cubicBezTo>
                  <a:cubicBezTo>
                    <a:pt x="14" y="112"/>
                    <a:pt x="14" y="112"/>
                    <a:pt x="14" y="112"/>
                  </a:cubicBezTo>
                  <a:cubicBezTo>
                    <a:pt x="0" y="112"/>
                    <a:pt x="0" y="112"/>
                    <a:pt x="0" y="112"/>
                  </a:cubicBezTo>
                  <a:cubicBezTo>
                    <a:pt x="0" y="75"/>
                    <a:pt x="0" y="75"/>
                    <a:pt x="0" y="75"/>
                  </a:cubicBezTo>
                  <a:cubicBezTo>
                    <a:pt x="0" y="75"/>
                    <a:pt x="0" y="75"/>
                    <a:pt x="0" y="75"/>
                  </a:cubicBezTo>
                  <a:cubicBezTo>
                    <a:pt x="0" y="61"/>
                    <a:pt x="0" y="61"/>
                    <a:pt x="0" y="61"/>
                  </a:cubicBezTo>
                  <a:cubicBezTo>
                    <a:pt x="23" y="61"/>
                    <a:pt x="23" y="61"/>
                    <a:pt x="23" y="61"/>
                  </a:cubicBezTo>
                  <a:cubicBezTo>
                    <a:pt x="55" y="8"/>
                    <a:pt x="55" y="8"/>
                    <a:pt x="55" y="8"/>
                  </a:cubicBezTo>
                  <a:cubicBezTo>
                    <a:pt x="62" y="4"/>
                    <a:pt x="62" y="4"/>
                    <a:pt x="62" y="4"/>
                  </a:cubicBezTo>
                  <a:cubicBezTo>
                    <a:pt x="75" y="4"/>
                    <a:pt x="75" y="4"/>
                    <a:pt x="75" y="4"/>
                  </a:cubicBezTo>
                  <a:cubicBezTo>
                    <a:pt x="75" y="0"/>
                    <a:pt x="75" y="0"/>
                    <a:pt x="75" y="0"/>
                  </a:cubicBezTo>
                  <a:cubicBezTo>
                    <a:pt x="82" y="0"/>
                    <a:pt x="82" y="0"/>
                    <a:pt x="82" y="0"/>
                  </a:cubicBezTo>
                  <a:cubicBezTo>
                    <a:pt x="82" y="6"/>
                    <a:pt x="82" y="6"/>
                    <a:pt x="82" y="6"/>
                  </a:cubicBezTo>
                  <a:cubicBezTo>
                    <a:pt x="91" y="6"/>
                    <a:pt x="91" y="6"/>
                    <a:pt x="91" y="6"/>
                  </a:cubicBezTo>
                  <a:cubicBezTo>
                    <a:pt x="91" y="15"/>
                    <a:pt x="91" y="15"/>
                    <a:pt x="91" y="15"/>
                  </a:cubicBezTo>
                  <a:cubicBezTo>
                    <a:pt x="98" y="15"/>
                    <a:pt x="98" y="15"/>
                    <a:pt x="98" y="15"/>
                  </a:cubicBezTo>
                  <a:cubicBezTo>
                    <a:pt x="98" y="7"/>
                    <a:pt x="98" y="7"/>
                    <a:pt x="98" y="7"/>
                  </a:cubicBezTo>
                  <a:cubicBezTo>
                    <a:pt x="98" y="7"/>
                    <a:pt x="98" y="7"/>
                    <a:pt x="98" y="7"/>
                  </a:cubicBezTo>
                  <a:cubicBezTo>
                    <a:pt x="102" y="7"/>
                    <a:pt x="103" y="8"/>
                    <a:pt x="107" y="7"/>
                  </a:cubicBezTo>
                  <a:cubicBezTo>
                    <a:pt x="110" y="6"/>
                    <a:pt x="112" y="5"/>
                    <a:pt x="115" y="5"/>
                  </a:cubicBezTo>
                  <a:cubicBezTo>
                    <a:pt x="118" y="6"/>
                    <a:pt x="120" y="9"/>
                    <a:pt x="123" y="9"/>
                  </a:cubicBezTo>
                  <a:cubicBezTo>
                    <a:pt x="128" y="9"/>
                    <a:pt x="131" y="7"/>
                    <a:pt x="135" y="7"/>
                  </a:cubicBezTo>
                  <a:cubicBezTo>
                    <a:pt x="135" y="7"/>
                    <a:pt x="135" y="7"/>
                    <a:pt x="136" y="7"/>
                  </a:cubicBezTo>
                  <a:cubicBezTo>
                    <a:pt x="137" y="8"/>
                    <a:pt x="136" y="11"/>
                    <a:pt x="137" y="12"/>
                  </a:cubicBezTo>
                  <a:cubicBezTo>
                    <a:pt x="141" y="14"/>
                    <a:pt x="145" y="11"/>
                    <a:pt x="149" y="13"/>
                  </a:cubicBezTo>
                  <a:cubicBezTo>
                    <a:pt x="152" y="14"/>
                    <a:pt x="154" y="17"/>
                    <a:pt x="156" y="19"/>
                  </a:cubicBezTo>
                  <a:cubicBezTo>
                    <a:pt x="159" y="21"/>
                    <a:pt x="165" y="23"/>
                    <a:pt x="167" y="26"/>
                  </a:cubicBezTo>
                  <a:cubicBezTo>
                    <a:pt x="169" y="28"/>
                    <a:pt x="168" y="35"/>
                    <a:pt x="168" y="38"/>
                  </a:cubicBezTo>
                  <a:cubicBezTo>
                    <a:pt x="168" y="38"/>
                    <a:pt x="168" y="39"/>
                    <a:pt x="168" y="39"/>
                  </a:cubicBezTo>
                  <a:cubicBezTo>
                    <a:pt x="173" y="42"/>
                    <a:pt x="173" y="42"/>
                    <a:pt x="173" y="4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8" name="MARION"/>
            <p:cNvSpPr>
              <a:spLocks/>
            </p:cNvSpPr>
            <p:nvPr/>
          </p:nvSpPr>
          <p:spPr bwMode="auto">
            <a:xfrm>
              <a:off x="3128963" y="3617913"/>
              <a:ext cx="268288" cy="500063"/>
            </a:xfrm>
            <a:custGeom>
              <a:avLst/>
              <a:gdLst>
                <a:gd name="T0" fmla="*/ 90 w 113"/>
                <a:gd name="T1" fmla="*/ 0 h 210"/>
                <a:gd name="T2" fmla="*/ 85 w 113"/>
                <a:gd name="T3" fmla="*/ 10 h 210"/>
                <a:gd name="T4" fmla="*/ 89 w 113"/>
                <a:gd name="T5" fmla="*/ 18 h 210"/>
                <a:gd name="T6" fmla="*/ 90 w 113"/>
                <a:gd name="T7" fmla="*/ 19 h 210"/>
                <a:gd name="T8" fmla="*/ 93 w 113"/>
                <a:gd name="T9" fmla="*/ 29 h 210"/>
                <a:gd name="T10" fmla="*/ 100 w 113"/>
                <a:gd name="T11" fmla="*/ 36 h 210"/>
                <a:gd name="T12" fmla="*/ 102 w 113"/>
                <a:gd name="T13" fmla="*/ 39 h 210"/>
                <a:gd name="T14" fmla="*/ 102 w 113"/>
                <a:gd name="T15" fmla="*/ 50 h 210"/>
                <a:gd name="T16" fmla="*/ 110 w 113"/>
                <a:gd name="T17" fmla="*/ 60 h 210"/>
                <a:gd name="T18" fmla="*/ 113 w 113"/>
                <a:gd name="T19" fmla="*/ 70 h 210"/>
                <a:gd name="T20" fmla="*/ 113 w 113"/>
                <a:gd name="T21" fmla="*/ 70 h 210"/>
                <a:gd name="T22" fmla="*/ 110 w 113"/>
                <a:gd name="T23" fmla="*/ 70 h 210"/>
                <a:gd name="T24" fmla="*/ 110 w 113"/>
                <a:gd name="T25" fmla="*/ 130 h 210"/>
                <a:gd name="T26" fmla="*/ 103 w 113"/>
                <a:gd name="T27" fmla="*/ 130 h 210"/>
                <a:gd name="T28" fmla="*/ 103 w 113"/>
                <a:gd name="T29" fmla="*/ 163 h 210"/>
                <a:gd name="T30" fmla="*/ 97 w 113"/>
                <a:gd name="T31" fmla="*/ 163 h 210"/>
                <a:gd name="T32" fmla="*/ 97 w 113"/>
                <a:gd name="T33" fmla="*/ 181 h 210"/>
                <a:gd name="T34" fmla="*/ 100 w 113"/>
                <a:gd name="T35" fmla="*/ 181 h 210"/>
                <a:gd name="T36" fmla="*/ 100 w 113"/>
                <a:gd name="T37" fmla="*/ 189 h 210"/>
                <a:gd name="T38" fmla="*/ 94 w 113"/>
                <a:gd name="T39" fmla="*/ 189 h 210"/>
                <a:gd name="T40" fmla="*/ 94 w 113"/>
                <a:gd name="T41" fmla="*/ 194 h 210"/>
                <a:gd name="T42" fmla="*/ 94 w 113"/>
                <a:gd name="T43" fmla="*/ 194 h 210"/>
                <a:gd name="T44" fmla="*/ 94 w 113"/>
                <a:gd name="T45" fmla="*/ 210 h 210"/>
                <a:gd name="T46" fmla="*/ 94 w 113"/>
                <a:gd name="T47" fmla="*/ 210 h 210"/>
                <a:gd name="T48" fmla="*/ 55 w 113"/>
                <a:gd name="T49" fmla="*/ 210 h 210"/>
                <a:gd name="T50" fmla="*/ 55 w 113"/>
                <a:gd name="T51" fmla="*/ 199 h 210"/>
                <a:gd name="T52" fmla="*/ 48 w 113"/>
                <a:gd name="T53" fmla="*/ 199 h 210"/>
                <a:gd name="T54" fmla="*/ 48 w 113"/>
                <a:gd name="T55" fmla="*/ 190 h 210"/>
                <a:gd name="T56" fmla="*/ 39 w 113"/>
                <a:gd name="T57" fmla="*/ 190 h 210"/>
                <a:gd name="T58" fmla="*/ 39 w 113"/>
                <a:gd name="T59" fmla="*/ 183 h 210"/>
                <a:gd name="T60" fmla="*/ 24 w 113"/>
                <a:gd name="T61" fmla="*/ 183 h 210"/>
                <a:gd name="T62" fmla="*/ 24 w 113"/>
                <a:gd name="T63" fmla="*/ 172 h 210"/>
                <a:gd name="T64" fmla="*/ 16 w 113"/>
                <a:gd name="T65" fmla="*/ 162 h 210"/>
                <a:gd name="T66" fmla="*/ 0 w 113"/>
                <a:gd name="T67" fmla="*/ 162 h 210"/>
                <a:gd name="T68" fmla="*/ 0 w 113"/>
                <a:gd name="T69" fmla="*/ 162 h 210"/>
                <a:gd name="T70" fmla="*/ 0 w 113"/>
                <a:gd name="T71" fmla="*/ 32 h 210"/>
                <a:gd name="T72" fmla="*/ 9 w 113"/>
                <a:gd name="T73" fmla="*/ 32 h 210"/>
                <a:gd name="T74" fmla="*/ 9 w 113"/>
                <a:gd name="T75" fmla="*/ 13 h 210"/>
                <a:gd name="T76" fmla="*/ 9 w 113"/>
                <a:gd name="T77" fmla="*/ 13 h 210"/>
                <a:gd name="T78" fmla="*/ 19 w 113"/>
                <a:gd name="T79" fmla="*/ 12 h 210"/>
                <a:gd name="T80" fmla="*/ 23 w 113"/>
                <a:gd name="T81" fmla="*/ 16 h 210"/>
                <a:gd name="T82" fmla="*/ 33 w 113"/>
                <a:gd name="T83" fmla="*/ 17 h 210"/>
                <a:gd name="T84" fmla="*/ 41 w 113"/>
                <a:gd name="T85" fmla="*/ 7 h 210"/>
                <a:gd name="T86" fmla="*/ 42 w 113"/>
                <a:gd name="T87" fmla="*/ 7 h 210"/>
                <a:gd name="T88" fmla="*/ 59 w 113"/>
                <a:gd name="T89" fmla="*/ 8 h 210"/>
                <a:gd name="T90" fmla="*/ 72 w 113"/>
                <a:gd name="T91" fmla="*/ 0 h 210"/>
                <a:gd name="T92" fmla="*/ 90 w 113"/>
                <a:gd name="T9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 h="210">
                  <a:moveTo>
                    <a:pt x="90" y="0"/>
                  </a:moveTo>
                  <a:cubicBezTo>
                    <a:pt x="89" y="4"/>
                    <a:pt x="86" y="6"/>
                    <a:pt x="85" y="10"/>
                  </a:cubicBezTo>
                  <a:cubicBezTo>
                    <a:pt x="85" y="12"/>
                    <a:pt x="88" y="17"/>
                    <a:pt x="89" y="18"/>
                  </a:cubicBezTo>
                  <a:cubicBezTo>
                    <a:pt x="89" y="19"/>
                    <a:pt x="89" y="19"/>
                    <a:pt x="90" y="19"/>
                  </a:cubicBezTo>
                  <a:cubicBezTo>
                    <a:pt x="90" y="22"/>
                    <a:pt x="91" y="27"/>
                    <a:pt x="93" y="29"/>
                  </a:cubicBezTo>
                  <a:cubicBezTo>
                    <a:pt x="95" y="31"/>
                    <a:pt x="99" y="34"/>
                    <a:pt x="100" y="36"/>
                  </a:cubicBezTo>
                  <a:cubicBezTo>
                    <a:pt x="101" y="37"/>
                    <a:pt x="101" y="38"/>
                    <a:pt x="102" y="39"/>
                  </a:cubicBezTo>
                  <a:cubicBezTo>
                    <a:pt x="102" y="42"/>
                    <a:pt x="102" y="46"/>
                    <a:pt x="102" y="50"/>
                  </a:cubicBezTo>
                  <a:cubicBezTo>
                    <a:pt x="104" y="52"/>
                    <a:pt x="109" y="57"/>
                    <a:pt x="110" y="60"/>
                  </a:cubicBezTo>
                  <a:cubicBezTo>
                    <a:pt x="113" y="70"/>
                    <a:pt x="113" y="70"/>
                    <a:pt x="113" y="70"/>
                  </a:cubicBezTo>
                  <a:cubicBezTo>
                    <a:pt x="113" y="70"/>
                    <a:pt x="113" y="70"/>
                    <a:pt x="113" y="70"/>
                  </a:cubicBezTo>
                  <a:cubicBezTo>
                    <a:pt x="110" y="70"/>
                    <a:pt x="110" y="70"/>
                    <a:pt x="110" y="70"/>
                  </a:cubicBezTo>
                  <a:cubicBezTo>
                    <a:pt x="110" y="130"/>
                    <a:pt x="110" y="130"/>
                    <a:pt x="110" y="130"/>
                  </a:cubicBezTo>
                  <a:cubicBezTo>
                    <a:pt x="103" y="130"/>
                    <a:pt x="103" y="130"/>
                    <a:pt x="103" y="130"/>
                  </a:cubicBezTo>
                  <a:cubicBezTo>
                    <a:pt x="103" y="163"/>
                    <a:pt x="103" y="163"/>
                    <a:pt x="103" y="163"/>
                  </a:cubicBezTo>
                  <a:cubicBezTo>
                    <a:pt x="97" y="163"/>
                    <a:pt x="97" y="163"/>
                    <a:pt x="97" y="163"/>
                  </a:cubicBezTo>
                  <a:cubicBezTo>
                    <a:pt x="97" y="181"/>
                    <a:pt x="97" y="181"/>
                    <a:pt x="97" y="181"/>
                  </a:cubicBezTo>
                  <a:cubicBezTo>
                    <a:pt x="100" y="181"/>
                    <a:pt x="100" y="181"/>
                    <a:pt x="100" y="181"/>
                  </a:cubicBezTo>
                  <a:cubicBezTo>
                    <a:pt x="100" y="189"/>
                    <a:pt x="100" y="189"/>
                    <a:pt x="100" y="189"/>
                  </a:cubicBezTo>
                  <a:cubicBezTo>
                    <a:pt x="94" y="189"/>
                    <a:pt x="94" y="189"/>
                    <a:pt x="94" y="189"/>
                  </a:cubicBezTo>
                  <a:cubicBezTo>
                    <a:pt x="94" y="194"/>
                    <a:pt x="94" y="194"/>
                    <a:pt x="94" y="194"/>
                  </a:cubicBezTo>
                  <a:cubicBezTo>
                    <a:pt x="94" y="194"/>
                    <a:pt x="94" y="194"/>
                    <a:pt x="94" y="194"/>
                  </a:cubicBezTo>
                  <a:cubicBezTo>
                    <a:pt x="94" y="210"/>
                    <a:pt x="94" y="210"/>
                    <a:pt x="94" y="210"/>
                  </a:cubicBezTo>
                  <a:cubicBezTo>
                    <a:pt x="94" y="210"/>
                    <a:pt x="94" y="210"/>
                    <a:pt x="94" y="210"/>
                  </a:cubicBezTo>
                  <a:cubicBezTo>
                    <a:pt x="55" y="210"/>
                    <a:pt x="55" y="210"/>
                    <a:pt x="55" y="210"/>
                  </a:cubicBezTo>
                  <a:cubicBezTo>
                    <a:pt x="55" y="199"/>
                    <a:pt x="55" y="199"/>
                    <a:pt x="55" y="199"/>
                  </a:cubicBezTo>
                  <a:cubicBezTo>
                    <a:pt x="48" y="199"/>
                    <a:pt x="48" y="199"/>
                    <a:pt x="48" y="199"/>
                  </a:cubicBezTo>
                  <a:cubicBezTo>
                    <a:pt x="48" y="190"/>
                    <a:pt x="48" y="190"/>
                    <a:pt x="48" y="190"/>
                  </a:cubicBezTo>
                  <a:cubicBezTo>
                    <a:pt x="39" y="190"/>
                    <a:pt x="39" y="190"/>
                    <a:pt x="39" y="190"/>
                  </a:cubicBezTo>
                  <a:cubicBezTo>
                    <a:pt x="39" y="183"/>
                    <a:pt x="39" y="183"/>
                    <a:pt x="39" y="183"/>
                  </a:cubicBezTo>
                  <a:cubicBezTo>
                    <a:pt x="24" y="183"/>
                    <a:pt x="24" y="183"/>
                    <a:pt x="24" y="183"/>
                  </a:cubicBezTo>
                  <a:cubicBezTo>
                    <a:pt x="24" y="172"/>
                    <a:pt x="24" y="172"/>
                    <a:pt x="24" y="172"/>
                  </a:cubicBezTo>
                  <a:cubicBezTo>
                    <a:pt x="16" y="162"/>
                    <a:pt x="16" y="162"/>
                    <a:pt x="16" y="162"/>
                  </a:cubicBezTo>
                  <a:cubicBezTo>
                    <a:pt x="0" y="162"/>
                    <a:pt x="0" y="162"/>
                    <a:pt x="0" y="162"/>
                  </a:cubicBezTo>
                  <a:cubicBezTo>
                    <a:pt x="0" y="162"/>
                    <a:pt x="0" y="162"/>
                    <a:pt x="0" y="162"/>
                  </a:cubicBezTo>
                  <a:cubicBezTo>
                    <a:pt x="0" y="32"/>
                    <a:pt x="0" y="32"/>
                    <a:pt x="0" y="32"/>
                  </a:cubicBezTo>
                  <a:cubicBezTo>
                    <a:pt x="9" y="32"/>
                    <a:pt x="9" y="32"/>
                    <a:pt x="9" y="32"/>
                  </a:cubicBezTo>
                  <a:cubicBezTo>
                    <a:pt x="9" y="13"/>
                    <a:pt x="9" y="13"/>
                    <a:pt x="9" y="13"/>
                  </a:cubicBezTo>
                  <a:cubicBezTo>
                    <a:pt x="9" y="13"/>
                    <a:pt x="9" y="13"/>
                    <a:pt x="9" y="13"/>
                  </a:cubicBezTo>
                  <a:cubicBezTo>
                    <a:pt x="13" y="13"/>
                    <a:pt x="16" y="11"/>
                    <a:pt x="19" y="12"/>
                  </a:cubicBezTo>
                  <a:cubicBezTo>
                    <a:pt x="21" y="12"/>
                    <a:pt x="22" y="14"/>
                    <a:pt x="23" y="16"/>
                  </a:cubicBezTo>
                  <a:cubicBezTo>
                    <a:pt x="25" y="19"/>
                    <a:pt x="31" y="19"/>
                    <a:pt x="33" y="17"/>
                  </a:cubicBezTo>
                  <a:cubicBezTo>
                    <a:pt x="37" y="16"/>
                    <a:pt x="39" y="11"/>
                    <a:pt x="41" y="7"/>
                  </a:cubicBezTo>
                  <a:cubicBezTo>
                    <a:pt x="42" y="7"/>
                    <a:pt x="42" y="7"/>
                    <a:pt x="42" y="7"/>
                  </a:cubicBezTo>
                  <a:cubicBezTo>
                    <a:pt x="48" y="6"/>
                    <a:pt x="53" y="10"/>
                    <a:pt x="59" y="8"/>
                  </a:cubicBezTo>
                  <a:cubicBezTo>
                    <a:pt x="64" y="7"/>
                    <a:pt x="67" y="1"/>
                    <a:pt x="72" y="0"/>
                  </a:cubicBezTo>
                  <a:cubicBezTo>
                    <a:pt x="90" y="0"/>
                    <a:pt x="90" y="0"/>
                    <a:pt x="9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9" name="TALBOT"/>
            <p:cNvSpPr>
              <a:spLocks/>
            </p:cNvSpPr>
            <p:nvPr/>
          </p:nvSpPr>
          <p:spPr bwMode="auto">
            <a:xfrm>
              <a:off x="3086100" y="3243263"/>
              <a:ext cx="411163" cy="427038"/>
            </a:xfrm>
            <a:custGeom>
              <a:avLst/>
              <a:gdLst>
                <a:gd name="T0" fmla="*/ 4 w 173"/>
                <a:gd name="T1" fmla="*/ 155 h 179"/>
                <a:gd name="T2" fmla="*/ 12 w 173"/>
                <a:gd name="T3" fmla="*/ 158 h 179"/>
                <a:gd name="T4" fmla="*/ 8 w 173"/>
                <a:gd name="T5" fmla="*/ 170 h 179"/>
                <a:gd name="T6" fmla="*/ 4 w 173"/>
                <a:gd name="T7" fmla="*/ 178 h 179"/>
                <a:gd name="T8" fmla="*/ 11 w 173"/>
                <a:gd name="T9" fmla="*/ 176 h 179"/>
                <a:gd name="T10" fmla="*/ 18 w 173"/>
                <a:gd name="T11" fmla="*/ 172 h 179"/>
                <a:gd name="T12" fmla="*/ 27 w 173"/>
                <a:gd name="T13" fmla="*/ 170 h 179"/>
                <a:gd name="T14" fmla="*/ 37 w 173"/>
                <a:gd name="T15" fmla="*/ 169 h 179"/>
                <a:gd name="T16" fmla="*/ 51 w 173"/>
                <a:gd name="T17" fmla="*/ 174 h 179"/>
                <a:gd name="T18" fmla="*/ 60 w 173"/>
                <a:gd name="T19" fmla="*/ 164 h 179"/>
                <a:gd name="T20" fmla="*/ 90 w 173"/>
                <a:gd name="T21" fmla="*/ 157 h 179"/>
                <a:gd name="T22" fmla="*/ 108 w 173"/>
                <a:gd name="T23" fmla="*/ 157 h 179"/>
                <a:gd name="T24" fmla="*/ 122 w 173"/>
                <a:gd name="T25" fmla="*/ 134 h 179"/>
                <a:gd name="T26" fmla="*/ 137 w 173"/>
                <a:gd name="T27" fmla="*/ 100 h 179"/>
                <a:gd name="T28" fmla="*/ 151 w 173"/>
                <a:gd name="T29" fmla="*/ 80 h 179"/>
                <a:gd name="T30" fmla="*/ 173 w 173"/>
                <a:gd name="T31" fmla="*/ 68 h 179"/>
                <a:gd name="T32" fmla="*/ 154 w 173"/>
                <a:gd name="T33" fmla="*/ 58 h 179"/>
                <a:gd name="T34" fmla="*/ 131 w 173"/>
                <a:gd name="T35" fmla="*/ 45 h 179"/>
                <a:gd name="T36" fmla="*/ 104 w 173"/>
                <a:gd name="T37" fmla="*/ 26 h 179"/>
                <a:gd name="T38" fmla="*/ 96 w 173"/>
                <a:gd name="T39" fmla="*/ 11 h 179"/>
                <a:gd name="T40" fmla="*/ 90 w 173"/>
                <a:gd name="T41" fmla="*/ 10 h 179"/>
                <a:gd name="T42" fmla="*/ 93 w 173"/>
                <a:gd name="T43" fmla="*/ 1 h 179"/>
                <a:gd name="T44" fmla="*/ 81 w 173"/>
                <a:gd name="T45" fmla="*/ 0 h 179"/>
                <a:gd name="T46" fmla="*/ 2 w 173"/>
                <a:gd name="T47" fmla="*/ 17 h 179"/>
                <a:gd name="T48" fmla="*/ 2 w 173"/>
                <a:gd name="T49" fmla="*/ 20 h 179"/>
                <a:gd name="T50" fmla="*/ 2 w 173"/>
                <a:gd name="T51" fmla="*/ 20 h 179"/>
                <a:gd name="T52" fmla="*/ 3 w 173"/>
                <a:gd name="T53" fmla="*/ 21 h 179"/>
                <a:gd name="T54" fmla="*/ 5 w 173"/>
                <a:gd name="T55" fmla="*/ 25 h 179"/>
                <a:gd name="T56" fmla="*/ 5 w 173"/>
                <a:gd name="T57" fmla="*/ 37 h 179"/>
                <a:gd name="T58" fmla="*/ 4 w 173"/>
                <a:gd name="T59" fmla="*/ 63 h 179"/>
                <a:gd name="T60" fmla="*/ 1 w 173"/>
                <a:gd name="T61" fmla="*/ 90 h 179"/>
                <a:gd name="T62" fmla="*/ 0 w 173"/>
                <a:gd name="T63" fmla="*/ 91 h 179"/>
                <a:gd name="T64" fmla="*/ 0 w 173"/>
                <a:gd name="T65" fmla="*/ 93 h 179"/>
                <a:gd name="T66" fmla="*/ 0 w 173"/>
                <a:gd name="T67" fmla="*/ 94 h 179"/>
                <a:gd name="T68" fmla="*/ 2 w 173"/>
                <a:gd name="T69" fmla="*/ 96 h 179"/>
                <a:gd name="T70" fmla="*/ 3 w 173"/>
                <a:gd name="T71" fmla="*/ 97 h 179"/>
                <a:gd name="T72" fmla="*/ 3 w 173"/>
                <a:gd name="T73" fmla="*/ 98 h 179"/>
                <a:gd name="T74" fmla="*/ 4 w 173"/>
                <a:gd name="T75" fmla="*/ 10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3" h="179">
                  <a:moveTo>
                    <a:pt x="4" y="146"/>
                  </a:moveTo>
                  <a:cubicBezTo>
                    <a:pt x="4" y="155"/>
                    <a:pt x="4" y="155"/>
                    <a:pt x="4" y="155"/>
                  </a:cubicBezTo>
                  <a:cubicBezTo>
                    <a:pt x="13" y="155"/>
                    <a:pt x="13" y="155"/>
                    <a:pt x="13" y="155"/>
                  </a:cubicBezTo>
                  <a:cubicBezTo>
                    <a:pt x="13" y="156"/>
                    <a:pt x="12" y="157"/>
                    <a:pt x="12" y="158"/>
                  </a:cubicBezTo>
                  <a:cubicBezTo>
                    <a:pt x="12" y="159"/>
                    <a:pt x="12" y="160"/>
                    <a:pt x="11" y="161"/>
                  </a:cubicBezTo>
                  <a:cubicBezTo>
                    <a:pt x="10" y="164"/>
                    <a:pt x="9" y="167"/>
                    <a:pt x="8" y="170"/>
                  </a:cubicBezTo>
                  <a:cubicBezTo>
                    <a:pt x="7" y="170"/>
                    <a:pt x="7" y="172"/>
                    <a:pt x="6" y="173"/>
                  </a:cubicBezTo>
                  <a:cubicBezTo>
                    <a:pt x="4" y="178"/>
                    <a:pt x="4" y="178"/>
                    <a:pt x="4" y="178"/>
                  </a:cubicBezTo>
                  <a:cubicBezTo>
                    <a:pt x="4" y="178"/>
                    <a:pt x="4" y="178"/>
                    <a:pt x="4" y="178"/>
                  </a:cubicBezTo>
                  <a:cubicBezTo>
                    <a:pt x="6" y="179"/>
                    <a:pt x="9" y="177"/>
                    <a:pt x="11" y="176"/>
                  </a:cubicBezTo>
                  <a:cubicBezTo>
                    <a:pt x="12" y="176"/>
                    <a:pt x="13" y="175"/>
                    <a:pt x="14" y="174"/>
                  </a:cubicBezTo>
                  <a:cubicBezTo>
                    <a:pt x="15" y="173"/>
                    <a:pt x="16" y="172"/>
                    <a:pt x="18" y="172"/>
                  </a:cubicBezTo>
                  <a:cubicBezTo>
                    <a:pt x="18" y="171"/>
                    <a:pt x="20" y="170"/>
                    <a:pt x="21" y="170"/>
                  </a:cubicBezTo>
                  <a:cubicBezTo>
                    <a:pt x="27" y="170"/>
                    <a:pt x="27" y="170"/>
                    <a:pt x="27" y="170"/>
                  </a:cubicBezTo>
                  <a:cubicBezTo>
                    <a:pt x="27" y="170"/>
                    <a:pt x="27" y="170"/>
                    <a:pt x="27" y="170"/>
                  </a:cubicBezTo>
                  <a:cubicBezTo>
                    <a:pt x="31" y="170"/>
                    <a:pt x="34" y="168"/>
                    <a:pt x="37" y="169"/>
                  </a:cubicBezTo>
                  <a:cubicBezTo>
                    <a:pt x="39" y="169"/>
                    <a:pt x="40" y="171"/>
                    <a:pt x="41" y="173"/>
                  </a:cubicBezTo>
                  <a:cubicBezTo>
                    <a:pt x="43" y="176"/>
                    <a:pt x="49" y="176"/>
                    <a:pt x="51" y="174"/>
                  </a:cubicBezTo>
                  <a:cubicBezTo>
                    <a:pt x="55" y="173"/>
                    <a:pt x="57" y="168"/>
                    <a:pt x="59" y="164"/>
                  </a:cubicBezTo>
                  <a:cubicBezTo>
                    <a:pt x="60" y="164"/>
                    <a:pt x="60" y="164"/>
                    <a:pt x="60" y="164"/>
                  </a:cubicBezTo>
                  <a:cubicBezTo>
                    <a:pt x="66" y="163"/>
                    <a:pt x="71" y="167"/>
                    <a:pt x="77" y="165"/>
                  </a:cubicBezTo>
                  <a:cubicBezTo>
                    <a:pt x="82" y="164"/>
                    <a:pt x="85" y="158"/>
                    <a:pt x="90" y="157"/>
                  </a:cubicBezTo>
                  <a:cubicBezTo>
                    <a:pt x="108" y="157"/>
                    <a:pt x="108" y="157"/>
                    <a:pt x="108" y="157"/>
                  </a:cubicBezTo>
                  <a:cubicBezTo>
                    <a:pt x="108" y="157"/>
                    <a:pt x="108" y="157"/>
                    <a:pt x="108" y="157"/>
                  </a:cubicBezTo>
                  <a:cubicBezTo>
                    <a:pt x="122" y="157"/>
                    <a:pt x="122" y="157"/>
                    <a:pt x="122" y="157"/>
                  </a:cubicBezTo>
                  <a:cubicBezTo>
                    <a:pt x="122" y="134"/>
                    <a:pt x="122" y="134"/>
                    <a:pt x="122" y="134"/>
                  </a:cubicBezTo>
                  <a:cubicBezTo>
                    <a:pt x="137" y="117"/>
                    <a:pt x="137" y="117"/>
                    <a:pt x="137" y="117"/>
                  </a:cubicBezTo>
                  <a:cubicBezTo>
                    <a:pt x="137" y="100"/>
                    <a:pt x="137" y="100"/>
                    <a:pt x="137" y="100"/>
                  </a:cubicBezTo>
                  <a:cubicBezTo>
                    <a:pt x="151" y="100"/>
                    <a:pt x="151" y="100"/>
                    <a:pt x="151" y="100"/>
                  </a:cubicBezTo>
                  <a:cubicBezTo>
                    <a:pt x="151" y="80"/>
                    <a:pt x="151" y="80"/>
                    <a:pt x="151" y="80"/>
                  </a:cubicBezTo>
                  <a:cubicBezTo>
                    <a:pt x="173" y="68"/>
                    <a:pt x="173" y="68"/>
                    <a:pt x="173" y="68"/>
                  </a:cubicBezTo>
                  <a:cubicBezTo>
                    <a:pt x="173" y="68"/>
                    <a:pt x="173" y="68"/>
                    <a:pt x="173" y="68"/>
                  </a:cubicBezTo>
                  <a:cubicBezTo>
                    <a:pt x="171" y="62"/>
                    <a:pt x="171" y="62"/>
                    <a:pt x="171" y="62"/>
                  </a:cubicBezTo>
                  <a:cubicBezTo>
                    <a:pt x="165" y="57"/>
                    <a:pt x="160" y="61"/>
                    <a:pt x="154" y="58"/>
                  </a:cubicBezTo>
                  <a:cubicBezTo>
                    <a:pt x="148" y="56"/>
                    <a:pt x="146" y="46"/>
                    <a:pt x="140" y="49"/>
                  </a:cubicBezTo>
                  <a:cubicBezTo>
                    <a:pt x="135" y="52"/>
                    <a:pt x="133" y="49"/>
                    <a:pt x="131" y="45"/>
                  </a:cubicBezTo>
                  <a:cubicBezTo>
                    <a:pt x="127" y="38"/>
                    <a:pt x="125" y="31"/>
                    <a:pt x="121" y="25"/>
                  </a:cubicBezTo>
                  <a:cubicBezTo>
                    <a:pt x="114" y="11"/>
                    <a:pt x="111" y="27"/>
                    <a:pt x="104" y="26"/>
                  </a:cubicBezTo>
                  <a:cubicBezTo>
                    <a:pt x="103" y="22"/>
                    <a:pt x="99" y="18"/>
                    <a:pt x="99" y="15"/>
                  </a:cubicBezTo>
                  <a:cubicBezTo>
                    <a:pt x="98" y="14"/>
                    <a:pt x="97" y="12"/>
                    <a:pt x="96" y="11"/>
                  </a:cubicBezTo>
                  <a:cubicBezTo>
                    <a:pt x="94" y="10"/>
                    <a:pt x="92" y="11"/>
                    <a:pt x="91" y="10"/>
                  </a:cubicBezTo>
                  <a:cubicBezTo>
                    <a:pt x="91" y="10"/>
                    <a:pt x="91" y="10"/>
                    <a:pt x="90" y="10"/>
                  </a:cubicBezTo>
                  <a:cubicBezTo>
                    <a:pt x="90" y="6"/>
                    <a:pt x="94" y="4"/>
                    <a:pt x="94" y="2"/>
                  </a:cubicBezTo>
                  <a:cubicBezTo>
                    <a:pt x="93" y="1"/>
                    <a:pt x="93" y="1"/>
                    <a:pt x="93" y="1"/>
                  </a:cubicBezTo>
                  <a:cubicBezTo>
                    <a:pt x="93" y="0"/>
                    <a:pt x="83" y="0"/>
                    <a:pt x="81" y="0"/>
                  </a:cubicBezTo>
                  <a:cubicBezTo>
                    <a:pt x="81" y="0"/>
                    <a:pt x="81" y="0"/>
                    <a:pt x="81" y="0"/>
                  </a:cubicBezTo>
                  <a:cubicBezTo>
                    <a:pt x="55" y="17"/>
                    <a:pt x="55" y="17"/>
                    <a:pt x="55" y="17"/>
                  </a:cubicBezTo>
                  <a:cubicBezTo>
                    <a:pt x="2" y="17"/>
                    <a:pt x="2" y="17"/>
                    <a:pt x="2" y="17"/>
                  </a:cubicBezTo>
                  <a:cubicBezTo>
                    <a:pt x="2" y="17"/>
                    <a:pt x="2" y="17"/>
                    <a:pt x="2" y="17"/>
                  </a:cubicBezTo>
                  <a:cubicBezTo>
                    <a:pt x="2" y="18"/>
                    <a:pt x="2" y="19"/>
                    <a:pt x="2" y="20"/>
                  </a:cubicBezTo>
                  <a:cubicBezTo>
                    <a:pt x="2" y="20"/>
                    <a:pt x="2" y="20"/>
                    <a:pt x="2" y="20"/>
                  </a:cubicBezTo>
                  <a:cubicBezTo>
                    <a:pt x="2" y="20"/>
                    <a:pt x="2" y="20"/>
                    <a:pt x="2" y="20"/>
                  </a:cubicBezTo>
                  <a:cubicBezTo>
                    <a:pt x="3" y="21"/>
                    <a:pt x="3" y="21"/>
                    <a:pt x="3" y="21"/>
                  </a:cubicBezTo>
                  <a:cubicBezTo>
                    <a:pt x="3" y="21"/>
                    <a:pt x="3" y="21"/>
                    <a:pt x="3" y="21"/>
                  </a:cubicBezTo>
                  <a:cubicBezTo>
                    <a:pt x="3" y="21"/>
                    <a:pt x="3" y="21"/>
                    <a:pt x="4" y="21"/>
                  </a:cubicBezTo>
                  <a:cubicBezTo>
                    <a:pt x="4" y="23"/>
                    <a:pt x="5" y="23"/>
                    <a:pt x="5" y="25"/>
                  </a:cubicBezTo>
                  <a:cubicBezTo>
                    <a:pt x="5" y="26"/>
                    <a:pt x="5" y="28"/>
                    <a:pt x="5" y="29"/>
                  </a:cubicBezTo>
                  <a:cubicBezTo>
                    <a:pt x="5" y="29"/>
                    <a:pt x="5" y="36"/>
                    <a:pt x="5" y="37"/>
                  </a:cubicBezTo>
                  <a:cubicBezTo>
                    <a:pt x="4" y="38"/>
                    <a:pt x="3" y="44"/>
                    <a:pt x="5" y="45"/>
                  </a:cubicBezTo>
                  <a:cubicBezTo>
                    <a:pt x="5" y="51"/>
                    <a:pt x="4" y="57"/>
                    <a:pt x="4" y="63"/>
                  </a:cubicBezTo>
                  <a:cubicBezTo>
                    <a:pt x="9" y="66"/>
                    <a:pt x="4" y="83"/>
                    <a:pt x="2" y="88"/>
                  </a:cubicBezTo>
                  <a:cubicBezTo>
                    <a:pt x="2" y="88"/>
                    <a:pt x="1" y="89"/>
                    <a:pt x="1" y="90"/>
                  </a:cubicBezTo>
                  <a:cubicBezTo>
                    <a:pt x="0" y="90"/>
                    <a:pt x="0" y="90"/>
                    <a:pt x="0" y="90"/>
                  </a:cubicBezTo>
                  <a:cubicBezTo>
                    <a:pt x="0" y="91"/>
                    <a:pt x="0" y="91"/>
                    <a:pt x="0" y="91"/>
                  </a:cubicBezTo>
                  <a:cubicBezTo>
                    <a:pt x="0" y="92"/>
                    <a:pt x="0" y="92"/>
                    <a:pt x="0" y="92"/>
                  </a:cubicBezTo>
                  <a:cubicBezTo>
                    <a:pt x="0" y="92"/>
                    <a:pt x="0" y="93"/>
                    <a:pt x="0" y="93"/>
                  </a:cubicBezTo>
                  <a:cubicBezTo>
                    <a:pt x="0" y="93"/>
                    <a:pt x="0" y="93"/>
                    <a:pt x="0" y="93"/>
                  </a:cubicBezTo>
                  <a:cubicBezTo>
                    <a:pt x="0" y="94"/>
                    <a:pt x="0" y="94"/>
                    <a:pt x="0" y="94"/>
                  </a:cubicBezTo>
                  <a:cubicBezTo>
                    <a:pt x="1" y="94"/>
                    <a:pt x="1" y="95"/>
                    <a:pt x="1" y="95"/>
                  </a:cubicBezTo>
                  <a:cubicBezTo>
                    <a:pt x="1" y="95"/>
                    <a:pt x="2" y="96"/>
                    <a:pt x="2" y="96"/>
                  </a:cubicBezTo>
                  <a:cubicBezTo>
                    <a:pt x="2" y="97"/>
                    <a:pt x="2" y="97"/>
                    <a:pt x="2" y="97"/>
                  </a:cubicBezTo>
                  <a:cubicBezTo>
                    <a:pt x="3" y="97"/>
                    <a:pt x="3" y="97"/>
                    <a:pt x="3" y="97"/>
                  </a:cubicBezTo>
                  <a:cubicBezTo>
                    <a:pt x="3" y="97"/>
                    <a:pt x="3" y="97"/>
                    <a:pt x="3" y="97"/>
                  </a:cubicBezTo>
                  <a:cubicBezTo>
                    <a:pt x="3" y="98"/>
                    <a:pt x="3" y="98"/>
                    <a:pt x="3" y="98"/>
                  </a:cubicBezTo>
                  <a:cubicBezTo>
                    <a:pt x="3" y="98"/>
                    <a:pt x="3" y="98"/>
                    <a:pt x="3" y="98"/>
                  </a:cubicBezTo>
                  <a:cubicBezTo>
                    <a:pt x="3" y="99"/>
                    <a:pt x="4" y="99"/>
                    <a:pt x="4" y="100"/>
                  </a:cubicBezTo>
                  <a:cubicBezTo>
                    <a:pt x="4" y="146"/>
                    <a:pt x="4" y="146"/>
                    <a:pt x="4" y="14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4" name="RICHMON"/>
            <p:cNvSpPr>
              <a:spLocks/>
            </p:cNvSpPr>
            <p:nvPr/>
          </p:nvSpPr>
          <p:spPr bwMode="auto">
            <a:xfrm>
              <a:off x="5407025" y="2471738"/>
              <a:ext cx="503238" cy="365125"/>
            </a:xfrm>
            <a:custGeom>
              <a:avLst/>
              <a:gdLst>
                <a:gd name="T0" fmla="*/ 37 w 211"/>
                <a:gd name="T1" fmla="*/ 133 h 153"/>
                <a:gd name="T2" fmla="*/ 54 w 211"/>
                <a:gd name="T3" fmla="*/ 125 h 153"/>
                <a:gd name="T4" fmla="*/ 72 w 211"/>
                <a:gd name="T5" fmla="*/ 119 h 153"/>
                <a:gd name="T6" fmla="*/ 82 w 211"/>
                <a:gd name="T7" fmla="*/ 125 h 153"/>
                <a:gd name="T8" fmla="*/ 90 w 211"/>
                <a:gd name="T9" fmla="*/ 131 h 153"/>
                <a:gd name="T10" fmla="*/ 98 w 211"/>
                <a:gd name="T11" fmla="*/ 144 h 153"/>
                <a:gd name="T12" fmla="*/ 113 w 211"/>
                <a:gd name="T13" fmla="*/ 148 h 153"/>
                <a:gd name="T14" fmla="*/ 144 w 211"/>
                <a:gd name="T15" fmla="*/ 151 h 153"/>
                <a:gd name="T16" fmla="*/ 160 w 211"/>
                <a:gd name="T17" fmla="*/ 148 h 153"/>
                <a:gd name="T18" fmla="*/ 175 w 211"/>
                <a:gd name="T19" fmla="*/ 139 h 153"/>
                <a:gd name="T20" fmla="*/ 191 w 211"/>
                <a:gd name="T21" fmla="*/ 138 h 153"/>
                <a:gd name="T22" fmla="*/ 196 w 211"/>
                <a:gd name="T23" fmla="*/ 141 h 153"/>
                <a:gd name="T24" fmla="*/ 198 w 211"/>
                <a:gd name="T25" fmla="*/ 142 h 153"/>
                <a:gd name="T26" fmla="*/ 208 w 211"/>
                <a:gd name="T27" fmla="*/ 146 h 153"/>
                <a:gd name="T28" fmla="*/ 208 w 211"/>
                <a:gd name="T29" fmla="*/ 146 h 153"/>
                <a:gd name="T30" fmla="*/ 210 w 211"/>
                <a:gd name="T31" fmla="*/ 143 h 153"/>
                <a:gd name="T32" fmla="*/ 203 w 211"/>
                <a:gd name="T33" fmla="*/ 136 h 153"/>
                <a:gd name="T34" fmla="*/ 203 w 211"/>
                <a:gd name="T35" fmla="*/ 124 h 153"/>
                <a:gd name="T36" fmla="*/ 192 w 211"/>
                <a:gd name="T37" fmla="*/ 124 h 153"/>
                <a:gd name="T38" fmla="*/ 182 w 211"/>
                <a:gd name="T39" fmla="*/ 113 h 153"/>
                <a:gd name="T40" fmla="*/ 176 w 211"/>
                <a:gd name="T41" fmla="*/ 112 h 153"/>
                <a:gd name="T42" fmla="*/ 166 w 211"/>
                <a:gd name="T43" fmla="*/ 105 h 153"/>
                <a:gd name="T44" fmla="*/ 167 w 211"/>
                <a:gd name="T45" fmla="*/ 99 h 153"/>
                <a:gd name="T46" fmla="*/ 164 w 211"/>
                <a:gd name="T47" fmla="*/ 93 h 153"/>
                <a:gd name="T48" fmla="*/ 173 w 211"/>
                <a:gd name="T49" fmla="*/ 89 h 153"/>
                <a:gd name="T50" fmla="*/ 167 w 211"/>
                <a:gd name="T51" fmla="*/ 76 h 153"/>
                <a:gd name="T52" fmla="*/ 182 w 211"/>
                <a:gd name="T53" fmla="*/ 74 h 153"/>
                <a:gd name="T54" fmla="*/ 173 w 211"/>
                <a:gd name="T55" fmla="*/ 66 h 153"/>
                <a:gd name="T56" fmla="*/ 175 w 211"/>
                <a:gd name="T57" fmla="*/ 56 h 153"/>
                <a:gd name="T58" fmla="*/ 154 w 211"/>
                <a:gd name="T59" fmla="*/ 37 h 153"/>
                <a:gd name="T60" fmla="*/ 143 w 211"/>
                <a:gd name="T61" fmla="*/ 22 h 153"/>
                <a:gd name="T62" fmla="*/ 126 w 211"/>
                <a:gd name="T63" fmla="*/ 0 h 153"/>
                <a:gd name="T64" fmla="*/ 126 w 211"/>
                <a:gd name="T65" fmla="*/ 0 h 153"/>
                <a:gd name="T66" fmla="*/ 22 w 211"/>
                <a:gd name="T67" fmla="*/ 90 h 153"/>
                <a:gd name="T68" fmla="*/ 22 w 211"/>
                <a:gd name="T69" fmla="*/ 90 h 153"/>
                <a:gd name="T70" fmla="*/ 0 w 211"/>
                <a:gd name="T71" fmla="*/ 110 h 153"/>
                <a:gd name="T72" fmla="*/ 0 w 211"/>
                <a:gd name="T73" fmla="*/ 110 h 153"/>
                <a:gd name="T74" fmla="*/ 2 w 211"/>
                <a:gd name="T75" fmla="*/ 111 h 153"/>
                <a:gd name="T76" fmla="*/ 9 w 211"/>
                <a:gd name="T77" fmla="*/ 114 h 153"/>
                <a:gd name="T78" fmla="*/ 20 w 211"/>
                <a:gd name="T79" fmla="*/ 123 h 153"/>
                <a:gd name="T80" fmla="*/ 24 w 211"/>
                <a:gd name="T81" fmla="*/ 128 h 153"/>
                <a:gd name="T82" fmla="*/ 31 w 211"/>
                <a:gd name="T83" fmla="*/ 132 h 153"/>
                <a:gd name="T84" fmla="*/ 37 w 211"/>
                <a:gd name="T85" fmla="*/ 1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 h="153">
                  <a:moveTo>
                    <a:pt x="37" y="133"/>
                  </a:moveTo>
                  <a:cubicBezTo>
                    <a:pt x="43" y="131"/>
                    <a:pt x="48" y="127"/>
                    <a:pt x="54" y="125"/>
                  </a:cubicBezTo>
                  <a:cubicBezTo>
                    <a:pt x="59" y="123"/>
                    <a:pt x="67" y="117"/>
                    <a:pt x="72" y="119"/>
                  </a:cubicBezTo>
                  <a:cubicBezTo>
                    <a:pt x="75" y="124"/>
                    <a:pt x="78" y="123"/>
                    <a:pt x="82" y="125"/>
                  </a:cubicBezTo>
                  <a:cubicBezTo>
                    <a:pt x="85" y="127"/>
                    <a:pt x="89" y="127"/>
                    <a:pt x="90" y="131"/>
                  </a:cubicBezTo>
                  <a:cubicBezTo>
                    <a:pt x="91" y="136"/>
                    <a:pt x="94" y="140"/>
                    <a:pt x="98" y="144"/>
                  </a:cubicBezTo>
                  <a:cubicBezTo>
                    <a:pt x="103" y="151"/>
                    <a:pt x="104" y="153"/>
                    <a:pt x="113" y="148"/>
                  </a:cubicBezTo>
                  <a:cubicBezTo>
                    <a:pt x="124" y="146"/>
                    <a:pt x="134" y="148"/>
                    <a:pt x="144" y="151"/>
                  </a:cubicBezTo>
                  <a:cubicBezTo>
                    <a:pt x="150" y="152"/>
                    <a:pt x="155" y="151"/>
                    <a:pt x="160" y="148"/>
                  </a:cubicBezTo>
                  <a:cubicBezTo>
                    <a:pt x="164" y="145"/>
                    <a:pt x="171" y="142"/>
                    <a:pt x="175" y="139"/>
                  </a:cubicBezTo>
                  <a:cubicBezTo>
                    <a:pt x="181" y="139"/>
                    <a:pt x="185" y="138"/>
                    <a:pt x="191" y="138"/>
                  </a:cubicBezTo>
                  <a:cubicBezTo>
                    <a:pt x="192" y="139"/>
                    <a:pt x="195" y="140"/>
                    <a:pt x="196" y="141"/>
                  </a:cubicBezTo>
                  <a:cubicBezTo>
                    <a:pt x="197" y="141"/>
                    <a:pt x="198" y="141"/>
                    <a:pt x="198" y="142"/>
                  </a:cubicBezTo>
                  <a:cubicBezTo>
                    <a:pt x="200" y="142"/>
                    <a:pt x="207" y="145"/>
                    <a:pt x="208" y="146"/>
                  </a:cubicBezTo>
                  <a:cubicBezTo>
                    <a:pt x="208" y="146"/>
                    <a:pt x="208" y="146"/>
                    <a:pt x="208" y="146"/>
                  </a:cubicBezTo>
                  <a:cubicBezTo>
                    <a:pt x="209" y="145"/>
                    <a:pt x="210" y="144"/>
                    <a:pt x="210" y="143"/>
                  </a:cubicBezTo>
                  <a:cubicBezTo>
                    <a:pt x="211" y="139"/>
                    <a:pt x="205" y="138"/>
                    <a:pt x="203" y="136"/>
                  </a:cubicBezTo>
                  <a:cubicBezTo>
                    <a:pt x="199" y="132"/>
                    <a:pt x="203" y="129"/>
                    <a:pt x="203" y="124"/>
                  </a:cubicBezTo>
                  <a:cubicBezTo>
                    <a:pt x="199" y="123"/>
                    <a:pt x="196" y="120"/>
                    <a:pt x="192" y="124"/>
                  </a:cubicBezTo>
                  <a:cubicBezTo>
                    <a:pt x="189" y="127"/>
                    <a:pt x="184" y="116"/>
                    <a:pt x="182" y="113"/>
                  </a:cubicBezTo>
                  <a:cubicBezTo>
                    <a:pt x="180" y="110"/>
                    <a:pt x="178" y="117"/>
                    <a:pt x="176" y="112"/>
                  </a:cubicBezTo>
                  <a:cubicBezTo>
                    <a:pt x="173" y="107"/>
                    <a:pt x="172" y="106"/>
                    <a:pt x="166" y="105"/>
                  </a:cubicBezTo>
                  <a:cubicBezTo>
                    <a:pt x="166" y="103"/>
                    <a:pt x="168" y="100"/>
                    <a:pt x="167" y="99"/>
                  </a:cubicBezTo>
                  <a:cubicBezTo>
                    <a:pt x="167" y="97"/>
                    <a:pt x="164" y="95"/>
                    <a:pt x="164" y="93"/>
                  </a:cubicBezTo>
                  <a:cubicBezTo>
                    <a:pt x="164" y="87"/>
                    <a:pt x="174" y="99"/>
                    <a:pt x="173" y="89"/>
                  </a:cubicBezTo>
                  <a:cubicBezTo>
                    <a:pt x="173" y="85"/>
                    <a:pt x="164" y="80"/>
                    <a:pt x="167" y="76"/>
                  </a:cubicBezTo>
                  <a:cubicBezTo>
                    <a:pt x="172" y="70"/>
                    <a:pt x="177" y="76"/>
                    <a:pt x="182" y="74"/>
                  </a:cubicBezTo>
                  <a:cubicBezTo>
                    <a:pt x="182" y="68"/>
                    <a:pt x="175" y="70"/>
                    <a:pt x="173" y="66"/>
                  </a:cubicBezTo>
                  <a:cubicBezTo>
                    <a:pt x="170" y="62"/>
                    <a:pt x="175" y="60"/>
                    <a:pt x="175" y="56"/>
                  </a:cubicBezTo>
                  <a:cubicBezTo>
                    <a:pt x="174" y="44"/>
                    <a:pt x="162" y="42"/>
                    <a:pt x="154" y="37"/>
                  </a:cubicBezTo>
                  <a:cubicBezTo>
                    <a:pt x="145" y="31"/>
                    <a:pt x="146" y="31"/>
                    <a:pt x="143" y="22"/>
                  </a:cubicBezTo>
                  <a:cubicBezTo>
                    <a:pt x="140" y="15"/>
                    <a:pt x="132" y="7"/>
                    <a:pt x="126" y="0"/>
                  </a:cubicBezTo>
                  <a:cubicBezTo>
                    <a:pt x="126" y="0"/>
                    <a:pt x="126" y="0"/>
                    <a:pt x="126" y="0"/>
                  </a:cubicBezTo>
                  <a:cubicBezTo>
                    <a:pt x="22" y="90"/>
                    <a:pt x="22" y="90"/>
                    <a:pt x="22" y="90"/>
                  </a:cubicBezTo>
                  <a:cubicBezTo>
                    <a:pt x="22" y="90"/>
                    <a:pt x="22" y="90"/>
                    <a:pt x="22" y="90"/>
                  </a:cubicBezTo>
                  <a:cubicBezTo>
                    <a:pt x="0" y="110"/>
                    <a:pt x="0" y="110"/>
                    <a:pt x="0" y="110"/>
                  </a:cubicBezTo>
                  <a:cubicBezTo>
                    <a:pt x="0" y="110"/>
                    <a:pt x="0" y="110"/>
                    <a:pt x="0" y="110"/>
                  </a:cubicBezTo>
                  <a:cubicBezTo>
                    <a:pt x="2" y="111"/>
                    <a:pt x="2" y="111"/>
                    <a:pt x="2" y="111"/>
                  </a:cubicBezTo>
                  <a:cubicBezTo>
                    <a:pt x="4" y="112"/>
                    <a:pt x="7" y="114"/>
                    <a:pt x="9" y="114"/>
                  </a:cubicBezTo>
                  <a:cubicBezTo>
                    <a:pt x="14" y="116"/>
                    <a:pt x="17" y="119"/>
                    <a:pt x="20" y="123"/>
                  </a:cubicBezTo>
                  <a:cubicBezTo>
                    <a:pt x="22" y="125"/>
                    <a:pt x="22" y="127"/>
                    <a:pt x="24" y="128"/>
                  </a:cubicBezTo>
                  <a:cubicBezTo>
                    <a:pt x="25" y="129"/>
                    <a:pt x="29" y="132"/>
                    <a:pt x="31" y="132"/>
                  </a:cubicBezTo>
                  <a:cubicBezTo>
                    <a:pt x="37" y="133"/>
                    <a:pt x="37" y="133"/>
                    <a:pt x="37" y="133"/>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5" name="JEFFERSON"/>
            <p:cNvSpPr>
              <a:spLocks/>
            </p:cNvSpPr>
            <p:nvPr/>
          </p:nvSpPr>
          <p:spPr bwMode="auto">
            <a:xfrm>
              <a:off x="5097463" y="2733675"/>
              <a:ext cx="431800" cy="655638"/>
            </a:xfrm>
            <a:custGeom>
              <a:avLst/>
              <a:gdLst>
                <a:gd name="T0" fmla="*/ 130 w 181"/>
                <a:gd name="T1" fmla="*/ 0 h 275"/>
                <a:gd name="T2" fmla="*/ 132 w 181"/>
                <a:gd name="T3" fmla="*/ 1 h 275"/>
                <a:gd name="T4" fmla="*/ 139 w 181"/>
                <a:gd name="T5" fmla="*/ 4 h 275"/>
                <a:gd name="T6" fmla="*/ 150 w 181"/>
                <a:gd name="T7" fmla="*/ 13 h 275"/>
                <a:gd name="T8" fmla="*/ 154 w 181"/>
                <a:gd name="T9" fmla="*/ 18 h 275"/>
                <a:gd name="T10" fmla="*/ 161 w 181"/>
                <a:gd name="T11" fmla="*/ 22 h 275"/>
                <a:gd name="T12" fmla="*/ 167 w 181"/>
                <a:gd name="T13" fmla="*/ 23 h 275"/>
                <a:gd name="T14" fmla="*/ 167 w 181"/>
                <a:gd name="T15" fmla="*/ 23 h 275"/>
                <a:gd name="T16" fmla="*/ 167 w 181"/>
                <a:gd name="T17" fmla="*/ 25 h 275"/>
                <a:gd name="T18" fmla="*/ 169 w 181"/>
                <a:gd name="T19" fmla="*/ 29 h 275"/>
                <a:gd name="T20" fmla="*/ 175 w 181"/>
                <a:gd name="T21" fmla="*/ 36 h 275"/>
                <a:gd name="T22" fmla="*/ 168 w 181"/>
                <a:gd name="T23" fmla="*/ 73 h 275"/>
                <a:gd name="T24" fmla="*/ 160 w 181"/>
                <a:gd name="T25" fmla="*/ 93 h 275"/>
                <a:gd name="T26" fmla="*/ 156 w 181"/>
                <a:gd name="T27" fmla="*/ 118 h 275"/>
                <a:gd name="T28" fmla="*/ 157 w 181"/>
                <a:gd name="T29" fmla="*/ 158 h 275"/>
                <a:gd name="T30" fmla="*/ 158 w 181"/>
                <a:gd name="T31" fmla="*/ 165 h 275"/>
                <a:gd name="T32" fmla="*/ 159 w 181"/>
                <a:gd name="T33" fmla="*/ 167 h 275"/>
                <a:gd name="T34" fmla="*/ 159 w 181"/>
                <a:gd name="T35" fmla="*/ 197 h 275"/>
                <a:gd name="T36" fmla="*/ 148 w 181"/>
                <a:gd name="T37" fmla="*/ 225 h 275"/>
                <a:gd name="T38" fmla="*/ 143 w 181"/>
                <a:gd name="T39" fmla="*/ 233 h 275"/>
                <a:gd name="T40" fmla="*/ 143 w 181"/>
                <a:gd name="T41" fmla="*/ 233 h 275"/>
                <a:gd name="T42" fmla="*/ 132 w 181"/>
                <a:gd name="T43" fmla="*/ 236 h 275"/>
                <a:gd name="T44" fmla="*/ 126 w 181"/>
                <a:gd name="T45" fmla="*/ 242 h 275"/>
                <a:gd name="T46" fmla="*/ 119 w 181"/>
                <a:gd name="T47" fmla="*/ 248 h 275"/>
                <a:gd name="T48" fmla="*/ 102 w 181"/>
                <a:gd name="T49" fmla="*/ 246 h 275"/>
                <a:gd name="T50" fmla="*/ 107 w 181"/>
                <a:gd name="T51" fmla="*/ 263 h 275"/>
                <a:gd name="T52" fmla="*/ 94 w 181"/>
                <a:gd name="T53" fmla="*/ 275 h 275"/>
                <a:gd name="T54" fmla="*/ 94 w 181"/>
                <a:gd name="T55" fmla="*/ 275 h 275"/>
                <a:gd name="T56" fmla="*/ 86 w 181"/>
                <a:gd name="T57" fmla="*/ 269 h 275"/>
                <a:gd name="T58" fmla="*/ 81 w 181"/>
                <a:gd name="T59" fmla="*/ 265 h 275"/>
                <a:gd name="T60" fmla="*/ 77 w 181"/>
                <a:gd name="T61" fmla="*/ 261 h 275"/>
                <a:gd name="T62" fmla="*/ 72 w 181"/>
                <a:gd name="T63" fmla="*/ 256 h 275"/>
                <a:gd name="T64" fmla="*/ 66 w 181"/>
                <a:gd name="T65" fmla="*/ 250 h 275"/>
                <a:gd name="T66" fmla="*/ 57 w 181"/>
                <a:gd name="T67" fmla="*/ 243 h 275"/>
                <a:gd name="T68" fmla="*/ 57 w 181"/>
                <a:gd name="T69" fmla="*/ 243 h 275"/>
                <a:gd name="T70" fmla="*/ 58 w 181"/>
                <a:gd name="T71" fmla="*/ 232 h 275"/>
                <a:gd name="T72" fmla="*/ 59 w 181"/>
                <a:gd name="T73" fmla="*/ 225 h 275"/>
                <a:gd name="T74" fmla="*/ 61 w 181"/>
                <a:gd name="T75" fmla="*/ 219 h 275"/>
                <a:gd name="T76" fmla="*/ 62 w 181"/>
                <a:gd name="T77" fmla="*/ 200 h 275"/>
                <a:gd name="T78" fmla="*/ 52 w 181"/>
                <a:gd name="T79" fmla="*/ 185 h 275"/>
                <a:gd name="T80" fmla="*/ 49 w 181"/>
                <a:gd name="T81" fmla="*/ 163 h 275"/>
                <a:gd name="T82" fmla="*/ 45 w 181"/>
                <a:gd name="T83" fmla="*/ 146 h 275"/>
                <a:gd name="T84" fmla="*/ 45 w 181"/>
                <a:gd name="T85" fmla="*/ 146 h 275"/>
                <a:gd name="T86" fmla="*/ 32 w 181"/>
                <a:gd name="T87" fmla="*/ 142 h 275"/>
                <a:gd name="T88" fmla="*/ 20 w 181"/>
                <a:gd name="T89" fmla="*/ 130 h 275"/>
                <a:gd name="T90" fmla="*/ 7 w 181"/>
                <a:gd name="T91" fmla="*/ 103 h 275"/>
                <a:gd name="T92" fmla="*/ 0 w 181"/>
                <a:gd name="T93" fmla="*/ 93 h 275"/>
                <a:gd name="T94" fmla="*/ 0 w 181"/>
                <a:gd name="T95" fmla="*/ 93 h 275"/>
                <a:gd name="T96" fmla="*/ 35 w 181"/>
                <a:gd name="T97" fmla="*/ 93 h 275"/>
                <a:gd name="T98" fmla="*/ 35 w 181"/>
                <a:gd name="T99" fmla="*/ 81 h 275"/>
                <a:gd name="T100" fmla="*/ 35 w 181"/>
                <a:gd name="T101" fmla="*/ 77 h 275"/>
                <a:gd name="T102" fmla="*/ 33 w 181"/>
                <a:gd name="T103" fmla="*/ 74 h 275"/>
                <a:gd name="T104" fmla="*/ 32 w 181"/>
                <a:gd name="T105" fmla="*/ 72 h 275"/>
                <a:gd name="T106" fmla="*/ 33 w 181"/>
                <a:gd name="T107" fmla="*/ 69 h 275"/>
                <a:gd name="T108" fmla="*/ 95 w 181"/>
                <a:gd name="T109" fmla="*/ 18 h 275"/>
                <a:gd name="T110" fmla="*/ 95 w 181"/>
                <a:gd name="T111" fmla="*/ 18 h 275"/>
                <a:gd name="T112" fmla="*/ 112 w 181"/>
                <a:gd name="T113" fmla="*/ 1 h 275"/>
                <a:gd name="T114" fmla="*/ 112 w 181"/>
                <a:gd name="T115" fmla="*/ 1 h 275"/>
                <a:gd name="T116" fmla="*/ 130 w 181"/>
                <a:gd name="T117"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275">
                  <a:moveTo>
                    <a:pt x="130" y="0"/>
                  </a:moveTo>
                  <a:cubicBezTo>
                    <a:pt x="132" y="1"/>
                    <a:pt x="132" y="1"/>
                    <a:pt x="132" y="1"/>
                  </a:cubicBezTo>
                  <a:cubicBezTo>
                    <a:pt x="134" y="2"/>
                    <a:pt x="137" y="4"/>
                    <a:pt x="139" y="4"/>
                  </a:cubicBezTo>
                  <a:cubicBezTo>
                    <a:pt x="144" y="6"/>
                    <a:pt x="147" y="9"/>
                    <a:pt x="150" y="13"/>
                  </a:cubicBezTo>
                  <a:cubicBezTo>
                    <a:pt x="152" y="15"/>
                    <a:pt x="152" y="17"/>
                    <a:pt x="154" y="18"/>
                  </a:cubicBezTo>
                  <a:cubicBezTo>
                    <a:pt x="155" y="19"/>
                    <a:pt x="159" y="22"/>
                    <a:pt x="161" y="22"/>
                  </a:cubicBezTo>
                  <a:cubicBezTo>
                    <a:pt x="167" y="23"/>
                    <a:pt x="167" y="23"/>
                    <a:pt x="167" y="23"/>
                  </a:cubicBezTo>
                  <a:cubicBezTo>
                    <a:pt x="167" y="23"/>
                    <a:pt x="167" y="23"/>
                    <a:pt x="167" y="23"/>
                  </a:cubicBezTo>
                  <a:cubicBezTo>
                    <a:pt x="167" y="25"/>
                    <a:pt x="167" y="25"/>
                    <a:pt x="167" y="25"/>
                  </a:cubicBezTo>
                  <a:cubicBezTo>
                    <a:pt x="168" y="26"/>
                    <a:pt x="168" y="28"/>
                    <a:pt x="169" y="29"/>
                  </a:cubicBezTo>
                  <a:cubicBezTo>
                    <a:pt x="170" y="31"/>
                    <a:pt x="174" y="35"/>
                    <a:pt x="175" y="36"/>
                  </a:cubicBezTo>
                  <a:cubicBezTo>
                    <a:pt x="181" y="49"/>
                    <a:pt x="173" y="62"/>
                    <a:pt x="168" y="73"/>
                  </a:cubicBezTo>
                  <a:cubicBezTo>
                    <a:pt x="165" y="80"/>
                    <a:pt x="162" y="85"/>
                    <a:pt x="160" y="93"/>
                  </a:cubicBezTo>
                  <a:cubicBezTo>
                    <a:pt x="157" y="101"/>
                    <a:pt x="156" y="109"/>
                    <a:pt x="156" y="118"/>
                  </a:cubicBezTo>
                  <a:cubicBezTo>
                    <a:pt x="156" y="130"/>
                    <a:pt x="153" y="147"/>
                    <a:pt x="157" y="158"/>
                  </a:cubicBezTo>
                  <a:cubicBezTo>
                    <a:pt x="157" y="160"/>
                    <a:pt x="158" y="163"/>
                    <a:pt x="158" y="165"/>
                  </a:cubicBezTo>
                  <a:cubicBezTo>
                    <a:pt x="159" y="167"/>
                    <a:pt x="159" y="167"/>
                    <a:pt x="159" y="167"/>
                  </a:cubicBezTo>
                  <a:cubicBezTo>
                    <a:pt x="160" y="178"/>
                    <a:pt x="163" y="186"/>
                    <a:pt x="159" y="197"/>
                  </a:cubicBezTo>
                  <a:cubicBezTo>
                    <a:pt x="157" y="206"/>
                    <a:pt x="152" y="218"/>
                    <a:pt x="148" y="225"/>
                  </a:cubicBezTo>
                  <a:cubicBezTo>
                    <a:pt x="143" y="233"/>
                    <a:pt x="143" y="233"/>
                    <a:pt x="143" y="233"/>
                  </a:cubicBezTo>
                  <a:cubicBezTo>
                    <a:pt x="143" y="233"/>
                    <a:pt x="143" y="233"/>
                    <a:pt x="143" y="233"/>
                  </a:cubicBezTo>
                  <a:cubicBezTo>
                    <a:pt x="132" y="236"/>
                    <a:pt x="132" y="236"/>
                    <a:pt x="132" y="236"/>
                  </a:cubicBezTo>
                  <a:cubicBezTo>
                    <a:pt x="131" y="238"/>
                    <a:pt x="127" y="240"/>
                    <a:pt x="126" y="242"/>
                  </a:cubicBezTo>
                  <a:cubicBezTo>
                    <a:pt x="124" y="244"/>
                    <a:pt x="122" y="247"/>
                    <a:pt x="119" y="248"/>
                  </a:cubicBezTo>
                  <a:cubicBezTo>
                    <a:pt x="114" y="249"/>
                    <a:pt x="108" y="244"/>
                    <a:pt x="102" y="246"/>
                  </a:cubicBezTo>
                  <a:cubicBezTo>
                    <a:pt x="98" y="252"/>
                    <a:pt x="107" y="257"/>
                    <a:pt x="107" y="263"/>
                  </a:cubicBezTo>
                  <a:cubicBezTo>
                    <a:pt x="106" y="267"/>
                    <a:pt x="98" y="274"/>
                    <a:pt x="94" y="275"/>
                  </a:cubicBezTo>
                  <a:cubicBezTo>
                    <a:pt x="94" y="275"/>
                    <a:pt x="94" y="275"/>
                    <a:pt x="94" y="275"/>
                  </a:cubicBezTo>
                  <a:cubicBezTo>
                    <a:pt x="86" y="269"/>
                    <a:pt x="86" y="269"/>
                    <a:pt x="86" y="269"/>
                  </a:cubicBezTo>
                  <a:cubicBezTo>
                    <a:pt x="84" y="268"/>
                    <a:pt x="83" y="267"/>
                    <a:pt x="81" y="265"/>
                  </a:cubicBezTo>
                  <a:cubicBezTo>
                    <a:pt x="79" y="264"/>
                    <a:pt x="78" y="263"/>
                    <a:pt x="77" y="261"/>
                  </a:cubicBezTo>
                  <a:cubicBezTo>
                    <a:pt x="75" y="260"/>
                    <a:pt x="73" y="257"/>
                    <a:pt x="72" y="256"/>
                  </a:cubicBezTo>
                  <a:cubicBezTo>
                    <a:pt x="70" y="254"/>
                    <a:pt x="68" y="252"/>
                    <a:pt x="66" y="250"/>
                  </a:cubicBezTo>
                  <a:cubicBezTo>
                    <a:pt x="64" y="248"/>
                    <a:pt x="60" y="245"/>
                    <a:pt x="57" y="243"/>
                  </a:cubicBezTo>
                  <a:cubicBezTo>
                    <a:pt x="57" y="243"/>
                    <a:pt x="57" y="243"/>
                    <a:pt x="57" y="243"/>
                  </a:cubicBezTo>
                  <a:cubicBezTo>
                    <a:pt x="58" y="232"/>
                    <a:pt x="58" y="232"/>
                    <a:pt x="58" y="232"/>
                  </a:cubicBezTo>
                  <a:cubicBezTo>
                    <a:pt x="59" y="230"/>
                    <a:pt x="58" y="227"/>
                    <a:pt x="59" y="225"/>
                  </a:cubicBezTo>
                  <a:cubicBezTo>
                    <a:pt x="59" y="223"/>
                    <a:pt x="60" y="221"/>
                    <a:pt x="61" y="219"/>
                  </a:cubicBezTo>
                  <a:cubicBezTo>
                    <a:pt x="64" y="217"/>
                    <a:pt x="62" y="204"/>
                    <a:pt x="62" y="200"/>
                  </a:cubicBezTo>
                  <a:cubicBezTo>
                    <a:pt x="62" y="194"/>
                    <a:pt x="56" y="189"/>
                    <a:pt x="52" y="185"/>
                  </a:cubicBezTo>
                  <a:cubicBezTo>
                    <a:pt x="48" y="180"/>
                    <a:pt x="52" y="169"/>
                    <a:pt x="49" y="163"/>
                  </a:cubicBezTo>
                  <a:cubicBezTo>
                    <a:pt x="47" y="158"/>
                    <a:pt x="47" y="152"/>
                    <a:pt x="45" y="146"/>
                  </a:cubicBezTo>
                  <a:cubicBezTo>
                    <a:pt x="45" y="146"/>
                    <a:pt x="45" y="146"/>
                    <a:pt x="45" y="146"/>
                  </a:cubicBezTo>
                  <a:cubicBezTo>
                    <a:pt x="39" y="145"/>
                    <a:pt x="37" y="145"/>
                    <a:pt x="32" y="142"/>
                  </a:cubicBezTo>
                  <a:cubicBezTo>
                    <a:pt x="26" y="138"/>
                    <a:pt x="24" y="135"/>
                    <a:pt x="20" y="130"/>
                  </a:cubicBezTo>
                  <a:cubicBezTo>
                    <a:pt x="14" y="122"/>
                    <a:pt x="8" y="113"/>
                    <a:pt x="7" y="103"/>
                  </a:cubicBezTo>
                  <a:cubicBezTo>
                    <a:pt x="4" y="101"/>
                    <a:pt x="1" y="96"/>
                    <a:pt x="0" y="93"/>
                  </a:cubicBezTo>
                  <a:cubicBezTo>
                    <a:pt x="0" y="93"/>
                    <a:pt x="0" y="93"/>
                    <a:pt x="0" y="93"/>
                  </a:cubicBezTo>
                  <a:cubicBezTo>
                    <a:pt x="35" y="93"/>
                    <a:pt x="35" y="93"/>
                    <a:pt x="35" y="93"/>
                  </a:cubicBezTo>
                  <a:cubicBezTo>
                    <a:pt x="35" y="81"/>
                    <a:pt x="35" y="81"/>
                    <a:pt x="35" y="81"/>
                  </a:cubicBezTo>
                  <a:cubicBezTo>
                    <a:pt x="35" y="80"/>
                    <a:pt x="35" y="78"/>
                    <a:pt x="35" y="77"/>
                  </a:cubicBezTo>
                  <a:cubicBezTo>
                    <a:pt x="35" y="76"/>
                    <a:pt x="34" y="75"/>
                    <a:pt x="33" y="74"/>
                  </a:cubicBezTo>
                  <a:cubicBezTo>
                    <a:pt x="33" y="74"/>
                    <a:pt x="32" y="73"/>
                    <a:pt x="32" y="72"/>
                  </a:cubicBezTo>
                  <a:cubicBezTo>
                    <a:pt x="32" y="71"/>
                    <a:pt x="32" y="70"/>
                    <a:pt x="33" y="69"/>
                  </a:cubicBezTo>
                  <a:cubicBezTo>
                    <a:pt x="95" y="18"/>
                    <a:pt x="95" y="18"/>
                    <a:pt x="95" y="18"/>
                  </a:cubicBezTo>
                  <a:cubicBezTo>
                    <a:pt x="95" y="18"/>
                    <a:pt x="95" y="18"/>
                    <a:pt x="95" y="18"/>
                  </a:cubicBezTo>
                  <a:cubicBezTo>
                    <a:pt x="112" y="1"/>
                    <a:pt x="112" y="1"/>
                    <a:pt x="112" y="1"/>
                  </a:cubicBezTo>
                  <a:cubicBezTo>
                    <a:pt x="112" y="1"/>
                    <a:pt x="112" y="1"/>
                    <a:pt x="112" y="1"/>
                  </a:cubicBezTo>
                  <a:cubicBezTo>
                    <a:pt x="130" y="0"/>
                    <a:pt x="130" y="0"/>
                    <a:pt x="130" y="0"/>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6" name="JOHNSON"/>
            <p:cNvSpPr>
              <a:spLocks/>
            </p:cNvSpPr>
            <p:nvPr/>
          </p:nvSpPr>
          <p:spPr bwMode="auto">
            <a:xfrm>
              <a:off x="4816475" y="3309938"/>
              <a:ext cx="504825" cy="371475"/>
            </a:xfrm>
            <a:custGeom>
              <a:avLst/>
              <a:gdLst>
                <a:gd name="T0" fmla="*/ 175 w 212"/>
                <a:gd name="T1" fmla="*/ 1 h 156"/>
                <a:gd name="T2" fmla="*/ 184 w 212"/>
                <a:gd name="T3" fmla="*/ 8 h 156"/>
                <a:gd name="T4" fmla="*/ 190 w 212"/>
                <a:gd name="T5" fmla="*/ 14 h 156"/>
                <a:gd name="T6" fmla="*/ 195 w 212"/>
                <a:gd name="T7" fmla="*/ 19 h 156"/>
                <a:gd name="T8" fmla="*/ 199 w 212"/>
                <a:gd name="T9" fmla="*/ 23 h 156"/>
                <a:gd name="T10" fmla="*/ 204 w 212"/>
                <a:gd name="T11" fmla="*/ 27 h 156"/>
                <a:gd name="T12" fmla="*/ 212 w 212"/>
                <a:gd name="T13" fmla="*/ 33 h 156"/>
                <a:gd name="T14" fmla="*/ 212 w 212"/>
                <a:gd name="T15" fmla="*/ 33 h 156"/>
                <a:gd name="T16" fmla="*/ 210 w 212"/>
                <a:gd name="T17" fmla="*/ 39 h 156"/>
                <a:gd name="T18" fmla="*/ 204 w 212"/>
                <a:gd name="T19" fmla="*/ 51 h 156"/>
                <a:gd name="T20" fmla="*/ 188 w 212"/>
                <a:gd name="T21" fmla="*/ 62 h 156"/>
                <a:gd name="T22" fmla="*/ 186 w 212"/>
                <a:gd name="T23" fmla="*/ 72 h 156"/>
                <a:gd name="T24" fmla="*/ 198 w 212"/>
                <a:gd name="T25" fmla="*/ 84 h 156"/>
                <a:gd name="T26" fmla="*/ 185 w 212"/>
                <a:gd name="T27" fmla="*/ 91 h 156"/>
                <a:gd name="T28" fmla="*/ 172 w 212"/>
                <a:gd name="T29" fmla="*/ 102 h 156"/>
                <a:gd name="T30" fmla="*/ 151 w 212"/>
                <a:gd name="T31" fmla="*/ 118 h 156"/>
                <a:gd name="T32" fmla="*/ 151 w 212"/>
                <a:gd name="T33" fmla="*/ 136 h 156"/>
                <a:gd name="T34" fmla="*/ 156 w 212"/>
                <a:gd name="T35" fmla="*/ 144 h 156"/>
                <a:gd name="T36" fmla="*/ 143 w 212"/>
                <a:gd name="T37" fmla="*/ 147 h 156"/>
                <a:gd name="T38" fmla="*/ 131 w 212"/>
                <a:gd name="T39" fmla="*/ 151 h 156"/>
                <a:gd name="T40" fmla="*/ 126 w 212"/>
                <a:gd name="T41" fmla="*/ 156 h 156"/>
                <a:gd name="T42" fmla="*/ 126 w 212"/>
                <a:gd name="T43" fmla="*/ 156 h 156"/>
                <a:gd name="T44" fmla="*/ 114 w 212"/>
                <a:gd name="T45" fmla="*/ 148 h 156"/>
                <a:gd name="T46" fmla="*/ 114 w 212"/>
                <a:gd name="T47" fmla="*/ 104 h 156"/>
                <a:gd name="T48" fmla="*/ 65 w 212"/>
                <a:gd name="T49" fmla="*/ 82 h 156"/>
                <a:gd name="T50" fmla="*/ 65 w 212"/>
                <a:gd name="T51" fmla="*/ 68 h 156"/>
                <a:gd name="T52" fmla="*/ 39 w 212"/>
                <a:gd name="T53" fmla="*/ 54 h 156"/>
                <a:gd name="T54" fmla="*/ 0 w 212"/>
                <a:gd name="T55" fmla="*/ 54 h 156"/>
                <a:gd name="T56" fmla="*/ 0 w 212"/>
                <a:gd name="T57" fmla="*/ 54 h 156"/>
                <a:gd name="T58" fmla="*/ 1 w 212"/>
                <a:gd name="T59" fmla="*/ 30 h 156"/>
                <a:gd name="T60" fmla="*/ 1 w 212"/>
                <a:gd name="T61" fmla="*/ 30 h 156"/>
                <a:gd name="T62" fmla="*/ 58 w 212"/>
                <a:gd name="T63" fmla="*/ 6 h 156"/>
                <a:gd name="T64" fmla="*/ 75 w 212"/>
                <a:gd name="T65" fmla="*/ 23 h 156"/>
                <a:gd name="T66" fmla="*/ 97 w 212"/>
                <a:gd name="T67" fmla="*/ 18 h 156"/>
                <a:gd name="T68" fmla="*/ 110 w 212"/>
                <a:gd name="T69" fmla="*/ 13 h 156"/>
                <a:gd name="T70" fmla="*/ 133 w 212"/>
                <a:gd name="T71" fmla="*/ 13 h 156"/>
                <a:gd name="T72" fmla="*/ 150 w 212"/>
                <a:gd name="T73" fmla="*/ 6 h 156"/>
                <a:gd name="T74" fmla="*/ 163 w 212"/>
                <a:gd name="T75" fmla="*/ 0 h 156"/>
                <a:gd name="T76" fmla="*/ 175 w 212"/>
                <a:gd name="T77" fmla="*/ 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156">
                  <a:moveTo>
                    <a:pt x="175" y="1"/>
                  </a:moveTo>
                  <a:cubicBezTo>
                    <a:pt x="178" y="3"/>
                    <a:pt x="182" y="6"/>
                    <a:pt x="184" y="8"/>
                  </a:cubicBezTo>
                  <a:cubicBezTo>
                    <a:pt x="186" y="10"/>
                    <a:pt x="188" y="12"/>
                    <a:pt x="190" y="14"/>
                  </a:cubicBezTo>
                  <a:cubicBezTo>
                    <a:pt x="191" y="15"/>
                    <a:pt x="193" y="18"/>
                    <a:pt x="195" y="19"/>
                  </a:cubicBezTo>
                  <a:cubicBezTo>
                    <a:pt x="196" y="21"/>
                    <a:pt x="197" y="22"/>
                    <a:pt x="199" y="23"/>
                  </a:cubicBezTo>
                  <a:cubicBezTo>
                    <a:pt x="201" y="25"/>
                    <a:pt x="202" y="26"/>
                    <a:pt x="204" y="27"/>
                  </a:cubicBezTo>
                  <a:cubicBezTo>
                    <a:pt x="212" y="33"/>
                    <a:pt x="212" y="33"/>
                    <a:pt x="212" y="33"/>
                  </a:cubicBezTo>
                  <a:cubicBezTo>
                    <a:pt x="212" y="33"/>
                    <a:pt x="212" y="33"/>
                    <a:pt x="212" y="33"/>
                  </a:cubicBezTo>
                  <a:cubicBezTo>
                    <a:pt x="210" y="39"/>
                    <a:pt x="210" y="39"/>
                    <a:pt x="210" y="39"/>
                  </a:cubicBezTo>
                  <a:cubicBezTo>
                    <a:pt x="208" y="42"/>
                    <a:pt x="207" y="49"/>
                    <a:pt x="204" y="51"/>
                  </a:cubicBezTo>
                  <a:cubicBezTo>
                    <a:pt x="198" y="53"/>
                    <a:pt x="194" y="59"/>
                    <a:pt x="188" y="62"/>
                  </a:cubicBezTo>
                  <a:cubicBezTo>
                    <a:pt x="184" y="65"/>
                    <a:pt x="185" y="68"/>
                    <a:pt x="186" y="72"/>
                  </a:cubicBezTo>
                  <a:cubicBezTo>
                    <a:pt x="188" y="76"/>
                    <a:pt x="194" y="84"/>
                    <a:pt x="198" y="84"/>
                  </a:cubicBezTo>
                  <a:cubicBezTo>
                    <a:pt x="202" y="89"/>
                    <a:pt x="189" y="91"/>
                    <a:pt x="185" y="91"/>
                  </a:cubicBezTo>
                  <a:cubicBezTo>
                    <a:pt x="177" y="93"/>
                    <a:pt x="178" y="98"/>
                    <a:pt x="172" y="102"/>
                  </a:cubicBezTo>
                  <a:cubicBezTo>
                    <a:pt x="165" y="108"/>
                    <a:pt x="157" y="112"/>
                    <a:pt x="151" y="118"/>
                  </a:cubicBezTo>
                  <a:cubicBezTo>
                    <a:pt x="144" y="123"/>
                    <a:pt x="148" y="130"/>
                    <a:pt x="151" y="136"/>
                  </a:cubicBezTo>
                  <a:cubicBezTo>
                    <a:pt x="152" y="138"/>
                    <a:pt x="157" y="141"/>
                    <a:pt x="156" y="144"/>
                  </a:cubicBezTo>
                  <a:cubicBezTo>
                    <a:pt x="152" y="146"/>
                    <a:pt x="146" y="145"/>
                    <a:pt x="143" y="147"/>
                  </a:cubicBezTo>
                  <a:cubicBezTo>
                    <a:pt x="139" y="150"/>
                    <a:pt x="135" y="149"/>
                    <a:pt x="131" y="151"/>
                  </a:cubicBezTo>
                  <a:cubicBezTo>
                    <a:pt x="129" y="152"/>
                    <a:pt x="127" y="154"/>
                    <a:pt x="126" y="156"/>
                  </a:cubicBezTo>
                  <a:cubicBezTo>
                    <a:pt x="126" y="156"/>
                    <a:pt x="126" y="156"/>
                    <a:pt x="126" y="156"/>
                  </a:cubicBezTo>
                  <a:cubicBezTo>
                    <a:pt x="114" y="148"/>
                    <a:pt x="114" y="148"/>
                    <a:pt x="114" y="148"/>
                  </a:cubicBezTo>
                  <a:cubicBezTo>
                    <a:pt x="114" y="104"/>
                    <a:pt x="114" y="104"/>
                    <a:pt x="114" y="104"/>
                  </a:cubicBezTo>
                  <a:cubicBezTo>
                    <a:pt x="65" y="82"/>
                    <a:pt x="65" y="82"/>
                    <a:pt x="65" y="82"/>
                  </a:cubicBezTo>
                  <a:cubicBezTo>
                    <a:pt x="65" y="68"/>
                    <a:pt x="65" y="68"/>
                    <a:pt x="65" y="68"/>
                  </a:cubicBezTo>
                  <a:cubicBezTo>
                    <a:pt x="39" y="54"/>
                    <a:pt x="39" y="54"/>
                    <a:pt x="39" y="54"/>
                  </a:cubicBezTo>
                  <a:cubicBezTo>
                    <a:pt x="0" y="54"/>
                    <a:pt x="0" y="54"/>
                    <a:pt x="0" y="54"/>
                  </a:cubicBezTo>
                  <a:cubicBezTo>
                    <a:pt x="0" y="54"/>
                    <a:pt x="0" y="54"/>
                    <a:pt x="0" y="54"/>
                  </a:cubicBezTo>
                  <a:cubicBezTo>
                    <a:pt x="1" y="30"/>
                    <a:pt x="1" y="30"/>
                    <a:pt x="1" y="30"/>
                  </a:cubicBezTo>
                  <a:cubicBezTo>
                    <a:pt x="1" y="30"/>
                    <a:pt x="1" y="30"/>
                    <a:pt x="1" y="30"/>
                  </a:cubicBezTo>
                  <a:cubicBezTo>
                    <a:pt x="58" y="6"/>
                    <a:pt x="58" y="6"/>
                    <a:pt x="58" y="6"/>
                  </a:cubicBezTo>
                  <a:cubicBezTo>
                    <a:pt x="66" y="10"/>
                    <a:pt x="73" y="13"/>
                    <a:pt x="75" y="23"/>
                  </a:cubicBezTo>
                  <a:cubicBezTo>
                    <a:pt x="80" y="24"/>
                    <a:pt x="92" y="20"/>
                    <a:pt x="97" y="18"/>
                  </a:cubicBezTo>
                  <a:cubicBezTo>
                    <a:pt x="99" y="17"/>
                    <a:pt x="108" y="11"/>
                    <a:pt x="110" y="13"/>
                  </a:cubicBezTo>
                  <a:cubicBezTo>
                    <a:pt x="119" y="22"/>
                    <a:pt x="123" y="17"/>
                    <a:pt x="133" y="13"/>
                  </a:cubicBezTo>
                  <a:cubicBezTo>
                    <a:pt x="139" y="11"/>
                    <a:pt x="145" y="10"/>
                    <a:pt x="150" y="6"/>
                  </a:cubicBezTo>
                  <a:cubicBezTo>
                    <a:pt x="154" y="2"/>
                    <a:pt x="158" y="2"/>
                    <a:pt x="163" y="0"/>
                  </a:cubicBezTo>
                  <a:cubicBezTo>
                    <a:pt x="175" y="1"/>
                    <a:pt x="175" y="1"/>
                    <a:pt x="175" y="1"/>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7" name="WASHINGTON"/>
            <p:cNvSpPr>
              <a:spLocks/>
            </p:cNvSpPr>
            <p:nvPr/>
          </p:nvSpPr>
          <p:spPr bwMode="auto">
            <a:xfrm>
              <a:off x="4691063" y="2808288"/>
              <a:ext cx="558800" cy="573088"/>
            </a:xfrm>
            <a:custGeom>
              <a:avLst/>
              <a:gdLst>
                <a:gd name="T0" fmla="*/ 138 w 235"/>
                <a:gd name="T1" fmla="*/ 8 h 241"/>
                <a:gd name="T2" fmla="*/ 140 w 235"/>
                <a:gd name="T3" fmla="*/ 27 h 241"/>
                <a:gd name="T4" fmla="*/ 158 w 235"/>
                <a:gd name="T5" fmla="*/ 49 h 241"/>
                <a:gd name="T6" fmla="*/ 171 w 235"/>
                <a:gd name="T7" fmla="*/ 62 h 241"/>
                <a:gd name="T8" fmla="*/ 178 w 235"/>
                <a:gd name="T9" fmla="*/ 72 h 241"/>
                <a:gd name="T10" fmla="*/ 203 w 235"/>
                <a:gd name="T11" fmla="*/ 111 h 241"/>
                <a:gd name="T12" fmla="*/ 216 w 235"/>
                <a:gd name="T13" fmla="*/ 115 h 241"/>
                <a:gd name="T14" fmla="*/ 223 w 235"/>
                <a:gd name="T15" fmla="*/ 154 h 241"/>
                <a:gd name="T16" fmla="*/ 232 w 235"/>
                <a:gd name="T17" fmla="*/ 188 h 241"/>
                <a:gd name="T18" fmla="*/ 229 w 235"/>
                <a:gd name="T19" fmla="*/ 201 h 241"/>
                <a:gd name="T20" fmla="*/ 228 w 235"/>
                <a:gd name="T21" fmla="*/ 212 h 241"/>
                <a:gd name="T22" fmla="*/ 203 w 235"/>
                <a:gd name="T23" fmla="*/ 217 h 241"/>
                <a:gd name="T24" fmla="*/ 163 w 235"/>
                <a:gd name="T25" fmla="*/ 224 h 241"/>
                <a:gd name="T26" fmla="*/ 128 w 235"/>
                <a:gd name="T27" fmla="*/ 234 h 241"/>
                <a:gd name="T28" fmla="*/ 54 w 235"/>
                <a:gd name="T29" fmla="*/ 241 h 241"/>
                <a:gd name="T30" fmla="*/ 49 w 235"/>
                <a:gd name="T31" fmla="*/ 239 h 241"/>
                <a:gd name="T32" fmla="*/ 49 w 235"/>
                <a:gd name="T33" fmla="*/ 219 h 241"/>
                <a:gd name="T34" fmla="*/ 35 w 235"/>
                <a:gd name="T35" fmla="*/ 196 h 241"/>
                <a:gd name="T36" fmla="*/ 7 w 235"/>
                <a:gd name="T37" fmla="*/ 165 h 241"/>
                <a:gd name="T38" fmla="*/ 0 w 235"/>
                <a:gd name="T39" fmla="*/ 148 h 241"/>
                <a:gd name="T40" fmla="*/ 3 w 235"/>
                <a:gd name="T41" fmla="*/ 136 h 241"/>
                <a:gd name="T42" fmla="*/ 5 w 235"/>
                <a:gd name="T43" fmla="*/ 134 h 241"/>
                <a:gd name="T44" fmla="*/ 9 w 235"/>
                <a:gd name="T45" fmla="*/ 131 h 241"/>
                <a:gd name="T46" fmla="*/ 9 w 235"/>
                <a:gd name="T47" fmla="*/ 126 h 241"/>
                <a:gd name="T48" fmla="*/ 3 w 235"/>
                <a:gd name="T49" fmla="*/ 111 h 241"/>
                <a:gd name="T50" fmla="*/ 12 w 235"/>
                <a:gd name="T51" fmla="*/ 97 h 241"/>
                <a:gd name="T52" fmla="*/ 12 w 235"/>
                <a:gd name="T53" fmla="*/ 84 h 241"/>
                <a:gd name="T54" fmla="*/ 33 w 235"/>
                <a:gd name="T55" fmla="*/ 81 h 241"/>
                <a:gd name="T56" fmla="*/ 60 w 235"/>
                <a:gd name="T57" fmla="*/ 67 h 241"/>
                <a:gd name="T58" fmla="*/ 83 w 235"/>
                <a:gd name="T59" fmla="*/ 41 h 241"/>
                <a:gd name="T60" fmla="*/ 88 w 235"/>
                <a:gd name="T61" fmla="*/ 30 h 241"/>
                <a:gd name="T62" fmla="*/ 103 w 235"/>
                <a:gd name="T63" fmla="*/ 22 h 241"/>
                <a:gd name="T64" fmla="*/ 131 w 235"/>
                <a:gd name="T65" fmla="*/ 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241">
                  <a:moveTo>
                    <a:pt x="136" y="0"/>
                  </a:moveTo>
                  <a:cubicBezTo>
                    <a:pt x="137" y="3"/>
                    <a:pt x="136" y="6"/>
                    <a:pt x="138" y="8"/>
                  </a:cubicBezTo>
                  <a:cubicBezTo>
                    <a:pt x="139" y="10"/>
                    <a:pt x="142" y="12"/>
                    <a:pt x="142" y="14"/>
                  </a:cubicBezTo>
                  <a:cubicBezTo>
                    <a:pt x="146" y="18"/>
                    <a:pt x="141" y="23"/>
                    <a:pt x="140" y="27"/>
                  </a:cubicBezTo>
                  <a:cubicBezTo>
                    <a:pt x="139" y="36"/>
                    <a:pt x="145" y="38"/>
                    <a:pt x="150" y="43"/>
                  </a:cubicBezTo>
                  <a:cubicBezTo>
                    <a:pt x="153" y="47"/>
                    <a:pt x="154" y="48"/>
                    <a:pt x="158" y="49"/>
                  </a:cubicBezTo>
                  <a:cubicBezTo>
                    <a:pt x="161" y="51"/>
                    <a:pt x="166" y="53"/>
                    <a:pt x="167" y="56"/>
                  </a:cubicBezTo>
                  <a:cubicBezTo>
                    <a:pt x="171" y="62"/>
                    <a:pt x="171" y="62"/>
                    <a:pt x="171" y="62"/>
                  </a:cubicBezTo>
                  <a:cubicBezTo>
                    <a:pt x="171" y="62"/>
                    <a:pt x="171" y="62"/>
                    <a:pt x="171" y="62"/>
                  </a:cubicBezTo>
                  <a:cubicBezTo>
                    <a:pt x="172" y="65"/>
                    <a:pt x="175" y="70"/>
                    <a:pt x="178" y="72"/>
                  </a:cubicBezTo>
                  <a:cubicBezTo>
                    <a:pt x="179" y="82"/>
                    <a:pt x="185" y="91"/>
                    <a:pt x="191" y="99"/>
                  </a:cubicBezTo>
                  <a:cubicBezTo>
                    <a:pt x="195" y="104"/>
                    <a:pt x="197" y="107"/>
                    <a:pt x="203" y="111"/>
                  </a:cubicBezTo>
                  <a:cubicBezTo>
                    <a:pt x="208" y="114"/>
                    <a:pt x="210" y="114"/>
                    <a:pt x="216" y="115"/>
                  </a:cubicBezTo>
                  <a:cubicBezTo>
                    <a:pt x="216" y="115"/>
                    <a:pt x="216" y="115"/>
                    <a:pt x="216" y="115"/>
                  </a:cubicBezTo>
                  <a:cubicBezTo>
                    <a:pt x="218" y="121"/>
                    <a:pt x="218" y="127"/>
                    <a:pt x="220" y="132"/>
                  </a:cubicBezTo>
                  <a:cubicBezTo>
                    <a:pt x="223" y="138"/>
                    <a:pt x="219" y="149"/>
                    <a:pt x="223" y="154"/>
                  </a:cubicBezTo>
                  <a:cubicBezTo>
                    <a:pt x="227" y="158"/>
                    <a:pt x="233" y="163"/>
                    <a:pt x="233" y="169"/>
                  </a:cubicBezTo>
                  <a:cubicBezTo>
                    <a:pt x="233" y="173"/>
                    <a:pt x="235" y="186"/>
                    <a:pt x="232" y="188"/>
                  </a:cubicBezTo>
                  <a:cubicBezTo>
                    <a:pt x="231" y="190"/>
                    <a:pt x="230" y="192"/>
                    <a:pt x="230" y="194"/>
                  </a:cubicBezTo>
                  <a:cubicBezTo>
                    <a:pt x="229" y="196"/>
                    <a:pt x="230" y="199"/>
                    <a:pt x="229" y="201"/>
                  </a:cubicBezTo>
                  <a:cubicBezTo>
                    <a:pt x="228" y="212"/>
                    <a:pt x="228" y="212"/>
                    <a:pt x="228" y="212"/>
                  </a:cubicBezTo>
                  <a:cubicBezTo>
                    <a:pt x="228" y="212"/>
                    <a:pt x="228" y="212"/>
                    <a:pt x="228" y="212"/>
                  </a:cubicBezTo>
                  <a:cubicBezTo>
                    <a:pt x="216" y="211"/>
                    <a:pt x="216" y="211"/>
                    <a:pt x="216" y="211"/>
                  </a:cubicBezTo>
                  <a:cubicBezTo>
                    <a:pt x="211" y="213"/>
                    <a:pt x="207" y="213"/>
                    <a:pt x="203" y="217"/>
                  </a:cubicBezTo>
                  <a:cubicBezTo>
                    <a:pt x="198" y="221"/>
                    <a:pt x="192" y="222"/>
                    <a:pt x="186" y="224"/>
                  </a:cubicBezTo>
                  <a:cubicBezTo>
                    <a:pt x="176" y="228"/>
                    <a:pt x="172" y="233"/>
                    <a:pt x="163" y="224"/>
                  </a:cubicBezTo>
                  <a:cubicBezTo>
                    <a:pt x="161" y="222"/>
                    <a:pt x="152" y="228"/>
                    <a:pt x="150" y="229"/>
                  </a:cubicBezTo>
                  <a:cubicBezTo>
                    <a:pt x="145" y="231"/>
                    <a:pt x="133" y="235"/>
                    <a:pt x="128" y="234"/>
                  </a:cubicBezTo>
                  <a:cubicBezTo>
                    <a:pt x="126" y="224"/>
                    <a:pt x="119" y="221"/>
                    <a:pt x="111" y="217"/>
                  </a:cubicBezTo>
                  <a:cubicBezTo>
                    <a:pt x="54" y="241"/>
                    <a:pt x="54" y="241"/>
                    <a:pt x="54" y="241"/>
                  </a:cubicBezTo>
                  <a:cubicBezTo>
                    <a:pt x="54" y="241"/>
                    <a:pt x="54" y="241"/>
                    <a:pt x="54" y="241"/>
                  </a:cubicBezTo>
                  <a:cubicBezTo>
                    <a:pt x="49" y="239"/>
                    <a:pt x="49" y="239"/>
                    <a:pt x="49" y="239"/>
                  </a:cubicBezTo>
                  <a:cubicBezTo>
                    <a:pt x="49" y="235"/>
                    <a:pt x="48" y="232"/>
                    <a:pt x="48" y="228"/>
                  </a:cubicBezTo>
                  <a:cubicBezTo>
                    <a:pt x="48" y="225"/>
                    <a:pt x="49" y="222"/>
                    <a:pt x="49" y="219"/>
                  </a:cubicBezTo>
                  <a:cubicBezTo>
                    <a:pt x="47" y="217"/>
                    <a:pt x="46" y="214"/>
                    <a:pt x="45" y="211"/>
                  </a:cubicBezTo>
                  <a:cubicBezTo>
                    <a:pt x="44" y="205"/>
                    <a:pt x="38" y="201"/>
                    <a:pt x="35" y="196"/>
                  </a:cubicBezTo>
                  <a:cubicBezTo>
                    <a:pt x="28" y="196"/>
                    <a:pt x="19" y="195"/>
                    <a:pt x="16" y="188"/>
                  </a:cubicBezTo>
                  <a:cubicBezTo>
                    <a:pt x="13" y="181"/>
                    <a:pt x="9" y="173"/>
                    <a:pt x="7" y="165"/>
                  </a:cubicBezTo>
                  <a:cubicBezTo>
                    <a:pt x="6" y="160"/>
                    <a:pt x="4" y="151"/>
                    <a:pt x="0" y="148"/>
                  </a:cubicBezTo>
                  <a:cubicBezTo>
                    <a:pt x="0" y="148"/>
                    <a:pt x="0" y="148"/>
                    <a:pt x="0" y="148"/>
                  </a:cubicBezTo>
                  <a:cubicBezTo>
                    <a:pt x="3" y="138"/>
                    <a:pt x="3" y="138"/>
                    <a:pt x="3" y="138"/>
                  </a:cubicBezTo>
                  <a:cubicBezTo>
                    <a:pt x="3" y="138"/>
                    <a:pt x="3" y="137"/>
                    <a:pt x="3" y="136"/>
                  </a:cubicBezTo>
                  <a:cubicBezTo>
                    <a:pt x="3" y="136"/>
                    <a:pt x="4" y="135"/>
                    <a:pt x="4" y="135"/>
                  </a:cubicBezTo>
                  <a:cubicBezTo>
                    <a:pt x="4" y="135"/>
                    <a:pt x="5" y="135"/>
                    <a:pt x="5" y="134"/>
                  </a:cubicBezTo>
                  <a:cubicBezTo>
                    <a:pt x="6" y="133"/>
                    <a:pt x="7" y="132"/>
                    <a:pt x="8" y="132"/>
                  </a:cubicBezTo>
                  <a:cubicBezTo>
                    <a:pt x="8" y="132"/>
                    <a:pt x="9" y="131"/>
                    <a:pt x="9" y="131"/>
                  </a:cubicBezTo>
                  <a:cubicBezTo>
                    <a:pt x="10" y="131"/>
                    <a:pt x="10" y="130"/>
                    <a:pt x="10" y="129"/>
                  </a:cubicBezTo>
                  <a:cubicBezTo>
                    <a:pt x="9" y="128"/>
                    <a:pt x="9" y="128"/>
                    <a:pt x="9" y="126"/>
                  </a:cubicBezTo>
                  <a:cubicBezTo>
                    <a:pt x="10" y="124"/>
                    <a:pt x="9" y="118"/>
                    <a:pt x="6" y="117"/>
                  </a:cubicBezTo>
                  <a:cubicBezTo>
                    <a:pt x="5" y="115"/>
                    <a:pt x="4" y="114"/>
                    <a:pt x="3" y="111"/>
                  </a:cubicBezTo>
                  <a:cubicBezTo>
                    <a:pt x="3" y="108"/>
                    <a:pt x="6" y="107"/>
                    <a:pt x="6" y="105"/>
                  </a:cubicBezTo>
                  <a:cubicBezTo>
                    <a:pt x="8" y="104"/>
                    <a:pt x="11" y="99"/>
                    <a:pt x="12" y="97"/>
                  </a:cubicBezTo>
                  <a:cubicBezTo>
                    <a:pt x="13" y="93"/>
                    <a:pt x="13" y="89"/>
                    <a:pt x="12" y="84"/>
                  </a:cubicBezTo>
                  <a:cubicBezTo>
                    <a:pt x="12" y="84"/>
                    <a:pt x="12" y="84"/>
                    <a:pt x="12" y="84"/>
                  </a:cubicBezTo>
                  <a:cubicBezTo>
                    <a:pt x="17" y="83"/>
                    <a:pt x="17" y="83"/>
                    <a:pt x="17" y="83"/>
                  </a:cubicBezTo>
                  <a:cubicBezTo>
                    <a:pt x="22" y="83"/>
                    <a:pt x="29" y="84"/>
                    <a:pt x="33" y="81"/>
                  </a:cubicBezTo>
                  <a:cubicBezTo>
                    <a:pt x="36" y="78"/>
                    <a:pt x="38" y="74"/>
                    <a:pt x="41" y="71"/>
                  </a:cubicBezTo>
                  <a:cubicBezTo>
                    <a:pt x="48" y="71"/>
                    <a:pt x="54" y="70"/>
                    <a:pt x="60" y="67"/>
                  </a:cubicBezTo>
                  <a:cubicBezTo>
                    <a:pt x="65" y="65"/>
                    <a:pt x="76" y="59"/>
                    <a:pt x="77" y="54"/>
                  </a:cubicBezTo>
                  <a:cubicBezTo>
                    <a:pt x="80" y="50"/>
                    <a:pt x="82" y="46"/>
                    <a:pt x="83" y="41"/>
                  </a:cubicBezTo>
                  <a:cubicBezTo>
                    <a:pt x="84" y="38"/>
                    <a:pt x="87" y="34"/>
                    <a:pt x="88" y="31"/>
                  </a:cubicBezTo>
                  <a:cubicBezTo>
                    <a:pt x="88" y="31"/>
                    <a:pt x="88" y="31"/>
                    <a:pt x="88" y="30"/>
                  </a:cubicBezTo>
                  <a:cubicBezTo>
                    <a:pt x="90" y="28"/>
                    <a:pt x="91" y="24"/>
                    <a:pt x="94" y="24"/>
                  </a:cubicBezTo>
                  <a:cubicBezTo>
                    <a:pt x="97" y="23"/>
                    <a:pt x="101" y="23"/>
                    <a:pt x="103" y="22"/>
                  </a:cubicBezTo>
                  <a:cubicBezTo>
                    <a:pt x="105" y="22"/>
                    <a:pt x="107" y="20"/>
                    <a:pt x="109" y="19"/>
                  </a:cubicBezTo>
                  <a:cubicBezTo>
                    <a:pt x="118" y="14"/>
                    <a:pt x="120" y="5"/>
                    <a:pt x="131" y="4"/>
                  </a:cubicBezTo>
                  <a:cubicBezTo>
                    <a:pt x="136" y="0"/>
                    <a:pt x="136" y="0"/>
                    <a:pt x="136" y="0"/>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8" name="GLASCOCK"/>
            <p:cNvSpPr>
              <a:spLocks/>
            </p:cNvSpPr>
            <p:nvPr/>
          </p:nvSpPr>
          <p:spPr bwMode="auto">
            <a:xfrm>
              <a:off x="5014913" y="2713038"/>
              <a:ext cx="309563" cy="242888"/>
            </a:xfrm>
            <a:custGeom>
              <a:avLst/>
              <a:gdLst>
                <a:gd name="T0" fmla="*/ 0 w 130"/>
                <a:gd name="T1" fmla="*/ 40 h 102"/>
                <a:gd name="T2" fmla="*/ 2 w 130"/>
                <a:gd name="T3" fmla="*/ 48 h 102"/>
                <a:gd name="T4" fmla="*/ 6 w 130"/>
                <a:gd name="T5" fmla="*/ 54 h 102"/>
                <a:gd name="T6" fmla="*/ 4 w 130"/>
                <a:gd name="T7" fmla="*/ 67 h 102"/>
                <a:gd name="T8" fmla="*/ 14 w 130"/>
                <a:gd name="T9" fmla="*/ 83 h 102"/>
                <a:gd name="T10" fmla="*/ 22 w 130"/>
                <a:gd name="T11" fmla="*/ 89 h 102"/>
                <a:gd name="T12" fmla="*/ 31 w 130"/>
                <a:gd name="T13" fmla="*/ 96 h 102"/>
                <a:gd name="T14" fmla="*/ 35 w 130"/>
                <a:gd name="T15" fmla="*/ 102 h 102"/>
                <a:gd name="T16" fmla="*/ 35 w 130"/>
                <a:gd name="T17" fmla="*/ 102 h 102"/>
                <a:gd name="T18" fmla="*/ 70 w 130"/>
                <a:gd name="T19" fmla="*/ 102 h 102"/>
                <a:gd name="T20" fmla="*/ 70 w 130"/>
                <a:gd name="T21" fmla="*/ 90 h 102"/>
                <a:gd name="T22" fmla="*/ 70 w 130"/>
                <a:gd name="T23" fmla="*/ 86 h 102"/>
                <a:gd name="T24" fmla="*/ 68 w 130"/>
                <a:gd name="T25" fmla="*/ 83 h 102"/>
                <a:gd name="T26" fmla="*/ 67 w 130"/>
                <a:gd name="T27" fmla="*/ 81 h 102"/>
                <a:gd name="T28" fmla="*/ 68 w 130"/>
                <a:gd name="T29" fmla="*/ 78 h 102"/>
                <a:gd name="T30" fmla="*/ 130 w 130"/>
                <a:gd name="T31" fmla="*/ 27 h 102"/>
                <a:gd name="T32" fmla="*/ 130 w 130"/>
                <a:gd name="T33" fmla="*/ 27 h 102"/>
                <a:gd name="T34" fmla="*/ 111 w 130"/>
                <a:gd name="T35" fmla="*/ 19 h 102"/>
                <a:gd name="T36" fmla="*/ 79 w 130"/>
                <a:gd name="T37" fmla="*/ 4 h 102"/>
                <a:gd name="T38" fmla="*/ 57 w 130"/>
                <a:gd name="T39" fmla="*/ 12 h 102"/>
                <a:gd name="T40" fmla="*/ 26 w 130"/>
                <a:gd name="T41" fmla="*/ 28 h 102"/>
                <a:gd name="T42" fmla="*/ 14 w 130"/>
                <a:gd name="T43" fmla="*/ 33 h 102"/>
                <a:gd name="T44" fmla="*/ 0 w 130"/>
                <a:gd name="T45" fmla="*/ 4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 h="102">
                  <a:moveTo>
                    <a:pt x="0" y="40"/>
                  </a:moveTo>
                  <a:cubicBezTo>
                    <a:pt x="1" y="43"/>
                    <a:pt x="0" y="46"/>
                    <a:pt x="2" y="48"/>
                  </a:cubicBezTo>
                  <a:cubicBezTo>
                    <a:pt x="3" y="50"/>
                    <a:pt x="6" y="52"/>
                    <a:pt x="6" y="54"/>
                  </a:cubicBezTo>
                  <a:cubicBezTo>
                    <a:pt x="10" y="58"/>
                    <a:pt x="5" y="63"/>
                    <a:pt x="4" y="67"/>
                  </a:cubicBezTo>
                  <a:cubicBezTo>
                    <a:pt x="3" y="76"/>
                    <a:pt x="9" y="78"/>
                    <a:pt x="14" y="83"/>
                  </a:cubicBezTo>
                  <a:cubicBezTo>
                    <a:pt x="17" y="87"/>
                    <a:pt x="18" y="88"/>
                    <a:pt x="22" y="89"/>
                  </a:cubicBezTo>
                  <a:cubicBezTo>
                    <a:pt x="25" y="91"/>
                    <a:pt x="30" y="93"/>
                    <a:pt x="31" y="96"/>
                  </a:cubicBezTo>
                  <a:cubicBezTo>
                    <a:pt x="35" y="102"/>
                    <a:pt x="35" y="102"/>
                    <a:pt x="35" y="102"/>
                  </a:cubicBezTo>
                  <a:cubicBezTo>
                    <a:pt x="35" y="102"/>
                    <a:pt x="35" y="102"/>
                    <a:pt x="35" y="102"/>
                  </a:cubicBezTo>
                  <a:cubicBezTo>
                    <a:pt x="70" y="102"/>
                    <a:pt x="70" y="102"/>
                    <a:pt x="70" y="102"/>
                  </a:cubicBezTo>
                  <a:cubicBezTo>
                    <a:pt x="70" y="90"/>
                    <a:pt x="70" y="90"/>
                    <a:pt x="70" y="90"/>
                  </a:cubicBezTo>
                  <a:cubicBezTo>
                    <a:pt x="70" y="89"/>
                    <a:pt x="70" y="87"/>
                    <a:pt x="70" y="86"/>
                  </a:cubicBezTo>
                  <a:cubicBezTo>
                    <a:pt x="70" y="85"/>
                    <a:pt x="69" y="84"/>
                    <a:pt x="68" y="83"/>
                  </a:cubicBezTo>
                  <a:cubicBezTo>
                    <a:pt x="68" y="83"/>
                    <a:pt x="67" y="82"/>
                    <a:pt x="67" y="81"/>
                  </a:cubicBezTo>
                  <a:cubicBezTo>
                    <a:pt x="67" y="80"/>
                    <a:pt x="67" y="79"/>
                    <a:pt x="68" y="78"/>
                  </a:cubicBezTo>
                  <a:cubicBezTo>
                    <a:pt x="130" y="27"/>
                    <a:pt x="130" y="27"/>
                    <a:pt x="130" y="27"/>
                  </a:cubicBezTo>
                  <a:cubicBezTo>
                    <a:pt x="130" y="27"/>
                    <a:pt x="130" y="27"/>
                    <a:pt x="130" y="27"/>
                  </a:cubicBezTo>
                  <a:cubicBezTo>
                    <a:pt x="111" y="19"/>
                    <a:pt x="111" y="19"/>
                    <a:pt x="111" y="19"/>
                  </a:cubicBezTo>
                  <a:cubicBezTo>
                    <a:pt x="103" y="15"/>
                    <a:pt x="88" y="5"/>
                    <a:pt x="79" y="4"/>
                  </a:cubicBezTo>
                  <a:cubicBezTo>
                    <a:pt x="76" y="0"/>
                    <a:pt x="60" y="9"/>
                    <a:pt x="57" y="12"/>
                  </a:cubicBezTo>
                  <a:cubicBezTo>
                    <a:pt x="44" y="13"/>
                    <a:pt x="37" y="23"/>
                    <a:pt x="26" y="28"/>
                  </a:cubicBezTo>
                  <a:cubicBezTo>
                    <a:pt x="22" y="30"/>
                    <a:pt x="18" y="30"/>
                    <a:pt x="14" y="33"/>
                  </a:cubicBezTo>
                  <a:cubicBezTo>
                    <a:pt x="10" y="35"/>
                    <a:pt x="5" y="38"/>
                    <a:pt x="0" y="40"/>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9" name="WARREN"/>
            <p:cNvSpPr>
              <a:spLocks/>
            </p:cNvSpPr>
            <p:nvPr/>
          </p:nvSpPr>
          <p:spPr bwMode="auto">
            <a:xfrm>
              <a:off x="4902200" y="2381250"/>
              <a:ext cx="461963" cy="427038"/>
            </a:xfrm>
            <a:custGeom>
              <a:avLst/>
              <a:gdLst>
                <a:gd name="T0" fmla="*/ 177 w 194"/>
                <a:gd name="T1" fmla="*/ 166 h 179"/>
                <a:gd name="T2" fmla="*/ 194 w 194"/>
                <a:gd name="T3" fmla="*/ 149 h 179"/>
                <a:gd name="T4" fmla="*/ 194 w 194"/>
                <a:gd name="T5" fmla="*/ 149 h 179"/>
                <a:gd name="T6" fmla="*/ 183 w 194"/>
                <a:gd name="T7" fmla="*/ 143 h 179"/>
                <a:gd name="T8" fmla="*/ 171 w 194"/>
                <a:gd name="T9" fmla="*/ 135 h 179"/>
                <a:gd name="T10" fmla="*/ 153 w 194"/>
                <a:gd name="T11" fmla="*/ 134 h 179"/>
                <a:gd name="T12" fmla="*/ 144 w 194"/>
                <a:gd name="T13" fmla="*/ 131 h 179"/>
                <a:gd name="T14" fmla="*/ 132 w 194"/>
                <a:gd name="T15" fmla="*/ 126 h 179"/>
                <a:gd name="T16" fmla="*/ 131 w 194"/>
                <a:gd name="T17" fmla="*/ 125 h 179"/>
                <a:gd name="T18" fmla="*/ 130 w 194"/>
                <a:gd name="T19" fmla="*/ 124 h 179"/>
                <a:gd name="T20" fmla="*/ 129 w 194"/>
                <a:gd name="T21" fmla="*/ 107 h 179"/>
                <a:gd name="T22" fmla="*/ 123 w 194"/>
                <a:gd name="T23" fmla="*/ 90 h 179"/>
                <a:gd name="T24" fmla="*/ 112 w 194"/>
                <a:gd name="T25" fmla="*/ 76 h 179"/>
                <a:gd name="T26" fmla="*/ 99 w 194"/>
                <a:gd name="T27" fmla="*/ 35 h 179"/>
                <a:gd name="T28" fmla="*/ 89 w 194"/>
                <a:gd name="T29" fmla="*/ 2 h 179"/>
                <a:gd name="T30" fmla="*/ 89 w 194"/>
                <a:gd name="T31" fmla="*/ 0 h 179"/>
                <a:gd name="T32" fmla="*/ 89 w 194"/>
                <a:gd name="T33" fmla="*/ 0 h 179"/>
                <a:gd name="T34" fmla="*/ 73 w 194"/>
                <a:gd name="T35" fmla="*/ 8 h 179"/>
                <a:gd name="T36" fmla="*/ 73 w 194"/>
                <a:gd name="T37" fmla="*/ 8 h 179"/>
                <a:gd name="T38" fmla="*/ 64 w 194"/>
                <a:gd name="T39" fmla="*/ 16 h 179"/>
                <a:gd name="T40" fmla="*/ 60 w 194"/>
                <a:gd name="T41" fmla="*/ 23 h 179"/>
                <a:gd name="T42" fmla="*/ 56 w 194"/>
                <a:gd name="T43" fmla="*/ 32 h 179"/>
                <a:gd name="T44" fmla="*/ 43 w 194"/>
                <a:gd name="T45" fmla="*/ 50 h 179"/>
                <a:gd name="T46" fmla="*/ 26 w 194"/>
                <a:gd name="T47" fmla="*/ 49 h 179"/>
                <a:gd name="T48" fmla="*/ 19 w 194"/>
                <a:gd name="T49" fmla="*/ 46 h 179"/>
                <a:gd name="T50" fmla="*/ 8 w 194"/>
                <a:gd name="T51" fmla="*/ 63 h 179"/>
                <a:gd name="T52" fmla="*/ 0 w 194"/>
                <a:gd name="T53" fmla="*/ 82 h 179"/>
                <a:gd name="T54" fmla="*/ 0 w 194"/>
                <a:gd name="T55" fmla="*/ 82 h 179"/>
                <a:gd name="T56" fmla="*/ 15 w 194"/>
                <a:gd name="T57" fmla="*/ 93 h 179"/>
                <a:gd name="T58" fmla="*/ 19 w 194"/>
                <a:gd name="T59" fmla="*/ 121 h 179"/>
                <a:gd name="T60" fmla="*/ 24 w 194"/>
                <a:gd name="T61" fmla="*/ 131 h 179"/>
                <a:gd name="T62" fmla="*/ 25 w 194"/>
                <a:gd name="T63" fmla="*/ 138 h 179"/>
                <a:gd name="T64" fmla="*/ 29 w 194"/>
                <a:gd name="T65" fmla="*/ 143 h 179"/>
                <a:gd name="T66" fmla="*/ 30 w 194"/>
                <a:gd name="T67" fmla="*/ 160 h 179"/>
                <a:gd name="T68" fmla="*/ 40 w 194"/>
                <a:gd name="T69" fmla="*/ 174 h 179"/>
                <a:gd name="T70" fmla="*/ 47 w 194"/>
                <a:gd name="T71" fmla="*/ 179 h 179"/>
                <a:gd name="T72" fmla="*/ 47 w 194"/>
                <a:gd name="T73" fmla="*/ 179 h 179"/>
                <a:gd name="T74" fmla="*/ 61 w 194"/>
                <a:gd name="T75" fmla="*/ 172 h 179"/>
                <a:gd name="T76" fmla="*/ 73 w 194"/>
                <a:gd name="T77" fmla="*/ 167 h 179"/>
                <a:gd name="T78" fmla="*/ 104 w 194"/>
                <a:gd name="T79" fmla="*/ 151 h 179"/>
                <a:gd name="T80" fmla="*/ 126 w 194"/>
                <a:gd name="T81" fmla="*/ 143 h 179"/>
                <a:gd name="T82" fmla="*/ 158 w 194"/>
                <a:gd name="T83" fmla="*/ 158 h 179"/>
                <a:gd name="T84" fmla="*/ 177 w 194"/>
                <a:gd name="T85" fmla="*/ 16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4" h="179">
                  <a:moveTo>
                    <a:pt x="177" y="166"/>
                  </a:moveTo>
                  <a:cubicBezTo>
                    <a:pt x="194" y="149"/>
                    <a:pt x="194" y="149"/>
                    <a:pt x="194" y="149"/>
                  </a:cubicBezTo>
                  <a:cubicBezTo>
                    <a:pt x="194" y="149"/>
                    <a:pt x="194" y="149"/>
                    <a:pt x="194" y="149"/>
                  </a:cubicBezTo>
                  <a:cubicBezTo>
                    <a:pt x="183" y="143"/>
                    <a:pt x="183" y="143"/>
                    <a:pt x="183" y="143"/>
                  </a:cubicBezTo>
                  <a:cubicBezTo>
                    <a:pt x="179" y="140"/>
                    <a:pt x="176" y="136"/>
                    <a:pt x="171" y="135"/>
                  </a:cubicBezTo>
                  <a:cubicBezTo>
                    <a:pt x="165" y="134"/>
                    <a:pt x="159" y="134"/>
                    <a:pt x="153" y="134"/>
                  </a:cubicBezTo>
                  <a:cubicBezTo>
                    <a:pt x="148" y="134"/>
                    <a:pt x="147" y="133"/>
                    <a:pt x="144" y="131"/>
                  </a:cubicBezTo>
                  <a:cubicBezTo>
                    <a:pt x="141" y="129"/>
                    <a:pt x="135" y="127"/>
                    <a:pt x="132" y="126"/>
                  </a:cubicBezTo>
                  <a:cubicBezTo>
                    <a:pt x="131" y="126"/>
                    <a:pt x="131" y="126"/>
                    <a:pt x="131" y="125"/>
                  </a:cubicBezTo>
                  <a:cubicBezTo>
                    <a:pt x="130" y="125"/>
                    <a:pt x="130" y="124"/>
                    <a:pt x="130" y="124"/>
                  </a:cubicBezTo>
                  <a:cubicBezTo>
                    <a:pt x="129" y="119"/>
                    <a:pt x="129" y="113"/>
                    <a:pt x="129" y="107"/>
                  </a:cubicBezTo>
                  <a:cubicBezTo>
                    <a:pt x="127" y="99"/>
                    <a:pt x="128" y="97"/>
                    <a:pt x="123" y="90"/>
                  </a:cubicBezTo>
                  <a:cubicBezTo>
                    <a:pt x="112" y="76"/>
                    <a:pt x="112" y="76"/>
                    <a:pt x="112" y="76"/>
                  </a:cubicBezTo>
                  <a:cubicBezTo>
                    <a:pt x="104" y="66"/>
                    <a:pt x="103" y="47"/>
                    <a:pt x="99" y="35"/>
                  </a:cubicBezTo>
                  <a:cubicBezTo>
                    <a:pt x="97" y="27"/>
                    <a:pt x="94" y="9"/>
                    <a:pt x="89" y="2"/>
                  </a:cubicBezTo>
                  <a:cubicBezTo>
                    <a:pt x="89" y="0"/>
                    <a:pt x="89" y="0"/>
                    <a:pt x="89" y="0"/>
                  </a:cubicBezTo>
                  <a:cubicBezTo>
                    <a:pt x="89" y="0"/>
                    <a:pt x="89" y="0"/>
                    <a:pt x="89" y="0"/>
                  </a:cubicBezTo>
                  <a:cubicBezTo>
                    <a:pt x="73" y="8"/>
                    <a:pt x="73" y="8"/>
                    <a:pt x="73" y="8"/>
                  </a:cubicBezTo>
                  <a:cubicBezTo>
                    <a:pt x="73" y="8"/>
                    <a:pt x="73" y="8"/>
                    <a:pt x="73" y="8"/>
                  </a:cubicBezTo>
                  <a:cubicBezTo>
                    <a:pt x="64" y="16"/>
                    <a:pt x="64" y="16"/>
                    <a:pt x="64" y="16"/>
                  </a:cubicBezTo>
                  <a:cubicBezTo>
                    <a:pt x="62" y="20"/>
                    <a:pt x="62" y="19"/>
                    <a:pt x="60" y="23"/>
                  </a:cubicBezTo>
                  <a:cubicBezTo>
                    <a:pt x="59" y="27"/>
                    <a:pt x="56" y="27"/>
                    <a:pt x="56" y="32"/>
                  </a:cubicBezTo>
                  <a:cubicBezTo>
                    <a:pt x="56" y="38"/>
                    <a:pt x="49" y="49"/>
                    <a:pt x="43" y="50"/>
                  </a:cubicBezTo>
                  <a:cubicBezTo>
                    <a:pt x="38" y="51"/>
                    <a:pt x="31" y="51"/>
                    <a:pt x="26" y="49"/>
                  </a:cubicBezTo>
                  <a:cubicBezTo>
                    <a:pt x="23" y="48"/>
                    <a:pt x="21" y="46"/>
                    <a:pt x="19" y="46"/>
                  </a:cubicBezTo>
                  <a:cubicBezTo>
                    <a:pt x="15" y="52"/>
                    <a:pt x="14" y="58"/>
                    <a:pt x="8" y="63"/>
                  </a:cubicBezTo>
                  <a:cubicBezTo>
                    <a:pt x="0" y="69"/>
                    <a:pt x="2" y="74"/>
                    <a:pt x="0" y="82"/>
                  </a:cubicBezTo>
                  <a:cubicBezTo>
                    <a:pt x="0" y="82"/>
                    <a:pt x="0" y="82"/>
                    <a:pt x="0" y="82"/>
                  </a:cubicBezTo>
                  <a:cubicBezTo>
                    <a:pt x="7" y="87"/>
                    <a:pt x="15" y="83"/>
                    <a:pt x="15" y="93"/>
                  </a:cubicBezTo>
                  <a:cubicBezTo>
                    <a:pt x="15" y="99"/>
                    <a:pt x="15" y="117"/>
                    <a:pt x="19" y="121"/>
                  </a:cubicBezTo>
                  <a:cubicBezTo>
                    <a:pt x="23" y="124"/>
                    <a:pt x="24" y="125"/>
                    <a:pt x="24" y="131"/>
                  </a:cubicBezTo>
                  <a:cubicBezTo>
                    <a:pt x="24" y="133"/>
                    <a:pt x="25" y="136"/>
                    <a:pt x="25" y="138"/>
                  </a:cubicBezTo>
                  <a:cubicBezTo>
                    <a:pt x="26" y="140"/>
                    <a:pt x="29" y="142"/>
                    <a:pt x="29" y="143"/>
                  </a:cubicBezTo>
                  <a:cubicBezTo>
                    <a:pt x="33" y="146"/>
                    <a:pt x="30" y="156"/>
                    <a:pt x="30" y="160"/>
                  </a:cubicBezTo>
                  <a:cubicBezTo>
                    <a:pt x="29" y="170"/>
                    <a:pt x="35" y="169"/>
                    <a:pt x="40" y="174"/>
                  </a:cubicBezTo>
                  <a:cubicBezTo>
                    <a:pt x="47" y="179"/>
                    <a:pt x="47" y="179"/>
                    <a:pt x="47" y="179"/>
                  </a:cubicBezTo>
                  <a:cubicBezTo>
                    <a:pt x="47" y="179"/>
                    <a:pt x="47" y="179"/>
                    <a:pt x="47" y="179"/>
                  </a:cubicBezTo>
                  <a:cubicBezTo>
                    <a:pt x="52" y="177"/>
                    <a:pt x="57" y="174"/>
                    <a:pt x="61" y="172"/>
                  </a:cubicBezTo>
                  <a:cubicBezTo>
                    <a:pt x="65" y="169"/>
                    <a:pt x="69" y="169"/>
                    <a:pt x="73" y="167"/>
                  </a:cubicBezTo>
                  <a:cubicBezTo>
                    <a:pt x="84" y="162"/>
                    <a:pt x="91" y="152"/>
                    <a:pt x="104" y="151"/>
                  </a:cubicBezTo>
                  <a:cubicBezTo>
                    <a:pt x="107" y="148"/>
                    <a:pt x="123" y="139"/>
                    <a:pt x="126" y="143"/>
                  </a:cubicBezTo>
                  <a:cubicBezTo>
                    <a:pt x="135" y="144"/>
                    <a:pt x="150" y="154"/>
                    <a:pt x="158" y="158"/>
                  </a:cubicBezTo>
                  <a:cubicBezTo>
                    <a:pt x="177" y="166"/>
                    <a:pt x="177" y="166"/>
                    <a:pt x="177" y="166"/>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0" name="MCDUFFIE"/>
            <p:cNvSpPr>
              <a:spLocks/>
            </p:cNvSpPr>
            <p:nvPr/>
          </p:nvSpPr>
          <p:spPr bwMode="auto">
            <a:xfrm>
              <a:off x="5114925" y="2332038"/>
              <a:ext cx="344488" cy="404813"/>
            </a:xfrm>
            <a:custGeom>
              <a:avLst/>
              <a:gdLst>
                <a:gd name="T0" fmla="*/ 123 w 145"/>
                <a:gd name="T1" fmla="*/ 169 h 170"/>
                <a:gd name="T2" fmla="*/ 145 w 145"/>
                <a:gd name="T3" fmla="*/ 149 h 170"/>
                <a:gd name="T4" fmla="*/ 145 w 145"/>
                <a:gd name="T5" fmla="*/ 149 h 170"/>
                <a:gd name="T6" fmla="*/ 136 w 145"/>
                <a:gd name="T7" fmla="*/ 137 h 170"/>
                <a:gd name="T8" fmla="*/ 124 w 145"/>
                <a:gd name="T9" fmla="*/ 119 h 170"/>
                <a:gd name="T10" fmla="*/ 113 w 145"/>
                <a:gd name="T11" fmla="*/ 99 h 170"/>
                <a:gd name="T12" fmla="*/ 104 w 145"/>
                <a:gd name="T13" fmla="*/ 85 h 170"/>
                <a:gd name="T14" fmla="*/ 104 w 145"/>
                <a:gd name="T15" fmla="*/ 64 h 170"/>
                <a:gd name="T16" fmla="*/ 106 w 145"/>
                <a:gd name="T17" fmla="*/ 61 h 170"/>
                <a:gd name="T18" fmla="*/ 106 w 145"/>
                <a:gd name="T19" fmla="*/ 61 h 170"/>
                <a:gd name="T20" fmla="*/ 86 w 145"/>
                <a:gd name="T21" fmla="*/ 52 h 170"/>
                <a:gd name="T22" fmla="*/ 86 w 145"/>
                <a:gd name="T23" fmla="*/ 50 h 170"/>
                <a:gd name="T24" fmla="*/ 88 w 145"/>
                <a:gd name="T25" fmla="*/ 41 h 170"/>
                <a:gd name="T26" fmla="*/ 95 w 145"/>
                <a:gd name="T27" fmla="*/ 34 h 170"/>
                <a:gd name="T28" fmla="*/ 89 w 145"/>
                <a:gd name="T29" fmla="*/ 23 h 170"/>
                <a:gd name="T30" fmla="*/ 85 w 145"/>
                <a:gd name="T31" fmla="*/ 15 h 170"/>
                <a:gd name="T32" fmla="*/ 90 w 145"/>
                <a:gd name="T33" fmla="*/ 6 h 170"/>
                <a:gd name="T34" fmla="*/ 90 w 145"/>
                <a:gd name="T35" fmla="*/ 6 h 170"/>
                <a:gd name="T36" fmla="*/ 83 w 145"/>
                <a:gd name="T37" fmla="*/ 4 h 170"/>
                <a:gd name="T38" fmla="*/ 79 w 145"/>
                <a:gd name="T39" fmla="*/ 4 h 170"/>
                <a:gd name="T40" fmla="*/ 75 w 145"/>
                <a:gd name="T41" fmla="*/ 7 h 170"/>
                <a:gd name="T42" fmla="*/ 75 w 145"/>
                <a:gd name="T43" fmla="*/ 8 h 170"/>
                <a:gd name="T44" fmla="*/ 72 w 145"/>
                <a:gd name="T45" fmla="*/ 8 h 170"/>
                <a:gd name="T46" fmla="*/ 70 w 145"/>
                <a:gd name="T47" fmla="*/ 8 h 170"/>
                <a:gd name="T48" fmla="*/ 70 w 145"/>
                <a:gd name="T49" fmla="*/ 8 h 170"/>
                <a:gd name="T50" fmla="*/ 62 w 145"/>
                <a:gd name="T51" fmla="*/ 7 h 170"/>
                <a:gd name="T52" fmla="*/ 48 w 145"/>
                <a:gd name="T53" fmla="*/ 4 h 170"/>
                <a:gd name="T54" fmla="*/ 28 w 145"/>
                <a:gd name="T55" fmla="*/ 4 h 170"/>
                <a:gd name="T56" fmla="*/ 20 w 145"/>
                <a:gd name="T57" fmla="*/ 9 h 170"/>
                <a:gd name="T58" fmla="*/ 12 w 145"/>
                <a:gd name="T59" fmla="*/ 15 h 170"/>
                <a:gd name="T60" fmla="*/ 8 w 145"/>
                <a:gd name="T61" fmla="*/ 19 h 170"/>
                <a:gd name="T62" fmla="*/ 0 w 145"/>
                <a:gd name="T63" fmla="*/ 21 h 170"/>
                <a:gd name="T64" fmla="*/ 0 w 145"/>
                <a:gd name="T65" fmla="*/ 21 h 170"/>
                <a:gd name="T66" fmla="*/ 0 w 145"/>
                <a:gd name="T67" fmla="*/ 23 h 170"/>
                <a:gd name="T68" fmla="*/ 10 w 145"/>
                <a:gd name="T69" fmla="*/ 56 h 170"/>
                <a:gd name="T70" fmla="*/ 23 w 145"/>
                <a:gd name="T71" fmla="*/ 97 h 170"/>
                <a:gd name="T72" fmla="*/ 34 w 145"/>
                <a:gd name="T73" fmla="*/ 111 h 170"/>
                <a:gd name="T74" fmla="*/ 40 w 145"/>
                <a:gd name="T75" fmla="*/ 128 h 170"/>
                <a:gd name="T76" fmla="*/ 41 w 145"/>
                <a:gd name="T77" fmla="*/ 145 h 170"/>
                <a:gd name="T78" fmla="*/ 42 w 145"/>
                <a:gd name="T79" fmla="*/ 146 h 170"/>
                <a:gd name="T80" fmla="*/ 43 w 145"/>
                <a:gd name="T81" fmla="*/ 147 h 170"/>
                <a:gd name="T82" fmla="*/ 55 w 145"/>
                <a:gd name="T83" fmla="*/ 152 h 170"/>
                <a:gd name="T84" fmla="*/ 64 w 145"/>
                <a:gd name="T85" fmla="*/ 155 h 170"/>
                <a:gd name="T86" fmla="*/ 82 w 145"/>
                <a:gd name="T87" fmla="*/ 156 h 170"/>
                <a:gd name="T88" fmla="*/ 94 w 145"/>
                <a:gd name="T89" fmla="*/ 164 h 170"/>
                <a:gd name="T90" fmla="*/ 105 w 145"/>
                <a:gd name="T91" fmla="*/ 170 h 170"/>
                <a:gd name="T92" fmla="*/ 105 w 145"/>
                <a:gd name="T93" fmla="*/ 170 h 170"/>
                <a:gd name="T94" fmla="*/ 123 w 145"/>
                <a:gd name="T95" fmla="*/ 1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5" h="170">
                  <a:moveTo>
                    <a:pt x="123" y="169"/>
                  </a:moveTo>
                  <a:cubicBezTo>
                    <a:pt x="145" y="149"/>
                    <a:pt x="145" y="149"/>
                    <a:pt x="145" y="149"/>
                  </a:cubicBezTo>
                  <a:cubicBezTo>
                    <a:pt x="145" y="149"/>
                    <a:pt x="145" y="149"/>
                    <a:pt x="145" y="149"/>
                  </a:cubicBezTo>
                  <a:cubicBezTo>
                    <a:pt x="136" y="137"/>
                    <a:pt x="136" y="137"/>
                    <a:pt x="136" y="137"/>
                  </a:cubicBezTo>
                  <a:cubicBezTo>
                    <a:pt x="132" y="133"/>
                    <a:pt x="125" y="124"/>
                    <a:pt x="124" y="119"/>
                  </a:cubicBezTo>
                  <a:cubicBezTo>
                    <a:pt x="123" y="110"/>
                    <a:pt x="117" y="106"/>
                    <a:pt x="113" y="99"/>
                  </a:cubicBezTo>
                  <a:cubicBezTo>
                    <a:pt x="110" y="94"/>
                    <a:pt x="106" y="90"/>
                    <a:pt x="104" y="85"/>
                  </a:cubicBezTo>
                  <a:cubicBezTo>
                    <a:pt x="101" y="78"/>
                    <a:pt x="103" y="71"/>
                    <a:pt x="104" y="64"/>
                  </a:cubicBezTo>
                  <a:cubicBezTo>
                    <a:pt x="104" y="63"/>
                    <a:pt x="106" y="62"/>
                    <a:pt x="106" y="61"/>
                  </a:cubicBezTo>
                  <a:cubicBezTo>
                    <a:pt x="106" y="61"/>
                    <a:pt x="106" y="61"/>
                    <a:pt x="106" y="61"/>
                  </a:cubicBezTo>
                  <a:cubicBezTo>
                    <a:pt x="98" y="60"/>
                    <a:pt x="93" y="56"/>
                    <a:pt x="86" y="52"/>
                  </a:cubicBezTo>
                  <a:cubicBezTo>
                    <a:pt x="86" y="52"/>
                    <a:pt x="86" y="51"/>
                    <a:pt x="86" y="50"/>
                  </a:cubicBezTo>
                  <a:cubicBezTo>
                    <a:pt x="86" y="47"/>
                    <a:pt x="86" y="44"/>
                    <a:pt x="88" y="41"/>
                  </a:cubicBezTo>
                  <a:cubicBezTo>
                    <a:pt x="90" y="39"/>
                    <a:pt x="93" y="37"/>
                    <a:pt x="95" y="34"/>
                  </a:cubicBezTo>
                  <a:cubicBezTo>
                    <a:pt x="97" y="29"/>
                    <a:pt x="91" y="27"/>
                    <a:pt x="89" y="23"/>
                  </a:cubicBezTo>
                  <a:cubicBezTo>
                    <a:pt x="88" y="22"/>
                    <a:pt x="86" y="15"/>
                    <a:pt x="85" y="15"/>
                  </a:cubicBezTo>
                  <a:cubicBezTo>
                    <a:pt x="85" y="9"/>
                    <a:pt x="85" y="10"/>
                    <a:pt x="90" y="6"/>
                  </a:cubicBezTo>
                  <a:cubicBezTo>
                    <a:pt x="90" y="6"/>
                    <a:pt x="90" y="6"/>
                    <a:pt x="90" y="6"/>
                  </a:cubicBezTo>
                  <a:cubicBezTo>
                    <a:pt x="83" y="4"/>
                    <a:pt x="83" y="4"/>
                    <a:pt x="83" y="4"/>
                  </a:cubicBezTo>
                  <a:cubicBezTo>
                    <a:pt x="82" y="4"/>
                    <a:pt x="80" y="4"/>
                    <a:pt x="79" y="4"/>
                  </a:cubicBezTo>
                  <a:cubicBezTo>
                    <a:pt x="77" y="5"/>
                    <a:pt x="77" y="7"/>
                    <a:pt x="75" y="7"/>
                  </a:cubicBezTo>
                  <a:cubicBezTo>
                    <a:pt x="75" y="8"/>
                    <a:pt x="75" y="8"/>
                    <a:pt x="75" y="8"/>
                  </a:cubicBezTo>
                  <a:cubicBezTo>
                    <a:pt x="74" y="8"/>
                    <a:pt x="73" y="8"/>
                    <a:pt x="72" y="8"/>
                  </a:cubicBezTo>
                  <a:cubicBezTo>
                    <a:pt x="71" y="8"/>
                    <a:pt x="71" y="8"/>
                    <a:pt x="70" y="8"/>
                  </a:cubicBezTo>
                  <a:cubicBezTo>
                    <a:pt x="70" y="8"/>
                    <a:pt x="70" y="8"/>
                    <a:pt x="70" y="8"/>
                  </a:cubicBezTo>
                  <a:cubicBezTo>
                    <a:pt x="62" y="7"/>
                    <a:pt x="62" y="7"/>
                    <a:pt x="62" y="7"/>
                  </a:cubicBezTo>
                  <a:cubicBezTo>
                    <a:pt x="56" y="4"/>
                    <a:pt x="55" y="0"/>
                    <a:pt x="48" y="4"/>
                  </a:cubicBezTo>
                  <a:cubicBezTo>
                    <a:pt x="43" y="6"/>
                    <a:pt x="31" y="12"/>
                    <a:pt x="28" y="4"/>
                  </a:cubicBezTo>
                  <a:cubicBezTo>
                    <a:pt x="26" y="3"/>
                    <a:pt x="22" y="8"/>
                    <a:pt x="20" y="9"/>
                  </a:cubicBezTo>
                  <a:cubicBezTo>
                    <a:pt x="18" y="12"/>
                    <a:pt x="15" y="13"/>
                    <a:pt x="12" y="15"/>
                  </a:cubicBezTo>
                  <a:cubicBezTo>
                    <a:pt x="10" y="16"/>
                    <a:pt x="9" y="18"/>
                    <a:pt x="8" y="19"/>
                  </a:cubicBezTo>
                  <a:cubicBezTo>
                    <a:pt x="6" y="22"/>
                    <a:pt x="3" y="20"/>
                    <a:pt x="0" y="21"/>
                  </a:cubicBezTo>
                  <a:cubicBezTo>
                    <a:pt x="0" y="21"/>
                    <a:pt x="0" y="21"/>
                    <a:pt x="0" y="21"/>
                  </a:cubicBezTo>
                  <a:cubicBezTo>
                    <a:pt x="0" y="23"/>
                    <a:pt x="0" y="23"/>
                    <a:pt x="0" y="23"/>
                  </a:cubicBezTo>
                  <a:cubicBezTo>
                    <a:pt x="5" y="30"/>
                    <a:pt x="8" y="48"/>
                    <a:pt x="10" y="56"/>
                  </a:cubicBezTo>
                  <a:cubicBezTo>
                    <a:pt x="14" y="68"/>
                    <a:pt x="15" y="87"/>
                    <a:pt x="23" y="97"/>
                  </a:cubicBezTo>
                  <a:cubicBezTo>
                    <a:pt x="34" y="111"/>
                    <a:pt x="34" y="111"/>
                    <a:pt x="34" y="111"/>
                  </a:cubicBezTo>
                  <a:cubicBezTo>
                    <a:pt x="39" y="118"/>
                    <a:pt x="38" y="120"/>
                    <a:pt x="40" y="128"/>
                  </a:cubicBezTo>
                  <a:cubicBezTo>
                    <a:pt x="40" y="134"/>
                    <a:pt x="40" y="140"/>
                    <a:pt x="41" y="145"/>
                  </a:cubicBezTo>
                  <a:cubicBezTo>
                    <a:pt x="41" y="145"/>
                    <a:pt x="41" y="146"/>
                    <a:pt x="42" y="146"/>
                  </a:cubicBezTo>
                  <a:cubicBezTo>
                    <a:pt x="42" y="147"/>
                    <a:pt x="42" y="147"/>
                    <a:pt x="43" y="147"/>
                  </a:cubicBezTo>
                  <a:cubicBezTo>
                    <a:pt x="46" y="148"/>
                    <a:pt x="52" y="150"/>
                    <a:pt x="55" y="152"/>
                  </a:cubicBezTo>
                  <a:cubicBezTo>
                    <a:pt x="58" y="154"/>
                    <a:pt x="59" y="155"/>
                    <a:pt x="64" y="155"/>
                  </a:cubicBezTo>
                  <a:cubicBezTo>
                    <a:pt x="70" y="155"/>
                    <a:pt x="76" y="155"/>
                    <a:pt x="82" y="156"/>
                  </a:cubicBezTo>
                  <a:cubicBezTo>
                    <a:pt x="87" y="157"/>
                    <a:pt x="90" y="161"/>
                    <a:pt x="94" y="164"/>
                  </a:cubicBezTo>
                  <a:cubicBezTo>
                    <a:pt x="105" y="170"/>
                    <a:pt x="105" y="170"/>
                    <a:pt x="105" y="170"/>
                  </a:cubicBezTo>
                  <a:cubicBezTo>
                    <a:pt x="105" y="170"/>
                    <a:pt x="105" y="170"/>
                    <a:pt x="105" y="170"/>
                  </a:cubicBezTo>
                  <a:cubicBezTo>
                    <a:pt x="123" y="169"/>
                    <a:pt x="123" y="169"/>
                    <a:pt x="123" y="169"/>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1" name="LINCOLN"/>
            <p:cNvSpPr>
              <a:spLocks/>
            </p:cNvSpPr>
            <p:nvPr/>
          </p:nvSpPr>
          <p:spPr bwMode="auto">
            <a:xfrm>
              <a:off x="5116513" y="1951038"/>
              <a:ext cx="403225" cy="400050"/>
            </a:xfrm>
            <a:custGeom>
              <a:avLst/>
              <a:gdLst>
                <a:gd name="T0" fmla="*/ 69 w 169"/>
                <a:gd name="T1" fmla="*/ 168 h 168"/>
                <a:gd name="T2" fmla="*/ 71 w 169"/>
                <a:gd name="T3" fmla="*/ 168 h 168"/>
                <a:gd name="T4" fmla="*/ 74 w 169"/>
                <a:gd name="T5" fmla="*/ 168 h 168"/>
                <a:gd name="T6" fmla="*/ 74 w 169"/>
                <a:gd name="T7" fmla="*/ 167 h 168"/>
                <a:gd name="T8" fmla="*/ 78 w 169"/>
                <a:gd name="T9" fmla="*/ 164 h 168"/>
                <a:gd name="T10" fmla="*/ 82 w 169"/>
                <a:gd name="T11" fmla="*/ 164 h 168"/>
                <a:gd name="T12" fmla="*/ 89 w 169"/>
                <a:gd name="T13" fmla="*/ 166 h 168"/>
                <a:gd name="T14" fmla="*/ 89 w 169"/>
                <a:gd name="T15" fmla="*/ 166 h 168"/>
                <a:gd name="T16" fmla="*/ 93 w 169"/>
                <a:gd name="T17" fmla="*/ 160 h 168"/>
                <a:gd name="T18" fmla="*/ 102 w 169"/>
                <a:gd name="T19" fmla="*/ 155 h 168"/>
                <a:gd name="T20" fmla="*/ 110 w 169"/>
                <a:gd name="T21" fmla="*/ 150 h 168"/>
                <a:gd name="T22" fmla="*/ 119 w 169"/>
                <a:gd name="T23" fmla="*/ 144 h 168"/>
                <a:gd name="T24" fmla="*/ 124 w 169"/>
                <a:gd name="T25" fmla="*/ 142 h 168"/>
                <a:gd name="T26" fmla="*/ 133 w 169"/>
                <a:gd name="T27" fmla="*/ 138 h 168"/>
                <a:gd name="T28" fmla="*/ 148 w 169"/>
                <a:gd name="T29" fmla="*/ 143 h 168"/>
                <a:gd name="T30" fmla="*/ 163 w 169"/>
                <a:gd name="T31" fmla="*/ 144 h 168"/>
                <a:gd name="T32" fmla="*/ 169 w 169"/>
                <a:gd name="T33" fmla="*/ 141 h 168"/>
                <a:gd name="T34" fmla="*/ 169 w 169"/>
                <a:gd name="T35" fmla="*/ 141 h 168"/>
                <a:gd name="T36" fmla="*/ 168 w 169"/>
                <a:gd name="T37" fmla="*/ 135 h 168"/>
                <a:gd name="T38" fmla="*/ 155 w 169"/>
                <a:gd name="T39" fmla="*/ 114 h 168"/>
                <a:gd name="T40" fmla="*/ 145 w 169"/>
                <a:gd name="T41" fmla="*/ 105 h 168"/>
                <a:gd name="T42" fmla="*/ 134 w 169"/>
                <a:gd name="T43" fmla="*/ 90 h 168"/>
                <a:gd name="T44" fmla="*/ 116 w 169"/>
                <a:gd name="T45" fmla="*/ 79 h 168"/>
                <a:gd name="T46" fmla="*/ 91 w 169"/>
                <a:gd name="T47" fmla="*/ 63 h 168"/>
                <a:gd name="T48" fmla="*/ 65 w 169"/>
                <a:gd name="T49" fmla="*/ 43 h 168"/>
                <a:gd name="T50" fmla="*/ 40 w 169"/>
                <a:gd name="T51" fmla="*/ 26 h 168"/>
                <a:gd name="T52" fmla="*/ 29 w 169"/>
                <a:gd name="T53" fmla="*/ 10 h 168"/>
                <a:gd name="T54" fmla="*/ 29 w 169"/>
                <a:gd name="T55" fmla="*/ 10 h 168"/>
                <a:gd name="T56" fmla="*/ 19 w 169"/>
                <a:gd name="T57" fmla="*/ 2 h 168"/>
                <a:gd name="T58" fmla="*/ 19 w 169"/>
                <a:gd name="T59" fmla="*/ 2 h 168"/>
                <a:gd name="T60" fmla="*/ 17 w 169"/>
                <a:gd name="T61" fmla="*/ 2 h 168"/>
                <a:gd name="T62" fmla="*/ 13 w 169"/>
                <a:gd name="T63" fmla="*/ 1 h 168"/>
                <a:gd name="T64" fmla="*/ 13 w 169"/>
                <a:gd name="T65" fmla="*/ 1 h 168"/>
                <a:gd name="T66" fmla="*/ 11 w 169"/>
                <a:gd name="T67" fmla="*/ 0 h 168"/>
                <a:gd name="T68" fmla="*/ 8 w 169"/>
                <a:gd name="T69" fmla="*/ 0 h 168"/>
                <a:gd name="T70" fmla="*/ 0 w 169"/>
                <a:gd name="T71" fmla="*/ 0 h 168"/>
                <a:gd name="T72" fmla="*/ 0 w 169"/>
                <a:gd name="T73" fmla="*/ 0 h 168"/>
                <a:gd name="T74" fmla="*/ 8 w 169"/>
                <a:gd name="T75" fmla="*/ 31 h 168"/>
                <a:gd name="T76" fmla="*/ 17 w 169"/>
                <a:gd name="T77" fmla="*/ 58 h 168"/>
                <a:gd name="T78" fmla="*/ 17 w 169"/>
                <a:gd name="T79" fmla="*/ 59 h 168"/>
                <a:gd name="T80" fmla="*/ 18 w 169"/>
                <a:gd name="T81" fmla="*/ 59 h 168"/>
                <a:gd name="T82" fmla="*/ 18 w 169"/>
                <a:gd name="T83" fmla="*/ 59 h 168"/>
                <a:gd name="T84" fmla="*/ 28 w 169"/>
                <a:gd name="T85" fmla="*/ 53 h 168"/>
                <a:gd name="T86" fmla="*/ 22 w 169"/>
                <a:gd name="T87" fmla="*/ 70 h 168"/>
                <a:gd name="T88" fmla="*/ 29 w 169"/>
                <a:gd name="T89" fmla="*/ 97 h 168"/>
                <a:gd name="T90" fmla="*/ 30 w 169"/>
                <a:gd name="T91" fmla="*/ 101 h 168"/>
                <a:gd name="T92" fmla="*/ 31 w 169"/>
                <a:gd name="T93" fmla="*/ 102 h 168"/>
                <a:gd name="T94" fmla="*/ 35 w 169"/>
                <a:gd name="T95" fmla="*/ 112 h 168"/>
                <a:gd name="T96" fmla="*/ 45 w 169"/>
                <a:gd name="T97" fmla="*/ 129 h 168"/>
                <a:gd name="T98" fmla="*/ 53 w 169"/>
                <a:gd name="T99" fmla="*/ 143 h 168"/>
                <a:gd name="T100" fmla="*/ 56 w 169"/>
                <a:gd name="T101" fmla="*/ 149 h 168"/>
                <a:gd name="T102" fmla="*/ 69 w 169"/>
                <a:gd name="T103" fmla="*/ 168 h 168"/>
                <a:gd name="connsiteX0" fmla="*/ 4083 w 10000"/>
                <a:gd name="connsiteY0" fmla="*/ 10000 h 10000"/>
                <a:gd name="connsiteX1" fmla="*/ 4201 w 10000"/>
                <a:gd name="connsiteY1" fmla="*/ 10000 h 10000"/>
                <a:gd name="connsiteX2" fmla="*/ 4379 w 10000"/>
                <a:gd name="connsiteY2" fmla="*/ 10000 h 10000"/>
                <a:gd name="connsiteX3" fmla="*/ 4379 w 10000"/>
                <a:gd name="connsiteY3" fmla="*/ 9940 h 10000"/>
                <a:gd name="connsiteX4" fmla="*/ 4615 w 10000"/>
                <a:gd name="connsiteY4" fmla="*/ 9762 h 10000"/>
                <a:gd name="connsiteX5" fmla="*/ 4852 w 10000"/>
                <a:gd name="connsiteY5" fmla="*/ 9762 h 10000"/>
                <a:gd name="connsiteX6" fmla="*/ 5266 w 10000"/>
                <a:gd name="connsiteY6" fmla="*/ 9881 h 10000"/>
                <a:gd name="connsiteX7" fmla="*/ 5266 w 10000"/>
                <a:gd name="connsiteY7" fmla="*/ 9881 h 10000"/>
                <a:gd name="connsiteX8" fmla="*/ 5503 w 10000"/>
                <a:gd name="connsiteY8" fmla="*/ 9524 h 10000"/>
                <a:gd name="connsiteX9" fmla="*/ 6036 w 10000"/>
                <a:gd name="connsiteY9" fmla="*/ 9226 h 10000"/>
                <a:gd name="connsiteX10" fmla="*/ 6509 w 10000"/>
                <a:gd name="connsiteY10" fmla="*/ 8929 h 10000"/>
                <a:gd name="connsiteX11" fmla="*/ 7041 w 10000"/>
                <a:gd name="connsiteY11" fmla="*/ 8571 h 10000"/>
                <a:gd name="connsiteX12" fmla="*/ 7337 w 10000"/>
                <a:gd name="connsiteY12" fmla="*/ 8452 h 10000"/>
                <a:gd name="connsiteX13" fmla="*/ 7870 w 10000"/>
                <a:gd name="connsiteY13" fmla="*/ 8214 h 10000"/>
                <a:gd name="connsiteX14" fmla="*/ 8757 w 10000"/>
                <a:gd name="connsiteY14" fmla="*/ 8512 h 10000"/>
                <a:gd name="connsiteX15" fmla="*/ 9645 w 10000"/>
                <a:gd name="connsiteY15" fmla="*/ 8571 h 10000"/>
                <a:gd name="connsiteX16" fmla="*/ 10000 w 10000"/>
                <a:gd name="connsiteY16" fmla="*/ 8393 h 10000"/>
                <a:gd name="connsiteX17" fmla="*/ 10000 w 10000"/>
                <a:gd name="connsiteY17" fmla="*/ 8393 h 10000"/>
                <a:gd name="connsiteX18" fmla="*/ 9941 w 10000"/>
                <a:gd name="connsiteY18" fmla="*/ 8036 h 10000"/>
                <a:gd name="connsiteX19" fmla="*/ 9172 w 10000"/>
                <a:gd name="connsiteY19" fmla="*/ 6786 h 10000"/>
                <a:gd name="connsiteX20" fmla="*/ 8580 w 10000"/>
                <a:gd name="connsiteY20" fmla="*/ 6250 h 10000"/>
                <a:gd name="connsiteX21" fmla="*/ 7929 w 10000"/>
                <a:gd name="connsiteY21" fmla="*/ 5357 h 10000"/>
                <a:gd name="connsiteX22" fmla="*/ 6864 w 10000"/>
                <a:gd name="connsiteY22" fmla="*/ 4702 h 10000"/>
                <a:gd name="connsiteX23" fmla="*/ 5385 w 10000"/>
                <a:gd name="connsiteY23" fmla="*/ 3750 h 10000"/>
                <a:gd name="connsiteX24" fmla="*/ 2367 w 10000"/>
                <a:gd name="connsiteY24" fmla="*/ 1548 h 10000"/>
                <a:gd name="connsiteX25" fmla="*/ 1716 w 10000"/>
                <a:gd name="connsiteY25" fmla="*/ 595 h 10000"/>
                <a:gd name="connsiteX26" fmla="*/ 1716 w 10000"/>
                <a:gd name="connsiteY26" fmla="*/ 595 h 10000"/>
                <a:gd name="connsiteX27" fmla="*/ 1124 w 10000"/>
                <a:gd name="connsiteY27" fmla="*/ 119 h 10000"/>
                <a:gd name="connsiteX28" fmla="*/ 1124 w 10000"/>
                <a:gd name="connsiteY28" fmla="*/ 119 h 10000"/>
                <a:gd name="connsiteX29" fmla="*/ 1006 w 10000"/>
                <a:gd name="connsiteY29" fmla="*/ 119 h 10000"/>
                <a:gd name="connsiteX30" fmla="*/ 769 w 10000"/>
                <a:gd name="connsiteY30" fmla="*/ 60 h 10000"/>
                <a:gd name="connsiteX31" fmla="*/ 769 w 10000"/>
                <a:gd name="connsiteY31" fmla="*/ 60 h 10000"/>
                <a:gd name="connsiteX32" fmla="*/ 651 w 10000"/>
                <a:gd name="connsiteY32" fmla="*/ 0 h 10000"/>
                <a:gd name="connsiteX33" fmla="*/ 473 w 10000"/>
                <a:gd name="connsiteY33" fmla="*/ 0 h 10000"/>
                <a:gd name="connsiteX34" fmla="*/ 0 w 10000"/>
                <a:gd name="connsiteY34" fmla="*/ 0 h 10000"/>
                <a:gd name="connsiteX35" fmla="*/ 0 w 10000"/>
                <a:gd name="connsiteY35" fmla="*/ 0 h 10000"/>
                <a:gd name="connsiteX36" fmla="*/ 473 w 10000"/>
                <a:gd name="connsiteY36" fmla="*/ 1845 h 10000"/>
                <a:gd name="connsiteX37" fmla="*/ 1006 w 10000"/>
                <a:gd name="connsiteY37" fmla="*/ 3452 h 10000"/>
                <a:gd name="connsiteX38" fmla="*/ 1006 w 10000"/>
                <a:gd name="connsiteY38" fmla="*/ 3512 h 10000"/>
                <a:gd name="connsiteX39" fmla="*/ 1065 w 10000"/>
                <a:gd name="connsiteY39" fmla="*/ 3512 h 10000"/>
                <a:gd name="connsiteX40" fmla="*/ 1065 w 10000"/>
                <a:gd name="connsiteY40" fmla="*/ 3512 h 10000"/>
                <a:gd name="connsiteX41" fmla="*/ 1657 w 10000"/>
                <a:gd name="connsiteY41" fmla="*/ 3155 h 10000"/>
                <a:gd name="connsiteX42" fmla="*/ 1302 w 10000"/>
                <a:gd name="connsiteY42" fmla="*/ 4167 h 10000"/>
                <a:gd name="connsiteX43" fmla="*/ 1716 w 10000"/>
                <a:gd name="connsiteY43" fmla="*/ 5774 h 10000"/>
                <a:gd name="connsiteX44" fmla="*/ 1775 w 10000"/>
                <a:gd name="connsiteY44" fmla="*/ 6012 h 10000"/>
                <a:gd name="connsiteX45" fmla="*/ 1834 w 10000"/>
                <a:gd name="connsiteY45" fmla="*/ 6071 h 10000"/>
                <a:gd name="connsiteX46" fmla="*/ 2071 w 10000"/>
                <a:gd name="connsiteY46" fmla="*/ 6667 h 10000"/>
                <a:gd name="connsiteX47" fmla="*/ 2663 w 10000"/>
                <a:gd name="connsiteY47" fmla="*/ 7679 h 10000"/>
                <a:gd name="connsiteX48" fmla="*/ 3136 w 10000"/>
                <a:gd name="connsiteY48" fmla="*/ 8512 h 10000"/>
                <a:gd name="connsiteX49" fmla="*/ 3314 w 10000"/>
                <a:gd name="connsiteY49" fmla="*/ 8869 h 10000"/>
                <a:gd name="connsiteX50" fmla="*/ 4083 w 10000"/>
                <a:gd name="connsiteY50" fmla="*/ 10000 h 10000"/>
                <a:gd name="connsiteX0" fmla="*/ 4083 w 10000"/>
                <a:gd name="connsiteY0" fmla="*/ 10000 h 10000"/>
                <a:gd name="connsiteX1" fmla="*/ 4201 w 10000"/>
                <a:gd name="connsiteY1" fmla="*/ 10000 h 10000"/>
                <a:gd name="connsiteX2" fmla="*/ 4379 w 10000"/>
                <a:gd name="connsiteY2" fmla="*/ 10000 h 10000"/>
                <a:gd name="connsiteX3" fmla="*/ 4379 w 10000"/>
                <a:gd name="connsiteY3" fmla="*/ 9940 h 10000"/>
                <a:gd name="connsiteX4" fmla="*/ 4615 w 10000"/>
                <a:gd name="connsiteY4" fmla="*/ 9762 h 10000"/>
                <a:gd name="connsiteX5" fmla="*/ 4852 w 10000"/>
                <a:gd name="connsiteY5" fmla="*/ 9762 h 10000"/>
                <a:gd name="connsiteX6" fmla="*/ 5266 w 10000"/>
                <a:gd name="connsiteY6" fmla="*/ 9881 h 10000"/>
                <a:gd name="connsiteX7" fmla="*/ 5266 w 10000"/>
                <a:gd name="connsiteY7" fmla="*/ 9881 h 10000"/>
                <a:gd name="connsiteX8" fmla="*/ 5503 w 10000"/>
                <a:gd name="connsiteY8" fmla="*/ 9524 h 10000"/>
                <a:gd name="connsiteX9" fmla="*/ 6036 w 10000"/>
                <a:gd name="connsiteY9" fmla="*/ 9226 h 10000"/>
                <a:gd name="connsiteX10" fmla="*/ 6509 w 10000"/>
                <a:gd name="connsiteY10" fmla="*/ 8929 h 10000"/>
                <a:gd name="connsiteX11" fmla="*/ 7041 w 10000"/>
                <a:gd name="connsiteY11" fmla="*/ 8571 h 10000"/>
                <a:gd name="connsiteX12" fmla="*/ 7337 w 10000"/>
                <a:gd name="connsiteY12" fmla="*/ 8452 h 10000"/>
                <a:gd name="connsiteX13" fmla="*/ 7870 w 10000"/>
                <a:gd name="connsiteY13" fmla="*/ 8214 h 10000"/>
                <a:gd name="connsiteX14" fmla="*/ 8757 w 10000"/>
                <a:gd name="connsiteY14" fmla="*/ 8512 h 10000"/>
                <a:gd name="connsiteX15" fmla="*/ 9645 w 10000"/>
                <a:gd name="connsiteY15" fmla="*/ 8571 h 10000"/>
                <a:gd name="connsiteX16" fmla="*/ 10000 w 10000"/>
                <a:gd name="connsiteY16" fmla="*/ 8393 h 10000"/>
                <a:gd name="connsiteX17" fmla="*/ 10000 w 10000"/>
                <a:gd name="connsiteY17" fmla="*/ 8393 h 10000"/>
                <a:gd name="connsiteX18" fmla="*/ 9941 w 10000"/>
                <a:gd name="connsiteY18" fmla="*/ 8036 h 10000"/>
                <a:gd name="connsiteX19" fmla="*/ 9172 w 10000"/>
                <a:gd name="connsiteY19" fmla="*/ 6786 h 10000"/>
                <a:gd name="connsiteX20" fmla="*/ 8580 w 10000"/>
                <a:gd name="connsiteY20" fmla="*/ 6250 h 10000"/>
                <a:gd name="connsiteX21" fmla="*/ 7929 w 10000"/>
                <a:gd name="connsiteY21" fmla="*/ 5357 h 10000"/>
                <a:gd name="connsiteX22" fmla="*/ 6864 w 10000"/>
                <a:gd name="connsiteY22" fmla="*/ 4702 h 10000"/>
                <a:gd name="connsiteX23" fmla="*/ 4204 w 10000"/>
                <a:gd name="connsiteY23" fmla="*/ 2798 h 10000"/>
                <a:gd name="connsiteX24" fmla="*/ 2367 w 10000"/>
                <a:gd name="connsiteY24" fmla="*/ 1548 h 10000"/>
                <a:gd name="connsiteX25" fmla="*/ 1716 w 10000"/>
                <a:gd name="connsiteY25" fmla="*/ 595 h 10000"/>
                <a:gd name="connsiteX26" fmla="*/ 1716 w 10000"/>
                <a:gd name="connsiteY26" fmla="*/ 595 h 10000"/>
                <a:gd name="connsiteX27" fmla="*/ 1124 w 10000"/>
                <a:gd name="connsiteY27" fmla="*/ 119 h 10000"/>
                <a:gd name="connsiteX28" fmla="*/ 1124 w 10000"/>
                <a:gd name="connsiteY28" fmla="*/ 119 h 10000"/>
                <a:gd name="connsiteX29" fmla="*/ 1006 w 10000"/>
                <a:gd name="connsiteY29" fmla="*/ 119 h 10000"/>
                <a:gd name="connsiteX30" fmla="*/ 769 w 10000"/>
                <a:gd name="connsiteY30" fmla="*/ 60 h 10000"/>
                <a:gd name="connsiteX31" fmla="*/ 769 w 10000"/>
                <a:gd name="connsiteY31" fmla="*/ 60 h 10000"/>
                <a:gd name="connsiteX32" fmla="*/ 651 w 10000"/>
                <a:gd name="connsiteY32" fmla="*/ 0 h 10000"/>
                <a:gd name="connsiteX33" fmla="*/ 473 w 10000"/>
                <a:gd name="connsiteY33" fmla="*/ 0 h 10000"/>
                <a:gd name="connsiteX34" fmla="*/ 0 w 10000"/>
                <a:gd name="connsiteY34" fmla="*/ 0 h 10000"/>
                <a:gd name="connsiteX35" fmla="*/ 0 w 10000"/>
                <a:gd name="connsiteY35" fmla="*/ 0 h 10000"/>
                <a:gd name="connsiteX36" fmla="*/ 473 w 10000"/>
                <a:gd name="connsiteY36" fmla="*/ 1845 h 10000"/>
                <a:gd name="connsiteX37" fmla="*/ 1006 w 10000"/>
                <a:gd name="connsiteY37" fmla="*/ 3452 h 10000"/>
                <a:gd name="connsiteX38" fmla="*/ 1006 w 10000"/>
                <a:gd name="connsiteY38" fmla="*/ 3512 h 10000"/>
                <a:gd name="connsiteX39" fmla="*/ 1065 w 10000"/>
                <a:gd name="connsiteY39" fmla="*/ 3512 h 10000"/>
                <a:gd name="connsiteX40" fmla="*/ 1065 w 10000"/>
                <a:gd name="connsiteY40" fmla="*/ 3512 h 10000"/>
                <a:gd name="connsiteX41" fmla="*/ 1657 w 10000"/>
                <a:gd name="connsiteY41" fmla="*/ 3155 h 10000"/>
                <a:gd name="connsiteX42" fmla="*/ 1302 w 10000"/>
                <a:gd name="connsiteY42" fmla="*/ 4167 h 10000"/>
                <a:gd name="connsiteX43" fmla="*/ 1716 w 10000"/>
                <a:gd name="connsiteY43" fmla="*/ 5774 h 10000"/>
                <a:gd name="connsiteX44" fmla="*/ 1775 w 10000"/>
                <a:gd name="connsiteY44" fmla="*/ 6012 h 10000"/>
                <a:gd name="connsiteX45" fmla="*/ 1834 w 10000"/>
                <a:gd name="connsiteY45" fmla="*/ 6071 h 10000"/>
                <a:gd name="connsiteX46" fmla="*/ 2071 w 10000"/>
                <a:gd name="connsiteY46" fmla="*/ 6667 h 10000"/>
                <a:gd name="connsiteX47" fmla="*/ 2663 w 10000"/>
                <a:gd name="connsiteY47" fmla="*/ 7679 h 10000"/>
                <a:gd name="connsiteX48" fmla="*/ 3136 w 10000"/>
                <a:gd name="connsiteY48" fmla="*/ 8512 h 10000"/>
                <a:gd name="connsiteX49" fmla="*/ 3314 w 10000"/>
                <a:gd name="connsiteY49" fmla="*/ 8869 h 10000"/>
                <a:gd name="connsiteX50" fmla="*/ 4083 w 10000"/>
                <a:gd name="connsiteY50" fmla="*/ 10000 h 10000"/>
                <a:gd name="connsiteX0" fmla="*/ 4083 w 10000"/>
                <a:gd name="connsiteY0" fmla="*/ 10000 h 10000"/>
                <a:gd name="connsiteX1" fmla="*/ 4201 w 10000"/>
                <a:gd name="connsiteY1" fmla="*/ 10000 h 10000"/>
                <a:gd name="connsiteX2" fmla="*/ 4379 w 10000"/>
                <a:gd name="connsiteY2" fmla="*/ 10000 h 10000"/>
                <a:gd name="connsiteX3" fmla="*/ 4379 w 10000"/>
                <a:gd name="connsiteY3" fmla="*/ 9940 h 10000"/>
                <a:gd name="connsiteX4" fmla="*/ 4615 w 10000"/>
                <a:gd name="connsiteY4" fmla="*/ 9762 h 10000"/>
                <a:gd name="connsiteX5" fmla="*/ 4852 w 10000"/>
                <a:gd name="connsiteY5" fmla="*/ 9762 h 10000"/>
                <a:gd name="connsiteX6" fmla="*/ 5266 w 10000"/>
                <a:gd name="connsiteY6" fmla="*/ 9881 h 10000"/>
                <a:gd name="connsiteX7" fmla="*/ 5266 w 10000"/>
                <a:gd name="connsiteY7" fmla="*/ 9881 h 10000"/>
                <a:gd name="connsiteX8" fmla="*/ 5503 w 10000"/>
                <a:gd name="connsiteY8" fmla="*/ 9524 h 10000"/>
                <a:gd name="connsiteX9" fmla="*/ 6036 w 10000"/>
                <a:gd name="connsiteY9" fmla="*/ 9226 h 10000"/>
                <a:gd name="connsiteX10" fmla="*/ 6509 w 10000"/>
                <a:gd name="connsiteY10" fmla="*/ 8929 h 10000"/>
                <a:gd name="connsiteX11" fmla="*/ 7041 w 10000"/>
                <a:gd name="connsiteY11" fmla="*/ 8571 h 10000"/>
                <a:gd name="connsiteX12" fmla="*/ 7337 w 10000"/>
                <a:gd name="connsiteY12" fmla="*/ 8452 h 10000"/>
                <a:gd name="connsiteX13" fmla="*/ 7870 w 10000"/>
                <a:gd name="connsiteY13" fmla="*/ 8214 h 10000"/>
                <a:gd name="connsiteX14" fmla="*/ 8757 w 10000"/>
                <a:gd name="connsiteY14" fmla="*/ 8512 h 10000"/>
                <a:gd name="connsiteX15" fmla="*/ 9645 w 10000"/>
                <a:gd name="connsiteY15" fmla="*/ 8571 h 10000"/>
                <a:gd name="connsiteX16" fmla="*/ 10000 w 10000"/>
                <a:gd name="connsiteY16" fmla="*/ 8393 h 10000"/>
                <a:gd name="connsiteX17" fmla="*/ 10000 w 10000"/>
                <a:gd name="connsiteY17" fmla="*/ 8393 h 10000"/>
                <a:gd name="connsiteX18" fmla="*/ 9941 w 10000"/>
                <a:gd name="connsiteY18" fmla="*/ 8036 h 10000"/>
                <a:gd name="connsiteX19" fmla="*/ 9172 w 10000"/>
                <a:gd name="connsiteY19" fmla="*/ 6786 h 10000"/>
                <a:gd name="connsiteX20" fmla="*/ 8580 w 10000"/>
                <a:gd name="connsiteY20" fmla="*/ 6250 h 10000"/>
                <a:gd name="connsiteX21" fmla="*/ 7929 w 10000"/>
                <a:gd name="connsiteY21" fmla="*/ 5357 h 10000"/>
                <a:gd name="connsiteX22" fmla="*/ 6392 w 10000"/>
                <a:gd name="connsiteY22" fmla="*/ 4107 h 10000"/>
                <a:gd name="connsiteX23" fmla="*/ 4204 w 10000"/>
                <a:gd name="connsiteY23" fmla="*/ 2798 h 10000"/>
                <a:gd name="connsiteX24" fmla="*/ 2367 w 10000"/>
                <a:gd name="connsiteY24" fmla="*/ 1548 h 10000"/>
                <a:gd name="connsiteX25" fmla="*/ 1716 w 10000"/>
                <a:gd name="connsiteY25" fmla="*/ 595 h 10000"/>
                <a:gd name="connsiteX26" fmla="*/ 1716 w 10000"/>
                <a:gd name="connsiteY26" fmla="*/ 595 h 10000"/>
                <a:gd name="connsiteX27" fmla="*/ 1124 w 10000"/>
                <a:gd name="connsiteY27" fmla="*/ 119 h 10000"/>
                <a:gd name="connsiteX28" fmla="*/ 1124 w 10000"/>
                <a:gd name="connsiteY28" fmla="*/ 119 h 10000"/>
                <a:gd name="connsiteX29" fmla="*/ 1006 w 10000"/>
                <a:gd name="connsiteY29" fmla="*/ 119 h 10000"/>
                <a:gd name="connsiteX30" fmla="*/ 769 w 10000"/>
                <a:gd name="connsiteY30" fmla="*/ 60 h 10000"/>
                <a:gd name="connsiteX31" fmla="*/ 769 w 10000"/>
                <a:gd name="connsiteY31" fmla="*/ 60 h 10000"/>
                <a:gd name="connsiteX32" fmla="*/ 651 w 10000"/>
                <a:gd name="connsiteY32" fmla="*/ 0 h 10000"/>
                <a:gd name="connsiteX33" fmla="*/ 473 w 10000"/>
                <a:gd name="connsiteY33" fmla="*/ 0 h 10000"/>
                <a:gd name="connsiteX34" fmla="*/ 0 w 10000"/>
                <a:gd name="connsiteY34" fmla="*/ 0 h 10000"/>
                <a:gd name="connsiteX35" fmla="*/ 0 w 10000"/>
                <a:gd name="connsiteY35" fmla="*/ 0 h 10000"/>
                <a:gd name="connsiteX36" fmla="*/ 473 w 10000"/>
                <a:gd name="connsiteY36" fmla="*/ 1845 h 10000"/>
                <a:gd name="connsiteX37" fmla="*/ 1006 w 10000"/>
                <a:gd name="connsiteY37" fmla="*/ 3452 h 10000"/>
                <a:gd name="connsiteX38" fmla="*/ 1006 w 10000"/>
                <a:gd name="connsiteY38" fmla="*/ 3512 h 10000"/>
                <a:gd name="connsiteX39" fmla="*/ 1065 w 10000"/>
                <a:gd name="connsiteY39" fmla="*/ 3512 h 10000"/>
                <a:gd name="connsiteX40" fmla="*/ 1065 w 10000"/>
                <a:gd name="connsiteY40" fmla="*/ 3512 h 10000"/>
                <a:gd name="connsiteX41" fmla="*/ 1657 w 10000"/>
                <a:gd name="connsiteY41" fmla="*/ 3155 h 10000"/>
                <a:gd name="connsiteX42" fmla="*/ 1302 w 10000"/>
                <a:gd name="connsiteY42" fmla="*/ 4167 h 10000"/>
                <a:gd name="connsiteX43" fmla="*/ 1716 w 10000"/>
                <a:gd name="connsiteY43" fmla="*/ 5774 h 10000"/>
                <a:gd name="connsiteX44" fmla="*/ 1775 w 10000"/>
                <a:gd name="connsiteY44" fmla="*/ 6012 h 10000"/>
                <a:gd name="connsiteX45" fmla="*/ 1834 w 10000"/>
                <a:gd name="connsiteY45" fmla="*/ 6071 h 10000"/>
                <a:gd name="connsiteX46" fmla="*/ 2071 w 10000"/>
                <a:gd name="connsiteY46" fmla="*/ 6667 h 10000"/>
                <a:gd name="connsiteX47" fmla="*/ 2663 w 10000"/>
                <a:gd name="connsiteY47" fmla="*/ 7679 h 10000"/>
                <a:gd name="connsiteX48" fmla="*/ 3136 w 10000"/>
                <a:gd name="connsiteY48" fmla="*/ 8512 h 10000"/>
                <a:gd name="connsiteX49" fmla="*/ 3314 w 10000"/>
                <a:gd name="connsiteY49" fmla="*/ 8869 h 10000"/>
                <a:gd name="connsiteX50" fmla="*/ 4083 w 10000"/>
                <a:gd name="connsiteY50"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10000">
                  <a:moveTo>
                    <a:pt x="4083" y="10000"/>
                  </a:moveTo>
                  <a:lnTo>
                    <a:pt x="4201" y="10000"/>
                  </a:lnTo>
                  <a:lnTo>
                    <a:pt x="4379" y="10000"/>
                  </a:lnTo>
                  <a:lnTo>
                    <a:pt x="4379" y="9940"/>
                  </a:lnTo>
                  <a:cubicBezTo>
                    <a:pt x="4497" y="9940"/>
                    <a:pt x="4497" y="9821"/>
                    <a:pt x="4615" y="9762"/>
                  </a:cubicBezTo>
                  <a:lnTo>
                    <a:pt x="4852" y="9762"/>
                  </a:lnTo>
                  <a:lnTo>
                    <a:pt x="5266" y="9881"/>
                  </a:lnTo>
                  <a:lnTo>
                    <a:pt x="5266" y="9881"/>
                  </a:lnTo>
                  <a:lnTo>
                    <a:pt x="5503" y="9524"/>
                  </a:lnTo>
                  <a:cubicBezTo>
                    <a:pt x="5562" y="9345"/>
                    <a:pt x="5858" y="9226"/>
                    <a:pt x="6036" y="9226"/>
                  </a:cubicBezTo>
                  <a:cubicBezTo>
                    <a:pt x="6154" y="8988"/>
                    <a:pt x="6272" y="8988"/>
                    <a:pt x="6509" y="8929"/>
                  </a:cubicBezTo>
                  <a:cubicBezTo>
                    <a:pt x="6864" y="8869"/>
                    <a:pt x="6805" y="8869"/>
                    <a:pt x="7041" y="8571"/>
                  </a:cubicBezTo>
                  <a:cubicBezTo>
                    <a:pt x="7041" y="8512"/>
                    <a:pt x="7278" y="8452"/>
                    <a:pt x="7337" y="8452"/>
                  </a:cubicBezTo>
                  <a:cubicBezTo>
                    <a:pt x="7633" y="8452"/>
                    <a:pt x="7692" y="8333"/>
                    <a:pt x="7870" y="8214"/>
                  </a:cubicBezTo>
                  <a:cubicBezTo>
                    <a:pt x="8166" y="8095"/>
                    <a:pt x="8521" y="8333"/>
                    <a:pt x="8757" y="8512"/>
                  </a:cubicBezTo>
                  <a:cubicBezTo>
                    <a:pt x="9053" y="8810"/>
                    <a:pt x="9290" y="8869"/>
                    <a:pt x="9645" y="8571"/>
                  </a:cubicBezTo>
                  <a:lnTo>
                    <a:pt x="10000" y="8393"/>
                  </a:lnTo>
                  <a:lnTo>
                    <a:pt x="10000" y="8393"/>
                  </a:lnTo>
                  <a:cubicBezTo>
                    <a:pt x="10000" y="8274"/>
                    <a:pt x="10000" y="8155"/>
                    <a:pt x="9941" y="8036"/>
                  </a:cubicBezTo>
                  <a:cubicBezTo>
                    <a:pt x="9822" y="7500"/>
                    <a:pt x="9467" y="7202"/>
                    <a:pt x="9172" y="6786"/>
                  </a:cubicBezTo>
                  <a:cubicBezTo>
                    <a:pt x="9053" y="6607"/>
                    <a:pt x="8580" y="6548"/>
                    <a:pt x="8580" y="6250"/>
                  </a:cubicBezTo>
                  <a:cubicBezTo>
                    <a:pt x="8343" y="5952"/>
                    <a:pt x="8284" y="5595"/>
                    <a:pt x="7929" y="5357"/>
                  </a:cubicBezTo>
                  <a:cubicBezTo>
                    <a:pt x="7633" y="5060"/>
                    <a:pt x="6747" y="4286"/>
                    <a:pt x="6392" y="4107"/>
                  </a:cubicBezTo>
                  <a:cubicBezTo>
                    <a:pt x="6037" y="3869"/>
                    <a:pt x="4618" y="2858"/>
                    <a:pt x="4204" y="2798"/>
                  </a:cubicBezTo>
                  <a:cubicBezTo>
                    <a:pt x="3454" y="2272"/>
                    <a:pt x="2978" y="2074"/>
                    <a:pt x="2367" y="1548"/>
                  </a:cubicBezTo>
                  <a:cubicBezTo>
                    <a:pt x="2071" y="1369"/>
                    <a:pt x="1893" y="952"/>
                    <a:pt x="1716" y="595"/>
                  </a:cubicBezTo>
                  <a:lnTo>
                    <a:pt x="1716" y="595"/>
                  </a:lnTo>
                  <a:lnTo>
                    <a:pt x="1124" y="119"/>
                  </a:lnTo>
                  <a:lnTo>
                    <a:pt x="1124" y="119"/>
                  </a:lnTo>
                  <a:lnTo>
                    <a:pt x="1006" y="119"/>
                  </a:lnTo>
                  <a:cubicBezTo>
                    <a:pt x="947" y="60"/>
                    <a:pt x="888" y="60"/>
                    <a:pt x="769" y="60"/>
                  </a:cubicBezTo>
                  <a:lnTo>
                    <a:pt x="769" y="60"/>
                  </a:lnTo>
                  <a:cubicBezTo>
                    <a:pt x="710" y="60"/>
                    <a:pt x="651" y="60"/>
                    <a:pt x="651" y="0"/>
                  </a:cubicBezTo>
                  <a:lnTo>
                    <a:pt x="473" y="0"/>
                  </a:lnTo>
                  <a:lnTo>
                    <a:pt x="0" y="0"/>
                  </a:lnTo>
                  <a:lnTo>
                    <a:pt x="0" y="0"/>
                  </a:lnTo>
                  <a:cubicBezTo>
                    <a:pt x="118" y="536"/>
                    <a:pt x="178" y="1310"/>
                    <a:pt x="473" y="1845"/>
                  </a:cubicBezTo>
                  <a:cubicBezTo>
                    <a:pt x="651" y="2262"/>
                    <a:pt x="947" y="2976"/>
                    <a:pt x="1006" y="3452"/>
                  </a:cubicBezTo>
                  <a:lnTo>
                    <a:pt x="1006" y="3512"/>
                  </a:lnTo>
                  <a:lnTo>
                    <a:pt x="1065" y="3512"/>
                  </a:lnTo>
                  <a:lnTo>
                    <a:pt x="1065" y="3512"/>
                  </a:lnTo>
                  <a:cubicBezTo>
                    <a:pt x="1302" y="3512"/>
                    <a:pt x="1420" y="3036"/>
                    <a:pt x="1657" y="3155"/>
                  </a:cubicBezTo>
                  <a:cubicBezTo>
                    <a:pt x="2189" y="3452"/>
                    <a:pt x="1420" y="3929"/>
                    <a:pt x="1302" y="4167"/>
                  </a:cubicBezTo>
                  <a:cubicBezTo>
                    <a:pt x="1124" y="4702"/>
                    <a:pt x="1479" y="5238"/>
                    <a:pt x="1716" y="5774"/>
                  </a:cubicBezTo>
                  <a:cubicBezTo>
                    <a:pt x="1716" y="5833"/>
                    <a:pt x="1775" y="5952"/>
                    <a:pt x="1775" y="6012"/>
                  </a:cubicBezTo>
                  <a:cubicBezTo>
                    <a:pt x="1834" y="6012"/>
                    <a:pt x="1834" y="6071"/>
                    <a:pt x="1834" y="6071"/>
                  </a:cubicBezTo>
                  <a:cubicBezTo>
                    <a:pt x="1953" y="6190"/>
                    <a:pt x="2012" y="6548"/>
                    <a:pt x="2071" y="6667"/>
                  </a:cubicBezTo>
                  <a:cubicBezTo>
                    <a:pt x="2249" y="7024"/>
                    <a:pt x="2426" y="7381"/>
                    <a:pt x="2663" y="7679"/>
                  </a:cubicBezTo>
                  <a:cubicBezTo>
                    <a:pt x="2840" y="7917"/>
                    <a:pt x="2959" y="8274"/>
                    <a:pt x="3136" y="8512"/>
                  </a:cubicBezTo>
                  <a:cubicBezTo>
                    <a:pt x="3136" y="8571"/>
                    <a:pt x="3254" y="8810"/>
                    <a:pt x="3314" y="8869"/>
                  </a:cubicBezTo>
                  <a:lnTo>
                    <a:pt x="4083" y="10000"/>
                  </a:ln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2" name="WILKES"/>
            <p:cNvSpPr>
              <a:spLocks/>
            </p:cNvSpPr>
            <p:nvPr/>
          </p:nvSpPr>
          <p:spPr bwMode="auto">
            <a:xfrm>
              <a:off x="4767263" y="1938338"/>
              <a:ext cx="514350" cy="461963"/>
            </a:xfrm>
            <a:custGeom>
              <a:avLst/>
              <a:gdLst>
                <a:gd name="T0" fmla="*/ 147 w 216"/>
                <a:gd name="T1" fmla="*/ 5 h 194"/>
                <a:gd name="T2" fmla="*/ 155 w 216"/>
                <a:gd name="T3" fmla="*/ 36 h 194"/>
                <a:gd name="T4" fmla="*/ 164 w 216"/>
                <a:gd name="T5" fmla="*/ 63 h 194"/>
                <a:gd name="T6" fmla="*/ 164 w 216"/>
                <a:gd name="T7" fmla="*/ 64 h 194"/>
                <a:gd name="T8" fmla="*/ 165 w 216"/>
                <a:gd name="T9" fmla="*/ 64 h 194"/>
                <a:gd name="T10" fmla="*/ 165 w 216"/>
                <a:gd name="T11" fmla="*/ 64 h 194"/>
                <a:gd name="T12" fmla="*/ 175 w 216"/>
                <a:gd name="T13" fmla="*/ 58 h 194"/>
                <a:gd name="T14" fmla="*/ 169 w 216"/>
                <a:gd name="T15" fmla="*/ 75 h 194"/>
                <a:gd name="T16" fmla="*/ 176 w 216"/>
                <a:gd name="T17" fmla="*/ 102 h 194"/>
                <a:gd name="T18" fmla="*/ 177 w 216"/>
                <a:gd name="T19" fmla="*/ 106 h 194"/>
                <a:gd name="T20" fmla="*/ 178 w 216"/>
                <a:gd name="T21" fmla="*/ 107 h 194"/>
                <a:gd name="T22" fmla="*/ 182 w 216"/>
                <a:gd name="T23" fmla="*/ 117 h 194"/>
                <a:gd name="T24" fmla="*/ 192 w 216"/>
                <a:gd name="T25" fmla="*/ 134 h 194"/>
                <a:gd name="T26" fmla="*/ 200 w 216"/>
                <a:gd name="T27" fmla="*/ 148 h 194"/>
                <a:gd name="T28" fmla="*/ 203 w 216"/>
                <a:gd name="T29" fmla="*/ 154 h 194"/>
                <a:gd name="T30" fmla="*/ 216 w 216"/>
                <a:gd name="T31" fmla="*/ 173 h 194"/>
                <a:gd name="T32" fmla="*/ 216 w 216"/>
                <a:gd name="T33" fmla="*/ 173 h 194"/>
                <a:gd name="T34" fmla="*/ 208 w 216"/>
                <a:gd name="T35" fmla="*/ 172 h 194"/>
                <a:gd name="T36" fmla="*/ 194 w 216"/>
                <a:gd name="T37" fmla="*/ 169 h 194"/>
                <a:gd name="T38" fmla="*/ 174 w 216"/>
                <a:gd name="T39" fmla="*/ 169 h 194"/>
                <a:gd name="T40" fmla="*/ 166 w 216"/>
                <a:gd name="T41" fmla="*/ 174 h 194"/>
                <a:gd name="T42" fmla="*/ 158 w 216"/>
                <a:gd name="T43" fmla="*/ 180 h 194"/>
                <a:gd name="T44" fmla="*/ 154 w 216"/>
                <a:gd name="T45" fmla="*/ 184 h 194"/>
                <a:gd name="T46" fmla="*/ 146 w 216"/>
                <a:gd name="T47" fmla="*/ 186 h 194"/>
                <a:gd name="T48" fmla="*/ 146 w 216"/>
                <a:gd name="T49" fmla="*/ 186 h 194"/>
                <a:gd name="T50" fmla="*/ 130 w 216"/>
                <a:gd name="T51" fmla="*/ 194 h 194"/>
                <a:gd name="T52" fmla="*/ 130 w 216"/>
                <a:gd name="T53" fmla="*/ 194 h 194"/>
                <a:gd name="T54" fmla="*/ 127 w 216"/>
                <a:gd name="T55" fmla="*/ 188 h 194"/>
                <a:gd name="T56" fmla="*/ 127 w 216"/>
                <a:gd name="T57" fmla="*/ 183 h 194"/>
                <a:gd name="T58" fmla="*/ 117 w 216"/>
                <a:gd name="T59" fmla="*/ 185 h 194"/>
                <a:gd name="T60" fmla="*/ 105 w 216"/>
                <a:gd name="T61" fmla="*/ 185 h 194"/>
                <a:gd name="T62" fmla="*/ 83 w 216"/>
                <a:gd name="T63" fmla="*/ 172 h 194"/>
                <a:gd name="T64" fmla="*/ 67 w 216"/>
                <a:gd name="T65" fmla="*/ 170 h 194"/>
                <a:gd name="T66" fmla="*/ 50 w 216"/>
                <a:gd name="T67" fmla="*/ 176 h 194"/>
                <a:gd name="T68" fmla="*/ 48 w 216"/>
                <a:gd name="T69" fmla="*/ 182 h 194"/>
                <a:gd name="T70" fmla="*/ 37 w 216"/>
                <a:gd name="T71" fmla="*/ 161 h 194"/>
                <a:gd name="T72" fmla="*/ 21 w 216"/>
                <a:gd name="T73" fmla="*/ 129 h 194"/>
                <a:gd name="T74" fmla="*/ 21 w 216"/>
                <a:gd name="T75" fmla="*/ 129 h 194"/>
                <a:gd name="T76" fmla="*/ 18 w 216"/>
                <a:gd name="T77" fmla="*/ 122 h 194"/>
                <a:gd name="T78" fmla="*/ 16 w 216"/>
                <a:gd name="T79" fmla="*/ 117 h 194"/>
                <a:gd name="T80" fmla="*/ 13 w 216"/>
                <a:gd name="T81" fmla="*/ 114 h 194"/>
                <a:gd name="T82" fmla="*/ 12 w 216"/>
                <a:gd name="T83" fmla="*/ 111 h 194"/>
                <a:gd name="T84" fmla="*/ 9 w 216"/>
                <a:gd name="T85" fmla="*/ 108 h 194"/>
                <a:gd name="T86" fmla="*/ 16 w 216"/>
                <a:gd name="T87" fmla="*/ 85 h 194"/>
                <a:gd name="T88" fmla="*/ 20 w 216"/>
                <a:gd name="T89" fmla="*/ 77 h 194"/>
                <a:gd name="T90" fmla="*/ 29 w 216"/>
                <a:gd name="T91" fmla="*/ 68 h 194"/>
                <a:gd name="T92" fmla="*/ 39 w 216"/>
                <a:gd name="T93" fmla="*/ 52 h 194"/>
                <a:gd name="T94" fmla="*/ 70 w 216"/>
                <a:gd name="T95" fmla="*/ 23 h 194"/>
                <a:gd name="T96" fmla="*/ 90 w 216"/>
                <a:gd name="T97" fmla="*/ 12 h 194"/>
                <a:gd name="T98" fmla="*/ 90 w 216"/>
                <a:gd name="T99" fmla="*/ 12 h 194"/>
                <a:gd name="T100" fmla="*/ 93 w 216"/>
                <a:gd name="T101" fmla="*/ 12 h 194"/>
                <a:gd name="T102" fmla="*/ 104 w 216"/>
                <a:gd name="T103" fmla="*/ 9 h 194"/>
                <a:gd name="T104" fmla="*/ 129 w 216"/>
                <a:gd name="T105" fmla="*/ 4 h 194"/>
                <a:gd name="T106" fmla="*/ 144 w 216"/>
                <a:gd name="T107" fmla="*/ 3 h 194"/>
                <a:gd name="T108" fmla="*/ 147 w 216"/>
                <a:gd name="T109" fmla="*/ 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194">
                  <a:moveTo>
                    <a:pt x="147" y="5"/>
                  </a:moveTo>
                  <a:cubicBezTo>
                    <a:pt x="149" y="14"/>
                    <a:pt x="150" y="27"/>
                    <a:pt x="155" y="36"/>
                  </a:cubicBezTo>
                  <a:cubicBezTo>
                    <a:pt x="158" y="43"/>
                    <a:pt x="163" y="55"/>
                    <a:pt x="164" y="63"/>
                  </a:cubicBezTo>
                  <a:cubicBezTo>
                    <a:pt x="164" y="63"/>
                    <a:pt x="164" y="63"/>
                    <a:pt x="164" y="64"/>
                  </a:cubicBezTo>
                  <a:cubicBezTo>
                    <a:pt x="165" y="64"/>
                    <a:pt x="165" y="64"/>
                    <a:pt x="165" y="64"/>
                  </a:cubicBezTo>
                  <a:cubicBezTo>
                    <a:pt x="165" y="64"/>
                    <a:pt x="165" y="64"/>
                    <a:pt x="165" y="64"/>
                  </a:cubicBezTo>
                  <a:cubicBezTo>
                    <a:pt x="169" y="64"/>
                    <a:pt x="171" y="56"/>
                    <a:pt x="175" y="58"/>
                  </a:cubicBezTo>
                  <a:cubicBezTo>
                    <a:pt x="184" y="63"/>
                    <a:pt x="171" y="71"/>
                    <a:pt x="169" y="75"/>
                  </a:cubicBezTo>
                  <a:cubicBezTo>
                    <a:pt x="166" y="84"/>
                    <a:pt x="172" y="93"/>
                    <a:pt x="176" y="102"/>
                  </a:cubicBezTo>
                  <a:cubicBezTo>
                    <a:pt x="176" y="103"/>
                    <a:pt x="177" y="105"/>
                    <a:pt x="177" y="106"/>
                  </a:cubicBezTo>
                  <a:cubicBezTo>
                    <a:pt x="178" y="106"/>
                    <a:pt x="178" y="107"/>
                    <a:pt x="178" y="107"/>
                  </a:cubicBezTo>
                  <a:cubicBezTo>
                    <a:pt x="180" y="109"/>
                    <a:pt x="181" y="115"/>
                    <a:pt x="182" y="117"/>
                  </a:cubicBezTo>
                  <a:cubicBezTo>
                    <a:pt x="185" y="123"/>
                    <a:pt x="188" y="129"/>
                    <a:pt x="192" y="134"/>
                  </a:cubicBezTo>
                  <a:cubicBezTo>
                    <a:pt x="195" y="138"/>
                    <a:pt x="197" y="144"/>
                    <a:pt x="200" y="148"/>
                  </a:cubicBezTo>
                  <a:cubicBezTo>
                    <a:pt x="200" y="149"/>
                    <a:pt x="202" y="153"/>
                    <a:pt x="203" y="154"/>
                  </a:cubicBezTo>
                  <a:cubicBezTo>
                    <a:pt x="216" y="173"/>
                    <a:pt x="216" y="173"/>
                    <a:pt x="216" y="173"/>
                  </a:cubicBezTo>
                  <a:cubicBezTo>
                    <a:pt x="216" y="173"/>
                    <a:pt x="216" y="173"/>
                    <a:pt x="216" y="173"/>
                  </a:cubicBezTo>
                  <a:cubicBezTo>
                    <a:pt x="208" y="172"/>
                    <a:pt x="208" y="172"/>
                    <a:pt x="208" y="172"/>
                  </a:cubicBezTo>
                  <a:cubicBezTo>
                    <a:pt x="202" y="169"/>
                    <a:pt x="201" y="165"/>
                    <a:pt x="194" y="169"/>
                  </a:cubicBezTo>
                  <a:cubicBezTo>
                    <a:pt x="189" y="171"/>
                    <a:pt x="177" y="177"/>
                    <a:pt x="174" y="169"/>
                  </a:cubicBezTo>
                  <a:cubicBezTo>
                    <a:pt x="172" y="168"/>
                    <a:pt x="168" y="173"/>
                    <a:pt x="166" y="174"/>
                  </a:cubicBezTo>
                  <a:cubicBezTo>
                    <a:pt x="164" y="177"/>
                    <a:pt x="161" y="178"/>
                    <a:pt x="158" y="180"/>
                  </a:cubicBezTo>
                  <a:cubicBezTo>
                    <a:pt x="156" y="181"/>
                    <a:pt x="155" y="183"/>
                    <a:pt x="154" y="184"/>
                  </a:cubicBezTo>
                  <a:cubicBezTo>
                    <a:pt x="152" y="187"/>
                    <a:pt x="149" y="185"/>
                    <a:pt x="146" y="186"/>
                  </a:cubicBezTo>
                  <a:cubicBezTo>
                    <a:pt x="146" y="186"/>
                    <a:pt x="146" y="186"/>
                    <a:pt x="146" y="186"/>
                  </a:cubicBezTo>
                  <a:cubicBezTo>
                    <a:pt x="130" y="194"/>
                    <a:pt x="130" y="194"/>
                    <a:pt x="130" y="194"/>
                  </a:cubicBezTo>
                  <a:cubicBezTo>
                    <a:pt x="130" y="194"/>
                    <a:pt x="130" y="194"/>
                    <a:pt x="130" y="194"/>
                  </a:cubicBezTo>
                  <a:cubicBezTo>
                    <a:pt x="127" y="188"/>
                    <a:pt x="127" y="188"/>
                    <a:pt x="127" y="188"/>
                  </a:cubicBezTo>
                  <a:cubicBezTo>
                    <a:pt x="127" y="186"/>
                    <a:pt x="128" y="185"/>
                    <a:pt x="127" y="183"/>
                  </a:cubicBezTo>
                  <a:cubicBezTo>
                    <a:pt x="124" y="183"/>
                    <a:pt x="120" y="184"/>
                    <a:pt x="117" y="185"/>
                  </a:cubicBezTo>
                  <a:cubicBezTo>
                    <a:pt x="113" y="187"/>
                    <a:pt x="109" y="186"/>
                    <a:pt x="105" y="185"/>
                  </a:cubicBezTo>
                  <a:cubicBezTo>
                    <a:pt x="96" y="183"/>
                    <a:pt x="90" y="176"/>
                    <a:pt x="83" y="172"/>
                  </a:cubicBezTo>
                  <a:cubicBezTo>
                    <a:pt x="75" y="167"/>
                    <a:pt x="76" y="162"/>
                    <a:pt x="67" y="170"/>
                  </a:cubicBezTo>
                  <a:cubicBezTo>
                    <a:pt x="61" y="174"/>
                    <a:pt x="57" y="175"/>
                    <a:pt x="50" y="176"/>
                  </a:cubicBezTo>
                  <a:cubicBezTo>
                    <a:pt x="49" y="177"/>
                    <a:pt x="49" y="180"/>
                    <a:pt x="48" y="182"/>
                  </a:cubicBezTo>
                  <a:cubicBezTo>
                    <a:pt x="47" y="182"/>
                    <a:pt x="38" y="164"/>
                    <a:pt x="37" y="161"/>
                  </a:cubicBezTo>
                  <a:cubicBezTo>
                    <a:pt x="21" y="129"/>
                    <a:pt x="21" y="129"/>
                    <a:pt x="21" y="129"/>
                  </a:cubicBezTo>
                  <a:cubicBezTo>
                    <a:pt x="21" y="129"/>
                    <a:pt x="21" y="129"/>
                    <a:pt x="21" y="129"/>
                  </a:cubicBezTo>
                  <a:cubicBezTo>
                    <a:pt x="18" y="122"/>
                    <a:pt x="18" y="122"/>
                    <a:pt x="18" y="122"/>
                  </a:cubicBezTo>
                  <a:cubicBezTo>
                    <a:pt x="17" y="121"/>
                    <a:pt x="17" y="119"/>
                    <a:pt x="16" y="117"/>
                  </a:cubicBezTo>
                  <a:cubicBezTo>
                    <a:pt x="15" y="116"/>
                    <a:pt x="14" y="115"/>
                    <a:pt x="13" y="114"/>
                  </a:cubicBezTo>
                  <a:cubicBezTo>
                    <a:pt x="13" y="113"/>
                    <a:pt x="12" y="112"/>
                    <a:pt x="12" y="111"/>
                  </a:cubicBezTo>
                  <a:cubicBezTo>
                    <a:pt x="10" y="111"/>
                    <a:pt x="10" y="109"/>
                    <a:pt x="9" y="108"/>
                  </a:cubicBezTo>
                  <a:cubicBezTo>
                    <a:pt x="0" y="99"/>
                    <a:pt x="10" y="92"/>
                    <a:pt x="16" y="85"/>
                  </a:cubicBezTo>
                  <a:cubicBezTo>
                    <a:pt x="18" y="83"/>
                    <a:pt x="18" y="78"/>
                    <a:pt x="20" y="77"/>
                  </a:cubicBezTo>
                  <a:cubicBezTo>
                    <a:pt x="21" y="70"/>
                    <a:pt x="26" y="71"/>
                    <a:pt x="29" y="68"/>
                  </a:cubicBezTo>
                  <a:cubicBezTo>
                    <a:pt x="32" y="66"/>
                    <a:pt x="37" y="56"/>
                    <a:pt x="39" y="52"/>
                  </a:cubicBezTo>
                  <a:cubicBezTo>
                    <a:pt x="47" y="41"/>
                    <a:pt x="56" y="25"/>
                    <a:pt x="70" y="23"/>
                  </a:cubicBezTo>
                  <a:cubicBezTo>
                    <a:pt x="77" y="22"/>
                    <a:pt x="89" y="21"/>
                    <a:pt x="90" y="12"/>
                  </a:cubicBezTo>
                  <a:cubicBezTo>
                    <a:pt x="90" y="12"/>
                    <a:pt x="90" y="12"/>
                    <a:pt x="90" y="12"/>
                  </a:cubicBezTo>
                  <a:cubicBezTo>
                    <a:pt x="91" y="12"/>
                    <a:pt x="92" y="12"/>
                    <a:pt x="93" y="12"/>
                  </a:cubicBezTo>
                  <a:cubicBezTo>
                    <a:pt x="95" y="10"/>
                    <a:pt x="102" y="9"/>
                    <a:pt x="104" y="9"/>
                  </a:cubicBezTo>
                  <a:cubicBezTo>
                    <a:pt x="112" y="8"/>
                    <a:pt x="121" y="7"/>
                    <a:pt x="129" y="4"/>
                  </a:cubicBezTo>
                  <a:cubicBezTo>
                    <a:pt x="133" y="3"/>
                    <a:pt x="139" y="0"/>
                    <a:pt x="144" y="3"/>
                  </a:cubicBezTo>
                  <a:cubicBezTo>
                    <a:pt x="147" y="5"/>
                    <a:pt x="147" y="5"/>
                    <a:pt x="147" y="5"/>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3" name="OGLETHORPE"/>
            <p:cNvSpPr>
              <a:spLocks/>
            </p:cNvSpPr>
            <p:nvPr/>
          </p:nvSpPr>
          <p:spPr bwMode="auto">
            <a:xfrm>
              <a:off x="4468813" y="1874838"/>
              <a:ext cx="512763" cy="414338"/>
            </a:xfrm>
            <a:custGeom>
              <a:avLst/>
              <a:gdLst>
                <a:gd name="T0" fmla="*/ 215 w 215"/>
                <a:gd name="T1" fmla="*/ 39 h 174"/>
                <a:gd name="T2" fmla="*/ 195 w 215"/>
                <a:gd name="T3" fmla="*/ 50 h 174"/>
                <a:gd name="T4" fmla="*/ 164 w 215"/>
                <a:gd name="T5" fmla="*/ 79 h 174"/>
                <a:gd name="T6" fmla="*/ 154 w 215"/>
                <a:gd name="T7" fmla="*/ 95 h 174"/>
                <a:gd name="T8" fmla="*/ 145 w 215"/>
                <a:gd name="T9" fmla="*/ 104 h 174"/>
                <a:gd name="T10" fmla="*/ 141 w 215"/>
                <a:gd name="T11" fmla="*/ 112 h 174"/>
                <a:gd name="T12" fmla="*/ 134 w 215"/>
                <a:gd name="T13" fmla="*/ 135 h 174"/>
                <a:gd name="T14" fmla="*/ 137 w 215"/>
                <a:gd name="T15" fmla="*/ 138 h 174"/>
                <a:gd name="T16" fmla="*/ 138 w 215"/>
                <a:gd name="T17" fmla="*/ 141 h 174"/>
                <a:gd name="T18" fmla="*/ 141 w 215"/>
                <a:gd name="T19" fmla="*/ 144 h 174"/>
                <a:gd name="T20" fmla="*/ 143 w 215"/>
                <a:gd name="T21" fmla="*/ 149 h 174"/>
                <a:gd name="T22" fmla="*/ 146 w 215"/>
                <a:gd name="T23" fmla="*/ 156 h 174"/>
                <a:gd name="T24" fmla="*/ 146 w 215"/>
                <a:gd name="T25" fmla="*/ 156 h 174"/>
                <a:gd name="T26" fmla="*/ 126 w 215"/>
                <a:gd name="T27" fmla="*/ 173 h 174"/>
                <a:gd name="T28" fmla="*/ 126 w 215"/>
                <a:gd name="T29" fmla="*/ 173 h 174"/>
                <a:gd name="T30" fmla="*/ 119 w 215"/>
                <a:gd name="T31" fmla="*/ 174 h 174"/>
                <a:gd name="T32" fmla="*/ 114 w 215"/>
                <a:gd name="T33" fmla="*/ 173 h 174"/>
                <a:gd name="T34" fmla="*/ 111 w 215"/>
                <a:gd name="T35" fmla="*/ 170 h 174"/>
                <a:gd name="T36" fmla="*/ 110 w 215"/>
                <a:gd name="T37" fmla="*/ 168 h 174"/>
                <a:gd name="T38" fmla="*/ 106 w 215"/>
                <a:gd name="T39" fmla="*/ 164 h 174"/>
                <a:gd name="T40" fmla="*/ 97 w 215"/>
                <a:gd name="T41" fmla="*/ 165 h 174"/>
                <a:gd name="T42" fmla="*/ 72 w 215"/>
                <a:gd name="T43" fmla="*/ 171 h 174"/>
                <a:gd name="T44" fmla="*/ 7 w 215"/>
                <a:gd name="T45" fmla="*/ 143 h 174"/>
                <a:gd name="T46" fmla="*/ 7 w 215"/>
                <a:gd name="T47" fmla="*/ 143 h 174"/>
                <a:gd name="T48" fmla="*/ 6 w 215"/>
                <a:gd name="T49" fmla="*/ 135 h 174"/>
                <a:gd name="T50" fmla="*/ 6 w 215"/>
                <a:gd name="T51" fmla="*/ 131 h 174"/>
                <a:gd name="T52" fmla="*/ 9 w 215"/>
                <a:gd name="T53" fmla="*/ 128 h 174"/>
                <a:gd name="T54" fmla="*/ 3 w 215"/>
                <a:gd name="T55" fmla="*/ 119 h 174"/>
                <a:gd name="T56" fmla="*/ 3 w 215"/>
                <a:gd name="T57" fmla="*/ 106 h 174"/>
                <a:gd name="T58" fmla="*/ 10 w 215"/>
                <a:gd name="T59" fmla="*/ 98 h 174"/>
                <a:gd name="T60" fmla="*/ 10 w 215"/>
                <a:gd name="T61" fmla="*/ 98 h 174"/>
                <a:gd name="T62" fmla="*/ 13 w 215"/>
                <a:gd name="T63" fmla="*/ 90 h 174"/>
                <a:gd name="T64" fmla="*/ 22 w 215"/>
                <a:gd name="T65" fmla="*/ 65 h 174"/>
                <a:gd name="T66" fmla="*/ 8 w 215"/>
                <a:gd name="T67" fmla="*/ 46 h 174"/>
                <a:gd name="T68" fmla="*/ 14 w 215"/>
                <a:gd name="T69" fmla="*/ 36 h 174"/>
                <a:gd name="T70" fmla="*/ 11 w 215"/>
                <a:gd name="T71" fmla="*/ 31 h 174"/>
                <a:gd name="T72" fmla="*/ 15 w 215"/>
                <a:gd name="T73" fmla="*/ 25 h 174"/>
                <a:gd name="T74" fmla="*/ 16 w 215"/>
                <a:gd name="T75" fmla="*/ 23 h 174"/>
                <a:gd name="T76" fmla="*/ 16 w 215"/>
                <a:gd name="T77" fmla="*/ 23 h 174"/>
                <a:gd name="T78" fmla="*/ 28 w 215"/>
                <a:gd name="T79" fmla="*/ 18 h 174"/>
                <a:gd name="T80" fmla="*/ 52 w 215"/>
                <a:gd name="T81" fmla="*/ 11 h 174"/>
                <a:gd name="T82" fmla="*/ 71 w 215"/>
                <a:gd name="T83" fmla="*/ 2 h 174"/>
                <a:gd name="T84" fmla="*/ 80 w 215"/>
                <a:gd name="T85" fmla="*/ 10 h 174"/>
                <a:gd name="T86" fmla="*/ 89 w 215"/>
                <a:gd name="T87" fmla="*/ 7 h 174"/>
                <a:gd name="T88" fmla="*/ 98 w 215"/>
                <a:gd name="T89" fmla="*/ 13 h 174"/>
                <a:gd name="T90" fmla="*/ 103 w 215"/>
                <a:gd name="T91" fmla="*/ 14 h 174"/>
                <a:gd name="T92" fmla="*/ 105 w 215"/>
                <a:gd name="T93" fmla="*/ 13 h 174"/>
                <a:gd name="T94" fmla="*/ 115 w 215"/>
                <a:gd name="T95" fmla="*/ 8 h 174"/>
                <a:gd name="T96" fmla="*/ 126 w 215"/>
                <a:gd name="T97" fmla="*/ 5 h 174"/>
                <a:gd name="T98" fmla="*/ 133 w 215"/>
                <a:gd name="T99" fmla="*/ 0 h 174"/>
                <a:gd name="T100" fmla="*/ 133 w 215"/>
                <a:gd name="T101" fmla="*/ 0 h 174"/>
                <a:gd name="T102" fmla="*/ 136 w 215"/>
                <a:gd name="T103" fmla="*/ 1 h 174"/>
                <a:gd name="T104" fmla="*/ 142 w 215"/>
                <a:gd name="T105" fmla="*/ 3 h 174"/>
                <a:gd name="T106" fmla="*/ 147 w 215"/>
                <a:gd name="T107" fmla="*/ 6 h 174"/>
                <a:gd name="T108" fmla="*/ 150 w 215"/>
                <a:gd name="T109" fmla="*/ 15 h 174"/>
                <a:gd name="T110" fmla="*/ 158 w 215"/>
                <a:gd name="T111" fmla="*/ 16 h 174"/>
                <a:gd name="T112" fmla="*/ 180 w 215"/>
                <a:gd name="T113" fmla="*/ 30 h 174"/>
                <a:gd name="T114" fmla="*/ 193 w 215"/>
                <a:gd name="T115" fmla="*/ 27 h 174"/>
                <a:gd name="T116" fmla="*/ 206 w 215"/>
                <a:gd name="T117" fmla="*/ 33 h 174"/>
                <a:gd name="T118" fmla="*/ 215 w 215"/>
                <a:gd name="T119"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5" h="174">
                  <a:moveTo>
                    <a:pt x="215" y="39"/>
                  </a:moveTo>
                  <a:cubicBezTo>
                    <a:pt x="214" y="48"/>
                    <a:pt x="202" y="49"/>
                    <a:pt x="195" y="50"/>
                  </a:cubicBezTo>
                  <a:cubicBezTo>
                    <a:pt x="181" y="52"/>
                    <a:pt x="172" y="68"/>
                    <a:pt x="164" y="79"/>
                  </a:cubicBezTo>
                  <a:cubicBezTo>
                    <a:pt x="162" y="83"/>
                    <a:pt x="157" y="93"/>
                    <a:pt x="154" y="95"/>
                  </a:cubicBezTo>
                  <a:cubicBezTo>
                    <a:pt x="151" y="98"/>
                    <a:pt x="146" y="97"/>
                    <a:pt x="145" y="104"/>
                  </a:cubicBezTo>
                  <a:cubicBezTo>
                    <a:pt x="143" y="105"/>
                    <a:pt x="143" y="110"/>
                    <a:pt x="141" y="112"/>
                  </a:cubicBezTo>
                  <a:cubicBezTo>
                    <a:pt x="135" y="119"/>
                    <a:pt x="125" y="126"/>
                    <a:pt x="134" y="135"/>
                  </a:cubicBezTo>
                  <a:cubicBezTo>
                    <a:pt x="135" y="136"/>
                    <a:pt x="135" y="138"/>
                    <a:pt x="137" y="138"/>
                  </a:cubicBezTo>
                  <a:cubicBezTo>
                    <a:pt x="137" y="139"/>
                    <a:pt x="138" y="140"/>
                    <a:pt x="138" y="141"/>
                  </a:cubicBezTo>
                  <a:cubicBezTo>
                    <a:pt x="139" y="142"/>
                    <a:pt x="140" y="143"/>
                    <a:pt x="141" y="144"/>
                  </a:cubicBezTo>
                  <a:cubicBezTo>
                    <a:pt x="142" y="146"/>
                    <a:pt x="142" y="148"/>
                    <a:pt x="143" y="149"/>
                  </a:cubicBezTo>
                  <a:cubicBezTo>
                    <a:pt x="146" y="156"/>
                    <a:pt x="146" y="156"/>
                    <a:pt x="146" y="156"/>
                  </a:cubicBezTo>
                  <a:cubicBezTo>
                    <a:pt x="146" y="156"/>
                    <a:pt x="146" y="156"/>
                    <a:pt x="146" y="156"/>
                  </a:cubicBezTo>
                  <a:cubicBezTo>
                    <a:pt x="126" y="173"/>
                    <a:pt x="126" y="173"/>
                    <a:pt x="126" y="173"/>
                  </a:cubicBezTo>
                  <a:cubicBezTo>
                    <a:pt x="126" y="173"/>
                    <a:pt x="126" y="173"/>
                    <a:pt x="126" y="173"/>
                  </a:cubicBezTo>
                  <a:cubicBezTo>
                    <a:pt x="119" y="174"/>
                    <a:pt x="119" y="174"/>
                    <a:pt x="119" y="174"/>
                  </a:cubicBezTo>
                  <a:cubicBezTo>
                    <a:pt x="117" y="173"/>
                    <a:pt x="115" y="174"/>
                    <a:pt x="114" y="173"/>
                  </a:cubicBezTo>
                  <a:cubicBezTo>
                    <a:pt x="113" y="172"/>
                    <a:pt x="112" y="171"/>
                    <a:pt x="111" y="170"/>
                  </a:cubicBezTo>
                  <a:cubicBezTo>
                    <a:pt x="111" y="170"/>
                    <a:pt x="111" y="168"/>
                    <a:pt x="110" y="168"/>
                  </a:cubicBezTo>
                  <a:cubicBezTo>
                    <a:pt x="110" y="167"/>
                    <a:pt x="107" y="164"/>
                    <a:pt x="106" y="164"/>
                  </a:cubicBezTo>
                  <a:cubicBezTo>
                    <a:pt x="103" y="164"/>
                    <a:pt x="100" y="165"/>
                    <a:pt x="97" y="165"/>
                  </a:cubicBezTo>
                  <a:cubicBezTo>
                    <a:pt x="72" y="171"/>
                    <a:pt x="72" y="171"/>
                    <a:pt x="72" y="171"/>
                  </a:cubicBezTo>
                  <a:cubicBezTo>
                    <a:pt x="7" y="143"/>
                    <a:pt x="7" y="143"/>
                    <a:pt x="7" y="143"/>
                  </a:cubicBezTo>
                  <a:cubicBezTo>
                    <a:pt x="7" y="143"/>
                    <a:pt x="7" y="143"/>
                    <a:pt x="7" y="143"/>
                  </a:cubicBezTo>
                  <a:cubicBezTo>
                    <a:pt x="6" y="135"/>
                    <a:pt x="6" y="135"/>
                    <a:pt x="6" y="135"/>
                  </a:cubicBezTo>
                  <a:cubicBezTo>
                    <a:pt x="6" y="134"/>
                    <a:pt x="5" y="132"/>
                    <a:pt x="6" y="131"/>
                  </a:cubicBezTo>
                  <a:cubicBezTo>
                    <a:pt x="7" y="130"/>
                    <a:pt x="8" y="128"/>
                    <a:pt x="9" y="128"/>
                  </a:cubicBezTo>
                  <a:cubicBezTo>
                    <a:pt x="9" y="123"/>
                    <a:pt x="5" y="123"/>
                    <a:pt x="3" y="119"/>
                  </a:cubicBezTo>
                  <a:cubicBezTo>
                    <a:pt x="1" y="115"/>
                    <a:pt x="0" y="110"/>
                    <a:pt x="3" y="106"/>
                  </a:cubicBezTo>
                  <a:cubicBezTo>
                    <a:pt x="5" y="103"/>
                    <a:pt x="8" y="101"/>
                    <a:pt x="10" y="98"/>
                  </a:cubicBezTo>
                  <a:cubicBezTo>
                    <a:pt x="10" y="98"/>
                    <a:pt x="10" y="98"/>
                    <a:pt x="10" y="98"/>
                  </a:cubicBezTo>
                  <a:cubicBezTo>
                    <a:pt x="13" y="90"/>
                    <a:pt x="13" y="90"/>
                    <a:pt x="13" y="90"/>
                  </a:cubicBezTo>
                  <a:cubicBezTo>
                    <a:pt x="17" y="83"/>
                    <a:pt x="26" y="73"/>
                    <a:pt x="22" y="65"/>
                  </a:cubicBezTo>
                  <a:cubicBezTo>
                    <a:pt x="19" y="60"/>
                    <a:pt x="7" y="51"/>
                    <a:pt x="8" y="46"/>
                  </a:cubicBezTo>
                  <a:cubicBezTo>
                    <a:pt x="10" y="42"/>
                    <a:pt x="16" y="40"/>
                    <a:pt x="14" y="36"/>
                  </a:cubicBezTo>
                  <a:cubicBezTo>
                    <a:pt x="14" y="34"/>
                    <a:pt x="11" y="32"/>
                    <a:pt x="11" y="31"/>
                  </a:cubicBezTo>
                  <a:cubicBezTo>
                    <a:pt x="11" y="29"/>
                    <a:pt x="13" y="25"/>
                    <a:pt x="15" y="25"/>
                  </a:cubicBezTo>
                  <a:cubicBezTo>
                    <a:pt x="15" y="24"/>
                    <a:pt x="15" y="24"/>
                    <a:pt x="16" y="23"/>
                  </a:cubicBezTo>
                  <a:cubicBezTo>
                    <a:pt x="16" y="23"/>
                    <a:pt x="16" y="23"/>
                    <a:pt x="16" y="23"/>
                  </a:cubicBezTo>
                  <a:cubicBezTo>
                    <a:pt x="22" y="24"/>
                    <a:pt x="23" y="17"/>
                    <a:pt x="28" y="18"/>
                  </a:cubicBezTo>
                  <a:cubicBezTo>
                    <a:pt x="38" y="21"/>
                    <a:pt x="43" y="18"/>
                    <a:pt x="52" y="11"/>
                  </a:cubicBezTo>
                  <a:cubicBezTo>
                    <a:pt x="58" y="7"/>
                    <a:pt x="63" y="2"/>
                    <a:pt x="71" y="2"/>
                  </a:cubicBezTo>
                  <a:cubicBezTo>
                    <a:pt x="73" y="3"/>
                    <a:pt x="78" y="10"/>
                    <a:pt x="80" y="10"/>
                  </a:cubicBezTo>
                  <a:cubicBezTo>
                    <a:pt x="83" y="8"/>
                    <a:pt x="85" y="5"/>
                    <a:pt x="89" y="7"/>
                  </a:cubicBezTo>
                  <a:cubicBezTo>
                    <a:pt x="92" y="8"/>
                    <a:pt x="95" y="13"/>
                    <a:pt x="98" y="13"/>
                  </a:cubicBezTo>
                  <a:cubicBezTo>
                    <a:pt x="98" y="14"/>
                    <a:pt x="102" y="15"/>
                    <a:pt x="103" y="14"/>
                  </a:cubicBezTo>
                  <a:cubicBezTo>
                    <a:pt x="104" y="14"/>
                    <a:pt x="105" y="13"/>
                    <a:pt x="105" y="13"/>
                  </a:cubicBezTo>
                  <a:cubicBezTo>
                    <a:pt x="109" y="10"/>
                    <a:pt x="110" y="8"/>
                    <a:pt x="115" y="8"/>
                  </a:cubicBezTo>
                  <a:cubicBezTo>
                    <a:pt x="121" y="8"/>
                    <a:pt x="121" y="7"/>
                    <a:pt x="126" y="5"/>
                  </a:cubicBezTo>
                  <a:cubicBezTo>
                    <a:pt x="133" y="0"/>
                    <a:pt x="133" y="0"/>
                    <a:pt x="133" y="0"/>
                  </a:cubicBezTo>
                  <a:cubicBezTo>
                    <a:pt x="133" y="0"/>
                    <a:pt x="133" y="0"/>
                    <a:pt x="133" y="0"/>
                  </a:cubicBezTo>
                  <a:cubicBezTo>
                    <a:pt x="134" y="0"/>
                    <a:pt x="135" y="0"/>
                    <a:pt x="136" y="1"/>
                  </a:cubicBezTo>
                  <a:cubicBezTo>
                    <a:pt x="138" y="1"/>
                    <a:pt x="140" y="3"/>
                    <a:pt x="142" y="3"/>
                  </a:cubicBezTo>
                  <a:cubicBezTo>
                    <a:pt x="144" y="4"/>
                    <a:pt x="146" y="6"/>
                    <a:pt x="147" y="6"/>
                  </a:cubicBezTo>
                  <a:cubicBezTo>
                    <a:pt x="147" y="10"/>
                    <a:pt x="148" y="12"/>
                    <a:pt x="150" y="15"/>
                  </a:cubicBezTo>
                  <a:cubicBezTo>
                    <a:pt x="152" y="17"/>
                    <a:pt x="155" y="16"/>
                    <a:pt x="158" y="16"/>
                  </a:cubicBezTo>
                  <a:cubicBezTo>
                    <a:pt x="164" y="16"/>
                    <a:pt x="177" y="25"/>
                    <a:pt x="180" y="30"/>
                  </a:cubicBezTo>
                  <a:cubicBezTo>
                    <a:pt x="185" y="31"/>
                    <a:pt x="187" y="27"/>
                    <a:pt x="193" y="27"/>
                  </a:cubicBezTo>
                  <a:cubicBezTo>
                    <a:pt x="197" y="27"/>
                    <a:pt x="202" y="31"/>
                    <a:pt x="206" y="33"/>
                  </a:cubicBezTo>
                  <a:cubicBezTo>
                    <a:pt x="215" y="39"/>
                    <a:pt x="215" y="39"/>
                    <a:pt x="215" y="3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4" name="MADISON"/>
            <p:cNvSpPr>
              <a:spLocks/>
            </p:cNvSpPr>
            <p:nvPr/>
          </p:nvSpPr>
          <p:spPr bwMode="auto">
            <a:xfrm>
              <a:off x="4371975" y="1609725"/>
              <a:ext cx="414338" cy="322263"/>
            </a:xfrm>
            <a:custGeom>
              <a:avLst/>
              <a:gdLst>
                <a:gd name="T0" fmla="*/ 134 w 174"/>
                <a:gd name="T1" fmla="*/ 25 h 135"/>
                <a:gd name="T2" fmla="*/ 115 w 174"/>
                <a:gd name="T3" fmla="*/ 2 h 135"/>
                <a:gd name="T4" fmla="*/ 115 w 174"/>
                <a:gd name="T5" fmla="*/ 2 h 135"/>
                <a:gd name="T6" fmla="*/ 104 w 174"/>
                <a:gd name="T7" fmla="*/ 7 h 135"/>
                <a:gd name="T8" fmla="*/ 90 w 174"/>
                <a:gd name="T9" fmla="*/ 15 h 135"/>
                <a:gd name="T10" fmla="*/ 72 w 174"/>
                <a:gd name="T11" fmla="*/ 11 h 135"/>
                <a:gd name="T12" fmla="*/ 57 w 174"/>
                <a:gd name="T13" fmla="*/ 11 h 135"/>
                <a:gd name="T14" fmla="*/ 43 w 174"/>
                <a:gd name="T15" fmla="*/ 3 h 135"/>
                <a:gd name="T16" fmla="*/ 28 w 174"/>
                <a:gd name="T17" fmla="*/ 13 h 135"/>
                <a:gd name="T18" fmla="*/ 26 w 174"/>
                <a:gd name="T19" fmla="*/ 13 h 135"/>
                <a:gd name="T20" fmla="*/ 26 w 174"/>
                <a:gd name="T21" fmla="*/ 13 h 135"/>
                <a:gd name="T22" fmla="*/ 19 w 174"/>
                <a:gd name="T23" fmla="*/ 21 h 135"/>
                <a:gd name="T24" fmla="*/ 17 w 174"/>
                <a:gd name="T25" fmla="*/ 24 h 135"/>
                <a:gd name="T26" fmla="*/ 15 w 174"/>
                <a:gd name="T27" fmla="*/ 27 h 135"/>
                <a:gd name="T28" fmla="*/ 11 w 174"/>
                <a:gd name="T29" fmla="*/ 31 h 135"/>
                <a:gd name="T30" fmla="*/ 8 w 174"/>
                <a:gd name="T31" fmla="*/ 33 h 135"/>
                <a:gd name="T32" fmla="*/ 4 w 174"/>
                <a:gd name="T33" fmla="*/ 35 h 135"/>
                <a:gd name="T34" fmla="*/ 2 w 174"/>
                <a:gd name="T35" fmla="*/ 37 h 135"/>
                <a:gd name="T36" fmla="*/ 0 w 174"/>
                <a:gd name="T37" fmla="*/ 37 h 135"/>
                <a:gd name="T38" fmla="*/ 0 w 174"/>
                <a:gd name="T39" fmla="*/ 37 h 135"/>
                <a:gd name="T40" fmla="*/ 9 w 174"/>
                <a:gd name="T41" fmla="*/ 48 h 135"/>
                <a:gd name="T42" fmla="*/ 14 w 174"/>
                <a:gd name="T43" fmla="*/ 57 h 135"/>
                <a:gd name="T44" fmla="*/ 15 w 174"/>
                <a:gd name="T45" fmla="*/ 76 h 135"/>
                <a:gd name="T46" fmla="*/ 11 w 174"/>
                <a:gd name="T47" fmla="*/ 84 h 135"/>
                <a:gd name="T48" fmla="*/ 7 w 174"/>
                <a:gd name="T49" fmla="*/ 96 h 135"/>
                <a:gd name="T50" fmla="*/ 8 w 174"/>
                <a:gd name="T51" fmla="*/ 99 h 135"/>
                <a:gd name="T52" fmla="*/ 6 w 174"/>
                <a:gd name="T53" fmla="*/ 102 h 135"/>
                <a:gd name="T54" fmla="*/ 6 w 174"/>
                <a:gd name="T55" fmla="*/ 103 h 135"/>
                <a:gd name="T56" fmla="*/ 7 w 174"/>
                <a:gd name="T57" fmla="*/ 105 h 135"/>
                <a:gd name="T58" fmla="*/ 8 w 174"/>
                <a:gd name="T59" fmla="*/ 106 h 135"/>
                <a:gd name="T60" fmla="*/ 11 w 174"/>
                <a:gd name="T61" fmla="*/ 108 h 135"/>
                <a:gd name="T62" fmla="*/ 16 w 174"/>
                <a:gd name="T63" fmla="*/ 113 h 135"/>
                <a:gd name="T64" fmla="*/ 16 w 174"/>
                <a:gd name="T65" fmla="*/ 113 h 135"/>
                <a:gd name="T66" fmla="*/ 18 w 174"/>
                <a:gd name="T67" fmla="*/ 114 h 135"/>
                <a:gd name="T68" fmla="*/ 26 w 174"/>
                <a:gd name="T69" fmla="*/ 119 h 135"/>
                <a:gd name="T70" fmla="*/ 33 w 174"/>
                <a:gd name="T71" fmla="*/ 123 h 135"/>
                <a:gd name="T72" fmla="*/ 43 w 174"/>
                <a:gd name="T73" fmla="*/ 128 h 135"/>
                <a:gd name="T74" fmla="*/ 54 w 174"/>
                <a:gd name="T75" fmla="*/ 131 h 135"/>
                <a:gd name="T76" fmla="*/ 57 w 174"/>
                <a:gd name="T77" fmla="*/ 134 h 135"/>
                <a:gd name="T78" fmla="*/ 57 w 174"/>
                <a:gd name="T79" fmla="*/ 134 h 135"/>
                <a:gd name="T80" fmla="*/ 69 w 174"/>
                <a:gd name="T81" fmla="*/ 129 h 135"/>
                <a:gd name="T82" fmla="*/ 93 w 174"/>
                <a:gd name="T83" fmla="*/ 122 h 135"/>
                <a:gd name="T84" fmla="*/ 112 w 174"/>
                <a:gd name="T85" fmla="*/ 113 h 135"/>
                <a:gd name="T86" fmla="*/ 121 w 174"/>
                <a:gd name="T87" fmla="*/ 121 h 135"/>
                <a:gd name="T88" fmla="*/ 130 w 174"/>
                <a:gd name="T89" fmla="*/ 118 h 135"/>
                <a:gd name="T90" fmla="*/ 139 w 174"/>
                <a:gd name="T91" fmla="*/ 124 h 135"/>
                <a:gd name="T92" fmla="*/ 144 w 174"/>
                <a:gd name="T93" fmla="*/ 125 h 135"/>
                <a:gd name="T94" fmla="*/ 146 w 174"/>
                <a:gd name="T95" fmla="*/ 124 h 135"/>
                <a:gd name="T96" fmla="*/ 156 w 174"/>
                <a:gd name="T97" fmla="*/ 119 h 135"/>
                <a:gd name="T98" fmla="*/ 167 w 174"/>
                <a:gd name="T99" fmla="*/ 116 h 135"/>
                <a:gd name="T100" fmla="*/ 174 w 174"/>
                <a:gd name="T101" fmla="*/ 111 h 135"/>
                <a:gd name="T102" fmla="*/ 174 w 174"/>
                <a:gd name="T103" fmla="*/ 111 h 135"/>
                <a:gd name="T104" fmla="*/ 169 w 174"/>
                <a:gd name="T105" fmla="*/ 103 h 135"/>
                <a:gd name="T106" fmla="*/ 159 w 174"/>
                <a:gd name="T107" fmla="*/ 93 h 135"/>
                <a:gd name="T108" fmla="*/ 151 w 174"/>
                <a:gd name="T109" fmla="*/ 78 h 135"/>
                <a:gd name="T110" fmla="*/ 143 w 174"/>
                <a:gd name="T111" fmla="*/ 71 h 135"/>
                <a:gd name="T112" fmla="*/ 133 w 174"/>
                <a:gd name="T113" fmla="*/ 58 h 135"/>
                <a:gd name="T114" fmla="*/ 124 w 174"/>
                <a:gd name="T115" fmla="*/ 41 h 135"/>
                <a:gd name="T116" fmla="*/ 126 w 174"/>
                <a:gd name="T117" fmla="*/ 32 h 135"/>
                <a:gd name="T118" fmla="*/ 134 w 174"/>
                <a:gd name="T119" fmla="*/ 2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135">
                  <a:moveTo>
                    <a:pt x="134" y="25"/>
                  </a:moveTo>
                  <a:cubicBezTo>
                    <a:pt x="115" y="2"/>
                    <a:pt x="115" y="2"/>
                    <a:pt x="115" y="2"/>
                  </a:cubicBezTo>
                  <a:cubicBezTo>
                    <a:pt x="115" y="2"/>
                    <a:pt x="115" y="2"/>
                    <a:pt x="115" y="2"/>
                  </a:cubicBezTo>
                  <a:cubicBezTo>
                    <a:pt x="104" y="7"/>
                    <a:pt x="104" y="7"/>
                    <a:pt x="104" y="7"/>
                  </a:cubicBezTo>
                  <a:cubicBezTo>
                    <a:pt x="100" y="10"/>
                    <a:pt x="97" y="16"/>
                    <a:pt x="90" y="15"/>
                  </a:cubicBezTo>
                  <a:cubicBezTo>
                    <a:pt x="84" y="14"/>
                    <a:pt x="79" y="11"/>
                    <a:pt x="72" y="11"/>
                  </a:cubicBezTo>
                  <a:cubicBezTo>
                    <a:pt x="67" y="11"/>
                    <a:pt x="62" y="12"/>
                    <a:pt x="57" y="11"/>
                  </a:cubicBezTo>
                  <a:cubicBezTo>
                    <a:pt x="51" y="10"/>
                    <a:pt x="48" y="6"/>
                    <a:pt x="43" y="3"/>
                  </a:cubicBezTo>
                  <a:cubicBezTo>
                    <a:pt x="38" y="0"/>
                    <a:pt x="31" y="10"/>
                    <a:pt x="28" y="13"/>
                  </a:cubicBezTo>
                  <a:cubicBezTo>
                    <a:pt x="26" y="13"/>
                    <a:pt x="26" y="13"/>
                    <a:pt x="26" y="13"/>
                  </a:cubicBezTo>
                  <a:cubicBezTo>
                    <a:pt x="26" y="13"/>
                    <a:pt x="26" y="13"/>
                    <a:pt x="26" y="13"/>
                  </a:cubicBezTo>
                  <a:cubicBezTo>
                    <a:pt x="19" y="21"/>
                    <a:pt x="19" y="21"/>
                    <a:pt x="19" y="21"/>
                  </a:cubicBezTo>
                  <a:cubicBezTo>
                    <a:pt x="19" y="22"/>
                    <a:pt x="18" y="23"/>
                    <a:pt x="17" y="24"/>
                  </a:cubicBezTo>
                  <a:cubicBezTo>
                    <a:pt x="16" y="25"/>
                    <a:pt x="16" y="26"/>
                    <a:pt x="15" y="27"/>
                  </a:cubicBezTo>
                  <a:cubicBezTo>
                    <a:pt x="14" y="28"/>
                    <a:pt x="13" y="30"/>
                    <a:pt x="11" y="31"/>
                  </a:cubicBezTo>
                  <a:cubicBezTo>
                    <a:pt x="10" y="32"/>
                    <a:pt x="9" y="33"/>
                    <a:pt x="8" y="33"/>
                  </a:cubicBezTo>
                  <a:cubicBezTo>
                    <a:pt x="7" y="34"/>
                    <a:pt x="5" y="35"/>
                    <a:pt x="4" y="35"/>
                  </a:cubicBezTo>
                  <a:cubicBezTo>
                    <a:pt x="3" y="36"/>
                    <a:pt x="2" y="37"/>
                    <a:pt x="2" y="37"/>
                  </a:cubicBezTo>
                  <a:cubicBezTo>
                    <a:pt x="1" y="37"/>
                    <a:pt x="1" y="37"/>
                    <a:pt x="0" y="37"/>
                  </a:cubicBezTo>
                  <a:cubicBezTo>
                    <a:pt x="0" y="37"/>
                    <a:pt x="0" y="37"/>
                    <a:pt x="0" y="37"/>
                  </a:cubicBezTo>
                  <a:cubicBezTo>
                    <a:pt x="2" y="40"/>
                    <a:pt x="5" y="47"/>
                    <a:pt x="9" y="48"/>
                  </a:cubicBezTo>
                  <a:cubicBezTo>
                    <a:pt x="11" y="52"/>
                    <a:pt x="13" y="53"/>
                    <a:pt x="14" y="57"/>
                  </a:cubicBezTo>
                  <a:cubicBezTo>
                    <a:pt x="16" y="63"/>
                    <a:pt x="17" y="70"/>
                    <a:pt x="15" y="76"/>
                  </a:cubicBezTo>
                  <a:cubicBezTo>
                    <a:pt x="14" y="79"/>
                    <a:pt x="13" y="81"/>
                    <a:pt x="11" y="84"/>
                  </a:cubicBezTo>
                  <a:cubicBezTo>
                    <a:pt x="9" y="88"/>
                    <a:pt x="8" y="92"/>
                    <a:pt x="7" y="96"/>
                  </a:cubicBezTo>
                  <a:cubicBezTo>
                    <a:pt x="8" y="98"/>
                    <a:pt x="8" y="98"/>
                    <a:pt x="8" y="99"/>
                  </a:cubicBezTo>
                  <a:cubicBezTo>
                    <a:pt x="7" y="100"/>
                    <a:pt x="6" y="101"/>
                    <a:pt x="6" y="102"/>
                  </a:cubicBezTo>
                  <a:cubicBezTo>
                    <a:pt x="6" y="103"/>
                    <a:pt x="6" y="103"/>
                    <a:pt x="6" y="103"/>
                  </a:cubicBezTo>
                  <a:cubicBezTo>
                    <a:pt x="6" y="104"/>
                    <a:pt x="7" y="104"/>
                    <a:pt x="7" y="105"/>
                  </a:cubicBezTo>
                  <a:cubicBezTo>
                    <a:pt x="8" y="106"/>
                    <a:pt x="8" y="106"/>
                    <a:pt x="8" y="106"/>
                  </a:cubicBezTo>
                  <a:cubicBezTo>
                    <a:pt x="9" y="106"/>
                    <a:pt x="10" y="107"/>
                    <a:pt x="11" y="108"/>
                  </a:cubicBezTo>
                  <a:cubicBezTo>
                    <a:pt x="16" y="113"/>
                    <a:pt x="16" y="113"/>
                    <a:pt x="16" y="113"/>
                  </a:cubicBezTo>
                  <a:cubicBezTo>
                    <a:pt x="16" y="113"/>
                    <a:pt x="16" y="113"/>
                    <a:pt x="16" y="113"/>
                  </a:cubicBezTo>
                  <a:cubicBezTo>
                    <a:pt x="18" y="114"/>
                    <a:pt x="18" y="114"/>
                    <a:pt x="18" y="114"/>
                  </a:cubicBezTo>
                  <a:cubicBezTo>
                    <a:pt x="19" y="116"/>
                    <a:pt x="24" y="118"/>
                    <a:pt x="26" y="119"/>
                  </a:cubicBezTo>
                  <a:cubicBezTo>
                    <a:pt x="28" y="120"/>
                    <a:pt x="31" y="121"/>
                    <a:pt x="33" y="123"/>
                  </a:cubicBezTo>
                  <a:cubicBezTo>
                    <a:pt x="36" y="125"/>
                    <a:pt x="39" y="127"/>
                    <a:pt x="43" y="128"/>
                  </a:cubicBezTo>
                  <a:cubicBezTo>
                    <a:pt x="47" y="129"/>
                    <a:pt x="50" y="130"/>
                    <a:pt x="54" y="131"/>
                  </a:cubicBezTo>
                  <a:cubicBezTo>
                    <a:pt x="57" y="134"/>
                    <a:pt x="57" y="134"/>
                    <a:pt x="57" y="134"/>
                  </a:cubicBezTo>
                  <a:cubicBezTo>
                    <a:pt x="57" y="134"/>
                    <a:pt x="57" y="134"/>
                    <a:pt x="57" y="134"/>
                  </a:cubicBezTo>
                  <a:cubicBezTo>
                    <a:pt x="63" y="135"/>
                    <a:pt x="64" y="128"/>
                    <a:pt x="69" y="129"/>
                  </a:cubicBezTo>
                  <a:cubicBezTo>
                    <a:pt x="79" y="132"/>
                    <a:pt x="84" y="129"/>
                    <a:pt x="93" y="122"/>
                  </a:cubicBezTo>
                  <a:cubicBezTo>
                    <a:pt x="99" y="118"/>
                    <a:pt x="104" y="113"/>
                    <a:pt x="112" y="113"/>
                  </a:cubicBezTo>
                  <a:cubicBezTo>
                    <a:pt x="114" y="114"/>
                    <a:pt x="119" y="121"/>
                    <a:pt x="121" y="121"/>
                  </a:cubicBezTo>
                  <a:cubicBezTo>
                    <a:pt x="124" y="119"/>
                    <a:pt x="126" y="116"/>
                    <a:pt x="130" y="118"/>
                  </a:cubicBezTo>
                  <a:cubicBezTo>
                    <a:pt x="133" y="119"/>
                    <a:pt x="136" y="124"/>
                    <a:pt x="139" y="124"/>
                  </a:cubicBezTo>
                  <a:cubicBezTo>
                    <a:pt x="139" y="125"/>
                    <a:pt x="143" y="126"/>
                    <a:pt x="144" y="125"/>
                  </a:cubicBezTo>
                  <a:cubicBezTo>
                    <a:pt x="145" y="125"/>
                    <a:pt x="146" y="124"/>
                    <a:pt x="146" y="124"/>
                  </a:cubicBezTo>
                  <a:cubicBezTo>
                    <a:pt x="150" y="121"/>
                    <a:pt x="151" y="119"/>
                    <a:pt x="156" y="119"/>
                  </a:cubicBezTo>
                  <a:cubicBezTo>
                    <a:pt x="162" y="119"/>
                    <a:pt x="162" y="118"/>
                    <a:pt x="167" y="116"/>
                  </a:cubicBezTo>
                  <a:cubicBezTo>
                    <a:pt x="174" y="111"/>
                    <a:pt x="174" y="111"/>
                    <a:pt x="174" y="111"/>
                  </a:cubicBezTo>
                  <a:cubicBezTo>
                    <a:pt x="174" y="111"/>
                    <a:pt x="174" y="111"/>
                    <a:pt x="174" y="111"/>
                  </a:cubicBezTo>
                  <a:cubicBezTo>
                    <a:pt x="169" y="103"/>
                    <a:pt x="169" y="103"/>
                    <a:pt x="169" y="103"/>
                  </a:cubicBezTo>
                  <a:cubicBezTo>
                    <a:pt x="165" y="100"/>
                    <a:pt x="165" y="96"/>
                    <a:pt x="159" y="93"/>
                  </a:cubicBezTo>
                  <a:cubicBezTo>
                    <a:pt x="153" y="89"/>
                    <a:pt x="151" y="87"/>
                    <a:pt x="151" y="78"/>
                  </a:cubicBezTo>
                  <a:cubicBezTo>
                    <a:pt x="151" y="74"/>
                    <a:pt x="147" y="73"/>
                    <a:pt x="143" y="71"/>
                  </a:cubicBezTo>
                  <a:cubicBezTo>
                    <a:pt x="138" y="69"/>
                    <a:pt x="139" y="62"/>
                    <a:pt x="133" y="58"/>
                  </a:cubicBezTo>
                  <a:cubicBezTo>
                    <a:pt x="126" y="54"/>
                    <a:pt x="117" y="51"/>
                    <a:pt x="124" y="41"/>
                  </a:cubicBezTo>
                  <a:cubicBezTo>
                    <a:pt x="126" y="39"/>
                    <a:pt x="125" y="34"/>
                    <a:pt x="126" y="32"/>
                  </a:cubicBezTo>
                  <a:cubicBezTo>
                    <a:pt x="129" y="30"/>
                    <a:pt x="131" y="27"/>
                    <a:pt x="134" y="2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5" name="TALIAFERRO"/>
            <p:cNvSpPr>
              <a:spLocks/>
            </p:cNvSpPr>
            <p:nvPr/>
          </p:nvSpPr>
          <p:spPr bwMode="auto">
            <a:xfrm>
              <a:off x="4749800" y="2246313"/>
              <a:ext cx="327025" cy="339725"/>
            </a:xfrm>
            <a:custGeom>
              <a:avLst/>
              <a:gdLst>
                <a:gd name="T0" fmla="*/ 28 w 137"/>
                <a:gd name="T1" fmla="*/ 0 h 143"/>
                <a:gd name="T2" fmla="*/ 44 w 137"/>
                <a:gd name="T3" fmla="*/ 32 h 143"/>
                <a:gd name="T4" fmla="*/ 55 w 137"/>
                <a:gd name="T5" fmla="*/ 53 h 143"/>
                <a:gd name="T6" fmla="*/ 57 w 137"/>
                <a:gd name="T7" fmla="*/ 47 h 143"/>
                <a:gd name="T8" fmla="*/ 74 w 137"/>
                <a:gd name="T9" fmla="*/ 41 h 143"/>
                <a:gd name="T10" fmla="*/ 90 w 137"/>
                <a:gd name="T11" fmla="*/ 43 h 143"/>
                <a:gd name="T12" fmla="*/ 112 w 137"/>
                <a:gd name="T13" fmla="*/ 56 h 143"/>
                <a:gd name="T14" fmla="*/ 124 w 137"/>
                <a:gd name="T15" fmla="*/ 56 h 143"/>
                <a:gd name="T16" fmla="*/ 134 w 137"/>
                <a:gd name="T17" fmla="*/ 54 h 143"/>
                <a:gd name="T18" fmla="*/ 134 w 137"/>
                <a:gd name="T19" fmla="*/ 59 h 143"/>
                <a:gd name="T20" fmla="*/ 137 w 137"/>
                <a:gd name="T21" fmla="*/ 65 h 143"/>
                <a:gd name="T22" fmla="*/ 137 w 137"/>
                <a:gd name="T23" fmla="*/ 65 h 143"/>
                <a:gd name="T24" fmla="*/ 128 w 137"/>
                <a:gd name="T25" fmla="*/ 73 h 143"/>
                <a:gd name="T26" fmla="*/ 124 w 137"/>
                <a:gd name="T27" fmla="*/ 80 h 143"/>
                <a:gd name="T28" fmla="*/ 120 w 137"/>
                <a:gd name="T29" fmla="*/ 89 h 143"/>
                <a:gd name="T30" fmla="*/ 107 w 137"/>
                <a:gd name="T31" fmla="*/ 107 h 143"/>
                <a:gd name="T32" fmla="*/ 90 w 137"/>
                <a:gd name="T33" fmla="*/ 106 h 143"/>
                <a:gd name="T34" fmla="*/ 83 w 137"/>
                <a:gd name="T35" fmla="*/ 103 h 143"/>
                <a:gd name="T36" fmla="*/ 72 w 137"/>
                <a:gd name="T37" fmla="*/ 120 h 143"/>
                <a:gd name="T38" fmla="*/ 64 w 137"/>
                <a:gd name="T39" fmla="*/ 139 h 143"/>
                <a:gd name="T40" fmla="*/ 64 w 137"/>
                <a:gd name="T41" fmla="*/ 139 h 143"/>
                <a:gd name="T42" fmla="*/ 53 w 137"/>
                <a:gd name="T43" fmla="*/ 141 h 143"/>
                <a:gd name="T44" fmla="*/ 24 w 137"/>
                <a:gd name="T45" fmla="*/ 136 h 143"/>
                <a:gd name="T46" fmla="*/ 24 w 137"/>
                <a:gd name="T47" fmla="*/ 135 h 143"/>
                <a:gd name="T48" fmla="*/ 12 w 137"/>
                <a:gd name="T49" fmla="*/ 137 h 143"/>
                <a:gd name="T50" fmla="*/ 3 w 137"/>
                <a:gd name="T51" fmla="*/ 130 h 143"/>
                <a:gd name="T52" fmla="*/ 0 w 137"/>
                <a:gd name="T53" fmla="*/ 128 h 143"/>
                <a:gd name="T54" fmla="*/ 0 w 137"/>
                <a:gd name="T55" fmla="*/ 128 h 143"/>
                <a:gd name="T56" fmla="*/ 12 w 137"/>
                <a:gd name="T57" fmla="*/ 117 h 143"/>
                <a:gd name="T58" fmla="*/ 9 w 137"/>
                <a:gd name="T59" fmla="*/ 92 h 143"/>
                <a:gd name="T60" fmla="*/ 4 w 137"/>
                <a:gd name="T61" fmla="*/ 80 h 143"/>
                <a:gd name="T62" fmla="*/ 4 w 137"/>
                <a:gd name="T63" fmla="*/ 79 h 143"/>
                <a:gd name="T64" fmla="*/ 2 w 137"/>
                <a:gd name="T65" fmla="*/ 74 h 143"/>
                <a:gd name="T66" fmla="*/ 3 w 137"/>
                <a:gd name="T67" fmla="*/ 68 h 143"/>
                <a:gd name="T68" fmla="*/ 10 w 137"/>
                <a:gd name="T69" fmla="*/ 58 h 143"/>
                <a:gd name="T70" fmla="*/ 10 w 137"/>
                <a:gd name="T71" fmla="*/ 49 h 143"/>
                <a:gd name="T72" fmla="*/ 18 w 137"/>
                <a:gd name="T73" fmla="*/ 51 h 143"/>
                <a:gd name="T74" fmla="*/ 26 w 137"/>
                <a:gd name="T75" fmla="*/ 34 h 143"/>
                <a:gd name="T76" fmla="*/ 19 w 137"/>
                <a:gd name="T77" fmla="*/ 26 h 143"/>
                <a:gd name="T78" fmla="*/ 10 w 137"/>
                <a:gd name="T79" fmla="*/ 18 h 143"/>
                <a:gd name="T80" fmla="*/ 9 w 137"/>
                <a:gd name="T81" fmla="*/ 17 h 143"/>
                <a:gd name="T82" fmla="*/ 8 w 137"/>
                <a:gd name="T83" fmla="*/ 17 h 143"/>
                <a:gd name="T84" fmla="*/ 28 w 137"/>
                <a:gd name="T8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143">
                  <a:moveTo>
                    <a:pt x="28" y="0"/>
                  </a:moveTo>
                  <a:cubicBezTo>
                    <a:pt x="44" y="32"/>
                    <a:pt x="44" y="32"/>
                    <a:pt x="44" y="32"/>
                  </a:cubicBezTo>
                  <a:cubicBezTo>
                    <a:pt x="45" y="35"/>
                    <a:pt x="54" y="53"/>
                    <a:pt x="55" y="53"/>
                  </a:cubicBezTo>
                  <a:cubicBezTo>
                    <a:pt x="56" y="51"/>
                    <a:pt x="56" y="48"/>
                    <a:pt x="57" y="47"/>
                  </a:cubicBezTo>
                  <a:cubicBezTo>
                    <a:pt x="64" y="46"/>
                    <a:pt x="68" y="45"/>
                    <a:pt x="74" y="41"/>
                  </a:cubicBezTo>
                  <a:cubicBezTo>
                    <a:pt x="83" y="33"/>
                    <a:pt x="82" y="38"/>
                    <a:pt x="90" y="43"/>
                  </a:cubicBezTo>
                  <a:cubicBezTo>
                    <a:pt x="97" y="47"/>
                    <a:pt x="103" y="54"/>
                    <a:pt x="112" y="56"/>
                  </a:cubicBezTo>
                  <a:cubicBezTo>
                    <a:pt x="116" y="57"/>
                    <a:pt x="120" y="58"/>
                    <a:pt x="124" y="56"/>
                  </a:cubicBezTo>
                  <a:cubicBezTo>
                    <a:pt x="127" y="55"/>
                    <a:pt x="131" y="54"/>
                    <a:pt x="134" y="54"/>
                  </a:cubicBezTo>
                  <a:cubicBezTo>
                    <a:pt x="135" y="56"/>
                    <a:pt x="134" y="57"/>
                    <a:pt x="134" y="59"/>
                  </a:cubicBezTo>
                  <a:cubicBezTo>
                    <a:pt x="137" y="65"/>
                    <a:pt x="137" y="65"/>
                    <a:pt x="137" y="65"/>
                  </a:cubicBezTo>
                  <a:cubicBezTo>
                    <a:pt x="137" y="65"/>
                    <a:pt x="137" y="65"/>
                    <a:pt x="137" y="65"/>
                  </a:cubicBezTo>
                  <a:cubicBezTo>
                    <a:pt x="128" y="73"/>
                    <a:pt x="128" y="73"/>
                    <a:pt x="128" y="73"/>
                  </a:cubicBezTo>
                  <a:cubicBezTo>
                    <a:pt x="126" y="77"/>
                    <a:pt x="126" y="76"/>
                    <a:pt x="124" y="80"/>
                  </a:cubicBezTo>
                  <a:cubicBezTo>
                    <a:pt x="123" y="84"/>
                    <a:pt x="120" y="84"/>
                    <a:pt x="120" y="89"/>
                  </a:cubicBezTo>
                  <a:cubicBezTo>
                    <a:pt x="120" y="95"/>
                    <a:pt x="113" y="106"/>
                    <a:pt x="107" y="107"/>
                  </a:cubicBezTo>
                  <a:cubicBezTo>
                    <a:pt x="102" y="108"/>
                    <a:pt x="95" y="108"/>
                    <a:pt x="90" y="106"/>
                  </a:cubicBezTo>
                  <a:cubicBezTo>
                    <a:pt x="87" y="105"/>
                    <a:pt x="85" y="103"/>
                    <a:pt x="83" y="103"/>
                  </a:cubicBezTo>
                  <a:cubicBezTo>
                    <a:pt x="79" y="109"/>
                    <a:pt x="78" y="115"/>
                    <a:pt x="72" y="120"/>
                  </a:cubicBezTo>
                  <a:cubicBezTo>
                    <a:pt x="64" y="126"/>
                    <a:pt x="66" y="131"/>
                    <a:pt x="64" y="139"/>
                  </a:cubicBezTo>
                  <a:cubicBezTo>
                    <a:pt x="64" y="139"/>
                    <a:pt x="64" y="139"/>
                    <a:pt x="64" y="139"/>
                  </a:cubicBezTo>
                  <a:cubicBezTo>
                    <a:pt x="53" y="141"/>
                    <a:pt x="53" y="141"/>
                    <a:pt x="53" y="141"/>
                  </a:cubicBezTo>
                  <a:cubicBezTo>
                    <a:pt x="42" y="141"/>
                    <a:pt x="34" y="143"/>
                    <a:pt x="24" y="136"/>
                  </a:cubicBezTo>
                  <a:cubicBezTo>
                    <a:pt x="24" y="135"/>
                    <a:pt x="24" y="135"/>
                    <a:pt x="24" y="135"/>
                  </a:cubicBezTo>
                  <a:cubicBezTo>
                    <a:pt x="20" y="135"/>
                    <a:pt x="15" y="138"/>
                    <a:pt x="12" y="137"/>
                  </a:cubicBezTo>
                  <a:cubicBezTo>
                    <a:pt x="7" y="136"/>
                    <a:pt x="6" y="132"/>
                    <a:pt x="3" y="130"/>
                  </a:cubicBezTo>
                  <a:cubicBezTo>
                    <a:pt x="2" y="129"/>
                    <a:pt x="1" y="129"/>
                    <a:pt x="0" y="128"/>
                  </a:cubicBezTo>
                  <a:cubicBezTo>
                    <a:pt x="0" y="128"/>
                    <a:pt x="0" y="128"/>
                    <a:pt x="0" y="128"/>
                  </a:cubicBezTo>
                  <a:cubicBezTo>
                    <a:pt x="12" y="117"/>
                    <a:pt x="12" y="117"/>
                    <a:pt x="12" y="117"/>
                  </a:cubicBezTo>
                  <a:cubicBezTo>
                    <a:pt x="13" y="110"/>
                    <a:pt x="12" y="99"/>
                    <a:pt x="9" y="92"/>
                  </a:cubicBezTo>
                  <a:cubicBezTo>
                    <a:pt x="8" y="88"/>
                    <a:pt x="6" y="83"/>
                    <a:pt x="4" y="80"/>
                  </a:cubicBezTo>
                  <a:cubicBezTo>
                    <a:pt x="4" y="80"/>
                    <a:pt x="4" y="80"/>
                    <a:pt x="4" y="79"/>
                  </a:cubicBezTo>
                  <a:cubicBezTo>
                    <a:pt x="3" y="78"/>
                    <a:pt x="2" y="76"/>
                    <a:pt x="2" y="74"/>
                  </a:cubicBezTo>
                  <a:cubicBezTo>
                    <a:pt x="2" y="72"/>
                    <a:pt x="2" y="71"/>
                    <a:pt x="3" y="68"/>
                  </a:cubicBezTo>
                  <a:cubicBezTo>
                    <a:pt x="7" y="66"/>
                    <a:pt x="12" y="64"/>
                    <a:pt x="10" y="58"/>
                  </a:cubicBezTo>
                  <a:cubicBezTo>
                    <a:pt x="9" y="56"/>
                    <a:pt x="3" y="48"/>
                    <a:pt x="10" y="49"/>
                  </a:cubicBezTo>
                  <a:cubicBezTo>
                    <a:pt x="13" y="50"/>
                    <a:pt x="15" y="52"/>
                    <a:pt x="18" y="51"/>
                  </a:cubicBezTo>
                  <a:cubicBezTo>
                    <a:pt x="18" y="45"/>
                    <a:pt x="19" y="35"/>
                    <a:pt x="26" y="34"/>
                  </a:cubicBezTo>
                  <a:cubicBezTo>
                    <a:pt x="26" y="30"/>
                    <a:pt x="21" y="28"/>
                    <a:pt x="19" y="26"/>
                  </a:cubicBezTo>
                  <a:cubicBezTo>
                    <a:pt x="16" y="24"/>
                    <a:pt x="12" y="20"/>
                    <a:pt x="10" y="18"/>
                  </a:cubicBezTo>
                  <a:cubicBezTo>
                    <a:pt x="9" y="16"/>
                    <a:pt x="8" y="18"/>
                    <a:pt x="9" y="17"/>
                  </a:cubicBezTo>
                  <a:cubicBezTo>
                    <a:pt x="8" y="17"/>
                    <a:pt x="8" y="17"/>
                    <a:pt x="8" y="17"/>
                  </a:cubicBezTo>
                  <a:cubicBezTo>
                    <a:pt x="28" y="0"/>
                    <a:pt x="28" y="0"/>
                    <a:pt x="28" y="0"/>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6" name="GREENE"/>
            <p:cNvSpPr>
              <a:spLocks/>
            </p:cNvSpPr>
            <p:nvPr/>
          </p:nvSpPr>
          <p:spPr bwMode="auto">
            <a:xfrm>
              <a:off x="4371975" y="2214563"/>
              <a:ext cx="439738" cy="469900"/>
            </a:xfrm>
            <a:custGeom>
              <a:avLst/>
              <a:gdLst>
                <a:gd name="T0" fmla="*/ 168 w 185"/>
                <a:gd name="T1" fmla="*/ 30 h 197"/>
                <a:gd name="T2" fmla="*/ 169 w 185"/>
                <a:gd name="T3" fmla="*/ 31 h 197"/>
                <a:gd name="T4" fmla="*/ 178 w 185"/>
                <a:gd name="T5" fmla="*/ 39 h 197"/>
                <a:gd name="T6" fmla="*/ 185 w 185"/>
                <a:gd name="T7" fmla="*/ 47 h 197"/>
                <a:gd name="T8" fmla="*/ 177 w 185"/>
                <a:gd name="T9" fmla="*/ 64 h 197"/>
                <a:gd name="T10" fmla="*/ 169 w 185"/>
                <a:gd name="T11" fmla="*/ 62 h 197"/>
                <a:gd name="T12" fmla="*/ 169 w 185"/>
                <a:gd name="T13" fmla="*/ 71 h 197"/>
                <a:gd name="T14" fmla="*/ 162 w 185"/>
                <a:gd name="T15" fmla="*/ 81 h 197"/>
                <a:gd name="T16" fmla="*/ 161 w 185"/>
                <a:gd name="T17" fmla="*/ 87 h 197"/>
                <a:gd name="T18" fmla="*/ 163 w 185"/>
                <a:gd name="T19" fmla="*/ 92 h 197"/>
                <a:gd name="T20" fmla="*/ 163 w 185"/>
                <a:gd name="T21" fmla="*/ 93 h 197"/>
                <a:gd name="T22" fmla="*/ 168 w 185"/>
                <a:gd name="T23" fmla="*/ 105 h 197"/>
                <a:gd name="T24" fmla="*/ 171 w 185"/>
                <a:gd name="T25" fmla="*/ 130 h 197"/>
                <a:gd name="T26" fmla="*/ 159 w 185"/>
                <a:gd name="T27" fmla="*/ 141 h 197"/>
                <a:gd name="T28" fmla="*/ 159 w 185"/>
                <a:gd name="T29" fmla="*/ 141 h 197"/>
                <a:gd name="T30" fmla="*/ 100 w 185"/>
                <a:gd name="T31" fmla="*/ 197 h 197"/>
                <a:gd name="T32" fmla="*/ 100 w 185"/>
                <a:gd name="T33" fmla="*/ 197 h 197"/>
                <a:gd name="T34" fmla="*/ 94 w 185"/>
                <a:gd name="T35" fmla="*/ 191 h 197"/>
                <a:gd name="T36" fmla="*/ 88 w 185"/>
                <a:gd name="T37" fmla="*/ 180 h 197"/>
                <a:gd name="T38" fmla="*/ 77 w 185"/>
                <a:gd name="T39" fmla="*/ 184 h 197"/>
                <a:gd name="T40" fmla="*/ 71 w 185"/>
                <a:gd name="T41" fmla="*/ 174 h 197"/>
                <a:gd name="T42" fmla="*/ 64 w 185"/>
                <a:gd name="T43" fmla="*/ 173 h 197"/>
                <a:gd name="T44" fmla="*/ 61 w 185"/>
                <a:gd name="T45" fmla="*/ 161 h 197"/>
                <a:gd name="T46" fmla="*/ 56 w 185"/>
                <a:gd name="T47" fmla="*/ 148 h 197"/>
                <a:gd name="T48" fmla="*/ 52 w 185"/>
                <a:gd name="T49" fmla="*/ 142 h 197"/>
                <a:gd name="T50" fmla="*/ 49 w 185"/>
                <a:gd name="T51" fmla="*/ 135 h 197"/>
                <a:gd name="T52" fmla="*/ 49 w 185"/>
                <a:gd name="T53" fmla="*/ 135 h 197"/>
                <a:gd name="T54" fmla="*/ 50 w 185"/>
                <a:gd name="T55" fmla="*/ 127 h 197"/>
                <a:gd name="T56" fmla="*/ 50 w 185"/>
                <a:gd name="T57" fmla="*/ 116 h 197"/>
                <a:gd name="T58" fmla="*/ 52 w 185"/>
                <a:gd name="T59" fmla="*/ 107 h 197"/>
                <a:gd name="T60" fmla="*/ 17 w 185"/>
                <a:gd name="T61" fmla="*/ 63 h 197"/>
                <a:gd name="T62" fmla="*/ 11 w 185"/>
                <a:gd name="T63" fmla="*/ 47 h 197"/>
                <a:gd name="T64" fmla="*/ 0 w 185"/>
                <a:gd name="T65" fmla="*/ 29 h 197"/>
                <a:gd name="T66" fmla="*/ 0 w 185"/>
                <a:gd name="T67" fmla="*/ 29 h 197"/>
                <a:gd name="T68" fmla="*/ 8 w 185"/>
                <a:gd name="T69" fmla="*/ 26 h 197"/>
                <a:gd name="T70" fmla="*/ 17 w 185"/>
                <a:gd name="T71" fmla="*/ 22 h 197"/>
                <a:gd name="T72" fmla="*/ 21 w 185"/>
                <a:gd name="T73" fmla="*/ 20 h 197"/>
                <a:gd name="T74" fmla="*/ 27 w 185"/>
                <a:gd name="T75" fmla="*/ 17 h 197"/>
                <a:gd name="T76" fmla="*/ 37 w 185"/>
                <a:gd name="T77" fmla="*/ 14 h 197"/>
                <a:gd name="T78" fmla="*/ 38 w 185"/>
                <a:gd name="T79" fmla="*/ 13 h 197"/>
                <a:gd name="T80" fmla="*/ 43 w 185"/>
                <a:gd name="T81" fmla="*/ 5 h 197"/>
                <a:gd name="T82" fmla="*/ 48 w 185"/>
                <a:gd name="T83" fmla="*/ 0 h 197"/>
                <a:gd name="T84" fmla="*/ 48 w 185"/>
                <a:gd name="T85" fmla="*/ 0 h 197"/>
                <a:gd name="T86" fmla="*/ 113 w 185"/>
                <a:gd name="T87" fmla="*/ 28 h 197"/>
                <a:gd name="T88" fmla="*/ 138 w 185"/>
                <a:gd name="T89" fmla="*/ 22 h 197"/>
                <a:gd name="T90" fmla="*/ 147 w 185"/>
                <a:gd name="T91" fmla="*/ 21 h 197"/>
                <a:gd name="T92" fmla="*/ 151 w 185"/>
                <a:gd name="T93" fmla="*/ 25 h 197"/>
                <a:gd name="T94" fmla="*/ 152 w 185"/>
                <a:gd name="T95" fmla="*/ 27 h 197"/>
                <a:gd name="T96" fmla="*/ 155 w 185"/>
                <a:gd name="T97" fmla="*/ 30 h 197"/>
                <a:gd name="T98" fmla="*/ 160 w 185"/>
                <a:gd name="T99" fmla="*/ 31 h 197"/>
                <a:gd name="T100" fmla="*/ 167 w 185"/>
                <a:gd name="T101" fmla="*/ 30 h 197"/>
                <a:gd name="T102" fmla="*/ 168 w 185"/>
                <a:gd name="T103" fmla="*/ 3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5" h="197">
                  <a:moveTo>
                    <a:pt x="168" y="30"/>
                  </a:moveTo>
                  <a:cubicBezTo>
                    <a:pt x="167" y="31"/>
                    <a:pt x="168" y="29"/>
                    <a:pt x="169" y="31"/>
                  </a:cubicBezTo>
                  <a:cubicBezTo>
                    <a:pt x="171" y="33"/>
                    <a:pt x="175" y="37"/>
                    <a:pt x="178" y="39"/>
                  </a:cubicBezTo>
                  <a:cubicBezTo>
                    <a:pt x="180" y="41"/>
                    <a:pt x="185" y="43"/>
                    <a:pt x="185" y="47"/>
                  </a:cubicBezTo>
                  <a:cubicBezTo>
                    <a:pt x="178" y="48"/>
                    <a:pt x="177" y="58"/>
                    <a:pt x="177" y="64"/>
                  </a:cubicBezTo>
                  <a:cubicBezTo>
                    <a:pt x="174" y="65"/>
                    <a:pt x="172" y="63"/>
                    <a:pt x="169" y="62"/>
                  </a:cubicBezTo>
                  <a:cubicBezTo>
                    <a:pt x="162" y="61"/>
                    <a:pt x="168" y="69"/>
                    <a:pt x="169" y="71"/>
                  </a:cubicBezTo>
                  <a:cubicBezTo>
                    <a:pt x="171" y="77"/>
                    <a:pt x="166" y="79"/>
                    <a:pt x="162" y="81"/>
                  </a:cubicBezTo>
                  <a:cubicBezTo>
                    <a:pt x="161" y="84"/>
                    <a:pt x="161" y="85"/>
                    <a:pt x="161" y="87"/>
                  </a:cubicBezTo>
                  <a:cubicBezTo>
                    <a:pt x="161" y="89"/>
                    <a:pt x="162" y="91"/>
                    <a:pt x="163" y="92"/>
                  </a:cubicBezTo>
                  <a:cubicBezTo>
                    <a:pt x="163" y="93"/>
                    <a:pt x="163" y="93"/>
                    <a:pt x="163" y="93"/>
                  </a:cubicBezTo>
                  <a:cubicBezTo>
                    <a:pt x="165" y="96"/>
                    <a:pt x="167" y="101"/>
                    <a:pt x="168" y="105"/>
                  </a:cubicBezTo>
                  <a:cubicBezTo>
                    <a:pt x="171" y="112"/>
                    <a:pt x="172" y="123"/>
                    <a:pt x="171" y="130"/>
                  </a:cubicBezTo>
                  <a:cubicBezTo>
                    <a:pt x="159" y="141"/>
                    <a:pt x="159" y="141"/>
                    <a:pt x="159" y="141"/>
                  </a:cubicBezTo>
                  <a:cubicBezTo>
                    <a:pt x="159" y="141"/>
                    <a:pt x="159" y="141"/>
                    <a:pt x="159" y="141"/>
                  </a:cubicBezTo>
                  <a:cubicBezTo>
                    <a:pt x="100" y="197"/>
                    <a:pt x="100" y="197"/>
                    <a:pt x="100" y="197"/>
                  </a:cubicBezTo>
                  <a:cubicBezTo>
                    <a:pt x="100" y="197"/>
                    <a:pt x="100" y="197"/>
                    <a:pt x="100" y="197"/>
                  </a:cubicBezTo>
                  <a:cubicBezTo>
                    <a:pt x="94" y="191"/>
                    <a:pt x="94" y="191"/>
                    <a:pt x="94" y="191"/>
                  </a:cubicBezTo>
                  <a:cubicBezTo>
                    <a:pt x="93" y="189"/>
                    <a:pt x="89" y="181"/>
                    <a:pt x="88" y="180"/>
                  </a:cubicBezTo>
                  <a:cubicBezTo>
                    <a:pt x="87" y="174"/>
                    <a:pt x="78" y="184"/>
                    <a:pt x="77" y="184"/>
                  </a:cubicBezTo>
                  <a:cubicBezTo>
                    <a:pt x="72" y="182"/>
                    <a:pt x="78" y="173"/>
                    <a:pt x="71" y="174"/>
                  </a:cubicBezTo>
                  <a:cubicBezTo>
                    <a:pt x="69" y="174"/>
                    <a:pt x="65" y="175"/>
                    <a:pt x="64" y="173"/>
                  </a:cubicBezTo>
                  <a:cubicBezTo>
                    <a:pt x="63" y="169"/>
                    <a:pt x="63" y="165"/>
                    <a:pt x="61" y="161"/>
                  </a:cubicBezTo>
                  <a:cubicBezTo>
                    <a:pt x="59" y="156"/>
                    <a:pt x="54" y="154"/>
                    <a:pt x="56" y="148"/>
                  </a:cubicBezTo>
                  <a:cubicBezTo>
                    <a:pt x="57" y="145"/>
                    <a:pt x="54" y="144"/>
                    <a:pt x="52" y="142"/>
                  </a:cubicBezTo>
                  <a:cubicBezTo>
                    <a:pt x="49" y="139"/>
                    <a:pt x="49" y="140"/>
                    <a:pt x="49" y="135"/>
                  </a:cubicBezTo>
                  <a:cubicBezTo>
                    <a:pt x="49" y="135"/>
                    <a:pt x="49" y="135"/>
                    <a:pt x="49" y="135"/>
                  </a:cubicBezTo>
                  <a:cubicBezTo>
                    <a:pt x="50" y="127"/>
                    <a:pt x="50" y="127"/>
                    <a:pt x="50" y="127"/>
                  </a:cubicBezTo>
                  <a:cubicBezTo>
                    <a:pt x="51" y="123"/>
                    <a:pt x="49" y="119"/>
                    <a:pt x="50" y="116"/>
                  </a:cubicBezTo>
                  <a:cubicBezTo>
                    <a:pt x="51" y="113"/>
                    <a:pt x="53" y="109"/>
                    <a:pt x="52" y="107"/>
                  </a:cubicBezTo>
                  <a:cubicBezTo>
                    <a:pt x="37" y="103"/>
                    <a:pt x="23" y="76"/>
                    <a:pt x="17" y="63"/>
                  </a:cubicBezTo>
                  <a:cubicBezTo>
                    <a:pt x="15" y="58"/>
                    <a:pt x="15" y="49"/>
                    <a:pt x="11" y="47"/>
                  </a:cubicBezTo>
                  <a:cubicBezTo>
                    <a:pt x="6" y="44"/>
                    <a:pt x="3" y="34"/>
                    <a:pt x="0" y="29"/>
                  </a:cubicBezTo>
                  <a:cubicBezTo>
                    <a:pt x="0" y="29"/>
                    <a:pt x="0" y="29"/>
                    <a:pt x="0" y="29"/>
                  </a:cubicBezTo>
                  <a:cubicBezTo>
                    <a:pt x="3" y="29"/>
                    <a:pt x="5" y="27"/>
                    <a:pt x="8" y="26"/>
                  </a:cubicBezTo>
                  <a:cubicBezTo>
                    <a:pt x="11" y="24"/>
                    <a:pt x="15" y="23"/>
                    <a:pt x="17" y="22"/>
                  </a:cubicBezTo>
                  <a:cubicBezTo>
                    <a:pt x="18" y="22"/>
                    <a:pt x="20" y="21"/>
                    <a:pt x="21" y="20"/>
                  </a:cubicBezTo>
                  <a:cubicBezTo>
                    <a:pt x="22" y="20"/>
                    <a:pt x="26" y="18"/>
                    <a:pt x="27" y="17"/>
                  </a:cubicBezTo>
                  <a:cubicBezTo>
                    <a:pt x="30" y="17"/>
                    <a:pt x="34" y="14"/>
                    <a:pt x="37" y="14"/>
                  </a:cubicBezTo>
                  <a:cubicBezTo>
                    <a:pt x="37" y="13"/>
                    <a:pt x="37" y="13"/>
                    <a:pt x="38" y="13"/>
                  </a:cubicBezTo>
                  <a:cubicBezTo>
                    <a:pt x="41" y="11"/>
                    <a:pt x="41" y="9"/>
                    <a:pt x="43" y="5"/>
                  </a:cubicBezTo>
                  <a:cubicBezTo>
                    <a:pt x="48" y="0"/>
                    <a:pt x="48" y="0"/>
                    <a:pt x="48" y="0"/>
                  </a:cubicBezTo>
                  <a:cubicBezTo>
                    <a:pt x="48" y="0"/>
                    <a:pt x="48" y="0"/>
                    <a:pt x="48" y="0"/>
                  </a:cubicBezTo>
                  <a:cubicBezTo>
                    <a:pt x="113" y="28"/>
                    <a:pt x="113" y="28"/>
                    <a:pt x="113" y="28"/>
                  </a:cubicBezTo>
                  <a:cubicBezTo>
                    <a:pt x="138" y="22"/>
                    <a:pt x="138" y="22"/>
                    <a:pt x="138" y="22"/>
                  </a:cubicBezTo>
                  <a:cubicBezTo>
                    <a:pt x="141" y="22"/>
                    <a:pt x="144" y="21"/>
                    <a:pt x="147" y="21"/>
                  </a:cubicBezTo>
                  <a:cubicBezTo>
                    <a:pt x="148" y="21"/>
                    <a:pt x="151" y="24"/>
                    <a:pt x="151" y="25"/>
                  </a:cubicBezTo>
                  <a:cubicBezTo>
                    <a:pt x="152" y="25"/>
                    <a:pt x="152" y="27"/>
                    <a:pt x="152" y="27"/>
                  </a:cubicBezTo>
                  <a:cubicBezTo>
                    <a:pt x="153" y="28"/>
                    <a:pt x="154" y="29"/>
                    <a:pt x="155" y="30"/>
                  </a:cubicBezTo>
                  <a:cubicBezTo>
                    <a:pt x="156" y="31"/>
                    <a:pt x="158" y="30"/>
                    <a:pt x="160" y="31"/>
                  </a:cubicBezTo>
                  <a:cubicBezTo>
                    <a:pt x="167" y="30"/>
                    <a:pt x="167" y="30"/>
                    <a:pt x="167" y="30"/>
                  </a:cubicBezTo>
                  <a:lnTo>
                    <a:pt x="168" y="3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7" name="JONES"/>
            <p:cNvSpPr>
              <a:spLocks/>
            </p:cNvSpPr>
            <p:nvPr/>
          </p:nvSpPr>
          <p:spPr bwMode="auto">
            <a:xfrm>
              <a:off x="3962400" y="2886075"/>
              <a:ext cx="447675" cy="398463"/>
            </a:xfrm>
            <a:custGeom>
              <a:avLst/>
              <a:gdLst>
                <a:gd name="T0" fmla="*/ 160 w 188"/>
                <a:gd name="T1" fmla="*/ 0 h 167"/>
                <a:gd name="T2" fmla="*/ 188 w 188"/>
                <a:gd name="T3" fmla="*/ 128 h 167"/>
                <a:gd name="T4" fmla="*/ 188 w 188"/>
                <a:gd name="T5" fmla="*/ 128 h 167"/>
                <a:gd name="T6" fmla="*/ 168 w 188"/>
                <a:gd name="T7" fmla="*/ 141 h 167"/>
                <a:gd name="T8" fmla="*/ 168 w 188"/>
                <a:gd name="T9" fmla="*/ 141 h 167"/>
                <a:gd name="T10" fmla="*/ 127 w 188"/>
                <a:gd name="T11" fmla="*/ 167 h 167"/>
                <a:gd name="T12" fmla="*/ 127 w 188"/>
                <a:gd name="T13" fmla="*/ 167 h 167"/>
                <a:gd name="T14" fmla="*/ 118 w 188"/>
                <a:gd name="T15" fmla="*/ 167 h 167"/>
                <a:gd name="T16" fmla="*/ 101 w 188"/>
                <a:gd name="T17" fmla="*/ 152 h 167"/>
                <a:gd name="T18" fmla="*/ 95 w 188"/>
                <a:gd name="T19" fmla="*/ 155 h 167"/>
                <a:gd name="T20" fmla="*/ 90 w 188"/>
                <a:gd name="T21" fmla="*/ 146 h 167"/>
                <a:gd name="T22" fmla="*/ 90 w 188"/>
                <a:gd name="T23" fmla="*/ 146 h 167"/>
                <a:gd name="T24" fmla="*/ 64 w 188"/>
                <a:gd name="T25" fmla="*/ 144 h 167"/>
                <a:gd name="T26" fmla="*/ 49 w 188"/>
                <a:gd name="T27" fmla="*/ 129 h 167"/>
                <a:gd name="T28" fmla="*/ 44 w 188"/>
                <a:gd name="T29" fmla="*/ 114 h 167"/>
                <a:gd name="T30" fmla="*/ 44 w 188"/>
                <a:gd name="T31" fmla="*/ 114 h 167"/>
                <a:gd name="T32" fmla="*/ 44 w 188"/>
                <a:gd name="T33" fmla="*/ 107 h 167"/>
                <a:gd name="T34" fmla="*/ 43 w 188"/>
                <a:gd name="T35" fmla="*/ 104 h 167"/>
                <a:gd name="T36" fmla="*/ 42 w 188"/>
                <a:gd name="T37" fmla="*/ 102 h 167"/>
                <a:gd name="T38" fmla="*/ 41 w 188"/>
                <a:gd name="T39" fmla="*/ 102 h 167"/>
                <a:gd name="T40" fmla="*/ 41 w 188"/>
                <a:gd name="T41" fmla="*/ 101 h 167"/>
                <a:gd name="T42" fmla="*/ 41 w 188"/>
                <a:gd name="T43" fmla="*/ 99 h 167"/>
                <a:gd name="T44" fmla="*/ 37 w 188"/>
                <a:gd name="T45" fmla="*/ 87 h 167"/>
                <a:gd name="T46" fmla="*/ 35 w 188"/>
                <a:gd name="T47" fmla="*/ 70 h 167"/>
                <a:gd name="T48" fmla="*/ 20 w 188"/>
                <a:gd name="T49" fmla="*/ 52 h 167"/>
                <a:gd name="T50" fmla="*/ 7 w 188"/>
                <a:gd name="T51" fmla="*/ 36 h 167"/>
                <a:gd name="T52" fmla="*/ 0 w 188"/>
                <a:gd name="T53" fmla="*/ 24 h 167"/>
                <a:gd name="T54" fmla="*/ 0 w 188"/>
                <a:gd name="T55" fmla="*/ 24 h 167"/>
                <a:gd name="T56" fmla="*/ 112 w 188"/>
                <a:gd name="T57" fmla="*/ 6 h 167"/>
                <a:gd name="T58" fmla="*/ 112 w 188"/>
                <a:gd name="T59" fmla="*/ 6 h 167"/>
                <a:gd name="T60" fmla="*/ 160 w 188"/>
                <a:gd name="T61"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8" h="167">
                  <a:moveTo>
                    <a:pt x="160" y="0"/>
                  </a:moveTo>
                  <a:cubicBezTo>
                    <a:pt x="188" y="128"/>
                    <a:pt x="188" y="128"/>
                    <a:pt x="188" y="128"/>
                  </a:cubicBezTo>
                  <a:cubicBezTo>
                    <a:pt x="188" y="128"/>
                    <a:pt x="188" y="128"/>
                    <a:pt x="188" y="128"/>
                  </a:cubicBezTo>
                  <a:cubicBezTo>
                    <a:pt x="168" y="141"/>
                    <a:pt x="168" y="141"/>
                    <a:pt x="168" y="141"/>
                  </a:cubicBezTo>
                  <a:cubicBezTo>
                    <a:pt x="168" y="141"/>
                    <a:pt x="168" y="141"/>
                    <a:pt x="168" y="141"/>
                  </a:cubicBezTo>
                  <a:cubicBezTo>
                    <a:pt x="127" y="167"/>
                    <a:pt x="127" y="167"/>
                    <a:pt x="127" y="167"/>
                  </a:cubicBezTo>
                  <a:cubicBezTo>
                    <a:pt x="127" y="167"/>
                    <a:pt x="127" y="167"/>
                    <a:pt x="127" y="167"/>
                  </a:cubicBezTo>
                  <a:cubicBezTo>
                    <a:pt x="118" y="167"/>
                    <a:pt x="118" y="167"/>
                    <a:pt x="118" y="167"/>
                  </a:cubicBezTo>
                  <a:cubicBezTo>
                    <a:pt x="114" y="165"/>
                    <a:pt x="107" y="151"/>
                    <a:pt x="101" y="152"/>
                  </a:cubicBezTo>
                  <a:cubicBezTo>
                    <a:pt x="99" y="152"/>
                    <a:pt x="97" y="156"/>
                    <a:pt x="95" y="155"/>
                  </a:cubicBezTo>
                  <a:cubicBezTo>
                    <a:pt x="93" y="154"/>
                    <a:pt x="91" y="148"/>
                    <a:pt x="90" y="146"/>
                  </a:cubicBezTo>
                  <a:cubicBezTo>
                    <a:pt x="90" y="146"/>
                    <a:pt x="90" y="146"/>
                    <a:pt x="90" y="146"/>
                  </a:cubicBezTo>
                  <a:cubicBezTo>
                    <a:pt x="84" y="146"/>
                    <a:pt x="69" y="147"/>
                    <a:pt x="64" y="144"/>
                  </a:cubicBezTo>
                  <a:cubicBezTo>
                    <a:pt x="60" y="142"/>
                    <a:pt x="50" y="133"/>
                    <a:pt x="49" y="129"/>
                  </a:cubicBezTo>
                  <a:cubicBezTo>
                    <a:pt x="47" y="124"/>
                    <a:pt x="48" y="118"/>
                    <a:pt x="44" y="114"/>
                  </a:cubicBezTo>
                  <a:cubicBezTo>
                    <a:pt x="44" y="114"/>
                    <a:pt x="44" y="114"/>
                    <a:pt x="44" y="114"/>
                  </a:cubicBezTo>
                  <a:cubicBezTo>
                    <a:pt x="44" y="107"/>
                    <a:pt x="44" y="107"/>
                    <a:pt x="44" y="107"/>
                  </a:cubicBezTo>
                  <a:cubicBezTo>
                    <a:pt x="44" y="106"/>
                    <a:pt x="44" y="105"/>
                    <a:pt x="43" y="104"/>
                  </a:cubicBezTo>
                  <a:cubicBezTo>
                    <a:pt x="43" y="104"/>
                    <a:pt x="42" y="103"/>
                    <a:pt x="42" y="102"/>
                  </a:cubicBezTo>
                  <a:cubicBezTo>
                    <a:pt x="42" y="102"/>
                    <a:pt x="42" y="102"/>
                    <a:pt x="41" y="102"/>
                  </a:cubicBezTo>
                  <a:cubicBezTo>
                    <a:pt x="41" y="101"/>
                    <a:pt x="41" y="101"/>
                    <a:pt x="41" y="101"/>
                  </a:cubicBezTo>
                  <a:cubicBezTo>
                    <a:pt x="41" y="101"/>
                    <a:pt x="41" y="100"/>
                    <a:pt x="41" y="99"/>
                  </a:cubicBezTo>
                  <a:cubicBezTo>
                    <a:pt x="37" y="95"/>
                    <a:pt x="37" y="93"/>
                    <a:pt x="37" y="87"/>
                  </a:cubicBezTo>
                  <a:cubicBezTo>
                    <a:pt x="38" y="81"/>
                    <a:pt x="38" y="74"/>
                    <a:pt x="35" y="70"/>
                  </a:cubicBezTo>
                  <a:cubicBezTo>
                    <a:pt x="34" y="64"/>
                    <a:pt x="24" y="55"/>
                    <a:pt x="20" y="52"/>
                  </a:cubicBezTo>
                  <a:cubicBezTo>
                    <a:pt x="15" y="48"/>
                    <a:pt x="11" y="41"/>
                    <a:pt x="7" y="36"/>
                  </a:cubicBezTo>
                  <a:cubicBezTo>
                    <a:pt x="3" y="32"/>
                    <a:pt x="2" y="30"/>
                    <a:pt x="0" y="24"/>
                  </a:cubicBezTo>
                  <a:cubicBezTo>
                    <a:pt x="0" y="24"/>
                    <a:pt x="0" y="24"/>
                    <a:pt x="0" y="24"/>
                  </a:cubicBezTo>
                  <a:cubicBezTo>
                    <a:pt x="112" y="6"/>
                    <a:pt x="112" y="6"/>
                    <a:pt x="112" y="6"/>
                  </a:cubicBezTo>
                  <a:cubicBezTo>
                    <a:pt x="112" y="6"/>
                    <a:pt x="112" y="6"/>
                    <a:pt x="112" y="6"/>
                  </a:cubicBezTo>
                  <a:cubicBezTo>
                    <a:pt x="160" y="0"/>
                    <a:pt x="160" y="0"/>
                    <a:pt x="16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8" name="WILKINSON"/>
            <p:cNvSpPr>
              <a:spLocks/>
            </p:cNvSpPr>
            <p:nvPr/>
          </p:nvSpPr>
          <p:spPr bwMode="auto">
            <a:xfrm>
              <a:off x="4362450" y="3081338"/>
              <a:ext cx="457200" cy="508000"/>
            </a:xfrm>
            <a:custGeom>
              <a:avLst/>
              <a:gdLst>
                <a:gd name="T0" fmla="*/ 192 w 192"/>
                <a:gd name="T1" fmla="*/ 126 h 213"/>
                <a:gd name="T2" fmla="*/ 191 w 192"/>
                <a:gd name="T3" fmla="*/ 150 h 213"/>
                <a:gd name="T4" fmla="*/ 191 w 192"/>
                <a:gd name="T5" fmla="*/ 150 h 213"/>
                <a:gd name="T6" fmla="*/ 75 w 192"/>
                <a:gd name="T7" fmla="*/ 213 h 213"/>
                <a:gd name="T8" fmla="*/ 75 w 192"/>
                <a:gd name="T9" fmla="*/ 213 h 213"/>
                <a:gd name="T10" fmla="*/ 0 w 192"/>
                <a:gd name="T11" fmla="*/ 59 h 213"/>
                <a:gd name="T12" fmla="*/ 0 w 192"/>
                <a:gd name="T13" fmla="*/ 59 h 213"/>
                <a:gd name="T14" fmla="*/ 20 w 192"/>
                <a:gd name="T15" fmla="*/ 46 h 213"/>
                <a:gd name="T16" fmla="*/ 20 w 192"/>
                <a:gd name="T17" fmla="*/ 46 h 213"/>
                <a:gd name="T18" fmla="*/ 43 w 192"/>
                <a:gd name="T19" fmla="*/ 35 h 213"/>
                <a:gd name="T20" fmla="*/ 55 w 192"/>
                <a:gd name="T21" fmla="*/ 34 h 213"/>
                <a:gd name="T22" fmla="*/ 64 w 192"/>
                <a:gd name="T23" fmla="*/ 25 h 213"/>
                <a:gd name="T24" fmla="*/ 82 w 192"/>
                <a:gd name="T25" fmla="*/ 16 h 213"/>
                <a:gd name="T26" fmla="*/ 96 w 192"/>
                <a:gd name="T27" fmla="*/ 22 h 213"/>
                <a:gd name="T28" fmla="*/ 102 w 192"/>
                <a:gd name="T29" fmla="*/ 10 h 213"/>
                <a:gd name="T30" fmla="*/ 115 w 192"/>
                <a:gd name="T31" fmla="*/ 5 h 213"/>
                <a:gd name="T32" fmla="*/ 123 w 192"/>
                <a:gd name="T33" fmla="*/ 20 h 213"/>
                <a:gd name="T34" fmla="*/ 133 w 192"/>
                <a:gd name="T35" fmla="*/ 29 h 213"/>
                <a:gd name="T36" fmla="*/ 138 w 192"/>
                <a:gd name="T37" fmla="*/ 33 h 213"/>
                <a:gd name="T38" fmla="*/ 138 w 192"/>
                <a:gd name="T39" fmla="*/ 33 h 213"/>
                <a:gd name="T40" fmla="*/ 145 w 192"/>
                <a:gd name="T41" fmla="*/ 50 h 213"/>
                <a:gd name="T42" fmla="*/ 154 w 192"/>
                <a:gd name="T43" fmla="*/ 73 h 213"/>
                <a:gd name="T44" fmla="*/ 173 w 192"/>
                <a:gd name="T45" fmla="*/ 81 h 213"/>
                <a:gd name="T46" fmla="*/ 183 w 192"/>
                <a:gd name="T47" fmla="*/ 96 h 213"/>
                <a:gd name="T48" fmla="*/ 187 w 192"/>
                <a:gd name="T49" fmla="*/ 104 h 213"/>
                <a:gd name="T50" fmla="*/ 186 w 192"/>
                <a:gd name="T51" fmla="*/ 113 h 213"/>
                <a:gd name="T52" fmla="*/ 187 w 192"/>
                <a:gd name="T53" fmla="*/ 124 h 213"/>
                <a:gd name="T54" fmla="*/ 192 w 192"/>
                <a:gd name="T55" fmla="*/ 12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213">
                  <a:moveTo>
                    <a:pt x="192" y="126"/>
                  </a:moveTo>
                  <a:cubicBezTo>
                    <a:pt x="191" y="150"/>
                    <a:pt x="191" y="150"/>
                    <a:pt x="191" y="150"/>
                  </a:cubicBezTo>
                  <a:cubicBezTo>
                    <a:pt x="191" y="150"/>
                    <a:pt x="191" y="150"/>
                    <a:pt x="191" y="150"/>
                  </a:cubicBezTo>
                  <a:cubicBezTo>
                    <a:pt x="75" y="213"/>
                    <a:pt x="75" y="213"/>
                    <a:pt x="75" y="213"/>
                  </a:cubicBezTo>
                  <a:cubicBezTo>
                    <a:pt x="75" y="213"/>
                    <a:pt x="75" y="213"/>
                    <a:pt x="75" y="213"/>
                  </a:cubicBezTo>
                  <a:cubicBezTo>
                    <a:pt x="0" y="59"/>
                    <a:pt x="0" y="59"/>
                    <a:pt x="0" y="59"/>
                  </a:cubicBezTo>
                  <a:cubicBezTo>
                    <a:pt x="0" y="59"/>
                    <a:pt x="0" y="59"/>
                    <a:pt x="0" y="59"/>
                  </a:cubicBezTo>
                  <a:cubicBezTo>
                    <a:pt x="20" y="46"/>
                    <a:pt x="20" y="46"/>
                    <a:pt x="20" y="46"/>
                  </a:cubicBezTo>
                  <a:cubicBezTo>
                    <a:pt x="20" y="46"/>
                    <a:pt x="20" y="46"/>
                    <a:pt x="20" y="46"/>
                  </a:cubicBezTo>
                  <a:cubicBezTo>
                    <a:pt x="28" y="44"/>
                    <a:pt x="36" y="39"/>
                    <a:pt x="43" y="35"/>
                  </a:cubicBezTo>
                  <a:cubicBezTo>
                    <a:pt x="48" y="33"/>
                    <a:pt x="51" y="36"/>
                    <a:pt x="55" y="34"/>
                  </a:cubicBezTo>
                  <a:cubicBezTo>
                    <a:pt x="59" y="32"/>
                    <a:pt x="60" y="27"/>
                    <a:pt x="64" y="25"/>
                  </a:cubicBezTo>
                  <a:cubicBezTo>
                    <a:pt x="68" y="22"/>
                    <a:pt x="77" y="17"/>
                    <a:pt x="82" y="16"/>
                  </a:cubicBezTo>
                  <a:cubicBezTo>
                    <a:pt x="89" y="14"/>
                    <a:pt x="91" y="24"/>
                    <a:pt x="96" y="22"/>
                  </a:cubicBezTo>
                  <a:cubicBezTo>
                    <a:pt x="98" y="16"/>
                    <a:pt x="96" y="14"/>
                    <a:pt x="102" y="10"/>
                  </a:cubicBezTo>
                  <a:cubicBezTo>
                    <a:pt x="104" y="9"/>
                    <a:pt x="115" y="0"/>
                    <a:pt x="115" y="5"/>
                  </a:cubicBezTo>
                  <a:cubicBezTo>
                    <a:pt x="118" y="7"/>
                    <a:pt x="121" y="16"/>
                    <a:pt x="123" y="20"/>
                  </a:cubicBezTo>
                  <a:cubicBezTo>
                    <a:pt x="126" y="24"/>
                    <a:pt x="129" y="26"/>
                    <a:pt x="133" y="29"/>
                  </a:cubicBezTo>
                  <a:cubicBezTo>
                    <a:pt x="138" y="33"/>
                    <a:pt x="138" y="33"/>
                    <a:pt x="138" y="33"/>
                  </a:cubicBezTo>
                  <a:cubicBezTo>
                    <a:pt x="138" y="33"/>
                    <a:pt x="138" y="33"/>
                    <a:pt x="138" y="33"/>
                  </a:cubicBezTo>
                  <a:cubicBezTo>
                    <a:pt x="142" y="36"/>
                    <a:pt x="144" y="45"/>
                    <a:pt x="145" y="50"/>
                  </a:cubicBezTo>
                  <a:cubicBezTo>
                    <a:pt x="147" y="58"/>
                    <a:pt x="151" y="66"/>
                    <a:pt x="154" y="73"/>
                  </a:cubicBezTo>
                  <a:cubicBezTo>
                    <a:pt x="157" y="80"/>
                    <a:pt x="166" y="81"/>
                    <a:pt x="173" y="81"/>
                  </a:cubicBezTo>
                  <a:cubicBezTo>
                    <a:pt x="176" y="86"/>
                    <a:pt x="182" y="90"/>
                    <a:pt x="183" y="96"/>
                  </a:cubicBezTo>
                  <a:cubicBezTo>
                    <a:pt x="184" y="99"/>
                    <a:pt x="185" y="102"/>
                    <a:pt x="187" y="104"/>
                  </a:cubicBezTo>
                  <a:cubicBezTo>
                    <a:pt x="187" y="107"/>
                    <a:pt x="186" y="110"/>
                    <a:pt x="186" y="113"/>
                  </a:cubicBezTo>
                  <a:cubicBezTo>
                    <a:pt x="186" y="117"/>
                    <a:pt x="187" y="120"/>
                    <a:pt x="187" y="124"/>
                  </a:cubicBezTo>
                  <a:cubicBezTo>
                    <a:pt x="192" y="126"/>
                    <a:pt x="192" y="126"/>
                    <a:pt x="192" y="12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9" name="LAURENS"/>
            <p:cNvSpPr>
              <a:spLocks/>
            </p:cNvSpPr>
            <p:nvPr/>
          </p:nvSpPr>
          <p:spPr bwMode="auto">
            <a:xfrm>
              <a:off x="4540250" y="3438525"/>
              <a:ext cx="584200" cy="665163"/>
            </a:xfrm>
            <a:custGeom>
              <a:avLst/>
              <a:gdLst>
                <a:gd name="T0" fmla="*/ 116 w 245"/>
                <a:gd name="T1" fmla="*/ 0 h 279"/>
                <a:gd name="T2" fmla="*/ 155 w 245"/>
                <a:gd name="T3" fmla="*/ 0 h 279"/>
                <a:gd name="T4" fmla="*/ 181 w 245"/>
                <a:gd name="T5" fmla="*/ 14 h 279"/>
                <a:gd name="T6" fmla="*/ 181 w 245"/>
                <a:gd name="T7" fmla="*/ 28 h 279"/>
                <a:gd name="T8" fmla="*/ 230 w 245"/>
                <a:gd name="T9" fmla="*/ 50 h 279"/>
                <a:gd name="T10" fmla="*/ 230 w 245"/>
                <a:gd name="T11" fmla="*/ 94 h 279"/>
                <a:gd name="T12" fmla="*/ 242 w 245"/>
                <a:gd name="T13" fmla="*/ 102 h 279"/>
                <a:gd name="T14" fmla="*/ 242 w 245"/>
                <a:gd name="T15" fmla="*/ 102 h 279"/>
                <a:gd name="T16" fmla="*/ 240 w 245"/>
                <a:gd name="T17" fmla="*/ 121 h 279"/>
                <a:gd name="T18" fmla="*/ 223 w 245"/>
                <a:gd name="T19" fmla="*/ 125 h 279"/>
                <a:gd name="T20" fmla="*/ 219 w 245"/>
                <a:gd name="T21" fmla="*/ 140 h 279"/>
                <a:gd name="T22" fmla="*/ 219 w 245"/>
                <a:gd name="T23" fmla="*/ 152 h 279"/>
                <a:gd name="T24" fmla="*/ 211 w 245"/>
                <a:gd name="T25" fmla="*/ 158 h 279"/>
                <a:gd name="T26" fmla="*/ 206 w 245"/>
                <a:gd name="T27" fmla="*/ 174 h 279"/>
                <a:gd name="T28" fmla="*/ 199 w 245"/>
                <a:gd name="T29" fmla="*/ 187 h 279"/>
                <a:gd name="T30" fmla="*/ 203 w 245"/>
                <a:gd name="T31" fmla="*/ 192 h 279"/>
                <a:gd name="T32" fmla="*/ 208 w 245"/>
                <a:gd name="T33" fmla="*/ 200 h 279"/>
                <a:gd name="T34" fmla="*/ 208 w 245"/>
                <a:gd name="T35" fmla="*/ 200 h 279"/>
                <a:gd name="T36" fmla="*/ 163 w 245"/>
                <a:gd name="T37" fmla="*/ 245 h 279"/>
                <a:gd name="T38" fmla="*/ 158 w 245"/>
                <a:gd name="T39" fmla="*/ 251 h 279"/>
                <a:gd name="T40" fmla="*/ 156 w 245"/>
                <a:gd name="T41" fmla="*/ 252 h 279"/>
                <a:gd name="T42" fmla="*/ 152 w 245"/>
                <a:gd name="T43" fmla="*/ 254 h 279"/>
                <a:gd name="T44" fmla="*/ 147 w 245"/>
                <a:gd name="T45" fmla="*/ 254 h 279"/>
                <a:gd name="T46" fmla="*/ 147 w 245"/>
                <a:gd name="T47" fmla="*/ 254 h 279"/>
                <a:gd name="T48" fmla="*/ 140 w 245"/>
                <a:gd name="T49" fmla="*/ 255 h 279"/>
                <a:gd name="T50" fmla="*/ 124 w 245"/>
                <a:gd name="T51" fmla="*/ 263 h 279"/>
                <a:gd name="T52" fmla="*/ 109 w 245"/>
                <a:gd name="T53" fmla="*/ 272 h 279"/>
                <a:gd name="T54" fmla="*/ 103 w 245"/>
                <a:gd name="T55" fmla="*/ 277 h 279"/>
                <a:gd name="T56" fmla="*/ 99 w 245"/>
                <a:gd name="T57" fmla="*/ 279 h 279"/>
                <a:gd name="T58" fmla="*/ 36 w 245"/>
                <a:gd name="T59" fmla="*/ 140 h 279"/>
                <a:gd name="T60" fmla="*/ 36 w 245"/>
                <a:gd name="T61" fmla="*/ 140 h 279"/>
                <a:gd name="T62" fmla="*/ 0 w 245"/>
                <a:gd name="T63" fmla="*/ 63 h 279"/>
                <a:gd name="T64" fmla="*/ 0 w 245"/>
                <a:gd name="T65" fmla="*/ 63 h 279"/>
                <a:gd name="T66" fmla="*/ 116 w 245"/>
                <a:gd name="T67"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5" h="279">
                  <a:moveTo>
                    <a:pt x="116" y="0"/>
                  </a:moveTo>
                  <a:cubicBezTo>
                    <a:pt x="155" y="0"/>
                    <a:pt x="155" y="0"/>
                    <a:pt x="155" y="0"/>
                  </a:cubicBezTo>
                  <a:cubicBezTo>
                    <a:pt x="181" y="14"/>
                    <a:pt x="181" y="14"/>
                    <a:pt x="181" y="14"/>
                  </a:cubicBezTo>
                  <a:cubicBezTo>
                    <a:pt x="181" y="28"/>
                    <a:pt x="181" y="28"/>
                    <a:pt x="181" y="28"/>
                  </a:cubicBezTo>
                  <a:cubicBezTo>
                    <a:pt x="230" y="50"/>
                    <a:pt x="230" y="50"/>
                    <a:pt x="230" y="50"/>
                  </a:cubicBezTo>
                  <a:cubicBezTo>
                    <a:pt x="230" y="94"/>
                    <a:pt x="230" y="94"/>
                    <a:pt x="230" y="94"/>
                  </a:cubicBezTo>
                  <a:cubicBezTo>
                    <a:pt x="242" y="102"/>
                    <a:pt x="242" y="102"/>
                    <a:pt x="242" y="102"/>
                  </a:cubicBezTo>
                  <a:cubicBezTo>
                    <a:pt x="242" y="102"/>
                    <a:pt x="242" y="102"/>
                    <a:pt x="242" y="102"/>
                  </a:cubicBezTo>
                  <a:cubicBezTo>
                    <a:pt x="243" y="108"/>
                    <a:pt x="245" y="116"/>
                    <a:pt x="240" y="121"/>
                  </a:cubicBezTo>
                  <a:cubicBezTo>
                    <a:pt x="235" y="124"/>
                    <a:pt x="228" y="124"/>
                    <a:pt x="223" y="125"/>
                  </a:cubicBezTo>
                  <a:cubicBezTo>
                    <a:pt x="222" y="129"/>
                    <a:pt x="219" y="136"/>
                    <a:pt x="219" y="140"/>
                  </a:cubicBezTo>
                  <a:cubicBezTo>
                    <a:pt x="219" y="144"/>
                    <a:pt x="221" y="149"/>
                    <a:pt x="219" y="152"/>
                  </a:cubicBezTo>
                  <a:cubicBezTo>
                    <a:pt x="218" y="154"/>
                    <a:pt x="213" y="157"/>
                    <a:pt x="211" y="158"/>
                  </a:cubicBezTo>
                  <a:cubicBezTo>
                    <a:pt x="210" y="163"/>
                    <a:pt x="209" y="169"/>
                    <a:pt x="206" y="174"/>
                  </a:cubicBezTo>
                  <a:cubicBezTo>
                    <a:pt x="205" y="176"/>
                    <a:pt x="199" y="186"/>
                    <a:pt x="199" y="187"/>
                  </a:cubicBezTo>
                  <a:cubicBezTo>
                    <a:pt x="200" y="188"/>
                    <a:pt x="203" y="191"/>
                    <a:pt x="203" y="192"/>
                  </a:cubicBezTo>
                  <a:cubicBezTo>
                    <a:pt x="208" y="200"/>
                    <a:pt x="208" y="200"/>
                    <a:pt x="208" y="200"/>
                  </a:cubicBezTo>
                  <a:cubicBezTo>
                    <a:pt x="208" y="200"/>
                    <a:pt x="208" y="200"/>
                    <a:pt x="208" y="200"/>
                  </a:cubicBezTo>
                  <a:cubicBezTo>
                    <a:pt x="163" y="245"/>
                    <a:pt x="163" y="245"/>
                    <a:pt x="163" y="245"/>
                  </a:cubicBezTo>
                  <a:cubicBezTo>
                    <a:pt x="161" y="247"/>
                    <a:pt x="160" y="249"/>
                    <a:pt x="158" y="251"/>
                  </a:cubicBezTo>
                  <a:cubicBezTo>
                    <a:pt x="157" y="252"/>
                    <a:pt x="157" y="252"/>
                    <a:pt x="156" y="252"/>
                  </a:cubicBezTo>
                  <a:cubicBezTo>
                    <a:pt x="155" y="253"/>
                    <a:pt x="153" y="254"/>
                    <a:pt x="152" y="254"/>
                  </a:cubicBezTo>
                  <a:cubicBezTo>
                    <a:pt x="150" y="254"/>
                    <a:pt x="149" y="254"/>
                    <a:pt x="147" y="254"/>
                  </a:cubicBezTo>
                  <a:cubicBezTo>
                    <a:pt x="147" y="254"/>
                    <a:pt x="147" y="254"/>
                    <a:pt x="147" y="254"/>
                  </a:cubicBezTo>
                  <a:cubicBezTo>
                    <a:pt x="140" y="255"/>
                    <a:pt x="140" y="255"/>
                    <a:pt x="140" y="255"/>
                  </a:cubicBezTo>
                  <a:cubicBezTo>
                    <a:pt x="135" y="257"/>
                    <a:pt x="130" y="261"/>
                    <a:pt x="124" y="263"/>
                  </a:cubicBezTo>
                  <a:cubicBezTo>
                    <a:pt x="119" y="265"/>
                    <a:pt x="114" y="269"/>
                    <a:pt x="109" y="272"/>
                  </a:cubicBezTo>
                  <a:cubicBezTo>
                    <a:pt x="108" y="273"/>
                    <a:pt x="104" y="275"/>
                    <a:pt x="103" y="277"/>
                  </a:cubicBezTo>
                  <a:cubicBezTo>
                    <a:pt x="102" y="277"/>
                    <a:pt x="100" y="278"/>
                    <a:pt x="99" y="279"/>
                  </a:cubicBezTo>
                  <a:cubicBezTo>
                    <a:pt x="36" y="140"/>
                    <a:pt x="36" y="140"/>
                    <a:pt x="36" y="140"/>
                  </a:cubicBezTo>
                  <a:cubicBezTo>
                    <a:pt x="36" y="140"/>
                    <a:pt x="36" y="140"/>
                    <a:pt x="36" y="140"/>
                  </a:cubicBezTo>
                  <a:cubicBezTo>
                    <a:pt x="0" y="63"/>
                    <a:pt x="0" y="63"/>
                    <a:pt x="0" y="63"/>
                  </a:cubicBezTo>
                  <a:cubicBezTo>
                    <a:pt x="0" y="63"/>
                    <a:pt x="0" y="63"/>
                    <a:pt x="0" y="63"/>
                  </a:cubicBezTo>
                  <a:cubicBezTo>
                    <a:pt x="116" y="0"/>
                    <a:pt x="116" y="0"/>
                    <a:pt x="116"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0" name="TREUTLEN"/>
            <p:cNvSpPr>
              <a:spLocks/>
            </p:cNvSpPr>
            <p:nvPr/>
          </p:nvSpPr>
          <p:spPr bwMode="auto">
            <a:xfrm>
              <a:off x="5014913" y="3676650"/>
              <a:ext cx="361950" cy="255588"/>
            </a:xfrm>
            <a:custGeom>
              <a:avLst/>
              <a:gdLst>
                <a:gd name="T0" fmla="*/ 43 w 152"/>
                <a:gd name="T1" fmla="*/ 2 h 107"/>
                <a:gd name="T2" fmla="*/ 49 w 152"/>
                <a:gd name="T3" fmla="*/ 3 h 107"/>
                <a:gd name="T4" fmla="*/ 53 w 152"/>
                <a:gd name="T5" fmla="*/ 1 h 107"/>
                <a:gd name="T6" fmla="*/ 55 w 152"/>
                <a:gd name="T7" fmla="*/ 0 h 107"/>
                <a:gd name="T8" fmla="*/ 66 w 152"/>
                <a:gd name="T9" fmla="*/ 1 h 107"/>
                <a:gd name="T10" fmla="*/ 75 w 152"/>
                <a:gd name="T11" fmla="*/ 3 h 107"/>
                <a:gd name="T12" fmla="*/ 87 w 152"/>
                <a:gd name="T13" fmla="*/ 7 h 107"/>
                <a:gd name="T14" fmla="*/ 105 w 152"/>
                <a:gd name="T15" fmla="*/ 6 h 107"/>
                <a:gd name="T16" fmla="*/ 118 w 152"/>
                <a:gd name="T17" fmla="*/ 16 h 107"/>
                <a:gd name="T18" fmla="*/ 126 w 152"/>
                <a:gd name="T19" fmla="*/ 21 h 107"/>
                <a:gd name="T20" fmla="*/ 133 w 152"/>
                <a:gd name="T21" fmla="*/ 24 h 107"/>
                <a:gd name="T22" fmla="*/ 147 w 152"/>
                <a:gd name="T23" fmla="*/ 29 h 107"/>
                <a:gd name="T24" fmla="*/ 146 w 152"/>
                <a:gd name="T25" fmla="*/ 48 h 107"/>
                <a:gd name="T26" fmla="*/ 144 w 152"/>
                <a:gd name="T27" fmla="*/ 59 h 107"/>
                <a:gd name="T28" fmla="*/ 141 w 152"/>
                <a:gd name="T29" fmla="*/ 69 h 107"/>
                <a:gd name="T30" fmla="*/ 139 w 152"/>
                <a:gd name="T31" fmla="*/ 78 h 107"/>
                <a:gd name="T32" fmla="*/ 139 w 152"/>
                <a:gd name="T33" fmla="*/ 78 h 107"/>
                <a:gd name="T34" fmla="*/ 41 w 152"/>
                <a:gd name="T35" fmla="*/ 98 h 107"/>
                <a:gd name="T36" fmla="*/ 40 w 152"/>
                <a:gd name="T37" fmla="*/ 99 h 107"/>
                <a:gd name="T38" fmla="*/ 39 w 152"/>
                <a:gd name="T39" fmla="*/ 100 h 107"/>
                <a:gd name="T40" fmla="*/ 38 w 152"/>
                <a:gd name="T41" fmla="*/ 101 h 107"/>
                <a:gd name="T42" fmla="*/ 37 w 152"/>
                <a:gd name="T43" fmla="*/ 104 h 107"/>
                <a:gd name="T44" fmla="*/ 37 w 152"/>
                <a:gd name="T45" fmla="*/ 104 h 107"/>
                <a:gd name="T46" fmla="*/ 33 w 152"/>
                <a:gd name="T47" fmla="*/ 104 h 107"/>
                <a:gd name="T48" fmla="*/ 30 w 152"/>
                <a:gd name="T49" fmla="*/ 105 h 107"/>
                <a:gd name="T50" fmla="*/ 25 w 152"/>
                <a:gd name="T51" fmla="*/ 106 h 107"/>
                <a:gd name="T52" fmla="*/ 19 w 152"/>
                <a:gd name="T53" fmla="*/ 105 h 107"/>
                <a:gd name="T54" fmla="*/ 11 w 152"/>
                <a:gd name="T55" fmla="*/ 100 h 107"/>
                <a:gd name="T56" fmla="*/ 9 w 152"/>
                <a:gd name="T57" fmla="*/ 100 h 107"/>
                <a:gd name="T58" fmla="*/ 9 w 152"/>
                <a:gd name="T59" fmla="*/ 100 h 107"/>
                <a:gd name="T60" fmla="*/ 4 w 152"/>
                <a:gd name="T61" fmla="*/ 92 h 107"/>
                <a:gd name="T62" fmla="*/ 0 w 152"/>
                <a:gd name="T63" fmla="*/ 87 h 107"/>
                <a:gd name="T64" fmla="*/ 7 w 152"/>
                <a:gd name="T65" fmla="*/ 74 h 107"/>
                <a:gd name="T66" fmla="*/ 12 w 152"/>
                <a:gd name="T67" fmla="*/ 58 h 107"/>
                <a:gd name="T68" fmla="*/ 20 w 152"/>
                <a:gd name="T69" fmla="*/ 52 h 107"/>
                <a:gd name="T70" fmla="*/ 20 w 152"/>
                <a:gd name="T71" fmla="*/ 40 h 107"/>
                <a:gd name="T72" fmla="*/ 24 w 152"/>
                <a:gd name="T73" fmla="*/ 25 h 107"/>
                <a:gd name="T74" fmla="*/ 41 w 152"/>
                <a:gd name="T75" fmla="*/ 21 h 107"/>
                <a:gd name="T76" fmla="*/ 43 w 152"/>
                <a:gd name="T77"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107">
                  <a:moveTo>
                    <a:pt x="43" y="2"/>
                  </a:moveTo>
                  <a:cubicBezTo>
                    <a:pt x="45" y="2"/>
                    <a:pt x="47" y="3"/>
                    <a:pt x="49" y="3"/>
                  </a:cubicBezTo>
                  <a:cubicBezTo>
                    <a:pt x="50" y="3"/>
                    <a:pt x="52" y="2"/>
                    <a:pt x="53" y="1"/>
                  </a:cubicBezTo>
                  <a:cubicBezTo>
                    <a:pt x="54" y="1"/>
                    <a:pt x="55" y="1"/>
                    <a:pt x="55" y="0"/>
                  </a:cubicBezTo>
                  <a:cubicBezTo>
                    <a:pt x="59" y="0"/>
                    <a:pt x="62" y="0"/>
                    <a:pt x="66" y="1"/>
                  </a:cubicBezTo>
                  <a:cubicBezTo>
                    <a:pt x="70" y="1"/>
                    <a:pt x="72" y="0"/>
                    <a:pt x="75" y="3"/>
                  </a:cubicBezTo>
                  <a:cubicBezTo>
                    <a:pt x="79" y="6"/>
                    <a:pt x="81" y="8"/>
                    <a:pt x="87" y="7"/>
                  </a:cubicBezTo>
                  <a:cubicBezTo>
                    <a:pt x="93" y="5"/>
                    <a:pt x="99" y="5"/>
                    <a:pt x="105" y="6"/>
                  </a:cubicBezTo>
                  <a:cubicBezTo>
                    <a:pt x="110" y="9"/>
                    <a:pt x="114" y="13"/>
                    <a:pt x="118" y="16"/>
                  </a:cubicBezTo>
                  <a:cubicBezTo>
                    <a:pt x="126" y="21"/>
                    <a:pt x="126" y="21"/>
                    <a:pt x="126" y="21"/>
                  </a:cubicBezTo>
                  <a:cubicBezTo>
                    <a:pt x="128" y="22"/>
                    <a:pt x="132" y="23"/>
                    <a:pt x="133" y="24"/>
                  </a:cubicBezTo>
                  <a:cubicBezTo>
                    <a:pt x="136" y="25"/>
                    <a:pt x="144" y="28"/>
                    <a:pt x="147" y="29"/>
                  </a:cubicBezTo>
                  <a:cubicBezTo>
                    <a:pt x="152" y="33"/>
                    <a:pt x="147" y="42"/>
                    <a:pt x="146" y="48"/>
                  </a:cubicBezTo>
                  <a:cubicBezTo>
                    <a:pt x="145" y="52"/>
                    <a:pt x="146" y="56"/>
                    <a:pt x="144" y="59"/>
                  </a:cubicBezTo>
                  <a:cubicBezTo>
                    <a:pt x="142" y="62"/>
                    <a:pt x="141" y="66"/>
                    <a:pt x="141" y="69"/>
                  </a:cubicBezTo>
                  <a:cubicBezTo>
                    <a:pt x="139" y="78"/>
                    <a:pt x="139" y="78"/>
                    <a:pt x="139" y="78"/>
                  </a:cubicBezTo>
                  <a:cubicBezTo>
                    <a:pt x="139" y="78"/>
                    <a:pt x="139" y="78"/>
                    <a:pt x="139" y="78"/>
                  </a:cubicBezTo>
                  <a:cubicBezTo>
                    <a:pt x="41" y="98"/>
                    <a:pt x="41" y="98"/>
                    <a:pt x="41" y="98"/>
                  </a:cubicBezTo>
                  <a:cubicBezTo>
                    <a:pt x="40" y="98"/>
                    <a:pt x="40" y="99"/>
                    <a:pt x="40" y="99"/>
                  </a:cubicBezTo>
                  <a:cubicBezTo>
                    <a:pt x="39" y="99"/>
                    <a:pt x="40" y="99"/>
                    <a:pt x="39" y="100"/>
                  </a:cubicBezTo>
                  <a:cubicBezTo>
                    <a:pt x="39" y="100"/>
                    <a:pt x="39" y="101"/>
                    <a:pt x="38" y="101"/>
                  </a:cubicBezTo>
                  <a:cubicBezTo>
                    <a:pt x="38" y="102"/>
                    <a:pt x="37" y="103"/>
                    <a:pt x="37" y="104"/>
                  </a:cubicBezTo>
                  <a:cubicBezTo>
                    <a:pt x="37" y="104"/>
                    <a:pt x="37" y="104"/>
                    <a:pt x="37" y="104"/>
                  </a:cubicBezTo>
                  <a:cubicBezTo>
                    <a:pt x="33" y="104"/>
                    <a:pt x="33" y="104"/>
                    <a:pt x="33" y="104"/>
                  </a:cubicBezTo>
                  <a:cubicBezTo>
                    <a:pt x="32" y="104"/>
                    <a:pt x="31" y="105"/>
                    <a:pt x="30" y="105"/>
                  </a:cubicBezTo>
                  <a:cubicBezTo>
                    <a:pt x="28" y="105"/>
                    <a:pt x="27" y="106"/>
                    <a:pt x="25" y="106"/>
                  </a:cubicBezTo>
                  <a:cubicBezTo>
                    <a:pt x="22" y="107"/>
                    <a:pt x="21" y="106"/>
                    <a:pt x="19" y="105"/>
                  </a:cubicBezTo>
                  <a:cubicBezTo>
                    <a:pt x="16" y="103"/>
                    <a:pt x="14" y="100"/>
                    <a:pt x="11" y="100"/>
                  </a:cubicBezTo>
                  <a:cubicBezTo>
                    <a:pt x="10" y="99"/>
                    <a:pt x="10" y="100"/>
                    <a:pt x="9" y="100"/>
                  </a:cubicBezTo>
                  <a:cubicBezTo>
                    <a:pt x="9" y="100"/>
                    <a:pt x="9" y="100"/>
                    <a:pt x="9" y="100"/>
                  </a:cubicBezTo>
                  <a:cubicBezTo>
                    <a:pt x="4" y="92"/>
                    <a:pt x="4" y="92"/>
                    <a:pt x="4" y="92"/>
                  </a:cubicBezTo>
                  <a:cubicBezTo>
                    <a:pt x="4" y="91"/>
                    <a:pt x="1" y="88"/>
                    <a:pt x="0" y="87"/>
                  </a:cubicBezTo>
                  <a:cubicBezTo>
                    <a:pt x="0" y="86"/>
                    <a:pt x="6" y="76"/>
                    <a:pt x="7" y="74"/>
                  </a:cubicBezTo>
                  <a:cubicBezTo>
                    <a:pt x="10" y="69"/>
                    <a:pt x="11" y="63"/>
                    <a:pt x="12" y="58"/>
                  </a:cubicBezTo>
                  <a:cubicBezTo>
                    <a:pt x="14" y="57"/>
                    <a:pt x="19" y="54"/>
                    <a:pt x="20" y="52"/>
                  </a:cubicBezTo>
                  <a:cubicBezTo>
                    <a:pt x="22" y="49"/>
                    <a:pt x="20" y="44"/>
                    <a:pt x="20" y="40"/>
                  </a:cubicBezTo>
                  <a:cubicBezTo>
                    <a:pt x="20" y="36"/>
                    <a:pt x="23" y="29"/>
                    <a:pt x="24" y="25"/>
                  </a:cubicBezTo>
                  <a:cubicBezTo>
                    <a:pt x="29" y="24"/>
                    <a:pt x="36" y="24"/>
                    <a:pt x="41" y="21"/>
                  </a:cubicBezTo>
                  <a:cubicBezTo>
                    <a:pt x="46" y="16"/>
                    <a:pt x="44" y="8"/>
                    <a:pt x="43" y="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1" name="WHEELER"/>
            <p:cNvSpPr>
              <a:spLocks/>
            </p:cNvSpPr>
            <p:nvPr/>
          </p:nvSpPr>
          <p:spPr bwMode="auto">
            <a:xfrm>
              <a:off x="4833938" y="3913188"/>
              <a:ext cx="385763" cy="454025"/>
            </a:xfrm>
            <a:custGeom>
              <a:avLst/>
              <a:gdLst>
                <a:gd name="T0" fmla="*/ 85 w 162"/>
                <a:gd name="T1" fmla="*/ 1 h 191"/>
                <a:gd name="T2" fmla="*/ 87 w 162"/>
                <a:gd name="T3" fmla="*/ 1 h 191"/>
                <a:gd name="T4" fmla="*/ 95 w 162"/>
                <a:gd name="T5" fmla="*/ 6 h 191"/>
                <a:gd name="T6" fmla="*/ 101 w 162"/>
                <a:gd name="T7" fmla="*/ 7 h 191"/>
                <a:gd name="T8" fmla="*/ 106 w 162"/>
                <a:gd name="T9" fmla="*/ 6 h 191"/>
                <a:gd name="T10" fmla="*/ 109 w 162"/>
                <a:gd name="T11" fmla="*/ 5 h 191"/>
                <a:gd name="T12" fmla="*/ 113 w 162"/>
                <a:gd name="T13" fmla="*/ 5 h 191"/>
                <a:gd name="T14" fmla="*/ 113 w 162"/>
                <a:gd name="T15" fmla="*/ 5 h 191"/>
                <a:gd name="T16" fmla="*/ 117 w 162"/>
                <a:gd name="T17" fmla="*/ 13 h 191"/>
                <a:gd name="T18" fmla="*/ 119 w 162"/>
                <a:gd name="T19" fmla="*/ 24 h 191"/>
                <a:gd name="T20" fmla="*/ 121 w 162"/>
                <a:gd name="T21" fmla="*/ 34 h 191"/>
                <a:gd name="T22" fmla="*/ 122 w 162"/>
                <a:gd name="T23" fmla="*/ 43 h 191"/>
                <a:gd name="T24" fmla="*/ 122 w 162"/>
                <a:gd name="T25" fmla="*/ 51 h 191"/>
                <a:gd name="T26" fmla="*/ 127 w 162"/>
                <a:gd name="T27" fmla="*/ 67 h 191"/>
                <a:gd name="T28" fmla="*/ 125 w 162"/>
                <a:gd name="T29" fmla="*/ 91 h 191"/>
                <a:gd name="T30" fmla="*/ 129 w 162"/>
                <a:gd name="T31" fmla="*/ 102 h 191"/>
                <a:gd name="T32" fmla="*/ 129 w 162"/>
                <a:gd name="T33" fmla="*/ 112 h 191"/>
                <a:gd name="T34" fmla="*/ 132 w 162"/>
                <a:gd name="T35" fmla="*/ 122 h 191"/>
                <a:gd name="T36" fmla="*/ 135 w 162"/>
                <a:gd name="T37" fmla="*/ 137 h 191"/>
                <a:gd name="T38" fmla="*/ 139 w 162"/>
                <a:gd name="T39" fmla="*/ 150 h 191"/>
                <a:gd name="T40" fmla="*/ 144 w 162"/>
                <a:gd name="T41" fmla="*/ 154 h 191"/>
                <a:gd name="T42" fmla="*/ 158 w 162"/>
                <a:gd name="T43" fmla="*/ 165 h 191"/>
                <a:gd name="T44" fmla="*/ 162 w 162"/>
                <a:gd name="T45" fmla="*/ 171 h 191"/>
                <a:gd name="T46" fmla="*/ 162 w 162"/>
                <a:gd name="T47" fmla="*/ 171 h 191"/>
                <a:gd name="T48" fmla="*/ 151 w 162"/>
                <a:gd name="T49" fmla="*/ 173 h 191"/>
                <a:gd name="T50" fmla="*/ 145 w 162"/>
                <a:gd name="T51" fmla="*/ 177 h 191"/>
                <a:gd name="T52" fmla="*/ 140 w 162"/>
                <a:gd name="T53" fmla="*/ 182 h 191"/>
                <a:gd name="T54" fmla="*/ 133 w 162"/>
                <a:gd name="T55" fmla="*/ 187 h 191"/>
                <a:gd name="T56" fmla="*/ 113 w 162"/>
                <a:gd name="T57" fmla="*/ 191 h 191"/>
                <a:gd name="T58" fmla="*/ 113 w 162"/>
                <a:gd name="T59" fmla="*/ 191 h 191"/>
                <a:gd name="T60" fmla="*/ 108 w 162"/>
                <a:gd name="T61" fmla="*/ 183 h 191"/>
                <a:gd name="T62" fmla="*/ 93 w 162"/>
                <a:gd name="T63" fmla="*/ 166 h 191"/>
                <a:gd name="T64" fmla="*/ 84 w 162"/>
                <a:gd name="T65" fmla="*/ 150 h 191"/>
                <a:gd name="T66" fmla="*/ 71 w 162"/>
                <a:gd name="T67" fmla="*/ 147 h 191"/>
                <a:gd name="T68" fmla="*/ 58 w 162"/>
                <a:gd name="T69" fmla="*/ 139 h 191"/>
                <a:gd name="T70" fmla="*/ 54 w 162"/>
                <a:gd name="T71" fmla="*/ 134 h 191"/>
                <a:gd name="T72" fmla="*/ 48 w 162"/>
                <a:gd name="T73" fmla="*/ 127 h 191"/>
                <a:gd name="T74" fmla="*/ 42 w 162"/>
                <a:gd name="T75" fmla="*/ 123 h 191"/>
                <a:gd name="T76" fmla="*/ 14 w 162"/>
                <a:gd name="T77" fmla="*/ 105 h 191"/>
                <a:gd name="T78" fmla="*/ 6 w 162"/>
                <a:gd name="T79" fmla="*/ 93 h 191"/>
                <a:gd name="T80" fmla="*/ 4 w 162"/>
                <a:gd name="T81" fmla="*/ 83 h 191"/>
                <a:gd name="T82" fmla="*/ 4 w 162"/>
                <a:gd name="T83" fmla="*/ 83 h 191"/>
                <a:gd name="T84" fmla="*/ 4 w 162"/>
                <a:gd name="T85" fmla="*/ 83 h 191"/>
                <a:gd name="T86" fmla="*/ 4 w 162"/>
                <a:gd name="T87" fmla="*/ 82 h 191"/>
                <a:gd name="T88" fmla="*/ 4 w 162"/>
                <a:gd name="T89" fmla="*/ 82 h 191"/>
                <a:gd name="T90" fmla="*/ 5 w 162"/>
                <a:gd name="T91" fmla="*/ 82 h 191"/>
                <a:gd name="T92" fmla="*/ 5 w 162"/>
                <a:gd name="T93" fmla="*/ 82 h 191"/>
                <a:gd name="T94" fmla="*/ 5 w 162"/>
                <a:gd name="T95" fmla="*/ 82 h 191"/>
                <a:gd name="T96" fmla="*/ 6 w 162"/>
                <a:gd name="T97" fmla="*/ 81 h 191"/>
                <a:gd name="T98" fmla="*/ 6 w 162"/>
                <a:gd name="T99" fmla="*/ 81 h 191"/>
                <a:gd name="T100" fmla="*/ 7 w 162"/>
                <a:gd name="T101" fmla="*/ 80 h 191"/>
                <a:gd name="T102" fmla="*/ 8 w 162"/>
                <a:gd name="T103" fmla="*/ 79 h 191"/>
                <a:gd name="T104" fmla="*/ 10 w 162"/>
                <a:gd name="T105" fmla="*/ 76 h 191"/>
                <a:gd name="T106" fmla="*/ 14 w 162"/>
                <a:gd name="T107" fmla="*/ 72 h 191"/>
                <a:gd name="T108" fmla="*/ 18 w 162"/>
                <a:gd name="T109" fmla="*/ 67 h 191"/>
                <a:gd name="T110" fmla="*/ 22 w 162"/>
                <a:gd name="T111" fmla="*/ 63 h 191"/>
                <a:gd name="T112" fmla="*/ 24 w 162"/>
                <a:gd name="T113" fmla="*/ 55 h 191"/>
                <a:gd name="T114" fmla="*/ 24 w 162"/>
                <a:gd name="T115" fmla="*/ 55 h 191"/>
                <a:gd name="T116" fmla="*/ 29 w 162"/>
                <a:gd name="T117" fmla="*/ 55 h 191"/>
                <a:gd name="T118" fmla="*/ 33 w 162"/>
                <a:gd name="T119" fmla="*/ 53 h 191"/>
                <a:gd name="T120" fmla="*/ 35 w 162"/>
                <a:gd name="T121" fmla="*/ 52 h 191"/>
                <a:gd name="T122" fmla="*/ 40 w 162"/>
                <a:gd name="T123" fmla="*/ 46 h 191"/>
                <a:gd name="T124" fmla="*/ 85 w 162"/>
                <a:gd name="T125" fmla="*/ 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191">
                  <a:moveTo>
                    <a:pt x="85" y="1"/>
                  </a:moveTo>
                  <a:cubicBezTo>
                    <a:pt x="86" y="1"/>
                    <a:pt x="86" y="0"/>
                    <a:pt x="87" y="1"/>
                  </a:cubicBezTo>
                  <a:cubicBezTo>
                    <a:pt x="90" y="1"/>
                    <a:pt x="92" y="4"/>
                    <a:pt x="95" y="6"/>
                  </a:cubicBezTo>
                  <a:cubicBezTo>
                    <a:pt x="97" y="7"/>
                    <a:pt x="98" y="8"/>
                    <a:pt x="101" y="7"/>
                  </a:cubicBezTo>
                  <a:cubicBezTo>
                    <a:pt x="103" y="7"/>
                    <a:pt x="104" y="6"/>
                    <a:pt x="106" y="6"/>
                  </a:cubicBezTo>
                  <a:cubicBezTo>
                    <a:pt x="107" y="6"/>
                    <a:pt x="108" y="5"/>
                    <a:pt x="109" y="5"/>
                  </a:cubicBezTo>
                  <a:cubicBezTo>
                    <a:pt x="113" y="5"/>
                    <a:pt x="113" y="5"/>
                    <a:pt x="113" y="5"/>
                  </a:cubicBezTo>
                  <a:cubicBezTo>
                    <a:pt x="113" y="5"/>
                    <a:pt x="113" y="5"/>
                    <a:pt x="113" y="5"/>
                  </a:cubicBezTo>
                  <a:cubicBezTo>
                    <a:pt x="114" y="7"/>
                    <a:pt x="115" y="11"/>
                    <a:pt x="117" y="13"/>
                  </a:cubicBezTo>
                  <a:cubicBezTo>
                    <a:pt x="122" y="16"/>
                    <a:pt x="122" y="20"/>
                    <a:pt x="119" y="24"/>
                  </a:cubicBezTo>
                  <a:cubicBezTo>
                    <a:pt x="114" y="31"/>
                    <a:pt x="120" y="30"/>
                    <a:pt x="121" y="34"/>
                  </a:cubicBezTo>
                  <a:cubicBezTo>
                    <a:pt x="125" y="35"/>
                    <a:pt x="121" y="41"/>
                    <a:pt x="122" y="43"/>
                  </a:cubicBezTo>
                  <a:cubicBezTo>
                    <a:pt x="123" y="46"/>
                    <a:pt x="125" y="48"/>
                    <a:pt x="122" y="51"/>
                  </a:cubicBezTo>
                  <a:cubicBezTo>
                    <a:pt x="119" y="55"/>
                    <a:pt x="125" y="63"/>
                    <a:pt x="127" y="67"/>
                  </a:cubicBezTo>
                  <a:cubicBezTo>
                    <a:pt x="134" y="77"/>
                    <a:pt x="120" y="83"/>
                    <a:pt x="125" y="91"/>
                  </a:cubicBezTo>
                  <a:cubicBezTo>
                    <a:pt x="127" y="95"/>
                    <a:pt x="129" y="97"/>
                    <a:pt x="129" y="102"/>
                  </a:cubicBezTo>
                  <a:cubicBezTo>
                    <a:pt x="130" y="106"/>
                    <a:pt x="128" y="108"/>
                    <a:pt x="129" y="112"/>
                  </a:cubicBezTo>
                  <a:cubicBezTo>
                    <a:pt x="131" y="113"/>
                    <a:pt x="132" y="120"/>
                    <a:pt x="132" y="122"/>
                  </a:cubicBezTo>
                  <a:cubicBezTo>
                    <a:pt x="134" y="126"/>
                    <a:pt x="134" y="132"/>
                    <a:pt x="135" y="137"/>
                  </a:cubicBezTo>
                  <a:cubicBezTo>
                    <a:pt x="135" y="143"/>
                    <a:pt x="137" y="145"/>
                    <a:pt x="139" y="150"/>
                  </a:cubicBezTo>
                  <a:cubicBezTo>
                    <a:pt x="141" y="151"/>
                    <a:pt x="142" y="153"/>
                    <a:pt x="144" y="154"/>
                  </a:cubicBezTo>
                  <a:cubicBezTo>
                    <a:pt x="149" y="157"/>
                    <a:pt x="154" y="161"/>
                    <a:pt x="158" y="165"/>
                  </a:cubicBezTo>
                  <a:cubicBezTo>
                    <a:pt x="162" y="171"/>
                    <a:pt x="162" y="171"/>
                    <a:pt x="162" y="171"/>
                  </a:cubicBezTo>
                  <a:cubicBezTo>
                    <a:pt x="162" y="171"/>
                    <a:pt x="162" y="171"/>
                    <a:pt x="162" y="171"/>
                  </a:cubicBezTo>
                  <a:cubicBezTo>
                    <a:pt x="151" y="173"/>
                    <a:pt x="151" y="173"/>
                    <a:pt x="151" y="173"/>
                  </a:cubicBezTo>
                  <a:cubicBezTo>
                    <a:pt x="149" y="174"/>
                    <a:pt x="147" y="175"/>
                    <a:pt x="145" y="177"/>
                  </a:cubicBezTo>
                  <a:cubicBezTo>
                    <a:pt x="143" y="178"/>
                    <a:pt x="142" y="181"/>
                    <a:pt x="140" y="182"/>
                  </a:cubicBezTo>
                  <a:cubicBezTo>
                    <a:pt x="138" y="183"/>
                    <a:pt x="135" y="186"/>
                    <a:pt x="133" y="187"/>
                  </a:cubicBezTo>
                  <a:cubicBezTo>
                    <a:pt x="126" y="189"/>
                    <a:pt x="120" y="189"/>
                    <a:pt x="113" y="191"/>
                  </a:cubicBezTo>
                  <a:cubicBezTo>
                    <a:pt x="113" y="191"/>
                    <a:pt x="113" y="191"/>
                    <a:pt x="113" y="191"/>
                  </a:cubicBezTo>
                  <a:cubicBezTo>
                    <a:pt x="108" y="183"/>
                    <a:pt x="108" y="183"/>
                    <a:pt x="108" y="183"/>
                  </a:cubicBezTo>
                  <a:cubicBezTo>
                    <a:pt x="93" y="166"/>
                    <a:pt x="93" y="166"/>
                    <a:pt x="93" y="166"/>
                  </a:cubicBezTo>
                  <a:cubicBezTo>
                    <a:pt x="89" y="162"/>
                    <a:pt x="88" y="155"/>
                    <a:pt x="84" y="150"/>
                  </a:cubicBezTo>
                  <a:cubicBezTo>
                    <a:pt x="82" y="147"/>
                    <a:pt x="75" y="148"/>
                    <a:pt x="71" y="147"/>
                  </a:cubicBezTo>
                  <a:cubicBezTo>
                    <a:pt x="66" y="147"/>
                    <a:pt x="59" y="145"/>
                    <a:pt x="58" y="139"/>
                  </a:cubicBezTo>
                  <a:cubicBezTo>
                    <a:pt x="57" y="138"/>
                    <a:pt x="55" y="135"/>
                    <a:pt x="54" y="134"/>
                  </a:cubicBezTo>
                  <a:cubicBezTo>
                    <a:pt x="52" y="131"/>
                    <a:pt x="49" y="129"/>
                    <a:pt x="48" y="127"/>
                  </a:cubicBezTo>
                  <a:cubicBezTo>
                    <a:pt x="46" y="126"/>
                    <a:pt x="43" y="124"/>
                    <a:pt x="42" y="123"/>
                  </a:cubicBezTo>
                  <a:cubicBezTo>
                    <a:pt x="30" y="122"/>
                    <a:pt x="22" y="114"/>
                    <a:pt x="14" y="105"/>
                  </a:cubicBezTo>
                  <a:cubicBezTo>
                    <a:pt x="13" y="101"/>
                    <a:pt x="10" y="95"/>
                    <a:pt x="6" y="93"/>
                  </a:cubicBezTo>
                  <a:cubicBezTo>
                    <a:pt x="2" y="90"/>
                    <a:pt x="0" y="88"/>
                    <a:pt x="4" y="83"/>
                  </a:cubicBezTo>
                  <a:cubicBezTo>
                    <a:pt x="4" y="83"/>
                    <a:pt x="4" y="83"/>
                    <a:pt x="4" y="83"/>
                  </a:cubicBezTo>
                  <a:cubicBezTo>
                    <a:pt x="4" y="83"/>
                    <a:pt x="4" y="83"/>
                    <a:pt x="4" y="83"/>
                  </a:cubicBezTo>
                  <a:cubicBezTo>
                    <a:pt x="4" y="82"/>
                    <a:pt x="4" y="83"/>
                    <a:pt x="4" y="82"/>
                  </a:cubicBezTo>
                  <a:cubicBezTo>
                    <a:pt x="4" y="82"/>
                    <a:pt x="4" y="82"/>
                    <a:pt x="4" y="82"/>
                  </a:cubicBezTo>
                  <a:cubicBezTo>
                    <a:pt x="5" y="82"/>
                    <a:pt x="5" y="82"/>
                    <a:pt x="5" y="82"/>
                  </a:cubicBezTo>
                  <a:cubicBezTo>
                    <a:pt x="5" y="82"/>
                    <a:pt x="5" y="82"/>
                    <a:pt x="5" y="82"/>
                  </a:cubicBezTo>
                  <a:cubicBezTo>
                    <a:pt x="5" y="82"/>
                    <a:pt x="5" y="82"/>
                    <a:pt x="5" y="82"/>
                  </a:cubicBezTo>
                  <a:cubicBezTo>
                    <a:pt x="6" y="81"/>
                    <a:pt x="5" y="81"/>
                    <a:pt x="6" y="81"/>
                  </a:cubicBezTo>
                  <a:cubicBezTo>
                    <a:pt x="6" y="81"/>
                    <a:pt x="6" y="81"/>
                    <a:pt x="6" y="81"/>
                  </a:cubicBezTo>
                  <a:cubicBezTo>
                    <a:pt x="6" y="81"/>
                    <a:pt x="6" y="80"/>
                    <a:pt x="7" y="80"/>
                  </a:cubicBezTo>
                  <a:cubicBezTo>
                    <a:pt x="7" y="80"/>
                    <a:pt x="7" y="79"/>
                    <a:pt x="8" y="79"/>
                  </a:cubicBezTo>
                  <a:cubicBezTo>
                    <a:pt x="8" y="79"/>
                    <a:pt x="10" y="76"/>
                    <a:pt x="10" y="76"/>
                  </a:cubicBezTo>
                  <a:cubicBezTo>
                    <a:pt x="12" y="74"/>
                    <a:pt x="13" y="73"/>
                    <a:pt x="14" y="72"/>
                  </a:cubicBezTo>
                  <a:cubicBezTo>
                    <a:pt x="16" y="70"/>
                    <a:pt x="17" y="69"/>
                    <a:pt x="18" y="67"/>
                  </a:cubicBezTo>
                  <a:cubicBezTo>
                    <a:pt x="19" y="66"/>
                    <a:pt x="21" y="64"/>
                    <a:pt x="22" y="63"/>
                  </a:cubicBezTo>
                  <a:cubicBezTo>
                    <a:pt x="23" y="61"/>
                    <a:pt x="23" y="57"/>
                    <a:pt x="24" y="55"/>
                  </a:cubicBezTo>
                  <a:cubicBezTo>
                    <a:pt x="24" y="55"/>
                    <a:pt x="24" y="55"/>
                    <a:pt x="24" y="55"/>
                  </a:cubicBezTo>
                  <a:cubicBezTo>
                    <a:pt x="26" y="55"/>
                    <a:pt x="27" y="55"/>
                    <a:pt x="29" y="55"/>
                  </a:cubicBezTo>
                  <a:cubicBezTo>
                    <a:pt x="30" y="55"/>
                    <a:pt x="32" y="54"/>
                    <a:pt x="33" y="53"/>
                  </a:cubicBezTo>
                  <a:cubicBezTo>
                    <a:pt x="34" y="53"/>
                    <a:pt x="34" y="53"/>
                    <a:pt x="35" y="52"/>
                  </a:cubicBezTo>
                  <a:cubicBezTo>
                    <a:pt x="37" y="50"/>
                    <a:pt x="38" y="48"/>
                    <a:pt x="40" y="46"/>
                  </a:cubicBezTo>
                  <a:cubicBezTo>
                    <a:pt x="85" y="1"/>
                    <a:pt x="85" y="1"/>
                    <a:pt x="85" y="1"/>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2" name="MONTGOMERY"/>
            <p:cNvSpPr>
              <a:spLocks/>
            </p:cNvSpPr>
            <p:nvPr/>
          </p:nvSpPr>
          <p:spPr bwMode="auto">
            <a:xfrm>
              <a:off x="5102225" y="3862388"/>
              <a:ext cx="242888" cy="476250"/>
            </a:xfrm>
            <a:custGeom>
              <a:avLst/>
              <a:gdLst>
                <a:gd name="T0" fmla="*/ 49 w 102"/>
                <a:gd name="T1" fmla="*/ 192 h 200"/>
                <a:gd name="T2" fmla="*/ 52 w 102"/>
                <a:gd name="T3" fmla="*/ 193 h 200"/>
                <a:gd name="T4" fmla="*/ 61 w 102"/>
                <a:gd name="T5" fmla="*/ 196 h 200"/>
                <a:gd name="T6" fmla="*/ 68 w 102"/>
                <a:gd name="T7" fmla="*/ 197 h 200"/>
                <a:gd name="T8" fmla="*/ 69 w 102"/>
                <a:gd name="T9" fmla="*/ 196 h 200"/>
                <a:gd name="T10" fmla="*/ 69 w 102"/>
                <a:gd name="T11" fmla="*/ 194 h 200"/>
                <a:gd name="T12" fmla="*/ 71 w 102"/>
                <a:gd name="T13" fmla="*/ 190 h 200"/>
                <a:gd name="T14" fmla="*/ 75 w 102"/>
                <a:gd name="T15" fmla="*/ 187 h 200"/>
                <a:gd name="T16" fmla="*/ 75 w 102"/>
                <a:gd name="T17" fmla="*/ 187 h 200"/>
                <a:gd name="T18" fmla="*/ 75 w 102"/>
                <a:gd name="T19" fmla="*/ 175 h 200"/>
                <a:gd name="T20" fmla="*/ 89 w 102"/>
                <a:gd name="T21" fmla="*/ 74 h 200"/>
                <a:gd name="T22" fmla="*/ 90 w 102"/>
                <a:gd name="T23" fmla="*/ 24 h 200"/>
                <a:gd name="T24" fmla="*/ 102 w 102"/>
                <a:gd name="T25" fmla="*/ 0 h 200"/>
                <a:gd name="T26" fmla="*/ 102 w 102"/>
                <a:gd name="T27" fmla="*/ 0 h 200"/>
                <a:gd name="T28" fmla="*/ 4 w 102"/>
                <a:gd name="T29" fmla="*/ 20 h 200"/>
                <a:gd name="T30" fmla="*/ 3 w 102"/>
                <a:gd name="T31" fmla="*/ 21 h 200"/>
                <a:gd name="T32" fmla="*/ 2 w 102"/>
                <a:gd name="T33" fmla="*/ 22 h 200"/>
                <a:gd name="T34" fmla="*/ 1 w 102"/>
                <a:gd name="T35" fmla="*/ 23 h 200"/>
                <a:gd name="T36" fmla="*/ 0 w 102"/>
                <a:gd name="T37" fmla="*/ 26 h 200"/>
                <a:gd name="T38" fmla="*/ 0 w 102"/>
                <a:gd name="T39" fmla="*/ 26 h 200"/>
                <a:gd name="T40" fmla="*/ 4 w 102"/>
                <a:gd name="T41" fmla="*/ 34 h 200"/>
                <a:gd name="T42" fmla="*/ 6 w 102"/>
                <a:gd name="T43" fmla="*/ 45 h 200"/>
                <a:gd name="T44" fmla="*/ 8 w 102"/>
                <a:gd name="T45" fmla="*/ 55 h 200"/>
                <a:gd name="T46" fmla="*/ 9 w 102"/>
                <a:gd name="T47" fmla="*/ 64 h 200"/>
                <a:gd name="T48" fmla="*/ 9 w 102"/>
                <a:gd name="T49" fmla="*/ 72 h 200"/>
                <a:gd name="T50" fmla="*/ 14 w 102"/>
                <a:gd name="T51" fmla="*/ 88 h 200"/>
                <a:gd name="T52" fmla="*/ 12 w 102"/>
                <a:gd name="T53" fmla="*/ 112 h 200"/>
                <a:gd name="T54" fmla="*/ 16 w 102"/>
                <a:gd name="T55" fmla="*/ 123 h 200"/>
                <a:gd name="T56" fmla="*/ 16 w 102"/>
                <a:gd name="T57" fmla="*/ 133 h 200"/>
                <a:gd name="T58" fmla="*/ 19 w 102"/>
                <a:gd name="T59" fmla="*/ 143 h 200"/>
                <a:gd name="T60" fmla="*/ 22 w 102"/>
                <a:gd name="T61" fmla="*/ 158 h 200"/>
                <a:gd name="T62" fmla="*/ 26 w 102"/>
                <a:gd name="T63" fmla="*/ 171 h 200"/>
                <a:gd name="T64" fmla="*/ 31 w 102"/>
                <a:gd name="T65" fmla="*/ 175 h 200"/>
                <a:gd name="T66" fmla="*/ 45 w 102"/>
                <a:gd name="T67" fmla="*/ 186 h 200"/>
                <a:gd name="T68" fmla="*/ 49 w 102"/>
                <a:gd name="T6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200">
                  <a:moveTo>
                    <a:pt x="49" y="192"/>
                  </a:moveTo>
                  <a:cubicBezTo>
                    <a:pt x="50" y="192"/>
                    <a:pt x="51" y="193"/>
                    <a:pt x="52" y="193"/>
                  </a:cubicBezTo>
                  <a:cubicBezTo>
                    <a:pt x="55" y="193"/>
                    <a:pt x="59" y="195"/>
                    <a:pt x="61" y="196"/>
                  </a:cubicBezTo>
                  <a:cubicBezTo>
                    <a:pt x="63" y="197"/>
                    <a:pt x="67" y="200"/>
                    <a:pt x="68" y="197"/>
                  </a:cubicBezTo>
                  <a:cubicBezTo>
                    <a:pt x="69" y="196"/>
                    <a:pt x="69" y="196"/>
                    <a:pt x="69" y="196"/>
                  </a:cubicBezTo>
                  <a:cubicBezTo>
                    <a:pt x="69" y="196"/>
                    <a:pt x="69" y="195"/>
                    <a:pt x="69" y="194"/>
                  </a:cubicBezTo>
                  <a:cubicBezTo>
                    <a:pt x="69" y="192"/>
                    <a:pt x="70" y="191"/>
                    <a:pt x="71" y="190"/>
                  </a:cubicBezTo>
                  <a:cubicBezTo>
                    <a:pt x="75" y="187"/>
                    <a:pt x="75" y="187"/>
                    <a:pt x="75" y="187"/>
                  </a:cubicBezTo>
                  <a:cubicBezTo>
                    <a:pt x="75" y="187"/>
                    <a:pt x="75" y="187"/>
                    <a:pt x="75" y="187"/>
                  </a:cubicBezTo>
                  <a:cubicBezTo>
                    <a:pt x="75" y="175"/>
                    <a:pt x="75" y="175"/>
                    <a:pt x="75" y="175"/>
                  </a:cubicBezTo>
                  <a:cubicBezTo>
                    <a:pt x="89" y="74"/>
                    <a:pt x="89" y="74"/>
                    <a:pt x="89" y="74"/>
                  </a:cubicBezTo>
                  <a:cubicBezTo>
                    <a:pt x="90" y="24"/>
                    <a:pt x="90" y="24"/>
                    <a:pt x="90" y="24"/>
                  </a:cubicBezTo>
                  <a:cubicBezTo>
                    <a:pt x="102" y="0"/>
                    <a:pt x="102" y="0"/>
                    <a:pt x="102" y="0"/>
                  </a:cubicBezTo>
                  <a:cubicBezTo>
                    <a:pt x="102" y="0"/>
                    <a:pt x="102" y="0"/>
                    <a:pt x="102" y="0"/>
                  </a:cubicBezTo>
                  <a:cubicBezTo>
                    <a:pt x="4" y="20"/>
                    <a:pt x="4" y="20"/>
                    <a:pt x="4" y="20"/>
                  </a:cubicBezTo>
                  <a:cubicBezTo>
                    <a:pt x="3" y="20"/>
                    <a:pt x="3" y="21"/>
                    <a:pt x="3" y="21"/>
                  </a:cubicBezTo>
                  <a:cubicBezTo>
                    <a:pt x="2" y="21"/>
                    <a:pt x="3" y="21"/>
                    <a:pt x="2" y="22"/>
                  </a:cubicBezTo>
                  <a:cubicBezTo>
                    <a:pt x="2" y="22"/>
                    <a:pt x="2" y="23"/>
                    <a:pt x="1" y="23"/>
                  </a:cubicBezTo>
                  <a:cubicBezTo>
                    <a:pt x="1" y="24"/>
                    <a:pt x="0" y="25"/>
                    <a:pt x="0" y="26"/>
                  </a:cubicBezTo>
                  <a:cubicBezTo>
                    <a:pt x="0" y="26"/>
                    <a:pt x="0" y="26"/>
                    <a:pt x="0" y="26"/>
                  </a:cubicBezTo>
                  <a:cubicBezTo>
                    <a:pt x="1" y="28"/>
                    <a:pt x="2" y="32"/>
                    <a:pt x="4" y="34"/>
                  </a:cubicBezTo>
                  <a:cubicBezTo>
                    <a:pt x="9" y="37"/>
                    <a:pt x="9" y="41"/>
                    <a:pt x="6" y="45"/>
                  </a:cubicBezTo>
                  <a:cubicBezTo>
                    <a:pt x="1" y="52"/>
                    <a:pt x="7" y="51"/>
                    <a:pt x="8" y="55"/>
                  </a:cubicBezTo>
                  <a:cubicBezTo>
                    <a:pt x="12" y="56"/>
                    <a:pt x="8" y="62"/>
                    <a:pt x="9" y="64"/>
                  </a:cubicBezTo>
                  <a:cubicBezTo>
                    <a:pt x="10" y="67"/>
                    <a:pt x="12" y="69"/>
                    <a:pt x="9" y="72"/>
                  </a:cubicBezTo>
                  <a:cubicBezTo>
                    <a:pt x="6" y="76"/>
                    <a:pt x="12" y="84"/>
                    <a:pt x="14" y="88"/>
                  </a:cubicBezTo>
                  <a:cubicBezTo>
                    <a:pt x="21" y="98"/>
                    <a:pt x="7" y="104"/>
                    <a:pt x="12" y="112"/>
                  </a:cubicBezTo>
                  <a:cubicBezTo>
                    <a:pt x="14" y="116"/>
                    <a:pt x="16" y="118"/>
                    <a:pt x="16" y="123"/>
                  </a:cubicBezTo>
                  <a:cubicBezTo>
                    <a:pt x="17" y="127"/>
                    <a:pt x="15" y="129"/>
                    <a:pt x="16" y="133"/>
                  </a:cubicBezTo>
                  <a:cubicBezTo>
                    <a:pt x="18" y="134"/>
                    <a:pt x="19" y="141"/>
                    <a:pt x="19" y="143"/>
                  </a:cubicBezTo>
                  <a:cubicBezTo>
                    <a:pt x="21" y="147"/>
                    <a:pt x="21" y="153"/>
                    <a:pt x="22" y="158"/>
                  </a:cubicBezTo>
                  <a:cubicBezTo>
                    <a:pt x="22" y="164"/>
                    <a:pt x="24" y="166"/>
                    <a:pt x="26" y="171"/>
                  </a:cubicBezTo>
                  <a:cubicBezTo>
                    <a:pt x="28" y="172"/>
                    <a:pt x="29" y="174"/>
                    <a:pt x="31" y="175"/>
                  </a:cubicBezTo>
                  <a:cubicBezTo>
                    <a:pt x="36" y="178"/>
                    <a:pt x="41" y="182"/>
                    <a:pt x="45" y="186"/>
                  </a:cubicBezTo>
                  <a:cubicBezTo>
                    <a:pt x="49" y="192"/>
                    <a:pt x="49" y="192"/>
                    <a:pt x="49" y="19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3" name="TOOMBS"/>
            <p:cNvSpPr>
              <a:spLocks/>
            </p:cNvSpPr>
            <p:nvPr/>
          </p:nvSpPr>
          <p:spPr bwMode="auto">
            <a:xfrm>
              <a:off x="5281613" y="3860800"/>
              <a:ext cx="296863" cy="515938"/>
            </a:xfrm>
            <a:custGeom>
              <a:avLst/>
              <a:gdLst>
                <a:gd name="T0" fmla="*/ 27 w 125"/>
                <a:gd name="T1" fmla="*/ 1 h 217"/>
                <a:gd name="T2" fmla="*/ 15 w 125"/>
                <a:gd name="T3" fmla="*/ 25 h 217"/>
                <a:gd name="T4" fmla="*/ 14 w 125"/>
                <a:gd name="T5" fmla="*/ 75 h 217"/>
                <a:gd name="T6" fmla="*/ 0 w 125"/>
                <a:gd name="T7" fmla="*/ 176 h 217"/>
                <a:gd name="T8" fmla="*/ 0 w 125"/>
                <a:gd name="T9" fmla="*/ 188 h 217"/>
                <a:gd name="T10" fmla="*/ 19 w 125"/>
                <a:gd name="T11" fmla="*/ 192 h 217"/>
                <a:gd name="T12" fmla="*/ 36 w 125"/>
                <a:gd name="T13" fmla="*/ 198 h 217"/>
                <a:gd name="T14" fmla="*/ 61 w 125"/>
                <a:gd name="T15" fmla="*/ 208 h 217"/>
                <a:gd name="T16" fmla="*/ 72 w 125"/>
                <a:gd name="T17" fmla="*/ 203 h 217"/>
                <a:gd name="T18" fmla="*/ 84 w 125"/>
                <a:gd name="T19" fmla="*/ 206 h 217"/>
                <a:gd name="T20" fmla="*/ 92 w 125"/>
                <a:gd name="T21" fmla="*/ 211 h 217"/>
                <a:gd name="T22" fmla="*/ 103 w 125"/>
                <a:gd name="T23" fmla="*/ 217 h 217"/>
                <a:gd name="T24" fmla="*/ 103 w 125"/>
                <a:gd name="T25" fmla="*/ 217 h 217"/>
                <a:gd name="T26" fmla="*/ 117 w 125"/>
                <a:gd name="T27" fmla="*/ 108 h 217"/>
                <a:gd name="T28" fmla="*/ 120 w 125"/>
                <a:gd name="T29" fmla="*/ 83 h 217"/>
                <a:gd name="T30" fmla="*/ 112 w 125"/>
                <a:gd name="T31" fmla="*/ 68 h 217"/>
                <a:gd name="T32" fmla="*/ 108 w 125"/>
                <a:gd name="T33" fmla="*/ 57 h 217"/>
                <a:gd name="T34" fmla="*/ 104 w 125"/>
                <a:gd name="T35" fmla="*/ 39 h 217"/>
                <a:gd name="T36" fmla="*/ 102 w 125"/>
                <a:gd name="T37" fmla="*/ 22 h 217"/>
                <a:gd name="T38" fmla="*/ 101 w 125"/>
                <a:gd name="T39" fmla="*/ 20 h 217"/>
                <a:gd name="T40" fmla="*/ 101 w 125"/>
                <a:gd name="T41" fmla="*/ 17 h 217"/>
                <a:gd name="T42" fmla="*/ 101 w 125"/>
                <a:gd name="T43" fmla="*/ 17 h 217"/>
                <a:gd name="T44" fmla="*/ 91 w 125"/>
                <a:gd name="T45" fmla="*/ 23 h 217"/>
                <a:gd name="T46" fmla="*/ 86 w 125"/>
                <a:gd name="T47" fmla="*/ 28 h 217"/>
                <a:gd name="T48" fmla="*/ 78 w 125"/>
                <a:gd name="T49" fmla="*/ 28 h 217"/>
                <a:gd name="T50" fmla="*/ 66 w 125"/>
                <a:gd name="T51" fmla="*/ 28 h 217"/>
                <a:gd name="T52" fmla="*/ 49 w 125"/>
                <a:gd name="T53" fmla="*/ 27 h 217"/>
                <a:gd name="T54" fmla="*/ 35 w 125"/>
                <a:gd name="T55" fmla="*/ 5 h 217"/>
                <a:gd name="T56" fmla="*/ 27 w 125"/>
                <a:gd name="T57" fmla="*/ 0 h 217"/>
                <a:gd name="T58" fmla="*/ 27 w 125"/>
                <a:gd name="T59" fmla="*/ 0 h 217"/>
                <a:gd name="T60" fmla="*/ 27 w 125"/>
                <a:gd name="T61" fmla="*/ 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5" h="217">
                  <a:moveTo>
                    <a:pt x="27" y="1"/>
                  </a:moveTo>
                  <a:cubicBezTo>
                    <a:pt x="15" y="25"/>
                    <a:pt x="15" y="25"/>
                    <a:pt x="15" y="25"/>
                  </a:cubicBezTo>
                  <a:cubicBezTo>
                    <a:pt x="14" y="75"/>
                    <a:pt x="14" y="75"/>
                    <a:pt x="14" y="75"/>
                  </a:cubicBezTo>
                  <a:cubicBezTo>
                    <a:pt x="0" y="176"/>
                    <a:pt x="0" y="176"/>
                    <a:pt x="0" y="176"/>
                  </a:cubicBezTo>
                  <a:cubicBezTo>
                    <a:pt x="0" y="188"/>
                    <a:pt x="0" y="188"/>
                    <a:pt x="0" y="188"/>
                  </a:cubicBezTo>
                  <a:cubicBezTo>
                    <a:pt x="19" y="192"/>
                    <a:pt x="19" y="192"/>
                    <a:pt x="19" y="192"/>
                  </a:cubicBezTo>
                  <a:cubicBezTo>
                    <a:pt x="26" y="194"/>
                    <a:pt x="30" y="193"/>
                    <a:pt x="36" y="198"/>
                  </a:cubicBezTo>
                  <a:cubicBezTo>
                    <a:pt x="42" y="203"/>
                    <a:pt x="53" y="206"/>
                    <a:pt x="61" y="208"/>
                  </a:cubicBezTo>
                  <a:cubicBezTo>
                    <a:pt x="65" y="208"/>
                    <a:pt x="69" y="204"/>
                    <a:pt x="72" y="203"/>
                  </a:cubicBezTo>
                  <a:cubicBezTo>
                    <a:pt x="76" y="202"/>
                    <a:pt x="82" y="203"/>
                    <a:pt x="84" y="206"/>
                  </a:cubicBezTo>
                  <a:cubicBezTo>
                    <a:pt x="86" y="207"/>
                    <a:pt x="90" y="209"/>
                    <a:pt x="92" y="211"/>
                  </a:cubicBezTo>
                  <a:cubicBezTo>
                    <a:pt x="103" y="217"/>
                    <a:pt x="103" y="217"/>
                    <a:pt x="103" y="217"/>
                  </a:cubicBezTo>
                  <a:cubicBezTo>
                    <a:pt x="103" y="217"/>
                    <a:pt x="103" y="217"/>
                    <a:pt x="103" y="217"/>
                  </a:cubicBezTo>
                  <a:cubicBezTo>
                    <a:pt x="117" y="108"/>
                    <a:pt x="117" y="108"/>
                    <a:pt x="117" y="108"/>
                  </a:cubicBezTo>
                  <a:cubicBezTo>
                    <a:pt x="120" y="100"/>
                    <a:pt x="125" y="93"/>
                    <a:pt x="120" y="83"/>
                  </a:cubicBezTo>
                  <a:cubicBezTo>
                    <a:pt x="118" y="78"/>
                    <a:pt x="114" y="73"/>
                    <a:pt x="112" y="68"/>
                  </a:cubicBezTo>
                  <a:cubicBezTo>
                    <a:pt x="110" y="65"/>
                    <a:pt x="110" y="60"/>
                    <a:pt x="108" y="57"/>
                  </a:cubicBezTo>
                  <a:cubicBezTo>
                    <a:pt x="108" y="52"/>
                    <a:pt x="105" y="45"/>
                    <a:pt x="104" y="39"/>
                  </a:cubicBezTo>
                  <a:cubicBezTo>
                    <a:pt x="103" y="36"/>
                    <a:pt x="103" y="25"/>
                    <a:pt x="102" y="22"/>
                  </a:cubicBezTo>
                  <a:cubicBezTo>
                    <a:pt x="102" y="22"/>
                    <a:pt x="101" y="21"/>
                    <a:pt x="101" y="20"/>
                  </a:cubicBezTo>
                  <a:cubicBezTo>
                    <a:pt x="101" y="20"/>
                    <a:pt x="101" y="17"/>
                    <a:pt x="101" y="17"/>
                  </a:cubicBezTo>
                  <a:cubicBezTo>
                    <a:pt x="101" y="17"/>
                    <a:pt x="101" y="17"/>
                    <a:pt x="101" y="17"/>
                  </a:cubicBezTo>
                  <a:cubicBezTo>
                    <a:pt x="91" y="23"/>
                    <a:pt x="91" y="23"/>
                    <a:pt x="91" y="23"/>
                  </a:cubicBezTo>
                  <a:cubicBezTo>
                    <a:pt x="89" y="24"/>
                    <a:pt x="87" y="26"/>
                    <a:pt x="86" y="28"/>
                  </a:cubicBezTo>
                  <a:cubicBezTo>
                    <a:pt x="83" y="28"/>
                    <a:pt x="81" y="28"/>
                    <a:pt x="78" y="28"/>
                  </a:cubicBezTo>
                  <a:cubicBezTo>
                    <a:pt x="74" y="28"/>
                    <a:pt x="70" y="28"/>
                    <a:pt x="66" y="28"/>
                  </a:cubicBezTo>
                  <a:cubicBezTo>
                    <a:pt x="63" y="28"/>
                    <a:pt x="51" y="29"/>
                    <a:pt x="49" y="27"/>
                  </a:cubicBezTo>
                  <a:cubicBezTo>
                    <a:pt x="49" y="18"/>
                    <a:pt x="43" y="9"/>
                    <a:pt x="35" y="5"/>
                  </a:cubicBezTo>
                  <a:cubicBezTo>
                    <a:pt x="33" y="4"/>
                    <a:pt x="28" y="2"/>
                    <a:pt x="27" y="0"/>
                  </a:cubicBezTo>
                  <a:cubicBezTo>
                    <a:pt x="27" y="1"/>
                    <a:pt x="27" y="1"/>
                    <a:pt x="27" y="0"/>
                  </a:cubicBezTo>
                  <a:lnTo>
                    <a:pt x="27" y="1"/>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4" name="JENKINS"/>
            <p:cNvSpPr>
              <a:spLocks/>
            </p:cNvSpPr>
            <p:nvPr/>
          </p:nvSpPr>
          <p:spPr bwMode="auto">
            <a:xfrm>
              <a:off x="5607050" y="3151188"/>
              <a:ext cx="374650" cy="414338"/>
            </a:xfrm>
            <a:custGeom>
              <a:avLst/>
              <a:gdLst>
                <a:gd name="T0" fmla="*/ 157 w 157"/>
                <a:gd name="T1" fmla="*/ 24 h 174"/>
                <a:gd name="T2" fmla="*/ 114 w 157"/>
                <a:gd name="T3" fmla="*/ 138 h 174"/>
                <a:gd name="T4" fmla="*/ 115 w 157"/>
                <a:gd name="T5" fmla="*/ 141 h 174"/>
                <a:gd name="T6" fmla="*/ 115 w 157"/>
                <a:gd name="T7" fmla="*/ 142 h 174"/>
                <a:gd name="T8" fmla="*/ 116 w 157"/>
                <a:gd name="T9" fmla="*/ 143 h 174"/>
                <a:gd name="T10" fmla="*/ 118 w 157"/>
                <a:gd name="T11" fmla="*/ 145 h 174"/>
                <a:gd name="T12" fmla="*/ 120 w 157"/>
                <a:gd name="T13" fmla="*/ 148 h 174"/>
                <a:gd name="T14" fmla="*/ 123 w 157"/>
                <a:gd name="T15" fmla="*/ 152 h 174"/>
                <a:gd name="T16" fmla="*/ 123 w 157"/>
                <a:gd name="T17" fmla="*/ 152 h 174"/>
                <a:gd name="T18" fmla="*/ 59 w 157"/>
                <a:gd name="T19" fmla="*/ 174 h 174"/>
                <a:gd name="T20" fmla="*/ 59 w 157"/>
                <a:gd name="T21" fmla="*/ 174 h 174"/>
                <a:gd name="T22" fmla="*/ 25 w 157"/>
                <a:gd name="T23" fmla="*/ 147 h 174"/>
                <a:gd name="T24" fmla="*/ 0 w 157"/>
                <a:gd name="T25" fmla="*/ 71 h 174"/>
                <a:gd name="T26" fmla="*/ 0 w 157"/>
                <a:gd name="T27" fmla="*/ 71 h 174"/>
                <a:gd name="T28" fmla="*/ 1 w 157"/>
                <a:gd name="T29" fmla="*/ 58 h 174"/>
                <a:gd name="T30" fmla="*/ 7 w 157"/>
                <a:gd name="T31" fmla="*/ 44 h 174"/>
                <a:gd name="T32" fmla="*/ 15 w 157"/>
                <a:gd name="T33" fmla="*/ 33 h 174"/>
                <a:gd name="T34" fmla="*/ 41 w 157"/>
                <a:gd name="T35" fmla="*/ 17 h 174"/>
                <a:gd name="T36" fmla="*/ 43 w 157"/>
                <a:gd name="T37" fmla="*/ 17 h 174"/>
                <a:gd name="T38" fmla="*/ 66 w 157"/>
                <a:gd name="T39" fmla="*/ 16 h 174"/>
                <a:gd name="T40" fmla="*/ 79 w 157"/>
                <a:gd name="T41" fmla="*/ 16 h 174"/>
                <a:gd name="T42" fmla="*/ 90 w 157"/>
                <a:gd name="T43" fmla="*/ 13 h 174"/>
                <a:gd name="T44" fmla="*/ 136 w 157"/>
                <a:gd name="T45" fmla="*/ 9 h 174"/>
                <a:gd name="T46" fmla="*/ 147 w 157"/>
                <a:gd name="T47" fmla="*/ 15 h 174"/>
                <a:gd name="T48" fmla="*/ 149 w 157"/>
                <a:gd name="T49" fmla="*/ 17 h 174"/>
                <a:gd name="T50" fmla="*/ 157 w 157"/>
                <a:gd name="T51"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74">
                  <a:moveTo>
                    <a:pt x="157" y="24"/>
                  </a:moveTo>
                  <a:cubicBezTo>
                    <a:pt x="114" y="138"/>
                    <a:pt x="114" y="138"/>
                    <a:pt x="114" y="138"/>
                  </a:cubicBezTo>
                  <a:cubicBezTo>
                    <a:pt x="114" y="139"/>
                    <a:pt x="114" y="140"/>
                    <a:pt x="115" y="141"/>
                  </a:cubicBezTo>
                  <a:cubicBezTo>
                    <a:pt x="115" y="141"/>
                    <a:pt x="115" y="141"/>
                    <a:pt x="115" y="142"/>
                  </a:cubicBezTo>
                  <a:cubicBezTo>
                    <a:pt x="116" y="142"/>
                    <a:pt x="116" y="143"/>
                    <a:pt x="116" y="143"/>
                  </a:cubicBezTo>
                  <a:cubicBezTo>
                    <a:pt x="117" y="144"/>
                    <a:pt x="117" y="145"/>
                    <a:pt x="118" y="145"/>
                  </a:cubicBezTo>
                  <a:cubicBezTo>
                    <a:pt x="119" y="146"/>
                    <a:pt x="120" y="147"/>
                    <a:pt x="120" y="148"/>
                  </a:cubicBezTo>
                  <a:cubicBezTo>
                    <a:pt x="123" y="152"/>
                    <a:pt x="123" y="152"/>
                    <a:pt x="123" y="152"/>
                  </a:cubicBezTo>
                  <a:cubicBezTo>
                    <a:pt x="123" y="152"/>
                    <a:pt x="123" y="152"/>
                    <a:pt x="123" y="152"/>
                  </a:cubicBezTo>
                  <a:cubicBezTo>
                    <a:pt x="59" y="174"/>
                    <a:pt x="59" y="174"/>
                    <a:pt x="59" y="174"/>
                  </a:cubicBezTo>
                  <a:cubicBezTo>
                    <a:pt x="59" y="174"/>
                    <a:pt x="59" y="174"/>
                    <a:pt x="59" y="174"/>
                  </a:cubicBezTo>
                  <a:cubicBezTo>
                    <a:pt x="25" y="147"/>
                    <a:pt x="25" y="147"/>
                    <a:pt x="25" y="147"/>
                  </a:cubicBezTo>
                  <a:cubicBezTo>
                    <a:pt x="0" y="71"/>
                    <a:pt x="0" y="71"/>
                    <a:pt x="0" y="71"/>
                  </a:cubicBezTo>
                  <a:cubicBezTo>
                    <a:pt x="0" y="71"/>
                    <a:pt x="0" y="71"/>
                    <a:pt x="0" y="71"/>
                  </a:cubicBezTo>
                  <a:cubicBezTo>
                    <a:pt x="1" y="67"/>
                    <a:pt x="1" y="62"/>
                    <a:pt x="1" y="58"/>
                  </a:cubicBezTo>
                  <a:cubicBezTo>
                    <a:pt x="3" y="55"/>
                    <a:pt x="5" y="48"/>
                    <a:pt x="7" y="44"/>
                  </a:cubicBezTo>
                  <a:cubicBezTo>
                    <a:pt x="8" y="41"/>
                    <a:pt x="12" y="35"/>
                    <a:pt x="15" y="33"/>
                  </a:cubicBezTo>
                  <a:cubicBezTo>
                    <a:pt x="18" y="26"/>
                    <a:pt x="34" y="19"/>
                    <a:pt x="41" y="17"/>
                  </a:cubicBezTo>
                  <a:cubicBezTo>
                    <a:pt x="43" y="17"/>
                    <a:pt x="43" y="17"/>
                    <a:pt x="43" y="17"/>
                  </a:cubicBezTo>
                  <a:cubicBezTo>
                    <a:pt x="47" y="19"/>
                    <a:pt x="60" y="16"/>
                    <a:pt x="66" y="16"/>
                  </a:cubicBezTo>
                  <a:cubicBezTo>
                    <a:pt x="79" y="16"/>
                    <a:pt x="79" y="16"/>
                    <a:pt x="79" y="16"/>
                  </a:cubicBezTo>
                  <a:cubicBezTo>
                    <a:pt x="83" y="16"/>
                    <a:pt x="86" y="13"/>
                    <a:pt x="90" y="13"/>
                  </a:cubicBezTo>
                  <a:cubicBezTo>
                    <a:pt x="99" y="6"/>
                    <a:pt x="126" y="0"/>
                    <a:pt x="136" y="9"/>
                  </a:cubicBezTo>
                  <a:cubicBezTo>
                    <a:pt x="140" y="9"/>
                    <a:pt x="143" y="14"/>
                    <a:pt x="147" y="15"/>
                  </a:cubicBezTo>
                  <a:cubicBezTo>
                    <a:pt x="147" y="16"/>
                    <a:pt x="148" y="17"/>
                    <a:pt x="149" y="17"/>
                  </a:cubicBezTo>
                  <a:cubicBezTo>
                    <a:pt x="157" y="24"/>
                    <a:pt x="157" y="24"/>
                    <a:pt x="157" y="24"/>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5" name="TATTNALL"/>
            <p:cNvSpPr>
              <a:spLocks/>
            </p:cNvSpPr>
            <p:nvPr/>
          </p:nvSpPr>
          <p:spPr bwMode="auto">
            <a:xfrm>
              <a:off x="5521325" y="3900488"/>
              <a:ext cx="465138" cy="623888"/>
            </a:xfrm>
            <a:custGeom>
              <a:avLst/>
              <a:gdLst>
                <a:gd name="T0" fmla="*/ 0 w 195"/>
                <a:gd name="T1" fmla="*/ 0 h 262"/>
                <a:gd name="T2" fmla="*/ 86 w 195"/>
                <a:gd name="T3" fmla="*/ 20 h 262"/>
                <a:gd name="T4" fmla="*/ 86 w 195"/>
                <a:gd name="T5" fmla="*/ 20 h 262"/>
                <a:gd name="T6" fmla="*/ 104 w 195"/>
                <a:gd name="T7" fmla="*/ 117 h 262"/>
                <a:gd name="T8" fmla="*/ 138 w 195"/>
                <a:gd name="T9" fmla="*/ 132 h 262"/>
                <a:gd name="T10" fmla="*/ 195 w 195"/>
                <a:gd name="T11" fmla="*/ 132 h 262"/>
                <a:gd name="T12" fmla="*/ 195 w 195"/>
                <a:gd name="T13" fmla="*/ 132 h 262"/>
                <a:gd name="T14" fmla="*/ 167 w 195"/>
                <a:gd name="T15" fmla="*/ 153 h 262"/>
                <a:gd name="T16" fmla="*/ 167 w 195"/>
                <a:gd name="T17" fmla="*/ 153 h 262"/>
                <a:gd name="T18" fmla="*/ 160 w 195"/>
                <a:gd name="T19" fmla="*/ 156 h 262"/>
                <a:gd name="T20" fmla="*/ 145 w 195"/>
                <a:gd name="T21" fmla="*/ 180 h 262"/>
                <a:gd name="T22" fmla="*/ 140 w 195"/>
                <a:gd name="T23" fmla="*/ 205 h 262"/>
                <a:gd name="T24" fmla="*/ 130 w 195"/>
                <a:gd name="T25" fmla="*/ 217 h 262"/>
                <a:gd name="T26" fmla="*/ 118 w 195"/>
                <a:gd name="T27" fmla="*/ 240 h 262"/>
                <a:gd name="T28" fmla="*/ 113 w 195"/>
                <a:gd name="T29" fmla="*/ 253 h 262"/>
                <a:gd name="T30" fmla="*/ 109 w 195"/>
                <a:gd name="T31" fmla="*/ 254 h 262"/>
                <a:gd name="T32" fmla="*/ 108 w 195"/>
                <a:gd name="T33" fmla="*/ 258 h 262"/>
                <a:gd name="T34" fmla="*/ 108 w 195"/>
                <a:gd name="T35" fmla="*/ 258 h 262"/>
                <a:gd name="T36" fmla="*/ 107 w 195"/>
                <a:gd name="T37" fmla="*/ 258 h 262"/>
                <a:gd name="T38" fmla="*/ 107 w 195"/>
                <a:gd name="T39" fmla="*/ 259 h 262"/>
                <a:gd name="T40" fmla="*/ 106 w 195"/>
                <a:gd name="T41" fmla="*/ 260 h 262"/>
                <a:gd name="T42" fmla="*/ 103 w 195"/>
                <a:gd name="T43" fmla="*/ 262 h 262"/>
                <a:gd name="T44" fmla="*/ 101 w 195"/>
                <a:gd name="T45" fmla="*/ 262 h 262"/>
                <a:gd name="T46" fmla="*/ 99 w 195"/>
                <a:gd name="T47" fmla="*/ 260 h 262"/>
                <a:gd name="T48" fmla="*/ 96 w 195"/>
                <a:gd name="T49" fmla="*/ 256 h 262"/>
                <a:gd name="T50" fmla="*/ 94 w 195"/>
                <a:gd name="T51" fmla="*/ 253 h 262"/>
                <a:gd name="T52" fmla="*/ 92 w 195"/>
                <a:gd name="T53" fmla="*/ 250 h 262"/>
                <a:gd name="T54" fmla="*/ 89 w 195"/>
                <a:gd name="T55" fmla="*/ 245 h 262"/>
                <a:gd name="T56" fmla="*/ 80 w 195"/>
                <a:gd name="T57" fmla="*/ 244 h 262"/>
                <a:gd name="T58" fmla="*/ 74 w 195"/>
                <a:gd name="T59" fmla="*/ 241 h 262"/>
                <a:gd name="T60" fmla="*/ 74 w 195"/>
                <a:gd name="T61" fmla="*/ 241 h 262"/>
                <a:gd name="T62" fmla="*/ 62 w 195"/>
                <a:gd name="T63" fmla="*/ 233 h 262"/>
                <a:gd name="T64" fmla="*/ 49 w 195"/>
                <a:gd name="T65" fmla="*/ 221 h 262"/>
                <a:gd name="T66" fmla="*/ 46 w 195"/>
                <a:gd name="T67" fmla="*/ 208 h 262"/>
                <a:gd name="T68" fmla="*/ 42 w 195"/>
                <a:gd name="T69" fmla="*/ 202 h 262"/>
                <a:gd name="T70" fmla="*/ 32 w 195"/>
                <a:gd name="T71" fmla="*/ 206 h 262"/>
                <a:gd name="T72" fmla="*/ 19 w 195"/>
                <a:gd name="T73" fmla="*/ 206 h 262"/>
                <a:gd name="T74" fmla="*/ 10 w 195"/>
                <a:gd name="T75" fmla="*/ 203 h 262"/>
                <a:gd name="T76" fmla="*/ 2 w 195"/>
                <a:gd name="T77" fmla="*/ 200 h 262"/>
                <a:gd name="T78" fmla="*/ 2 w 195"/>
                <a:gd name="T79" fmla="*/ 200 h 262"/>
                <a:gd name="T80" fmla="*/ 16 w 195"/>
                <a:gd name="T81" fmla="*/ 91 h 262"/>
                <a:gd name="T82" fmla="*/ 19 w 195"/>
                <a:gd name="T83" fmla="*/ 66 h 262"/>
                <a:gd name="T84" fmla="*/ 11 w 195"/>
                <a:gd name="T85" fmla="*/ 51 h 262"/>
                <a:gd name="T86" fmla="*/ 7 w 195"/>
                <a:gd name="T87" fmla="*/ 40 h 262"/>
                <a:gd name="T88" fmla="*/ 3 w 195"/>
                <a:gd name="T89" fmla="*/ 22 h 262"/>
                <a:gd name="T90" fmla="*/ 1 w 195"/>
                <a:gd name="T91" fmla="*/ 5 h 262"/>
                <a:gd name="T92" fmla="*/ 0 w 195"/>
                <a:gd name="T93" fmla="*/ 3 h 262"/>
                <a:gd name="T94" fmla="*/ 0 w 195"/>
                <a:gd name="T9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5" h="262">
                  <a:moveTo>
                    <a:pt x="0" y="0"/>
                  </a:moveTo>
                  <a:cubicBezTo>
                    <a:pt x="86" y="20"/>
                    <a:pt x="86" y="20"/>
                    <a:pt x="86" y="20"/>
                  </a:cubicBezTo>
                  <a:cubicBezTo>
                    <a:pt x="86" y="20"/>
                    <a:pt x="86" y="20"/>
                    <a:pt x="86" y="20"/>
                  </a:cubicBezTo>
                  <a:cubicBezTo>
                    <a:pt x="104" y="117"/>
                    <a:pt x="104" y="117"/>
                    <a:pt x="104" y="117"/>
                  </a:cubicBezTo>
                  <a:cubicBezTo>
                    <a:pt x="138" y="132"/>
                    <a:pt x="138" y="132"/>
                    <a:pt x="138" y="132"/>
                  </a:cubicBezTo>
                  <a:cubicBezTo>
                    <a:pt x="195" y="132"/>
                    <a:pt x="195" y="132"/>
                    <a:pt x="195" y="132"/>
                  </a:cubicBezTo>
                  <a:cubicBezTo>
                    <a:pt x="195" y="132"/>
                    <a:pt x="195" y="132"/>
                    <a:pt x="195" y="132"/>
                  </a:cubicBezTo>
                  <a:cubicBezTo>
                    <a:pt x="167" y="153"/>
                    <a:pt x="167" y="153"/>
                    <a:pt x="167" y="153"/>
                  </a:cubicBezTo>
                  <a:cubicBezTo>
                    <a:pt x="167" y="153"/>
                    <a:pt x="167" y="153"/>
                    <a:pt x="167" y="153"/>
                  </a:cubicBezTo>
                  <a:cubicBezTo>
                    <a:pt x="160" y="156"/>
                    <a:pt x="160" y="156"/>
                    <a:pt x="160" y="156"/>
                  </a:cubicBezTo>
                  <a:cubicBezTo>
                    <a:pt x="156" y="164"/>
                    <a:pt x="151" y="173"/>
                    <a:pt x="145" y="180"/>
                  </a:cubicBezTo>
                  <a:cubicBezTo>
                    <a:pt x="142" y="184"/>
                    <a:pt x="143" y="198"/>
                    <a:pt x="140" y="205"/>
                  </a:cubicBezTo>
                  <a:cubicBezTo>
                    <a:pt x="138" y="209"/>
                    <a:pt x="132" y="212"/>
                    <a:pt x="130" y="217"/>
                  </a:cubicBezTo>
                  <a:cubicBezTo>
                    <a:pt x="127" y="227"/>
                    <a:pt x="124" y="232"/>
                    <a:pt x="118" y="240"/>
                  </a:cubicBezTo>
                  <a:cubicBezTo>
                    <a:pt x="115" y="244"/>
                    <a:pt x="116" y="249"/>
                    <a:pt x="113" y="253"/>
                  </a:cubicBezTo>
                  <a:cubicBezTo>
                    <a:pt x="112" y="253"/>
                    <a:pt x="111" y="254"/>
                    <a:pt x="109" y="254"/>
                  </a:cubicBezTo>
                  <a:cubicBezTo>
                    <a:pt x="108" y="255"/>
                    <a:pt x="108" y="256"/>
                    <a:pt x="108" y="258"/>
                  </a:cubicBezTo>
                  <a:cubicBezTo>
                    <a:pt x="108" y="258"/>
                    <a:pt x="108" y="258"/>
                    <a:pt x="108" y="258"/>
                  </a:cubicBezTo>
                  <a:cubicBezTo>
                    <a:pt x="107" y="258"/>
                    <a:pt x="107" y="258"/>
                    <a:pt x="107" y="258"/>
                  </a:cubicBezTo>
                  <a:cubicBezTo>
                    <a:pt x="107" y="258"/>
                    <a:pt x="107" y="259"/>
                    <a:pt x="107" y="259"/>
                  </a:cubicBezTo>
                  <a:cubicBezTo>
                    <a:pt x="106" y="259"/>
                    <a:pt x="106" y="260"/>
                    <a:pt x="106" y="260"/>
                  </a:cubicBezTo>
                  <a:cubicBezTo>
                    <a:pt x="105" y="261"/>
                    <a:pt x="104" y="261"/>
                    <a:pt x="103" y="262"/>
                  </a:cubicBezTo>
                  <a:cubicBezTo>
                    <a:pt x="103" y="262"/>
                    <a:pt x="102" y="262"/>
                    <a:pt x="101" y="262"/>
                  </a:cubicBezTo>
                  <a:cubicBezTo>
                    <a:pt x="100" y="262"/>
                    <a:pt x="99" y="261"/>
                    <a:pt x="99" y="260"/>
                  </a:cubicBezTo>
                  <a:cubicBezTo>
                    <a:pt x="98" y="259"/>
                    <a:pt x="97" y="257"/>
                    <a:pt x="96" y="256"/>
                  </a:cubicBezTo>
                  <a:cubicBezTo>
                    <a:pt x="95" y="255"/>
                    <a:pt x="95" y="254"/>
                    <a:pt x="94" y="253"/>
                  </a:cubicBezTo>
                  <a:cubicBezTo>
                    <a:pt x="94" y="252"/>
                    <a:pt x="92" y="251"/>
                    <a:pt x="92" y="250"/>
                  </a:cubicBezTo>
                  <a:cubicBezTo>
                    <a:pt x="91" y="249"/>
                    <a:pt x="90" y="246"/>
                    <a:pt x="89" y="245"/>
                  </a:cubicBezTo>
                  <a:cubicBezTo>
                    <a:pt x="87" y="243"/>
                    <a:pt x="83" y="245"/>
                    <a:pt x="80" y="244"/>
                  </a:cubicBezTo>
                  <a:cubicBezTo>
                    <a:pt x="78" y="244"/>
                    <a:pt x="76" y="242"/>
                    <a:pt x="74" y="241"/>
                  </a:cubicBezTo>
                  <a:cubicBezTo>
                    <a:pt x="74" y="241"/>
                    <a:pt x="74" y="241"/>
                    <a:pt x="74" y="241"/>
                  </a:cubicBezTo>
                  <a:cubicBezTo>
                    <a:pt x="62" y="233"/>
                    <a:pt x="62" y="233"/>
                    <a:pt x="62" y="233"/>
                  </a:cubicBezTo>
                  <a:cubicBezTo>
                    <a:pt x="57" y="229"/>
                    <a:pt x="51" y="228"/>
                    <a:pt x="49" y="221"/>
                  </a:cubicBezTo>
                  <a:cubicBezTo>
                    <a:pt x="48" y="217"/>
                    <a:pt x="53" y="208"/>
                    <a:pt x="46" y="208"/>
                  </a:cubicBezTo>
                  <a:cubicBezTo>
                    <a:pt x="40" y="208"/>
                    <a:pt x="44" y="203"/>
                    <a:pt x="42" y="202"/>
                  </a:cubicBezTo>
                  <a:cubicBezTo>
                    <a:pt x="41" y="200"/>
                    <a:pt x="34" y="206"/>
                    <a:pt x="32" y="206"/>
                  </a:cubicBezTo>
                  <a:cubicBezTo>
                    <a:pt x="27" y="205"/>
                    <a:pt x="23" y="207"/>
                    <a:pt x="19" y="206"/>
                  </a:cubicBezTo>
                  <a:cubicBezTo>
                    <a:pt x="16" y="206"/>
                    <a:pt x="13" y="203"/>
                    <a:pt x="10" y="203"/>
                  </a:cubicBezTo>
                  <a:cubicBezTo>
                    <a:pt x="6" y="203"/>
                    <a:pt x="5" y="201"/>
                    <a:pt x="2" y="200"/>
                  </a:cubicBezTo>
                  <a:cubicBezTo>
                    <a:pt x="2" y="200"/>
                    <a:pt x="2" y="200"/>
                    <a:pt x="2" y="200"/>
                  </a:cubicBezTo>
                  <a:cubicBezTo>
                    <a:pt x="16" y="91"/>
                    <a:pt x="16" y="91"/>
                    <a:pt x="16" y="91"/>
                  </a:cubicBezTo>
                  <a:cubicBezTo>
                    <a:pt x="19" y="83"/>
                    <a:pt x="24" y="76"/>
                    <a:pt x="19" y="66"/>
                  </a:cubicBezTo>
                  <a:cubicBezTo>
                    <a:pt x="17" y="61"/>
                    <a:pt x="13" y="56"/>
                    <a:pt x="11" y="51"/>
                  </a:cubicBezTo>
                  <a:cubicBezTo>
                    <a:pt x="9" y="48"/>
                    <a:pt x="9" y="43"/>
                    <a:pt x="7" y="40"/>
                  </a:cubicBezTo>
                  <a:cubicBezTo>
                    <a:pt x="7" y="35"/>
                    <a:pt x="4" y="28"/>
                    <a:pt x="3" y="22"/>
                  </a:cubicBezTo>
                  <a:cubicBezTo>
                    <a:pt x="2" y="19"/>
                    <a:pt x="2" y="8"/>
                    <a:pt x="1" y="5"/>
                  </a:cubicBezTo>
                  <a:cubicBezTo>
                    <a:pt x="1" y="5"/>
                    <a:pt x="0" y="4"/>
                    <a:pt x="0" y="3"/>
                  </a:cubicBezTo>
                  <a:cubicBezTo>
                    <a:pt x="0" y="3"/>
                    <a:pt x="0" y="0"/>
                    <a:pt x="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6" name="LONG"/>
            <p:cNvSpPr>
              <a:spLocks/>
            </p:cNvSpPr>
            <p:nvPr/>
          </p:nvSpPr>
          <p:spPr bwMode="auto">
            <a:xfrm>
              <a:off x="5778500" y="4262438"/>
              <a:ext cx="471488" cy="555625"/>
            </a:xfrm>
            <a:custGeom>
              <a:avLst/>
              <a:gdLst>
                <a:gd name="T0" fmla="*/ 0 w 198"/>
                <a:gd name="T1" fmla="*/ 106 h 233"/>
                <a:gd name="T2" fmla="*/ 1 w 198"/>
                <a:gd name="T3" fmla="*/ 102 h 233"/>
                <a:gd name="T4" fmla="*/ 5 w 198"/>
                <a:gd name="T5" fmla="*/ 101 h 233"/>
                <a:gd name="T6" fmla="*/ 10 w 198"/>
                <a:gd name="T7" fmla="*/ 88 h 233"/>
                <a:gd name="T8" fmla="*/ 22 w 198"/>
                <a:gd name="T9" fmla="*/ 65 h 233"/>
                <a:gd name="T10" fmla="*/ 32 w 198"/>
                <a:gd name="T11" fmla="*/ 53 h 233"/>
                <a:gd name="T12" fmla="*/ 37 w 198"/>
                <a:gd name="T13" fmla="*/ 28 h 233"/>
                <a:gd name="T14" fmla="*/ 52 w 198"/>
                <a:gd name="T15" fmla="*/ 4 h 233"/>
                <a:gd name="T16" fmla="*/ 59 w 198"/>
                <a:gd name="T17" fmla="*/ 1 h 233"/>
                <a:gd name="T18" fmla="*/ 60 w 198"/>
                <a:gd name="T19" fmla="*/ 0 h 233"/>
                <a:gd name="T20" fmla="*/ 71 w 198"/>
                <a:gd name="T21" fmla="*/ 15 h 233"/>
                <a:gd name="T22" fmla="*/ 93 w 198"/>
                <a:gd name="T23" fmla="*/ 20 h 233"/>
                <a:gd name="T24" fmla="*/ 87 w 198"/>
                <a:gd name="T25" fmla="*/ 55 h 233"/>
                <a:gd name="T26" fmla="*/ 88 w 198"/>
                <a:gd name="T27" fmla="*/ 69 h 233"/>
                <a:gd name="T28" fmla="*/ 99 w 198"/>
                <a:gd name="T29" fmla="*/ 82 h 233"/>
                <a:gd name="T30" fmla="*/ 133 w 198"/>
                <a:gd name="T31" fmla="*/ 107 h 233"/>
                <a:gd name="T32" fmla="*/ 135 w 198"/>
                <a:gd name="T33" fmla="*/ 114 h 233"/>
                <a:gd name="T34" fmla="*/ 135 w 198"/>
                <a:gd name="T35" fmla="*/ 117 h 233"/>
                <a:gd name="T36" fmla="*/ 135 w 198"/>
                <a:gd name="T37" fmla="*/ 118 h 233"/>
                <a:gd name="T38" fmla="*/ 136 w 198"/>
                <a:gd name="T39" fmla="*/ 120 h 233"/>
                <a:gd name="T40" fmla="*/ 137 w 198"/>
                <a:gd name="T41" fmla="*/ 122 h 233"/>
                <a:gd name="T42" fmla="*/ 138 w 198"/>
                <a:gd name="T43" fmla="*/ 123 h 233"/>
                <a:gd name="T44" fmla="*/ 198 w 198"/>
                <a:gd name="T45" fmla="*/ 152 h 233"/>
                <a:gd name="T46" fmla="*/ 198 w 198"/>
                <a:gd name="T47" fmla="*/ 152 h 233"/>
                <a:gd name="T48" fmla="*/ 169 w 198"/>
                <a:gd name="T49" fmla="*/ 209 h 233"/>
                <a:gd name="T50" fmla="*/ 168 w 198"/>
                <a:gd name="T51" fmla="*/ 212 h 233"/>
                <a:gd name="T52" fmla="*/ 165 w 198"/>
                <a:gd name="T53" fmla="*/ 214 h 233"/>
                <a:gd name="T54" fmla="*/ 159 w 198"/>
                <a:gd name="T55" fmla="*/ 218 h 233"/>
                <a:gd name="T56" fmla="*/ 154 w 198"/>
                <a:gd name="T57" fmla="*/ 221 h 233"/>
                <a:gd name="T58" fmla="*/ 149 w 198"/>
                <a:gd name="T59" fmla="*/ 224 h 233"/>
                <a:gd name="T60" fmla="*/ 126 w 198"/>
                <a:gd name="T61" fmla="*/ 233 h 233"/>
                <a:gd name="T62" fmla="*/ 126 w 198"/>
                <a:gd name="T63" fmla="*/ 233 h 233"/>
                <a:gd name="T64" fmla="*/ 121 w 198"/>
                <a:gd name="T65" fmla="*/ 230 h 233"/>
                <a:gd name="T66" fmla="*/ 120 w 198"/>
                <a:gd name="T67" fmla="*/ 229 h 233"/>
                <a:gd name="T68" fmla="*/ 111 w 198"/>
                <a:gd name="T69" fmla="*/ 210 h 233"/>
                <a:gd name="T70" fmla="*/ 105 w 198"/>
                <a:gd name="T71" fmla="*/ 205 h 233"/>
                <a:gd name="T72" fmla="*/ 98 w 198"/>
                <a:gd name="T73" fmla="*/ 200 h 233"/>
                <a:gd name="T74" fmla="*/ 84 w 198"/>
                <a:gd name="T75" fmla="*/ 190 h 233"/>
                <a:gd name="T76" fmla="*/ 78 w 198"/>
                <a:gd name="T77" fmla="*/ 187 h 233"/>
                <a:gd name="T78" fmla="*/ 64 w 198"/>
                <a:gd name="T79" fmla="*/ 175 h 233"/>
                <a:gd name="T80" fmla="*/ 49 w 198"/>
                <a:gd name="T81" fmla="*/ 165 h 233"/>
                <a:gd name="T82" fmla="*/ 40 w 198"/>
                <a:gd name="T83" fmla="*/ 153 h 233"/>
                <a:gd name="T84" fmla="*/ 30 w 198"/>
                <a:gd name="T85" fmla="*/ 142 h 233"/>
                <a:gd name="T86" fmla="*/ 15 w 198"/>
                <a:gd name="T87" fmla="*/ 122 h 233"/>
                <a:gd name="T88" fmla="*/ 10 w 198"/>
                <a:gd name="T89" fmla="*/ 119 h 233"/>
                <a:gd name="T90" fmla="*/ 8 w 198"/>
                <a:gd name="T91" fmla="*/ 112 h 233"/>
                <a:gd name="T92" fmla="*/ 0 w 198"/>
                <a:gd name="T93" fmla="*/ 10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 h="233">
                  <a:moveTo>
                    <a:pt x="0" y="106"/>
                  </a:moveTo>
                  <a:cubicBezTo>
                    <a:pt x="0" y="104"/>
                    <a:pt x="0" y="103"/>
                    <a:pt x="1" y="102"/>
                  </a:cubicBezTo>
                  <a:cubicBezTo>
                    <a:pt x="3" y="102"/>
                    <a:pt x="4" y="101"/>
                    <a:pt x="5" y="101"/>
                  </a:cubicBezTo>
                  <a:cubicBezTo>
                    <a:pt x="8" y="97"/>
                    <a:pt x="7" y="92"/>
                    <a:pt x="10" y="88"/>
                  </a:cubicBezTo>
                  <a:cubicBezTo>
                    <a:pt x="16" y="80"/>
                    <a:pt x="19" y="75"/>
                    <a:pt x="22" y="65"/>
                  </a:cubicBezTo>
                  <a:cubicBezTo>
                    <a:pt x="24" y="60"/>
                    <a:pt x="30" y="57"/>
                    <a:pt x="32" y="53"/>
                  </a:cubicBezTo>
                  <a:cubicBezTo>
                    <a:pt x="35" y="46"/>
                    <a:pt x="34" y="32"/>
                    <a:pt x="37" y="28"/>
                  </a:cubicBezTo>
                  <a:cubicBezTo>
                    <a:pt x="43" y="21"/>
                    <a:pt x="48" y="12"/>
                    <a:pt x="52" y="4"/>
                  </a:cubicBezTo>
                  <a:cubicBezTo>
                    <a:pt x="59" y="1"/>
                    <a:pt x="59" y="1"/>
                    <a:pt x="59" y="1"/>
                  </a:cubicBezTo>
                  <a:cubicBezTo>
                    <a:pt x="60" y="0"/>
                    <a:pt x="60" y="0"/>
                    <a:pt x="60" y="0"/>
                  </a:cubicBezTo>
                  <a:cubicBezTo>
                    <a:pt x="59" y="1"/>
                    <a:pt x="68" y="14"/>
                    <a:pt x="71" y="15"/>
                  </a:cubicBezTo>
                  <a:cubicBezTo>
                    <a:pt x="76" y="18"/>
                    <a:pt x="90" y="15"/>
                    <a:pt x="93" y="20"/>
                  </a:cubicBezTo>
                  <a:cubicBezTo>
                    <a:pt x="94" y="29"/>
                    <a:pt x="94" y="46"/>
                    <a:pt x="87" y="55"/>
                  </a:cubicBezTo>
                  <a:cubicBezTo>
                    <a:pt x="87" y="60"/>
                    <a:pt x="84" y="63"/>
                    <a:pt x="88" y="69"/>
                  </a:cubicBezTo>
                  <a:cubicBezTo>
                    <a:pt x="91" y="73"/>
                    <a:pt x="94" y="79"/>
                    <a:pt x="99" y="82"/>
                  </a:cubicBezTo>
                  <a:cubicBezTo>
                    <a:pt x="106" y="97"/>
                    <a:pt x="122" y="98"/>
                    <a:pt x="133" y="107"/>
                  </a:cubicBezTo>
                  <a:cubicBezTo>
                    <a:pt x="134" y="109"/>
                    <a:pt x="135" y="111"/>
                    <a:pt x="135" y="114"/>
                  </a:cubicBezTo>
                  <a:cubicBezTo>
                    <a:pt x="135" y="115"/>
                    <a:pt x="135" y="116"/>
                    <a:pt x="135" y="117"/>
                  </a:cubicBezTo>
                  <a:cubicBezTo>
                    <a:pt x="135" y="118"/>
                    <a:pt x="135" y="118"/>
                    <a:pt x="135" y="118"/>
                  </a:cubicBezTo>
                  <a:cubicBezTo>
                    <a:pt x="136" y="118"/>
                    <a:pt x="136" y="119"/>
                    <a:pt x="136" y="120"/>
                  </a:cubicBezTo>
                  <a:cubicBezTo>
                    <a:pt x="136" y="121"/>
                    <a:pt x="137" y="122"/>
                    <a:pt x="137" y="122"/>
                  </a:cubicBezTo>
                  <a:cubicBezTo>
                    <a:pt x="137" y="123"/>
                    <a:pt x="138" y="123"/>
                    <a:pt x="138" y="123"/>
                  </a:cubicBezTo>
                  <a:cubicBezTo>
                    <a:pt x="198" y="152"/>
                    <a:pt x="198" y="152"/>
                    <a:pt x="198" y="152"/>
                  </a:cubicBezTo>
                  <a:cubicBezTo>
                    <a:pt x="198" y="152"/>
                    <a:pt x="198" y="152"/>
                    <a:pt x="198" y="152"/>
                  </a:cubicBezTo>
                  <a:cubicBezTo>
                    <a:pt x="169" y="209"/>
                    <a:pt x="169" y="209"/>
                    <a:pt x="169" y="209"/>
                  </a:cubicBezTo>
                  <a:cubicBezTo>
                    <a:pt x="169" y="209"/>
                    <a:pt x="168" y="211"/>
                    <a:pt x="168" y="212"/>
                  </a:cubicBezTo>
                  <a:cubicBezTo>
                    <a:pt x="167" y="213"/>
                    <a:pt x="166" y="214"/>
                    <a:pt x="165" y="214"/>
                  </a:cubicBezTo>
                  <a:cubicBezTo>
                    <a:pt x="163" y="216"/>
                    <a:pt x="161" y="217"/>
                    <a:pt x="159" y="218"/>
                  </a:cubicBezTo>
                  <a:cubicBezTo>
                    <a:pt x="157" y="219"/>
                    <a:pt x="155" y="220"/>
                    <a:pt x="154" y="221"/>
                  </a:cubicBezTo>
                  <a:cubicBezTo>
                    <a:pt x="152" y="222"/>
                    <a:pt x="151" y="223"/>
                    <a:pt x="149" y="224"/>
                  </a:cubicBezTo>
                  <a:cubicBezTo>
                    <a:pt x="126" y="233"/>
                    <a:pt x="126" y="233"/>
                    <a:pt x="126" y="233"/>
                  </a:cubicBezTo>
                  <a:cubicBezTo>
                    <a:pt x="126" y="233"/>
                    <a:pt x="126" y="233"/>
                    <a:pt x="126" y="233"/>
                  </a:cubicBezTo>
                  <a:cubicBezTo>
                    <a:pt x="121" y="230"/>
                    <a:pt x="121" y="230"/>
                    <a:pt x="121" y="230"/>
                  </a:cubicBezTo>
                  <a:cubicBezTo>
                    <a:pt x="121" y="229"/>
                    <a:pt x="121" y="229"/>
                    <a:pt x="120" y="229"/>
                  </a:cubicBezTo>
                  <a:cubicBezTo>
                    <a:pt x="112" y="228"/>
                    <a:pt x="112" y="215"/>
                    <a:pt x="111" y="210"/>
                  </a:cubicBezTo>
                  <a:cubicBezTo>
                    <a:pt x="109" y="208"/>
                    <a:pt x="107" y="206"/>
                    <a:pt x="105" y="205"/>
                  </a:cubicBezTo>
                  <a:cubicBezTo>
                    <a:pt x="102" y="204"/>
                    <a:pt x="100" y="202"/>
                    <a:pt x="98" y="200"/>
                  </a:cubicBezTo>
                  <a:cubicBezTo>
                    <a:pt x="93" y="198"/>
                    <a:pt x="87" y="195"/>
                    <a:pt x="84" y="190"/>
                  </a:cubicBezTo>
                  <a:cubicBezTo>
                    <a:pt x="82" y="189"/>
                    <a:pt x="81" y="188"/>
                    <a:pt x="78" y="187"/>
                  </a:cubicBezTo>
                  <a:cubicBezTo>
                    <a:pt x="74" y="184"/>
                    <a:pt x="71" y="173"/>
                    <a:pt x="64" y="175"/>
                  </a:cubicBezTo>
                  <a:cubicBezTo>
                    <a:pt x="55" y="177"/>
                    <a:pt x="57" y="166"/>
                    <a:pt x="49" y="165"/>
                  </a:cubicBezTo>
                  <a:cubicBezTo>
                    <a:pt x="40" y="153"/>
                    <a:pt x="40" y="153"/>
                    <a:pt x="40" y="153"/>
                  </a:cubicBezTo>
                  <a:cubicBezTo>
                    <a:pt x="37" y="148"/>
                    <a:pt x="34" y="146"/>
                    <a:pt x="30" y="142"/>
                  </a:cubicBezTo>
                  <a:cubicBezTo>
                    <a:pt x="23" y="136"/>
                    <a:pt x="26" y="123"/>
                    <a:pt x="15" y="122"/>
                  </a:cubicBezTo>
                  <a:cubicBezTo>
                    <a:pt x="14" y="121"/>
                    <a:pt x="11" y="121"/>
                    <a:pt x="10" y="119"/>
                  </a:cubicBezTo>
                  <a:cubicBezTo>
                    <a:pt x="9" y="117"/>
                    <a:pt x="9" y="114"/>
                    <a:pt x="8" y="112"/>
                  </a:cubicBezTo>
                  <a:cubicBezTo>
                    <a:pt x="7" y="108"/>
                    <a:pt x="3" y="107"/>
                    <a:pt x="0" y="10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7" name="LIBERTY"/>
            <p:cNvSpPr>
              <a:spLocks noEditPoints="1"/>
            </p:cNvSpPr>
            <p:nvPr/>
          </p:nvSpPr>
          <p:spPr bwMode="auto">
            <a:xfrm>
              <a:off x="5919788" y="4171950"/>
              <a:ext cx="695325" cy="636588"/>
            </a:xfrm>
            <a:custGeom>
              <a:avLst/>
              <a:gdLst>
                <a:gd name="T0" fmla="*/ 270 w 292"/>
                <a:gd name="T1" fmla="*/ 238 h 267"/>
                <a:gd name="T2" fmla="*/ 277 w 292"/>
                <a:gd name="T3" fmla="*/ 217 h 267"/>
                <a:gd name="T4" fmla="*/ 292 w 292"/>
                <a:gd name="T5" fmla="*/ 202 h 267"/>
                <a:gd name="T6" fmla="*/ 290 w 292"/>
                <a:gd name="T7" fmla="*/ 211 h 267"/>
                <a:gd name="T8" fmla="*/ 285 w 292"/>
                <a:gd name="T9" fmla="*/ 244 h 267"/>
                <a:gd name="T10" fmla="*/ 275 w 292"/>
                <a:gd name="T11" fmla="*/ 266 h 267"/>
                <a:gd name="T12" fmla="*/ 274 w 292"/>
                <a:gd name="T13" fmla="*/ 252 h 267"/>
                <a:gd name="T14" fmla="*/ 192 w 292"/>
                <a:gd name="T15" fmla="*/ 123 h 267"/>
                <a:gd name="T16" fmla="*/ 176 w 292"/>
                <a:gd name="T17" fmla="*/ 75 h 267"/>
                <a:gd name="T18" fmla="*/ 153 w 292"/>
                <a:gd name="T19" fmla="*/ 68 h 267"/>
                <a:gd name="T20" fmla="*/ 107 w 292"/>
                <a:gd name="T21" fmla="*/ 59 h 267"/>
                <a:gd name="T22" fmla="*/ 82 w 292"/>
                <a:gd name="T23" fmla="*/ 24 h 267"/>
                <a:gd name="T24" fmla="*/ 65 w 292"/>
                <a:gd name="T25" fmla="*/ 6 h 267"/>
                <a:gd name="T26" fmla="*/ 46 w 292"/>
                <a:gd name="T27" fmla="*/ 0 h 267"/>
                <a:gd name="T28" fmla="*/ 28 w 292"/>
                <a:gd name="T29" fmla="*/ 18 h 267"/>
                <a:gd name="T30" fmla="*/ 0 w 292"/>
                <a:gd name="T31" fmla="*/ 39 h 267"/>
                <a:gd name="T32" fmla="*/ 12 w 292"/>
                <a:gd name="T33" fmla="*/ 53 h 267"/>
                <a:gd name="T34" fmla="*/ 28 w 292"/>
                <a:gd name="T35" fmla="*/ 93 h 267"/>
                <a:gd name="T36" fmla="*/ 40 w 292"/>
                <a:gd name="T37" fmla="*/ 120 h 267"/>
                <a:gd name="T38" fmla="*/ 76 w 292"/>
                <a:gd name="T39" fmla="*/ 152 h 267"/>
                <a:gd name="T40" fmla="*/ 76 w 292"/>
                <a:gd name="T41" fmla="*/ 156 h 267"/>
                <a:gd name="T42" fmla="*/ 78 w 292"/>
                <a:gd name="T43" fmla="*/ 160 h 267"/>
                <a:gd name="T44" fmla="*/ 139 w 292"/>
                <a:gd name="T45" fmla="*/ 190 h 267"/>
                <a:gd name="T46" fmla="*/ 145 w 292"/>
                <a:gd name="T47" fmla="*/ 190 h 267"/>
                <a:gd name="T48" fmla="*/ 159 w 292"/>
                <a:gd name="T49" fmla="*/ 216 h 267"/>
                <a:gd name="T50" fmla="*/ 181 w 292"/>
                <a:gd name="T51" fmla="*/ 216 h 267"/>
                <a:gd name="T52" fmla="*/ 200 w 292"/>
                <a:gd name="T53" fmla="*/ 216 h 267"/>
                <a:gd name="T54" fmla="*/ 207 w 292"/>
                <a:gd name="T55" fmla="*/ 205 h 267"/>
                <a:gd name="T56" fmla="*/ 209 w 292"/>
                <a:gd name="T57" fmla="*/ 196 h 267"/>
                <a:gd name="T58" fmla="*/ 223 w 292"/>
                <a:gd name="T59" fmla="*/ 199 h 267"/>
                <a:gd name="T60" fmla="*/ 231 w 292"/>
                <a:gd name="T61" fmla="*/ 208 h 267"/>
                <a:gd name="T62" fmla="*/ 245 w 292"/>
                <a:gd name="T63" fmla="*/ 194 h 267"/>
                <a:gd name="T64" fmla="*/ 238 w 292"/>
                <a:gd name="T65" fmla="*/ 185 h 267"/>
                <a:gd name="T66" fmla="*/ 227 w 292"/>
                <a:gd name="T67" fmla="*/ 164 h 267"/>
                <a:gd name="T68" fmla="*/ 203 w 292"/>
                <a:gd name="T69" fmla="*/ 1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2" h="267">
                  <a:moveTo>
                    <a:pt x="274" y="252"/>
                  </a:moveTo>
                  <a:cubicBezTo>
                    <a:pt x="274" y="248"/>
                    <a:pt x="271" y="241"/>
                    <a:pt x="270" y="238"/>
                  </a:cubicBezTo>
                  <a:cubicBezTo>
                    <a:pt x="268" y="236"/>
                    <a:pt x="267" y="233"/>
                    <a:pt x="269" y="231"/>
                  </a:cubicBezTo>
                  <a:cubicBezTo>
                    <a:pt x="273" y="228"/>
                    <a:pt x="276" y="221"/>
                    <a:pt x="277" y="217"/>
                  </a:cubicBezTo>
                  <a:cubicBezTo>
                    <a:pt x="278" y="213"/>
                    <a:pt x="279" y="205"/>
                    <a:pt x="281" y="201"/>
                  </a:cubicBezTo>
                  <a:cubicBezTo>
                    <a:pt x="285" y="202"/>
                    <a:pt x="288" y="202"/>
                    <a:pt x="292" y="202"/>
                  </a:cubicBezTo>
                  <a:cubicBezTo>
                    <a:pt x="292" y="202"/>
                    <a:pt x="292" y="202"/>
                    <a:pt x="292" y="202"/>
                  </a:cubicBezTo>
                  <a:cubicBezTo>
                    <a:pt x="292" y="205"/>
                    <a:pt x="290" y="208"/>
                    <a:pt x="290" y="211"/>
                  </a:cubicBezTo>
                  <a:cubicBezTo>
                    <a:pt x="289" y="218"/>
                    <a:pt x="289" y="225"/>
                    <a:pt x="289" y="232"/>
                  </a:cubicBezTo>
                  <a:cubicBezTo>
                    <a:pt x="289" y="238"/>
                    <a:pt x="287" y="240"/>
                    <a:pt x="285" y="244"/>
                  </a:cubicBezTo>
                  <a:cubicBezTo>
                    <a:pt x="282" y="250"/>
                    <a:pt x="281" y="256"/>
                    <a:pt x="278" y="261"/>
                  </a:cubicBezTo>
                  <a:cubicBezTo>
                    <a:pt x="278" y="262"/>
                    <a:pt x="277" y="267"/>
                    <a:pt x="275" y="266"/>
                  </a:cubicBezTo>
                  <a:cubicBezTo>
                    <a:pt x="274" y="264"/>
                    <a:pt x="275" y="258"/>
                    <a:pt x="275" y="255"/>
                  </a:cubicBezTo>
                  <a:cubicBezTo>
                    <a:pt x="274" y="252"/>
                    <a:pt x="274" y="252"/>
                    <a:pt x="274" y="252"/>
                  </a:cubicBezTo>
                  <a:close/>
                  <a:moveTo>
                    <a:pt x="204" y="133"/>
                  </a:moveTo>
                  <a:cubicBezTo>
                    <a:pt x="192" y="123"/>
                    <a:pt x="192" y="123"/>
                    <a:pt x="192" y="123"/>
                  </a:cubicBezTo>
                  <a:cubicBezTo>
                    <a:pt x="188" y="115"/>
                    <a:pt x="183" y="109"/>
                    <a:pt x="181" y="101"/>
                  </a:cubicBezTo>
                  <a:cubicBezTo>
                    <a:pt x="176" y="75"/>
                    <a:pt x="176" y="75"/>
                    <a:pt x="176" y="75"/>
                  </a:cubicBezTo>
                  <a:cubicBezTo>
                    <a:pt x="176" y="75"/>
                    <a:pt x="176" y="75"/>
                    <a:pt x="176" y="74"/>
                  </a:cubicBezTo>
                  <a:cubicBezTo>
                    <a:pt x="169" y="74"/>
                    <a:pt x="157" y="73"/>
                    <a:pt x="153" y="68"/>
                  </a:cubicBezTo>
                  <a:cubicBezTo>
                    <a:pt x="147" y="62"/>
                    <a:pt x="148" y="55"/>
                    <a:pt x="139" y="60"/>
                  </a:cubicBezTo>
                  <a:cubicBezTo>
                    <a:pt x="128" y="66"/>
                    <a:pt x="118" y="60"/>
                    <a:pt x="107" y="59"/>
                  </a:cubicBezTo>
                  <a:cubicBezTo>
                    <a:pt x="97" y="57"/>
                    <a:pt x="92" y="41"/>
                    <a:pt x="87" y="33"/>
                  </a:cubicBezTo>
                  <a:cubicBezTo>
                    <a:pt x="87" y="29"/>
                    <a:pt x="84" y="27"/>
                    <a:pt x="82" y="24"/>
                  </a:cubicBezTo>
                  <a:cubicBezTo>
                    <a:pt x="81" y="22"/>
                    <a:pt x="80" y="21"/>
                    <a:pt x="79" y="19"/>
                  </a:cubicBezTo>
                  <a:cubicBezTo>
                    <a:pt x="76" y="15"/>
                    <a:pt x="69" y="6"/>
                    <a:pt x="65" y="6"/>
                  </a:cubicBezTo>
                  <a:cubicBezTo>
                    <a:pt x="63" y="4"/>
                    <a:pt x="58" y="4"/>
                    <a:pt x="55" y="2"/>
                  </a:cubicBezTo>
                  <a:cubicBezTo>
                    <a:pt x="46" y="0"/>
                    <a:pt x="46" y="0"/>
                    <a:pt x="46" y="0"/>
                  </a:cubicBezTo>
                  <a:cubicBezTo>
                    <a:pt x="46" y="0"/>
                    <a:pt x="46" y="0"/>
                    <a:pt x="46" y="0"/>
                  </a:cubicBezTo>
                  <a:cubicBezTo>
                    <a:pt x="28" y="18"/>
                    <a:pt x="28" y="18"/>
                    <a:pt x="28" y="18"/>
                  </a:cubicBezTo>
                  <a:cubicBezTo>
                    <a:pt x="28" y="18"/>
                    <a:pt x="28" y="18"/>
                    <a:pt x="28" y="18"/>
                  </a:cubicBezTo>
                  <a:cubicBezTo>
                    <a:pt x="0" y="39"/>
                    <a:pt x="0" y="39"/>
                    <a:pt x="0" y="39"/>
                  </a:cubicBezTo>
                  <a:cubicBezTo>
                    <a:pt x="1" y="38"/>
                    <a:pt x="1" y="38"/>
                    <a:pt x="1" y="38"/>
                  </a:cubicBezTo>
                  <a:cubicBezTo>
                    <a:pt x="0" y="39"/>
                    <a:pt x="9" y="52"/>
                    <a:pt x="12" y="53"/>
                  </a:cubicBezTo>
                  <a:cubicBezTo>
                    <a:pt x="17" y="56"/>
                    <a:pt x="31" y="53"/>
                    <a:pt x="34" y="58"/>
                  </a:cubicBezTo>
                  <a:cubicBezTo>
                    <a:pt x="35" y="67"/>
                    <a:pt x="35" y="84"/>
                    <a:pt x="28" y="93"/>
                  </a:cubicBezTo>
                  <a:cubicBezTo>
                    <a:pt x="28" y="98"/>
                    <a:pt x="25" y="101"/>
                    <a:pt x="29" y="107"/>
                  </a:cubicBezTo>
                  <a:cubicBezTo>
                    <a:pt x="32" y="111"/>
                    <a:pt x="35" y="117"/>
                    <a:pt x="40" y="120"/>
                  </a:cubicBezTo>
                  <a:cubicBezTo>
                    <a:pt x="47" y="135"/>
                    <a:pt x="63" y="136"/>
                    <a:pt x="74" y="145"/>
                  </a:cubicBezTo>
                  <a:cubicBezTo>
                    <a:pt x="75" y="147"/>
                    <a:pt x="76" y="149"/>
                    <a:pt x="76" y="152"/>
                  </a:cubicBezTo>
                  <a:cubicBezTo>
                    <a:pt x="76" y="153"/>
                    <a:pt x="76" y="154"/>
                    <a:pt x="76" y="155"/>
                  </a:cubicBezTo>
                  <a:cubicBezTo>
                    <a:pt x="76" y="156"/>
                    <a:pt x="76" y="156"/>
                    <a:pt x="76" y="156"/>
                  </a:cubicBezTo>
                  <a:cubicBezTo>
                    <a:pt x="77" y="156"/>
                    <a:pt x="77" y="157"/>
                    <a:pt x="77" y="158"/>
                  </a:cubicBezTo>
                  <a:cubicBezTo>
                    <a:pt x="77" y="159"/>
                    <a:pt x="78" y="160"/>
                    <a:pt x="78" y="160"/>
                  </a:cubicBezTo>
                  <a:cubicBezTo>
                    <a:pt x="78" y="161"/>
                    <a:pt x="79" y="161"/>
                    <a:pt x="79" y="161"/>
                  </a:cubicBezTo>
                  <a:cubicBezTo>
                    <a:pt x="139" y="190"/>
                    <a:pt x="139" y="190"/>
                    <a:pt x="139" y="190"/>
                  </a:cubicBezTo>
                  <a:cubicBezTo>
                    <a:pt x="139" y="190"/>
                    <a:pt x="139" y="190"/>
                    <a:pt x="139" y="190"/>
                  </a:cubicBezTo>
                  <a:cubicBezTo>
                    <a:pt x="145" y="190"/>
                    <a:pt x="145" y="190"/>
                    <a:pt x="145" y="190"/>
                  </a:cubicBezTo>
                  <a:cubicBezTo>
                    <a:pt x="152" y="191"/>
                    <a:pt x="152" y="206"/>
                    <a:pt x="154" y="211"/>
                  </a:cubicBezTo>
                  <a:cubicBezTo>
                    <a:pt x="155" y="213"/>
                    <a:pt x="158" y="214"/>
                    <a:pt x="159" y="216"/>
                  </a:cubicBezTo>
                  <a:cubicBezTo>
                    <a:pt x="163" y="218"/>
                    <a:pt x="167" y="218"/>
                    <a:pt x="170" y="216"/>
                  </a:cubicBezTo>
                  <a:cubicBezTo>
                    <a:pt x="175" y="213"/>
                    <a:pt x="177" y="215"/>
                    <a:pt x="181" y="216"/>
                  </a:cubicBezTo>
                  <a:cubicBezTo>
                    <a:pt x="200" y="216"/>
                    <a:pt x="200" y="216"/>
                    <a:pt x="200" y="216"/>
                  </a:cubicBezTo>
                  <a:cubicBezTo>
                    <a:pt x="200" y="216"/>
                    <a:pt x="200" y="216"/>
                    <a:pt x="200" y="216"/>
                  </a:cubicBezTo>
                  <a:cubicBezTo>
                    <a:pt x="200" y="214"/>
                    <a:pt x="201" y="213"/>
                    <a:pt x="204" y="213"/>
                  </a:cubicBezTo>
                  <a:cubicBezTo>
                    <a:pt x="212" y="211"/>
                    <a:pt x="214" y="208"/>
                    <a:pt x="207" y="205"/>
                  </a:cubicBezTo>
                  <a:cubicBezTo>
                    <a:pt x="200" y="201"/>
                    <a:pt x="202" y="190"/>
                    <a:pt x="202" y="183"/>
                  </a:cubicBezTo>
                  <a:cubicBezTo>
                    <a:pt x="205" y="186"/>
                    <a:pt x="206" y="193"/>
                    <a:pt x="209" y="196"/>
                  </a:cubicBezTo>
                  <a:cubicBezTo>
                    <a:pt x="213" y="200"/>
                    <a:pt x="217" y="192"/>
                    <a:pt x="217" y="189"/>
                  </a:cubicBezTo>
                  <a:cubicBezTo>
                    <a:pt x="219" y="191"/>
                    <a:pt x="224" y="199"/>
                    <a:pt x="223" y="199"/>
                  </a:cubicBezTo>
                  <a:cubicBezTo>
                    <a:pt x="221" y="205"/>
                    <a:pt x="224" y="206"/>
                    <a:pt x="228" y="202"/>
                  </a:cubicBezTo>
                  <a:cubicBezTo>
                    <a:pt x="231" y="198"/>
                    <a:pt x="231" y="205"/>
                    <a:pt x="231" y="208"/>
                  </a:cubicBezTo>
                  <a:cubicBezTo>
                    <a:pt x="232" y="212"/>
                    <a:pt x="236" y="209"/>
                    <a:pt x="238" y="207"/>
                  </a:cubicBezTo>
                  <a:cubicBezTo>
                    <a:pt x="241" y="202"/>
                    <a:pt x="243" y="199"/>
                    <a:pt x="245" y="194"/>
                  </a:cubicBezTo>
                  <a:cubicBezTo>
                    <a:pt x="245" y="193"/>
                    <a:pt x="248" y="185"/>
                    <a:pt x="247" y="185"/>
                  </a:cubicBezTo>
                  <a:cubicBezTo>
                    <a:pt x="243" y="185"/>
                    <a:pt x="240" y="189"/>
                    <a:pt x="238" y="185"/>
                  </a:cubicBezTo>
                  <a:cubicBezTo>
                    <a:pt x="233" y="176"/>
                    <a:pt x="223" y="202"/>
                    <a:pt x="223" y="189"/>
                  </a:cubicBezTo>
                  <a:cubicBezTo>
                    <a:pt x="223" y="183"/>
                    <a:pt x="230" y="167"/>
                    <a:pt x="227" y="164"/>
                  </a:cubicBezTo>
                  <a:cubicBezTo>
                    <a:pt x="221" y="159"/>
                    <a:pt x="214" y="156"/>
                    <a:pt x="206" y="154"/>
                  </a:cubicBezTo>
                  <a:cubicBezTo>
                    <a:pt x="190" y="151"/>
                    <a:pt x="200" y="148"/>
                    <a:pt x="203" y="139"/>
                  </a:cubicBezTo>
                  <a:cubicBezTo>
                    <a:pt x="204" y="135"/>
                    <a:pt x="203" y="133"/>
                    <a:pt x="204" y="13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8" name="WAYNE"/>
            <p:cNvSpPr>
              <a:spLocks/>
            </p:cNvSpPr>
            <p:nvPr/>
          </p:nvSpPr>
          <p:spPr bwMode="auto">
            <a:xfrm>
              <a:off x="5605463" y="4475163"/>
              <a:ext cx="520700" cy="592138"/>
            </a:xfrm>
            <a:custGeom>
              <a:avLst/>
              <a:gdLst>
                <a:gd name="T0" fmla="*/ 81 w 219"/>
                <a:gd name="T1" fmla="*/ 23 h 249"/>
                <a:gd name="T2" fmla="*/ 88 w 219"/>
                <a:gd name="T3" fmla="*/ 33 h 249"/>
                <a:gd name="T4" fmla="*/ 113 w 219"/>
                <a:gd name="T5" fmla="*/ 64 h 249"/>
                <a:gd name="T6" fmla="*/ 137 w 219"/>
                <a:gd name="T7" fmla="*/ 86 h 249"/>
                <a:gd name="T8" fmla="*/ 157 w 219"/>
                <a:gd name="T9" fmla="*/ 101 h 249"/>
                <a:gd name="T10" fmla="*/ 178 w 219"/>
                <a:gd name="T11" fmla="*/ 116 h 249"/>
                <a:gd name="T12" fmla="*/ 193 w 219"/>
                <a:gd name="T13" fmla="*/ 140 h 249"/>
                <a:gd name="T14" fmla="*/ 199 w 219"/>
                <a:gd name="T15" fmla="*/ 144 h 249"/>
                <a:gd name="T16" fmla="*/ 203 w 219"/>
                <a:gd name="T17" fmla="*/ 149 h 249"/>
                <a:gd name="T18" fmla="*/ 208 w 219"/>
                <a:gd name="T19" fmla="*/ 162 h 249"/>
                <a:gd name="T20" fmla="*/ 218 w 219"/>
                <a:gd name="T21" fmla="*/ 177 h 249"/>
                <a:gd name="T22" fmla="*/ 219 w 219"/>
                <a:gd name="T23" fmla="*/ 184 h 249"/>
                <a:gd name="T24" fmla="*/ 205 w 219"/>
                <a:gd name="T25" fmla="*/ 203 h 249"/>
                <a:gd name="T26" fmla="*/ 188 w 219"/>
                <a:gd name="T27" fmla="*/ 214 h 249"/>
                <a:gd name="T28" fmla="*/ 180 w 219"/>
                <a:gd name="T29" fmla="*/ 241 h 249"/>
                <a:gd name="T30" fmla="*/ 172 w 219"/>
                <a:gd name="T31" fmla="*/ 249 h 249"/>
                <a:gd name="T32" fmla="*/ 164 w 219"/>
                <a:gd name="T33" fmla="*/ 240 h 249"/>
                <a:gd name="T34" fmla="*/ 157 w 219"/>
                <a:gd name="T35" fmla="*/ 234 h 249"/>
                <a:gd name="T36" fmla="*/ 128 w 219"/>
                <a:gd name="T37" fmla="*/ 230 h 249"/>
                <a:gd name="T38" fmla="*/ 64 w 219"/>
                <a:gd name="T39" fmla="*/ 233 h 249"/>
                <a:gd name="T40" fmla="*/ 47 w 219"/>
                <a:gd name="T41" fmla="*/ 229 h 249"/>
                <a:gd name="T42" fmla="*/ 43 w 219"/>
                <a:gd name="T43" fmla="*/ 223 h 249"/>
                <a:gd name="T44" fmla="*/ 38 w 219"/>
                <a:gd name="T45" fmla="*/ 200 h 249"/>
                <a:gd name="T46" fmla="*/ 24 w 219"/>
                <a:gd name="T47" fmla="*/ 172 h 249"/>
                <a:gd name="T48" fmla="*/ 7 w 219"/>
                <a:gd name="T49" fmla="*/ 174 h 249"/>
                <a:gd name="T50" fmla="*/ 0 w 219"/>
                <a:gd name="T51" fmla="*/ 135 h 249"/>
                <a:gd name="T52" fmla="*/ 6 w 219"/>
                <a:gd name="T53" fmla="*/ 129 h 249"/>
                <a:gd name="T54" fmla="*/ 24 w 219"/>
                <a:gd name="T55" fmla="*/ 28 h 249"/>
                <a:gd name="T56" fmla="*/ 17 w 219"/>
                <a:gd name="T57" fmla="*/ 21 h 249"/>
                <a:gd name="T58" fmla="*/ 24 w 219"/>
                <a:gd name="T59" fmla="*/ 16 h 249"/>
                <a:gd name="T60" fmla="*/ 39 w 219"/>
                <a:gd name="T61" fmla="*/ 0 h 249"/>
                <a:gd name="T62" fmla="*/ 45 w 219"/>
                <a:gd name="T63" fmla="*/ 3 h 249"/>
                <a:gd name="T64" fmla="*/ 57 w 219"/>
                <a:gd name="T65" fmla="*/ 9 h 249"/>
                <a:gd name="T66" fmla="*/ 61 w 219"/>
                <a:gd name="T67" fmla="*/ 15 h 249"/>
                <a:gd name="T68" fmla="*/ 66 w 219"/>
                <a:gd name="T69" fmla="*/ 21 h 249"/>
                <a:gd name="T70" fmla="*/ 71 w 219"/>
                <a:gd name="T71" fmla="*/ 19 h 249"/>
                <a:gd name="T72" fmla="*/ 72 w 219"/>
                <a:gd name="T73" fmla="*/ 1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49">
                  <a:moveTo>
                    <a:pt x="73" y="17"/>
                  </a:moveTo>
                  <a:cubicBezTo>
                    <a:pt x="76" y="18"/>
                    <a:pt x="80" y="19"/>
                    <a:pt x="81" y="23"/>
                  </a:cubicBezTo>
                  <a:cubicBezTo>
                    <a:pt x="82" y="25"/>
                    <a:pt x="82" y="28"/>
                    <a:pt x="83" y="30"/>
                  </a:cubicBezTo>
                  <a:cubicBezTo>
                    <a:pt x="84" y="32"/>
                    <a:pt x="87" y="32"/>
                    <a:pt x="88" y="33"/>
                  </a:cubicBezTo>
                  <a:cubicBezTo>
                    <a:pt x="99" y="34"/>
                    <a:pt x="96" y="47"/>
                    <a:pt x="103" y="53"/>
                  </a:cubicBezTo>
                  <a:cubicBezTo>
                    <a:pt x="107" y="57"/>
                    <a:pt x="110" y="59"/>
                    <a:pt x="113" y="64"/>
                  </a:cubicBezTo>
                  <a:cubicBezTo>
                    <a:pt x="122" y="76"/>
                    <a:pt x="122" y="76"/>
                    <a:pt x="122" y="76"/>
                  </a:cubicBezTo>
                  <a:cubicBezTo>
                    <a:pt x="130" y="77"/>
                    <a:pt x="128" y="88"/>
                    <a:pt x="137" y="86"/>
                  </a:cubicBezTo>
                  <a:cubicBezTo>
                    <a:pt x="144" y="84"/>
                    <a:pt x="147" y="95"/>
                    <a:pt x="151" y="98"/>
                  </a:cubicBezTo>
                  <a:cubicBezTo>
                    <a:pt x="154" y="99"/>
                    <a:pt x="155" y="100"/>
                    <a:pt x="157" y="101"/>
                  </a:cubicBezTo>
                  <a:cubicBezTo>
                    <a:pt x="160" y="106"/>
                    <a:pt x="166" y="109"/>
                    <a:pt x="171" y="111"/>
                  </a:cubicBezTo>
                  <a:cubicBezTo>
                    <a:pt x="173" y="113"/>
                    <a:pt x="175" y="115"/>
                    <a:pt x="178" y="116"/>
                  </a:cubicBezTo>
                  <a:cubicBezTo>
                    <a:pt x="180" y="117"/>
                    <a:pt x="182" y="119"/>
                    <a:pt x="184" y="121"/>
                  </a:cubicBezTo>
                  <a:cubicBezTo>
                    <a:pt x="185" y="126"/>
                    <a:pt x="185" y="139"/>
                    <a:pt x="193" y="140"/>
                  </a:cubicBezTo>
                  <a:cubicBezTo>
                    <a:pt x="194" y="140"/>
                    <a:pt x="194" y="140"/>
                    <a:pt x="194" y="141"/>
                  </a:cubicBezTo>
                  <a:cubicBezTo>
                    <a:pt x="199" y="144"/>
                    <a:pt x="199" y="144"/>
                    <a:pt x="199" y="144"/>
                  </a:cubicBezTo>
                  <a:cubicBezTo>
                    <a:pt x="199" y="144"/>
                    <a:pt x="199" y="144"/>
                    <a:pt x="199" y="144"/>
                  </a:cubicBezTo>
                  <a:cubicBezTo>
                    <a:pt x="200" y="147"/>
                    <a:pt x="200" y="148"/>
                    <a:pt x="203" y="149"/>
                  </a:cubicBezTo>
                  <a:cubicBezTo>
                    <a:pt x="204" y="151"/>
                    <a:pt x="202" y="154"/>
                    <a:pt x="203" y="157"/>
                  </a:cubicBezTo>
                  <a:cubicBezTo>
                    <a:pt x="204" y="160"/>
                    <a:pt x="207" y="160"/>
                    <a:pt x="208" y="162"/>
                  </a:cubicBezTo>
                  <a:cubicBezTo>
                    <a:pt x="209" y="166"/>
                    <a:pt x="210" y="168"/>
                    <a:pt x="214" y="168"/>
                  </a:cubicBezTo>
                  <a:cubicBezTo>
                    <a:pt x="219" y="169"/>
                    <a:pt x="218" y="173"/>
                    <a:pt x="218" y="177"/>
                  </a:cubicBezTo>
                  <a:cubicBezTo>
                    <a:pt x="219" y="184"/>
                    <a:pt x="219" y="184"/>
                    <a:pt x="219" y="184"/>
                  </a:cubicBezTo>
                  <a:cubicBezTo>
                    <a:pt x="219" y="184"/>
                    <a:pt x="219" y="184"/>
                    <a:pt x="219" y="184"/>
                  </a:cubicBezTo>
                  <a:cubicBezTo>
                    <a:pt x="209" y="193"/>
                    <a:pt x="209" y="193"/>
                    <a:pt x="209" y="193"/>
                  </a:cubicBezTo>
                  <a:cubicBezTo>
                    <a:pt x="208" y="196"/>
                    <a:pt x="206" y="199"/>
                    <a:pt x="205" y="203"/>
                  </a:cubicBezTo>
                  <a:cubicBezTo>
                    <a:pt x="204" y="205"/>
                    <a:pt x="204" y="209"/>
                    <a:pt x="203" y="211"/>
                  </a:cubicBezTo>
                  <a:cubicBezTo>
                    <a:pt x="200" y="215"/>
                    <a:pt x="193" y="214"/>
                    <a:pt x="188" y="214"/>
                  </a:cubicBezTo>
                  <a:cubicBezTo>
                    <a:pt x="187" y="214"/>
                    <a:pt x="187" y="214"/>
                    <a:pt x="186" y="214"/>
                  </a:cubicBezTo>
                  <a:cubicBezTo>
                    <a:pt x="180" y="220"/>
                    <a:pt x="185" y="234"/>
                    <a:pt x="180" y="241"/>
                  </a:cubicBezTo>
                  <a:cubicBezTo>
                    <a:pt x="178" y="244"/>
                    <a:pt x="175" y="246"/>
                    <a:pt x="172" y="249"/>
                  </a:cubicBezTo>
                  <a:cubicBezTo>
                    <a:pt x="172" y="249"/>
                    <a:pt x="172" y="249"/>
                    <a:pt x="172" y="249"/>
                  </a:cubicBezTo>
                  <a:cubicBezTo>
                    <a:pt x="167" y="244"/>
                    <a:pt x="167" y="244"/>
                    <a:pt x="167" y="244"/>
                  </a:cubicBezTo>
                  <a:cubicBezTo>
                    <a:pt x="166" y="243"/>
                    <a:pt x="165" y="241"/>
                    <a:pt x="164" y="240"/>
                  </a:cubicBezTo>
                  <a:cubicBezTo>
                    <a:pt x="163" y="240"/>
                    <a:pt x="163" y="240"/>
                    <a:pt x="163" y="240"/>
                  </a:cubicBezTo>
                  <a:cubicBezTo>
                    <a:pt x="161" y="238"/>
                    <a:pt x="160" y="236"/>
                    <a:pt x="157" y="234"/>
                  </a:cubicBezTo>
                  <a:cubicBezTo>
                    <a:pt x="155" y="232"/>
                    <a:pt x="151" y="231"/>
                    <a:pt x="148" y="230"/>
                  </a:cubicBezTo>
                  <a:cubicBezTo>
                    <a:pt x="142" y="228"/>
                    <a:pt x="135" y="230"/>
                    <a:pt x="128" y="230"/>
                  </a:cubicBezTo>
                  <a:cubicBezTo>
                    <a:pt x="118" y="230"/>
                    <a:pt x="107" y="234"/>
                    <a:pt x="96" y="235"/>
                  </a:cubicBezTo>
                  <a:cubicBezTo>
                    <a:pt x="85" y="237"/>
                    <a:pt x="75" y="235"/>
                    <a:pt x="64" y="233"/>
                  </a:cubicBezTo>
                  <a:cubicBezTo>
                    <a:pt x="60" y="232"/>
                    <a:pt x="53" y="231"/>
                    <a:pt x="49" y="229"/>
                  </a:cubicBezTo>
                  <a:cubicBezTo>
                    <a:pt x="47" y="229"/>
                    <a:pt x="47" y="229"/>
                    <a:pt x="47" y="229"/>
                  </a:cubicBezTo>
                  <a:cubicBezTo>
                    <a:pt x="47" y="229"/>
                    <a:pt x="47" y="229"/>
                    <a:pt x="47" y="229"/>
                  </a:cubicBezTo>
                  <a:cubicBezTo>
                    <a:pt x="43" y="223"/>
                    <a:pt x="43" y="223"/>
                    <a:pt x="43" y="223"/>
                  </a:cubicBezTo>
                  <a:cubicBezTo>
                    <a:pt x="41" y="219"/>
                    <a:pt x="41" y="214"/>
                    <a:pt x="39" y="211"/>
                  </a:cubicBezTo>
                  <a:cubicBezTo>
                    <a:pt x="39" y="207"/>
                    <a:pt x="38" y="204"/>
                    <a:pt x="38" y="200"/>
                  </a:cubicBezTo>
                  <a:cubicBezTo>
                    <a:pt x="38" y="188"/>
                    <a:pt x="38" y="188"/>
                    <a:pt x="38" y="188"/>
                  </a:cubicBezTo>
                  <a:cubicBezTo>
                    <a:pt x="38" y="181"/>
                    <a:pt x="32" y="173"/>
                    <a:pt x="24" y="172"/>
                  </a:cubicBezTo>
                  <a:cubicBezTo>
                    <a:pt x="18" y="170"/>
                    <a:pt x="12" y="173"/>
                    <a:pt x="7" y="174"/>
                  </a:cubicBezTo>
                  <a:cubicBezTo>
                    <a:pt x="7" y="174"/>
                    <a:pt x="7" y="174"/>
                    <a:pt x="7" y="174"/>
                  </a:cubicBezTo>
                  <a:cubicBezTo>
                    <a:pt x="7" y="135"/>
                    <a:pt x="7" y="135"/>
                    <a:pt x="7" y="135"/>
                  </a:cubicBezTo>
                  <a:cubicBezTo>
                    <a:pt x="0" y="135"/>
                    <a:pt x="0" y="135"/>
                    <a:pt x="0" y="135"/>
                  </a:cubicBezTo>
                  <a:cubicBezTo>
                    <a:pt x="0" y="129"/>
                    <a:pt x="0" y="129"/>
                    <a:pt x="0" y="129"/>
                  </a:cubicBezTo>
                  <a:cubicBezTo>
                    <a:pt x="6" y="129"/>
                    <a:pt x="6" y="129"/>
                    <a:pt x="6" y="129"/>
                  </a:cubicBezTo>
                  <a:cubicBezTo>
                    <a:pt x="6" y="28"/>
                    <a:pt x="6" y="28"/>
                    <a:pt x="6" y="28"/>
                  </a:cubicBezTo>
                  <a:cubicBezTo>
                    <a:pt x="24" y="28"/>
                    <a:pt x="24" y="28"/>
                    <a:pt x="24" y="28"/>
                  </a:cubicBezTo>
                  <a:cubicBezTo>
                    <a:pt x="24" y="21"/>
                    <a:pt x="24" y="21"/>
                    <a:pt x="24" y="21"/>
                  </a:cubicBezTo>
                  <a:cubicBezTo>
                    <a:pt x="17" y="21"/>
                    <a:pt x="17" y="21"/>
                    <a:pt x="17" y="21"/>
                  </a:cubicBezTo>
                  <a:cubicBezTo>
                    <a:pt x="17" y="16"/>
                    <a:pt x="17" y="16"/>
                    <a:pt x="17" y="16"/>
                  </a:cubicBezTo>
                  <a:cubicBezTo>
                    <a:pt x="24" y="16"/>
                    <a:pt x="24" y="16"/>
                    <a:pt x="24" y="16"/>
                  </a:cubicBezTo>
                  <a:cubicBezTo>
                    <a:pt x="24" y="0"/>
                    <a:pt x="24" y="0"/>
                    <a:pt x="24" y="0"/>
                  </a:cubicBezTo>
                  <a:cubicBezTo>
                    <a:pt x="39" y="0"/>
                    <a:pt x="39" y="0"/>
                    <a:pt x="39" y="0"/>
                  </a:cubicBezTo>
                  <a:cubicBezTo>
                    <a:pt x="39" y="0"/>
                    <a:pt x="39" y="0"/>
                    <a:pt x="39" y="0"/>
                  </a:cubicBezTo>
                  <a:cubicBezTo>
                    <a:pt x="41" y="1"/>
                    <a:pt x="43" y="3"/>
                    <a:pt x="45" y="3"/>
                  </a:cubicBezTo>
                  <a:cubicBezTo>
                    <a:pt x="48" y="4"/>
                    <a:pt x="52" y="2"/>
                    <a:pt x="54" y="4"/>
                  </a:cubicBezTo>
                  <a:cubicBezTo>
                    <a:pt x="55" y="5"/>
                    <a:pt x="56" y="8"/>
                    <a:pt x="57" y="9"/>
                  </a:cubicBezTo>
                  <a:cubicBezTo>
                    <a:pt x="57" y="10"/>
                    <a:pt x="59" y="11"/>
                    <a:pt x="59" y="12"/>
                  </a:cubicBezTo>
                  <a:cubicBezTo>
                    <a:pt x="60" y="13"/>
                    <a:pt x="60" y="14"/>
                    <a:pt x="61" y="15"/>
                  </a:cubicBezTo>
                  <a:cubicBezTo>
                    <a:pt x="62" y="16"/>
                    <a:pt x="63" y="18"/>
                    <a:pt x="64" y="19"/>
                  </a:cubicBezTo>
                  <a:cubicBezTo>
                    <a:pt x="64" y="20"/>
                    <a:pt x="65" y="21"/>
                    <a:pt x="66" y="21"/>
                  </a:cubicBezTo>
                  <a:cubicBezTo>
                    <a:pt x="67" y="21"/>
                    <a:pt x="68" y="21"/>
                    <a:pt x="68" y="21"/>
                  </a:cubicBezTo>
                  <a:cubicBezTo>
                    <a:pt x="69" y="20"/>
                    <a:pt x="70" y="20"/>
                    <a:pt x="71" y="19"/>
                  </a:cubicBezTo>
                  <a:cubicBezTo>
                    <a:pt x="71" y="19"/>
                    <a:pt x="71" y="18"/>
                    <a:pt x="72" y="18"/>
                  </a:cubicBezTo>
                  <a:cubicBezTo>
                    <a:pt x="72" y="18"/>
                    <a:pt x="72" y="17"/>
                    <a:pt x="72" y="17"/>
                  </a:cubicBezTo>
                  <a:cubicBezTo>
                    <a:pt x="73" y="17"/>
                    <a:pt x="73" y="17"/>
                    <a:pt x="73" y="1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9" name="MCINTOSH"/>
            <p:cNvSpPr>
              <a:spLocks noEditPoints="1"/>
            </p:cNvSpPr>
            <p:nvPr/>
          </p:nvSpPr>
          <p:spPr bwMode="auto">
            <a:xfrm>
              <a:off x="6078538" y="4624388"/>
              <a:ext cx="495300" cy="485775"/>
            </a:xfrm>
            <a:custGeom>
              <a:avLst/>
              <a:gdLst>
                <a:gd name="T0" fmla="*/ 173 w 208"/>
                <a:gd name="T1" fmla="*/ 151 h 204"/>
                <a:gd name="T2" fmla="*/ 201 w 208"/>
                <a:gd name="T3" fmla="*/ 96 h 204"/>
                <a:gd name="T4" fmla="*/ 191 w 208"/>
                <a:gd name="T5" fmla="*/ 104 h 204"/>
                <a:gd name="T6" fmla="*/ 188 w 208"/>
                <a:gd name="T7" fmla="*/ 117 h 204"/>
                <a:gd name="T8" fmla="*/ 183 w 208"/>
                <a:gd name="T9" fmla="*/ 100 h 204"/>
                <a:gd name="T10" fmla="*/ 174 w 208"/>
                <a:gd name="T11" fmla="*/ 103 h 204"/>
                <a:gd name="T12" fmla="*/ 159 w 208"/>
                <a:gd name="T13" fmla="*/ 144 h 204"/>
                <a:gd name="T14" fmla="*/ 162 w 208"/>
                <a:gd name="T15" fmla="*/ 168 h 204"/>
                <a:gd name="T16" fmla="*/ 146 w 208"/>
                <a:gd name="T17" fmla="*/ 90 h 204"/>
                <a:gd name="T18" fmla="*/ 138 w 208"/>
                <a:gd name="T19" fmla="*/ 97 h 204"/>
                <a:gd name="T20" fmla="*/ 140 w 208"/>
                <a:gd name="T21" fmla="*/ 105 h 204"/>
                <a:gd name="T22" fmla="*/ 146 w 208"/>
                <a:gd name="T23" fmla="*/ 102 h 204"/>
                <a:gd name="T24" fmla="*/ 148 w 208"/>
                <a:gd name="T25" fmla="*/ 94 h 204"/>
                <a:gd name="T26" fmla="*/ 133 w 208"/>
                <a:gd name="T27" fmla="*/ 26 h 204"/>
                <a:gd name="T28" fmla="*/ 138 w 208"/>
                <a:gd name="T29" fmla="*/ 39 h 204"/>
                <a:gd name="T30" fmla="*/ 162 w 208"/>
                <a:gd name="T31" fmla="*/ 37 h 204"/>
                <a:gd name="T32" fmla="*/ 151 w 208"/>
                <a:gd name="T33" fmla="*/ 81 h 204"/>
                <a:gd name="T34" fmla="*/ 160 w 208"/>
                <a:gd name="T35" fmla="*/ 55 h 204"/>
                <a:gd name="T36" fmla="*/ 151 w 208"/>
                <a:gd name="T37" fmla="*/ 56 h 204"/>
                <a:gd name="T38" fmla="*/ 144 w 208"/>
                <a:gd name="T39" fmla="*/ 84 h 204"/>
                <a:gd name="T40" fmla="*/ 131 w 208"/>
                <a:gd name="T41" fmla="*/ 77 h 204"/>
                <a:gd name="T42" fmla="*/ 108 w 208"/>
                <a:gd name="T43" fmla="*/ 90 h 204"/>
                <a:gd name="T44" fmla="*/ 128 w 208"/>
                <a:gd name="T45" fmla="*/ 93 h 204"/>
                <a:gd name="T46" fmla="*/ 136 w 208"/>
                <a:gd name="T47" fmla="*/ 110 h 204"/>
                <a:gd name="T48" fmla="*/ 126 w 208"/>
                <a:gd name="T49" fmla="*/ 157 h 204"/>
                <a:gd name="T50" fmla="*/ 141 w 208"/>
                <a:gd name="T51" fmla="*/ 187 h 204"/>
                <a:gd name="T52" fmla="*/ 139 w 208"/>
                <a:gd name="T53" fmla="*/ 195 h 204"/>
                <a:gd name="T54" fmla="*/ 101 w 208"/>
                <a:gd name="T55" fmla="*/ 198 h 204"/>
                <a:gd name="T56" fmla="*/ 85 w 208"/>
                <a:gd name="T57" fmla="*/ 184 h 204"/>
                <a:gd name="T58" fmla="*/ 63 w 208"/>
                <a:gd name="T59" fmla="*/ 168 h 204"/>
                <a:gd name="T60" fmla="*/ 45 w 208"/>
                <a:gd name="T61" fmla="*/ 153 h 204"/>
                <a:gd name="T62" fmla="*/ 33 w 208"/>
                <a:gd name="T63" fmla="*/ 143 h 204"/>
                <a:gd name="T64" fmla="*/ 23 w 208"/>
                <a:gd name="T65" fmla="*/ 128 h 204"/>
                <a:gd name="T66" fmla="*/ 20 w 208"/>
                <a:gd name="T67" fmla="*/ 121 h 204"/>
                <a:gd name="T68" fmla="*/ 15 w 208"/>
                <a:gd name="T69" fmla="*/ 105 h 204"/>
                <a:gd name="T70" fmla="*/ 4 w 208"/>
                <a:gd name="T71" fmla="*/ 94 h 204"/>
                <a:gd name="T72" fmla="*/ 0 w 208"/>
                <a:gd name="T73" fmla="*/ 81 h 204"/>
                <a:gd name="T74" fmla="*/ 23 w 208"/>
                <a:gd name="T75" fmla="*/ 72 h 204"/>
                <a:gd name="T76" fmla="*/ 33 w 208"/>
                <a:gd name="T77" fmla="*/ 66 h 204"/>
                <a:gd name="T78" fmla="*/ 42 w 208"/>
                <a:gd name="T79" fmla="*/ 60 h 204"/>
                <a:gd name="T80" fmla="*/ 72 w 208"/>
                <a:gd name="T81" fmla="*/ 0 h 204"/>
                <a:gd name="T82" fmla="*/ 78 w 208"/>
                <a:gd name="T83" fmla="*/ 0 h 204"/>
                <a:gd name="T84" fmla="*/ 92 w 208"/>
                <a:gd name="T85" fmla="*/ 26 h 204"/>
                <a:gd name="T86" fmla="*/ 114 w 208"/>
                <a:gd name="T87" fmla="*/ 2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8" h="204">
                  <a:moveTo>
                    <a:pt x="166" y="165"/>
                  </a:moveTo>
                  <a:cubicBezTo>
                    <a:pt x="168" y="161"/>
                    <a:pt x="171" y="155"/>
                    <a:pt x="173" y="151"/>
                  </a:cubicBezTo>
                  <a:cubicBezTo>
                    <a:pt x="176" y="143"/>
                    <a:pt x="183" y="135"/>
                    <a:pt x="188" y="129"/>
                  </a:cubicBezTo>
                  <a:cubicBezTo>
                    <a:pt x="192" y="124"/>
                    <a:pt x="208" y="100"/>
                    <a:pt x="201" y="96"/>
                  </a:cubicBezTo>
                  <a:cubicBezTo>
                    <a:pt x="199" y="94"/>
                    <a:pt x="197" y="90"/>
                    <a:pt x="194" y="89"/>
                  </a:cubicBezTo>
                  <a:cubicBezTo>
                    <a:pt x="192" y="88"/>
                    <a:pt x="192" y="101"/>
                    <a:pt x="191" y="104"/>
                  </a:cubicBezTo>
                  <a:cubicBezTo>
                    <a:pt x="191" y="108"/>
                    <a:pt x="188" y="113"/>
                    <a:pt x="188" y="117"/>
                  </a:cubicBezTo>
                  <a:cubicBezTo>
                    <a:pt x="188" y="117"/>
                    <a:pt x="188" y="117"/>
                    <a:pt x="188" y="117"/>
                  </a:cubicBezTo>
                  <a:cubicBezTo>
                    <a:pt x="187" y="117"/>
                    <a:pt x="187" y="113"/>
                    <a:pt x="186" y="112"/>
                  </a:cubicBezTo>
                  <a:cubicBezTo>
                    <a:pt x="185" y="107"/>
                    <a:pt x="183" y="105"/>
                    <a:pt x="183" y="100"/>
                  </a:cubicBezTo>
                  <a:cubicBezTo>
                    <a:pt x="183" y="99"/>
                    <a:pt x="183" y="90"/>
                    <a:pt x="182" y="90"/>
                  </a:cubicBezTo>
                  <a:cubicBezTo>
                    <a:pt x="181" y="94"/>
                    <a:pt x="176" y="99"/>
                    <a:pt x="174" y="103"/>
                  </a:cubicBezTo>
                  <a:cubicBezTo>
                    <a:pt x="171" y="112"/>
                    <a:pt x="166" y="119"/>
                    <a:pt x="164" y="128"/>
                  </a:cubicBezTo>
                  <a:cubicBezTo>
                    <a:pt x="164" y="132"/>
                    <a:pt x="162" y="141"/>
                    <a:pt x="159" y="144"/>
                  </a:cubicBezTo>
                  <a:cubicBezTo>
                    <a:pt x="154" y="149"/>
                    <a:pt x="153" y="151"/>
                    <a:pt x="156" y="157"/>
                  </a:cubicBezTo>
                  <a:cubicBezTo>
                    <a:pt x="158" y="160"/>
                    <a:pt x="158" y="166"/>
                    <a:pt x="162" y="168"/>
                  </a:cubicBezTo>
                  <a:cubicBezTo>
                    <a:pt x="166" y="165"/>
                    <a:pt x="166" y="165"/>
                    <a:pt x="166" y="165"/>
                  </a:cubicBezTo>
                  <a:close/>
                  <a:moveTo>
                    <a:pt x="146" y="90"/>
                  </a:moveTo>
                  <a:cubicBezTo>
                    <a:pt x="144" y="90"/>
                    <a:pt x="142" y="91"/>
                    <a:pt x="140" y="92"/>
                  </a:cubicBezTo>
                  <a:cubicBezTo>
                    <a:pt x="139" y="93"/>
                    <a:pt x="139" y="95"/>
                    <a:pt x="138" y="97"/>
                  </a:cubicBezTo>
                  <a:cubicBezTo>
                    <a:pt x="138" y="98"/>
                    <a:pt x="138" y="98"/>
                    <a:pt x="139" y="99"/>
                  </a:cubicBezTo>
                  <a:cubicBezTo>
                    <a:pt x="140" y="101"/>
                    <a:pt x="140" y="103"/>
                    <a:pt x="140" y="105"/>
                  </a:cubicBezTo>
                  <a:cubicBezTo>
                    <a:pt x="141" y="106"/>
                    <a:pt x="141" y="108"/>
                    <a:pt x="142" y="109"/>
                  </a:cubicBezTo>
                  <a:cubicBezTo>
                    <a:pt x="143" y="109"/>
                    <a:pt x="146" y="103"/>
                    <a:pt x="146" y="102"/>
                  </a:cubicBezTo>
                  <a:cubicBezTo>
                    <a:pt x="146" y="101"/>
                    <a:pt x="146" y="100"/>
                    <a:pt x="147" y="99"/>
                  </a:cubicBezTo>
                  <a:cubicBezTo>
                    <a:pt x="147" y="97"/>
                    <a:pt x="148" y="95"/>
                    <a:pt x="148" y="94"/>
                  </a:cubicBezTo>
                  <a:cubicBezTo>
                    <a:pt x="146" y="90"/>
                    <a:pt x="146" y="90"/>
                    <a:pt x="146" y="90"/>
                  </a:cubicBezTo>
                  <a:close/>
                  <a:moveTo>
                    <a:pt x="133" y="26"/>
                  </a:moveTo>
                  <a:cubicBezTo>
                    <a:pt x="133" y="27"/>
                    <a:pt x="134" y="29"/>
                    <a:pt x="134" y="31"/>
                  </a:cubicBezTo>
                  <a:cubicBezTo>
                    <a:pt x="135" y="34"/>
                    <a:pt x="133" y="41"/>
                    <a:pt x="138" y="39"/>
                  </a:cubicBezTo>
                  <a:cubicBezTo>
                    <a:pt x="142" y="38"/>
                    <a:pt x="146" y="34"/>
                    <a:pt x="150" y="34"/>
                  </a:cubicBezTo>
                  <a:cubicBezTo>
                    <a:pt x="155" y="34"/>
                    <a:pt x="155" y="39"/>
                    <a:pt x="162" y="37"/>
                  </a:cubicBezTo>
                  <a:cubicBezTo>
                    <a:pt x="169" y="35"/>
                    <a:pt x="168" y="35"/>
                    <a:pt x="170" y="41"/>
                  </a:cubicBezTo>
                  <a:cubicBezTo>
                    <a:pt x="169" y="49"/>
                    <a:pt x="163" y="81"/>
                    <a:pt x="151" y="81"/>
                  </a:cubicBezTo>
                  <a:cubicBezTo>
                    <a:pt x="146" y="81"/>
                    <a:pt x="154" y="66"/>
                    <a:pt x="155" y="65"/>
                  </a:cubicBezTo>
                  <a:cubicBezTo>
                    <a:pt x="156" y="62"/>
                    <a:pt x="162" y="53"/>
                    <a:pt x="160" y="55"/>
                  </a:cubicBezTo>
                  <a:cubicBezTo>
                    <a:pt x="155" y="57"/>
                    <a:pt x="153" y="53"/>
                    <a:pt x="149" y="51"/>
                  </a:cubicBezTo>
                  <a:cubicBezTo>
                    <a:pt x="149" y="51"/>
                    <a:pt x="150" y="55"/>
                    <a:pt x="151" y="56"/>
                  </a:cubicBezTo>
                  <a:cubicBezTo>
                    <a:pt x="152" y="66"/>
                    <a:pt x="144" y="68"/>
                    <a:pt x="144" y="77"/>
                  </a:cubicBezTo>
                  <a:cubicBezTo>
                    <a:pt x="144" y="79"/>
                    <a:pt x="145" y="82"/>
                    <a:pt x="144" y="84"/>
                  </a:cubicBezTo>
                  <a:cubicBezTo>
                    <a:pt x="142" y="87"/>
                    <a:pt x="141" y="81"/>
                    <a:pt x="140" y="80"/>
                  </a:cubicBezTo>
                  <a:cubicBezTo>
                    <a:pt x="137" y="76"/>
                    <a:pt x="133" y="82"/>
                    <a:pt x="131" y="77"/>
                  </a:cubicBezTo>
                  <a:cubicBezTo>
                    <a:pt x="129" y="72"/>
                    <a:pt x="129" y="76"/>
                    <a:pt x="128" y="78"/>
                  </a:cubicBezTo>
                  <a:cubicBezTo>
                    <a:pt x="123" y="91"/>
                    <a:pt x="120" y="90"/>
                    <a:pt x="108" y="90"/>
                  </a:cubicBezTo>
                  <a:cubicBezTo>
                    <a:pt x="110" y="91"/>
                    <a:pt x="111" y="96"/>
                    <a:pt x="114" y="97"/>
                  </a:cubicBezTo>
                  <a:cubicBezTo>
                    <a:pt x="118" y="98"/>
                    <a:pt x="128" y="86"/>
                    <a:pt x="128" y="93"/>
                  </a:cubicBezTo>
                  <a:cubicBezTo>
                    <a:pt x="128" y="96"/>
                    <a:pt x="127" y="103"/>
                    <a:pt x="129" y="105"/>
                  </a:cubicBezTo>
                  <a:cubicBezTo>
                    <a:pt x="131" y="107"/>
                    <a:pt x="135" y="108"/>
                    <a:pt x="136" y="110"/>
                  </a:cubicBezTo>
                  <a:cubicBezTo>
                    <a:pt x="139" y="124"/>
                    <a:pt x="124" y="129"/>
                    <a:pt x="121" y="139"/>
                  </a:cubicBezTo>
                  <a:cubicBezTo>
                    <a:pt x="114" y="145"/>
                    <a:pt x="120" y="153"/>
                    <a:pt x="126" y="157"/>
                  </a:cubicBezTo>
                  <a:cubicBezTo>
                    <a:pt x="130" y="160"/>
                    <a:pt x="134" y="161"/>
                    <a:pt x="137" y="167"/>
                  </a:cubicBezTo>
                  <a:cubicBezTo>
                    <a:pt x="139" y="172"/>
                    <a:pt x="141" y="181"/>
                    <a:pt x="141" y="187"/>
                  </a:cubicBezTo>
                  <a:cubicBezTo>
                    <a:pt x="141" y="189"/>
                    <a:pt x="139" y="193"/>
                    <a:pt x="139" y="195"/>
                  </a:cubicBezTo>
                  <a:cubicBezTo>
                    <a:pt x="139" y="195"/>
                    <a:pt x="139" y="195"/>
                    <a:pt x="139" y="195"/>
                  </a:cubicBezTo>
                  <a:cubicBezTo>
                    <a:pt x="133" y="195"/>
                    <a:pt x="124" y="195"/>
                    <a:pt x="118" y="196"/>
                  </a:cubicBezTo>
                  <a:cubicBezTo>
                    <a:pt x="113" y="197"/>
                    <a:pt x="104" y="204"/>
                    <a:pt x="101" y="198"/>
                  </a:cubicBezTo>
                  <a:cubicBezTo>
                    <a:pt x="99" y="196"/>
                    <a:pt x="95" y="189"/>
                    <a:pt x="93" y="189"/>
                  </a:cubicBezTo>
                  <a:cubicBezTo>
                    <a:pt x="92" y="187"/>
                    <a:pt x="87" y="185"/>
                    <a:pt x="85" y="184"/>
                  </a:cubicBezTo>
                  <a:cubicBezTo>
                    <a:pt x="83" y="183"/>
                    <a:pt x="81" y="181"/>
                    <a:pt x="79" y="179"/>
                  </a:cubicBezTo>
                  <a:cubicBezTo>
                    <a:pt x="74" y="175"/>
                    <a:pt x="69" y="170"/>
                    <a:pt x="63" y="168"/>
                  </a:cubicBezTo>
                  <a:cubicBezTo>
                    <a:pt x="59" y="167"/>
                    <a:pt x="56" y="165"/>
                    <a:pt x="52" y="162"/>
                  </a:cubicBezTo>
                  <a:cubicBezTo>
                    <a:pt x="50" y="159"/>
                    <a:pt x="48" y="155"/>
                    <a:pt x="45" y="153"/>
                  </a:cubicBezTo>
                  <a:cubicBezTo>
                    <a:pt x="43" y="151"/>
                    <a:pt x="39" y="151"/>
                    <a:pt x="37" y="148"/>
                  </a:cubicBezTo>
                  <a:cubicBezTo>
                    <a:pt x="36" y="146"/>
                    <a:pt x="34" y="144"/>
                    <a:pt x="33" y="143"/>
                  </a:cubicBezTo>
                  <a:cubicBezTo>
                    <a:pt x="31" y="141"/>
                    <a:pt x="29" y="139"/>
                    <a:pt x="27" y="137"/>
                  </a:cubicBezTo>
                  <a:cubicBezTo>
                    <a:pt x="25" y="135"/>
                    <a:pt x="25" y="130"/>
                    <a:pt x="23" y="128"/>
                  </a:cubicBezTo>
                  <a:cubicBezTo>
                    <a:pt x="21" y="127"/>
                    <a:pt x="20" y="123"/>
                    <a:pt x="20" y="121"/>
                  </a:cubicBezTo>
                  <a:cubicBezTo>
                    <a:pt x="20" y="121"/>
                    <a:pt x="20" y="121"/>
                    <a:pt x="20" y="121"/>
                  </a:cubicBezTo>
                  <a:cubicBezTo>
                    <a:pt x="19" y="114"/>
                    <a:pt x="19" y="114"/>
                    <a:pt x="19" y="114"/>
                  </a:cubicBezTo>
                  <a:cubicBezTo>
                    <a:pt x="19" y="110"/>
                    <a:pt x="20" y="106"/>
                    <a:pt x="15" y="105"/>
                  </a:cubicBezTo>
                  <a:cubicBezTo>
                    <a:pt x="11" y="105"/>
                    <a:pt x="10" y="103"/>
                    <a:pt x="9" y="99"/>
                  </a:cubicBezTo>
                  <a:cubicBezTo>
                    <a:pt x="8" y="97"/>
                    <a:pt x="5" y="97"/>
                    <a:pt x="4" y="94"/>
                  </a:cubicBezTo>
                  <a:cubicBezTo>
                    <a:pt x="3" y="91"/>
                    <a:pt x="5" y="88"/>
                    <a:pt x="4" y="86"/>
                  </a:cubicBezTo>
                  <a:cubicBezTo>
                    <a:pt x="1" y="85"/>
                    <a:pt x="1" y="84"/>
                    <a:pt x="0" y="81"/>
                  </a:cubicBezTo>
                  <a:cubicBezTo>
                    <a:pt x="0" y="81"/>
                    <a:pt x="0" y="81"/>
                    <a:pt x="0" y="81"/>
                  </a:cubicBezTo>
                  <a:cubicBezTo>
                    <a:pt x="23" y="72"/>
                    <a:pt x="23" y="72"/>
                    <a:pt x="23" y="72"/>
                  </a:cubicBezTo>
                  <a:cubicBezTo>
                    <a:pt x="25" y="71"/>
                    <a:pt x="26" y="70"/>
                    <a:pt x="28" y="69"/>
                  </a:cubicBezTo>
                  <a:cubicBezTo>
                    <a:pt x="29" y="68"/>
                    <a:pt x="31" y="67"/>
                    <a:pt x="33" y="66"/>
                  </a:cubicBezTo>
                  <a:cubicBezTo>
                    <a:pt x="35" y="65"/>
                    <a:pt x="37" y="64"/>
                    <a:pt x="39" y="62"/>
                  </a:cubicBezTo>
                  <a:cubicBezTo>
                    <a:pt x="40" y="62"/>
                    <a:pt x="41" y="61"/>
                    <a:pt x="42" y="60"/>
                  </a:cubicBezTo>
                  <a:cubicBezTo>
                    <a:pt x="42" y="59"/>
                    <a:pt x="43" y="57"/>
                    <a:pt x="43" y="57"/>
                  </a:cubicBezTo>
                  <a:cubicBezTo>
                    <a:pt x="72" y="0"/>
                    <a:pt x="72" y="0"/>
                    <a:pt x="72" y="0"/>
                  </a:cubicBezTo>
                  <a:cubicBezTo>
                    <a:pt x="72" y="0"/>
                    <a:pt x="72" y="0"/>
                    <a:pt x="72" y="0"/>
                  </a:cubicBezTo>
                  <a:cubicBezTo>
                    <a:pt x="78" y="0"/>
                    <a:pt x="78" y="0"/>
                    <a:pt x="78" y="0"/>
                  </a:cubicBezTo>
                  <a:cubicBezTo>
                    <a:pt x="85" y="1"/>
                    <a:pt x="85" y="16"/>
                    <a:pt x="87" y="21"/>
                  </a:cubicBezTo>
                  <a:cubicBezTo>
                    <a:pt x="88" y="23"/>
                    <a:pt x="91" y="24"/>
                    <a:pt x="92" y="26"/>
                  </a:cubicBezTo>
                  <a:cubicBezTo>
                    <a:pt x="96" y="28"/>
                    <a:pt x="100" y="28"/>
                    <a:pt x="103" y="26"/>
                  </a:cubicBezTo>
                  <a:cubicBezTo>
                    <a:pt x="108" y="23"/>
                    <a:pt x="110" y="25"/>
                    <a:pt x="114" y="26"/>
                  </a:cubicBezTo>
                  <a:cubicBezTo>
                    <a:pt x="133" y="26"/>
                    <a:pt x="133" y="26"/>
                    <a:pt x="133" y="2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40" name="GLYNN"/>
            <p:cNvSpPr>
              <a:spLocks noEditPoints="1"/>
            </p:cNvSpPr>
            <p:nvPr/>
          </p:nvSpPr>
          <p:spPr bwMode="auto">
            <a:xfrm>
              <a:off x="5964238" y="4913313"/>
              <a:ext cx="512763" cy="533400"/>
            </a:xfrm>
            <a:custGeom>
              <a:avLst/>
              <a:gdLst>
                <a:gd name="T0" fmla="*/ 149 w 215"/>
                <a:gd name="T1" fmla="*/ 184 h 224"/>
                <a:gd name="T2" fmla="*/ 156 w 215"/>
                <a:gd name="T3" fmla="*/ 171 h 224"/>
                <a:gd name="T4" fmla="*/ 158 w 215"/>
                <a:gd name="T5" fmla="*/ 182 h 224"/>
                <a:gd name="T6" fmla="*/ 155 w 215"/>
                <a:gd name="T7" fmla="*/ 213 h 224"/>
                <a:gd name="T8" fmla="*/ 150 w 215"/>
                <a:gd name="T9" fmla="*/ 223 h 224"/>
                <a:gd name="T10" fmla="*/ 148 w 215"/>
                <a:gd name="T11" fmla="*/ 224 h 224"/>
                <a:gd name="T12" fmla="*/ 147 w 215"/>
                <a:gd name="T13" fmla="*/ 213 h 224"/>
                <a:gd name="T14" fmla="*/ 149 w 215"/>
                <a:gd name="T15" fmla="*/ 199 h 224"/>
                <a:gd name="T16" fmla="*/ 68 w 215"/>
                <a:gd name="T17" fmla="*/ 0 h 224"/>
                <a:gd name="T18" fmla="*/ 54 w 215"/>
                <a:gd name="T19" fmla="*/ 19 h 224"/>
                <a:gd name="T20" fmla="*/ 37 w 215"/>
                <a:gd name="T21" fmla="*/ 30 h 224"/>
                <a:gd name="T22" fmla="*/ 29 w 215"/>
                <a:gd name="T23" fmla="*/ 57 h 224"/>
                <a:gd name="T24" fmla="*/ 21 w 215"/>
                <a:gd name="T25" fmla="*/ 65 h 224"/>
                <a:gd name="T26" fmla="*/ 16 w 215"/>
                <a:gd name="T27" fmla="*/ 84 h 224"/>
                <a:gd name="T28" fmla="*/ 6 w 215"/>
                <a:gd name="T29" fmla="*/ 117 h 224"/>
                <a:gd name="T30" fmla="*/ 2 w 215"/>
                <a:gd name="T31" fmla="*/ 141 h 224"/>
                <a:gd name="T32" fmla="*/ 9 w 215"/>
                <a:gd name="T33" fmla="*/ 141 h 224"/>
                <a:gd name="T34" fmla="*/ 18 w 215"/>
                <a:gd name="T35" fmla="*/ 151 h 224"/>
                <a:gd name="T36" fmla="*/ 36 w 215"/>
                <a:gd name="T37" fmla="*/ 161 h 224"/>
                <a:gd name="T38" fmla="*/ 52 w 215"/>
                <a:gd name="T39" fmla="*/ 165 h 224"/>
                <a:gd name="T40" fmla="*/ 82 w 215"/>
                <a:gd name="T41" fmla="*/ 161 h 224"/>
                <a:gd name="T42" fmla="*/ 91 w 215"/>
                <a:gd name="T43" fmla="*/ 168 h 224"/>
                <a:gd name="T44" fmla="*/ 96 w 215"/>
                <a:gd name="T45" fmla="*/ 179 h 224"/>
                <a:gd name="T46" fmla="*/ 108 w 215"/>
                <a:gd name="T47" fmla="*/ 188 h 224"/>
                <a:gd name="T48" fmla="*/ 102 w 215"/>
                <a:gd name="T49" fmla="*/ 167 h 224"/>
                <a:gd name="T50" fmla="*/ 91 w 215"/>
                <a:gd name="T51" fmla="*/ 155 h 224"/>
                <a:gd name="T52" fmla="*/ 71 w 215"/>
                <a:gd name="T53" fmla="*/ 130 h 224"/>
                <a:gd name="T54" fmla="*/ 78 w 215"/>
                <a:gd name="T55" fmla="*/ 112 h 224"/>
                <a:gd name="T56" fmla="*/ 98 w 215"/>
                <a:gd name="T57" fmla="*/ 118 h 224"/>
                <a:gd name="T58" fmla="*/ 106 w 215"/>
                <a:gd name="T59" fmla="*/ 135 h 224"/>
                <a:gd name="T60" fmla="*/ 110 w 215"/>
                <a:gd name="T61" fmla="*/ 146 h 224"/>
                <a:gd name="T62" fmla="*/ 113 w 215"/>
                <a:gd name="T63" fmla="*/ 157 h 224"/>
                <a:gd name="T64" fmla="*/ 111 w 215"/>
                <a:gd name="T65" fmla="*/ 165 h 224"/>
                <a:gd name="T66" fmla="*/ 116 w 215"/>
                <a:gd name="T67" fmla="*/ 168 h 224"/>
                <a:gd name="T68" fmla="*/ 122 w 215"/>
                <a:gd name="T69" fmla="*/ 169 h 224"/>
                <a:gd name="T70" fmla="*/ 126 w 215"/>
                <a:gd name="T71" fmla="*/ 173 h 224"/>
                <a:gd name="T72" fmla="*/ 133 w 215"/>
                <a:gd name="T73" fmla="*/ 145 h 224"/>
                <a:gd name="T74" fmla="*/ 143 w 215"/>
                <a:gd name="T75" fmla="*/ 117 h 224"/>
                <a:gd name="T76" fmla="*/ 154 w 215"/>
                <a:gd name="T77" fmla="*/ 122 h 224"/>
                <a:gd name="T78" fmla="*/ 158 w 215"/>
                <a:gd name="T79" fmla="*/ 163 h 224"/>
                <a:gd name="T80" fmla="*/ 186 w 215"/>
                <a:gd name="T81" fmla="*/ 138 h 224"/>
                <a:gd name="T82" fmla="*/ 194 w 215"/>
                <a:gd name="T83" fmla="*/ 121 h 224"/>
                <a:gd name="T84" fmla="*/ 176 w 215"/>
                <a:gd name="T85" fmla="*/ 141 h 224"/>
                <a:gd name="T86" fmla="*/ 197 w 215"/>
                <a:gd name="T87" fmla="*/ 96 h 224"/>
                <a:gd name="T88" fmla="*/ 209 w 215"/>
                <a:gd name="T89" fmla="*/ 112 h 224"/>
                <a:gd name="T90" fmla="*/ 208 w 215"/>
                <a:gd name="T91" fmla="*/ 91 h 224"/>
                <a:gd name="T92" fmla="*/ 194 w 215"/>
                <a:gd name="T93" fmla="*/ 80 h 224"/>
                <a:gd name="T94" fmla="*/ 187 w 215"/>
                <a:gd name="T95" fmla="*/ 74 h 224"/>
                <a:gd name="T96" fmla="*/ 166 w 215"/>
                <a:gd name="T97" fmla="*/ 75 h 224"/>
                <a:gd name="T98" fmla="*/ 141 w 215"/>
                <a:gd name="T99" fmla="*/ 68 h 224"/>
                <a:gd name="T100" fmla="*/ 127 w 215"/>
                <a:gd name="T101" fmla="*/ 58 h 224"/>
                <a:gd name="T102" fmla="*/ 100 w 215"/>
                <a:gd name="T103" fmla="*/ 41 h 224"/>
                <a:gd name="T104" fmla="*/ 85 w 215"/>
                <a:gd name="T105" fmla="*/ 27 h 224"/>
                <a:gd name="T106" fmla="*/ 75 w 215"/>
                <a:gd name="T107" fmla="*/ 16 h 224"/>
                <a:gd name="T108" fmla="*/ 68 w 215"/>
                <a:gd name="T10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4">
                  <a:moveTo>
                    <a:pt x="149" y="199"/>
                  </a:moveTo>
                  <a:cubicBezTo>
                    <a:pt x="149" y="193"/>
                    <a:pt x="146" y="190"/>
                    <a:pt x="149" y="184"/>
                  </a:cubicBezTo>
                  <a:cubicBezTo>
                    <a:pt x="150" y="182"/>
                    <a:pt x="150" y="179"/>
                    <a:pt x="151" y="177"/>
                  </a:cubicBezTo>
                  <a:cubicBezTo>
                    <a:pt x="152" y="174"/>
                    <a:pt x="156" y="173"/>
                    <a:pt x="156" y="171"/>
                  </a:cubicBezTo>
                  <a:cubicBezTo>
                    <a:pt x="157" y="171"/>
                    <a:pt x="157" y="171"/>
                    <a:pt x="157" y="171"/>
                  </a:cubicBezTo>
                  <a:cubicBezTo>
                    <a:pt x="158" y="173"/>
                    <a:pt x="158" y="180"/>
                    <a:pt x="158" y="182"/>
                  </a:cubicBezTo>
                  <a:cubicBezTo>
                    <a:pt x="157" y="189"/>
                    <a:pt x="157" y="197"/>
                    <a:pt x="157" y="204"/>
                  </a:cubicBezTo>
                  <a:cubicBezTo>
                    <a:pt x="157" y="207"/>
                    <a:pt x="156" y="210"/>
                    <a:pt x="155" y="213"/>
                  </a:cubicBezTo>
                  <a:cubicBezTo>
                    <a:pt x="154" y="216"/>
                    <a:pt x="152" y="219"/>
                    <a:pt x="151" y="221"/>
                  </a:cubicBezTo>
                  <a:cubicBezTo>
                    <a:pt x="151" y="221"/>
                    <a:pt x="150" y="223"/>
                    <a:pt x="150" y="223"/>
                  </a:cubicBezTo>
                  <a:cubicBezTo>
                    <a:pt x="149" y="223"/>
                    <a:pt x="150" y="223"/>
                    <a:pt x="150" y="223"/>
                  </a:cubicBezTo>
                  <a:cubicBezTo>
                    <a:pt x="149" y="224"/>
                    <a:pt x="148" y="224"/>
                    <a:pt x="148" y="224"/>
                  </a:cubicBezTo>
                  <a:cubicBezTo>
                    <a:pt x="148" y="223"/>
                    <a:pt x="148" y="223"/>
                    <a:pt x="148" y="223"/>
                  </a:cubicBezTo>
                  <a:cubicBezTo>
                    <a:pt x="145" y="223"/>
                    <a:pt x="145" y="215"/>
                    <a:pt x="147" y="213"/>
                  </a:cubicBezTo>
                  <a:cubicBezTo>
                    <a:pt x="149" y="210"/>
                    <a:pt x="150" y="208"/>
                    <a:pt x="150" y="203"/>
                  </a:cubicBezTo>
                  <a:cubicBezTo>
                    <a:pt x="149" y="199"/>
                    <a:pt x="149" y="199"/>
                    <a:pt x="149" y="199"/>
                  </a:cubicBezTo>
                  <a:close/>
                  <a:moveTo>
                    <a:pt x="68" y="0"/>
                  </a:moveTo>
                  <a:cubicBezTo>
                    <a:pt x="68" y="0"/>
                    <a:pt x="68" y="0"/>
                    <a:pt x="68" y="0"/>
                  </a:cubicBezTo>
                  <a:cubicBezTo>
                    <a:pt x="58" y="9"/>
                    <a:pt x="58" y="9"/>
                    <a:pt x="58" y="9"/>
                  </a:cubicBezTo>
                  <a:cubicBezTo>
                    <a:pt x="57" y="12"/>
                    <a:pt x="55" y="15"/>
                    <a:pt x="54" y="19"/>
                  </a:cubicBezTo>
                  <a:cubicBezTo>
                    <a:pt x="53" y="21"/>
                    <a:pt x="53" y="25"/>
                    <a:pt x="52" y="27"/>
                  </a:cubicBezTo>
                  <a:cubicBezTo>
                    <a:pt x="49" y="31"/>
                    <a:pt x="42" y="30"/>
                    <a:pt x="37" y="30"/>
                  </a:cubicBezTo>
                  <a:cubicBezTo>
                    <a:pt x="36" y="30"/>
                    <a:pt x="36" y="30"/>
                    <a:pt x="35" y="30"/>
                  </a:cubicBezTo>
                  <a:cubicBezTo>
                    <a:pt x="29" y="36"/>
                    <a:pt x="34" y="50"/>
                    <a:pt x="29" y="57"/>
                  </a:cubicBezTo>
                  <a:cubicBezTo>
                    <a:pt x="27" y="60"/>
                    <a:pt x="24" y="62"/>
                    <a:pt x="21" y="65"/>
                  </a:cubicBezTo>
                  <a:cubicBezTo>
                    <a:pt x="21" y="65"/>
                    <a:pt x="21" y="65"/>
                    <a:pt x="21" y="65"/>
                  </a:cubicBezTo>
                  <a:cubicBezTo>
                    <a:pt x="21" y="66"/>
                    <a:pt x="22" y="72"/>
                    <a:pt x="21" y="73"/>
                  </a:cubicBezTo>
                  <a:cubicBezTo>
                    <a:pt x="21" y="78"/>
                    <a:pt x="18" y="80"/>
                    <a:pt x="16" y="84"/>
                  </a:cubicBezTo>
                  <a:cubicBezTo>
                    <a:pt x="15" y="88"/>
                    <a:pt x="14" y="93"/>
                    <a:pt x="12" y="96"/>
                  </a:cubicBezTo>
                  <a:cubicBezTo>
                    <a:pt x="9" y="102"/>
                    <a:pt x="7" y="110"/>
                    <a:pt x="6" y="117"/>
                  </a:cubicBezTo>
                  <a:cubicBezTo>
                    <a:pt x="5" y="124"/>
                    <a:pt x="0" y="130"/>
                    <a:pt x="1" y="137"/>
                  </a:cubicBezTo>
                  <a:cubicBezTo>
                    <a:pt x="2" y="141"/>
                    <a:pt x="2" y="141"/>
                    <a:pt x="2" y="141"/>
                  </a:cubicBezTo>
                  <a:cubicBezTo>
                    <a:pt x="2" y="141"/>
                    <a:pt x="2" y="141"/>
                    <a:pt x="2" y="141"/>
                  </a:cubicBezTo>
                  <a:cubicBezTo>
                    <a:pt x="5" y="142"/>
                    <a:pt x="6" y="141"/>
                    <a:pt x="9" y="141"/>
                  </a:cubicBezTo>
                  <a:cubicBezTo>
                    <a:pt x="9" y="144"/>
                    <a:pt x="8" y="147"/>
                    <a:pt x="8" y="150"/>
                  </a:cubicBezTo>
                  <a:cubicBezTo>
                    <a:pt x="11" y="150"/>
                    <a:pt x="14" y="151"/>
                    <a:pt x="18" y="151"/>
                  </a:cubicBezTo>
                  <a:cubicBezTo>
                    <a:pt x="21" y="151"/>
                    <a:pt x="23" y="151"/>
                    <a:pt x="26" y="153"/>
                  </a:cubicBezTo>
                  <a:cubicBezTo>
                    <a:pt x="29" y="155"/>
                    <a:pt x="33" y="160"/>
                    <a:pt x="36" y="161"/>
                  </a:cubicBezTo>
                  <a:cubicBezTo>
                    <a:pt x="39" y="162"/>
                    <a:pt x="42" y="163"/>
                    <a:pt x="45" y="163"/>
                  </a:cubicBezTo>
                  <a:cubicBezTo>
                    <a:pt x="47" y="164"/>
                    <a:pt x="50" y="164"/>
                    <a:pt x="52" y="165"/>
                  </a:cubicBezTo>
                  <a:cubicBezTo>
                    <a:pt x="56" y="171"/>
                    <a:pt x="68" y="167"/>
                    <a:pt x="72" y="165"/>
                  </a:cubicBezTo>
                  <a:cubicBezTo>
                    <a:pt x="76" y="164"/>
                    <a:pt x="79" y="162"/>
                    <a:pt x="82" y="161"/>
                  </a:cubicBezTo>
                  <a:cubicBezTo>
                    <a:pt x="84" y="160"/>
                    <a:pt x="87" y="159"/>
                    <a:pt x="89" y="161"/>
                  </a:cubicBezTo>
                  <a:cubicBezTo>
                    <a:pt x="89" y="162"/>
                    <a:pt x="91" y="167"/>
                    <a:pt x="91" y="168"/>
                  </a:cubicBezTo>
                  <a:cubicBezTo>
                    <a:pt x="91" y="168"/>
                    <a:pt x="91" y="168"/>
                    <a:pt x="91" y="168"/>
                  </a:cubicBezTo>
                  <a:cubicBezTo>
                    <a:pt x="93" y="166"/>
                    <a:pt x="95" y="178"/>
                    <a:pt x="96" y="179"/>
                  </a:cubicBezTo>
                  <a:cubicBezTo>
                    <a:pt x="97" y="181"/>
                    <a:pt x="101" y="181"/>
                    <a:pt x="103" y="185"/>
                  </a:cubicBezTo>
                  <a:cubicBezTo>
                    <a:pt x="104" y="186"/>
                    <a:pt x="111" y="193"/>
                    <a:pt x="108" y="188"/>
                  </a:cubicBezTo>
                  <a:cubicBezTo>
                    <a:pt x="106" y="185"/>
                    <a:pt x="107" y="180"/>
                    <a:pt x="105" y="177"/>
                  </a:cubicBezTo>
                  <a:cubicBezTo>
                    <a:pt x="101" y="172"/>
                    <a:pt x="103" y="172"/>
                    <a:pt x="102" y="167"/>
                  </a:cubicBezTo>
                  <a:cubicBezTo>
                    <a:pt x="102" y="165"/>
                    <a:pt x="96" y="166"/>
                    <a:pt x="95" y="164"/>
                  </a:cubicBezTo>
                  <a:cubicBezTo>
                    <a:pt x="94" y="161"/>
                    <a:pt x="94" y="155"/>
                    <a:pt x="91" y="155"/>
                  </a:cubicBezTo>
                  <a:cubicBezTo>
                    <a:pt x="82" y="152"/>
                    <a:pt x="84" y="152"/>
                    <a:pt x="82" y="143"/>
                  </a:cubicBezTo>
                  <a:cubicBezTo>
                    <a:pt x="80" y="134"/>
                    <a:pt x="82" y="130"/>
                    <a:pt x="71" y="130"/>
                  </a:cubicBezTo>
                  <a:cubicBezTo>
                    <a:pt x="71" y="127"/>
                    <a:pt x="76" y="126"/>
                    <a:pt x="78" y="122"/>
                  </a:cubicBezTo>
                  <a:cubicBezTo>
                    <a:pt x="78" y="120"/>
                    <a:pt x="78" y="111"/>
                    <a:pt x="78" y="112"/>
                  </a:cubicBezTo>
                  <a:cubicBezTo>
                    <a:pt x="82" y="112"/>
                    <a:pt x="79" y="129"/>
                    <a:pt x="91" y="123"/>
                  </a:cubicBezTo>
                  <a:cubicBezTo>
                    <a:pt x="94" y="122"/>
                    <a:pt x="98" y="114"/>
                    <a:pt x="98" y="118"/>
                  </a:cubicBezTo>
                  <a:cubicBezTo>
                    <a:pt x="99" y="121"/>
                    <a:pt x="97" y="123"/>
                    <a:pt x="97" y="125"/>
                  </a:cubicBezTo>
                  <a:cubicBezTo>
                    <a:pt x="97" y="138"/>
                    <a:pt x="107" y="127"/>
                    <a:pt x="106" y="135"/>
                  </a:cubicBezTo>
                  <a:cubicBezTo>
                    <a:pt x="105" y="140"/>
                    <a:pt x="110" y="133"/>
                    <a:pt x="112" y="135"/>
                  </a:cubicBezTo>
                  <a:cubicBezTo>
                    <a:pt x="115" y="136"/>
                    <a:pt x="111" y="144"/>
                    <a:pt x="110" y="146"/>
                  </a:cubicBezTo>
                  <a:cubicBezTo>
                    <a:pt x="106" y="152"/>
                    <a:pt x="111" y="154"/>
                    <a:pt x="117" y="154"/>
                  </a:cubicBezTo>
                  <a:cubicBezTo>
                    <a:pt x="117" y="155"/>
                    <a:pt x="114" y="156"/>
                    <a:pt x="113" y="157"/>
                  </a:cubicBezTo>
                  <a:cubicBezTo>
                    <a:pt x="111" y="158"/>
                    <a:pt x="111" y="161"/>
                    <a:pt x="111" y="163"/>
                  </a:cubicBezTo>
                  <a:cubicBezTo>
                    <a:pt x="111" y="164"/>
                    <a:pt x="111" y="165"/>
                    <a:pt x="111" y="165"/>
                  </a:cubicBezTo>
                  <a:cubicBezTo>
                    <a:pt x="112" y="166"/>
                    <a:pt x="112" y="167"/>
                    <a:pt x="114" y="167"/>
                  </a:cubicBezTo>
                  <a:cubicBezTo>
                    <a:pt x="114" y="168"/>
                    <a:pt x="115" y="168"/>
                    <a:pt x="116" y="168"/>
                  </a:cubicBezTo>
                  <a:cubicBezTo>
                    <a:pt x="117" y="168"/>
                    <a:pt x="118" y="169"/>
                    <a:pt x="119" y="169"/>
                  </a:cubicBezTo>
                  <a:cubicBezTo>
                    <a:pt x="120" y="169"/>
                    <a:pt x="121" y="169"/>
                    <a:pt x="122" y="169"/>
                  </a:cubicBezTo>
                  <a:cubicBezTo>
                    <a:pt x="123" y="169"/>
                    <a:pt x="123" y="169"/>
                    <a:pt x="124" y="169"/>
                  </a:cubicBezTo>
                  <a:cubicBezTo>
                    <a:pt x="124" y="171"/>
                    <a:pt x="125" y="172"/>
                    <a:pt x="126" y="173"/>
                  </a:cubicBezTo>
                  <a:cubicBezTo>
                    <a:pt x="130" y="171"/>
                    <a:pt x="128" y="166"/>
                    <a:pt x="129" y="162"/>
                  </a:cubicBezTo>
                  <a:cubicBezTo>
                    <a:pt x="129" y="158"/>
                    <a:pt x="134" y="149"/>
                    <a:pt x="133" y="145"/>
                  </a:cubicBezTo>
                  <a:cubicBezTo>
                    <a:pt x="131" y="141"/>
                    <a:pt x="132" y="140"/>
                    <a:pt x="133" y="135"/>
                  </a:cubicBezTo>
                  <a:cubicBezTo>
                    <a:pt x="136" y="129"/>
                    <a:pt x="141" y="123"/>
                    <a:pt x="143" y="117"/>
                  </a:cubicBezTo>
                  <a:cubicBezTo>
                    <a:pt x="144" y="115"/>
                    <a:pt x="145" y="108"/>
                    <a:pt x="146" y="108"/>
                  </a:cubicBezTo>
                  <a:cubicBezTo>
                    <a:pt x="148" y="113"/>
                    <a:pt x="151" y="118"/>
                    <a:pt x="154" y="122"/>
                  </a:cubicBezTo>
                  <a:cubicBezTo>
                    <a:pt x="156" y="124"/>
                    <a:pt x="160" y="127"/>
                    <a:pt x="159" y="130"/>
                  </a:cubicBezTo>
                  <a:cubicBezTo>
                    <a:pt x="157" y="137"/>
                    <a:pt x="150" y="160"/>
                    <a:pt x="158" y="163"/>
                  </a:cubicBezTo>
                  <a:cubicBezTo>
                    <a:pt x="161" y="165"/>
                    <a:pt x="170" y="161"/>
                    <a:pt x="172" y="158"/>
                  </a:cubicBezTo>
                  <a:cubicBezTo>
                    <a:pt x="177" y="152"/>
                    <a:pt x="181" y="144"/>
                    <a:pt x="186" y="138"/>
                  </a:cubicBezTo>
                  <a:cubicBezTo>
                    <a:pt x="187" y="136"/>
                    <a:pt x="196" y="127"/>
                    <a:pt x="196" y="125"/>
                  </a:cubicBezTo>
                  <a:cubicBezTo>
                    <a:pt x="195" y="125"/>
                    <a:pt x="194" y="122"/>
                    <a:pt x="194" y="121"/>
                  </a:cubicBezTo>
                  <a:cubicBezTo>
                    <a:pt x="193" y="120"/>
                    <a:pt x="189" y="125"/>
                    <a:pt x="189" y="125"/>
                  </a:cubicBezTo>
                  <a:cubicBezTo>
                    <a:pt x="187" y="128"/>
                    <a:pt x="178" y="141"/>
                    <a:pt x="176" y="141"/>
                  </a:cubicBezTo>
                  <a:cubicBezTo>
                    <a:pt x="176" y="133"/>
                    <a:pt x="181" y="122"/>
                    <a:pt x="183" y="115"/>
                  </a:cubicBezTo>
                  <a:cubicBezTo>
                    <a:pt x="186" y="106"/>
                    <a:pt x="186" y="93"/>
                    <a:pt x="197" y="96"/>
                  </a:cubicBezTo>
                  <a:cubicBezTo>
                    <a:pt x="197" y="103"/>
                    <a:pt x="193" y="118"/>
                    <a:pt x="198" y="123"/>
                  </a:cubicBezTo>
                  <a:cubicBezTo>
                    <a:pt x="208" y="135"/>
                    <a:pt x="209" y="120"/>
                    <a:pt x="209" y="112"/>
                  </a:cubicBezTo>
                  <a:cubicBezTo>
                    <a:pt x="211" y="109"/>
                    <a:pt x="215" y="105"/>
                    <a:pt x="215" y="103"/>
                  </a:cubicBezTo>
                  <a:cubicBezTo>
                    <a:pt x="212" y="101"/>
                    <a:pt x="209" y="94"/>
                    <a:pt x="208" y="91"/>
                  </a:cubicBezTo>
                  <a:cubicBezTo>
                    <a:pt x="205" y="81"/>
                    <a:pt x="208" y="87"/>
                    <a:pt x="200" y="85"/>
                  </a:cubicBezTo>
                  <a:cubicBezTo>
                    <a:pt x="197" y="84"/>
                    <a:pt x="196" y="81"/>
                    <a:pt x="194" y="80"/>
                  </a:cubicBezTo>
                  <a:cubicBezTo>
                    <a:pt x="193" y="77"/>
                    <a:pt x="188" y="78"/>
                    <a:pt x="187" y="75"/>
                  </a:cubicBezTo>
                  <a:cubicBezTo>
                    <a:pt x="187" y="75"/>
                    <a:pt x="187" y="75"/>
                    <a:pt x="187" y="74"/>
                  </a:cubicBezTo>
                  <a:cubicBezTo>
                    <a:pt x="187" y="74"/>
                    <a:pt x="187" y="74"/>
                    <a:pt x="187" y="74"/>
                  </a:cubicBezTo>
                  <a:cubicBezTo>
                    <a:pt x="181" y="74"/>
                    <a:pt x="172" y="74"/>
                    <a:pt x="166" y="75"/>
                  </a:cubicBezTo>
                  <a:cubicBezTo>
                    <a:pt x="161" y="76"/>
                    <a:pt x="152" y="83"/>
                    <a:pt x="149" y="77"/>
                  </a:cubicBezTo>
                  <a:cubicBezTo>
                    <a:pt x="147" y="75"/>
                    <a:pt x="143" y="68"/>
                    <a:pt x="141" y="68"/>
                  </a:cubicBezTo>
                  <a:cubicBezTo>
                    <a:pt x="140" y="66"/>
                    <a:pt x="135" y="64"/>
                    <a:pt x="133" y="63"/>
                  </a:cubicBezTo>
                  <a:cubicBezTo>
                    <a:pt x="131" y="62"/>
                    <a:pt x="129" y="60"/>
                    <a:pt x="127" y="58"/>
                  </a:cubicBezTo>
                  <a:cubicBezTo>
                    <a:pt x="122" y="54"/>
                    <a:pt x="117" y="49"/>
                    <a:pt x="111" y="47"/>
                  </a:cubicBezTo>
                  <a:cubicBezTo>
                    <a:pt x="107" y="46"/>
                    <a:pt x="104" y="44"/>
                    <a:pt x="100" y="41"/>
                  </a:cubicBezTo>
                  <a:cubicBezTo>
                    <a:pt x="98" y="38"/>
                    <a:pt x="96" y="34"/>
                    <a:pt x="93" y="32"/>
                  </a:cubicBezTo>
                  <a:cubicBezTo>
                    <a:pt x="91" y="30"/>
                    <a:pt x="87" y="30"/>
                    <a:pt x="85" y="27"/>
                  </a:cubicBezTo>
                  <a:cubicBezTo>
                    <a:pt x="84" y="25"/>
                    <a:pt x="82" y="23"/>
                    <a:pt x="81" y="22"/>
                  </a:cubicBezTo>
                  <a:cubicBezTo>
                    <a:pt x="79" y="20"/>
                    <a:pt x="77" y="18"/>
                    <a:pt x="75" y="16"/>
                  </a:cubicBezTo>
                  <a:cubicBezTo>
                    <a:pt x="73" y="14"/>
                    <a:pt x="73" y="9"/>
                    <a:pt x="71" y="7"/>
                  </a:cubicBezTo>
                  <a:cubicBezTo>
                    <a:pt x="69" y="6"/>
                    <a:pt x="68" y="2"/>
                    <a:pt x="68"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41" name="JEFF DAVIS"/>
            <p:cNvSpPr>
              <a:spLocks/>
            </p:cNvSpPr>
            <p:nvPr/>
          </p:nvSpPr>
          <p:spPr bwMode="auto">
            <a:xfrm>
              <a:off x="4921250" y="4308475"/>
              <a:ext cx="404813" cy="354013"/>
            </a:xfrm>
            <a:custGeom>
              <a:avLst/>
              <a:gdLst>
                <a:gd name="T0" fmla="*/ 170 w 170"/>
                <a:gd name="T1" fmla="*/ 4 h 149"/>
                <a:gd name="T2" fmla="*/ 170 w 170"/>
                <a:gd name="T3" fmla="*/ 66 h 149"/>
                <a:gd name="T4" fmla="*/ 132 w 170"/>
                <a:gd name="T5" fmla="*/ 66 h 149"/>
                <a:gd name="T6" fmla="*/ 132 w 170"/>
                <a:gd name="T7" fmla="*/ 110 h 149"/>
                <a:gd name="T8" fmla="*/ 120 w 170"/>
                <a:gd name="T9" fmla="*/ 110 h 149"/>
                <a:gd name="T10" fmla="*/ 120 w 170"/>
                <a:gd name="T11" fmla="*/ 116 h 149"/>
                <a:gd name="T12" fmla="*/ 132 w 170"/>
                <a:gd name="T13" fmla="*/ 116 h 149"/>
                <a:gd name="T14" fmla="*/ 132 w 170"/>
                <a:gd name="T15" fmla="*/ 128 h 149"/>
                <a:gd name="T16" fmla="*/ 132 w 170"/>
                <a:gd name="T17" fmla="*/ 128 h 149"/>
                <a:gd name="T18" fmla="*/ 132 w 170"/>
                <a:gd name="T19" fmla="*/ 149 h 149"/>
                <a:gd name="T20" fmla="*/ 88 w 170"/>
                <a:gd name="T21" fmla="*/ 149 h 149"/>
                <a:gd name="T22" fmla="*/ 88 w 170"/>
                <a:gd name="T23" fmla="*/ 149 h 149"/>
                <a:gd name="T24" fmla="*/ 0 w 170"/>
                <a:gd name="T25" fmla="*/ 149 h 149"/>
                <a:gd name="T26" fmla="*/ 0 w 170"/>
                <a:gd name="T27" fmla="*/ 84 h 149"/>
                <a:gd name="T28" fmla="*/ 0 w 170"/>
                <a:gd name="T29" fmla="*/ 84 h 149"/>
                <a:gd name="T30" fmla="*/ 4 w 170"/>
                <a:gd name="T31" fmla="*/ 77 h 149"/>
                <a:gd name="T32" fmla="*/ 14 w 170"/>
                <a:gd name="T33" fmla="*/ 73 h 149"/>
                <a:gd name="T34" fmla="*/ 21 w 170"/>
                <a:gd name="T35" fmla="*/ 67 h 149"/>
                <a:gd name="T36" fmla="*/ 21 w 170"/>
                <a:gd name="T37" fmla="*/ 66 h 149"/>
                <a:gd name="T38" fmla="*/ 24 w 170"/>
                <a:gd name="T39" fmla="*/ 58 h 149"/>
                <a:gd name="T40" fmla="*/ 36 w 170"/>
                <a:gd name="T41" fmla="*/ 53 h 149"/>
                <a:gd name="T42" fmla="*/ 48 w 170"/>
                <a:gd name="T43" fmla="*/ 42 h 149"/>
                <a:gd name="T44" fmla="*/ 58 w 170"/>
                <a:gd name="T45" fmla="*/ 36 h 149"/>
                <a:gd name="T46" fmla="*/ 69 w 170"/>
                <a:gd name="T47" fmla="*/ 27 h 149"/>
                <a:gd name="T48" fmla="*/ 76 w 170"/>
                <a:gd name="T49" fmla="*/ 25 h 149"/>
                <a:gd name="T50" fmla="*/ 76 w 170"/>
                <a:gd name="T51" fmla="*/ 25 h 149"/>
                <a:gd name="T52" fmla="*/ 96 w 170"/>
                <a:gd name="T53" fmla="*/ 21 h 149"/>
                <a:gd name="T54" fmla="*/ 103 w 170"/>
                <a:gd name="T55" fmla="*/ 16 h 149"/>
                <a:gd name="T56" fmla="*/ 108 w 170"/>
                <a:gd name="T57" fmla="*/ 11 h 149"/>
                <a:gd name="T58" fmla="*/ 114 w 170"/>
                <a:gd name="T59" fmla="*/ 7 h 149"/>
                <a:gd name="T60" fmla="*/ 125 w 170"/>
                <a:gd name="T61" fmla="*/ 5 h 149"/>
                <a:gd name="T62" fmla="*/ 125 w 170"/>
                <a:gd name="T63" fmla="*/ 5 h 149"/>
                <a:gd name="T64" fmla="*/ 128 w 170"/>
                <a:gd name="T65" fmla="*/ 6 h 149"/>
                <a:gd name="T66" fmla="*/ 137 w 170"/>
                <a:gd name="T67" fmla="*/ 9 h 149"/>
                <a:gd name="T68" fmla="*/ 144 w 170"/>
                <a:gd name="T69" fmla="*/ 10 h 149"/>
                <a:gd name="T70" fmla="*/ 145 w 170"/>
                <a:gd name="T71" fmla="*/ 9 h 149"/>
                <a:gd name="T72" fmla="*/ 145 w 170"/>
                <a:gd name="T73" fmla="*/ 7 h 149"/>
                <a:gd name="T74" fmla="*/ 147 w 170"/>
                <a:gd name="T75" fmla="*/ 3 h 149"/>
                <a:gd name="T76" fmla="*/ 151 w 170"/>
                <a:gd name="T77" fmla="*/ 0 h 149"/>
                <a:gd name="T78" fmla="*/ 151 w 170"/>
                <a:gd name="T79" fmla="*/ 0 h 149"/>
                <a:gd name="T80" fmla="*/ 170 w 170"/>
                <a:gd name="T81" fmla="*/ 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0" h="149">
                  <a:moveTo>
                    <a:pt x="170" y="4"/>
                  </a:moveTo>
                  <a:cubicBezTo>
                    <a:pt x="170" y="66"/>
                    <a:pt x="170" y="66"/>
                    <a:pt x="170" y="66"/>
                  </a:cubicBezTo>
                  <a:cubicBezTo>
                    <a:pt x="132" y="66"/>
                    <a:pt x="132" y="66"/>
                    <a:pt x="132" y="66"/>
                  </a:cubicBezTo>
                  <a:cubicBezTo>
                    <a:pt x="132" y="110"/>
                    <a:pt x="132" y="110"/>
                    <a:pt x="132" y="110"/>
                  </a:cubicBezTo>
                  <a:cubicBezTo>
                    <a:pt x="120" y="110"/>
                    <a:pt x="120" y="110"/>
                    <a:pt x="120" y="110"/>
                  </a:cubicBezTo>
                  <a:cubicBezTo>
                    <a:pt x="120" y="116"/>
                    <a:pt x="120" y="116"/>
                    <a:pt x="120" y="116"/>
                  </a:cubicBezTo>
                  <a:cubicBezTo>
                    <a:pt x="132" y="116"/>
                    <a:pt x="132" y="116"/>
                    <a:pt x="132" y="116"/>
                  </a:cubicBezTo>
                  <a:cubicBezTo>
                    <a:pt x="132" y="128"/>
                    <a:pt x="132" y="128"/>
                    <a:pt x="132" y="128"/>
                  </a:cubicBezTo>
                  <a:cubicBezTo>
                    <a:pt x="132" y="128"/>
                    <a:pt x="132" y="128"/>
                    <a:pt x="132" y="128"/>
                  </a:cubicBezTo>
                  <a:cubicBezTo>
                    <a:pt x="132" y="149"/>
                    <a:pt x="132" y="149"/>
                    <a:pt x="132" y="149"/>
                  </a:cubicBezTo>
                  <a:cubicBezTo>
                    <a:pt x="88" y="149"/>
                    <a:pt x="88" y="149"/>
                    <a:pt x="88" y="149"/>
                  </a:cubicBezTo>
                  <a:cubicBezTo>
                    <a:pt x="88" y="149"/>
                    <a:pt x="88" y="149"/>
                    <a:pt x="88" y="149"/>
                  </a:cubicBezTo>
                  <a:cubicBezTo>
                    <a:pt x="0" y="149"/>
                    <a:pt x="0" y="149"/>
                    <a:pt x="0" y="149"/>
                  </a:cubicBezTo>
                  <a:cubicBezTo>
                    <a:pt x="0" y="84"/>
                    <a:pt x="0" y="84"/>
                    <a:pt x="0" y="84"/>
                  </a:cubicBezTo>
                  <a:cubicBezTo>
                    <a:pt x="0" y="84"/>
                    <a:pt x="0" y="84"/>
                    <a:pt x="0" y="84"/>
                  </a:cubicBezTo>
                  <a:cubicBezTo>
                    <a:pt x="4" y="77"/>
                    <a:pt x="4" y="77"/>
                    <a:pt x="4" y="77"/>
                  </a:cubicBezTo>
                  <a:cubicBezTo>
                    <a:pt x="7" y="75"/>
                    <a:pt x="10" y="74"/>
                    <a:pt x="14" y="73"/>
                  </a:cubicBezTo>
                  <a:cubicBezTo>
                    <a:pt x="16" y="71"/>
                    <a:pt x="18" y="68"/>
                    <a:pt x="21" y="67"/>
                  </a:cubicBezTo>
                  <a:cubicBezTo>
                    <a:pt x="21" y="67"/>
                    <a:pt x="21" y="67"/>
                    <a:pt x="21" y="66"/>
                  </a:cubicBezTo>
                  <a:cubicBezTo>
                    <a:pt x="22" y="64"/>
                    <a:pt x="23" y="61"/>
                    <a:pt x="24" y="58"/>
                  </a:cubicBezTo>
                  <a:cubicBezTo>
                    <a:pt x="28" y="53"/>
                    <a:pt x="31" y="55"/>
                    <a:pt x="36" y="53"/>
                  </a:cubicBezTo>
                  <a:cubicBezTo>
                    <a:pt x="41" y="51"/>
                    <a:pt x="44" y="45"/>
                    <a:pt x="48" y="42"/>
                  </a:cubicBezTo>
                  <a:cubicBezTo>
                    <a:pt x="51" y="40"/>
                    <a:pt x="55" y="38"/>
                    <a:pt x="58" y="36"/>
                  </a:cubicBezTo>
                  <a:cubicBezTo>
                    <a:pt x="62" y="34"/>
                    <a:pt x="65" y="30"/>
                    <a:pt x="69" y="27"/>
                  </a:cubicBezTo>
                  <a:cubicBezTo>
                    <a:pt x="72" y="26"/>
                    <a:pt x="74" y="26"/>
                    <a:pt x="76" y="25"/>
                  </a:cubicBezTo>
                  <a:cubicBezTo>
                    <a:pt x="76" y="25"/>
                    <a:pt x="76" y="25"/>
                    <a:pt x="76" y="25"/>
                  </a:cubicBezTo>
                  <a:cubicBezTo>
                    <a:pt x="83" y="23"/>
                    <a:pt x="89" y="23"/>
                    <a:pt x="96" y="21"/>
                  </a:cubicBezTo>
                  <a:cubicBezTo>
                    <a:pt x="98" y="20"/>
                    <a:pt x="101" y="17"/>
                    <a:pt x="103" y="16"/>
                  </a:cubicBezTo>
                  <a:cubicBezTo>
                    <a:pt x="105" y="15"/>
                    <a:pt x="106" y="12"/>
                    <a:pt x="108" y="11"/>
                  </a:cubicBezTo>
                  <a:cubicBezTo>
                    <a:pt x="110" y="9"/>
                    <a:pt x="112" y="8"/>
                    <a:pt x="114" y="7"/>
                  </a:cubicBezTo>
                  <a:cubicBezTo>
                    <a:pt x="125" y="5"/>
                    <a:pt x="125" y="5"/>
                    <a:pt x="125" y="5"/>
                  </a:cubicBezTo>
                  <a:cubicBezTo>
                    <a:pt x="125" y="5"/>
                    <a:pt x="125" y="5"/>
                    <a:pt x="125" y="5"/>
                  </a:cubicBezTo>
                  <a:cubicBezTo>
                    <a:pt x="126" y="5"/>
                    <a:pt x="127" y="6"/>
                    <a:pt x="128" y="6"/>
                  </a:cubicBezTo>
                  <a:cubicBezTo>
                    <a:pt x="131" y="6"/>
                    <a:pt x="135" y="8"/>
                    <a:pt x="137" y="9"/>
                  </a:cubicBezTo>
                  <a:cubicBezTo>
                    <a:pt x="139" y="10"/>
                    <a:pt x="143" y="13"/>
                    <a:pt x="144" y="10"/>
                  </a:cubicBezTo>
                  <a:cubicBezTo>
                    <a:pt x="145" y="9"/>
                    <a:pt x="145" y="9"/>
                    <a:pt x="145" y="9"/>
                  </a:cubicBezTo>
                  <a:cubicBezTo>
                    <a:pt x="145" y="9"/>
                    <a:pt x="145" y="8"/>
                    <a:pt x="145" y="7"/>
                  </a:cubicBezTo>
                  <a:cubicBezTo>
                    <a:pt x="145" y="5"/>
                    <a:pt x="146" y="4"/>
                    <a:pt x="147" y="3"/>
                  </a:cubicBezTo>
                  <a:cubicBezTo>
                    <a:pt x="151" y="0"/>
                    <a:pt x="151" y="0"/>
                    <a:pt x="151" y="0"/>
                  </a:cubicBezTo>
                  <a:cubicBezTo>
                    <a:pt x="151" y="0"/>
                    <a:pt x="151" y="0"/>
                    <a:pt x="151" y="0"/>
                  </a:cubicBezTo>
                  <a:cubicBezTo>
                    <a:pt x="170" y="4"/>
                    <a:pt x="170" y="4"/>
                    <a:pt x="170" y="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42" name="IRWIN"/>
            <p:cNvSpPr>
              <a:spLocks/>
            </p:cNvSpPr>
            <p:nvPr/>
          </p:nvSpPr>
          <p:spPr bwMode="auto">
            <a:xfrm>
              <a:off x="4268788" y="4546600"/>
              <a:ext cx="495300" cy="347663"/>
            </a:xfrm>
            <a:custGeom>
              <a:avLst/>
              <a:gdLst>
                <a:gd name="T0" fmla="*/ 19 w 208"/>
                <a:gd name="T1" fmla="*/ 5 h 146"/>
                <a:gd name="T2" fmla="*/ 54 w 208"/>
                <a:gd name="T3" fmla="*/ 5 h 146"/>
                <a:gd name="T4" fmla="*/ 54 w 208"/>
                <a:gd name="T5" fmla="*/ 0 h 146"/>
                <a:gd name="T6" fmla="*/ 67 w 208"/>
                <a:gd name="T7" fmla="*/ 0 h 146"/>
                <a:gd name="T8" fmla="*/ 67 w 208"/>
                <a:gd name="T9" fmla="*/ 5 h 146"/>
                <a:gd name="T10" fmla="*/ 74 w 208"/>
                <a:gd name="T11" fmla="*/ 5 h 146"/>
                <a:gd name="T12" fmla="*/ 74 w 208"/>
                <a:gd name="T13" fmla="*/ 44 h 146"/>
                <a:gd name="T14" fmla="*/ 97 w 208"/>
                <a:gd name="T15" fmla="*/ 44 h 146"/>
                <a:gd name="T16" fmla="*/ 97 w 208"/>
                <a:gd name="T17" fmla="*/ 58 h 146"/>
                <a:gd name="T18" fmla="*/ 133 w 208"/>
                <a:gd name="T19" fmla="*/ 58 h 146"/>
                <a:gd name="T20" fmla="*/ 133 w 208"/>
                <a:gd name="T21" fmla="*/ 45 h 146"/>
                <a:gd name="T22" fmla="*/ 208 w 208"/>
                <a:gd name="T23" fmla="*/ 45 h 146"/>
                <a:gd name="T24" fmla="*/ 208 w 208"/>
                <a:gd name="T25" fmla="*/ 45 h 146"/>
                <a:gd name="T26" fmla="*/ 206 w 208"/>
                <a:gd name="T27" fmla="*/ 54 h 146"/>
                <a:gd name="T28" fmla="*/ 203 w 208"/>
                <a:gd name="T29" fmla="*/ 62 h 146"/>
                <a:gd name="T30" fmla="*/ 197 w 208"/>
                <a:gd name="T31" fmla="*/ 67 h 146"/>
                <a:gd name="T32" fmla="*/ 185 w 208"/>
                <a:gd name="T33" fmla="*/ 79 h 146"/>
                <a:gd name="T34" fmla="*/ 182 w 208"/>
                <a:gd name="T35" fmla="*/ 104 h 146"/>
                <a:gd name="T36" fmla="*/ 170 w 208"/>
                <a:gd name="T37" fmla="*/ 129 h 146"/>
                <a:gd name="T38" fmla="*/ 162 w 208"/>
                <a:gd name="T39" fmla="*/ 146 h 146"/>
                <a:gd name="T40" fmla="*/ 149 w 208"/>
                <a:gd name="T41" fmla="*/ 146 h 146"/>
                <a:gd name="T42" fmla="*/ 149 w 208"/>
                <a:gd name="T43" fmla="*/ 146 h 146"/>
                <a:gd name="T44" fmla="*/ 68 w 208"/>
                <a:gd name="T45" fmla="*/ 146 h 146"/>
                <a:gd name="T46" fmla="*/ 68 w 208"/>
                <a:gd name="T47" fmla="*/ 146 h 146"/>
                <a:gd name="T48" fmla="*/ 62 w 208"/>
                <a:gd name="T49" fmla="*/ 144 h 146"/>
                <a:gd name="T50" fmla="*/ 61 w 208"/>
                <a:gd name="T51" fmla="*/ 143 h 146"/>
                <a:gd name="T52" fmla="*/ 49 w 208"/>
                <a:gd name="T53" fmla="*/ 139 h 146"/>
                <a:gd name="T54" fmla="*/ 47 w 208"/>
                <a:gd name="T55" fmla="*/ 133 h 146"/>
                <a:gd name="T56" fmla="*/ 45 w 208"/>
                <a:gd name="T57" fmla="*/ 123 h 146"/>
                <a:gd name="T58" fmla="*/ 34 w 208"/>
                <a:gd name="T59" fmla="*/ 105 h 146"/>
                <a:gd name="T60" fmla="*/ 13 w 208"/>
                <a:gd name="T61" fmla="*/ 105 h 146"/>
                <a:gd name="T62" fmla="*/ 13 w 208"/>
                <a:gd name="T63" fmla="*/ 98 h 146"/>
                <a:gd name="T64" fmla="*/ 0 w 208"/>
                <a:gd name="T65" fmla="*/ 98 h 146"/>
                <a:gd name="T66" fmla="*/ 0 w 208"/>
                <a:gd name="T67" fmla="*/ 85 h 146"/>
                <a:gd name="T68" fmla="*/ 0 w 208"/>
                <a:gd name="T69" fmla="*/ 85 h 146"/>
                <a:gd name="T70" fmla="*/ 3 w 208"/>
                <a:gd name="T71" fmla="*/ 62 h 146"/>
                <a:gd name="T72" fmla="*/ 4 w 208"/>
                <a:gd name="T73" fmla="*/ 36 h 146"/>
                <a:gd name="T74" fmla="*/ 20 w 208"/>
                <a:gd name="T75" fmla="*/ 28 h 146"/>
                <a:gd name="T76" fmla="*/ 14 w 208"/>
                <a:gd name="T77" fmla="*/ 21 h 146"/>
                <a:gd name="T78" fmla="*/ 17 w 208"/>
                <a:gd name="T79" fmla="*/ 12 h 146"/>
                <a:gd name="T80" fmla="*/ 19 w 208"/>
                <a:gd name="T81" fmla="*/ 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146">
                  <a:moveTo>
                    <a:pt x="19" y="5"/>
                  </a:moveTo>
                  <a:cubicBezTo>
                    <a:pt x="54" y="5"/>
                    <a:pt x="54" y="5"/>
                    <a:pt x="54" y="5"/>
                  </a:cubicBezTo>
                  <a:cubicBezTo>
                    <a:pt x="54" y="0"/>
                    <a:pt x="54" y="0"/>
                    <a:pt x="54" y="0"/>
                  </a:cubicBezTo>
                  <a:cubicBezTo>
                    <a:pt x="67" y="0"/>
                    <a:pt x="67" y="0"/>
                    <a:pt x="67" y="0"/>
                  </a:cubicBezTo>
                  <a:cubicBezTo>
                    <a:pt x="67" y="5"/>
                    <a:pt x="67" y="5"/>
                    <a:pt x="67" y="5"/>
                  </a:cubicBezTo>
                  <a:cubicBezTo>
                    <a:pt x="74" y="5"/>
                    <a:pt x="74" y="5"/>
                    <a:pt x="74" y="5"/>
                  </a:cubicBezTo>
                  <a:cubicBezTo>
                    <a:pt x="74" y="44"/>
                    <a:pt x="74" y="44"/>
                    <a:pt x="74" y="44"/>
                  </a:cubicBezTo>
                  <a:cubicBezTo>
                    <a:pt x="97" y="44"/>
                    <a:pt x="97" y="44"/>
                    <a:pt x="97" y="44"/>
                  </a:cubicBezTo>
                  <a:cubicBezTo>
                    <a:pt x="97" y="58"/>
                    <a:pt x="97" y="58"/>
                    <a:pt x="97" y="58"/>
                  </a:cubicBezTo>
                  <a:cubicBezTo>
                    <a:pt x="133" y="58"/>
                    <a:pt x="133" y="58"/>
                    <a:pt x="133" y="58"/>
                  </a:cubicBezTo>
                  <a:cubicBezTo>
                    <a:pt x="133" y="45"/>
                    <a:pt x="133" y="45"/>
                    <a:pt x="133" y="45"/>
                  </a:cubicBezTo>
                  <a:cubicBezTo>
                    <a:pt x="208" y="45"/>
                    <a:pt x="208" y="45"/>
                    <a:pt x="208" y="45"/>
                  </a:cubicBezTo>
                  <a:cubicBezTo>
                    <a:pt x="208" y="45"/>
                    <a:pt x="208" y="45"/>
                    <a:pt x="208" y="45"/>
                  </a:cubicBezTo>
                  <a:cubicBezTo>
                    <a:pt x="206" y="54"/>
                    <a:pt x="206" y="54"/>
                    <a:pt x="206" y="54"/>
                  </a:cubicBezTo>
                  <a:cubicBezTo>
                    <a:pt x="204" y="56"/>
                    <a:pt x="204" y="59"/>
                    <a:pt x="203" y="62"/>
                  </a:cubicBezTo>
                  <a:cubicBezTo>
                    <a:pt x="202" y="64"/>
                    <a:pt x="200" y="65"/>
                    <a:pt x="197" y="67"/>
                  </a:cubicBezTo>
                  <a:cubicBezTo>
                    <a:pt x="195" y="69"/>
                    <a:pt x="185" y="76"/>
                    <a:pt x="185" y="79"/>
                  </a:cubicBezTo>
                  <a:cubicBezTo>
                    <a:pt x="183" y="80"/>
                    <a:pt x="183" y="101"/>
                    <a:pt x="182" y="104"/>
                  </a:cubicBezTo>
                  <a:cubicBezTo>
                    <a:pt x="180" y="113"/>
                    <a:pt x="173" y="121"/>
                    <a:pt x="170" y="129"/>
                  </a:cubicBezTo>
                  <a:cubicBezTo>
                    <a:pt x="167" y="135"/>
                    <a:pt x="165" y="141"/>
                    <a:pt x="162" y="146"/>
                  </a:cubicBezTo>
                  <a:cubicBezTo>
                    <a:pt x="149" y="146"/>
                    <a:pt x="149" y="146"/>
                    <a:pt x="149" y="146"/>
                  </a:cubicBezTo>
                  <a:cubicBezTo>
                    <a:pt x="149" y="146"/>
                    <a:pt x="149" y="146"/>
                    <a:pt x="149" y="146"/>
                  </a:cubicBezTo>
                  <a:cubicBezTo>
                    <a:pt x="68" y="146"/>
                    <a:pt x="68" y="146"/>
                    <a:pt x="68" y="146"/>
                  </a:cubicBezTo>
                  <a:cubicBezTo>
                    <a:pt x="68" y="146"/>
                    <a:pt x="68" y="146"/>
                    <a:pt x="68" y="146"/>
                  </a:cubicBezTo>
                  <a:cubicBezTo>
                    <a:pt x="62" y="144"/>
                    <a:pt x="62" y="144"/>
                    <a:pt x="62" y="144"/>
                  </a:cubicBezTo>
                  <a:cubicBezTo>
                    <a:pt x="62" y="144"/>
                    <a:pt x="62" y="143"/>
                    <a:pt x="61" y="143"/>
                  </a:cubicBezTo>
                  <a:cubicBezTo>
                    <a:pt x="59" y="141"/>
                    <a:pt x="50" y="141"/>
                    <a:pt x="49" y="139"/>
                  </a:cubicBezTo>
                  <a:cubicBezTo>
                    <a:pt x="48" y="139"/>
                    <a:pt x="48" y="134"/>
                    <a:pt x="47" y="133"/>
                  </a:cubicBezTo>
                  <a:cubicBezTo>
                    <a:pt x="47" y="129"/>
                    <a:pt x="46" y="126"/>
                    <a:pt x="45" y="123"/>
                  </a:cubicBezTo>
                  <a:cubicBezTo>
                    <a:pt x="43" y="117"/>
                    <a:pt x="39" y="109"/>
                    <a:pt x="34" y="105"/>
                  </a:cubicBezTo>
                  <a:cubicBezTo>
                    <a:pt x="13" y="105"/>
                    <a:pt x="13" y="105"/>
                    <a:pt x="13" y="105"/>
                  </a:cubicBezTo>
                  <a:cubicBezTo>
                    <a:pt x="13" y="98"/>
                    <a:pt x="13" y="98"/>
                    <a:pt x="13" y="98"/>
                  </a:cubicBezTo>
                  <a:cubicBezTo>
                    <a:pt x="0" y="98"/>
                    <a:pt x="0" y="98"/>
                    <a:pt x="0" y="98"/>
                  </a:cubicBezTo>
                  <a:cubicBezTo>
                    <a:pt x="0" y="85"/>
                    <a:pt x="0" y="85"/>
                    <a:pt x="0" y="85"/>
                  </a:cubicBezTo>
                  <a:cubicBezTo>
                    <a:pt x="0" y="85"/>
                    <a:pt x="0" y="85"/>
                    <a:pt x="0" y="85"/>
                  </a:cubicBezTo>
                  <a:cubicBezTo>
                    <a:pt x="3" y="79"/>
                    <a:pt x="3" y="69"/>
                    <a:pt x="3" y="62"/>
                  </a:cubicBezTo>
                  <a:cubicBezTo>
                    <a:pt x="4" y="36"/>
                    <a:pt x="4" y="36"/>
                    <a:pt x="4" y="36"/>
                  </a:cubicBezTo>
                  <a:cubicBezTo>
                    <a:pt x="12" y="36"/>
                    <a:pt x="20" y="40"/>
                    <a:pt x="20" y="28"/>
                  </a:cubicBezTo>
                  <a:cubicBezTo>
                    <a:pt x="20" y="24"/>
                    <a:pt x="15" y="23"/>
                    <a:pt x="14" y="21"/>
                  </a:cubicBezTo>
                  <a:cubicBezTo>
                    <a:pt x="12" y="18"/>
                    <a:pt x="17" y="16"/>
                    <a:pt x="17" y="12"/>
                  </a:cubicBezTo>
                  <a:cubicBezTo>
                    <a:pt x="19" y="5"/>
                    <a:pt x="19" y="5"/>
                    <a:pt x="19" y="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43" name="TELFAIR"/>
            <p:cNvSpPr>
              <a:spLocks/>
            </p:cNvSpPr>
            <p:nvPr/>
          </p:nvSpPr>
          <p:spPr bwMode="auto">
            <a:xfrm>
              <a:off x="4562475" y="4094163"/>
              <a:ext cx="539750" cy="439738"/>
            </a:xfrm>
            <a:custGeom>
              <a:avLst/>
              <a:gdLst>
                <a:gd name="T0" fmla="*/ 118 w 227"/>
                <a:gd name="T1" fmla="*/ 7 h 185"/>
                <a:gd name="T2" fmla="*/ 120 w 227"/>
                <a:gd name="T3" fmla="*/ 17 h 185"/>
                <a:gd name="T4" fmla="*/ 128 w 227"/>
                <a:gd name="T5" fmla="*/ 29 h 185"/>
                <a:gd name="T6" fmla="*/ 156 w 227"/>
                <a:gd name="T7" fmla="*/ 47 h 185"/>
                <a:gd name="T8" fmla="*/ 162 w 227"/>
                <a:gd name="T9" fmla="*/ 51 h 185"/>
                <a:gd name="T10" fmla="*/ 168 w 227"/>
                <a:gd name="T11" fmla="*/ 58 h 185"/>
                <a:gd name="T12" fmla="*/ 172 w 227"/>
                <a:gd name="T13" fmla="*/ 63 h 185"/>
                <a:gd name="T14" fmla="*/ 185 w 227"/>
                <a:gd name="T15" fmla="*/ 71 h 185"/>
                <a:gd name="T16" fmla="*/ 198 w 227"/>
                <a:gd name="T17" fmla="*/ 74 h 185"/>
                <a:gd name="T18" fmla="*/ 207 w 227"/>
                <a:gd name="T19" fmla="*/ 90 h 185"/>
                <a:gd name="T20" fmla="*/ 222 w 227"/>
                <a:gd name="T21" fmla="*/ 107 h 185"/>
                <a:gd name="T22" fmla="*/ 227 w 227"/>
                <a:gd name="T23" fmla="*/ 115 h 185"/>
                <a:gd name="T24" fmla="*/ 227 w 227"/>
                <a:gd name="T25" fmla="*/ 115 h 185"/>
                <a:gd name="T26" fmla="*/ 220 w 227"/>
                <a:gd name="T27" fmla="*/ 117 h 185"/>
                <a:gd name="T28" fmla="*/ 209 w 227"/>
                <a:gd name="T29" fmla="*/ 126 h 185"/>
                <a:gd name="T30" fmla="*/ 199 w 227"/>
                <a:gd name="T31" fmla="*/ 132 h 185"/>
                <a:gd name="T32" fmla="*/ 187 w 227"/>
                <a:gd name="T33" fmla="*/ 143 h 185"/>
                <a:gd name="T34" fmla="*/ 175 w 227"/>
                <a:gd name="T35" fmla="*/ 148 h 185"/>
                <a:gd name="T36" fmla="*/ 172 w 227"/>
                <a:gd name="T37" fmla="*/ 156 h 185"/>
                <a:gd name="T38" fmla="*/ 172 w 227"/>
                <a:gd name="T39" fmla="*/ 157 h 185"/>
                <a:gd name="T40" fmla="*/ 165 w 227"/>
                <a:gd name="T41" fmla="*/ 163 h 185"/>
                <a:gd name="T42" fmla="*/ 155 w 227"/>
                <a:gd name="T43" fmla="*/ 167 h 185"/>
                <a:gd name="T44" fmla="*/ 151 w 227"/>
                <a:gd name="T45" fmla="*/ 174 h 185"/>
                <a:gd name="T46" fmla="*/ 151 w 227"/>
                <a:gd name="T47" fmla="*/ 174 h 185"/>
                <a:gd name="T48" fmla="*/ 145 w 227"/>
                <a:gd name="T49" fmla="*/ 177 h 185"/>
                <a:gd name="T50" fmla="*/ 133 w 227"/>
                <a:gd name="T51" fmla="*/ 184 h 185"/>
                <a:gd name="T52" fmla="*/ 121 w 227"/>
                <a:gd name="T53" fmla="*/ 182 h 185"/>
                <a:gd name="T54" fmla="*/ 111 w 227"/>
                <a:gd name="T55" fmla="*/ 183 h 185"/>
                <a:gd name="T56" fmla="*/ 100 w 227"/>
                <a:gd name="T57" fmla="*/ 180 h 185"/>
                <a:gd name="T58" fmla="*/ 88 w 227"/>
                <a:gd name="T59" fmla="*/ 182 h 185"/>
                <a:gd name="T60" fmla="*/ 86 w 227"/>
                <a:gd name="T61" fmla="*/ 184 h 185"/>
                <a:gd name="T62" fmla="*/ 86 w 227"/>
                <a:gd name="T63" fmla="*/ 184 h 185"/>
                <a:gd name="T64" fmla="*/ 80 w 227"/>
                <a:gd name="T65" fmla="*/ 185 h 185"/>
                <a:gd name="T66" fmla="*/ 69 w 227"/>
                <a:gd name="T67" fmla="*/ 181 h 185"/>
                <a:gd name="T68" fmla="*/ 57 w 227"/>
                <a:gd name="T69" fmla="*/ 176 h 185"/>
                <a:gd name="T70" fmla="*/ 37 w 227"/>
                <a:gd name="T71" fmla="*/ 168 h 185"/>
                <a:gd name="T72" fmla="*/ 23 w 227"/>
                <a:gd name="T73" fmla="*/ 160 h 185"/>
                <a:gd name="T74" fmla="*/ 16 w 227"/>
                <a:gd name="T75" fmla="*/ 154 h 185"/>
                <a:gd name="T76" fmla="*/ 10 w 227"/>
                <a:gd name="T77" fmla="*/ 151 h 185"/>
                <a:gd name="T78" fmla="*/ 10 w 227"/>
                <a:gd name="T79" fmla="*/ 151 h 185"/>
                <a:gd name="T80" fmla="*/ 10 w 227"/>
                <a:gd name="T81" fmla="*/ 150 h 185"/>
                <a:gd name="T82" fmla="*/ 11 w 227"/>
                <a:gd name="T83" fmla="*/ 140 h 185"/>
                <a:gd name="T84" fmla="*/ 7 w 227"/>
                <a:gd name="T85" fmla="*/ 135 h 185"/>
                <a:gd name="T86" fmla="*/ 2 w 227"/>
                <a:gd name="T87" fmla="*/ 132 h 185"/>
                <a:gd name="T88" fmla="*/ 0 w 227"/>
                <a:gd name="T89" fmla="*/ 125 h 185"/>
                <a:gd name="T90" fmla="*/ 0 w 227"/>
                <a:gd name="T91" fmla="*/ 125 h 185"/>
                <a:gd name="T92" fmla="*/ 80 w 227"/>
                <a:gd name="T93" fmla="*/ 46 h 185"/>
                <a:gd name="T94" fmla="*/ 96 w 227"/>
                <a:gd name="T95" fmla="*/ 31 h 185"/>
                <a:gd name="T96" fmla="*/ 106 w 227"/>
                <a:gd name="T97" fmla="*/ 22 h 185"/>
                <a:gd name="T98" fmla="*/ 110 w 227"/>
                <a:gd name="T99" fmla="*/ 12 h 185"/>
                <a:gd name="T100" fmla="*/ 109 w 227"/>
                <a:gd name="T101" fmla="*/ 2 h 185"/>
                <a:gd name="T102" fmla="*/ 110 w 227"/>
                <a:gd name="T103" fmla="*/ 1 h 185"/>
                <a:gd name="T104" fmla="*/ 115 w 227"/>
                <a:gd name="T105" fmla="*/ 1 h 185"/>
                <a:gd name="T106" fmla="*/ 118 w 227"/>
                <a:gd name="T107" fmla="*/ 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7" h="185">
                  <a:moveTo>
                    <a:pt x="118" y="7"/>
                  </a:moveTo>
                  <a:cubicBezTo>
                    <a:pt x="114" y="12"/>
                    <a:pt x="116" y="14"/>
                    <a:pt x="120" y="17"/>
                  </a:cubicBezTo>
                  <a:cubicBezTo>
                    <a:pt x="124" y="19"/>
                    <a:pt x="127" y="25"/>
                    <a:pt x="128" y="29"/>
                  </a:cubicBezTo>
                  <a:cubicBezTo>
                    <a:pt x="136" y="38"/>
                    <a:pt x="144" y="46"/>
                    <a:pt x="156" y="47"/>
                  </a:cubicBezTo>
                  <a:cubicBezTo>
                    <a:pt x="157" y="48"/>
                    <a:pt x="160" y="50"/>
                    <a:pt x="162" y="51"/>
                  </a:cubicBezTo>
                  <a:cubicBezTo>
                    <a:pt x="163" y="53"/>
                    <a:pt x="166" y="55"/>
                    <a:pt x="168" y="58"/>
                  </a:cubicBezTo>
                  <a:cubicBezTo>
                    <a:pt x="169" y="59"/>
                    <a:pt x="171" y="62"/>
                    <a:pt x="172" y="63"/>
                  </a:cubicBezTo>
                  <a:cubicBezTo>
                    <a:pt x="173" y="69"/>
                    <a:pt x="180" y="71"/>
                    <a:pt x="185" y="71"/>
                  </a:cubicBezTo>
                  <a:cubicBezTo>
                    <a:pt x="189" y="72"/>
                    <a:pt x="196" y="71"/>
                    <a:pt x="198" y="74"/>
                  </a:cubicBezTo>
                  <a:cubicBezTo>
                    <a:pt x="202" y="79"/>
                    <a:pt x="203" y="86"/>
                    <a:pt x="207" y="90"/>
                  </a:cubicBezTo>
                  <a:cubicBezTo>
                    <a:pt x="222" y="107"/>
                    <a:pt x="222" y="107"/>
                    <a:pt x="222" y="107"/>
                  </a:cubicBezTo>
                  <a:cubicBezTo>
                    <a:pt x="227" y="115"/>
                    <a:pt x="227" y="115"/>
                    <a:pt x="227" y="115"/>
                  </a:cubicBezTo>
                  <a:cubicBezTo>
                    <a:pt x="227" y="115"/>
                    <a:pt x="227" y="115"/>
                    <a:pt x="227" y="115"/>
                  </a:cubicBezTo>
                  <a:cubicBezTo>
                    <a:pt x="225" y="116"/>
                    <a:pt x="223" y="116"/>
                    <a:pt x="220" y="117"/>
                  </a:cubicBezTo>
                  <a:cubicBezTo>
                    <a:pt x="216" y="120"/>
                    <a:pt x="213" y="124"/>
                    <a:pt x="209" y="126"/>
                  </a:cubicBezTo>
                  <a:cubicBezTo>
                    <a:pt x="206" y="128"/>
                    <a:pt x="202" y="130"/>
                    <a:pt x="199" y="132"/>
                  </a:cubicBezTo>
                  <a:cubicBezTo>
                    <a:pt x="195" y="135"/>
                    <a:pt x="192" y="141"/>
                    <a:pt x="187" y="143"/>
                  </a:cubicBezTo>
                  <a:cubicBezTo>
                    <a:pt x="182" y="145"/>
                    <a:pt x="179" y="143"/>
                    <a:pt x="175" y="148"/>
                  </a:cubicBezTo>
                  <a:cubicBezTo>
                    <a:pt x="174" y="151"/>
                    <a:pt x="173" y="154"/>
                    <a:pt x="172" y="156"/>
                  </a:cubicBezTo>
                  <a:cubicBezTo>
                    <a:pt x="172" y="157"/>
                    <a:pt x="172" y="157"/>
                    <a:pt x="172" y="157"/>
                  </a:cubicBezTo>
                  <a:cubicBezTo>
                    <a:pt x="169" y="158"/>
                    <a:pt x="167" y="161"/>
                    <a:pt x="165" y="163"/>
                  </a:cubicBezTo>
                  <a:cubicBezTo>
                    <a:pt x="161" y="164"/>
                    <a:pt x="158" y="165"/>
                    <a:pt x="155" y="167"/>
                  </a:cubicBezTo>
                  <a:cubicBezTo>
                    <a:pt x="151" y="174"/>
                    <a:pt x="151" y="174"/>
                    <a:pt x="151" y="174"/>
                  </a:cubicBezTo>
                  <a:cubicBezTo>
                    <a:pt x="151" y="174"/>
                    <a:pt x="151" y="174"/>
                    <a:pt x="151" y="174"/>
                  </a:cubicBezTo>
                  <a:cubicBezTo>
                    <a:pt x="145" y="177"/>
                    <a:pt x="145" y="177"/>
                    <a:pt x="145" y="177"/>
                  </a:cubicBezTo>
                  <a:cubicBezTo>
                    <a:pt x="142" y="181"/>
                    <a:pt x="138" y="184"/>
                    <a:pt x="133" y="184"/>
                  </a:cubicBezTo>
                  <a:cubicBezTo>
                    <a:pt x="128" y="185"/>
                    <a:pt x="125" y="182"/>
                    <a:pt x="121" y="182"/>
                  </a:cubicBezTo>
                  <a:cubicBezTo>
                    <a:pt x="117" y="182"/>
                    <a:pt x="114" y="182"/>
                    <a:pt x="111" y="183"/>
                  </a:cubicBezTo>
                  <a:cubicBezTo>
                    <a:pt x="106" y="183"/>
                    <a:pt x="104" y="183"/>
                    <a:pt x="100" y="180"/>
                  </a:cubicBezTo>
                  <a:cubicBezTo>
                    <a:pt x="96" y="176"/>
                    <a:pt x="92" y="182"/>
                    <a:pt x="88" y="182"/>
                  </a:cubicBezTo>
                  <a:cubicBezTo>
                    <a:pt x="87" y="183"/>
                    <a:pt x="87" y="183"/>
                    <a:pt x="86" y="184"/>
                  </a:cubicBezTo>
                  <a:cubicBezTo>
                    <a:pt x="86" y="184"/>
                    <a:pt x="86" y="184"/>
                    <a:pt x="86" y="184"/>
                  </a:cubicBezTo>
                  <a:cubicBezTo>
                    <a:pt x="80" y="185"/>
                    <a:pt x="80" y="185"/>
                    <a:pt x="80" y="185"/>
                  </a:cubicBezTo>
                  <a:cubicBezTo>
                    <a:pt x="74" y="185"/>
                    <a:pt x="72" y="185"/>
                    <a:pt x="69" y="181"/>
                  </a:cubicBezTo>
                  <a:cubicBezTo>
                    <a:pt x="66" y="178"/>
                    <a:pt x="61" y="178"/>
                    <a:pt x="57" y="176"/>
                  </a:cubicBezTo>
                  <a:cubicBezTo>
                    <a:pt x="52" y="173"/>
                    <a:pt x="44" y="164"/>
                    <a:pt x="37" y="168"/>
                  </a:cubicBezTo>
                  <a:cubicBezTo>
                    <a:pt x="32" y="172"/>
                    <a:pt x="24" y="166"/>
                    <a:pt x="23" y="160"/>
                  </a:cubicBezTo>
                  <a:cubicBezTo>
                    <a:pt x="21" y="158"/>
                    <a:pt x="19" y="156"/>
                    <a:pt x="16" y="154"/>
                  </a:cubicBezTo>
                  <a:cubicBezTo>
                    <a:pt x="14" y="153"/>
                    <a:pt x="10" y="153"/>
                    <a:pt x="10" y="151"/>
                  </a:cubicBezTo>
                  <a:cubicBezTo>
                    <a:pt x="10" y="151"/>
                    <a:pt x="10" y="151"/>
                    <a:pt x="10" y="151"/>
                  </a:cubicBezTo>
                  <a:cubicBezTo>
                    <a:pt x="10" y="150"/>
                    <a:pt x="10" y="150"/>
                    <a:pt x="10" y="150"/>
                  </a:cubicBezTo>
                  <a:cubicBezTo>
                    <a:pt x="10" y="147"/>
                    <a:pt x="11" y="143"/>
                    <a:pt x="11" y="140"/>
                  </a:cubicBezTo>
                  <a:cubicBezTo>
                    <a:pt x="12" y="136"/>
                    <a:pt x="10" y="137"/>
                    <a:pt x="7" y="135"/>
                  </a:cubicBezTo>
                  <a:cubicBezTo>
                    <a:pt x="5" y="134"/>
                    <a:pt x="3" y="133"/>
                    <a:pt x="2" y="132"/>
                  </a:cubicBezTo>
                  <a:cubicBezTo>
                    <a:pt x="0" y="130"/>
                    <a:pt x="0" y="127"/>
                    <a:pt x="0" y="125"/>
                  </a:cubicBezTo>
                  <a:cubicBezTo>
                    <a:pt x="0" y="125"/>
                    <a:pt x="0" y="125"/>
                    <a:pt x="0" y="125"/>
                  </a:cubicBezTo>
                  <a:cubicBezTo>
                    <a:pt x="80" y="46"/>
                    <a:pt x="80" y="46"/>
                    <a:pt x="80" y="46"/>
                  </a:cubicBezTo>
                  <a:cubicBezTo>
                    <a:pt x="84" y="41"/>
                    <a:pt x="91" y="36"/>
                    <a:pt x="96" y="31"/>
                  </a:cubicBezTo>
                  <a:cubicBezTo>
                    <a:pt x="98" y="28"/>
                    <a:pt x="104" y="25"/>
                    <a:pt x="106" y="22"/>
                  </a:cubicBezTo>
                  <a:cubicBezTo>
                    <a:pt x="108" y="21"/>
                    <a:pt x="109" y="14"/>
                    <a:pt x="110" y="12"/>
                  </a:cubicBezTo>
                  <a:cubicBezTo>
                    <a:pt x="110" y="8"/>
                    <a:pt x="109" y="5"/>
                    <a:pt x="109" y="2"/>
                  </a:cubicBezTo>
                  <a:cubicBezTo>
                    <a:pt x="110" y="1"/>
                    <a:pt x="110" y="1"/>
                    <a:pt x="110" y="1"/>
                  </a:cubicBezTo>
                  <a:cubicBezTo>
                    <a:pt x="112" y="0"/>
                    <a:pt x="113" y="0"/>
                    <a:pt x="115" y="1"/>
                  </a:cubicBezTo>
                  <a:cubicBezTo>
                    <a:pt x="116" y="3"/>
                    <a:pt x="116" y="5"/>
                    <a:pt x="118" y="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44" name="TWIGGS"/>
            <p:cNvSpPr>
              <a:spLocks/>
            </p:cNvSpPr>
            <p:nvPr/>
          </p:nvSpPr>
          <p:spPr bwMode="auto">
            <a:xfrm>
              <a:off x="4167188" y="3222625"/>
              <a:ext cx="373063" cy="519113"/>
            </a:xfrm>
            <a:custGeom>
              <a:avLst/>
              <a:gdLst>
                <a:gd name="T0" fmla="*/ 82 w 157"/>
                <a:gd name="T1" fmla="*/ 0 h 218"/>
                <a:gd name="T2" fmla="*/ 157 w 157"/>
                <a:gd name="T3" fmla="*/ 154 h 218"/>
                <a:gd name="T4" fmla="*/ 157 w 157"/>
                <a:gd name="T5" fmla="*/ 154 h 218"/>
                <a:gd name="T6" fmla="*/ 101 w 157"/>
                <a:gd name="T7" fmla="*/ 186 h 218"/>
                <a:gd name="T8" fmla="*/ 93 w 157"/>
                <a:gd name="T9" fmla="*/ 191 h 218"/>
                <a:gd name="T10" fmla="*/ 87 w 157"/>
                <a:gd name="T11" fmla="*/ 194 h 218"/>
                <a:gd name="T12" fmla="*/ 84 w 157"/>
                <a:gd name="T13" fmla="*/ 193 h 218"/>
                <a:gd name="T14" fmla="*/ 82 w 157"/>
                <a:gd name="T15" fmla="*/ 193 h 218"/>
                <a:gd name="T16" fmla="*/ 78 w 157"/>
                <a:gd name="T17" fmla="*/ 200 h 218"/>
                <a:gd name="T18" fmla="*/ 46 w 157"/>
                <a:gd name="T19" fmla="*/ 218 h 218"/>
                <a:gd name="T20" fmla="*/ 46 w 157"/>
                <a:gd name="T21" fmla="*/ 218 h 218"/>
                <a:gd name="T22" fmla="*/ 46 w 157"/>
                <a:gd name="T23" fmla="*/ 213 h 218"/>
                <a:gd name="T24" fmla="*/ 46 w 157"/>
                <a:gd name="T25" fmla="*/ 203 h 218"/>
                <a:gd name="T26" fmla="*/ 45 w 157"/>
                <a:gd name="T27" fmla="*/ 200 h 218"/>
                <a:gd name="T28" fmla="*/ 35 w 157"/>
                <a:gd name="T29" fmla="*/ 194 h 218"/>
                <a:gd name="T30" fmla="*/ 33 w 157"/>
                <a:gd name="T31" fmla="*/ 191 h 218"/>
                <a:gd name="T32" fmla="*/ 30 w 157"/>
                <a:gd name="T33" fmla="*/ 187 h 218"/>
                <a:gd name="T34" fmla="*/ 29 w 157"/>
                <a:gd name="T35" fmla="*/ 180 h 218"/>
                <a:gd name="T36" fmla="*/ 29 w 157"/>
                <a:gd name="T37" fmla="*/ 173 h 218"/>
                <a:gd name="T38" fmla="*/ 26 w 157"/>
                <a:gd name="T39" fmla="*/ 164 h 218"/>
                <a:gd name="T40" fmla="*/ 29 w 157"/>
                <a:gd name="T41" fmla="*/ 155 h 218"/>
                <a:gd name="T42" fmla="*/ 27 w 157"/>
                <a:gd name="T43" fmla="*/ 149 h 218"/>
                <a:gd name="T44" fmla="*/ 26 w 157"/>
                <a:gd name="T45" fmla="*/ 141 h 218"/>
                <a:gd name="T46" fmla="*/ 23 w 157"/>
                <a:gd name="T47" fmla="*/ 127 h 218"/>
                <a:gd name="T48" fmla="*/ 18 w 157"/>
                <a:gd name="T49" fmla="*/ 117 h 218"/>
                <a:gd name="T50" fmla="*/ 18 w 157"/>
                <a:gd name="T51" fmla="*/ 117 h 218"/>
                <a:gd name="T52" fmla="*/ 17 w 157"/>
                <a:gd name="T53" fmla="*/ 116 h 218"/>
                <a:gd name="T54" fmla="*/ 12 w 157"/>
                <a:gd name="T55" fmla="*/ 117 h 218"/>
                <a:gd name="T56" fmla="*/ 6 w 157"/>
                <a:gd name="T57" fmla="*/ 116 h 218"/>
                <a:gd name="T58" fmla="*/ 6 w 157"/>
                <a:gd name="T59" fmla="*/ 116 h 218"/>
                <a:gd name="T60" fmla="*/ 0 w 157"/>
                <a:gd name="T61" fmla="*/ 108 h 218"/>
                <a:gd name="T62" fmla="*/ 0 w 157"/>
                <a:gd name="T63" fmla="*/ 97 h 218"/>
                <a:gd name="T64" fmla="*/ 3 w 157"/>
                <a:gd name="T65" fmla="*/ 97 h 218"/>
                <a:gd name="T66" fmla="*/ 3 w 157"/>
                <a:gd name="T67" fmla="*/ 77 h 218"/>
                <a:gd name="T68" fmla="*/ 12 w 157"/>
                <a:gd name="T69" fmla="*/ 77 h 218"/>
                <a:gd name="T70" fmla="*/ 38 w 157"/>
                <a:gd name="T71" fmla="*/ 53 h 218"/>
                <a:gd name="T72" fmla="*/ 38 w 157"/>
                <a:gd name="T73" fmla="*/ 53 h 218"/>
                <a:gd name="T74" fmla="*/ 38 w 157"/>
                <a:gd name="T75" fmla="*/ 53 h 218"/>
                <a:gd name="T76" fmla="*/ 40 w 157"/>
                <a:gd name="T77" fmla="*/ 50 h 218"/>
                <a:gd name="T78" fmla="*/ 45 w 157"/>
                <a:gd name="T79" fmla="*/ 48 h 218"/>
                <a:gd name="T80" fmla="*/ 49 w 157"/>
                <a:gd name="T81" fmla="*/ 45 h 218"/>
                <a:gd name="T82" fmla="*/ 45 w 157"/>
                <a:gd name="T83" fmla="*/ 33 h 218"/>
                <a:gd name="T84" fmla="*/ 41 w 157"/>
                <a:gd name="T85" fmla="*/ 26 h 218"/>
                <a:gd name="T86" fmla="*/ 41 w 157"/>
                <a:gd name="T87" fmla="*/ 26 h 218"/>
                <a:gd name="T88" fmla="*/ 82 w 157"/>
                <a:gd name="T8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7" h="218">
                  <a:moveTo>
                    <a:pt x="82" y="0"/>
                  </a:moveTo>
                  <a:cubicBezTo>
                    <a:pt x="157" y="154"/>
                    <a:pt x="157" y="154"/>
                    <a:pt x="157" y="154"/>
                  </a:cubicBezTo>
                  <a:cubicBezTo>
                    <a:pt x="157" y="154"/>
                    <a:pt x="157" y="154"/>
                    <a:pt x="157" y="154"/>
                  </a:cubicBezTo>
                  <a:cubicBezTo>
                    <a:pt x="101" y="186"/>
                    <a:pt x="101" y="186"/>
                    <a:pt x="101" y="186"/>
                  </a:cubicBezTo>
                  <a:cubicBezTo>
                    <a:pt x="99" y="188"/>
                    <a:pt x="96" y="190"/>
                    <a:pt x="93" y="191"/>
                  </a:cubicBezTo>
                  <a:cubicBezTo>
                    <a:pt x="91" y="192"/>
                    <a:pt x="89" y="193"/>
                    <a:pt x="87" y="194"/>
                  </a:cubicBezTo>
                  <a:cubicBezTo>
                    <a:pt x="86" y="194"/>
                    <a:pt x="85" y="193"/>
                    <a:pt x="84" y="193"/>
                  </a:cubicBezTo>
                  <a:cubicBezTo>
                    <a:pt x="83" y="193"/>
                    <a:pt x="82" y="193"/>
                    <a:pt x="82" y="193"/>
                  </a:cubicBezTo>
                  <a:cubicBezTo>
                    <a:pt x="81" y="195"/>
                    <a:pt x="79" y="198"/>
                    <a:pt x="78" y="200"/>
                  </a:cubicBezTo>
                  <a:cubicBezTo>
                    <a:pt x="46" y="218"/>
                    <a:pt x="46" y="218"/>
                    <a:pt x="46" y="218"/>
                  </a:cubicBezTo>
                  <a:cubicBezTo>
                    <a:pt x="46" y="218"/>
                    <a:pt x="46" y="218"/>
                    <a:pt x="46" y="218"/>
                  </a:cubicBezTo>
                  <a:cubicBezTo>
                    <a:pt x="46" y="213"/>
                    <a:pt x="46" y="213"/>
                    <a:pt x="46" y="213"/>
                  </a:cubicBezTo>
                  <a:cubicBezTo>
                    <a:pt x="46" y="210"/>
                    <a:pt x="46" y="205"/>
                    <a:pt x="46" y="203"/>
                  </a:cubicBezTo>
                  <a:cubicBezTo>
                    <a:pt x="46" y="201"/>
                    <a:pt x="46" y="201"/>
                    <a:pt x="45" y="200"/>
                  </a:cubicBezTo>
                  <a:cubicBezTo>
                    <a:pt x="41" y="199"/>
                    <a:pt x="36" y="199"/>
                    <a:pt x="35" y="194"/>
                  </a:cubicBezTo>
                  <a:cubicBezTo>
                    <a:pt x="34" y="193"/>
                    <a:pt x="33" y="191"/>
                    <a:pt x="33" y="191"/>
                  </a:cubicBezTo>
                  <a:cubicBezTo>
                    <a:pt x="33" y="190"/>
                    <a:pt x="31" y="187"/>
                    <a:pt x="30" y="187"/>
                  </a:cubicBezTo>
                  <a:cubicBezTo>
                    <a:pt x="29" y="184"/>
                    <a:pt x="28" y="183"/>
                    <a:pt x="29" y="180"/>
                  </a:cubicBezTo>
                  <a:cubicBezTo>
                    <a:pt x="29" y="178"/>
                    <a:pt x="31" y="174"/>
                    <a:pt x="29" y="173"/>
                  </a:cubicBezTo>
                  <a:cubicBezTo>
                    <a:pt x="28" y="171"/>
                    <a:pt x="29" y="165"/>
                    <a:pt x="26" y="164"/>
                  </a:cubicBezTo>
                  <a:cubicBezTo>
                    <a:pt x="25" y="160"/>
                    <a:pt x="24" y="157"/>
                    <a:pt x="29" y="155"/>
                  </a:cubicBezTo>
                  <a:cubicBezTo>
                    <a:pt x="30" y="152"/>
                    <a:pt x="28" y="152"/>
                    <a:pt x="27" y="149"/>
                  </a:cubicBezTo>
                  <a:cubicBezTo>
                    <a:pt x="27" y="146"/>
                    <a:pt x="27" y="144"/>
                    <a:pt x="26" y="141"/>
                  </a:cubicBezTo>
                  <a:cubicBezTo>
                    <a:pt x="24" y="136"/>
                    <a:pt x="26" y="132"/>
                    <a:pt x="23" y="127"/>
                  </a:cubicBezTo>
                  <a:cubicBezTo>
                    <a:pt x="22" y="124"/>
                    <a:pt x="18" y="120"/>
                    <a:pt x="18" y="117"/>
                  </a:cubicBezTo>
                  <a:cubicBezTo>
                    <a:pt x="18" y="117"/>
                    <a:pt x="18" y="117"/>
                    <a:pt x="18" y="117"/>
                  </a:cubicBezTo>
                  <a:cubicBezTo>
                    <a:pt x="18" y="117"/>
                    <a:pt x="17" y="116"/>
                    <a:pt x="17" y="116"/>
                  </a:cubicBezTo>
                  <a:cubicBezTo>
                    <a:pt x="15" y="116"/>
                    <a:pt x="14" y="116"/>
                    <a:pt x="12" y="117"/>
                  </a:cubicBezTo>
                  <a:cubicBezTo>
                    <a:pt x="9" y="118"/>
                    <a:pt x="8" y="116"/>
                    <a:pt x="6" y="116"/>
                  </a:cubicBezTo>
                  <a:cubicBezTo>
                    <a:pt x="6" y="116"/>
                    <a:pt x="6" y="116"/>
                    <a:pt x="6" y="116"/>
                  </a:cubicBezTo>
                  <a:cubicBezTo>
                    <a:pt x="0" y="108"/>
                    <a:pt x="0" y="108"/>
                    <a:pt x="0" y="108"/>
                  </a:cubicBezTo>
                  <a:cubicBezTo>
                    <a:pt x="0" y="97"/>
                    <a:pt x="0" y="97"/>
                    <a:pt x="0" y="97"/>
                  </a:cubicBezTo>
                  <a:cubicBezTo>
                    <a:pt x="3" y="97"/>
                    <a:pt x="3" y="97"/>
                    <a:pt x="3" y="97"/>
                  </a:cubicBezTo>
                  <a:cubicBezTo>
                    <a:pt x="3" y="77"/>
                    <a:pt x="3" y="77"/>
                    <a:pt x="3" y="77"/>
                  </a:cubicBezTo>
                  <a:cubicBezTo>
                    <a:pt x="12" y="77"/>
                    <a:pt x="12" y="77"/>
                    <a:pt x="12" y="77"/>
                  </a:cubicBezTo>
                  <a:cubicBezTo>
                    <a:pt x="38" y="53"/>
                    <a:pt x="38" y="53"/>
                    <a:pt x="38" y="53"/>
                  </a:cubicBezTo>
                  <a:cubicBezTo>
                    <a:pt x="38" y="53"/>
                    <a:pt x="38" y="53"/>
                    <a:pt x="38" y="53"/>
                  </a:cubicBezTo>
                  <a:cubicBezTo>
                    <a:pt x="38" y="53"/>
                    <a:pt x="38" y="53"/>
                    <a:pt x="38" y="53"/>
                  </a:cubicBezTo>
                  <a:cubicBezTo>
                    <a:pt x="38" y="52"/>
                    <a:pt x="39" y="51"/>
                    <a:pt x="40" y="50"/>
                  </a:cubicBezTo>
                  <a:cubicBezTo>
                    <a:pt x="42" y="50"/>
                    <a:pt x="44" y="49"/>
                    <a:pt x="45" y="48"/>
                  </a:cubicBezTo>
                  <a:cubicBezTo>
                    <a:pt x="47" y="48"/>
                    <a:pt x="48" y="46"/>
                    <a:pt x="49" y="45"/>
                  </a:cubicBezTo>
                  <a:cubicBezTo>
                    <a:pt x="50" y="41"/>
                    <a:pt x="47" y="36"/>
                    <a:pt x="45" y="33"/>
                  </a:cubicBezTo>
                  <a:cubicBezTo>
                    <a:pt x="43" y="31"/>
                    <a:pt x="41" y="29"/>
                    <a:pt x="41" y="26"/>
                  </a:cubicBezTo>
                  <a:cubicBezTo>
                    <a:pt x="41" y="26"/>
                    <a:pt x="41" y="26"/>
                    <a:pt x="41" y="26"/>
                  </a:cubicBezTo>
                  <a:cubicBezTo>
                    <a:pt x="82" y="0"/>
                    <a:pt x="82" y="0"/>
                    <a:pt x="82"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45" name="MONROE"/>
            <p:cNvSpPr>
              <a:spLocks/>
            </p:cNvSpPr>
            <p:nvPr/>
          </p:nvSpPr>
          <p:spPr bwMode="auto">
            <a:xfrm>
              <a:off x="3654425" y="2862263"/>
              <a:ext cx="412750" cy="417513"/>
            </a:xfrm>
            <a:custGeom>
              <a:avLst/>
              <a:gdLst>
                <a:gd name="T0" fmla="*/ 129 w 173"/>
                <a:gd name="T1" fmla="*/ 34 h 175"/>
                <a:gd name="T2" fmla="*/ 136 w 173"/>
                <a:gd name="T3" fmla="*/ 46 h 175"/>
                <a:gd name="T4" fmla="*/ 149 w 173"/>
                <a:gd name="T5" fmla="*/ 62 h 175"/>
                <a:gd name="T6" fmla="*/ 164 w 173"/>
                <a:gd name="T7" fmla="*/ 80 h 175"/>
                <a:gd name="T8" fmla="*/ 166 w 173"/>
                <a:gd name="T9" fmla="*/ 97 h 175"/>
                <a:gd name="T10" fmla="*/ 170 w 173"/>
                <a:gd name="T11" fmla="*/ 109 h 175"/>
                <a:gd name="T12" fmla="*/ 170 w 173"/>
                <a:gd name="T13" fmla="*/ 111 h 175"/>
                <a:gd name="T14" fmla="*/ 170 w 173"/>
                <a:gd name="T15" fmla="*/ 112 h 175"/>
                <a:gd name="T16" fmla="*/ 171 w 173"/>
                <a:gd name="T17" fmla="*/ 112 h 175"/>
                <a:gd name="T18" fmla="*/ 172 w 173"/>
                <a:gd name="T19" fmla="*/ 114 h 175"/>
                <a:gd name="T20" fmla="*/ 173 w 173"/>
                <a:gd name="T21" fmla="*/ 117 h 175"/>
                <a:gd name="T22" fmla="*/ 173 w 173"/>
                <a:gd name="T23" fmla="*/ 124 h 175"/>
                <a:gd name="T24" fmla="*/ 173 w 173"/>
                <a:gd name="T25" fmla="*/ 124 h 175"/>
                <a:gd name="T26" fmla="*/ 163 w 173"/>
                <a:gd name="T27" fmla="*/ 124 h 175"/>
                <a:gd name="T28" fmla="*/ 163 w 173"/>
                <a:gd name="T29" fmla="*/ 129 h 175"/>
                <a:gd name="T30" fmla="*/ 96 w 173"/>
                <a:gd name="T31" fmla="*/ 175 h 175"/>
                <a:gd name="T32" fmla="*/ 96 w 173"/>
                <a:gd name="T33" fmla="*/ 175 h 175"/>
                <a:gd name="T34" fmla="*/ 66 w 173"/>
                <a:gd name="T35" fmla="*/ 175 h 175"/>
                <a:gd name="T36" fmla="*/ 66 w 173"/>
                <a:gd name="T37" fmla="*/ 172 h 175"/>
                <a:gd name="T38" fmla="*/ 60 w 173"/>
                <a:gd name="T39" fmla="*/ 172 h 175"/>
                <a:gd name="T40" fmla="*/ 60 w 173"/>
                <a:gd name="T41" fmla="*/ 175 h 175"/>
                <a:gd name="T42" fmla="*/ 0 w 173"/>
                <a:gd name="T43" fmla="*/ 175 h 175"/>
                <a:gd name="T44" fmla="*/ 0 w 173"/>
                <a:gd name="T45" fmla="*/ 175 h 175"/>
                <a:gd name="T46" fmla="*/ 0 w 173"/>
                <a:gd name="T47" fmla="*/ 134 h 175"/>
                <a:gd name="T48" fmla="*/ 0 w 173"/>
                <a:gd name="T49" fmla="*/ 134 h 175"/>
                <a:gd name="T50" fmla="*/ 30 w 173"/>
                <a:gd name="T51" fmla="*/ 134 h 175"/>
                <a:gd name="T52" fmla="*/ 30 w 173"/>
                <a:gd name="T53" fmla="*/ 127 h 175"/>
                <a:gd name="T54" fmla="*/ 34 w 173"/>
                <a:gd name="T55" fmla="*/ 127 h 175"/>
                <a:gd name="T56" fmla="*/ 35 w 173"/>
                <a:gd name="T57" fmla="*/ 0 h 175"/>
                <a:gd name="T58" fmla="*/ 35 w 173"/>
                <a:gd name="T59" fmla="*/ 0 h 175"/>
                <a:gd name="T60" fmla="*/ 108 w 173"/>
                <a:gd name="T61" fmla="*/ 0 h 175"/>
                <a:gd name="T62" fmla="*/ 113 w 173"/>
                <a:gd name="T63" fmla="*/ 3 h 175"/>
                <a:gd name="T64" fmla="*/ 117 w 173"/>
                <a:gd name="T65" fmla="*/ 4 h 175"/>
                <a:gd name="T66" fmla="*/ 118 w 173"/>
                <a:gd name="T67" fmla="*/ 5 h 175"/>
                <a:gd name="T68" fmla="*/ 120 w 173"/>
                <a:gd name="T69" fmla="*/ 7 h 175"/>
                <a:gd name="T70" fmla="*/ 122 w 173"/>
                <a:gd name="T71" fmla="*/ 9 h 175"/>
                <a:gd name="T72" fmla="*/ 127 w 173"/>
                <a:gd name="T73" fmla="*/ 12 h 175"/>
                <a:gd name="T74" fmla="*/ 127 w 173"/>
                <a:gd name="T75" fmla="*/ 12 h 175"/>
                <a:gd name="T76" fmla="*/ 127 w 173"/>
                <a:gd name="T77" fmla="*/ 23 h 175"/>
                <a:gd name="T78" fmla="*/ 129 w 173"/>
                <a:gd name="T79" fmla="*/ 23 h 175"/>
                <a:gd name="T80" fmla="*/ 129 w 173"/>
                <a:gd name="T81" fmla="*/ 3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175">
                  <a:moveTo>
                    <a:pt x="129" y="34"/>
                  </a:moveTo>
                  <a:cubicBezTo>
                    <a:pt x="131" y="40"/>
                    <a:pt x="132" y="42"/>
                    <a:pt x="136" y="46"/>
                  </a:cubicBezTo>
                  <a:cubicBezTo>
                    <a:pt x="140" y="51"/>
                    <a:pt x="144" y="58"/>
                    <a:pt x="149" y="62"/>
                  </a:cubicBezTo>
                  <a:cubicBezTo>
                    <a:pt x="153" y="65"/>
                    <a:pt x="163" y="74"/>
                    <a:pt x="164" y="80"/>
                  </a:cubicBezTo>
                  <a:cubicBezTo>
                    <a:pt x="167" y="84"/>
                    <a:pt x="167" y="91"/>
                    <a:pt x="166" y="97"/>
                  </a:cubicBezTo>
                  <a:cubicBezTo>
                    <a:pt x="166" y="103"/>
                    <a:pt x="166" y="105"/>
                    <a:pt x="170" y="109"/>
                  </a:cubicBezTo>
                  <a:cubicBezTo>
                    <a:pt x="170" y="110"/>
                    <a:pt x="170" y="111"/>
                    <a:pt x="170" y="111"/>
                  </a:cubicBezTo>
                  <a:cubicBezTo>
                    <a:pt x="170" y="112"/>
                    <a:pt x="170" y="112"/>
                    <a:pt x="170" y="112"/>
                  </a:cubicBezTo>
                  <a:cubicBezTo>
                    <a:pt x="171" y="112"/>
                    <a:pt x="171" y="112"/>
                    <a:pt x="171" y="112"/>
                  </a:cubicBezTo>
                  <a:cubicBezTo>
                    <a:pt x="171" y="113"/>
                    <a:pt x="172" y="114"/>
                    <a:pt x="172" y="114"/>
                  </a:cubicBezTo>
                  <a:cubicBezTo>
                    <a:pt x="173" y="115"/>
                    <a:pt x="173" y="116"/>
                    <a:pt x="173" y="117"/>
                  </a:cubicBezTo>
                  <a:cubicBezTo>
                    <a:pt x="173" y="124"/>
                    <a:pt x="173" y="124"/>
                    <a:pt x="173" y="124"/>
                  </a:cubicBezTo>
                  <a:cubicBezTo>
                    <a:pt x="173" y="124"/>
                    <a:pt x="173" y="124"/>
                    <a:pt x="173" y="124"/>
                  </a:cubicBezTo>
                  <a:cubicBezTo>
                    <a:pt x="163" y="124"/>
                    <a:pt x="163" y="124"/>
                    <a:pt x="163" y="124"/>
                  </a:cubicBezTo>
                  <a:cubicBezTo>
                    <a:pt x="163" y="129"/>
                    <a:pt x="163" y="129"/>
                    <a:pt x="163" y="129"/>
                  </a:cubicBezTo>
                  <a:cubicBezTo>
                    <a:pt x="96" y="175"/>
                    <a:pt x="96" y="175"/>
                    <a:pt x="96" y="175"/>
                  </a:cubicBezTo>
                  <a:cubicBezTo>
                    <a:pt x="96" y="175"/>
                    <a:pt x="96" y="175"/>
                    <a:pt x="96" y="175"/>
                  </a:cubicBezTo>
                  <a:cubicBezTo>
                    <a:pt x="66" y="175"/>
                    <a:pt x="66" y="175"/>
                    <a:pt x="66" y="175"/>
                  </a:cubicBezTo>
                  <a:cubicBezTo>
                    <a:pt x="66" y="172"/>
                    <a:pt x="66" y="172"/>
                    <a:pt x="66" y="172"/>
                  </a:cubicBezTo>
                  <a:cubicBezTo>
                    <a:pt x="60" y="172"/>
                    <a:pt x="60" y="172"/>
                    <a:pt x="60" y="172"/>
                  </a:cubicBezTo>
                  <a:cubicBezTo>
                    <a:pt x="60" y="175"/>
                    <a:pt x="60" y="175"/>
                    <a:pt x="60" y="175"/>
                  </a:cubicBezTo>
                  <a:cubicBezTo>
                    <a:pt x="0" y="175"/>
                    <a:pt x="0" y="175"/>
                    <a:pt x="0" y="175"/>
                  </a:cubicBezTo>
                  <a:cubicBezTo>
                    <a:pt x="0" y="175"/>
                    <a:pt x="0" y="175"/>
                    <a:pt x="0" y="175"/>
                  </a:cubicBezTo>
                  <a:cubicBezTo>
                    <a:pt x="0" y="134"/>
                    <a:pt x="0" y="134"/>
                    <a:pt x="0" y="134"/>
                  </a:cubicBezTo>
                  <a:cubicBezTo>
                    <a:pt x="0" y="134"/>
                    <a:pt x="0" y="134"/>
                    <a:pt x="0" y="134"/>
                  </a:cubicBezTo>
                  <a:cubicBezTo>
                    <a:pt x="30" y="134"/>
                    <a:pt x="30" y="134"/>
                    <a:pt x="30" y="134"/>
                  </a:cubicBezTo>
                  <a:cubicBezTo>
                    <a:pt x="30" y="127"/>
                    <a:pt x="30" y="127"/>
                    <a:pt x="30" y="127"/>
                  </a:cubicBezTo>
                  <a:cubicBezTo>
                    <a:pt x="34" y="127"/>
                    <a:pt x="34" y="127"/>
                    <a:pt x="34" y="127"/>
                  </a:cubicBezTo>
                  <a:cubicBezTo>
                    <a:pt x="35" y="0"/>
                    <a:pt x="35" y="0"/>
                    <a:pt x="35" y="0"/>
                  </a:cubicBezTo>
                  <a:cubicBezTo>
                    <a:pt x="35" y="0"/>
                    <a:pt x="35" y="0"/>
                    <a:pt x="35" y="0"/>
                  </a:cubicBezTo>
                  <a:cubicBezTo>
                    <a:pt x="108" y="0"/>
                    <a:pt x="108" y="0"/>
                    <a:pt x="108" y="0"/>
                  </a:cubicBezTo>
                  <a:cubicBezTo>
                    <a:pt x="110" y="1"/>
                    <a:pt x="111" y="2"/>
                    <a:pt x="113" y="3"/>
                  </a:cubicBezTo>
                  <a:cubicBezTo>
                    <a:pt x="114" y="4"/>
                    <a:pt x="116" y="4"/>
                    <a:pt x="117" y="4"/>
                  </a:cubicBezTo>
                  <a:cubicBezTo>
                    <a:pt x="117" y="5"/>
                    <a:pt x="118" y="5"/>
                    <a:pt x="118" y="5"/>
                  </a:cubicBezTo>
                  <a:cubicBezTo>
                    <a:pt x="118" y="5"/>
                    <a:pt x="119" y="6"/>
                    <a:pt x="120" y="7"/>
                  </a:cubicBezTo>
                  <a:cubicBezTo>
                    <a:pt x="121" y="7"/>
                    <a:pt x="121" y="8"/>
                    <a:pt x="122" y="9"/>
                  </a:cubicBezTo>
                  <a:cubicBezTo>
                    <a:pt x="127" y="12"/>
                    <a:pt x="127" y="12"/>
                    <a:pt x="127" y="12"/>
                  </a:cubicBezTo>
                  <a:cubicBezTo>
                    <a:pt x="127" y="12"/>
                    <a:pt x="127" y="12"/>
                    <a:pt x="127" y="12"/>
                  </a:cubicBezTo>
                  <a:cubicBezTo>
                    <a:pt x="127" y="23"/>
                    <a:pt x="127" y="23"/>
                    <a:pt x="127" y="23"/>
                  </a:cubicBezTo>
                  <a:cubicBezTo>
                    <a:pt x="129" y="23"/>
                    <a:pt x="129" y="23"/>
                    <a:pt x="129" y="23"/>
                  </a:cubicBezTo>
                  <a:cubicBezTo>
                    <a:pt x="129" y="34"/>
                    <a:pt x="129" y="34"/>
                    <a:pt x="129" y="3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46" name="LAMAR"/>
            <p:cNvSpPr>
              <a:spLocks/>
            </p:cNvSpPr>
            <p:nvPr/>
          </p:nvSpPr>
          <p:spPr bwMode="auto">
            <a:xfrm>
              <a:off x="3514725" y="2862263"/>
              <a:ext cx="223838" cy="319088"/>
            </a:xfrm>
            <a:custGeom>
              <a:avLst/>
              <a:gdLst>
                <a:gd name="T0" fmla="*/ 88 w 141"/>
                <a:gd name="T1" fmla="*/ 201 h 201"/>
                <a:gd name="T2" fmla="*/ 133 w 141"/>
                <a:gd name="T3" fmla="*/ 201 h 201"/>
                <a:gd name="T4" fmla="*/ 133 w 141"/>
                <a:gd name="T5" fmla="*/ 191 h 201"/>
                <a:gd name="T6" fmla="*/ 139 w 141"/>
                <a:gd name="T7" fmla="*/ 191 h 201"/>
                <a:gd name="T8" fmla="*/ 141 w 141"/>
                <a:gd name="T9" fmla="*/ 0 h 201"/>
                <a:gd name="T10" fmla="*/ 141 w 141"/>
                <a:gd name="T11" fmla="*/ 0 h 201"/>
                <a:gd name="T12" fmla="*/ 93 w 141"/>
                <a:gd name="T13" fmla="*/ 0 h 201"/>
                <a:gd name="T14" fmla="*/ 93 w 141"/>
                <a:gd name="T15" fmla="*/ 0 h 201"/>
                <a:gd name="T16" fmla="*/ 93 w 141"/>
                <a:gd name="T17" fmla="*/ 20 h 201"/>
                <a:gd name="T18" fmla="*/ 31 w 141"/>
                <a:gd name="T19" fmla="*/ 20 h 201"/>
                <a:gd name="T20" fmla="*/ 25 w 141"/>
                <a:gd name="T21" fmla="*/ 9 h 201"/>
                <a:gd name="T22" fmla="*/ 13 w 141"/>
                <a:gd name="T23" fmla="*/ 9 h 201"/>
                <a:gd name="T24" fmla="*/ 13 w 141"/>
                <a:gd name="T25" fmla="*/ 9 h 201"/>
                <a:gd name="T26" fmla="*/ 13 w 141"/>
                <a:gd name="T27" fmla="*/ 117 h 201"/>
                <a:gd name="T28" fmla="*/ 0 w 141"/>
                <a:gd name="T29" fmla="*/ 131 h 201"/>
                <a:gd name="T30" fmla="*/ 0 w 141"/>
                <a:gd name="T31" fmla="*/ 158 h 201"/>
                <a:gd name="T32" fmla="*/ 0 w 141"/>
                <a:gd name="T33" fmla="*/ 158 h 201"/>
                <a:gd name="T34" fmla="*/ 88 w 141"/>
                <a:gd name="T35" fmla="*/ 158 h 201"/>
                <a:gd name="T36" fmla="*/ 88 w 141"/>
                <a:gd name="T37" fmla="*/ 201 h 201"/>
                <a:gd name="T38" fmla="*/ 88 w 141"/>
                <a:gd name="T3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201">
                  <a:moveTo>
                    <a:pt x="88" y="201"/>
                  </a:moveTo>
                  <a:lnTo>
                    <a:pt x="133" y="201"/>
                  </a:lnTo>
                  <a:lnTo>
                    <a:pt x="133" y="191"/>
                  </a:lnTo>
                  <a:lnTo>
                    <a:pt x="139" y="191"/>
                  </a:lnTo>
                  <a:lnTo>
                    <a:pt x="141" y="0"/>
                  </a:lnTo>
                  <a:lnTo>
                    <a:pt x="141" y="0"/>
                  </a:lnTo>
                  <a:lnTo>
                    <a:pt x="93" y="0"/>
                  </a:lnTo>
                  <a:lnTo>
                    <a:pt x="93" y="0"/>
                  </a:lnTo>
                  <a:lnTo>
                    <a:pt x="93" y="20"/>
                  </a:lnTo>
                  <a:lnTo>
                    <a:pt x="31" y="20"/>
                  </a:lnTo>
                  <a:lnTo>
                    <a:pt x="25" y="9"/>
                  </a:lnTo>
                  <a:lnTo>
                    <a:pt x="13" y="9"/>
                  </a:lnTo>
                  <a:lnTo>
                    <a:pt x="13" y="9"/>
                  </a:lnTo>
                  <a:lnTo>
                    <a:pt x="13" y="117"/>
                  </a:lnTo>
                  <a:lnTo>
                    <a:pt x="0" y="131"/>
                  </a:lnTo>
                  <a:lnTo>
                    <a:pt x="0" y="158"/>
                  </a:lnTo>
                  <a:lnTo>
                    <a:pt x="0" y="158"/>
                  </a:lnTo>
                  <a:lnTo>
                    <a:pt x="88" y="158"/>
                  </a:lnTo>
                  <a:lnTo>
                    <a:pt x="88" y="201"/>
                  </a:lnTo>
                  <a:lnTo>
                    <a:pt x="88" y="201"/>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47" name="JASPER"/>
            <p:cNvSpPr>
              <a:spLocks/>
            </p:cNvSpPr>
            <p:nvPr/>
          </p:nvSpPr>
          <p:spPr bwMode="auto">
            <a:xfrm>
              <a:off x="3916363" y="2489200"/>
              <a:ext cx="317500" cy="454025"/>
            </a:xfrm>
            <a:custGeom>
              <a:avLst/>
              <a:gdLst>
                <a:gd name="T0" fmla="*/ 19 w 133"/>
                <a:gd name="T1" fmla="*/ 191 h 191"/>
                <a:gd name="T2" fmla="*/ 131 w 133"/>
                <a:gd name="T3" fmla="*/ 173 h 191"/>
                <a:gd name="T4" fmla="*/ 131 w 133"/>
                <a:gd name="T5" fmla="*/ 173 h 191"/>
                <a:gd name="T6" fmla="*/ 133 w 133"/>
                <a:gd name="T7" fmla="*/ 43 h 191"/>
                <a:gd name="T8" fmla="*/ 133 w 133"/>
                <a:gd name="T9" fmla="*/ 43 h 191"/>
                <a:gd name="T10" fmla="*/ 74 w 133"/>
                <a:gd name="T11" fmla="*/ 0 h 191"/>
                <a:gd name="T12" fmla="*/ 74 w 133"/>
                <a:gd name="T13" fmla="*/ 0 h 191"/>
                <a:gd name="T14" fmla="*/ 73 w 133"/>
                <a:gd name="T15" fmla="*/ 7 h 191"/>
                <a:gd name="T16" fmla="*/ 76 w 133"/>
                <a:gd name="T17" fmla="*/ 19 h 191"/>
                <a:gd name="T18" fmla="*/ 67 w 133"/>
                <a:gd name="T19" fmla="*/ 15 h 191"/>
                <a:gd name="T20" fmla="*/ 65 w 133"/>
                <a:gd name="T21" fmla="*/ 13 h 191"/>
                <a:gd name="T22" fmla="*/ 62 w 133"/>
                <a:gd name="T23" fmla="*/ 13 h 191"/>
                <a:gd name="T24" fmla="*/ 59 w 133"/>
                <a:gd name="T25" fmla="*/ 17 h 191"/>
                <a:gd name="T26" fmla="*/ 55 w 133"/>
                <a:gd name="T27" fmla="*/ 20 h 191"/>
                <a:gd name="T28" fmla="*/ 40 w 133"/>
                <a:gd name="T29" fmla="*/ 30 h 191"/>
                <a:gd name="T30" fmla="*/ 24 w 133"/>
                <a:gd name="T31" fmla="*/ 40 h 191"/>
                <a:gd name="T32" fmla="*/ 16 w 133"/>
                <a:gd name="T33" fmla="*/ 42 h 191"/>
                <a:gd name="T34" fmla="*/ 8 w 133"/>
                <a:gd name="T35" fmla="*/ 54 h 191"/>
                <a:gd name="T36" fmla="*/ 10 w 133"/>
                <a:gd name="T37" fmla="*/ 65 h 191"/>
                <a:gd name="T38" fmla="*/ 0 w 133"/>
                <a:gd name="T39" fmla="*/ 76 h 191"/>
                <a:gd name="T40" fmla="*/ 0 w 133"/>
                <a:gd name="T41" fmla="*/ 76 h 191"/>
                <a:gd name="T42" fmla="*/ 1 w 133"/>
                <a:gd name="T43" fmla="*/ 88 h 191"/>
                <a:gd name="T44" fmla="*/ 7 w 133"/>
                <a:gd name="T45" fmla="*/ 94 h 191"/>
                <a:gd name="T46" fmla="*/ 13 w 133"/>
                <a:gd name="T47" fmla="*/ 109 h 191"/>
                <a:gd name="T48" fmla="*/ 13 w 133"/>
                <a:gd name="T49" fmla="*/ 123 h 191"/>
                <a:gd name="T50" fmla="*/ 17 w 133"/>
                <a:gd name="T51" fmla="*/ 140 h 191"/>
                <a:gd name="T52" fmla="*/ 18 w 133"/>
                <a:gd name="T53" fmla="*/ 156 h 191"/>
                <a:gd name="T54" fmla="*/ 19 w 133"/>
                <a:gd name="T55" fmla="*/ 156 h 191"/>
                <a:gd name="T56" fmla="*/ 19 w 133"/>
                <a:gd name="T57" fmla="*/ 161 h 191"/>
                <a:gd name="T58" fmla="*/ 17 w 133"/>
                <a:gd name="T59" fmla="*/ 169 h 191"/>
                <a:gd name="T60" fmla="*/ 17 w 133"/>
                <a:gd name="T61" fmla="*/ 169 h 191"/>
                <a:gd name="T62" fmla="*/ 17 w 133"/>
                <a:gd name="T63" fmla="*/ 180 h 191"/>
                <a:gd name="T64" fmla="*/ 19 w 133"/>
                <a:gd name="T65" fmla="*/ 180 h 191"/>
                <a:gd name="T66" fmla="*/ 19 w 133"/>
                <a:gd name="T6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3" h="191">
                  <a:moveTo>
                    <a:pt x="19" y="191"/>
                  </a:moveTo>
                  <a:cubicBezTo>
                    <a:pt x="131" y="173"/>
                    <a:pt x="131" y="173"/>
                    <a:pt x="131" y="173"/>
                  </a:cubicBezTo>
                  <a:cubicBezTo>
                    <a:pt x="131" y="173"/>
                    <a:pt x="131" y="173"/>
                    <a:pt x="131" y="173"/>
                  </a:cubicBezTo>
                  <a:cubicBezTo>
                    <a:pt x="133" y="43"/>
                    <a:pt x="133" y="43"/>
                    <a:pt x="133" y="43"/>
                  </a:cubicBezTo>
                  <a:cubicBezTo>
                    <a:pt x="133" y="43"/>
                    <a:pt x="133" y="43"/>
                    <a:pt x="133" y="43"/>
                  </a:cubicBezTo>
                  <a:cubicBezTo>
                    <a:pt x="74" y="0"/>
                    <a:pt x="74" y="0"/>
                    <a:pt x="74" y="0"/>
                  </a:cubicBezTo>
                  <a:cubicBezTo>
                    <a:pt x="74" y="0"/>
                    <a:pt x="74" y="0"/>
                    <a:pt x="74" y="0"/>
                  </a:cubicBezTo>
                  <a:cubicBezTo>
                    <a:pt x="73" y="7"/>
                    <a:pt x="73" y="7"/>
                    <a:pt x="73" y="7"/>
                  </a:cubicBezTo>
                  <a:cubicBezTo>
                    <a:pt x="73" y="12"/>
                    <a:pt x="76" y="15"/>
                    <a:pt x="76" y="19"/>
                  </a:cubicBezTo>
                  <a:cubicBezTo>
                    <a:pt x="73" y="22"/>
                    <a:pt x="69" y="18"/>
                    <a:pt x="67" y="15"/>
                  </a:cubicBezTo>
                  <a:cubicBezTo>
                    <a:pt x="66" y="14"/>
                    <a:pt x="65" y="14"/>
                    <a:pt x="65" y="13"/>
                  </a:cubicBezTo>
                  <a:cubicBezTo>
                    <a:pt x="62" y="13"/>
                    <a:pt x="62" y="13"/>
                    <a:pt x="62" y="13"/>
                  </a:cubicBezTo>
                  <a:cubicBezTo>
                    <a:pt x="61" y="14"/>
                    <a:pt x="60" y="15"/>
                    <a:pt x="59" y="17"/>
                  </a:cubicBezTo>
                  <a:cubicBezTo>
                    <a:pt x="58" y="19"/>
                    <a:pt x="57" y="19"/>
                    <a:pt x="55" y="20"/>
                  </a:cubicBezTo>
                  <a:cubicBezTo>
                    <a:pt x="49" y="20"/>
                    <a:pt x="44" y="27"/>
                    <a:pt x="40" y="30"/>
                  </a:cubicBezTo>
                  <a:cubicBezTo>
                    <a:pt x="35" y="34"/>
                    <a:pt x="30" y="38"/>
                    <a:pt x="24" y="40"/>
                  </a:cubicBezTo>
                  <a:cubicBezTo>
                    <a:pt x="22" y="41"/>
                    <a:pt x="17" y="40"/>
                    <a:pt x="16" y="42"/>
                  </a:cubicBezTo>
                  <a:cubicBezTo>
                    <a:pt x="13" y="46"/>
                    <a:pt x="13" y="53"/>
                    <a:pt x="8" y="54"/>
                  </a:cubicBezTo>
                  <a:cubicBezTo>
                    <a:pt x="7" y="58"/>
                    <a:pt x="10" y="62"/>
                    <a:pt x="10" y="65"/>
                  </a:cubicBezTo>
                  <a:cubicBezTo>
                    <a:pt x="8" y="70"/>
                    <a:pt x="4" y="74"/>
                    <a:pt x="0" y="76"/>
                  </a:cubicBezTo>
                  <a:cubicBezTo>
                    <a:pt x="0" y="76"/>
                    <a:pt x="0" y="76"/>
                    <a:pt x="0" y="76"/>
                  </a:cubicBezTo>
                  <a:cubicBezTo>
                    <a:pt x="0" y="80"/>
                    <a:pt x="0" y="84"/>
                    <a:pt x="1" y="88"/>
                  </a:cubicBezTo>
                  <a:cubicBezTo>
                    <a:pt x="2" y="91"/>
                    <a:pt x="7" y="92"/>
                    <a:pt x="7" y="94"/>
                  </a:cubicBezTo>
                  <a:cubicBezTo>
                    <a:pt x="8" y="94"/>
                    <a:pt x="12" y="107"/>
                    <a:pt x="13" y="109"/>
                  </a:cubicBezTo>
                  <a:cubicBezTo>
                    <a:pt x="13" y="113"/>
                    <a:pt x="12" y="118"/>
                    <a:pt x="13" y="123"/>
                  </a:cubicBezTo>
                  <a:cubicBezTo>
                    <a:pt x="16" y="129"/>
                    <a:pt x="20" y="132"/>
                    <a:pt x="17" y="140"/>
                  </a:cubicBezTo>
                  <a:cubicBezTo>
                    <a:pt x="15" y="144"/>
                    <a:pt x="10" y="154"/>
                    <a:pt x="18" y="156"/>
                  </a:cubicBezTo>
                  <a:cubicBezTo>
                    <a:pt x="18" y="156"/>
                    <a:pt x="18" y="156"/>
                    <a:pt x="19" y="156"/>
                  </a:cubicBezTo>
                  <a:cubicBezTo>
                    <a:pt x="19" y="159"/>
                    <a:pt x="20" y="159"/>
                    <a:pt x="19" y="161"/>
                  </a:cubicBezTo>
                  <a:cubicBezTo>
                    <a:pt x="17" y="169"/>
                    <a:pt x="17" y="169"/>
                    <a:pt x="17" y="169"/>
                  </a:cubicBezTo>
                  <a:cubicBezTo>
                    <a:pt x="17" y="169"/>
                    <a:pt x="17" y="169"/>
                    <a:pt x="17" y="169"/>
                  </a:cubicBezTo>
                  <a:cubicBezTo>
                    <a:pt x="17" y="180"/>
                    <a:pt x="17" y="180"/>
                    <a:pt x="17" y="180"/>
                  </a:cubicBezTo>
                  <a:cubicBezTo>
                    <a:pt x="19" y="180"/>
                    <a:pt x="19" y="180"/>
                    <a:pt x="19" y="180"/>
                  </a:cubicBezTo>
                  <a:cubicBezTo>
                    <a:pt x="19" y="191"/>
                    <a:pt x="19" y="191"/>
                    <a:pt x="19" y="191"/>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48" name="MORGAN"/>
            <p:cNvSpPr>
              <a:spLocks/>
            </p:cNvSpPr>
            <p:nvPr/>
          </p:nvSpPr>
          <p:spPr bwMode="auto">
            <a:xfrm>
              <a:off x="4086225" y="2141538"/>
              <a:ext cx="411163" cy="449263"/>
            </a:xfrm>
            <a:custGeom>
              <a:avLst/>
              <a:gdLst>
                <a:gd name="T0" fmla="*/ 77 w 173"/>
                <a:gd name="T1" fmla="*/ 0 h 189"/>
                <a:gd name="T2" fmla="*/ 84 w 173"/>
                <a:gd name="T3" fmla="*/ 6 h 189"/>
                <a:gd name="T4" fmla="*/ 89 w 173"/>
                <a:gd name="T5" fmla="*/ 15 h 189"/>
                <a:gd name="T6" fmla="*/ 94 w 173"/>
                <a:gd name="T7" fmla="*/ 26 h 189"/>
                <a:gd name="T8" fmla="*/ 99 w 173"/>
                <a:gd name="T9" fmla="*/ 43 h 189"/>
                <a:gd name="T10" fmla="*/ 111 w 173"/>
                <a:gd name="T11" fmla="*/ 53 h 189"/>
                <a:gd name="T12" fmla="*/ 120 w 173"/>
                <a:gd name="T13" fmla="*/ 60 h 189"/>
                <a:gd name="T14" fmla="*/ 120 w 173"/>
                <a:gd name="T15" fmla="*/ 60 h 189"/>
                <a:gd name="T16" fmla="*/ 131 w 173"/>
                <a:gd name="T17" fmla="*/ 78 h 189"/>
                <a:gd name="T18" fmla="*/ 137 w 173"/>
                <a:gd name="T19" fmla="*/ 94 h 189"/>
                <a:gd name="T20" fmla="*/ 172 w 173"/>
                <a:gd name="T21" fmla="*/ 138 h 189"/>
                <a:gd name="T22" fmla="*/ 170 w 173"/>
                <a:gd name="T23" fmla="*/ 147 h 189"/>
                <a:gd name="T24" fmla="*/ 170 w 173"/>
                <a:gd name="T25" fmla="*/ 158 h 189"/>
                <a:gd name="T26" fmla="*/ 169 w 173"/>
                <a:gd name="T27" fmla="*/ 166 h 189"/>
                <a:gd name="T28" fmla="*/ 169 w 173"/>
                <a:gd name="T29" fmla="*/ 166 h 189"/>
                <a:gd name="T30" fmla="*/ 62 w 173"/>
                <a:gd name="T31" fmla="*/ 189 h 189"/>
                <a:gd name="T32" fmla="*/ 62 w 173"/>
                <a:gd name="T33" fmla="*/ 189 h 189"/>
                <a:gd name="T34" fmla="*/ 3 w 173"/>
                <a:gd name="T35" fmla="*/ 146 h 189"/>
                <a:gd name="T36" fmla="*/ 3 w 173"/>
                <a:gd name="T37" fmla="*/ 146 h 189"/>
                <a:gd name="T38" fmla="*/ 4 w 173"/>
                <a:gd name="T39" fmla="*/ 139 h 189"/>
                <a:gd name="T40" fmla="*/ 4 w 173"/>
                <a:gd name="T41" fmla="*/ 135 h 189"/>
                <a:gd name="T42" fmla="*/ 6 w 173"/>
                <a:gd name="T43" fmla="*/ 123 h 189"/>
                <a:gd name="T44" fmla="*/ 1 w 173"/>
                <a:gd name="T45" fmla="*/ 119 h 189"/>
                <a:gd name="T46" fmla="*/ 2 w 173"/>
                <a:gd name="T47" fmla="*/ 111 h 189"/>
                <a:gd name="T48" fmla="*/ 6 w 173"/>
                <a:gd name="T49" fmla="*/ 105 h 189"/>
                <a:gd name="T50" fmla="*/ 6 w 173"/>
                <a:gd name="T51" fmla="*/ 105 h 189"/>
                <a:gd name="T52" fmla="*/ 77 w 173"/>
                <a:gd name="T53"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3" h="189">
                  <a:moveTo>
                    <a:pt x="77" y="0"/>
                  </a:moveTo>
                  <a:cubicBezTo>
                    <a:pt x="80" y="1"/>
                    <a:pt x="82" y="4"/>
                    <a:pt x="84" y="6"/>
                  </a:cubicBezTo>
                  <a:cubicBezTo>
                    <a:pt x="86" y="9"/>
                    <a:pt x="86" y="13"/>
                    <a:pt x="89" y="15"/>
                  </a:cubicBezTo>
                  <a:cubicBezTo>
                    <a:pt x="89" y="18"/>
                    <a:pt x="92" y="22"/>
                    <a:pt x="94" y="26"/>
                  </a:cubicBezTo>
                  <a:cubicBezTo>
                    <a:pt x="96" y="31"/>
                    <a:pt x="96" y="38"/>
                    <a:pt x="99" y="43"/>
                  </a:cubicBezTo>
                  <a:cubicBezTo>
                    <a:pt x="101" y="47"/>
                    <a:pt x="108" y="50"/>
                    <a:pt x="111" y="53"/>
                  </a:cubicBezTo>
                  <a:cubicBezTo>
                    <a:pt x="120" y="60"/>
                    <a:pt x="120" y="60"/>
                    <a:pt x="120" y="60"/>
                  </a:cubicBezTo>
                  <a:cubicBezTo>
                    <a:pt x="120" y="60"/>
                    <a:pt x="120" y="60"/>
                    <a:pt x="120" y="60"/>
                  </a:cubicBezTo>
                  <a:cubicBezTo>
                    <a:pt x="123" y="65"/>
                    <a:pt x="126" y="75"/>
                    <a:pt x="131" y="78"/>
                  </a:cubicBezTo>
                  <a:cubicBezTo>
                    <a:pt x="135" y="80"/>
                    <a:pt x="135" y="89"/>
                    <a:pt x="137" y="94"/>
                  </a:cubicBezTo>
                  <a:cubicBezTo>
                    <a:pt x="143" y="107"/>
                    <a:pt x="157" y="134"/>
                    <a:pt x="172" y="138"/>
                  </a:cubicBezTo>
                  <a:cubicBezTo>
                    <a:pt x="173" y="140"/>
                    <a:pt x="171" y="144"/>
                    <a:pt x="170" y="147"/>
                  </a:cubicBezTo>
                  <a:cubicBezTo>
                    <a:pt x="169" y="150"/>
                    <a:pt x="171" y="154"/>
                    <a:pt x="170" y="158"/>
                  </a:cubicBezTo>
                  <a:cubicBezTo>
                    <a:pt x="169" y="166"/>
                    <a:pt x="169" y="166"/>
                    <a:pt x="169" y="166"/>
                  </a:cubicBezTo>
                  <a:cubicBezTo>
                    <a:pt x="169" y="166"/>
                    <a:pt x="169" y="166"/>
                    <a:pt x="169" y="166"/>
                  </a:cubicBezTo>
                  <a:cubicBezTo>
                    <a:pt x="62" y="189"/>
                    <a:pt x="62" y="189"/>
                    <a:pt x="62" y="189"/>
                  </a:cubicBezTo>
                  <a:cubicBezTo>
                    <a:pt x="62" y="189"/>
                    <a:pt x="62" y="189"/>
                    <a:pt x="62" y="189"/>
                  </a:cubicBezTo>
                  <a:cubicBezTo>
                    <a:pt x="3" y="146"/>
                    <a:pt x="3" y="146"/>
                    <a:pt x="3" y="146"/>
                  </a:cubicBezTo>
                  <a:cubicBezTo>
                    <a:pt x="3" y="146"/>
                    <a:pt x="3" y="146"/>
                    <a:pt x="3" y="146"/>
                  </a:cubicBezTo>
                  <a:cubicBezTo>
                    <a:pt x="4" y="144"/>
                    <a:pt x="4" y="142"/>
                    <a:pt x="4" y="139"/>
                  </a:cubicBezTo>
                  <a:cubicBezTo>
                    <a:pt x="4" y="137"/>
                    <a:pt x="4" y="136"/>
                    <a:pt x="4" y="135"/>
                  </a:cubicBezTo>
                  <a:cubicBezTo>
                    <a:pt x="4" y="133"/>
                    <a:pt x="9" y="124"/>
                    <a:pt x="6" y="123"/>
                  </a:cubicBezTo>
                  <a:cubicBezTo>
                    <a:pt x="6" y="122"/>
                    <a:pt x="2" y="120"/>
                    <a:pt x="1" y="119"/>
                  </a:cubicBezTo>
                  <a:cubicBezTo>
                    <a:pt x="0" y="116"/>
                    <a:pt x="2" y="114"/>
                    <a:pt x="2" y="111"/>
                  </a:cubicBezTo>
                  <a:cubicBezTo>
                    <a:pt x="6" y="105"/>
                    <a:pt x="6" y="105"/>
                    <a:pt x="6" y="105"/>
                  </a:cubicBezTo>
                  <a:cubicBezTo>
                    <a:pt x="6" y="105"/>
                    <a:pt x="6" y="105"/>
                    <a:pt x="6" y="105"/>
                  </a:cubicBezTo>
                  <a:cubicBezTo>
                    <a:pt x="77" y="0"/>
                    <a:pt x="77" y="0"/>
                    <a:pt x="77"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49" name="OCONEE"/>
            <p:cNvSpPr>
              <a:spLocks/>
            </p:cNvSpPr>
            <p:nvPr/>
          </p:nvSpPr>
          <p:spPr bwMode="auto">
            <a:xfrm>
              <a:off x="4135438" y="1966913"/>
              <a:ext cx="357188" cy="317500"/>
            </a:xfrm>
            <a:custGeom>
              <a:avLst/>
              <a:gdLst>
                <a:gd name="T0" fmla="*/ 41 w 150"/>
                <a:gd name="T1" fmla="*/ 0 h 133"/>
                <a:gd name="T2" fmla="*/ 42 w 150"/>
                <a:gd name="T3" fmla="*/ 2 h 133"/>
                <a:gd name="T4" fmla="*/ 50 w 150"/>
                <a:gd name="T5" fmla="*/ 14 h 133"/>
                <a:gd name="T6" fmla="*/ 63 w 150"/>
                <a:gd name="T7" fmla="*/ 18 h 133"/>
                <a:gd name="T8" fmla="*/ 74 w 150"/>
                <a:gd name="T9" fmla="*/ 21 h 133"/>
                <a:gd name="T10" fmla="*/ 84 w 150"/>
                <a:gd name="T11" fmla="*/ 22 h 133"/>
                <a:gd name="T12" fmla="*/ 114 w 150"/>
                <a:gd name="T13" fmla="*/ 42 h 133"/>
                <a:gd name="T14" fmla="*/ 127 w 150"/>
                <a:gd name="T15" fmla="*/ 49 h 133"/>
                <a:gd name="T16" fmla="*/ 142 w 150"/>
                <a:gd name="T17" fmla="*/ 56 h 133"/>
                <a:gd name="T18" fmla="*/ 150 w 150"/>
                <a:gd name="T19" fmla="*/ 59 h 133"/>
                <a:gd name="T20" fmla="*/ 150 w 150"/>
                <a:gd name="T21" fmla="*/ 59 h 133"/>
                <a:gd name="T22" fmla="*/ 143 w 150"/>
                <a:gd name="T23" fmla="*/ 67 h 133"/>
                <a:gd name="T24" fmla="*/ 143 w 150"/>
                <a:gd name="T25" fmla="*/ 80 h 133"/>
                <a:gd name="T26" fmla="*/ 149 w 150"/>
                <a:gd name="T27" fmla="*/ 89 h 133"/>
                <a:gd name="T28" fmla="*/ 146 w 150"/>
                <a:gd name="T29" fmla="*/ 92 h 133"/>
                <a:gd name="T30" fmla="*/ 146 w 150"/>
                <a:gd name="T31" fmla="*/ 96 h 133"/>
                <a:gd name="T32" fmla="*/ 147 w 150"/>
                <a:gd name="T33" fmla="*/ 104 h 133"/>
                <a:gd name="T34" fmla="*/ 147 w 150"/>
                <a:gd name="T35" fmla="*/ 104 h 133"/>
                <a:gd name="T36" fmla="*/ 142 w 150"/>
                <a:gd name="T37" fmla="*/ 109 h 133"/>
                <a:gd name="T38" fmla="*/ 137 w 150"/>
                <a:gd name="T39" fmla="*/ 117 h 133"/>
                <a:gd name="T40" fmla="*/ 136 w 150"/>
                <a:gd name="T41" fmla="*/ 118 h 133"/>
                <a:gd name="T42" fmla="*/ 126 w 150"/>
                <a:gd name="T43" fmla="*/ 121 h 133"/>
                <a:gd name="T44" fmla="*/ 120 w 150"/>
                <a:gd name="T45" fmla="*/ 124 h 133"/>
                <a:gd name="T46" fmla="*/ 116 w 150"/>
                <a:gd name="T47" fmla="*/ 126 h 133"/>
                <a:gd name="T48" fmla="*/ 107 w 150"/>
                <a:gd name="T49" fmla="*/ 130 h 133"/>
                <a:gd name="T50" fmla="*/ 99 w 150"/>
                <a:gd name="T51" fmla="*/ 133 h 133"/>
                <a:gd name="T52" fmla="*/ 99 w 150"/>
                <a:gd name="T53" fmla="*/ 133 h 133"/>
                <a:gd name="T54" fmla="*/ 90 w 150"/>
                <a:gd name="T55" fmla="*/ 126 h 133"/>
                <a:gd name="T56" fmla="*/ 78 w 150"/>
                <a:gd name="T57" fmla="*/ 116 h 133"/>
                <a:gd name="T58" fmla="*/ 73 w 150"/>
                <a:gd name="T59" fmla="*/ 99 h 133"/>
                <a:gd name="T60" fmla="*/ 68 w 150"/>
                <a:gd name="T61" fmla="*/ 88 h 133"/>
                <a:gd name="T62" fmla="*/ 63 w 150"/>
                <a:gd name="T63" fmla="*/ 79 h 133"/>
                <a:gd name="T64" fmla="*/ 56 w 150"/>
                <a:gd name="T65" fmla="*/ 73 h 133"/>
                <a:gd name="T66" fmla="*/ 56 w 150"/>
                <a:gd name="T67" fmla="*/ 73 h 133"/>
                <a:gd name="T68" fmla="*/ 41 w 150"/>
                <a:gd name="T69" fmla="*/ 70 h 133"/>
                <a:gd name="T70" fmla="*/ 34 w 150"/>
                <a:gd name="T71" fmla="*/ 66 h 133"/>
                <a:gd name="T72" fmla="*/ 27 w 150"/>
                <a:gd name="T73" fmla="*/ 59 h 133"/>
                <a:gd name="T74" fmla="*/ 22 w 150"/>
                <a:gd name="T75" fmla="*/ 47 h 133"/>
                <a:gd name="T76" fmla="*/ 21 w 150"/>
                <a:gd name="T77" fmla="*/ 40 h 133"/>
                <a:gd name="T78" fmla="*/ 7 w 150"/>
                <a:gd name="T79" fmla="*/ 39 h 133"/>
                <a:gd name="T80" fmla="*/ 0 w 150"/>
                <a:gd name="T81" fmla="*/ 29 h 133"/>
                <a:gd name="T82" fmla="*/ 0 w 150"/>
                <a:gd name="T83" fmla="*/ 29 h 133"/>
                <a:gd name="T84" fmla="*/ 41 w 150"/>
                <a:gd name="T8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133">
                  <a:moveTo>
                    <a:pt x="41" y="0"/>
                  </a:moveTo>
                  <a:cubicBezTo>
                    <a:pt x="41" y="1"/>
                    <a:pt x="42" y="2"/>
                    <a:pt x="42" y="2"/>
                  </a:cubicBezTo>
                  <a:cubicBezTo>
                    <a:pt x="43" y="4"/>
                    <a:pt x="49" y="12"/>
                    <a:pt x="50" y="14"/>
                  </a:cubicBezTo>
                  <a:cubicBezTo>
                    <a:pt x="53" y="17"/>
                    <a:pt x="58" y="18"/>
                    <a:pt x="63" y="18"/>
                  </a:cubicBezTo>
                  <a:cubicBezTo>
                    <a:pt x="67" y="18"/>
                    <a:pt x="71" y="18"/>
                    <a:pt x="74" y="21"/>
                  </a:cubicBezTo>
                  <a:cubicBezTo>
                    <a:pt x="77" y="23"/>
                    <a:pt x="82" y="22"/>
                    <a:pt x="84" y="22"/>
                  </a:cubicBezTo>
                  <a:cubicBezTo>
                    <a:pt x="98" y="22"/>
                    <a:pt x="104" y="37"/>
                    <a:pt x="114" y="42"/>
                  </a:cubicBezTo>
                  <a:cubicBezTo>
                    <a:pt x="120" y="45"/>
                    <a:pt x="123" y="42"/>
                    <a:pt x="127" y="49"/>
                  </a:cubicBezTo>
                  <a:cubicBezTo>
                    <a:pt x="129" y="53"/>
                    <a:pt x="137" y="55"/>
                    <a:pt x="142" y="56"/>
                  </a:cubicBezTo>
                  <a:cubicBezTo>
                    <a:pt x="150" y="59"/>
                    <a:pt x="150" y="59"/>
                    <a:pt x="150" y="59"/>
                  </a:cubicBezTo>
                  <a:cubicBezTo>
                    <a:pt x="150" y="59"/>
                    <a:pt x="150" y="59"/>
                    <a:pt x="150" y="59"/>
                  </a:cubicBezTo>
                  <a:cubicBezTo>
                    <a:pt x="148" y="62"/>
                    <a:pt x="145" y="64"/>
                    <a:pt x="143" y="67"/>
                  </a:cubicBezTo>
                  <a:cubicBezTo>
                    <a:pt x="140" y="71"/>
                    <a:pt x="141" y="76"/>
                    <a:pt x="143" y="80"/>
                  </a:cubicBezTo>
                  <a:cubicBezTo>
                    <a:pt x="145" y="84"/>
                    <a:pt x="149" y="84"/>
                    <a:pt x="149" y="89"/>
                  </a:cubicBezTo>
                  <a:cubicBezTo>
                    <a:pt x="148" y="89"/>
                    <a:pt x="147" y="91"/>
                    <a:pt x="146" y="92"/>
                  </a:cubicBezTo>
                  <a:cubicBezTo>
                    <a:pt x="145" y="93"/>
                    <a:pt x="146" y="95"/>
                    <a:pt x="146" y="96"/>
                  </a:cubicBezTo>
                  <a:cubicBezTo>
                    <a:pt x="147" y="104"/>
                    <a:pt x="147" y="104"/>
                    <a:pt x="147" y="104"/>
                  </a:cubicBezTo>
                  <a:cubicBezTo>
                    <a:pt x="147" y="104"/>
                    <a:pt x="147" y="104"/>
                    <a:pt x="147" y="104"/>
                  </a:cubicBezTo>
                  <a:cubicBezTo>
                    <a:pt x="142" y="109"/>
                    <a:pt x="142" y="109"/>
                    <a:pt x="142" y="109"/>
                  </a:cubicBezTo>
                  <a:cubicBezTo>
                    <a:pt x="140" y="113"/>
                    <a:pt x="140" y="115"/>
                    <a:pt x="137" y="117"/>
                  </a:cubicBezTo>
                  <a:cubicBezTo>
                    <a:pt x="136" y="117"/>
                    <a:pt x="136" y="117"/>
                    <a:pt x="136" y="118"/>
                  </a:cubicBezTo>
                  <a:cubicBezTo>
                    <a:pt x="133" y="118"/>
                    <a:pt x="129" y="121"/>
                    <a:pt x="126" y="121"/>
                  </a:cubicBezTo>
                  <a:cubicBezTo>
                    <a:pt x="125" y="122"/>
                    <a:pt x="121" y="124"/>
                    <a:pt x="120" y="124"/>
                  </a:cubicBezTo>
                  <a:cubicBezTo>
                    <a:pt x="119" y="125"/>
                    <a:pt x="117" y="126"/>
                    <a:pt x="116" y="126"/>
                  </a:cubicBezTo>
                  <a:cubicBezTo>
                    <a:pt x="114" y="127"/>
                    <a:pt x="110" y="128"/>
                    <a:pt x="107" y="130"/>
                  </a:cubicBezTo>
                  <a:cubicBezTo>
                    <a:pt x="104" y="131"/>
                    <a:pt x="102" y="133"/>
                    <a:pt x="99" y="133"/>
                  </a:cubicBezTo>
                  <a:cubicBezTo>
                    <a:pt x="99" y="133"/>
                    <a:pt x="99" y="133"/>
                    <a:pt x="99" y="133"/>
                  </a:cubicBezTo>
                  <a:cubicBezTo>
                    <a:pt x="90" y="126"/>
                    <a:pt x="90" y="126"/>
                    <a:pt x="90" y="126"/>
                  </a:cubicBezTo>
                  <a:cubicBezTo>
                    <a:pt x="87" y="123"/>
                    <a:pt x="80" y="120"/>
                    <a:pt x="78" y="116"/>
                  </a:cubicBezTo>
                  <a:cubicBezTo>
                    <a:pt x="75" y="111"/>
                    <a:pt x="75" y="104"/>
                    <a:pt x="73" y="99"/>
                  </a:cubicBezTo>
                  <a:cubicBezTo>
                    <a:pt x="71" y="95"/>
                    <a:pt x="68" y="91"/>
                    <a:pt x="68" y="88"/>
                  </a:cubicBezTo>
                  <a:cubicBezTo>
                    <a:pt x="65" y="86"/>
                    <a:pt x="65" y="82"/>
                    <a:pt x="63" y="79"/>
                  </a:cubicBezTo>
                  <a:cubicBezTo>
                    <a:pt x="61" y="77"/>
                    <a:pt x="59" y="74"/>
                    <a:pt x="56" y="73"/>
                  </a:cubicBezTo>
                  <a:cubicBezTo>
                    <a:pt x="56" y="73"/>
                    <a:pt x="56" y="73"/>
                    <a:pt x="56" y="73"/>
                  </a:cubicBezTo>
                  <a:cubicBezTo>
                    <a:pt x="41" y="70"/>
                    <a:pt x="41" y="70"/>
                    <a:pt x="41" y="70"/>
                  </a:cubicBezTo>
                  <a:cubicBezTo>
                    <a:pt x="39" y="68"/>
                    <a:pt x="36" y="68"/>
                    <a:pt x="34" y="66"/>
                  </a:cubicBezTo>
                  <a:cubicBezTo>
                    <a:pt x="31" y="63"/>
                    <a:pt x="30" y="61"/>
                    <a:pt x="27" y="59"/>
                  </a:cubicBezTo>
                  <a:cubicBezTo>
                    <a:pt x="23" y="56"/>
                    <a:pt x="22" y="52"/>
                    <a:pt x="22" y="47"/>
                  </a:cubicBezTo>
                  <a:cubicBezTo>
                    <a:pt x="22" y="46"/>
                    <a:pt x="22" y="40"/>
                    <a:pt x="21" y="40"/>
                  </a:cubicBezTo>
                  <a:cubicBezTo>
                    <a:pt x="20" y="39"/>
                    <a:pt x="9" y="40"/>
                    <a:pt x="7" y="39"/>
                  </a:cubicBezTo>
                  <a:cubicBezTo>
                    <a:pt x="2" y="36"/>
                    <a:pt x="2" y="34"/>
                    <a:pt x="0" y="29"/>
                  </a:cubicBezTo>
                  <a:cubicBezTo>
                    <a:pt x="0" y="29"/>
                    <a:pt x="0" y="29"/>
                    <a:pt x="0" y="29"/>
                  </a:cubicBezTo>
                  <a:cubicBezTo>
                    <a:pt x="41" y="0"/>
                    <a:pt x="41" y="0"/>
                    <a:pt x="41"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50" name="NEWTON"/>
            <p:cNvSpPr>
              <a:spLocks/>
            </p:cNvSpPr>
            <p:nvPr/>
          </p:nvSpPr>
          <p:spPr bwMode="auto">
            <a:xfrm>
              <a:off x="3733800" y="2232025"/>
              <a:ext cx="373063" cy="438150"/>
            </a:xfrm>
            <a:custGeom>
              <a:avLst/>
              <a:gdLst>
                <a:gd name="T0" fmla="*/ 151 w 157"/>
                <a:gd name="T1" fmla="*/ 108 h 184"/>
                <a:gd name="T2" fmla="*/ 152 w 157"/>
                <a:gd name="T3" fmla="*/ 101 h 184"/>
                <a:gd name="T4" fmla="*/ 152 w 157"/>
                <a:gd name="T5" fmla="*/ 97 h 184"/>
                <a:gd name="T6" fmla="*/ 154 w 157"/>
                <a:gd name="T7" fmla="*/ 85 h 184"/>
                <a:gd name="T8" fmla="*/ 149 w 157"/>
                <a:gd name="T9" fmla="*/ 81 h 184"/>
                <a:gd name="T10" fmla="*/ 150 w 157"/>
                <a:gd name="T11" fmla="*/ 73 h 184"/>
                <a:gd name="T12" fmla="*/ 154 w 157"/>
                <a:gd name="T13" fmla="*/ 67 h 184"/>
                <a:gd name="T14" fmla="*/ 154 w 157"/>
                <a:gd name="T15" fmla="*/ 67 h 184"/>
                <a:gd name="T16" fmla="*/ 132 w 157"/>
                <a:gd name="T17" fmla="*/ 46 h 184"/>
                <a:gd name="T18" fmla="*/ 118 w 157"/>
                <a:gd name="T19" fmla="*/ 46 h 184"/>
                <a:gd name="T20" fmla="*/ 56 w 157"/>
                <a:gd name="T21" fmla="*/ 0 h 184"/>
                <a:gd name="T22" fmla="*/ 56 w 157"/>
                <a:gd name="T23" fmla="*/ 0 h 184"/>
                <a:gd name="T24" fmla="*/ 54 w 157"/>
                <a:gd name="T25" fmla="*/ 7 h 184"/>
                <a:gd name="T26" fmla="*/ 52 w 157"/>
                <a:gd name="T27" fmla="*/ 13 h 184"/>
                <a:gd name="T28" fmla="*/ 51 w 157"/>
                <a:gd name="T29" fmla="*/ 19 h 184"/>
                <a:gd name="T30" fmla="*/ 50 w 157"/>
                <a:gd name="T31" fmla="*/ 30 h 184"/>
                <a:gd name="T32" fmla="*/ 49 w 157"/>
                <a:gd name="T33" fmla="*/ 42 h 184"/>
                <a:gd name="T34" fmla="*/ 0 w 157"/>
                <a:gd name="T35" fmla="*/ 106 h 184"/>
                <a:gd name="T36" fmla="*/ 0 w 157"/>
                <a:gd name="T37" fmla="*/ 106 h 184"/>
                <a:gd name="T38" fmla="*/ 3 w 157"/>
                <a:gd name="T39" fmla="*/ 115 h 184"/>
                <a:gd name="T40" fmla="*/ 9 w 157"/>
                <a:gd name="T41" fmla="*/ 120 h 184"/>
                <a:gd name="T42" fmla="*/ 16 w 157"/>
                <a:gd name="T43" fmla="*/ 122 h 184"/>
                <a:gd name="T44" fmla="*/ 27 w 157"/>
                <a:gd name="T45" fmla="*/ 124 h 184"/>
                <a:gd name="T46" fmla="*/ 40 w 157"/>
                <a:gd name="T47" fmla="*/ 128 h 184"/>
                <a:gd name="T48" fmla="*/ 43 w 157"/>
                <a:gd name="T49" fmla="*/ 134 h 184"/>
                <a:gd name="T50" fmla="*/ 48 w 157"/>
                <a:gd name="T51" fmla="*/ 141 h 184"/>
                <a:gd name="T52" fmla="*/ 49 w 157"/>
                <a:gd name="T53" fmla="*/ 147 h 184"/>
                <a:gd name="T54" fmla="*/ 49 w 157"/>
                <a:gd name="T55" fmla="*/ 147 h 184"/>
                <a:gd name="T56" fmla="*/ 56 w 157"/>
                <a:gd name="T57" fmla="*/ 160 h 184"/>
                <a:gd name="T58" fmla="*/ 60 w 157"/>
                <a:gd name="T59" fmla="*/ 168 h 184"/>
                <a:gd name="T60" fmla="*/ 62 w 157"/>
                <a:gd name="T61" fmla="*/ 171 h 184"/>
                <a:gd name="T62" fmla="*/ 63 w 157"/>
                <a:gd name="T63" fmla="*/ 174 h 184"/>
                <a:gd name="T64" fmla="*/ 71 w 157"/>
                <a:gd name="T65" fmla="*/ 179 h 184"/>
                <a:gd name="T66" fmla="*/ 77 w 157"/>
                <a:gd name="T67" fmla="*/ 184 h 184"/>
                <a:gd name="T68" fmla="*/ 77 w 157"/>
                <a:gd name="T69" fmla="*/ 184 h 184"/>
                <a:gd name="T70" fmla="*/ 87 w 157"/>
                <a:gd name="T71" fmla="*/ 173 h 184"/>
                <a:gd name="T72" fmla="*/ 85 w 157"/>
                <a:gd name="T73" fmla="*/ 162 h 184"/>
                <a:gd name="T74" fmla="*/ 93 w 157"/>
                <a:gd name="T75" fmla="*/ 150 h 184"/>
                <a:gd name="T76" fmla="*/ 101 w 157"/>
                <a:gd name="T77" fmla="*/ 148 h 184"/>
                <a:gd name="T78" fmla="*/ 117 w 157"/>
                <a:gd name="T79" fmla="*/ 138 h 184"/>
                <a:gd name="T80" fmla="*/ 132 w 157"/>
                <a:gd name="T81" fmla="*/ 128 h 184"/>
                <a:gd name="T82" fmla="*/ 136 w 157"/>
                <a:gd name="T83" fmla="*/ 125 h 184"/>
                <a:gd name="T84" fmla="*/ 139 w 157"/>
                <a:gd name="T85" fmla="*/ 121 h 184"/>
                <a:gd name="T86" fmla="*/ 142 w 157"/>
                <a:gd name="T87" fmla="*/ 121 h 184"/>
                <a:gd name="T88" fmla="*/ 144 w 157"/>
                <a:gd name="T89" fmla="*/ 123 h 184"/>
                <a:gd name="T90" fmla="*/ 153 w 157"/>
                <a:gd name="T91" fmla="*/ 127 h 184"/>
                <a:gd name="T92" fmla="*/ 150 w 157"/>
                <a:gd name="T93" fmla="*/ 115 h 184"/>
                <a:gd name="T94" fmla="*/ 151 w 157"/>
                <a:gd name="T95"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7" h="184">
                  <a:moveTo>
                    <a:pt x="151" y="108"/>
                  </a:moveTo>
                  <a:cubicBezTo>
                    <a:pt x="152" y="106"/>
                    <a:pt x="152" y="104"/>
                    <a:pt x="152" y="101"/>
                  </a:cubicBezTo>
                  <a:cubicBezTo>
                    <a:pt x="152" y="99"/>
                    <a:pt x="152" y="98"/>
                    <a:pt x="152" y="97"/>
                  </a:cubicBezTo>
                  <a:cubicBezTo>
                    <a:pt x="152" y="95"/>
                    <a:pt x="157" y="86"/>
                    <a:pt x="154" y="85"/>
                  </a:cubicBezTo>
                  <a:cubicBezTo>
                    <a:pt x="154" y="84"/>
                    <a:pt x="150" y="82"/>
                    <a:pt x="149" y="81"/>
                  </a:cubicBezTo>
                  <a:cubicBezTo>
                    <a:pt x="148" y="78"/>
                    <a:pt x="150" y="76"/>
                    <a:pt x="150" y="73"/>
                  </a:cubicBezTo>
                  <a:cubicBezTo>
                    <a:pt x="154" y="67"/>
                    <a:pt x="154" y="67"/>
                    <a:pt x="154" y="67"/>
                  </a:cubicBezTo>
                  <a:cubicBezTo>
                    <a:pt x="154" y="67"/>
                    <a:pt x="154" y="67"/>
                    <a:pt x="154" y="67"/>
                  </a:cubicBezTo>
                  <a:cubicBezTo>
                    <a:pt x="132" y="46"/>
                    <a:pt x="132" y="46"/>
                    <a:pt x="132" y="46"/>
                  </a:cubicBezTo>
                  <a:cubicBezTo>
                    <a:pt x="118" y="46"/>
                    <a:pt x="118" y="46"/>
                    <a:pt x="118" y="46"/>
                  </a:cubicBezTo>
                  <a:cubicBezTo>
                    <a:pt x="56" y="0"/>
                    <a:pt x="56" y="0"/>
                    <a:pt x="56" y="0"/>
                  </a:cubicBezTo>
                  <a:cubicBezTo>
                    <a:pt x="56" y="0"/>
                    <a:pt x="56" y="0"/>
                    <a:pt x="56" y="0"/>
                  </a:cubicBezTo>
                  <a:cubicBezTo>
                    <a:pt x="54" y="7"/>
                    <a:pt x="54" y="7"/>
                    <a:pt x="54" y="7"/>
                  </a:cubicBezTo>
                  <a:cubicBezTo>
                    <a:pt x="54" y="9"/>
                    <a:pt x="53" y="11"/>
                    <a:pt x="52" y="13"/>
                  </a:cubicBezTo>
                  <a:cubicBezTo>
                    <a:pt x="52" y="15"/>
                    <a:pt x="52" y="17"/>
                    <a:pt x="51" y="19"/>
                  </a:cubicBezTo>
                  <a:cubicBezTo>
                    <a:pt x="51" y="22"/>
                    <a:pt x="50" y="26"/>
                    <a:pt x="50" y="30"/>
                  </a:cubicBezTo>
                  <a:cubicBezTo>
                    <a:pt x="50" y="34"/>
                    <a:pt x="50" y="38"/>
                    <a:pt x="49" y="42"/>
                  </a:cubicBezTo>
                  <a:cubicBezTo>
                    <a:pt x="0" y="106"/>
                    <a:pt x="0" y="106"/>
                    <a:pt x="0" y="106"/>
                  </a:cubicBezTo>
                  <a:cubicBezTo>
                    <a:pt x="0" y="106"/>
                    <a:pt x="0" y="106"/>
                    <a:pt x="0" y="106"/>
                  </a:cubicBezTo>
                  <a:cubicBezTo>
                    <a:pt x="0" y="109"/>
                    <a:pt x="1" y="113"/>
                    <a:pt x="3" y="115"/>
                  </a:cubicBezTo>
                  <a:cubicBezTo>
                    <a:pt x="5" y="117"/>
                    <a:pt x="7" y="118"/>
                    <a:pt x="9" y="120"/>
                  </a:cubicBezTo>
                  <a:cubicBezTo>
                    <a:pt x="11" y="120"/>
                    <a:pt x="13" y="122"/>
                    <a:pt x="16" y="122"/>
                  </a:cubicBezTo>
                  <a:cubicBezTo>
                    <a:pt x="20" y="122"/>
                    <a:pt x="23" y="123"/>
                    <a:pt x="27" y="124"/>
                  </a:cubicBezTo>
                  <a:cubicBezTo>
                    <a:pt x="31" y="125"/>
                    <a:pt x="38" y="124"/>
                    <a:pt x="40" y="128"/>
                  </a:cubicBezTo>
                  <a:cubicBezTo>
                    <a:pt x="41" y="130"/>
                    <a:pt x="42" y="133"/>
                    <a:pt x="43" y="134"/>
                  </a:cubicBezTo>
                  <a:cubicBezTo>
                    <a:pt x="45" y="136"/>
                    <a:pt x="47" y="138"/>
                    <a:pt x="48" y="141"/>
                  </a:cubicBezTo>
                  <a:cubicBezTo>
                    <a:pt x="49" y="147"/>
                    <a:pt x="49" y="147"/>
                    <a:pt x="49" y="147"/>
                  </a:cubicBezTo>
                  <a:cubicBezTo>
                    <a:pt x="49" y="147"/>
                    <a:pt x="49" y="147"/>
                    <a:pt x="49" y="147"/>
                  </a:cubicBezTo>
                  <a:cubicBezTo>
                    <a:pt x="54" y="147"/>
                    <a:pt x="55" y="156"/>
                    <a:pt x="56" y="160"/>
                  </a:cubicBezTo>
                  <a:cubicBezTo>
                    <a:pt x="57" y="163"/>
                    <a:pt x="59" y="165"/>
                    <a:pt x="60" y="168"/>
                  </a:cubicBezTo>
                  <a:cubicBezTo>
                    <a:pt x="60" y="169"/>
                    <a:pt x="61" y="170"/>
                    <a:pt x="62" y="171"/>
                  </a:cubicBezTo>
                  <a:cubicBezTo>
                    <a:pt x="62" y="172"/>
                    <a:pt x="63" y="173"/>
                    <a:pt x="63" y="174"/>
                  </a:cubicBezTo>
                  <a:cubicBezTo>
                    <a:pt x="65" y="174"/>
                    <a:pt x="70" y="177"/>
                    <a:pt x="71" y="179"/>
                  </a:cubicBezTo>
                  <a:cubicBezTo>
                    <a:pt x="77" y="184"/>
                    <a:pt x="77" y="184"/>
                    <a:pt x="77" y="184"/>
                  </a:cubicBezTo>
                  <a:cubicBezTo>
                    <a:pt x="77" y="184"/>
                    <a:pt x="77" y="184"/>
                    <a:pt x="77" y="184"/>
                  </a:cubicBezTo>
                  <a:cubicBezTo>
                    <a:pt x="81" y="182"/>
                    <a:pt x="85" y="178"/>
                    <a:pt x="87" y="173"/>
                  </a:cubicBezTo>
                  <a:cubicBezTo>
                    <a:pt x="87" y="170"/>
                    <a:pt x="84" y="166"/>
                    <a:pt x="85" y="162"/>
                  </a:cubicBezTo>
                  <a:cubicBezTo>
                    <a:pt x="90" y="161"/>
                    <a:pt x="90" y="154"/>
                    <a:pt x="93" y="150"/>
                  </a:cubicBezTo>
                  <a:cubicBezTo>
                    <a:pt x="94" y="148"/>
                    <a:pt x="99" y="149"/>
                    <a:pt x="101" y="148"/>
                  </a:cubicBezTo>
                  <a:cubicBezTo>
                    <a:pt x="107" y="146"/>
                    <a:pt x="112" y="142"/>
                    <a:pt x="117" y="138"/>
                  </a:cubicBezTo>
                  <a:cubicBezTo>
                    <a:pt x="121" y="135"/>
                    <a:pt x="126" y="128"/>
                    <a:pt x="132" y="128"/>
                  </a:cubicBezTo>
                  <a:cubicBezTo>
                    <a:pt x="134" y="127"/>
                    <a:pt x="135" y="127"/>
                    <a:pt x="136" y="125"/>
                  </a:cubicBezTo>
                  <a:cubicBezTo>
                    <a:pt x="137" y="123"/>
                    <a:pt x="138" y="122"/>
                    <a:pt x="139" y="121"/>
                  </a:cubicBezTo>
                  <a:cubicBezTo>
                    <a:pt x="142" y="121"/>
                    <a:pt x="142" y="121"/>
                    <a:pt x="142" y="121"/>
                  </a:cubicBezTo>
                  <a:cubicBezTo>
                    <a:pt x="142" y="122"/>
                    <a:pt x="143" y="122"/>
                    <a:pt x="144" y="123"/>
                  </a:cubicBezTo>
                  <a:cubicBezTo>
                    <a:pt x="146" y="126"/>
                    <a:pt x="150" y="130"/>
                    <a:pt x="153" y="127"/>
                  </a:cubicBezTo>
                  <a:cubicBezTo>
                    <a:pt x="153" y="123"/>
                    <a:pt x="150" y="120"/>
                    <a:pt x="150" y="115"/>
                  </a:cubicBezTo>
                  <a:cubicBezTo>
                    <a:pt x="151" y="108"/>
                    <a:pt x="151" y="108"/>
                    <a:pt x="151" y="10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51" name="JACKSON"/>
            <p:cNvSpPr>
              <a:spLocks/>
            </p:cNvSpPr>
            <p:nvPr/>
          </p:nvSpPr>
          <p:spPr bwMode="auto">
            <a:xfrm>
              <a:off x="3957638" y="1581150"/>
              <a:ext cx="454025" cy="385763"/>
            </a:xfrm>
            <a:custGeom>
              <a:avLst/>
              <a:gdLst>
                <a:gd name="T0" fmla="*/ 174 w 191"/>
                <a:gd name="T1" fmla="*/ 49 h 162"/>
                <a:gd name="T2" fmla="*/ 183 w 191"/>
                <a:gd name="T3" fmla="*/ 60 h 162"/>
                <a:gd name="T4" fmla="*/ 188 w 191"/>
                <a:gd name="T5" fmla="*/ 69 h 162"/>
                <a:gd name="T6" fmla="*/ 189 w 191"/>
                <a:gd name="T7" fmla="*/ 88 h 162"/>
                <a:gd name="T8" fmla="*/ 185 w 191"/>
                <a:gd name="T9" fmla="*/ 96 h 162"/>
                <a:gd name="T10" fmla="*/ 181 w 191"/>
                <a:gd name="T11" fmla="*/ 108 h 162"/>
                <a:gd name="T12" fmla="*/ 182 w 191"/>
                <a:gd name="T13" fmla="*/ 111 h 162"/>
                <a:gd name="T14" fmla="*/ 180 w 191"/>
                <a:gd name="T15" fmla="*/ 114 h 162"/>
                <a:gd name="T16" fmla="*/ 180 w 191"/>
                <a:gd name="T17" fmla="*/ 115 h 162"/>
                <a:gd name="T18" fmla="*/ 181 w 191"/>
                <a:gd name="T19" fmla="*/ 117 h 162"/>
                <a:gd name="T20" fmla="*/ 182 w 191"/>
                <a:gd name="T21" fmla="*/ 118 h 162"/>
                <a:gd name="T22" fmla="*/ 185 w 191"/>
                <a:gd name="T23" fmla="*/ 120 h 162"/>
                <a:gd name="T24" fmla="*/ 190 w 191"/>
                <a:gd name="T25" fmla="*/ 125 h 162"/>
                <a:gd name="T26" fmla="*/ 190 w 191"/>
                <a:gd name="T27" fmla="*/ 125 h 162"/>
                <a:gd name="T28" fmla="*/ 167 w 191"/>
                <a:gd name="T29" fmla="*/ 137 h 162"/>
                <a:gd name="T30" fmla="*/ 157 w 191"/>
                <a:gd name="T31" fmla="*/ 142 h 162"/>
                <a:gd name="T32" fmla="*/ 148 w 191"/>
                <a:gd name="T33" fmla="*/ 146 h 162"/>
                <a:gd name="T34" fmla="*/ 137 w 191"/>
                <a:gd name="T35" fmla="*/ 150 h 162"/>
                <a:gd name="T36" fmla="*/ 130 w 191"/>
                <a:gd name="T37" fmla="*/ 150 h 162"/>
                <a:gd name="T38" fmla="*/ 126 w 191"/>
                <a:gd name="T39" fmla="*/ 156 h 162"/>
                <a:gd name="T40" fmla="*/ 120 w 191"/>
                <a:gd name="T41" fmla="*/ 160 h 162"/>
                <a:gd name="T42" fmla="*/ 119 w 191"/>
                <a:gd name="T43" fmla="*/ 160 h 162"/>
                <a:gd name="T44" fmla="*/ 116 w 191"/>
                <a:gd name="T45" fmla="*/ 162 h 162"/>
                <a:gd name="T46" fmla="*/ 116 w 191"/>
                <a:gd name="T47" fmla="*/ 162 h 162"/>
                <a:gd name="T48" fmla="*/ 116 w 191"/>
                <a:gd name="T49" fmla="*/ 157 h 162"/>
                <a:gd name="T50" fmla="*/ 112 w 191"/>
                <a:gd name="T51" fmla="*/ 145 h 162"/>
                <a:gd name="T52" fmla="*/ 109 w 191"/>
                <a:gd name="T53" fmla="*/ 136 h 162"/>
                <a:gd name="T54" fmla="*/ 101 w 191"/>
                <a:gd name="T55" fmla="*/ 126 h 162"/>
                <a:gd name="T56" fmla="*/ 89 w 191"/>
                <a:gd name="T57" fmla="*/ 127 h 162"/>
                <a:gd name="T58" fmla="*/ 84 w 191"/>
                <a:gd name="T59" fmla="*/ 125 h 162"/>
                <a:gd name="T60" fmla="*/ 82 w 191"/>
                <a:gd name="T61" fmla="*/ 124 h 162"/>
                <a:gd name="T62" fmla="*/ 60 w 191"/>
                <a:gd name="T63" fmla="*/ 122 h 162"/>
                <a:gd name="T64" fmla="*/ 41 w 191"/>
                <a:gd name="T65" fmla="*/ 120 h 162"/>
                <a:gd name="T66" fmla="*/ 32 w 191"/>
                <a:gd name="T67" fmla="*/ 113 h 162"/>
                <a:gd name="T68" fmla="*/ 16 w 191"/>
                <a:gd name="T69" fmla="*/ 110 h 162"/>
                <a:gd name="T70" fmla="*/ 12 w 191"/>
                <a:gd name="T71" fmla="*/ 104 h 162"/>
                <a:gd name="T72" fmla="*/ 9 w 191"/>
                <a:gd name="T73" fmla="*/ 98 h 162"/>
                <a:gd name="T74" fmla="*/ 0 w 191"/>
                <a:gd name="T75" fmla="*/ 83 h 162"/>
                <a:gd name="T76" fmla="*/ 0 w 191"/>
                <a:gd name="T77" fmla="*/ 83 h 162"/>
                <a:gd name="T78" fmla="*/ 82 w 191"/>
                <a:gd name="T79" fmla="*/ 0 h 162"/>
                <a:gd name="T80" fmla="*/ 82 w 191"/>
                <a:gd name="T81" fmla="*/ 0 h 162"/>
                <a:gd name="T82" fmla="*/ 84 w 191"/>
                <a:gd name="T83" fmla="*/ 2 h 162"/>
                <a:gd name="T84" fmla="*/ 86 w 191"/>
                <a:gd name="T85" fmla="*/ 3 h 162"/>
                <a:gd name="T86" fmla="*/ 86 w 191"/>
                <a:gd name="T87" fmla="*/ 3 h 162"/>
                <a:gd name="T88" fmla="*/ 95 w 191"/>
                <a:gd name="T89" fmla="*/ 9 h 162"/>
                <a:gd name="T90" fmla="*/ 104 w 191"/>
                <a:gd name="T91" fmla="*/ 18 h 162"/>
                <a:gd name="T92" fmla="*/ 109 w 191"/>
                <a:gd name="T93" fmla="*/ 20 h 162"/>
                <a:gd name="T94" fmla="*/ 129 w 191"/>
                <a:gd name="T95" fmla="*/ 18 h 162"/>
                <a:gd name="T96" fmla="*/ 140 w 191"/>
                <a:gd name="T97" fmla="*/ 17 h 162"/>
                <a:gd name="T98" fmla="*/ 146 w 191"/>
                <a:gd name="T99" fmla="*/ 21 h 162"/>
                <a:gd name="T100" fmla="*/ 174 w 191"/>
                <a:gd name="T101"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1" h="162">
                  <a:moveTo>
                    <a:pt x="174" y="49"/>
                  </a:moveTo>
                  <a:cubicBezTo>
                    <a:pt x="176" y="52"/>
                    <a:pt x="179" y="59"/>
                    <a:pt x="183" y="60"/>
                  </a:cubicBezTo>
                  <a:cubicBezTo>
                    <a:pt x="185" y="64"/>
                    <a:pt x="187" y="65"/>
                    <a:pt x="188" y="69"/>
                  </a:cubicBezTo>
                  <a:cubicBezTo>
                    <a:pt x="190" y="75"/>
                    <a:pt x="191" y="82"/>
                    <a:pt x="189" y="88"/>
                  </a:cubicBezTo>
                  <a:cubicBezTo>
                    <a:pt x="188" y="91"/>
                    <a:pt x="187" y="93"/>
                    <a:pt x="185" y="96"/>
                  </a:cubicBezTo>
                  <a:cubicBezTo>
                    <a:pt x="183" y="100"/>
                    <a:pt x="182" y="104"/>
                    <a:pt x="181" y="108"/>
                  </a:cubicBezTo>
                  <a:cubicBezTo>
                    <a:pt x="182" y="110"/>
                    <a:pt x="182" y="110"/>
                    <a:pt x="182" y="111"/>
                  </a:cubicBezTo>
                  <a:cubicBezTo>
                    <a:pt x="181" y="112"/>
                    <a:pt x="180" y="113"/>
                    <a:pt x="180" y="114"/>
                  </a:cubicBezTo>
                  <a:cubicBezTo>
                    <a:pt x="180" y="115"/>
                    <a:pt x="180" y="115"/>
                    <a:pt x="180" y="115"/>
                  </a:cubicBezTo>
                  <a:cubicBezTo>
                    <a:pt x="180" y="116"/>
                    <a:pt x="181" y="116"/>
                    <a:pt x="181" y="117"/>
                  </a:cubicBezTo>
                  <a:cubicBezTo>
                    <a:pt x="182" y="118"/>
                    <a:pt x="182" y="118"/>
                    <a:pt x="182" y="118"/>
                  </a:cubicBezTo>
                  <a:cubicBezTo>
                    <a:pt x="183" y="118"/>
                    <a:pt x="184" y="119"/>
                    <a:pt x="185" y="120"/>
                  </a:cubicBezTo>
                  <a:cubicBezTo>
                    <a:pt x="190" y="125"/>
                    <a:pt x="190" y="125"/>
                    <a:pt x="190" y="125"/>
                  </a:cubicBezTo>
                  <a:cubicBezTo>
                    <a:pt x="190" y="125"/>
                    <a:pt x="190" y="125"/>
                    <a:pt x="190" y="125"/>
                  </a:cubicBezTo>
                  <a:cubicBezTo>
                    <a:pt x="167" y="137"/>
                    <a:pt x="167" y="137"/>
                    <a:pt x="167" y="137"/>
                  </a:cubicBezTo>
                  <a:cubicBezTo>
                    <a:pt x="163" y="139"/>
                    <a:pt x="160" y="140"/>
                    <a:pt x="157" y="142"/>
                  </a:cubicBezTo>
                  <a:cubicBezTo>
                    <a:pt x="154" y="143"/>
                    <a:pt x="150" y="145"/>
                    <a:pt x="148" y="146"/>
                  </a:cubicBezTo>
                  <a:cubicBezTo>
                    <a:pt x="145" y="146"/>
                    <a:pt x="141" y="149"/>
                    <a:pt x="137" y="150"/>
                  </a:cubicBezTo>
                  <a:cubicBezTo>
                    <a:pt x="135" y="150"/>
                    <a:pt x="132" y="150"/>
                    <a:pt x="130" y="150"/>
                  </a:cubicBezTo>
                  <a:cubicBezTo>
                    <a:pt x="128" y="152"/>
                    <a:pt x="128" y="154"/>
                    <a:pt x="126" y="156"/>
                  </a:cubicBezTo>
                  <a:cubicBezTo>
                    <a:pt x="125" y="157"/>
                    <a:pt x="122" y="158"/>
                    <a:pt x="120" y="160"/>
                  </a:cubicBezTo>
                  <a:cubicBezTo>
                    <a:pt x="120" y="160"/>
                    <a:pt x="119" y="160"/>
                    <a:pt x="119" y="160"/>
                  </a:cubicBezTo>
                  <a:cubicBezTo>
                    <a:pt x="118" y="161"/>
                    <a:pt x="117" y="162"/>
                    <a:pt x="116" y="162"/>
                  </a:cubicBezTo>
                  <a:cubicBezTo>
                    <a:pt x="116" y="162"/>
                    <a:pt x="116" y="162"/>
                    <a:pt x="116" y="162"/>
                  </a:cubicBezTo>
                  <a:cubicBezTo>
                    <a:pt x="116" y="157"/>
                    <a:pt x="116" y="157"/>
                    <a:pt x="116" y="157"/>
                  </a:cubicBezTo>
                  <a:cubicBezTo>
                    <a:pt x="114" y="153"/>
                    <a:pt x="114" y="149"/>
                    <a:pt x="112" y="145"/>
                  </a:cubicBezTo>
                  <a:cubicBezTo>
                    <a:pt x="111" y="142"/>
                    <a:pt x="110" y="140"/>
                    <a:pt x="109" y="136"/>
                  </a:cubicBezTo>
                  <a:cubicBezTo>
                    <a:pt x="108" y="132"/>
                    <a:pt x="105" y="126"/>
                    <a:pt x="101" y="126"/>
                  </a:cubicBezTo>
                  <a:cubicBezTo>
                    <a:pt x="97" y="126"/>
                    <a:pt x="92" y="128"/>
                    <a:pt x="89" y="127"/>
                  </a:cubicBezTo>
                  <a:cubicBezTo>
                    <a:pt x="87" y="126"/>
                    <a:pt x="85" y="125"/>
                    <a:pt x="84" y="125"/>
                  </a:cubicBezTo>
                  <a:cubicBezTo>
                    <a:pt x="83" y="124"/>
                    <a:pt x="83" y="124"/>
                    <a:pt x="82" y="124"/>
                  </a:cubicBezTo>
                  <a:cubicBezTo>
                    <a:pt x="75" y="121"/>
                    <a:pt x="68" y="122"/>
                    <a:pt x="60" y="122"/>
                  </a:cubicBezTo>
                  <a:cubicBezTo>
                    <a:pt x="55" y="122"/>
                    <a:pt x="45" y="123"/>
                    <a:pt x="41" y="120"/>
                  </a:cubicBezTo>
                  <a:cubicBezTo>
                    <a:pt x="38" y="116"/>
                    <a:pt x="37" y="114"/>
                    <a:pt x="32" y="113"/>
                  </a:cubicBezTo>
                  <a:cubicBezTo>
                    <a:pt x="26" y="113"/>
                    <a:pt x="19" y="114"/>
                    <a:pt x="16" y="110"/>
                  </a:cubicBezTo>
                  <a:cubicBezTo>
                    <a:pt x="14" y="108"/>
                    <a:pt x="14" y="105"/>
                    <a:pt x="12" y="104"/>
                  </a:cubicBezTo>
                  <a:cubicBezTo>
                    <a:pt x="12" y="103"/>
                    <a:pt x="10" y="98"/>
                    <a:pt x="9" y="98"/>
                  </a:cubicBezTo>
                  <a:cubicBezTo>
                    <a:pt x="9" y="95"/>
                    <a:pt x="3" y="86"/>
                    <a:pt x="0" y="83"/>
                  </a:cubicBezTo>
                  <a:cubicBezTo>
                    <a:pt x="0" y="83"/>
                    <a:pt x="0" y="83"/>
                    <a:pt x="0" y="83"/>
                  </a:cubicBezTo>
                  <a:cubicBezTo>
                    <a:pt x="82" y="0"/>
                    <a:pt x="82" y="0"/>
                    <a:pt x="82" y="0"/>
                  </a:cubicBezTo>
                  <a:cubicBezTo>
                    <a:pt x="82" y="0"/>
                    <a:pt x="82" y="0"/>
                    <a:pt x="82" y="0"/>
                  </a:cubicBezTo>
                  <a:cubicBezTo>
                    <a:pt x="82" y="1"/>
                    <a:pt x="84" y="1"/>
                    <a:pt x="84" y="2"/>
                  </a:cubicBezTo>
                  <a:cubicBezTo>
                    <a:pt x="85" y="2"/>
                    <a:pt x="85" y="3"/>
                    <a:pt x="86" y="3"/>
                  </a:cubicBezTo>
                  <a:cubicBezTo>
                    <a:pt x="86" y="3"/>
                    <a:pt x="86" y="3"/>
                    <a:pt x="86" y="3"/>
                  </a:cubicBezTo>
                  <a:cubicBezTo>
                    <a:pt x="89" y="3"/>
                    <a:pt x="93" y="7"/>
                    <a:pt x="95" y="9"/>
                  </a:cubicBezTo>
                  <a:cubicBezTo>
                    <a:pt x="98" y="12"/>
                    <a:pt x="101" y="15"/>
                    <a:pt x="104" y="18"/>
                  </a:cubicBezTo>
                  <a:cubicBezTo>
                    <a:pt x="105" y="18"/>
                    <a:pt x="108" y="20"/>
                    <a:pt x="109" y="20"/>
                  </a:cubicBezTo>
                  <a:cubicBezTo>
                    <a:pt x="117" y="21"/>
                    <a:pt x="122" y="21"/>
                    <a:pt x="129" y="18"/>
                  </a:cubicBezTo>
                  <a:cubicBezTo>
                    <a:pt x="133" y="17"/>
                    <a:pt x="136" y="17"/>
                    <a:pt x="140" y="17"/>
                  </a:cubicBezTo>
                  <a:cubicBezTo>
                    <a:pt x="143" y="17"/>
                    <a:pt x="144" y="21"/>
                    <a:pt x="146" y="21"/>
                  </a:cubicBezTo>
                  <a:cubicBezTo>
                    <a:pt x="174" y="49"/>
                    <a:pt x="174" y="49"/>
                    <a:pt x="174" y="4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52" name="WALTON"/>
            <p:cNvSpPr>
              <a:spLocks/>
            </p:cNvSpPr>
            <p:nvPr/>
          </p:nvSpPr>
          <p:spPr bwMode="auto">
            <a:xfrm>
              <a:off x="3797300" y="2009775"/>
              <a:ext cx="471488" cy="381000"/>
            </a:xfrm>
            <a:custGeom>
              <a:avLst/>
              <a:gdLst>
                <a:gd name="T0" fmla="*/ 76 w 198"/>
                <a:gd name="T1" fmla="*/ 0 h 160"/>
                <a:gd name="T2" fmla="*/ 87 w 198"/>
                <a:gd name="T3" fmla="*/ 12 h 160"/>
                <a:gd name="T4" fmla="*/ 107 w 198"/>
                <a:gd name="T5" fmla="*/ 14 h 160"/>
                <a:gd name="T6" fmla="*/ 126 w 198"/>
                <a:gd name="T7" fmla="*/ 7 h 160"/>
                <a:gd name="T8" fmla="*/ 134 w 198"/>
                <a:gd name="T9" fmla="*/ 12 h 160"/>
                <a:gd name="T10" fmla="*/ 142 w 198"/>
                <a:gd name="T11" fmla="*/ 11 h 160"/>
                <a:gd name="T12" fmla="*/ 142 w 198"/>
                <a:gd name="T13" fmla="*/ 11 h 160"/>
                <a:gd name="T14" fmla="*/ 149 w 198"/>
                <a:gd name="T15" fmla="*/ 21 h 160"/>
                <a:gd name="T16" fmla="*/ 163 w 198"/>
                <a:gd name="T17" fmla="*/ 22 h 160"/>
                <a:gd name="T18" fmla="*/ 164 w 198"/>
                <a:gd name="T19" fmla="*/ 29 h 160"/>
                <a:gd name="T20" fmla="*/ 169 w 198"/>
                <a:gd name="T21" fmla="*/ 41 h 160"/>
                <a:gd name="T22" fmla="*/ 176 w 198"/>
                <a:gd name="T23" fmla="*/ 48 h 160"/>
                <a:gd name="T24" fmla="*/ 183 w 198"/>
                <a:gd name="T25" fmla="*/ 52 h 160"/>
                <a:gd name="T26" fmla="*/ 198 w 198"/>
                <a:gd name="T27" fmla="*/ 55 h 160"/>
                <a:gd name="T28" fmla="*/ 198 w 198"/>
                <a:gd name="T29" fmla="*/ 55 h 160"/>
                <a:gd name="T30" fmla="*/ 127 w 198"/>
                <a:gd name="T31" fmla="*/ 160 h 160"/>
                <a:gd name="T32" fmla="*/ 127 w 198"/>
                <a:gd name="T33" fmla="*/ 160 h 160"/>
                <a:gd name="T34" fmla="*/ 105 w 198"/>
                <a:gd name="T35" fmla="*/ 139 h 160"/>
                <a:gd name="T36" fmla="*/ 91 w 198"/>
                <a:gd name="T37" fmla="*/ 139 h 160"/>
                <a:gd name="T38" fmla="*/ 29 w 198"/>
                <a:gd name="T39" fmla="*/ 93 h 160"/>
                <a:gd name="T40" fmla="*/ 29 w 198"/>
                <a:gd name="T41" fmla="*/ 93 h 160"/>
                <a:gd name="T42" fmla="*/ 0 w 198"/>
                <a:gd name="T43" fmla="*/ 70 h 160"/>
                <a:gd name="T44" fmla="*/ 0 w 198"/>
                <a:gd name="T45" fmla="*/ 70 h 160"/>
                <a:gd name="T46" fmla="*/ 76 w 198"/>
                <a:gd name="T4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8" h="160">
                  <a:moveTo>
                    <a:pt x="76" y="0"/>
                  </a:moveTo>
                  <a:cubicBezTo>
                    <a:pt x="79" y="4"/>
                    <a:pt x="83" y="8"/>
                    <a:pt x="87" y="12"/>
                  </a:cubicBezTo>
                  <a:cubicBezTo>
                    <a:pt x="94" y="19"/>
                    <a:pt x="98" y="17"/>
                    <a:pt x="107" y="14"/>
                  </a:cubicBezTo>
                  <a:cubicBezTo>
                    <a:pt x="113" y="12"/>
                    <a:pt x="120" y="7"/>
                    <a:pt x="126" y="7"/>
                  </a:cubicBezTo>
                  <a:cubicBezTo>
                    <a:pt x="127" y="9"/>
                    <a:pt x="133" y="11"/>
                    <a:pt x="134" y="12"/>
                  </a:cubicBezTo>
                  <a:cubicBezTo>
                    <a:pt x="142" y="11"/>
                    <a:pt x="142" y="11"/>
                    <a:pt x="142" y="11"/>
                  </a:cubicBezTo>
                  <a:cubicBezTo>
                    <a:pt x="142" y="11"/>
                    <a:pt x="142" y="11"/>
                    <a:pt x="142" y="11"/>
                  </a:cubicBezTo>
                  <a:cubicBezTo>
                    <a:pt x="144" y="16"/>
                    <a:pt x="144" y="18"/>
                    <a:pt x="149" y="21"/>
                  </a:cubicBezTo>
                  <a:cubicBezTo>
                    <a:pt x="151" y="22"/>
                    <a:pt x="162" y="21"/>
                    <a:pt x="163" y="22"/>
                  </a:cubicBezTo>
                  <a:cubicBezTo>
                    <a:pt x="164" y="22"/>
                    <a:pt x="164" y="28"/>
                    <a:pt x="164" y="29"/>
                  </a:cubicBezTo>
                  <a:cubicBezTo>
                    <a:pt x="164" y="34"/>
                    <a:pt x="165" y="38"/>
                    <a:pt x="169" y="41"/>
                  </a:cubicBezTo>
                  <a:cubicBezTo>
                    <a:pt x="172" y="43"/>
                    <a:pt x="173" y="45"/>
                    <a:pt x="176" y="48"/>
                  </a:cubicBezTo>
                  <a:cubicBezTo>
                    <a:pt x="178" y="50"/>
                    <a:pt x="181" y="50"/>
                    <a:pt x="183" y="52"/>
                  </a:cubicBezTo>
                  <a:cubicBezTo>
                    <a:pt x="198" y="55"/>
                    <a:pt x="198" y="55"/>
                    <a:pt x="198" y="55"/>
                  </a:cubicBezTo>
                  <a:cubicBezTo>
                    <a:pt x="198" y="55"/>
                    <a:pt x="198" y="55"/>
                    <a:pt x="198" y="55"/>
                  </a:cubicBezTo>
                  <a:cubicBezTo>
                    <a:pt x="127" y="160"/>
                    <a:pt x="127" y="160"/>
                    <a:pt x="127" y="160"/>
                  </a:cubicBezTo>
                  <a:cubicBezTo>
                    <a:pt x="127" y="160"/>
                    <a:pt x="127" y="160"/>
                    <a:pt x="127" y="160"/>
                  </a:cubicBezTo>
                  <a:cubicBezTo>
                    <a:pt x="105" y="139"/>
                    <a:pt x="105" y="139"/>
                    <a:pt x="105" y="139"/>
                  </a:cubicBezTo>
                  <a:cubicBezTo>
                    <a:pt x="91" y="139"/>
                    <a:pt x="91" y="139"/>
                    <a:pt x="91" y="139"/>
                  </a:cubicBezTo>
                  <a:cubicBezTo>
                    <a:pt x="29" y="93"/>
                    <a:pt x="29" y="93"/>
                    <a:pt x="29" y="93"/>
                  </a:cubicBezTo>
                  <a:cubicBezTo>
                    <a:pt x="29" y="93"/>
                    <a:pt x="29" y="93"/>
                    <a:pt x="29" y="93"/>
                  </a:cubicBezTo>
                  <a:cubicBezTo>
                    <a:pt x="0" y="70"/>
                    <a:pt x="0" y="70"/>
                    <a:pt x="0" y="70"/>
                  </a:cubicBezTo>
                  <a:cubicBezTo>
                    <a:pt x="0" y="70"/>
                    <a:pt x="0" y="70"/>
                    <a:pt x="0" y="70"/>
                  </a:cubicBezTo>
                  <a:cubicBezTo>
                    <a:pt x="76" y="0"/>
                    <a:pt x="76" y="0"/>
                    <a:pt x="76"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53" name="ROCKDALE"/>
            <p:cNvSpPr>
              <a:spLocks/>
            </p:cNvSpPr>
            <p:nvPr/>
          </p:nvSpPr>
          <p:spPr bwMode="auto">
            <a:xfrm>
              <a:off x="3597275" y="2176463"/>
              <a:ext cx="269875" cy="307975"/>
            </a:xfrm>
            <a:custGeom>
              <a:avLst/>
              <a:gdLst>
                <a:gd name="T0" fmla="*/ 84 w 113"/>
                <a:gd name="T1" fmla="*/ 0 h 129"/>
                <a:gd name="T2" fmla="*/ 113 w 113"/>
                <a:gd name="T3" fmla="*/ 23 h 129"/>
                <a:gd name="T4" fmla="*/ 113 w 113"/>
                <a:gd name="T5" fmla="*/ 23 h 129"/>
                <a:gd name="T6" fmla="*/ 111 w 113"/>
                <a:gd name="T7" fmla="*/ 30 h 129"/>
                <a:gd name="T8" fmla="*/ 109 w 113"/>
                <a:gd name="T9" fmla="*/ 36 h 129"/>
                <a:gd name="T10" fmla="*/ 108 w 113"/>
                <a:gd name="T11" fmla="*/ 42 h 129"/>
                <a:gd name="T12" fmla="*/ 107 w 113"/>
                <a:gd name="T13" fmla="*/ 53 h 129"/>
                <a:gd name="T14" fmla="*/ 106 w 113"/>
                <a:gd name="T15" fmla="*/ 65 h 129"/>
                <a:gd name="T16" fmla="*/ 57 w 113"/>
                <a:gd name="T17" fmla="*/ 129 h 129"/>
                <a:gd name="T18" fmla="*/ 57 w 113"/>
                <a:gd name="T19" fmla="*/ 129 h 129"/>
                <a:gd name="T20" fmla="*/ 50 w 113"/>
                <a:gd name="T21" fmla="*/ 122 h 129"/>
                <a:gd name="T22" fmla="*/ 44 w 113"/>
                <a:gd name="T23" fmla="*/ 116 h 129"/>
                <a:gd name="T24" fmla="*/ 39 w 113"/>
                <a:gd name="T25" fmla="*/ 111 h 129"/>
                <a:gd name="T26" fmla="*/ 22 w 113"/>
                <a:gd name="T27" fmla="*/ 108 h 129"/>
                <a:gd name="T28" fmla="*/ 16 w 113"/>
                <a:gd name="T29" fmla="*/ 99 h 129"/>
                <a:gd name="T30" fmla="*/ 6 w 113"/>
                <a:gd name="T31" fmla="*/ 85 h 129"/>
                <a:gd name="T32" fmla="*/ 0 w 113"/>
                <a:gd name="T33" fmla="*/ 70 h 129"/>
                <a:gd name="T34" fmla="*/ 0 w 113"/>
                <a:gd name="T35" fmla="*/ 70 h 129"/>
                <a:gd name="T36" fmla="*/ 26 w 113"/>
                <a:gd name="T37" fmla="*/ 83 h 129"/>
                <a:gd name="T38" fmla="*/ 33 w 113"/>
                <a:gd name="T39" fmla="*/ 79 h 129"/>
                <a:gd name="T40" fmla="*/ 52 w 113"/>
                <a:gd name="T41" fmla="*/ 33 h 129"/>
                <a:gd name="T42" fmla="*/ 62 w 113"/>
                <a:gd name="T43" fmla="*/ 21 h 129"/>
                <a:gd name="T44" fmla="*/ 62 w 113"/>
                <a:gd name="T45" fmla="*/ 21 h 129"/>
                <a:gd name="T46" fmla="*/ 84 w 113"/>
                <a:gd name="T4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3" h="129">
                  <a:moveTo>
                    <a:pt x="84" y="0"/>
                  </a:moveTo>
                  <a:cubicBezTo>
                    <a:pt x="113" y="23"/>
                    <a:pt x="113" y="23"/>
                    <a:pt x="113" y="23"/>
                  </a:cubicBezTo>
                  <a:cubicBezTo>
                    <a:pt x="113" y="23"/>
                    <a:pt x="113" y="23"/>
                    <a:pt x="113" y="23"/>
                  </a:cubicBezTo>
                  <a:cubicBezTo>
                    <a:pt x="111" y="30"/>
                    <a:pt x="111" y="30"/>
                    <a:pt x="111" y="30"/>
                  </a:cubicBezTo>
                  <a:cubicBezTo>
                    <a:pt x="111" y="32"/>
                    <a:pt x="110" y="34"/>
                    <a:pt x="109" y="36"/>
                  </a:cubicBezTo>
                  <a:cubicBezTo>
                    <a:pt x="109" y="38"/>
                    <a:pt x="109" y="40"/>
                    <a:pt x="108" y="42"/>
                  </a:cubicBezTo>
                  <a:cubicBezTo>
                    <a:pt x="108" y="45"/>
                    <a:pt x="107" y="49"/>
                    <a:pt x="107" y="53"/>
                  </a:cubicBezTo>
                  <a:cubicBezTo>
                    <a:pt x="107" y="57"/>
                    <a:pt x="107" y="61"/>
                    <a:pt x="106" y="65"/>
                  </a:cubicBezTo>
                  <a:cubicBezTo>
                    <a:pt x="57" y="129"/>
                    <a:pt x="57" y="129"/>
                    <a:pt x="57" y="129"/>
                  </a:cubicBezTo>
                  <a:cubicBezTo>
                    <a:pt x="57" y="129"/>
                    <a:pt x="57" y="129"/>
                    <a:pt x="57" y="129"/>
                  </a:cubicBezTo>
                  <a:cubicBezTo>
                    <a:pt x="50" y="122"/>
                    <a:pt x="50" y="122"/>
                    <a:pt x="50" y="122"/>
                  </a:cubicBezTo>
                  <a:cubicBezTo>
                    <a:pt x="48" y="121"/>
                    <a:pt x="46" y="117"/>
                    <a:pt x="44" y="116"/>
                  </a:cubicBezTo>
                  <a:cubicBezTo>
                    <a:pt x="43" y="114"/>
                    <a:pt x="41" y="112"/>
                    <a:pt x="39" y="111"/>
                  </a:cubicBezTo>
                  <a:cubicBezTo>
                    <a:pt x="34" y="107"/>
                    <a:pt x="26" y="111"/>
                    <a:pt x="22" y="108"/>
                  </a:cubicBezTo>
                  <a:cubicBezTo>
                    <a:pt x="19" y="106"/>
                    <a:pt x="19" y="101"/>
                    <a:pt x="16" y="99"/>
                  </a:cubicBezTo>
                  <a:cubicBezTo>
                    <a:pt x="16" y="96"/>
                    <a:pt x="8" y="88"/>
                    <a:pt x="6" y="85"/>
                  </a:cubicBezTo>
                  <a:cubicBezTo>
                    <a:pt x="3" y="81"/>
                    <a:pt x="0" y="75"/>
                    <a:pt x="0" y="70"/>
                  </a:cubicBezTo>
                  <a:cubicBezTo>
                    <a:pt x="0" y="70"/>
                    <a:pt x="0" y="70"/>
                    <a:pt x="0" y="70"/>
                  </a:cubicBezTo>
                  <a:cubicBezTo>
                    <a:pt x="10" y="69"/>
                    <a:pt x="20" y="75"/>
                    <a:pt x="26" y="83"/>
                  </a:cubicBezTo>
                  <a:cubicBezTo>
                    <a:pt x="30" y="84"/>
                    <a:pt x="31" y="84"/>
                    <a:pt x="33" y="79"/>
                  </a:cubicBezTo>
                  <a:cubicBezTo>
                    <a:pt x="40" y="64"/>
                    <a:pt x="43" y="47"/>
                    <a:pt x="52" y="33"/>
                  </a:cubicBezTo>
                  <a:cubicBezTo>
                    <a:pt x="62" y="21"/>
                    <a:pt x="62" y="21"/>
                    <a:pt x="62" y="21"/>
                  </a:cubicBezTo>
                  <a:cubicBezTo>
                    <a:pt x="62" y="21"/>
                    <a:pt x="62" y="21"/>
                    <a:pt x="62" y="21"/>
                  </a:cubicBezTo>
                  <a:cubicBezTo>
                    <a:pt x="84" y="0"/>
                    <a:pt x="84" y="0"/>
                    <a:pt x="84"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54" name="FAYETTE"/>
            <p:cNvSpPr>
              <a:spLocks/>
            </p:cNvSpPr>
            <p:nvPr/>
          </p:nvSpPr>
          <p:spPr bwMode="auto">
            <a:xfrm>
              <a:off x="3162300" y="2457450"/>
              <a:ext cx="263525" cy="342900"/>
            </a:xfrm>
            <a:custGeom>
              <a:avLst/>
              <a:gdLst>
                <a:gd name="T0" fmla="*/ 69 w 111"/>
                <a:gd name="T1" fmla="*/ 0 h 144"/>
                <a:gd name="T2" fmla="*/ 77 w 111"/>
                <a:gd name="T3" fmla="*/ 2 h 144"/>
                <a:gd name="T4" fmla="*/ 77 w 111"/>
                <a:gd name="T5" fmla="*/ 2 h 144"/>
                <a:gd name="T6" fmla="*/ 81 w 111"/>
                <a:gd name="T7" fmla="*/ 13 h 144"/>
                <a:gd name="T8" fmla="*/ 85 w 111"/>
                <a:gd name="T9" fmla="*/ 24 h 144"/>
                <a:gd name="T10" fmla="*/ 93 w 111"/>
                <a:gd name="T11" fmla="*/ 28 h 144"/>
                <a:gd name="T12" fmla="*/ 98 w 111"/>
                <a:gd name="T13" fmla="*/ 35 h 144"/>
                <a:gd name="T14" fmla="*/ 95 w 111"/>
                <a:gd name="T15" fmla="*/ 65 h 144"/>
                <a:gd name="T16" fmla="*/ 100 w 111"/>
                <a:gd name="T17" fmla="*/ 72 h 144"/>
                <a:gd name="T18" fmla="*/ 97 w 111"/>
                <a:gd name="T19" fmla="*/ 80 h 144"/>
                <a:gd name="T20" fmla="*/ 98 w 111"/>
                <a:gd name="T21" fmla="*/ 89 h 144"/>
                <a:gd name="T22" fmla="*/ 99 w 111"/>
                <a:gd name="T23" fmla="*/ 96 h 144"/>
                <a:gd name="T24" fmla="*/ 99 w 111"/>
                <a:gd name="T25" fmla="*/ 96 h 144"/>
                <a:gd name="T26" fmla="*/ 100 w 111"/>
                <a:gd name="T27" fmla="*/ 103 h 144"/>
                <a:gd name="T28" fmla="*/ 98 w 111"/>
                <a:gd name="T29" fmla="*/ 108 h 144"/>
                <a:gd name="T30" fmla="*/ 99 w 111"/>
                <a:gd name="T31" fmla="*/ 114 h 144"/>
                <a:gd name="T32" fmla="*/ 93 w 111"/>
                <a:gd name="T33" fmla="*/ 124 h 144"/>
                <a:gd name="T34" fmla="*/ 88 w 111"/>
                <a:gd name="T35" fmla="*/ 130 h 144"/>
                <a:gd name="T36" fmla="*/ 86 w 111"/>
                <a:gd name="T37" fmla="*/ 131 h 144"/>
                <a:gd name="T38" fmla="*/ 83 w 111"/>
                <a:gd name="T39" fmla="*/ 132 h 144"/>
                <a:gd name="T40" fmla="*/ 83 w 111"/>
                <a:gd name="T41" fmla="*/ 133 h 144"/>
                <a:gd name="T42" fmla="*/ 81 w 111"/>
                <a:gd name="T43" fmla="*/ 138 h 144"/>
                <a:gd name="T44" fmla="*/ 78 w 111"/>
                <a:gd name="T45" fmla="*/ 144 h 144"/>
                <a:gd name="T46" fmla="*/ 51 w 111"/>
                <a:gd name="T47" fmla="*/ 144 h 144"/>
                <a:gd name="T48" fmla="*/ 51 w 111"/>
                <a:gd name="T49" fmla="*/ 144 h 144"/>
                <a:gd name="T50" fmla="*/ 51 w 111"/>
                <a:gd name="T51" fmla="*/ 140 h 144"/>
                <a:gd name="T52" fmla="*/ 46 w 111"/>
                <a:gd name="T53" fmla="*/ 128 h 144"/>
                <a:gd name="T54" fmla="*/ 43 w 111"/>
                <a:gd name="T55" fmla="*/ 112 h 144"/>
                <a:gd name="T56" fmla="*/ 17 w 111"/>
                <a:gd name="T57" fmla="*/ 91 h 144"/>
                <a:gd name="T58" fmla="*/ 6 w 111"/>
                <a:gd name="T59" fmla="*/ 75 h 144"/>
                <a:gd name="T60" fmla="*/ 5 w 111"/>
                <a:gd name="T61" fmla="*/ 73 h 144"/>
                <a:gd name="T62" fmla="*/ 1 w 111"/>
                <a:gd name="T63" fmla="*/ 59 h 144"/>
                <a:gd name="T64" fmla="*/ 0 w 111"/>
                <a:gd name="T65" fmla="*/ 46 h 144"/>
                <a:gd name="T66" fmla="*/ 4 w 111"/>
                <a:gd name="T67" fmla="*/ 29 h 144"/>
                <a:gd name="T68" fmla="*/ 11 w 111"/>
                <a:gd name="T69" fmla="*/ 18 h 144"/>
                <a:gd name="T70" fmla="*/ 11 w 111"/>
                <a:gd name="T71" fmla="*/ 18 h 144"/>
                <a:gd name="T72" fmla="*/ 18 w 111"/>
                <a:gd name="T73" fmla="*/ 14 h 144"/>
                <a:gd name="T74" fmla="*/ 26 w 111"/>
                <a:gd name="T75" fmla="*/ 10 h 144"/>
                <a:gd name="T76" fmla="*/ 60 w 111"/>
                <a:gd name="T77" fmla="*/ 3 h 144"/>
                <a:gd name="T78" fmla="*/ 69 w 111"/>
                <a:gd name="T7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 h="144">
                  <a:moveTo>
                    <a:pt x="69" y="0"/>
                  </a:moveTo>
                  <a:cubicBezTo>
                    <a:pt x="71" y="1"/>
                    <a:pt x="74" y="2"/>
                    <a:pt x="77" y="2"/>
                  </a:cubicBezTo>
                  <a:cubicBezTo>
                    <a:pt x="77" y="2"/>
                    <a:pt x="77" y="2"/>
                    <a:pt x="77" y="2"/>
                  </a:cubicBezTo>
                  <a:cubicBezTo>
                    <a:pt x="78" y="5"/>
                    <a:pt x="79" y="10"/>
                    <a:pt x="81" y="13"/>
                  </a:cubicBezTo>
                  <a:cubicBezTo>
                    <a:pt x="84" y="17"/>
                    <a:pt x="83" y="20"/>
                    <a:pt x="85" y="24"/>
                  </a:cubicBezTo>
                  <a:cubicBezTo>
                    <a:pt x="87" y="26"/>
                    <a:pt x="91" y="25"/>
                    <a:pt x="93" y="28"/>
                  </a:cubicBezTo>
                  <a:cubicBezTo>
                    <a:pt x="95" y="30"/>
                    <a:pt x="96" y="33"/>
                    <a:pt x="98" y="35"/>
                  </a:cubicBezTo>
                  <a:cubicBezTo>
                    <a:pt x="111" y="49"/>
                    <a:pt x="85" y="53"/>
                    <a:pt x="95" y="65"/>
                  </a:cubicBezTo>
                  <a:cubicBezTo>
                    <a:pt x="96" y="67"/>
                    <a:pt x="99" y="69"/>
                    <a:pt x="100" y="72"/>
                  </a:cubicBezTo>
                  <a:cubicBezTo>
                    <a:pt x="101" y="74"/>
                    <a:pt x="97" y="77"/>
                    <a:pt x="97" y="80"/>
                  </a:cubicBezTo>
                  <a:cubicBezTo>
                    <a:pt x="97" y="83"/>
                    <a:pt x="99" y="85"/>
                    <a:pt x="98" y="89"/>
                  </a:cubicBezTo>
                  <a:cubicBezTo>
                    <a:pt x="99" y="96"/>
                    <a:pt x="99" y="96"/>
                    <a:pt x="99" y="96"/>
                  </a:cubicBezTo>
                  <a:cubicBezTo>
                    <a:pt x="99" y="96"/>
                    <a:pt x="99" y="96"/>
                    <a:pt x="99" y="96"/>
                  </a:cubicBezTo>
                  <a:cubicBezTo>
                    <a:pt x="100" y="103"/>
                    <a:pt x="100" y="103"/>
                    <a:pt x="100" y="103"/>
                  </a:cubicBezTo>
                  <a:cubicBezTo>
                    <a:pt x="100" y="106"/>
                    <a:pt x="98" y="107"/>
                    <a:pt x="98" y="108"/>
                  </a:cubicBezTo>
                  <a:cubicBezTo>
                    <a:pt x="98" y="111"/>
                    <a:pt x="99" y="112"/>
                    <a:pt x="99" y="114"/>
                  </a:cubicBezTo>
                  <a:cubicBezTo>
                    <a:pt x="100" y="119"/>
                    <a:pt x="95" y="120"/>
                    <a:pt x="93" y="124"/>
                  </a:cubicBezTo>
                  <a:cubicBezTo>
                    <a:pt x="93" y="126"/>
                    <a:pt x="90" y="129"/>
                    <a:pt x="88" y="130"/>
                  </a:cubicBezTo>
                  <a:cubicBezTo>
                    <a:pt x="88" y="130"/>
                    <a:pt x="86" y="131"/>
                    <a:pt x="86" y="131"/>
                  </a:cubicBezTo>
                  <a:cubicBezTo>
                    <a:pt x="85" y="132"/>
                    <a:pt x="84" y="132"/>
                    <a:pt x="83" y="132"/>
                  </a:cubicBezTo>
                  <a:cubicBezTo>
                    <a:pt x="83" y="133"/>
                    <a:pt x="83" y="133"/>
                    <a:pt x="83" y="133"/>
                  </a:cubicBezTo>
                  <a:cubicBezTo>
                    <a:pt x="83" y="134"/>
                    <a:pt x="82" y="136"/>
                    <a:pt x="81" y="138"/>
                  </a:cubicBezTo>
                  <a:cubicBezTo>
                    <a:pt x="80" y="140"/>
                    <a:pt x="80" y="141"/>
                    <a:pt x="78" y="144"/>
                  </a:cubicBezTo>
                  <a:cubicBezTo>
                    <a:pt x="51" y="144"/>
                    <a:pt x="51" y="144"/>
                    <a:pt x="51" y="144"/>
                  </a:cubicBezTo>
                  <a:cubicBezTo>
                    <a:pt x="51" y="144"/>
                    <a:pt x="51" y="144"/>
                    <a:pt x="51" y="144"/>
                  </a:cubicBezTo>
                  <a:cubicBezTo>
                    <a:pt x="51" y="140"/>
                    <a:pt x="51" y="140"/>
                    <a:pt x="51" y="140"/>
                  </a:cubicBezTo>
                  <a:cubicBezTo>
                    <a:pt x="50" y="135"/>
                    <a:pt x="48" y="132"/>
                    <a:pt x="46" y="128"/>
                  </a:cubicBezTo>
                  <a:cubicBezTo>
                    <a:pt x="44" y="123"/>
                    <a:pt x="44" y="118"/>
                    <a:pt x="43" y="112"/>
                  </a:cubicBezTo>
                  <a:cubicBezTo>
                    <a:pt x="40" y="101"/>
                    <a:pt x="22" y="102"/>
                    <a:pt x="17" y="91"/>
                  </a:cubicBezTo>
                  <a:cubicBezTo>
                    <a:pt x="15" y="87"/>
                    <a:pt x="7" y="79"/>
                    <a:pt x="6" y="75"/>
                  </a:cubicBezTo>
                  <a:cubicBezTo>
                    <a:pt x="6" y="74"/>
                    <a:pt x="5" y="74"/>
                    <a:pt x="5" y="73"/>
                  </a:cubicBezTo>
                  <a:cubicBezTo>
                    <a:pt x="4" y="68"/>
                    <a:pt x="2" y="64"/>
                    <a:pt x="1" y="59"/>
                  </a:cubicBezTo>
                  <a:cubicBezTo>
                    <a:pt x="0" y="55"/>
                    <a:pt x="0" y="50"/>
                    <a:pt x="0" y="46"/>
                  </a:cubicBezTo>
                  <a:cubicBezTo>
                    <a:pt x="0" y="41"/>
                    <a:pt x="0" y="32"/>
                    <a:pt x="4" y="29"/>
                  </a:cubicBezTo>
                  <a:cubicBezTo>
                    <a:pt x="5" y="25"/>
                    <a:pt x="10" y="22"/>
                    <a:pt x="11" y="18"/>
                  </a:cubicBezTo>
                  <a:cubicBezTo>
                    <a:pt x="11" y="18"/>
                    <a:pt x="11" y="18"/>
                    <a:pt x="11" y="18"/>
                  </a:cubicBezTo>
                  <a:cubicBezTo>
                    <a:pt x="12" y="18"/>
                    <a:pt x="17" y="15"/>
                    <a:pt x="18" y="14"/>
                  </a:cubicBezTo>
                  <a:cubicBezTo>
                    <a:pt x="20" y="14"/>
                    <a:pt x="24" y="11"/>
                    <a:pt x="26" y="10"/>
                  </a:cubicBezTo>
                  <a:cubicBezTo>
                    <a:pt x="37" y="8"/>
                    <a:pt x="48" y="4"/>
                    <a:pt x="60" y="3"/>
                  </a:cubicBezTo>
                  <a:cubicBezTo>
                    <a:pt x="69" y="0"/>
                    <a:pt x="69" y="0"/>
                    <a:pt x="69"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55" name="GWINNETT"/>
            <p:cNvSpPr>
              <a:spLocks/>
            </p:cNvSpPr>
            <p:nvPr/>
          </p:nvSpPr>
          <p:spPr bwMode="auto">
            <a:xfrm>
              <a:off x="3511550" y="1731963"/>
              <a:ext cx="466725" cy="495300"/>
            </a:xfrm>
            <a:custGeom>
              <a:avLst/>
              <a:gdLst>
                <a:gd name="T0" fmla="*/ 87 w 196"/>
                <a:gd name="T1" fmla="*/ 0 h 208"/>
                <a:gd name="T2" fmla="*/ 168 w 196"/>
                <a:gd name="T3" fmla="*/ 34 h 208"/>
                <a:gd name="T4" fmla="*/ 187 w 196"/>
                <a:gd name="T5" fmla="*/ 20 h 208"/>
                <a:gd name="T6" fmla="*/ 187 w 196"/>
                <a:gd name="T7" fmla="*/ 20 h 208"/>
                <a:gd name="T8" fmla="*/ 176 w 196"/>
                <a:gd name="T9" fmla="*/ 50 h 208"/>
                <a:gd name="T10" fmla="*/ 167 w 196"/>
                <a:gd name="T11" fmla="*/ 79 h 208"/>
                <a:gd name="T12" fmla="*/ 190 w 196"/>
                <a:gd name="T13" fmla="*/ 107 h 208"/>
                <a:gd name="T14" fmla="*/ 196 w 196"/>
                <a:gd name="T15" fmla="*/ 117 h 208"/>
                <a:gd name="T16" fmla="*/ 196 w 196"/>
                <a:gd name="T17" fmla="*/ 117 h 208"/>
                <a:gd name="T18" fmla="*/ 120 w 196"/>
                <a:gd name="T19" fmla="*/ 187 h 208"/>
                <a:gd name="T20" fmla="*/ 120 w 196"/>
                <a:gd name="T21" fmla="*/ 187 h 208"/>
                <a:gd name="T22" fmla="*/ 98 w 196"/>
                <a:gd name="T23" fmla="*/ 208 h 208"/>
                <a:gd name="T24" fmla="*/ 98 w 196"/>
                <a:gd name="T25" fmla="*/ 208 h 208"/>
                <a:gd name="T26" fmla="*/ 93 w 196"/>
                <a:gd name="T27" fmla="*/ 199 h 208"/>
                <a:gd name="T28" fmla="*/ 92 w 196"/>
                <a:gd name="T29" fmla="*/ 197 h 208"/>
                <a:gd name="T30" fmla="*/ 60 w 196"/>
                <a:gd name="T31" fmla="*/ 170 h 208"/>
                <a:gd name="T32" fmla="*/ 26 w 196"/>
                <a:gd name="T33" fmla="*/ 140 h 208"/>
                <a:gd name="T34" fmla="*/ 5 w 196"/>
                <a:gd name="T35" fmla="*/ 120 h 208"/>
                <a:gd name="T36" fmla="*/ 0 w 196"/>
                <a:gd name="T37" fmla="*/ 106 h 208"/>
                <a:gd name="T38" fmla="*/ 0 w 196"/>
                <a:gd name="T39" fmla="*/ 106 h 208"/>
                <a:gd name="T40" fmla="*/ 3 w 196"/>
                <a:gd name="T41" fmla="*/ 102 h 208"/>
                <a:gd name="T42" fmla="*/ 6 w 196"/>
                <a:gd name="T43" fmla="*/ 91 h 208"/>
                <a:gd name="T44" fmla="*/ 15 w 196"/>
                <a:gd name="T45" fmla="*/ 79 h 208"/>
                <a:gd name="T46" fmla="*/ 36 w 196"/>
                <a:gd name="T47" fmla="*/ 85 h 208"/>
                <a:gd name="T48" fmla="*/ 42 w 196"/>
                <a:gd name="T49" fmla="*/ 68 h 208"/>
                <a:gd name="T50" fmla="*/ 68 w 196"/>
                <a:gd name="T51" fmla="*/ 60 h 208"/>
                <a:gd name="T52" fmla="*/ 68 w 196"/>
                <a:gd name="T53" fmla="*/ 60 h 208"/>
                <a:gd name="T54" fmla="*/ 65 w 196"/>
                <a:gd name="T55" fmla="*/ 45 h 208"/>
                <a:gd name="T56" fmla="*/ 69 w 196"/>
                <a:gd name="T57" fmla="*/ 35 h 208"/>
                <a:gd name="T58" fmla="*/ 71 w 196"/>
                <a:gd name="T59" fmla="*/ 29 h 208"/>
                <a:gd name="T60" fmla="*/ 74 w 196"/>
                <a:gd name="T61" fmla="*/ 20 h 208"/>
                <a:gd name="T62" fmla="*/ 75 w 196"/>
                <a:gd name="T63" fmla="*/ 15 h 208"/>
                <a:gd name="T64" fmla="*/ 79 w 196"/>
                <a:gd name="T65" fmla="*/ 10 h 208"/>
                <a:gd name="T66" fmla="*/ 80 w 196"/>
                <a:gd name="T67" fmla="*/ 8 h 208"/>
                <a:gd name="T68" fmla="*/ 81 w 196"/>
                <a:gd name="T69" fmla="*/ 7 h 208"/>
                <a:gd name="T70" fmla="*/ 81 w 196"/>
                <a:gd name="T71" fmla="*/ 7 h 208"/>
                <a:gd name="T72" fmla="*/ 82 w 196"/>
                <a:gd name="T73" fmla="*/ 6 h 208"/>
                <a:gd name="T74" fmla="*/ 82 w 196"/>
                <a:gd name="T75" fmla="*/ 6 h 208"/>
                <a:gd name="T76" fmla="*/ 83 w 196"/>
                <a:gd name="T77" fmla="*/ 5 h 208"/>
                <a:gd name="T78" fmla="*/ 83 w 196"/>
                <a:gd name="T79" fmla="*/ 5 h 208"/>
                <a:gd name="T80" fmla="*/ 87 w 196"/>
                <a:gd name="T8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 h="208">
                  <a:moveTo>
                    <a:pt x="87" y="0"/>
                  </a:moveTo>
                  <a:cubicBezTo>
                    <a:pt x="168" y="34"/>
                    <a:pt x="168" y="34"/>
                    <a:pt x="168" y="34"/>
                  </a:cubicBezTo>
                  <a:cubicBezTo>
                    <a:pt x="187" y="20"/>
                    <a:pt x="187" y="20"/>
                    <a:pt x="187" y="20"/>
                  </a:cubicBezTo>
                  <a:cubicBezTo>
                    <a:pt x="187" y="20"/>
                    <a:pt x="187" y="20"/>
                    <a:pt x="187" y="20"/>
                  </a:cubicBezTo>
                  <a:cubicBezTo>
                    <a:pt x="183" y="30"/>
                    <a:pt x="181" y="41"/>
                    <a:pt x="176" y="50"/>
                  </a:cubicBezTo>
                  <a:cubicBezTo>
                    <a:pt x="173" y="56"/>
                    <a:pt x="167" y="72"/>
                    <a:pt x="167" y="79"/>
                  </a:cubicBezTo>
                  <a:cubicBezTo>
                    <a:pt x="190" y="107"/>
                    <a:pt x="190" y="107"/>
                    <a:pt x="190" y="107"/>
                  </a:cubicBezTo>
                  <a:cubicBezTo>
                    <a:pt x="196" y="117"/>
                    <a:pt x="196" y="117"/>
                    <a:pt x="196" y="117"/>
                  </a:cubicBezTo>
                  <a:cubicBezTo>
                    <a:pt x="196" y="117"/>
                    <a:pt x="196" y="117"/>
                    <a:pt x="196" y="117"/>
                  </a:cubicBezTo>
                  <a:cubicBezTo>
                    <a:pt x="120" y="187"/>
                    <a:pt x="120" y="187"/>
                    <a:pt x="120" y="187"/>
                  </a:cubicBezTo>
                  <a:cubicBezTo>
                    <a:pt x="120" y="187"/>
                    <a:pt x="120" y="187"/>
                    <a:pt x="120" y="187"/>
                  </a:cubicBezTo>
                  <a:cubicBezTo>
                    <a:pt x="98" y="208"/>
                    <a:pt x="98" y="208"/>
                    <a:pt x="98" y="208"/>
                  </a:cubicBezTo>
                  <a:cubicBezTo>
                    <a:pt x="98" y="208"/>
                    <a:pt x="98" y="208"/>
                    <a:pt x="98" y="208"/>
                  </a:cubicBezTo>
                  <a:cubicBezTo>
                    <a:pt x="93" y="199"/>
                    <a:pt x="93" y="199"/>
                    <a:pt x="93" y="199"/>
                  </a:cubicBezTo>
                  <a:cubicBezTo>
                    <a:pt x="93" y="198"/>
                    <a:pt x="92" y="198"/>
                    <a:pt x="92" y="197"/>
                  </a:cubicBezTo>
                  <a:cubicBezTo>
                    <a:pt x="79" y="190"/>
                    <a:pt x="69" y="183"/>
                    <a:pt x="60" y="170"/>
                  </a:cubicBezTo>
                  <a:cubicBezTo>
                    <a:pt x="52" y="158"/>
                    <a:pt x="35" y="152"/>
                    <a:pt x="26" y="140"/>
                  </a:cubicBezTo>
                  <a:cubicBezTo>
                    <a:pt x="19" y="133"/>
                    <a:pt x="10" y="127"/>
                    <a:pt x="5" y="120"/>
                  </a:cubicBezTo>
                  <a:cubicBezTo>
                    <a:pt x="2" y="116"/>
                    <a:pt x="2" y="110"/>
                    <a:pt x="0" y="106"/>
                  </a:cubicBezTo>
                  <a:cubicBezTo>
                    <a:pt x="0" y="106"/>
                    <a:pt x="0" y="106"/>
                    <a:pt x="0" y="106"/>
                  </a:cubicBezTo>
                  <a:cubicBezTo>
                    <a:pt x="3" y="102"/>
                    <a:pt x="3" y="102"/>
                    <a:pt x="3" y="102"/>
                  </a:cubicBezTo>
                  <a:cubicBezTo>
                    <a:pt x="5" y="99"/>
                    <a:pt x="6" y="94"/>
                    <a:pt x="6" y="91"/>
                  </a:cubicBezTo>
                  <a:cubicBezTo>
                    <a:pt x="7" y="86"/>
                    <a:pt x="11" y="81"/>
                    <a:pt x="15" y="79"/>
                  </a:cubicBezTo>
                  <a:cubicBezTo>
                    <a:pt x="25" y="74"/>
                    <a:pt x="30" y="96"/>
                    <a:pt x="36" y="85"/>
                  </a:cubicBezTo>
                  <a:cubicBezTo>
                    <a:pt x="38" y="80"/>
                    <a:pt x="39" y="71"/>
                    <a:pt x="42" y="68"/>
                  </a:cubicBezTo>
                  <a:cubicBezTo>
                    <a:pt x="52" y="67"/>
                    <a:pt x="62" y="70"/>
                    <a:pt x="68" y="60"/>
                  </a:cubicBezTo>
                  <a:cubicBezTo>
                    <a:pt x="68" y="60"/>
                    <a:pt x="68" y="60"/>
                    <a:pt x="68" y="60"/>
                  </a:cubicBezTo>
                  <a:cubicBezTo>
                    <a:pt x="68" y="54"/>
                    <a:pt x="64" y="51"/>
                    <a:pt x="65" y="45"/>
                  </a:cubicBezTo>
                  <a:cubicBezTo>
                    <a:pt x="66" y="43"/>
                    <a:pt x="67" y="36"/>
                    <a:pt x="69" y="35"/>
                  </a:cubicBezTo>
                  <a:cubicBezTo>
                    <a:pt x="70" y="33"/>
                    <a:pt x="71" y="31"/>
                    <a:pt x="71" y="29"/>
                  </a:cubicBezTo>
                  <a:cubicBezTo>
                    <a:pt x="71" y="24"/>
                    <a:pt x="73" y="24"/>
                    <a:pt x="74" y="20"/>
                  </a:cubicBezTo>
                  <a:cubicBezTo>
                    <a:pt x="74" y="18"/>
                    <a:pt x="74" y="17"/>
                    <a:pt x="75" y="15"/>
                  </a:cubicBezTo>
                  <a:cubicBezTo>
                    <a:pt x="76" y="14"/>
                    <a:pt x="79" y="12"/>
                    <a:pt x="79" y="10"/>
                  </a:cubicBezTo>
                  <a:cubicBezTo>
                    <a:pt x="79" y="9"/>
                    <a:pt x="80" y="9"/>
                    <a:pt x="80" y="8"/>
                  </a:cubicBezTo>
                  <a:cubicBezTo>
                    <a:pt x="80" y="8"/>
                    <a:pt x="81" y="7"/>
                    <a:pt x="81" y="7"/>
                  </a:cubicBezTo>
                  <a:cubicBezTo>
                    <a:pt x="81" y="7"/>
                    <a:pt x="81" y="7"/>
                    <a:pt x="81" y="7"/>
                  </a:cubicBezTo>
                  <a:cubicBezTo>
                    <a:pt x="82" y="7"/>
                    <a:pt x="81" y="7"/>
                    <a:pt x="82" y="6"/>
                  </a:cubicBezTo>
                  <a:cubicBezTo>
                    <a:pt x="82" y="6"/>
                    <a:pt x="82" y="6"/>
                    <a:pt x="82" y="6"/>
                  </a:cubicBezTo>
                  <a:cubicBezTo>
                    <a:pt x="83" y="6"/>
                    <a:pt x="83" y="5"/>
                    <a:pt x="83" y="5"/>
                  </a:cubicBezTo>
                  <a:cubicBezTo>
                    <a:pt x="83" y="5"/>
                    <a:pt x="83" y="5"/>
                    <a:pt x="83" y="5"/>
                  </a:cubicBezTo>
                  <a:cubicBezTo>
                    <a:pt x="87" y="0"/>
                    <a:pt x="87" y="0"/>
                    <a:pt x="87"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56" name="FULTON"/>
            <p:cNvSpPr>
              <a:spLocks/>
            </p:cNvSpPr>
            <p:nvPr/>
          </p:nvSpPr>
          <p:spPr bwMode="auto">
            <a:xfrm>
              <a:off x="2959100" y="1712913"/>
              <a:ext cx="714375" cy="787400"/>
            </a:xfrm>
            <a:custGeom>
              <a:avLst/>
              <a:gdLst>
                <a:gd name="T0" fmla="*/ 154 w 300"/>
                <a:gd name="T1" fmla="*/ 264 h 331"/>
                <a:gd name="T2" fmla="*/ 154 w 300"/>
                <a:gd name="T3" fmla="*/ 313 h 331"/>
                <a:gd name="T4" fmla="*/ 111 w 300"/>
                <a:gd name="T5" fmla="*/ 323 h 331"/>
                <a:gd name="T6" fmla="*/ 96 w 300"/>
                <a:gd name="T7" fmla="*/ 331 h 331"/>
                <a:gd name="T8" fmla="*/ 4 w 300"/>
                <a:gd name="T9" fmla="*/ 331 h 331"/>
                <a:gd name="T10" fmla="*/ 4 w 300"/>
                <a:gd name="T11" fmla="*/ 323 h 331"/>
                <a:gd name="T12" fmla="*/ 2 w 300"/>
                <a:gd name="T13" fmla="*/ 317 h 331"/>
                <a:gd name="T14" fmla="*/ 3 w 300"/>
                <a:gd name="T15" fmla="*/ 306 h 331"/>
                <a:gd name="T16" fmla="*/ 8 w 300"/>
                <a:gd name="T17" fmla="*/ 301 h 331"/>
                <a:gd name="T18" fmla="*/ 19 w 300"/>
                <a:gd name="T19" fmla="*/ 287 h 331"/>
                <a:gd name="T20" fmla="*/ 36 w 300"/>
                <a:gd name="T21" fmla="*/ 276 h 331"/>
                <a:gd name="T22" fmla="*/ 76 w 300"/>
                <a:gd name="T23" fmla="*/ 248 h 331"/>
                <a:gd name="T24" fmla="*/ 91 w 300"/>
                <a:gd name="T25" fmla="*/ 234 h 331"/>
                <a:gd name="T26" fmla="*/ 104 w 300"/>
                <a:gd name="T27" fmla="*/ 220 h 331"/>
                <a:gd name="T28" fmla="*/ 112 w 300"/>
                <a:gd name="T29" fmla="*/ 211 h 331"/>
                <a:gd name="T30" fmla="*/ 148 w 300"/>
                <a:gd name="T31" fmla="*/ 179 h 331"/>
                <a:gd name="T32" fmla="*/ 160 w 300"/>
                <a:gd name="T33" fmla="*/ 149 h 331"/>
                <a:gd name="T34" fmla="*/ 167 w 300"/>
                <a:gd name="T35" fmla="*/ 125 h 331"/>
                <a:gd name="T36" fmla="*/ 186 w 300"/>
                <a:gd name="T37" fmla="*/ 103 h 331"/>
                <a:gd name="T38" fmla="*/ 187 w 300"/>
                <a:gd name="T39" fmla="*/ 97 h 331"/>
                <a:gd name="T40" fmla="*/ 180 w 300"/>
                <a:gd name="T41" fmla="*/ 88 h 331"/>
                <a:gd name="T42" fmla="*/ 177 w 300"/>
                <a:gd name="T43" fmla="*/ 74 h 331"/>
                <a:gd name="T44" fmla="*/ 171 w 300"/>
                <a:gd name="T45" fmla="*/ 56 h 331"/>
                <a:gd name="T46" fmla="*/ 173 w 300"/>
                <a:gd name="T47" fmla="*/ 37 h 331"/>
                <a:gd name="T48" fmla="*/ 194 w 300"/>
                <a:gd name="T49" fmla="*/ 24 h 331"/>
                <a:gd name="T50" fmla="*/ 206 w 300"/>
                <a:gd name="T51" fmla="*/ 2 h 331"/>
                <a:gd name="T52" fmla="*/ 237 w 300"/>
                <a:gd name="T53" fmla="*/ 0 h 331"/>
                <a:gd name="T54" fmla="*/ 237 w 300"/>
                <a:gd name="T55" fmla="*/ 37 h 331"/>
                <a:gd name="T56" fmla="*/ 248 w 300"/>
                <a:gd name="T57" fmla="*/ 40 h 331"/>
                <a:gd name="T58" fmla="*/ 257 w 300"/>
                <a:gd name="T59" fmla="*/ 44 h 331"/>
                <a:gd name="T60" fmla="*/ 272 w 300"/>
                <a:gd name="T61" fmla="*/ 55 h 331"/>
                <a:gd name="T62" fmla="*/ 284 w 300"/>
                <a:gd name="T63" fmla="*/ 63 h 331"/>
                <a:gd name="T64" fmla="*/ 300 w 300"/>
                <a:gd name="T65" fmla="*/ 68 h 331"/>
                <a:gd name="T66" fmla="*/ 274 w 300"/>
                <a:gd name="T67" fmla="*/ 76 h 331"/>
                <a:gd name="T68" fmla="*/ 247 w 300"/>
                <a:gd name="T69" fmla="*/ 87 h 331"/>
                <a:gd name="T70" fmla="*/ 235 w 300"/>
                <a:gd name="T71" fmla="*/ 110 h 331"/>
                <a:gd name="T72" fmla="*/ 232 w 300"/>
                <a:gd name="T73" fmla="*/ 114 h 331"/>
                <a:gd name="T74" fmla="*/ 220 w 300"/>
                <a:gd name="T75" fmla="*/ 110 h 331"/>
                <a:gd name="T76" fmla="*/ 212 w 300"/>
                <a:gd name="T77" fmla="*/ 106 h 331"/>
                <a:gd name="T78" fmla="*/ 201 w 300"/>
                <a:gd name="T79" fmla="*/ 105 h 331"/>
                <a:gd name="T80" fmla="*/ 199 w 300"/>
                <a:gd name="T81" fmla="*/ 26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0" h="331">
                  <a:moveTo>
                    <a:pt x="199" y="264"/>
                  </a:moveTo>
                  <a:cubicBezTo>
                    <a:pt x="154" y="264"/>
                    <a:pt x="154" y="264"/>
                    <a:pt x="154" y="264"/>
                  </a:cubicBezTo>
                  <a:cubicBezTo>
                    <a:pt x="154" y="313"/>
                    <a:pt x="154" y="313"/>
                    <a:pt x="154" y="313"/>
                  </a:cubicBezTo>
                  <a:cubicBezTo>
                    <a:pt x="154" y="313"/>
                    <a:pt x="154" y="313"/>
                    <a:pt x="154" y="313"/>
                  </a:cubicBezTo>
                  <a:cubicBezTo>
                    <a:pt x="145" y="316"/>
                    <a:pt x="145" y="316"/>
                    <a:pt x="145" y="316"/>
                  </a:cubicBezTo>
                  <a:cubicBezTo>
                    <a:pt x="133" y="317"/>
                    <a:pt x="122" y="321"/>
                    <a:pt x="111" y="323"/>
                  </a:cubicBezTo>
                  <a:cubicBezTo>
                    <a:pt x="109" y="324"/>
                    <a:pt x="105" y="327"/>
                    <a:pt x="103" y="327"/>
                  </a:cubicBezTo>
                  <a:cubicBezTo>
                    <a:pt x="102" y="328"/>
                    <a:pt x="97" y="331"/>
                    <a:pt x="96" y="331"/>
                  </a:cubicBezTo>
                  <a:cubicBezTo>
                    <a:pt x="96" y="331"/>
                    <a:pt x="96" y="331"/>
                    <a:pt x="96" y="331"/>
                  </a:cubicBezTo>
                  <a:cubicBezTo>
                    <a:pt x="4" y="331"/>
                    <a:pt x="4" y="331"/>
                    <a:pt x="4" y="331"/>
                  </a:cubicBezTo>
                  <a:cubicBezTo>
                    <a:pt x="4" y="331"/>
                    <a:pt x="4" y="331"/>
                    <a:pt x="4" y="331"/>
                  </a:cubicBezTo>
                  <a:cubicBezTo>
                    <a:pt x="4" y="323"/>
                    <a:pt x="4" y="323"/>
                    <a:pt x="4" y="323"/>
                  </a:cubicBezTo>
                  <a:cubicBezTo>
                    <a:pt x="4" y="322"/>
                    <a:pt x="4" y="321"/>
                    <a:pt x="4" y="320"/>
                  </a:cubicBezTo>
                  <a:cubicBezTo>
                    <a:pt x="4" y="319"/>
                    <a:pt x="3" y="318"/>
                    <a:pt x="2" y="317"/>
                  </a:cubicBezTo>
                  <a:cubicBezTo>
                    <a:pt x="1" y="315"/>
                    <a:pt x="0" y="313"/>
                    <a:pt x="0" y="310"/>
                  </a:cubicBezTo>
                  <a:cubicBezTo>
                    <a:pt x="0" y="308"/>
                    <a:pt x="2" y="307"/>
                    <a:pt x="3" y="306"/>
                  </a:cubicBezTo>
                  <a:cubicBezTo>
                    <a:pt x="3" y="305"/>
                    <a:pt x="7" y="303"/>
                    <a:pt x="7" y="302"/>
                  </a:cubicBezTo>
                  <a:cubicBezTo>
                    <a:pt x="8" y="302"/>
                    <a:pt x="8" y="301"/>
                    <a:pt x="8" y="301"/>
                  </a:cubicBezTo>
                  <a:cubicBezTo>
                    <a:pt x="8" y="301"/>
                    <a:pt x="8" y="301"/>
                    <a:pt x="8" y="301"/>
                  </a:cubicBezTo>
                  <a:cubicBezTo>
                    <a:pt x="12" y="297"/>
                    <a:pt x="14" y="292"/>
                    <a:pt x="19" y="287"/>
                  </a:cubicBezTo>
                  <a:cubicBezTo>
                    <a:pt x="23" y="284"/>
                    <a:pt x="29" y="278"/>
                    <a:pt x="32" y="274"/>
                  </a:cubicBezTo>
                  <a:cubicBezTo>
                    <a:pt x="34" y="274"/>
                    <a:pt x="34" y="276"/>
                    <a:pt x="36" y="276"/>
                  </a:cubicBezTo>
                  <a:cubicBezTo>
                    <a:pt x="37" y="276"/>
                    <a:pt x="44" y="270"/>
                    <a:pt x="46" y="268"/>
                  </a:cubicBezTo>
                  <a:cubicBezTo>
                    <a:pt x="58" y="260"/>
                    <a:pt x="70" y="264"/>
                    <a:pt x="76" y="248"/>
                  </a:cubicBezTo>
                  <a:cubicBezTo>
                    <a:pt x="79" y="247"/>
                    <a:pt x="81" y="245"/>
                    <a:pt x="83" y="242"/>
                  </a:cubicBezTo>
                  <a:cubicBezTo>
                    <a:pt x="84" y="238"/>
                    <a:pt x="89" y="238"/>
                    <a:pt x="91" y="234"/>
                  </a:cubicBezTo>
                  <a:cubicBezTo>
                    <a:pt x="104" y="220"/>
                    <a:pt x="104" y="220"/>
                    <a:pt x="104" y="220"/>
                  </a:cubicBezTo>
                  <a:cubicBezTo>
                    <a:pt x="104" y="220"/>
                    <a:pt x="104" y="220"/>
                    <a:pt x="104" y="220"/>
                  </a:cubicBezTo>
                  <a:cubicBezTo>
                    <a:pt x="105" y="218"/>
                    <a:pt x="105" y="219"/>
                    <a:pt x="105" y="218"/>
                  </a:cubicBezTo>
                  <a:cubicBezTo>
                    <a:pt x="106" y="218"/>
                    <a:pt x="110" y="213"/>
                    <a:pt x="112" y="211"/>
                  </a:cubicBezTo>
                  <a:cubicBezTo>
                    <a:pt x="117" y="206"/>
                    <a:pt x="122" y="200"/>
                    <a:pt x="127" y="195"/>
                  </a:cubicBezTo>
                  <a:cubicBezTo>
                    <a:pt x="133" y="187"/>
                    <a:pt x="139" y="182"/>
                    <a:pt x="148" y="179"/>
                  </a:cubicBezTo>
                  <a:cubicBezTo>
                    <a:pt x="155" y="176"/>
                    <a:pt x="156" y="168"/>
                    <a:pt x="156" y="161"/>
                  </a:cubicBezTo>
                  <a:cubicBezTo>
                    <a:pt x="158" y="161"/>
                    <a:pt x="161" y="151"/>
                    <a:pt x="160" y="149"/>
                  </a:cubicBezTo>
                  <a:cubicBezTo>
                    <a:pt x="161" y="144"/>
                    <a:pt x="158" y="138"/>
                    <a:pt x="161" y="134"/>
                  </a:cubicBezTo>
                  <a:cubicBezTo>
                    <a:pt x="163" y="130"/>
                    <a:pt x="165" y="128"/>
                    <a:pt x="167" y="125"/>
                  </a:cubicBezTo>
                  <a:cubicBezTo>
                    <a:pt x="171" y="122"/>
                    <a:pt x="175" y="119"/>
                    <a:pt x="179" y="115"/>
                  </a:cubicBezTo>
                  <a:cubicBezTo>
                    <a:pt x="181" y="112"/>
                    <a:pt x="186" y="106"/>
                    <a:pt x="186" y="103"/>
                  </a:cubicBezTo>
                  <a:cubicBezTo>
                    <a:pt x="186" y="102"/>
                    <a:pt x="186" y="102"/>
                    <a:pt x="186" y="102"/>
                  </a:cubicBezTo>
                  <a:cubicBezTo>
                    <a:pt x="187" y="100"/>
                    <a:pt x="187" y="99"/>
                    <a:pt x="187" y="97"/>
                  </a:cubicBezTo>
                  <a:cubicBezTo>
                    <a:pt x="186" y="97"/>
                    <a:pt x="185" y="94"/>
                    <a:pt x="185" y="94"/>
                  </a:cubicBezTo>
                  <a:cubicBezTo>
                    <a:pt x="184" y="92"/>
                    <a:pt x="181" y="91"/>
                    <a:pt x="180" y="88"/>
                  </a:cubicBezTo>
                  <a:cubicBezTo>
                    <a:pt x="180" y="87"/>
                    <a:pt x="180" y="84"/>
                    <a:pt x="180" y="82"/>
                  </a:cubicBezTo>
                  <a:cubicBezTo>
                    <a:pt x="180" y="79"/>
                    <a:pt x="178" y="76"/>
                    <a:pt x="177" y="74"/>
                  </a:cubicBezTo>
                  <a:cubicBezTo>
                    <a:pt x="175" y="72"/>
                    <a:pt x="172" y="69"/>
                    <a:pt x="172" y="66"/>
                  </a:cubicBezTo>
                  <a:cubicBezTo>
                    <a:pt x="171" y="56"/>
                    <a:pt x="171" y="56"/>
                    <a:pt x="171" y="56"/>
                  </a:cubicBezTo>
                  <a:cubicBezTo>
                    <a:pt x="171" y="56"/>
                    <a:pt x="171" y="56"/>
                    <a:pt x="171" y="56"/>
                  </a:cubicBezTo>
                  <a:cubicBezTo>
                    <a:pt x="172" y="53"/>
                    <a:pt x="171" y="38"/>
                    <a:pt x="173" y="37"/>
                  </a:cubicBezTo>
                  <a:cubicBezTo>
                    <a:pt x="173" y="36"/>
                    <a:pt x="186" y="31"/>
                    <a:pt x="188" y="31"/>
                  </a:cubicBezTo>
                  <a:cubicBezTo>
                    <a:pt x="194" y="30"/>
                    <a:pt x="194" y="29"/>
                    <a:pt x="194" y="24"/>
                  </a:cubicBezTo>
                  <a:cubicBezTo>
                    <a:pt x="195" y="17"/>
                    <a:pt x="194" y="11"/>
                    <a:pt x="199" y="6"/>
                  </a:cubicBezTo>
                  <a:cubicBezTo>
                    <a:pt x="201" y="4"/>
                    <a:pt x="203" y="2"/>
                    <a:pt x="206" y="2"/>
                  </a:cubicBezTo>
                  <a:cubicBezTo>
                    <a:pt x="208" y="1"/>
                    <a:pt x="211" y="1"/>
                    <a:pt x="213" y="0"/>
                  </a:cubicBezTo>
                  <a:cubicBezTo>
                    <a:pt x="237" y="0"/>
                    <a:pt x="237" y="0"/>
                    <a:pt x="237" y="0"/>
                  </a:cubicBezTo>
                  <a:cubicBezTo>
                    <a:pt x="237" y="0"/>
                    <a:pt x="237" y="0"/>
                    <a:pt x="237" y="0"/>
                  </a:cubicBezTo>
                  <a:cubicBezTo>
                    <a:pt x="237" y="37"/>
                    <a:pt x="237" y="37"/>
                    <a:pt x="237" y="37"/>
                  </a:cubicBezTo>
                  <a:cubicBezTo>
                    <a:pt x="238" y="37"/>
                    <a:pt x="240" y="39"/>
                    <a:pt x="241" y="39"/>
                  </a:cubicBezTo>
                  <a:cubicBezTo>
                    <a:pt x="241" y="40"/>
                    <a:pt x="246" y="40"/>
                    <a:pt x="248" y="40"/>
                  </a:cubicBezTo>
                  <a:cubicBezTo>
                    <a:pt x="251" y="40"/>
                    <a:pt x="252" y="40"/>
                    <a:pt x="254" y="41"/>
                  </a:cubicBezTo>
                  <a:cubicBezTo>
                    <a:pt x="254" y="42"/>
                    <a:pt x="256" y="43"/>
                    <a:pt x="257" y="44"/>
                  </a:cubicBezTo>
                  <a:cubicBezTo>
                    <a:pt x="257" y="46"/>
                    <a:pt x="264" y="48"/>
                    <a:pt x="266" y="49"/>
                  </a:cubicBezTo>
                  <a:cubicBezTo>
                    <a:pt x="268" y="52"/>
                    <a:pt x="268" y="54"/>
                    <a:pt x="272" y="55"/>
                  </a:cubicBezTo>
                  <a:cubicBezTo>
                    <a:pt x="274" y="56"/>
                    <a:pt x="276" y="57"/>
                    <a:pt x="278" y="58"/>
                  </a:cubicBezTo>
                  <a:cubicBezTo>
                    <a:pt x="280" y="60"/>
                    <a:pt x="280" y="63"/>
                    <a:pt x="284" y="63"/>
                  </a:cubicBezTo>
                  <a:cubicBezTo>
                    <a:pt x="287" y="63"/>
                    <a:pt x="290" y="63"/>
                    <a:pt x="292" y="64"/>
                  </a:cubicBezTo>
                  <a:cubicBezTo>
                    <a:pt x="300" y="68"/>
                    <a:pt x="300" y="68"/>
                    <a:pt x="300" y="68"/>
                  </a:cubicBezTo>
                  <a:cubicBezTo>
                    <a:pt x="300" y="68"/>
                    <a:pt x="300" y="68"/>
                    <a:pt x="300" y="68"/>
                  </a:cubicBezTo>
                  <a:cubicBezTo>
                    <a:pt x="294" y="78"/>
                    <a:pt x="284" y="75"/>
                    <a:pt x="274" y="76"/>
                  </a:cubicBezTo>
                  <a:cubicBezTo>
                    <a:pt x="271" y="79"/>
                    <a:pt x="270" y="88"/>
                    <a:pt x="268" y="93"/>
                  </a:cubicBezTo>
                  <a:cubicBezTo>
                    <a:pt x="262" y="104"/>
                    <a:pt x="257" y="82"/>
                    <a:pt x="247" y="87"/>
                  </a:cubicBezTo>
                  <a:cubicBezTo>
                    <a:pt x="243" y="89"/>
                    <a:pt x="239" y="94"/>
                    <a:pt x="238" y="99"/>
                  </a:cubicBezTo>
                  <a:cubicBezTo>
                    <a:pt x="238" y="102"/>
                    <a:pt x="237" y="107"/>
                    <a:pt x="235" y="110"/>
                  </a:cubicBezTo>
                  <a:cubicBezTo>
                    <a:pt x="232" y="114"/>
                    <a:pt x="232" y="114"/>
                    <a:pt x="232" y="114"/>
                  </a:cubicBezTo>
                  <a:cubicBezTo>
                    <a:pt x="232" y="114"/>
                    <a:pt x="232" y="114"/>
                    <a:pt x="232" y="114"/>
                  </a:cubicBezTo>
                  <a:cubicBezTo>
                    <a:pt x="226" y="111"/>
                    <a:pt x="226" y="111"/>
                    <a:pt x="226" y="111"/>
                  </a:cubicBezTo>
                  <a:cubicBezTo>
                    <a:pt x="224" y="111"/>
                    <a:pt x="222" y="111"/>
                    <a:pt x="220" y="110"/>
                  </a:cubicBezTo>
                  <a:cubicBezTo>
                    <a:pt x="219" y="109"/>
                    <a:pt x="216" y="109"/>
                    <a:pt x="215" y="107"/>
                  </a:cubicBezTo>
                  <a:cubicBezTo>
                    <a:pt x="214" y="107"/>
                    <a:pt x="213" y="107"/>
                    <a:pt x="212" y="106"/>
                  </a:cubicBezTo>
                  <a:cubicBezTo>
                    <a:pt x="210" y="106"/>
                    <a:pt x="209" y="106"/>
                    <a:pt x="208" y="105"/>
                  </a:cubicBezTo>
                  <a:cubicBezTo>
                    <a:pt x="205" y="105"/>
                    <a:pt x="203" y="105"/>
                    <a:pt x="201" y="105"/>
                  </a:cubicBezTo>
                  <a:cubicBezTo>
                    <a:pt x="200" y="105"/>
                    <a:pt x="200" y="105"/>
                    <a:pt x="199" y="105"/>
                  </a:cubicBezTo>
                  <a:cubicBezTo>
                    <a:pt x="199" y="264"/>
                    <a:pt x="199" y="264"/>
                    <a:pt x="199" y="26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57" name="FORSYTH"/>
            <p:cNvSpPr>
              <a:spLocks/>
            </p:cNvSpPr>
            <p:nvPr/>
          </p:nvSpPr>
          <p:spPr bwMode="auto">
            <a:xfrm>
              <a:off x="3521075" y="1536700"/>
              <a:ext cx="333375" cy="338138"/>
            </a:xfrm>
            <a:custGeom>
              <a:avLst/>
              <a:gdLst>
                <a:gd name="T0" fmla="*/ 64 w 140"/>
                <a:gd name="T1" fmla="*/ 142 h 142"/>
                <a:gd name="T2" fmla="*/ 61 w 140"/>
                <a:gd name="T3" fmla="*/ 127 h 142"/>
                <a:gd name="T4" fmla="*/ 65 w 140"/>
                <a:gd name="T5" fmla="*/ 117 h 142"/>
                <a:gd name="T6" fmla="*/ 67 w 140"/>
                <a:gd name="T7" fmla="*/ 111 h 142"/>
                <a:gd name="T8" fmla="*/ 70 w 140"/>
                <a:gd name="T9" fmla="*/ 102 h 142"/>
                <a:gd name="T10" fmla="*/ 71 w 140"/>
                <a:gd name="T11" fmla="*/ 97 h 142"/>
                <a:gd name="T12" fmla="*/ 75 w 140"/>
                <a:gd name="T13" fmla="*/ 92 h 142"/>
                <a:gd name="T14" fmla="*/ 76 w 140"/>
                <a:gd name="T15" fmla="*/ 90 h 142"/>
                <a:gd name="T16" fmla="*/ 77 w 140"/>
                <a:gd name="T17" fmla="*/ 89 h 142"/>
                <a:gd name="T18" fmla="*/ 77 w 140"/>
                <a:gd name="T19" fmla="*/ 89 h 142"/>
                <a:gd name="T20" fmla="*/ 78 w 140"/>
                <a:gd name="T21" fmla="*/ 88 h 142"/>
                <a:gd name="T22" fmla="*/ 78 w 140"/>
                <a:gd name="T23" fmla="*/ 88 h 142"/>
                <a:gd name="T24" fmla="*/ 79 w 140"/>
                <a:gd name="T25" fmla="*/ 87 h 142"/>
                <a:gd name="T26" fmla="*/ 79 w 140"/>
                <a:gd name="T27" fmla="*/ 87 h 142"/>
                <a:gd name="T28" fmla="*/ 83 w 140"/>
                <a:gd name="T29" fmla="*/ 82 h 142"/>
                <a:gd name="T30" fmla="*/ 83 w 140"/>
                <a:gd name="T31" fmla="*/ 82 h 142"/>
                <a:gd name="T32" fmla="*/ 93 w 140"/>
                <a:gd name="T33" fmla="*/ 69 h 142"/>
                <a:gd name="T34" fmla="*/ 111 w 140"/>
                <a:gd name="T35" fmla="*/ 69 h 142"/>
                <a:gd name="T36" fmla="*/ 118 w 140"/>
                <a:gd name="T37" fmla="*/ 54 h 142"/>
                <a:gd name="T38" fmla="*/ 126 w 140"/>
                <a:gd name="T39" fmla="*/ 49 h 142"/>
                <a:gd name="T40" fmla="*/ 129 w 140"/>
                <a:gd name="T41" fmla="*/ 32 h 142"/>
                <a:gd name="T42" fmla="*/ 136 w 140"/>
                <a:gd name="T43" fmla="*/ 21 h 142"/>
                <a:gd name="T44" fmla="*/ 135 w 140"/>
                <a:gd name="T45" fmla="*/ 21 h 142"/>
                <a:gd name="T46" fmla="*/ 129 w 140"/>
                <a:gd name="T47" fmla="*/ 8 h 142"/>
                <a:gd name="T48" fmla="*/ 127 w 140"/>
                <a:gd name="T49" fmla="*/ 0 h 142"/>
                <a:gd name="T50" fmla="*/ 127 w 140"/>
                <a:gd name="T51" fmla="*/ 0 h 142"/>
                <a:gd name="T52" fmla="*/ 0 w 140"/>
                <a:gd name="T53" fmla="*/ 0 h 142"/>
                <a:gd name="T54" fmla="*/ 0 w 140"/>
                <a:gd name="T55" fmla="*/ 0 h 142"/>
                <a:gd name="T56" fmla="*/ 1 w 140"/>
                <a:gd name="T57" fmla="*/ 74 h 142"/>
                <a:gd name="T58" fmla="*/ 1 w 140"/>
                <a:gd name="T59" fmla="*/ 74 h 142"/>
                <a:gd name="T60" fmla="*/ 1 w 140"/>
                <a:gd name="T61" fmla="*/ 111 h 142"/>
                <a:gd name="T62" fmla="*/ 5 w 140"/>
                <a:gd name="T63" fmla="*/ 113 h 142"/>
                <a:gd name="T64" fmla="*/ 12 w 140"/>
                <a:gd name="T65" fmla="*/ 114 h 142"/>
                <a:gd name="T66" fmla="*/ 18 w 140"/>
                <a:gd name="T67" fmla="*/ 115 h 142"/>
                <a:gd name="T68" fmla="*/ 21 w 140"/>
                <a:gd name="T69" fmla="*/ 118 h 142"/>
                <a:gd name="T70" fmla="*/ 30 w 140"/>
                <a:gd name="T71" fmla="*/ 123 h 142"/>
                <a:gd name="T72" fmla="*/ 36 w 140"/>
                <a:gd name="T73" fmla="*/ 129 h 142"/>
                <a:gd name="T74" fmla="*/ 42 w 140"/>
                <a:gd name="T75" fmla="*/ 132 h 142"/>
                <a:gd name="T76" fmla="*/ 48 w 140"/>
                <a:gd name="T77" fmla="*/ 137 h 142"/>
                <a:gd name="T78" fmla="*/ 56 w 140"/>
                <a:gd name="T79" fmla="*/ 138 h 142"/>
                <a:gd name="T80" fmla="*/ 64 w 140"/>
                <a:gd name="T8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142">
                  <a:moveTo>
                    <a:pt x="64" y="142"/>
                  </a:moveTo>
                  <a:cubicBezTo>
                    <a:pt x="64" y="136"/>
                    <a:pt x="60" y="133"/>
                    <a:pt x="61" y="127"/>
                  </a:cubicBezTo>
                  <a:cubicBezTo>
                    <a:pt x="62" y="125"/>
                    <a:pt x="63" y="118"/>
                    <a:pt x="65" y="117"/>
                  </a:cubicBezTo>
                  <a:cubicBezTo>
                    <a:pt x="66" y="115"/>
                    <a:pt x="67" y="113"/>
                    <a:pt x="67" y="111"/>
                  </a:cubicBezTo>
                  <a:cubicBezTo>
                    <a:pt x="67" y="106"/>
                    <a:pt x="69" y="106"/>
                    <a:pt x="70" y="102"/>
                  </a:cubicBezTo>
                  <a:cubicBezTo>
                    <a:pt x="70" y="100"/>
                    <a:pt x="70" y="99"/>
                    <a:pt x="71" y="97"/>
                  </a:cubicBezTo>
                  <a:cubicBezTo>
                    <a:pt x="72" y="96"/>
                    <a:pt x="75" y="94"/>
                    <a:pt x="75" y="92"/>
                  </a:cubicBezTo>
                  <a:cubicBezTo>
                    <a:pt x="75" y="91"/>
                    <a:pt x="76" y="91"/>
                    <a:pt x="76" y="90"/>
                  </a:cubicBezTo>
                  <a:cubicBezTo>
                    <a:pt x="76" y="90"/>
                    <a:pt x="77" y="89"/>
                    <a:pt x="77" y="89"/>
                  </a:cubicBezTo>
                  <a:cubicBezTo>
                    <a:pt x="77" y="89"/>
                    <a:pt x="77" y="89"/>
                    <a:pt x="77" y="89"/>
                  </a:cubicBezTo>
                  <a:cubicBezTo>
                    <a:pt x="78" y="89"/>
                    <a:pt x="77" y="89"/>
                    <a:pt x="78" y="88"/>
                  </a:cubicBezTo>
                  <a:cubicBezTo>
                    <a:pt x="78" y="88"/>
                    <a:pt x="78" y="88"/>
                    <a:pt x="78" y="88"/>
                  </a:cubicBezTo>
                  <a:cubicBezTo>
                    <a:pt x="79" y="88"/>
                    <a:pt x="79" y="87"/>
                    <a:pt x="79" y="87"/>
                  </a:cubicBezTo>
                  <a:cubicBezTo>
                    <a:pt x="79" y="87"/>
                    <a:pt x="79" y="87"/>
                    <a:pt x="79" y="87"/>
                  </a:cubicBezTo>
                  <a:cubicBezTo>
                    <a:pt x="83" y="82"/>
                    <a:pt x="83" y="82"/>
                    <a:pt x="83" y="82"/>
                  </a:cubicBezTo>
                  <a:cubicBezTo>
                    <a:pt x="83" y="82"/>
                    <a:pt x="83" y="82"/>
                    <a:pt x="83" y="82"/>
                  </a:cubicBezTo>
                  <a:cubicBezTo>
                    <a:pt x="84" y="77"/>
                    <a:pt x="85" y="68"/>
                    <a:pt x="93" y="69"/>
                  </a:cubicBezTo>
                  <a:cubicBezTo>
                    <a:pt x="99" y="70"/>
                    <a:pt x="105" y="69"/>
                    <a:pt x="111" y="69"/>
                  </a:cubicBezTo>
                  <a:cubicBezTo>
                    <a:pt x="116" y="65"/>
                    <a:pt x="117" y="60"/>
                    <a:pt x="118" y="54"/>
                  </a:cubicBezTo>
                  <a:cubicBezTo>
                    <a:pt x="119" y="51"/>
                    <a:pt x="124" y="51"/>
                    <a:pt x="126" y="49"/>
                  </a:cubicBezTo>
                  <a:cubicBezTo>
                    <a:pt x="131" y="44"/>
                    <a:pt x="125" y="36"/>
                    <a:pt x="129" y="32"/>
                  </a:cubicBezTo>
                  <a:cubicBezTo>
                    <a:pt x="132" y="29"/>
                    <a:pt x="140" y="27"/>
                    <a:pt x="136" y="21"/>
                  </a:cubicBezTo>
                  <a:cubicBezTo>
                    <a:pt x="136" y="21"/>
                    <a:pt x="136" y="21"/>
                    <a:pt x="135" y="21"/>
                  </a:cubicBezTo>
                  <a:cubicBezTo>
                    <a:pt x="128" y="20"/>
                    <a:pt x="132" y="11"/>
                    <a:pt x="129" y="8"/>
                  </a:cubicBezTo>
                  <a:cubicBezTo>
                    <a:pt x="127" y="0"/>
                    <a:pt x="127" y="0"/>
                    <a:pt x="127" y="0"/>
                  </a:cubicBezTo>
                  <a:cubicBezTo>
                    <a:pt x="127" y="0"/>
                    <a:pt x="127" y="0"/>
                    <a:pt x="127" y="0"/>
                  </a:cubicBezTo>
                  <a:cubicBezTo>
                    <a:pt x="0" y="0"/>
                    <a:pt x="0" y="0"/>
                    <a:pt x="0" y="0"/>
                  </a:cubicBezTo>
                  <a:cubicBezTo>
                    <a:pt x="0" y="0"/>
                    <a:pt x="0" y="0"/>
                    <a:pt x="0" y="0"/>
                  </a:cubicBezTo>
                  <a:cubicBezTo>
                    <a:pt x="1" y="74"/>
                    <a:pt x="1" y="74"/>
                    <a:pt x="1" y="74"/>
                  </a:cubicBezTo>
                  <a:cubicBezTo>
                    <a:pt x="1" y="74"/>
                    <a:pt x="1" y="74"/>
                    <a:pt x="1" y="74"/>
                  </a:cubicBezTo>
                  <a:cubicBezTo>
                    <a:pt x="1" y="111"/>
                    <a:pt x="1" y="111"/>
                    <a:pt x="1" y="111"/>
                  </a:cubicBezTo>
                  <a:cubicBezTo>
                    <a:pt x="2" y="111"/>
                    <a:pt x="4" y="113"/>
                    <a:pt x="5" y="113"/>
                  </a:cubicBezTo>
                  <a:cubicBezTo>
                    <a:pt x="5" y="114"/>
                    <a:pt x="10" y="114"/>
                    <a:pt x="12" y="114"/>
                  </a:cubicBezTo>
                  <a:cubicBezTo>
                    <a:pt x="15" y="114"/>
                    <a:pt x="16" y="114"/>
                    <a:pt x="18" y="115"/>
                  </a:cubicBezTo>
                  <a:cubicBezTo>
                    <a:pt x="18" y="116"/>
                    <a:pt x="20" y="117"/>
                    <a:pt x="21" y="118"/>
                  </a:cubicBezTo>
                  <a:cubicBezTo>
                    <a:pt x="21" y="120"/>
                    <a:pt x="28" y="122"/>
                    <a:pt x="30" y="123"/>
                  </a:cubicBezTo>
                  <a:cubicBezTo>
                    <a:pt x="32" y="126"/>
                    <a:pt x="32" y="128"/>
                    <a:pt x="36" y="129"/>
                  </a:cubicBezTo>
                  <a:cubicBezTo>
                    <a:pt x="38" y="130"/>
                    <a:pt x="40" y="131"/>
                    <a:pt x="42" y="132"/>
                  </a:cubicBezTo>
                  <a:cubicBezTo>
                    <a:pt x="44" y="134"/>
                    <a:pt x="44" y="137"/>
                    <a:pt x="48" y="137"/>
                  </a:cubicBezTo>
                  <a:cubicBezTo>
                    <a:pt x="51" y="137"/>
                    <a:pt x="54" y="137"/>
                    <a:pt x="56" y="138"/>
                  </a:cubicBezTo>
                  <a:cubicBezTo>
                    <a:pt x="64" y="142"/>
                    <a:pt x="64" y="142"/>
                    <a:pt x="64" y="14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58" name="HALL"/>
            <p:cNvSpPr>
              <a:spLocks/>
            </p:cNvSpPr>
            <p:nvPr/>
          </p:nvSpPr>
          <p:spPr bwMode="auto">
            <a:xfrm>
              <a:off x="3719513" y="1336675"/>
              <a:ext cx="439738" cy="476250"/>
            </a:xfrm>
            <a:custGeom>
              <a:avLst/>
              <a:gdLst>
                <a:gd name="T0" fmla="*/ 0 w 185"/>
                <a:gd name="T1" fmla="*/ 166 h 200"/>
                <a:gd name="T2" fmla="*/ 10 w 185"/>
                <a:gd name="T3" fmla="*/ 153 h 200"/>
                <a:gd name="T4" fmla="*/ 28 w 185"/>
                <a:gd name="T5" fmla="*/ 153 h 200"/>
                <a:gd name="T6" fmla="*/ 35 w 185"/>
                <a:gd name="T7" fmla="*/ 138 h 200"/>
                <a:gd name="T8" fmla="*/ 43 w 185"/>
                <a:gd name="T9" fmla="*/ 133 h 200"/>
                <a:gd name="T10" fmla="*/ 46 w 185"/>
                <a:gd name="T11" fmla="*/ 116 h 200"/>
                <a:gd name="T12" fmla="*/ 53 w 185"/>
                <a:gd name="T13" fmla="*/ 105 h 200"/>
                <a:gd name="T14" fmla="*/ 52 w 185"/>
                <a:gd name="T15" fmla="*/ 105 h 200"/>
                <a:gd name="T16" fmla="*/ 46 w 185"/>
                <a:gd name="T17" fmla="*/ 92 h 200"/>
                <a:gd name="T18" fmla="*/ 44 w 185"/>
                <a:gd name="T19" fmla="*/ 84 h 200"/>
                <a:gd name="T20" fmla="*/ 44 w 185"/>
                <a:gd name="T21" fmla="*/ 84 h 200"/>
                <a:gd name="T22" fmla="*/ 40 w 185"/>
                <a:gd name="T23" fmla="*/ 77 h 200"/>
                <a:gd name="T24" fmla="*/ 36 w 185"/>
                <a:gd name="T25" fmla="*/ 70 h 200"/>
                <a:gd name="T26" fmla="*/ 33 w 185"/>
                <a:gd name="T27" fmla="*/ 60 h 200"/>
                <a:gd name="T28" fmla="*/ 33 w 185"/>
                <a:gd name="T29" fmla="*/ 54 h 200"/>
                <a:gd name="T30" fmla="*/ 36 w 185"/>
                <a:gd name="T31" fmla="*/ 47 h 200"/>
                <a:gd name="T32" fmla="*/ 33 w 185"/>
                <a:gd name="T33" fmla="*/ 44 h 200"/>
                <a:gd name="T34" fmla="*/ 33 w 185"/>
                <a:gd name="T35" fmla="*/ 43 h 200"/>
                <a:gd name="T36" fmla="*/ 33 w 185"/>
                <a:gd name="T37" fmla="*/ 43 h 200"/>
                <a:gd name="T38" fmla="*/ 40 w 185"/>
                <a:gd name="T39" fmla="*/ 35 h 200"/>
                <a:gd name="T40" fmla="*/ 53 w 185"/>
                <a:gd name="T41" fmla="*/ 29 h 200"/>
                <a:gd name="T42" fmla="*/ 58 w 185"/>
                <a:gd name="T43" fmla="*/ 21 h 200"/>
                <a:gd name="T44" fmla="*/ 59 w 185"/>
                <a:gd name="T45" fmla="*/ 21 h 200"/>
                <a:gd name="T46" fmla="*/ 66 w 185"/>
                <a:gd name="T47" fmla="*/ 17 h 200"/>
                <a:gd name="T48" fmla="*/ 74 w 185"/>
                <a:gd name="T49" fmla="*/ 20 h 200"/>
                <a:gd name="T50" fmla="*/ 85 w 185"/>
                <a:gd name="T51" fmla="*/ 7 h 200"/>
                <a:gd name="T52" fmla="*/ 90 w 185"/>
                <a:gd name="T53" fmla="*/ 0 h 200"/>
                <a:gd name="T54" fmla="*/ 90 w 185"/>
                <a:gd name="T55" fmla="*/ 0 h 200"/>
                <a:gd name="T56" fmla="*/ 163 w 185"/>
                <a:gd name="T57" fmla="*/ 0 h 200"/>
                <a:gd name="T58" fmla="*/ 163 w 185"/>
                <a:gd name="T59" fmla="*/ 0 h 200"/>
                <a:gd name="T60" fmla="*/ 185 w 185"/>
                <a:gd name="T61" fmla="*/ 36 h 200"/>
                <a:gd name="T62" fmla="*/ 185 w 185"/>
                <a:gd name="T63" fmla="*/ 36 h 200"/>
                <a:gd name="T64" fmla="*/ 172 w 185"/>
                <a:gd name="T65" fmla="*/ 47 h 200"/>
                <a:gd name="T66" fmla="*/ 166 w 185"/>
                <a:gd name="T67" fmla="*/ 59 h 200"/>
                <a:gd name="T68" fmla="*/ 165 w 185"/>
                <a:gd name="T69" fmla="*/ 70 h 200"/>
                <a:gd name="T70" fmla="*/ 168 w 185"/>
                <a:gd name="T71" fmla="*/ 76 h 200"/>
                <a:gd name="T72" fmla="*/ 168 w 185"/>
                <a:gd name="T73" fmla="*/ 82 h 200"/>
                <a:gd name="T74" fmla="*/ 173 w 185"/>
                <a:gd name="T75" fmla="*/ 87 h 200"/>
                <a:gd name="T76" fmla="*/ 175 w 185"/>
                <a:gd name="T77" fmla="*/ 94 h 200"/>
                <a:gd name="T78" fmla="*/ 178 w 185"/>
                <a:gd name="T79" fmla="*/ 97 h 200"/>
                <a:gd name="T80" fmla="*/ 182 w 185"/>
                <a:gd name="T81" fmla="*/ 103 h 200"/>
                <a:gd name="T82" fmla="*/ 182 w 185"/>
                <a:gd name="T83" fmla="*/ 103 h 200"/>
                <a:gd name="T84" fmla="*/ 100 w 185"/>
                <a:gd name="T85" fmla="*/ 186 h 200"/>
                <a:gd name="T86" fmla="*/ 100 w 185"/>
                <a:gd name="T87" fmla="*/ 186 h 200"/>
                <a:gd name="T88" fmla="*/ 81 w 185"/>
                <a:gd name="T89" fmla="*/ 200 h 200"/>
                <a:gd name="T90" fmla="*/ 0 w 185"/>
                <a:gd name="T91" fmla="*/ 1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5" h="200">
                  <a:moveTo>
                    <a:pt x="0" y="166"/>
                  </a:moveTo>
                  <a:cubicBezTo>
                    <a:pt x="1" y="161"/>
                    <a:pt x="2" y="152"/>
                    <a:pt x="10" y="153"/>
                  </a:cubicBezTo>
                  <a:cubicBezTo>
                    <a:pt x="16" y="154"/>
                    <a:pt x="22" y="153"/>
                    <a:pt x="28" y="153"/>
                  </a:cubicBezTo>
                  <a:cubicBezTo>
                    <a:pt x="33" y="149"/>
                    <a:pt x="34" y="144"/>
                    <a:pt x="35" y="138"/>
                  </a:cubicBezTo>
                  <a:cubicBezTo>
                    <a:pt x="36" y="135"/>
                    <a:pt x="41" y="135"/>
                    <a:pt x="43" y="133"/>
                  </a:cubicBezTo>
                  <a:cubicBezTo>
                    <a:pt x="48" y="128"/>
                    <a:pt x="42" y="120"/>
                    <a:pt x="46" y="116"/>
                  </a:cubicBezTo>
                  <a:cubicBezTo>
                    <a:pt x="49" y="113"/>
                    <a:pt x="57" y="111"/>
                    <a:pt x="53" y="105"/>
                  </a:cubicBezTo>
                  <a:cubicBezTo>
                    <a:pt x="53" y="105"/>
                    <a:pt x="53" y="105"/>
                    <a:pt x="52" y="105"/>
                  </a:cubicBezTo>
                  <a:cubicBezTo>
                    <a:pt x="45" y="104"/>
                    <a:pt x="49" y="95"/>
                    <a:pt x="46" y="92"/>
                  </a:cubicBezTo>
                  <a:cubicBezTo>
                    <a:pt x="44" y="84"/>
                    <a:pt x="44" y="84"/>
                    <a:pt x="44" y="84"/>
                  </a:cubicBezTo>
                  <a:cubicBezTo>
                    <a:pt x="44" y="84"/>
                    <a:pt x="44" y="84"/>
                    <a:pt x="44" y="84"/>
                  </a:cubicBezTo>
                  <a:cubicBezTo>
                    <a:pt x="40" y="77"/>
                    <a:pt x="40" y="77"/>
                    <a:pt x="40" y="77"/>
                  </a:cubicBezTo>
                  <a:cubicBezTo>
                    <a:pt x="38" y="74"/>
                    <a:pt x="38" y="72"/>
                    <a:pt x="36" y="70"/>
                  </a:cubicBezTo>
                  <a:cubicBezTo>
                    <a:pt x="34" y="67"/>
                    <a:pt x="34" y="64"/>
                    <a:pt x="33" y="60"/>
                  </a:cubicBezTo>
                  <a:cubicBezTo>
                    <a:pt x="33" y="58"/>
                    <a:pt x="33" y="56"/>
                    <a:pt x="33" y="54"/>
                  </a:cubicBezTo>
                  <a:cubicBezTo>
                    <a:pt x="34" y="51"/>
                    <a:pt x="36" y="49"/>
                    <a:pt x="36" y="47"/>
                  </a:cubicBezTo>
                  <a:cubicBezTo>
                    <a:pt x="35" y="46"/>
                    <a:pt x="34" y="45"/>
                    <a:pt x="33" y="44"/>
                  </a:cubicBezTo>
                  <a:cubicBezTo>
                    <a:pt x="33" y="44"/>
                    <a:pt x="33" y="43"/>
                    <a:pt x="33" y="43"/>
                  </a:cubicBezTo>
                  <a:cubicBezTo>
                    <a:pt x="33" y="43"/>
                    <a:pt x="33" y="43"/>
                    <a:pt x="33" y="43"/>
                  </a:cubicBezTo>
                  <a:cubicBezTo>
                    <a:pt x="35" y="40"/>
                    <a:pt x="37" y="37"/>
                    <a:pt x="40" y="35"/>
                  </a:cubicBezTo>
                  <a:cubicBezTo>
                    <a:pt x="44" y="32"/>
                    <a:pt x="48" y="31"/>
                    <a:pt x="53" y="29"/>
                  </a:cubicBezTo>
                  <a:cubicBezTo>
                    <a:pt x="57" y="27"/>
                    <a:pt x="58" y="25"/>
                    <a:pt x="58" y="21"/>
                  </a:cubicBezTo>
                  <a:cubicBezTo>
                    <a:pt x="59" y="21"/>
                    <a:pt x="59" y="21"/>
                    <a:pt x="59" y="21"/>
                  </a:cubicBezTo>
                  <a:cubicBezTo>
                    <a:pt x="59" y="20"/>
                    <a:pt x="65" y="17"/>
                    <a:pt x="66" y="17"/>
                  </a:cubicBezTo>
                  <a:cubicBezTo>
                    <a:pt x="69" y="16"/>
                    <a:pt x="71" y="27"/>
                    <a:pt x="74" y="20"/>
                  </a:cubicBezTo>
                  <a:cubicBezTo>
                    <a:pt x="77" y="15"/>
                    <a:pt x="82" y="12"/>
                    <a:pt x="85" y="7"/>
                  </a:cubicBezTo>
                  <a:cubicBezTo>
                    <a:pt x="90" y="0"/>
                    <a:pt x="90" y="0"/>
                    <a:pt x="90" y="0"/>
                  </a:cubicBezTo>
                  <a:cubicBezTo>
                    <a:pt x="90" y="0"/>
                    <a:pt x="90" y="0"/>
                    <a:pt x="90" y="0"/>
                  </a:cubicBezTo>
                  <a:cubicBezTo>
                    <a:pt x="163" y="0"/>
                    <a:pt x="163" y="0"/>
                    <a:pt x="163" y="0"/>
                  </a:cubicBezTo>
                  <a:cubicBezTo>
                    <a:pt x="163" y="0"/>
                    <a:pt x="163" y="0"/>
                    <a:pt x="163" y="0"/>
                  </a:cubicBezTo>
                  <a:cubicBezTo>
                    <a:pt x="185" y="36"/>
                    <a:pt x="185" y="36"/>
                    <a:pt x="185" y="36"/>
                  </a:cubicBezTo>
                  <a:cubicBezTo>
                    <a:pt x="185" y="36"/>
                    <a:pt x="185" y="36"/>
                    <a:pt x="185" y="36"/>
                  </a:cubicBezTo>
                  <a:cubicBezTo>
                    <a:pt x="182" y="41"/>
                    <a:pt x="175" y="42"/>
                    <a:pt x="172" y="47"/>
                  </a:cubicBezTo>
                  <a:cubicBezTo>
                    <a:pt x="169" y="50"/>
                    <a:pt x="167" y="55"/>
                    <a:pt x="166" y="59"/>
                  </a:cubicBezTo>
                  <a:cubicBezTo>
                    <a:pt x="166" y="63"/>
                    <a:pt x="163" y="65"/>
                    <a:pt x="165" y="70"/>
                  </a:cubicBezTo>
                  <a:cubicBezTo>
                    <a:pt x="166" y="72"/>
                    <a:pt x="167" y="73"/>
                    <a:pt x="168" y="76"/>
                  </a:cubicBezTo>
                  <a:cubicBezTo>
                    <a:pt x="168" y="77"/>
                    <a:pt x="167" y="81"/>
                    <a:pt x="168" y="82"/>
                  </a:cubicBezTo>
                  <a:cubicBezTo>
                    <a:pt x="170" y="84"/>
                    <a:pt x="172" y="84"/>
                    <a:pt x="173" y="87"/>
                  </a:cubicBezTo>
                  <a:cubicBezTo>
                    <a:pt x="173" y="89"/>
                    <a:pt x="172" y="93"/>
                    <a:pt x="175" y="94"/>
                  </a:cubicBezTo>
                  <a:cubicBezTo>
                    <a:pt x="175" y="95"/>
                    <a:pt x="177" y="96"/>
                    <a:pt x="178" y="97"/>
                  </a:cubicBezTo>
                  <a:cubicBezTo>
                    <a:pt x="182" y="103"/>
                    <a:pt x="182" y="103"/>
                    <a:pt x="182" y="103"/>
                  </a:cubicBezTo>
                  <a:cubicBezTo>
                    <a:pt x="182" y="103"/>
                    <a:pt x="182" y="103"/>
                    <a:pt x="182" y="103"/>
                  </a:cubicBezTo>
                  <a:cubicBezTo>
                    <a:pt x="100" y="186"/>
                    <a:pt x="100" y="186"/>
                    <a:pt x="100" y="186"/>
                  </a:cubicBezTo>
                  <a:cubicBezTo>
                    <a:pt x="100" y="186"/>
                    <a:pt x="100" y="186"/>
                    <a:pt x="100" y="186"/>
                  </a:cubicBezTo>
                  <a:cubicBezTo>
                    <a:pt x="81" y="200"/>
                    <a:pt x="81" y="200"/>
                    <a:pt x="81" y="200"/>
                  </a:cubicBezTo>
                  <a:cubicBezTo>
                    <a:pt x="0" y="166"/>
                    <a:pt x="0" y="166"/>
                    <a:pt x="0" y="16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dirty="0" smtClean="0">
                <a:solidFill>
                  <a:prstClr val="black"/>
                </a:solidFill>
              </a:endParaRPr>
            </a:p>
          </p:txBody>
        </p:sp>
        <p:sp>
          <p:nvSpPr>
            <p:cNvPr id="59" name="FRANKLIN"/>
            <p:cNvSpPr>
              <a:spLocks/>
            </p:cNvSpPr>
            <p:nvPr/>
          </p:nvSpPr>
          <p:spPr bwMode="auto">
            <a:xfrm>
              <a:off x="4376738" y="1300163"/>
              <a:ext cx="334963" cy="347663"/>
            </a:xfrm>
            <a:custGeom>
              <a:avLst/>
              <a:gdLst>
                <a:gd name="T0" fmla="*/ 118 w 141"/>
                <a:gd name="T1" fmla="*/ 0 h 146"/>
                <a:gd name="T2" fmla="*/ 131 w 141"/>
                <a:gd name="T3" fmla="*/ 13 h 146"/>
                <a:gd name="T4" fmla="*/ 141 w 141"/>
                <a:gd name="T5" fmla="*/ 23 h 146"/>
                <a:gd name="T6" fmla="*/ 141 w 141"/>
                <a:gd name="T7" fmla="*/ 23 h 146"/>
                <a:gd name="T8" fmla="*/ 134 w 141"/>
                <a:gd name="T9" fmla="*/ 35 h 146"/>
                <a:gd name="T10" fmla="*/ 128 w 141"/>
                <a:gd name="T11" fmla="*/ 49 h 146"/>
                <a:gd name="T12" fmla="*/ 120 w 141"/>
                <a:gd name="T13" fmla="*/ 72 h 146"/>
                <a:gd name="T14" fmla="*/ 120 w 141"/>
                <a:gd name="T15" fmla="*/ 91 h 146"/>
                <a:gd name="T16" fmla="*/ 124 w 141"/>
                <a:gd name="T17" fmla="*/ 92 h 146"/>
                <a:gd name="T18" fmla="*/ 124 w 141"/>
                <a:gd name="T19" fmla="*/ 92 h 146"/>
                <a:gd name="T20" fmla="*/ 122 w 141"/>
                <a:gd name="T21" fmla="*/ 108 h 146"/>
                <a:gd name="T22" fmla="*/ 118 w 141"/>
                <a:gd name="T23" fmla="*/ 123 h 146"/>
                <a:gd name="T24" fmla="*/ 113 w 141"/>
                <a:gd name="T25" fmla="*/ 132 h 146"/>
                <a:gd name="T26" fmla="*/ 113 w 141"/>
                <a:gd name="T27" fmla="*/ 132 h 146"/>
                <a:gd name="T28" fmla="*/ 102 w 141"/>
                <a:gd name="T29" fmla="*/ 137 h 146"/>
                <a:gd name="T30" fmla="*/ 88 w 141"/>
                <a:gd name="T31" fmla="*/ 145 h 146"/>
                <a:gd name="T32" fmla="*/ 70 w 141"/>
                <a:gd name="T33" fmla="*/ 141 h 146"/>
                <a:gd name="T34" fmla="*/ 55 w 141"/>
                <a:gd name="T35" fmla="*/ 141 h 146"/>
                <a:gd name="T36" fmla="*/ 41 w 141"/>
                <a:gd name="T37" fmla="*/ 133 h 146"/>
                <a:gd name="T38" fmla="*/ 26 w 141"/>
                <a:gd name="T39" fmla="*/ 143 h 146"/>
                <a:gd name="T40" fmla="*/ 24 w 141"/>
                <a:gd name="T41" fmla="*/ 143 h 146"/>
                <a:gd name="T42" fmla="*/ 24 w 141"/>
                <a:gd name="T43" fmla="*/ 143 h 146"/>
                <a:gd name="T44" fmla="*/ 22 w 141"/>
                <a:gd name="T45" fmla="*/ 138 h 146"/>
                <a:gd name="T46" fmla="*/ 20 w 141"/>
                <a:gd name="T47" fmla="*/ 128 h 146"/>
                <a:gd name="T48" fmla="*/ 16 w 141"/>
                <a:gd name="T49" fmla="*/ 121 h 146"/>
                <a:gd name="T50" fmla="*/ 9 w 141"/>
                <a:gd name="T51" fmla="*/ 114 h 146"/>
                <a:gd name="T52" fmla="*/ 3 w 141"/>
                <a:gd name="T53" fmla="*/ 93 h 146"/>
                <a:gd name="T54" fmla="*/ 0 w 141"/>
                <a:gd name="T55" fmla="*/ 39 h 146"/>
                <a:gd name="T56" fmla="*/ 1 w 141"/>
                <a:gd name="T57" fmla="*/ 37 h 146"/>
                <a:gd name="T58" fmla="*/ 1 w 141"/>
                <a:gd name="T59" fmla="*/ 37 h 146"/>
                <a:gd name="T60" fmla="*/ 7 w 141"/>
                <a:gd name="T61" fmla="*/ 34 h 146"/>
                <a:gd name="T62" fmla="*/ 24 w 141"/>
                <a:gd name="T63" fmla="*/ 30 h 146"/>
                <a:gd name="T64" fmla="*/ 45 w 141"/>
                <a:gd name="T65" fmla="*/ 28 h 146"/>
                <a:gd name="T66" fmla="*/ 86 w 141"/>
                <a:gd name="T67" fmla="*/ 27 h 146"/>
                <a:gd name="T68" fmla="*/ 93 w 141"/>
                <a:gd name="T69" fmla="*/ 24 h 146"/>
                <a:gd name="T70" fmla="*/ 106 w 141"/>
                <a:gd name="T71" fmla="*/ 13 h 146"/>
                <a:gd name="T72" fmla="*/ 118 w 141"/>
                <a:gd name="T7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146">
                  <a:moveTo>
                    <a:pt x="118" y="0"/>
                  </a:moveTo>
                  <a:cubicBezTo>
                    <a:pt x="123" y="3"/>
                    <a:pt x="129" y="4"/>
                    <a:pt x="131" y="13"/>
                  </a:cubicBezTo>
                  <a:cubicBezTo>
                    <a:pt x="132" y="16"/>
                    <a:pt x="136" y="20"/>
                    <a:pt x="141" y="23"/>
                  </a:cubicBezTo>
                  <a:cubicBezTo>
                    <a:pt x="141" y="23"/>
                    <a:pt x="141" y="23"/>
                    <a:pt x="141" y="23"/>
                  </a:cubicBezTo>
                  <a:cubicBezTo>
                    <a:pt x="134" y="35"/>
                    <a:pt x="134" y="35"/>
                    <a:pt x="134" y="35"/>
                  </a:cubicBezTo>
                  <a:cubicBezTo>
                    <a:pt x="133" y="40"/>
                    <a:pt x="130" y="44"/>
                    <a:pt x="128" y="49"/>
                  </a:cubicBezTo>
                  <a:cubicBezTo>
                    <a:pt x="125" y="56"/>
                    <a:pt x="122" y="64"/>
                    <a:pt x="120" y="72"/>
                  </a:cubicBezTo>
                  <a:cubicBezTo>
                    <a:pt x="119" y="78"/>
                    <a:pt x="116" y="86"/>
                    <a:pt x="120" y="91"/>
                  </a:cubicBezTo>
                  <a:cubicBezTo>
                    <a:pt x="121" y="91"/>
                    <a:pt x="122" y="92"/>
                    <a:pt x="124" y="92"/>
                  </a:cubicBezTo>
                  <a:cubicBezTo>
                    <a:pt x="124" y="92"/>
                    <a:pt x="124" y="92"/>
                    <a:pt x="124" y="92"/>
                  </a:cubicBezTo>
                  <a:cubicBezTo>
                    <a:pt x="125" y="97"/>
                    <a:pt x="122" y="103"/>
                    <a:pt x="122" y="108"/>
                  </a:cubicBezTo>
                  <a:cubicBezTo>
                    <a:pt x="122" y="114"/>
                    <a:pt x="120" y="118"/>
                    <a:pt x="118" y="123"/>
                  </a:cubicBezTo>
                  <a:cubicBezTo>
                    <a:pt x="113" y="132"/>
                    <a:pt x="113" y="132"/>
                    <a:pt x="113" y="132"/>
                  </a:cubicBezTo>
                  <a:cubicBezTo>
                    <a:pt x="113" y="132"/>
                    <a:pt x="113" y="132"/>
                    <a:pt x="113" y="132"/>
                  </a:cubicBezTo>
                  <a:cubicBezTo>
                    <a:pt x="102" y="137"/>
                    <a:pt x="102" y="137"/>
                    <a:pt x="102" y="137"/>
                  </a:cubicBezTo>
                  <a:cubicBezTo>
                    <a:pt x="98" y="140"/>
                    <a:pt x="95" y="146"/>
                    <a:pt x="88" y="145"/>
                  </a:cubicBezTo>
                  <a:cubicBezTo>
                    <a:pt x="82" y="144"/>
                    <a:pt x="77" y="141"/>
                    <a:pt x="70" y="141"/>
                  </a:cubicBezTo>
                  <a:cubicBezTo>
                    <a:pt x="65" y="141"/>
                    <a:pt x="60" y="142"/>
                    <a:pt x="55" y="141"/>
                  </a:cubicBezTo>
                  <a:cubicBezTo>
                    <a:pt x="49" y="140"/>
                    <a:pt x="46" y="136"/>
                    <a:pt x="41" y="133"/>
                  </a:cubicBezTo>
                  <a:cubicBezTo>
                    <a:pt x="36" y="130"/>
                    <a:pt x="29" y="140"/>
                    <a:pt x="26" y="143"/>
                  </a:cubicBezTo>
                  <a:cubicBezTo>
                    <a:pt x="24" y="143"/>
                    <a:pt x="24" y="143"/>
                    <a:pt x="24" y="143"/>
                  </a:cubicBezTo>
                  <a:cubicBezTo>
                    <a:pt x="24" y="143"/>
                    <a:pt x="24" y="143"/>
                    <a:pt x="24" y="143"/>
                  </a:cubicBezTo>
                  <a:cubicBezTo>
                    <a:pt x="22" y="138"/>
                    <a:pt x="22" y="138"/>
                    <a:pt x="22" y="138"/>
                  </a:cubicBezTo>
                  <a:cubicBezTo>
                    <a:pt x="22" y="135"/>
                    <a:pt x="20" y="131"/>
                    <a:pt x="20" y="128"/>
                  </a:cubicBezTo>
                  <a:cubicBezTo>
                    <a:pt x="18" y="126"/>
                    <a:pt x="17" y="123"/>
                    <a:pt x="16" y="121"/>
                  </a:cubicBezTo>
                  <a:cubicBezTo>
                    <a:pt x="15" y="118"/>
                    <a:pt x="11" y="116"/>
                    <a:pt x="9" y="114"/>
                  </a:cubicBezTo>
                  <a:cubicBezTo>
                    <a:pt x="3" y="108"/>
                    <a:pt x="1" y="101"/>
                    <a:pt x="3" y="93"/>
                  </a:cubicBezTo>
                  <a:cubicBezTo>
                    <a:pt x="6" y="76"/>
                    <a:pt x="7" y="55"/>
                    <a:pt x="0" y="39"/>
                  </a:cubicBezTo>
                  <a:cubicBezTo>
                    <a:pt x="0" y="38"/>
                    <a:pt x="1" y="38"/>
                    <a:pt x="1" y="37"/>
                  </a:cubicBezTo>
                  <a:cubicBezTo>
                    <a:pt x="1" y="37"/>
                    <a:pt x="1" y="37"/>
                    <a:pt x="1" y="37"/>
                  </a:cubicBezTo>
                  <a:cubicBezTo>
                    <a:pt x="7" y="34"/>
                    <a:pt x="7" y="34"/>
                    <a:pt x="7" y="34"/>
                  </a:cubicBezTo>
                  <a:cubicBezTo>
                    <a:pt x="13" y="33"/>
                    <a:pt x="18" y="31"/>
                    <a:pt x="24" y="30"/>
                  </a:cubicBezTo>
                  <a:cubicBezTo>
                    <a:pt x="31" y="29"/>
                    <a:pt x="38" y="29"/>
                    <a:pt x="45" y="28"/>
                  </a:cubicBezTo>
                  <a:cubicBezTo>
                    <a:pt x="59" y="27"/>
                    <a:pt x="73" y="29"/>
                    <a:pt x="86" y="27"/>
                  </a:cubicBezTo>
                  <a:cubicBezTo>
                    <a:pt x="89" y="27"/>
                    <a:pt x="91" y="24"/>
                    <a:pt x="93" y="24"/>
                  </a:cubicBezTo>
                  <a:cubicBezTo>
                    <a:pt x="96" y="21"/>
                    <a:pt x="102" y="15"/>
                    <a:pt x="106" y="13"/>
                  </a:cubicBezTo>
                  <a:cubicBezTo>
                    <a:pt x="118" y="0"/>
                    <a:pt x="118" y="0"/>
                    <a:pt x="118"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60" name="GORDON"/>
            <p:cNvSpPr>
              <a:spLocks/>
            </p:cNvSpPr>
            <p:nvPr/>
          </p:nvSpPr>
          <p:spPr bwMode="auto">
            <a:xfrm>
              <a:off x="2686050" y="1185863"/>
              <a:ext cx="447675" cy="293688"/>
            </a:xfrm>
            <a:custGeom>
              <a:avLst/>
              <a:gdLst>
                <a:gd name="T0" fmla="*/ 188 w 188"/>
                <a:gd name="T1" fmla="*/ 41 h 123"/>
                <a:gd name="T2" fmla="*/ 188 w 188"/>
                <a:gd name="T3" fmla="*/ 108 h 123"/>
                <a:gd name="T4" fmla="*/ 188 w 188"/>
                <a:gd name="T5" fmla="*/ 108 h 123"/>
                <a:gd name="T6" fmla="*/ 155 w 188"/>
                <a:gd name="T7" fmla="*/ 108 h 123"/>
                <a:gd name="T8" fmla="*/ 155 w 188"/>
                <a:gd name="T9" fmla="*/ 115 h 123"/>
                <a:gd name="T10" fmla="*/ 68 w 188"/>
                <a:gd name="T11" fmla="*/ 115 h 123"/>
                <a:gd name="T12" fmla="*/ 64 w 188"/>
                <a:gd name="T13" fmla="*/ 118 h 123"/>
                <a:gd name="T14" fmla="*/ 61 w 188"/>
                <a:gd name="T15" fmla="*/ 123 h 123"/>
                <a:gd name="T16" fmla="*/ 57 w 188"/>
                <a:gd name="T17" fmla="*/ 120 h 123"/>
                <a:gd name="T18" fmla="*/ 54 w 188"/>
                <a:gd name="T19" fmla="*/ 116 h 123"/>
                <a:gd name="T20" fmla="*/ 52 w 188"/>
                <a:gd name="T21" fmla="*/ 120 h 123"/>
                <a:gd name="T22" fmla="*/ 52 w 188"/>
                <a:gd name="T23" fmla="*/ 120 h 123"/>
                <a:gd name="T24" fmla="*/ 47 w 188"/>
                <a:gd name="T25" fmla="*/ 112 h 123"/>
                <a:gd name="T26" fmla="*/ 42 w 188"/>
                <a:gd name="T27" fmla="*/ 120 h 123"/>
                <a:gd name="T28" fmla="*/ 42 w 188"/>
                <a:gd name="T29" fmla="*/ 120 h 123"/>
                <a:gd name="T30" fmla="*/ 35 w 188"/>
                <a:gd name="T31" fmla="*/ 120 h 123"/>
                <a:gd name="T32" fmla="*/ 35 w 188"/>
                <a:gd name="T33" fmla="*/ 114 h 123"/>
                <a:gd name="T34" fmla="*/ 5 w 188"/>
                <a:gd name="T35" fmla="*/ 114 h 123"/>
                <a:gd name="T36" fmla="*/ 2 w 188"/>
                <a:gd name="T37" fmla="*/ 111 h 123"/>
                <a:gd name="T38" fmla="*/ 1 w 188"/>
                <a:gd name="T39" fmla="*/ 108 h 123"/>
                <a:gd name="T40" fmla="*/ 1 w 188"/>
                <a:gd name="T41" fmla="*/ 107 h 123"/>
                <a:gd name="T42" fmla="*/ 4 w 188"/>
                <a:gd name="T43" fmla="*/ 103 h 123"/>
                <a:gd name="T44" fmla="*/ 5 w 188"/>
                <a:gd name="T45" fmla="*/ 103 h 123"/>
                <a:gd name="T46" fmla="*/ 5 w 188"/>
                <a:gd name="T47" fmla="*/ 102 h 123"/>
                <a:gd name="T48" fmla="*/ 6 w 188"/>
                <a:gd name="T49" fmla="*/ 101 h 123"/>
                <a:gd name="T50" fmla="*/ 6 w 188"/>
                <a:gd name="T51" fmla="*/ 98 h 123"/>
                <a:gd name="T52" fmla="*/ 4 w 188"/>
                <a:gd name="T53" fmla="*/ 93 h 123"/>
                <a:gd name="T54" fmla="*/ 2 w 188"/>
                <a:gd name="T55" fmla="*/ 85 h 123"/>
                <a:gd name="T56" fmla="*/ 8 w 188"/>
                <a:gd name="T57" fmla="*/ 83 h 123"/>
                <a:gd name="T58" fmla="*/ 8 w 188"/>
                <a:gd name="T59" fmla="*/ 47 h 123"/>
                <a:gd name="T60" fmla="*/ 19 w 188"/>
                <a:gd name="T61" fmla="*/ 47 h 123"/>
                <a:gd name="T62" fmla="*/ 19 w 188"/>
                <a:gd name="T63" fmla="*/ 34 h 123"/>
                <a:gd name="T64" fmla="*/ 15 w 188"/>
                <a:gd name="T65" fmla="*/ 34 h 123"/>
                <a:gd name="T66" fmla="*/ 15 w 188"/>
                <a:gd name="T67" fmla="*/ 21 h 123"/>
                <a:gd name="T68" fmla="*/ 15 w 188"/>
                <a:gd name="T69" fmla="*/ 21 h 123"/>
                <a:gd name="T70" fmla="*/ 21 w 188"/>
                <a:gd name="T71" fmla="*/ 21 h 123"/>
                <a:gd name="T72" fmla="*/ 21 w 188"/>
                <a:gd name="T73" fmla="*/ 7 h 123"/>
                <a:gd name="T74" fmla="*/ 24 w 188"/>
                <a:gd name="T75" fmla="*/ 7 h 123"/>
                <a:gd name="T76" fmla="*/ 24 w 188"/>
                <a:gd name="T77" fmla="*/ 7 h 123"/>
                <a:gd name="T78" fmla="*/ 74 w 188"/>
                <a:gd name="T79" fmla="*/ 7 h 123"/>
                <a:gd name="T80" fmla="*/ 80 w 188"/>
                <a:gd name="T81" fmla="*/ 0 h 123"/>
                <a:gd name="T82" fmla="*/ 80 w 188"/>
                <a:gd name="T83" fmla="*/ 0 h 123"/>
                <a:gd name="T84" fmla="*/ 85 w 188"/>
                <a:gd name="T85" fmla="*/ 7 h 123"/>
                <a:gd name="T86" fmla="*/ 101 w 188"/>
                <a:gd name="T87" fmla="*/ 7 h 123"/>
                <a:gd name="T88" fmla="*/ 101 w 188"/>
                <a:gd name="T89" fmla="*/ 11 h 123"/>
                <a:gd name="T90" fmla="*/ 136 w 188"/>
                <a:gd name="T91" fmla="*/ 11 h 123"/>
                <a:gd name="T92" fmla="*/ 136 w 188"/>
                <a:gd name="T93" fmla="*/ 8 h 123"/>
                <a:gd name="T94" fmla="*/ 149 w 188"/>
                <a:gd name="T95" fmla="*/ 8 h 123"/>
                <a:gd name="T96" fmla="*/ 151 w 188"/>
                <a:gd name="T97" fmla="*/ 6 h 123"/>
                <a:gd name="T98" fmla="*/ 151 w 188"/>
                <a:gd name="T99" fmla="*/ 5 h 123"/>
                <a:gd name="T100" fmla="*/ 160 w 188"/>
                <a:gd name="T101" fmla="*/ 6 h 123"/>
                <a:gd name="T102" fmla="*/ 160 w 188"/>
                <a:gd name="T103" fmla="*/ 10 h 123"/>
                <a:gd name="T104" fmla="*/ 167 w 188"/>
                <a:gd name="T105" fmla="*/ 17 h 123"/>
                <a:gd name="T106" fmla="*/ 171 w 188"/>
                <a:gd name="T107" fmla="*/ 20 h 123"/>
                <a:gd name="T108" fmla="*/ 174 w 188"/>
                <a:gd name="T109" fmla="*/ 22 h 123"/>
                <a:gd name="T110" fmla="*/ 176 w 188"/>
                <a:gd name="T111" fmla="*/ 23 h 123"/>
                <a:gd name="T112" fmla="*/ 188 w 188"/>
                <a:gd name="T113" fmla="*/ 23 h 123"/>
                <a:gd name="T114" fmla="*/ 188 w 188"/>
                <a:gd name="T115" fmla="*/ 23 h 123"/>
                <a:gd name="T116" fmla="*/ 188 w 188"/>
                <a:gd name="T117" fmla="*/ 4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8" h="123">
                  <a:moveTo>
                    <a:pt x="188" y="41"/>
                  </a:moveTo>
                  <a:cubicBezTo>
                    <a:pt x="188" y="108"/>
                    <a:pt x="188" y="108"/>
                    <a:pt x="188" y="108"/>
                  </a:cubicBezTo>
                  <a:cubicBezTo>
                    <a:pt x="188" y="108"/>
                    <a:pt x="188" y="108"/>
                    <a:pt x="188" y="108"/>
                  </a:cubicBezTo>
                  <a:cubicBezTo>
                    <a:pt x="155" y="108"/>
                    <a:pt x="155" y="108"/>
                    <a:pt x="155" y="108"/>
                  </a:cubicBezTo>
                  <a:cubicBezTo>
                    <a:pt x="155" y="115"/>
                    <a:pt x="155" y="115"/>
                    <a:pt x="155" y="115"/>
                  </a:cubicBezTo>
                  <a:cubicBezTo>
                    <a:pt x="68" y="115"/>
                    <a:pt x="68" y="115"/>
                    <a:pt x="68" y="115"/>
                  </a:cubicBezTo>
                  <a:cubicBezTo>
                    <a:pt x="66" y="116"/>
                    <a:pt x="64" y="116"/>
                    <a:pt x="64" y="118"/>
                  </a:cubicBezTo>
                  <a:cubicBezTo>
                    <a:pt x="63" y="120"/>
                    <a:pt x="64" y="123"/>
                    <a:pt x="61" y="123"/>
                  </a:cubicBezTo>
                  <a:cubicBezTo>
                    <a:pt x="59" y="122"/>
                    <a:pt x="59" y="121"/>
                    <a:pt x="57" y="120"/>
                  </a:cubicBezTo>
                  <a:cubicBezTo>
                    <a:pt x="57" y="119"/>
                    <a:pt x="56" y="116"/>
                    <a:pt x="54" y="116"/>
                  </a:cubicBezTo>
                  <a:cubicBezTo>
                    <a:pt x="53" y="118"/>
                    <a:pt x="53" y="119"/>
                    <a:pt x="52" y="120"/>
                  </a:cubicBezTo>
                  <a:cubicBezTo>
                    <a:pt x="52" y="120"/>
                    <a:pt x="52" y="120"/>
                    <a:pt x="52" y="120"/>
                  </a:cubicBezTo>
                  <a:cubicBezTo>
                    <a:pt x="48" y="120"/>
                    <a:pt x="49" y="114"/>
                    <a:pt x="47" y="112"/>
                  </a:cubicBezTo>
                  <a:cubicBezTo>
                    <a:pt x="43" y="109"/>
                    <a:pt x="42" y="117"/>
                    <a:pt x="42" y="120"/>
                  </a:cubicBezTo>
                  <a:cubicBezTo>
                    <a:pt x="42" y="120"/>
                    <a:pt x="42" y="120"/>
                    <a:pt x="42" y="120"/>
                  </a:cubicBezTo>
                  <a:cubicBezTo>
                    <a:pt x="35" y="120"/>
                    <a:pt x="35" y="120"/>
                    <a:pt x="35" y="120"/>
                  </a:cubicBezTo>
                  <a:cubicBezTo>
                    <a:pt x="35" y="114"/>
                    <a:pt x="35" y="114"/>
                    <a:pt x="35" y="114"/>
                  </a:cubicBezTo>
                  <a:cubicBezTo>
                    <a:pt x="5" y="114"/>
                    <a:pt x="5" y="114"/>
                    <a:pt x="5" y="114"/>
                  </a:cubicBezTo>
                  <a:cubicBezTo>
                    <a:pt x="4" y="113"/>
                    <a:pt x="2" y="112"/>
                    <a:pt x="2" y="111"/>
                  </a:cubicBezTo>
                  <a:cubicBezTo>
                    <a:pt x="1" y="111"/>
                    <a:pt x="1" y="109"/>
                    <a:pt x="1" y="108"/>
                  </a:cubicBezTo>
                  <a:cubicBezTo>
                    <a:pt x="1" y="108"/>
                    <a:pt x="1" y="107"/>
                    <a:pt x="1" y="107"/>
                  </a:cubicBezTo>
                  <a:cubicBezTo>
                    <a:pt x="2" y="106"/>
                    <a:pt x="2" y="104"/>
                    <a:pt x="4" y="103"/>
                  </a:cubicBezTo>
                  <a:cubicBezTo>
                    <a:pt x="4" y="103"/>
                    <a:pt x="4" y="103"/>
                    <a:pt x="5" y="103"/>
                  </a:cubicBezTo>
                  <a:cubicBezTo>
                    <a:pt x="5" y="102"/>
                    <a:pt x="5" y="102"/>
                    <a:pt x="5" y="102"/>
                  </a:cubicBezTo>
                  <a:cubicBezTo>
                    <a:pt x="6" y="102"/>
                    <a:pt x="6" y="101"/>
                    <a:pt x="6" y="101"/>
                  </a:cubicBezTo>
                  <a:cubicBezTo>
                    <a:pt x="6" y="100"/>
                    <a:pt x="6" y="99"/>
                    <a:pt x="6" y="98"/>
                  </a:cubicBezTo>
                  <a:cubicBezTo>
                    <a:pt x="6" y="96"/>
                    <a:pt x="5" y="95"/>
                    <a:pt x="4" y="93"/>
                  </a:cubicBezTo>
                  <a:cubicBezTo>
                    <a:pt x="2" y="91"/>
                    <a:pt x="0" y="88"/>
                    <a:pt x="2" y="85"/>
                  </a:cubicBezTo>
                  <a:cubicBezTo>
                    <a:pt x="3" y="83"/>
                    <a:pt x="6" y="83"/>
                    <a:pt x="8" y="83"/>
                  </a:cubicBezTo>
                  <a:cubicBezTo>
                    <a:pt x="8" y="47"/>
                    <a:pt x="8" y="47"/>
                    <a:pt x="8" y="47"/>
                  </a:cubicBezTo>
                  <a:cubicBezTo>
                    <a:pt x="19" y="47"/>
                    <a:pt x="19" y="47"/>
                    <a:pt x="19" y="47"/>
                  </a:cubicBezTo>
                  <a:cubicBezTo>
                    <a:pt x="19" y="34"/>
                    <a:pt x="19" y="34"/>
                    <a:pt x="19" y="34"/>
                  </a:cubicBezTo>
                  <a:cubicBezTo>
                    <a:pt x="15" y="34"/>
                    <a:pt x="15" y="34"/>
                    <a:pt x="15" y="34"/>
                  </a:cubicBezTo>
                  <a:cubicBezTo>
                    <a:pt x="15" y="21"/>
                    <a:pt x="15" y="21"/>
                    <a:pt x="15" y="21"/>
                  </a:cubicBezTo>
                  <a:cubicBezTo>
                    <a:pt x="15" y="21"/>
                    <a:pt x="15" y="21"/>
                    <a:pt x="15" y="21"/>
                  </a:cubicBezTo>
                  <a:cubicBezTo>
                    <a:pt x="21" y="21"/>
                    <a:pt x="21" y="21"/>
                    <a:pt x="21" y="21"/>
                  </a:cubicBezTo>
                  <a:cubicBezTo>
                    <a:pt x="21" y="7"/>
                    <a:pt x="21" y="7"/>
                    <a:pt x="21" y="7"/>
                  </a:cubicBezTo>
                  <a:cubicBezTo>
                    <a:pt x="24" y="7"/>
                    <a:pt x="24" y="7"/>
                    <a:pt x="24" y="7"/>
                  </a:cubicBezTo>
                  <a:cubicBezTo>
                    <a:pt x="24" y="7"/>
                    <a:pt x="24" y="7"/>
                    <a:pt x="24" y="7"/>
                  </a:cubicBezTo>
                  <a:cubicBezTo>
                    <a:pt x="74" y="7"/>
                    <a:pt x="74" y="7"/>
                    <a:pt x="74" y="7"/>
                  </a:cubicBezTo>
                  <a:cubicBezTo>
                    <a:pt x="80" y="0"/>
                    <a:pt x="80" y="0"/>
                    <a:pt x="80" y="0"/>
                  </a:cubicBezTo>
                  <a:cubicBezTo>
                    <a:pt x="80" y="0"/>
                    <a:pt x="80" y="0"/>
                    <a:pt x="80" y="0"/>
                  </a:cubicBezTo>
                  <a:cubicBezTo>
                    <a:pt x="85" y="7"/>
                    <a:pt x="85" y="7"/>
                    <a:pt x="85" y="7"/>
                  </a:cubicBezTo>
                  <a:cubicBezTo>
                    <a:pt x="101" y="7"/>
                    <a:pt x="101" y="7"/>
                    <a:pt x="101" y="7"/>
                  </a:cubicBezTo>
                  <a:cubicBezTo>
                    <a:pt x="101" y="11"/>
                    <a:pt x="101" y="11"/>
                    <a:pt x="101" y="11"/>
                  </a:cubicBezTo>
                  <a:cubicBezTo>
                    <a:pt x="136" y="11"/>
                    <a:pt x="136" y="11"/>
                    <a:pt x="136" y="11"/>
                  </a:cubicBezTo>
                  <a:cubicBezTo>
                    <a:pt x="136" y="8"/>
                    <a:pt x="136" y="8"/>
                    <a:pt x="136" y="8"/>
                  </a:cubicBezTo>
                  <a:cubicBezTo>
                    <a:pt x="149" y="8"/>
                    <a:pt x="149" y="8"/>
                    <a:pt x="149" y="8"/>
                  </a:cubicBezTo>
                  <a:cubicBezTo>
                    <a:pt x="150" y="8"/>
                    <a:pt x="151" y="6"/>
                    <a:pt x="151" y="6"/>
                  </a:cubicBezTo>
                  <a:cubicBezTo>
                    <a:pt x="151" y="5"/>
                    <a:pt x="151" y="5"/>
                    <a:pt x="151" y="5"/>
                  </a:cubicBezTo>
                  <a:cubicBezTo>
                    <a:pt x="153" y="5"/>
                    <a:pt x="159" y="5"/>
                    <a:pt x="160" y="6"/>
                  </a:cubicBezTo>
                  <a:cubicBezTo>
                    <a:pt x="161" y="6"/>
                    <a:pt x="160" y="9"/>
                    <a:pt x="160" y="10"/>
                  </a:cubicBezTo>
                  <a:cubicBezTo>
                    <a:pt x="161" y="13"/>
                    <a:pt x="165" y="15"/>
                    <a:pt x="167" y="17"/>
                  </a:cubicBezTo>
                  <a:cubicBezTo>
                    <a:pt x="168" y="18"/>
                    <a:pt x="170" y="20"/>
                    <a:pt x="171" y="20"/>
                  </a:cubicBezTo>
                  <a:cubicBezTo>
                    <a:pt x="172" y="21"/>
                    <a:pt x="173" y="21"/>
                    <a:pt x="174" y="22"/>
                  </a:cubicBezTo>
                  <a:cubicBezTo>
                    <a:pt x="175" y="22"/>
                    <a:pt x="175" y="23"/>
                    <a:pt x="176" y="23"/>
                  </a:cubicBezTo>
                  <a:cubicBezTo>
                    <a:pt x="188" y="23"/>
                    <a:pt x="188" y="23"/>
                    <a:pt x="188" y="23"/>
                  </a:cubicBezTo>
                  <a:cubicBezTo>
                    <a:pt x="188" y="23"/>
                    <a:pt x="188" y="23"/>
                    <a:pt x="188" y="23"/>
                  </a:cubicBezTo>
                  <a:cubicBezTo>
                    <a:pt x="188" y="41"/>
                    <a:pt x="188" y="41"/>
                    <a:pt x="188" y="41"/>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61" name="CHEROKEE"/>
            <p:cNvSpPr>
              <a:spLocks/>
            </p:cNvSpPr>
            <p:nvPr/>
          </p:nvSpPr>
          <p:spPr bwMode="auto">
            <a:xfrm>
              <a:off x="3128963" y="1443038"/>
              <a:ext cx="395288" cy="403225"/>
            </a:xfrm>
            <a:custGeom>
              <a:avLst/>
              <a:gdLst>
                <a:gd name="T0" fmla="*/ 100 w 166"/>
                <a:gd name="T1" fmla="*/ 169 h 169"/>
                <a:gd name="T2" fmla="*/ 102 w 166"/>
                <a:gd name="T3" fmla="*/ 150 h 169"/>
                <a:gd name="T4" fmla="*/ 117 w 166"/>
                <a:gd name="T5" fmla="*/ 144 h 169"/>
                <a:gd name="T6" fmla="*/ 123 w 166"/>
                <a:gd name="T7" fmla="*/ 137 h 169"/>
                <a:gd name="T8" fmla="*/ 128 w 166"/>
                <a:gd name="T9" fmla="*/ 119 h 169"/>
                <a:gd name="T10" fmla="*/ 135 w 166"/>
                <a:gd name="T11" fmla="*/ 115 h 169"/>
                <a:gd name="T12" fmla="*/ 142 w 166"/>
                <a:gd name="T13" fmla="*/ 113 h 169"/>
                <a:gd name="T14" fmla="*/ 166 w 166"/>
                <a:gd name="T15" fmla="*/ 113 h 169"/>
                <a:gd name="T16" fmla="*/ 166 w 166"/>
                <a:gd name="T17" fmla="*/ 113 h 169"/>
                <a:gd name="T18" fmla="*/ 165 w 166"/>
                <a:gd name="T19" fmla="*/ 39 h 169"/>
                <a:gd name="T20" fmla="*/ 165 w 166"/>
                <a:gd name="T21" fmla="*/ 39 h 169"/>
                <a:gd name="T22" fmla="*/ 165 w 166"/>
                <a:gd name="T23" fmla="*/ 16 h 169"/>
                <a:gd name="T24" fmla="*/ 165 w 166"/>
                <a:gd name="T25" fmla="*/ 16 h 169"/>
                <a:gd name="T26" fmla="*/ 115 w 166"/>
                <a:gd name="T27" fmla="*/ 16 h 169"/>
                <a:gd name="T28" fmla="*/ 110 w 166"/>
                <a:gd name="T29" fmla="*/ 19 h 169"/>
                <a:gd name="T30" fmla="*/ 106 w 166"/>
                <a:gd name="T31" fmla="*/ 18 h 169"/>
                <a:gd name="T32" fmla="*/ 102 w 166"/>
                <a:gd name="T33" fmla="*/ 15 h 169"/>
                <a:gd name="T34" fmla="*/ 95 w 166"/>
                <a:gd name="T35" fmla="*/ 12 h 169"/>
                <a:gd name="T36" fmla="*/ 90 w 166"/>
                <a:gd name="T37" fmla="*/ 16 h 169"/>
                <a:gd name="T38" fmla="*/ 32 w 166"/>
                <a:gd name="T39" fmla="*/ 16 h 169"/>
                <a:gd name="T40" fmla="*/ 32 w 166"/>
                <a:gd name="T41" fmla="*/ 1 h 169"/>
                <a:gd name="T42" fmla="*/ 2 w 166"/>
                <a:gd name="T43" fmla="*/ 0 h 169"/>
                <a:gd name="T44" fmla="*/ 2 w 166"/>
                <a:gd name="T45" fmla="*/ 0 h 169"/>
                <a:gd name="T46" fmla="*/ 0 w 166"/>
                <a:gd name="T47" fmla="*/ 163 h 169"/>
                <a:gd name="T48" fmla="*/ 0 w 166"/>
                <a:gd name="T49" fmla="*/ 163 h 169"/>
                <a:gd name="T50" fmla="*/ 100 w 166"/>
                <a:gd name="T5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169">
                  <a:moveTo>
                    <a:pt x="100" y="169"/>
                  </a:moveTo>
                  <a:cubicBezTo>
                    <a:pt x="101" y="166"/>
                    <a:pt x="100" y="151"/>
                    <a:pt x="102" y="150"/>
                  </a:cubicBezTo>
                  <a:cubicBezTo>
                    <a:pt x="102" y="149"/>
                    <a:pt x="115" y="144"/>
                    <a:pt x="117" y="144"/>
                  </a:cubicBezTo>
                  <a:cubicBezTo>
                    <a:pt x="123" y="143"/>
                    <a:pt x="123" y="142"/>
                    <a:pt x="123" y="137"/>
                  </a:cubicBezTo>
                  <a:cubicBezTo>
                    <a:pt x="124" y="130"/>
                    <a:pt x="123" y="124"/>
                    <a:pt x="128" y="119"/>
                  </a:cubicBezTo>
                  <a:cubicBezTo>
                    <a:pt x="130" y="117"/>
                    <a:pt x="132" y="115"/>
                    <a:pt x="135" y="115"/>
                  </a:cubicBezTo>
                  <a:cubicBezTo>
                    <a:pt x="137" y="114"/>
                    <a:pt x="140" y="114"/>
                    <a:pt x="142" y="113"/>
                  </a:cubicBezTo>
                  <a:cubicBezTo>
                    <a:pt x="166" y="113"/>
                    <a:pt x="166" y="113"/>
                    <a:pt x="166" y="113"/>
                  </a:cubicBezTo>
                  <a:cubicBezTo>
                    <a:pt x="166" y="113"/>
                    <a:pt x="166" y="113"/>
                    <a:pt x="166" y="113"/>
                  </a:cubicBezTo>
                  <a:cubicBezTo>
                    <a:pt x="165" y="39"/>
                    <a:pt x="165" y="39"/>
                    <a:pt x="165" y="39"/>
                  </a:cubicBezTo>
                  <a:cubicBezTo>
                    <a:pt x="165" y="39"/>
                    <a:pt x="165" y="39"/>
                    <a:pt x="165" y="39"/>
                  </a:cubicBezTo>
                  <a:cubicBezTo>
                    <a:pt x="165" y="16"/>
                    <a:pt x="165" y="16"/>
                    <a:pt x="165" y="16"/>
                  </a:cubicBezTo>
                  <a:cubicBezTo>
                    <a:pt x="165" y="16"/>
                    <a:pt x="165" y="16"/>
                    <a:pt x="165" y="16"/>
                  </a:cubicBezTo>
                  <a:cubicBezTo>
                    <a:pt x="115" y="16"/>
                    <a:pt x="115" y="16"/>
                    <a:pt x="115" y="16"/>
                  </a:cubicBezTo>
                  <a:cubicBezTo>
                    <a:pt x="113" y="16"/>
                    <a:pt x="111" y="18"/>
                    <a:pt x="110" y="19"/>
                  </a:cubicBezTo>
                  <a:cubicBezTo>
                    <a:pt x="108" y="19"/>
                    <a:pt x="107" y="19"/>
                    <a:pt x="106" y="18"/>
                  </a:cubicBezTo>
                  <a:cubicBezTo>
                    <a:pt x="104" y="17"/>
                    <a:pt x="103" y="16"/>
                    <a:pt x="102" y="15"/>
                  </a:cubicBezTo>
                  <a:cubicBezTo>
                    <a:pt x="100" y="14"/>
                    <a:pt x="98" y="12"/>
                    <a:pt x="95" y="12"/>
                  </a:cubicBezTo>
                  <a:cubicBezTo>
                    <a:pt x="93" y="13"/>
                    <a:pt x="92" y="15"/>
                    <a:pt x="90" y="16"/>
                  </a:cubicBezTo>
                  <a:cubicBezTo>
                    <a:pt x="32" y="16"/>
                    <a:pt x="32" y="16"/>
                    <a:pt x="32" y="16"/>
                  </a:cubicBezTo>
                  <a:cubicBezTo>
                    <a:pt x="32" y="1"/>
                    <a:pt x="32" y="1"/>
                    <a:pt x="32" y="1"/>
                  </a:cubicBezTo>
                  <a:cubicBezTo>
                    <a:pt x="2" y="0"/>
                    <a:pt x="2" y="0"/>
                    <a:pt x="2" y="0"/>
                  </a:cubicBezTo>
                  <a:cubicBezTo>
                    <a:pt x="2" y="0"/>
                    <a:pt x="2" y="0"/>
                    <a:pt x="2" y="0"/>
                  </a:cubicBezTo>
                  <a:cubicBezTo>
                    <a:pt x="0" y="163"/>
                    <a:pt x="0" y="163"/>
                    <a:pt x="0" y="163"/>
                  </a:cubicBezTo>
                  <a:cubicBezTo>
                    <a:pt x="0" y="163"/>
                    <a:pt x="0" y="163"/>
                    <a:pt x="0" y="163"/>
                  </a:cubicBezTo>
                  <a:cubicBezTo>
                    <a:pt x="100" y="169"/>
                    <a:pt x="100" y="169"/>
                    <a:pt x="100" y="16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62" name="LUMPKIN"/>
            <p:cNvSpPr>
              <a:spLocks/>
            </p:cNvSpPr>
            <p:nvPr/>
          </p:nvSpPr>
          <p:spPr bwMode="auto">
            <a:xfrm>
              <a:off x="3586163" y="1062038"/>
              <a:ext cx="368300" cy="376238"/>
            </a:xfrm>
            <a:custGeom>
              <a:avLst/>
              <a:gdLst>
                <a:gd name="T0" fmla="*/ 89 w 155"/>
                <a:gd name="T1" fmla="*/ 158 h 158"/>
                <a:gd name="T2" fmla="*/ 96 w 155"/>
                <a:gd name="T3" fmla="*/ 150 h 158"/>
                <a:gd name="T4" fmla="*/ 109 w 155"/>
                <a:gd name="T5" fmla="*/ 144 h 158"/>
                <a:gd name="T6" fmla="*/ 114 w 155"/>
                <a:gd name="T7" fmla="*/ 136 h 158"/>
                <a:gd name="T8" fmla="*/ 115 w 155"/>
                <a:gd name="T9" fmla="*/ 136 h 158"/>
                <a:gd name="T10" fmla="*/ 122 w 155"/>
                <a:gd name="T11" fmla="*/ 132 h 158"/>
                <a:gd name="T12" fmla="*/ 130 w 155"/>
                <a:gd name="T13" fmla="*/ 135 h 158"/>
                <a:gd name="T14" fmla="*/ 141 w 155"/>
                <a:gd name="T15" fmla="*/ 122 h 158"/>
                <a:gd name="T16" fmla="*/ 146 w 155"/>
                <a:gd name="T17" fmla="*/ 115 h 158"/>
                <a:gd name="T18" fmla="*/ 146 w 155"/>
                <a:gd name="T19" fmla="*/ 115 h 158"/>
                <a:gd name="T20" fmla="*/ 145 w 155"/>
                <a:gd name="T21" fmla="*/ 111 h 158"/>
                <a:gd name="T22" fmla="*/ 149 w 155"/>
                <a:gd name="T23" fmla="*/ 106 h 158"/>
                <a:gd name="T24" fmla="*/ 142 w 155"/>
                <a:gd name="T25" fmla="*/ 95 h 158"/>
                <a:gd name="T26" fmla="*/ 138 w 155"/>
                <a:gd name="T27" fmla="*/ 83 h 158"/>
                <a:gd name="T28" fmla="*/ 132 w 155"/>
                <a:gd name="T29" fmla="*/ 53 h 158"/>
                <a:gd name="T30" fmla="*/ 132 w 155"/>
                <a:gd name="T31" fmla="*/ 29 h 158"/>
                <a:gd name="T32" fmla="*/ 141 w 155"/>
                <a:gd name="T33" fmla="*/ 9 h 158"/>
                <a:gd name="T34" fmla="*/ 141 w 155"/>
                <a:gd name="T35" fmla="*/ 9 h 158"/>
                <a:gd name="T36" fmla="*/ 136 w 155"/>
                <a:gd name="T37" fmla="*/ 7 h 158"/>
                <a:gd name="T38" fmla="*/ 135 w 155"/>
                <a:gd name="T39" fmla="*/ 7 h 158"/>
                <a:gd name="T40" fmla="*/ 124 w 155"/>
                <a:gd name="T41" fmla="*/ 5 h 158"/>
                <a:gd name="T42" fmla="*/ 114 w 155"/>
                <a:gd name="T43" fmla="*/ 0 h 158"/>
                <a:gd name="T44" fmla="*/ 106 w 155"/>
                <a:gd name="T45" fmla="*/ 2 h 158"/>
                <a:gd name="T46" fmla="*/ 104 w 155"/>
                <a:gd name="T47" fmla="*/ 2 h 158"/>
                <a:gd name="T48" fmla="*/ 87 w 155"/>
                <a:gd name="T49" fmla="*/ 17 h 158"/>
                <a:gd name="T50" fmla="*/ 78 w 155"/>
                <a:gd name="T51" fmla="*/ 33 h 158"/>
                <a:gd name="T52" fmla="*/ 68 w 155"/>
                <a:gd name="T53" fmla="*/ 39 h 158"/>
                <a:gd name="T54" fmla="*/ 56 w 155"/>
                <a:gd name="T55" fmla="*/ 46 h 158"/>
                <a:gd name="T56" fmla="*/ 38 w 155"/>
                <a:gd name="T57" fmla="*/ 40 h 158"/>
                <a:gd name="T58" fmla="*/ 29 w 155"/>
                <a:gd name="T59" fmla="*/ 36 h 158"/>
                <a:gd name="T60" fmla="*/ 17 w 155"/>
                <a:gd name="T61" fmla="*/ 46 h 158"/>
                <a:gd name="T62" fmla="*/ 14 w 155"/>
                <a:gd name="T63" fmla="*/ 47 h 158"/>
                <a:gd name="T64" fmla="*/ 14 w 155"/>
                <a:gd name="T65" fmla="*/ 47 h 158"/>
                <a:gd name="T66" fmla="*/ 0 w 155"/>
                <a:gd name="T67" fmla="*/ 54 h 158"/>
                <a:gd name="T68" fmla="*/ 0 w 155"/>
                <a:gd name="T69" fmla="*/ 54 h 158"/>
                <a:gd name="T70" fmla="*/ 0 w 155"/>
                <a:gd name="T71" fmla="*/ 62 h 158"/>
                <a:gd name="T72" fmla="*/ 0 w 155"/>
                <a:gd name="T73" fmla="*/ 62 h 158"/>
                <a:gd name="T74" fmla="*/ 3 w 155"/>
                <a:gd name="T75" fmla="*/ 62 h 158"/>
                <a:gd name="T76" fmla="*/ 3 w 155"/>
                <a:gd name="T77" fmla="*/ 100 h 158"/>
                <a:gd name="T78" fmla="*/ 41 w 155"/>
                <a:gd name="T79" fmla="*/ 137 h 158"/>
                <a:gd name="T80" fmla="*/ 89 w 155"/>
                <a:gd name="T8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158">
                  <a:moveTo>
                    <a:pt x="89" y="158"/>
                  </a:moveTo>
                  <a:cubicBezTo>
                    <a:pt x="91" y="155"/>
                    <a:pt x="93" y="152"/>
                    <a:pt x="96" y="150"/>
                  </a:cubicBezTo>
                  <a:cubicBezTo>
                    <a:pt x="100" y="147"/>
                    <a:pt x="104" y="146"/>
                    <a:pt x="109" y="144"/>
                  </a:cubicBezTo>
                  <a:cubicBezTo>
                    <a:pt x="113" y="142"/>
                    <a:pt x="114" y="140"/>
                    <a:pt x="114" y="136"/>
                  </a:cubicBezTo>
                  <a:cubicBezTo>
                    <a:pt x="115" y="136"/>
                    <a:pt x="115" y="136"/>
                    <a:pt x="115" y="136"/>
                  </a:cubicBezTo>
                  <a:cubicBezTo>
                    <a:pt x="115" y="135"/>
                    <a:pt x="121" y="132"/>
                    <a:pt x="122" y="132"/>
                  </a:cubicBezTo>
                  <a:cubicBezTo>
                    <a:pt x="125" y="131"/>
                    <a:pt x="127" y="142"/>
                    <a:pt x="130" y="135"/>
                  </a:cubicBezTo>
                  <a:cubicBezTo>
                    <a:pt x="133" y="130"/>
                    <a:pt x="138" y="127"/>
                    <a:pt x="141" y="122"/>
                  </a:cubicBezTo>
                  <a:cubicBezTo>
                    <a:pt x="146" y="115"/>
                    <a:pt x="146" y="115"/>
                    <a:pt x="146" y="115"/>
                  </a:cubicBezTo>
                  <a:cubicBezTo>
                    <a:pt x="146" y="115"/>
                    <a:pt x="146" y="115"/>
                    <a:pt x="146" y="115"/>
                  </a:cubicBezTo>
                  <a:cubicBezTo>
                    <a:pt x="145" y="111"/>
                    <a:pt x="145" y="111"/>
                    <a:pt x="145" y="111"/>
                  </a:cubicBezTo>
                  <a:cubicBezTo>
                    <a:pt x="146" y="109"/>
                    <a:pt x="146" y="107"/>
                    <a:pt x="149" y="106"/>
                  </a:cubicBezTo>
                  <a:cubicBezTo>
                    <a:pt x="155" y="101"/>
                    <a:pt x="145" y="98"/>
                    <a:pt x="142" y="95"/>
                  </a:cubicBezTo>
                  <a:cubicBezTo>
                    <a:pt x="138" y="91"/>
                    <a:pt x="136" y="89"/>
                    <a:pt x="138" y="83"/>
                  </a:cubicBezTo>
                  <a:cubicBezTo>
                    <a:pt x="138" y="72"/>
                    <a:pt x="138" y="62"/>
                    <a:pt x="132" y="53"/>
                  </a:cubicBezTo>
                  <a:cubicBezTo>
                    <a:pt x="131" y="46"/>
                    <a:pt x="130" y="36"/>
                    <a:pt x="132" y="29"/>
                  </a:cubicBezTo>
                  <a:cubicBezTo>
                    <a:pt x="135" y="23"/>
                    <a:pt x="141" y="15"/>
                    <a:pt x="141" y="9"/>
                  </a:cubicBezTo>
                  <a:cubicBezTo>
                    <a:pt x="141" y="9"/>
                    <a:pt x="141" y="9"/>
                    <a:pt x="141" y="9"/>
                  </a:cubicBezTo>
                  <a:cubicBezTo>
                    <a:pt x="136" y="7"/>
                    <a:pt x="136" y="7"/>
                    <a:pt x="136" y="7"/>
                  </a:cubicBezTo>
                  <a:cubicBezTo>
                    <a:pt x="135" y="7"/>
                    <a:pt x="135" y="7"/>
                    <a:pt x="135" y="7"/>
                  </a:cubicBezTo>
                  <a:cubicBezTo>
                    <a:pt x="131" y="6"/>
                    <a:pt x="127" y="6"/>
                    <a:pt x="124" y="5"/>
                  </a:cubicBezTo>
                  <a:cubicBezTo>
                    <a:pt x="120" y="4"/>
                    <a:pt x="118" y="1"/>
                    <a:pt x="114" y="0"/>
                  </a:cubicBezTo>
                  <a:cubicBezTo>
                    <a:pt x="112" y="0"/>
                    <a:pt x="107" y="1"/>
                    <a:pt x="106" y="2"/>
                  </a:cubicBezTo>
                  <a:cubicBezTo>
                    <a:pt x="104" y="2"/>
                    <a:pt x="104" y="2"/>
                    <a:pt x="104" y="2"/>
                  </a:cubicBezTo>
                  <a:cubicBezTo>
                    <a:pt x="94" y="5"/>
                    <a:pt x="93" y="10"/>
                    <a:pt x="87" y="17"/>
                  </a:cubicBezTo>
                  <a:cubicBezTo>
                    <a:pt x="83" y="22"/>
                    <a:pt x="85" y="30"/>
                    <a:pt x="78" y="33"/>
                  </a:cubicBezTo>
                  <a:cubicBezTo>
                    <a:pt x="74" y="34"/>
                    <a:pt x="70" y="35"/>
                    <a:pt x="68" y="39"/>
                  </a:cubicBezTo>
                  <a:cubicBezTo>
                    <a:pt x="65" y="44"/>
                    <a:pt x="63" y="50"/>
                    <a:pt x="56" y="46"/>
                  </a:cubicBezTo>
                  <a:cubicBezTo>
                    <a:pt x="48" y="41"/>
                    <a:pt x="47" y="40"/>
                    <a:pt x="38" y="40"/>
                  </a:cubicBezTo>
                  <a:cubicBezTo>
                    <a:pt x="34" y="40"/>
                    <a:pt x="34" y="35"/>
                    <a:pt x="29" y="36"/>
                  </a:cubicBezTo>
                  <a:cubicBezTo>
                    <a:pt x="26" y="37"/>
                    <a:pt x="18" y="44"/>
                    <a:pt x="17" y="46"/>
                  </a:cubicBezTo>
                  <a:cubicBezTo>
                    <a:pt x="15" y="46"/>
                    <a:pt x="16" y="46"/>
                    <a:pt x="14" y="47"/>
                  </a:cubicBezTo>
                  <a:cubicBezTo>
                    <a:pt x="14" y="47"/>
                    <a:pt x="14" y="47"/>
                    <a:pt x="14" y="47"/>
                  </a:cubicBezTo>
                  <a:cubicBezTo>
                    <a:pt x="0" y="54"/>
                    <a:pt x="0" y="54"/>
                    <a:pt x="0" y="54"/>
                  </a:cubicBezTo>
                  <a:cubicBezTo>
                    <a:pt x="0" y="54"/>
                    <a:pt x="0" y="54"/>
                    <a:pt x="0" y="54"/>
                  </a:cubicBezTo>
                  <a:cubicBezTo>
                    <a:pt x="0" y="62"/>
                    <a:pt x="0" y="62"/>
                    <a:pt x="0" y="62"/>
                  </a:cubicBezTo>
                  <a:cubicBezTo>
                    <a:pt x="0" y="62"/>
                    <a:pt x="0" y="62"/>
                    <a:pt x="0" y="62"/>
                  </a:cubicBezTo>
                  <a:cubicBezTo>
                    <a:pt x="3" y="62"/>
                    <a:pt x="3" y="62"/>
                    <a:pt x="3" y="62"/>
                  </a:cubicBezTo>
                  <a:cubicBezTo>
                    <a:pt x="3" y="100"/>
                    <a:pt x="3" y="100"/>
                    <a:pt x="3" y="100"/>
                  </a:cubicBezTo>
                  <a:cubicBezTo>
                    <a:pt x="41" y="137"/>
                    <a:pt x="41" y="137"/>
                    <a:pt x="41" y="137"/>
                  </a:cubicBezTo>
                  <a:cubicBezTo>
                    <a:pt x="89" y="158"/>
                    <a:pt x="89" y="158"/>
                    <a:pt x="89" y="15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63" name="WHITE"/>
            <p:cNvSpPr>
              <a:spLocks/>
            </p:cNvSpPr>
            <p:nvPr/>
          </p:nvSpPr>
          <p:spPr bwMode="auto">
            <a:xfrm>
              <a:off x="3895725" y="985838"/>
              <a:ext cx="263525" cy="350838"/>
            </a:xfrm>
            <a:custGeom>
              <a:avLst/>
              <a:gdLst>
                <a:gd name="T0" fmla="*/ 16 w 111"/>
                <a:gd name="T1" fmla="*/ 147 h 147"/>
                <a:gd name="T2" fmla="*/ 89 w 111"/>
                <a:gd name="T3" fmla="*/ 147 h 147"/>
                <a:gd name="T4" fmla="*/ 89 w 111"/>
                <a:gd name="T5" fmla="*/ 147 h 147"/>
                <a:gd name="T6" fmla="*/ 95 w 111"/>
                <a:gd name="T7" fmla="*/ 140 h 147"/>
                <a:gd name="T8" fmla="*/ 99 w 111"/>
                <a:gd name="T9" fmla="*/ 137 h 147"/>
                <a:gd name="T10" fmla="*/ 103 w 111"/>
                <a:gd name="T11" fmla="*/ 135 h 147"/>
                <a:gd name="T12" fmla="*/ 107 w 111"/>
                <a:gd name="T13" fmla="*/ 131 h 147"/>
                <a:gd name="T14" fmla="*/ 110 w 111"/>
                <a:gd name="T15" fmla="*/ 126 h 147"/>
                <a:gd name="T16" fmla="*/ 106 w 111"/>
                <a:gd name="T17" fmla="*/ 120 h 147"/>
                <a:gd name="T18" fmla="*/ 101 w 111"/>
                <a:gd name="T19" fmla="*/ 105 h 147"/>
                <a:gd name="T20" fmla="*/ 99 w 111"/>
                <a:gd name="T21" fmla="*/ 92 h 147"/>
                <a:gd name="T22" fmla="*/ 96 w 111"/>
                <a:gd name="T23" fmla="*/ 80 h 147"/>
                <a:gd name="T24" fmla="*/ 93 w 111"/>
                <a:gd name="T25" fmla="*/ 68 h 147"/>
                <a:gd name="T26" fmla="*/ 99 w 111"/>
                <a:gd name="T27" fmla="*/ 58 h 147"/>
                <a:gd name="T28" fmla="*/ 101 w 111"/>
                <a:gd name="T29" fmla="*/ 45 h 147"/>
                <a:gd name="T30" fmla="*/ 106 w 111"/>
                <a:gd name="T31" fmla="*/ 39 h 147"/>
                <a:gd name="T32" fmla="*/ 103 w 111"/>
                <a:gd name="T33" fmla="*/ 17 h 147"/>
                <a:gd name="T34" fmla="*/ 83 w 111"/>
                <a:gd name="T35" fmla="*/ 2 h 147"/>
                <a:gd name="T36" fmla="*/ 83 w 111"/>
                <a:gd name="T37" fmla="*/ 2 h 147"/>
                <a:gd name="T38" fmla="*/ 78 w 111"/>
                <a:gd name="T39" fmla="*/ 3 h 147"/>
                <a:gd name="T40" fmla="*/ 76 w 111"/>
                <a:gd name="T41" fmla="*/ 4 h 147"/>
                <a:gd name="T42" fmla="*/ 71 w 111"/>
                <a:gd name="T43" fmla="*/ 7 h 147"/>
                <a:gd name="T44" fmla="*/ 62 w 111"/>
                <a:gd name="T45" fmla="*/ 1 h 147"/>
                <a:gd name="T46" fmla="*/ 50 w 111"/>
                <a:gd name="T47" fmla="*/ 3 h 147"/>
                <a:gd name="T48" fmla="*/ 43 w 111"/>
                <a:gd name="T49" fmla="*/ 4 h 147"/>
                <a:gd name="T50" fmla="*/ 43 w 111"/>
                <a:gd name="T51" fmla="*/ 4 h 147"/>
                <a:gd name="T52" fmla="*/ 43 w 111"/>
                <a:gd name="T53" fmla="*/ 5 h 147"/>
                <a:gd name="T54" fmla="*/ 24 w 111"/>
                <a:gd name="T55" fmla="*/ 11 h 147"/>
                <a:gd name="T56" fmla="*/ 24 w 111"/>
                <a:gd name="T57" fmla="*/ 21 h 147"/>
                <a:gd name="T58" fmla="*/ 21 w 111"/>
                <a:gd name="T59" fmla="*/ 31 h 147"/>
                <a:gd name="T60" fmla="*/ 11 w 111"/>
                <a:gd name="T61" fmla="*/ 41 h 147"/>
                <a:gd name="T62" fmla="*/ 11 w 111"/>
                <a:gd name="T63" fmla="*/ 41 h 147"/>
                <a:gd name="T64" fmla="*/ 2 w 111"/>
                <a:gd name="T65" fmla="*/ 61 h 147"/>
                <a:gd name="T66" fmla="*/ 2 w 111"/>
                <a:gd name="T67" fmla="*/ 85 h 147"/>
                <a:gd name="T68" fmla="*/ 8 w 111"/>
                <a:gd name="T69" fmla="*/ 115 h 147"/>
                <a:gd name="T70" fmla="*/ 12 w 111"/>
                <a:gd name="T71" fmla="*/ 127 h 147"/>
                <a:gd name="T72" fmla="*/ 19 w 111"/>
                <a:gd name="T73" fmla="*/ 138 h 147"/>
                <a:gd name="T74" fmla="*/ 15 w 111"/>
                <a:gd name="T75" fmla="*/ 143 h 147"/>
                <a:gd name="T76" fmla="*/ 16 w 111"/>
                <a:gd name="T7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147">
                  <a:moveTo>
                    <a:pt x="16" y="147"/>
                  </a:moveTo>
                  <a:cubicBezTo>
                    <a:pt x="89" y="147"/>
                    <a:pt x="89" y="147"/>
                    <a:pt x="89" y="147"/>
                  </a:cubicBezTo>
                  <a:cubicBezTo>
                    <a:pt x="89" y="147"/>
                    <a:pt x="89" y="147"/>
                    <a:pt x="89" y="147"/>
                  </a:cubicBezTo>
                  <a:cubicBezTo>
                    <a:pt x="95" y="140"/>
                    <a:pt x="95" y="140"/>
                    <a:pt x="95" y="140"/>
                  </a:cubicBezTo>
                  <a:cubicBezTo>
                    <a:pt x="96" y="139"/>
                    <a:pt x="98" y="138"/>
                    <a:pt x="99" y="137"/>
                  </a:cubicBezTo>
                  <a:cubicBezTo>
                    <a:pt x="101" y="136"/>
                    <a:pt x="102" y="136"/>
                    <a:pt x="103" y="135"/>
                  </a:cubicBezTo>
                  <a:cubicBezTo>
                    <a:pt x="104" y="134"/>
                    <a:pt x="106" y="131"/>
                    <a:pt x="107" y="131"/>
                  </a:cubicBezTo>
                  <a:cubicBezTo>
                    <a:pt x="108" y="129"/>
                    <a:pt x="111" y="128"/>
                    <a:pt x="110" y="126"/>
                  </a:cubicBezTo>
                  <a:cubicBezTo>
                    <a:pt x="109" y="123"/>
                    <a:pt x="107" y="121"/>
                    <a:pt x="106" y="120"/>
                  </a:cubicBezTo>
                  <a:cubicBezTo>
                    <a:pt x="102" y="115"/>
                    <a:pt x="99" y="111"/>
                    <a:pt x="101" y="105"/>
                  </a:cubicBezTo>
                  <a:cubicBezTo>
                    <a:pt x="101" y="102"/>
                    <a:pt x="96" y="93"/>
                    <a:pt x="99" y="92"/>
                  </a:cubicBezTo>
                  <a:cubicBezTo>
                    <a:pt x="101" y="85"/>
                    <a:pt x="97" y="86"/>
                    <a:pt x="96" y="80"/>
                  </a:cubicBezTo>
                  <a:cubicBezTo>
                    <a:pt x="95" y="76"/>
                    <a:pt x="89" y="71"/>
                    <a:pt x="93" y="68"/>
                  </a:cubicBezTo>
                  <a:cubicBezTo>
                    <a:pt x="97" y="65"/>
                    <a:pt x="97" y="63"/>
                    <a:pt x="99" y="58"/>
                  </a:cubicBezTo>
                  <a:cubicBezTo>
                    <a:pt x="100" y="54"/>
                    <a:pt x="100" y="49"/>
                    <a:pt x="101" y="45"/>
                  </a:cubicBezTo>
                  <a:cubicBezTo>
                    <a:pt x="103" y="42"/>
                    <a:pt x="105" y="42"/>
                    <a:pt x="106" y="39"/>
                  </a:cubicBezTo>
                  <a:cubicBezTo>
                    <a:pt x="107" y="33"/>
                    <a:pt x="104" y="23"/>
                    <a:pt x="103" y="17"/>
                  </a:cubicBezTo>
                  <a:cubicBezTo>
                    <a:pt x="93" y="15"/>
                    <a:pt x="90" y="8"/>
                    <a:pt x="83" y="2"/>
                  </a:cubicBezTo>
                  <a:cubicBezTo>
                    <a:pt x="83" y="2"/>
                    <a:pt x="83" y="2"/>
                    <a:pt x="83" y="2"/>
                  </a:cubicBezTo>
                  <a:cubicBezTo>
                    <a:pt x="78" y="3"/>
                    <a:pt x="78" y="3"/>
                    <a:pt x="78" y="3"/>
                  </a:cubicBezTo>
                  <a:cubicBezTo>
                    <a:pt x="78" y="3"/>
                    <a:pt x="77" y="3"/>
                    <a:pt x="76" y="4"/>
                  </a:cubicBezTo>
                  <a:cubicBezTo>
                    <a:pt x="75" y="5"/>
                    <a:pt x="73" y="6"/>
                    <a:pt x="71" y="7"/>
                  </a:cubicBezTo>
                  <a:cubicBezTo>
                    <a:pt x="67" y="7"/>
                    <a:pt x="66" y="3"/>
                    <a:pt x="62" y="1"/>
                  </a:cubicBezTo>
                  <a:cubicBezTo>
                    <a:pt x="58" y="0"/>
                    <a:pt x="54" y="2"/>
                    <a:pt x="50" y="3"/>
                  </a:cubicBezTo>
                  <a:cubicBezTo>
                    <a:pt x="48" y="3"/>
                    <a:pt x="45" y="5"/>
                    <a:pt x="43" y="4"/>
                  </a:cubicBezTo>
                  <a:cubicBezTo>
                    <a:pt x="43" y="4"/>
                    <a:pt x="43" y="4"/>
                    <a:pt x="43" y="4"/>
                  </a:cubicBezTo>
                  <a:cubicBezTo>
                    <a:pt x="43" y="5"/>
                    <a:pt x="43" y="5"/>
                    <a:pt x="43" y="5"/>
                  </a:cubicBezTo>
                  <a:cubicBezTo>
                    <a:pt x="36" y="6"/>
                    <a:pt x="29" y="5"/>
                    <a:pt x="24" y="11"/>
                  </a:cubicBezTo>
                  <a:cubicBezTo>
                    <a:pt x="21" y="14"/>
                    <a:pt x="24" y="17"/>
                    <a:pt x="24" y="21"/>
                  </a:cubicBezTo>
                  <a:cubicBezTo>
                    <a:pt x="26" y="25"/>
                    <a:pt x="24" y="27"/>
                    <a:pt x="21" y="31"/>
                  </a:cubicBezTo>
                  <a:cubicBezTo>
                    <a:pt x="11" y="41"/>
                    <a:pt x="11" y="41"/>
                    <a:pt x="11" y="41"/>
                  </a:cubicBezTo>
                  <a:cubicBezTo>
                    <a:pt x="11" y="41"/>
                    <a:pt x="11" y="41"/>
                    <a:pt x="11" y="41"/>
                  </a:cubicBezTo>
                  <a:cubicBezTo>
                    <a:pt x="11" y="47"/>
                    <a:pt x="5" y="55"/>
                    <a:pt x="2" y="61"/>
                  </a:cubicBezTo>
                  <a:cubicBezTo>
                    <a:pt x="0" y="68"/>
                    <a:pt x="1" y="78"/>
                    <a:pt x="2" y="85"/>
                  </a:cubicBezTo>
                  <a:cubicBezTo>
                    <a:pt x="8" y="94"/>
                    <a:pt x="8" y="104"/>
                    <a:pt x="8" y="115"/>
                  </a:cubicBezTo>
                  <a:cubicBezTo>
                    <a:pt x="6" y="121"/>
                    <a:pt x="8" y="123"/>
                    <a:pt x="12" y="127"/>
                  </a:cubicBezTo>
                  <a:cubicBezTo>
                    <a:pt x="15" y="130"/>
                    <a:pt x="25" y="133"/>
                    <a:pt x="19" y="138"/>
                  </a:cubicBezTo>
                  <a:cubicBezTo>
                    <a:pt x="16" y="139"/>
                    <a:pt x="16" y="141"/>
                    <a:pt x="15" y="143"/>
                  </a:cubicBezTo>
                  <a:cubicBezTo>
                    <a:pt x="16" y="147"/>
                    <a:pt x="16" y="147"/>
                    <a:pt x="16" y="14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64" name="HABERSHAM"/>
            <p:cNvSpPr>
              <a:spLocks/>
            </p:cNvSpPr>
            <p:nvPr/>
          </p:nvSpPr>
          <p:spPr bwMode="auto">
            <a:xfrm>
              <a:off x="4092575" y="955675"/>
              <a:ext cx="331788" cy="466725"/>
            </a:xfrm>
            <a:custGeom>
              <a:avLst/>
              <a:gdLst>
                <a:gd name="T0" fmla="*/ 6 w 139"/>
                <a:gd name="T1" fmla="*/ 160 h 196"/>
                <a:gd name="T2" fmla="*/ 28 w 139"/>
                <a:gd name="T3" fmla="*/ 196 h 196"/>
                <a:gd name="T4" fmla="*/ 28 w 139"/>
                <a:gd name="T5" fmla="*/ 196 h 196"/>
                <a:gd name="T6" fmla="*/ 29 w 139"/>
                <a:gd name="T7" fmla="*/ 194 h 196"/>
                <a:gd name="T8" fmla="*/ 39 w 139"/>
                <a:gd name="T9" fmla="*/ 186 h 196"/>
                <a:gd name="T10" fmla="*/ 43 w 139"/>
                <a:gd name="T11" fmla="*/ 180 h 196"/>
                <a:gd name="T12" fmla="*/ 47 w 139"/>
                <a:gd name="T13" fmla="*/ 177 h 196"/>
                <a:gd name="T14" fmla="*/ 54 w 139"/>
                <a:gd name="T15" fmla="*/ 170 h 196"/>
                <a:gd name="T16" fmla="*/ 68 w 139"/>
                <a:gd name="T17" fmla="*/ 168 h 196"/>
                <a:gd name="T18" fmla="*/ 74 w 139"/>
                <a:gd name="T19" fmla="*/ 169 h 196"/>
                <a:gd name="T20" fmla="*/ 81 w 139"/>
                <a:gd name="T21" fmla="*/ 171 h 196"/>
                <a:gd name="T22" fmla="*/ 93 w 139"/>
                <a:gd name="T23" fmla="*/ 170 h 196"/>
                <a:gd name="T24" fmla="*/ 93 w 139"/>
                <a:gd name="T25" fmla="*/ 170 h 196"/>
                <a:gd name="T26" fmla="*/ 98 w 139"/>
                <a:gd name="T27" fmla="*/ 159 h 196"/>
                <a:gd name="T28" fmla="*/ 107 w 139"/>
                <a:gd name="T29" fmla="*/ 135 h 196"/>
                <a:gd name="T30" fmla="*/ 118 w 139"/>
                <a:gd name="T31" fmla="*/ 110 h 196"/>
                <a:gd name="T32" fmla="*/ 123 w 139"/>
                <a:gd name="T33" fmla="*/ 96 h 196"/>
                <a:gd name="T34" fmla="*/ 129 w 139"/>
                <a:gd name="T35" fmla="*/ 79 h 196"/>
                <a:gd name="T36" fmla="*/ 132 w 139"/>
                <a:gd name="T37" fmla="*/ 74 h 196"/>
                <a:gd name="T38" fmla="*/ 139 w 139"/>
                <a:gd name="T39" fmla="*/ 71 h 196"/>
                <a:gd name="T40" fmla="*/ 139 w 139"/>
                <a:gd name="T41" fmla="*/ 71 h 196"/>
                <a:gd name="T42" fmla="*/ 136 w 139"/>
                <a:gd name="T43" fmla="*/ 55 h 196"/>
                <a:gd name="T44" fmla="*/ 136 w 139"/>
                <a:gd name="T45" fmla="*/ 55 h 196"/>
                <a:gd name="T46" fmla="*/ 113 w 139"/>
                <a:gd name="T47" fmla="*/ 48 h 196"/>
                <a:gd name="T48" fmla="*/ 104 w 139"/>
                <a:gd name="T49" fmla="*/ 41 h 196"/>
                <a:gd name="T50" fmla="*/ 97 w 139"/>
                <a:gd name="T51" fmla="*/ 44 h 196"/>
                <a:gd name="T52" fmla="*/ 87 w 139"/>
                <a:gd name="T53" fmla="*/ 50 h 196"/>
                <a:gd name="T54" fmla="*/ 73 w 139"/>
                <a:gd name="T55" fmla="*/ 48 h 196"/>
                <a:gd name="T56" fmla="*/ 64 w 139"/>
                <a:gd name="T57" fmla="*/ 45 h 196"/>
                <a:gd name="T58" fmla="*/ 58 w 139"/>
                <a:gd name="T59" fmla="*/ 41 h 196"/>
                <a:gd name="T60" fmla="*/ 58 w 139"/>
                <a:gd name="T61" fmla="*/ 40 h 196"/>
                <a:gd name="T62" fmla="*/ 54 w 139"/>
                <a:gd name="T63" fmla="*/ 36 h 196"/>
                <a:gd name="T64" fmla="*/ 52 w 139"/>
                <a:gd name="T65" fmla="*/ 30 h 196"/>
                <a:gd name="T66" fmla="*/ 48 w 139"/>
                <a:gd name="T67" fmla="*/ 19 h 196"/>
                <a:gd name="T68" fmla="*/ 33 w 139"/>
                <a:gd name="T69" fmla="*/ 1 h 196"/>
                <a:gd name="T70" fmla="*/ 14 w 139"/>
                <a:gd name="T71" fmla="*/ 3 h 196"/>
                <a:gd name="T72" fmla="*/ 13 w 139"/>
                <a:gd name="T73" fmla="*/ 3 h 196"/>
                <a:gd name="T74" fmla="*/ 13 w 139"/>
                <a:gd name="T75" fmla="*/ 3 h 196"/>
                <a:gd name="T76" fmla="*/ 9 w 139"/>
                <a:gd name="T77" fmla="*/ 7 h 196"/>
                <a:gd name="T78" fmla="*/ 8 w 139"/>
                <a:gd name="T79" fmla="*/ 9 h 196"/>
                <a:gd name="T80" fmla="*/ 6 w 139"/>
                <a:gd name="T81" fmla="*/ 10 h 196"/>
                <a:gd name="T82" fmla="*/ 3 w 139"/>
                <a:gd name="T83" fmla="*/ 12 h 196"/>
                <a:gd name="T84" fmla="*/ 0 w 139"/>
                <a:gd name="T85" fmla="*/ 15 h 196"/>
                <a:gd name="T86" fmla="*/ 0 w 139"/>
                <a:gd name="T87" fmla="*/ 15 h 196"/>
                <a:gd name="T88" fmla="*/ 20 w 139"/>
                <a:gd name="T89" fmla="*/ 30 h 196"/>
                <a:gd name="T90" fmla="*/ 23 w 139"/>
                <a:gd name="T91" fmla="*/ 52 h 196"/>
                <a:gd name="T92" fmla="*/ 18 w 139"/>
                <a:gd name="T93" fmla="*/ 58 h 196"/>
                <a:gd name="T94" fmla="*/ 16 w 139"/>
                <a:gd name="T95" fmla="*/ 71 h 196"/>
                <a:gd name="T96" fmla="*/ 10 w 139"/>
                <a:gd name="T97" fmla="*/ 81 h 196"/>
                <a:gd name="T98" fmla="*/ 13 w 139"/>
                <a:gd name="T99" fmla="*/ 93 h 196"/>
                <a:gd name="T100" fmla="*/ 16 w 139"/>
                <a:gd name="T101" fmla="*/ 105 h 196"/>
                <a:gd name="T102" fmla="*/ 18 w 139"/>
                <a:gd name="T103" fmla="*/ 118 h 196"/>
                <a:gd name="T104" fmla="*/ 23 w 139"/>
                <a:gd name="T105" fmla="*/ 133 h 196"/>
                <a:gd name="T106" fmla="*/ 27 w 139"/>
                <a:gd name="T107" fmla="*/ 139 h 196"/>
                <a:gd name="T108" fmla="*/ 24 w 139"/>
                <a:gd name="T109" fmla="*/ 144 h 196"/>
                <a:gd name="T110" fmla="*/ 20 w 139"/>
                <a:gd name="T111" fmla="*/ 148 h 196"/>
                <a:gd name="T112" fmla="*/ 16 w 139"/>
                <a:gd name="T113" fmla="*/ 150 h 196"/>
                <a:gd name="T114" fmla="*/ 12 w 139"/>
                <a:gd name="T115" fmla="*/ 153 h 196"/>
                <a:gd name="T116" fmla="*/ 6 w 139"/>
                <a:gd name="T117" fmla="*/ 16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 h="196">
                  <a:moveTo>
                    <a:pt x="6" y="160"/>
                  </a:moveTo>
                  <a:cubicBezTo>
                    <a:pt x="28" y="196"/>
                    <a:pt x="28" y="196"/>
                    <a:pt x="28" y="196"/>
                  </a:cubicBezTo>
                  <a:cubicBezTo>
                    <a:pt x="28" y="196"/>
                    <a:pt x="28" y="196"/>
                    <a:pt x="28" y="196"/>
                  </a:cubicBezTo>
                  <a:cubicBezTo>
                    <a:pt x="28" y="196"/>
                    <a:pt x="29" y="194"/>
                    <a:pt x="29" y="194"/>
                  </a:cubicBezTo>
                  <a:cubicBezTo>
                    <a:pt x="29" y="193"/>
                    <a:pt x="38" y="187"/>
                    <a:pt x="39" y="186"/>
                  </a:cubicBezTo>
                  <a:cubicBezTo>
                    <a:pt x="41" y="184"/>
                    <a:pt x="41" y="182"/>
                    <a:pt x="43" y="180"/>
                  </a:cubicBezTo>
                  <a:cubicBezTo>
                    <a:pt x="44" y="179"/>
                    <a:pt x="46" y="178"/>
                    <a:pt x="47" y="177"/>
                  </a:cubicBezTo>
                  <a:cubicBezTo>
                    <a:pt x="50" y="174"/>
                    <a:pt x="51" y="172"/>
                    <a:pt x="54" y="170"/>
                  </a:cubicBezTo>
                  <a:cubicBezTo>
                    <a:pt x="57" y="169"/>
                    <a:pt x="64" y="169"/>
                    <a:pt x="68" y="168"/>
                  </a:cubicBezTo>
                  <a:cubicBezTo>
                    <a:pt x="71" y="168"/>
                    <a:pt x="72" y="169"/>
                    <a:pt x="74" y="169"/>
                  </a:cubicBezTo>
                  <a:cubicBezTo>
                    <a:pt x="76" y="170"/>
                    <a:pt x="78" y="171"/>
                    <a:pt x="81" y="171"/>
                  </a:cubicBezTo>
                  <a:cubicBezTo>
                    <a:pt x="93" y="170"/>
                    <a:pt x="93" y="170"/>
                    <a:pt x="93" y="170"/>
                  </a:cubicBezTo>
                  <a:cubicBezTo>
                    <a:pt x="93" y="170"/>
                    <a:pt x="93" y="170"/>
                    <a:pt x="93" y="170"/>
                  </a:cubicBezTo>
                  <a:cubicBezTo>
                    <a:pt x="98" y="159"/>
                    <a:pt x="98" y="159"/>
                    <a:pt x="98" y="159"/>
                  </a:cubicBezTo>
                  <a:cubicBezTo>
                    <a:pt x="98" y="151"/>
                    <a:pt x="105" y="142"/>
                    <a:pt x="107" y="135"/>
                  </a:cubicBezTo>
                  <a:cubicBezTo>
                    <a:pt x="110" y="127"/>
                    <a:pt x="113" y="117"/>
                    <a:pt x="118" y="110"/>
                  </a:cubicBezTo>
                  <a:cubicBezTo>
                    <a:pt x="119" y="108"/>
                    <a:pt x="123" y="98"/>
                    <a:pt x="123" y="96"/>
                  </a:cubicBezTo>
                  <a:cubicBezTo>
                    <a:pt x="124" y="94"/>
                    <a:pt x="129" y="81"/>
                    <a:pt x="129" y="79"/>
                  </a:cubicBezTo>
                  <a:cubicBezTo>
                    <a:pt x="130" y="77"/>
                    <a:pt x="131" y="76"/>
                    <a:pt x="132" y="74"/>
                  </a:cubicBezTo>
                  <a:cubicBezTo>
                    <a:pt x="139" y="71"/>
                    <a:pt x="139" y="71"/>
                    <a:pt x="139" y="71"/>
                  </a:cubicBezTo>
                  <a:cubicBezTo>
                    <a:pt x="139" y="71"/>
                    <a:pt x="139" y="71"/>
                    <a:pt x="139" y="71"/>
                  </a:cubicBezTo>
                  <a:cubicBezTo>
                    <a:pt x="135" y="67"/>
                    <a:pt x="135" y="61"/>
                    <a:pt x="136" y="55"/>
                  </a:cubicBezTo>
                  <a:cubicBezTo>
                    <a:pt x="136" y="55"/>
                    <a:pt x="136" y="55"/>
                    <a:pt x="136" y="55"/>
                  </a:cubicBezTo>
                  <a:cubicBezTo>
                    <a:pt x="129" y="49"/>
                    <a:pt x="120" y="47"/>
                    <a:pt x="113" y="48"/>
                  </a:cubicBezTo>
                  <a:cubicBezTo>
                    <a:pt x="107" y="49"/>
                    <a:pt x="107" y="40"/>
                    <a:pt x="104" y="41"/>
                  </a:cubicBezTo>
                  <a:cubicBezTo>
                    <a:pt x="102" y="41"/>
                    <a:pt x="98" y="43"/>
                    <a:pt x="97" y="44"/>
                  </a:cubicBezTo>
                  <a:cubicBezTo>
                    <a:pt x="94" y="47"/>
                    <a:pt x="92" y="49"/>
                    <a:pt x="87" y="50"/>
                  </a:cubicBezTo>
                  <a:cubicBezTo>
                    <a:pt x="80" y="52"/>
                    <a:pt x="79" y="51"/>
                    <a:pt x="73" y="48"/>
                  </a:cubicBezTo>
                  <a:cubicBezTo>
                    <a:pt x="70" y="46"/>
                    <a:pt x="67" y="46"/>
                    <a:pt x="64" y="45"/>
                  </a:cubicBezTo>
                  <a:cubicBezTo>
                    <a:pt x="62" y="44"/>
                    <a:pt x="60" y="42"/>
                    <a:pt x="58" y="41"/>
                  </a:cubicBezTo>
                  <a:cubicBezTo>
                    <a:pt x="58" y="40"/>
                    <a:pt x="58" y="40"/>
                    <a:pt x="58" y="40"/>
                  </a:cubicBezTo>
                  <a:cubicBezTo>
                    <a:pt x="57" y="38"/>
                    <a:pt x="55" y="38"/>
                    <a:pt x="54" y="36"/>
                  </a:cubicBezTo>
                  <a:cubicBezTo>
                    <a:pt x="53" y="34"/>
                    <a:pt x="53" y="32"/>
                    <a:pt x="52" y="30"/>
                  </a:cubicBezTo>
                  <a:cubicBezTo>
                    <a:pt x="51" y="27"/>
                    <a:pt x="50" y="21"/>
                    <a:pt x="48" y="19"/>
                  </a:cubicBezTo>
                  <a:cubicBezTo>
                    <a:pt x="45" y="16"/>
                    <a:pt x="36" y="0"/>
                    <a:pt x="33" y="1"/>
                  </a:cubicBezTo>
                  <a:cubicBezTo>
                    <a:pt x="29" y="2"/>
                    <a:pt x="19" y="5"/>
                    <a:pt x="14" y="3"/>
                  </a:cubicBezTo>
                  <a:cubicBezTo>
                    <a:pt x="13" y="3"/>
                    <a:pt x="13" y="3"/>
                    <a:pt x="13" y="3"/>
                  </a:cubicBezTo>
                  <a:cubicBezTo>
                    <a:pt x="13" y="3"/>
                    <a:pt x="13" y="3"/>
                    <a:pt x="13" y="3"/>
                  </a:cubicBezTo>
                  <a:cubicBezTo>
                    <a:pt x="9" y="7"/>
                    <a:pt x="9" y="7"/>
                    <a:pt x="9" y="7"/>
                  </a:cubicBezTo>
                  <a:cubicBezTo>
                    <a:pt x="9" y="8"/>
                    <a:pt x="8" y="8"/>
                    <a:pt x="8" y="9"/>
                  </a:cubicBezTo>
                  <a:cubicBezTo>
                    <a:pt x="7" y="9"/>
                    <a:pt x="7" y="10"/>
                    <a:pt x="6" y="10"/>
                  </a:cubicBezTo>
                  <a:cubicBezTo>
                    <a:pt x="5" y="11"/>
                    <a:pt x="4" y="12"/>
                    <a:pt x="3" y="12"/>
                  </a:cubicBezTo>
                  <a:cubicBezTo>
                    <a:pt x="2" y="13"/>
                    <a:pt x="1" y="14"/>
                    <a:pt x="0" y="15"/>
                  </a:cubicBezTo>
                  <a:cubicBezTo>
                    <a:pt x="0" y="15"/>
                    <a:pt x="0" y="15"/>
                    <a:pt x="0" y="15"/>
                  </a:cubicBezTo>
                  <a:cubicBezTo>
                    <a:pt x="7" y="21"/>
                    <a:pt x="10" y="28"/>
                    <a:pt x="20" y="30"/>
                  </a:cubicBezTo>
                  <a:cubicBezTo>
                    <a:pt x="21" y="36"/>
                    <a:pt x="24" y="46"/>
                    <a:pt x="23" y="52"/>
                  </a:cubicBezTo>
                  <a:cubicBezTo>
                    <a:pt x="22" y="55"/>
                    <a:pt x="20" y="55"/>
                    <a:pt x="18" y="58"/>
                  </a:cubicBezTo>
                  <a:cubicBezTo>
                    <a:pt x="17" y="62"/>
                    <a:pt x="17" y="67"/>
                    <a:pt x="16" y="71"/>
                  </a:cubicBezTo>
                  <a:cubicBezTo>
                    <a:pt x="14" y="76"/>
                    <a:pt x="14" y="78"/>
                    <a:pt x="10" y="81"/>
                  </a:cubicBezTo>
                  <a:cubicBezTo>
                    <a:pt x="6" y="84"/>
                    <a:pt x="12" y="89"/>
                    <a:pt x="13" y="93"/>
                  </a:cubicBezTo>
                  <a:cubicBezTo>
                    <a:pt x="14" y="99"/>
                    <a:pt x="18" y="98"/>
                    <a:pt x="16" y="105"/>
                  </a:cubicBezTo>
                  <a:cubicBezTo>
                    <a:pt x="13" y="106"/>
                    <a:pt x="18" y="115"/>
                    <a:pt x="18" y="118"/>
                  </a:cubicBezTo>
                  <a:cubicBezTo>
                    <a:pt x="16" y="124"/>
                    <a:pt x="19" y="128"/>
                    <a:pt x="23" y="133"/>
                  </a:cubicBezTo>
                  <a:cubicBezTo>
                    <a:pt x="24" y="134"/>
                    <a:pt x="26" y="136"/>
                    <a:pt x="27" y="139"/>
                  </a:cubicBezTo>
                  <a:cubicBezTo>
                    <a:pt x="28" y="141"/>
                    <a:pt x="25" y="142"/>
                    <a:pt x="24" y="144"/>
                  </a:cubicBezTo>
                  <a:cubicBezTo>
                    <a:pt x="23" y="144"/>
                    <a:pt x="21" y="147"/>
                    <a:pt x="20" y="148"/>
                  </a:cubicBezTo>
                  <a:cubicBezTo>
                    <a:pt x="19" y="149"/>
                    <a:pt x="18" y="149"/>
                    <a:pt x="16" y="150"/>
                  </a:cubicBezTo>
                  <a:cubicBezTo>
                    <a:pt x="15" y="151"/>
                    <a:pt x="13" y="152"/>
                    <a:pt x="12" y="153"/>
                  </a:cubicBezTo>
                  <a:cubicBezTo>
                    <a:pt x="6" y="160"/>
                    <a:pt x="6" y="160"/>
                    <a:pt x="6" y="16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65" name="RABUN"/>
            <p:cNvSpPr>
              <a:spLocks/>
            </p:cNvSpPr>
            <p:nvPr/>
          </p:nvSpPr>
          <p:spPr bwMode="auto">
            <a:xfrm>
              <a:off x="4111625" y="752475"/>
              <a:ext cx="552946" cy="333375"/>
            </a:xfrm>
            <a:custGeom>
              <a:avLst/>
              <a:gdLst>
                <a:gd name="T0" fmla="*/ 5 w 230"/>
                <a:gd name="T1" fmla="*/ 88 h 140"/>
                <a:gd name="T2" fmla="*/ 6 w 230"/>
                <a:gd name="T3" fmla="*/ 88 h 140"/>
                <a:gd name="T4" fmla="*/ 25 w 230"/>
                <a:gd name="T5" fmla="*/ 86 h 140"/>
                <a:gd name="T6" fmla="*/ 40 w 230"/>
                <a:gd name="T7" fmla="*/ 104 h 140"/>
                <a:gd name="T8" fmla="*/ 44 w 230"/>
                <a:gd name="T9" fmla="*/ 115 h 140"/>
                <a:gd name="T10" fmla="*/ 46 w 230"/>
                <a:gd name="T11" fmla="*/ 121 h 140"/>
                <a:gd name="T12" fmla="*/ 50 w 230"/>
                <a:gd name="T13" fmla="*/ 125 h 140"/>
                <a:gd name="T14" fmla="*/ 50 w 230"/>
                <a:gd name="T15" fmla="*/ 126 h 140"/>
                <a:gd name="T16" fmla="*/ 56 w 230"/>
                <a:gd name="T17" fmla="*/ 130 h 140"/>
                <a:gd name="T18" fmla="*/ 65 w 230"/>
                <a:gd name="T19" fmla="*/ 133 h 140"/>
                <a:gd name="T20" fmla="*/ 79 w 230"/>
                <a:gd name="T21" fmla="*/ 135 h 140"/>
                <a:gd name="T22" fmla="*/ 89 w 230"/>
                <a:gd name="T23" fmla="*/ 129 h 140"/>
                <a:gd name="T24" fmla="*/ 96 w 230"/>
                <a:gd name="T25" fmla="*/ 126 h 140"/>
                <a:gd name="T26" fmla="*/ 105 w 230"/>
                <a:gd name="T27" fmla="*/ 133 h 140"/>
                <a:gd name="T28" fmla="*/ 128 w 230"/>
                <a:gd name="T29" fmla="*/ 140 h 140"/>
                <a:gd name="T30" fmla="*/ 128 w 230"/>
                <a:gd name="T31" fmla="*/ 140 h 140"/>
                <a:gd name="T32" fmla="*/ 130 w 230"/>
                <a:gd name="T33" fmla="*/ 131 h 140"/>
                <a:gd name="T34" fmla="*/ 138 w 230"/>
                <a:gd name="T35" fmla="*/ 118 h 140"/>
                <a:gd name="T36" fmla="*/ 139 w 230"/>
                <a:gd name="T37" fmla="*/ 101 h 140"/>
                <a:gd name="T38" fmla="*/ 145 w 230"/>
                <a:gd name="T39" fmla="*/ 98 h 140"/>
                <a:gd name="T40" fmla="*/ 148 w 230"/>
                <a:gd name="T41" fmla="*/ 94 h 140"/>
                <a:gd name="T42" fmla="*/ 148 w 230"/>
                <a:gd name="T43" fmla="*/ 90 h 140"/>
                <a:gd name="T44" fmla="*/ 149 w 230"/>
                <a:gd name="T45" fmla="*/ 89 h 140"/>
                <a:gd name="T46" fmla="*/ 150 w 230"/>
                <a:gd name="T47" fmla="*/ 88 h 140"/>
                <a:gd name="T48" fmla="*/ 159 w 230"/>
                <a:gd name="T49" fmla="*/ 92 h 140"/>
                <a:gd name="T50" fmla="*/ 160 w 230"/>
                <a:gd name="T51" fmla="*/ 78 h 140"/>
                <a:gd name="T52" fmla="*/ 173 w 230"/>
                <a:gd name="T53" fmla="*/ 62 h 140"/>
                <a:gd name="T54" fmla="*/ 191 w 230"/>
                <a:gd name="T55" fmla="*/ 57 h 140"/>
                <a:gd name="T56" fmla="*/ 201 w 230"/>
                <a:gd name="T57" fmla="*/ 42 h 140"/>
                <a:gd name="T58" fmla="*/ 207 w 230"/>
                <a:gd name="T59" fmla="*/ 36 h 140"/>
                <a:gd name="T60" fmla="*/ 216 w 230"/>
                <a:gd name="T61" fmla="*/ 34 h 140"/>
                <a:gd name="T62" fmla="*/ 224 w 230"/>
                <a:gd name="T63" fmla="*/ 31 h 140"/>
                <a:gd name="T64" fmla="*/ 224 w 230"/>
                <a:gd name="T65" fmla="*/ 31 h 140"/>
                <a:gd name="T66" fmla="*/ 224 w 230"/>
                <a:gd name="T67" fmla="*/ 13 h 140"/>
                <a:gd name="T68" fmla="*/ 230 w 230"/>
                <a:gd name="T69" fmla="*/ 0 h 140"/>
                <a:gd name="T70" fmla="*/ 230 w 230"/>
                <a:gd name="T71" fmla="*/ 0 h 140"/>
                <a:gd name="T72" fmla="*/ 48 w 230"/>
                <a:gd name="T73" fmla="*/ 2 h 140"/>
                <a:gd name="T74" fmla="*/ 48 w 230"/>
                <a:gd name="T75" fmla="*/ 2 h 140"/>
                <a:gd name="T76" fmla="*/ 48 w 230"/>
                <a:gd name="T77" fmla="*/ 29 h 140"/>
                <a:gd name="T78" fmla="*/ 29 w 230"/>
                <a:gd name="T79" fmla="*/ 29 h 140"/>
                <a:gd name="T80" fmla="*/ 27 w 230"/>
                <a:gd name="T81" fmla="*/ 29 h 140"/>
                <a:gd name="T82" fmla="*/ 25 w 230"/>
                <a:gd name="T83" fmla="*/ 35 h 140"/>
                <a:gd name="T84" fmla="*/ 18 w 230"/>
                <a:gd name="T85" fmla="*/ 43 h 140"/>
                <a:gd name="T86" fmla="*/ 13 w 230"/>
                <a:gd name="T87" fmla="*/ 50 h 140"/>
                <a:gd name="T88" fmla="*/ 4 w 230"/>
                <a:gd name="T89" fmla="*/ 59 h 140"/>
                <a:gd name="T90" fmla="*/ 3 w 230"/>
                <a:gd name="T91" fmla="*/ 65 h 140"/>
                <a:gd name="T92" fmla="*/ 1 w 230"/>
                <a:gd name="T93" fmla="*/ 73 h 140"/>
                <a:gd name="T94" fmla="*/ 1 w 230"/>
                <a:gd name="T95" fmla="*/ 74 h 140"/>
                <a:gd name="T96" fmla="*/ 0 w 230"/>
                <a:gd name="T97" fmla="*/ 76 h 140"/>
                <a:gd name="T98" fmla="*/ 1 w 230"/>
                <a:gd name="T99" fmla="*/ 80 h 140"/>
                <a:gd name="T100" fmla="*/ 1 w 230"/>
                <a:gd name="T101" fmla="*/ 82 h 140"/>
                <a:gd name="T102" fmla="*/ 2 w 230"/>
                <a:gd name="T103" fmla="*/ 83 h 140"/>
                <a:gd name="T104" fmla="*/ 5 w 230"/>
                <a:gd name="T105" fmla="*/ 88 h 140"/>
                <a:gd name="connsiteX0" fmla="*/ 217 w 10000"/>
                <a:gd name="connsiteY0" fmla="*/ 6286 h 10000"/>
                <a:gd name="connsiteX1" fmla="*/ 261 w 10000"/>
                <a:gd name="connsiteY1" fmla="*/ 6286 h 10000"/>
                <a:gd name="connsiteX2" fmla="*/ 1087 w 10000"/>
                <a:gd name="connsiteY2" fmla="*/ 6143 h 10000"/>
                <a:gd name="connsiteX3" fmla="*/ 1739 w 10000"/>
                <a:gd name="connsiteY3" fmla="*/ 7429 h 10000"/>
                <a:gd name="connsiteX4" fmla="*/ 1913 w 10000"/>
                <a:gd name="connsiteY4" fmla="*/ 8214 h 10000"/>
                <a:gd name="connsiteX5" fmla="*/ 2000 w 10000"/>
                <a:gd name="connsiteY5" fmla="*/ 8643 h 10000"/>
                <a:gd name="connsiteX6" fmla="*/ 2174 w 10000"/>
                <a:gd name="connsiteY6" fmla="*/ 8929 h 10000"/>
                <a:gd name="connsiteX7" fmla="*/ 2174 w 10000"/>
                <a:gd name="connsiteY7" fmla="*/ 9000 h 10000"/>
                <a:gd name="connsiteX8" fmla="*/ 2435 w 10000"/>
                <a:gd name="connsiteY8" fmla="*/ 9286 h 10000"/>
                <a:gd name="connsiteX9" fmla="*/ 2826 w 10000"/>
                <a:gd name="connsiteY9" fmla="*/ 9500 h 10000"/>
                <a:gd name="connsiteX10" fmla="*/ 3435 w 10000"/>
                <a:gd name="connsiteY10" fmla="*/ 9643 h 10000"/>
                <a:gd name="connsiteX11" fmla="*/ 3870 w 10000"/>
                <a:gd name="connsiteY11" fmla="*/ 9214 h 10000"/>
                <a:gd name="connsiteX12" fmla="*/ 4174 w 10000"/>
                <a:gd name="connsiteY12" fmla="*/ 9000 h 10000"/>
                <a:gd name="connsiteX13" fmla="*/ 4565 w 10000"/>
                <a:gd name="connsiteY13" fmla="*/ 9500 h 10000"/>
                <a:gd name="connsiteX14" fmla="*/ 5565 w 10000"/>
                <a:gd name="connsiteY14" fmla="*/ 10000 h 10000"/>
                <a:gd name="connsiteX15" fmla="*/ 5565 w 10000"/>
                <a:gd name="connsiteY15" fmla="*/ 10000 h 10000"/>
                <a:gd name="connsiteX16" fmla="*/ 5652 w 10000"/>
                <a:gd name="connsiteY16" fmla="*/ 9357 h 10000"/>
                <a:gd name="connsiteX17" fmla="*/ 6000 w 10000"/>
                <a:gd name="connsiteY17" fmla="*/ 8429 h 10000"/>
                <a:gd name="connsiteX18" fmla="*/ 6043 w 10000"/>
                <a:gd name="connsiteY18" fmla="*/ 7214 h 10000"/>
                <a:gd name="connsiteX19" fmla="*/ 6304 w 10000"/>
                <a:gd name="connsiteY19" fmla="*/ 7000 h 10000"/>
                <a:gd name="connsiteX20" fmla="*/ 6435 w 10000"/>
                <a:gd name="connsiteY20" fmla="*/ 6714 h 10000"/>
                <a:gd name="connsiteX21" fmla="*/ 6435 w 10000"/>
                <a:gd name="connsiteY21" fmla="*/ 6429 h 10000"/>
                <a:gd name="connsiteX22" fmla="*/ 6478 w 10000"/>
                <a:gd name="connsiteY22" fmla="*/ 6357 h 10000"/>
                <a:gd name="connsiteX23" fmla="*/ 6522 w 10000"/>
                <a:gd name="connsiteY23" fmla="*/ 6286 h 10000"/>
                <a:gd name="connsiteX24" fmla="*/ 6913 w 10000"/>
                <a:gd name="connsiteY24" fmla="*/ 6571 h 10000"/>
                <a:gd name="connsiteX25" fmla="*/ 6957 w 10000"/>
                <a:gd name="connsiteY25" fmla="*/ 5571 h 10000"/>
                <a:gd name="connsiteX26" fmla="*/ 7522 w 10000"/>
                <a:gd name="connsiteY26" fmla="*/ 4429 h 10000"/>
                <a:gd name="connsiteX27" fmla="*/ 8739 w 10000"/>
                <a:gd name="connsiteY27" fmla="*/ 3000 h 10000"/>
                <a:gd name="connsiteX28" fmla="*/ 9000 w 10000"/>
                <a:gd name="connsiteY28" fmla="*/ 2571 h 10000"/>
                <a:gd name="connsiteX29" fmla="*/ 9391 w 10000"/>
                <a:gd name="connsiteY29" fmla="*/ 2429 h 10000"/>
                <a:gd name="connsiteX30" fmla="*/ 9739 w 10000"/>
                <a:gd name="connsiteY30" fmla="*/ 2214 h 10000"/>
                <a:gd name="connsiteX31" fmla="*/ 9739 w 10000"/>
                <a:gd name="connsiteY31" fmla="*/ 2214 h 10000"/>
                <a:gd name="connsiteX32" fmla="*/ 9739 w 10000"/>
                <a:gd name="connsiteY32" fmla="*/ 929 h 10000"/>
                <a:gd name="connsiteX33" fmla="*/ 10000 w 10000"/>
                <a:gd name="connsiteY33" fmla="*/ 0 h 10000"/>
                <a:gd name="connsiteX34" fmla="*/ 10000 w 10000"/>
                <a:gd name="connsiteY34" fmla="*/ 0 h 10000"/>
                <a:gd name="connsiteX35" fmla="*/ 2087 w 10000"/>
                <a:gd name="connsiteY35" fmla="*/ 143 h 10000"/>
                <a:gd name="connsiteX36" fmla="*/ 2087 w 10000"/>
                <a:gd name="connsiteY36" fmla="*/ 143 h 10000"/>
                <a:gd name="connsiteX37" fmla="*/ 2087 w 10000"/>
                <a:gd name="connsiteY37" fmla="*/ 2071 h 10000"/>
                <a:gd name="connsiteX38" fmla="*/ 1261 w 10000"/>
                <a:gd name="connsiteY38" fmla="*/ 2071 h 10000"/>
                <a:gd name="connsiteX39" fmla="*/ 1174 w 10000"/>
                <a:gd name="connsiteY39" fmla="*/ 2071 h 10000"/>
                <a:gd name="connsiteX40" fmla="*/ 1087 w 10000"/>
                <a:gd name="connsiteY40" fmla="*/ 2500 h 10000"/>
                <a:gd name="connsiteX41" fmla="*/ 783 w 10000"/>
                <a:gd name="connsiteY41" fmla="*/ 3071 h 10000"/>
                <a:gd name="connsiteX42" fmla="*/ 565 w 10000"/>
                <a:gd name="connsiteY42" fmla="*/ 3571 h 10000"/>
                <a:gd name="connsiteX43" fmla="*/ 174 w 10000"/>
                <a:gd name="connsiteY43" fmla="*/ 4214 h 10000"/>
                <a:gd name="connsiteX44" fmla="*/ 130 w 10000"/>
                <a:gd name="connsiteY44" fmla="*/ 4643 h 10000"/>
                <a:gd name="connsiteX45" fmla="*/ 43 w 10000"/>
                <a:gd name="connsiteY45" fmla="*/ 5214 h 10000"/>
                <a:gd name="connsiteX46" fmla="*/ 43 w 10000"/>
                <a:gd name="connsiteY46" fmla="*/ 5286 h 10000"/>
                <a:gd name="connsiteX47" fmla="*/ 0 w 10000"/>
                <a:gd name="connsiteY47" fmla="*/ 5429 h 10000"/>
                <a:gd name="connsiteX48" fmla="*/ 43 w 10000"/>
                <a:gd name="connsiteY48" fmla="*/ 5714 h 10000"/>
                <a:gd name="connsiteX49" fmla="*/ 43 w 10000"/>
                <a:gd name="connsiteY49" fmla="*/ 5857 h 10000"/>
                <a:gd name="connsiteX50" fmla="*/ 87 w 10000"/>
                <a:gd name="connsiteY50" fmla="*/ 5929 h 10000"/>
                <a:gd name="connsiteX51" fmla="*/ 217 w 10000"/>
                <a:gd name="connsiteY51" fmla="*/ 6286 h 10000"/>
                <a:gd name="connsiteX0" fmla="*/ 217 w 10000"/>
                <a:gd name="connsiteY0" fmla="*/ 6286 h 10000"/>
                <a:gd name="connsiteX1" fmla="*/ 261 w 10000"/>
                <a:gd name="connsiteY1" fmla="*/ 6286 h 10000"/>
                <a:gd name="connsiteX2" fmla="*/ 1087 w 10000"/>
                <a:gd name="connsiteY2" fmla="*/ 6143 h 10000"/>
                <a:gd name="connsiteX3" fmla="*/ 1739 w 10000"/>
                <a:gd name="connsiteY3" fmla="*/ 7429 h 10000"/>
                <a:gd name="connsiteX4" fmla="*/ 1913 w 10000"/>
                <a:gd name="connsiteY4" fmla="*/ 8214 h 10000"/>
                <a:gd name="connsiteX5" fmla="*/ 2000 w 10000"/>
                <a:gd name="connsiteY5" fmla="*/ 8643 h 10000"/>
                <a:gd name="connsiteX6" fmla="*/ 2174 w 10000"/>
                <a:gd name="connsiteY6" fmla="*/ 8929 h 10000"/>
                <a:gd name="connsiteX7" fmla="*/ 2174 w 10000"/>
                <a:gd name="connsiteY7" fmla="*/ 9000 h 10000"/>
                <a:gd name="connsiteX8" fmla="*/ 2435 w 10000"/>
                <a:gd name="connsiteY8" fmla="*/ 9286 h 10000"/>
                <a:gd name="connsiteX9" fmla="*/ 2826 w 10000"/>
                <a:gd name="connsiteY9" fmla="*/ 9500 h 10000"/>
                <a:gd name="connsiteX10" fmla="*/ 3435 w 10000"/>
                <a:gd name="connsiteY10" fmla="*/ 9643 h 10000"/>
                <a:gd name="connsiteX11" fmla="*/ 3870 w 10000"/>
                <a:gd name="connsiteY11" fmla="*/ 9214 h 10000"/>
                <a:gd name="connsiteX12" fmla="*/ 4174 w 10000"/>
                <a:gd name="connsiteY12" fmla="*/ 9000 h 10000"/>
                <a:gd name="connsiteX13" fmla="*/ 4565 w 10000"/>
                <a:gd name="connsiteY13" fmla="*/ 9500 h 10000"/>
                <a:gd name="connsiteX14" fmla="*/ 5565 w 10000"/>
                <a:gd name="connsiteY14" fmla="*/ 10000 h 10000"/>
                <a:gd name="connsiteX15" fmla="*/ 5565 w 10000"/>
                <a:gd name="connsiteY15" fmla="*/ 10000 h 10000"/>
                <a:gd name="connsiteX16" fmla="*/ 5652 w 10000"/>
                <a:gd name="connsiteY16" fmla="*/ 9357 h 10000"/>
                <a:gd name="connsiteX17" fmla="*/ 6000 w 10000"/>
                <a:gd name="connsiteY17" fmla="*/ 8429 h 10000"/>
                <a:gd name="connsiteX18" fmla="*/ 6043 w 10000"/>
                <a:gd name="connsiteY18" fmla="*/ 7214 h 10000"/>
                <a:gd name="connsiteX19" fmla="*/ 6304 w 10000"/>
                <a:gd name="connsiteY19" fmla="*/ 7000 h 10000"/>
                <a:gd name="connsiteX20" fmla="*/ 6435 w 10000"/>
                <a:gd name="connsiteY20" fmla="*/ 6714 h 10000"/>
                <a:gd name="connsiteX21" fmla="*/ 6435 w 10000"/>
                <a:gd name="connsiteY21" fmla="*/ 6429 h 10000"/>
                <a:gd name="connsiteX22" fmla="*/ 6478 w 10000"/>
                <a:gd name="connsiteY22" fmla="*/ 6357 h 10000"/>
                <a:gd name="connsiteX23" fmla="*/ 6522 w 10000"/>
                <a:gd name="connsiteY23" fmla="*/ 6286 h 10000"/>
                <a:gd name="connsiteX24" fmla="*/ 6913 w 10000"/>
                <a:gd name="connsiteY24" fmla="*/ 6571 h 10000"/>
                <a:gd name="connsiteX25" fmla="*/ 6957 w 10000"/>
                <a:gd name="connsiteY25" fmla="*/ 5571 h 10000"/>
                <a:gd name="connsiteX26" fmla="*/ 8739 w 10000"/>
                <a:gd name="connsiteY26" fmla="*/ 3000 h 10000"/>
                <a:gd name="connsiteX27" fmla="*/ 9000 w 10000"/>
                <a:gd name="connsiteY27" fmla="*/ 2571 h 10000"/>
                <a:gd name="connsiteX28" fmla="*/ 9391 w 10000"/>
                <a:gd name="connsiteY28" fmla="*/ 2429 h 10000"/>
                <a:gd name="connsiteX29" fmla="*/ 9739 w 10000"/>
                <a:gd name="connsiteY29" fmla="*/ 2214 h 10000"/>
                <a:gd name="connsiteX30" fmla="*/ 9739 w 10000"/>
                <a:gd name="connsiteY30" fmla="*/ 2214 h 10000"/>
                <a:gd name="connsiteX31" fmla="*/ 9739 w 10000"/>
                <a:gd name="connsiteY31" fmla="*/ 929 h 10000"/>
                <a:gd name="connsiteX32" fmla="*/ 10000 w 10000"/>
                <a:gd name="connsiteY32" fmla="*/ 0 h 10000"/>
                <a:gd name="connsiteX33" fmla="*/ 10000 w 10000"/>
                <a:gd name="connsiteY33" fmla="*/ 0 h 10000"/>
                <a:gd name="connsiteX34" fmla="*/ 2087 w 10000"/>
                <a:gd name="connsiteY34" fmla="*/ 143 h 10000"/>
                <a:gd name="connsiteX35" fmla="*/ 2087 w 10000"/>
                <a:gd name="connsiteY35" fmla="*/ 143 h 10000"/>
                <a:gd name="connsiteX36" fmla="*/ 2087 w 10000"/>
                <a:gd name="connsiteY36" fmla="*/ 2071 h 10000"/>
                <a:gd name="connsiteX37" fmla="*/ 1261 w 10000"/>
                <a:gd name="connsiteY37" fmla="*/ 2071 h 10000"/>
                <a:gd name="connsiteX38" fmla="*/ 1174 w 10000"/>
                <a:gd name="connsiteY38" fmla="*/ 2071 h 10000"/>
                <a:gd name="connsiteX39" fmla="*/ 1087 w 10000"/>
                <a:gd name="connsiteY39" fmla="*/ 2500 h 10000"/>
                <a:gd name="connsiteX40" fmla="*/ 783 w 10000"/>
                <a:gd name="connsiteY40" fmla="*/ 3071 h 10000"/>
                <a:gd name="connsiteX41" fmla="*/ 565 w 10000"/>
                <a:gd name="connsiteY41" fmla="*/ 3571 h 10000"/>
                <a:gd name="connsiteX42" fmla="*/ 174 w 10000"/>
                <a:gd name="connsiteY42" fmla="*/ 4214 h 10000"/>
                <a:gd name="connsiteX43" fmla="*/ 130 w 10000"/>
                <a:gd name="connsiteY43" fmla="*/ 4643 h 10000"/>
                <a:gd name="connsiteX44" fmla="*/ 43 w 10000"/>
                <a:gd name="connsiteY44" fmla="*/ 5214 h 10000"/>
                <a:gd name="connsiteX45" fmla="*/ 43 w 10000"/>
                <a:gd name="connsiteY45" fmla="*/ 5286 h 10000"/>
                <a:gd name="connsiteX46" fmla="*/ 0 w 10000"/>
                <a:gd name="connsiteY46" fmla="*/ 5429 h 10000"/>
                <a:gd name="connsiteX47" fmla="*/ 43 w 10000"/>
                <a:gd name="connsiteY47" fmla="*/ 5714 h 10000"/>
                <a:gd name="connsiteX48" fmla="*/ 43 w 10000"/>
                <a:gd name="connsiteY48" fmla="*/ 5857 h 10000"/>
                <a:gd name="connsiteX49" fmla="*/ 87 w 10000"/>
                <a:gd name="connsiteY49" fmla="*/ 5929 h 10000"/>
                <a:gd name="connsiteX50" fmla="*/ 217 w 10000"/>
                <a:gd name="connsiteY50" fmla="*/ 6286 h 10000"/>
                <a:gd name="connsiteX0" fmla="*/ 217 w 10000"/>
                <a:gd name="connsiteY0" fmla="*/ 6286 h 10000"/>
                <a:gd name="connsiteX1" fmla="*/ 261 w 10000"/>
                <a:gd name="connsiteY1" fmla="*/ 6286 h 10000"/>
                <a:gd name="connsiteX2" fmla="*/ 1087 w 10000"/>
                <a:gd name="connsiteY2" fmla="*/ 6143 h 10000"/>
                <a:gd name="connsiteX3" fmla="*/ 1739 w 10000"/>
                <a:gd name="connsiteY3" fmla="*/ 7429 h 10000"/>
                <a:gd name="connsiteX4" fmla="*/ 1913 w 10000"/>
                <a:gd name="connsiteY4" fmla="*/ 8214 h 10000"/>
                <a:gd name="connsiteX5" fmla="*/ 2000 w 10000"/>
                <a:gd name="connsiteY5" fmla="*/ 8643 h 10000"/>
                <a:gd name="connsiteX6" fmla="*/ 2174 w 10000"/>
                <a:gd name="connsiteY6" fmla="*/ 8929 h 10000"/>
                <a:gd name="connsiteX7" fmla="*/ 2174 w 10000"/>
                <a:gd name="connsiteY7" fmla="*/ 9000 h 10000"/>
                <a:gd name="connsiteX8" fmla="*/ 2435 w 10000"/>
                <a:gd name="connsiteY8" fmla="*/ 9286 h 10000"/>
                <a:gd name="connsiteX9" fmla="*/ 2826 w 10000"/>
                <a:gd name="connsiteY9" fmla="*/ 9500 h 10000"/>
                <a:gd name="connsiteX10" fmla="*/ 3435 w 10000"/>
                <a:gd name="connsiteY10" fmla="*/ 9643 h 10000"/>
                <a:gd name="connsiteX11" fmla="*/ 3870 w 10000"/>
                <a:gd name="connsiteY11" fmla="*/ 9214 h 10000"/>
                <a:gd name="connsiteX12" fmla="*/ 4174 w 10000"/>
                <a:gd name="connsiteY12" fmla="*/ 9000 h 10000"/>
                <a:gd name="connsiteX13" fmla="*/ 4565 w 10000"/>
                <a:gd name="connsiteY13" fmla="*/ 9500 h 10000"/>
                <a:gd name="connsiteX14" fmla="*/ 5565 w 10000"/>
                <a:gd name="connsiteY14" fmla="*/ 10000 h 10000"/>
                <a:gd name="connsiteX15" fmla="*/ 5565 w 10000"/>
                <a:gd name="connsiteY15" fmla="*/ 10000 h 10000"/>
                <a:gd name="connsiteX16" fmla="*/ 5652 w 10000"/>
                <a:gd name="connsiteY16" fmla="*/ 9357 h 10000"/>
                <a:gd name="connsiteX17" fmla="*/ 6000 w 10000"/>
                <a:gd name="connsiteY17" fmla="*/ 8429 h 10000"/>
                <a:gd name="connsiteX18" fmla="*/ 6043 w 10000"/>
                <a:gd name="connsiteY18" fmla="*/ 7214 h 10000"/>
                <a:gd name="connsiteX19" fmla="*/ 6304 w 10000"/>
                <a:gd name="connsiteY19" fmla="*/ 7000 h 10000"/>
                <a:gd name="connsiteX20" fmla="*/ 6435 w 10000"/>
                <a:gd name="connsiteY20" fmla="*/ 6714 h 10000"/>
                <a:gd name="connsiteX21" fmla="*/ 6435 w 10000"/>
                <a:gd name="connsiteY21" fmla="*/ 6429 h 10000"/>
                <a:gd name="connsiteX22" fmla="*/ 6478 w 10000"/>
                <a:gd name="connsiteY22" fmla="*/ 6357 h 10000"/>
                <a:gd name="connsiteX23" fmla="*/ 6522 w 10000"/>
                <a:gd name="connsiteY23" fmla="*/ 6286 h 10000"/>
                <a:gd name="connsiteX24" fmla="*/ 6913 w 10000"/>
                <a:gd name="connsiteY24" fmla="*/ 6571 h 10000"/>
                <a:gd name="connsiteX25" fmla="*/ 7740 w 10000"/>
                <a:gd name="connsiteY25" fmla="*/ 5000 h 10000"/>
                <a:gd name="connsiteX26" fmla="*/ 8739 w 10000"/>
                <a:gd name="connsiteY26" fmla="*/ 3000 h 10000"/>
                <a:gd name="connsiteX27" fmla="*/ 9000 w 10000"/>
                <a:gd name="connsiteY27" fmla="*/ 2571 h 10000"/>
                <a:gd name="connsiteX28" fmla="*/ 9391 w 10000"/>
                <a:gd name="connsiteY28" fmla="*/ 2429 h 10000"/>
                <a:gd name="connsiteX29" fmla="*/ 9739 w 10000"/>
                <a:gd name="connsiteY29" fmla="*/ 2214 h 10000"/>
                <a:gd name="connsiteX30" fmla="*/ 9739 w 10000"/>
                <a:gd name="connsiteY30" fmla="*/ 2214 h 10000"/>
                <a:gd name="connsiteX31" fmla="*/ 9739 w 10000"/>
                <a:gd name="connsiteY31" fmla="*/ 929 h 10000"/>
                <a:gd name="connsiteX32" fmla="*/ 10000 w 10000"/>
                <a:gd name="connsiteY32" fmla="*/ 0 h 10000"/>
                <a:gd name="connsiteX33" fmla="*/ 10000 w 10000"/>
                <a:gd name="connsiteY33" fmla="*/ 0 h 10000"/>
                <a:gd name="connsiteX34" fmla="*/ 2087 w 10000"/>
                <a:gd name="connsiteY34" fmla="*/ 143 h 10000"/>
                <a:gd name="connsiteX35" fmla="*/ 2087 w 10000"/>
                <a:gd name="connsiteY35" fmla="*/ 143 h 10000"/>
                <a:gd name="connsiteX36" fmla="*/ 2087 w 10000"/>
                <a:gd name="connsiteY36" fmla="*/ 2071 h 10000"/>
                <a:gd name="connsiteX37" fmla="*/ 1261 w 10000"/>
                <a:gd name="connsiteY37" fmla="*/ 2071 h 10000"/>
                <a:gd name="connsiteX38" fmla="*/ 1174 w 10000"/>
                <a:gd name="connsiteY38" fmla="*/ 2071 h 10000"/>
                <a:gd name="connsiteX39" fmla="*/ 1087 w 10000"/>
                <a:gd name="connsiteY39" fmla="*/ 2500 h 10000"/>
                <a:gd name="connsiteX40" fmla="*/ 783 w 10000"/>
                <a:gd name="connsiteY40" fmla="*/ 3071 h 10000"/>
                <a:gd name="connsiteX41" fmla="*/ 565 w 10000"/>
                <a:gd name="connsiteY41" fmla="*/ 3571 h 10000"/>
                <a:gd name="connsiteX42" fmla="*/ 174 w 10000"/>
                <a:gd name="connsiteY42" fmla="*/ 4214 h 10000"/>
                <a:gd name="connsiteX43" fmla="*/ 130 w 10000"/>
                <a:gd name="connsiteY43" fmla="*/ 4643 h 10000"/>
                <a:gd name="connsiteX44" fmla="*/ 43 w 10000"/>
                <a:gd name="connsiteY44" fmla="*/ 5214 h 10000"/>
                <a:gd name="connsiteX45" fmla="*/ 43 w 10000"/>
                <a:gd name="connsiteY45" fmla="*/ 5286 h 10000"/>
                <a:gd name="connsiteX46" fmla="*/ 0 w 10000"/>
                <a:gd name="connsiteY46" fmla="*/ 5429 h 10000"/>
                <a:gd name="connsiteX47" fmla="*/ 43 w 10000"/>
                <a:gd name="connsiteY47" fmla="*/ 5714 h 10000"/>
                <a:gd name="connsiteX48" fmla="*/ 43 w 10000"/>
                <a:gd name="connsiteY48" fmla="*/ 5857 h 10000"/>
                <a:gd name="connsiteX49" fmla="*/ 87 w 10000"/>
                <a:gd name="connsiteY49" fmla="*/ 5929 h 10000"/>
                <a:gd name="connsiteX50" fmla="*/ 217 w 10000"/>
                <a:gd name="connsiteY50" fmla="*/ 6286 h 10000"/>
                <a:gd name="connsiteX0" fmla="*/ 217 w 10000"/>
                <a:gd name="connsiteY0" fmla="*/ 6286 h 10000"/>
                <a:gd name="connsiteX1" fmla="*/ 261 w 10000"/>
                <a:gd name="connsiteY1" fmla="*/ 6286 h 10000"/>
                <a:gd name="connsiteX2" fmla="*/ 1087 w 10000"/>
                <a:gd name="connsiteY2" fmla="*/ 6143 h 10000"/>
                <a:gd name="connsiteX3" fmla="*/ 1739 w 10000"/>
                <a:gd name="connsiteY3" fmla="*/ 7429 h 10000"/>
                <a:gd name="connsiteX4" fmla="*/ 1913 w 10000"/>
                <a:gd name="connsiteY4" fmla="*/ 8214 h 10000"/>
                <a:gd name="connsiteX5" fmla="*/ 2000 w 10000"/>
                <a:gd name="connsiteY5" fmla="*/ 8643 h 10000"/>
                <a:gd name="connsiteX6" fmla="*/ 2174 w 10000"/>
                <a:gd name="connsiteY6" fmla="*/ 8929 h 10000"/>
                <a:gd name="connsiteX7" fmla="*/ 2174 w 10000"/>
                <a:gd name="connsiteY7" fmla="*/ 9000 h 10000"/>
                <a:gd name="connsiteX8" fmla="*/ 2435 w 10000"/>
                <a:gd name="connsiteY8" fmla="*/ 9286 h 10000"/>
                <a:gd name="connsiteX9" fmla="*/ 2826 w 10000"/>
                <a:gd name="connsiteY9" fmla="*/ 9500 h 10000"/>
                <a:gd name="connsiteX10" fmla="*/ 3435 w 10000"/>
                <a:gd name="connsiteY10" fmla="*/ 9643 h 10000"/>
                <a:gd name="connsiteX11" fmla="*/ 3870 w 10000"/>
                <a:gd name="connsiteY11" fmla="*/ 9214 h 10000"/>
                <a:gd name="connsiteX12" fmla="*/ 4174 w 10000"/>
                <a:gd name="connsiteY12" fmla="*/ 9000 h 10000"/>
                <a:gd name="connsiteX13" fmla="*/ 4565 w 10000"/>
                <a:gd name="connsiteY13" fmla="*/ 9500 h 10000"/>
                <a:gd name="connsiteX14" fmla="*/ 5565 w 10000"/>
                <a:gd name="connsiteY14" fmla="*/ 10000 h 10000"/>
                <a:gd name="connsiteX15" fmla="*/ 5565 w 10000"/>
                <a:gd name="connsiteY15" fmla="*/ 10000 h 10000"/>
                <a:gd name="connsiteX16" fmla="*/ 5652 w 10000"/>
                <a:gd name="connsiteY16" fmla="*/ 9357 h 10000"/>
                <a:gd name="connsiteX17" fmla="*/ 6000 w 10000"/>
                <a:gd name="connsiteY17" fmla="*/ 8429 h 10000"/>
                <a:gd name="connsiteX18" fmla="*/ 6043 w 10000"/>
                <a:gd name="connsiteY18" fmla="*/ 7214 h 10000"/>
                <a:gd name="connsiteX19" fmla="*/ 6304 w 10000"/>
                <a:gd name="connsiteY19" fmla="*/ 7000 h 10000"/>
                <a:gd name="connsiteX20" fmla="*/ 6435 w 10000"/>
                <a:gd name="connsiteY20" fmla="*/ 6714 h 10000"/>
                <a:gd name="connsiteX21" fmla="*/ 6435 w 10000"/>
                <a:gd name="connsiteY21" fmla="*/ 6429 h 10000"/>
                <a:gd name="connsiteX22" fmla="*/ 6478 w 10000"/>
                <a:gd name="connsiteY22" fmla="*/ 6357 h 10000"/>
                <a:gd name="connsiteX23" fmla="*/ 6522 w 10000"/>
                <a:gd name="connsiteY23" fmla="*/ 6286 h 10000"/>
                <a:gd name="connsiteX24" fmla="*/ 6913 w 10000"/>
                <a:gd name="connsiteY24" fmla="*/ 6571 h 10000"/>
                <a:gd name="connsiteX25" fmla="*/ 7740 w 10000"/>
                <a:gd name="connsiteY25" fmla="*/ 5000 h 10000"/>
                <a:gd name="connsiteX26" fmla="*/ 8739 w 10000"/>
                <a:gd name="connsiteY26" fmla="*/ 3000 h 10000"/>
                <a:gd name="connsiteX27" fmla="*/ 9000 w 10000"/>
                <a:gd name="connsiteY27" fmla="*/ 2571 h 10000"/>
                <a:gd name="connsiteX28" fmla="*/ 9391 w 10000"/>
                <a:gd name="connsiteY28" fmla="*/ 2429 h 10000"/>
                <a:gd name="connsiteX29" fmla="*/ 9739 w 10000"/>
                <a:gd name="connsiteY29" fmla="*/ 2214 h 10000"/>
                <a:gd name="connsiteX30" fmla="*/ 9739 w 10000"/>
                <a:gd name="connsiteY30" fmla="*/ 929 h 10000"/>
                <a:gd name="connsiteX31" fmla="*/ 10000 w 10000"/>
                <a:gd name="connsiteY31" fmla="*/ 0 h 10000"/>
                <a:gd name="connsiteX32" fmla="*/ 10000 w 10000"/>
                <a:gd name="connsiteY32" fmla="*/ 0 h 10000"/>
                <a:gd name="connsiteX33" fmla="*/ 2087 w 10000"/>
                <a:gd name="connsiteY33" fmla="*/ 143 h 10000"/>
                <a:gd name="connsiteX34" fmla="*/ 2087 w 10000"/>
                <a:gd name="connsiteY34" fmla="*/ 143 h 10000"/>
                <a:gd name="connsiteX35" fmla="*/ 2087 w 10000"/>
                <a:gd name="connsiteY35" fmla="*/ 2071 h 10000"/>
                <a:gd name="connsiteX36" fmla="*/ 1261 w 10000"/>
                <a:gd name="connsiteY36" fmla="*/ 2071 h 10000"/>
                <a:gd name="connsiteX37" fmla="*/ 1174 w 10000"/>
                <a:gd name="connsiteY37" fmla="*/ 2071 h 10000"/>
                <a:gd name="connsiteX38" fmla="*/ 1087 w 10000"/>
                <a:gd name="connsiteY38" fmla="*/ 2500 h 10000"/>
                <a:gd name="connsiteX39" fmla="*/ 783 w 10000"/>
                <a:gd name="connsiteY39" fmla="*/ 3071 h 10000"/>
                <a:gd name="connsiteX40" fmla="*/ 565 w 10000"/>
                <a:gd name="connsiteY40" fmla="*/ 3571 h 10000"/>
                <a:gd name="connsiteX41" fmla="*/ 174 w 10000"/>
                <a:gd name="connsiteY41" fmla="*/ 4214 h 10000"/>
                <a:gd name="connsiteX42" fmla="*/ 130 w 10000"/>
                <a:gd name="connsiteY42" fmla="*/ 4643 h 10000"/>
                <a:gd name="connsiteX43" fmla="*/ 43 w 10000"/>
                <a:gd name="connsiteY43" fmla="*/ 5214 h 10000"/>
                <a:gd name="connsiteX44" fmla="*/ 43 w 10000"/>
                <a:gd name="connsiteY44" fmla="*/ 5286 h 10000"/>
                <a:gd name="connsiteX45" fmla="*/ 0 w 10000"/>
                <a:gd name="connsiteY45" fmla="*/ 5429 h 10000"/>
                <a:gd name="connsiteX46" fmla="*/ 43 w 10000"/>
                <a:gd name="connsiteY46" fmla="*/ 5714 h 10000"/>
                <a:gd name="connsiteX47" fmla="*/ 43 w 10000"/>
                <a:gd name="connsiteY47" fmla="*/ 5857 h 10000"/>
                <a:gd name="connsiteX48" fmla="*/ 87 w 10000"/>
                <a:gd name="connsiteY48" fmla="*/ 5929 h 10000"/>
                <a:gd name="connsiteX49" fmla="*/ 217 w 10000"/>
                <a:gd name="connsiteY49" fmla="*/ 6286 h 10000"/>
                <a:gd name="connsiteX0" fmla="*/ 217 w 10096"/>
                <a:gd name="connsiteY0" fmla="*/ 6286 h 10000"/>
                <a:gd name="connsiteX1" fmla="*/ 261 w 10096"/>
                <a:gd name="connsiteY1" fmla="*/ 6286 h 10000"/>
                <a:gd name="connsiteX2" fmla="*/ 1087 w 10096"/>
                <a:gd name="connsiteY2" fmla="*/ 6143 h 10000"/>
                <a:gd name="connsiteX3" fmla="*/ 1739 w 10096"/>
                <a:gd name="connsiteY3" fmla="*/ 7429 h 10000"/>
                <a:gd name="connsiteX4" fmla="*/ 1913 w 10096"/>
                <a:gd name="connsiteY4" fmla="*/ 8214 h 10000"/>
                <a:gd name="connsiteX5" fmla="*/ 2000 w 10096"/>
                <a:gd name="connsiteY5" fmla="*/ 8643 h 10000"/>
                <a:gd name="connsiteX6" fmla="*/ 2174 w 10096"/>
                <a:gd name="connsiteY6" fmla="*/ 8929 h 10000"/>
                <a:gd name="connsiteX7" fmla="*/ 2174 w 10096"/>
                <a:gd name="connsiteY7" fmla="*/ 9000 h 10000"/>
                <a:gd name="connsiteX8" fmla="*/ 2435 w 10096"/>
                <a:gd name="connsiteY8" fmla="*/ 9286 h 10000"/>
                <a:gd name="connsiteX9" fmla="*/ 2826 w 10096"/>
                <a:gd name="connsiteY9" fmla="*/ 9500 h 10000"/>
                <a:gd name="connsiteX10" fmla="*/ 3435 w 10096"/>
                <a:gd name="connsiteY10" fmla="*/ 9643 h 10000"/>
                <a:gd name="connsiteX11" fmla="*/ 3870 w 10096"/>
                <a:gd name="connsiteY11" fmla="*/ 9214 h 10000"/>
                <a:gd name="connsiteX12" fmla="*/ 4174 w 10096"/>
                <a:gd name="connsiteY12" fmla="*/ 9000 h 10000"/>
                <a:gd name="connsiteX13" fmla="*/ 4565 w 10096"/>
                <a:gd name="connsiteY13" fmla="*/ 9500 h 10000"/>
                <a:gd name="connsiteX14" fmla="*/ 5565 w 10096"/>
                <a:gd name="connsiteY14" fmla="*/ 10000 h 10000"/>
                <a:gd name="connsiteX15" fmla="*/ 5565 w 10096"/>
                <a:gd name="connsiteY15" fmla="*/ 10000 h 10000"/>
                <a:gd name="connsiteX16" fmla="*/ 5652 w 10096"/>
                <a:gd name="connsiteY16" fmla="*/ 9357 h 10000"/>
                <a:gd name="connsiteX17" fmla="*/ 6000 w 10096"/>
                <a:gd name="connsiteY17" fmla="*/ 8429 h 10000"/>
                <a:gd name="connsiteX18" fmla="*/ 6043 w 10096"/>
                <a:gd name="connsiteY18" fmla="*/ 7214 h 10000"/>
                <a:gd name="connsiteX19" fmla="*/ 6304 w 10096"/>
                <a:gd name="connsiteY19" fmla="*/ 7000 h 10000"/>
                <a:gd name="connsiteX20" fmla="*/ 6435 w 10096"/>
                <a:gd name="connsiteY20" fmla="*/ 6714 h 10000"/>
                <a:gd name="connsiteX21" fmla="*/ 6435 w 10096"/>
                <a:gd name="connsiteY21" fmla="*/ 6429 h 10000"/>
                <a:gd name="connsiteX22" fmla="*/ 6478 w 10096"/>
                <a:gd name="connsiteY22" fmla="*/ 6357 h 10000"/>
                <a:gd name="connsiteX23" fmla="*/ 6522 w 10096"/>
                <a:gd name="connsiteY23" fmla="*/ 6286 h 10000"/>
                <a:gd name="connsiteX24" fmla="*/ 6913 w 10096"/>
                <a:gd name="connsiteY24" fmla="*/ 6571 h 10000"/>
                <a:gd name="connsiteX25" fmla="*/ 7740 w 10096"/>
                <a:gd name="connsiteY25" fmla="*/ 5000 h 10000"/>
                <a:gd name="connsiteX26" fmla="*/ 8739 w 10096"/>
                <a:gd name="connsiteY26" fmla="*/ 3000 h 10000"/>
                <a:gd name="connsiteX27" fmla="*/ 9000 w 10096"/>
                <a:gd name="connsiteY27" fmla="*/ 2571 h 10000"/>
                <a:gd name="connsiteX28" fmla="*/ 9391 w 10096"/>
                <a:gd name="connsiteY28" fmla="*/ 2429 h 10000"/>
                <a:gd name="connsiteX29" fmla="*/ 9739 w 10096"/>
                <a:gd name="connsiteY29" fmla="*/ 2214 h 10000"/>
                <a:gd name="connsiteX30" fmla="*/ 10087 w 10096"/>
                <a:gd name="connsiteY30" fmla="*/ 929 h 10000"/>
                <a:gd name="connsiteX31" fmla="*/ 10000 w 10096"/>
                <a:gd name="connsiteY31" fmla="*/ 0 h 10000"/>
                <a:gd name="connsiteX32" fmla="*/ 10000 w 10096"/>
                <a:gd name="connsiteY32" fmla="*/ 0 h 10000"/>
                <a:gd name="connsiteX33" fmla="*/ 2087 w 10096"/>
                <a:gd name="connsiteY33" fmla="*/ 143 h 10000"/>
                <a:gd name="connsiteX34" fmla="*/ 2087 w 10096"/>
                <a:gd name="connsiteY34" fmla="*/ 143 h 10000"/>
                <a:gd name="connsiteX35" fmla="*/ 2087 w 10096"/>
                <a:gd name="connsiteY35" fmla="*/ 2071 h 10000"/>
                <a:gd name="connsiteX36" fmla="*/ 1261 w 10096"/>
                <a:gd name="connsiteY36" fmla="*/ 2071 h 10000"/>
                <a:gd name="connsiteX37" fmla="*/ 1174 w 10096"/>
                <a:gd name="connsiteY37" fmla="*/ 2071 h 10000"/>
                <a:gd name="connsiteX38" fmla="*/ 1087 w 10096"/>
                <a:gd name="connsiteY38" fmla="*/ 2500 h 10000"/>
                <a:gd name="connsiteX39" fmla="*/ 783 w 10096"/>
                <a:gd name="connsiteY39" fmla="*/ 3071 h 10000"/>
                <a:gd name="connsiteX40" fmla="*/ 565 w 10096"/>
                <a:gd name="connsiteY40" fmla="*/ 3571 h 10000"/>
                <a:gd name="connsiteX41" fmla="*/ 174 w 10096"/>
                <a:gd name="connsiteY41" fmla="*/ 4214 h 10000"/>
                <a:gd name="connsiteX42" fmla="*/ 130 w 10096"/>
                <a:gd name="connsiteY42" fmla="*/ 4643 h 10000"/>
                <a:gd name="connsiteX43" fmla="*/ 43 w 10096"/>
                <a:gd name="connsiteY43" fmla="*/ 5214 h 10000"/>
                <a:gd name="connsiteX44" fmla="*/ 43 w 10096"/>
                <a:gd name="connsiteY44" fmla="*/ 5286 h 10000"/>
                <a:gd name="connsiteX45" fmla="*/ 0 w 10096"/>
                <a:gd name="connsiteY45" fmla="*/ 5429 h 10000"/>
                <a:gd name="connsiteX46" fmla="*/ 43 w 10096"/>
                <a:gd name="connsiteY46" fmla="*/ 5714 h 10000"/>
                <a:gd name="connsiteX47" fmla="*/ 43 w 10096"/>
                <a:gd name="connsiteY47" fmla="*/ 5857 h 10000"/>
                <a:gd name="connsiteX48" fmla="*/ 87 w 10096"/>
                <a:gd name="connsiteY48" fmla="*/ 5929 h 10000"/>
                <a:gd name="connsiteX49" fmla="*/ 217 w 10096"/>
                <a:gd name="connsiteY49" fmla="*/ 6286 h 10000"/>
                <a:gd name="connsiteX0" fmla="*/ 217 w 10096"/>
                <a:gd name="connsiteY0" fmla="*/ 6286 h 10000"/>
                <a:gd name="connsiteX1" fmla="*/ 261 w 10096"/>
                <a:gd name="connsiteY1" fmla="*/ 6286 h 10000"/>
                <a:gd name="connsiteX2" fmla="*/ 1087 w 10096"/>
                <a:gd name="connsiteY2" fmla="*/ 6143 h 10000"/>
                <a:gd name="connsiteX3" fmla="*/ 1739 w 10096"/>
                <a:gd name="connsiteY3" fmla="*/ 7429 h 10000"/>
                <a:gd name="connsiteX4" fmla="*/ 1913 w 10096"/>
                <a:gd name="connsiteY4" fmla="*/ 8214 h 10000"/>
                <a:gd name="connsiteX5" fmla="*/ 2000 w 10096"/>
                <a:gd name="connsiteY5" fmla="*/ 8643 h 10000"/>
                <a:gd name="connsiteX6" fmla="*/ 2174 w 10096"/>
                <a:gd name="connsiteY6" fmla="*/ 8929 h 10000"/>
                <a:gd name="connsiteX7" fmla="*/ 2174 w 10096"/>
                <a:gd name="connsiteY7" fmla="*/ 9000 h 10000"/>
                <a:gd name="connsiteX8" fmla="*/ 2435 w 10096"/>
                <a:gd name="connsiteY8" fmla="*/ 9286 h 10000"/>
                <a:gd name="connsiteX9" fmla="*/ 2826 w 10096"/>
                <a:gd name="connsiteY9" fmla="*/ 9500 h 10000"/>
                <a:gd name="connsiteX10" fmla="*/ 3435 w 10096"/>
                <a:gd name="connsiteY10" fmla="*/ 9643 h 10000"/>
                <a:gd name="connsiteX11" fmla="*/ 3870 w 10096"/>
                <a:gd name="connsiteY11" fmla="*/ 9214 h 10000"/>
                <a:gd name="connsiteX12" fmla="*/ 4174 w 10096"/>
                <a:gd name="connsiteY12" fmla="*/ 9000 h 10000"/>
                <a:gd name="connsiteX13" fmla="*/ 4565 w 10096"/>
                <a:gd name="connsiteY13" fmla="*/ 9500 h 10000"/>
                <a:gd name="connsiteX14" fmla="*/ 5565 w 10096"/>
                <a:gd name="connsiteY14" fmla="*/ 10000 h 10000"/>
                <a:gd name="connsiteX15" fmla="*/ 5565 w 10096"/>
                <a:gd name="connsiteY15" fmla="*/ 10000 h 10000"/>
                <a:gd name="connsiteX16" fmla="*/ 5652 w 10096"/>
                <a:gd name="connsiteY16" fmla="*/ 9357 h 10000"/>
                <a:gd name="connsiteX17" fmla="*/ 6261 w 10096"/>
                <a:gd name="connsiteY17" fmla="*/ 8572 h 10000"/>
                <a:gd name="connsiteX18" fmla="*/ 6043 w 10096"/>
                <a:gd name="connsiteY18" fmla="*/ 7214 h 10000"/>
                <a:gd name="connsiteX19" fmla="*/ 6304 w 10096"/>
                <a:gd name="connsiteY19" fmla="*/ 7000 h 10000"/>
                <a:gd name="connsiteX20" fmla="*/ 6435 w 10096"/>
                <a:gd name="connsiteY20" fmla="*/ 6714 h 10000"/>
                <a:gd name="connsiteX21" fmla="*/ 6435 w 10096"/>
                <a:gd name="connsiteY21" fmla="*/ 6429 h 10000"/>
                <a:gd name="connsiteX22" fmla="*/ 6478 w 10096"/>
                <a:gd name="connsiteY22" fmla="*/ 6357 h 10000"/>
                <a:gd name="connsiteX23" fmla="*/ 6522 w 10096"/>
                <a:gd name="connsiteY23" fmla="*/ 6286 h 10000"/>
                <a:gd name="connsiteX24" fmla="*/ 6913 w 10096"/>
                <a:gd name="connsiteY24" fmla="*/ 6571 h 10000"/>
                <a:gd name="connsiteX25" fmla="*/ 7740 w 10096"/>
                <a:gd name="connsiteY25" fmla="*/ 5000 h 10000"/>
                <a:gd name="connsiteX26" fmla="*/ 8739 w 10096"/>
                <a:gd name="connsiteY26" fmla="*/ 3000 h 10000"/>
                <a:gd name="connsiteX27" fmla="*/ 9000 w 10096"/>
                <a:gd name="connsiteY27" fmla="*/ 2571 h 10000"/>
                <a:gd name="connsiteX28" fmla="*/ 9391 w 10096"/>
                <a:gd name="connsiteY28" fmla="*/ 2429 h 10000"/>
                <a:gd name="connsiteX29" fmla="*/ 9739 w 10096"/>
                <a:gd name="connsiteY29" fmla="*/ 2214 h 10000"/>
                <a:gd name="connsiteX30" fmla="*/ 10087 w 10096"/>
                <a:gd name="connsiteY30" fmla="*/ 929 h 10000"/>
                <a:gd name="connsiteX31" fmla="*/ 10000 w 10096"/>
                <a:gd name="connsiteY31" fmla="*/ 0 h 10000"/>
                <a:gd name="connsiteX32" fmla="*/ 10000 w 10096"/>
                <a:gd name="connsiteY32" fmla="*/ 0 h 10000"/>
                <a:gd name="connsiteX33" fmla="*/ 2087 w 10096"/>
                <a:gd name="connsiteY33" fmla="*/ 143 h 10000"/>
                <a:gd name="connsiteX34" fmla="*/ 2087 w 10096"/>
                <a:gd name="connsiteY34" fmla="*/ 143 h 10000"/>
                <a:gd name="connsiteX35" fmla="*/ 2087 w 10096"/>
                <a:gd name="connsiteY35" fmla="*/ 2071 h 10000"/>
                <a:gd name="connsiteX36" fmla="*/ 1261 w 10096"/>
                <a:gd name="connsiteY36" fmla="*/ 2071 h 10000"/>
                <a:gd name="connsiteX37" fmla="*/ 1174 w 10096"/>
                <a:gd name="connsiteY37" fmla="*/ 2071 h 10000"/>
                <a:gd name="connsiteX38" fmla="*/ 1087 w 10096"/>
                <a:gd name="connsiteY38" fmla="*/ 2500 h 10000"/>
                <a:gd name="connsiteX39" fmla="*/ 783 w 10096"/>
                <a:gd name="connsiteY39" fmla="*/ 3071 h 10000"/>
                <a:gd name="connsiteX40" fmla="*/ 565 w 10096"/>
                <a:gd name="connsiteY40" fmla="*/ 3571 h 10000"/>
                <a:gd name="connsiteX41" fmla="*/ 174 w 10096"/>
                <a:gd name="connsiteY41" fmla="*/ 4214 h 10000"/>
                <a:gd name="connsiteX42" fmla="*/ 130 w 10096"/>
                <a:gd name="connsiteY42" fmla="*/ 4643 h 10000"/>
                <a:gd name="connsiteX43" fmla="*/ 43 w 10096"/>
                <a:gd name="connsiteY43" fmla="*/ 5214 h 10000"/>
                <a:gd name="connsiteX44" fmla="*/ 43 w 10096"/>
                <a:gd name="connsiteY44" fmla="*/ 5286 h 10000"/>
                <a:gd name="connsiteX45" fmla="*/ 0 w 10096"/>
                <a:gd name="connsiteY45" fmla="*/ 5429 h 10000"/>
                <a:gd name="connsiteX46" fmla="*/ 43 w 10096"/>
                <a:gd name="connsiteY46" fmla="*/ 5714 h 10000"/>
                <a:gd name="connsiteX47" fmla="*/ 43 w 10096"/>
                <a:gd name="connsiteY47" fmla="*/ 5857 h 10000"/>
                <a:gd name="connsiteX48" fmla="*/ 87 w 10096"/>
                <a:gd name="connsiteY48" fmla="*/ 5929 h 10000"/>
                <a:gd name="connsiteX49" fmla="*/ 217 w 10096"/>
                <a:gd name="connsiteY49" fmla="*/ 628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96" h="10000">
                  <a:moveTo>
                    <a:pt x="217" y="6286"/>
                  </a:moveTo>
                  <a:lnTo>
                    <a:pt x="261" y="6286"/>
                  </a:lnTo>
                  <a:cubicBezTo>
                    <a:pt x="478" y="6429"/>
                    <a:pt x="913" y="6214"/>
                    <a:pt x="1087" y="6143"/>
                  </a:cubicBezTo>
                  <a:cubicBezTo>
                    <a:pt x="1217" y="6071"/>
                    <a:pt x="1609" y="7214"/>
                    <a:pt x="1739" y="7429"/>
                  </a:cubicBezTo>
                  <a:cubicBezTo>
                    <a:pt x="1826" y="7571"/>
                    <a:pt x="1870" y="8000"/>
                    <a:pt x="1913" y="8214"/>
                  </a:cubicBezTo>
                  <a:cubicBezTo>
                    <a:pt x="1957" y="8357"/>
                    <a:pt x="1957" y="8500"/>
                    <a:pt x="2000" y="8643"/>
                  </a:cubicBezTo>
                  <a:cubicBezTo>
                    <a:pt x="2043" y="8786"/>
                    <a:pt x="2130" y="8786"/>
                    <a:pt x="2174" y="8929"/>
                  </a:cubicBezTo>
                  <a:lnTo>
                    <a:pt x="2174" y="9000"/>
                  </a:lnTo>
                  <a:cubicBezTo>
                    <a:pt x="2261" y="9071"/>
                    <a:pt x="2348" y="9214"/>
                    <a:pt x="2435" y="9286"/>
                  </a:cubicBezTo>
                  <a:cubicBezTo>
                    <a:pt x="2565" y="9357"/>
                    <a:pt x="2696" y="9357"/>
                    <a:pt x="2826" y="9500"/>
                  </a:cubicBezTo>
                  <a:cubicBezTo>
                    <a:pt x="3087" y="9714"/>
                    <a:pt x="3130" y="9786"/>
                    <a:pt x="3435" y="9643"/>
                  </a:cubicBezTo>
                  <a:cubicBezTo>
                    <a:pt x="3652" y="9571"/>
                    <a:pt x="3739" y="9429"/>
                    <a:pt x="3870" y="9214"/>
                  </a:cubicBezTo>
                  <a:cubicBezTo>
                    <a:pt x="3913" y="9143"/>
                    <a:pt x="4087" y="9000"/>
                    <a:pt x="4174" y="9000"/>
                  </a:cubicBezTo>
                  <a:cubicBezTo>
                    <a:pt x="4304" y="8929"/>
                    <a:pt x="4304" y="9571"/>
                    <a:pt x="4565" y="9500"/>
                  </a:cubicBezTo>
                  <a:cubicBezTo>
                    <a:pt x="4870" y="9429"/>
                    <a:pt x="5261" y="9571"/>
                    <a:pt x="5565" y="10000"/>
                  </a:cubicBezTo>
                  <a:lnTo>
                    <a:pt x="5565" y="10000"/>
                  </a:lnTo>
                  <a:cubicBezTo>
                    <a:pt x="5565" y="9714"/>
                    <a:pt x="5609" y="9500"/>
                    <a:pt x="5652" y="9357"/>
                  </a:cubicBezTo>
                  <a:cubicBezTo>
                    <a:pt x="5739" y="9000"/>
                    <a:pt x="6218" y="8929"/>
                    <a:pt x="6261" y="8572"/>
                  </a:cubicBezTo>
                  <a:cubicBezTo>
                    <a:pt x="6304" y="8214"/>
                    <a:pt x="6000" y="7643"/>
                    <a:pt x="6043" y="7214"/>
                  </a:cubicBezTo>
                  <a:lnTo>
                    <a:pt x="6304" y="7000"/>
                  </a:lnTo>
                  <a:cubicBezTo>
                    <a:pt x="6348" y="7000"/>
                    <a:pt x="6435" y="6786"/>
                    <a:pt x="6435" y="6714"/>
                  </a:cubicBezTo>
                  <a:cubicBezTo>
                    <a:pt x="6435" y="6643"/>
                    <a:pt x="6348" y="6429"/>
                    <a:pt x="6435" y="6429"/>
                  </a:cubicBezTo>
                  <a:cubicBezTo>
                    <a:pt x="6435" y="6357"/>
                    <a:pt x="6478" y="6357"/>
                    <a:pt x="6478" y="6357"/>
                  </a:cubicBezTo>
                  <a:cubicBezTo>
                    <a:pt x="6493" y="6333"/>
                    <a:pt x="6507" y="6310"/>
                    <a:pt x="6522" y="6286"/>
                  </a:cubicBezTo>
                  <a:cubicBezTo>
                    <a:pt x="6565" y="5929"/>
                    <a:pt x="6826" y="6571"/>
                    <a:pt x="6913" y="6571"/>
                  </a:cubicBezTo>
                  <a:cubicBezTo>
                    <a:pt x="7000" y="6143"/>
                    <a:pt x="7740" y="5429"/>
                    <a:pt x="7740" y="5000"/>
                  </a:cubicBezTo>
                  <a:cubicBezTo>
                    <a:pt x="8044" y="4405"/>
                    <a:pt x="8529" y="3405"/>
                    <a:pt x="8739" y="3000"/>
                  </a:cubicBezTo>
                  <a:cubicBezTo>
                    <a:pt x="8949" y="2595"/>
                    <a:pt x="8870" y="3000"/>
                    <a:pt x="9000" y="2571"/>
                  </a:cubicBezTo>
                  <a:cubicBezTo>
                    <a:pt x="9130" y="2286"/>
                    <a:pt x="9304" y="2571"/>
                    <a:pt x="9391" y="2429"/>
                  </a:cubicBezTo>
                  <a:cubicBezTo>
                    <a:pt x="9565" y="2214"/>
                    <a:pt x="9623" y="2464"/>
                    <a:pt x="9739" y="2214"/>
                  </a:cubicBezTo>
                  <a:cubicBezTo>
                    <a:pt x="9855" y="1964"/>
                    <a:pt x="9971" y="1357"/>
                    <a:pt x="10087" y="929"/>
                  </a:cubicBezTo>
                  <a:cubicBezTo>
                    <a:pt x="10131" y="571"/>
                    <a:pt x="10014" y="155"/>
                    <a:pt x="10000" y="0"/>
                  </a:cubicBezTo>
                  <a:lnTo>
                    <a:pt x="10000" y="0"/>
                  </a:lnTo>
                  <a:lnTo>
                    <a:pt x="2087" y="143"/>
                  </a:lnTo>
                  <a:lnTo>
                    <a:pt x="2087" y="143"/>
                  </a:lnTo>
                  <a:lnTo>
                    <a:pt x="2087" y="2071"/>
                  </a:lnTo>
                  <a:lnTo>
                    <a:pt x="1261" y="2071"/>
                  </a:lnTo>
                  <a:lnTo>
                    <a:pt x="1174" y="2071"/>
                  </a:lnTo>
                  <a:cubicBezTo>
                    <a:pt x="1087" y="2214"/>
                    <a:pt x="1087" y="2286"/>
                    <a:pt x="1087" y="2500"/>
                  </a:cubicBezTo>
                  <a:cubicBezTo>
                    <a:pt x="1174" y="3000"/>
                    <a:pt x="957" y="2857"/>
                    <a:pt x="783" y="3071"/>
                  </a:cubicBezTo>
                  <a:cubicBezTo>
                    <a:pt x="652" y="3214"/>
                    <a:pt x="696" y="3357"/>
                    <a:pt x="565" y="3571"/>
                  </a:cubicBezTo>
                  <a:cubicBezTo>
                    <a:pt x="435" y="3714"/>
                    <a:pt x="174" y="3929"/>
                    <a:pt x="174" y="4214"/>
                  </a:cubicBezTo>
                  <a:cubicBezTo>
                    <a:pt x="174" y="4429"/>
                    <a:pt x="217" y="4500"/>
                    <a:pt x="130" y="4643"/>
                  </a:cubicBezTo>
                  <a:cubicBezTo>
                    <a:pt x="43" y="4857"/>
                    <a:pt x="87" y="5000"/>
                    <a:pt x="43" y="5214"/>
                  </a:cubicBezTo>
                  <a:lnTo>
                    <a:pt x="43" y="5286"/>
                  </a:lnTo>
                  <a:cubicBezTo>
                    <a:pt x="43" y="5357"/>
                    <a:pt x="0" y="5357"/>
                    <a:pt x="0" y="5429"/>
                  </a:cubicBezTo>
                  <a:cubicBezTo>
                    <a:pt x="0" y="5500"/>
                    <a:pt x="0" y="5643"/>
                    <a:pt x="43" y="5714"/>
                  </a:cubicBezTo>
                  <a:lnTo>
                    <a:pt x="43" y="5857"/>
                  </a:lnTo>
                  <a:cubicBezTo>
                    <a:pt x="43" y="5857"/>
                    <a:pt x="43" y="5929"/>
                    <a:pt x="87" y="5929"/>
                  </a:cubicBezTo>
                  <a:cubicBezTo>
                    <a:pt x="130" y="6048"/>
                    <a:pt x="174" y="6167"/>
                    <a:pt x="217" y="628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66" name="TOWNS"/>
            <p:cNvSpPr>
              <a:spLocks/>
            </p:cNvSpPr>
            <p:nvPr/>
          </p:nvSpPr>
          <p:spPr bwMode="auto">
            <a:xfrm>
              <a:off x="3829050" y="757238"/>
              <a:ext cx="396875" cy="246063"/>
            </a:xfrm>
            <a:custGeom>
              <a:avLst/>
              <a:gdLst>
                <a:gd name="T0" fmla="*/ 111 w 167"/>
                <a:gd name="T1" fmla="*/ 98 h 103"/>
                <a:gd name="T2" fmla="*/ 114 w 167"/>
                <a:gd name="T3" fmla="*/ 95 h 103"/>
                <a:gd name="T4" fmla="*/ 117 w 167"/>
                <a:gd name="T5" fmla="*/ 93 h 103"/>
                <a:gd name="T6" fmla="*/ 119 w 167"/>
                <a:gd name="T7" fmla="*/ 92 h 103"/>
                <a:gd name="T8" fmla="*/ 120 w 167"/>
                <a:gd name="T9" fmla="*/ 90 h 103"/>
                <a:gd name="T10" fmla="*/ 124 w 167"/>
                <a:gd name="T11" fmla="*/ 86 h 103"/>
                <a:gd name="T12" fmla="*/ 124 w 167"/>
                <a:gd name="T13" fmla="*/ 86 h 103"/>
                <a:gd name="T14" fmla="*/ 121 w 167"/>
                <a:gd name="T15" fmla="*/ 81 h 103"/>
                <a:gd name="T16" fmla="*/ 120 w 167"/>
                <a:gd name="T17" fmla="*/ 80 h 103"/>
                <a:gd name="T18" fmla="*/ 120 w 167"/>
                <a:gd name="T19" fmla="*/ 78 h 103"/>
                <a:gd name="T20" fmla="*/ 119 w 167"/>
                <a:gd name="T21" fmla="*/ 74 h 103"/>
                <a:gd name="T22" fmla="*/ 120 w 167"/>
                <a:gd name="T23" fmla="*/ 72 h 103"/>
                <a:gd name="T24" fmla="*/ 120 w 167"/>
                <a:gd name="T25" fmla="*/ 71 h 103"/>
                <a:gd name="T26" fmla="*/ 122 w 167"/>
                <a:gd name="T27" fmla="*/ 63 h 103"/>
                <a:gd name="T28" fmla="*/ 123 w 167"/>
                <a:gd name="T29" fmla="*/ 57 h 103"/>
                <a:gd name="T30" fmla="*/ 132 w 167"/>
                <a:gd name="T31" fmla="*/ 48 h 103"/>
                <a:gd name="T32" fmla="*/ 137 w 167"/>
                <a:gd name="T33" fmla="*/ 41 h 103"/>
                <a:gd name="T34" fmla="*/ 144 w 167"/>
                <a:gd name="T35" fmla="*/ 33 h 103"/>
                <a:gd name="T36" fmla="*/ 146 w 167"/>
                <a:gd name="T37" fmla="*/ 27 h 103"/>
                <a:gd name="T38" fmla="*/ 148 w 167"/>
                <a:gd name="T39" fmla="*/ 27 h 103"/>
                <a:gd name="T40" fmla="*/ 167 w 167"/>
                <a:gd name="T41" fmla="*/ 27 h 103"/>
                <a:gd name="T42" fmla="*/ 167 w 167"/>
                <a:gd name="T43" fmla="*/ 0 h 103"/>
                <a:gd name="T44" fmla="*/ 167 w 167"/>
                <a:gd name="T45" fmla="*/ 0 h 103"/>
                <a:gd name="T46" fmla="*/ 138 w 167"/>
                <a:gd name="T47" fmla="*/ 0 h 103"/>
                <a:gd name="T48" fmla="*/ 133 w 167"/>
                <a:gd name="T49" fmla="*/ 3 h 103"/>
                <a:gd name="T50" fmla="*/ 6 w 167"/>
                <a:gd name="T51" fmla="*/ 4 h 103"/>
                <a:gd name="T52" fmla="*/ 6 w 167"/>
                <a:gd name="T53" fmla="*/ 4 h 103"/>
                <a:gd name="T54" fmla="*/ 4 w 167"/>
                <a:gd name="T55" fmla="*/ 10 h 103"/>
                <a:gd name="T56" fmla="*/ 11 w 167"/>
                <a:gd name="T57" fmla="*/ 24 h 103"/>
                <a:gd name="T58" fmla="*/ 19 w 167"/>
                <a:gd name="T59" fmla="*/ 34 h 103"/>
                <a:gd name="T60" fmla="*/ 39 w 167"/>
                <a:gd name="T61" fmla="*/ 47 h 103"/>
                <a:gd name="T62" fmla="*/ 47 w 167"/>
                <a:gd name="T63" fmla="*/ 42 h 103"/>
                <a:gd name="T64" fmla="*/ 57 w 167"/>
                <a:gd name="T65" fmla="*/ 42 h 103"/>
                <a:gd name="T66" fmla="*/ 57 w 167"/>
                <a:gd name="T67" fmla="*/ 42 h 103"/>
                <a:gd name="T68" fmla="*/ 58 w 167"/>
                <a:gd name="T69" fmla="*/ 42 h 103"/>
                <a:gd name="T70" fmla="*/ 58 w 167"/>
                <a:gd name="T71" fmla="*/ 43 h 103"/>
                <a:gd name="T72" fmla="*/ 58 w 167"/>
                <a:gd name="T73" fmla="*/ 54 h 103"/>
                <a:gd name="T74" fmla="*/ 58 w 167"/>
                <a:gd name="T75" fmla="*/ 64 h 103"/>
                <a:gd name="T76" fmla="*/ 62 w 167"/>
                <a:gd name="T77" fmla="*/ 74 h 103"/>
                <a:gd name="T78" fmla="*/ 66 w 167"/>
                <a:gd name="T79" fmla="*/ 84 h 103"/>
                <a:gd name="T80" fmla="*/ 67 w 167"/>
                <a:gd name="T81" fmla="*/ 84 h 103"/>
                <a:gd name="T82" fmla="*/ 68 w 167"/>
                <a:gd name="T83" fmla="*/ 85 h 103"/>
                <a:gd name="T84" fmla="*/ 69 w 167"/>
                <a:gd name="T85" fmla="*/ 85 h 103"/>
                <a:gd name="T86" fmla="*/ 70 w 167"/>
                <a:gd name="T87" fmla="*/ 90 h 103"/>
                <a:gd name="T88" fmla="*/ 71 w 167"/>
                <a:gd name="T89" fmla="*/ 100 h 103"/>
                <a:gd name="T90" fmla="*/ 71 w 167"/>
                <a:gd name="T91" fmla="*/ 100 h 103"/>
                <a:gd name="T92" fmla="*/ 78 w 167"/>
                <a:gd name="T93" fmla="*/ 99 h 103"/>
                <a:gd name="T94" fmla="*/ 90 w 167"/>
                <a:gd name="T95" fmla="*/ 97 h 103"/>
                <a:gd name="T96" fmla="*/ 99 w 167"/>
                <a:gd name="T97" fmla="*/ 103 h 103"/>
                <a:gd name="T98" fmla="*/ 104 w 167"/>
                <a:gd name="T99" fmla="*/ 100 h 103"/>
                <a:gd name="T100" fmla="*/ 106 w 167"/>
                <a:gd name="T101" fmla="*/ 99 h 103"/>
                <a:gd name="T102" fmla="*/ 111 w 167"/>
                <a:gd name="T103" fmla="*/ 9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103">
                  <a:moveTo>
                    <a:pt x="111" y="98"/>
                  </a:moveTo>
                  <a:cubicBezTo>
                    <a:pt x="112" y="97"/>
                    <a:pt x="113" y="96"/>
                    <a:pt x="114" y="95"/>
                  </a:cubicBezTo>
                  <a:cubicBezTo>
                    <a:pt x="115" y="95"/>
                    <a:pt x="116" y="94"/>
                    <a:pt x="117" y="93"/>
                  </a:cubicBezTo>
                  <a:cubicBezTo>
                    <a:pt x="118" y="93"/>
                    <a:pt x="118" y="92"/>
                    <a:pt x="119" y="92"/>
                  </a:cubicBezTo>
                  <a:cubicBezTo>
                    <a:pt x="119" y="91"/>
                    <a:pt x="120" y="91"/>
                    <a:pt x="120" y="90"/>
                  </a:cubicBezTo>
                  <a:cubicBezTo>
                    <a:pt x="124" y="86"/>
                    <a:pt x="124" y="86"/>
                    <a:pt x="124" y="86"/>
                  </a:cubicBezTo>
                  <a:cubicBezTo>
                    <a:pt x="124" y="86"/>
                    <a:pt x="124" y="86"/>
                    <a:pt x="124" y="86"/>
                  </a:cubicBezTo>
                  <a:cubicBezTo>
                    <a:pt x="121" y="81"/>
                    <a:pt x="121" y="81"/>
                    <a:pt x="121" y="81"/>
                  </a:cubicBezTo>
                  <a:cubicBezTo>
                    <a:pt x="120" y="81"/>
                    <a:pt x="120" y="80"/>
                    <a:pt x="120" y="80"/>
                  </a:cubicBezTo>
                  <a:cubicBezTo>
                    <a:pt x="120" y="79"/>
                    <a:pt x="120" y="78"/>
                    <a:pt x="120" y="78"/>
                  </a:cubicBezTo>
                  <a:cubicBezTo>
                    <a:pt x="119" y="77"/>
                    <a:pt x="119" y="75"/>
                    <a:pt x="119" y="74"/>
                  </a:cubicBezTo>
                  <a:cubicBezTo>
                    <a:pt x="119" y="73"/>
                    <a:pt x="120" y="73"/>
                    <a:pt x="120" y="72"/>
                  </a:cubicBezTo>
                  <a:cubicBezTo>
                    <a:pt x="120" y="72"/>
                    <a:pt x="120" y="71"/>
                    <a:pt x="120" y="71"/>
                  </a:cubicBezTo>
                  <a:cubicBezTo>
                    <a:pt x="121" y="68"/>
                    <a:pt x="120" y="66"/>
                    <a:pt x="122" y="63"/>
                  </a:cubicBezTo>
                  <a:cubicBezTo>
                    <a:pt x="124" y="61"/>
                    <a:pt x="123" y="60"/>
                    <a:pt x="123" y="57"/>
                  </a:cubicBezTo>
                  <a:cubicBezTo>
                    <a:pt x="123" y="53"/>
                    <a:pt x="129" y="50"/>
                    <a:pt x="132" y="48"/>
                  </a:cubicBezTo>
                  <a:cubicBezTo>
                    <a:pt x="135" y="45"/>
                    <a:pt x="134" y="43"/>
                    <a:pt x="137" y="41"/>
                  </a:cubicBezTo>
                  <a:cubicBezTo>
                    <a:pt x="141" y="38"/>
                    <a:pt x="146" y="40"/>
                    <a:pt x="144" y="33"/>
                  </a:cubicBezTo>
                  <a:cubicBezTo>
                    <a:pt x="144" y="30"/>
                    <a:pt x="144" y="29"/>
                    <a:pt x="146" y="27"/>
                  </a:cubicBezTo>
                  <a:cubicBezTo>
                    <a:pt x="147" y="27"/>
                    <a:pt x="147" y="27"/>
                    <a:pt x="148" y="27"/>
                  </a:cubicBezTo>
                  <a:cubicBezTo>
                    <a:pt x="167" y="27"/>
                    <a:pt x="167" y="27"/>
                    <a:pt x="167" y="27"/>
                  </a:cubicBezTo>
                  <a:cubicBezTo>
                    <a:pt x="167" y="0"/>
                    <a:pt x="167" y="0"/>
                    <a:pt x="167" y="0"/>
                  </a:cubicBezTo>
                  <a:cubicBezTo>
                    <a:pt x="167" y="0"/>
                    <a:pt x="167" y="0"/>
                    <a:pt x="167" y="0"/>
                  </a:cubicBezTo>
                  <a:cubicBezTo>
                    <a:pt x="138" y="0"/>
                    <a:pt x="138" y="0"/>
                    <a:pt x="138" y="0"/>
                  </a:cubicBezTo>
                  <a:cubicBezTo>
                    <a:pt x="133" y="3"/>
                    <a:pt x="133" y="3"/>
                    <a:pt x="133" y="3"/>
                  </a:cubicBezTo>
                  <a:cubicBezTo>
                    <a:pt x="6" y="4"/>
                    <a:pt x="6" y="4"/>
                    <a:pt x="6" y="4"/>
                  </a:cubicBezTo>
                  <a:cubicBezTo>
                    <a:pt x="6" y="4"/>
                    <a:pt x="6" y="4"/>
                    <a:pt x="6" y="4"/>
                  </a:cubicBezTo>
                  <a:cubicBezTo>
                    <a:pt x="4" y="10"/>
                    <a:pt x="4" y="10"/>
                    <a:pt x="4" y="10"/>
                  </a:cubicBezTo>
                  <a:cubicBezTo>
                    <a:pt x="0" y="16"/>
                    <a:pt x="11" y="18"/>
                    <a:pt x="11" y="24"/>
                  </a:cubicBezTo>
                  <a:cubicBezTo>
                    <a:pt x="11" y="31"/>
                    <a:pt x="13" y="33"/>
                    <a:pt x="19" y="34"/>
                  </a:cubicBezTo>
                  <a:cubicBezTo>
                    <a:pt x="28" y="35"/>
                    <a:pt x="33" y="47"/>
                    <a:pt x="39" y="47"/>
                  </a:cubicBezTo>
                  <a:cubicBezTo>
                    <a:pt x="42" y="47"/>
                    <a:pt x="42" y="41"/>
                    <a:pt x="47" y="42"/>
                  </a:cubicBezTo>
                  <a:cubicBezTo>
                    <a:pt x="50" y="43"/>
                    <a:pt x="54" y="42"/>
                    <a:pt x="57" y="42"/>
                  </a:cubicBezTo>
                  <a:cubicBezTo>
                    <a:pt x="57" y="42"/>
                    <a:pt x="57" y="42"/>
                    <a:pt x="57" y="42"/>
                  </a:cubicBezTo>
                  <a:cubicBezTo>
                    <a:pt x="58" y="42"/>
                    <a:pt x="58" y="42"/>
                    <a:pt x="58" y="42"/>
                  </a:cubicBezTo>
                  <a:cubicBezTo>
                    <a:pt x="58" y="43"/>
                    <a:pt x="58" y="43"/>
                    <a:pt x="58" y="43"/>
                  </a:cubicBezTo>
                  <a:cubicBezTo>
                    <a:pt x="59" y="43"/>
                    <a:pt x="58" y="53"/>
                    <a:pt x="58" y="54"/>
                  </a:cubicBezTo>
                  <a:cubicBezTo>
                    <a:pt x="58" y="57"/>
                    <a:pt x="58" y="61"/>
                    <a:pt x="58" y="64"/>
                  </a:cubicBezTo>
                  <a:cubicBezTo>
                    <a:pt x="60" y="69"/>
                    <a:pt x="62" y="68"/>
                    <a:pt x="62" y="74"/>
                  </a:cubicBezTo>
                  <a:cubicBezTo>
                    <a:pt x="62" y="78"/>
                    <a:pt x="62" y="83"/>
                    <a:pt x="66" y="84"/>
                  </a:cubicBezTo>
                  <a:cubicBezTo>
                    <a:pt x="67" y="84"/>
                    <a:pt x="67" y="84"/>
                    <a:pt x="67" y="84"/>
                  </a:cubicBezTo>
                  <a:cubicBezTo>
                    <a:pt x="68" y="84"/>
                    <a:pt x="68" y="85"/>
                    <a:pt x="68" y="85"/>
                  </a:cubicBezTo>
                  <a:cubicBezTo>
                    <a:pt x="68" y="85"/>
                    <a:pt x="68" y="85"/>
                    <a:pt x="69" y="85"/>
                  </a:cubicBezTo>
                  <a:cubicBezTo>
                    <a:pt x="69" y="87"/>
                    <a:pt x="70" y="88"/>
                    <a:pt x="70" y="90"/>
                  </a:cubicBezTo>
                  <a:cubicBezTo>
                    <a:pt x="71" y="100"/>
                    <a:pt x="71" y="100"/>
                    <a:pt x="71" y="100"/>
                  </a:cubicBezTo>
                  <a:cubicBezTo>
                    <a:pt x="71" y="100"/>
                    <a:pt x="71" y="100"/>
                    <a:pt x="71" y="100"/>
                  </a:cubicBezTo>
                  <a:cubicBezTo>
                    <a:pt x="73" y="101"/>
                    <a:pt x="76" y="99"/>
                    <a:pt x="78" y="99"/>
                  </a:cubicBezTo>
                  <a:cubicBezTo>
                    <a:pt x="82" y="98"/>
                    <a:pt x="86" y="96"/>
                    <a:pt x="90" y="97"/>
                  </a:cubicBezTo>
                  <a:cubicBezTo>
                    <a:pt x="94" y="99"/>
                    <a:pt x="95" y="103"/>
                    <a:pt x="99" y="103"/>
                  </a:cubicBezTo>
                  <a:cubicBezTo>
                    <a:pt x="101" y="102"/>
                    <a:pt x="103" y="101"/>
                    <a:pt x="104" y="100"/>
                  </a:cubicBezTo>
                  <a:cubicBezTo>
                    <a:pt x="105" y="99"/>
                    <a:pt x="106" y="99"/>
                    <a:pt x="106" y="99"/>
                  </a:cubicBezTo>
                  <a:cubicBezTo>
                    <a:pt x="111" y="98"/>
                    <a:pt x="111" y="98"/>
                    <a:pt x="111" y="9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67" name="CAMDEN"/>
            <p:cNvSpPr>
              <a:spLocks noEditPoints="1"/>
            </p:cNvSpPr>
            <p:nvPr/>
          </p:nvSpPr>
          <p:spPr bwMode="auto">
            <a:xfrm>
              <a:off x="5815013" y="5248275"/>
              <a:ext cx="530225" cy="546100"/>
            </a:xfrm>
            <a:custGeom>
              <a:avLst/>
              <a:gdLst>
                <a:gd name="T0" fmla="*/ 208 w 223"/>
                <a:gd name="T1" fmla="*/ 174 h 229"/>
                <a:gd name="T2" fmla="*/ 222 w 223"/>
                <a:gd name="T3" fmla="*/ 122 h 229"/>
                <a:gd name="T4" fmla="*/ 213 w 223"/>
                <a:gd name="T5" fmla="*/ 116 h 229"/>
                <a:gd name="T6" fmla="*/ 203 w 223"/>
                <a:gd name="T7" fmla="*/ 122 h 229"/>
                <a:gd name="T8" fmla="*/ 200 w 223"/>
                <a:gd name="T9" fmla="*/ 148 h 229"/>
                <a:gd name="T10" fmla="*/ 194 w 223"/>
                <a:gd name="T11" fmla="*/ 191 h 229"/>
                <a:gd name="T12" fmla="*/ 196 w 223"/>
                <a:gd name="T13" fmla="*/ 225 h 229"/>
                <a:gd name="T14" fmla="*/ 201 w 223"/>
                <a:gd name="T15" fmla="*/ 218 h 229"/>
                <a:gd name="T16" fmla="*/ 199 w 223"/>
                <a:gd name="T17" fmla="*/ 202 h 229"/>
                <a:gd name="T18" fmla="*/ 153 w 223"/>
                <a:gd name="T19" fmla="*/ 30 h 229"/>
                <a:gd name="T20" fmla="*/ 153 w 223"/>
                <a:gd name="T21" fmla="*/ 57 h 229"/>
                <a:gd name="T22" fmla="*/ 173 w 223"/>
                <a:gd name="T23" fmla="*/ 63 h 229"/>
                <a:gd name="T24" fmla="*/ 160 w 223"/>
                <a:gd name="T25" fmla="*/ 81 h 229"/>
                <a:gd name="T26" fmla="*/ 154 w 223"/>
                <a:gd name="T27" fmla="*/ 99 h 229"/>
                <a:gd name="T28" fmla="*/ 168 w 223"/>
                <a:gd name="T29" fmla="*/ 109 h 229"/>
                <a:gd name="T30" fmla="*/ 178 w 223"/>
                <a:gd name="T31" fmla="*/ 122 h 229"/>
                <a:gd name="T32" fmla="*/ 174 w 223"/>
                <a:gd name="T33" fmla="*/ 150 h 229"/>
                <a:gd name="T34" fmla="*/ 162 w 223"/>
                <a:gd name="T35" fmla="*/ 140 h 229"/>
                <a:gd name="T36" fmla="*/ 143 w 223"/>
                <a:gd name="T37" fmla="*/ 154 h 229"/>
                <a:gd name="T38" fmla="*/ 155 w 223"/>
                <a:gd name="T39" fmla="*/ 162 h 229"/>
                <a:gd name="T40" fmla="*/ 164 w 223"/>
                <a:gd name="T41" fmla="*/ 174 h 229"/>
                <a:gd name="T42" fmla="*/ 183 w 223"/>
                <a:gd name="T43" fmla="*/ 194 h 229"/>
                <a:gd name="T44" fmla="*/ 178 w 223"/>
                <a:gd name="T45" fmla="*/ 193 h 229"/>
                <a:gd name="T46" fmla="*/ 176 w 223"/>
                <a:gd name="T47" fmla="*/ 216 h 229"/>
                <a:gd name="T48" fmla="*/ 161 w 223"/>
                <a:gd name="T49" fmla="*/ 225 h 229"/>
                <a:gd name="T50" fmla="*/ 156 w 223"/>
                <a:gd name="T51" fmla="*/ 226 h 229"/>
                <a:gd name="T52" fmla="*/ 147 w 223"/>
                <a:gd name="T53" fmla="*/ 225 h 229"/>
                <a:gd name="T54" fmla="*/ 145 w 223"/>
                <a:gd name="T55" fmla="*/ 226 h 229"/>
                <a:gd name="T56" fmla="*/ 136 w 223"/>
                <a:gd name="T57" fmla="*/ 226 h 229"/>
                <a:gd name="T58" fmla="*/ 120 w 223"/>
                <a:gd name="T59" fmla="*/ 220 h 229"/>
                <a:gd name="T60" fmla="*/ 112 w 223"/>
                <a:gd name="T61" fmla="*/ 215 h 229"/>
                <a:gd name="T62" fmla="*/ 82 w 223"/>
                <a:gd name="T63" fmla="*/ 204 h 229"/>
                <a:gd name="T64" fmla="*/ 59 w 223"/>
                <a:gd name="T65" fmla="*/ 193 h 229"/>
                <a:gd name="T66" fmla="*/ 22 w 223"/>
                <a:gd name="T67" fmla="*/ 183 h 229"/>
                <a:gd name="T68" fmla="*/ 15 w 223"/>
                <a:gd name="T69" fmla="*/ 170 h 229"/>
                <a:gd name="T70" fmla="*/ 9 w 223"/>
                <a:gd name="T71" fmla="*/ 126 h 229"/>
                <a:gd name="T72" fmla="*/ 9 w 223"/>
                <a:gd name="T73" fmla="*/ 99 h 229"/>
                <a:gd name="T74" fmla="*/ 9 w 223"/>
                <a:gd name="T75" fmla="*/ 62 h 229"/>
                <a:gd name="T76" fmla="*/ 8 w 223"/>
                <a:gd name="T77" fmla="*/ 62 h 229"/>
                <a:gd name="T78" fmla="*/ 0 w 223"/>
                <a:gd name="T79" fmla="*/ 61 h 229"/>
                <a:gd name="T80" fmla="*/ 37 w 223"/>
                <a:gd name="T81" fmla="*/ 34 h 229"/>
                <a:gd name="T82" fmla="*/ 56 w 223"/>
                <a:gd name="T83" fmla="*/ 13 h 229"/>
                <a:gd name="T84" fmla="*/ 65 w 223"/>
                <a:gd name="T85" fmla="*/ 0 h 229"/>
                <a:gd name="T86" fmla="*/ 72 w 223"/>
                <a:gd name="T87" fmla="*/ 0 h 229"/>
                <a:gd name="T88" fmla="*/ 81 w 223"/>
                <a:gd name="T89" fmla="*/ 10 h 229"/>
                <a:gd name="T90" fmla="*/ 99 w 223"/>
                <a:gd name="T91" fmla="*/ 20 h 229"/>
                <a:gd name="T92" fmla="*/ 115 w 223"/>
                <a:gd name="T93" fmla="*/ 24 h 229"/>
                <a:gd name="T94" fmla="*/ 145 w 223"/>
                <a:gd name="T95" fmla="*/ 20 h 229"/>
                <a:gd name="T96" fmla="*/ 154 w 223"/>
                <a:gd name="T97" fmla="*/ 2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3" h="229">
                  <a:moveTo>
                    <a:pt x="199" y="202"/>
                  </a:moveTo>
                  <a:cubicBezTo>
                    <a:pt x="199" y="191"/>
                    <a:pt x="203" y="184"/>
                    <a:pt x="208" y="174"/>
                  </a:cubicBezTo>
                  <a:cubicBezTo>
                    <a:pt x="213" y="166"/>
                    <a:pt x="215" y="155"/>
                    <a:pt x="218" y="146"/>
                  </a:cubicBezTo>
                  <a:cubicBezTo>
                    <a:pt x="221" y="139"/>
                    <a:pt x="221" y="130"/>
                    <a:pt x="222" y="122"/>
                  </a:cubicBezTo>
                  <a:cubicBezTo>
                    <a:pt x="222" y="120"/>
                    <a:pt x="223" y="93"/>
                    <a:pt x="217" y="102"/>
                  </a:cubicBezTo>
                  <a:cubicBezTo>
                    <a:pt x="214" y="107"/>
                    <a:pt x="212" y="110"/>
                    <a:pt x="213" y="116"/>
                  </a:cubicBezTo>
                  <a:cubicBezTo>
                    <a:pt x="213" y="118"/>
                    <a:pt x="219" y="130"/>
                    <a:pt x="215" y="130"/>
                  </a:cubicBezTo>
                  <a:cubicBezTo>
                    <a:pt x="210" y="130"/>
                    <a:pt x="208" y="122"/>
                    <a:pt x="203" y="122"/>
                  </a:cubicBezTo>
                  <a:cubicBezTo>
                    <a:pt x="201" y="129"/>
                    <a:pt x="201" y="132"/>
                    <a:pt x="203" y="140"/>
                  </a:cubicBezTo>
                  <a:cubicBezTo>
                    <a:pt x="204" y="142"/>
                    <a:pt x="205" y="156"/>
                    <a:pt x="200" y="148"/>
                  </a:cubicBezTo>
                  <a:cubicBezTo>
                    <a:pt x="192" y="137"/>
                    <a:pt x="194" y="172"/>
                    <a:pt x="194" y="176"/>
                  </a:cubicBezTo>
                  <a:cubicBezTo>
                    <a:pt x="193" y="181"/>
                    <a:pt x="194" y="187"/>
                    <a:pt x="194" y="191"/>
                  </a:cubicBezTo>
                  <a:cubicBezTo>
                    <a:pt x="194" y="199"/>
                    <a:pt x="194" y="207"/>
                    <a:pt x="189" y="213"/>
                  </a:cubicBezTo>
                  <a:cubicBezTo>
                    <a:pt x="185" y="217"/>
                    <a:pt x="195" y="221"/>
                    <a:pt x="196" y="225"/>
                  </a:cubicBezTo>
                  <a:cubicBezTo>
                    <a:pt x="198" y="225"/>
                    <a:pt x="200" y="226"/>
                    <a:pt x="201" y="227"/>
                  </a:cubicBezTo>
                  <a:cubicBezTo>
                    <a:pt x="206" y="229"/>
                    <a:pt x="201" y="220"/>
                    <a:pt x="201" y="218"/>
                  </a:cubicBezTo>
                  <a:cubicBezTo>
                    <a:pt x="201" y="214"/>
                    <a:pt x="199" y="210"/>
                    <a:pt x="199" y="205"/>
                  </a:cubicBezTo>
                  <a:cubicBezTo>
                    <a:pt x="199" y="202"/>
                    <a:pt x="199" y="202"/>
                    <a:pt x="199" y="202"/>
                  </a:cubicBezTo>
                  <a:close/>
                  <a:moveTo>
                    <a:pt x="154" y="27"/>
                  </a:moveTo>
                  <a:cubicBezTo>
                    <a:pt x="154" y="27"/>
                    <a:pt x="153" y="28"/>
                    <a:pt x="153" y="30"/>
                  </a:cubicBezTo>
                  <a:cubicBezTo>
                    <a:pt x="152" y="33"/>
                    <a:pt x="149" y="39"/>
                    <a:pt x="151" y="41"/>
                  </a:cubicBezTo>
                  <a:cubicBezTo>
                    <a:pt x="157" y="45"/>
                    <a:pt x="151" y="51"/>
                    <a:pt x="153" y="57"/>
                  </a:cubicBezTo>
                  <a:cubicBezTo>
                    <a:pt x="154" y="62"/>
                    <a:pt x="165" y="56"/>
                    <a:pt x="168" y="60"/>
                  </a:cubicBezTo>
                  <a:cubicBezTo>
                    <a:pt x="165" y="69"/>
                    <a:pt x="165" y="70"/>
                    <a:pt x="173" y="63"/>
                  </a:cubicBezTo>
                  <a:cubicBezTo>
                    <a:pt x="177" y="59"/>
                    <a:pt x="181" y="79"/>
                    <a:pt x="178" y="80"/>
                  </a:cubicBezTo>
                  <a:cubicBezTo>
                    <a:pt x="174" y="82"/>
                    <a:pt x="161" y="77"/>
                    <a:pt x="160" y="81"/>
                  </a:cubicBezTo>
                  <a:cubicBezTo>
                    <a:pt x="159" y="81"/>
                    <a:pt x="155" y="87"/>
                    <a:pt x="154" y="88"/>
                  </a:cubicBezTo>
                  <a:cubicBezTo>
                    <a:pt x="152" y="91"/>
                    <a:pt x="155" y="95"/>
                    <a:pt x="154" y="99"/>
                  </a:cubicBezTo>
                  <a:cubicBezTo>
                    <a:pt x="153" y="103"/>
                    <a:pt x="152" y="108"/>
                    <a:pt x="153" y="112"/>
                  </a:cubicBezTo>
                  <a:cubicBezTo>
                    <a:pt x="159" y="112"/>
                    <a:pt x="161" y="104"/>
                    <a:pt x="168" y="109"/>
                  </a:cubicBezTo>
                  <a:cubicBezTo>
                    <a:pt x="170" y="111"/>
                    <a:pt x="178" y="110"/>
                    <a:pt x="179" y="112"/>
                  </a:cubicBezTo>
                  <a:cubicBezTo>
                    <a:pt x="181" y="114"/>
                    <a:pt x="179" y="119"/>
                    <a:pt x="178" y="122"/>
                  </a:cubicBezTo>
                  <a:cubicBezTo>
                    <a:pt x="176" y="127"/>
                    <a:pt x="173" y="127"/>
                    <a:pt x="175" y="132"/>
                  </a:cubicBezTo>
                  <a:cubicBezTo>
                    <a:pt x="176" y="137"/>
                    <a:pt x="175" y="144"/>
                    <a:pt x="174" y="150"/>
                  </a:cubicBezTo>
                  <a:cubicBezTo>
                    <a:pt x="176" y="153"/>
                    <a:pt x="174" y="158"/>
                    <a:pt x="173" y="162"/>
                  </a:cubicBezTo>
                  <a:cubicBezTo>
                    <a:pt x="170" y="162"/>
                    <a:pt x="166" y="142"/>
                    <a:pt x="162" y="140"/>
                  </a:cubicBezTo>
                  <a:cubicBezTo>
                    <a:pt x="160" y="141"/>
                    <a:pt x="154" y="149"/>
                    <a:pt x="152" y="151"/>
                  </a:cubicBezTo>
                  <a:cubicBezTo>
                    <a:pt x="149" y="154"/>
                    <a:pt x="147" y="157"/>
                    <a:pt x="143" y="154"/>
                  </a:cubicBezTo>
                  <a:cubicBezTo>
                    <a:pt x="136" y="148"/>
                    <a:pt x="137" y="168"/>
                    <a:pt x="145" y="166"/>
                  </a:cubicBezTo>
                  <a:cubicBezTo>
                    <a:pt x="149" y="165"/>
                    <a:pt x="151" y="162"/>
                    <a:pt x="155" y="162"/>
                  </a:cubicBezTo>
                  <a:cubicBezTo>
                    <a:pt x="158" y="162"/>
                    <a:pt x="159" y="163"/>
                    <a:pt x="162" y="162"/>
                  </a:cubicBezTo>
                  <a:cubicBezTo>
                    <a:pt x="167" y="162"/>
                    <a:pt x="164" y="171"/>
                    <a:pt x="164" y="174"/>
                  </a:cubicBezTo>
                  <a:cubicBezTo>
                    <a:pt x="164" y="176"/>
                    <a:pt x="171" y="181"/>
                    <a:pt x="173" y="184"/>
                  </a:cubicBezTo>
                  <a:cubicBezTo>
                    <a:pt x="176" y="188"/>
                    <a:pt x="183" y="188"/>
                    <a:pt x="183" y="194"/>
                  </a:cubicBezTo>
                  <a:cubicBezTo>
                    <a:pt x="181" y="194"/>
                    <a:pt x="180" y="193"/>
                    <a:pt x="178" y="193"/>
                  </a:cubicBezTo>
                  <a:cubicBezTo>
                    <a:pt x="178" y="193"/>
                    <a:pt x="178" y="193"/>
                    <a:pt x="178" y="193"/>
                  </a:cubicBezTo>
                  <a:cubicBezTo>
                    <a:pt x="178" y="197"/>
                    <a:pt x="178" y="201"/>
                    <a:pt x="178" y="205"/>
                  </a:cubicBezTo>
                  <a:cubicBezTo>
                    <a:pt x="177" y="209"/>
                    <a:pt x="176" y="212"/>
                    <a:pt x="176" y="216"/>
                  </a:cubicBezTo>
                  <a:cubicBezTo>
                    <a:pt x="176" y="223"/>
                    <a:pt x="165" y="207"/>
                    <a:pt x="165" y="216"/>
                  </a:cubicBezTo>
                  <a:cubicBezTo>
                    <a:pt x="165" y="217"/>
                    <a:pt x="165" y="228"/>
                    <a:pt x="161" y="225"/>
                  </a:cubicBezTo>
                  <a:cubicBezTo>
                    <a:pt x="159" y="223"/>
                    <a:pt x="157" y="225"/>
                    <a:pt x="156" y="226"/>
                  </a:cubicBezTo>
                  <a:cubicBezTo>
                    <a:pt x="156" y="226"/>
                    <a:pt x="156" y="226"/>
                    <a:pt x="156" y="226"/>
                  </a:cubicBezTo>
                  <a:cubicBezTo>
                    <a:pt x="150" y="223"/>
                    <a:pt x="150" y="223"/>
                    <a:pt x="150" y="223"/>
                  </a:cubicBezTo>
                  <a:cubicBezTo>
                    <a:pt x="149" y="224"/>
                    <a:pt x="147" y="223"/>
                    <a:pt x="147" y="225"/>
                  </a:cubicBezTo>
                  <a:cubicBezTo>
                    <a:pt x="147" y="225"/>
                    <a:pt x="146" y="225"/>
                    <a:pt x="146" y="226"/>
                  </a:cubicBezTo>
                  <a:cubicBezTo>
                    <a:pt x="146" y="226"/>
                    <a:pt x="145" y="226"/>
                    <a:pt x="145" y="226"/>
                  </a:cubicBezTo>
                  <a:cubicBezTo>
                    <a:pt x="144" y="220"/>
                    <a:pt x="144" y="220"/>
                    <a:pt x="144" y="220"/>
                  </a:cubicBezTo>
                  <a:cubicBezTo>
                    <a:pt x="141" y="219"/>
                    <a:pt x="139" y="224"/>
                    <a:pt x="136" y="226"/>
                  </a:cubicBezTo>
                  <a:cubicBezTo>
                    <a:pt x="134" y="227"/>
                    <a:pt x="134" y="220"/>
                    <a:pt x="132" y="219"/>
                  </a:cubicBezTo>
                  <a:cubicBezTo>
                    <a:pt x="130" y="218"/>
                    <a:pt x="124" y="222"/>
                    <a:pt x="120" y="220"/>
                  </a:cubicBezTo>
                  <a:cubicBezTo>
                    <a:pt x="119" y="220"/>
                    <a:pt x="116" y="212"/>
                    <a:pt x="116" y="210"/>
                  </a:cubicBezTo>
                  <a:cubicBezTo>
                    <a:pt x="115" y="210"/>
                    <a:pt x="114" y="215"/>
                    <a:pt x="112" y="215"/>
                  </a:cubicBezTo>
                  <a:cubicBezTo>
                    <a:pt x="109" y="216"/>
                    <a:pt x="111" y="212"/>
                    <a:pt x="108" y="211"/>
                  </a:cubicBezTo>
                  <a:cubicBezTo>
                    <a:pt x="96" y="210"/>
                    <a:pt x="91" y="215"/>
                    <a:pt x="82" y="204"/>
                  </a:cubicBezTo>
                  <a:cubicBezTo>
                    <a:pt x="70" y="192"/>
                    <a:pt x="73" y="204"/>
                    <a:pt x="63" y="202"/>
                  </a:cubicBezTo>
                  <a:cubicBezTo>
                    <a:pt x="63" y="201"/>
                    <a:pt x="60" y="193"/>
                    <a:pt x="59" y="193"/>
                  </a:cubicBezTo>
                  <a:cubicBezTo>
                    <a:pt x="59" y="190"/>
                    <a:pt x="39" y="191"/>
                    <a:pt x="35" y="190"/>
                  </a:cubicBezTo>
                  <a:cubicBezTo>
                    <a:pt x="30" y="189"/>
                    <a:pt x="25" y="187"/>
                    <a:pt x="22" y="183"/>
                  </a:cubicBezTo>
                  <a:cubicBezTo>
                    <a:pt x="20" y="180"/>
                    <a:pt x="19" y="170"/>
                    <a:pt x="15" y="170"/>
                  </a:cubicBezTo>
                  <a:cubicBezTo>
                    <a:pt x="15" y="170"/>
                    <a:pt x="15" y="170"/>
                    <a:pt x="15" y="170"/>
                  </a:cubicBezTo>
                  <a:cubicBezTo>
                    <a:pt x="15" y="128"/>
                    <a:pt x="15" y="128"/>
                    <a:pt x="15" y="128"/>
                  </a:cubicBezTo>
                  <a:cubicBezTo>
                    <a:pt x="14" y="128"/>
                    <a:pt x="9" y="128"/>
                    <a:pt x="9" y="126"/>
                  </a:cubicBezTo>
                  <a:cubicBezTo>
                    <a:pt x="9" y="124"/>
                    <a:pt x="8" y="120"/>
                    <a:pt x="10" y="118"/>
                  </a:cubicBezTo>
                  <a:cubicBezTo>
                    <a:pt x="17" y="111"/>
                    <a:pt x="17" y="107"/>
                    <a:pt x="9" y="99"/>
                  </a:cubicBezTo>
                  <a:cubicBezTo>
                    <a:pt x="4" y="95"/>
                    <a:pt x="9" y="90"/>
                    <a:pt x="10" y="85"/>
                  </a:cubicBezTo>
                  <a:cubicBezTo>
                    <a:pt x="13" y="77"/>
                    <a:pt x="9" y="70"/>
                    <a:pt x="9" y="62"/>
                  </a:cubicBezTo>
                  <a:cubicBezTo>
                    <a:pt x="9" y="62"/>
                    <a:pt x="9" y="62"/>
                    <a:pt x="9" y="62"/>
                  </a:cubicBezTo>
                  <a:cubicBezTo>
                    <a:pt x="8" y="62"/>
                    <a:pt x="8" y="62"/>
                    <a:pt x="8" y="62"/>
                  </a:cubicBezTo>
                  <a:cubicBezTo>
                    <a:pt x="5" y="62"/>
                    <a:pt x="3" y="61"/>
                    <a:pt x="0" y="61"/>
                  </a:cubicBezTo>
                  <a:cubicBezTo>
                    <a:pt x="0" y="61"/>
                    <a:pt x="0" y="61"/>
                    <a:pt x="0" y="61"/>
                  </a:cubicBezTo>
                  <a:cubicBezTo>
                    <a:pt x="0" y="55"/>
                    <a:pt x="6" y="39"/>
                    <a:pt x="12" y="36"/>
                  </a:cubicBezTo>
                  <a:cubicBezTo>
                    <a:pt x="16" y="34"/>
                    <a:pt x="36" y="37"/>
                    <a:pt x="37" y="34"/>
                  </a:cubicBezTo>
                  <a:cubicBezTo>
                    <a:pt x="40" y="33"/>
                    <a:pt x="46" y="18"/>
                    <a:pt x="49" y="15"/>
                  </a:cubicBezTo>
                  <a:cubicBezTo>
                    <a:pt x="51" y="13"/>
                    <a:pt x="54" y="14"/>
                    <a:pt x="56" y="13"/>
                  </a:cubicBezTo>
                  <a:cubicBezTo>
                    <a:pt x="59" y="11"/>
                    <a:pt x="61" y="8"/>
                    <a:pt x="63" y="6"/>
                  </a:cubicBezTo>
                  <a:cubicBezTo>
                    <a:pt x="65" y="0"/>
                    <a:pt x="65" y="0"/>
                    <a:pt x="65" y="0"/>
                  </a:cubicBezTo>
                  <a:cubicBezTo>
                    <a:pt x="65" y="0"/>
                    <a:pt x="65" y="0"/>
                    <a:pt x="65" y="0"/>
                  </a:cubicBezTo>
                  <a:cubicBezTo>
                    <a:pt x="68" y="1"/>
                    <a:pt x="69" y="0"/>
                    <a:pt x="72" y="0"/>
                  </a:cubicBezTo>
                  <a:cubicBezTo>
                    <a:pt x="72" y="3"/>
                    <a:pt x="71" y="6"/>
                    <a:pt x="71" y="9"/>
                  </a:cubicBezTo>
                  <a:cubicBezTo>
                    <a:pt x="74" y="9"/>
                    <a:pt x="77" y="10"/>
                    <a:pt x="81" y="10"/>
                  </a:cubicBezTo>
                  <a:cubicBezTo>
                    <a:pt x="84" y="10"/>
                    <a:pt x="86" y="10"/>
                    <a:pt x="89" y="12"/>
                  </a:cubicBezTo>
                  <a:cubicBezTo>
                    <a:pt x="92" y="14"/>
                    <a:pt x="96" y="19"/>
                    <a:pt x="99" y="20"/>
                  </a:cubicBezTo>
                  <a:cubicBezTo>
                    <a:pt x="102" y="21"/>
                    <a:pt x="105" y="22"/>
                    <a:pt x="108" y="22"/>
                  </a:cubicBezTo>
                  <a:cubicBezTo>
                    <a:pt x="110" y="23"/>
                    <a:pt x="113" y="23"/>
                    <a:pt x="115" y="24"/>
                  </a:cubicBezTo>
                  <a:cubicBezTo>
                    <a:pt x="119" y="30"/>
                    <a:pt x="131" y="26"/>
                    <a:pt x="135" y="24"/>
                  </a:cubicBezTo>
                  <a:cubicBezTo>
                    <a:pt x="139" y="23"/>
                    <a:pt x="142" y="21"/>
                    <a:pt x="145" y="20"/>
                  </a:cubicBezTo>
                  <a:cubicBezTo>
                    <a:pt x="147" y="19"/>
                    <a:pt x="150" y="18"/>
                    <a:pt x="152" y="20"/>
                  </a:cubicBezTo>
                  <a:cubicBezTo>
                    <a:pt x="152" y="21"/>
                    <a:pt x="154" y="26"/>
                    <a:pt x="154" y="2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68" name="CHARLTON"/>
            <p:cNvSpPr>
              <a:spLocks/>
            </p:cNvSpPr>
            <p:nvPr/>
          </p:nvSpPr>
          <p:spPr bwMode="auto">
            <a:xfrm>
              <a:off x="5340349" y="5357813"/>
              <a:ext cx="509875" cy="839838"/>
            </a:xfrm>
            <a:custGeom>
              <a:avLst/>
              <a:gdLst>
                <a:gd name="T0" fmla="*/ 199 w 216"/>
                <a:gd name="T1" fmla="*/ 15 h 357"/>
                <a:gd name="T2" fmla="*/ 207 w 216"/>
                <a:gd name="T3" fmla="*/ 16 h 357"/>
                <a:gd name="T4" fmla="*/ 208 w 216"/>
                <a:gd name="T5" fmla="*/ 16 h 357"/>
                <a:gd name="T6" fmla="*/ 208 w 216"/>
                <a:gd name="T7" fmla="*/ 16 h 357"/>
                <a:gd name="T8" fmla="*/ 209 w 216"/>
                <a:gd name="T9" fmla="*/ 39 h 357"/>
                <a:gd name="T10" fmla="*/ 208 w 216"/>
                <a:gd name="T11" fmla="*/ 53 h 357"/>
                <a:gd name="T12" fmla="*/ 209 w 216"/>
                <a:gd name="T13" fmla="*/ 72 h 357"/>
                <a:gd name="T14" fmla="*/ 208 w 216"/>
                <a:gd name="T15" fmla="*/ 80 h 357"/>
                <a:gd name="T16" fmla="*/ 214 w 216"/>
                <a:gd name="T17" fmla="*/ 82 h 357"/>
                <a:gd name="T18" fmla="*/ 214 w 216"/>
                <a:gd name="T19" fmla="*/ 124 h 357"/>
                <a:gd name="T20" fmla="*/ 214 w 216"/>
                <a:gd name="T21" fmla="*/ 124 h 357"/>
                <a:gd name="T22" fmla="*/ 207 w 216"/>
                <a:gd name="T23" fmla="*/ 132 h 357"/>
                <a:gd name="T24" fmla="*/ 191 w 216"/>
                <a:gd name="T25" fmla="*/ 129 h 357"/>
                <a:gd name="T26" fmla="*/ 188 w 216"/>
                <a:gd name="T27" fmla="*/ 141 h 357"/>
                <a:gd name="T28" fmla="*/ 184 w 216"/>
                <a:gd name="T29" fmla="*/ 151 h 357"/>
                <a:gd name="T30" fmla="*/ 175 w 216"/>
                <a:gd name="T31" fmla="*/ 145 h 357"/>
                <a:gd name="T32" fmla="*/ 165 w 216"/>
                <a:gd name="T33" fmla="*/ 144 h 357"/>
                <a:gd name="T34" fmla="*/ 166 w 216"/>
                <a:gd name="T35" fmla="*/ 148 h 357"/>
                <a:gd name="T36" fmla="*/ 162 w 216"/>
                <a:gd name="T37" fmla="*/ 162 h 357"/>
                <a:gd name="T38" fmla="*/ 156 w 216"/>
                <a:gd name="T39" fmla="*/ 183 h 357"/>
                <a:gd name="T40" fmla="*/ 152 w 216"/>
                <a:gd name="T41" fmla="*/ 200 h 357"/>
                <a:gd name="T42" fmla="*/ 157 w 216"/>
                <a:gd name="T43" fmla="*/ 217 h 357"/>
                <a:gd name="T44" fmla="*/ 159 w 216"/>
                <a:gd name="T45" fmla="*/ 222 h 357"/>
                <a:gd name="T46" fmla="*/ 169 w 216"/>
                <a:gd name="T47" fmla="*/ 260 h 357"/>
                <a:gd name="T48" fmla="*/ 165 w 216"/>
                <a:gd name="T49" fmla="*/ 280 h 357"/>
                <a:gd name="T50" fmla="*/ 160 w 216"/>
                <a:gd name="T51" fmla="*/ 311 h 357"/>
                <a:gd name="T52" fmla="*/ 155 w 216"/>
                <a:gd name="T53" fmla="*/ 327 h 357"/>
                <a:gd name="T54" fmla="*/ 156 w 216"/>
                <a:gd name="T55" fmla="*/ 343 h 357"/>
                <a:gd name="T56" fmla="*/ 152 w 216"/>
                <a:gd name="T57" fmla="*/ 352 h 357"/>
                <a:gd name="T58" fmla="*/ 137 w 216"/>
                <a:gd name="T59" fmla="*/ 350 h 357"/>
                <a:gd name="T60" fmla="*/ 95 w 216"/>
                <a:gd name="T61" fmla="*/ 343 h 357"/>
                <a:gd name="T62" fmla="*/ 87 w 216"/>
                <a:gd name="T63" fmla="*/ 332 h 357"/>
                <a:gd name="T64" fmla="*/ 82 w 216"/>
                <a:gd name="T65" fmla="*/ 285 h 357"/>
                <a:gd name="T66" fmla="*/ 76 w 216"/>
                <a:gd name="T67" fmla="*/ 274 h 357"/>
                <a:gd name="T68" fmla="*/ 76 w 216"/>
                <a:gd name="T69" fmla="*/ 264 h 357"/>
                <a:gd name="T70" fmla="*/ 76 w 216"/>
                <a:gd name="T71" fmla="*/ 263 h 357"/>
                <a:gd name="T72" fmla="*/ 76 w 216"/>
                <a:gd name="T73" fmla="*/ 262 h 357"/>
                <a:gd name="T74" fmla="*/ 78 w 216"/>
                <a:gd name="T75" fmla="*/ 252 h 357"/>
                <a:gd name="T76" fmla="*/ 78 w 216"/>
                <a:gd name="T77" fmla="*/ 252 h 357"/>
                <a:gd name="T78" fmla="*/ 83 w 216"/>
                <a:gd name="T79" fmla="*/ 249 h 357"/>
                <a:gd name="T80" fmla="*/ 110 w 216"/>
                <a:gd name="T81" fmla="*/ 148 h 357"/>
                <a:gd name="T82" fmla="*/ 101 w 216"/>
                <a:gd name="T83" fmla="*/ 140 h 357"/>
                <a:gd name="T84" fmla="*/ 0 w 216"/>
                <a:gd name="T85" fmla="*/ 140 h 357"/>
                <a:gd name="T86" fmla="*/ 0 w 216"/>
                <a:gd name="T87" fmla="*/ 32 h 357"/>
                <a:gd name="T88" fmla="*/ 118 w 216"/>
                <a:gd name="T89" fmla="*/ 32 h 357"/>
                <a:gd name="T90" fmla="*/ 118 w 216"/>
                <a:gd name="T91" fmla="*/ 32 h 357"/>
                <a:gd name="T92" fmla="*/ 139 w 216"/>
                <a:gd name="T93" fmla="*/ 32 h 357"/>
                <a:gd name="T94" fmla="*/ 147 w 216"/>
                <a:gd name="T95" fmla="*/ 0 h 357"/>
                <a:gd name="T96" fmla="*/ 199 w 216"/>
                <a:gd name="T97" fmla="*/ 15 h 357"/>
                <a:gd name="connsiteX0" fmla="*/ 9213 w 9913"/>
                <a:gd name="connsiteY0" fmla="*/ 420 h 9870"/>
                <a:gd name="connsiteX1" fmla="*/ 9583 w 9913"/>
                <a:gd name="connsiteY1" fmla="*/ 448 h 9870"/>
                <a:gd name="connsiteX2" fmla="*/ 9630 w 9913"/>
                <a:gd name="connsiteY2" fmla="*/ 448 h 9870"/>
                <a:gd name="connsiteX3" fmla="*/ 9630 w 9913"/>
                <a:gd name="connsiteY3" fmla="*/ 448 h 9870"/>
                <a:gd name="connsiteX4" fmla="*/ 9676 w 9913"/>
                <a:gd name="connsiteY4" fmla="*/ 1092 h 9870"/>
                <a:gd name="connsiteX5" fmla="*/ 9630 w 9913"/>
                <a:gd name="connsiteY5" fmla="*/ 1485 h 9870"/>
                <a:gd name="connsiteX6" fmla="*/ 9676 w 9913"/>
                <a:gd name="connsiteY6" fmla="*/ 2017 h 9870"/>
                <a:gd name="connsiteX7" fmla="*/ 9630 w 9913"/>
                <a:gd name="connsiteY7" fmla="*/ 2241 h 9870"/>
                <a:gd name="connsiteX8" fmla="*/ 9907 w 9913"/>
                <a:gd name="connsiteY8" fmla="*/ 2297 h 9870"/>
                <a:gd name="connsiteX9" fmla="*/ 9907 w 9913"/>
                <a:gd name="connsiteY9" fmla="*/ 3473 h 9870"/>
                <a:gd name="connsiteX10" fmla="*/ 9907 w 9913"/>
                <a:gd name="connsiteY10" fmla="*/ 3473 h 9870"/>
                <a:gd name="connsiteX11" fmla="*/ 9583 w 9913"/>
                <a:gd name="connsiteY11" fmla="*/ 3697 h 9870"/>
                <a:gd name="connsiteX12" fmla="*/ 8843 w 9913"/>
                <a:gd name="connsiteY12" fmla="*/ 3613 h 9870"/>
                <a:gd name="connsiteX13" fmla="*/ 8704 w 9913"/>
                <a:gd name="connsiteY13" fmla="*/ 3950 h 9870"/>
                <a:gd name="connsiteX14" fmla="*/ 8519 w 9913"/>
                <a:gd name="connsiteY14" fmla="*/ 4230 h 9870"/>
                <a:gd name="connsiteX15" fmla="*/ 8102 w 9913"/>
                <a:gd name="connsiteY15" fmla="*/ 4062 h 9870"/>
                <a:gd name="connsiteX16" fmla="*/ 7639 w 9913"/>
                <a:gd name="connsiteY16" fmla="*/ 4034 h 9870"/>
                <a:gd name="connsiteX17" fmla="*/ 7685 w 9913"/>
                <a:gd name="connsiteY17" fmla="*/ 4146 h 9870"/>
                <a:gd name="connsiteX18" fmla="*/ 7500 w 9913"/>
                <a:gd name="connsiteY18" fmla="*/ 4538 h 9870"/>
                <a:gd name="connsiteX19" fmla="*/ 7222 w 9913"/>
                <a:gd name="connsiteY19" fmla="*/ 5126 h 9870"/>
                <a:gd name="connsiteX20" fmla="*/ 7037 w 9913"/>
                <a:gd name="connsiteY20" fmla="*/ 5602 h 9870"/>
                <a:gd name="connsiteX21" fmla="*/ 7269 w 9913"/>
                <a:gd name="connsiteY21" fmla="*/ 6078 h 9870"/>
                <a:gd name="connsiteX22" fmla="*/ 7824 w 9913"/>
                <a:gd name="connsiteY22" fmla="*/ 7283 h 9870"/>
                <a:gd name="connsiteX23" fmla="*/ 7639 w 9913"/>
                <a:gd name="connsiteY23" fmla="*/ 7843 h 9870"/>
                <a:gd name="connsiteX24" fmla="*/ 7407 w 9913"/>
                <a:gd name="connsiteY24" fmla="*/ 8711 h 9870"/>
                <a:gd name="connsiteX25" fmla="*/ 7176 w 9913"/>
                <a:gd name="connsiteY25" fmla="*/ 9160 h 9870"/>
                <a:gd name="connsiteX26" fmla="*/ 7222 w 9913"/>
                <a:gd name="connsiteY26" fmla="*/ 9608 h 9870"/>
                <a:gd name="connsiteX27" fmla="*/ 7037 w 9913"/>
                <a:gd name="connsiteY27" fmla="*/ 9860 h 9870"/>
                <a:gd name="connsiteX28" fmla="*/ 6343 w 9913"/>
                <a:gd name="connsiteY28" fmla="*/ 9804 h 9870"/>
                <a:gd name="connsiteX29" fmla="*/ 4398 w 9913"/>
                <a:gd name="connsiteY29" fmla="*/ 9608 h 9870"/>
                <a:gd name="connsiteX30" fmla="*/ 4028 w 9913"/>
                <a:gd name="connsiteY30" fmla="*/ 9300 h 9870"/>
                <a:gd name="connsiteX31" fmla="*/ 3796 w 9913"/>
                <a:gd name="connsiteY31" fmla="*/ 7983 h 9870"/>
                <a:gd name="connsiteX32" fmla="*/ 3519 w 9913"/>
                <a:gd name="connsiteY32" fmla="*/ 7675 h 9870"/>
                <a:gd name="connsiteX33" fmla="*/ 3519 w 9913"/>
                <a:gd name="connsiteY33" fmla="*/ 7395 h 9870"/>
                <a:gd name="connsiteX34" fmla="*/ 3519 w 9913"/>
                <a:gd name="connsiteY34" fmla="*/ 7367 h 9870"/>
                <a:gd name="connsiteX35" fmla="*/ 3519 w 9913"/>
                <a:gd name="connsiteY35" fmla="*/ 7339 h 9870"/>
                <a:gd name="connsiteX36" fmla="*/ 3611 w 9913"/>
                <a:gd name="connsiteY36" fmla="*/ 7059 h 9870"/>
                <a:gd name="connsiteX37" fmla="*/ 3611 w 9913"/>
                <a:gd name="connsiteY37" fmla="*/ 7059 h 9870"/>
                <a:gd name="connsiteX38" fmla="*/ 3843 w 9913"/>
                <a:gd name="connsiteY38" fmla="*/ 6975 h 9870"/>
                <a:gd name="connsiteX39" fmla="*/ 5093 w 9913"/>
                <a:gd name="connsiteY39" fmla="*/ 4146 h 9870"/>
                <a:gd name="connsiteX40" fmla="*/ 4676 w 9913"/>
                <a:gd name="connsiteY40" fmla="*/ 3922 h 9870"/>
                <a:gd name="connsiteX41" fmla="*/ 0 w 9913"/>
                <a:gd name="connsiteY41" fmla="*/ 3922 h 9870"/>
                <a:gd name="connsiteX42" fmla="*/ 0 w 9913"/>
                <a:gd name="connsiteY42" fmla="*/ 896 h 9870"/>
                <a:gd name="connsiteX43" fmla="*/ 5463 w 9913"/>
                <a:gd name="connsiteY43" fmla="*/ 896 h 9870"/>
                <a:gd name="connsiteX44" fmla="*/ 5463 w 9913"/>
                <a:gd name="connsiteY44" fmla="*/ 896 h 9870"/>
                <a:gd name="connsiteX45" fmla="*/ 6435 w 9913"/>
                <a:gd name="connsiteY45" fmla="*/ 896 h 9870"/>
                <a:gd name="connsiteX46" fmla="*/ 6806 w 9913"/>
                <a:gd name="connsiteY46" fmla="*/ 0 h 9870"/>
                <a:gd name="connsiteX47" fmla="*/ 9213 w 9913"/>
                <a:gd name="connsiteY47" fmla="*/ 420 h 9870"/>
                <a:gd name="connsiteX0" fmla="*/ 9294 w 10000"/>
                <a:gd name="connsiteY0" fmla="*/ 426 h 10000"/>
                <a:gd name="connsiteX1" fmla="*/ 9667 w 10000"/>
                <a:gd name="connsiteY1" fmla="*/ 454 h 10000"/>
                <a:gd name="connsiteX2" fmla="*/ 9715 w 10000"/>
                <a:gd name="connsiteY2" fmla="*/ 454 h 10000"/>
                <a:gd name="connsiteX3" fmla="*/ 9715 w 10000"/>
                <a:gd name="connsiteY3" fmla="*/ 454 h 10000"/>
                <a:gd name="connsiteX4" fmla="*/ 9761 w 10000"/>
                <a:gd name="connsiteY4" fmla="*/ 1106 h 10000"/>
                <a:gd name="connsiteX5" fmla="*/ 9715 w 10000"/>
                <a:gd name="connsiteY5" fmla="*/ 1505 h 10000"/>
                <a:gd name="connsiteX6" fmla="*/ 9761 w 10000"/>
                <a:gd name="connsiteY6" fmla="*/ 2044 h 10000"/>
                <a:gd name="connsiteX7" fmla="*/ 9715 w 10000"/>
                <a:gd name="connsiteY7" fmla="*/ 2271 h 10000"/>
                <a:gd name="connsiteX8" fmla="*/ 9994 w 10000"/>
                <a:gd name="connsiteY8" fmla="*/ 2327 h 10000"/>
                <a:gd name="connsiteX9" fmla="*/ 9994 w 10000"/>
                <a:gd name="connsiteY9" fmla="*/ 3519 h 10000"/>
                <a:gd name="connsiteX10" fmla="*/ 9994 w 10000"/>
                <a:gd name="connsiteY10" fmla="*/ 3519 h 10000"/>
                <a:gd name="connsiteX11" fmla="*/ 9667 w 10000"/>
                <a:gd name="connsiteY11" fmla="*/ 3746 h 10000"/>
                <a:gd name="connsiteX12" fmla="*/ 8780 w 10000"/>
                <a:gd name="connsiteY12" fmla="*/ 4002 h 10000"/>
                <a:gd name="connsiteX13" fmla="*/ 8594 w 10000"/>
                <a:gd name="connsiteY13" fmla="*/ 4286 h 10000"/>
                <a:gd name="connsiteX14" fmla="*/ 8173 w 10000"/>
                <a:gd name="connsiteY14" fmla="*/ 4116 h 10000"/>
                <a:gd name="connsiteX15" fmla="*/ 7706 w 10000"/>
                <a:gd name="connsiteY15" fmla="*/ 4087 h 10000"/>
                <a:gd name="connsiteX16" fmla="*/ 7752 w 10000"/>
                <a:gd name="connsiteY16" fmla="*/ 4201 h 10000"/>
                <a:gd name="connsiteX17" fmla="*/ 7566 w 10000"/>
                <a:gd name="connsiteY17" fmla="*/ 4598 h 10000"/>
                <a:gd name="connsiteX18" fmla="*/ 7285 w 10000"/>
                <a:gd name="connsiteY18" fmla="*/ 5194 h 10000"/>
                <a:gd name="connsiteX19" fmla="*/ 7099 w 10000"/>
                <a:gd name="connsiteY19" fmla="*/ 5676 h 10000"/>
                <a:gd name="connsiteX20" fmla="*/ 7333 w 10000"/>
                <a:gd name="connsiteY20" fmla="*/ 6158 h 10000"/>
                <a:gd name="connsiteX21" fmla="*/ 7893 w 10000"/>
                <a:gd name="connsiteY21" fmla="*/ 7379 h 10000"/>
                <a:gd name="connsiteX22" fmla="*/ 7706 w 10000"/>
                <a:gd name="connsiteY22" fmla="*/ 7946 h 10000"/>
                <a:gd name="connsiteX23" fmla="*/ 7472 w 10000"/>
                <a:gd name="connsiteY23" fmla="*/ 8826 h 10000"/>
                <a:gd name="connsiteX24" fmla="*/ 7239 w 10000"/>
                <a:gd name="connsiteY24" fmla="*/ 9281 h 10000"/>
                <a:gd name="connsiteX25" fmla="*/ 7285 w 10000"/>
                <a:gd name="connsiteY25" fmla="*/ 9735 h 10000"/>
                <a:gd name="connsiteX26" fmla="*/ 7099 w 10000"/>
                <a:gd name="connsiteY26" fmla="*/ 9990 h 10000"/>
                <a:gd name="connsiteX27" fmla="*/ 6399 w 10000"/>
                <a:gd name="connsiteY27" fmla="*/ 9933 h 10000"/>
                <a:gd name="connsiteX28" fmla="*/ 4437 w 10000"/>
                <a:gd name="connsiteY28" fmla="*/ 9735 h 10000"/>
                <a:gd name="connsiteX29" fmla="*/ 4063 w 10000"/>
                <a:gd name="connsiteY29" fmla="*/ 9422 h 10000"/>
                <a:gd name="connsiteX30" fmla="*/ 3829 w 10000"/>
                <a:gd name="connsiteY30" fmla="*/ 8088 h 10000"/>
                <a:gd name="connsiteX31" fmla="*/ 3550 w 10000"/>
                <a:gd name="connsiteY31" fmla="*/ 7776 h 10000"/>
                <a:gd name="connsiteX32" fmla="*/ 3550 w 10000"/>
                <a:gd name="connsiteY32" fmla="*/ 7492 h 10000"/>
                <a:gd name="connsiteX33" fmla="*/ 3550 w 10000"/>
                <a:gd name="connsiteY33" fmla="*/ 7464 h 10000"/>
                <a:gd name="connsiteX34" fmla="*/ 3550 w 10000"/>
                <a:gd name="connsiteY34" fmla="*/ 7436 h 10000"/>
                <a:gd name="connsiteX35" fmla="*/ 3643 w 10000"/>
                <a:gd name="connsiteY35" fmla="*/ 7152 h 10000"/>
                <a:gd name="connsiteX36" fmla="*/ 3643 w 10000"/>
                <a:gd name="connsiteY36" fmla="*/ 7152 h 10000"/>
                <a:gd name="connsiteX37" fmla="*/ 3877 w 10000"/>
                <a:gd name="connsiteY37" fmla="*/ 7067 h 10000"/>
                <a:gd name="connsiteX38" fmla="*/ 5138 w 10000"/>
                <a:gd name="connsiteY38" fmla="*/ 4201 h 10000"/>
                <a:gd name="connsiteX39" fmla="*/ 4717 w 10000"/>
                <a:gd name="connsiteY39" fmla="*/ 3974 h 10000"/>
                <a:gd name="connsiteX40" fmla="*/ 0 w 10000"/>
                <a:gd name="connsiteY40" fmla="*/ 3974 h 10000"/>
                <a:gd name="connsiteX41" fmla="*/ 0 w 10000"/>
                <a:gd name="connsiteY41" fmla="*/ 908 h 10000"/>
                <a:gd name="connsiteX42" fmla="*/ 5511 w 10000"/>
                <a:gd name="connsiteY42" fmla="*/ 908 h 10000"/>
                <a:gd name="connsiteX43" fmla="*/ 5511 w 10000"/>
                <a:gd name="connsiteY43" fmla="*/ 908 h 10000"/>
                <a:gd name="connsiteX44" fmla="*/ 6491 w 10000"/>
                <a:gd name="connsiteY44" fmla="*/ 908 h 10000"/>
                <a:gd name="connsiteX45" fmla="*/ 6866 w 10000"/>
                <a:gd name="connsiteY45" fmla="*/ 0 h 10000"/>
                <a:gd name="connsiteX46" fmla="*/ 9294 w 10000"/>
                <a:gd name="connsiteY46" fmla="*/ 426 h 10000"/>
                <a:gd name="connsiteX0" fmla="*/ 9294 w 10000"/>
                <a:gd name="connsiteY0" fmla="*/ 426 h 10000"/>
                <a:gd name="connsiteX1" fmla="*/ 9667 w 10000"/>
                <a:gd name="connsiteY1" fmla="*/ 454 h 10000"/>
                <a:gd name="connsiteX2" fmla="*/ 9715 w 10000"/>
                <a:gd name="connsiteY2" fmla="*/ 454 h 10000"/>
                <a:gd name="connsiteX3" fmla="*/ 9715 w 10000"/>
                <a:gd name="connsiteY3" fmla="*/ 454 h 10000"/>
                <a:gd name="connsiteX4" fmla="*/ 9761 w 10000"/>
                <a:gd name="connsiteY4" fmla="*/ 1106 h 10000"/>
                <a:gd name="connsiteX5" fmla="*/ 9715 w 10000"/>
                <a:gd name="connsiteY5" fmla="*/ 1505 h 10000"/>
                <a:gd name="connsiteX6" fmla="*/ 9761 w 10000"/>
                <a:gd name="connsiteY6" fmla="*/ 2044 h 10000"/>
                <a:gd name="connsiteX7" fmla="*/ 9715 w 10000"/>
                <a:gd name="connsiteY7" fmla="*/ 2271 h 10000"/>
                <a:gd name="connsiteX8" fmla="*/ 9994 w 10000"/>
                <a:gd name="connsiteY8" fmla="*/ 2327 h 10000"/>
                <a:gd name="connsiteX9" fmla="*/ 9994 w 10000"/>
                <a:gd name="connsiteY9" fmla="*/ 3519 h 10000"/>
                <a:gd name="connsiteX10" fmla="*/ 9994 w 10000"/>
                <a:gd name="connsiteY10" fmla="*/ 3519 h 10000"/>
                <a:gd name="connsiteX11" fmla="*/ 9667 w 10000"/>
                <a:gd name="connsiteY11" fmla="*/ 3746 h 10000"/>
                <a:gd name="connsiteX12" fmla="*/ 8594 w 10000"/>
                <a:gd name="connsiteY12" fmla="*/ 4286 h 10000"/>
                <a:gd name="connsiteX13" fmla="*/ 8173 w 10000"/>
                <a:gd name="connsiteY13" fmla="*/ 4116 h 10000"/>
                <a:gd name="connsiteX14" fmla="*/ 7706 w 10000"/>
                <a:gd name="connsiteY14" fmla="*/ 4087 h 10000"/>
                <a:gd name="connsiteX15" fmla="*/ 7752 w 10000"/>
                <a:gd name="connsiteY15" fmla="*/ 4201 h 10000"/>
                <a:gd name="connsiteX16" fmla="*/ 7566 w 10000"/>
                <a:gd name="connsiteY16" fmla="*/ 4598 h 10000"/>
                <a:gd name="connsiteX17" fmla="*/ 7285 w 10000"/>
                <a:gd name="connsiteY17" fmla="*/ 5194 h 10000"/>
                <a:gd name="connsiteX18" fmla="*/ 7099 w 10000"/>
                <a:gd name="connsiteY18" fmla="*/ 5676 h 10000"/>
                <a:gd name="connsiteX19" fmla="*/ 7333 w 10000"/>
                <a:gd name="connsiteY19" fmla="*/ 6158 h 10000"/>
                <a:gd name="connsiteX20" fmla="*/ 7893 w 10000"/>
                <a:gd name="connsiteY20" fmla="*/ 7379 h 10000"/>
                <a:gd name="connsiteX21" fmla="*/ 7706 w 10000"/>
                <a:gd name="connsiteY21" fmla="*/ 7946 h 10000"/>
                <a:gd name="connsiteX22" fmla="*/ 7472 w 10000"/>
                <a:gd name="connsiteY22" fmla="*/ 8826 h 10000"/>
                <a:gd name="connsiteX23" fmla="*/ 7239 w 10000"/>
                <a:gd name="connsiteY23" fmla="*/ 9281 h 10000"/>
                <a:gd name="connsiteX24" fmla="*/ 7285 w 10000"/>
                <a:gd name="connsiteY24" fmla="*/ 9735 h 10000"/>
                <a:gd name="connsiteX25" fmla="*/ 7099 w 10000"/>
                <a:gd name="connsiteY25" fmla="*/ 9990 h 10000"/>
                <a:gd name="connsiteX26" fmla="*/ 6399 w 10000"/>
                <a:gd name="connsiteY26" fmla="*/ 9933 h 10000"/>
                <a:gd name="connsiteX27" fmla="*/ 4437 w 10000"/>
                <a:gd name="connsiteY27" fmla="*/ 9735 h 10000"/>
                <a:gd name="connsiteX28" fmla="*/ 4063 w 10000"/>
                <a:gd name="connsiteY28" fmla="*/ 9422 h 10000"/>
                <a:gd name="connsiteX29" fmla="*/ 3829 w 10000"/>
                <a:gd name="connsiteY29" fmla="*/ 8088 h 10000"/>
                <a:gd name="connsiteX30" fmla="*/ 3550 w 10000"/>
                <a:gd name="connsiteY30" fmla="*/ 7776 h 10000"/>
                <a:gd name="connsiteX31" fmla="*/ 3550 w 10000"/>
                <a:gd name="connsiteY31" fmla="*/ 7492 h 10000"/>
                <a:gd name="connsiteX32" fmla="*/ 3550 w 10000"/>
                <a:gd name="connsiteY32" fmla="*/ 7464 h 10000"/>
                <a:gd name="connsiteX33" fmla="*/ 3550 w 10000"/>
                <a:gd name="connsiteY33" fmla="*/ 7436 h 10000"/>
                <a:gd name="connsiteX34" fmla="*/ 3643 w 10000"/>
                <a:gd name="connsiteY34" fmla="*/ 7152 h 10000"/>
                <a:gd name="connsiteX35" fmla="*/ 3643 w 10000"/>
                <a:gd name="connsiteY35" fmla="*/ 7152 h 10000"/>
                <a:gd name="connsiteX36" fmla="*/ 3877 w 10000"/>
                <a:gd name="connsiteY36" fmla="*/ 7067 h 10000"/>
                <a:gd name="connsiteX37" fmla="*/ 5138 w 10000"/>
                <a:gd name="connsiteY37" fmla="*/ 4201 h 10000"/>
                <a:gd name="connsiteX38" fmla="*/ 4717 w 10000"/>
                <a:gd name="connsiteY38" fmla="*/ 3974 h 10000"/>
                <a:gd name="connsiteX39" fmla="*/ 0 w 10000"/>
                <a:gd name="connsiteY39" fmla="*/ 3974 h 10000"/>
                <a:gd name="connsiteX40" fmla="*/ 0 w 10000"/>
                <a:gd name="connsiteY40" fmla="*/ 908 h 10000"/>
                <a:gd name="connsiteX41" fmla="*/ 5511 w 10000"/>
                <a:gd name="connsiteY41" fmla="*/ 908 h 10000"/>
                <a:gd name="connsiteX42" fmla="*/ 5511 w 10000"/>
                <a:gd name="connsiteY42" fmla="*/ 908 h 10000"/>
                <a:gd name="connsiteX43" fmla="*/ 6491 w 10000"/>
                <a:gd name="connsiteY43" fmla="*/ 908 h 10000"/>
                <a:gd name="connsiteX44" fmla="*/ 6866 w 10000"/>
                <a:gd name="connsiteY44" fmla="*/ 0 h 10000"/>
                <a:gd name="connsiteX45" fmla="*/ 9294 w 10000"/>
                <a:gd name="connsiteY45" fmla="*/ 42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10000">
                  <a:moveTo>
                    <a:pt x="9294" y="426"/>
                  </a:moveTo>
                  <a:cubicBezTo>
                    <a:pt x="9434" y="426"/>
                    <a:pt x="9527" y="454"/>
                    <a:pt x="9667" y="454"/>
                  </a:cubicBezTo>
                  <a:lnTo>
                    <a:pt x="9715" y="454"/>
                  </a:lnTo>
                  <a:lnTo>
                    <a:pt x="9715" y="454"/>
                  </a:lnTo>
                  <a:cubicBezTo>
                    <a:pt x="9715" y="681"/>
                    <a:pt x="9901" y="879"/>
                    <a:pt x="9761" y="1106"/>
                  </a:cubicBezTo>
                  <a:cubicBezTo>
                    <a:pt x="9715" y="1248"/>
                    <a:pt x="9480" y="1391"/>
                    <a:pt x="9715" y="1505"/>
                  </a:cubicBezTo>
                  <a:cubicBezTo>
                    <a:pt x="10088" y="1732"/>
                    <a:pt x="10088" y="1845"/>
                    <a:pt x="9761" y="2044"/>
                  </a:cubicBezTo>
                  <a:cubicBezTo>
                    <a:pt x="9667" y="2100"/>
                    <a:pt x="9715" y="2214"/>
                    <a:pt x="9715" y="2271"/>
                  </a:cubicBezTo>
                  <a:cubicBezTo>
                    <a:pt x="9715" y="2327"/>
                    <a:pt x="9948" y="2327"/>
                    <a:pt x="9994" y="2327"/>
                  </a:cubicBezTo>
                  <a:lnTo>
                    <a:pt x="9994" y="3519"/>
                  </a:lnTo>
                  <a:lnTo>
                    <a:pt x="9994" y="3519"/>
                  </a:lnTo>
                  <a:cubicBezTo>
                    <a:pt x="9901" y="3632"/>
                    <a:pt x="9994" y="3746"/>
                    <a:pt x="9667" y="3746"/>
                  </a:cubicBezTo>
                  <a:cubicBezTo>
                    <a:pt x="9434" y="3874"/>
                    <a:pt x="8843" y="4224"/>
                    <a:pt x="8594" y="4286"/>
                  </a:cubicBezTo>
                  <a:cubicBezTo>
                    <a:pt x="8313" y="4342"/>
                    <a:pt x="8313" y="4201"/>
                    <a:pt x="8173" y="4116"/>
                  </a:cubicBezTo>
                  <a:cubicBezTo>
                    <a:pt x="8079" y="4087"/>
                    <a:pt x="7706" y="4002"/>
                    <a:pt x="7706" y="4087"/>
                  </a:cubicBezTo>
                  <a:cubicBezTo>
                    <a:pt x="7706" y="4116"/>
                    <a:pt x="7752" y="4201"/>
                    <a:pt x="7752" y="4201"/>
                  </a:cubicBezTo>
                  <a:cubicBezTo>
                    <a:pt x="7846" y="4342"/>
                    <a:pt x="7846" y="4513"/>
                    <a:pt x="7566" y="4598"/>
                  </a:cubicBezTo>
                  <a:cubicBezTo>
                    <a:pt x="7005" y="4740"/>
                    <a:pt x="7333" y="4910"/>
                    <a:pt x="7285" y="5194"/>
                  </a:cubicBezTo>
                  <a:cubicBezTo>
                    <a:pt x="7285" y="5364"/>
                    <a:pt x="7099" y="5534"/>
                    <a:pt x="7099" y="5676"/>
                  </a:cubicBezTo>
                  <a:cubicBezTo>
                    <a:pt x="7099" y="5789"/>
                    <a:pt x="7099" y="6130"/>
                    <a:pt x="7333" y="6158"/>
                  </a:cubicBezTo>
                  <a:cubicBezTo>
                    <a:pt x="7465" y="6442"/>
                    <a:pt x="7830" y="7081"/>
                    <a:pt x="7893" y="7379"/>
                  </a:cubicBezTo>
                  <a:cubicBezTo>
                    <a:pt x="7893" y="7578"/>
                    <a:pt x="7706" y="7748"/>
                    <a:pt x="7706" y="7946"/>
                  </a:cubicBezTo>
                  <a:cubicBezTo>
                    <a:pt x="7706" y="8230"/>
                    <a:pt x="7660" y="8570"/>
                    <a:pt x="7472" y="8826"/>
                  </a:cubicBezTo>
                  <a:cubicBezTo>
                    <a:pt x="7379" y="8969"/>
                    <a:pt x="7285" y="9139"/>
                    <a:pt x="7239" y="9281"/>
                  </a:cubicBezTo>
                  <a:cubicBezTo>
                    <a:pt x="7145" y="9451"/>
                    <a:pt x="7285" y="9564"/>
                    <a:pt x="7285" y="9735"/>
                  </a:cubicBezTo>
                  <a:cubicBezTo>
                    <a:pt x="7239" y="9848"/>
                    <a:pt x="7145" y="9905"/>
                    <a:pt x="7099" y="9990"/>
                  </a:cubicBezTo>
                  <a:cubicBezTo>
                    <a:pt x="6818" y="10018"/>
                    <a:pt x="6678" y="9990"/>
                    <a:pt x="6399" y="9933"/>
                  </a:cubicBezTo>
                  <a:cubicBezTo>
                    <a:pt x="6024" y="9848"/>
                    <a:pt x="4577" y="10132"/>
                    <a:pt x="4437" y="9735"/>
                  </a:cubicBezTo>
                  <a:cubicBezTo>
                    <a:pt x="4204" y="9706"/>
                    <a:pt x="4204" y="9479"/>
                    <a:pt x="4063" y="9422"/>
                  </a:cubicBezTo>
                  <a:cubicBezTo>
                    <a:pt x="4063" y="9167"/>
                    <a:pt x="4344" y="8173"/>
                    <a:pt x="3829" y="8088"/>
                  </a:cubicBezTo>
                  <a:cubicBezTo>
                    <a:pt x="3783" y="8003"/>
                    <a:pt x="3550" y="7861"/>
                    <a:pt x="3550" y="7776"/>
                  </a:cubicBezTo>
                  <a:cubicBezTo>
                    <a:pt x="3456" y="7748"/>
                    <a:pt x="3456" y="7492"/>
                    <a:pt x="3550" y="7492"/>
                  </a:cubicBezTo>
                  <a:lnTo>
                    <a:pt x="3550" y="7464"/>
                  </a:lnTo>
                  <a:lnTo>
                    <a:pt x="3550" y="7436"/>
                  </a:lnTo>
                  <a:cubicBezTo>
                    <a:pt x="3550" y="7379"/>
                    <a:pt x="3643" y="7265"/>
                    <a:pt x="3643" y="7152"/>
                  </a:cubicBezTo>
                  <a:lnTo>
                    <a:pt x="3643" y="7152"/>
                  </a:lnTo>
                  <a:lnTo>
                    <a:pt x="3877" y="7067"/>
                  </a:lnTo>
                  <a:lnTo>
                    <a:pt x="5138" y="4201"/>
                  </a:lnTo>
                  <a:lnTo>
                    <a:pt x="4717" y="3974"/>
                  </a:lnTo>
                  <a:lnTo>
                    <a:pt x="0" y="3974"/>
                  </a:lnTo>
                  <a:lnTo>
                    <a:pt x="0" y="908"/>
                  </a:lnTo>
                  <a:lnTo>
                    <a:pt x="5511" y="908"/>
                  </a:lnTo>
                  <a:lnTo>
                    <a:pt x="5511" y="908"/>
                  </a:lnTo>
                  <a:lnTo>
                    <a:pt x="6491" y="908"/>
                  </a:lnTo>
                  <a:lnTo>
                    <a:pt x="6866" y="0"/>
                  </a:lnTo>
                  <a:lnTo>
                    <a:pt x="9294" y="426"/>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69" name="WARE"/>
            <p:cNvSpPr>
              <a:spLocks/>
            </p:cNvSpPr>
            <p:nvPr/>
          </p:nvSpPr>
          <p:spPr bwMode="auto">
            <a:xfrm>
              <a:off x="5054600" y="4899025"/>
              <a:ext cx="566738" cy="1058863"/>
            </a:xfrm>
            <a:custGeom>
              <a:avLst/>
              <a:gdLst>
                <a:gd name="T0" fmla="*/ 86 w 238"/>
                <a:gd name="T1" fmla="*/ 0 h 445"/>
                <a:gd name="T2" fmla="*/ 93 w 238"/>
                <a:gd name="T3" fmla="*/ 14 h 445"/>
                <a:gd name="T4" fmla="*/ 119 w 238"/>
                <a:gd name="T5" fmla="*/ 25 h 445"/>
                <a:gd name="T6" fmla="*/ 123 w 238"/>
                <a:gd name="T7" fmla="*/ 33 h 445"/>
                <a:gd name="T8" fmla="*/ 118 w 238"/>
                <a:gd name="T9" fmla="*/ 42 h 445"/>
                <a:gd name="T10" fmla="*/ 123 w 238"/>
                <a:gd name="T11" fmla="*/ 47 h 445"/>
                <a:gd name="T12" fmla="*/ 131 w 238"/>
                <a:gd name="T13" fmla="*/ 86 h 445"/>
                <a:gd name="T14" fmla="*/ 138 w 238"/>
                <a:gd name="T15" fmla="*/ 90 h 445"/>
                <a:gd name="T16" fmla="*/ 158 w 238"/>
                <a:gd name="T17" fmla="*/ 112 h 445"/>
                <a:gd name="T18" fmla="*/ 160 w 238"/>
                <a:gd name="T19" fmla="*/ 116 h 445"/>
                <a:gd name="T20" fmla="*/ 161 w 238"/>
                <a:gd name="T21" fmla="*/ 118 h 445"/>
                <a:gd name="T22" fmla="*/ 163 w 238"/>
                <a:gd name="T23" fmla="*/ 119 h 445"/>
                <a:gd name="T24" fmla="*/ 167 w 238"/>
                <a:gd name="T25" fmla="*/ 119 h 445"/>
                <a:gd name="T26" fmla="*/ 175 w 238"/>
                <a:gd name="T27" fmla="*/ 120 h 445"/>
                <a:gd name="T28" fmla="*/ 176 w 238"/>
                <a:gd name="T29" fmla="*/ 132 h 445"/>
                <a:gd name="T30" fmla="*/ 185 w 238"/>
                <a:gd name="T31" fmla="*/ 139 h 445"/>
                <a:gd name="T32" fmla="*/ 195 w 238"/>
                <a:gd name="T33" fmla="*/ 146 h 445"/>
                <a:gd name="T34" fmla="*/ 206 w 238"/>
                <a:gd name="T35" fmla="*/ 148 h 445"/>
                <a:gd name="T36" fmla="*/ 238 w 238"/>
                <a:gd name="T37" fmla="*/ 225 h 445"/>
                <a:gd name="T38" fmla="*/ 120 w 238"/>
                <a:gd name="T39" fmla="*/ 225 h 445"/>
                <a:gd name="T40" fmla="*/ 221 w 238"/>
                <a:gd name="T41" fmla="*/ 333 h 445"/>
                <a:gd name="T42" fmla="*/ 203 w 238"/>
                <a:gd name="T43" fmla="*/ 442 h 445"/>
                <a:gd name="T44" fmla="*/ 198 w 238"/>
                <a:gd name="T45" fmla="*/ 445 h 445"/>
                <a:gd name="T46" fmla="*/ 196 w 238"/>
                <a:gd name="T47" fmla="*/ 443 h 445"/>
                <a:gd name="T48" fmla="*/ 196 w 238"/>
                <a:gd name="T49" fmla="*/ 443 h 445"/>
                <a:gd name="T50" fmla="*/ 120 w 238"/>
                <a:gd name="T51" fmla="*/ 438 h 445"/>
                <a:gd name="T52" fmla="*/ 114 w 238"/>
                <a:gd name="T53" fmla="*/ 423 h 445"/>
                <a:gd name="T54" fmla="*/ 111 w 238"/>
                <a:gd name="T55" fmla="*/ 381 h 445"/>
                <a:gd name="T56" fmla="*/ 117 w 238"/>
                <a:gd name="T57" fmla="*/ 370 h 445"/>
                <a:gd name="T58" fmla="*/ 110 w 238"/>
                <a:gd name="T59" fmla="*/ 364 h 445"/>
                <a:gd name="T60" fmla="*/ 89 w 238"/>
                <a:gd name="T61" fmla="*/ 321 h 445"/>
                <a:gd name="T62" fmla="*/ 72 w 238"/>
                <a:gd name="T63" fmla="*/ 243 h 445"/>
                <a:gd name="T64" fmla="*/ 45 w 238"/>
                <a:gd name="T65" fmla="*/ 218 h 445"/>
                <a:gd name="T66" fmla="*/ 23 w 238"/>
                <a:gd name="T67" fmla="*/ 162 h 445"/>
                <a:gd name="T68" fmla="*/ 14 w 238"/>
                <a:gd name="T69" fmla="*/ 141 h 445"/>
                <a:gd name="T70" fmla="*/ 6 w 238"/>
                <a:gd name="T71" fmla="*/ 119 h 445"/>
                <a:gd name="T72" fmla="*/ 9 w 238"/>
                <a:gd name="T73" fmla="*/ 90 h 445"/>
                <a:gd name="T74" fmla="*/ 32 w 238"/>
                <a:gd name="T75" fmla="*/ 96 h 445"/>
                <a:gd name="T76" fmla="*/ 32 w 238"/>
                <a:gd name="T77" fmla="*/ 51 h 445"/>
                <a:gd name="T78" fmla="*/ 45 w 238"/>
                <a:gd name="T7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8" h="445">
                  <a:moveTo>
                    <a:pt x="45" y="0"/>
                  </a:moveTo>
                  <a:cubicBezTo>
                    <a:pt x="86" y="0"/>
                    <a:pt x="86" y="0"/>
                    <a:pt x="86" y="0"/>
                  </a:cubicBezTo>
                  <a:cubicBezTo>
                    <a:pt x="86" y="14"/>
                    <a:pt x="86" y="14"/>
                    <a:pt x="86" y="14"/>
                  </a:cubicBezTo>
                  <a:cubicBezTo>
                    <a:pt x="93" y="14"/>
                    <a:pt x="93" y="14"/>
                    <a:pt x="93" y="14"/>
                  </a:cubicBezTo>
                  <a:cubicBezTo>
                    <a:pt x="93" y="25"/>
                    <a:pt x="93" y="25"/>
                    <a:pt x="93" y="25"/>
                  </a:cubicBezTo>
                  <a:cubicBezTo>
                    <a:pt x="119" y="25"/>
                    <a:pt x="119" y="25"/>
                    <a:pt x="119" y="25"/>
                  </a:cubicBezTo>
                  <a:cubicBezTo>
                    <a:pt x="119" y="25"/>
                    <a:pt x="119" y="25"/>
                    <a:pt x="119" y="25"/>
                  </a:cubicBezTo>
                  <a:cubicBezTo>
                    <a:pt x="118" y="30"/>
                    <a:pt x="117" y="33"/>
                    <a:pt x="123" y="33"/>
                  </a:cubicBezTo>
                  <a:cubicBezTo>
                    <a:pt x="123" y="33"/>
                    <a:pt x="123" y="33"/>
                    <a:pt x="124" y="33"/>
                  </a:cubicBezTo>
                  <a:cubicBezTo>
                    <a:pt x="124" y="39"/>
                    <a:pt x="118" y="37"/>
                    <a:pt x="118" y="42"/>
                  </a:cubicBezTo>
                  <a:cubicBezTo>
                    <a:pt x="118" y="42"/>
                    <a:pt x="118" y="42"/>
                    <a:pt x="118" y="42"/>
                  </a:cubicBezTo>
                  <a:cubicBezTo>
                    <a:pt x="121" y="43"/>
                    <a:pt x="122" y="44"/>
                    <a:pt x="123" y="47"/>
                  </a:cubicBezTo>
                  <a:cubicBezTo>
                    <a:pt x="123" y="50"/>
                    <a:pt x="128" y="51"/>
                    <a:pt x="130" y="51"/>
                  </a:cubicBezTo>
                  <a:cubicBezTo>
                    <a:pt x="132" y="62"/>
                    <a:pt x="128" y="75"/>
                    <a:pt x="131" y="86"/>
                  </a:cubicBezTo>
                  <a:cubicBezTo>
                    <a:pt x="131" y="86"/>
                    <a:pt x="131" y="86"/>
                    <a:pt x="132" y="86"/>
                  </a:cubicBezTo>
                  <a:cubicBezTo>
                    <a:pt x="132" y="87"/>
                    <a:pt x="137" y="89"/>
                    <a:pt x="138" y="90"/>
                  </a:cubicBezTo>
                  <a:cubicBezTo>
                    <a:pt x="141" y="94"/>
                    <a:pt x="142" y="99"/>
                    <a:pt x="145" y="103"/>
                  </a:cubicBezTo>
                  <a:cubicBezTo>
                    <a:pt x="149" y="106"/>
                    <a:pt x="156" y="108"/>
                    <a:pt x="158" y="112"/>
                  </a:cubicBezTo>
                  <a:cubicBezTo>
                    <a:pt x="158" y="113"/>
                    <a:pt x="159" y="114"/>
                    <a:pt x="159" y="115"/>
                  </a:cubicBezTo>
                  <a:cubicBezTo>
                    <a:pt x="160" y="115"/>
                    <a:pt x="160" y="116"/>
                    <a:pt x="160" y="116"/>
                  </a:cubicBezTo>
                  <a:cubicBezTo>
                    <a:pt x="160" y="117"/>
                    <a:pt x="160" y="117"/>
                    <a:pt x="161" y="117"/>
                  </a:cubicBezTo>
                  <a:cubicBezTo>
                    <a:pt x="161" y="118"/>
                    <a:pt x="161" y="118"/>
                    <a:pt x="161" y="118"/>
                  </a:cubicBezTo>
                  <a:cubicBezTo>
                    <a:pt x="161" y="118"/>
                    <a:pt x="162" y="119"/>
                    <a:pt x="162" y="119"/>
                  </a:cubicBezTo>
                  <a:cubicBezTo>
                    <a:pt x="162" y="119"/>
                    <a:pt x="162" y="119"/>
                    <a:pt x="163" y="119"/>
                  </a:cubicBezTo>
                  <a:cubicBezTo>
                    <a:pt x="164" y="119"/>
                    <a:pt x="164" y="119"/>
                    <a:pt x="165" y="119"/>
                  </a:cubicBezTo>
                  <a:cubicBezTo>
                    <a:pt x="166" y="119"/>
                    <a:pt x="166" y="119"/>
                    <a:pt x="167" y="119"/>
                  </a:cubicBezTo>
                  <a:cubicBezTo>
                    <a:pt x="175" y="120"/>
                    <a:pt x="175" y="120"/>
                    <a:pt x="175" y="120"/>
                  </a:cubicBezTo>
                  <a:cubicBezTo>
                    <a:pt x="175" y="120"/>
                    <a:pt x="175" y="120"/>
                    <a:pt x="175" y="120"/>
                  </a:cubicBezTo>
                  <a:cubicBezTo>
                    <a:pt x="175" y="122"/>
                    <a:pt x="175" y="125"/>
                    <a:pt x="175" y="128"/>
                  </a:cubicBezTo>
                  <a:cubicBezTo>
                    <a:pt x="175" y="130"/>
                    <a:pt x="176" y="131"/>
                    <a:pt x="176" y="132"/>
                  </a:cubicBezTo>
                  <a:cubicBezTo>
                    <a:pt x="178" y="133"/>
                    <a:pt x="179" y="136"/>
                    <a:pt x="181" y="137"/>
                  </a:cubicBezTo>
                  <a:cubicBezTo>
                    <a:pt x="182" y="138"/>
                    <a:pt x="184" y="138"/>
                    <a:pt x="185" y="139"/>
                  </a:cubicBezTo>
                  <a:cubicBezTo>
                    <a:pt x="186" y="140"/>
                    <a:pt x="187" y="142"/>
                    <a:pt x="188" y="142"/>
                  </a:cubicBezTo>
                  <a:cubicBezTo>
                    <a:pt x="189" y="143"/>
                    <a:pt x="194" y="145"/>
                    <a:pt x="195" y="146"/>
                  </a:cubicBezTo>
                  <a:cubicBezTo>
                    <a:pt x="197" y="147"/>
                    <a:pt x="201" y="147"/>
                    <a:pt x="203" y="148"/>
                  </a:cubicBezTo>
                  <a:cubicBezTo>
                    <a:pt x="206" y="148"/>
                    <a:pt x="206" y="148"/>
                    <a:pt x="206" y="148"/>
                  </a:cubicBezTo>
                  <a:cubicBezTo>
                    <a:pt x="205" y="189"/>
                    <a:pt x="205" y="189"/>
                    <a:pt x="205" y="189"/>
                  </a:cubicBezTo>
                  <a:cubicBezTo>
                    <a:pt x="238" y="225"/>
                    <a:pt x="238" y="225"/>
                    <a:pt x="238" y="225"/>
                  </a:cubicBezTo>
                  <a:cubicBezTo>
                    <a:pt x="238" y="225"/>
                    <a:pt x="238" y="225"/>
                    <a:pt x="238" y="225"/>
                  </a:cubicBezTo>
                  <a:cubicBezTo>
                    <a:pt x="120" y="225"/>
                    <a:pt x="120" y="225"/>
                    <a:pt x="120" y="225"/>
                  </a:cubicBezTo>
                  <a:cubicBezTo>
                    <a:pt x="120" y="333"/>
                    <a:pt x="120" y="333"/>
                    <a:pt x="120" y="333"/>
                  </a:cubicBezTo>
                  <a:cubicBezTo>
                    <a:pt x="221" y="333"/>
                    <a:pt x="221" y="333"/>
                    <a:pt x="221" y="333"/>
                  </a:cubicBezTo>
                  <a:cubicBezTo>
                    <a:pt x="230" y="341"/>
                    <a:pt x="230" y="341"/>
                    <a:pt x="230" y="341"/>
                  </a:cubicBezTo>
                  <a:cubicBezTo>
                    <a:pt x="203" y="442"/>
                    <a:pt x="203" y="442"/>
                    <a:pt x="203" y="442"/>
                  </a:cubicBezTo>
                  <a:cubicBezTo>
                    <a:pt x="198" y="445"/>
                    <a:pt x="198" y="445"/>
                    <a:pt x="198" y="445"/>
                  </a:cubicBezTo>
                  <a:cubicBezTo>
                    <a:pt x="198" y="445"/>
                    <a:pt x="198" y="445"/>
                    <a:pt x="198" y="445"/>
                  </a:cubicBezTo>
                  <a:cubicBezTo>
                    <a:pt x="198" y="445"/>
                    <a:pt x="198" y="444"/>
                    <a:pt x="197" y="444"/>
                  </a:cubicBezTo>
                  <a:cubicBezTo>
                    <a:pt x="197" y="444"/>
                    <a:pt x="196" y="444"/>
                    <a:pt x="196" y="443"/>
                  </a:cubicBezTo>
                  <a:cubicBezTo>
                    <a:pt x="196" y="443"/>
                    <a:pt x="196" y="443"/>
                    <a:pt x="196" y="443"/>
                  </a:cubicBezTo>
                  <a:cubicBezTo>
                    <a:pt x="196" y="443"/>
                    <a:pt x="196" y="443"/>
                    <a:pt x="196" y="443"/>
                  </a:cubicBezTo>
                  <a:cubicBezTo>
                    <a:pt x="120" y="438"/>
                    <a:pt x="120" y="438"/>
                    <a:pt x="120" y="438"/>
                  </a:cubicBezTo>
                  <a:cubicBezTo>
                    <a:pt x="120" y="438"/>
                    <a:pt x="120" y="438"/>
                    <a:pt x="120" y="438"/>
                  </a:cubicBezTo>
                  <a:cubicBezTo>
                    <a:pt x="120" y="423"/>
                    <a:pt x="120" y="423"/>
                    <a:pt x="120" y="423"/>
                  </a:cubicBezTo>
                  <a:cubicBezTo>
                    <a:pt x="114" y="423"/>
                    <a:pt x="114" y="423"/>
                    <a:pt x="114" y="423"/>
                  </a:cubicBezTo>
                  <a:cubicBezTo>
                    <a:pt x="114" y="381"/>
                    <a:pt x="114" y="381"/>
                    <a:pt x="114" y="381"/>
                  </a:cubicBezTo>
                  <a:cubicBezTo>
                    <a:pt x="111" y="381"/>
                    <a:pt x="111" y="381"/>
                    <a:pt x="111" y="381"/>
                  </a:cubicBezTo>
                  <a:cubicBezTo>
                    <a:pt x="111" y="370"/>
                    <a:pt x="111" y="370"/>
                    <a:pt x="111" y="370"/>
                  </a:cubicBezTo>
                  <a:cubicBezTo>
                    <a:pt x="117" y="370"/>
                    <a:pt x="117" y="370"/>
                    <a:pt x="117" y="370"/>
                  </a:cubicBezTo>
                  <a:cubicBezTo>
                    <a:pt x="117" y="364"/>
                    <a:pt x="117" y="364"/>
                    <a:pt x="117" y="364"/>
                  </a:cubicBezTo>
                  <a:cubicBezTo>
                    <a:pt x="110" y="364"/>
                    <a:pt x="110" y="364"/>
                    <a:pt x="110" y="364"/>
                  </a:cubicBezTo>
                  <a:cubicBezTo>
                    <a:pt x="110" y="321"/>
                    <a:pt x="110" y="321"/>
                    <a:pt x="110" y="321"/>
                  </a:cubicBezTo>
                  <a:cubicBezTo>
                    <a:pt x="89" y="321"/>
                    <a:pt x="89" y="321"/>
                    <a:pt x="89" y="321"/>
                  </a:cubicBezTo>
                  <a:cubicBezTo>
                    <a:pt x="89" y="249"/>
                    <a:pt x="89" y="249"/>
                    <a:pt x="89" y="249"/>
                  </a:cubicBezTo>
                  <a:cubicBezTo>
                    <a:pt x="82" y="246"/>
                    <a:pt x="77" y="249"/>
                    <a:pt x="72" y="243"/>
                  </a:cubicBezTo>
                  <a:cubicBezTo>
                    <a:pt x="68" y="238"/>
                    <a:pt x="65" y="229"/>
                    <a:pt x="58" y="228"/>
                  </a:cubicBezTo>
                  <a:cubicBezTo>
                    <a:pt x="55" y="224"/>
                    <a:pt x="49" y="223"/>
                    <a:pt x="45" y="218"/>
                  </a:cubicBezTo>
                  <a:cubicBezTo>
                    <a:pt x="42" y="213"/>
                    <a:pt x="41" y="207"/>
                    <a:pt x="38" y="202"/>
                  </a:cubicBezTo>
                  <a:cubicBezTo>
                    <a:pt x="32" y="190"/>
                    <a:pt x="29" y="175"/>
                    <a:pt x="23" y="162"/>
                  </a:cubicBezTo>
                  <a:cubicBezTo>
                    <a:pt x="20" y="156"/>
                    <a:pt x="19" y="147"/>
                    <a:pt x="14" y="141"/>
                  </a:cubicBezTo>
                  <a:cubicBezTo>
                    <a:pt x="14" y="141"/>
                    <a:pt x="14" y="141"/>
                    <a:pt x="14" y="141"/>
                  </a:cubicBezTo>
                  <a:cubicBezTo>
                    <a:pt x="11" y="131"/>
                    <a:pt x="11" y="131"/>
                    <a:pt x="11" y="131"/>
                  </a:cubicBezTo>
                  <a:cubicBezTo>
                    <a:pt x="9" y="126"/>
                    <a:pt x="9" y="123"/>
                    <a:pt x="6" y="119"/>
                  </a:cubicBezTo>
                  <a:cubicBezTo>
                    <a:pt x="4" y="116"/>
                    <a:pt x="1" y="113"/>
                    <a:pt x="1" y="109"/>
                  </a:cubicBezTo>
                  <a:cubicBezTo>
                    <a:pt x="1" y="102"/>
                    <a:pt x="0" y="92"/>
                    <a:pt x="9" y="90"/>
                  </a:cubicBezTo>
                  <a:cubicBezTo>
                    <a:pt x="14" y="89"/>
                    <a:pt x="16" y="89"/>
                    <a:pt x="21" y="90"/>
                  </a:cubicBezTo>
                  <a:cubicBezTo>
                    <a:pt x="21" y="93"/>
                    <a:pt x="29" y="95"/>
                    <a:pt x="32" y="96"/>
                  </a:cubicBezTo>
                  <a:cubicBezTo>
                    <a:pt x="32" y="51"/>
                    <a:pt x="32" y="51"/>
                    <a:pt x="32" y="51"/>
                  </a:cubicBezTo>
                  <a:cubicBezTo>
                    <a:pt x="32" y="51"/>
                    <a:pt x="32" y="51"/>
                    <a:pt x="32" y="51"/>
                  </a:cubicBezTo>
                  <a:cubicBezTo>
                    <a:pt x="32" y="0"/>
                    <a:pt x="32" y="0"/>
                    <a:pt x="32" y="0"/>
                  </a:cubicBezTo>
                  <a:cubicBezTo>
                    <a:pt x="45" y="0"/>
                    <a:pt x="45" y="0"/>
                    <a:pt x="45"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70" name="CLINCH"/>
            <p:cNvSpPr>
              <a:spLocks/>
            </p:cNvSpPr>
            <p:nvPr/>
          </p:nvSpPr>
          <p:spPr bwMode="auto">
            <a:xfrm>
              <a:off x="4792663" y="5233988"/>
              <a:ext cx="547688" cy="708025"/>
            </a:xfrm>
            <a:custGeom>
              <a:avLst/>
              <a:gdLst>
                <a:gd name="T0" fmla="*/ 124 w 230"/>
                <a:gd name="T1" fmla="*/ 0 h 297"/>
                <a:gd name="T2" fmla="*/ 133 w 230"/>
                <a:gd name="T3" fmla="*/ 21 h 297"/>
                <a:gd name="T4" fmla="*/ 148 w 230"/>
                <a:gd name="T5" fmla="*/ 61 h 297"/>
                <a:gd name="T6" fmla="*/ 155 w 230"/>
                <a:gd name="T7" fmla="*/ 77 h 297"/>
                <a:gd name="T8" fmla="*/ 168 w 230"/>
                <a:gd name="T9" fmla="*/ 87 h 297"/>
                <a:gd name="T10" fmla="*/ 182 w 230"/>
                <a:gd name="T11" fmla="*/ 102 h 297"/>
                <a:gd name="T12" fmla="*/ 199 w 230"/>
                <a:gd name="T13" fmla="*/ 108 h 297"/>
                <a:gd name="T14" fmla="*/ 199 w 230"/>
                <a:gd name="T15" fmla="*/ 180 h 297"/>
                <a:gd name="T16" fmla="*/ 220 w 230"/>
                <a:gd name="T17" fmla="*/ 180 h 297"/>
                <a:gd name="T18" fmla="*/ 220 w 230"/>
                <a:gd name="T19" fmla="*/ 223 h 297"/>
                <a:gd name="T20" fmla="*/ 227 w 230"/>
                <a:gd name="T21" fmla="*/ 223 h 297"/>
                <a:gd name="T22" fmla="*/ 227 w 230"/>
                <a:gd name="T23" fmla="*/ 229 h 297"/>
                <a:gd name="T24" fmla="*/ 221 w 230"/>
                <a:gd name="T25" fmla="*/ 229 h 297"/>
                <a:gd name="T26" fmla="*/ 221 w 230"/>
                <a:gd name="T27" fmla="*/ 240 h 297"/>
                <a:gd name="T28" fmla="*/ 224 w 230"/>
                <a:gd name="T29" fmla="*/ 240 h 297"/>
                <a:gd name="T30" fmla="*/ 224 w 230"/>
                <a:gd name="T31" fmla="*/ 282 h 297"/>
                <a:gd name="T32" fmla="*/ 230 w 230"/>
                <a:gd name="T33" fmla="*/ 282 h 297"/>
                <a:gd name="T34" fmla="*/ 230 w 230"/>
                <a:gd name="T35" fmla="*/ 297 h 297"/>
                <a:gd name="T36" fmla="*/ 230 w 230"/>
                <a:gd name="T37" fmla="*/ 297 h 297"/>
                <a:gd name="T38" fmla="*/ 161 w 230"/>
                <a:gd name="T39" fmla="*/ 293 h 297"/>
                <a:gd name="T40" fmla="*/ 161 w 230"/>
                <a:gd name="T41" fmla="*/ 293 h 297"/>
                <a:gd name="T42" fmla="*/ 161 w 230"/>
                <a:gd name="T43" fmla="*/ 254 h 297"/>
                <a:gd name="T44" fmla="*/ 162 w 230"/>
                <a:gd name="T45" fmla="*/ 241 h 297"/>
                <a:gd name="T46" fmla="*/ 162 w 230"/>
                <a:gd name="T47" fmla="*/ 239 h 297"/>
                <a:gd name="T48" fmla="*/ 158 w 230"/>
                <a:gd name="T49" fmla="*/ 235 h 297"/>
                <a:gd name="T50" fmla="*/ 150 w 230"/>
                <a:gd name="T51" fmla="*/ 232 h 297"/>
                <a:gd name="T52" fmla="*/ 129 w 230"/>
                <a:gd name="T53" fmla="*/ 228 h 297"/>
                <a:gd name="T54" fmla="*/ 116 w 230"/>
                <a:gd name="T55" fmla="*/ 222 h 297"/>
                <a:gd name="T56" fmla="*/ 101 w 230"/>
                <a:gd name="T57" fmla="*/ 224 h 297"/>
                <a:gd name="T58" fmla="*/ 74 w 230"/>
                <a:gd name="T59" fmla="*/ 215 h 297"/>
                <a:gd name="T60" fmla="*/ 69 w 230"/>
                <a:gd name="T61" fmla="*/ 205 h 297"/>
                <a:gd name="T62" fmla="*/ 59 w 230"/>
                <a:gd name="T63" fmla="*/ 197 h 297"/>
                <a:gd name="T64" fmla="*/ 54 w 230"/>
                <a:gd name="T65" fmla="*/ 177 h 297"/>
                <a:gd name="T66" fmla="*/ 0 w 230"/>
                <a:gd name="T67" fmla="*/ 153 h 297"/>
                <a:gd name="T68" fmla="*/ 0 w 230"/>
                <a:gd name="T69" fmla="*/ 153 h 297"/>
                <a:gd name="T70" fmla="*/ 0 w 230"/>
                <a:gd name="T71" fmla="*/ 0 h 297"/>
                <a:gd name="T72" fmla="*/ 0 w 230"/>
                <a:gd name="T73" fmla="*/ 0 h 297"/>
                <a:gd name="T74" fmla="*/ 124 w 230"/>
                <a:gd name="T75"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0" h="297">
                  <a:moveTo>
                    <a:pt x="124" y="0"/>
                  </a:moveTo>
                  <a:cubicBezTo>
                    <a:pt x="129" y="6"/>
                    <a:pt x="130" y="15"/>
                    <a:pt x="133" y="21"/>
                  </a:cubicBezTo>
                  <a:cubicBezTo>
                    <a:pt x="139" y="34"/>
                    <a:pt x="142" y="49"/>
                    <a:pt x="148" y="61"/>
                  </a:cubicBezTo>
                  <a:cubicBezTo>
                    <a:pt x="151" y="66"/>
                    <a:pt x="152" y="72"/>
                    <a:pt x="155" y="77"/>
                  </a:cubicBezTo>
                  <a:cubicBezTo>
                    <a:pt x="159" y="82"/>
                    <a:pt x="165" y="83"/>
                    <a:pt x="168" y="87"/>
                  </a:cubicBezTo>
                  <a:cubicBezTo>
                    <a:pt x="175" y="88"/>
                    <a:pt x="178" y="97"/>
                    <a:pt x="182" y="102"/>
                  </a:cubicBezTo>
                  <a:cubicBezTo>
                    <a:pt x="187" y="108"/>
                    <a:pt x="192" y="105"/>
                    <a:pt x="199" y="108"/>
                  </a:cubicBezTo>
                  <a:cubicBezTo>
                    <a:pt x="199" y="180"/>
                    <a:pt x="199" y="180"/>
                    <a:pt x="199" y="180"/>
                  </a:cubicBezTo>
                  <a:cubicBezTo>
                    <a:pt x="220" y="180"/>
                    <a:pt x="220" y="180"/>
                    <a:pt x="220" y="180"/>
                  </a:cubicBezTo>
                  <a:cubicBezTo>
                    <a:pt x="220" y="223"/>
                    <a:pt x="220" y="223"/>
                    <a:pt x="220" y="223"/>
                  </a:cubicBezTo>
                  <a:cubicBezTo>
                    <a:pt x="227" y="223"/>
                    <a:pt x="227" y="223"/>
                    <a:pt x="227" y="223"/>
                  </a:cubicBezTo>
                  <a:cubicBezTo>
                    <a:pt x="227" y="229"/>
                    <a:pt x="227" y="229"/>
                    <a:pt x="227" y="229"/>
                  </a:cubicBezTo>
                  <a:cubicBezTo>
                    <a:pt x="221" y="229"/>
                    <a:pt x="221" y="229"/>
                    <a:pt x="221" y="229"/>
                  </a:cubicBezTo>
                  <a:cubicBezTo>
                    <a:pt x="221" y="240"/>
                    <a:pt x="221" y="240"/>
                    <a:pt x="221" y="240"/>
                  </a:cubicBezTo>
                  <a:cubicBezTo>
                    <a:pt x="224" y="240"/>
                    <a:pt x="224" y="240"/>
                    <a:pt x="224" y="240"/>
                  </a:cubicBezTo>
                  <a:cubicBezTo>
                    <a:pt x="224" y="282"/>
                    <a:pt x="224" y="282"/>
                    <a:pt x="224" y="282"/>
                  </a:cubicBezTo>
                  <a:cubicBezTo>
                    <a:pt x="230" y="282"/>
                    <a:pt x="230" y="282"/>
                    <a:pt x="230" y="282"/>
                  </a:cubicBezTo>
                  <a:cubicBezTo>
                    <a:pt x="230" y="297"/>
                    <a:pt x="230" y="297"/>
                    <a:pt x="230" y="297"/>
                  </a:cubicBezTo>
                  <a:cubicBezTo>
                    <a:pt x="230" y="297"/>
                    <a:pt x="230" y="297"/>
                    <a:pt x="230" y="297"/>
                  </a:cubicBezTo>
                  <a:cubicBezTo>
                    <a:pt x="161" y="293"/>
                    <a:pt x="161" y="293"/>
                    <a:pt x="161" y="293"/>
                  </a:cubicBezTo>
                  <a:cubicBezTo>
                    <a:pt x="161" y="293"/>
                    <a:pt x="161" y="293"/>
                    <a:pt x="161" y="293"/>
                  </a:cubicBezTo>
                  <a:cubicBezTo>
                    <a:pt x="161" y="254"/>
                    <a:pt x="161" y="254"/>
                    <a:pt x="161" y="254"/>
                  </a:cubicBezTo>
                  <a:cubicBezTo>
                    <a:pt x="162" y="250"/>
                    <a:pt x="162" y="245"/>
                    <a:pt x="162" y="241"/>
                  </a:cubicBezTo>
                  <a:cubicBezTo>
                    <a:pt x="162" y="240"/>
                    <a:pt x="162" y="240"/>
                    <a:pt x="162" y="239"/>
                  </a:cubicBezTo>
                  <a:cubicBezTo>
                    <a:pt x="160" y="238"/>
                    <a:pt x="160" y="236"/>
                    <a:pt x="158" y="235"/>
                  </a:cubicBezTo>
                  <a:cubicBezTo>
                    <a:pt x="155" y="233"/>
                    <a:pt x="153" y="232"/>
                    <a:pt x="150" y="232"/>
                  </a:cubicBezTo>
                  <a:cubicBezTo>
                    <a:pt x="143" y="231"/>
                    <a:pt x="136" y="230"/>
                    <a:pt x="129" y="228"/>
                  </a:cubicBezTo>
                  <a:cubicBezTo>
                    <a:pt x="125" y="226"/>
                    <a:pt x="120" y="223"/>
                    <a:pt x="116" y="222"/>
                  </a:cubicBezTo>
                  <a:cubicBezTo>
                    <a:pt x="111" y="222"/>
                    <a:pt x="106" y="226"/>
                    <a:pt x="101" y="224"/>
                  </a:cubicBezTo>
                  <a:cubicBezTo>
                    <a:pt x="94" y="224"/>
                    <a:pt x="77" y="222"/>
                    <a:pt x="74" y="215"/>
                  </a:cubicBezTo>
                  <a:cubicBezTo>
                    <a:pt x="70" y="214"/>
                    <a:pt x="70" y="207"/>
                    <a:pt x="69" y="205"/>
                  </a:cubicBezTo>
                  <a:cubicBezTo>
                    <a:pt x="67" y="200"/>
                    <a:pt x="63" y="199"/>
                    <a:pt x="59" y="197"/>
                  </a:cubicBezTo>
                  <a:cubicBezTo>
                    <a:pt x="56" y="195"/>
                    <a:pt x="56" y="181"/>
                    <a:pt x="54" y="177"/>
                  </a:cubicBezTo>
                  <a:cubicBezTo>
                    <a:pt x="48" y="163"/>
                    <a:pt x="14" y="160"/>
                    <a:pt x="0" y="153"/>
                  </a:cubicBezTo>
                  <a:cubicBezTo>
                    <a:pt x="0" y="153"/>
                    <a:pt x="0" y="153"/>
                    <a:pt x="0" y="153"/>
                  </a:cubicBezTo>
                  <a:cubicBezTo>
                    <a:pt x="0" y="0"/>
                    <a:pt x="0" y="0"/>
                    <a:pt x="0" y="0"/>
                  </a:cubicBezTo>
                  <a:cubicBezTo>
                    <a:pt x="0" y="0"/>
                    <a:pt x="0" y="0"/>
                    <a:pt x="0" y="0"/>
                  </a:cubicBezTo>
                  <a:cubicBezTo>
                    <a:pt x="124" y="0"/>
                    <a:pt x="124" y="0"/>
                    <a:pt x="124"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71" name="LANIER"/>
            <p:cNvSpPr>
              <a:spLocks/>
            </p:cNvSpPr>
            <p:nvPr/>
          </p:nvSpPr>
          <p:spPr bwMode="auto">
            <a:xfrm>
              <a:off x="4568825" y="5233988"/>
              <a:ext cx="223838" cy="385763"/>
            </a:xfrm>
            <a:custGeom>
              <a:avLst/>
              <a:gdLst>
                <a:gd name="T0" fmla="*/ 94 w 94"/>
                <a:gd name="T1" fmla="*/ 0 h 162"/>
                <a:gd name="T2" fmla="*/ 94 w 94"/>
                <a:gd name="T3" fmla="*/ 153 h 162"/>
                <a:gd name="T4" fmla="*/ 94 w 94"/>
                <a:gd name="T5" fmla="*/ 153 h 162"/>
                <a:gd name="T6" fmla="*/ 73 w 94"/>
                <a:gd name="T7" fmla="*/ 162 h 162"/>
                <a:gd name="T8" fmla="*/ 73 w 94"/>
                <a:gd name="T9" fmla="*/ 162 h 162"/>
                <a:gd name="T10" fmla="*/ 73 w 94"/>
                <a:gd name="T11" fmla="*/ 140 h 162"/>
                <a:gd name="T12" fmla="*/ 67 w 94"/>
                <a:gd name="T13" fmla="*/ 125 h 162"/>
                <a:gd name="T14" fmla="*/ 65 w 94"/>
                <a:gd name="T15" fmla="*/ 120 h 162"/>
                <a:gd name="T16" fmla="*/ 64 w 94"/>
                <a:gd name="T17" fmla="*/ 115 h 162"/>
                <a:gd name="T18" fmla="*/ 8 w 94"/>
                <a:gd name="T19" fmla="*/ 115 h 162"/>
                <a:gd name="T20" fmla="*/ 8 w 94"/>
                <a:gd name="T21" fmla="*/ 90 h 162"/>
                <a:gd name="T22" fmla="*/ 5 w 94"/>
                <a:gd name="T23" fmla="*/ 90 h 162"/>
                <a:gd name="T24" fmla="*/ 5 w 94"/>
                <a:gd name="T25" fmla="*/ 80 h 162"/>
                <a:gd name="T26" fmla="*/ 0 w 94"/>
                <a:gd name="T27" fmla="*/ 80 h 162"/>
                <a:gd name="T28" fmla="*/ 0 w 94"/>
                <a:gd name="T29" fmla="*/ 76 h 162"/>
                <a:gd name="T30" fmla="*/ 0 w 94"/>
                <a:gd name="T31" fmla="*/ 76 h 162"/>
                <a:gd name="T32" fmla="*/ 0 w 94"/>
                <a:gd name="T33" fmla="*/ 58 h 162"/>
                <a:gd name="T34" fmla="*/ 13 w 94"/>
                <a:gd name="T35" fmla="*/ 58 h 162"/>
                <a:gd name="T36" fmla="*/ 13 w 94"/>
                <a:gd name="T37" fmla="*/ 17 h 162"/>
                <a:gd name="T38" fmla="*/ 66 w 94"/>
                <a:gd name="T39" fmla="*/ 17 h 162"/>
                <a:gd name="T40" fmla="*/ 66 w 94"/>
                <a:gd name="T41" fmla="*/ 6 h 162"/>
                <a:gd name="T42" fmla="*/ 62 w 94"/>
                <a:gd name="T43" fmla="*/ 6 h 162"/>
                <a:gd name="T44" fmla="*/ 62 w 94"/>
                <a:gd name="T45" fmla="*/ 0 h 162"/>
                <a:gd name="T46" fmla="*/ 62 w 94"/>
                <a:gd name="T47" fmla="*/ 0 h 162"/>
                <a:gd name="T48" fmla="*/ 94 w 94"/>
                <a:gd name="T4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62">
                  <a:moveTo>
                    <a:pt x="94" y="0"/>
                  </a:moveTo>
                  <a:cubicBezTo>
                    <a:pt x="94" y="153"/>
                    <a:pt x="94" y="153"/>
                    <a:pt x="94" y="153"/>
                  </a:cubicBezTo>
                  <a:cubicBezTo>
                    <a:pt x="94" y="153"/>
                    <a:pt x="94" y="153"/>
                    <a:pt x="94" y="153"/>
                  </a:cubicBezTo>
                  <a:cubicBezTo>
                    <a:pt x="73" y="162"/>
                    <a:pt x="73" y="162"/>
                    <a:pt x="73" y="162"/>
                  </a:cubicBezTo>
                  <a:cubicBezTo>
                    <a:pt x="73" y="162"/>
                    <a:pt x="73" y="162"/>
                    <a:pt x="73" y="162"/>
                  </a:cubicBezTo>
                  <a:cubicBezTo>
                    <a:pt x="73" y="140"/>
                    <a:pt x="73" y="140"/>
                    <a:pt x="73" y="140"/>
                  </a:cubicBezTo>
                  <a:cubicBezTo>
                    <a:pt x="73" y="134"/>
                    <a:pt x="69" y="130"/>
                    <a:pt x="67" y="125"/>
                  </a:cubicBezTo>
                  <a:cubicBezTo>
                    <a:pt x="66" y="123"/>
                    <a:pt x="66" y="121"/>
                    <a:pt x="65" y="120"/>
                  </a:cubicBezTo>
                  <a:cubicBezTo>
                    <a:pt x="65" y="118"/>
                    <a:pt x="65" y="116"/>
                    <a:pt x="64" y="115"/>
                  </a:cubicBezTo>
                  <a:cubicBezTo>
                    <a:pt x="8" y="115"/>
                    <a:pt x="8" y="115"/>
                    <a:pt x="8" y="115"/>
                  </a:cubicBezTo>
                  <a:cubicBezTo>
                    <a:pt x="8" y="90"/>
                    <a:pt x="8" y="90"/>
                    <a:pt x="8" y="90"/>
                  </a:cubicBezTo>
                  <a:cubicBezTo>
                    <a:pt x="5" y="90"/>
                    <a:pt x="5" y="90"/>
                    <a:pt x="5" y="90"/>
                  </a:cubicBezTo>
                  <a:cubicBezTo>
                    <a:pt x="5" y="80"/>
                    <a:pt x="5" y="80"/>
                    <a:pt x="5" y="80"/>
                  </a:cubicBezTo>
                  <a:cubicBezTo>
                    <a:pt x="0" y="80"/>
                    <a:pt x="0" y="80"/>
                    <a:pt x="0" y="80"/>
                  </a:cubicBezTo>
                  <a:cubicBezTo>
                    <a:pt x="0" y="76"/>
                    <a:pt x="0" y="76"/>
                    <a:pt x="0" y="76"/>
                  </a:cubicBezTo>
                  <a:cubicBezTo>
                    <a:pt x="0" y="76"/>
                    <a:pt x="0" y="76"/>
                    <a:pt x="0" y="76"/>
                  </a:cubicBezTo>
                  <a:cubicBezTo>
                    <a:pt x="0" y="58"/>
                    <a:pt x="0" y="58"/>
                    <a:pt x="0" y="58"/>
                  </a:cubicBezTo>
                  <a:cubicBezTo>
                    <a:pt x="13" y="58"/>
                    <a:pt x="13" y="58"/>
                    <a:pt x="13" y="58"/>
                  </a:cubicBezTo>
                  <a:cubicBezTo>
                    <a:pt x="13" y="17"/>
                    <a:pt x="13" y="17"/>
                    <a:pt x="13" y="17"/>
                  </a:cubicBezTo>
                  <a:cubicBezTo>
                    <a:pt x="66" y="17"/>
                    <a:pt x="66" y="17"/>
                    <a:pt x="66" y="17"/>
                  </a:cubicBezTo>
                  <a:cubicBezTo>
                    <a:pt x="66" y="6"/>
                    <a:pt x="66" y="6"/>
                    <a:pt x="66" y="6"/>
                  </a:cubicBezTo>
                  <a:cubicBezTo>
                    <a:pt x="62" y="6"/>
                    <a:pt x="62" y="6"/>
                    <a:pt x="62" y="6"/>
                  </a:cubicBezTo>
                  <a:cubicBezTo>
                    <a:pt x="62" y="0"/>
                    <a:pt x="62" y="0"/>
                    <a:pt x="62" y="0"/>
                  </a:cubicBezTo>
                  <a:cubicBezTo>
                    <a:pt x="62" y="0"/>
                    <a:pt x="62" y="0"/>
                    <a:pt x="62" y="0"/>
                  </a:cubicBezTo>
                  <a:cubicBezTo>
                    <a:pt x="94" y="0"/>
                    <a:pt x="94" y="0"/>
                    <a:pt x="94"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72" name="LOWNDES"/>
            <p:cNvSpPr>
              <a:spLocks/>
            </p:cNvSpPr>
            <p:nvPr/>
          </p:nvSpPr>
          <p:spPr bwMode="auto">
            <a:xfrm>
              <a:off x="4287838" y="5414963"/>
              <a:ext cx="455613" cy="484188"/>
            </a:xfrm>
            <a:custGeom>
              <a:avLst/>
              <a:gdLst>
                <a:gd name="T0" fmla="*/ 118 w 191"/>
                <a:gd name="T1" fmla="*/ 0 h 203"/>
                <a:gd name="T2" fmla="*/ 118 w 191"/>
                <a:gd name="T3" fmla="*/ 4 h 203"/>
                <a:gd name="T4" fmla="*/ 123 w 191"/>
                <a:gd name="T5" fmla="*/ 4 h 203"/>
                <a:gd name="T6" fmla="*/ 123 w 191"/>
                <a:gd name="T7" fmla="*/ 14 h 203"/>
                <a:gd name="T8" fmla="*/ 126 w 191"/>
                <a:gd name="T9" fmla="*/ 14 h 203"/>
                <a:gd name="T10" fmla="*/ 126 w 191"/>
                <a:gd name="T11" fmla="*/ 39 h 203"/>
                <a:gd name="T12" fmla="*/ 182 w 191"/>
                <a:gd name="T13" fmla="*/ 39 h 203"/>
                <a:gd name="T14" fmla="*/ 183 w 191"/>
                <a:gd name="T15" fmla="*/ 44 h 203"/>
                <a:gd name="T16" fmla="*/ 185 w 191"/>
                <a:gd name="T17" fmla="*/ 49 h 203"/>
                <a:gd name="T18" fmla="*/ 191 w 191"/>
                <a:gd name="T19" fmla="*/ 64 h 203"/>
                <a:gd name="T20" fmla="*/ 191 w 191"/>
                <a:gd name="T21" fmla="*/ 86 h 203"/>
                <a:gd name="T22" fmla="*/ 191 w 191"/>
                <a:gd name="T23" fmla="*/ 86 h 203"/>
                <a:gd name="T24" fmla="*/ 189 w 191"/>
                <a:gd name="T25" fmla="*/ 87 h 203"/>
                <a:gd name="T26" fmla="*/ 170 w 191"/>
                <a:gd name="T27" fmla="*/ 87 h 203"/>
                <a:gd name="T28" fmla="*/ 160 w 191"/>
                <a:gd name="T29" fmla="*/ 96 h 203"/>
                <a:gd name="T30" fmla="*/ 158 w 191"/>
                <a:gd name="T31" fmla="*/ 98 h 203"/>
                <a:gd name="T32" fmla="*/ 155 w 191"/>
                <a:gd name="T33" fmla="*/ 109 h 203"/>
                <a:gd name="T34" fmla="*/ 147 w 191"/>
                <a:gd name="T35" fmla="*/ 113 h 203"/>
                <a:gd name="T36" fmla="*/ 145 w 191"/>
                <a:gd name="T37" fmla="*/ 132 h 203"/>
                <a:gd name="T38" fmla="*/ 145 w 191"/>
                <a:gd name="T39" fmla="*/ 182 h 203"/>
                <a:gd name="T40" fmla="*/ 150 w 191"/>
                <a:gd name="T41" fmla="*/ 182 h 203"/>
                <a:gd name="T42" fmla="*/ 150 w 191"/>
                <a:gd name="T43" fmla="*/ 190 h 203"/>
                <a:gd name="T44" fmla="*/ 144 w 191"/>
                <a:gd name="T45" fmla="*/ 190 h 203"/>
                <a:gd name="T46" fmla="*/ 144 w 191"/>
                <a:gd name="T47" fmla="*/ 203 h 203"/>
                <a:gd name="T48" fmla="*/ 144 w 191"/>
                <a:gd name="T49" fmla="*/ 203 h 203"/>
                <a:gd name="T50" fmla="*/ 50 w 191"/>
                <a:gd name="T51" fmla="*/ 197 h 203"/>
                <a:gd name="T52" fmla="*/ 50 w 191"/>
                <a:gd name="T53" fmla="*/ 197 h 203"/>
                <a:gd name="T54" fmla="*/ 34 w 191"/>
                <a:gd name="T55" fmla="*/ 174 h 203"/>
                <a:gd name="T56" fmla="*/ 8 w 191"/>
                <a:gd name="T57" fmla="*/ 155 h 203"/>
                <a:gd name="T58" fmla="*/ 0 w 191"/>
                <a:gd name="T59" fmla="*/ 135 h 203"/>
                <a:gd name="T60" fmla="*/ 11 w 191"/>
                <a:gd name="T61" fmla="*/ 128 h 203"/>
                <a:gd name="T62" fmla="*/ 12 w 191"/>
                <a:gd name="T63" fmla="*/ 114 h 203"/>
                <a:gd name="T64" fmla="*/ 14 w 191"/>
                <a:gd name="T65" fmla="*/ 113 h 203"/>
                <a:gd name="T66" fmla="*/ 15 w 191"/>
                <a:gd name="T67" fmla="*/ 105 h 203"/>
                <a:gd name="T68" fmla="*/ 24 w 191"/>
                <a:gd name="T69" fmla="*/ 103 h 203"/>
                <a:gd name="T70" fmla="*/ 32 w 191"/>
                <a:gd name="T71" fmla="*/ 98 h 203"/>
                <a:gd name="T72" fmla="*/ 52 w 191"/>
                <a:gd name="T73" fmla="*/ 92 h 203"/>
                <a:gd name="T74" fmla="*/ 52 w 191"/>
                <a:gd name="T75" fmla="*/ 80 h 203"/>
                <a:gd name="T76" fmla="*/ 37 w 191"/>
                <a:gd name="T77" fmla="*/ 71 h 203"/>
                <a:gd name="T78" fmla="*/ 23 w 191"/>
                <a:gd name="T79" fmla="*/ 61 h 203"/>
                <a:gd name="T80" fmla="*/ 20 w 191"/>
                <a:gd name="T81" fmla="*/ 53 h 203"/>
                <a:gd name="T82" fmla="*/ 20 w 191"/>
                <a:gd name="T83" fmla="*/ 39 h 203"/>
                <a:gd name="T84" fmla="*/ 18 w 191"/>
                <a:gd name="T85" fmla="*/ 31 h 203"/>
                <a:gd name="T86" fmla="*/ 12 w 191"/>
                <a:gd name="T87" fmla="*/ 16 h 203"/>
                <a:gd name="T88" fmla="*/ 6 w 191"/>
                <a:gd name="T89" fmla="*/ 0 h 203"/>
                <a:gd name="T90" fmla="*/ 6 w 191"/>
                <a:gd name="T91" fmla="*/ 0 h 203"/>
                <a:gd name="T92" fmla="*/ 78 w 191"/>
                <a:gd name="T93" fmla="*/ 0 h 203"/>
                <a:gd name="T94" fmla="*/ 78 w 191"/>
                <a:gd name="T95" fmla="*/ 0 h 203"/>
                <a:gd name="T96" fmla="*/ 119 w 191"/>
                <a:gd name="T97" fmla="*/ 0 h 203"/>
                <a:gd name="T98" fmla="*/ 118 w 191"/>
                <a:gd name="T9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1" h="203">
                  <a:moveTo>
                    <a:pt x="118" y="0"/>
                  </a:moveTo>
                  <a:cubicBezTo>
                    <a:pt x="118" y="4"/>
                    <a:pt x="118" y="4"/>
                    <a:pt x="118" y="4"/>
                  </a:cubicBezTo>
                  <a:cubicBezTo>
                    <a:pt x="123" y="4"/>
                    <a:pt x="123" y="4"/>
                    <a:pt x="123" y="4"/>
                  </a:cubicBezTo>
                  <a:cubicBezTo>
                    <a:pt x="123" y="14"/>
                    <a:pt x="123" y="14"/>
                    <a:pt x="123" y="14"/>
                  </a:cubicBezTo>
                  <a:cubicBezTo>
                    <a:pt x="126" y="14"/>
                    <a:pt x="126" y="14"/>
                    <a:pt x="126" y="14"/>
                  </a:cubicBezTo>
                  <a:cubicBezTo>
                    <a:pt x="126" y="39"/>
                    <a:pt x="126" y="39"/>
                    <a:pt x="126" y="39"/>
                  </a:cubicBezTo>
                  <a:cubicBezTo>
                    <a:pt x="182" y="39"/>
                    <a:pt x="182" y="39"/>
                    <a:pt x="182" y="39"/>
                  </a:cubicBezTo>
                  <a:cubicBezTo>
                    <a:pt x="183" y="40"/>
                    <a:pt x="183" y="42"/>
                    <a:pt x="183" y="44"/>
                  </a:cubicBezTo>
                  <a:cubicBezTo>
                    <a:pt x="184" y="45"/>
                    <a:pt x="184" y="47"/>
                    <a:pt x="185" y="49"/>
                  </a:cubicBezTo>
                  <a:cubicBezTo>
                    <a:pt x="187" y="54"/>
                    <a:pt x="191" y="58"/>
                    <a:pt x="191" y="64"/>
                  </a:cubicBezTo>
                  <a:cubicBezTo>
                    <a:pt x="191" y="86"/>
                    <a:pt x="191" y="86"/>
                    <a:pt x="191" y="86"/>
                  </a:cubicBezTo>
                  <a:cubicBezTo>
                    <a:pt x="191" y="86"/>
                    <a:pt x="191" y="86"/>
                    <a:pt x="191" y="86"/>
                  </a:cubicBezTo>
                  <a:cubicBezTo>
                    <a:pt x="191" y="87"/>
                    <a:pt x="190" y="87"/>
                    <a:pt x="189" y="87"/>
                  </a:cubicBezTo>
                  <a:cubicBezTo>
                    <a:pt x="183" y="87"/>
                    <a:pt x="177" y="88"/>
                    <a:pt x="170" y="87"/>
                  </a:cubicBezTo>
                  <a:cubicBezTo>
                    <a:pt x="162" y="86"/>
                    <a:pt x="161" y="89"/>
                    <a:pt x="160" y="96"/>
                  </a:cubicBezTo>
                  <a:cubicBezTo>
                    <a:pt x="159" y="96"/>
                    <a:pt x="159" y="98"/>
                    <a:pt x="158" y="98"/>
                  </a:cubicBezTo>
                  <a:cubicBezTo>
                    <a:pt x="158" y="102"/>
                    <a:pt x="155" y="106"/>
                    <a:pt x="155" y="109"/>
                  </a:cubicBezTo>
                  <a:cubicBezTo>
                    <a:pt x="152" y="109"/>
                    <a:pt x="149" y="112"/>
                    <a:pt x="147" y="113"/>
                  </a:cubicBezTo>
                  <a:cubicBezTo>
                    <a:pt x="146" y="115"/>
                    <a:pt x="139" y="130"/>
                    <a:pt x="145" y="132"/>
                  </a:cubicBezTo>
                  <a:cubicBezTo>
                    <a:pt x="145" y="182"/>
                    <a:pt x="145" y="182"/>
                    <a:pt x="145" y="182"/>
                  </a:cubicBezTo>
                  <a:cubicBezTo>
                    <a:pt x="150" y="182"/>
                    <a:pt x="150" y="182"/>
                    <a:pt x="150" y="182"/>
                  </a:cubicBezTo>
                  <a:cubicBezTo>
                    <a:pt x="150" y="190"/>
                    <a:pt x="150" y="190"/>
                    <a:pt x="150" y="190"/>
                  </a:cubicBezTo>
                  <a:cubicBezTo>
                    <a:pt x="144" y="190"/>
                    <a:pt x="144" y="190"/>
                    <a:pt x="144" y="190"/>
                  </a:cubicBezTo>
                  <a:cubicBezTo>
                    <a:pt x="144" y="203"/>
                    <a:pt x="144" y="203"/>
                    <a:pt x="144" y="203"/>
                  </a:cubicBezTo>
                  <a:cubicBezTo>
                    <a:pt x="144" y="203"/>
                    <a:pt x="144" y="203"/>
                    <a:pt x="144" y="203"/>
                  </a:cubicBezTo>
                  <a:cubicBezTo>
                    <a:pt x="50" y="197"/>
                    <a:pt x="50" y="197"/>
                    <a:pt x="50" y="197"/>
                  </a:cubicBezTo>
                  <a:cubicBezTo>
                    <a:pt x="50" y="197"/>
                    <a:pt x="50" y="197"/>
                    <a:pt x="50" y="197"/>
                  </a:cubicBezTo>
                  <a:cubicBezTo>
                    <a:pt x="50" y="188"/>
                    <a:pt x="43" y="176"/>
                    <a:pt x="34" y="174"/>
                  </a:cubicBezTo>
                  <a:cubicBezTo>
                    <a:pt x="23" y="170"/>
                    <a:pt x="15" y="165"/>
                    <a:pt x="8" y="155"/>
                  </a:cubicBezTo>
                  <a:cubicBezTo>
                    <a:pt x="6" y="154"/>
                    <a:pt x="0" y="137"/>
                    <a:pt x="0" y="135"/>
                  </a:cubicBezTo>
                  <a:cubicBezTo>
                    <a:pt x="0" y="133"/>
                    <a:pt x="9" y="131"/>
                    <a:pt x="11" y="128"/>
                  </a:cubicBezTo>
                  <a:cubicBezTo>
                    <a:pt x="12" y="126"/>
                    <a:pt x="11" y="118"/>
                    <a:pt x="12" y="114"/>
                  </a:cubicBezTo>
                  <a:cubicBezTo>
                    <a:pt x="13" y="114"/>
                    <a:pt x="13" y="114"/>
                    <a:pt x="14" y="113"/>
                  </a:cubicBezTo>
                  <a:cubicBezTo>
                    <a:pt x="14" y="110"/>
                    <a:pt x="15" y="109"/>
                    <a:pt x="15" y="105"/>
                  </a:cubicBezTo>
                  <a:cubicBezTo>
                    <a:pt x="18" y="102"/>
                    <a:pt x="21" y="105"/>
                    <a:pt x="24" y="103"/>
                  </a:cubicBezTo>
                  <a:cubicBezTo>
                    <a:pt x="28" y="102"/>
                    <a:pt x="27" y="98"/>
                    <a:pt x="32" y="98"/>
                  </a:cubicBezTo>
                  <a:cubicBezTo>
                    <a:pt x="42" y="98"/>
                    <a:pt x="44" y="93"/>
                    <a:pt x="52" y="92"/>
                  </a:cubicBezTo>
                  <a:cubicBezTo>
                    <a:pt x="57" y="90"/>
                    <a:pt x="53" y="83"/>
                    <a:pt x="52" y="80"/>
                  </a:cubicBezTo>
                  <a:cubicBezTo>
                    <a:pt x="48" y="71"/>
                    <a:pt x="46" y="72"/>
                    <a:pt x="37" y="71"/>
                  </a:cubicBezTo>
                  <a:cubicBezTo>
                    <a:pt x="29" y="71"/>
                    <a:pt x="27" y="68"/>
                    <a:pt x="23" y="61"/>
                  </a:cubicBezTo>
                  <a:cubicBezTo>
                    <a:pt x="20" y="58"/>
                    <a:pt x="17" y="57"/>
                    <a:pt x="20" y="53"/>
                  </a:cubicBezTo>
                  <a:cubicBezTo>
                    <a:pt x="20" y="51"/>
                    <a:pt x="20" y="41"/>
                    <a:pt x="20" y="39"/>
                  </a:cubicBezTo>
                  <a:cubicBezTo>
                    <a:pt x="20" y="36"/>
                    <a:pt x="18" y="34"/>
                    <a:pt x="18" y="31"/>
                  </a:cubicBezTo>
                  <a:cubicBezTo>
                    <a:pt x="16" y="30"/>
                    <a:pt x="13" y="19"/>
                    <a:pt x="12" y="16"/>
                  </a:cubicBezTo>
                  <a:cubicBezTo>
                    <a:pt x="10" y="11"/>
                    <a:pt x="7" y="6"/>
                    <a:pt x="6" y="0"/>
                  </a:cubicBezTo>
                  <a:cubicBezTo>
                    <a:pt x="6" y="0"/>
                    <a:pt x="6" y="0"/>
                    <a:pt x="6" y="0"/>
                  </a:cubicBezTo>
                  <a:cubicBezTo>
                    <a:pt x="78" y="0"/>
                    <a:pt x="78" y="0"/>
                    <a:pt x="78" y="0"/>
                  </a:cubicBezTo>
                  <a:cubicBezTo>
                    <a:pt x="78" y="0"/>
                    <a:pt x="78" y="0"/>
                    <a:pt x="78" y="0"/>
                  </a:cubicBezTo>
                  <a:cubicBezTo>
                    <a:pt x="119" y="0"/>
                    <a:pt x="119" y="0"/>
                    <a:pt x="119" y="0"/>
                  </a:cubicBezTo>
                  <a:lnTo>
                    <a:pt x="118" y="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73" name="TIFT"/>
            <p:cNvSpPr>
              <a:spLocks/>
            </p:cNvSpPr>
            <p:nvPr/>
          </p:nvSpPr>
          <p:spPr bwMode="auto">
            <a:xfrm>
              <a:off x="4110038" y="4748213"/>
              <a:ext cx="320675" cy="314325"/>
            </a:xfrm>
            <a:custGeom>
              <a:avLst/>
              <a:gdLst>
                <a:gd name="T0" fmla="*/ 94 w 135"/>
                <a:gd name="T1" fmla="*/ 122 h 132"/>
                <a:gd name="T2" fmla="*/ 94 w 135"/>
                <a:gd name="T3" fmla="*/ 119 h 132"/>
                <a:gd name="T4" fmla="*/ 97 w 135"/>
                <a:gd name="T5" fmla="*/ 119 h 132"/>
                <a:gd name="T6" fmla="*/ 97 w 135"/>
                <a:gd name="T7" fmla="*/ 115 h 132"/>
                <a:gd name="T8" fmla="*/ 103 w 135"/>
                <a:gd name="T9" fmla="*/ 115 h 132"/>
                <a:gd name="T10" fmla="*/ 103 w 135"/>
                <a:gd name="T11" fmla="*/ 109 h 132"/>
                <a:gd name="T12" fmla="*/ 109 w 135"/>
                <a:gd name="T13" fmla="*/ 110 h 132"/>
                <a:gd name="T14" fmla="*/ 109 w 135"/>
                <a:gd name="T15" fmla="*/ 103 h 132"/>
                <a:gd name="T16" fmla="*/ 114 w 135"/>
                <a:gd name="T17" fmla="*/ 103 h 132"/>
                <a:gd name="T18" fmla="*/ 114 w 135"/>
                <a:gd name="T19" fmla="*/ 97 h 132"/>
                <a:gd name="T20" fmla="*/ 121 w 135"/>
                <a:gd name="T21" fmla="*/ 97 h 132"/>
                <a:gd name="T22" fmla="*/ 121 w 135"/>
                <a:gd name="T23" fmla="*/ 66 h 132"/>
                <a:gd name="T24" fmla="*/ 135 w 135"/>
                <a:gd name="T25" fmla="*/ 66 h 132"/>
                <a:gd name="T26" fmla="*/ 135 w 135"/>
                <a:gd name="T27" fmla="*/ 61 h 132"/>
                <a:gd name="T28" fmla="*/ 135 w 135"/>
                <a:gd name="T29" fmla="*/ 61 h 132"/>
                <a:gd name="T30" fmla="*/ 129 w 135"/>
                <a:gd name="T31" fmla="*/ 59 h 132"/>
                <a:gd name="T32" fmla="*/ 128 w 135"/>
                <a:gd name="T33" fmla="*/ 58 h 132"/>
                <a:gd name="T34" fmla="*/ 116 w 135"/>
                <a:gd name="T35" fmla="*/ 54 h 132"/>
                <a:gd name="T36" fmla="*/ 114 w 135"/>
                <a:gd name="T37" fmla="*/ 48 h 132"/>
                <a:gd name="T38" fmla="*/ 112 w 135"/>
                <a:gd name="T39" fmla="*/ 38 h 132"/>
                <a:gd name="T40" fmla="*/ 101 w 135"/>
                <a:gd name="T41" fmla="*/ 20 h 132"/>
                <a:gd name="T42" fmla="*/ 80 w 135"/>
                <a:gd name="T43" fmla="*/ 20 h 132"/>
                <a:gd name="T44" fmla="*/ 80 w 135"/>
                <a:gd name="T45" fmla="*/ 13 h 132"/>
                <a:gd name="T46" fmla="*/ 67 w 135"/>
                <a:gd name="T47" fmla="*/ 13 h 132"/>
                <a:gd name="T48" fmla="*/ 67 w 135"/>
                <a:gd name="T49" fmla="*/ 0 h 132"/>
                <a:gd name="T50" fmla="*/ 67 w 135"/>
                <a:gd name="T51" fmla="*/ 0 h 132"/>
                <a:gd name="T52" fmla="*/ 6 w 135"/>
                <a:gd name="T53" fmla="*/ 0 h 132"/>
                <a:gd name="T54" fmla="*/ 6 w 135"/>
                <a:gd name="T55" fmla="*/ 15 h 132"/>
                <a:gd name="T56" fmla="*/ 6 w 135"/>
                <a:gd name="T57" fmla="*/ 15 h 132"/>
                <a:gd name="T58" fmla="*/ 6 w 135"/>
                <a:gd name="T59" fmla="*/ 54 h 132"/>
                <a:gd name="T60" fmla="*/ 0 w 135"/>
                <a:gd name="T61" fmla="*/ 60 h 132"/>
                <a:gd name="T62" fmla="*/ 0 w 135"/>
                <a:gd name="T63" fmla="*/ 80 h 132"/>
                <a:gd name="T64" fmla="*/ 5 w 135"/>
                <a:gd name="T65" fmla="*/ 80 h 132"/>
                <a:gd name="T66" fmla="*/ 5 w 135"/>
                <a:gd name="T67" fmla="*/ 131 h 132"/>
                <a:gd name="T68" fmla="*/ 5 w 135"/>
                <a:gd name="T69" fmla="*/ 131 h 132"/>
                <a:gd name="T70" fmla="*/ 62 w 135"/>
                <a:gd name="T71" fmla="*/ 132 h 132"/>
                <a:gd name="T72" fmla="*/ 62 w 135"/>
                <a:gd name="T73" fmla="*/ 132 h 132"/>
                <a:gd name="T74" fmla="*/ 85 w 135"/>
                <a:gd name="T75" fmla="*/ 132 h 132"/>
                <a:gd name="T76" fmla="*/ 94 w 135"/>
                <a:gd name="T77" fmla="*/ 12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 h="132">
                  <a:moveTo>
                    <a:pt x="94" y="122"/>
                  </a:moveTo>
                  <a:cubicBezTo>
                    <a:pt x="94" y="119"/>
                    <a:pt x="94" y="119"/>
                    <a:pt x="94" y="119"/>
                  </a:cubicBezTo>
                  <a:cubicBezTo>
                    <a:pt x="97" y="119"/>
                    <a:pt x="97" y="119"/>
                    <a:pt x="97" y="119"/>
                  </a:cubicBezTo>
                  <a:cubicBezTo>
                    <a:pt x="97" y="115"/>
                    <a:pt x="97" y="115"/>
                    <a:pt x="97" y="115"/>
                  </a:cubicBezTo>
                  <a:cubicBezTo>
                    <a:pt x="103" y="115"/>
                    <a:pt x="103" y="115"/>
                    <a:pt x="103" y="115"/>
                  </a:cubicBezTo>
                  <a:cubicBezTo>
                    <a:pt x="103" y="109"/>
                    <a:pt x="103" y="109"/>
                    <a:pt x="103" y="109"/>
                  </a:cubicBezTo>
                  <a:cubicBezTo>
                    <a:pt x="109" y="110"/>
                    <a:pt x="109" y="110"/>
                    <a:pt x="109" y="110"/>
                  </a:cubicBezTo>
                  <a:cubicBezTo>
                    <a:pt x="109" y="103"/>
                    <a:pt x="109" y="103"/>
                    <a:pt x="109" y="103"/>
                  </a:cubicBezTo>
                  <a:cubicBezTo>
                    <a:pt x="114" y="103"/>
                    <a:pt x="114" y="103"/>
                    <a:pt x="114" y="103"/>
                  </a:cubicBezTo>
                  <a:cubicBezTo>
                    <a:pt x="114" y="97"/>
                    <a:pt x="114" y="97"/>
                    <a:pt x="114" y="97"/>
                  </a:cubicBezTo>
                  <a:cubicBezTo>
                    <a:pt x="121" y="97"/>
                    <a:pt x="121" y="97"/>
                    <a:pt x="121" y="97"/>
                  </a:cubicBezTo>
                  <a:cubicBezTo>
                    <a:pt x="121" y="66"/>
                    <a:pt x="121" y="66"/>
                    <a:pt x="121" y="66"/>
                  </a:cubicBezTo>
                  <a:cubicBezTo>
                    <a:pt x="135" y="66"/>
                    <a:pt x="135" y="66"/>
                    <a:pt x="135" y="66"/>
                  </a:cubicBezTo>
                  <a:cubicBezTo>
                    <a:pt x="135" y="61"/>
                    <a:pt x="135" y="61"/>
                    <a:pt x="135" y="61"/>
                  </a:cubicBezTo>
                  <a:cubicBezTo>
                    <a:pt x="135" y="61"/>
                    <a:pt x="135" y="61"/>
                    <a:pt x="135" y="61"/>
                  </a:cubicBezTo>
                  <a:cubicBezTo>
                    <a:pt x="129" y="59"/>
                    <a:pt x="129" y="59"/>
                    <a:pt x="129" y="59"/>
                  </a:cubicBezTo>
                  <a:cubicBezTo>
                    <a:pt x="129" y="59"/>
                    <a:pt x="129" y="58"/>
                    <a:pt x="128" y="58"/>
                  </a:cubicBezTo>
                  <a:cubicBezTo>
                    <a:pt x="126" y="56"/>
                    <a:pt x="117" y="56"/>
                    <a:pt x="116" y="54"/>
                  </a:cubicBezTo>
                  <a:cubicBezTo>
                    <a:pt x="115" y="54"/>
                    <a:pt x="115" y="49"/>
                    <a:pt x="114" y="48"/>
                  </a:cubicBezTo>
                  <a:cubicBezTo>
                    <a:pt x="114" y="44"/>
                    <a:pt x="113" y="41"/>
                    <a:pt x="112" y="38"/>
                  </a:cubicBezTo>
                  <a:cubicBezTo>
                    <a:pt x="110" y="32"/>
                    <a:pt x="106" y="24"/>
                    <a:pt x="101" y="20"/>
                  </a:cubicBezTo>
                  <a:cubicBezTo>
                    <a:pt x="80" y="20"/>
                    <a:pt x="80" y="20"/>
                    <a:pt x="80" y="20"/>
                  </a:cubicBezTo>
                  <a:cubicBezTo>
                    <a:pt x="80" y="13"/>
                    <a:pt x="80" y="13"/>
                    <a:pt x="80" y="13"/>
                  </a:cubicBezTo>
                  <a:cubicBezTo>
                    <a:pt x="67" y="13"/>
                    <a:pt x="67" y="13"/>
                    <a:pt x="67" y="13"/>
                  </a:cubicBezTo>
                  <a:cubicBezTo>
                    <a:pt x="67" y="0"/>
                    <a:pt x="67" y="0"/>
                    <a:pt x="67" y="0"/>
                  </a:cubicBezTo>
                  <a:cubicBezTo>
                    <a:pt x="67" y="0"/>
                    <a:pt x="67" y="0"/>
                    <a:pt x="67" y="0"/>
                  </a:cubicBezTo>
                  <a:cubicBezTo>
                    <a:pt x="6" y="0"/>
                    <a:pt x="6" y="0"/>
                    <a:pt x="6" y="0"/>
                  </a:cubicBezTo>
                  <a:cubicBezTo>
                    <a:pt x="6" y="15"/>
                    <a:pt x="6" y="15"/>
                    <a:pt x="6" y="15"/>
                  </a:cubicBezTo>
                  <a:cubicBezTo>
                    <a:pt x="6" y="15"/>
                    <a:pt x="6" y="15"/>
                    <a:pt x="6" y="15"/>
                  </a:cubicBezTo>
                  <a:cubicBezTo>
                    <a:pt x="6" y="54"/>
                    <a:pt x="6" y="54"/>
                    <a:pt x="6" y="54"/>
                  </a:cubicBezTo>
                  <a:cubicBezTo>
                    <a:pt x="0" y="60"/>
                    <a:pt x="0" y="60"/>
                    <a:pt x="0" y="60"/>
                  </a:cubicBezTo>
                  <a:cubicBezTo>
                    <a:pt x="0" y="80"/>
                    <a:pt x="0" y="80"/>
                    <a:pt x="0" y="80"/>
                  </a:cubicBezTo>
                  <a:cubicBezTo>
                    <a:pt x="5" y="80"/>
                    <a:pt x="5" y="80"/>
                    <a:pt x="5" y="80"/>
                  </a:cubicBezTo>
                  <a:cubicBezTo>
                    <a:pt x="5" y="131"/>
                    <a:pt x="5" y="131"/>
                    <a:pt x="5" y="131"/>
                  </a:cubicBezTo>
                  <a:cubicBezTo>
                    <a:pt x="5" y="131"/>
                    <a:pt x="5" y="131"/>
                    <a:pt x="5" y="131"/>
                  </a:cubicBezTo>
                  <a:cubicBezTo>
                    <a:pt x="62" y="132"/>
                    <a:pt x="62" y="132"/>
                    <a:pt x="62" y="132"/>
                  </a:cubicBezTo>
                  <a:cubicBezTo>
                    <a:pt x="62" y="132"/>
                    <a:pt x="62" y="132"/>
                    <a:pt x="62" y="132"/>
                  </a:cubicBezTo>
                  <a:cubicBezTo>
                    <a:pt x="85" y="132"/>
                    <a:pt x="85" y="132"/>
                    <a:pt x="85" y="132"/>
                  </a:cubicBezTo>
                  <a:cubicBezTo>
                    <a:pt x="94" y="122"/>
                    <a:pt x="94" y="122"/>
                    <a:pt x="94" y="12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74" name="TURNER"/>
            <p:cNvSpPr>
              <a:spLocks/>
            </p:cNvSpPr>
            <p:nvPr/>
          </p:nvSpPr>
          <p:spPr bwMode="auto">
            <a:xfrm>
              <a:off x="3978275" y="4446588"/>
              <a:ext cx="338138" cy="338138"/>
            </a:xfrm>
            <a:custGeom>
              <a:avLst/>
              <a:gdLst>
                <a:gd name="T0" fmla="*/ 122 w 142"/>
                <a:gd name="T1" fmla="*/ 127 h 142"/>
                <a:gd name="T2" fmla="*/ 125 w 142"/>
                <a:gd name="T3" fmla="*/ 104 h 142"/>
                <a:gd name="T4" fmla="*/ 126 w 142"/>
                <a:gd name="T5" fmla="*/ 78 h 142"/>
                <a:gd name="T6" fmla="*/ 142 w 142"/>
                <a:gd name="T7" fmla="*/ 70 h 142"/>
                <a:gd name="T8" fmla="*/ 136 w 142"/>
                <a:gd name="T9" fmla="*/ 63 h 142"/>
                <a:gd name="T10" fmla="*/ 139 w 142"/>
                <a:gd name="T11" fmla="*/ 54 h 142"/>
                <a:gd name="T12" fmla="*/ 141 w 142"/>
                <a:gd name="T13" fmla="*/ 47 h 142"/>
                <a:gd name="T14" fmla="*/ 141 w 142"/>
                <a:gd name="T15" fmla="*/ 47 h 142"/>
                <a:gd name="T16" fmla="*/ 141 w 142"/>
                <a:gd name="T17" fmla="*/ 40 h 142"/>
                <a:gd name="T18" fmla="*/ 139 w 142"/>
                <a:gd name="T19" fmla="*/ 33 h 142"/>
                <a:gd name="T20" fmla="*/ 138 w 142"/>
                <a:gd name="T21" fmla="*/ 28 h 142"/>
                <a:gd name="T22" fmla="*/ 134 w 142"/>
                <a:gd name="T23" fmla="*/ 25 h 142"/>
                <a:gd name="T24" fmla="*/ 133 w 142"/>
                <a:gd name="T25" fmla="*/ 16 h 142"/>
                <a:gd name="T26" fmla="*/ 131 w 142"/>
                <a:gd name="T27" fmla="*/ 8 h 142"/>
                <a:gd name="T28" fmla="*/ 130 w 142"/>
                <a:gd name="T29" fmla="*/ 3 h 142"/>
                <a:gd name="T30" fmla="*/ 130 w 142"/>
                <a:gd name="T31" fmla="*/ 3 h 142"/>
                <a:gd name="T32" fmla="*/ 106 w 142"/>
                <a:gd name="T33" fmla="*/ 3 h 142"/>
                <a:gd name="T34" fmla="*/ 106 w 142"/>
                <a:gd name="T35" fmla="*/ 0 h 142"/>
                <a:gd name="T36" fmla="*/ 77 w 142"/>
                <a:gd name="T37" fmla="*/ 0 h 142"/>
                <a:gd name="T38" fmla="*/ 77 w 142"/>
                <a:gd name="T39" fmla="*/ 0 h 142"/>
                <a:gd name="T40" fmla="*/ 77 w 142"/>
                <a:gd name="T41" fmla="*/ 27 h 142"/>
                <a:gd name="T42" fmla="*/ 0 w 142"/>
                <a:gd name="T43" fmla="*/ 26 h 142"/>
                <a:gd name="T44" fmla="*/ 0 w 142"/>
                <a:gd name="T45" fmla="*/ 26 h 142"/>
                <a:gd name="T46" fmla="*/ 0 w 142"/>
                <a:gd name="T47" fmla="*/ 115 h 142"/>
                <a:gd name="T48" fmla="*/ 34 w 142"/>
                <a:gd name="T49" fmla="*/ 115 h 142"/>
                <a:gd name="T50" fmla="*/ 37 w 142"/>
                <a:gd name="T51" fmla="*/ 117 h 142"/>
                <a:gd name="T52" fmla="*/ 39 w 142"/>
                <a:gd name="T53" fmla="*/ 120 h 142"/>
                <a:gd name="T54" fmla="*/ 44 w 142"/>
                <a:gd name="T55" fmla="*/ 124 h 142"/>
                <a:gd name="T56" fmla="*/ 49 w 142"/>
                <a:gd name="T57" fmla="*/ 125 h 142"/>
                <a:gd name="T58" fmla="*/ 51 w 142"/>
                <a:gd name="T59" fmla="*/ 139 h 142"/>
                <a:gd name="T60" fmla="*/ 52 w 142"/>
                <a:gd name="T61" fmla="*/ 140 h 142"/>
                <a:gd name="T62" fmla="*/ 55 w 142"/>
                <a:gd name="T63" fmla="*/ 142 h 142"/>
                <a:gd name="T64" fmla="*/ 61 w 142"/>
                <a:gd name="T65" fmla="*/ 142 h 142"/>
                <a:gd name="T66" fmla="*/ 61 w 142"/>
                <a:gd name="T67" fmla="*/ 142 h 142"/>
                <a:gd name="T68" fmla="*/ 61 w 142"/>
                <a:gd name="T69" fmla="*/ 127 h 142"/>
                <a:gd name="T70" fmla="*/ 122 w 142"/>
                <a:gd name="T71" fmla="*/ 12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 h="142">
                  <a:moveTo>
                    <a:pt x="122" y="127"/>
                  </a:moveTo>
                  <a:cubicBezTo>
                    <a:pt x="125" y="121"/>
                    <a:pt x="125" y="111"/>
                    <a:pt x="125" y="104"/>
                  </a:cubicBezTo>
                  <a:cubicBezTo>
                    <a:pt x="126" y="78"/>
                    <a:pt x="126" y="78"/>
                    <a:pt x="126" y="78"/>
                  </a:cubicBezTo>
                  <a:cubicBezTo>
                    <a:pt x="134" y="78"/>
                    <a:pt x="142" y="82"/>
                    <a:pt x="142" y="70"/>
                  </a:cubicBezTo>
                  <a:cubicBezTo>
                    <a:pt x="142" y="66"/>
                    <a:pt x="137" y="65"/>
                    <a:pt x="136" y="63"/>
                  </a:cubicBezTo>
                  <a:cubicBezTo>
                    <a:pt x="134" y="60"/>
                    <a:pt x="139" y="58"/>
                    <a:pt x="139" y="54"/>
                  </a:cubicBezTo>
                  <a:cubicBezTo>
                    <a:pt x="141" y="47"/>
                    <a:pt x="141" y="47"/>
                    <a:pt x="141" y="47"/>
                  </a:cubicBezTo>
                  <a:cubicBezTo>
                    <a:pt x="141" y="47"/>
                    <a:pt x="141" y="47"/>
                    <a:pt x="141" y="47"/>
                  </a:cubicBezTo>
                  <a:cubicBezTo>
                    <a:pt x="141" y="40"/>
                    <a:pt x="141" y="40"/>
                    <a:pt x="141" y="40"/>
                  </a:cubicBezTo>
                  <a:cubicBezTo>
                    <a:pt x="140" y="38"/>
                    <a:pt x="140" y="35"/>
                    <a:pt x="139" y="33"/>
                  </a:cubicBezTo>
                  <a:cubicBezTo>
                    <a:pt x="139" y="31"/>
                    <a:pt x="138" y="30"/>
                    <a:pt x="138" y="28"/>
                  </a:cubicBezTo>
                  <a:cubicBezTo>
                    <a:pt x="137" y="28"/>
                    <a:pt x="135" y="25"/>
                    <a:pt x="134" y="25"/>
                  </a:cubicBezTo>
                  <a:cubicBezTo>
                    <a:pt x="134" y="22"/>
                    <a:pt x="133" y="19"/>
                    <a:pt x="133" y="16"/>
                  </a:cubicBezTo>
                  <a:cubicBezTo>
                    <a:pt x="132" y="13"/>
                    <a:pt x="131" y="11"/>
                    <a:pt x="131" y="8"/>
                  </a:cubicBezTo>
                  <a:cubicBezTo>
                    <a:pt x="131" y="6"/>
                    <a:pt x="131" y="5"/>
                    <a:pt x="130" y="3"/>
                  </a:cubicBezTo>
                  <a:cubicBezTo>
                    <a:pt x="130" y="3"/>
                    <a:pt x="130" y="3"/>
                    <a:pt x="130" y="3"/>
                  </a:cubicBezTo>
                  <a:cubicBezTo>
                    <a:pt x="106" y="3"/>
                    <a:pt x="106" y="3"/>
                    <a:pt x="106" y="3"/>
                  </a:cubicBezTo>
                  <a:cubicBezTo>
                    <a:pt x="106" y="0"/>
                    <a:pt x="106" y="0"/>
                    <a:pt x="106" y="0"/>
                  </a:cubicBezTo>
                  <a:cubicBezTo>
                    <a:pt x="77" y="0"/>
                    <a:pt x="77" y="0"/>
                    <a:pt x="77" y="0"/>
                  </a:cubicBezTo>
                  <a:cubicBezTo>
                    <a:pt x="77" y="0"/>
                    <a:pt x="77" y="0"/>
                    <a:pt x="77" y="0"/>
                  </a:cubicBezTo>
                  <a:cubicBezTo>
                    <a:pt x="77" y="27"/>
                    <a:pt x="77" y="27"/>
                    <a:pt x="77" y="27"/>
                  </a:cubicBezTo>
                  <a:cubicBezTo>
                    <a:pt x="0" y="26"/>
                    <a:pt x="0" y="26"/>
                    <a:pt x="0" y="26"/>
                  </a:cubicBezTo>
                  <a:cubicBezTo>
                    <a:pt x="0" y="26"/>
                    <a:pt x="0" y="26"/>
                    <a:pt x="0" y="26"/>
                  </a:cubicBezTo>
                  <a:cubicBezTo>
                    <a:pt x="0" y="115"/>
                    <a:pt x="0" y="115"/>
                    <a:pt x="0" y="115"/>
                  </a:cubicBezTo>
                  <a:cubicBezTo>
                    <a:pt x="34" y="115"/>
                    <a:pt x="34" y="115"/>
                    <a:pt x="34" y="115"/>
                  </a:cubicBezTo>
                  <a:cubicBezTo>
                    <a:pt x="36" y="116"/>
                    <a:pt x="36" y="116"/>
                    <a:pt x="37" y="117"/>
                  </a:cubicBezTo>
                  <a:cubicBezTo>
                    <a:pt x="38" y="118"/>
                    <a:pt x="38" y="119"/>
                    <a:pt x="39" y="120"/>
                  </a:cubicBezTo>
                  <a:cubicBezTo>
                    <a:pt x="40" y="121"/>
                    <a:pt x="42" y="124"/>
                    <a:pt x="44" y="124"/>
                  </a:cubicBezTo>
                  <a:cubicBezTo>
                    <a:pt x="45" y="124"/>
                    <a:pt x="47" y="125"/>
                    <a:pt x="49" y="125"/>
                  </a:cubicBezTo>
                  <a:cubicBezTo>
                    <a:pt x="52" y="126"/>
                    <a:pt x="51" y="136"/>
                    <a:pt x="51" y="139"/>
                  </a:cubicBezTo>
                  <a:cubicBezTo>
                    <a:pt x="52" y="139"/>
                    <a:pt x="52" y="140"/>
                    <a:pt x="52" y="140"/>
                  </a:cubicBezTo>
                  <a:cubicBezTo>
                    <a:pt x="52" y="142"/>
                    <a:pt x="54" y="142"/>
                    <a:pt x="55" y="142"/>
                  </a:cubicBezTo>
                  <a:cubicBezTo>
                    <a:pt x="61" y="142"/>
                    <a:pt x="61" y="142"/>
                    <a:pt x="61" y="142"/>
                  </a:cubicBezTo>
                  <a:cubicBezTo>
                    <a:pt x="61" y="142"/>
                    <a:pt x="61" y="142"/>
                    <a:pt x="61" y="142"/>
                  </a:cubicBezTo>
                  <a:cubicBezTo>
                    <a:pt x="61" y="127"/>
                    <a:pt x="61" y="127"/>
                    <a:pt x="61" y="127"/>
                  </a:cubicBezTo>
                  <a:cubicBezTo>
                    <a:pt x="122" y="127"/>
                    <a:pt x="122" y="127"/>
                    <a:pt x="122" y="12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75" name="WILCOX"/>
            <p:cNvSpPr>
              <a:spLocks/>
            </p:cNvSpPr>
            <p:nvPr/>
          </p:nvSpPr>
          <p:spPr bwMode="auto">
            <a:xfrm>
              <a:off x="4162425" y="4117975"/>
              <a:ext cx="428625" cy="334963"/>
            </a:xfrm>
            <a:custGeom>
              <a:avLst/>
              <a:gdLst>
                <a:gd name="T0" fmla="*/ 116 w 180"/>
                <a:gd name="T1" fmla="*/ 13 h 141"/>
                <a:gd name="T2" fmla="*/ 118 w 180"/>
                <a:gd name="T3" fmla="*/ 17 h 141"/>
                <a:gd name="T4" fmla="*/ 122 w 180"/>
                <a:gd name="T5" fmla="*/ 20 h 141"/>
                <a:gd name="T6" fmla="*/ 127 w 180"/>
                <a:gd name="T7" fmla="*/ 41 h 141"/>
                <a:gd name="T8" fmla="*/ 132 w 180"/>
                <a:gd name="T9" fmla="*/ 51 h 141"/>
                <a:gd name="T10" fmla="*/ 131 w 180"/>
                <a:gd name="T11" fmla="*/ 62 h 141"/>
                <a:gd name="T12" fmla="*/ 134 w 180"/>
                <a:gd name="T13" fmla="*/ 74 h 141"/>
                <a:gd name="T14" fmla="*/ 140 w 180"/>
                <a:gd name="T15" fmla="*/ 84 h 141"/>
                <a:gd name="T16" fmla="*/ 155 w 180"/>
                <a:gd name="T17" fmla="*/ 92 h 141"/>
                <a:gd name="T18" fmla="*/ 164 w 180"/>
                <a:gd name="T19" fmla="*/ 108 h 141"/>
                <a:gd name="T20" fmla="*/ 168 w 180"/>
                <a:gd name="T21" fmla="*/ 115 h 141"/>
                <a:gd name="T22" fmla="*/ 168 w 180"/>
                <a:gd name="T23" fmla="*/ 115 h 141"/>
                <a:gd name="T24" fmla="*/ 170 w 180"/>
                <a:gd name="T25" fmla="*/ 122 h 141"/>
                <a:gd name="T26" fmla="*/ 175 w 180"/>
                <a:gd name="T27" fmla="*/ 125 h 141"/>
                <a:gd name="T28" fmla="*/ 179 w 180"/>
                <a:gd name="T29" fmla="*/ 130 h 141"/>
                <a:gd name="T30" fmla="*/ 178 w 180"/>
                <a:gd name="T31" fmla="*/ 140 h 141"/>
                <a:gd name="T32" fmla="*/ 178 w 180"/>
                <a:gd name="T33" fmla="*/ 141 h 141"/>
                <a:gd name="T34" fmla="*/ 178 w 180"/>
                <a:gd name="T35" fmla="*/ 141 h 141"/>
                <a:gd name="T36" fmla="*/ 53 w 180"/>
                <a:gd name="T37" fmla="*/ 141 h 141"/>
                <a:gd name="T38" fmla="*/ 53 w 180"/>
                <a:gd name="T39" fmla="*/ 141 h 141"/>
                <a:gd name="T40" fmla="*/ 29 w 180"/>
                <a:gd name="T41" fmla="*/ 141 h 141"/>
                <a:gd name="T42" fmla="*/ 29 w 180"/>
                <a:gd name="T43" fmla="*/ 138 h 141"/>
                <a:gd name="T44" fmla="*/ 0 w 180"/>
                <a:gd name="T45" fmla="*/ 138 h 141"/>
                <a:gd name="T46" fmla="*/ 0 w 180"/>
                <a:gd name="T47" fmla="*/ 138 h 141"/>
                <a:gd name="T48" fmla="*/ 0 w 180"/>
                <a:gd name="T49" fmla="*/ 52 h 141"/>
                <a:gd name="T50" fmla="*/ 0 w 180"/>
                <a:gd name="T51" fmla="*/ 52 h 141"/>
                <a:gd name="T52" fmla="*/ 1 w 180"/>
                <a:gd name="T53" fmla="*/ 8 h 141"/>
                <a:gd name="T54" fmla="*/ 1 w 180"/>
                <a:gd name="T55" fmla="*/ 8 h 141"/>
                <a:gd name="T56" fmla="*/ 23 w 180"/>
                <a:gd name="T57" fmla="*/ 8 h 141"/>
                <a:gd name="T58" fmla="*/ 24 w 180"/>
                <a:gd name="T59" fmla="*/ 6 h 141"/>
                <a:gd name="T60" fmla="*/ 24 w 180"/>
                <a:gd name="T61" fmla="*/ 6 h 141"/>
                <a:gd name="T62" fmla="*/ 26 w 180"/>
                <a:gd name="T63" fmla="*/ 4 h 141"/>
                <a:gd name="T64" fmla="*/ 26 w 180"/>
                <a:gd name="T65" fmla="*/ 4 h 141"/>
                <a:gd name="T66" fmla="*/ 27 w 180"/>
                <a:gd name="T67" fmla="*/ 4 h 141"/>
                <a:gd name="T68" fmla="*/ 28 w 180"/>
                <a:gd name="T69" fmla="*/ 5 h 141"/>
                <a:gd name="T70" fmla="*/ 28 w 180"/>
                <a:gd name="T71" fmla="*/ 5 h 141"/>
                <a:gd name="T72" fmla="*/ 28 w 180"/>
                <a:gd name="T73" fmla="*/ 5 h 141"/>
                <a:gd name="T74" fmla="*/ 30 w 180"/>
                <a:gd name="T75" fmla="*/ 6 h 141"/>
                <a:gd name="T76" fmla="*/ 30 w 180"/>
                <a:gd name="T77" fmla="*/ 6 h 141"/>
                <a:gd name="T78" fmla="*/ 30 w 180"/>
                <a:gd name="T79" fmla="*/ 6 h 141"/>
                <a:gd name="T80" fmla="*/ 32 w 180"/>
                <a:gd name="T81" fmla="*/ 8 h 141"/>
                <a:gd name="T82" fmla="*/ 32 w 180"/>
                <a:gd name="T83" fmla="*/ 9 h 141"/>
                <a:gd name="T84" fmla="*/ 71 w 180"/>
                <a:gd name="T85" fmla="*/ 9 h 141"/>
                <a:gd name="T86" fmla="*/ 75 w 180"/>
                <a:gd name="T87" fmla="*/ 7 h 141"/>
                <a:gd name="T88" fmla="*/ 81 w 180"/>
                <a:gd name="T89" fmla="*/ 2 h 141"/>
                <a:gd name="T90" fmla="*/ 89 w 180"/>
                <a:gd name="T91" fmla="*/ 0 h 141"/>
                <a:gd name="T92" fmla="*/ 95 w 180"/>
                <a:gd name="T93" fmla="*/ 0 h 141"/>
                <a:gd name="T94" fmla="*/ 100 w 180"/>
                <a:gd name="T95" fmla="*/ 2 h 141"/>
                <a:gd name="T96" fmla="*/ 104 w 180"/>
                <a:gd name="T97" fmla="*/ 7 h 141"/>
                <a:gd name="T98" fmla="*/ 105 w 180"/>
                <a:gd name="T99" fmla="*/ 9 h 141"/>
                <a:gd name="T100" fmla="*/ 105 w 180"/>
                <a:gd name="T101" fmla="*/ 9 h 141"/>
                <a:gd name="T102" fmla="*/ 105 w 180"/>
                <a:gd name="T103" fmla="*/ 10 h 141"/>
                <a:gd name="T104" fmla="*/ 105 w 180"/>
                <a:gd name="T105" fmla="*/ 10 h 141"/>
                <a:gd name="T106" fmla="*/ 105 w 180"/>
                <a:gd name="T107" fmla="*/ 11 h 141"/>
                <a:gd name="T108" fmla="*/ 106 w 180"/>
                <a:gd name="T109" fmla="*/ 11 h 141"/>
                <a:gd name="T110" fmla="*/ 106 w 180"/>
                <a:gd name="T111" fmla="*/ 12 h 141"/>
                <a:gd name="T112" fmla="*/ 106 w 180"/>
                <a:gd name="T113" fmla="*/ 12 h 141"/>
                <a:gd name="T114" fmla="*/ 106 w 180"/>
                <a:gd name="T115" fmla="*/ 12 h 141"/>
                <a:gd name="T116" fmla="*/ 106 w 180"/>
                <a:gd name="T117" fmla="*/ 13 h 141"/>
                <a:gd name="T118" fmla="*/ 107 w 180"/>
                <a:gd name="T119" fmla="*/ 13 h 141"/>
                <a:gd name="T120" fmla="*/ 116 w 180"/>
                <a:gd name="T121" fmla="*/ 1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 h="141">
                  <a:moveTo>
                    <a:pt x="116" y="13"/>
                  </a:moveTo>
                  <a:cubicBezTo>
                    <a:pt x="117" y="14"/>
                    <a:pt x="118" y="15"/>
                    <a:pt x="118" y="17"/>
                  </a:cubicBezTo>
                  <a:cubicBezTo>
                    <a:pt x="119" y="18"/>
                    <a:pt x="120" y="20"/>
                    <a:pt x="122" y="20"/>
                  </a:cubicBezTo>
                  <a:cubicBezTo>
                    <a:pt x="132" y="24"/>
                    <a:pt x="124" y="36"/>
                    <a:pt x="127" y="41"/>
                  </a:cubicBezTo>
                  <a:cubicBezTo>
                    <a:pt x="129" y="44"/>
                    <a:pt x="132" y="47"/>
                    <a:pt x="132" y="51"/>
                  </a:cubicBezTo>
                  <a:cubicBezTo>
                    <a:pt x="132" y="55"/>
                    <a:pt x="130" y="58"/>
                    <a:pt x="131" y="62"/>
                  </a:cubicBezTo>
                  <a:cubicBezTo>
                    <a:pt x="138" y="66"/>
                    <a:pt x="134" y="68"/>
                    <a:pt x="134" y="74"/>
                  </a:cubicBezTo>
                  <a:cubicBezTo>
                    <a:pt x="134" y="77"/>
                    <a:pt x="139" y="81"/>
                    <a:pt x="140" y="84"/>
                  </a:cubicBezTo>
                  <a:cubicBezTo>
                    <a:pt x="143" y="91"/>
                    <a:pt x="152" y="87"/>
                    <a:pt x="155" y="92"/>
                  </a:cubicBezTo>
                  <a:cubicBezTo>
                    <a:pt x="158" y="96"/>
                    <a:pt x="161" y="105"/>
                    <a:pt x="164" y="108"/>
                  </a:cubicBezTo>
                  <a:cubicBezTo>
                    <a:pt x="168" y="115"/>
                    <a:pt x="168" y="115"/>
                    <a:pt x="168" y="115"/>
                  </a:cubicBezTo>
                  <a:cubicBezTo>
                    <a:pt x="168" y="115"/>
                    <a:pt x="168" y="115"/>
                    <a:pt x="168" y="115"/>
                  </a:cubicBezTo>
                  <a:cubicBezTo>
                    <a:pt x="168" y="117"/>
                    <a:pt x="168" y="120"/>
                    <a:pt x="170" y="122"/>
                  </a:cubicBezTo>
                  <a:cubicBezTo>
                    <a:pt x="171" y="123"/>
                    <a:pt x="173" y="124"/>
                    <a:pt x="175" y="125"/>
                  </a:cubicBezTo>
                  <a:cubicBezTo>
                    <a:pt x="178" y="127"/>
                    <a:pt x="180" y="126"/>
                    <a:pt x="179" y="130"/>
                  </a:cubicBezTo>
                  <a:cubicBezTo>
                    <a:pt x="179" y="133"/>
                    <a:pt x="178" y="137"/>
                    <a:pt x="178" y="140"/>
                  </a:cubicBezTo>
                  <a:cubicBezTo>
                    <a:pt x="178" y="141"/>
                    <a:pt x="178" y="141"/>
                    <a:pt x="178" y="141"/>
                  </a:cubicBezTo>
                  <a:cubicBezTo>
                    <a:pt x="178" y="141"/>
                    <a:pt x="178" y="141"/>
                    <a:pt x="178" y="141"/>
                  </a:cubicBezTo>
                  <a:cubicBezTo>
                    <a:pt x="53" y="141"/>
                    <a:pt x="53" y="141"/>
                    <a:pt x="53" y="141"/>
                  </a:cubicBezTo>
                  <a:cubicBezTo>
                    <a:pt x="53" y="141"/>
                    <a:pt x="53" y="141"/>
                    <a:pt x="53" y="141"/>
                  </a:cubicBezTo>
                  <a:cubicBezTo>
                    <a:pt x="29" y="141"/>
                    <a:pt x="29" y="141"/>
                    <a:pt x="29" y="141"/>
                  </a:cubicBezTo>
                  <a:cubicBezTo>
                    <a:pt x="29" y="138"/>
                    <a:pt x="29" y="138"/>
                    <a:pt x="29" y="138"/>
                  </a:cubicBezTo>
                  <a:cubicBezTo>
                    <a:pt x="0" y="138"/>
                    <a:pt x="0" y="138"/>
                    <a:pt x="0" y="138"/>
                  </a:cubicBezTo>
                  <a:cubicBezTo>
                    <a:pt x="0" y="138"/>
                    <a:pt x="0" y="138"/>
                    <a:pt x="0" y="138"/>
                  </a:cubicBezTo>
                  <a:cubicBezTo>
                    <a:pt x="0" y="52"/>
                    <a:pt x="0" y="52"/>
                    <a:pt x="0" y="52"/>
                  </a:cubicBezTo>
                  <a:cubicBezTo>
                    <a:pt x="0" y="52"/>
                    <a:pt x="0" y="52"/>
                    <a:pt x="0" y="52"/>
                  </a:cubicBezTo>
                  <a:cubicBezTo>
                    <a:pt x="1" y="8"/>
                    <a:pt x="1" y="8"/>
                    <a:pt x="1" y="8"/>
                  </a:cubicBezTo>
                  <a:cubicBezTo>
                    <a:pt x="1" y="8"/>
                    <a:pt x="1" y="8"/>
                    <a:pt x="1" y="8"/>
                  </a:cubicBezTo>
                  <a:cubicBezTo>
                    <a:pt x="23" y="8"/>
                    <a:pt x="23" y="8"/>
                    <a:pt x="23" y="8"/>
                  </a:cubicBezTo>
                  <a:cubicBezTo>
                    <a:pt x="24" y="7"/>
                    <a:pt x="24" y="7"/>
                    <a:pt x="24" y="6"/>
                  </a:cubicBezTo>
                  <a:cubicBezTo>
                    <a:pt x="24" y="6"/>
                    <a:pt x="24" y="6"/>
                    <a:pt x="24" y="6"/>
                  </a:cubicBezTo>
                  <a:cubicBezTo>
                    <a:pt x="25" y="5"/>
                    <a:pt x="25" y="5"/>
                    <a:pt x="26" y="4"/>
                  </a:cubicBezTo>
                  <a:cubicBezTo>
                    <a:pt x="26" y="4"/>
                    <a:pt x="26" y="4"/>
                    <a:pt x="26" y="4"/>
                  </a:cubicBezTo>
                  <a:cubicBezTo>
                    <a:pt x="26" y="4"/>
                    <a:pt x="27" y="4"/>
                    <a:pt x="27" y="4"/>
                  </a:cubicBezTo>
                  <a:cubicBezTo>
                    <a:pt x="28" y="4"/>
                    <a:pt x="28" y="4"/>
                    <a:pt x="28" y="5"/>
                  </a:cubicBezTo>
                  <a:cubicBezTo>
                    <a:pt x="28" y="5"/>
                    <a:pt x="28" y="5"/>
                    <a:pt x="28" y="5"/>
                  </a:cubicBezTo>
                  <a:cubicBezTo>
                    <a:pt x="28" y="5"/>
                    <a:pt x="28" y="5"/>
                    <a:pt x="28" y="5"/>
                  </a:cubicBezTo>
                  <a:cubicBezTo>
                    <a:pt x="29" y="5"/>
                    <a:pt x="29" y="6"/>
                    <a:pt x="30" y="6"/>
                  </a:cubicBezTo>
                  <a:cubicBezTo>
                    <a:pt x="30" y="6"/>
                    <a:pt x="30" y="6"/>
                    <a:pt x="30" y="6"/>
                  </a:cubicBezTo>
                  <a:cubicBezTo>
                    <a:pt x="30" y="6"/>
                    <a:pt x="30" y="6"/>
                    <a:pt x="30" y="6"/>
                  </a:cubicBezTo>
                  <a:cubicBezTo>
                    <a:pt x="31" y="7"/>
                    <a:pt x="32" y="7"/>
                    <a:pt x="32" y="8"/>
                  </a:cubicBezTo>
                  <a:cubicBezTo>
                    <a:pt x="32" y="8"/>
                    <a:pt x="32" y="8"/>
                    <a:pt x="32" y="9"/>
                  </a:cubicBezTo>
                  <a:cubicBezTo>
                    <a:pt x="71" y="9"/>
                    <a:pt x="71" y="9"/>
                    <a:pt x="71" y="9"/>
                  </a:cubicBezTo>
                  <a:cubicBezTo>
                    <a:pt x="72" y="8"/>
                    <a:pt x="74" y="8"/>
                    <a:pt x="75" y="7"/>
                  </a:cubicBezTo>
                  <a:cubicBezTo>
                    <a:pt x="77" y="6"/>
                    <a:pt x="78" y="3"/>
                    <a:pt x="81" y="2"/>
                  </a:cubicBezTo>
                  <a:cubicBezTo>
                    <a:pt x="83" y="0"/>
                    <a:pt x="86" y="0"/>
                    <a:pt x="89" y="0"/>
                  </a:cubicBezTo>
                  <a:cubicBezTo>
                    <a:pt x="91" y="0"/>
                    <a:pt x="93" y="0"/>
                    <a:pt x="95" y="0"/>
                  </a:cubicBezTo>
                  <a:cubicBezTo>
                    <a:pt x="96" y="1"/>
                    <a:pt x="98" y="2"/>
                    <a:pt x="100" y="2"/>
                  </a:cubicBezTo>
                  <a:cubicBezTo>
                    <a:pt x="102" y="3"/>
                    <a:pt x="103" y="4"/>
                    <a:pt x="104" y="7"/>
                  </a:cubicBezTo>
                  <a:cubicBezTo>
                    <a:pt x="104" y="7"/>
                    <a:pt x="104" y="8"/>
                    <a:pt x="105" y="9"/>
                  </a:cubicBezTo>
                  <a:cubicBezTo>
                    <a:pt x="105" y="9"/>
                    <a:pt x="105" y="9"/>
                    <a:pt x="105" y="9"/>
                  </a:cubicBezTo>
                  <a:cubicBezTo>
                    <a:pt x="105" y="10"/>
                    <a:pt x="105" y="10"/>
                    <a:pt x="105" y="10"/>
                  </a:cubicBezTo>
                  <a:cubicBezTo>
                    <a:pt x="105" y="10"/>
                    <a:pt x="105" y="10"/>
                    <a:pt x="105" y="10"/>
                  </a:cubicBezTo>
                  <a:cubicBezTo>
                    <a:pt x="105" y="11"/>
                    <a:pt x="105" y="11"/>
                    <a:pt x="105" y="11"/>
                  </a:cubicBezTo>
                  <a:cubicBezTo>
                    <a:pt x="106" y="11"/>
                    <a:pt x="106" y="11"/>
                    <a:pt x="106" y="11"/>
                  </a:cubicBezTo>
                  <a:cubicBezTo>
                    <a:pt x="106" y="11"/>
                    <a:pt x="106" y="11"/>
                    <a:pt x="106" y="12"/>
                  </a:cubicBezTo>
                  <a:cubicBezTo>
                    <a:pt x="106" y="12"/>
                    <a:pt x="106" y="12"/>
                    <a:pt x="106" y="12"/>
                  </a:cubicBezTo>
                  <a:cubicBezTo>
                    <a:pt x="106" y="12"/>
                    <a:pt x="106" y="12"/>
                    <a:pt x="106" y="12"/>
                  </a:cubicBezTo>
                  <a:cubicBezTo>
                    <a:pt x="106" y="12"/>
                    <a:pt x="106" y="12"/>
                    <a:pt x="106" y="13"/>
                  </a:cubicBezTo>
                  <a:cubicBezTo>
                    <a:pt x="107" y="13"/>
                    <a:pt x="107" y="13"/>
                    <a:pt x="107" y="13"/>
                  </a:cubicBezTo>
                  <a:cubicBezTo>
                    <a:pt x="116" y="13"/>
                    <a:pt x="116" y="13"/>
                    <a:pt x="116" y="1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76" name="TAYLOR"/>
            <p:cNvSpPr>
              <a:spLocks/>
            </p:cNvSpPr>
            <p:nvPr/>
          </p:nvSpPr>
          <p:spPr bwMode="auto">
            <a:xfrm>
              <a:off x="3330575" y="3400425"/>
              <a:ext cx="447675" cy="438150"/>
            </a:xfrm>
            <a:custGeom>
              <a:avLst/>
              <a:gdLst>
                <a:gd name="T0" fmla="*/ 83 w 188"/>
                <a:gd name="T1" fmla="*/ 184 h 184"/>
                <a:gd name="T2" fmla="*/ 83 w 188"/>
                <a:gd name="T3" fmla="*/ 170 h 184"/>
                <a:gd name="T4" fmla="*/ 106 w 188"/>
                <a:gd name="T5" fmla="*/ 170 h 184"/>
                <a:gd name="T6" fmla="*/ 138 w 188"/>
                <a:gd name="T7" fmla="*/ 117 h 184"/>
                <a:gd name="T8" fmla="*/ 145 w 188"/>
                <a:gd name="T9" fmla="*/ 113 h 184"/>
                <a:gd name="T10" fmla="*/ 158 w 188"/>
                <a:gd name="T11" fmla="*/ 113 h 184"/>
                <a:gd name="T12" fmla="*/ 158 w 188"/>
                <a:gd name="T13" fmla="*/ 109 h 184"/>
                <a:gd name="T14" fmla="*/ 165 w 188"/>
                <a:gd name="T15" fmla="*/ 109 h 184"/>
                <a:gd name="T16" fmla="*/ 165 w 188"/>
                <a:gd name="T17" fmla="*/ 115 h 184"/>
                <a:gd name="T18" fmla="*/ 174 w 188"/>
                <a:gd name="T19" fmla="*/ 115 h 184"/>
                <a:gd name="T20" fmla="*/ 174 w 188"/>
                <a:gd name="T21" fmla="*/ 124 h 184"/>
                <a:gd name="T22" fmla="*/ 181 w 188"/>
                <a:gd name="T23" fmla="*/ 124 h 184"/>
                <a:gd name="T24" fmla="*/ 181 w 188"/>
                <a:gd name="T25" fmla="*/ 116 h 184"/>
                <a:gd name="T26" fmla="*/ 181 w 188"/>
                <a:gd name="T27" fmla="*/ 116 h 184"/>
                <a:gd name="T28" fmla="*/ 188 w 188"/>
                <a:gd name="T29" fmla="*/ 104 h 184"/>
                <a:gd name="T30" fmla="*/ 188 w 188"/>
                <a:gd name="T31" fmla="*/ 104 h 184"/>
                <a:gd name="T32" fmla="*/ 182 w 188"/>
                <a:gd name="T33" fmla="*/ 98 h 184"/>
                <a:gd name="T34" fmla="*/ 166 w 188"/>
                <a:gd name="T35" fmla="*/ 82 h 184"/>
                <a:gd name="T36" fmla="*/ 163 w 188"/>
                <a:gd name="T37" fmla="*/ 57 h 184"/>
                <a:gd name="T38" fmla="*/ 153 w 188"/>
                <a:gd name="T39" fmla="*/ 45 h 184"/>
                <a:gd name="T40" fmla="*/ 142 w 188"/>
                <a:gd name="T41" fmla="*/ 29 h 184"/>
                <a:gd name="T42" fmla="*/ 132 w 188"/>
                <a:gd name="T43" fmla="*/ 34 h 184"/>
                <a:gd name="T44" fmla="*/ 126 w 188"/>
                <a:gd name="T45" fmla="*/ 30 h 184"/>
                <a:gd name="T46" fmla="*/ 109 w 188"/>
                <a:gd name="T47" fmla="*/ 31 h 184"/>
                <a:gd name="T48" fmla="*/ 105 w 188"/>
                <a:gd name="T49" fmla="*/ 25 h 184"/>
                <a:gd name="T50" fmla="*/ 105 w 188"/>
                <a:gd name="T51" fmla="*/ 25 h 184"/>
                <a:gd name="T52" fmla="*/ 102 w 188"/>
                <a:gd name="T53" fmla="*/ 22 h 184"/>
                <a:gd name="T54" fmla="*/ 96 w 188"/>
                <a:gd name="T55" fmla="*/ 14 h 184"/>
                <a:gd name="T56" fmla="*/ 92 w 188"/>
                <a:gd name="T57" fmla="*/ 6 h 184"/>
                <a:gd name="T58" fmla="*/ 84 w 188"/>
                <a:gd name="T59" fmla="*/ 8 h 184"/>
                <a:gd name="T60" fmla="*/ 77 w 188"/>
                <a:gd name="T61" fmla="*/ 1 h 184"/>
                <a:gd name="T62" fmla="*/ 70 w 188"/>
                <a:gd name="T63" fmla="*/ 2 h 184"/>
                <a:gd name="T64" fmla="*/ 70 w 188"/>
                <a:gd name="T65" fmla="*/ 2 h 184"/>
                <a:gd name="T66" fmla="*/ 48 w 188"/>
                <a:gd name="T67" fmla="*/ 14 h 184"/>
                <a:gd name="T68" fmla="*/ 48 w 188"/>
                <a:gd name="T69" fmla="*/ 34 h 184"/>
                <a:gd name="T70" fmla="*/ 34 w 188"/>
                <a:gd name="T71" fmla="*/ 34 h 184"/>
                <a:gd name="T72" fmla="*/ 34 w 188"/>
                <a:gd name="T73" fmla="*/ 51 h 184"/>
                <a:gd name="T74" fmla="*/ 19 w 188"/>
                <a:gd name="T75" fmla="*/ 68 h 184"/>
                <a:gd name="T76" fmla="*/ 19 w 188"/>
                <a:gd name="T77" fmla="*/ 91 h 184"/>
                <a:gd name="T78" fmla="*/ 5 w 188"/>
                <a:gd name="T79" fmla="*/ 91 h 184"/>
                <a:gd name="T80" fmla="*/ 5 w 188"/>
                <a:gd name="T81" fmla="*/ 91 h 184"/>
                <a:gd name="T82" fmla="*/ 0 w 188"/>
                <a:gd name="T83" fmla="*/ 101 h 184"/>
                <a:gd name="T84" fmla="*/ 4 w 188"/>
                <a:gd name="T85" fmla="*/ 109 h 184"/>
                <a:gd name="T86" fmla="*/ 5 w 188"/>
                <a:gd name="T87" fmla="*/ 110 h 184"/>
                <a:gd name="T88" fmla="*/ 8 w 188"/>
                <a:gd name="T89" fmla="*/ 120 h 184"/>
                <a:gd name="T90" fmla="*/ 15 w 188"/>
                <a:gd name="T91" fmla="*/ 127 h 184"/>
                <a:gd name="T92" fmla="*/ 17 w 188"/>
                <a:gd name="T93" fmla="*/ 130 h 184"/>
                <a:gd name="T94" fmla="*/ 17 w 188"/>
                <a:gd name="T95" fmla="*/ 141 h 184"/>
                <a:gd name="T96" fmla="*/ 25 w 188"/>
                <a:gd name="T97" fmla="*/ 151 h 184"/>
                <a:gd name="T98" fmla="*/ 28 w 188"/>
                <a:gd name="T99" fmla="*/ 161 h 184"/>
                <a:gd name="T100" fmla="*/ 28 w 188"/>
                <a:gd name="T101" fmla="*/ 161 h 184"/>
                <a:gd name="T102" fmla="*/ 38 w 188"/>
                <a:gd name="T103" fmla="*/ 161 h 184"/>
                <a:gd name="T104" fmla="*/ 38 w 188"/>
                <a:gd name="T105" fmla="*/ 172 h 184"/>
                <a:gd name="T106" fmla="*/ 41 w 188"/>
                <a:gd name="T107" fmla="*/ 172 h 184"/>
                <a:gd name="T108" fmla="*/ 41 w 188"/>
                <a:gd name="T109" fmla="*/ 178 h 184"/>
                <a:gd name="T110" fmla="*/ 46 w 188"/>
                <a:gd name="T111" fmla="*/ 178 h 184"/>
                <a:gd name="T112" fmla="*/ 46 w 188"/>
                <a:gd name="T113" fmla="*/ 172 h 184"/>
                <a:gd name="T114" fmla="*/ 54 w 188"/>
                <a:gd name="T115" fmla="*/ 172 h 184"/>
                <a:gd name="T116" fmla="*/ 54 w 188"/>
                <a:gd name="T117" fmla="*/ 184 h 184"/>
                <a:gd name="T118" fmla="*/ 83 w 188"/>
                <a:gd name="T11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8" h="184">
                  <a:moveTo>
                    <a:pt x="83" y="184"/>
                  </a:moveTo>
                  <a:cubicBezTo>
                    <a:pt x="83" y="170"/>
                    <a:pt x="83" y="170"/>
                    <a:pt x="83" y="170"/>
                  </a:cubicBezTo>
                  <a:cubicBezTo>
                    <a:pt x="106" y="170"/>
                    <a:pt x="106" y="170"/>
                    <a:pt x="106" y="170"/>
                  </a:cubicBezTo>
                  <a:cubicBezTo>
                    <a:pt x="138" y="117"/>
                    <a:pt x="138" y="117"/>
                    <a:pt x="138" y="117"/>
                  </a:cubicBezTo>
                  <a:cubicBezTo>
                    <a:pt x="145" y="113"/>
                    <a:pt x="145" y="113"/>
                    <a:pt x="145" y="113"/>
                  </a:cubicBezTo>
                  <a:cubicBezTo>
                    <a:pt x="158" y="113"/>
                    <a:pt x="158" y="113"/>
                    <a:pt x="158" y="113"/>
                  </a:cubicBezTo>
                  <a:cubicBezTo>
                    <a:pt x="158" y="109"/>
                    <a:pt x="158" y="109"/>
                    <a:pt x="158" y="109"/>
                  </a:cubicBezTo>
                  <a:cubicBezTo>
                    <a:pt x="165" y="109"/>
                    <a:pt x="165" y="109"/>
                    <a:pt x="165" y="109"/>
                  </a:cubicBezTo>
                  <a:cubicBezTo>
                    <a:pt x="165" y="115"/>
                    <a:pt x="165" y="115"/>
                    <a:pt x="165" y="115"/>
                  </a:cubicBezTo>
                  <a:cubicBezTo>
                    <a:pt x="174" y="115"/>
                    <a:pt x="174" y="115"/>
                    <a:pt x="174" y="115"/>
                  </a:cubicBezTo>
                  <a:cubicBezTo>
                    <a:pt x="174" y="124"/>
                    <a:pt x="174" y="124"/>
                    <a:pt x="174" y="124"/>
                  </a:cubicBezTo>
                  <a:cubicBezTo>
                    <a:pt x="181" y="124"/>
                    <a:pt x="181" y="124"/>
                    <a:pt x="181" y="124"/>
                  </a:cubicBezTo>
                  <a:cubicBezTo>
                    <a:pt x="181" y="116"/>
                    <a:pt x="181" y="116"/>
                    <a:pt x="181" y="116"/>
                  </a:cubicBezTo>
                  <a:cubicBezTo>
                    <a:pt x="181" y="116"/>
                    <a:pt x="181" y="116"/>
                    <a:pt x="181" y="116"/>
                  </a:cubicBezTo>
                  <a:cubicBezTo>
                    <a:pt x="188" y="104"/>
                    <a:pt x="188" y="104"/>
                    <a:pt x="188" y="104"/>
                  </a:cubicBezTo>
                  <a:cubicBezTo>
                    <a:pt x="188" y="104"/>
                    <a:pt x="188" y="104"/>
                    <a:pt x="188" y="104"/>
                  </a:cubicBezTo>
                  <a:cubicBezTo>
                    <a:pt x="182" y="98"/>
                    <a:pt x="182" y="98"/>
                    <a:pt x="182" y="98"/>
                  </a:cubicBezTo>
                  <a:cubicBezTo>
                    <a:pt x="176" y="92"/>
                    <a:pt x="171" y="89"/>
                    <a:pt x="166" y="82"/>
                  </a:cubicBezTo>
                  <a:cubicBezTo>
                    <a:pt x="162" y="76"/>
                    <a:pt x="157" y="63"/>
                    <a:pt x="163" y="57"/>
                  </a:cubicBezTo>
                  <a:cubicBezTo>
                    <a:pt x="163" y="54"/>
                    <a:pt x="156" y="47"/>
                    <a:pt x="153" y="45"/>
                  </a:cubicBezTo>
                  <a:cubicBezTo>
                    <a:pt x="149" y="41"/>
                    <a:pt x="145" y="34"/>
                    <a:pt x="142" y="29"/>
                  </a:cubicBezTo>
                  <a:cubicBezTo>
                    <a:pt x="139" y="29"/>
                    <a:pt x="135" y="33"/>
                    <a:pt x="132" y="34"/>
                  </a:cubicBezTo>
                  <a:cubicBezTo>
                    <a:pt x="128" y="35"/>
                    <a:pt x="128" y="30"/>
                    <a:pt x="126" y="30"/>
                  </a:cubicBezTo>
                  <a:cubicBezTo>
                    <a:pt x="123" y="30"/>
                    <a:pt x="112" y="40"/>
                    <a:pt x="109" y="31"/>
                  </a:cubicBezTo>
                  <a:cubicBezTo>
                    <a:pt x="107" y="30"/>
                    <a:pt x="106" y="27"/>
                    <a:pt x="105" y="25"/>
                  </a:cubicBezTo>
                  <a:cubicBezTo>
                    <a:pt x="105" y="25"/>
                    <a:pt x="105" y="25"/>
                    <a:pt x="105" y="25"/>
                  </a:cubicBezTo>
                  <a:cubicBezTo>
                    <a:pt x="102" y="22"/>
                    <a:pt x="102" y="22"/>
                    <a:pt x="102" y="22"/>
                  </a:cubicBezTo>
                  <a:cubicBezTo>
                    <a:pt x="101" y="19"/>
                    <a:pt x="98" y="17"/>
                    <a:pt x="96" y="14"/>
                  </a:cubicBezTo>
                  <a:cubicBezTo>
                    <a:pt x="96" y="13"/>
                    <a:pt x="92" y="6"/>
                    <a:pt x="92" y="6"/>
                  </a:cubicBezTo>
                  <a:cubicBezTo>
                    <a:pt x="91" y="4"/>
                    <a:pt x="85" y="8"/>
                    <a:pt x="84" y="8"/>
                  </a:cubicBezTo>
                  <a:cubicBezTo>
                    <a:pt x="81" y="7"/>
                    <a:pt x="79" y="1"/>
                    <a:pt x="77" y="1"/>
                  </a:cubicBezTo>
                  <a:cubicBezTo>
                    <a:pt x="74" y="0"/>
                    <a:pt x="72" y="0"/>
                    <a:pt x="70" y="2"/>
                  </a:cubicBezTo>
                  <a:cubicBezTo>
                    <a:pt x="70" y="2"/>
                    <a:pt x="70" y="2"/>
                    <a:pt x="70" y="2"/>
                  </a:cubicBezTo>
                  <a:cubicBezTo>
                    <a:pt x="48" y="14"/>
                    <a:pt x="48" y="14"/>
                    <a:pt x="48" y="14"/>
                  </a:cubicBezTo>
                  <a:cubicBezTo>
                    <a:pt x="48" y="34"/>
                    <a:pt x="48" y="34"/>
                    <a:pt x="48" y="34"/>
                  </a:cubicBezTo>
                  <a:cubicBezTo>
                    <a:pt x="34" y="34"/>
                    <a:pt x="34" y="34"/>
                    <a:pt x="34" y="34"/>
                  </a:cubicBezTo>
                  <a:cubicBezTo>
                    <a:pt x="34" y="51"/>
                    <a:pt x="34" y="51"/>
                    <a:pt x="34" y="51"/>
                  </a:cubicBezTo>
                  <a:cubicBezTo>
                    <a:pt x="19" y="68"/>
                    <a:pt x="19" y="68"/>
                    <a:pt x="19" y="68"/>
                  </a:cubicBezTo>
                  <a:cubicBezTo>
                    <a:pt x="19" y="91"/>
                    <a:pt x="19" y="91"/>
                    <a:pt x="19" y="91"/>
                  </a:cubicBezTo>
                  <a:cubicBezTo>
                    <a:pt x="5" y="91"/>
                    <a:pt x="5" y="91"/>
                    <a:pt x="5" y="91"/>
                  </a:cubicBezTo>
                  <a:cubicBezTo>
                    <a:pt x="5" y="91"/>
                    <a:pt x="5" y="91"/>
                    <a:pt x="5" y="91"/>
                  </a:cubicBezTo>
                  <a:cubicBezTo>
                    <a:pt x="4" y="95"/>
                    <a:pt x="1" y="97"/>
                    <a:pt x="0" y="101"/>
                  </a:cubicBezTo>
                  <a:cubicBezTo>
                    <a:pt x="0" y="103"/>
                    <a:pt x="3" y="108"/>
                    <a:pt x="4" y="109"/>
                  </a:cubicBezTo>
                  <a:cubicBezTo>
                    <a:pt x="4" y="110"/>
                    <a:pt x="4" y="110"/>
                    <a:pt x="5" y="110"/>
                  </a:cubicBezTo>
                  <a:cubicBezTo>
                    <a:pt x="5" y="113"/>
                    <a:pt x="6" y="118"/>
                    <a:pt x="8" y="120"/>
                  </a:cubicBezTo>
                  <a:cubicBezTo>
                    <a:pt x="10" y="122"/>
                    <a:pt x="14" y="125"/>
                    <a:pt x="15" y="127"/>
                  </a:cubicBezTo>
                  <a:cubicBezTo>
                    <a:pt x="16" y="128"/>
                    <a:pt x="16" y="129"/>
                    <a:pt x="17" y="130"/>
                  </a:cubicBezTo>
                  <a:cubicBezTo>
                    <a:pt x="17" y="133"/>
                    <a:pt x="17" y="137"/>
                    <a:pt x="17" y="141"/>
                  </a:cubicBezTo>
                  <a:cubicBezTo>
                    <a:pt x="19" y="143"/>
                    <a:pt x="24" y="148"/>
                    <a:pt x="25" y="151"/>
                  </a:cubicBezTo>
                  <a:cubicBezTo>
                    <a:pt x="28" y="161"/>
                    <a:pt x="28" y="161"/>
                    <a:pt x="28" y="161"/>
                  </a:cubicBezTo>
                  <a:cubicBezTo>
                    <a:pt x="28" y="161"/>
                    <a:pt x="28" y="161"/>
                    <a:pt x="28" y="161"/>
                  </a:cubicBezTo>
                  <a:cubicBezTo>
                    <a:pt x="38" y="161"/>
                    <a:pt x="38" y="161"/>
                    <a:pt x="38" y="161"/>
                  </a:cubicBezTo>
                  <a:cubicBezTo>
                    <a:pt x="38" y="172"/>
                    <a:pt x="38" y="172"/>
                    <a:pt x="38" y="172"/>
                  </a:cubicBezTo>
                  <a:cubicBezTo>
                    <a:pt x="41" y="172"/>
                    <a:pt x="41" y="172"/>
                    <a:pt x="41" y="172"/>
                  </a:cubicBezTo>
                  <a:cubicBezTo>
                    <a:pt x="41" y="178"/>
                    <a:pt x="41" y="178"/>
                    <a:pt x="41" y="178"/>
                  </a:cubicBezTo>
                  <a:cubicBezTo>
                    <a:pt x="46" y="178"/>
                    <a:pt x="46" y="178"/>
                    <a:pt x="46" y="178"/>
                  </a:cubicBezTo>
                  <a:cubicBezTo>
                    <a:pt x="46" y="172"/>
                    <a:pt x="46" y="172"/>
                    <a:pt x="46" y="172"/>
                  </a:cubicBezTo>
                  <a:cubicBezTo>
                    <a:pt x="54" y="172"/>
                    <a:pt x="54" y="172"/>
                    <a:pt x="54" y="172"/>
                  </a:cubicBezTo>
                  <a:cubicBezTo>
                    <a:pt x="54" y="184"/>
                    <a:pt x="54" y="184"/>
                    <a:pt x="54" y="184"/>
                  </a:cubicBezTo>
                  <a:cubicBezTo>
                    <a:pt x="83" y="184"/>
                    <a:pt x="83" y="184"/>
                    <a:pt x="83" y="18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77" name="WORTH"/>
            <p:cNvSpPr>
              <a:spLocks/>
            </p:cNvSpPr>
            <p:nvPr/>
          </p:nvSpPr>
          <p:spPr bwMode="auto">
            <a:xfrm>
              <a:off x="3749675" y="4451350"/>
              <a:ext cx="374650" cy="623888"/>
            </a:xfrm>
            <a:custGeom>
              <a:avLst/>
              <a:gdLst>
                <a:gd name="T0" fmla="*/ 157 w 157"/>
                <a:gd name="T1" fmla="*/ 179 h 262"/>
                <a:gd name="T2" fmla="*/ 151 w 157"/>
                <a:gd name="T3" fmla="*/ 205 h 262"/>
                <a:gd name="T4" fmla="*/ 156 w 157"/>
                <a:gd name="T5" fmla="*/ 256 h 262"/>
                <a:gd name="T6" fmla="*/ 130 w 157"/>
                <a:gd name="T7" fmla="*/ 255 h 262"/>
                <a:gd name="T8" fmla="*/ 111 w 157"/>
                <a:gd name="T9" fmla="*/ 262 h 262"/>
                <a:gd name="T10" fmla="*/ 13 w 157"/>
                <a:gd name="T11" fmla="*/ 254 h 262"/>
                <a:gd name="T12" fmla="*/ 13 w 157"/>
                <a:gd name="T13" fmla="*/ 202 h 262"/>
                <a:gd name="T14" fmla="*/ 13 w 157"/>
                <a:gd name="T15" fmla="*/ 191 h 262"/>
                <a:gd name="T16" fmla="*/ 19 w 157"/>
                <a:gd name="T17" fmla="*/ 185 h 262"/>
                <a:gd name="T18" fmla="*/ 14 w 157"/>
                <a:gd name="T19" fmla="*/ 148 h 262"/>
                <a:gd name="T20" fmla="*/ 20 w 157"/>
                <a:gd name="T21" fmla="*/ 142 h 262"/>
                <a:gd name="T22" fmla="*/ 14 w 157"/>
                <a:gd name="T23" fmla="*/ 111 h 262"/>
                <a:gd name="T24" fmla="*/ 15 w 157"/>
                <a:gd name="T25" fmla="*/ 103 h 262"/>
                <a:gd name="T26" fmla="*/ 6 w 157"/>
                <a:gd name="T27" fmla="*/ 98 h 262"/>
                <a:gd name="T28" fmla="*/ 6 w 157"/>
                <a:gd name="T29" fmla="*/ 92 h 262"/>
                <a:gd name="T30" fmla="*/ 4 w 157"/>
                <a:gd name="T31" fmla="*/ 86 h 262"/>
                <a:gd name="T32" fmla="*/ 4 w 157"/>
                <a:gd name="T33" fmla="*/ 74 h 262"/>
                <a:gd name="T34" fmla="*/ 5 w 157"/>
                <a:gd name="T35" fmla="*/ 58 h 262"/>
                <a:gd name="T36" fmla="*/ 15 w 157"/>
                <a:gd name="T37" fmla="*/ 38 h 262"/>
                <a:gd name="T38" fmla="*/ 7 w 157"/>
                <a:gd name="T39" fmla="*/ 27 h 262"/>
                <a:gd name="T40" fmla="*/ 23 w 157"/>
                <a:gd name="T41" fmla="*/ 20 h 262"/>
                <a:gd name="T42" fmla="*/ 38 w 157"/>
                <a:gd name="T43" fmla="*/ 1 h 262"/>
                <a:gd name="T44" fmla="*/ 47 w 157"/>
                <a:gd name="T45" fmla="*/ 1 h 262"/>
                <a:gd name="T46" fmla="*/ 72 w 157"/>
                <a:gd name="T47" fmla="*/ 8 h 262"/>
                <a:gd name="T48" fmla="*/ 85 w 157"/>
                <a:gd name="T49" fmla="*/ 19 h 262"/>
                <a:gd name="T50" fmla="*/ 89 w 157"/>
                <a:gd name="T51" fmla="*/ 21 h 262"/>
                <a:gd name="T52" fmla="*/ 96 w 157"/>
                <a:gd name="T53" fmla="*/ 24 h 262"/>
                <a:gd name="T54" fmla="*/ 130 w 157"/>
                <a:gd name="T55" fmla="*/ 113 h 262"/>
                <a:gd name="T56" fmla="*/ 135 w 157"/>
                <a:gd name="T57" fmla="*/ 118 h 262"/>
                <a:gd name="T58" fmla="*/ 145 w 157"/>
                <a:gd name="T59" fmla="*/ 123 h 262"/>
                <a:gd name="T60" fmla="*/ 148 w 157"/>
                <a:gd name="T61" fmla="*/ 138 h 262"/>
                <a:gd name="T62" fmla="*/ 157 w 157"/>
                <a:gd name="T63" fmla="*/ 14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262">
                  <a:moveTo>
                    <a:pt x="157" y="140"/>
                  </a:moveTo>
                  <a:cubicBezTo>
                    <a:pt x="157" y="179"/>
                    <a:pt x="157" y="179"/>
                    <a:pt x="157" y="179"/>
                  </a:cubicBezTo>
                  <a:cubicBezTo>
                    <a:pt x="151" y="185"/>
                    <a:pt x="151" y="185"/>
                    <a:pt x="151" y="185"/>
                  </a:cubicBezTo>
                  <a:cubicBezTo>
                    <a:pt x="151" y="205"/>
                    <a:pt x="151" y="205"/>
                    <a:pt x="151" y="205"/>
                  </a:cubicBezTo>
                  <a:cubicBezTo>
                    <a:pt x="156" y="205"/>
                    <a:pt x="156" y="205"/>
                    <a:pt x="156" y="205"/>
                  </a:cubicBezTo>
                  <a:cubicBezTo>
                    <a:pt x="156" y="256"/>
                    <a:pt x="156" y="256"/>
                    <a:pt x="156" y="256"/>
                  </a:cubicBezTo>
                  <a:cubicBezTo>
                    <a:pt x="156" y="256"/>
                    <a:pt x="156" y="256"/>
                    <a:pt x="156" y="256"/>
                  </a:cubicBezTo>
                  <a:cubicBezTo>
                    <a:pt x="130" y="255"/>
                    <a:pt x="130" y="255"/>
                    <a:pt x="130" y="255"/>
                  </a:cubicBezTo>
                  <a:cubicBezTo>
                    <a:pt x="130" y="262"/>
                    <a:pt x="130" y="262"/>
                    <a:pt x="130" y="262"/>
                  </a:cubicBezTo>
                  <a:cubicBezTo>
                    <a:pt x="111" y="262"/>
                    <a:pt x="111" y="262"/>
                    <a:pt x="111" y="262"/>
                  </a:cubicBezTo>
                  <a:cubicBezTo>
                    <a:pt x="111" y="254"/>
                    <a:pt x="111" y="254"/>
                    <a:pt x="111" y="254"/>
                  </a:cubicBezTo>
                  <a:cubicBezTo>
                    <a:pt x="13" y="254"/>
                    <a:pt x="13" y="254"/>
                    <a:pt x="13" y="254"/>
                  </a:cubicBezTo>
                  <a:cubicBezTo>
                    <a:pt x="13" y="254"/>
                    <a:pt x="13" y="254"/>
                    <a:pt x="13" y="254"/>
                  </a:cubicBezTo>
                  <a:cubicBezTo>
                    <a:pt x="13" y="202"/>
                    <a:pt x="13" y="202"/>
                    <a:pt x="13" y="202"/>
                  </a:cubicBezTo>
                  <a:cubicBezTo>
                    <a:pt x="13" y="202"/>
                    <a:pt x="13" y="202"/>
                    <a:pt x="13" y="202"/>
                  </a:cubicBezTo>
                  <a:cubicBezTo>
                    <a:pt x="13" y="191"/>
                    <a:pt x="13" y="191"/>
                    <a:pt x="13" y="191"/>
                  </a:cubicBezTo>
                  <a:cubicBezTo>
                    <a:pt x="19" y="191"/>
                    <a:pt x="19" y="191"/>
                    <a:pt x="19" y="191"/>
                  </a:cubicBezTo>
                  <a:cubicBezTo>
                    <a:pt x="19" y="185"/>
                    <a:pt x="19" y="185"/>
                    <a:pt x="19" y="185"/>
                  </a:cubicBezTo>
                  <a:cubicBezTo>
                    <a:pt x="14" y="185"/>
                    <a:pt x="14" y="185"/>
                    <a:pt x="14" y="185"/>
                  </a:cubicBezTo>
                  <a:cubicBezTo>
                    <a:pt x="14" y="148"/>
                    <a:pt x="14" y="148"/>
                    <a:pt x="14" y="148"/>
                  </a:cubicBezTo>
                  <a:cubicBezTo>
                    <a:pt x="20" y="148"/>
                    <a:pt x="20" y="148"/>
                    <a:pt x="20" y="148"/>
                  </a:cubicBezTo>
                  <a:cubicBezTo>
                    <a:pt x="20" y="142"/>
                    <a:pt x="20" y="142"/>
                    <a:pt x="20" y="142"/>
                  </a:cubicBezTo>
                  <a:cubicBezTo>
                    <a:pt x="14" y="142"/>
                    <a:pt x="14" y="142"/>
                    <a:pt x="14" y="142"/>
                  </a:cubicBezTo>
                  <a:cubicBezTo>
                    <a:pt x="14" y="111"/>
                    <a:pt x="14" y="111"/>
                    <a:pt x="14" y="111"/>
                  </a:cubicBezTo>
                  <a:cubicBezTo>
                    <a:pt x="8" y="111"/>
                    <a:pt x="8" y="111"/>
                    <a:pt x="8" y="111"/>
                  </a:cubicBezTo>
                  <a:cubicBezTo>
                    <a:pt x="15" y="103"/>
                    <a:pt x="15" y="103"/>
                    <a:pt x="15" y="103"/>
                  </a:cubicBezTo>
                  <a:cubicBezTo>
                    <a:pt x="15" y="98"/>
                    <a:pt x="15" y="98"/>
                    <a:pt x="15" y="98"/>
                  </a:cubicBezTo>
                  <a:cubicBezTo>
                    <a:pt x="6" y="98"/>
                    <a:pt x="6" y="98"/>
                    <a:pt x="6" y="98"/>
                  </a:cubicBezTo>
                  <a:cubicBezTo>
                    <a:pt x="6" y="98"/>
                    <a:pt x="6" y="98"/>
                    <a:pt x="6" y="98"/>
                  </a:cubicBezTo>
                  <a:cubicBezTo>
                    <a:pt x="6" y="92"/>
                    <a:pt x="6" y="92"/>
                    <a:pt x="6" y="92"/>
                  </a:cubicBezTo>
                  <a:cubicBezTo>
                    <a:pt x="6" y="90"/>
                    <a:pt x="6" y="89"/>
                    <a:pt x="5" y="88"/>
                  </a:cubicBezTo>
                  <a:cubicBezTo>
                    <a:pt x="5" y="88"/>
                    <a:pt x="4" y="87"/>
                    <a:pt x="4" y="86"/>
                  </a:cubicBezTo>
                  <a:cubicBezTo>
                    <a:pt x="4" y="84"/>
                    <a:pt x="5" y="82"/>
                    <a:pt x="5" y="80"/>
                  </a:cubicBezTo>
                  <a:cubicBezTo>
                    <a:pt x="5" y="78"/>
                    <a:pt x="4" y="76"/>
                    <a:pt x="4" y="74"/>
                  </a:cubicBezTo>
                  <a:cubicBezTo>
                    <a:pt x="2" y="70"/>
                    <a:pt x="0" y="67"/>
                    <a:pt x="0" y="64"/>
                  </a:cubicBezTo>
                  <a:cubicBezTo>
                    <a:pt x="2" y="62"/>
                    <a:pt x="4" y="60"/>
                    <a:pt x="5" y="58"/>
                  </a:cubicBezTo>
                  <a:cubicBezTo>
                    <a:pt x="7" y="55"/>
                    <a:pt x="8" y="54"/>
                    <a:pt x="9" y="51"/>
                  </a:cubicBezTo>
                  <a:cubicBezTo>
                    <a:pt x="12" y="46"/>
                    <a:pt x="18" y="44"/>
                    <a:pt x="15" y="38"/>
                  </a:cubicBezTo>
                  <a:cubicBezTo>
                    <a:pt x="14" y="35"/>
                    <a:pt x="13" y="33"/>
                    <a:pt x="11" y="31"/>
                  </a:cubicBezTo>
                  <a:cubicBezTo>
                    <a:pt x="10" y="29"/>
                    <a:pt x="9" y="28"/>
                    <a:pt x="7" y="27"/>
                  </a:cubicBezTo>
                  <a:cubicBezTo>
                    <a:pt x="3" y="23"/>
                    <a:pt x="15" y="23"/>
                    <a:pt x="16" y="23"/>
                  </a:cubicBezTo>
                  <a:cubicBezTo>
                    <a:pt x="19" y="23"/>
                    <a:pt x="22" y="21"/>
                    <a:pt x="23" y="20"/>
                  </a:cubicBezTo>
                  <a:cubicBezTo>
                    <a:pt x="24" y="16"/>
                    <a:pt x="24" y="11"/>
                    <a:pt x="27" y="8"/>
                  </a:cubicBezTo>
                  <a:cubicBezTo>
                    <a:pt x="30" y="4"/>
                    <a:pt x="35" y="4"/>
                    <a:pt x="38" y="1"/>
                  </a:cubicBezTo>
                  <a:cubicBezTo>
                    <a:pt x="38" y="1"/>
                    <a:pt x="38" y="1"/>
                    <a:pt x="38" y="1"/>
                  </a:cubicBezTo>
                  <a:cubicBezTo>
                    <a:pt x="41" y="1"/>
                    <a:pt x="44" y="0"/>
                    <a:pt x="47" y="1"/>
                  </a:cubicBezTo>
                  <a:cubicBezTo>
                    <a:pt x="49" y="1"/>
                    <a:pt x="51" y="2"/>
                    <a:pt x="52" y="3"/>
                  </a:cubicBezTo>
                  <a:cubicBezTo>
                    <a:pt x="57" y="7"/>
                    <a:pt x="70" y="4"/>
                    <a:pt x="72" y="8"/>
                  </a:cubicBezTo>
                  <a:cubicBezTo>
                    <a:pt x="74" y="11"/>
                    <a:pt x="76" y="12"/>
                    <a:pt x="79" y="13"/>
                  </a:cubicBezTo>
                  <a:cubicBezTo>
                    <a:pt x="81" y="14"/>
                    <a:pt x="84" y="19"/>
                    <a:pt x="85" y="19"/>
                  </a:cubicBezTo>
                  <a:cubicBezTo>
                    <a:pt x="85" y="19"/>
                    <a:pt x="86" y="19"/>
                    <a:pt x="86" y="19"/>
                  </a:cubicBezTo>
                  <a:cubicBezTo>
                    <a:pt x="87" y="19"/>
                    <a:pt x="88" y="20"/>
                    <a:pt x="89" y="21"/>
                  </a:cubicBezTo>
                  <a:cubicBezTo>
                    <a:pt x="96" y="24"/>
                    <a:pt x="96" y="24"/>
                    <a:pt x="96" y="24"/>
                  </a:cubicBezTo>
                  <a:cubicBezTo>
                    <a:pt x="96" y="24"/>
                    <a:pt x="96" y="24"/>
                    <a:pt x="96" y="24"/>
                  </a:cubicBezTo>
                  <a:cubicBezTo>
                    <a:pt x="96" y="113"/>
                    <a:pt x="96" y="113"/>
                    <a:pt x="96" y="113"/>
                  </a:cubicBezTo>
                  <a:cubicBezTo>
                    <a:pt x="130" y="113"/>
                    <a:pt x="130" y="113"/>
                    <a:pt x="130" y="113"/>
                  </a:cubicBezTo>
                  <a:cubicBezTo>
                    <a:pt x="132" y="114"/>
                    <a:pt x="132" y="114"/>
                    <a:pt x="133" y="115"/>
                  </a:cubicBezTo>
                  <a:cubicBezTo>
                    <a:pt x="134" y="116"/>
                    <a:pt x="134" y="117"/>
                    <a:pt x="135" y="118"/>
                  </a:cubicBezTo>
                  <a:cubicBezTo>
                    <a:pt x="136" y="119"/>
                    <a:pt x="138" y="122"/>
                    <a:pt x="140" y="122"/>
                  </a:cubicBezTo>
                  <a:cubicBezTo>
                    <a:pt x="141" y="122"/>
                    <a:pt x="143" y="123"/>
                    <a:pt x="145" y="123"/>
                  </a:cubicBezTo>
                  <a:cubicBezTo>
                    <a:pt x="148" y="124"/>
                    <a:pt x="147" y="134"/>
                    <a:pt x="147" y="137"/>
                  </a:cubicBezTo>
                  <a:cubicBezTo>
                    <a:pt x="148" y="137"/>
                    <a:pt x="148" y="138"/>
                    <a:pt x="148" y="138"/>
                  </a:cubicBezTo>
                  <a:cubicBezTo>
                    <a:pt x="148" y="140"/>
                    <a:pt x="150" y="140"/>
                    <a:pt x="151" y="140"/>
                  </a:cubicBezTo>
                  <a:cubicBezTo>
                    <a:pt x="157" y="140"/>
                    <a:pt x="157" y="140"/>
                    <a:pt x="157" y="14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78" name="LEE"/>
            <p:cNvSpPr>
              <a:spLocks/>
            </p:cNvSpPr>
            <p:nvPr/>
          </p:nvSpPr>
          <p:spPr bwMode="auto">
            <a:xfrm>
              <a:off x="3443288" y="4375150"/>
              <a:ext cx="411163" cy="342900"/>
            </a:xfrm>
            <a:custGeom>
              <a:avLst/>
              <a:gdLst>
                <a:gd name="T0" fmla="*/ 167 w 173"/>
                <a:gd name="T1" fmla="*/ 33 h 144"/>
                <a:gd name="T2" fmla="*/ 156 w 173"/>
                <a:gd name="T3" fmla="*/ 40 h 144"/>
                <a:gd name="T4" fmla="*/ 152 w 173"/>
                <a:gd name="T5" fmla="*/ 52 h 144"/>
                <a:gd name="T6" fmla="*/ 145 w 173"/>
                <a:gd name="T7" fmla="*/ 55 h 144"/>
                <a:gd name="T8" fmla="*/ 136 w 173"/>
                <a:gd name="T9" fmla="*/ 59 h 144"/>
                <a:gd name="T10" fmla="*/ 140 w 173"/>
                <a:gd name="T11" fmla="*/ 63 h 144"/>
                <a:gd name="T12" fmla="*/ 144 w 173"/>
                <a:gd name="T13" fmla="*/ 70 h 144"/>
                <a:gd name="T14" fmla="*/ 138 w 173"/>
                <a:gd name="T15" fmla="*/ 83 h 144"/>
                <a:gd name="T16" fmla="*/ 134 w 173"/>
                <a:gd name="T17" fmla="*/ 90 h 144"/>
                <a:gd name="T18" fmla="*/ 129 w 173"/>
                <a:gd name="T19" fmla="*/ 96 h 144"/>
                <a:gd name="T20" fmla="*/ 133 w 173"/>
                <a:gd name="T21" fmla="*/ 106 h 144"/>
                <a:gd name="T22" fmla="*/ 134 w 173"/>
                <a:gd name="T23" fmla="*/ 112 h 144"/>
                <a:gd name="T24" fmla="*/ 133 w 173"/>
                <a:gd name="T25" fmla="*/ 118 h 144"/>
                <a:gd name="T26" fmla="*/ 134 w 173"/>
                <a:gd name="T27" fmla="*/ 120 h 144"/>
                <a:gd name="T28" fmla="*/ 135 w 173"/>
                <a:gd name="T29" fmla="*/ 124 h 144"/>
                <a:gd name="T30" fmla="*/ 135 w 173"/>
                <a:gd name="T31" fmla="*/ 130 h 144"/>
                <a:gd name="T32" fmla="*/ 135 w 173"/>
                <a:gd name="T33" fmla="*/ 130 h 144"/>
                <a:gd name="T34" fmla="*/ 132 w 173"/>
                <a:gd name="T35" fmla="*/ 132 h 144"/>
                <a:gd name="T36" fmla="*/ 130 w 173"/>
                <a:gd name="T37" fmla="*/ 133 h 144"/>
                <a:gd name="T38" fmla="*/ 128 w 173"/>
                <a:gd name="T39" fmla="*/ 135 h 144"/>
                <a:gd name="T40" fmla="*/ 125 w 173"/>
                <a:gd name="T41" fmla="*/ 138 h 144"/>
                <a:gd name="T42" fmla="*/ 123 w 173"/>
                <a:gd name="T43" fmla="*/ 141 h 144"/>
                <a:gd name="T44" fmla="*/ 123 w 173"/>
                <a:gd name="T45" fmla="*/ 143 h 144"/>
                <a:gd name="T46" fmla="*/ 123 w 173"/>
                <a:gd name="T47" fmla="*/ 143 h 144"/>
                <a:gd name="T48" fmla="*/ 122 w 173"/>
                <a:gd name="T49" fmla="*/ 144 h 144"/>
                <a:gd name="T50" fmla="*/ 19 w 173"/>
                <a:gd name="T51" fmla="*/ 144 h 144"/>
                <a:gd name="T52" fmla="*/ 19 w 173"/>
                <a:gd name="T53" fmla="*/ 144 h 144"/>
                <a:gd name="T54" fmla="*/ 19 w 173"/>
                <a:gd name="T55" fmla="*/ 115 h 144"/>
                <a:gd name="T56" fmla="*/ 10 w 173"/>
                <a:gd name="T57" fmla="*/ 115 h 144"/>
                <a:gd name="T58" fmla="*/ 10 w 173"/>
                <a:gd name="T59" fmla="*/ 110 h 144"/>
                <a:gd name="T60" fmla="*/ 19 w 173"/>
                <a:gd name="T61" fmla="*/ 110 h 144"/>
                <a:gd name="T62" fmla="*/ 19 w 173"/>
                <a:gd name="T63" fmla="*/ 82 h 144"/>
                <a:gd name="T64" fmla="*/ 23 w 173"/>
                <a:gd name="T65" fmla="*/ 82 h 144"/>
                <a:gd name="T66" fmla="*/ 23 w 173"/>
                <a:gd name="T67" fmla="*/ 71 h 144"/>
                <a:gd name="T68" fmla="*/ 23 w 173"/>
                <a:gd name="T69" fmla="*/ 61 h 144"/>
                <a:gd name="T70" fmla="*/ 33 w 173"/>
                <a:gd name="T71" fmla="*/ 55 h 144"/>
                <a:gd name="T72" fmla="*/ 29 w 173"/>
                <a:gd name="T73" fmla="*/ 36 h 144"/>
                <a:gd name="T74" fmla="*/ 18 w 173"/>
                <a:gd name="T75" fmla="*/ 27 h 144"/>
                <a:gd name="T76" fmla="*/ 0 w 173"/>
                <a:gd name="T77" fmla="*/ 20 h 144"/>
                <a:gd name="T78" fmla="*/ 0 w 173"/>
                <a:gd name="T79" fmla="*/ 20 h 144"/>
                <a:gd name="T80" fmla="*/ 0 w 173"/>
                <a:gd name="T81" fmla="*/ 0 h 144"/>
                <a:gd name="T82" fmla="*/ 173 w 173"/>
                <a:gd name="T83" fmla="*/ 0 h 144"/>
                <a:gd name="T84" fmla="*/ 173 w 173"/>
                <a:gd name="T85" fmla="*/ 0 h 144"/>
                <a:gd name="T86" fmla="*/ 172 w 173"/>
                <a:gd name="T87" fmla="*/ 2 h 144"/>
                <a:gd name="T88" fmla="*/ 170 w 173"/>
                <a:gd name="T89" fmla="*/ 3 h 144"/>
                <a:gd name="T90" fmla="*/ 169 w 173"/>
                <a:gd name="T91" fmla="*/ 8 h 144"/>
                <a:gd name="T92" fmla="*/ 171 w 173"/>
                <a:gd name="T93" fmla="*/ 16 h 144"/>
                <a:gd name="T94" fmla="*/ 171 w 173"/>
                <a:gd name="T95" fmla="*/ 21 h 144"/>
                <a:gd name="T96" fmla="*/ 169 w 173"/>
                <a:gd name="T97" fmla="*/ 26 h 144"/>
                <a:gd name="T98" fmla="*/ 167 w 173"/>
                <a:gd name="T99" fmla="*/ 3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3" h="144">
                  <a:moveTo>
                    <a:pt x="167" y="33"/>
                  </a:moveTo>
                  <a:cubicBezTo>
                    <a:pt x="164" y="36"/>
                    <a:pt x="159" y="36"/>
                    <a:pt x="156" y="40"/>
                  </a:cubicBezTo>
                  <a:cubicBezTo>
                    <a:pt x="153" y="43"/>
                    <a:pt x="153" y="48"/>
                    <a:pt x="152" y="52"/>
                  </a:cubicBezTo>
                  <a:cubicBezTo>
                    <a:pt x="151" y="53"/>
                    <a:pt x="148" y="55"/>
                    <a:pt x="145" y="55"/>
                  </a:cubicBezTo>
                  <a:cubicBezTo>
                    <a:pt x="144" y="55"/>
                    <a:pt x="132" y="55"/>
                    <a:pt x="136" y="59"/>
                  </a:cubicBezTo>
                  <a:cubicBezTo>
                    <a:pt x="138" y="60"/>
                    <a:pt x="139" y="61"/>
                    <a:pt x="140" y="63"/>
                  </a:cubicBezTo>
                  <a:cubicBezTo>
                    <a:pt x="142" y="65"/>
                    <a:pt x="143" y="67"/>
                    <a:pt x="144" y="70"/>
                  </a:cubicBezTo>
                  <a:cubicBezTo>
                    <a:pt x="147" y="76"/>
                    <a:pt x="141" y="78"/>
                    <a:pt x="138" y="83"/>
                  </a:cubicBezTo>
                  <a:cubicBezTo>
                    <a:pt x="137" y="86"/>
                    <a:pt x="136" y="87"/>
                    <a:pt x="134" y="90"/>
                  </a:cubicBezTo>
                  <a:cubicBezTo>
                    <a:pt x="133" y="92"/>
                    <a:pt x="131" y="94"/>
                    <a:pt x="129" y="96"/>
                  </a:cubicBezTo>
                  <a:cubicBezTo>
                    <a:pt x="129" y="99"/>
                    <a:pt x="131" y="102"/>
                    <a:pt x="133" y="106"/>
                  </a:cubicBezTo>
                  <a:cubicBezTo>
                    <a:pt x="133" y="108"/>
                    <a:pt x="134" y="110"/>
                    <a:pt x="134" y="112"/>
                  </a:cubicBezTo>
                  <a:cubicBezTo>
                    <a:pt x="134" y="114"/>
                    <a:pt x="133" y="116"/>
                    <a:pt x="133" y="118"/>
                  </a:cubicBezTo>
                  <a:cubicBezTo>
                    <a:pt x="133" y="119"/>
                    <a:pt x="134" y="120"/>
                    <a:pt x="134" y="120"/>
                  </a:cubicBezTo>
                  <a:cubicBezTo>
                    <a:pt x="135" y="121"/>
                    <a:pt x="135" y="122"/>
                    <a:pt x="135" y="124"/>
                  </a:cubicBezTo>
                  <a:cubicBezTo>
                    <a:pt x="135" y="130"/>
                    <a:pt x="135" y="130"/>
                    <a:pt x="135" y="130"/>
                  </a:cubicBezTo>
                  <a:cubicBezTo>
                    <a:pt x="135" y="130"/>
                    <a:pt x="135" y="130"/>
                    <a:pt x="135" y="130"/>
                  </a:cubicBezTo>
                  <a:cubicBezTo>
                    <a:pt x="132" y="132"/>
                    <a:pt x="132" y="132"/>
                    <a:pt x="132" y="132"/>
                  </a:cubicBezTo>
                  <a:cubicBezTo>
                    <a:pt x="131" y="132"/>
                    <a:pt x="131" y="133"/>
                    <a:pt x="130" y="133"/>
                  </a:cubicBezTo>
                  <a:cubicBezTo>
                    <a:pt x="129" y="134"/>
                    <a:pt x="129" y="134"/>
                    <a:pt x="128" y="135"/>
                  </a:cubicBezTo>
                  <a:cubicBezTo>
                    <a:pt x="127" y="136"/>
                    <a:pt x="126" y="137"/>
                    <a:pt x="125" y="138"/>
                  </a:cubicBezTo>
                  <a:cubicBezTo>
                    <a:pt x="125" y="139"/>
                    <a:pt x="124" y="140"/>
                    <a:pt x="123" y="141"/>
                  </a:cubicBezTo>
                  <a:cubicBezTo>
                    <a:pt x="123" y="142"/>
                    <a:pt x="123" y="142"/>
                    <a:pt x="123" y="143"/>
                  </a:cubicBezTo>
                  <a:cubicBezTo>
                    <a:pt x="123" y="143"/>
                    <a:pt x="123" y="143"/>
                    <a:pt x="123" y="143"/>
                  </a:cubicBezTo>
                  <a:cubicBezTo>
                    <a:pt x="122" y="143"/>
                    <a:pt x="122" y="144"/>
                    <a:pt x="122" y="144"/>
                  </a:cubicBezTo>
                  <a:cubicBezTo>
                    <a:pt x="19" y="144"/>
                    <a:pt x="19" y="144"/>
                    <a:pt x="19" y="144"/>
                  </a:cubicBezTo>
                  <a:cubicBezTo>
                    <a:pt x="19" y="144"/>
                    <a:pt x="19" y="144"/>
                    <a:pt x="19" y="144"/>
                  </a:cubicBezTo>
                  <a:cubicBezTo>
                    <a:pt x="19" y="115"/>
                    <a:pt x="19" y="115"/>
                    <a:pt x="19" y="115"/>
                  </a:cubicBezTo>
                  <a:cubicBezTo>
                    <a:pt x="10" y="115"/>
                    <a:pt x="10" y="115"/>
                    <a:pt x="10" y="115"/>
                  </a:cubicBezTo>
                  <a:cubicBezTo>
                    <a:pt x="10" y="110"/>
                    <a:pt x="10" y="110"/>
                    <a:pt x="10" y="110"/>
                  </a:cubicBezTo>
                  <a:cubicBezTo>
                    <a:pt x="19" y="110"/>
                    <a:pt x="19" y="110"/>
                    <a:pt x="19" y="110"/>
                  </a:cubicBezTo>
                  <a:cubicBezTo>
                    <a:pt x="19" y="82"/>
                    <a:pt x="19" y="82"/>
                    <a:pt x="19" y="82"/>
                  </a:cubicBezTo>
                  <a:cubicBezTo>
                    <a:pt x="23" y="82"/>
                    <a:pt x="23" y="82"/>
                    <a:pt x="23" y="82"/>
                  </a:cubicBezTo>
                  <a:cubicBezTo>
                    <a:pt x="23" y="71"/>
                    <a:pt x="23" y="71"/>
                    <a:pt x="23" y="71"/>
                  </a:cubicBezTo>
                  <a:cubicBezTo>
                    <a:pt x="23" y="61"/>
                    <a:pt x="23" y="61"/>
                    <a:pt x="23" y="61"/>
                  </a:cubicBezTo>
                  <a:cubicBezTo>
                    <a:pt x="28" y="60"/>
                    <a:pt x="35" y="63"/>
                    <a:pt x="33" y="55"/>
                  </a:cubicBezTo>
                  <a:cubicBezTo>
                    <a:pt x="32" y="50"/>
                    <a:pt x="33" y="38"/>
                    <a:pt x="29" y="36"/>
                  </a:cubicBezTo>
                  <a:cubicBezTo>
                    <a:pt x="24" y="33"/>
                    <a:pt x="22" y="31"/>
                    <a:pt x="18" y="27"/>
                  </a:cubicBezTo>
                  <a:cubicBezTo>
                    <a:pt x="13" y="21"/>
                    <a:pt x="7" y="23"/>
                    <a:pt x="0" y="20"/>
                  </a:cubicBezTo>
                  <a:cubicBezTo>
                    <a:pt x="0" y="20"/>
                    <a:pt x="0" y="20"/>
                    <a:pt x="0" y="20"/>
                  </a:cubicBezTo>
                  <a:cubicBezTo>
                    <a:pt x="0" y="0"/>
                    <a:pt x="0" y="0"/>
                    <a:pt x="0" y="0"/>
                  </a:cubicBezTo>
                  <a:cubicBezTo>
                    <a:pt x="173" y="0"/>
                    <a:pt x="173" y="0"/>
                    <a:pt x="173" y="0"/>
                  </a:cubicBezTo>
                  <a:cubicBezTo>
                    <a:pt x="173" y="0"/>
                    <a:pt x="173" y="0"/>
                    <a:pt x="173" y="0"/>
                  </a:cubicBezTo>
                  <a:cubicBezTo>
                    <a:pt x="173" y="0"/>
                    <a:pt x="173" y="1"/>
                    <a:pt x="172" y="2"/>
                  </a:cubicBezTo>
                  <a:cubicBezTo>
                    <a:pt x="172" y="2"/>
                    <a:pt x="170" y="3"/>
                    <a:pt x="170" y="3"/>
                  </a:cubicBezTo>
                  <a:cubicBezTo>
                    <a:pt x="169" y="5"/>
                    <a:pt x="168" y="6"/>
                    <a:pt x="169" y="8"/>
                  </a:cubicBezTo>
                  <a:cubicBezTo>
                    <a:pt x="169" y="10"/>
                    <a:pt x="171" y="13"/>
                    <a:pt x="171" y="16"/>
                  </a:cubicBezTo>
                  <a:cubicBezTo>
                    <a:pt x="171" y="17"/>
                    <a:pt x="171" y="20"/>
                    <a:pt x="171" y="21"/>
                  </a:cubicBezTo>
                  <a:cubicBezTo>
                    <a:pt x="170" y="22"/>
                    <a:pt x="169" y="24"/>
                    <a:pt x="169" y="26"/>
                  </a:cubicBezTo>
                  <a:cubicBezTo>
                    <a:pt x="167" y="33"/>
                    <a:pt x="167" y="33"/>
                    <a:pt x="167" y="3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79" name="TERRELL"/>
            <p:cNvSpPr>
              <a:spLocks/>
            </p:cNvSpPr>
            <p:nvPr/>
          </p:nvSpPr>
          <p:spPr bwMode="auto">
            <a:xfrm>
              <a:off x="3187700" y="4319588"/>
              <a:ext cx="338138" cy="398463"/>
            </a:xfrm>
            <a:custGeom>
              <a:avLst/>
              <a:gdLst>
                <a:gd name="T0" fmla="*/ 64 w 142"/>
                <a:gd name="T1" fmla="*/ 0 h 167"/>
                <a:gd name="T2" fmla="*/ 67 w 142"/>
                <a:gd name="T3" fmla="*/ 2 h 167"/>
                <a:gd name="T4" fmla="*/ 78 w 142"/>
                <a:gd name="T5" fmla="*/ 11 h 167"/>
                <a:gd name="T6" fmla="*/ 88 w 142"/>
                <a:gd name="T7" fmla="*/ 19 h 167"/>
                <a:gd name="T8" fmla="*/ 95 w 142"/>
                <a:gd name="T9" fmla="*/ 29 h 167"/>
                <a:gd name="T10" fmla="*/ 97 w 142"/>
                <a:gd name="T11" fmla="*/ 34 h 167"/>
                <a:gd name="T12" fmla="*/ 100 w 142"/>
                <a:gd name="T13" fmla="*/ 38 h 167"/>
                <a:gd name="T14" fmla="*/ 107 w 142"/>
                <a:gd name="T15" fmla="*/ 43 h 167"/>
                <a:gd name="T16" fmla="*/ 107 w 142"/>
                <a:gd name="T17" fmla="*/ 43 h 167"/>
                <a:gd name="T18" fmla="*/ 125 w 142"/>
                <a:gd name="T19" fmla="*/ 50 h 167"/>
                <a:gd name="T20" fmla="*/ 136 w 142"/>
                <a:gd name="T21" fmla="*/ 59 h 167"/>
                <a:gd name="T22" fmla="*/ 140 w 142"/>
                <a:gd name="T23" fmla="*/ 78 h 167"/>
                <a:gd name="T24" fmla="*/ 130 w 142"/>
                <a:gd name="T25" fmla="*/ 84 h 167"/>
                <a:gd name="T26" fmla="*/ 130 w 142"/>
                <a:gd name="T27" fmla="*/ 94 h 167"/>
                <a:gd name="T28" fmla="*/ 130 w 142"/>
                <a:gd name="T29" fmla="*/ 105 h 167"/>
                <a:gd name="T30" fmla="*/ 126 w 142"/>
                <a:gd name="T31" fmla="*/ 105 h 167"/>
                <a:gd name="T32" fmla="*/ 126 w 142"/>
                <a:gd name="T33" fmla="*/ 133 h 167"/>
                <a:gd name="T34" fmla="*/ 117 w 142"/>
                <a:gd name="T35" fmla="*/ 133 h 167"/>
                <a:gd name="T36" fmla="*/ 117 w 142"/>
                <a:gd name="T37" fmla="*/ 138 h 167"/>
                <a:gd name="T38" fmla="*/ 126 w 142"/>
                <a:gd name="T39" fmla="*/ 138 h 167"/>
                <a:gd name="T40" fmla="*/ 126 w 142"/>
                <a:gd name="T41" fmla="*/ 167 h 167"/>
                <a:gd name="T42" fmla="*/ 126 w 142"/>
                <a:gd name="T43" fmla="*/ 167 h 167"/>
                <a:gd name="T44" fmla="*/ 62 w 142"/>
                <a:gd name="T45" fmla="*/ 167 h 167"/>
                <a:gd name="T46" fmla="*/ 62 w 142"/>
                <a:gd name="T47" fmla="*/ 167 h 167"/>
                <a:gd name="T48" fmla="*/ 25 w 142"/>
                <a:gd name="T49" fmla="*/ 167 h 167"/>
                <a:gd name="T50" fmla="*/ 25 w 142"/>
                <a:gd name="T51" fmla="*/ 167 h 167"/>
                <a:gd name="T52" fmla="*/ 24 w 142"/>
                <a:gd name="T53" fmla="*/ 162 h 167"/>
                <a:gd name="T54" fmla="*/ 23 w 142"/>
                <a:gd name="T55" fmla="*/ 155 h 167"/>
                <a:gd name="T56" fmla="*/ 26 w 142"/>
                <a:gd name="T57" fmla="*/ 143 h 167"/>
                <a:gd name="T58" fmla="*/ 22 w 142"/>
                <a:gd name="T59" fmla="*/ 124 h 167"/>
                <a:gd name="T60" fmla="*/ 16 w 142"/>
                <a:gd name="T61" fmla="*/ 112 h 167"/>
                <a:gd name="T62" fmla="*/ 14 w 142"/>
                <a:gd name="T63" fmla="*/ 95 h 167"/>
                <a:gd name="T64" fmla="*/ 0 w 142"/>
                <a:gd name="T65" fmla="*/ 96 h 167"/>
                <a:gd name="T66" fmla="*/ 0 w 142"/>
                <a:gd name="T67" fmla="*/ 19 h 167"/>
                <a:gd name="T68" fmla="*/ 0 w 142"/>
                <a:gd name="T69" fmla="*/ 19 h 167"/>
                <a:gd name="T70" fmla="*/ 60 w 142"/>
                <a:gd name="T71" fmla="*/ 19 h 167"/>
                <a:gd name="T72" fmla="*/ 63 w 142"/>
                <a:gd name="T73" fmla="*/ 14 h 167"/>
                <a:gd name="T74" fmla="*/ 64 w 142"/>
                <a:gd name="T75" fmla="*/ 13 h 167"/>
                <a:gd name="T76" fmla="*/ 64 w 142"/>
                <a:gd name="T77" fmla="*/ 13 h 167"/>
                <a:gd name="T78" fmla="*/ 64 w 142"/>
                <a:gd name="T79" fmla="*/ 12 h 167"/>
                <a:gd name="T80" fmla="*/ 64 w 142"/>
                <a:gd name="T81" fmla="*/ 11 h 167"/>
                <a:gd name="T82" fmla="*/ 64 w 142"/>
                <a:gd name="T83" fmla="*/ 7 h 167"/>
                <a:gd name="T84" fmla="*/ 64 w 142"/>
                <a:gd name="T8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 h="167">
                  <a:moveTo>
                    <a:pt x="64" y="0"/>
                  </a:moveTo>
                  <a:cubicBezTo>
                    <a:pt x="65" y="1"/>
                    <a:pt x="66" y="2"/>
                    <a:pt x="67" y="2"/>
                  </a:cubicBezTo>
                  <a:cubicBezTo>
                    <a:pt x="71" y="4"/>
                    <a:pt x="74" y="8"/>
                    <a:pt x="78" y="11"/>
                  </a:cubicBezTo>
                  <a:cubicBezTo>
                    <a:pt x="81" y="13"/>
                    <a:pt x="84" y="17"/>
                    <a:pt x="88" y="19"/>
                  </a:cubicBezTo>
                  <a:cubicBezTo>
                    <a:pt x="91" y="21"/>
                    <a:pt x="92" y="26"/>
                    <a:pt x="95" y="29"/>
                  </a:cubicBezTo>
                  <a:cubicBezTo>
                    <a:pt x="95" y="30"/>
                    <a:pt x="97" y="32"/>
                    <a:pt x="97" y="34"/>
                  </a:cubicBezTo>
                  <a:cubicBezTo>
                    <a:pt x="98" y="35"/>
                    <a:pt x="99" y="37"/>
                    <a:pt x="100" y="38"/>
                  </a:cubicBezTo>
                  <a:cubicBezTo>
                    <a:pt x="107" y="43"/>
                    <a:pt x="107" y="43"/>
                    <a:pt x="107" y="43"/>
                  </a:cubicBezTo>
                  <a:cubicBezTo>
                    <a:pt x="107" y="43"/>
                    <a:pt x="107" y="43"/>
                    <a:pt x="107" y="43"/>
                  </a:cubicBezTo>
                  <a:cubicBezTo>
                    <a:pt x="114" y="46"/>
                    <a:pt x="120" y="44"/>
                    <a:pt x="125" y="50"/>
                  </a:cubicBezTo>
                  <a:cubicBezTo>
                    <a:pt x="129" y="54"/>
                    <a:pt x="131" y="56"/>
                    <a:pt x="136" y="59"/>
                  </a:cubicBezTo>
                  <a:cubicBezTo>
                    <a:pt x="140" y="61"/>
                    <a:pt x="139" y="73"/>
                    <a:pt x="140" y="78"/>
                  </a:cubicBezTo>
                  <a:cubicBezTo>
                    <a:pt x="142" y="86"/>
                    <a:pt x="135" y="83"/>
                    <a:pt x="130" y="84"/>
                  </a:cubicBezTo>
                  <a:cubicBezTo>
                    <a:pt x="130" y="94"/>
                    <a:pt x="130" y="94"/>
                    <a:pt x="130" y="94"/>
                  </a:cubicBezTo>
                  <a:cubicBezTo>
                    <a:pt x="130" y="105"/>
                    <a:pt x="130" y="105"/>
                    <a:pt x="130" y="105"/>
                  </a:cubicBezTo>
                  <a:cubicBezTo>
                    <a:pt x="126" y="105"/>
                    <a:pt x="126" y="105"/>
                    <a:pt x="126" y="105"/>
                  </a:cubicBezTo>
                  <a:cubicBezTo>
                    <a:pt x="126" y="133"/>
                    <a:pt x="126" y="133"/>
                    <a:pt x="126" y="133"/>
                  </a:cubicBezTo>
                  <a:cubicBezTo>
                    <a:pt x="117" y="133"/>
                    <a:pt x="117" y="133"/>
                    <a:pt x="117" y="133"/>
                  </a:cubicBezTo>
                  <a:cubicBezTo>
                    <a:pt x="117" y="138"/>
                    <a:pt x="117" y="138"/>
                    <a:pt x="117" y="138"/>
                  </a:cubicBezTo>
                  <a:cubicBezTo>
                    <a:pt x="126" y="138"/>
                    <a:pt x="126" y="138"/>
                    <a:pt x="126" y="138"/>
                  </a:cubicBezTo>
                  <a:cubicBezTo>
                    <a:pt x="126" y="167"/>
                    <a:pt x="126" y="167"/>
                    <a:pt x="126" y="167"/>
                  </a:cubicBezTo>
                  <a:cubicBezTo>
                    <a:pt x="126" y="167"/>
                    <a:pt x="126" y="167"/>
                    <a:pt x="126" y="167"/>
                  </a:cubicBezTo>
                  <a:cubicBezTo>
                    <a:pt x="62" y="167"/>
                    <a:pt x="62" y="167"/>
                    <a:pt x="62" y="167"/>
                  </a:cubicBezTo>
                  <a:cubicBezTo>
                    <a:pt x="62" y="167"/>
                    <a:pt x="62" y="167"/>
                    <a:pt x="62" y="167"/>
                  </a:cubicBezTo>
                  <a:cubicBezTo>
                    <a:pt x="25" y="167"/>
                    <a:pt x="25" y="167"/>
                    <a:pt x="25" y="167"/>
                  </a:cubicBezTo>
                  <a:cubicBezTo>
                    <a:pt x="25" y="167"/>
                    <a:pt x="25" y="167"/>
                    <a:pt x="25" y="167"/>
                  </a:cubicBezTo>
                  <a:cubicBezTo>
                    <a:pt x="24" y="162"/>
                    <a:pt x="24" y="162"/>
                    <a:pt x="24" y="162"/>
                  </a:cubicBezTo>
                  <a:cubicBezTo>
                    <a:pt x="24" y="160"/>
                    <a:pt x="23" y="157"/>
                    <a:pt x="23" y="155"/>
                  </a:cubicBezTo>
                  <a:cubicBezTo>
                    <a:pt x="26" y="143"/>
                    <a:pt x="26" y="143"/>
                    <a:pt x="26" y="143"/>
                  </a:cubicBezTo>
                  <a:cubicBezTo>
                    <a:pt x="27" y="135"/>
                    <a:pt x="23" y="131"/>
                    <a:pt x="22" y="124"/>
                  </a:cubicBezTo>
                  <a:cubicBezTo>
                    <a:pt x="21" y="119"/>
                    <a:pt x="17" y="116"/>
                    <a:pt x="16" y="112"/>
                  </a:cubicBezTo>
                  <a:cubicBezTo>
                    <a:pt x="14" y="106"/>
                    <a:pt x="14" y="101"/>
                    <a:pt x="14" y="95"/>
                  </a:cubicBezTo>
                  <a:cubicBezTo>
                    <a:pt x="9" y="95"/>
                    <a:pt x="5" y="96"/>
                    <a:pt x="0" y="96"/>
                  </a:cubicBezTo>
                  <a:cubicBezTo>
                    <a:pt x="0" y="19"/>
                    <a:pt x="0" y="19"/>
                    <a:pt x="0" y="19"/>
                  </a:cubicBezTo>
                  <a:cubicBezTo>
                    <a:pt x="0" y="19"/>
                    <a:pt x="0" y="19"/>
                    <a:pt x="0" y="19"/>
                  </a:cubicBezTo>
                  <a:cubicBezTo>
                    <a:pt x="60" y="19"/>
                    <a:pt x="60" y="19"/>
                    <a:pt x="60" y="19"/>
                  </a:cubicBezTo>
                  <a:cubicBezTo>
                    <a:pt x="62" y="18"/>
                    <a:pt x="62" y="16"/>
                    <a:pt x="63" y="14"/>
                  </a:cubicBezTo>
                  <a:cubicBezTo>
                    <a:pt x="64" y="13"/>
                    <a:pt x="64" y="13"/>
                    <a:pt x="64" y="13"/>
                  </a:cubicBezTo>
                  <a:cubicBezTo>
                    <a:pt x="64" y="13"/>
                    <a:pt x="64" y="13"/>
                    <a:pt x="64" y="13"/>
                  </a:cubicBezTo>
                  <a:cubicBezTo>
                    <a:pt x="64" y="13"/>
                    <a:pt x="64" y="12"/>
                    <a:pt x="64" y="12"/>
                  </a:cubicBezTo>
                  <a:cubicBezTo>
                    <a:pt x="64" y="11"/>
                    <a:pt x="64" y="11"/>
                    <a:pt x="64" y="11"/>
                  </a:cubicBezTo>
                  <a:cubicBezTo>
                    <a:pt x="64" y="9"/>
                    <a:pt x="64" y="8"/>
                    <a:pt x="64" y="7"/>
                  </a:cubicBezTo>
                  <a:cubicBezTo>
                    <a:pt x="64" y="0"/>
                    <a:pt x="64" y="0"/>
                    <a:pt x="64"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80" name="RANDOLPH"/>
            <p:cNvSpPr>
              <a:spLocks/>
            </p:cNvSpPr>
            <p:nvPr/>
          </p:nvSpPr>
          <p:spPr bwMode="auto">
            <a:xfrm>
              <a:off x="2833688" y="4365625"/>
              <a:ext cx="419100" cy="357188"/>
            </a:xfrm>
            <a:custGeom>
              <a:avLst/>
              <a:gdLst>
                <a:gd name="T0" fmla="*/ 149 w 176"/>
                <a:gd name="T1" fmla="*/ 0 h 150"/>
                <a:gd name="T2" fmla="*/ 149 w 176"/>
                <a:gd name="T3" fmla="*/ 77 h 150"/>
                <a:gd name="T4" fmla="*/ 163 w 176"/>
                <a:gd name="T5" fmla="*/ 76 h 150"/>
                <a:gd name="T6" fmla="*/ 165 w 176"/>
                <a:gd name="T7" fmla="*/ 93 h 150"/>
                <a:gd name="T8" fmla="*/ 171 w 176"/>
                <a:gd name="T9" fmla="*/ 105 h 150"/>
                <a:gd name="T10" fmla="*/ 175 w 176"/>
                <a:gd name="T11" fmla="*/ 124 h 150"/>
                <a:gd name="T12" fmla="*/ 172 w 176"/>
                <a:gd name="T13" fmla="*/ 136 h 150"/>
                <a:gd name="T14" fmla="*/ 173 w 176"/>
                <a:gd name="T15" fmla="*/ 143 h 150"/>
                <a:gd name="T16" fmla="*/ 174 w 176"/>
                <a:gd name="T17" fmla="*/ 148 h 150"/>
                <a:gd name="T18" fmla="*/ 174 w 176"/>
                <a:gd name="T19" fmla="*/ 148 h 150"/>
                <a:gd name="T20" fmla="*/ 165 w 176"/>
                <a:gd name="T21" fmla="*/ 148 h 150"/>
                <a:gd name="T22" fmla="*/ 159 w 176"/>
                <a:gd name="T23" fmla="*/ 147 h 150"/>
                <a:gd name="T24" fmla="*/ 151 w 176"/>
                <a:gd name="T25" fmla="*/ 147 h 150"/>
                <a:gd name="T26" fmla="*/ 148 w 176"/>
                <a:gd name="T27" fmla="*/ 143 h 150"/>
                <a:gd name="T28" fmla="*/ 140 w 176"/>
                <a:gd name="T29" fmla="*/ 144 h 150"/>
                <a:gd name="T30" fmla="*/ 132 w 176"/>
                <a:gd name="T31" fmla="*/ 140 h 150"/>
                <a:gd name="T32" fmla="*/ 131 w 176"/>
                <a:gd name="T33" fmla="*/ 140 h 150"/>
                <a:gd name="T34" fmla="*/ 130 w 176"/>
                <a:gd name="T35" fmla="*/ 140 h 150"/>
                <a:gd name="T36" fmla="*/ 126 w 176"/>
                <a:gd name="T37" fmla="*/ 146 h 150"/>
                <a:gd name="T38" fmla="*/ 124 w 176"/>
                <a:gd name="T39" fmla="*/ 150 h 150"/>
                <a:gd name="T40" fmla="*/ 58 w 176"/>
                <a:gd name="T41" fmla="*/ 150 h 150"/>
                <a:gd name="T42" fmla="*/ 58 w 176"/>
                <a:gd name="T43" fmla="*/ 150 h 150"/>
                <a:gd name="T44" fmla="*/ 8 w 176"/>
                <a:gd name="T45" fmla="*/ 150 h 150"/>
                <a:gd name="T46" fmla="*/ 8 w 176"/>
                <a:gd name="T47" fmla="*/ 135 h 150"/>
                <a:gd name="T48" fmla="*/ 12 w 176"/>
                <a:gd name="T49" fmla="*/ 133 h 150"/>
                <a:gd name="T50" fmla="*/ 15 w 176"/>
                <a:gd name="T51" fmla="*/ 131 h 150"/>
                <a:gd name="T52" fmla="*/ 12 w 176"/>
                <a:gd name="T53" fmla="*/ 126 h 150"/>
                <a:gd name="T54" fmla="*/ 10 w 176"/>
                <a:gd name="T55" fmla="*/ 124 h 150"/>
                <a:gd name="T56" fmla="*/ 7 w 176"/>
                <a:gd name="T57" fmla="*/ 122 h 150"/>
                <a:gd name="T58" fmla="*/ 4 w 176"/>
                <a:gd name="T59" fmla="*/ 120 h 150"/>
                <a:gd name="T60" fmla="*/ 4 w 176"/>
                <a:gd name="T61" fmla="*/ 104 h 150"/>
                <a:gd name="T62" fmla="*/ 0 w 176"/>
                <a:gd name="T63" fmla="*/ 104 h 150"/>
                <a:gd name="T64" fmla="*/ 0 w 176"/>
                <a:gd name="T65" fmla="*/ 71 h 150"/>
                <a:gd name="T66" fmla="*/ 0 w 176"/>
                <a:gd name="T67" fmla="*/ 71 h 150"/>
                <a:gd name="T68" fmla="*/ 21 w 176"/>
                <a:gd name="T69" fmla="*/ 71 h 150"/>
                <a:gd name="T70" fmla="*/ 21 w 176"/>
                <a:gd name="T71" fmla="*/ 0 h 150"/>
                <a:gd name="T72" fmla="*/ 21 w 176"/>
                <a:gd name="T73" fmla="*/ 0 h 150"/>
                <a:gd name="T74" fmla="*/ 128 w 176"/>
                <a:gd name="T75" fmla="*/ 0 h 150"/>
                <a:gd name="T76" fmla="*/ 128 w 176"/>
                <a:gd name="T77" fmla="*/ 0 h 150"/>
                <a:gd name="T78" fmla="*/ 149 w 176"/>
                <a:gd name="T7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50">
                  <a:moveTo>
                    <a:pt x="149" y="0"/>
                  </a:moveTo>
                  <a:cubicBezTo>
                    <a:pt x="149" y="77"/>
                    <a:pt x="149" y="77"/>
                    <a:pt x="149" y="77"/>
                  </a:cubicBezTo>
                  <a:cubicBezTo>
                    <a:pt x="154" y="77"/>
                    <a:pt x="158" y="76"/>
                    <a:pt x="163" y="76"/>
                  </a:cubicBezTo>
                  <a:cubicBezTo>
                    <a:pt x="163" y="82"/>
                    <a:pt x="163" y="87"/>
                    <a:pt x="165" y="93"/>
                  </a:cubicBezTo>
                  <a:cubicBezTo>
                    <a:pt x="166" y="97"/>
                    <a:pt x="170" y="100"/>
                    <a:pt x="171" y="105"/>
                  </a:cubicBezTo>
                  <a:cubicBezTo>
                    <a:pt x="172" y="112"/>
                    <a:pt x="176" y="116"/>
                    <a:pt x="175" y="124"/>
                  </a:cubicBezTo>
                  <a:cubicBezTo>
                    <a:pt x="172" y="136"/>
                    <a:pt x="172" y="136"/>
                    <a:pt x="172" y="136"/>
                  </a:cubicBezTo>
                  <a:cubicBezTo>
                    <a:pt x="172" y="138"/>
                    <a:pt x="173" y="141"/>
                    <a:pt x="173" y="143"/>
                  </a:cubicBezTo>
                  <a:cubicBezTo>
                    <a:pt x="174" y="148"/>
                    <a:pt x="174" y="148"/>
                    <a:pt x="174" y="148"/>
                  </a:cubicBezTo>
                  <a:cubicBezTo>
                    <a:pt x="174" y="148"/>
                    <a:pt x="174" y="148"/>
                    <a:pt x="174" y="148"/>
                  </a:cubicBezTo>
                  <a:cubicBezTo>
                    <a:pt x="165" y="148"/>
                    <a:pt x="165" y="148"/>
                    <a:pt x="165" y="148"/>
                  </a:cubicBezTo>
                  <a:cubicBezTo>
                    <a:pt x="163" y="148"/>
                    <a:pt x="161" y="147"/>
                    <a:pt x="159" y="147"/>
                  </a:cubicBezTo>
                  <a:cubicBezTo>
                    <a:pt x="156" y="147"/>
                    <a:pt x="154" y="149"/>
                    <a:pt x="151" y="147"/>
                  </a:cubicBezTo>
                  <a:cubicBezTo>
                    <a:pt x="150" y="146"/>
                    <a:pt x="149" y="144"/>
                    <a:pt x="148" y="143"/>
                  </a:cubicBezTo>
                  <a:cubicBezTo>
                    <a:pt x="145" y="142"/>
                    <a:pt x="142" y="144"/>
                    <a:pt x="140" y="144"/>
                  </a:cubicBezTo>
                  <a:cubicBezTo>
                    <a:pt x="138" y="144"/>
                    <a:pt x="134" y="141"/>
                    <a:pt x="132" y="140"/>
                  </a:cubicBezTo>
                  <a:cubicBezTo>
                    <a:pt x="131" y="140"/>
                    <a:pt x="131" y="140"/>
                    <a:pt x="131" y="140"/>
                  </a:cubicBezTo>
                  <a:cubicBezTo>
                    <a:pt x="131" y="140"/>
                    <a:pt x="131" y="140"/>
                    <a:pt x="130" y="140"/>
                  </a:cubicBezTo>
                  <a:cubicBezTo>
                    <a:pt x="129" y="141"/>
                    <a:pt x="127" y="144"/>
                    <a:pt x="126" y="146"/>
                  </a:cubicBezTo>
                  <a:cubicBezTo>
                    <a:pt x="125" y="147"/>
                    <a:pt x="125" y="149"/>
                    <a:pt x="124" y="150"/>
                  </a:cubicBezTo>
                  <a:cubicBezTo>
                    <a:pt x="58" y="150"/>
                    <a:pt x="58" y="150"/>
                    <a:pt x="58" y="150"/>
                  </a:cubicBezTo>
                  <a:cubicBezTo>
                    <a:pt x="58" y="150"/>
                    <a:pt x="58" y="150"/>
                    <a:pt x="58" y="150"/>
                  </a:cubicBezTo>
                  <a:cubicBezTo>
                    <a:pt x="8" y="150"/>
                    <a:pt x="8" y="150"/>
                    <a:pt x="8" y="150"/>
                  </a:cubicBezTo>
                  <a:cubicBezTo>
                    <a:pt x="8" y="135"/>
                    <a:pt x="8" y="135"/>
                    <a:pt x="8" y="135"/>
                  </a:cubicBezTo>
                  <a:cubicBezTo>
                    <a:pt x="9" y="134"/>
                    <a:pt x="10" y="133"/>
                    <a:pt x="12" y="133"/>
                  </a:cubicBezTo>
                  <a:cubicBezTo>
                    <a:pt x="13" y="132"/>
                    <a:pt x="14" y="131"/>
                    <a:pt x="15" y="131"/>
                  </a:cubicBezTo>
                  <a:cubicBezTo>
                    <a:pt x="15" y="129"/>
                    <a:pt x="14" y="127"/>
                    <a:pt x="12" y="126"/>
                  </a:cubicBezTo>
                  <a:cubicBezTo>
                    <a:pt x="12" y="125"/>
                    <a:pt x="11" y="125"/>
                    <a:pt x="10" y="124"/>
                  </a:cubicBezTo>
                  <a:cubicBezTo>
                    <a:pt x="9" y="123"/>
                    <a:pt x="8" y="123"/>
                    <a:pt x="7" y="122"/>
                  </a:cubicBezTo>
                  <a:cubicBezTo>
                    <a:pt x="6" y="121"/>
                    <a:pt x="5" y="121"/>
                    <a:pt x="4" y="120"/>
                  </a:cubicBezTo>
                  <a:cubicBezTo>
                    <a:pt x="4" y="104"/>
                    <a:pt x="4" y="104"/>
                    <a:pt x="4" y="104"/>
                  </a:cubicBezTo>
                  <a:cubicBezTo>
                    <a:pt x="0" y="104"/>
                    <a:pt x="0" y="104"/>
                    <a:pt x="0" y="104"/>
                  </a:cubicBezTo>
                  <a:cubicBezTo>
                    <a:pt x="0" y="71"/>
                    <a:pt x="0" y="71"/>
                    <a:pt x="0" y="71"/>
                  </a:cubicBezTo>
                  <a:cubicBezTo>
                    <a:pt x="0" y="71"/>
                    <a:pt x="0" y="71"/>
                    <a:pt x="0" y="71"/>
                  </a:cubicBezTo>
                  <a:cubicBezTo>
                    <a:pt x="21" y="71"/>
                    <a:pt x="21" y="71"/>
                    <a:pt x="21" y="71"/>
                  </a:cubicBezTo>
                  <a:cubicBezTo>
                    <a:pt x="21" y="0"/>
                    <a:pt x="21" y="0"/>
                    <a:pt x="21" y="0"/>
                  </a:cubicBezTo>
                  <a:cubicBezTo>
                    <a:pt x="21" y="0"/>
                    <a:pt x="21" y="0"/>
                    <a:pt x="21" y="0"/>
                  </a:cubicBezTo>
                  <a:cubicBezTo>
                    <a:pt x="128" y="0"/>
                    <a:pt x="128" y="0"/>
                    <a:pt x="128" y="0"/>
                  </a:cubicBezTo>
                  <a:cubicBezTo>
                    <a:pt x="128" y="0"/>
                    <a:pt x="128" y="0"/>
                    <a:pt x="128" y="0"/>
                  </a:cubicBezTo>
                  <a:cubicBezTo>
                    <a:pt x="149" y="0"/>
                    <a:pt x="149" y="0"/>
                    <a:pt x="149"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81" name="MITCHELL"/>
            <p:cNvSpPr>
              <a:spLocks/>
            </p:cNvSpPr>
            <p:nvPr/>
          </p:nvSpPr>
          <p:spPr bwMode="auto">
            <a:xfrm>
              <a:off x="3282950" y="4932363"/>
              <a:ext cx="498475" cy="423863"/>
            </a:xfrm>
            <a:custGeom>
              <a:avLst/>
              <a:gdLst>
                <a:gd name="T0" fmla="*/ 209 w 209"/>
                <a:gd name="T1" fmla="*/ 0 h 178"/>
                <a:gd name="T2" fmla="*/ 209 w 209"/>
                <a:gd name="T3" fmla="*/ 52 h 178"/>
                <a:gd name="T4" fmla="*/ 209 w 209"/>
                <a:gd name="T5" fmla="*/ 52 h 178"/>
                <a:gd name="T6" fmla="*/ 207 w 209"/>
                <a:gd name="T7" fmla="*/ 160 h 178"/>
                <a:gd name="T8" fmla="*/ 204 w 209"/>
                <a:gd name="T9" fmla="*/ 162 h 178"/>
                <a:gd name="T10" fmla="*/ 203 w 209"/>
                <a:gd name="T11" fmla="*/ 164 h 178"/>
                <a:gd name="T12" fmla="*/ 205 w 209"/>
                <a:gd name="T13" fmla="*/ 166 h 178"/>
                <a:gd name="T14" fmla="*/ 206 w 209"/>
                <a:gd name="T15" fmla="*/ 167 h 178"/>
                <a:gd name="T16" fmla="*/ 206 w 209"/>
                <a:gd name="T17" fmla="*/ 168 h 178"/>
                <a:gd name="T18" fmla="*/ 206 w 209"/>
                <a:gd name="T19" fmla="*/ 169 h 178"/>
                <a:gd name="T20" fmla="*/ 206 w 209"/>
                <a:gd name="T21" fmla="*/ 178 h 178"/>
                <a:gd name="T22" fmla="*/ 206 w 209"/>
                <a:gd name="T23" fmla="*/ 178 h 178"/>
                <a:gd name="T24" fmla="*/ 159 w 209"/>
                <a:gd name="T25" fmla="*/ 178 h 178"/>
                <a:gd name="T26" fmla="*/ 159 w 209"/>
                <a:gd name="T27" fmla="*/ 178 h 178"/>
                <a:gd name="T28" fmla="*/ 52 w 209"/>
                <a:gd name="T29" fmla="*/ 178 h 178"/>
                <a:gd name="T30" fmla="*/ 52 w 209"/>
                <a:gd name="T31" fmla="*/ 178 h 178"/>
                <a:gd name="T32" fmla="*/ 0 w 209"/>
                <a:gd name="T33" fmla="*/ 178 h 178"/>
                <a:gd name="T34" fmla="*/ 0 w 209"/>
                <a:gd name="T35" fmla="*/ 178 h 178"/>
                <a:gd name="T36" fmla="*/ 0 w 209"/>
                <a:gd name="T37" fmla="*/ 162 h 178"/>
                <a:gd name="T38" fmla="*/ 1 w 209"/>
                <a:gd name="T39" fmla="*/ 153 h 178"/>
                <a:gd name="T40" fmla="*/ 7 w 209"/>
                <a:gd name="T41" fmla="*/ 148 h 178"/>
                <a:gd name="T42" fmla="*/ 15 w 209"/>
                <a:gd name="T43" fmla="*/ 132 h 178"/>
                <a:gd name="T44" fmla="*/ 25 w 209"/>
                <a:gd name="T45" fmla="*/ 126 h 178"/>
                <a:gd name="T46" fmla="*/ 33 w 209"/>
                <a:gd name="T47" fmla="*/ 122 h 178"/>
                <a:gd name="T48" fmla="*/ 40 w 209"/>
                <a:gd name="T49" fmla="*/ 121 h 178"/>
                <a:gd name="T50" fmla="*/ 43 w 209"/>
                <a:gd name="T51" fmla="*/ 106 h 178"/>
                <a:gd name="T52" fmla="*/ 57 w 209"/>
                <a:gd name="T53" fmla="*/ 96 h 178"/>
                <a:gd name="T54" fmla="*/ 66 w 209"/>
                <a:gd name="T55" fmla="*/ 82 h 178"/>
                <a:gd name="T56" fmla="*/ 78 w 209"/>
                <a:gd name="T57" fmla="*/ 59 h 178"/>
                <a:gd name="T58" fmla="*/ 86 w 209"/>
                <a:gd name="T59" fmla="*/ 56 h 178"/>
                <a:gd name="T60" fmla="*/ 92 w 209"/>
                <a:gd name="T61" fmla="*/ 55 h 178"/>
                <a:gd name="T62" fmla="*/ 98 w 209"/>
                <a:gd name="T63" fmla="*/ 51 h 178"/>
                <a:gd name="T64" fmla="*/ 115 w 209"/>
                <a:gd name="T65" fmla="*/ 42 h 178"/>
                <a:gd name="T66" fmla="*/ 126 w 209"/>
                <a:gd name="T67" fmla="*/ 42 h 178"/>
                <a:gd name="T68" fmla="*/ 128 w 209"/>
                <a:gd name="T69" fmla="*/ 25 h 178"/>
                <a:gd name="T70" fmla="*/ 136 w 209"/>
                <a:gd name="T71" fmla="*/ 18 h 178"/>
                <a:gd name="T72" fmla="*/ 142 w 209"/>
                <a:gd name="T73" fmla="*/ 12 h 178"/>
                <a:gd name="T74" fmla="*/ 149 w 209"/>
                <a:gd name="T75" fmla="*/ 0 h 178"/>
                <a:gd name="T76" fmla="*/ 149 w 209"/>
                <a:gd name="T77" fmla="*/ 0 h 178"/>
                <a:gd name="T78" fmla="*/ 209 w 209"/>
                <a:gd name="T7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8">
                  <a:moveTo>
                    <a:pt x="209" y="0"/>
                  </a:moveTo>
                  <a:cubicBezTo>
                    <a:pt x="209" y="52"/>
                    <a:pt x="209" y="52"/>
                    <a:pt x="209" y="52"/>
                  </a:cubicBezTo>
                  <a:cubicBezTo>
                    <a:pt x="209" y="52"/>
                    <a:pt x="209" y="52"/>
                    <a:pt x="209" y="52"/>
                  </a:cubicBezTo>
                  <a:cubicBezTo>
                    <a:pt x="207" y="160"/>
                    <a:pt x="207" y="160"/>
                    <a:pt x="207" y="160"/>
                  </a:cubicBezTo>
                  <a:cubicBezTo>
                    <a:pt x="206" y="160"/>
                    <a:pt x="205" y="161"/>
                    <a:pt x="204" y="162"/>
                  </a:cubicBezTo>
                  <a:cubicBezTo>
                    <a:pt x="203" y="162"/>
                    <a:pt x="203" y="163"/>
                    <a:pt x="203" y="164"/>
                  </a:cubicBezTo>
                  <a:cubicBezTo>
                    <a:pt x="204" y="165"/>
                    <a:pt x="204" y="165"/>
                    <a:pt x="205" y="166"/>
                  </a:cubicBezTo>
                  <a:cubicBezTo>
                    <a:pt x="205" y="166"/>
                    <a:pt x="205" y="167"/>
                    <a:pt x="206" y="167"/>
                  </a:cubicBezTo>
                  <a:cubicBezTo>
                    <a:pt x="206" y="168"/>
                    <a:pt x="206" y="168"/>
                    <a:pt x="206" y="168"/>
                  </a:cubicBezTo>
                  <a:cubicBezTo>
                    <a:pt x="206" y="168"/>
                    <a:pt x="206" y="169"/>
                    <a:pt x="206" y="169"/>
                  </a:cubicBezTo>
                  <a:cubicBezTo>
                    <a:pt x="206" y="178"/>
                    <a:pt x="206" y="178"/>
                    <a:pt x="206" y="178"/>
                  </a:cubicBezTo>
                  <a:cubicBezTo>
                    <a:pt x="206" y="178"/>
                    <a:pt x="206" y="178"/>
                    <a:pt x="206" y="178"/>
                  </a:cubicBezTo>
                  <a:cubicBezTo>
                    <a:pt x="159" y="178"/>
                    <a:pt x="159" y="178"/>
                    <a:pt x="159" y="178"/>
                  </a:cubicBezTo>
                  <a:cubicBezTo>
                    <a:pt x="159" y="178"/>
                    <a:pt x="159" y="178"/>
                    <a:pt x="159" y="178"/>
                  </a:cubicBezTo>
                  <a:cubicBezTo>
                    <a:pt x="52" y="178"/>
                    <a:pt x="52" y="178"/>
                    <a:pt x="52" y="178"/>
                  </a:cubicBezTo>
                  <a:cubicBezTo>
                    <a:pt x="52" y="178"/>
                    <a:pt x="52" y="178"/>
                    <a:pt x="52" y="178"/>
                  </a:cubicBezTo>
                  <a:cubicBezTo>
                    <a:pt x="0" y="178"/>
                    <a:pt x="0" y="178"/>
                    <a:pt x="0" y="178"/>
                  </a:cubicBezTo>
                  <a:cubicBezTo>
                    <a:pt x="0" y="178"/>
                    <a:pt x="0" y="178"/>
                    <a:pt x="0" y="178"/>
                  </a:cubicBezTo>
                  <a:cubicBezTo>
                    <a:pt x="0" y="162"/>
                    <a:pt x="0" y="162"/>
                    <a:pt x="0" y="162"/>
                  </a:cubicBezTo>
                  <a:cubicBezTo>
                    <a:pt x="1" y="159"/>
                    <a:pt x="0" y="156"/>
                    <a:pt x="1" y="153"/>
                  </a:cubicBezTo>
                  <a:cubicBezTo>
                    <a:pt x="3" y="151"/>
                    <a:pt x="6" y="150"/>
                    <a:pt x="7" y="148"/>
                  </a:cubicBezTo>
                  <a:cubicBezTo>
                    <a:pt x="10" y="144"/>
                    <a:pt x="9" y="135"/>
                    <a:pt x="15" y="132"/>
                  </a:cubicBezTo>
                  <a:cubicBezTo>
                    <a:pt x="19" y="131"/>
                    <a:pt x="23" y="129"/>
                    <a:pt x="25" y="126"/>
                  </a:cubicBezTo>
                  <a:cubicBezTo>
                    <a:pt x="28" y="126"/>
                    <a:pt x="31" y="123"/>
                    <a:pt x="33" y="122"/>
                  </a:cubicBezTo>
                  <a:cubicBezTo>
                    <a:pt x="35" y="121"/>
                    <a:pt x="38" y="122"/>
                    <a:pt x="40" y="121"/>
                  </a:cubicBezTo>
                  <a:cubicBezTo>
                    <a:pt x="42" y="119"/>
                    <a:pt x="42" y="109"/>
                    <a:pt x="43" y="106"/>
                  </a:cubicBezTo>
                  <a:cubicBezTo>
                    <a:pt x="46" y="104"/>
                    <a:pt x="56" y="99"/>
                    <a:pt x="57" y="96"/>
                  </a:cubicBezTo>
                  <a:cubicBezTo>
                    <a:pt x="59" y="91"/>
                    <a:pt x="60" y="83"/>
                    <a:pt x="66" y="82"/>
                  </a:cubicBezTo>
                  <a:cubicBezTo>
                    <a:pt x="72" y="72"/>
                    <a:pt x="67" y="67"/>
                    <a:pt x="78" y="59"/>
                  </a:cubicBezTo>
                  <a:cubicBezTo>
                    <a:pt x="81" y="59"/>
                    <a:pt x="83" y="56"/>
                    <a:pt x="86" y="56"/>
                  </a:cubicBezTo>
                  <a:cubicBezTo>
                    <a:pt x="88" y="55"/>
                    <a:pt x="90" y="55"/>
                    <a:pt x="92" y="55"/>
                  </a:cubicBezTo>
                  <a:cubicBezTo>
                    <a:pt x="97" y="55"/>
                    <a:pt x="95" y="52"/>
                    <a:pt x="98" y="51"/>
                  </a:cubicBezTo>
                  <a:cubicBezTo>
                    <a:pt x="104" y="46"/>
                    <a:pt x="113" y="54"/>
                    <a:pt x="115" y="42"/>
                  </a:cubicBezTo>
                  <a:cubicBezTo>
                    <a:pt x="115" y="40"/>
                    <a:pt x="124" y="42"/>
                    <a:pt x="126" y="42"/>
                  </a:cubicBezTo>
                  <a:cubicBezTo>
                    <a:pt x="127" y="37"/>
                    <a:pt x="128" y="30"/>
                    <a:pt x="128" y="25"/>
                  </a:cubicBezTo>
                  <a:cubicBezTo>
                    <a:pt x="128" y="20"/>
                    <a:pt x="135" y="26"/>
                    <a:pt x="136" y="18"/>
                  </a:cubicBezTo>
                  <a:cubicBezTo>
                    <a:pt x="137" y="13"/>
                    <a:pt x="139" y="15"/>
                    <a:pt x="142" y="12"/>
                  </a:cubicBezTo>
                  <a:cubicBezTo>
                    <a:pt x="146" y="10"/>
                    <a:pt x="150" y="5"/>
                    <a:pt x="149" y="0"/>
                  </a:cubicBezTo>
                  <a:cubicBezTo>
                    <a:pt x="149" y="0"/>
                    <a:pt x="149" y="0"/>
                    <a:pt x="149" y="0"/>
                  </a:cubicBezTo>
                  <a:cubicBezTo>
                    <a:pt x="209" y="0"/>
                    <a:pt x="209" y="0"/>
                    <a:pt x="209"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82" name="THOMAS"/>
            <p:cNvSpPr>
              <a:spLocks/>
            </p:cNvSpPr>
            <p:nvPr/>
          </p:nvSpPr>
          <p:spPr bwMode="auto">
            <a:xfrm>
              <a:off x="3659188" y="5356225"/>
              <a:ext cx="376238" cy="504825"/>
            </a:xfrm>
            <a:custGeom>
              <a:avLst/>
              <a:gdLst>
                <a:gd name="T0" fmla="*/ 48 w 158"/>
                <a:gd name="T1" fmla="*/ 0 h 212"/>
                <a:gd name="T2" fmla="*/ 48 w 158"/>
                <a:gd name="T3" fmla="*/ 19 h 212"/>
                <a:gd name="T4" fmla="*/ 133 w 158"/>
                <a:gd name="T5" fmla="*/ 19 h 212"/>
                <a:gd name="T6" fmla="*/ 133 w 158"/>
                <a:gd name="T7" fmla="*/ 25 h 212"/>
                <a:gd name="T8" fmla="*/ 141 w 158"/>
                <a:gd name="T9" fmla="*/ 25 h 212"/>
                <a:gd name="T10" fmla="*/ 141 w 158"/>
                <a:gd name="T11" fmla="*/ 19 h 212"/>
                <a:gd name="T12" fmla="*/ 158 w 158"/>
                <a:gd name="T13" fmla="*/ 19 h 212"/>
                <a:gd name="T14" fmla="*/ 158 w 158"/>
                <a:gd name="T15" fmla="*/ 19 h 212"/>
                <a:gd name="T16" fmla="*/ 156 w 158"/>
                <a:gd name="T17" fmla="*/ 212 h 212"/>
                <a:gd name="T18" fmla="*/ 156 w 158"/>
                <a:gd name="T19" fmla="*/ 212 h 212"/>
                <a:gd name="T20" fmla="*/ 16 w 158"/>
                <a:gd name="T21" fmla="*/ 203 h 212"/>
                <a:gd name="T22" fmla="*/ 16 w 158"/>
                <a:gd name="T23" fmla="*/ 203 h 212"/>
                <a:gd name="T24" fmla="*/ 16 w 158"/>
                <a:gd name="T25" fmla="*/ 111 h 212"/>
                <a:gd name="T26" fmla="*/ 19 w 158"/>
                <a:gd name="T27" fmla="*/ 109 h 212"/>
                <a:gd name="T28" fmla="*/ 19 w 158"/>
                <a:gd name="T29" fmla="*/ 109 h 212"/>
                <a:gd name="T30" fmla="*/ 18 w 158"/>
                <a:gd name="T31" fmla="*/ 102 h 212"/>
                <a:gd name="T32" fmla="*/ 18 w 158"/>
                <a:gd name="T33" fmla="*/ 86 h 212"/>
                <a:gd name="T34" fmla="*/ 9 w 158"/>
                <a:gd name="T35" fmla="*/ 69 h 212"/>
                <a:gd name="T36" fmla="*/ 3 w 158"/>
                <a:gd name="T37" fmla="*/ 59 h 212"/>
                <a:gd name="T38" fmla="*/ 0 w 158"/>
                <a:gd name="T39" fmla="*/ 44 h 212"/>
                <a:gd name="T40" fmla="*/ 1 w 158"/>
                <a:gd name="T41" fmla="*/ 0 h 212"/>
                <a:gd name="T42" fmla="*/ 1 w 158"/>
                <a:gd name="T43" fmla="*/ 0 h 212"/>
                <a:gd name="T44" fmla="*/ 48 w 158"/>
                <a:gd name="T45"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8" h="212">
                  <a:moveTo>
                    <a:pt x="48" y="0"/>
                  </a:moveTo>
                  <a:cubicBezTo>
                    <a:pt x="48" y="19"/>
                    <a:pt x="48" y="19"/>
                    <a:pt x="48" y="19"/>
                  </a:cubicBezTo>
                  <a:cubicBezTo>
                    <a:pt x="133" y="19"/>
                    <a:pt x="133" y="19"/>
                    <a:pt x="133" y="19"/>
                  </a:cubicBezTo>
                  <a:cubicBezTo>
                    <a:pt x="133" y="25"/>
                    <a:pt x="133" y="25"/>
                    <a:pt x="133" y="25"/>
                  </a:cubicBezTo>
                  <a:cubicBezTo>
                    <a:pt x="141" y="25"/>
                    <a:pt x="141" y="25"/>
                    <a:pt x="141" y="25"/>
                  </a:cubicBezTo>
                  <a:cubicBezTo>
                    <a:pt x="141" y="19"/>
                    <a:pt x="141" y="19"/>
                    <a:pt x="141" y="19"/>
                  </a:cubicBezTo>
                  <a:cubicBezTo>
                    <a:pt x="158" y="19"/>
                    <a:pt x="158" y="19"/>
                    <a:pt x="158" y="19"/>
                  </a:cubicBezTo>
                  <a:cubicBezTo>
                    <a:pt x="158" y="19"/>
                    <a:pt x="158" y="19"/>
                    <a:pt x="158" y="19"/>
                  </a:cubicBezTo>
                  <a:cubicBezTo>
                    <a:pt x="156" y="212"/>
                    <a:pt x="156" y="212"/>
                    <a:pt x="156" y="212"/>
                  </a:cubicBezTo>
                  <a:cubicBezTo>
                    <a:pt x="156" y="212"/>
                    <a:pt x="156" y="212"/>
                    <a:pt x="156" y="212"/>
                  </a:cubicBezTo>
                  <a:cubicBezTo>
                    <a:pt x="16" y="203"/>
                    <a:pt x="16" y="203"/>
                    <a:pt x="16" y="203"/>
                  </a:cubicBezTo>
                  <a:cubicBezTo>
                    <a:pt x="16" y="203"/>
                    <a:pt x="16" y="203"/>
                    <a:pt x="16" y="203"/>
                  </a:cubicBezTo>
                  <a:cubicBezTo>
                    <a:pt x="16" y="111"/>
                    <a:pt x="16" y="111"/>
                    <a:pt x="16" y="111"/>
                  </a:cubicBezTo>
                  <a:cubicBezTo>
                    <a:pt x="17" y="111"/>
                    <a:pt x="18" y="110"/>
                    <a:pt x="19" y="109"/>
                  </a:cubicBezTo>
                  <a:cubicBezTo>
                    <a:pt x="19" y="109"/>
                    <a:pt x="19" y="109"/>
                    <a:pt x="19" y="109"/>
                  </a:cubicBezTo>
                  <a:cubicBezTo>
                    <a:pt x="19" y="106"/>
                    <a:pt x="18" y="104"/>
                    <a:pt x="18" y="102"/>
                  </a:cubicBezTo>
                  <a:cubicBezTo>
                    <a:pt x="17" y="97"/>
                    <a:pt x="18" y="91"/>
                    <a:pt x="18" y="86"/>
                  </a:cubicBezTo>
                  <a:cubicBezTo>
                    <a:pt x="18" y="79"/>
                    <a:pt x="13" y="74"/>
                    <a:pt x="9" y="69"/>
                  </a:cubicBezTo>
                  <a:cubicBezTo>
                    <a:pt x="7" y="67"/>
                    <a:pt x="5" y="62"/>
                    <a:pt x="3" y="59"/>
                  </a:cubicBezTo>
                  <a:cubicBezTo>
                    <a:pt x="1" y="55"/>
                    <a:pt x="0" y="49"/>
                    <a:pt x="0" y="44"/>
                  </a:cubicBezTo>
                  <a:cubicBezTo>
                    <a:pt x="1" y="0"/>
                    <a:pt x="1" y="0"/>
                    <a:pt x="1" y="0"/>
                  </a:cubicBezTo>
                  <a:cubicBezTo>
                    <a:pt x="1" y="0"/>
                    <a:pt x="1" y="0"/>
                    <a:pt x="1" y="0"/>
                  </a:cubicBezTo>
                  <a:cubicBezTo>
                    <a:pt x="48" y="0"/>
                    <a:pt x="48" y="0"/>
                    <a:pt x="48"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83" name="GRADY"/>
            <p:cNvSpPr>
              <a:spLocks/>
            </p:cNvSpPr>
            <p:nvPr/>
          </p:nvSpPr>
          <p:spPr bwMode="auto">
            <a:xfrm>
              <a:off x="3405188" y="5356225"/>
              <a:ext cx="300038" cy="482600"/>
            </a:xfrm>
            <a:custGeom>
              <a:avLst/>
              <a:gdLst>
                <a:gd name="T0" fmla="*/ 123 w 126"/>
                <a:gd name="T1" fmla="*/ 203 h 203"/>
                <a:gd name="T2" fmla="*/ 123 w 126"/>
                <a:gd name="T3" fmla="*/ 111 h 203"/>
                <a:gd name="T4" fmla="*/ 126 w 126"/>
                <a:gd name="T5" fmla="*/ 109 h 203"/>
                <a:gd name="T6" fmla="*/ 126 w 126"/>
                <a:gd name="T7" fmla="*/ 109 h 203"/>
                <a:gd name="T8" fmla="*/ 125 w 126"/>
                <a:gd name="T9" fmla="*/ 102 h 203"/>
                <a:gd name="T10" fmla="*/ 125 w 126"/>
                <a:gd name="T11" fmla="*/ 86 h 203"/>
                <a:gd name="T12" fmla="*/ 116 w 126"/>
                <a:gd name="T13" fmla="*/ 69 h 203"/>
                <a:gd name="T14" fmla="*/ 110 w 126"/>
                <a:gd name="T15" fmla="*/ 59 h 203"/>
                <a:gd name="T16" fmla="*/ 107 w 126"/>
                <a:gd name="T17" fmla="*/ 44 h 203"/>
                <a:gd name="T18" fmla="*/ 108 w 126"/>
                <a:gd name="T19" fmla="*/ 0 h 203"/>
                <a:gd name="T20" fmla="*/ 108 w 126"/>
                <a:gd name="T21" fmla="*/ 0 h 203"/>
                <a:gd name="T22" fmla="*/ 1 w 126"/>
                <a:gd name="T23" fmla="*/ 0 h 203"/>
                <a:gd name="T24" fmla="*/ 1 w 126"/>
                <a:gd name="T25" fmla="*/ 0 h 203"/>
                <a:gd name="T26" fmla="*/ 0 w 126"/>
                <a:gd name="T27" fmla="*/ 195 h 203"/>
                <a:gd name="T28" fmla="*/ 0 w 126"/>
                <a:gd name="T29" fmla="*/ 195 h 203"/>
                <a:gd name="T30" fmla="*/ 123 w 126"/>
                <a:gd name="T3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203">
                  <a:moveTo>
                    <a:pt x="123" y="203"/>
                  </a:moveTo>
                  <a:cubicBezTo>
                    <a:pt x="123" y="111"/>
                    <a:pt x="123" y="111"/>
                    <a:pt x="123" y="111"/>
                  </a:cubicBezTo>
                  <a:cubicBezTo>
                    <a:pt x="124" y="111"/>
                    <a:pt x="125" y="110"/>
                    <a:pt x="126" y="109"/>
                  </a:cubicBezTo>
                  <a:cubicBezTo>
                    <a:pt x="126" y="109"/>
                    <a:pt x="126" y="109"/>
                    <a:pt x="126" y="109"/>
                  </a:cubicBezTo>
                  <a:cubicBezTo>
                    <a:pt x="126" y="106"/>
                    <a:pt x="125" y="104"/>
                    <a:pt x="125" y="102"/>
                  </a:cubicBezTo>
                  <a:cubicBezTo>
                    <a:pt x="124" y="97"/>
                    <a:pt x="125" y="91"/>
                    <a:pt x="125" y="86"/>
                  </a:cubicBezTo>
                  <a:cubicBezTo>
                    <a:pt x="125" y="79"/>
                    <a:pt x="120" y="74"/>
                    <a:pt x="116" y="69"/>
                  </a:cubicBezTo>
                  <a:cubicBezTo>
                    <a:pt x="114" y="67"/>
                    <a:pt x="112" y="62"/>
                    <a:pt x="110" y="59"/>
                  </a:cubicBezTo>
                  <a:cubicBezTo>
                    <a:pt x="108" y="55"/>
                    <a:pt x="107" y="49"/>
                    <a:pt x="107" y="44"/>
                  </a:cubicBezTo>
                  <a:cubicBezTo>
                    <a:pt x="108" y="0"/>
                    <a:pt x="108" y="0"/>
                    <a:pt x="108" y="0"/>
                  </a:cubicBezTo>
                  <a:cubicBezTo>
                    <a:pt x="108" y="0"/>
                    <a:pt x="108" y="0"/>
                    <a:pt x="108" y="0"/>
                  </a:cubicBezTo>
                  <a:cubicBezTo>
                    <a:pt x="1" y="0"/>
                    <a:pt x="1" y="0"/>
                    <a:pt x="1" y="0"/>
                  </a:cubicBezTo>
                  <a:cubicBezTo>
                    <a:pt x="1" y="0"/>
                    <a:pt x="1" y="0"/>
                    <a:pt x="1" y="0"/>
                  </a:cubicBezTo>
                  <a:cubicBezTo>
                    <a:pt x="0" y="195"/>
                    <a:pt x="0" y="195"/>
                    <a:pt x="0" y="195"/>
                  </a:cubicBezTo>
                  <a:cubicBezTo>
                    <a:pt x="0" y="195"/>
                    <a:pt x="0" y="195"/>
                    <a:pt x="0" y="195"/>
                  </a:cubicBezTo>
                  <a:cubicBezTo>
                    <a:pt x="123" y="203"/>
                    <a:pt x="123" y="203"/>
                    <a:pt x="123" y="20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84" name="DECATUR"/>
            <p:cNvSpPr>
              <a:spLocks/>
            </p:cNvSpPr>
            <p:nvPr/>
          </p:nvSpPr>
          <p:spPr bwMode="auto">
            <a:xfrm>
              <a:off x="2919413" y="5356225"/>
              <a:ext cx="487363" cy="463550"/>
            </a:xfrm>
            <a:custGeom>
              <a:avLst/>
              <a:gdLst>
                <a:gd name="T0" fmla="*/ 59 w 205"/>
                <a:gd name="T1" fmla="*/ 2 h 195"/>
                <a:gd name="T2" fmla="*/ 94 w 205"/>
                <a:gd name="T3" fmla="*/ 2 h 195"/>
                <a:gd name="T4" fmla="*/ 94 w 205"/>
                <a:gd name="T5" fmla="*/ 0 h 195"/>
                <a:gd name="T6" fmla="*/ 137 w 205"/>
                <a:gd name="T7" fmla="*/ 0 h 195"/>
                <a:gd name="T8" fmla="*/ 137 w 205"/>
                <a:gd name="T9" fmla="*/ 0 h 195"/>
                <a:gd name="T10" fmla="*/ 153 w 205"/>
                <a:gd name="T11" fmla="*/ 0 h 195"/>
                <a:gd name="T12" fmla="*/ 153 w 205"/>
                <a:gd name="T13" fmla="*/ 0 h 195"/>
                <a:gd name="T14" fmla="*/ 205 w 205"/>
                <a:gd name="T15" fmla="*/ 0 h 195"/>
                <a:gd name="T16" fmla="*/ 205 w 205"/>
                <a:gd name="T17" fmla="*/ 0 h 195"/>
                <a:gd name="T18" fmla="*/ 204 w 205"/>
                <a:gd name="T19" fmla="*/ 195 h 195"/>
                <a:gd name="T20" fmla="*/ 204 w 205"/>
                <a:gd name="T21" fmla="*/ 195 h 195"/>
                <a:gd name="T22" fmla="*/ 36 w 205"/>
                <a:gd name="T23" fmla="*/ 185 h 195"/>
                <a:gd name="T24" fmla="*/ 19 w 205"/>
                <a:gd name="T25" fmla="*/ 185 h 195"/>
                <a:gd name="T26" fmla="*/ 3 w 205"/>
                <a:gd name="T27" fmla="*/ 185 h 195"/>
                <a:gd name="T28" fmla="*/ 0 w 205"/>
                <a:gd name="T29" fmla="*/ 174 h 195"/>
                <a:gd name="T30" fmla="*/ 0 w 205"/>
                <a:gd name="T31" fmla="*/ 174 h 195"/>
                <a:gd name="T32" fmla="*/ 2 w 205"/>
                <a:gd name="T33" fmla="*/ 164 h 195"/>
                <a:gd name="T34" fmla="*/ 4 w 205"/>
                <a:gd name="T35" fmla="*/ 160 h 195"/>
                <a:gd name="T36" fmla="*/ 19 w 205"/>
                <a:gd name="T37" fmla="*/ 148 h 195"/>
                <a:gd name="T38" fmla="*/ 27 w 205"/>
                <a:gd name="T39" fmla="*/ 141 h 195"/>
                <a:gd name="T40" fmla="*/ 34 w 205"/>
                <a:gd name="T41" fmla="*/ 134 h 195"/>
                <a:gd name="T42" fmla="*/ 38 w 205"/>
                <a:gd name="T43" fmla="*/ 126 h 195"/>
                <a:gd name="T44" fmla="*/ 42 w 205"/>
                <a:gd name="T45" fmla="*/ 109 h 195"/>
                <a:gd name="T46" fmla="*/ 47 w 205"/>
                <a:gd name="T47" fmla="*/ 94 h 195"/>
                <a:gd name="T48" fmla="*/ 49 w 205"/>
                <a:gd name="T49" fmla="*/ 88 h 195"/>
                <a:gd name="T50" fmla="*/ 49 w 205"/>
                <a:gd name="T51" fmla="*/ 18 h 195"/>
                <a:gd name="T52" fmla="*/ 59 w 205"/>
                <a:gd name="T53" fmla="*/ 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195">
                  <a:moveTo>
                    <a:pt x="59" y="2"/>
                  </a:moveTo>
                  <a:cubicBezTo>
                    <a:pt x="94" y="2"/>
                    <a:pt x="94" y="2"/>
                    <a:pt x="94" y="2"/>
                  </a:cubicBezTo>
                  <a:cubicBezTo>
                    <a:pt x="94" y="0"/>
                    <a:pt x="94" y="0"/>
                    <a:pt x="94" y="0"/>
                  </a:cubicBezTo>
                  <a:cubicBezTo>
                    <a:pt x="137" y="0"/>
                    <a:pt x="137" y="0"/>
                    <a:pt x="137" y="0"/>
                  </a:cubicBezTo>
                  <a:cubicBezTo>
                    <a:pt x="137" y="0"/>
                    <a:pt x="137" y="0"/>
                    <a:pt x="137" y="0"/>
                  </a:cubicBezTo>
                  <a:cubicBezTo>
                    <a:pt x="153" y="0"/>
                    <a:pt x="153" y="0"/>
                    <a:pt x="153" y="0"/>
                  </a:cubicBezTo>
                  <a:cubicBezTo>
                    <a:pt x="153" y="0"/>
                    <a:pt x="153" y="0"/>
                    <a:pt x="153" y="0"/>
                  </a:cubicBezTo>
                  <a:cubicBezTo>
                    <a:pt x="205" y="0"/>
                    <a:pt x="205" y="0"/>
                    <a:pt x="205" y="0"/>
                  </a:cubicBezTo>
                  <a:cubicBezTo>
                    <a:pt x="205" y="0"/>
                    <a:pt x="205" y="0"/>
                    <a:pt x="205" y="0"/>
                  </a:cubicBezTo>
                  <a:cubicBezTo>
                    <a:pt x="204" y="195"/>
                    <a:pt x="204" y="195"/>
                    <a:pt x="204" y="195"/>
                  </a:cubicBezTo>
                  <a:cubicBezTo>
                    <a:pt x="204" y="195"/>
                    <a:pt x="204" y="195"/>
                    <a:pt x="204" y="195"/>
                  </a:cubicBezTo>
                  <a:cubicBezTo>
                    <a:pt x="36" y="185"/>
                    <a:pt x="36" y="185"/>
                    <a:pt x="36" y="185"/>
                  </a:cubicBezTo>
                  <a:cubicBezTo>
                    <a:pt x="30" y="184"/>
                    <a:pt x="24" y="185"/>
                    <a:pt x="19" y="185"/>
                  </a:cubicBezTo>
                  <a:cubicBezTo>
                    <a:pt x="16" y="185"/>
                    <a:pt x="4" y="187"/>
                    <a:pt x="3" y="185"/>
                  </a:cubicBezTo>
                  <a:cubicBezTo>
                    <a:pt x="3" y="185"/>
                    <a:pt x="2" y="178"/>
                    <a:pt x="0" y="174"/>
                  </a:cubicBezTo>
                  <a:cubicBezTo>
                    <a:pt x="0" y="174"/>
                    <a:pt x="0" y="174"/>
                    <a:pt x="0" y="174"/>
                  </a:cubicBezTo>
                  <a:cubicBezTo>
                    <a:pt x="2" y="164"/>
                    <a:pt x="2" y="164"/>
                    <a:pt x="2" y="164"/>
                  </a:cubicBezTo>
                  <a:cubicBezTo>
                    <a:pt x="3" y="163"/>
                    <a:pt x="3" y="161"/>
                    <a:pt x="4" y="160"/>
                  </a:cubicBezTo>
                  <a:cubicBezTo>
                    <a:pt x="6" y="156"/>
                    <a:pt x="15" y="151"/>
                    <a:pt x="19" y="148"/>
                  </a:cubicBezTo>
                  <a:cubicBezTo>
                    <a:pt x="22" y="146"/>
                    <a:pt x="24" y="144"/>
                    <a:pt x="27" y="141"/>
                  </a:cubicBezTo>
                  <a:cubicBezTo>
                    <a:pt x="29" y="139"/>
                    <a:pt x="31" y="136"/>
                    <a:pt x="34" y="134"/>
                  </a:cubicBezTo>
                  <a:cubicBezTo>
                    <a:pt x="34" y="131"/>
                    <a:pt x="37" y="128"/>
                    <a:pt x="38" y="126"/>
                  </a:cubicBezTo>
                  <a:cubicBezTo>
                    <a:pt x="39" y="120"/>
                    <a:pt x="41" y="114"/>
                    <a:pt x="42" y="109"/>
                  </a:cubicBezTo>
                  <a:cubicBezTo>
                    <a:pt x="43" y="104"/>
                    <a:pt x="46" y="99"/>
                    <a:pt x="47" y="94"/>
                  </a:cubicBezTo>
                  <a:cubicBezTo>
                    <a:pt x="49" y="88"/>
                    <a:pt x="49" y="88"/>
                    <a:pt x="49" y="88"/>
                  </a:cubicBezTo>
                  <a:cubicBezTo>
                    <a:pt x="49" y="18"/>
                    <a:pt x="49" y="18"/>
                    <a:pt x="49" y="18"/>
                  </a:cubicBezTo>
                  <a:cubicBezTo>
                    <a:pt x="59" y="2"/>
                    <a:pt x="59" y="2"/>
                    <a:pt x="59" y="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85" name="SEMINOLE"/>
            <p:cNvSpPr>
              <a:spLocks/>
            </p:cNvSpPr>
            <p:nvPr/>
          </p:nvSpPr>
          <p:spPr bwMode="auto">
            <a:xfrm>
              <a:off x="2768600" y="5360988"/>
              <a:ext cx="290513" cy="409575"/>
            </a:xfrm>
            <a:custGeom>
              <a:avLst/>
              <a:gdLst>
                <a:gd name="T0" fmla="*/ 63 w 122"/>
                <a:gd name="T1" fmla="*/ 172 h 172"/>
                <a:gd name="T2" fmla="*/ 65 w 122"/>
                <a:gd name="T3" fmla="*/ 162 h 172"/>
                <a:gd name="T4" fmla="*/ 67 w 122"/>
                <a:gd name="T5" fmla="*/ 158 h 172"/>
                <a:gd name="T6" fmla="*/ 82 w 122"/>
                <a:gd name="T7" fmla="*/ 146 h 172"/>
                <a:gd name="T8" fmla="*/ 90 w 122"/>
                <a:gd name="T9" fmla="*/ 139 h 172"/>
                <a:gd name="T10" fmla="*/ 97 w 122"/>
                <a:gd name="T11" fmla="*/ 132 h 172"/>
                <a:gd name="T12" fmla="*/ 101 w 122"/>
                <a:gd name="T13" fmla="*/ 124 h 172"/>
                <a:gd name="T14" fmla="*/ 105 w 122"/>
                <a:gd name="T15" fmla="*/ 107 h 172"/>
                <a:gd name="T16" fmla="*/ 110 w 122"/>
                <a:gd name="T17" fmla="*/ 92 h 172"/>
                <a:gd name="T18" fmla="*/ 112 w 122"/>
                <a:gd name="T19" fmla="*/ 86 h 172"/>
                <a:gd name="T20" fmla="*/ 112 w 122"/>
                <a:gd name="T21" fmla="*/ 16 h 172"/>
                <a:gd name="T22" fmla="*/ 122 w 122"/>
                <a:gd name="T23" fmla="*/ 0 h 172"/>
                <a:gd name="T24" fmla="*/ 122 w 122"/>
                <a:gd name="T25" fmla="*/ 0 h 172"/>
                <a:gd name="T26" fmla="*/ 41 w 122"/>
                <a:gd name="T27" fmla="*/ 0 h 172"/>
                <a:gd name="T28" fmla="*/ 41 w 122"/>
                <a:gd name="T29" fmla="*/ 0 h 172"/>
                <a:gd name="T30" fmla="*/ 0 w 122"/>
                <a:gd name="T31" fmla="*/ 0 h 172"/>
                <a:gd name="T32" fmla="*/ 0 w 122"/>
                <a:gd name="T33" fmla="*/ 0 h 172"/>
                <a:gd name="T34" fmla="*/ 5 w 122"/>
                <a:gd name="T35" fmla="*/ 17 h 172"/>
                <a:gd name="T36" fmla="*/ 10 w 122"/>
                <a:gd name="T37" fmla="*/ 30 h 172"/>
                <a:gd name="T38" fmla="*/ 10 w 122"/>
                <a:gd name="T39" fmla="*/ 37 h 172"/>
                <a:gd name="T40" fmla="*/ 9 w 122"/>
                <a:gd name="T41" fmla="*/ 43 h 172"/>
                <a:gd name="T42" fmla="*/ 9 w 122"/>
                <a:gd name="T43" fmla="*/ 43 h 172"/>
                <a:gd name="T44" fmla="*/ 7 w 122"/>
                <a:gd name="T45" fmla="*/ 51 h 172"/>
                <a:gd name="T46" fmla="*/ 10 w 122"/>
                <a:gd name="T47" fmla="*/ 58 h 172"/>
                <a:gd name="T48" fmla="*/ 16 w 122"/>
                <a:gd name="T49" fmla="*/ 61 h 172"/>
                <a:gd name="T50" fmla="*/ 17 w 122"/>
                <a:gd name="T51" fmla="*/ 76 h 172"/>
                <a:gd name="T52" fmla="*/ 23 w 122"/>
                <a:gd name="T53" fmla="*/ 82 h 172"/>
                <a:gd name="T54" fmla="*/ 32 w 122"/>
                <a:gd name="T55" fmla="*/ 93 h 172"/>
                <a:gd name="T56" fmla="*/ 34 w 122"/>
                <a:gd name="T57" fmla="*/ 97 h 172"/>
                <a:gd name="T58" fmla="*/ 35 w 122"/>
                <a:gd name="T59" fmla="*/ 103 h 172"/>
                <a:gd name="T60" fmla="*/ 36 w 122"/>
                <a:gd name="T61" fmla="*/ 118 h 172"/>
                <a:gd name="T62" fmla="*/ 40 w 122"/>
                <a:gd name="T63" fmla="*/ 146 h 172"/>
                <a:gd name="T64" fmla="*/ 52 w 122"/>
                <a:gd name="T65" fmla="*/ 164 h 172"/>
                <a:gd name="T66" fmla="*/ 61 w 122"/>
                <a:gd name="T67" fmla="*/ 169 h 172"/>
                <a:gd name="T68" fmla="*/ 63 w 122"/>
                <a:gd name="T69" fmla="*/ 172 h 172"/>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820 w 10000"/>
                <a:gd name="connsiteY19" fmla="*/ 2151 h 10000"/>
                <a:gd name="connsiteX20" fmla="*/ 738 w 10000"/>
                <a:gd name="connsiteY20" fmla="*/ 2500 h 10000"/>
                <a:gd name="connsiteX21" fmla="*/ 738 w 10000"/>
                <a:gd name="connsiteY21" fmla="*/ 2500 h 10000"/>
                <a:gd name="connsiteX22" fmla="*/ 574 w 10000"/>
                <a:gd name="connsiteY22" fmla="*/ 2965 h 10000"/>
                <a:gd name="connsiteX23" fmla="*/ 820 w 10000"/>
                <a:gd name="connsiteY23" fmla="*/ 3372 h 10000"/>
                <a:gd name="connsiteX24" fmla="*/ 1311 w 10000"/>
                <a:gd name="connsiteY24" fmla="*/ 3547 h 10000"/>
                <a:gd name="connsiteX25" fmla="*/ 1393 w 10000"/>
                <a:gd name="connsiteY25" fmla="*/ 4419 h 10000"/>
                <a:gd name="connsiteX26" fmla="*/ 1885 w 10000"/>
                <a:gd name="connsiteY26" fmla="*/ 4767 h 10000"/>
                <a:gd name="connsiteX27" fmla="*/ 2623 w 10000"/>
                <a:gd name="connsiteY27" fmla="*/ 5407 h 10000"/>
                <a:gd name="connsiteX28" fmla="*/ 2787 w 10000"/>
                <a:gd name="connsiteY28" fmla="*/ 5640 h 10000"/>
                <a:gd name="connsiteX29" fmla="*/ 2951 w 10000"/>
                <a:gd name="connsiteY29" fmla="*/ 6860 h 10000"/>
                <a:gd name="connsiteX30" fmla="*/ 3279 w 10000"/>
                <a:gd name="connsiteY30" fmla="*/ 8488 h 10000"/>
                <a:gd name="connsiteX31" fmla="*/ 4262 w 10000"/>
                <a:gd name="connsiteY31" fmla="*/ 9535 h 10000"/>
                <a:gd name="connsiteX32" fmla="*/ 5000 w 10000"/>
                <a:gd name="connsiteY32" fmla="*/ 9826 h 10000"/>
                <a:gd name="connsiteX33" fmla="*/ 5164 w 10000"/>
                <a:gd name="connsiteY33"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820 w 10000"/>
                <a:gd name="connsiteY19" fmla="*/ 2151 h 10000"/>
                <a:gd name="connsiteX20" fmla="*/ 738 w 10000"/>
                <a:gd name="connsiteY20" fmla="*/ 2500 h 10000"/>
                <a:gd name="connsiteX21" fmla="*/ 738 w 10000"/>
                <a:gd name="connsiteY21" fmla="*/ 2500 h 10000"/>
                <a:gd name="connsiteX22" fmla="*/ 574 w 10000"/>
                <a:gd name="connsiteY22" fmla="*/ 2965 h 10000"/>
                <a:gd name="connsiteX23" fmla="*/ 820 w 10000"/>
                <a:gd name="connsiteY23" fmla="*/ 3372 h 10000"/>
                <a:gd name="connsiteX24" fmla="*/ 1311 w 10000"/>
                <a:gd name="connsiteY24" fmla="*/ 3547 h 10000"/>
                <a:gd name="connsiteX25" fmla="*/ 1393 w 10000"/>
                <a:gd name="connsiteY25" fmla="*/ 4419 h 10000"/>
                <a:gd name="connsiteX26" fmla="*/ 1885 w 10000"/>
                <a:gd name="connsiteY26" fmla="*/ 4767 h 10000"/>
                <a:gd name="connsiteX27" fmla="*/ 2623 w 10000"/>
                <a:gd name="connsiteY27" fmla="*/ 5407 h 10000"/>
                <a:gd name="connsiteX28" fmla="*/ 2951 w 10000"/>
                <a:gd name="connsiteY28" fmla="*/ 6860 h 10000"/>
                <a:gd name="connsiteX29" fmla="*/ 3279 w 10000"/>
                <a:gd name="connsiteY29" fmla="*/ 8488 h 10000"/>
                <a:gd name="connsiteX30" fmla="*/ 4262 w 10000"/>
                <a:gd name="connsiteY30" fmla="*/ 9535 h 10000"/>
                <a:gd name="connsiteX31" fmla="*/ 5000 w 10000"/>
                <a:gd name="connsiteY31" fmla="*/ 9826 h 10000"/>
                <a:gd name="connsiteX32" fmla="*/ 5164 w 10000"/>
                <a:gd name="connsiteY32"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820 w 10000"/>
                <a:gd name="connsiteY19" fmla="*/ 2151 h 10000"/>
                <a:gd name="connsiteX20" fmla="*/ 738 w 10000"/>
                <a:gd name="connsiteY20" fmla="*/ 2500 h 10000"/>
                <a:gd name="connsiteX21" fmla="*/ 738 w 10000"/>
                <a:gd name="connsiteY21" fmla="*/ 2500 h 10000"/>
                <a:gd name="connsiteX22" fmla="*/ 574 w 10000"/>
                <a:gd name="connsiteY22" fmla="*/ 2965 h 10000"/>
                <a:gd name="connsiteX23" fmla="*/ 820 w 10000"/>
                <a:gd name="connsiteY23" fmla="*/ 3372 h 10000"/>
                <a:gd name="connsiteX24" fmla="*/ 1311 w 10000"/>
                <a:gd name="connsiteY24" fmla="*/ 3547 h 10000"/>
                <a:gd name="connsiteX25" fmla="*/ 1393 w 10000"/>
                <a:gd name="connsiteY25" fmla="*/ 4419 h 10000"/>
                <a:gd name="connsiteX26" fmla="*/ 2623 w 10000"/>
                <a:gd name="connsiteY26" fmla="*/ 5407 h 10000"/>
                <a:gd name="connsiteX27" fmla="*/ 2951 w 10000"/>
                <a:gd name="connsiteY27" fmla="*/ 6860 h 10000"/>
                <a:gd name="connsiteX28" fmla="*/ 3279 w 10000"/>
                <a:gd name="connsiteY28" fmla="*/ 8488 h 10000"/>
                <a:gd name="connsiteX29" fmla="*/ 4262 w 10000"/>
                <a:gd name="connsiteY29" fmla="*/ 9535 h 10000"/>
                <a:gd name="connsiteX30" fmla="*/ 5000 w 10000"/>
                <a:gd name="connsiteY30" fmla="*/ 9826 h 10000"/>
                <a:gd name="connsiteX31" fmla="*/ 5164 w 10000"/>
                <a:gd name="connsiteY31"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820 w 10000"/>
                <a:gd name="connsiteY19" fmla="*/ 2151 h 10000"/>
                <a:gd name="connsiteX20" fmla="*/ 738 w 10000"/>
                <a:gd name="connsiteY20" fmla="*/ 2500 h 10000"/>
                <a:gd name="connsiteX21" fmla="*/ 738 w 10000"/>
                <a:gd name="connsiteY21" fmla="*/ 2500 h 10000"/>
                <a:gd name="connsiteX22" fmla="*/ 574 w 10000"/>
                <a:gd name="connsiteY22" fmla="*/ 2965 h 10000"/>
                <a:gd name="connsiteX23" fmla="*/ 1311 w 10000"/>
                <a:gd name="connsiteY23" fmla="*/ 3547 h 10000"/>
                <a:gd name="connsiteX24" fmla="*/ 1393 w 10000"/>
                <a:gd name="connsiteY24" fmla="*/ 4419 h 10000"/>
                <a:gd name="connsiteX25" fmla="*/ 2623 w 10000"/>
                <a:gd name="connsiteY25" fmla="*/ 5407 h 10000"/>
                <a:gd name="connsiteX26" fmla="*/ 2951 w 10000"/>
                <a:gd name="connsiteY26" fmla="*/ 6860 h 10000"/>
                <a:gd name="connsiteX27" fmla="*/ 3279 w 10000"/>
                <a:gd name="connsiteY27" fmla="*/ 8488 h 10000"/>
                <a:gd name="connsiteX28" fmla="*/ 4262 w 10000"/>
                <a:gd name="connsiteY28" fmla="*/ 9535 h 10000"/>
                <a:gd name="connsiteX29" fmla="*/ 5000 w 10000"/>
                <a:gd name="connsiteY29" fmla="*/ 9826 h 10000"/>
                <a:gd name="connsiteX30" fmla="*/ 5164 w 10000"/>
                <a:gd name="connsiteY30"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820 w 10000"/>
                <a:gd name="connsiteY19" fmla="*/ 2151 h 10000"/>
                <a:gd name="connsiteX20" fmla="*/ 738 w 10000"/>
                <a:gd name="connsiteY20" fmla="*/ 2500 h 10000"/>
                <a:gd name="connsiteX21" fmla="*/ 574 w 10000"/>
                <a:gd name="connsiteY21" fmla="*/ 2965 h 10000"/>
                <a:gd name="connsiteX22" fmla="*/ 1311 w 10000"/>
                <a:gd name="connsiteY22" fmla="*/ 3547 h 10000"/>
                <a:gd name="connsiteX23" fmla="*/ 1393 w 10000"/>
                <a:gd name="connsiteY23" fmla="*/ 4419 h 10000"/>
                <a:gd name="connsiteX24" fmla="*/ 2623 w 10000"/>
                <a:gd name="connsiteY24" fmla="*/ 5407 h 10000"/>
                <a:gd name="connsiteX25" fmla="*/ 2951 w 10000"/>
                <a:gd name="connsiteY25" fmla="*/ 6860 h 10000"/>
                <a:gd name="connsiteX26" fmla="*/ 3279 w 10000"/>
                <a:gd name="connsiteY26" fmla="*/ 8488 h 10000"/>
                <a:gd name="connsiteX27" fmla="*/ 4262 w 10000"/>
                <a:gd name="connsiteY27" fmla="*/ 9535 h 10000"/>
                <a:gd name="connsiteX28" fmla="*/ 5000 w 10000"/>
                <a:gd name="connsiteY28" fmla="*/ 9826 h 10000"/>
                <a:gd name="connsiteX29" fmla="*/ 5164 w 10000"/>
                <a:gd name="connsiteY29"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738 w 10000"/>
                <a:gd name="connsiteY19" fmla="*/ 2500 h 10000"/>
                <a:gd name="connsiteX20" fmla="*/ 574 w 10000"/>
                <a:gd name="connsiteY20" fmla="*/ 2965 h 10000"/>
                <a:gd name="connsiteX21" fmla="*/ 1311 w 10000"/>
                <a:gd name="connsiteY21" fmla="*/ 3547 h 10000"/>
                <a:gd name="connsiteX22" fmla="*/ 1393 w 10000"/>
                <a:gd name="connsiteY22" fmla="*/ 4419 h 10000"/>
                <a:gd name="connsiteX23" fmla="*/ 2623 w 10000"/>
                <a:gd name="connsiteY23" fmla="*/ 5407 h 10000"/>
                <a:gd name="connsiteX24" fmla="*/ 2951 w 10000"/>
                <a:gd name="connsiteY24" fmla="*/ 6860 h 10000"/>
                <a:gd name="connsiteX25" fmla="*/ 3279 w 10000"/>
                <a:gd name="connsiteY25" fmla="*/ 8488 h 10000"/>
                <a:gd name="connsiteX26" fmla="*/ 4262 w 10000"/>
                <a:gd name="connsiteY26" fmla="*/ 9535 h 10000"/>
                <a:gd name="connsiteX27" fmla="*/ 5000 w 10000"/>
                <a:gd name="connsiteY27" fmla="*/ 9826 h 10000"/>
                <a:gd name="connsiteX28" fmla="*/ 5164 w 10000"/>
                <a:gd name="connsiteY28"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820 w 10000"/>
                <a:gd name="connsiteY17" fmla="*/ 1744 h 10000"/>
                <a:gd name="connsiteX18" fmla="*/ 738 w 10000"/>
                <a:gd name="connsiteY18" fmla="*/ 2500 h 10000"/>
                <a:gd name="connsiteX19" fmla="*/ 574 w 10000"/>
                <a:gd name="connsiteY19" fmla="*/ 2965 h 10000"/>
                <a:gd name="connsiteX20" fmla="*/ 1311 w 10000"/>
                <a:gd name="connsiteY20" fmla="*/ 3547 h 10000"/>
                <a:gd name="connsiteX21" fmla="*/ 1393 w 10000"/>
                <a:gd name="connsiteY21" fmla="*/ 4419 h 10000"/>
                <a:gd name="connsiteX22" fmla="*/ 2623 w 10000"/>
                <a:gd name="connsiteY22" fmla="*/ 5407 h 10000"/>
                <a:gd name="connsiteX23" fmla="*/ 2951 w 10000"/>
                <a:gd name="connsiteY23" fmla="*/ 6860 h 10000"/>
                <a:gd name="connsiteX24" fmla="*/ 3279 w 10000"/>
                <a:gd name="connsiteY24" fmla="*/ 8488 h 10000"/>
                <a:gd name="connsiteX25" fmla="*/ 4262 w 10000"/>
                <a:gd name="connsiteY25" fmla="*/ 9535 h 10000"/>
                <a:gd name="connsiteX26" fmla="*/ 5000 w 10000"/>
                <a:gd name="connsiteY26" fmla="*/ 9826 h 10000"/>
                <a:gd name="connsiteX27" fmla="*/ 5164 w 10000"/>
                <a:gd name="connsiteY27"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00" h="10000">
                  <a:moveTo>
                    <a:pt x="5164" y="10000"/>
                  </a:moveTo>
                  <a:cubicBezTo>
                    <a:pt x="5219" y="9806"/>
                    <a:pt x="5273" y="9613"/>
                    <a:pt x="5328" y="9419"/>
                  </a:cubicBezTo>
                  <a:cubicBezTo>
                    <a:pt x="5410" y="9360"/>
                    <a:pt x="5410" y="9244"/>
                    <a:pt x="5492" y="9186"/>
                  </a:cubicBezTo>
                  <a:cubicBezTo>
                    <a:pt x="5656" y="8953"/>
                    <a:pt x="6393" y="8663"/>
                    <a:pt x="6721" y="8488"/>
                  </a:cubicBezTo>
                  <a:cubicBezTo>
                    <a:pt x="6967" y="8372"/>
                    <a:pt x="7131" y="8256"/>
                    <a:pt x="7377" y="8081"/>
                  </a:cubicBezTo>
                  <a:cubicBezTo>
                    <a:pt x="7541" y="7965"/>
                    <a:pt x="7705" y="7791"/>
                    <a:pt x="7951" y="7674"/>
                  </a:cubicBezTo>
                  <a:cubicBezTo>
                    <a:pt x="7951" y="7500"/>
                    <a:pt x="8197" y="7326"/>
                    <a:pt x="8279" y="7209"/>
                  </a:cubicBezTo>
                  <a:cubicBezTo>
                    <a:pt x="8361" y="6860"/>
                    <a:pt x="8525" y="6512"/>
                    <a:pt x="8607" y="6221"/>
                  </a:cubicBezTo>
                  <a:cubicBezTo>
                    <a:pt x="8689" y="5930"/>
                    <a:pt x="8934" y="5640"/>
                    <a:pt x="9016" y="5349"/>
                  </a:cubicBezTo>
                  <a:cubicBezTo>
                    <a:pt x="9071" y="5233"/>
                    <a:pt x="9125" y="5116"/>
                    <a:pt x="9180" y="5000"/>
                  </a:cubicBezTo>
                  <a:lnTo>
                    <a:pt x="9180" y="930"/>
                  </a:lnTo>
                  <a:lnTo>
                    <a:pt x="10000" y="0"/>
                  </a:lnTo>
                  <a:lnTo>
                    <a:pt x="10000" y="0"/>
                  </a:lnTo>
                  <a:lnTo>
                    <a:pt x="3361" y="0"/>
                  </a:lnTo>
                  <a:lnTo>
                    <a:pt x="3361" y="0"/>
                  </a:lnTo>
                  <a:lnTo>
                    <a:pt x="0" y="0"/>
                  </a:lnTo>
                  <a:lnTo>
                    <a:pt x="0" y="0"/>
                  </a:lnTo>
                  <a:cubicBezTo>
                    <a:pt x="137" y="291"/>
                    <a:pt x="697" y="1327"/>
                    <a:pt x="820" y="1744"/>
                  </a:cubicBezTo>
                  <a:cubicBezTo>
                    <a:pt x="875" y="1996"/>
                    <a:pt x="779" y="2297"/>
                    <a:pt x="738" y="2500"/>
                  </a:cubicBezTo>
                  <a:cubicBezTo>
                    <a:pt x="683" y="2655"/>
                    <a:pt x="629" y="2810"/>
                    <a:pt x="574" y="2965"/>
                  </a:cubicBezTo>
                  <a:cubicBezTo>
                    <a:pt x="669" y="3139"/>
                    <a:pt x="1175" y="3305"/>
                    <a:pt x="1311" y="3547"/>
                  </a:cubicBezTo>
                  <a:cubicBezTo>
                    <a:pt x="1639" y="3721"/>
                    <a:pt x="1148" y="4360"/>
                    <a:pt x="1393" y="4419"/>
                  </a:cubicBezTo>
                  <a:cubicBezTo>
                    <a:pt x="1612" y="4729"/>
                    <a:pt x="2363" y="5000"/>
                    <a:pt x="2623" y="5407"/>
                  </a:cubicBezTo>
                  <a:cubicBezTo>
                    <a:pt x="2883" y="5814"/>
                    <a:pt x="2842" y="6346"/>
                    <a:pt x="2951" y="6860"/>
                  </a:cubicBezTo>
                  <a:cubicBezTo>
                    <a:pt x="3060" y="7374"/>
                    <a:pt x="3115" y="7965"/>
                    <a:pt x="3279" y="8488"/>
                  </a:cubicBezTo>
                  <a:cubicBezTo>
                    <a:pt x="3443" y="8837"/>
                    <a:pt x="3770" y="9477"/>
                    <a:pt x="4262" y="9535"/>
                  </a:cubicBezTo>
                  <a:cubicBezTo>
                    <a:pt x="4344" y="9651"/>
                    <a:pt x="4918" y="9651"/>
                    <a:pt x="5000" y="9826"/>
                  </a:cubicBezTo>
                  <a:cubicBezTo>
                    <a:pt x="5082" y="9826"/>
                    <a:pt x="5082" y="9884"/>
                    <a:pt x="5164" y="1000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86" name="MILLER"/>
            <p:cNvSpPr>
              <a:spLocks/>
            </p:cNvSpPr>
            <p:nvPr/>
          </p:nvSpPr>
          <p:spPr bwMode="auto">
            <a:xfrm>
              <a:off x="2867025" y="5143500"/>
              <a:ext cx="377825" cy="217488"/>
            </a:xfrm>
            <a:custGeom>
              <a:avLst/>
              <a:gdLst>
                <a:gd name="T0" fmla="*/ 0 w 238"/>
                <a:gd name="T1" fmla="*/ 137 h 137"/>
                <a:gd name="T2" fmla="*/ 1 w 238"/>
                <a:gd name="T3" fmla="*/ 0 h 137"/>
                <a:gd name="T4" fmla="*/ 177 w 238"/>
                <a:gd name="T5" fmla="*/ 0 h 137"/>
                <a:gd name="T6" fmla="*/ 177 w 238"/>
                <a:gd name="T7" fmla="*/ 0 h 137"/>
                <a:gd name="T8" fmla="*/ 238 w 238"/>
                <a:gd name="T9" fmla="*/ 0 h 137"/>
                <a:gd name="T10" fmla="*/ 238 w 238"/>
                <a:gd name="T11" fmla="*/ 134 h 137"/>
                <a:gd name="T12" fmla="*/ 238 w 238"/>
                <a:gd name="T13" fmla="*/ 134 h 137"/>
                <a:gd name="T14" fmla="*/ 174 w 238"/>
                <a:gd name="T15" fmla="*/ 134 h 137"/>
                <a:gd name="T16" fmla="*/ 174 w 238"/>
                <a:gd name="T17" fmla="*/ 137 h 137"/>
                <a:gd name="T18" fmla="*/ 121 w 238"/>
                <a:gd name="T19" fmla="*/ 137 h 137"/>
                <a:gd name="T20" fmla="*/ 121 w 238"/>
                <a:gd name="T21" fmla="*/ 137 h 137"/>
                <a:gd name="T22" fmla="*/ 0 w 238"/>
                <a:gd name="T23" fmla="*/ 137 h 137"/>
                <a:gd name="T24" fmla="*/ 0 w 238"/>
                <a:gd name="T25"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137">
                  <a:moveTo>
                    <a:pt x="0" y="137"/>
                  </a:moveTo>
                  <a:lnTo>
                    <a:pt x="1" y="0"/>
                  </a:lnTo>
                  <a:lnTo>
                    <a:pt x="177" y="0"/>
                  </a:lnTo>
                  <a:lnTo>
                    <a:pt x="177" y="0"/>
                  </a:lnTo>
                  <a:lnTo>
                    <a:pt x="238" y="0"/>
                  </a:lnTo>
                  <a:lnTo>
                    <a:pt x="238" y="134"/>
                  </a:lnTo>
                  <a:lnTo>
                    <a:pt x="238" y="134"/>
                  </a:lnTo>
                  <a:lnTo>
                    <a:pt x="174" y="134"/>
                  </a:lnTo>
                  <a:lnTo>
                    <a:pt x="174" y="137"/>
                  </a:lnTo>
                  <a:lnTo>
                    <a:pt x="121" y="137"/>
                  </a:lnTo>
                  <a:lnTo>
                    <a:pt x="121" y="137"/>
                  </a:lnTo>
                  <a:lnTo>
                    <a:pt x="0" y="137"/>
                  </a:lnTo>
                  <a:lnTo>
                    <a:pt x="0" y="137"/>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87" name="QUITMAN"/>
            <p:cNvSpPr>
              <a:spLocks/>
            </p:cNvSpPr>
            <p:nvPr/>
          </p:nvSpPr>
          <p:spPr bwMode="auto">
            <a:xfrm>
              <a:off x="2644775" y="4286250"/>
              <a:ext cx="238125" cy="257175"/>
            </a:xfrm>
            <a:custGeom>
              <a:avLst/>
              <a:gdLst>
                <a:gd name="T0" fmla="*/ 79 w 100"/>
                <a:gd name="T1" fmla="*/ 104 h 108"/>
                <a:gd name="T2" fmla="*/ 100 w 100"/>
                <a:gd name="T3" fmla="*/ 104 h 108"/>
                <a:gd name="T4" fmla="*/ 100 w 100"/>
                <a:gd name="T5" fmla="*/ 33 h 108"/>
                <a:gd name="T6" fmla="*/ 100 w 100"/>
                <a:gd name="T7" fmla="*/ 33 h 108"/>
                <a:gd name="T8" fmla="*/ 95 w 100"/>
                <a:gd name="T9" fmla="*/ 28 h 108"/>
                <a:gd name="T10" fmla="*/ 94 w 100"/>
                <a:gd name="T11" fmla="*/ 28 h 108"/>
                <a:gd name="T12" fmla="*/ 89 w 100"/>
                <a:gd name="T13" fmla="*/ 27 h 108"/>
                <a:gd name="T14" fmla="*/ 86 w 100"/>
                <a:gd name="T15" fmla="*/ 25 h 108"/>
                <a:gd name="T16" fmla="*/ 80 w 100"/>
                <a:gd name="T17" fmla="*/ 22 h 108"/>
                <a:gd name="T18" fmla="*/ 78 w 100"/>
                <a:gd name="T19" fmla="*/ 17 h 108"/>
                <a:gd name="T20" fmla="*/ 79 w 100"/>
                <a:gd name="T21" fmla="*/ 10 h 108"/>
                <a:gd name="T22" fmla="*/ 81 w 100"/>
                <a:gd name="T23" fmla="*/ 5 h 108"/>
                <a:gd name="T24" fmla="*/ 70 w 100"/>
                <a:gd name="T25" fmla="*/ 6 h 108"/>
                <a:gd name="T26" fmla="*/ 53 w 100"/>
                <a:gd name="T27" fmla="*/ 5 h 108"/>
                <a:gd name="T28" fmla="*/ 45 w 100"/>
                <a:gd name="T29" fmla="*/ 5 h 108"/>
                <a:gd name="T30" fmla="*/ 36 w 100"/>
                <a:gd name="T31" fmla="*/ 0 h 108"/>
                <a:gd name="T32" fmla="*/ 36 w 100"/>
                <a:gd name="T33" fmla="*/ 0 h 108"/>
                <a:gd name="T34" fmla="*/ 24 w 100"/>
                <a:gd name="T35" fmla="*/ 27 h 108"/>
                <a:gd name="T36" fmla="*/ 13 w 100"/>
                <a:gd name="T37" fmla="*/ 57 h 108"/>
                <a:gd name="T38" fmla="*/ 6 w 100"/>
                <a:gd name="T39" fmla="*/ 62 h 108"/>
                <a:gd name="T40" fmla="*/ 0 w 100"/>
                <a:gd name="T41" fmla="*/ 81 h 108"/>
                <a:gd name="T42" fmla="*/ 4 w 100"/>
                <a:gd name="T43" fmla="*/ 103 h 108"/>
                <a:gd name="T44" fmla="*/ 4 w 100"/>
                <a:gd name="T45" fmla="*/ 103 h 108"/>
                <a:gd name="T46" fmla="*/ 32 w 100"/>
                <a:gd name="T47" fmla="*/ 103 h 108"/>
                <a:gd name="T48" fmla="*/ 32 w 100"/>
                <a:gd name="T49" fmla="*/ 108 h 108"/>
                <a:gd name="T50" fmla="*/ 52 w 100"/>
                <a:gd name="T51" fmla="*/ 108 h 108"/>
                <a:gd name="T52" fmla="*/ 52 w 100"/>
                <a:gd name="T53" fmla="*/ 104 h 108"/>
                <a:gd name="T54" fmla="*/ 79 w 100"/>
                <a:gd name="T55"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108">
                  <a:moveTo>
                    <a:pt x="79" y="104"/>
                  </a:moveTo>
                  <a:cubicBezTo>
                    <a:pt x="100" y="104"/>
                    <a:pt x="100" y="104"/>
                    <a:pt x="100" y="104"/>
                  </a:cubicBezTo>
                  <a:cubicBezTo>
                    <a:pt x="100" y="33"/>
                    <a:pt x="100" y="33"/>
                    <a:pt x="100" y="33"/>
                  </a:cubicBezTo>
                  <a:cubicBezTo>
                    <a:pt x="100" y="33"/>
                    <a:pt x="100" y="33"/>
                    <a:pt x="100" y="33"/>
                  </a:cubicBezTo>
                  <a:cubicBezTo>
                    <a:pt x="95" y="28"/>
                    <a:pt x="95" y="28"/>
                    <a:pt x="95" y="28"/>
                  </a:cubicBezTo>
                  <a:cubicBezTo>
                    <a:pt x="94" y="28"/>
                    <a:pt x="94" y="28"/>
                    <a:pt x="94" y="28"/>
                  </a:cubicBezTo>
                  <a:cubicBezTo>
                    <a:pt x="94" y="27"/>
                    <a:pt x="91" y="27"/>
                    <a:pt x="89" y="27"/>
                  </a:cubicBezTo>
                  <a:cubicBezTo>
                    <a:pt x="88" y="26"/>
                    <a:pt x="87" y="25"/>
                    <a:pt x="86" y="25"/>
                  </a:cubicBezTo>
                  <a:cubicBezTo>
                    <a:pt x="84" y="24"/>
                    <a:pt x="82" y="23"/>
                    <a:pt x="80" y="22"/>
                  </a:cubicBezTo>
                  <a:cubicBezTo>
                    <a:pt x="79" y="20"/>
                    <a:pt x="78" y="18"/>
                    <a:pt x="78" y="17"/>
                  </a:cubicBezTo>
                  <a:cubicBezTo>
                    <a:pt x="77" y="14"/>
                    <a:pt x="78" y="13"/>
                    <a:pt x="79" y="10"/>
                  </a:cubicBezTo>
                  <a:cubicBezTo>
                    <a:pt x="79" y="9"/>
                    <a:pt x="81" y="7"/>
                    <a:pt x="81" y="5"/>
                  </a:cubicBezTo>
                  <a:cubicBezTo>
                    <a:pt x="77" y="5"/>
                    <a:pt x="73" y="5"/>
                    <a:pt x="70" y="6"/>
                  </a:cubicBezTo>
                  <a:cubicBezTo>
                    <a:pt x="64" y="7"/>
                    <a:pt x="58" y="5"/>
                    <a:pt x="53" y="5"/>
                  </a:cubicBezTo>
                  <a:cubicBezTo>
                    <a:pt x="50" y="5"/>
                    <a:pt x="47" y="6"/>
                    <a:pt x="45" y="5"/>
                  </a:cubicBezTo>
                  <a:cubicBezTo>
                    <a:pt x="36" y="0"/>
                    <a:pt x="36" y="0"/>
                    <a:pt x="36" y="0"/>
                  </a:cubicBezTo>
                  <a:cubicBezTo>
                    <a:pt x="36" y="0"/>
                    <a:pt x="36" y="0"/>
                    <a:pt x="36" y="0"/>
                  </a:cubicBezTo>
                  <a:cubicBezTo>
                    <a:pt x="33" y="10"/>
                    <a:pt x="28" y="19"/>
                    <a:pt x="24" y="27"/>
                  </a:cubicBezTo>
                  <a:cubicBezTo>
                    <a:pt x="21" y="32"/>
                    <a:pt x="16" y="55"/>
                    <a:pt x="13" y="57"/>
                  </a:cubicBezTo>
                  <a:cubicBezTo>
                    <a:pt x="13" y="57"/>
                    <a:pt x="7" y="58"/>
                    <a:pt x="6" y="62"/>
                  </a:cubicBezTo>
                  <a:cubicBezTo>
                    <a:pt x="4" y="69"/>
                    <a:pt x="0" y="74"/>
                    <a:pt x="0" y="81"/>
                  </a:cubicBezTo>
                  <a:cubicBezTo>
                    <a:pt x="0" y="87"/>
                    <a:pt x="7" y="99"/>
                    <a:pt x="4" y="103"/>
                  </a:cubicBezTo>
                  <a:cubicBezTo>
                    <a:pt x="4" y="103"/>
                    <a:pt x="4" y="103"/>
                    <a:pt x="4" y="103"/>
                  </a:cubicBezTo>
                  <a:cubicBezTo>
                    <a:pt x="32" y="103"/>
                    <a:pt x="32" y="103"/>
                    <a:pt x="32" y="103"/>
                  </a:cubicBezTo>
                  <a:cubicBezTo>
                    <a:pt x="32" y="108"/>
                    <a:pt x="32" y="108"/>
                    <a:pt x="32" y="108"/>
                  </a:cubicBezTo>
                  <a:cubicBezTo>
                    <a:pt x="52" y="108"/>
                    <a:pt x="52" y="108"/>
                    <a:pt x="52" y="108"/>
                  </a:cubicBezTo>
                  <a:cubicBezTo>
                    <a:pt x="52" y="104"/>
                    <a:pt x="52" y="104"/>
                    <a:pt x="52" y="104"/>
                  </a:cubicBezTo>
                  <a:cubicBezTo>
                    <a:pt x="79" y="104"/>
                    <a:pt x="79" y="104"/>
                    <a:pt x="79" y="10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88" name="MUSCOGEE"/>
            <p:cNvSpPr>
              <a:spLocks/>
            </p:cNvSpPr>
            <p:nvPr/>
          </p:nvSpPr>
          <p:spPr bwMode="auto">
            <a:xfrm>
              <a:off x="2701925" y="3560763"/>
              <a:ext cx="414338" cy="280988"/>
            </a:xfrm>
            <a:custGeom>
              <a:avLst/>
              <a:gdLst>
                <a:gd name="T0" fmla="*/ 46 w 174"/>
                <a:gd name="T1" fmla="*/ 115 h 118"/>
                <a:gd name="T2" fmla="*/ 48 w 174"/>
                <a:gd name="T3" fmla="*/ 105 h 118"/>
                <a:gd name="T4" fmla="*/ 37 w 174"/>
                <a:gd name="T5" fmla="*/ 84 h 118"/>
                <a:gd name="T6" fmla="*/ 38 w 174"/>
                <a:gd name="T7" fmla="*/ 65 h 118"/>
                <a:gd name="T8" fmla="*/ 38 w 174"/>
                <a:gd name="T9" fmla="*/ 65 h 118"/>
                <a:gd name="T10" fmla="*/ 36 w 174"/>
                <a:gd name="T11" fmla="*/ 56 h 118"/>
                <a:gd name="T12" fmla="*/ 18 w 174"/>
                <a:gd name="T13" fmla="*/ 33 h 118"/>
                <a:gd name="T14" fmla="*/ 0 w 174"/>
                <a:gd name="T15" fmla="*/ 6 h 118"/>
                <a:gd name="T16" fmla="*/ 0 w 174"/>
                <a:gd name="T17" fmla="*/ 0 h 118"/>
                <a:gd name="T18" fmla="*/ 0 w 174"/>
                <a:gd name="T19" fmla="*/ 0 h 118"/>
                <a:gd name="T20" fmla="*/ 75 w 174"/>
                <a:gd name="T21" fmla="*/ 0 h 118"/>
                <a:gd name="T22" fmla="*/ 75 w 174"/>
                <a:gd name="T23" fmla="*/ 13 h 118"/>
                <a:gd name="T24" fmla="*/ 165 w 174"/>
                <a:gd name="T25" fmla="*/ 13 h 118"/>
                <a:gd name="T26" fmla="*/ 165 w 174"/>
                <a:gd name="T27" fmla="*/ 13 h 118"/>
                <a:gd name="T28" fmla="*/ 165 w 174"/>
                <a:gd name="T29" fmla="*/ 22 h 118"/>
                <a:gd name="T30" fmla="*/ 174 w 174"/>
                <a:gd name="T31" fmla="*/ 22 h 118"/>
                <a:gd name="T32" fmla="*/ 173 w 174"/>
                <a:gd name="T33" fmla="*/ 25 h 118"/>
                <a:gd name="T34" fmla="*/ 172 w 174"/>
                <a:gd name="T35" fmla="*/ 28 h 118"/>
                <a:gd name="T36" fmla="*/ 169 w 174"/>
                <a:gd name="T37" fmla="*/ 37 h 118"/>
                <a:gd name="T38" fmla="*/ 167 w 174"/>
                <a:gd name="T39" fmla="*/ 40 h 118"/>
                <a:gd name="T40" fmla="*/ 165 w 174"/>
                <a:gd name="T41" fmla="*/ 45 h 118"/>
                <a:gd name="T42" fmla="*/ 165 w 174"/>
                <a:gd name="T43" fmla="*/ 45 h 118"/>
                <a:gd name="T44" fmla="*/ 154 w 174"/>
                <a:gd name="T45" fmla="*/ 53 h 118"/>
                <a:gd name="T46" fmla="*/ 141 w 174"/>
                <a:gd name="T47" fmla="*/ 74 h 118"/>
                <a:gd name="T48" fmla="*/ 127 w 174"/>
                <a:gd name="T49" fmla="*/ 95 h 118"/>
                <a:gd name="T50" fmla="*/ 126 w 174"/>
                <a:gd name="T51" fmla="*/ 95 h 118"/>
                <a:gd name="T52" fmla="*/ 116 w 174"/>
                <a:gd name="T53" fmla="*/ 94 h 118"/>
                <a:gd name="T54" fmla="*/ 103 w 174"/>
                <a:gd name="T55" fmla="*/ 95 h 118"/>
                <a:gd name="T56" fmla="*/ 74 w 174"/>
                <a:gd name="T57" fmla="*/ 106 h 118"/>
                <a:gd name="T58" fmla="*/ 55 w 174"/>
                <a:gd name="T59" fmla="*/ 117 h 118"/>
                <a:gd name="T60" fmla="*/ 46 w 174"/>
                <a:gd name="T61" fmla="*/ 1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18">
                  <a:moveTo>
                    <a:pt x="46" y="115"/>
                  </a:moveTo>
                  <a:cubicBezTo>
                    <a:pt x="44" y="111"/>
                    <a:pt x="44" y="109"/>
                    <a:pt x="48" y="105"/>
                  </a:cubicBezTo>
                  <a:cubicBezTo>
                    <a:pt x="60" y="95"/>
                    <a:pt x="36" y="92"/>
                    <a:pt x="37" y="84"/>
                  </a:cubicBezTo>
                  <a:cubicBezTo>
                    <a:pt x="38" y="78"/>
                    <a:pt x="38" y="71"/>
                    <a:pt x="38" y="65"/>
                  </a:cubicBezTo>
                  <a:cubicBezTo>
                    <a:pt x="38" y="65"/>
                    <a:pt x="38" y="65"/>
                    <a:pt x="38" y="65"/>
                  </a:cubicBezTo>
                  <a:cubicBezTo>
                    <a:pt x="38" y="62"/>
                    <a:pt x="36" y="59"/>
                    <a:pt x="36" y="56"/>
                  </a:cubicBezTo>
                  <a:cubicBezTo>
                    <a:pt x="26" y="51"/>
                    <a:pt x="26" y="39"/>
                    <a:pt x="18" y="33"/>
                  </a:cubicBezTo>
                  <a:cubicBezTo>
                    <a:pt x="9" y="27"/>
                    <a:pt x="1" y="17"/>
                    <a:pt x="0" y="6"/>
                  </a:cubicBezTo>
                  <a:cubicBezTo>
                    <a:pt x="0" y="5"/>
                    <a:pt x="1" y="2"/>
                    <a:pt x="0" y="0"/>
                  </a:cubicBezTo>
                  <a:cubicBezTo>
                    <a:pt x="0" y="0"/>
                    <a:pt x="0" y="0"/>
                    <a:pt x="0" y="0"/>
                  </a:cubicBezTo>
                  <a:cubicBezTo>
                    <a:pt x="75" y="0"/>
                    <a:pt x="75" y="0"/>
                    <a:pt x="75" y="0"/>
                  </a:cubicBezTo>
                  <a:cubicBezTo>
                    <a:pt x="75" y="13"/>
                    <a:pt x="75" y="13"/>
                    <a:pt x="75" y="13"/>
                  </a:cubicBezTo>
                  <a:cubicBezTo>
                    <a:pt x="165" y="13"/>
                    <a:pt x="165" y="13"/>
                    <a:pt x="165" y="13"/>
                  </a:cubicBezTo>
                  <a:cubicBezTo>
                    <a:pt x="165" y="13"/>
                    <a:pt x="165" y="13"/>
                    <a:pt x="165" y="13"/>
                  </a:cubicBezTo>
                  <a:cubicBezTo>
                    <a:pt x="165" y="22"/>
                    <a:pt x="165" y="22"/>
                    <a:pt x="165" y="22"/>
                  </a:cubicBezTo>
                  <a:cubicBezTo>
                    <a:pt x="174" y="22"/>
                    <a:pt x="174" y="22"/>
                    <a:pt x="174" y="22"/>
                  </a:cubicBezTo>
                  <a:cubicBezTo>
                    <a:pt x="174" y="23"/>
                    <a:pt x="173" y="24"/>
                    <a:pt x="173" y="25"/>
                  </a:cubicBezTo>
                  <a:cubicBezTo>
                    <a:pt x="173" y="26"/>
                    <a:pt x="173" y="27"/>
                    <a:pt x="172" y="28"/>
                  </a:cubicBezTo>
                  <a:cubicBezTo>
                    <a:pt x="171" y="31"/>
                    <a:pt x="170" y="34"/>
                    <a:pt x="169" y="37"/>
                  </a:cubicBezTo>
                  <a:cubicBezTo>
                    <a:pt x="168" y="37"/>
                    <a:pt x="168" y="39"/>
                    <a:pt x="167" y="40"/>
                  </a:cubicBezTo>
                  <a:cubicBezTo>
                    <a:pt x="165" y="45"/>
                    <a:pt x="165" y="45"/>
                    <a:pt x="165" y="45"/>
                  </a:cubicBezTo>
                  <a:cubicBezTo>
                    <a:pt x="165" y="45"/>
                    <a:pt x="165" y="45"/>
                    <a:pt x="165" y="45"/>
                  </a:cubicBezTo>
                  <a:cubicBezTo>
                    <a:pt x="154" y="53"/>
                    <a:pt x="154" y="53"/>
                    <a:pt x="154" y="53"/>
                  </a:cubicBezTo>
                  <a:cubicBezTo>
                    <a:pt x="146" y="59"/>
                    <a:pt x="145" y="66"/>
                    <a:pt x="141" y="74"/>
                  </a:cubicBezTo>
                  <a:cubicBezTo>
                    <a:pt x="137" y="83"/>
                    <a:pt x="134" y="88"/>
                    <a:pt x="127" y="95"/>
                  </a:cubicBezTo>
                  <a:cubicBezTo>
                    <a:pt x="127" y="95"/>
                    <a:pt x="126" y="95"/>
                    <a:pt x="126" y="95"/>
                  </a:cubicBezTo>
                  <a:cubicBezTo>
                    <a:pt x="123" y="96"/>
                    <a:pt x="120" y="93"/>
                    <a:pt x="116" y="94"/>
                  </a:cubicBezTo>
                  <a:cubicBezTo>
                    <a:pt x="112" y="95"/>
                    <a:pt x="108" y="95"/>
                    <a:pt x="103" y="95"/>
                  </a:cubicBezTo>
                  <a:cubicBezTo>
                    <a:pt x="92" y="95"/>
                    <a:pt x="82" y="99"/>
                    <a:pt x="74" y="106"/>
                  </a:cubicBezTo>
                  <a:cubicBezTo>
                    <a:pt x="69" y="110"/>
                    <a:pt x="62" y="118"/>
                    <a:pt x="55" y="117"/>
                  </a:cubicBezTo>
                  <a:cubicBezTo>
                    <a:pt x="46" y="115"/>
                    <a:pt x="46" y="115"/>
                    <a:pt x="46" y="11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89" name="MERIWETHER"/>
            <p:cNvSpPr>
              <a:spLocks/>
            </p:cNvSpPr>
            <p:nvPr/>
          </p:nvSpPr>
          <p:spPr bwMode="auto">
            <a:xfrm>
              <a:off x="2925763" y="2828925"/>
              <a:ext cx="366713" cy="455613"/>
            </a:xfrm>
            <a:custGeom>
              <a:avLst/>
              <a:gdLst>
                <a:gd name="T0" fmla="*/ 149 w 154"/>
                <a:gd name="T1" fmla="*/ 4 h 191"/>
                <a:gd name="T2" fmla="*/ 154 w 154"/>
                <a:gd name="T3" fmla="*/ 24 h 191"/>
                <a:gd name="T4" fmla="*/ 154 w 154"/>
                <a:gd name="T5" fmla="*/ 24 h 191"/>
                <a:gd name="T6" fmla="*/ 147 w 154"/>
                <a:gd name="T7" fmla="*/ 34 h 191"/>
                <a:gd name="T8" fmla="*/ 144 w 154"/>
                <a:gd name="T9" fmla="*/ 42 h 191"/>
                <a:gd name="T10" fmla="*/ 144 w 154"/>
                <a:gd name="T11" fmla="*/ 53 h 191"/>
                <a:gd name="T12" fmla="*/ 142 w 154"/>
                <a:gd name="T13" fmla="*/ 58 h 191"/>
                <a:gd name="T14" fmla="*/ 144 w 154"/>
                <a:gd name="T15" fmla="*/ 62 h 191"/>
                <a:gd name="T16" fmla="*/ 143 w 154"/>
                <a:gd name="T17" fmla="*/ 66 h 191"/>
                <a:gd name="T18" fmla="*/ 146 w 154"/>
                <a:gd name="T19" fmla="*/ 71 h 191"/>
                <a:gd name="T20" fmla="*/ 144 w 154"/>
                <a:gd name="T21" fmla="*/ 74 h 191"/>
                <a:gd name="T22" fmla="*/ 141 w 154"/>
                <a:gd name="T23" fmla="*/ 89 h 191"/>
                <a:gd name="T24" fmla="*/ 137 w 154"/>
                <a:gd name="T25" fmla="*/ 99 h 191"/>
                <a:gd name="T26" fmla="*/ 138 w 154"/>
                <a:gd name="T27" fmla="*/ 104 h 191"/>
                <a:gd name="T28" fmla="*/ 139 w 154"/>
                <a:gd name="T29" fmla="*/ 113 h 191"/>
                <a:gd name="T30" fmla="*/ 139 w 154"/>
                <a:gd name="T31" fmla="*/ 117 h 191"/>
                <a:gd name="T32" fmla="*/ 138 w 154"/>
                <a:gd name="T33" fmla="*/ 121 h 191"/>
                <a:gd name="T34" fmla="*/ 140 w 154"/>
                <a:gd name="T35" fmla="*/ 122 h 191"/>
                <a:gd name="T36" fmla="*/ 140 w 154"/>
                <a:gd name="T37" fmla="*/ 123 h 191"/>
                <a:gd name="T38" fmla="*/ 142 w 154"/>
                <a:gd name="T39" fmla="*/ 130 h 191"/>
                <a:gd name="T40" fmla="*/ 142 w 154"/>
                <a:gd name="T41" fmla="*/ 130 h 191"/>
                <a:gd name="T42" fmla="*/ 141 w 154"/>
                <a:gd name="T43" fmla="*/ 134 h 191"/>
                <a:gd name="T44" fmla="*/ 142 w 154"/>
                <a:gd name="T45" fmla="*/ 141 h 191"/>
                <a:gd name="T46" fmla="*/ 142 w 154"/>
                <a:gd name="T47" fmla="*/ 154 h 191"/>
                <a:gd name="T48" fmla="*/ 148 w 154"/>
                <a:gd name="T49" fmla="*/ 167 h 191"/>
                <a:gd name="T50" fmla="*/ 148 w 154"/>
                <a:gd name="T51" fmla="*/ 174 h 191"/>
                <a:gd name="T52" fmla="*/ 148 w 154"/>
                <a:gd name="T53" fmla="*/ 174 h 191"/>
                <a:gd name="T54" fmla="*/ 122 w 154"/>
                <a:gd name="T55" fmla="*/ 191 h 191"/>
                <a:gd name="T56" fmla="*/ 69 w 154"/>
                <a:gd name="T57" fmla="*/ 191 h 191"/>
                <a:gd name="T58" fmla="*/ 69 w 154"/>
                <a:gd name="T59" fmla="*/ 191 h 191"/>
                <a:gd name="T60" fmla="*/ 46 w 154"/>
                <a:gd name="T61" fmla="*/ 181 h 191"/>
                <a:gd name="T62" fmla="*/ 8 w 154"/>
                <a:gd name="T63" fmla="*/ 181 h 191"/>
                <a:gd name="T64" fmla="*/ 8 w 154"/>
                <a:gd name="T65" fmla="*/ 178 h 191"/>
                <a:gd name="T66" fmla="*/ 0 w 154"/>
                <a:gd name="T67" fmla="*/ 178 h 191"/>
                <a:gd name="T68" fmla="*/ 0 w 154"/>
                <a:gd name="T69" fmla="*/ 178 h 191"/>
                <a:gd name="T70" fmla="*/ 2 w 154"/>
                <a:gd name="T71" fmla="*/ 4 h 191"/>
                <a:gd name="T72" fmla="*/ 2 w 154"/>
                <a:gd name="T73" fmla="*/ 4 h 191"/>
                <a:gd name="T74" fmla="*/ 63 w 154"/>
                <a:gd name="T75" fmla="*/ 4 h 191"/>
                <a:gd name="T76" fmla="*/ 63 w 154"/>
                <a:gd name="T77" fmla="*/ 0 h 191"/>
                <a:gd name="T78" fmla="*/ 70 w 154"/>
                <a:gd name="T79" fmla="*/ 0 h 191"/>
                <a:gd name="T80" fmla="*/ 70 w 154"/>
                <a:gd name="T81" fmla="*/ 4 h 191"/>
                <a:gd name="T82" fmla="*/ 76 w 154"/>
                <a:gd name="T83" fmla="*/ 4 h 191"/>
                <a:gd name="T84" fmla="*/ 76 w 154"/>
                <a:gd name="T85" fmla="*/ 1 h 191"/>
                <a:gd name="T86" fmla="*/ 87 w 154"/>
                <a:gd name="T87" fmla="*/ 1 h 191"/>
                <a:gd name="T88" fmla="*/ 87 w 154"/>
                <a:gd name="T89" fmla="*/ 4 h 191"/>
                <a:gd name="T90" fmla="*/ 149 w 154"/>
                <a:gd name="T91" fmla="*/ 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4" h="191">
                  <a:moveTo>
                    <a:pt x="149" y="4"/>
                  </a:moveTo>
                  <a:cubicBezTo>
                    <a:pt x="154" y="24"/>
                    <a:pt x="154" y="24"/>
                    <a:pt x="154" y="24"/>
                  </a:cubicBezTo>
                  <a:cubicBezTo>
                    <a:pt x="154" y="24"/>
                    <a:pt x="154" y="24"/>
                    <a:pt x="154" y="24"/>
                  </a:cubicBezTo>
                  <a:cubicBezTo>
                    <a:pt x="151" y="27"/>
                    <a:pt x="148" y="30"/>
                    <a:pt x="147" y="34"/>
                  </a:cubicBezTo>
                  <a:cubicBezTo>
                    <a:pt x="147" y="38"/>
                    <a:pt x="147" y="39"/>
                    <a:pt x="144" y="42"/>
                  </a:cubicBezTo>
                  <a:cubicBezTo>
                    <a:pt x="142" y="46"/>
                    <a:pt x="145" y="48"/>
                    <a:pt x="144" y="53"/>
                  </a:cubicBezTo>
                  <a:cubicBezTo>
                    <a:pt x="143" y="55"/>
                    <a:pt x="142" y="56"/>
                    <a:pt x="142" y="58"/>
                  </a:cubicBezTo>
                  <a:cubicBezTo>
                    <a:pt x="142" y="61"/>
                    <a:pt x="144" y="61"/>
                    <a:pt x="144" y="62"/>
                  </a:cubicBezTo>
                  <a:cubicBezTo>
                    <a:pt x="145" y="63"/>
                    <a:pt x="143" y="66"/>
                    <a:pt x="143" y="66"/>
                  </a:cubicBezTo>
                  <a:cubicBezTo>
                    <a:pt x="143" y="67"/>
                    <a:pt x="145" y="70"/>
                    <a:pt x="146" y="71"/>
                  </a:cubicBezTo>
                  <a:cubicBezTo>
                    <a:pt x="146" y="73"/>
                    <a:pt x="146" y="73"/>
                    <a:pt x="144" y="74"/>
                  </a:cubicBezTo>
                  <a:cubicBezTo>
                    <a:pt x="140" y="77"/>
                    <a:pt x="143" y="85"/>
                    <a:pt x="141" y="89"/>
                  </a:cubicBezTo>
                  <a:cubicBezTo>
                    <a:pt x="140" y="91"/>
                    <a:pt x="135" y="97"/>
                    <a:pt x="137" y="99"/>
                  </a:cubicBezTo>
                  <a:cubicBezTo>
                    <a:pt x="139" y="101"/>
                    <a:pt x="140" y="101"/>
                    <a:pt x="138" y="104"/>
                  </a:cubicBezTo>
                  <a:cubicBezTo>
                    <a:pt x="136" y="108"/>
                    <a:pt x="134" y="111"/>
                    <a:pt x="139" y="113"/>
                  </a:cubicBezTo>
                  <a:cubicBezTo>
                    <a:pt x="140" y="114"/>
                    <a:pt x="140" y="116"/>
                    <a:pt x="139" y="117"/>
                  </a:cubicBezTo>
                  <a:cubicBezTo>
                    <a:pt x="138" y="118"/>
                    <a:pt x="138" y="120"/>
                    <a:pt x="138" y="121"/>
                  </a:cubicBezTo>
                  <a:cubicBezTo>
                    <a:pt x="139" y="121"/>
                    <a:pt x="140" y="122"/>
                    <a:pt x="140" y="122"/>
                  </a:cubicBezTo>
                  <a:cubicBezTo>
                    <a:pt x="140" y="122"/>
                    <a:pt x="140" y="123"/>
                    <a:pt x="140" y="123"/>
                  </a:cubicBezTo>
                  <a:cubicBezTo>
                    <a:pt x="142" y="130"/>
                    <a:pt x="142" y="130"/>
                    <a:pt x="142" y="130"/>
                  </a:cubicBezTo>
                  <a:cubicBezTo>
                    <a:pt x="142" y="130"/>
                    <a:pt x="142" y="130"/>
                    <a:pt x="142" y="130"/>
                  </a:cubicBezTo>
                  <a:cubicBezTo>
                    <a:pt x="140" y="132"/>
                    <a:pt x="140" y="132"/>
                    <a:pt x="141" y="134"/>
                  </a:cubicBezTo>
                  <a:cubicBezTo>
                    <a:pt x="143" y="134"/>
                    <a:pt x="142" y="139"/>
                    <a:pt x="142" y="141"/>
                  </a:cubicBezTo>
                  <a:cubicBezTo>
                    <a:pt x="141" y="144"/>
                    <a:pt x="138" y="152"/>
                    <a:pt x="142" y="154"/>
                  </a:cubicBezTo>
                  <a:cubicBezTo>
                    <a:pt x="147" y="156"/>
                    <a:pt x="147" y="162"/>
                    <a:pt x="148" y="167"/>
                  </a:cubicBezTo>
                  <a:cubicBezTo>
                    <a:pt x="148" y="174"/>
                    <a:pt x="148" y="174"/>
                    <a:pt x="148" y="174"/>
                  </a:cubicBezTo>
                  <a:cubicBezTo>
                    <a:pt x="148" y="174"/>
                    <a:pt x="148" y="174"/>
                    <a:pt x="148" y="174"/>
                  </a:cubicBezTo>
                  <a:cubicBezTo>
                    <a:pt x="122" y="191"/>
                    <a:pt x="122" y="191"/>
                    <a:pt x="122" y="191"/>
                  </a:cubicBezTo>
                  <a:cubicBezTo>
                    <a:pt x="69" y="191"/>
                    <a:pt x="69" y="191"/>
                    <a:pt x="69" y="191"/>
                  </a:cubicBezTo>
                  <a:cubicBezTo>
                    <a:pt x="69" y="191"/>
                    <a:pt x="69" y="191"/>
                    <a:pt x="69" y="191"/>
                  </a:cubicBezTo>
                  <a:cubicBezTo>
                    <a:pt x="46" y="181"/>
                    <a:pt x="46" y="181"/>
                    <a:pt x="46" y="181"/>
                  </a:cubicBezTo>
                  <a:cubicBezTo>
                    <a:pt x="8" y="181"/>
                    <a:pt x="8" y="181"/>
                    <a:pt x="8" y="181"/>
                  </a:cubicBezTo>
                  <a:cubicBezTo>
                    <a:pt x="8" y="178"/>
                    <a:pt x="8" y="178"/>
                    <a:pt x="8" y="178"/>
                  </a:cubicBezTo>
                  <a:cubicBezTo>
                    <a:pt x="0" y="178"/>
                    <a:pt x="0" y="178"/>
                    <a:pt x="0" y="178"/>
                  </a:cubicBezTo>
                  <a:cubicBezTo>
                    <a:pt x="0" y="178"/>
                    <a:pt x="0" y="178"/>
                    <a:pt x="0" y="178"/>
                  </a:cubicBezTo>
                  <a:cubicBezTo>
                    <a:pt x="2" y="4"/>
                    <a:pt x="2" y="4"/>
                    <a:pt x="2" y="4"/>
                  </a:cubicBezTo>
                  <a:cubicBezTo>
                    <a:pt x="2" y="4"/>
                    <a:pt x="2" y="4"/>
                    <a:pt x="2" y="4"/>
                  </a:cubicBezTo>
                  <a:cubicBezTo>
                    <a:pt x="63" y="4"/>
                    <a:pt x="63" y="4"/>
                    <a:pt x="63" y="4"/>
                  </a:cubicBezTo>
                  <a:cubicBezTo>
                    <a:pt x="63" y="0"/>
                    <a:pt x="63" y="0"/>
                    <a:pt x="63" y="0"/>
                  </a:cubicBezTo>
                  <a:cubicBezTo>
                    <a:pt x="70" y="0"/>
                    <a:pt x="70" y="0"/>
                    <a:pt x="70" y="0"/>
                  </a:cubicBezTo>
                  <a:cubicBezTo>
                    <a:pt x="70" y="4"/>
                    <a:pt x="70" y="4"/>
                    <a:pt x="70" y="4"/>
                  </a:cubicBezTo>
                  <a:cubicBezTo>
                    <a:pt x="76" y="4"/>
                    <a:pt x="76" y="4"/>
                    <a:pt x="76" y="4"/>
                  </a:cubicBezTo>
                  <a:cubicBezTo>
                    <a:pt x="76" y="1"/>
                    <a:pt x="76" y="1"/>
                    <a:pt x="76" y="1"/>
                  </a:cubicBezTo>
                  <a:cubicBezTo>
                    <a:pt x="87" y="1"/>
                    <a:pt x="87" y="1"/>
                    <a:pt x="87" y="1"/>
                  </a:cubicBezTo>
                  <a:cubicBezTo>
                    <a:pt x="87" y="4"/>
                    <a:pt x="87" y="4"/>
                    <a:pt x="87" y="4"/>
                  </a:cubicBezTo>
                  <a:cubicBezTo>
                    <a:pt x="149" y="4"/>
                    <a:pt x="149" y="4"/>
                    <a:pt x="149" y="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90" name="TROUP"/>
            <p:cNvSpPr>
              <a:spLocks/>
            </p:cNvSpPr>
            <p:nvPr/>
          </p:nvSpPr>
          <p:spPr bwMode="auto">
            <a:xfrm>
              <a:off x="2554288" y="2838450"/>
              <a:ext cx="376238" cy="414338"/>
            </a:xfrm>
            <a:custGeom>
              <a:avLst/>
              <a:gdLst>
                <a:gd name="T0" fmla="*/ 21 w 158"/>
                <a:gd name="T1" fmla="*/ 174 h 174"/>
                <a:gd name="T2" fmla="*/ 156 w 158"/>
                <a:gd name="T3" fmla="*/ 174 h 174"/>
                <a:gd name="T4" fmla="*/ 156 w 158"/>
                <a:gd name="T5" fmla="*/ 174 h 174"/>
                <a:gd name="T6" fmla="*/ 158 w 158"/>
                <a:gd name="T7" fmla="*/ 0 h 174"/>
                <a:gd name="T8" fmla="*/ 158 w 158"/>
                <a:gd name="T9" fmla="*/ 0 h 174"/>
                <a:gd name="T10" fmla="*/ 125 w 158"/>
                <a:gd name="T11" fmla="*/ 0 h 174"/>
                <a:gd name="T12" fmla="*/ 125 w 158"/>
                <a:gd name="T13" fmla="*/ 0 h 174"/>
                <a:gd name="T14" fmla="*/ 69 w 158"/>
                <a:gd name="T15" fmla="*/ 25 h 174"/>
                <a:gd name="T16" fmla="*/ 63 w 158"/>
                <a:gd name="T17" fmla="*/ 22 h 174"/>
                <a:gd name="T18" fmla="*/ 60 w 158"/>
                <a:gd name="T19" fmla="*/ 17 h 174"/>
                <a:gd name="T20" fmla="*/ 53 w 158"/>
                <a:gd name="T21" fmla="*/ 24 h 174"/>
                <a:gd name="T22" fmla="*/ 48 w 158"/>
                <a:gd name="T23" fmla="*/ 30 h 174"/>
                <a:gd name="T24" fmla="*/ 46 w 158"/>
                <a:gd name="T25" fmla="*/ 32 h 174"/>
                <a:gd name="T26" fmla="*/ 0 w 158"/>
                <a:gd name="T27" fmla="*/ 48 h 174"/>
                <a:gd name="T28" fmla="*/ 0 w 158"/>
                <a:gd name="T29" fmla="*/ 48 h 174"/>
                <a:gd name="T30" fmla="*/ 21 w 158"/>
                <a:gd name="T3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74">
                  <a:moveTo>
                    <a:pt x="21" y="174"/>
                  </a:moveTo>
                  <a:cubicBezTo>
                    <a:pt x="156" y="174"/>
                    <a:pt x="156" y="174"/>
                    <a:pt x="156" y="174"/>
                  </a:cubicBezTo>
                  <a:cubicBezTo>
                    <a:pt x="156" y="174"/>
                    <a:pt x="156" y="174"/>
                    <a:pt x="156" y="174"/>
                  </a:cubicBezTo>
                  <a:cubicBezTo>
                    <a:pt x="158" y="0"/>
                    <a:pt x="158" y="0"/>
                    <a:pt x="158" y="0"/>
                  </a:cubicBezTo>
                  <a:cubicBezTo>
                    <a:pt x="158" y="0"/>
                    <a:pt x="158" y="0"/>
                    <a:pt x="158" y="0"/>
                  </a:cubicBezTo>
                  <a:cubicBezTo>
                    <a:pt x="125" y="0"/>
                    <a:pt x="125" y="0"/>
                    <a:pt x="125" y="0"/>
                  </a:cubicBezTo>
                  <a:cubicBezTo>
                    <a:pt x="125" y="0"/>
                    <a:pt x="125" y="0"/>
                    <a:pt x="125" y="0"/>
                  </a:cubicBezTo>
                  <a:cubicBezTo>
                    <a:pt x="69" y="25"/>
                    <a:pt x="69" y="25"/>
                    <a:pt x="69" y="25"/>
                  </a:cubicBezTo>
                  <a:cubicBezTo>
                    <a:pt x="67" y="25"/>
                    <a:pt x="64" y="24"/>
                    <a:pt x="63" y="22"/>
                  </a:cubicBezTo>
                  <a:cubicBezTo>
                    <a:pt x="63" y="20"/>
                    <a:pt x="62" y="18"/>
                    <a:pt x="60" y="17"/>
                  </a:cubicBezTo>
                  <a:cubicBezTo>
                    <a:pt x="56" y="12"/>
                    <a:pt x="54" y="21"/>
                    <a:pt x="53" y="24"/>
                  </a:cubicBezTo>
                  <a:cubicBezTo>
                    <a:pt x="52" y="25"/>
                    <a:pt x="50" y="30"/>
                    <a:pt x="48" y="30"/>
                  </a:cubicBezTo>
                  <a:cubicBezTo>
                    <a:pt x="48" y="31"/>
                    <a:pt x="47" y="31"/>
                    <a:pt x="46" y="32"/>
                  </a:cubicBezTo>
                  <a:cubicBezTo>
                    <a:pt x="0" y="48"/>
                    <a:pt x="0" y="48"/>
                    <a:pt x="0" y="48"/>
                  </a:cubicBezTo>
                  <a:cubicBezTo>
                    <a:pt x="0" y="48"/>
                    <a:pt x="0" y="48"/>
                    <a:pt x="0" y="48"/>
                  </a:cubicBezTo>
                  <a:cubicBezTo>
                    <a:pt x="21" y="174"/>
                    <a:pt x="21" y="174"/>
                    <a:pt x="21" y="17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91" name="HARALSON"/>
            <p:cNvSpPr>
              <a:spLocks/>
            </p:cNvSpPr>
            <p:nvPr/>
          </p:nvSpPr>
          <p:spPr bwMode="auto">
            <a:xfrm>
              <a:off x="2405063" y="2036763"/>
              <a:ext cx="349250" cy="296863"/>
            </a:xfrm>
            <a:custGeom>
              <a:avLst/>
              <a:gdLst>
                <a:gd name="T0" fmla="*/ 30 w 220"/>
                <a:gd name="T1" fmla="*/ 187 h 187"/>
                <a:gd name="T2" fmla="*/ 66 w 220"/>
                <a:gd name="T3" fmla="*/ 187 h 187"/>
                <a:gd name="T4" fmla="*/ 156 w 220"/>
                <a:gd name="T5" fmla="*/ 153 h 187"/>
                <a:gd name="T6" fmla="*/ 165 w 220"/>
                <a:gd name="T7" fmla="*/ 153 h 187"/>
                <a:gd name="T8" fmla="*/ 165 w 220"/>
                <a:gd name="T9" fmla="*/ 160 h 187"/>
                <a:gd name="T10" fmla="*/ 175 w 220"/>
                <a:gd name="T11" fmla="*/ 160 h 187"/>
                <a:gd name="T12" fmla="*/ 213 w 220"/>
                <a:gd name="T13" fmla="*/ 142 h 187"/>
                <a:gd name="T14" fmla="*/ 213 w 220"/>
                <a:gd name="T15" fmla="*/ 70 h 187"/>
                <a:gd name="T16" fmla="*/ 220 w 220"/>
                <a:gd name="T17" fmla="*/ 70 h 187"/>
                <a:gd name="T18" fmla="*/ 220 w 220"/>
                <a:gd name="T19" fmla="*/ 69 h 187"/>
                <a:gd name="T20" fmla="*/ 220 w 220"/>
                <a:gd name="T21" fmla="*/ 0 h 187"/>
                <a:gd name="T22" fmla="*/ 213 w 220"/>
                <a:gd name="T23" fmla="*/ 0 h 187"/>
                <a:gd name="T24" fmla="*/ 213 w 220"/>
                <a:gd name="T25" fmla="*/ 0 h 187"/>
                <a:gd name="T26" fmla="*/ 114 w 220"/>
                <a:gd name="T27" fmla="*/ 0 h 187"/>
                <a:gd name="T28" fmla="*/ 114 w 220"/>
                <a:gd name="T29" fmla="*/ 9 h 187"/>
                <a:gd name="T30" fmla="*/ 0 w 220"/>
                <a:gd name="T31" fmla="*/ 9 h 187"/>
                <a:gd name="T32" fmla="*/ 0 w 220"/>
                <a:gd name="T33" fmla="*/ 9 h 187"/>
                <a:gd name="T34" fmla="*/ 30 w 220"/>
                <a:gd name="T35" fmla="*/ 187 h 187"/>
                <a:gd name="T36" fmla="*/ 30 w 220"/>
                <a:gd name="T3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 h="187">
                  <a:moveTo>
                    <a:pt x="30" y="187"/>
                  </a:moveTo>
                  <a:lnTo>
                    <a:pt x="66" y="187"/>
                  </a:lnTo>
                  <a:lnTo>
                    <a:pt x="156" y="153"/>
                  </a:lnTo>
                  <a:lnTo>
                    <a:pt x="165" y="153"/>
                  </a:lnTo>
                  <a:lnTo>
                    <a:pt x="165" y="160"/>
                  </a:lnTo>
                  <a:lnTo>
                    <a:pt x="175" y="160"/>
                  </a:lnTo>
                  <a:lnTo>
                    <a:pt x="213" y="142"/>
                  </a:lnTo>
                  <a:lnTo>
                    <a:pt x="213" y="70"/>
                  </a:lnTo>
                  <a:lnTo>
                    <a:pt x="220" y="70"/>
                  </a:lnTo>
                  <a:lnTo>
                    <a:pt x="220" y="69"/>
                  </a:lnTo>
                  <a:lnTo>
                    <a:pt x="220" y="0"/>
                  </a:lnTo>
                  <a:lnTo>
                    <a:pt x="213" y="0"/>
                  </a:lnTo>
                  <a:lnTo>
                    <a:pt x="213" y="0"/>
                  </a:lnTo>
                  <a:lnTo>
                    <a:pt x="114" y="0"/>
                  </a:lnTo>
                  <a:lnTo>
                    <a:pt x="114" y="9"/>
                  </a:lnTo>
                  <a:lnTo>
                    <a:pt x="0" y="9"/>
                  </a:lnTo>
                  <a:lnTo>
                    <a:pt x="0" y="9"/>
                  </a:lnTo>
                  <a:lnTo>
                    <a:pt x="30" y="187"/>
                  </a:lnTo>
                  <a:lnTo>
                    <a:pt x="30" y="187"/>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92" name="WHITFIELD"/>
            <p:cNvSpPr>
              <a:spLocks/>
            </p:cNvSpPr>
            <p:nvPr/>
          </p:nvSpPr>
          <p:spPr bwMode="auto">
            <a:xfrm>
              <a:off x="2628900" y="766763"/>
              <a:ext cx="354013" cy="436563"/>
            </a:xfrm>
            <a:custGeom>
              <a:avLst/>
              <a:gdLst>
                <a:gd name="T0" fmla="*/ 6 w 149"/>
                <a:gd name="T1" fmla="*/ 114 h 183"/>
                <a:gd name="T2" fmla="*/ 5 w 149"/>
                <a:gd name="T3" fmla="*/ 116 h 183"/>
                <a:gd name="T4" fmla="*/ 4 w 149"/>
                <a:gd name="T5" fmla="*/ 119 h 183"/>
                <a:gd name="T6" fmla="*/ 3 w 149"/>
                <a:gd name="T7" fmla="*/ 121 h 183"/>
                <a:gd name="T8" fmla="*/ 1 w 149"/>
                <a:gd name="T9" fmla="*/ 123 h 183"/>
                <a:gd name="T10" fmla="*/ 0 w 149"/>
                <a:gd name="T11" fmla="*/ 126 h 183"/>
                <a:gd name="T12" fmla="*/ 0 w 149"/>
                <a:gd name="T13" fmla="*/ 132 h 183"/>
                <a:gd name="T14" fmla="*/ 48 w 149"/>
                <a:gd name="T15" fmla="*/ 132 h 183"/>
                <a:gd name="T16" fmla="*/ 48 w 149"/>
                <a:gd name="T17" fmla="*/ 183 h 183"/>
                <a:gd name="T18" fmla="*/ 48 w 149"/>
                <a:gd name="T19" fmla="*/ 183 h 183"/>
                <a:gd name="T20" fmla="*/ 98 w 149"/>
                <a:gd name="T21" fmla="*/ 183 h 183"/>
                <a:gd name="T22" fmla="*/ 104 w 149"/>
                <a:gd name="T23" fmla="*/ 176 h 183"/>
                <a:gd name="T24" fmla="*/ 104 w 149"/>
                <a:gd name="T25" fmla="*/ 176 h 183"/>
                <a:gd name="T26" fmla="*/ 102 w 149"/>
                <a:gd name="T27" fmla="*/ 170 h 183"/>
                <a:gd name="T28" fmla="*/ 96 w 149"/>
                <a:gd name="T29" fmla="*/ 153 h 183"/>
                <a:gd name="T30" fmla="*/ 106 w 149"/>
                <a:gd name="T31" fmla="*/ 155 h 183"/>
                <a:gd name="T32" fmla="*/ 109 w 149"/>
                <a:gd name="T33" fmla="*/ 157 h 183"/>
                <a:gd name="T34" fmla="*/ 114 w 149"/>
                <a:gd name="T35" fmla="*/ 160 h 183"/>
                <a:gd name="T36" fmla="*/ 110 w 149"/>
                <a:gd name="T37" fmla="*/ 150 h 183"/>
                <a:gd name="T38" fmla="*/ 101 w 149"/>
                <a:gd name="T39" fmla="*/ 141 h 183"/>
                <a:gd name="T40" fmla="*/ 99 w 149"/>
                <a:gd name="T41" fmla="*/ 134 h 183"/>
                <a:gd name="T42" fmla="*/ 113 w 149"/>
                <a:gd name="T43" fmla="*/ 136 h 183"/>
                <a:gd name="T44" fmla="*/ 127 w 149"/>
                <a:gd name="T45" fmla="*/ 128 h 183"/>
                <a:gd name="T46" fmla="*/ 129 w 149"/>
                <a:gd name="T47" fmla="*/ 120 h 183"/>
                <a:gd name="T48" fmla="*/ 126 w 149"/>
                <a:gd name="T49" fmla="*/ 114 h 183"/>
                <a:gd name="T50" fmla="*/ 124 w 149"/>
                <a:gd name="T51" fmla="*/ 98 h 183"/>
                <a:gd name="T52" fmla="*/ 135 w 149"/>
                <a:gd name="T53" fmla="*/ 93 h 183"/>
                <a:gd name="T54" fmla="*/ 126 w 149"/>
                <a:gd name="T55" fmla="*/ 88 h 183"/>
                <a:gd name="T56" fmla="*/ 131 w 149"/>
                <a:gd name="T57" fmla="*/ 69 h 183"/>
                <a:gd name="T58" fmla="*/ 137 w 149"/>
                <a:gd name="T59" fmla="*/ 61 h 183"/>
                <a:gd name="T60" fmla="*/ 142 w 149"/>
                <a:gd name="T61" fmla="*/ 52 h 183"/>
                <a:gd name="T62" fmla="*/ 138 w 149"/>
                <a:gd name="T63" fmla="*/ 38 h 183"/>
                <a:gd name="T64" fmla="*/ 135 w 149"/>
                <a:gd name="T65" fmla="*/ 34 h 183"/>
                <a:gd name="T66" fmla="*/ 136 w 149"/>
                <a:gd name="T67" fmla="*/ 29 h 183"/>
                <a:gd name="T68" fmla="*/ 137 w 149"/>
                <a:gd name="T69" fmla="*/ 25 h 183"/>
                <a:gd name="T70" fmla="*/ 138 w 149"/>
                <a:gd name="T71" fmla="*/ 23 h 183"/>
                <a:gd name="T72" fmla="*/ 139 w 149"/>
                <a:gd name="T73" fmla="*/ 20 h 183"/>
                <a:gd name="T74" fmla="*/ 143 w 149"/>
                <a:gd name="T75" fmla="*/ 13 h 183"/>
                <a:gd name="T76" fmla="*/ 146 w 149"/>
                <a:gd name="T77" fmla="*/ 8 h 183"/>
                <a:gd name="T78" fmla="*/ 147 w 149"/>
                <a:gd name="T79" fmla="*/ 7 h 183"/>
                <a:gd name="T80" fmla="*/ 147 w 149"/>
                <a:gd name="T81" fmla="*/ 0 h 183"/>
                <a:gd name="T82" fmla="*/ 147 w 149"/>
                <a:gd name="T83" fmla="*/ 0 h 183"/>
                <a:gd name="T84" fmla="*/ 78 w 149"/>
                <a:gd name="T85" fmla="*/ 0 h 183"/>
                <a:gd name="T86" fmla="*/ 78 w 149"/>
                <a:gd name="T87" fmla="*/ 0 h 183"/>
                <a:gd name="T88" fmla="*/ 78 w 149"/>
                <a:gd name="T89" fmla="*/ 8 h 183"/>
                <a:gd name="T90" fmla="*/ 70 w 149"/>
                <a:gd name="T91" fmla="*/ 8 h 183"/>
                <a:gd name="T92" fmla="*/ 70 w 149"/>
                <a:gd name="T93" fmla="*/ 23 h 183"/>
                <a:gd name="T94" fmla="*/ 59 w 149"/>
                <a:gd name="T95" fmla="*/ 45 h 183"/>
                <a:gd name="T96" fmla="*/ 59 w 149"/>
                <a:gd name="T97" fmla="*/ 58 h 183"/>
                <a:gd name="T98" fmla="*/ 54 w 149"/>
                <a:gd name="T99" fmla="*/ 58 h 183"/>
                <a:gd name="T100" fmla="*/ 54 w 149"/>
                <a:gd name="T101" fmla="*/ 63 h 183"/>
                <a:gd name="T102" fmla="*/ 43 w 149"/>
                <a:gd name="T103" fmla="*/ 63 h 183"/>
                <a:gd name="T104" fmla="*/ 43 w 149"/>
                <a:gd name="T105" fmla="*/ 84 h 183"/>
                <a:gd name="T106" fmla="*/ 27 w 149"/>
                <a:gd name="T107" fmla="*/ 84 h 183"/>
                <a:gd name="T108" fmla="*/ 25 w 149"/>
                <a:gd name="T109" fmla="*/ 84 h 183"/>
                <a:gd name="T110" fmla="*/ 23 w 149"/>
                <a:gd name="T111" fmla="*/ 86 h 183"/>
                <a:gd name="T112" fmla="*/ 21 w 149"/>
                <a:gd name="T113" fmla="*/ 87 h 183"/>
                <a:gd name="T114" fmla="*/ 18 w 149"/>
                <a:gd name="T115" fmla="*/ 85 h 183"/>
                <a:gd name="T116" fmla="*/ 14 w 149"/>
                <a:gd name="T117" fmla="*/ 85 h 183"/>
                <a:gd name="T118" fmla="*/ 10 w 149"/>
                <a:gd name="T119" fmla="*/ 104 h 183"/>
                <a:gd name="T120" fmla="*/ 6 w 149"/>
                <a:gd name="T121" fmla="*/ 11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9" h="183">
                  <a:moveTo>
                    <a:pt x="6" y="114"/>
                  </a:moveTo>
                  <a:cubicBezTo>
                    <a:pt x="6" y="115"/>
                    <a:pt x="6" y="115"/>
                    <a:pt x="5" y="116"/>
                  </a:cubicBezTo>
                  <a:cubicBezTo>
                    <a:pt x="5" y="117"/>
                    <a:pt x="5" y="118"/>
                    <a:pt x="4" y="119"/>
                  </a:cubicBezTo>
                  <a:cubicBezTo>
                    <a:pt x="4" y="120"/>
                    <a:pt x="3" y="120"/>
                    <a:pt x="3" y="121"/>
                  </a:cubicBezTo>
                  <a:cubicBezTo>
                    <a:pt x="2" y="122"/>
                    <a:pt x="1" y="123"/>
                    <a:pt x="1" y="123"/>
                  </a:cubicBezTo>
                  <a:cubicBezTo>
                    <a:pt x="0" y="124"/>
                    <a:pt x="0" y="125"/>
                    <a:pt x="0" y="126"/>
                  </a:cubicBezTo>
                  <a:cubicBezTo>
                    <a:pt x="0" y="132"/>
                    <a:pt x="0" y="132"/>
                    <a:pt x="0" y="132"/>
                  </a:cubicBezTo>
                  <a:cubicBezTo>
                    <a:pt x="48" y="132"/>
                    <a:pt x="48" y="132"/>
                    <a:pt x="48" y="132"/>
                  </a:cubicBezTo>
                  <a:cubicBezTo>
                    <a:pt x="48" y="183"/>
                    <a:pt x="48" y="183"/>
                    <a:pt x="48" y="183"/>
                  </a:cubicBezTo>
                  <a:cubicBezTo>
                    <a:pt x="48" y="183"/>
                    <a:pt x="48" y="183"/>
                    <a:pt x="48" y="183"/>
                  </a:cubicBezTo>
                  <a:cubicBezTo>
                    <a:pt x="98" y="183"/>
                    <a:pt x="98" y="183"/>
                    <a:pt x="98" y="183"/>
                  </a:cubicBezTo>
                  <a:cubicBezTo>
                    <a:pt x="104" y="176"/>
                    <a:pt x="104" y="176"/>
                    <a:pt x="104" y="176"/>
                  </a:cubicBezTo>
                  <a:cubicBezTo>
                    <a:pt x="104" y="176"/>
                    <a:pt x="104" y="176"/>
                    <a:pt x="104" y="176"/>
                  </a:cubicBezTo>
                  <a:cubicBezTo>
                    <a:pt x="102" y="170"/>
                    <a:pt x="102" y="170"/>
                    <a:pt x="102" y="170"/>
                  </a:cubicBezTo>
                  <a:cubicBezTo>
                    <a:pt x="101" y="168"/>
                    <a:pt x="87" y="151"/>
                    <a:pt x="96" y="153"/>
                  </a:cubicBezTo>
                  <a:cubicBezTo>
                    <a:pt x="99" y="154"/>
                    <a:pt x="102" y="154"/>
                    <a:pt x="106" y="155"/>
                  </a:cubicBezTo>
                  <a:cubicBezTo>
                    <a:pt x="107" y="155"/>
                    <a:pt x="108" y="156"/>
                    <a:pt x="109" y="157"/>
                  </a:cubicBezTo>
                  <a:cubicBezTo>
                    <a:pt x="110" y="158"/>
                    <a:pt x="112" y="161"/>
                    <a:pt x="114" y="160"/>
                  </a:cubicBezTo>
                  <a:cubicBezTo>
                    <a:pt x="114" y="156"/>
                    <a:pt x="112" y="153"/>
                    <a:pt x="110" y="150"/>
                  </a:cubicBezTo>
                  <a:cubicBezTo>
                    <a:pt x="107" y="148"/>
                    <a:pt x="104" y="144"/>
                    <a:pt x="101" y="141"/>
                  </a:cubicBezTo>
                  <a:cubicBezTo>
                    <a:pt x="100" y="140"/>
                    <a:pt x="90" y="134"/>
                    <a:pt x="99" y="134"/>
                  </a:cubicBezTo>
                  <a:cubicBezTo>
                    <a:pt x="104" y="134"/>
                    <a:pt x="109" y="135"/>
                    <a:pt x="113" y="136"/>
                  </a:cubicBezTo>
                  <a:cubicBezTo>
                    <a:pt x="117" y="138"/>
                    <a:pt x="131" y="135"/>
                    <a:pt x="127" y="128"/>
                  </a:cubicBezTo>
                  <a:cubicBezTo>
                    <a:pt x="123" y="122"/>
                    <a:pt x="119" y="123"/>
                    <a:pt x="129" y="120"/>
                  </a:cubicBezTo>
                  <a:cubicBezTo>
                    <a:pt x="132" y="120"/>
                    <a:pt x="127" y="115"/>
                    <a:pt x="126" y="114"/>
                  </a:cubicBezTo>
                  <a:cubicBezTo>
                    <a:pt x="122" y="110"/>
                    <a:pt x="118" y="102"/>
                    <a:pt x="124" y="98"/>
                  </a:cubicBezTo>
                  <a:cubicBezTo>
                    <a:pt x="126" y="97"/>
                    <a:pt x="135" y="94"/>
                    <a:pt x="135" y="93"/>
                  </a:cubicBezTo>
                  <a:cubicBezTo>
                    <a:pt x="137" y="87"/>
                    <a:pt x="128" y="89"/>
                    <a:pt x="126" y="88"/>
                  </a:cubicBezTo>
                  <a:cubicBezTo>
                    <a:pt x="124" y="87"/>
                    <a:pt x="130" y="71"/>
                    <a:pt x="131" y="69"/>
                  </a:cubicBezTo>
                  <a:cubicBezTo>
                    <a:pt x="133" y="67"/>
                    <a:pt x="136" y="64"/>
                    <a:pt x="137" y="61"/>
                  </a:cubicBezTo>
                  <a:cubicBezTo>
                    <a:pt x="143" y="60"/>
                    <a:pt x="149" y="60"/>
                    <a:pt x="142" y="52"/>
                  </a:cubicBezTo>
                  <a:cubicBezTo>
                    <a:pt x="138" y="47"/>
                    <a:pt x="139" y="43"/>
                    <a:pt x="138" y="38"/>
                  </a:cubicBezTo>
                  <a:cubicBezTo>
                    <a:pt x="137" y="37"/>
                    <a:pt x="136" y="35"/>
                    <a:pt x="135" y="34"/>
                  </a:cubicBezTo>
                  <a:cubicBezTo>
                    <a:pt x="135" y="32"/>
                    <a:pt x="136" y="31"/>
                    <a:pt x="136" y="29"/>
                  </a:cubicBezTo>
                  <a:cubicBezTo>
                    <a:pt x="136" y="28"/>
                    <a:pt x="137" y="27"/>
                    <a:pt x="137" y="25"/>
                  </a:cubicBezTo>
                  <a:cubicBezTo>
                    <a:pt x="137" y="25"/>
                    <a:pt x="137" y="23"/>
                    <a:pt x="138" y="23"/>
                  </a:cubicBezTo>
                  <a:cubicBezTo>
                    <a:pt x="138" y="22"/>
                    <a:pt x="139" y="21"/>
                    <a:pt x="139" y="20"/>
                  </a:cubicBezTo>
                  <a:cubicBezTo>
                    <a:pt x="140" y="18"/>
                    <a:pt x="142" y="16"/>
                    <a:pt x="143" y="13"/>
                  </a:cubicBezTo>
                  <a:cubicBezTo>
                    <a:pt x="144" y="12"/>
                    <a:pt x="145" y="10"/>
                    <a:pt x="146" y="8"/>
                  </a:cubicBezTo>
                  <a:cubicBezTo>
                    <a:pt x="146" y="8"/>
                    <a:pt x="147" y="8"/>
                    <a:pt x="147" y="7"/>
                  </a:cubicBezTo>
                  <a:cubicBezTo>
                    <a:pt x="147" y="0"/>
                    <a:pt x="147" y="0"/>
                    <a:pt x="147" y="0"/>
                  </a:cubicBezTo>
                  <a:cubicBezTo>
                    <a:pt x="147" y="0"/>
                    <a:pt x="147" y="0"/>
                    <a:pt x="147" y="0"/>
                  </a:cubicBezTo>
                  <a:cubicBezTo>
                    <a:pt x="78" y="0"/>
                    <a:pt x="78" y="0"/>
                    <a:pt x="78" y="0"/>
                  </a:cubicBezTo>
                  <a:cubicBezTo>
                    <a:pt x="78" y="0"/>
                    <a:pt x="78" y="0"/>
                    <a:pt x="78" y="0"/>
                  </a:cubicBezTo>
                  <a:cubicBezTo>
                    <a:pt x="78" y="8"/>
                    <a:pt x="78" y="8"/>
                    <a:pt x="78" y="8"/>
                  </a:cubicBezTo>
                  <a:cubicBezTo>
                    <a:pt x="70" y="8"/>
                    <a:pt x="70" y="8"/>
                    <a:pt x="70" y="8"/>
                  </a:cubicBezTo>
                  <a:cubicBezTo>
                    <a:pt x="70" y="23"/>
                    <a:pt x="70" y="23"/>
                    <a:pt x="70" y="23"/>
                  </a:cubicBezTo>
                  <a:cubicBezTo>
                    <a:pt x="59" y="45"/>
                    <a:pt x="59" y="45"/>
                    <a:pt x="59" y="45"/>
                  </a:cubicBezTo>
                  <a:cubicBezTo>
                    <a:pt x="59" y="58"/>
                    <a:pt x="59" y="58"/>
                    <a:pt x="59" y="58"/>
                  </a:cubicBezTo>
                  <a:cubicBezTo>
                    <a:pt x="54" y="58"/>
                    <a:pt x="54" y="58"/>
                    <a:pt x="54" y="58"/>
                  </a:cubicBezTo>
                  <a:cubicBezTo>
                    <a:pt x="54" y="63"/>
                    <a:pt x="54" y="63"/>
                    <a:pt x="54" y="63"/>
                  </a:cubicBezTo>
                  <a:cubicBezTo>
                    <a:pt x="43" y="63"/>
                    <a:pt x="43" y="63"/>
                    <a:pt x="43" y="63"/>
                  </a:cubicBezTo>
                  <a:cubicBezTo>
                    <a:pt x="43" y="84"/>
                    <a:pt x="43" y="84"/>
                    <a:pt x="43" y="84"/>
                  </a:cubicBezTo>
                  <a:cubicBezTo>
                    <a:pt x="27" y="84"/>
                    <a:pt x="27" y="84"/>
                    <a:pt x="27" y="84"/>
                  </a:cubicBezTo>
                  <a:cubicBezTo>
                    <a:pt x="25" y="84"/>
                    <a:pt x="25" y="84"/>
                    <a:pt x="25" y="84"/>
                  </a:cubicBezTo>
                  <a:cubicBezTo>
                    <a:pt x="24" y="85"/>
                    <a:pt x="23" y="85"/>
                    <a:pt x="23" y="86"/>
                  </a:cubicBezTo>
                  <a:cubicBezTo>
                    <a:pt x="22" y="86"/>
                    <a:pt x="22" y="87"/>
                    <a:pt x="21" y="87"/>
                  </a:cubicBezTo>
                  <a:cubicBezTo>
                    <a:pt x="20" y="86"/>
                    <a:pt x="19" y="86"/>
                    <a:pt x="18" y="85"/>
                  </a:cubicBezTo>
                  <a:cubicBezTo>
                    <a:pt x="16" y="84"/>
                    <a:pt x="15" y="81"/>
                    <a:pt x="14" y="85"/>
                  </a:cubicBezTo>
                  <a:cubicBezTo>
                    <a:pt x="12" y="91"/>
                    <a:pt x="11" y="97"/>
                    <a:pt x="10" y="104"/>
                  </a:cubicBezTo>
                  <a:cubicBezTo>
                    <a:pt x="9" y="106"/>
                    <a:pt x="9" y="112"/>
                    <a:pt x="6" y="11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93" name="WEBSTER"/>
            <p:cNvSpPr>
              <a:spLocks/>
            </p:cNvSpPr>
            <p:nvPr/>
          </p:nvSpPr>
          <p:spPr bwMode="auto">
            <a:xfrm>
              <a:off x="3128964" y="4003675"/>
              <a:ext cx="223052" cy="361950"/>
            </a:xfrm>
            <a:custGeom>
              <a:avLst/>
              <a:gdLst>
                <a:gd name="connsiteX0" fmla="*/ 223593 w 226625"/>
                <a:gd name="connsiteY0" fmla="*/ 101167 h 361950"/>
                <a:gd name="connsiteX1" fmla="*/ 226625 w 226625"/>
                <a:gd name="connsiteY1" fmla="*/ 76200 h 361950"/>
                <a:gd name="connsiteX2" fmla="*/ 223837 w 226625"/>
                <a:gd name="connsiteY2" fmla="*/ 95250 h 361950"/>
                <a:gd name="connsiteX3" fmla="*/ 223593 w 226625"/>
                <a:gd name="connsiteY3" fmla="*/ 101167 h 361950"/>
                <a:gd name="connsiteX4" fmla="*/ 0 w 226625"/>
                <a:gd name="connsiteY4" fmla="*/ 0 h 361950"/>
                <a:gd name="connsiteX5" fmla="*/ 38059 w 226625"/>
                <a:gd name="connsiteY5" fmla="*/ 0 h 361950"/>
                <a:gd name="connsiteX6" fmla="*/ 57088 w 226625"/>
                <a:gd name="connsiteY6" fmla="*/ 23813 h 361950"/>
                <a:gd name="connsiteX7" fmla="*/ 57088 w 226625"/>
                <a:gd name="connsiteY7" fmla="*/ 50006 h 361950"/>
                <a:gd name="connsiteX8" fmla="*/ 92767 w 226625"/>
                <a:gd name="connsiteY8" fmla="*/ 50006 h 361950"/>
                <a:gd name="connsiteX9" fmla="*/ 92767 w 226625"/>
                <a:gd name="connsiteY9" fmla="*/ 64592 h 361950"/>
                <a:gd name="connsiteX10" fmla="*/ 92767 w 226625"/>
                <a:gd name="connsiteY10" fmla="*/ 66675 h 361950"/>
                <a:gd name="connsiteX11" fmla="*/ 114175 w 226625"/>
                <a:gd name="connsiteY11" fmla="*/ 66675 h 361950"/>
                <a:gd name="connsiteX12" fmla="*/ 114175 w 226625"/>
                <a:gd name="connsiteY12" fmla="*/ 88106 h 361950"/>
                <a:gd name="connsiteX13" fmla="*/ 128745 w 226625"/>
                <a:gd name="connsiteY13" fmla="*/ 88106 h 361950"/>
                <a:gd name="connsiteX14" fmla="*/ 130826 w 226625"/>
                <a:gd name="connsiteY14" fmla="*/ 88106 h 361950"/>
                <a:gd name="connsiteX15" fmla="*/ 130826 w 226625"/>
                <a:gd name="connsiteY15" fmla="*/ 114300 h 361950"/>
                <a:gd name="connsiteX16" fmla="*/ 223052 w 226625"/>
                <a:gd name="connsiteY16" fmla="*/ 114300 h 361950"/>
                <a:gd name="connsiteX17" fmla="*/ 214624 w 226625"/>
                <a:gd name="connsiteY17" fmla="*/ 318658 h 361950"/>
                <a:gd name="connsiteX18" fmla="*/ 211700 w 226625"/>
                <a:gd name="connsiteY18" fmla="*/ 316706 h 361950"/>
                <a:gd name="connsiteX19" fmla="*/ 211700 w 226625"/>
                <a:gd name="connsiteY19" fmla="*/ 331292 h 361950"/>
                <a:gd name="connsiteX20" fmla="*/ 211700 w 226625"/>
                <a:gd name="connsiteY20" fmla="*/ 333375 h 361950"/>
                <a:gd name="connsiteX21" fmla="*/ 211700 w 226625"/>
                <a:gd name="connsiteY21" fmla="*/ 342900 h 361950"/>
                <a:gd name="connsiteX22" fmla="*/ 211700 w 226625"/>
                <a:gd name="connsiteY22" fmla="*/ 345281 h 361950"/>
                <a:gd name="connsiteX23" fmla="*/ 202185 w 226625"/>
                <a:gd name="connsiteY23" fmla="*/ 361950 h 361950"/>
                <a:gd name="connsiteX24" fmla="*/ 59466 w 226625"/>
                <a:gd name="connsiteY24" fmla="*/ 361950 h 361950"/>
                <a:gd name="connsiteX25" fmla="*/ 9515 w 226625"/>
                <a:gd name="connsiteY25" fmla="*/ 361950 h 361950"/>
                <a:gd name="connsiteX26" fmla="*/ 9515 w 226625"/>
                <a:gd name="connsiteY26" fmla="*/ 290513 h 361950"/>
                <a:gd name="connsiteX27" fmla="*/ 4757 w 226625"/>
                <a:gd name="connsiteY27" fmla="*/ 245269 h 361950"/>
                <a:gd name="connsiteX28" fmla="*/ 7136 w 226625"/>
                <a:gd name="connsiteY28" fmla="*/ 245269 h 361950"/>
                <a:gd name="connsiteX29" fmla="*/ 19029 w 226625"/>
                <a:gd name="connsiteY29" fmla="*/ 216694 h 361950"/>
                <a:gd name="connsiteX30" fmla="*/ 19029 w 226625"/>
                <a:gd name="connsiteY30" fmla="*/ 157163 h 361950"/>
                <a:gd name="connsiteX31" fmla="*/ 14272 w 226625"/>
                <a:gd name="connsiteY31" fmla="*/ 95250 h 361950"/>
                <a:gd name="connsiteX32" fmla="*/ 14272 w 226625"/>
                <a:gd name="connsiteY32" fmla="*/ 83344 h 361950"/>
                <a:gd name="connsiteX33" fmla="*/ 19029 w 226625"/>
                <a:gd name="connsiteY33" fmla="*/ 50006 h 361950"/>
                <a:gd name="connsiteX34" fmla="*/ 19029 w 226625"/>
                <a:gd name="connsiteY34" fmla="*/ 14288 h 361950"/>
                <a:gd name="connsiteX35" fmla="*/ 0 w 226625"/>
                <a:gd name="connsiteY35" fmla="*/ 0 h 361950"/>
                <a:gd name="connsiteX0" fmla="*/ 223593 w 223837"/>
                <a:gd name="connsiteY0" fmla="*/ 101167 h 361950"/>
                <a:gd name="connsiteX1" fmla="*/ 223837 w 223837"/>
                <a:gd name="connsiteY1" fmla="*/ 95250 h 361950"/>
                <a:gd name="connsiteX2" fmla="*/ 223593 w 223837"/>
                <a:gd name="connsiteY2" fmla="*/ 101167 h 361950"/>
                <a:gd name="connsiteX3" fmla="*/ 0 w 223837"/>
                <a:gd name="connsiteY3" fmla="*/ 0 h 361950"/>
                <a:gd name="connsiteX4" fmla="*/ 38059 w 223837"/>
                <a:gd name="connsiteY4" fmla="*/ 0 h 361950"/>
                <a:gd name="connsiteX5" fmla="*/ 57088 w 223837"/>
                <a:gd name="connsiteY5" fmla="*/ 23813 h 361950"/>
                <a:gd name="connsiteX6" fmla="*/ 57088 w 223837"/>
                <a:gd name="connsiteY6" fmla="*/ 50006 h 361950"/>
                <a:gd name="connsiteX7" fmla="*/ 92767 w 223837"/>
                <a:gd name="connsiteY7" fmla="*/ 50006 h 361950"/>
                <a:gd name="connsiteX8" fmla="*/ 92767 w 223837"/>
                <a:gd name="connsiteY8" fmla="*/ 64592 h 361950"/>
                <a:gd name="connsiteX9" fmla="*/ 92767 w 223837"/>
                <a:gd name="connsiteY9" fmla="*/ 66675 h 361950"/>
                <a:gd name="connsiteX10" fmla="*/ 114175 w 223837"/>
                <a:gd name="connsiteY10" fmla="*/ 66675 h 361950"/>
                <a:gd name="connsiteX11" fmla="*/ 114175 w 223837"/>
                <a:gd name="connsiteY11" fmla="*/ 88106 h 361950"/>
                <a:gd name="connsiteX12" fmla="*/ 128745 w 223837"/>
                <a:gd name="connsiteY12" fmla="*/ 88106 h 361950"/>
                <a:gd name="connsiteX13" fmla="*/ 130826 w 223837"/>
                <a:gd name="connsiteY13" fmla="*/ 88106 h 361950"/>
                <a:gd name="connsiteX14" fmla="*/ 130826 w 223837"/>
                <a:gd name="connsiteY14" fmla="*/ 114300 h 361950"/>
                <a:gd name="connsiteX15" fmla="*/ 223052 w 223837"/>
                <a:gd name="connsiteY15" fmla="*/ 114300 h 361950"/>
                <a:gd name="connsiteX16" fmla="*/ 214624 w 223837"/>
                <a:gd name="connsiteY16" fmla="*/ 318658 h 361950"/>
                <a:gd name="connsiteX17" fmla="*/ 211700 w 223837"/>
                <a:gd name="connsiteY17" fmla="*/ 316706 h 361950"/>
                <a:gd name="connsiteX18" fmla="*/ 211700 w 223837"/>
                <a:gd name="connsiteY18" fmla="*/ 331292 h 361950"/>
                <a:gd name="connsiteX19" fmla="*/ 211700 w 223837"/>
                <a:gd name="connsiteY19" fmla="*/ 333375 h 361950"/>
                <a:gd name="connsiteX20" fmla="*/ 211700 w 223837"/>
                <a:gd name="connsiteY20" fmla="*/ 342900 h 361950"/>
                <a:gd name="connsiteX21" fmla="*/ 211700 w 223837"/>
                <a:gd name="connsiteY21" fmla="*/ 345281 h 361950"/>
                <a:gd name="connsiteX22" fmla="*/ 202185 w 223837"/>
                <a:gd name="connsiteY22" fmla="*/ 361950 h 361950"/>
                <a:gd name="connsiteX23" fmla="*/ 59466 w 223837"/>
                <a:gd name="connsiteY23" fmla="*/ 361950 h 361950"/>
                <a:gd name="connsiteX24" fmla="*/ 9515 w 223837"/>
                <a:gd name="connsiteY24" fmla="*/ 361950 h 361950"/>
                <a:gd name="connsiteX25" fmla="*/ 9515 w 223837"/>
                <a:gd name="connsiteY25" fmla="*/ 290513 h 361950"/>
                <a:gd name="connsiteX26" fmla="*/ 4757 w 223837"/>
                <a:gd name="connsiteY26" fmla="*/ 245269 h 361950"/>
                <a:gd name="connsiteX27" fmla="*/ 7136 w 223837"/>
                <a:gd name="connsiteY27" fmla="*/ 245269 h 361950"/>
                <a:gd name="connsiteX28" fmla="*/ 19029 w 223837"/>
                <a:gd name="connsiteY28" fmla="*/ 216694 h 361950"/>
                <a:gd name="connsiteX29" fmla="*/ 19029 w 223837"/>
                <a:gd name="connsiteY29" fmla="*/ 157163 h 361950"/>
                <a:gd name="connsiteX30" fmla="*/ 14272 w 223837"/>
                <a:gd name="connsiteY30" fmla="*/ 95250 h 361950"/>
                <a:gd name="connsiteX31" fmla="*/ 14272 w 223837"/>
                <a:gd name="connsiteY31" fmla="*/ 83344 h 361950"/>
                <a:gd name="connsiteX32" fmla="*/ 19029 w 223837"/>
                <a:gd name="connsiteY32" fmla="*/ 50006 h 361950"/>
                <a:gd name="connsiteX33" fmla="*/ 19029 w 223837"/>
                <a:gd name="connsiteY33" fmla="*/ 14288 h 361950"/>
                <a:gd name="connsiteX34" fmla="*/ 0 w 223837"/>
                <a:gd name="connsiteY34" fmla="*/ 0 h 361950"/>
                <a:gd name="connsiteX0" fmla="*/ 0 w 223052"/>
                <a:gd name="connsiteY0" fmla="*/ 0 h 361950"/>
                <a:gd name="connsiteX1" fmla="*/ 38059 w 223052"/>
                <a:gd name="connsiteY1" fmla="*/ 0 h 361950"/>
                <a:gd name="connsiteX2" fmla="*/ 57088 w 223052"/>
                <a:gd name="connsiteY2" fmla="*/ 23813 h 361950"/>
                <a:gd name="connsiteX3" fmla="*/ 57088 w 223052"/>
                <a:gd name="connsiteY3" fmla="*/ 50006 h 361950"/>
                <a:gd name="connsiteX4" fmla="*/ 92767 w 223052"/>
                <a:gd name="connsiteY4" fmla="*/ 50006 h 361950"/>
                <a:gd name="connsiteX5" fmla="*/ 92767 w 223052"/>
                <a:gd name="connsiteY5" fmla="*/ 64592 h 361950"/>
                <a:gd name="connsiteX6" fmla="*/ 92767 w 223052"/>
                <a:gd name="connsiteY6" fmla="*/ 66675 h 361950"/>
                <a:gd name="connsiteX7" fmla="*/ 114175 w 223052"/>
                <a:gd name="connsiteY7" fmla="*/ 66675 h 361950"/>
                <a:gd name="connsiteX8" fmla="*/ 114175 w 223052"/>
                <a:gd name="connsiteY8" fmla="*/ 88106 h 361950"/>
                <a:gd name="connsiteX9" fmla="*/ 128745 w 223052"/>
                <a:gd name="connsiteY9" fmla="*/ 88106 h 361950"/>
                <a:gd name="connsiteX10" fmla="*/ 130826 w 223052"/>
                <a:gd name="connsiteY10" fmla="*/ 88106 h 361950"/>
                <a:gd name="connsiteX11" fmla="*/ 130826 w 223052"/>
                <a:gd name="connsiteY11" fmla="*/ 114300 h 361950"/>
                <a:gd name="connsiteX12" fmla="*/ 223052 w 223052"/>
                <a:gd name="connsiteY12" fmla="*/ 114300 h 361950"/>
                <a:gd name="connsiteX13" fmla="*/ 214624 w 223052"/>
                <a:gd name="connsiteY13" fmla="*/ 318658 h 361950"/>
                <a:gd name="connsiteX14" fmla="*/ 211700 w 223052"/>
                <a:gd name="connsiteY14" fmla="*/ 316706 h 361950"/>
                <a:gd name="connsiteX15" fmla="*/ 211700 w 223052"/>
                <a:gd name="connsiteY15" fmla="*/ 331292 h 361950"/>
                <a:gd name="connsiteX16" fmla="*/ 211700 w 223052"/>
                <a:gd name="connsiteY16" fmla="*/ 333375 h 361950"/>
                <a:gd name="connsiteX17" fmla="*/ 211700 w 223052"/>
                <a:gd name="connsiteY17" fmla="*/ 342900 h 361950"/>
                <a:gd name="connsiteX18" fmla="*/ 211700 w 223052"/>
                <a:gd name="connsiteY18" fmla="*/ 345281 h 361950"/>
                <a:gd name="connsiteX19" fmla="*/ 202185 w 223052"/>
                <a:gd name="connsiteY19" fmla="*/ 361950 h 361950"/>
                <a:gd name="connsiteX20" fmla="*/ 59466 w 223052"/>
                <a:gd name="connsiteY20" fmla="*/ 361950 h 361950"/>
                <a:gd name="connsiteX21" fmla="*/ 9515 w 223052"/>
                <a:gd name="connsiteY21" fmla="*/ 361950 h 361950"/>
                <a:gd name="connsiteX22" fmla="*/ 9515 w 223052"/>
                <a:gd name="connsiteY22" fmla="*/ 290513 h 361950"/>
                <a:gd name="connsiteX23" fmla="*/ 4757 w 223052"/>
                <a:gd name="connsiteY23" fmla="*/ 245269 h 361950"/>
                <a:gd name="connsiteX24" fmla="*/ 7136 w 223052"/>
                <a:gd name="connsiteY24" fmla="*/ 245269 h 361950"/>
                <a:gd name="connsiteX25" fmla="*/ 19029 w 223052"/>
                <a:gd name="connsiteY25" fmla="*/ 216694 h 361950"/>
                <a:gd name="connsiteX26" fmla="*/ 19029 w 223052"/>
                <a:gd name="connsiteY26" fmla="*/ 157163 h 361950"/>
                <a:gd name="connsiteX27" fmla="*/ 14272 w 223052"/>
                <a:gd name="connsiteY27" fmla="*/ 95250 h 361950"/>
                <a:gd name="connsiteX28" fmla="*/ 14272 w 223052"/>
                <a:gd name="connsiteY28" fmla="*/ 83344 h 361950"/>
                <a:gd name="connsiteX29" fmla="*/ 19029 w 223052"/>
                <a:gd name="connsiteY29" fmla="*/ 50006 h 361950"/>
                <a:gd name="connsiteX30" fmla="*/ 19029 w 223052"/>
                <a:gd name="connsiteY30" fmla="*/ 14288 h 361950"/>
                <a:gd name="connsiteX31" fmla="*/ 0 w 223052"/>
                <a:gd name="connsiteY31" fmla="*/ 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3052" h="361950">
                  <a:moveTo>
                    <a:pt x="0" y="0"/>
                  </a:moveTo>
                  <a:lnTo>
                    <a:pt x="38059" y="0"/>
                  </a:lnTo>
                  <a:lnTo>
                    <a:pt x="57088" y="23813"/>
                  </a:lnTo>
                  <a:lnTo>
                    <a:pt x="57088" y="50006"/>
                  </a:lnTo>
                  <a:lnTo>
                    <a:pt x="92767" y="50006"/>
                  </a:lnTo>
                  <a:lnTo>
                    <a:pt x="92767" y="64592"/>
                  </a:lnTo>
                  <a:lnTo>
                    <a:pt x="92767" y="66675"/>
                  </a:lnTo>
                  <a:lnTo>
                    <a:pt x="114175" y="66675"/>
                  </a:lnTo>
                  <a:lnTo>
                    <a:pt x="114175" y="88106"/>
                  </a:lnTo>
                  <a:lnTo>
                    <a:pt x="128745" y="88106"/>
                  </a:lnTo>
                  <a:lnTo>
                    <a:pt x="130826" y="88106"/>
                  </a:lnTo>
                  <a:lnTo>
                    <a:pt x="130826" y="114300"/>
                  </a:lnTo>
                  <a:lnTo>
                    <a:pt x="223052" y="114300"/>
                  </a:lnTo>
                  <a:lnTo>
                    <a:pt x="214624" y="318658"/>
                  </a:lnTo>
                  <a:cubicBezTo>
                    <a:pt x="213378" y="318387"/>
                    <a:pt x="212539" y="317546"/>
                    <a:pt x="211700" y="316706"/>
                  </a:cubicBezTo>
                  <a:lnTo>
                    <a:pt x="211700" y="331292"/>
                  </a:lnTo>
                  <a:lnTo>
                    <a:pt x="211700" y="333375"/>
                  </a:lnTo>
                  <a:lnTo>
                    <a:pt x="211700" y="342900"/>
                  </a:lnTo>
                  <a:lnTo>
                    <a:pt x="211700" y="345281"/>
                  </a:lnTo>
                  <a:cubicBezTo>
                    <a:pt x="206943" y="354806"/>
                    <a:pt x="206943" y="359569"/>
                    <a:pt x="202185" y="361950"/>
                  </a:cubicBezTo>
                  <a:lnTo>
                    <a:pt x="59466" y="361950"/>
                  </a:lnTo>
                  <a:lnTo>
                    <a:pt x="9515" y="361950"/>
                  </a:lnTo>
                  <a:cubicBezTo>
                    <a:pt x="7136" y="338138"/>
                    <a:pt x="14272" y="311944"/>
                    <a:pt x="9515" y="290513"/>
                  </a:cubicBezTo>
                  <a:cubicBezTo>
                    <a:pt x="2379" y="273844"/>
                    <a:pt x="4757" y="264319"/>
                    <a:pt x="4757" y="245269"/>
                  </a:cubicBezTo>
                  <a:lnTo>
                    <a:pt x="7136" y="245269"/>
                  </a:lnTo>
                  <a:cubicBezTo>
                    <a:pt x="21408" y="240506"/>
                    <a:pt x="19029" y="230981"/>
                    <a:pt x="19029" y="216694"/>
                  </a:cubicBezTo>
                  <a:cubicBezTo>
                    <a:pt x="19029" y="197644"/>
                    <a:pt x="14272" y="173831"/>
                    <a:pt x="19029" y="157163"/>
                  </a:cubicBezTo>
                  <a:cubicBezTo>
                    <a:pt x="19029" y="138113"/>
                    <a:pt x="21408" y="114300"/>
                    <a:pt x="14272" y="95250"/>
                  </a:cubicBezTo>
                  <a:lnTo>
                    <a:pt x="14272" y="83344"/>
                  </a:lnTo>
                  <a:cubicBezTo>
                    <a:pt x="21408" y="73819"/>
                    <a:pt x="19029" y="61913"/>
                    <a:pt x="19029" y="50006"/>
                  </a:cubicBezTo>
                  <a:lnTo>
                    <a:pt x="19029" y="14288"/>
                  </a:lnTo>
                  <a:cubicBezTo>
                    <a:pt x="14272" y="9525"/>
                    <a:pt x="4757" y="4763"/>
                    <a:pt x="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94" name="WALKER"/>
            <p:cNvSpPr>
              <a:spLocks/>
            </p:cNvSpPr>
            <p:nvPr/>
          </p:nvSpPr>
          <p:spPr bwMode="auto">
            <a:xfrm>
              <a:off x="2263775" y="766763"/>
              <a:ext cx="479425" cy="469900"/>
            </a:xfrm>
            <a:custGeom>
              <a:avLst/>
              <a:gdLst>
                <a:gd name="T0" fmla="*/ 177 w 201"/>
                <a:gd name="T1" fmla="*/ 197 h 197"/>
                <a:gd name="T2" fmla="*/ 192 w 201"/>
                <a:gd name="T3" fmla="*/ 197 h 197"/>
                <a:gd name="T4" fmla="*/ 192 w 201"/>
                <a:gd name="T5" fmla="*/ 197 h 197"/>
                <a:gd name="T6" fmla="*/ 198 w 201"/>
                <a:gd name="T7" fmla="*/ 197 h 197"/>
                <a:gd name="T8" fmla="*/ 198 w 201"/>
                <a:gd name="T9" fmla="*/ 183 h 197"/>
                <a:gd name="T10" fmla="*/ 201 w 201"/>
                <a:gd name="T11" fmla="*/ 183 h 197"/>
                <a:gd name="T12" fmla="*/ 201 w 201"/>
                <a:gd name="T13" fmla="*/ 183 h 197"/>
                <a:gd name="T14" fmla="*/ 201 w 201"/>
                <a:gd name="T15" fmla="*/ 132 h 197"/>
                <a:gd name="T16" fmla="*/ 153 w 201"/>
                <a:gd name="T17" fmla="*/ 132 h 197"/>
                <a:gd name="T18" fmla="*/ 153 w 201"/>
                <a:gd name="T19" fmla="*/ 126 h 197"/>
                <a:gd name="T20" fmla="*/ 154 w 201"/>
                <a:gd name="T21" fmla="*/ 123 h 197"/>
                <a:gd name="T22" fmla="*/ 156 w 201"/>
                <a:gd name="T23" fmla="*/ 121 h 197"/>
                <a:gd name="T24" fmla="*/ 157 w 201"/>
                <a:gd name="T25" fmla="*/ 119 h 197"/>
                <a:gd name="T26" fmla="*/ 158 w 201"/>
                <a:gd name="T27" fmla="*/ 116 h 197"/>
                <a:gd name="T28" fmla="*/ 159 w 201"/>
                <a:gd name="T29" fmla="*/ 114 h 197"/>
                <a:gd name="T30" fmla="*/ 159 w 201"/>
                <a:gd name="T31" fmla="*/ 114 h 197"/>
                <a:gd name="T32" fmla="*/ 159 w 201"/>
                <a:gd name="T33" fmla="*/ 112 h 197"/>
                <a:gd name="T34" fmla="*/ 158 w 201"/>
                <a:gd name="T35" fmla="*/ 111 h 197"/>
                <a:gd name="T36" fmla="*/ 158 w 201"/>
                <a:gd name="T37" fmla="*/ 110 h 197"/>
                <a:gd name="T38" fmla="*/ 157 w 201"/>
                <a:gd name="T39" fmla="*/ 109 h 197"/>
                <a:gd name="T40" fmla="*/ 156 w 201"/>
                <a:gd name="T41" fmla="*/ 106 h 197"/>
                <a:gd name="T42" fmla="*/ 137 w 201"/>
                <a:gd name="T43" fmla="*/ 106 h 197"/>
                <a:gd name="T44" fmla="*/ 137 w 201"/>
                <a:gd name="T45" fmla="*/ 66 h 197"/>
                <a:gd name="T46" fmla="*/ 112 w 201"/>
                <a:gd name="T47" fmla="*/ 66 h 197"/>
                <a:gd name="T48" fmla="*/ 112 w 201"/>
                <a:gd name="T49" fmla="*/ 0 h 197"/>
                <a:gd name="T50" fmla="*/ 112 w 201"/>
                <a:gd name="T51" fmla="*/ 0 h 197"/>
                <a:gd name="T52" fmla="*/ 71 w 201"/>
                <a:gd name="T53" fmla="*/ 0 h 197"/>
                <a:gd name="T54" fmla="*/ 71 w 201"/>
                <a:gd name="T55" fmla="*/ 0 h 197"/>
                <a:gd name="T56" fmla="*/ 36 w 201"/>
                <a:gd name="T57" fmla="*/ 73 h 197"/>
                <a:gd name="T58" fmla="*/ 36 w 201"/>
                <a:gd name="T59" fmla="*/ 114 h 197"/>
                <a:gd name="T60" fmla="*/ 33 w 201"/>
                <a:gd name="T61" fmla="*/ 117 h 197"/>
                <a:gd name="T62" fmla="*/ 33 w 201"/>
                <a:gd name="T63" fmla="*/ 118 h 197"/>
                <a:gd name="T64" fmla="*/ 30 w 201"/>
                <a:gd name="T65" fmla="*/ 126 h 197"/>
                <a:gd name="T66" fmla="*/ 27 w 201"/>
                <a:gd name="T67" fmla="*/ 135 h 197"/>
                <a:gd name="T68" fmla="*/ 23 w 201"/>
                <a:gd name="T69" fmla="*/ 140 h 197"/>
                <a:gd name="T70" fmla="*/ 19 w 201"/>
                <a:gd name="T71" fmla="*/ 148 h 197"/>
                <a:gd name="T72" fmla="*/ 15 w 201"/>
                <a:gd name="T73" fmla="*/ 162 h 197"/>
                <a:gd name="T74" fmla="*/ 8 w 201"/>
                <a:gd name="T75" fmla="*/ 172 h 197"/>
                <a:gd name="T76" fmla="*/ 0 w 201"/>
                <a:gd name="T77" fmla="*/ 180 h 197"/>
                <a:gd name="T78" fmla="*/ 0 w 201"/>
                <a:gd name="T79" fmla="*/ 180 h 197"/>
                <a:gd name="T80" fmla="*/ 2 w 201"/>
                <a:gd name="T81" fmla="*/ 197 h 197"/>
                <a:gd name="T82" fmla="*/ 2 w 201"/>
                <a:gd name="T83" fmla="*/ 197 h 197"/>
                <a:gd name="T84" fmla="*/ 177 w 201"/>
                <a:gd name="T8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1" h="197">
                  <a:moveTo>
                    <a:pt x="177" y="197"/>
                  </a:moveTo>
                  <a:cubicBezTo>
                    <a:pt x="192" y="197"/>
                    <a:pt x="192" y="197"/>
                    <a:pt x="192" y="197"/>
                  </a:cubicBezTo>
                  <a:cubicBezTo>
                    <a:pt x="192" y="197"/>
                    <a:pt x="192" y="197"/>
                    <a:pt x="192" y="197"/>
                  </a:cubicBezTo>
                  <a:cubicBezTo>
                    <a:pt x="198" y="197"/>
                    <a:pt x="198" y="197"/>
                    <a:pt x="198" y="197"/>
                  </a:cubicBezTo>
                  <a:cubicBezTo>
                    <a:pt x="198" y="183"/>
                    <a:pt x="198" y="183"/>
                    <a:pt x="198" y="183"/>
                  </a:cubicBezTo>
                  <a:cubicBezTo>
                    <a:pt x="201" y="183"/>
                    <a:pt x="201" y="183"/>
                    <a:pt x="201" y="183"/>
                  </a:cubicBezTo>
                  <a:cubicBezTo>
                    <a:pt x="201" y="183"/>
                    <a:pt x="201" y="183"/>
                    <a:pt x="201" y="183"/>
                  </a:cubicBezTo>
                  <a:cubicBezTo>
                    <a:pt x="201" y="132"/>
                    <a:pt x="201" y="132"/>
                    <a:pt x="201" y="132"/>
                  </a:cubicBezTo>
                  <a:cubicBezTo>
                    <a:pt x="153" y="132"/>
                    <a:pt x="153" y="132"/>
                    <a:pt x="153" y="132"/>
                  </a:cubicBezTo>
                  <a:cubicBezTo>
                    <a:pt x="153" y="126"/>
                    <a:pt x="153" y="126"/>
                    <a:pt x="153" y="126"/>
                  </a:cubicBezTo>
                  <a:cubicBezTo>
                    <a:pt x="153" y="125"/>
                    <a:pt x="153" y="124"/>
                    <a:pt x="154" y="123"/>
                  </a:cubicBezTo>
                  <a:cubicBezTo>
                    <a:pt x="154" y="123"/>
                    <a:pt x="155" y="122"/>
                    <a:pt x="156" y="121"/>
                  </a:cubicBezTo>
                  <a:cubicBezTo>
                    <a:pt x="156" y="120"/>
                    <a:pt x="157" y="120"/>
                    <a:pt x="157" y="119"/>
                  </a:cubicBezTo>
                  <a:cubicBezTo>
                    <a:pt x="158" y="118"/>
                    <a:pt x="158" y="117"/>
                    <a:pt x="158" y="116"/>
                  </a:cubicBezTo>
                  <a:cubicBezTo>
                    <a:pt x="159" y="115"/>
                    <a:pt x="159" y="115"/>
                    <a:pt x="159" y="114"/>
                  </a:cubicBezTo>
                  <a:cubicBezTo>
                    <a:pt x="159" y="114"/>
                    <a:pt x="159" y="114"/>
                    <a:pt x="159" y="114"/>
                  </a:cubicBezTo>
                  <a:cubicBezTo>
                    <a:pt x="159" y="113"/>
                    <a:pt x="159" y="113"/>
                    <a:pt x="159" y="112"/>
                  </a:cubicBezTo>
                  <a:cubicBezTo>
                    <a:pt x="158" y="112"/>
                    <a:pt x="158" y="111"/>
                    <a:pt x="158" y="111"/>
                  </a:cubicBezTo>
                  <a:cubicBezTo>
                    <a:pt x="158" y="110"/>
                    <a:pt x="158" y="110"/>
                    <a:pt x="158" y="110"/>
                  </a:cubicBezTo>
                  <a:cubicBezTo>
                    <a:pt x="158" y="109"/>
                    <a:pt x="158" y="109"/>
                    <a:pt x="157" y="109"/>
                  </a:cubicBezTo>
                  <a:cubicBezTo>
                    <a:pt x="157" y="108"/>
                    <a:pt x="157" y="107"/>
                    <a:pt x="156" y="106"/>
                  </a:cubicBezTo>
                  <a:cubicBezTo>
                    <a:pt x="137" y="106"/>
                    <a:pt x="137" y="106"/>
                    <a:pt x="137" y="106"/>
                  </a:cubicBezTo>
                  <a:cubicBezTo>
                    <a:pt x="137" y="66"/>
                    <a:pt x="137" y="66"/>
                    <a:pt x="137" y="66"/>
                  </a:cubicBezTo>
                  <a:cubicBezTo>
                    <a:pt x="112" y="66"/>
                    <a:pt x="112" y="66"/>
                    <a:pt x="112" y="66"/>
                  </a:cubicBezTo>
                  <a:cubicBezTo>
                    <a:pt x="112" y="0"/>
                    <a:pt x="112" y="0"/>
                    <a:pt x="112" y="0"/>
                  </a:cubicBezTo>
                  <a:cubicBezTo>
                    <a:pt x="112" y="0"/>
                    <a:pt x="112" y="0"/>
                    <a:pt x="112" y="0"/>
                  </a:cubicBezTo>
                  <a:cubicBezTo>
                    <a:pt x="71" y="0"/>
                    <a:pt x="71" y="0"/>
                    <a:pt x="71" y="0"/>
                  </a:cubicBezTo>
                  <a:cubicBezTo>
                    <a:pt x="71" y="0"/>
                    <a:pt x="71" y="0"/>
                    <a:pt x="71" y="0"/>
                  </a:cubicBezTo>
                  <a:cubicBezTo>
                    <a:pt x="36" y="73"/>
                    <a:pt x="36" y="73"/>
                    <a:pt x="36" y="73"/>
                  </a:cubicBezTo>
                  <a:cubicBezTo>
                    <a:pt x="36" y="114"/>
                    <a:pt x="36" y="114"/>
                    <a:pt x="36" y="114"/>
                  </a:cubicBezTo>
                  <a:cubicBezTo>
                    <a:pt x="35" y="115"/>
                    <a:pt x="34" y="116"/>
                    <a:pt x="33" y="117"/>
                  </a:cubicBezTo>
                  <a:cubicBezTo>
                    <a:pt x="33" y="117"/>
                    <a:pt x="33" y="118"/>
                    <a:pt x="33" y="118"/>
                  </a:cubicBezTo>
                  <a:cubicBezTo>
                    <a:pt x="31" y="120"/>
                    <a:pt x="32" y="124"/>
                    <a:pt x="30" y="126"/>
                  </a:cubicBezTo>
                  <a:cubicBezTo>
                    <a:pt x="30" y="128"/>
                    <a:pt x="28" y="133"/>
                    <a:pt x="27" y="135"/>
                  </a:cubicBezTo>
                  <a:cubicBezTo>
                    <a:pt x="25" y="137"/>
                    <a:pt x="25" y="138"/>
                    <a:pt x="23" y="140"/>
                  </a:cubicBezTo>
                  <a:cubicBezTo>
                    <a:pt x="20" y="141"/>
                    <a:pt x="19" y="145"/>
                    <a:pt x="19" y="148"/>
                  </a:cubicBezTo>
                  <a:cubicBezTo>
                    <a:pt x="19" y="153"/>
                    <a:pt x="18" y="158"/>
                    <a:pt x="15" y="162"/>
                  </a:cubicBezTo>
                  <a:cubicBezTo>
                    <a:pt x="8" y="172"/>
                    <a:pt x="8" y="172"/>
                    <a:pt x="8" y="172"/>
                  </a:cubicBezTo>
                  <a:cubicBezTo>
                    <a:pt x="0" y="180"/>
                    <a:pt x="0" y="180"/>
                    <a:pt x="0" y="180"/>
                  </a:cubicBezTo>
                  <a:cubicBezTo>
                    <a:pt x="0" y="180"/>
                    <a:pt x="0" y="180"/>
                    <a:pt x="0" y="180"/>
                  </a:cubicBezTo>
                  <a:cubicBezTo>
                    <a:pt x="2" y="197"/>
                    <a:pt x="2" y="197"/>
                    <a:pt x="2" y="197"/>
                  </a:cubicBezTo>
                  <a:cubicBezTo>
                    <a:pt x="2" y="197"/>
                    <a:pt x="2" y="197"/>
                    <a:pt x="2" y="197"/>
                  </a:cubicBezTo>
                  <a:cubicBezTo>
                    <a:pt x="177" y="197"/>
                    <a:pt x="177" y="197"/>
                    <a:pt x="177" y="19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95" name="UPSON"/>
            <p:cNvSpPr>
              <a:spLocks/>
            </p:cNvSpPr>
            <p:nvPr/>
          </p:nvSpPr>
          <p:spPr bwMode="auto">
            <a:xfrm>
              <a:off x="3254375" y="3113088"/>
              <a:ext cx="400050" cy="347663"/>
            </a:xfrm>
            <a:custGeom>
              <a:avLst/>
              <a:gdLst>
                <a:gd name="T0" fmla="*/ 168 w 168"/>
                <a:gd name="T1" fmla="*/ 29 h 146"/>
                <a:gd name="T2" fmla="*/ 168 w 168"/>
                <a:gd name="T3" fmla="*/ 70 h 146"/>
                <a:gd name="T4" fmla="*/ 168 w 168"/>
                <a:gd name="T5" fmla="*/ 70 h 146"/>
                <a:gd name="T6" fmla="*/ 164 w 168"/>
                <a:gd name="T7" fmla="*/ 70 h 146"/>
                <a:gd name="T8" fmla="*/ 164 w 168"/>
                <a:gd name="T9" fmla="*/ 93 h 146"/>
                <a:gd name="T10" fmla="*/ 160 w 168"/>
                <a:gd name="T11" fmla="*/ 93 h 146"/>
                <a:gd name="T12" fmla="*/ 156 w 168"/>
                <a:gd name="T13" fmla="*/ 96 h 146"/>
                <a:gd name="T14" fmla="*/ 154 w 168"/>
                <a:gd name="T15" fmla="*/ 102 h 146"/>
                <a:gd name="T16" fmla="*/ 149 w 168"/>
                <a:gd name="T17" fmla="*/ 113 h 146"/>
                <a:gd name="T18" fmla="*/ 144 w 168"/>
                <a:gd name="T19" fmla="*/ 128 h 146"/>
                <a:gd name="T20" fmla="*/ 137 w 168"/>
                <a:gd name="T21" fmla="*/ 146 h 146"/>
                <a:gd name="T22" fmla="*/ 137 w 168"/>
                <a:gd name="T23" fmla="*/ 146 h 146"/>
                <a:gd name="T24" fmla="*/ 134 w 168"/>
                <a:gd name="T25" fmla="*/ 143 h 146"/>
                <a:gd name="T26" fmla="*/ 128 w 168"/>
                <a:gd name="T27" fmla="*/ 135 h 146"/>
                <a:gd name="T28" fmla="*/ 124 w 168"/>
                <a:gd name="T29" fmla="*/ 127 h 146"/>
                <a:gd name="T30" fmla="*/ 116 w 168"/>
                <a:gd name="T31" fmla="*/ 129 h 146"/>
                <a:gd name="T32" fmla="*/ 109 w 168"/>
                <a:gd name="T33" fmla="*/ 122 h 146"/>
                <a:gd name="T34" fmla="*/ 102 w 168"/>
                <a:gd name="T35" fmla="*/ 123 h 146"/>
                <a:gd name="T36" fmla="*/ 102 w 168"/>
                <a:gd name="T37" fmla="*/ 123 h 146"/>
                <a:gd name="T38" fmla="*/ 100 w 168"/>
                <a:gd name="T39" fmla="*/ 117 h 146"/>
                <a:gd name="T40" fmla="*/ 83 w 168"/>
                <a:gd name="T41" fmla="*/ 113 h 146"/>
                <a:gd name="T42" fmla="*/ 69 w 168"/>
                <a:gd name="T43" fmla="*/ 104 h 146"/>
                <a:gd name="T44" fmla="*/ 60 w 168"/>
                <a:gd name="T45" fmla="*/ 100 h 146"/>
                <a:gd name="T46" fmla="*/ 50 w 168"/>
                <a:gd name="T47" fmla="*/ 80 h 146"/>
                <a:gd name="T48" fmla="*/ 33 w 168"/>
                <a:gd name="T49" fmla="*/ 81 h 146"/>
                <a:gd name="T50" fmla="*/ 28 w 168"/>
                <a:gd name="T51" fmla="*/ 70 h 146"/>
                <a:gd name="T52" fmla="*/ 25 w 168"/>
                <a:gd name="T53" fmla="*/ 66 h 146"/>
                <a:gd name="T54" fmla="*/ 20 w 168"/>
                <a:gd name="T55" fmla="*/ 65 h 146"/>
                <a:gd name="T56" fmla="*/ 19 w 168"/>
                <a:gd name="T57" fmla="*/ 65 h 146"/>
                <a:gd name="T58" fmla="*/ 23 w 168"/>
                <a:gd name="T59" fmla="*/ 57 h 146"/>
                <a:gd name="T60" fmla="*/ 22 w 168"/>
                <a:gd name="T61" fmla="*/ 56 h 146"/>
                <a:gd name="T62" fmla="*/ 10 w 168"/>
                <a:gd name="T63" fmla="*/ 55 h 146"/>
                <a:gd name="T64" fmla="*/ 10 w 168"/>
                <a:gd name="T65" fmla="*/ 55 h 146"/>
                <a:gd name="T66" fmla="*/ 10 w 168"/>
                <a:gd name="T67" fmla="*/ 48 h 146"/>
                <a:gd name="T68" fmla="*/ 4 w 168"/>
                <a:gd name="T69" fmla="*/ 35 h 146"/>
                <a:gd name="T70" fmla="*/ 4 w 168"/>
                <a:gd name="T71" fmla="*/ 22 h 146"/>
                <a:gd name="T72" fmla="*/ 3 w 168"/>
                <a:gd name="T73" fmla="*/ 15 h 146"/>
                <a:gd name="T74" fmla="*/ 4 w 168"/>
                <a:gd name="T75" fmla="*/ 11 h 146"/>
                <a:gd name="T76" fmla="*/ 4 w 168"/>
                <a:gd name="T77" fmla="*/ 11 h 146"/>
                <a:gd name="T78" fmla="*/ 7 w 168"/>
                <a:gd name="T79" fmla="*/ 9 h 146"/>
                <a:gd name="T80" fmla="*/ 9 w 168"/>
                <a:gd name="T81" fmla="*/ 8 h 146"/>
                <a:gd name="T82" fmla="*/ 11 w 168"/>
                <a:gd name="T83" fmla="*/ 7 h 146"/>
                <a:gd name="T84" fmla="*/ 12 w 168"/>
                <a:gd name="T85" fmla="*/ 5 h 146"/>
                <a:gd name="T86" fmla="*/ 14 w 168"/>
                <a:gd name="T87" fmla="*/ 3 h 146"/>
                <a:gd name="T88" fmla="*/ 18 w 168"/>
                <a:gd name="T89" fmla="*/ 0 h 146"/>
                <a:gd name="T90" fmla="*/ 109 w 168"/>
                <a:gd name="T91" fmla="*/ 0 h 146"/>
                <a:gd name="T92" fmla="*/ 109 w 168"/>
                <a:gd name="T93" fmla="*/ 0 h 146"/>
                <a:gd name="T94" fmla="*/ 168 w 168"/>
                <a:gd name="T95" fmla="*/ 0 h 146"/>
                <a:gd name="T96" fmla="*/ 168 w 168"/>
                <a:gd name="T97"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8" h="146">
                  <a:moveTo>
                    <a:pt x="168" y="29"/>
                  </a:moveTo>
                  <a:cubicBezTo>
                    <a:pt x="168" y="70"/>
                    <a:pt x="168" y="70"/>
                    <a:pt x="168" y="70"/>
                  </a:cubicBezTo>
                  <a:cubicBezTo>
                    <a:pt x="168" y="70"/>
                    <a:pt x="168" y="70"/>
                    <a:pt x="168" y="70"/>
                  </a:cubicBezTo>
                  <a:cubicBezTo>
                    <a:pt x="164" y="70"/>
                    <a:pt x="164" y="70"/>
                    <a:pt x="164" y="70"/>
                  </a:cubicBezTo>
                  <a:cubicBezTo>
                    <a:pt x="164" y="93"/>
                    <a:pt x="164" y="93"/>
                    <a:pt x="164" y="93"/>
                  </a:cubicBezTo>
                  <a:cubicBezTo>
                    <a:pt x="163" y="93"/>
                    <a:pt x="161" y="93"/>
                    <a:pt x="160" y="93"/>
                  </a:cubicBezTo>
                  <a:cubicBezTo>
                    <a:pt x="158" y="94"/>
                    <a:pt x="157" y="95"/>
                    <a:pt x="156" y="96"/>
                  </a:cubicBezTo>
                  <a:cubicBezTo>
                    <a:pt x="156" y="97"/>
                    <a:pt x="155" y="100"/>
                    <a:pt x="154" y="102"/>
                  </a:cubicBezTo>
                  <a:cubicBezTo>
                    <a:pt x="152" y="105"/>
                    <a:pt x="151" y="110"/>
                    <a:pt x="149" y="113"/>
                  </a:cubicBezTo>
                  <a:cubicBezTo>
                    <a:pt x="147" y="118"/>
                    <a:pt x="146" y="123"/>
                    <a:pt x="144" y="128"/>
                  </a:cubicBezTo>
                  <a:cubicBezTo>
                    <a:pt x="137" y="146"/>
                    <a:pt x="137" y="146"/>
                    <a:pt x="137" y="146"/>
                  </a:cubicBezTo>
                  <a:cubicBezTo>
                    <a:pt x="137" y="146"/>
                    <a:pt x="137" y="146"/>
                    <a:pt x="137" y="146"/>
                  </a:cubicBezTo>
                  <a:cubicBezTo>
                    <a:pt x="134" y="143"/>
                    <a:pt x="134" y="143"/>
                    <a:pt x="134" y="143"/>
                  </a:cubicBezTo>
                  <a:cubicBezTo>
                    <a:pt x="133" y="140"/>
                    <a:pt x="130" y="138"/>
                    <a:pt x="128" y="135"/>
                  </a:cubicBezTo>
                  <a:cubicBezTo>
                    <a:pt x="128" y="134"/>
                    <a:pt x="124" y="127"/>
                    <a:pt x="124" y="127"/>
                  </a:cubicBezTo>
                  <a:cubicBezTo>
                    <a:pt x="123" y="125"/>
                    <a:pt x="117" y="129"/>
                    <a:pt x="116" y="129"/>
                  </a:cubicBezTo>
                  <a:cubicBezTo>
                    <a:pt x="113" y="128"/>
                    <a:pt x="111" y="122"/>
                    <a:pt x="109" y="122"/>
                  </a:cubicBezTo>
                  <a:cubicBezTo>
                    <a:pt x="106" y="121"/>
                    <a:pt x="104" y="121"/>
                    <a:pt x="102" y="123"/>
                  </a:cubicBezTo>
                  <a:cubicBezTo>
                    <a:pt x="102" y="123"/>
                    <a:pt x="102" y="123"/>
                    <a:pt x="102" y="123"/>
                  </a:cubicBezTo>
                  <a:cubicBezTo>
                    <a:pt x="100" y="117"/>
                    <a:pt x="100" y="117"/>
                    <a:pt x="100" y="117"/>
                  </a:cubicBezTo>
                  <a:cubicBezTo>
                    <a:pt x="94" y="112"/>
                    <a:pt x="89" y="116"/>
                    <a:pt x="83" y="113"/>
                  </a:cubicBezTo>
                  <a:cubicBezTo>
                    <a:pt x="77" y="111"/>
                    <a:pt x="75" y="101"/>
                    <a:pt x="69" y="104"/>
                  </a:cubicBezTo>
                  <a:cubicBezTo>
                    <a:pt x="64" y="107"/>
                    <a:pt x="62" y="104"/>
                    <a:pt x="60" y="100"/>
                  </a:cubicBezTo>
                  <a:cubicBezTo>
                    <a:pt x="56" y="93"/>
                    <a:pt x="54" y="86"/>
                    <a:pt x="50" y="80"/>
                  </a:cubicBezTo>
                  <a:cubicBezTo>
                    <a:pt x="43" y="66"/>
                    <a:pt x="40" y="82"/>
                    <a:pt x="33" y="81"/>
                  </a:cubicBezTo>
                  <a:cubicBezTo>
                    <a:pt x="32" y="77"/>
                    <a:pt x="28" y="73"/>
                    <a:pt x="28" y="70"/>
                  </a:cubicBezTo>
                  <a:cubicBezTo>
                    <a:pt x="27" y="69"/>
                    <a:pt x="26" y="67"/>
                    <a:pt x="25" y="66"/>
                  </a:cubicBezTo>
                  <a:cubicBezTo>
                    <a:pt x="23" y="65"/>
                    <a:pt x="21" y="66"/>
                    <a:pt x="20" y="65"/>
                  </a:cubicBezTo>
                  <a:cubicBezTo>
                    <a:pt x="20" y="65"/>
                    <a:pt x="20" y="65"/>
                    <a:pt x="19" y="65"/>
                  </a:cubicBezTo>
                  <a:cubicBezTo>
                    <a:pt x="19" y="61"/>
                    <a:pt x="23" y="59"/>
                    <a:pt x="23" y="57"/>
                  </a:cubicBezTo>
                  <a:cubicBezTo>
                    <a:pt x="22" y="56"/>
                    <a:pt x="22" y="56"/>
                    <a:pt x="22" y="56"/>
                  </a:cubicBezTo>
                  <a:cubicBezTo>
                    <a:pt x="22" y="55"/>
                    <a:pt x="12" y="55"/>
                    <a:pt x="10" y="55"/>
                  </a:cubicBezTo>
                  <a:cubicBezTo>
                    <a:pt x="10" y="55"/>
                    <a:pt x="10" y="55"/>
                    <a:pt x="10" y="55"/>
                  </a:cubicBezTo>
                  <a:cubicBezTo>
                    <a:pt x="10" y="48"/>
                    <a:pt x="10" y="48"/>
                    <a:pt x="10" y="48"/>
                  </a:cubicBezTo>
                  <a:cubicBezTo>
                    <a:pt x="9" y="43"/>
                    <a:pt x="9" y="37"/>
                    <a:pt x="4" y="35"/>
                  </a:cubicBezTo>
                  <a:cubicBezTo>
                    <a:pt x="0" y="33"/>
                    <a:pt x="3" y="25"/>
                    <a:pt x="4" y="22"/>
                  </a:cubicBezTo>
                  <a:cubicBezTo>
                    <a:pt x="4" y="20"/>
                    <a:pt x="5" y="15"/>
                    <a:pt x="3" y="15"/>
                  </a:cubicBezTo>
                  <a:cubicBezTo>
                    <a:pt x="2" y="13"/>
                    <a:pt x="2" y="13"/>
                    <a:pt x="4" y="11"/>
                  </a:cubicBezTo>
                  <a:cubicBezTo>
                    <a:pt x="4" y="11"/>
                    <a:pt x="4" y="11"/>
                    <a:pt x="4" y="11"/>
                  </a:cubicBezTo>
                  <a:cubicBezTo>
                    <a:pt x="5" y="10"/>
                    <a:pt x="6" y="10"/>
                    <a:pt x="7" y="9"/>
                  </a:cubicBezTo>
                  <a:cubicBezTo>
                    <a:pt x="8" y="9"/>
                    <a:pt x="9" y="8"/>
                    <a:pt x="9" y="8"/>
                  </a:cubicBezTo>
                  <a:cubicBezTo>
                    <a:pt x="10" y="8"/>
                    <a:pt x="11" y="8"/>
                    <a:pt x="11" y="7"/>
                  </a:cubicBezTo>
                  <a:cubicBezTo>
                    <a:pt x="12" y="7"/>
                    <a:pt x="12" y="6"/>
                    <a:pt x="12" y="5"/>
                  </a:cubicBezTo>
                  <a:cubicBezTo>
                    <a:pt x="13" y="5"/>
                    <a:pt x="13" y="4"/>
                    <a:pt x="14" y="3"/>
                  </a:cubicBezTo>
                  <a:cubicBezTo>
                    <a:pt x="18" y="0"/>
                    <a:pt x="18" y="0"/>
                    <a:pt x="18" y="0"/>
                  </a:cubicBezTo>
                  <a:cubicBezTo>
                    <a:pt x="109" y="0"/>
                    <a:pt x="109" y="0"/>
                    <a:pt x="109" y="0"/>
                  </a:cubicBezTo>
                  <a:cubicBezTo>
                    <a:pt x="109" y="0"/>
                    <a:pt x="109" y="0"/>
                    <a:pt x="109" y="0"/>
                  </a:cubicBezTo>
                  <a:cubicBezTo>
                    <a:pt x="168" y="0"/>
                    <a:pt x="168" y="0"/>
                    <a:pt x="168" y="0"/>
                  </a:cubicBezTo>
                  <a:cubicBezTo>
                    <a:pt x="168" y="29"/>
                    <a:pt x="168" y="29"/>
                    <a:pt x="168" y="2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96" name="UNION"/>
            <p:cNvSpPr>
              <a:spLocks/>
            </p:cNvSpPr>
            <p:nvPr/>
          </p:nvSpPr>
          <p:spPr bwMode="auto">
            <a:xfrm>
              <a:off x="3595688" y="766763"/>
              <a:ext cx="401638" cy="414338"/>
            </a:xfrm>
            <a:custGeom>
              <a:avLst/>
              <a:gdLst>
                <a:gd name="T0" fmla="*/ 21 w 169"/>
                <a:gd name="T1" fmla="*/ 0 h 174"/>
                <a:gd name="T2" fmla="*/ 104 w 169"/>
                <a:gd name="T3" fmla="*/ 0 h 174"/>
                <a:gd name="T4" fmla="*/ 104 w 169"/>
                <a:gd name="T5" fmla="*/ 0 h 174"/>
                <a:gd name="T6" fmla="*/ 102 w 169"/>
                <a:gd name="T7" fmla="*/ 6 h 174"/>
                <a:gd name="T8" fmla="*/ 109 w 169"/>
                <a:gd name="T9" fmla="*/ 20 h 174"/>
                <a:gd name="T10" fmla="*/ 117 w 169"/>
                <a:gd name="T11" fmla="*/ 30 h 174"/>
                <a:gd name="T12" fmla="*/ 137 w 169"/>
                <a:gd name="T13" fmla="*/ 43 h 174"/>
                <a:gd name="T14" fmla="*/ 145 w 169"/>
                <a:gd name="T15" fmla="*/ 38 h 174"/>
                <a:gd name="T16" fmla="*/ 155 w 169"/>
                <a:gd name="T17" fmla="*/ 38 h 174"/>
                <a:gd name="T18" fmla="*/ 155 w 169"/>
                <a:gd name="T19" fmla="*/ 38 h 174"/>
                <a:gd name="T20" fmla="*/ 156 w 169"/>
                <a:gd name="T21" fmla="*/ 38 h 174"/>
                <a:gd name="T22" fmla="*/ 156 w 169"/>
                <a:gd name="T23" fmla="*/ 39 h 174"/>
                <a:gd name="T24" fmla="*/ 156 w 169"/>
                <a:gd name="T25" fmla="*/ 50 h 174"/>
                <a:gd name="T26" fmla="*/ 156 w 169"/>
                <a:gd name="T27" fmla="*/ 60 h 174"/>
                <a:gd name="T28" fmla="*/ 160 w 169"/>
                <a:gd name="T29" fmla="*/ 70 h 174"/>
                <a:gd name="T30" fmla="*/ 164 w 169"/>
                <a:gd name="T31" fmla="*/ 80 h 174"/>
                <a:gd name="T32" fmla="*/ 165 w 169"/>
                <a:gd name="T33" fmla="*/ 80 h 174"/>
                <a:gd name="T34" fmla="*/ 166 w 169"/>
                <a:gd name="T35" fmla="*/ 81 h 174"/>
                <a:gd name="T36" fmla="*/ 167 w 169"/>
                <a:gd name="T37" fmla="*/ 81 h 174"/>
                <a:gd name="T38" fmla="*/ 168 w 169"/>
                <a:gd name="T39" fmla="*/ 86 h 174"/>
                <a:gd name="T40" fmla="*/ 169 w 169"/>
                <a:gd name="T41" fmla="*/ 96 h 174"/>
                <a:gd name="T42" fmla="*/ 169 w 169"/>
                <a:gd name="T43" fmla="*/ 96 h 174"/>
                <a:gd name="T44" fmla="*/ 169 w 169"/>
                <a:gd name="T45" fmla="*/ 97 h 174"/>
                <a:gd name="T46" fmla="*/ 150 w 169"/>
                <a:gd name="T47" fmla="*/ 103 h 174"/>
                <a:gd name="T48" fmla="*/ 150 w 169"/>
                <a:gd name="T49" fmla="*/ 113 h 174"/>
                <a:gd name="T50" fmla="*/ 147 w 169"/>
                <a:gd name="T51" fmla="*/ 123 h 174"/>
                <a:gd name="T52" fmla="*/ 137 w 169"/>
                <a:gd name="T53" fmla="*/ 133 h 174"/>
                <a:gd name="T54" fmla="*/ 137 w 169"/>
                <a:gd name="T55" fmla="*/ 133 h 174"/>
                <a:gd name="T56" fmla="*/ 132 w 169"/>
                <a:gd name="T57" fmla="*/ 131 h 174"/>
                <a:gd name="T58" fmla="*/ 131 w 169"/>
                <a:gd name="T59" fmla="*/ 131 h 174"/>
                <a:gd name="T60" fmla="*/ 120 w 169"/>
                <a:gd name="T61" fmla="*/ 129 h 174"/>
                <a:gd name="T62" fmla="*/ 110 w 169"/>
                <a:gd name="T63" fmla="*/ 124 h 174"/>
                <a:gd name="T64" fmla="*/ 102 w 169"/>
                <a:gd name="T65" fmla="*/ 126 h 174"/>
                <a:gd name="T66" fmla="*/ 100 w 169"/>
                <a:gd name="T67" fmla="*/ 126 h 174"/>
                <a:gd name="T68" fmla="*/ 83 w 169"/>
                <a:gd name="T69" fmla="*/ 141 h 174"/>
                <a:gd name="T70" fmla="*/ 74 w 169"/>
                <a:gd name="T71" fmla="*/ 157 h 174"/>
                <a:gd name="T72" fmla="*/ 64 w 169"/>
                <a:gd name="T73" fmla="*/ 163 h 174"/>
                <a:gd name="T74" fmla="*/ 52 w 169"/>
                <a:gd name="T75" fmla="*/ 170 h 174"/>
                <a:gd name="T76" fmla="*/ 34 w 169"/>
                <a:gd name="T77" fmla="*/ 164 h 174"/>
                <a:gd name="T78" fmla="*/ 25 w 169"/>
                <a:gd name="T79" fmla="*/ 160 h 174"/>
                <a:gd name="T80" fmla="*/ 13 w 169"/>
                <a:gd name="T81" fmla="*/ 170 h 174"/>
                <a:gd name="T82" fmla="*/ 10 w 169"/>
                <a:gd name="T83" fmla="*/ 171 h 174"/>
                <a:gd name="T84" fmla="*/ 10 w 169"/>
                <a:gd name="T85" fmla="*/ 171 h 174"/>
                <a:gd name="T86" fmla="*/ 34 w 169"/>
                <a:gd name="T87" fmla="*/ 127 h 174"/>
                <a:gd name="T88" fmla="*/ 38 w 169"/>
                <a:gd name="T89" fmla="*/ 127 h 174"/>
                <a:gd name="T90" fmla="*/ 38 w 169"/>
                <a:gd name="T91" fmla="*/ 94 h 174"/>
                <a:gd name="T92" fmla="*/ 27 w 169"/>
                <a:gd name="T93" fmla="*/ 94 h 174"/>
                <a:gd name="T94" fmla="*/ 23 w 169"/>
                <a:gd name="T95" fmla="*/ 91 h 174"/>
                <a:gd name="T96" fmla="*/ 16 w 169"/>
                <a:gd name="T97" fmla="*/ 76 h 174"/>
                <a:gd name="T98" fmla="*/ 27 w 169"/>
                <a:gd name="T99" fmla="*/ 62 h 174"/>
                <a:gd name="T100" fmla="*/ 31 w 169"/>
                <a:gd name="T101" fmla="*/ 51 h 174"/>
                <a:gd name="T102" fmla="*/ 25 w 169"/>
                <a:gd name="T103" fmla="*/ 40 h 174"/>
                <a:gd name="T104" fmla="*/ 18 w 169"/>
                <a:gd name="T105" fmla="*/ 35 h 174"/>
                <a:gd name="T106" fmla="*/ 10 w 169"/>
                <a:gd name="T107" fmla="*/ 28 h 174"/>
                <a:gd name="T108" fmla="*/ 6 w 169"/>
                <a:gd name="T109" fmla="*/ 13 h 174"/>
                <a:gd name="T110" fmla="*/ 7 w 169"/>
                <a:gd name="T111" fmla="*/ 12 h 174"/>
                <a:gd name="T112" fmla="*/ 21 w 169"/>
                <a:gd name="T11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 h="174">
                  <a:moveTo>
                    <a:pt x="21" y="0"/>
                  </a:moveTo>
                  <a:cubicBezTo>
                    <a:pt x="104" y="0"/>
                    <a:pt x="104" y="0"/>
                    <a:pt x="104" y="0"/>
                  </a:cubicBezTo>
                  <a:cubicBezTo>
                    <a:pt x="104" y="0"/>
                    <a:pt x="104" y="0"/>
                    <a:pt x="104" y="0"/>
                  </a:cubicBezTo>
                  <a:cubicBezTo>
                    <a:pt x="102" y="6"/>
                    <a:pt x="102" y="6"/>
                    <a:pt x="102" y="6"/>
                  </a:cubicBezTo>
                  <a:cubicBezTo>
                    <a:pt x="98" y="12"/>
                    <a:pt x="109" y="14"/>
                    <a:pt x="109" y="20"/>
                  </a:cubicBezTo>
                  <a:cubicBezTo>
                    <a:pt x="109" y="27"/>
                    <a:pt x="111" y="29"/>
                    <a:pt x="117" y="30"/>
                  </a:cubicBezTo>
                  <a:cubicBezTo>
                    <a:pt x="126" y="31"/>
                    <a:pt x="131" y="43"/>
                    <a:pt x="137" y="43"/>
                  </a:cubicBezTo>
                  <a:cubicBezTo>
                    <a:pt x="140" y="43"/>
                    <a:pt x="140" y="37"/>
                    <a:pt x="145" y="38"/>
                  </a:cubicBezTo>
                  <a:cubicBezTo>
                    <a:pt x="148" y="39"/>
                    <a:pt x="152" y="38"/>
                    <a:pt x="155" y="38"/>
                  </a:cubicBezTo>
                  <a:cubicBezTo>
                    <a:pt x="155" y="38"/>
                    <a:pt x="155" y="38"/>
                    <a:pt x="155" y="38"/>
                  </a:cubicBezTo>
                  <a:cubicBezTo>
                    <a:pt x="156" y="38"/>
                    <a:pt x="156" y="38"/>
                    <a:pt x="156" y="38"/>
                  </a:cubicBezTo>
                  <a:cubicBezTo>
                    <a:pt x="156" y="39"/>
                    <a:pt x="156" y="39"/>
                    <a:pt x="156" y="39"/>
                  </a:cubicBezTo>
                  <a:cubicBezTo>
                    <a:pt x="157" y="39"/>
                    <a:pt x="156" y="49"/>
                    <a:pt x="156" y="50"/>
                  </a:cubicBezTo>
                  <a:cubicBezTo>
                    <a:pt x="156" y="53"/>
                    <a:pt x="156" y="57"/>
                    <a:pt x="156" y="60"/>
                  </a:cubicBezTo>
                  <a:cubicBezTo>
                    <a:pt x="158" y="65"/>
                    <a:pt x="160" y="64"/>
                    <a:pt x="160" y="70"/>
                  </a:cubicBezTo>
                  <a:cubicBezTo>
                    <a:pt x="160" y="74"/>
                    <a:pt x="160" y="79"/>
                    <a:pt x="164" y="80"/>
                  </a:cubicBezTo>
                  <a:cubicBezTo>
                    <a:pt x="165" y="80"/>
                    <a:pt x="165" y="80"/>
                    <a:pt x="165" y="80"/>
                  </a:cubicBezTo>
                  <a:cubicBezTo>
                    <a:pt x="166" y="80"/>
                    <a:pt x="166" y="81"/>
                    <a:pt x="166" y="81"/>
                  </a:cubicBezTo>
                  <a:cubicBezTo>
                    <a:pt x="166" y="81"/>
                    <a:pt x="166" y="81"/>
                    <a:pt x="167" y="81"/>
                  </a:cubicBezTo>
                  <a:cubicBezTo>
                    <a:pt x="167" y="83"/>
                    <a:pt x="168" y="84"/>
                    <a:pt x="168" y="86"/>
                  </a:cubicBezTo>
                  <a:cubicBezTo>
                    <a:pt x="169" y="96"/>
                    <a:pt x="169" y="96"/>
                    <a:pt x="169" y="96"/>
                  </a:cubicBezTo>
                  <a:cubicBezTo>
                    <a:pt x="169" y="96"/>
                    <a:pt x="169" y="96"/>
                    <a:pt x="169" y="96"/>
                  </a:cubicBezTo>
                  <a:cubicBezTo>
                    <a:pt x="169" y="97"/>
                    <a:pt x="169" y="97"/>
                    <a:pt x="169" y="97"/>
                  </a:cubicBezTo>
                  <a:cubicBezTo>
                    <a:pt x="162" y="98"/>
                    <a:pt x="155" y="97"/>
                    <a:pt x="150" y="103"/>
                  </a:cubicBezTo>
                  <a:cubicBezTo>
                    <a:pt x="147" y="106"/>
                    <a:pt x="150" y="109"/>
                    <a:pt x="150" y="113"/>
                  </a:cubicBezTo>
                  <a:cubicBezTo>
                    <a:pt x="152" y="117"/>
                    <a:pt x="150" y="119"/>
                    <a:pt x="147" y="123"/>
                  </a:cubicBezTo>
                  <a:cubicBezTo>
                    <a:pt x="137" y="133"/>
                    <a:pt x="137" y="133"/>
                    <a:pt x="137" y="133"/>
                  </a:cubicBezTo>
                  <a:cubicBezTo>
                    <a:pt x="137" y="133"/>
                    <a:pt x="137" y="133"/>
                    <a:pt x="137" y="133"/>
                  </a:cubicBezTo>
                  <a:cubicBezTo>
                    <a:pt x="132" y="131"/>
                    <a:pt x="132" y="131"/>
                    <a:pt x="132" y="131"/>
                  </a:cubicBezTo>
                  <a:cubicBezTo>
                    <a:pt x="131" y="131"/>
                    <a:pt x="131" y="131"/>
                    <a:pt x="131" y="131"/>
                  </a:cubicBezTo>
                  <a:cubicBezTo>
                    <a:pt x="127" y="130"/>
                    <a:pt x="123" y="130"/>
                    <a:pt x="120" y="129"/>
                  </a:cubicBezTo>
                  <a:cubicBezTo>
                    <a:pt x="116" y="128"/>
                    <a:pt x="114" y="125"/>
                    <a:pt x="110" y="124"/>
                  </a:cubicBezTo>
                  <a:cubicBezTo>
                    <a:pt x="108" y="124"/>
                    <a:pt x="103" y="125"/>
                    <a:pt x="102" y="126"/>
                  </a:cubicBezTo>
                  <a:cubicBezTo>
                    <a:pt x="100" y="126"/>
                    <a:pt x="100" y="126"/>
                    <a:pt x="100" y="126"/>
                  </a:cubicBezTo>
                  <a:cubicBezTo>
                    <a:pt x="90" y="129"/>
                    <a:pt x="89" y="134"/>
                    <a:pt x="83" y="141"/>
                  </a:cubicBezTo>
                  <a:cubicBezTo>
                    <a:pt x="79" y="146"/>
                    <a:pt x="81" y="154"/>
                    <a:pt x="74" y="157"/>
                  </a:cubicBezTo>
                  <a:cubicBezTo>
                    <a:pt x="70" y="158"/>
                    <a:pt x="66" y="159"/>
                    <a:pt x="64" y="163"/>
                  </a:cubicBezTo>
                  <a:cubicBezTo>
                    <a:pt x="61" y="168"/>
                    <a:pt x="59" y="174"/>
                    <a:pt x="52" y="170"/>
                  </a:cubicBezTo>
                  <a:cubicBezTo>
                    <a:pt x="44" y="165"/>
                    <a:pt x="43" y="164"/>
                    <a:pt x="34" y="164"/>
                  </a:cubicBezTo>
                  <a:cubicBezTo>
                    <a:pt x="30" y="164"/>
                    <a:pt x="30" y="159"/>
                    <a:pt x="25" y="160"/>
                  </a:cubicBezTo>
                  <a:cubicBezTo>
                    <a:pt x="22" y="161"/>
                    <a:pt x="14" y="168"/>
                    <a:pt x="13" y="170"/>
                  </a:cubicBezTo>
                  <a:cubicBezTo>
                    <a:pt x="11" y="170"/>
                    <a:pt x="12" y="170"/>
                    <a:pt x="10" y="171"/>
                  </a:cubicBezTo>
                  <a:cubicBezTo>
                    <a:pt x="10" y="171"/>
                    <a:pt x="10" y="171"/>
                    <a:pt x="10" y="171"/>
                  </a:cubicBezTo>
                  <a:cubicBezTo>
                    <a:pt x="34" y="127"/>
                    <a:pt x="34" y="127"/>
                    <a:pt x="34" y="127"/>
                  </a:cubicBezTo>
                  <a:cubicBezTo>
                    <a:pt x="38" y="127"/>
                    <a:pt x="38" y="127"/>
                    <a:pt x="38" y="127"/>
                  </a:cubicBezTo>
                  <a:cubicBezTo>
                    <a:pt x="38" y="94"/>
                    <a:pt x="38" y="94"/>
                    <a:pt x="38" y="94"/>
                  </a:cubicBezTo>
                  <a:cubicBezTo>
                    <a:pt x="27" y="94"/>
                    <a:pt x="27" y="94"/>
                    <a:pt x="27" y="94"/>
                  </a:cubicBezTo>
                  <a:cubicBezTo>
                    <a:pt x="23" y="91"/>
                    <a:pt x="23" y="91"/>
                    <a:pt x="23" y="91"/>
                  </a:cubicBezTo>
                  <a:cubicBezTo>
                    <a:pt x="17" y="89"/>
                    <a:pt x="17" y="81"/>
                    <a:pt x="16" y="76"/>
                  </a:cubicBezTo>
                  <a:cubicBezTo>
                    <a:pt x="14" y="66"/>
                    <a:pt x="22" y="66"/>
                    <a:pt x="27" y="62"/>
                  </a:cubicBezTo>
                  <a:cubicBezTo>
                    <a:pt x="30" y="59"/>
                    <a:pt x="32" y="55"/>
                    <a:pt x="31" y="51"/>
                  </a:cubicBezTo>
                  <a:cubicBezTo>
                    <a:pt x="31" y="47"/>
                    <a:pt x="25" y="44"/>
                    <a:pt x="25" y="40"/>
                  </a:cubicBezTo>
                  <a:cubicBezTo>
                    <a:pt x="24" y="39"/>
                    <a:pt x="19" y="36"/>
                    <a:pt x="18" y="35"/>
                  </a:cubicBezTo>
                  <a:cubicBezTo>
                    <a:pt x="15" y="33"/>
                    <a:pt x="12" y="31"/>
                    <a:pt x="10" y="28"/>
                  </a:cubicBezTo>
                  <a:cubicBezTo>
                    <a:pt x="8" y="26"/>
                    <a:pt x="0" y="15"/>
                    <a:pt x="6" y="13"/>
                  </a:cubicBezTo>
                  <a:cubicBezTo>
                    <a:pt x="6" y="13"/>
                    <a:pt x="7" y="12"/>
                    <a:pt x="7" y="12"/>
                  </a:cubicBezTo>
                  <a:cubicBezTo>
                    <a:pt x="21" y="0"/>
                    <a:pt x="21" y="0"/>
                    <a:pt x="21"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97" name="SCHLEY"/>
            <p:cNvSpPr>
              <a:spLocks/>
            </p:cNvSpPr>
            <p:nvPr/>
          </p:nvSpPr>
          <p:spPr bwMode="auto">
            <a:xfrm>
              <a:off x="3352800" y="3784600"/>
              <a:ext cx="244475" cy="304800"/>
            </a:xfrm>
            <a:custGeom>
              <a:avLst/>
              <a:gdLst>
                <a:gd name="T0" fmla="*/ 111 w 154"/>
                <a:gd name="T1" fmla="*/ 34 h 192"/>
                <a:gd name="T2" fmla="*/ 111 w 154"/>
                <a:gd name="T3" fmla="*/ 90 h 192"/>
                <a:gd name="T4" fmla="*/ 132 w 154"/>
                <a:gd name="T5" fmla="*/ 90 h 192"/>
                <a:gd name="T6" fmla="*/ 132 w 154"/>
                <a:gd name="T7" fmla="*/ 142 h 192"/>
                <a:gd name="T8" fmla="*/ 154 w 154"/>
                <a:gd name="T9" fmla="*/ 142 h 192"/>
                <a:gd name="T10" fmla="*/ 154 w 154"/>
                <a:gd name="T11" fmla="*/ 142 h 192"/>
                <a:gd name="T12" fmla="*/ 154 w 154"/>
                <a:gd name="T13" fmla="*/ 192 h 192"/>
                <a:gd name="T14" fmla="*/ 109 w 154"/>
                <a:gd name="T15" fmla="*/ 192 h 192"/>
                <a:gd name="T16" fmla="*/ 109 w 154"/>
                <a:gd name="T17" fmla="*/ 186 h 192"/>
                <a:gd name="T18" fmla="*/ 0 w 154"/>
                <a:gd name="T19" fmla="*/ 186 h 192"/>
                <a:gd name="T20" fmla="*/ 0 w 154"/>
                <a:gd name="T21" fmla="*/ 186 h 192"/>
                <a:gd name="T22" fmla="*/ 0 w 154"/>
                <a:gd name="T23" fmla="*/ 178 h 192"/>
                <a:gd name="T24" fmla="*/ 9 w 154"/>
                <a:gd name="T25" fmla="*/ 178 h 192"/>
                <a:gd name="T26" fmla="*/ 9 w 154"/>
                <a:gd name="T27" fmla="*/ 166 h 192"/>
                <a:gd name="T28" fmla="*/ 4 w 154"/>
                <a:gd name="T29" fmla="*/ 166 h 192"/>
                <a:gd name="T30" fmla="*/ 4 w 154"/>
                <a:gd name="T31" fmla="*/ 139 h 192"/>
                <a:gd name="T32" fmla="*/ 13 w 154"/>
                <a:gd name="T33" fmla="*/ 139 h 192"/>
                <a:gd name="T34" fmla="*/ 13 w 154"/>
                <a:gd name="T35" fmla="*/ 90 h 192"/>
                <a:gd name="T36" fmla="*/ 24 w 154"/>
                <a:gd name="T37" fmla="*/ 90 h 192"/>
                <a:gd name="T38" fmla="*/ 24 w 154"/>
                <a:gd name="T39" fmla="*/ 0 h 192"/>
                <a:gd name="T40" fmla="*/ 28 w 154"/>
                <a:gd name="T41" fmla="*/ 0 h 192"/>
                <a:gd name="T42" fmla="*/ 28 w 154"/>
                <a:gd name="T43" fmla="*/ 0 h 192"/>
                <a:gd name="T44" fmla="*/ 43 w 154"/>
                <a:gd name="T45" fmla="*/ 0 h 192"/>
                <a:gd name="T46" fmla="*/ 43 w 154"/>
                <a:gd name="T47" fmla="*/ 16 h 192"/>
                <a:gd name="T48" fmla="*/ 48 w 154"/>
                <a:gd name="T49" fmla="*/ 16 h 192"/>
                <a:gd name="T50" fmla="*/ 48 w 154"/>
                <a:gd name="T51" fmla="*/ 25 h 192"/>
                <a:gd name="T52" fmla="*/ 55 w 154"/>
                <a:gd name="T53" fmla="*/ 25 h 192"/>
                <a:gd name="T54" fmla="*/ 55 w 154"/>
                <a:gd name="T55" fmla="*/ 16 h 192"/>
                <a:gd name="T56" fmla="*/ 67 w 154"/>
                <a:gd name="T57" fmla="*/ 16 h 192"/>
                <a:gd name="T58" fmla="*/ 67 w 154"/>
                <a:gd name="T59" fmla="*/ 34 h 192"/>
                <a:gd name="T60" fmla="*/ 111 w 154"/>
                <a:gd name="T61" fmla="*/ 34 h 192"/>
                <a:gd name="T62" fmla="*/ 111 w 154"/>
                <a:gd name="T63" fmla="*/ 3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192">
                  <a:moveTo>
                    <a:pt x="111" y="34"/>
                  </a:moveTo>
                  <a:lnTo>
                    <a:pt x="111" y="90"/>
                  </a:lnTo>
                  <a:lnTo>
                    <a:pt x="132" y="90"/>
                  </a:lnTo>
                  <a:lnTo>
                    <a:pt x="132" y="142"/>
                  </a:lnTo>
                  <a:lnTo>
                    <a:pt x="154" y="142"/>
                  </a:lnTo>
                  <a:lnTo>
                    <a:pt x="154" y="142"/>
                  </a:lnTo>
                  <a:lnTo>
                    <a:pt x="154" y="192"/>
                  </a:lnTo>
                  <a:lnTo>
                    <a:pt x="109" y="192"/>
                  </a:lnTo>
                  <a:lnTo>
                    <a:pt x="109" y="186"/>
                  </a:lnTo>
                  <a:lnTo>
                    <a:pt x="0" y="186"/>
                  </a:lnTo>
                  <a:lnTo>
                    <a:pt x="0" y="186"/>
                  </a:lnTo>
                  <a:lnTo>
                    <a:pt x="0" y="178"/>
                  </a:lnTo>
                  <a:lnTo>
                    <a:pt x="9" y="178"/>
                  </a:lnTo>
                  <a:lnTo>
                    <a:pt x="9" y="166"/>
                  </a:lnTo>
                  <a:lnTo>
                    <a:pt x="4" y="166"/>
                  </a:lnTo>
                  <a:lnTo>
                    <a:pt x="4" y="139"/>
                  </a:lnTo>
                  <a:lnTo>
                    <a:pt x="13" y="139"/>
                  </a:lnTo>
                  <a:lnTo>
                    <a:pt x="13" y="90"/>
                  </a:lnTo>
                  <a:lnTo>
                    <a:pt x="24" y="90"/>
                  </a:lnTo>
                  <a:lnTo>
                    <a:pt x="24" y="0"/>
                  </a:lnTo>
                  <a:lnTo>
                    <a:pt x="28" y="0"/>
                  </a:lnTo>
                  <a:lnTo>
                    <a:pt x="28" y="0"/>
                  </a:lnTo>
                  <a:lnTo>
                    <a:pt x="43" y="0"/>
                  </a:lnTo>
                  <a:lnTo>
                    <a:pt x="43" y="16"/>
                  </a:lnTo>
                  <a:lnTo>
                    <a:pt x="48" y="16"/>
                  </a:lnTo>
                  <a:lnTo>
                    <a:pt x="48" y="25"/>
                  </a:lnTo>
                  <a:lnTo>
                    <a:pt x="55" y="25"/>
                  </a:lnTo>
                  <a:lnTo>
                    <a:pt x="55" y="16"/>
                  </a:lnTo>
                  <a:lnTo>
                    <a:pt x="67" y="16"/>
                  </a:lnTo>
                  <a:lnTo>
                    <a:pt x="67" y="34"/>
                  </a:lnTo>
                  <a:lnTo>
                    <a:pt x="111" y="34"/>
                  </a:lnTo>
                  <a:lnTo>
                    <a:pt x="111" y="34"/>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98" name="SPALDING"/>
            <p:cNvSpPr>
              <a:spLocks/>
            </p:cNvSpPr>
            <p:nvPr/>
          </p:nvSpPr>
          <p:spPr bwMode="auto">
            <a:xfrm>
              <a:off x="3281362" y="2521481"/>
              <a:ext cx="486151" cy="372534"/>
            </a:xfrm>
            <a:custGeom>
              <a:avLst/>
              <a:gdLst>
                <a:gd name="connsiteX0" fmla="*/ 418516 w 568325"/>
                <a:gd name="connsiteY0" fmla="*/ 402431 h 552450"/>
                <a:gd name="connsiteX1" fmla="*/ 418516 w 568325"/>
                <a:gd name="connsiteY1" fmla="*/ 402431 h 552450"/>
                <a:gd name="connsiteX2" fmla="*/ 418293 w 568325"/>
                <a:gd name="connsiteY2" fmla="*/ 402543 h 552450"/>
                <a:gd name="connsiteX3" fmla="*/ 418516 w 568325"/>
                <a:gd name="connsiteY3" fmla="*/ 402431 h 552450"/>
                <a:gd name="connsiteX4" fmla="*/ 467726 w 568325"/>
                <a:gd name="connsiteY4" fmla="*/ 347836 h 552450"/>
                <a:gd name="connsiteX5" fmla="*/ 461318 w 568325"/>
                <a:gd name="connsiteY5" fmla="*/ 364331 h 552450"/>
                <a:gd name="connsiteX6" fmla="*/ 454928 w 568325"/>
                <a:gd name="connsiteY6" fmla="*/ 370880 h 552450"/>
                <a:gd name="connsiteX7" fmla="*/ 461318 w 568325"/>
                <a:gd name="connsiteY7" fmla="*/ 364331 h 552450"/>
                <a:gd name="connsiteX8" fmla="*/ 467726 w 568325"/>
                <a:gd name="connsiteY8" fmla="*/ 347836 h 552450"/>
                <a:gd name="connsiteX9" fmla="*/ 175930 w 568325"/>
                <a:gd name="connsiteY9" fmla="*/ 249994 h 552450"/>
                <a:gd name="connsiteX10" fmla="*/ 178345 w 568325"/>
                <a:gd name="connsiteY10" fmla="*/ 252413 h 552450"/>
                <a:gd name="connsiteX11" fmla="*/ 185983 w 568325"/>
                <a:gd name="connsiteY11" fmla="*/ 257344 h 552450"/>
                <a:gd name="connsiteX12" fmla="*/ 178345 w 568325"/>
                <a:gd name="connsiteY12" fmla="*/ 252413 h 552450"/>
                <a:gd name="connsiteX13" fmla="*/ 175930 w 568325"/>
                <a:gd name="connsiteY13" fmla="*/ 249994 h 552450"/>
                <a:gd name="connsiteX14" fmla="*/ 165956 w 568325"/>
                <a:gd name="connsiteY14" fmla="*/ 245255 h 552450"/>
                <a:gd name="connsiteX15" fmla="*/ 166455 w 568325"/>
                <a:gd name="connsiteY15" fmla="*/ 245269 h 552450"/>
                <a:gd name="connsiteX16" fmla="*/ 171804 w 568325"/>
                <a:gd name="connsiteY16" fmla="*/ 247054 h 552450"/>
                <a:gd name="connsiteX17" fmla="*/ 166455 w 568325"/>
                <a:gd name="connsiteY17" fmla="*/ 245269 h 552450"/>
                <a:gd name="connsiteX18" fmla="*/ 165956 w 568325"/>
                <a:gd name="connsiteY18" fmla="*/ 245255 h 552450"/>
                <a:gd name="connsiteX19" fmla="*/ 156052 w 568325"/>
                <a:gd name="connsiteY19" fmla="*/ 244971 h 552450"/>
                <a:gd name="connsiteX20" fmla="*/ 165288 w 568325"/>
                <a:gd name="connsiteY20" fmla="*/ 245235 h 552450"/>
                <a:gd name="connsiteX21" fmla="*/ 407302 w 568325"/>
                <a:gd name="connsiteY21" fmla="*/ 408046 h 552450"/>
                <a:gd name="connsiteX22" fmla="*/ 399492 w 568325"/>
                <a:gd name="connsiteY22" fmla="*/ 411956 h 552450"/>
                <a:gd name="connsiteX23" fmla="*/ 404248 w 568325"/>
                <a:gd name="connsiteY23" fmla="*/ 421481 h 552450"/>
                <a:gd name="connsiteX24" fmla="*/ 404248 w 568325"/>
                <a:gd name="connsiteY24" fmla="*/ 426244 h 552450"/>
                <a:gd name="connsiteX25" fmla="*/ 404248 w 568325"/>
                <a:gd name="connsiteY25" fmla="*/ 428625 h 552450"/>
                <a:gd name="connsiteX26" fmla="*/ 401870 w 568325"/>
                <a:gd name="connsiteY26" fmla="*/ 428625 h 552450"/>
                <a:gd name="connsiteX27" fmla="*/ 399492 w 568325"/>
                <a:gd name="connsiteY27" fmla="*/ 433388 h 552450"/>
                <a:gd name="connsiteX28" fmla="*/ 392358 w 568325"/>
                <a:gd name="connsiteY28" fmla="*/ 442913 h 552450"/>
                <a:gd name="connsiteX29" fmla="*/ 387603 w 568325"/>
                <a:gd name="connsiteY29" fmla="*/ 452438 h 552450"/>
                <a:gd name="connsiteX30" fmla="*/ 382847 w 568325"/>
                <a:gd name="connsiteY30" fmla="*/ 459581 h 552450"/>
                <a:gd name="connsiteX31" fmla="*/ 380469 w 568325"/>
                <a:gd name="connsiteY31" fmla="*/ 469106 h 552450"/>
                <a:gd name="connsiteX32" fmla="*/ 380469 w 568325"/>
                <a:gd name="connsiteY32" fmla="*/ 521494 h 552450"/>
                <a:gd name="connsiteX33" fmla="*/ 380469 w 568325"/>
                <a:gd name="connsiteY33" fmla="*/ 552450 h 552450"/>
                <a:gd name="connsiteX34" fmla="*/ 282974 w 568325"/>
                <a:gd name="connsiteY34" fmla="*/ 552450 h 552450"/>
                <a:gd name="connsiteX35" fmla="*/ 274651 w 568325"/>
                <a:gd name="connsiteY35" fmla="*/ 537865 h 552450"/>
                <a:gd name="connsiteX36" fmla="*/ 273462 w 568325"/>
                <a:gd name="connsiteY36" fmla="*/ 535781 h 552450"/>
                <a:gd name="connsiteX37" fmla="*/ 256817 w 568325"/>
                <a:gd name="connsiteY37" fmla="*/ 535781 h 552450"/>
                <a:gd name="connsiteX38" fmla="*/ 254439 w 568325"/>
                <a:gd name="connsiteY38" fmla="*/ 535781 h 552450"/>
                <a:gd name="connsiteX39" fmla="*/ 142676 w 568325"/>
                <a:gd name="connsiteY39" fmla="*/ 538163 h 552450"/>
                <a:gd name="connsiteX40" fmla="*/ 135542 w 568325"/>
                <a:gd name="connsiteY40" fmla="*/ 538163 h 552450"/>
                <a:gd name="connsiteX41" fmla="*/ 45181 w 568325"/>
                <a:gd name="connsiteY41" fmla="*/ 521494 h 552450"/>
                <a:gd name="connsiteX42" fmla="*/ 11890 w 568325"/>
                <a:gd name="connsiteY42" fmla="*/ 545306 h 552450"/>
                <a:gd name="connsiteX43" fmla="*/ 0 w 568325"/>
                <a:gd name="connsiteY43" fmla="*/ 497681 h 552450"/>
                <a:gd name="connsiteX44" fmla="*/ 2378 w 568325"/>
                <a:gd name="connsiteY44" fmla="*/ 459581 h 552450"/>
                <a:gd name="connsiteX45" fmla="*/ 66582 w 568325"/>
                <a:gd name="connsiteY45" fmla="*/ 459581 h 552450"/>
                <a:gd name="connsiteX46" fmla="*/ 73716 w 568325"/>
                <a:gd name="connsiteY46" fmla="*/ 445294 h 552450"/>
                <a:gd name="connsiteX47" fmla="*/ 78472 w 568325"/>
                <a:gd name="connsiteY47" fmla="*/ 433388 h 552450"/>
                <a:gd name="connsiteX48" fmla="*/ 78472 w 568325"/>
                <a:gd name="connsiteY48" fmla="*/ 431006 h 552450"/>
                <a:gd name="connsiteX49" fmla="*/ 85606 w 568325"/>
                <a:gd name="connsiteY49" fmla="*/ 428625 h 552450"/>
                <a:gd name="connsiteX50" fmla="*/ 90361 w 568325"/>
                <a:gd name="connsiteY50" fmla="*/ 426244 h 552450"/>
                <a:gd name="connsiteX51" fmla="*/ 102251 w 568325"/>
                <a:gd name="connsiteY51" fmla="*/ 411956 h 552450"/>
                <a:gd name="connsiteX52" fmla="*/ 116519 w 568325"/>
                <a:gd name="connsiteY52" fmla="*/ 388144 h 552450"/>
                <a:gd name="connsiteX53" fmla="*/ 114141 w 568325"/>
                <a:gd name="connsiteY53" fmla="*/ 373856 h 552450"/>
                <a:gd name="connsiteX54" fmla="*/ 118897 w 568325"/>
                <a:gd name="connsiteY54" fmla="*/ 361950 h 552450"/>
                <a:gd name="connsiteX55" fmla="*/ 116816 w 568325"/>
                <a:gd name="connsiteY55" fmla="*/ 347365 h 552450"/>
                <a:gd name="connsiteX56" fmla="*/ 116519 w 568325"/>
                <a:gd name="connsiteY56" fmla="*/ 345281 h 552450"/>
                <a:gd name="connsiteX57" fmla="*/ 147432 w 568325"/>
                <a:gd name="connsiteY57" fmla="*/ 345281 h 552450"/>
                <a:gd name="connsiteX58" fmla="*/ 147432 w 568325"/>
                <a:gd name="connsiteY58" fmla="*/ 250031 h 552450"/>
                <a:gd name="connsiteX59" fmla="*/ 156052 w 568325"/>
                <a:gd name="connsiteY59" fmla="*/ 244971 h 552450"/>
                <a:gd name="connsiteX60" fmla="*/ 568325 w 568325"/>
                <a:gd name="connsiteY60" fmla="*/ 240506 h 552450"/>
                <a:gd name="connsiteX61" fmla="*/ 527900 w 568325"/>
                <a:gd name="connsiteY61" fmla="*/ 285750 h 552450"/>
                <a:gd name="connsiteX62" fmla="*/ 516445 w 568325"/>
                <a:gd name="connsiteY62" fmla="*/ 302875 h 552450"/>
                <a:gd name="connsiteX63" fmla="*/ 527900 w 568325"/>
                <a:gd name="connsiteY63" fmla="*/ 285750 h 552450"/>
                <a:gd name="connsiteX64" fmla="*/ 568325 w 568325"/>
                <a:gd name="connsiteY64" fmla="*/ 240506 h 552450"/>
                <a:gd name="connsiteX65" fmla="*/ 562861 w 568325"/>
                <a:gd name="connsiteY65" fmla="*/ 221892 h 552450"/>
                <a:gd name="connsiteX66" fmla="*/ 565947 w 568325"/>
                <a:gd name="connsiteY66" fmla="*/ 226219 h 552450"/>
                <a:gd name="connsiteX67" fmla="*/ 566192 w 568325"/>
                <a:gd name="connsiteY67" fmla="*/ 227691 h 552450"/>
                <a:gd name="connsiteX68" fmla="*/ 565947 w 568325"/>
                <a:gd name="connsiteY68" fmla="*/ 226219 h 552450"/>
                <a:gd name="connsiteX69" fmla="*/ 562861 w 568325"/>
                <a:gd name="connsiteY69" fmla="*/ 221892 h 552450"/>
                <a:gd name="connsiteX70" fmla="*/ 209258 w 568325"/>
                <a:gd name="connsiteY70" fmla="*/ 192881 h 552450"/>
                <a:gd name="connsiteX71" fmla="*/ 209258 w 568325"/>
                <a:gd name="connsiteY71" fmla="*/ 192881 h 552450"/>
                <a:gd name="connsiteX72" fmla="*/ 209258 w 568325"/>
                <a:gd name="connsiteY72" fmla="*/ 242888 h 552450"/>
                <a:gd name="connsiteX73" fmla="*/ 200379 w 568325"/>
                <a:gd name="connsiteY73" fmla="*/ 252613 h 552450"/>
                <a:gd name="connsiteX74" fmla="*/ 209258 w 568325"/>
                <a:gd name="connsiteY74" fmla="*/ 242888 h 552450"/>
                <a:gd name="connsiteX75" fmla="*/ 209258 w 568325"/>
                <a:gd name="connsiteY75" fmla="*/ 192881 h 552450"/>
                <a:gd name="connsiteX76" fmla="*/ 494617 w 568325"/>
                <a:gd name="connsiteY76" fmla="*/ 181842 h 552450"/>
                <a:gd name="connsiteX77" fmla="*/ 516011 w 568325"/>
                <a:gd name="connsiteY77" fmla="*/ 185738 h 552450"/>
                <a:gd name="connsiteX78" fmla="*/ 546924 w 568325"/>
                <a:gd name="connsiteY78" fmla="*/ 195263 h 552450"/>
                <a:gd name="connsiteX79" fmla="*/ 546979 w 568325"/>
                <a:gd name="connsiteY79" fmla="*/ 195373 h 552450"/>
                <a:gd name="connsiteX80" fmla="*/ 546924 w 568325"/>
                <a:gd name="connsiteY80" fmla="*/ 195263 h 552450"/>
                <a:gd name="connsiteX81" fmla="*/ 516011 w 568325"/>
                <a:gd name="connsiteY81" fmla="*/ 185738 h 552450"/>
                <a:gd name="connsiteX82" fmla="*/ 494617 w 568325"/>
                <a:gd name="connsiteY82" fmla="*/ 181842 h 552450"/>
                <a:gd name="connsiteX83" fmla="*/ 460048 w 568325"/>
                <a:gd name="connsiteY83" fmla="*/ 165230 h 552450"/>
                <a:gd name="connsiteX84" fmla="*/ 473208 w 568325"/>
                <a:gd name="connsiteY84" fmla="*/ 176213 h 552450"/>
                <a:gd name="connsiteX85" fmla="*/ 486151 w 568325"/>
                <a:gd name="connsiteY85" fmla="*/ 179916 h 552450"/>
                <a:gd name="connsiteX86" fmla="*/ 473208 w 568325"/>
                <a:gd name="connsiteY86" fmla="*/ 176213 h 552450"/>
                <a:gd name="connsiteX87" fmla="*/ 460048 w 568325"/>
                <a:gd name="connsiteY87" fmla="*/ 165230 h 552450"/>
                <a:gd name="connsiteX88" fmla="*/ 457133 w 568325"/>
                <a:gd name="connsiteY88" fmla="*/ 158878 h 552450"/>
                <a:gd name="connsiteX89" fmla="*/ 458940 w 568325"/>
                <a:gd name="connsiteY89" fmla="*/ 164306 h 552450"/>
                <a:gd name="connsiteX90" fmla="*/ 458940 w 568325"/>
                <a:gd name="connsiteY90" fmla="*/ 164306 h 552450"/>
                <a:gd name="connsiteX91" fmla="*/ 457133 w 568325"/>
                <a:gd name="connsiteY91" fmla="*/ 158878 h 552450"/>
                <a:gd name="connsiteX92" fmla="*/ 440510 w 568325"/>
                <a:gd name="connsiteY92" fmla="*/ 131562 h 552450"/>
                <a:gd name="connsiteX93" fmla="*/ 449726 w 568325"/>
                <a:gd name="connsiteY93" fmla="*/ 140792 h 552450"/>
                <a:gd name="connsiteX94" fmla="*/ 450680 w 568325"/>
                <a:gd name="connsiteY94" fmla="*/ 141747 h 552450"/>
                <a:gd name="connsiteX95" fmla="*/ 449726 w 568325"/>
                <a:gd name="connsiteY95" fmla="*/ 140792 h 552450"/>
                <a:gd name="connsiteX96" fmla="*/ 440510 w 568325"/>
                <a:gd name="connsiteY96" fmla="*/ 131562 h 552450"/>
                <a:gd name="connsiteX97" fmla="*/ 218770 w 568325"/>
                <a:gd name="connsiteY97" fmla="*/ 119063 h 552450"/>
                <a:gd name="connsiteX98" fmla="*/ 233334 w 568325"/>
                <a:gd name="connsiteY98" fmla="*/ 119063 h 552450"/>
                <a:gd name="connsiteX99" fmla="*/ 235415 w 568325"/>
                <a:gd name="connsiteY99" fmla="*/ 119063 h 552450"/>
                <a:gd name="connsiteX100" fmla="*/ 218770 w 568325"/>
                <a:gd name="connsiteY100" fmla="*/ 119063 h 552450"/>
                <a:gd name="connsiteX101" fmla="*/ 218770 w 568325"/>
                <a:gd name="connsiteY101" fmla="*/ 192881 h 552450"/>
                <a:gd name="connsiteX102" fmla="*/ 218770 w 568325"/>
                <a:gd name="connsiteY102" fmla="*/ 119063 h 552450"/>
                <a:gd name="connsiteX103" fmla="*/ 425598 w 568325"/>
                <a:gd name="connsiteY103" fmla="*/ 116630 h 552450"/>
                <a:gd name="connsiteX104" fmla="*/ 430461 w 568325"/>
                <a:gd name="connsiteY104" fmla="*/ 121500 h 552450"/>
                <a:gd name="connsiteX105" fmla="*/ 425598 w 568325"/>
                <a:gd name="connsiteY105" fmla="*/ 116630 h 552450"/>
                <a:gd name="connsiteX106" fmla="*/ 358364 w 568325"/>
                <a:gd name="connsiteY106" fmla="*/ 77524 h 552450"/>
                <a:gd name="connsiteX107" fmla="*/ 368579 w 568325"/>
                <a:gd name="connsiteY107" fmla="*/ 92869 h 552450"/>
                <a:gd name="connsiteX108" fmla="*/ 409004 w 568325"/>
                <a:gd name="connsiteY108" fmla="*/ 100013 h 552450"/>
                <a:gd name="connsiteX109" fmla="*/ 414936 w 568325"/>
                <a:gd name="connsiteY109" fmla="*/ 105953 h 552450"/>
                <a:gd name="connsiteX110" fmla="*/ 409004 w 568325"/>
                <a:gd name="connsiteY110" fmla="*/ 100013 h 552450"/>
                <a:gd name="connsiteX111" fmla="*/ 368579 w 568325"/>
                <a:gd name="connsiteY111" fmla="*/ 92869 h 552450"/>
                <a:gd name="connsiteX112" fmla="*/ 358364 w 568325"/>
                <a:gd name="connsiteY112" fmla="*/ 77524 h 552450"/>
                <a:gd name="connsiteX113" fmla="*/ 249683 w 568325"/>
                <a:gd name="connsiteY113" fmla="*/ 52388 h 552450"/>
                <a:gd name="connsiteX114" fmla="*/ 249683 w 568325"/>
                <a:gd name="connsiteY114" fmla="*/ 52388 h 552450"/>
                <a:gd name="connsiteX115" fmla="*/ 254439 w 568325"/>
                <a:gd name="connsiteY115" fmla="*/ 57150 h 552450"/>
                <a:gd name="connsiteX116" fmla="*/ 254439 w 568325"/>
                <a:gd name="connsiteY116" fmla="*/ 61913 h 552450"/>
                <a:gd name="connsiteX117" fmla="*/ 247305 w 568325"/>
                <a:gd name="connsiteY117" fmla="*/ 71438 h 552450"/>
                <a:gd name="connsiteX118" fmla="*/ 235415 w 568325"/>
                <a:gd name="connsiteY118" fmla="*/ 80963 h 552450"/>
                <a:gd name="connsiteX119" fmla="*/ 247305 w 568325"/>
                <a:gd name="connsiteY119" fmla="*/ 71438 h 552450"/>
                <a:gd name="connsiteX120" fmla="*/ 254439 w 568325"/>
                <a:gd name="connsiteY120" fmla="*/ 61913 h 552450"/>
                <a:gd name="connsiteX121" fmla="*/ 254439 w 568325"/>
                <a:gd name="connsiteY121" fmla="*/ 57150 h 552450"/>
                <a:gd name="connsiteX122" fmla="*/ 249683 w 568325"/>
                <a:gd name="connsiteY122" fmla="*/ 52388 h 552450"/>
                <a:gd name="connsiteX123" fmla="*/ 238961 w 568325"/>
                <a:gd name="connsiteY123" fmla="*/ 38014 h 552450"/>
                <a:gd name="connsiteX124" fmla="*/ 240171 w 568325"/>
                <a:gd name="connsiteY124" fmla="*/ 42863 h 552450"/>
                <a:gd name="connsiteX125" fmla="*/ 240171 w 568325"/>
                <a:gd name="connsiteY125" fmla="*/ 42863 h 552450"/>
                <a:gd name="connsiteX126" fmla="*/ 238961 w 568325"/>
                <a:gd name="connsiteY126" fmla="*/ 38014 h 552450"/>
                <a:gd name="connsiteX127" fmla="*/ 275840 w 568325"/>
                <a:gd name="connsiteY127" fmla="*/ 2381 h 552450"/>
                <a:gd name="connsiteX128" fmla="*/ 275840 w 568325"/>
                <a:gd name="connsiteY128" fmla="*/ 2381 h 552450"/>
                <a:gd name="connsiteX129" fmla="*/ 275840 w 568325"/>
                <a:gd name="connsiteY129" fmla="*/ 4763 h 552450"/>
                <a:gd name="connsiteX130" fmla="*/ 275840 w 568325"/>
                <a:gd name="connsiteY130" fmla="*/ 21431 h 552450"/>
                <a:gd name="connsiteX131" fmla="*/ 275840 w 568325"/>
                <a:gd name="connsiteY131" fmla="*/ 4763 h 552450"/>
                <a:gd name="connsiteX132" fmla="*/ 275840 w 568325"/>
                <a:gd name="connsiteY132" fmla="*/ 2381 h 552450"/>
                <a:gd name="connsiteX133" fmla="*/ 256816 w 568325"/>
                <a:gd name="connsiteY133" fmla="*/ 0 h 552450"/>
                <a:gd name="connsiteX134" fmla="*/ 256816 w 568325"/>
                <a:gd name="connsiteY134" fmla="*/ 21431 h 552450"/>
                <a:gd name="connsiteX135" fmla="*/ 256816 w 568325"/>
                <a:gd name="connsiteY135" fmla="*/ 21431 h 552450"/>
                <a:gd name="connsiteX136" fmla="*/ 256816 w 568325"/>
                <a:gd name="connsiteY136" fmla="*/ 0 h 552450"/>
                <a:gd name="connsiteX137" fmla="*/ 221148 w 568325"/>
                <a:gd name="connsiteY137" fmla="*/ 0 h 552450"/>
                <a:gd name="connsiteX138" fmla="*/ 221148 w 568325"/>
                <a:gd name="connsiteY138" fmla="*/ 0 h 552450"/>
                <a:gd name="connsiteX139" fmla="*/ 221148 w 568325"/>
                <a:gd name="connsiteY139" fmla="*/ 1191 h 552450"/>
                <a:gd name="connsiteX140" fmla="*/ 221148 w 568325"/>
                <a:gd name="connsiteY140" fmla="*/ 9525 h 552450"/>
                <a:gd name="connsiteX141" fmla="*/ 230659 w 568325"/>
                <a:gd name="connsiteY141" fmla="*/ 16669 h 552450"/>
                <a:gd name="connsiteX142" fmla="*/ 223525 w 568325"/>
                <a:gd name="connsiteY142" fmla="*/ 11906 h 552450"/>
                <a:gd name="connsiteX143" fmla="*/ 221148 w 568325"/>
                <a:gd name="connsiteY143" fmla="*/ 9525 h 552450"/>
                <a:gd name="connsiteX144" fmla="*/ 221148 w 568325"/>
                <a:gd name="connsiteY144" fmla="*/ 1191 h 552450"/>
                <a:gd name="connsiteX145" fmla="*/ 221148 w 568325"/>
                <a:gd name="connsiteY145" fmla="*/ 0 h 552450"/>
                <a:gd name="connsiteX0" fmla="*/ 418516 w 568325"/>
                <a:gd name="connsiteY0" fmla="*/ 402431 h 552450"/>
                <a:gd name="connsiteX1" fmla="*/ 418516 w 568325"/>
                <a:gd name="connsiteY1" fmla="*/ 402431 h 552450"/>
                <a:gd name="connsiteX2" fmla="*/ 418293 w 568325"/>
                <a:gd name="connsiteY2" fmla="*/ 402543 h 552450"/>
                <a:gd name="connsiteX3" fmla="*/ 418516 w 568325"/>
                <a:gd name="connsiteY3" fmla="*/ 402431 h 552450"/>
                <a:gd name="connsiteX4" fmla="*/ 467726 w 568325"/>
                <a:gd name="connsiteY4" fmla="*/ 347836 h 552450"/>
                <a:gd name="connsiteX5" fmla="*/ 461318 w 568325"/>
                <a:gd name="connsiteY5" fmla="*/ 364331 h 552450"/>
                <a:gd name="connsiteX6" fmla="*/ 454928 w 568325"/>
                <a:gd name="connsiteY6" fmla="*/ 370880 h 552450"/>
                <a:gd name="connsiteX7" fmla="*/ 461318 w 568325"/>
                <a:gd name="connsiteY7" fmla="*/ 364331 h 552450"/>
                <a:gd name="connsiteX8" fmla="*/ 467726 w 568325"/>
                <a:gd name="connsiteY8" fmla="*/ 347836 h 552450"/>
                <a:gd name="connsiteX9" fmla="*/ 175930 w 568325"/>
                <a:gd name="connsiteY9" fmla="*/ 249994 h 552450"/>
                <a:gd name="connsiteX10" fmla="*/ 178345 w 568325"/>
                <a:gd name="connsiteY10" fmla="*/ 252413 h 552450"/>
                <a:gd name="connsiteX11" fmla="*/ 185983 w 568325"/>
                <a:gd name="connsiteY11" fmla="*/ 257344 h 552450"/>
                <a:gd name="connsiteX12" fmla="*/ 178345 w 568325"/>
                <a:gd name="connsiteY12" fmla="*/ 252413 h 552450"/>
                <a:gd name="connsiteX13" fmla="*/ 175930 w 568325"/>
                <a:gd name="connsiteY13" fmla="*/ 249994 h 552450"/>
                <a:gd name="connsiteX14" fmla="*/ 165956 w 568325"/>
                <a:gd name="connsiteY14" fmla="*/ 245255 h 552450"/>
                <a:gd name="connsiteX15" fmla="*/ 166455 w 568325"/>
                <a:gd name="connsiteY15" fmla="*/ 245269 h 552450"/>
                <a:gd name="connsiteX16" fmla="*/ 171804 w 568325"/>
                <a:gd name="connsiteY16" fmla="*/ 247054 h 552450"/>
                <a:gd name="connsiteX17" fmla="*/ 166455 w 568325"/>
                <a:gd name="connsiteY17" fmla="*/ 245269 h 552450"/>
                <a:gd name="connsiteX18" fmla="*/ 165956 w 568325"/>
                <a:gd name="connsiteY18" fmla="*/ 245255 h 552450"/>
                <a:gd name="connsiteX19" fmla="*/ 156052 w 568325"/>
                <a:gd name="connsiteY19" fmla="*/ 244971 h 552450"/>
                <a:gd name="connsiteX20" fmla="*/ 165288 w 568325"/>
                <a:gd name="connsiteY20" fmla="*/ 245235 h 552450"/>
                <a:gd name="connsiteX21" fmla="*/ 407302 w 568325"/>
                <a:gd name="connsiteY21" fmla="*/ 408046 h 552450"/>
                <a:gd name="connsiteX22" fmla="*/ 399492 w 568325"/>
                <a:gd name="connsiteY22" fmla="*/ 411956 h 552450"/>
                <a:gd name="connsiteX23" fmla="*/ 404248 w 568325"/>
                <a:gd name="connsiteY23" fmla="*/ 421481 h 552450"/>
                <a:gd name="connsiteX24" fmla="*/ 404248 w 568325"/>
                <a:gd name="connsiteY24" fmla="*/ 426244 h 552450"/>
                <a:gd name="connsiteX25" fmla="*/ 404248 w 568325"/>
                <a:gd name="connsiteY25" fmla="*/ 428625 h 552450"/>
                <a:gd name="connsiteX26" fmla="*/ 401870 w 568325"/>
                <a:gd name="connsiteY26" fmla="*/ 428625 h 552450"/>
                <a:gd name="connsiteX27" fmla="*/ 399492 w 568325"/>
                <a:gd name="connsiteY27" fmla="*/ 433388 h 552450"/>
                <a:gd name="connsiteX28" fmla="*/ 392358 w 568325"/>
                <a:gd name="connsiteY28" fmla="*/ 442913 h 552450"/>
                <a:gd name="connsiteX29" fmla="*/ 387603 w 568325"/>
                <a:gd name="connsiteY29" fmla="*/ 452438 h 552450"/>
                <a:gd name="connsiteX30" fmla="*/ 382847 w 568325"/>
                <a:gd name="connsiteY30" fmla="*/ 459581 h 552450"/>
                <a:gd name="connsiteX31" fmla="*/ 380469 w 568325"/>
                <a:gd name="connsiteY31" fmla="*/ 469106 h 552450"/>
                <a:gd name="connsiteX32" fmla="*/ 380469 w 568325"/>
                <a:gd name="connsiteY32" fmla="*/ 521494 h 552450"/>
                <a:gd name="connsiteX33" fmla="*/ 380469 w 568325"/>
                <a:gd name="connsiteY33" fmla="*/ 552450 h 552450"/>
                <a:gd name="connsiteX34" fmla="*/ 282974 w 568325"/>
                <a:gd name="connsiteY34" fmla="*/ 552450 h 552450"/>
                <a:gd name="connsiteX35" fmla="*/ 274651 w 568325"/>
                <a:gd name="connsiteY35" fmla="*/ 537865 h 552450"/>
                <a:gd name="connsiteX36" fmla="*/ 273462 w 568325"/>
                <a:gd name="connsiteY36" fmla="*/ 535781 h 552450"/>
                <a:gd name="connsiteX37" fmla="*/ 256817 w 568325"/>
                <a:gd name="connsiteY37" fmla="*/ 535781 h 552450"/>
                <a:gd name="connsiteX38" fmla="*/ 254439 w 568325"/>
                <a:gd name="connsiteY38" fmla="*/ 535781 h 552450"/>
                <a:gd name="connsiteX39" fmla="*/ 142676 w 568325"/>
                <a:gd name="connsiteY39" fmla="*/ 538163 h 552450"/>
                <a:gd name="connsiteX40" fmla="*/ 135542 w 568325"/>
                <a:gd name="connsiteY40" fmla="*/ 538163 h 552450"/>
                <a:gd name="connsiteX41" fmla="*/ 45181 w 568325"/>
                <a:gd name="connsiteY41" fmla="*/ 521494 h 552450"/>
                <a:gd name="connsiteX42" fmla="*/ 11890 w 568325"/>
                <a:gd name="connsiteY42" fmla="*/ 545306 h 552450"/>
                <a:gd name="connsiteX43" fmla="*/ 0 w 568325"/>
                <a:gd name="connsiteY43" fmla="*/ 497681 h 552450"/>
                <a:gd name="connsiteX44" fmla="*/ 2378 w 568325"/>
                <a:gd name="connsiteY44" fmla="*/ 459581 h 552450"/>
                <a:gd name="connsiteX45" fmla="*/ 66582 w 568325"/>
                <a:gd name="connsiteY45" fmla="*/ 459581 h 552450"/>
                <a:gd name="connsiteX46" fmla="*/ 73716 w 568325"/>
                <a:gd name="connsiteY46" fmla="*/ 445294 h 552450"/>
                <a:gd name="connsiteX47" fmla="*/ 78472 w 568325"/>
                <a:gd name="connsiteY47" fmla="*/ 433388 h 552450"/>
                <a:gd name="connsiteX48" fmla="*/ 78472 w 568325"/>
                <a:gd name="connsiteY48" fmla="*/ 431006 h 552450"/>
                <a:gd name="connsiteX49" fmla="*/ 85606 w 568325"/>
                <a:gd name="connsiteY49" fmla="*/ 428625 h 552450"/>
                <a:gd name="connsiteX50" fmla="*/ 90361 w 568325"/>
                <a:gd name="connsiteY50" fmla="*/ 426244 h 552450"/>
                <a:gd name="connsiteX51" fmla="*/ 102251 w 568325"/>
                <a:gd name="connsiteY51" fmla="*/ 411956 h 552450"/>
                <a:gd name="connsiteX52" fmla="*/ 116519 w 568325"/>
                <a:gd name="connsiteY52" fmla="*/ 388144 h 552450"/>
                <a:gd name="connsiteX53" fmla="*/ 114141 w 568325"/>
                <a:gd name="connsiteY53" fmla="*/ 373856 h 552450"/>
                <a:gd name="connsiteX54" fmla="*/ 118897 w 568325"/>
                <a:gd name="connsiteY54" fmla="*/ 361950 h 552450"/>
                <a:gd name="connsiteX55" fmla="*/ 116816 w 568325"/>
                <a:gd name="connsiteY55" fmla="*/ 347365 h 552450"/>
                <a:gd name="connsiteX56" fmla="*/ 116519 w 568325"/>
                <a:gd name="connsiteY56" fmla="*/ 345281 h 552450"/>
                <a:gd name="connsiteX57" fmla="*/ 147432 w 568325"/>
                <a:gd name="connsiteY57" fmla="*/ 345281 h 552450"/>
                <a:gd name="connsiteX58" fmla="*/ 147432 w 568325"/>
                <a:gd name="connsiteY58" fmla="*/ 250031 h 552450"/>
                <a:gd name="connsiteX59" fmla="*/ 156052 w 568325"/>
                <a:gd name="connsiteY59" fmla="*/ 244971 h 552450"/>
                <a:gd name="connsiteX60" fmla="*/ 568325 w 568325"/>
                <a:gd name="connsiteY60" fmla="*/ 240506 h 552450"/>
                <a:gd name="connsiteX61" fmla="*/ 527900 w 568325"/>
                <a:gd name="connsiteY61" fmla="*/ 285750 h 552450"/>
                <a:gd name="connsiteX62" fmla="*/ 516445 w 568325"/>
                <a:gd name="connsiteY62" fmla="*/ 302875 h 552450"/>
                <a:gd name="connsiteX63" fmla="*/ 527900 w 568325"/>
                <a:gd name="connsiteY63" fmla="*/ 285750 h 552450"/>
                <a:gd name="connsiteX64" fmla="*/ 568325 w 568325"/>
                <a:gd name="connsiteY64" fmla="*/ 240506 h 552450"/>
                <a:gd name="connsiteX65" fmla="*/ 562861 w 568325"/>
                <a:gd name="connsiteY65" fmla="*/ 221892 h 552450"/>
                <a:gd name="connsiteX66" fmla="*/ 565947 w 568325"/>
                <a:gd name="connsiteY66" fmla="*/ 226219 h 552450"/>
                <a:gd name="connsiteX67" fmla="*/ 566192 w 568325"/>
                <a:gd name="connsiteY67" fmla="*/ 227691 h 552450"/>
                <a:gd name="connsiteX68" fmla="*/ 565947 w 568325"/>
                <a:gd name="connsiteY68" fmla="*/ 226219 h 552450"/>
                <a:gd name="connsiteX69" fmla="*/ 562861 w 568325"/>
                <a:gd name="connsiteY69" fmla="*/ 221892 h 552450"/>
                <a:gd name="connsiteX70" fmla="*/ 209258 w 568325"/>
                <a:gd name="connsiteY70" fmla="*/ 192881 h 552450"/>
                <a:gd name="connsiteX71" fmla="*/ 209258 w 568325"/>
                <a:gd name="connsiteY71" fmla="*/ 192881 h 552450"/>
                <a:gd name="connsiteX72" fmla="*/ 209258 w 568325"/>
                <a:gd name="connsiteY72" fmla="*/ 242888 h 552450"/>
                <a:gd name="connsiteX73" fmla="*/ 200379 w 568325"/>
                <a:gd name="connsiteY73" fmla="*/ 252613 h 552450"/>
                <a:gd name="connsiteX74" fmla="*/ 209258 w 568325"/>
                <a:gd name="connsiteY74" fmla="*/ 242888 h 552450"/>
                <a:gd name="connsiteX75" fmla="*/ 209258 w 568325"/>
                <a:gd name="connsiteY75" fmla="*/ 192881 h 552450"/>
                <a:gd name="connsiteX76" fmla="*/ 494617 w 568325"/>
                <a:gd name="connsiteY76" fmla="*/ 181842 h 552450"/>
                <a:gd name="connsiteX77" fmla="*/ 516011 w 568325"/>
                <a:gd name="connsiteY77" fmla="*/ 185738 h 552450"/>
                <a:gd name="connsiteX78" fmla="*/ 546924 w 568325"/>
                <a:gd name="connsiteY78" fmla="*/ 195263 h 552450"/>
                <a:gd name="connsiteX79" fmla="*/ 546979 w 568325"/>
                <a:gd name="connsiteY79" fmla="*/ 195373 h 552450"/>
                <a:gd name="connsiteX80" fmla="*/ 546924 w 568325"/>
                <a:gd name="connsiteY80" fmla="*/ 195263 h 552450"/>
                <a:gd name="connsiteX81" fmla="*/ 516011 w 568325"/>
                <a:gd name="connsiteY81" fmla="*/ 185738 h 552450"/>
                <a:gd name="connsiteX82" fmla="*/ 494617 w 568325"/>
                <a:gd name="connsiteY82" fmla="*/ 181842 h 552450"/>
                <a:gd name="connsiteX83" fmla="*/ 460048 w 568325"/>
                <a:gd name="connsiteY83" fmla="*/ 165230 h 552450"/>
                <a:gd name="connsiteX84" fmla="*/ 473208 w 568325"/>
                <a:gd name="connsiteY84" fmla="*/ 176213 h 552450"/>
                <a:gd name="connsiteX85" fmla="*/ 486151 w 568325"/>
                <a:gd name="connsiteY85" fmla="*/ 179916 h 552450"/>
                <a:gd name="connsiteX86" fmla="*/ 473208 w 568325"/>
                <a:gd name="connsiteY86" fmla="*/ 176213 h 552450"/>
                <a:gd name="connsiteX87" fmla="*/ 460048 w 568325"/>
                <a:gd name="connsiteY87" fmla="*/ 165230 h 552450"/>
                <a:gd name="connsiteX88" fmla="*/ 457133 w 568325"/>
                <a:gd name="connsiteY88" fmla="*/ 158878 h 552450"/>
                <a:gd name="connsiteX89" fmla="*/ 458940 w 568325"/>
                <a:gd name="connsiteY89" fmla="*/ 164306 h 552450"/>
                <a:gd name="connsiteX90" fmla="*/ 458940 w 568325"/>
                <a:gd name="connsiteY90" fmla="*/ 164306 h 552450"/>
                <a:gd name="connsiteX91" fmla="*/ 457133 w 568325"/>
                <a:gd name="connsiteY91" fmla="*/ 158878 h 552450"/>
                <a:gd name="connsiteX92" fmla="*/ 440510 w 568325"/>
                <a:gd name="connsiteY92" fmla="*/ 131562 h 552450"/>
                <a:gd name="connsiteX93" fmla="*/ 449726 w 568325"/>
                <a:gd name="connsiteY93" fmla="*/ 140792 h 552450"/>
                <a:gd name="connsiteX94" fmla="*/ 450680 w 568325"/>
                <a:gd name="connsiteY94" fmla="*/ 141747 h 552450"/>
                <a:gd name="connsiteX95" fmla="*/ 449726 w 568325"/>
                <a:gd name="connsiteY95" fmla="*/ 140792 h 552450"/>
                <a:gd name="connsiteX96" fmla="*/ 440510 w 568325"/>
                <a:gd name="connsiteY96" fmla="*/ 131562 h 552450"/>
                <a:gd name="connsiteX97" fmla="*/ 218770 w 568325"/>
                <a:gd name="connsiteY97" fmla="*/ 119063 h 552450"/>
                <a:gd name="connsiteX98" fmla="*/ 233334 w 568325"/>
                <a:gd name="connsiteY98" fmla="*/ 119063 h 552450"/>
                <a:gd name="connsiteX99" fmla="*/ 235415 w 568325"/>
                <a:gd name="connsiteY99" fmla="*/ 119063 h 552450"/>
                <a:gd name="connsiteX100" fmla="*/ 218770 w 568325"/>
                <a:gd name="connsiteY100" fmla="*/ 119063 h 552450"/>
                <a:gd name="connsiteX101" fmla="*/ 218770 w 568325"/>
                <a:gd name="connsiteY101" fmla="*/ 192881 h 552450"/>
                <a:gd name="connsiteX102" fmla="*/ 218770 w 568325"/>
                <a:gd name="connsiteY102" fmla="*/ 119063 h 552450"/>
                <a:gd name="connsiteX103" fmla="*/ 425598 w 568325"/>
                <a:gd name="connsiteY103" fmla="*/ 116630 h 552450"/>
                <a:gd name="connsiteX104" fmla="*/ 430461 w 568325"/>
                <a:gd name="connsiteY104" fmla="*/ 121500 h 552450"/>
                <a:gd name="connsiteX105" fmla="*/ 425598 w 568325"/>
                <a:gd name="connsiteY105" fmla="*/ 116630 h 552450"/>
                <a:gd name="connsiteX106" fmla="*/ 358364 w 568325"/>
                <a:gd name="connsiteY106" fmla="*/ 77524 h 552450"/>
                <a:gd name="connsiteX107" fmla="*/ 368579 w 568325"/>
                <a:gd name="connsiteY107" fmla="*/ 92869 h 552450"/>
                <a:gd name="connsiteX108" fmla="*/ 409004 w 568325"/>
                <a:gd name="connsiteY108" fmla="*/ 100013 h 552450"/>
                <a:gd name="connsiteX109" fmla="*/ 414936 w 568325"/>
                <a:gd name="connsiteY109" fmla="*/ 105953 h 552450"/>
                <a:gd name="connsiteX110" fmla="*/ 409004 w 568325"/>
                <a:gd name="connsiteY110" fmla="*/ 100013 h 552450"/>
                <a:gd name="connsiteX111" fmla="*/ 368579 w 568325"/>
                <a:gd name="connsiteY111" fmla="*/ 92869 h 552450"/>
                <a:gd name="connsiteX112" fmla="*/ 358364 w 568325"/>
                <a:gd name="connsiteY112" fmla="*/ 77524 h 552450"/>
                <a:gd name="connsiteX113" fmla="*/ 254439 w 568325"/>
                <a:gd name="connsiteY113" fmla="*/ 57150 h 552450"/>
                <a:gd name="connsiteX114" fmla="*/ 249683 w 568325"/>
                <a:gd name="connsiteY114" fmla="*/ 52388 h 552450"/>
                <a:gd name="connsiteX115" fmla="*/ 254439 w 568325"/>
                <a:gd name="connsiteY115" fmla="*/ 57150 h 552450"/>
                <a:gd name="connsiteX116" fmla="*/ 254439 w 568325"/>
                <a:gd name="connsiteY116" fmla="*/ 61913 h 552450"/>
                <a:gd name="connsiteX117" fmla="*/ 247305 w 568325"/>
                <a:gd name="connsiteY117" fmla="*/ 71438 h 552450"/>
                <a:gd name="connsiteX118" fmla="*/ 235415 w 568325"/>
                <a:gd name="connsiteY118" fmla="*/ 80963 h 552450"/>
                <a:gd name="connsiteX119" fmla="*/ 247305 w 568325"/>
                <a:gd name="connsiteY119" fmla="*/ 71438 h 552450"/>
                <a:gd name="connsiteX120" fmla="*/ 254439 w 568325"/>
                <a:gd name="connsiteY120" fmla="*/ 61913 h 552450"/>
                <a:gd name="connsiteX121" fmla="*/ 254439 w 568325"/>
                <a:gd name="connsiteY121" fmla="*/ 57150 h 552450"/>
                <a:gd name="connsiteX122" fmla="*/ 238961 w 568325"/>
                <a:gd name="connsiteY122" fmla="*/ 38014 h 552450"/>
                <a:gd name="connsiteX123" fmla="*/ 240171 w 568325"/>
                <a:gd name="connsiteY123" fmla="*/ 42863 h 552450"/>
                <a:gd name="connsiteX124" fmla="*/ 240171 w 568325"/>
                <a:gd name="connsiteY124" fmla="*/ 42863 h 552450"/>
                <a:gd name="connsiteX125" fmla="*/ 238961 w 568325"/>
                <a:gd name="connsiteY125" fmla="*/ 38014 h 552450"/>
                <a:gd name="connsiteX126" fmla="*/ 275840 w 568325"/>
                <a:gd name="connsiteY126" fmla="*/ 2381 h 552450"/>
                <a:gd name="connsiteX127" fmla="*/ 275840 w 568325"/>
                <a:gd name="connsiteY127" fmla="*/ 2381 h 552450"/>
                <a:gd name="connsiteX128" fmla="*/ 275840 w 568325"/>
                <a:gd name="connsiteY128" fmla="*/ 4763 h 552450"/>
                <a:gd name="connsiteX129" fmla="*/ 275840 w 568325"/>
                <a:gd name="connsiteY129" fmla="*/ 21431 h 552450"/>
                <a:gd name="connsiteX130" fmla="*/ 275840 w 568325"/>
                <a:gd name="connsiteY130" fmla="*/ 4763 h 552450"/>
                <a:gd name="connsiteX131" fmla="*/ 275840 w 568325"/>
                <a:gd name="connsiteY131" fmla="*/ 2381 h 552450"/>
                <a:gd name="connsiteX132" fmla="*/ 256816 w 568325"/>
                <a:gd name="connsiteY132" fmla="*/ 0 h 552450"/>
                <a:gd name="connsiteX133" fmla="*/ 256816 w 568325"/>
                <a:gd name="connsiteY133" fmla="*/ 21431 h 552450"/>
                <a:gd name="connsiteX134" fmla="*/ 256816 w 568325"/>
                <a:gd name="connsiteY134" fmla="*/ 21431 h 552450"/>
                <a:gd name="connsiteX135" fmla="*/ 256816 w 568325"/>
                <a:gd name="connsiteY135" fmla="*/ 0 h 552450"/>
                <a:gd name="connsiteX136" fmla="*/ 221148 w 568325"/>
                <a:gd name="connsiteY136" fmla="*/ 0 h 552450"/>
                <a:gd name="connsiteX137" fmla="*/ 221148 w 568325"/>
                <a:gd name="connsiteY137" fmla="*/ 0 h 552450"/>
                <a:gd name="connsiteX138" fmla="*/ 221148 w 568325"/>
                <a:gd name="connsiteY138" fmla="*/ 1191 h 552450"/>
                <a:gd name="connsiteX139" fmla="*/ 221148 w 568325"/>
                <a:gd name="connsiteY139" fmla="*/ 9525 h 552450"/>
                <a:gd name="connsiteX140" fmla="*/ 230659 w 568325"/>
                <a:gd name="connsiteY140" fmla="*/ 16669 h 552450"/>
                <a:gd name="connsiteX141" fmla="*/ 223525 w 568325"/>
                <a:gd name="connsiteY141" fmla="*/ 11906 h 552450"/>
                <a:gd name="connsiteX142" fmla="*/ 221148 w 568325"/>
                <a:gd name="connsiteY142" fmla="*/ 9525 h 552450"/>
                <a:gd name="connsiteX143" fmla="*/ 221148 w 568325"/>
                <a:gd name="connsiteY143" fmla="*/ 1191 h 552450"/>
                <a:gd name="connsiteX144" fmla="*/ 221148 w 568325"/>
                <a:gd name="connsiteY144" fmla="*/ 0 h 552450"/>
                <a:gd name="connsiteX0" fmla="*/ 418516 w 568325"/>
                <a:gd name="connsiteY0" fmla="*/ 402431 h 552450"/>
                <a:gd name="connsiteX1" fmla="*/ 418516 w 568325"/>
                <a:gd name="connsiteY1" fmla="*/ 402431 h 552450"/>
                <a:gd name="connsiteX2" fmla="*/ 418293 w 568325"/>
                <a:gd name="connsiteY2" fmla="*/ 402543 h 552450"/>
                <a:gd name="connsiteX3" fmla="*/ 418516 w 568325"/>
                <a:gd name="connsiteY3" fmla="*/ 402431 h 552450"/>
                <a:gd name="connsiteX4" fmla="*/ 467726 w 568325"/>
                <a:gd name="connsiteY4" fmla="*/ 347836 h 552450"/>
                <a:gd name="connsiteX5" fmla="*/ 461318 w 568325"/>
                <a:gd name="connsiteY5" fmla="*/ 364331 h 552450"/>
                <a:gd name="connsiteX6" fmla="*/ 454928 w 568325"/>
                <a:gd name="connsiteY6" fmla="*/ 370880 h 552450"/>
                <a:gd name="connsiteX7" fmla="*/ 461318 w 568325"/>
                <a:gd name="connsiteY7" fmla="*/ 364331 h 552450"/>
                <a:gd name="connsiteX8" fmla="*/ 467726 w 568325"/>
                <a:gd name="connsiteY8" fmla="*/ 347836 h 552450"/>
                <a:gd name="connsiteX9" fmla="*/ 175930 w 568325"/>
                <a:gd name="connsiteY9" fmla="*/ 249994 h 552450"/>
                <a:gd name="connsiteX10" fmla="*/ 178345 w 568325"/>
                <a:gd name="connsiteY10" fmla="*/ 252413 h 552450"/>
                <a:gd name="connsiteX11" fmla="*/ 185983 w 568325"/>
                <a:gd name="connsiteY11" fmla="*/ 257344 h 552450"/>
                <a:gd name="connsiteX12" fmla="*/ 178345 w 568325"/>
                <a:gd name="connsiteY12" fmla="*/ 252413 h 552450"/>
                <a:gd name="connsiteX13" fmla="*/ 175930 w 568325"/>
                <a:gd name="connsiteY13" fmla="*/ 249994 h 552450"/>
                <a:gd name="connsiteX14" fmla="*/ 165956 w 568325"/>
                <a:gd name="connsiteY14" fmla="*/ 245255 h 552450"/>
                <a:gd name="connsiteX15" fmla="*/ 166455 w 568325"/>
                <a:gd name="connsiteY15" fmla="*/ 245269 h 552450"/>
                <a:gd name="connsiteX16" fmla="*/ 171804 w 568325"/>
                <a:gd name="connsiteY16" fmla="*/ 247054 h 552450"/>
                <a:gd name="connsiteX17" fmla="*/ 166455 w 568325"/>
                <a:gd name="connsiteY17" fmla="*/ 245269 h 552450"/>
                <a:gd name="connsiteX18" fmla="*/ 165956 w 568325"/>
                <a:gd name="connsiteY18" fmla="*/ 245255 h 552450"/>
                <a:gd name="connsiteX19" fmla="*/ 156052 w 568325"/>
                <a:gd name="connsiteY19" fmla="*/ 244971 h 552450"/>
                <a:gd name="connsiteX20" fmla="*/ 165288 w 568325"/>
                <a:gd name="connsiteY20" fmla="*/ 245235 h 552450"/>
                <a:gd name="connsiteX21" fmla="*/ 407302 w 568325"/>
                <a:gd name="connsiteY21" fmla="*/ 408046 h 552450"/>
                <a:gd name="connsiteX22" fmla="*/ 399492 w 568325"/>
                <a:gd name="connsiteY22" fmla="*/ 411956 h 552450"/>
                <a:gd name="connsiteX23" fmla="*/ 404248 w 568325"/>
                <a:gd name="connsiteY23" fmla="*/ 421481 h 552450"/>
                <a:gd name="connsiteX24" fmla="*/ 404248 w 568325"/>
                <a:gd name="connsiteY24" fmla="*/ 426244 h 552450"/>
                <a:gd name="connsiteX25" fmla="*/ 404248 w 568325"/>
                <a:gd name="connsiteY25" fmla="*/ 428625 h 552450"/>
                <a:gd name="connsiteX26" fmla="*/ 401870 w 568325"/>
                <a:gd name="connsiteY26" fmla="*/ 428625 h 552450"/>
                <a:gd name="connsiteX27" fmla="*/ 399492 w 568325"/>
                <a:gd name="connsiteY27" fmla="*/ 433388 h 552450"/>
                <a:gd name="connsiteX28" fmla="*/ 392358 w 568325"/>
                <a:gd name="connsiteY28" fmla="*/ 442913 h 552450"/>
                <a:gd name="connsiteX29" fmla="*/ 387603 w 568325"/>
                <a:gd name="connsiteY29" fmla="*/ 452438 h 552450"/>
                <a:gd name="connsiteX30" fmla="*/ 382847 w 568325"/>
                <a:gd name="connsiteY30" fmla="*/ 459581 h 552450"/>
                <a:gd name="connsiteX31" fmla="*/ 380469 w 568325"/>
                <a:gd name="connsiteY31" fmla="*/ 469106 h 552450"/>
                <a:gd name="connsiteX32" fmla="*/ 380469 w 568325"/>
                <a:gd name="connsiteY32" fmla="*/ 521494 h 552450"/>
                <a:gd name="connsiteX33" fmla="*/ 380469 w 568325"/>
                <a:gd name="connsiteY33" fmla="*/ 552450 h 552450"/>
                <a:gd name="connsiteX34" fmla="*/ 282974 w 568325"/>
                <a:gd name="connsiteY34" fmla="*/ 552450 h 552450"/>
                <a:gd name="connsiteX35" fmla="*/ 274651 w 568325"/>
                <a:gd name="connsiteY35" fmla="*/ 537865 h 552450"/>
                <a:gd name="connsiteX36" fmla="*/ 273462 w 568325"/>
                <a:gd name="connsiteY36" fmla="*/ 535781 h 552450"/>
                <a:gd name="connsiteX37" fmla="*/ 256817 w 568325"/>
                <a:gd name="connsiteY37" fmla="*/ 535781 h 552450"/>
                <a:gd name="connsiteX38" fmla="*/ 254439 w 568325"/>
                <a:gd name="connsiteY38" fmla="*/ 535781 h 552450"/>
                <a:gd name="connsiteX39" fmla="*/ 142676 w 568325"/>
                <a:gd name="connsiteY39" fmla="*/ 538163 h 552450"/>
                <a:gd name="connsiteX40" fmla="*/ 135542 w 568325"/>
                <a:gd name="connsiteY40" fmla="*/ 538163 h 552450"/>
                <a:gd name="connsiteX41" fmla="*/ 45181 w 568325"/>
                <a:gd name="connsiteY41" fmla="*/ 521494 h 552450"/>
                <a:gd name="connsiteX42" fmla="*/ 11890 w 568325"/>
                <a:gd name="connsiteY42" fmla="*/ 545306 h 552450"/>
                <a:gd name="connsiteX43" fmla="*/ 0 w 568325"/>
                <a:gd name="connsiteY43" fmla="*/ 497681 h 552450"/>
                <a:gd name="connsiteX44" fmla="*/ 2378 w 568325"/>
                <a:gd name="connsiteY44" fmla="*/ 459581 h 552450"/>
                <a:gd name="connsiteX45" fmla="*/ 66582 w 568325"/>
                <a:gd name="connsiteY45" fmla="*/ 459581 h 552450"/>
                <a:gd name="connsiteX46" fmla="*/ 73716 w 568325"/>
                <a:gd name="connsiteY46" fmla="*/ 445294 h 552450"/>
                <a:gd name="connsiteX47" fmla="*/ 78472 w 568325"/>
                <a:gd name="connsiteY47" fmla="*/ 433388 h 552450"/>
                <a:gd name="connsiteX48" fmla="*/ 78472 w 568325"/>
                <a:gd name="connsiteY48" fmla="*/ 431006 h 552450"/>
                <a:gd name="connsiteX49" fmla="*/ 85606 w 568325"/>
                <a:gd name="connsiteY49" fmla="*/ 428625 h 552450"/>
                <a:gd name="connsiteX50" fmla="*/ 90361 w 568325"/>
                <a:gd name="connsiteY50" fmla="*/ 426244 h 552450"/>
                <a:gd name="connsiteX51" fmla="*/ 102251 w 568325"/>
                <a:gd name="connsiteY51" fmla="*/ 411956 h 552450"/>
                <a:gd name="connsiteX52" fmla="*/ 116519 w 568325"/>
                <a:gd name="connsiteY52" fmla="*/ 388144 h 552450"/>
                <a:gd name="connsiteX53" fmla="*/ 114141 w 568325"/>
                <a:gd name="connsiteY53" fmla="*/ 373856 h 552450"/>
                <a:gd name="connsiteX54" fmla="*/ 118897 w 568325"/>
                <a:gd name="connsiteY54" fmla="*/ 361950 h 552450"/>
                <a:gd name="connsiteX55" fmla="*/ 116816 w 568325"/>
                <a:gd name="connsiteY55" fmla="*/ 347365 h 552450"/>
                <a:gd name="connsiteX56" fmla="*/ 116519 w 568325"/>
                <a:gd name="connsiteY56" fmla="*/ 345281 h 552450"/>
                <a:gd name="connsiteX57" fmla="*/ 147432 w 568325"/>
                <a:gd name="connsiteY57" fmla="*/ 345281 h 552450"/>
                <a:gd name="connsiteX58" fmla="*/ 147432 w 568325"/>
                <a:gd name="connsiteY58" fmla="*/ 250031 h 552450"/>
                <a:gd name="connsiteX59" fmla="*/ 156052 w 568325"/>
                <a:gd name="connsiteY59" fmla="*/ 244971 h 552450"/>
                <a:gd name="connsiteX60" fmla="*/ 568325 w 568325"/>
                <a:gd name="connsiteY60" fmla="*/ 240506 h 552450"/>
                <a:gd name="connsiteX61" fmla="*/ 527900 w 568325"/>
                <a:gd name="connsiteY61" fmla="*/ 285750 h 552450"/>
                <a:gd name="connsiteX62" fmla="*/ 516445 w 568325"/>
                <a:gd name="connsiteY62" fmla="*/ 302875 h 552450"/>
                <a:gd name="connsiteX63" fmla="*/ 527900 w 568325"/>
                <a:gd name="connsiteY63" fmla="*/ 285750 h 552450"/>
                <a:gd name="connsiteX64" fmla="*/ 568325 w 568325"/>
                <a:gd name="connsiteY64" fmla="*/ 240506 h 552450"/>
                <a:gd name="connsiteX65" fmla="*/ 562861 w 568325"/>
                <a:gd name="connsiteY65" fmla="*/ 221892 h 552450"/>
                <a:gd name="connsiteX66" fmla="*/ 565947 w 568325"/>
                <a:gd name="connsiteY66" fmla="*/ 226219 h 552450"/>
                <a:gd name="connsiteX67" fmla="*/ 566192 w 568325"/>
                <a:gd name="connsiteY67" fmla="*/ 227691 h 552450"/>
                <a:gd name="connsiteX68" fmla="*/ 565947 w 568325"/>
                <a:gd name="connsiteY68" fmla="*/ 226219 h 552450"/>
                <a:gd name="connsiteX69" fmla="*/ 562861 w 568325"/>
                <a:gd name="connsiteY69" fmla="*/ 221892 h 552450"/>
                <a:gd name="connsiteX70" fmla="*/ 209258 w 568325"/>
                <a:gd name="connsiteY70" fmla="*/ 192881 h 552450"/>
                <a:gd name="connsiteX71" fmla="*/ 209258 w 568325"/>
                <a:gd name="connsiteY71" fmla="*/ 192881 h 552450"/>
                <a:gd name="connsiteX72" fmla="*/ 209258 w 568325"/>
                <a:gd name="connsiteY72" fmla="*/ 242888 h 552450"/>
                <a:gd name="connsiteX73" fmla="*/ 200379 w 568325"/>
                <a:gd name="connsiteY73" fmla="*/ 252613 h 552450"/>
                <a:gd name="connsiteX74" fmla="*/ 209258 w 568325"/>
                <a:gd name="connsiteY74" fmla="*/ 242888 h 552450"/>
                <a:gd name="connsiteX75" fmla="*/ 209258 w 568325"/>
                <a:gd name="connsiteY75" fmla="*/ 192881 h 552450"/>
                <a:gd name="connsiteX76" fmla="*/ 494617 w 568325"/>
                <a:gd name="connsiteY76" fmla="*/ 181842 h 552450"/>
                <a:gd name="connsiteX77" fmla="*/ 516011 w 568325"/>
                <a:gd name="connsiteY77" fmla="*/ 185738 h 552450"/>
                <a:gd name="connsiteX78" fmla="*/ 546924 w 568325"/>
                <a:gd name="connsiteY78" fmla="*/ 195263 h 552450"/>
                <a:gd name="connsiteX79" fmla="*/ 546979 w 568325"/>
                <a:gd name="connsiteY79" fmla="*/ 195373 h 552450"/>
                <a:gd name="connsiteX80" fmla="*/ 546924 w 568325"/>
                <a:gd name="connsiteY80" fmla="*/ 195263 h 552450"/>
                <a:gd name="connsiteX81" fmla="*/ 516011 w 568325"/>
                <a:gd name="connsiteY81" fmla="*/ 185738 h 552450"/>
                <a:gd name="connsiteX82" fmla="*/ 494617 w 568325"/>
                <a:gd name="connsiteY82" fmla="*/ 181842 h 552450"/>
                <a:gd name="connsiteX83" fmla="*/ 460048 w 568325"/>
                <a:gd name="connsiteY83" fmla="*/ 165230 h 552450"/>
                <a:gd name="connsiteX84" fmla="*/ 473208 w 568325"/>
                <a:gd name="connsiteY84" fmla="*/ 176213 h 552450"/>
                <a:gd name="connsiteX85" fmla="*/ 486151 w 568325"/>
                <a:gd name="connsiteY85" fmla="*/ 179916 h 552450"/>
                <a:gd name="connsiteX86" fmla="*/ 473208 w 568325"/>
                <a:gd name="connsiteY86" fmla="*/ 176213 h 552450"/>
                <a:gd name="connsiteX87" fmla="*/ 460048 w 568325"/>
                <a:gd name="connsiteY87" fmla="*/ 165230 h 552450"/>
                <a:gd name="connsiteX88" fmla="*/ 457133 w 568325"/>
                <a:gd name="connsiteY88" fmla="*/ 158878 h 552450"/>
                <a:gd name="connsiteX89" fmla="*/ 458940 w 568325"/>
                <a:gd name="connsiteY89" fmla="*/ 164306 h 552450"/>
                <a:gd name="connsiteX90" fmla="*/ 458940 w 568325"/>
                <a:gd name="connsiteY90" fmla="*/ 164306 h 552450"/>
                <a:gd name="connsiteX91" fmla="*/ 457133 w 568325"/>
                <a:gd name="connsiteY91" fmla="*/ 158878 h 552450"/>
                <a:gd name="connsiteX92" fmla="*/ 440510 w 568325"/>
                <a:gd name="connsiteY92" fmla="*/ 131562 h 552450"/>
                <a:gd name="connsiteX93" fmla="*/ 449726 w 568325"/>
                <a:gd name="connsiteY93" fmla="*/ 140792 h 552450"/>
                <a:gd name="connsiteX94" fmla="*/ 450680 w 568325"/>
                <a:gd name="connsiteY94" fmla="*/ 141747 h 552450"/>
                <a:gd name="connsiteX95" fmla="*/ 449726 w 568325"/>
                <a:gd name="connsiteY95" fmla="*/ 140792 h 552450"/>
                <a:gd name="connsiteX96" fmla="*/ 440510 w 568325"/>
                <a:gd name="connsiteY96" fmla="*/ 131562 h 552450"/>
                <a:gd name="connsiteX97" fmla="*/ 218770 w 568325"/>
                <a:gd name="connsiteY97" fmla="*/ 119063 h 552450"/>
                <a:gd name="connsiteX98" fmla="*/ 233334 w 568325"/>
                <a:gd name="connsiteY98" fmla="*/ 119063 h 552450"/>
                <a:gd name="connsiteX99" fmla="*/ 235415 w 568325"/>
                <a:gd name="connsiteY99" fmla="*/ 119063 h 552450"/>
                <a:gd name="connsiteX100" fmla="*/ 218770 w 568325"/>
                <a:gd name="connsiteY100" fmla="*/ 119063 h 552450"/>
                <a:gd name="connsiteX101" fmla="*/ 218770 w 568325"/>
                <a:gd name="connsiteY101" fmla="*/ 192881 h 552450"/>
                <a:gd name="connsiteX102" fmla="*/ 218770 w 568325"/>
                <a:gd name="connsiteY102" fmla="*/ 119063 h 552450"/>
                <a:gd name="connsiteX103" fmla="*/ 425598 w 568325"/>
                <a:gd name="connsiteY103" fmla="*/ 116630 h 552450"/>
                <a:gd name="connsiteX104" fmla="*/ 430461 w 568325"/>
                <a:gd name="connsiteY104" fmla="*/ 121500 h 552450"/>
                <a:gd name="connsiteX105" fmla="*/ 425598 w 568325"/>
                <a:gd name="connsiteY105" fmla="*/ 116630 h 552450"/>
                <a:gd name="connsiteX106" fmla="*/ 358364 w 568325"/>
                <a:gd name="connsiteY106" fmla="*/ 77524 h 552450"/>
                <a:gd name="connsiteX107" fmla="*/ 368579 w 568325"/>
                <a:gd name="connsiteY107" fmla="*/ 92869 h 552450"/>
                <a:gd name="connsiteX108" fmla="*/ 409004 w 568325"/>
                <a:gd name="connsiteY108" fmla="*/ 100013 h 552450"/>
                <a:gd name="connsiteX109" fmla="*/ 414936 w 568325"/>
                <a:gd name="connsiteY109" fmla="*/ 105953 h 552450"/>
                <a:gd name="connsiteX110" fmla="*/ 409004 w 568325"/>
                <a:gd name="connsiteY110" fmla="*/ 100013 h 552450"/>
                <a:gd name="connsiteX111" fmla="*/ 368579 w 568325"/>
                <a:gd name="connsiteY111" fmla="*/ 92869 h 552450"/>
                <a:gd name="connsiteX112" fmla="*/ 358364 w 568325"/>
                <a:gd name="connsiteY112" fmla="*/ 77524 h 552450"/>
                <a:gd name="connsiteX113" fmla="*/ 254439 w 568325"/>
                <a:gd name="connsiteY113" fmla="*/ 57150 h 552450"/>
                <a:gd name="connsiteX114" fmla="*/ 249683 w 568325"/>
                <a:gd name="connsiteY114" fmla="*/ 52388 h 552450"/>
                <a:gd name="connsiteX115" fmla="*/ 254439 w 568325"/>
                <a:gd name="connsiteY115" fmla="*/ 57150 h 552450"/>
                <a:gd name="connsiteX116" fmla="*/ 254439 w 568325"/>
                <a:gd name="connsiteY116" fmla="*/ 61913 h 552450"/>
                <a:gd name="connsiteX117" fmla="*/ 247305 w 568325"/>
                <a:gd name="connsiteY117" fmla="*/ 71438 h 552450"/>
                <a:gd name="connsiteX118" fmla="*/ 235415 w 568325"/>
                <a:gd name="connsiteY118" fmla="*/ 80963 h 552450"/>
                <a:gd name="connsiteX119" fmla="*/ 247305 w 568325"/>
                <a:gd name="connsiteY119" fmla="*/ 71438 h 552450"/>
                <a:gd name="connsiteX120" fmla="*/ 254439 w 568325"/>
                <a:gd name="connsiteY120" fmla="*/ 61913 h 552450"/>
                <a:gd name="connsiteX121" fmla="*/ 254439 w 568325"/>
                <a:gd name="connsiteY121" fmla="*/ 57150 h 552450"/>
                <a:gd name="connsiteX122" fmla="*/ 240171 w 568325"/>
                <a:gd name="connsiteY122" fmla="*/ 42863 h 552450"/>
                <a:gd name="connsiteX123" fmla="*/ 240171 w 568325"/>
                <a:gd name="connsiteY123" fmla="*/ 42863 h 552450"/>
                <a:gd name="connsiteX124" fmla="*/ 240171 w 568325"/>
                <a:gd name="connsiteY124" fmla="*/ 42863 h 552450"/>
                <a:gd name="connsiteX125" fmla="*/ 275840 w 568325"/>
                <a:gd name="connsiteY125" fmla="*/ 2381 h 552450"/>
                <a:gd name="connsiteX126" fmla="*/ 275840 w 568325"/>
                <a:gd name="connsiteY126" fmla="*/ 2381 h 552450"/>
                <a:gd name="connsiteX127" fmla="*/ 275840 w 568325"/>
                <a:gd name="connsiteY127" fmla="*/ 4763 h 552450"/>
                <a:gd name="connsiteX128" fmla="*/ 275840 w 568325"/>
                <a:gd name="connsiteY128" fmla="*/ 21431 h 552450"/>
                <a:gd name="connsiteX129" fmla="*/ 275840 w 568325"/>
                <a:gd name="connsiteY129" fmla="*/ 4763 h 552450"/>
                <a:gd name="connsiteX130" fmla="*/ 275840 w 568325"/>
                <a:gd name="connsiteY130" fmla="*/ 2381 h 552450"/>
                <a:gd name="connsiteX131" fmla="*/ 256816 w 568325"/>
                <a:gd name="connsiteY131" fmla="*/ 0 h 552450"/>
                <a:gd name="connsiteX132" fmla="*/ 256816 w 568325"/>
                <a:gd name="connsiteY132" fmla="*/ 21431 h 552450"/>
                <a:gd name="connsiteX133" fmla="*/ 256816 w 568325"/>
                <a:gd name="connsiteY133" fmla="*/ 21431 h 552450"/>
                <a:gd name="connsiteX134" fmla="*/ 256816 w 568325"/>
                <a:gd name="connsiteY134" fmla="*/ 0 h 552450"/>
                <a:gd name="connsiteX135" fmla="*/ 221148 w 568325"/>
                <a:gd name="connsiteY135" fmla="*/ 0 h 552450"/>
                <a:gd name="connsiteX136" fmla="*/ 221148 w 568325"/>
                <a:gd name="connsiteY136" fmla="*/ 0 h 552450"/>
                <a:gd name="connsiteX137" fmla="*/ 221148 w 568325"/>
                <a:gd name="connsiteY137" fmla="*/ 1191 h 552450"/>
                <a:gd name="connsiteX138" fmla="*/ 221148 w 568325"/>
                <a:gd name="connsiteY138" fmla="*/ 9525 h 552450"/>
                <a:gd name="connsiteX139" fmla="*/ 230659 w 568325"/>
                <a:gd name="connsiteY139" fmla="*/ 16669 h 552450"/>
                <a:gd name="connsiteX140" fmla="*/ 223525 w 568325"/>
                <a:gd name="connsiteY140" fmla="*/ 11906 h 552450"/>
                <a:gd name="connsiteX141" fmla="*/ 221148 w 568325"/>
                <a:gd name="connsiteY141" fmla="*/ 9525 h 552450"/>
                <a:gd name="connsiteX142" fmla="*/ 221148 w 568325"/>
                <a:gd name="connsiteY142" fmla="*/ 1191 h 552450"/>
                <a:gd name="connsiteX143" fmla="*/ 221148 w 568325"/>
                <a:gd name="connsiteY143" fmla="*/ 0 h 552450"/>
                <a:gd name="connsiteX0" fmla="*/ 418516 w 568325"/>
                <a:gd name="connsiteY0" fmla="*/ 402431 h 552450"/>
                <a:gd name="connsiteX1" fmla="*/ 418516 w 568325"/>
                <a:gd name="connsiteY1" fmla="*/ 402431 h 552450"/>
                <a:gd name="connsiteX2" fmla="*/ 418293 w 568325"/>
                <a:gd name="connsiteY2" fmla="*/ 402543 h 552450"/>
                <a:gd name="connsiteX3" fmla="*/ 418516 w 568325"/>
                <a:gd name="connsiteY3" fmla="*/ 402431 h 552450"/>
                <a:gd name="connsiteX4" fmla="*/ 467726 w 568325"/>
                <a:gd name="connsiteY4" fmla="*/ 347836 h 552450"/>
                <a:gd name="connsiteX5" fmla="*/ 461318 w 568325"/>
                <a:gd name="connsiteY5" fmla="*/ 364331 h 552450"/>
                <a:gd name="connsiteX6" fmla="*/ 454928 w 568325"/>
                <a:gd name="connsiteY6" fmla="*/ 370880 h 552450"/>
                <a:gd name="connsiteX7" fmla="*/ 461318 w 568325"/>
                <a:gd name="connsiteY7" fmla="*/ 364331 h 552450"/>
                <a:gd name="connsiteX8" fmla="*/ 467726 w 568325"/>
                <a:gd name="connsiteY8" fmla="*/ 347836 h 552450"/>
                <a:gd name="connsiteX9" fmla="*/ 175930 w 568325"/>
                <a:gd name="connsiteY9" fmla="*/ 249994 h 552450"/>
                <a:gd name="connsiteX10" fmla="*/ 178345 w 568325"/>
                <a:gd name="connsiteY10" fmla="*/ 252413 h 552450"/>
                <a:gd name="connsiteX11" fmla="*/ 185983 w 568325"/>
                <a:gd name="connsiteY11" fmla="*/ 257344 h 552450"/>
                <a:gd name="connsiteX12" fmla="*/ 178345 w 568325"/>
                <a:gd name="connsiteY12" fmla="*/ 252413 h 552450"/>
                <a:gd name="connsiteX13" fmla="*/ 175930 w 568325"/>
                <a:gd name="connsiteY13" fmla="*/ 249994 h 552450"/>
                <a:gd name="connsiteX14" fmla="*/ 165956 w 568325"/>
                <a:gd name="connsiteY14" fmla="*/ 245255 h 552450"/>
                <a:gd name="connsiteX15" fmla="*/ 166455 w 568325"/>
                <a:gd name="connsiteY15" fmla="*/ 245269 h 552450"/>
                <a:gd name="connsiteX16" fmla="*/ 171804 w 568325"/>
                <a:gd name="connsiteY16" fmla="*/ 247054 h 552450"/>
                <a:gd name="connsiteX17" fmla="*/ 166455 w 568325"/>
                <a:gd name="connsiteY17" fmla="*/ 245269 h 552450"/>
                <a:gd name="connsiteX18" fmla="*/ 165956 w 568325"/>
                <a:gd name="connsiteY18" fmla="*/ 245255 h 552450"/>
                <a:gd name="connsiteX19" fmla="*/ 156052 w 568325"/>
                <a:gd name="connsiteY19" fmla="*/ 244971 h 552450"/>
                <a:gd name="connsiteX20" fmla="*/ 165288 w 568325"/>
                <a:gd name="connsiteY20" fmla="*/ 245235 h 552450"/>
                <a:gd name="connsiteX21" fmla="*/ 407302 w 568325"/>
                <a:gd name="connsiteY21" fmla="*/ 408046 h 552450"/>
                <a:gd name="connsiteX22" fmla="*/ 399492 w 568325"/>
                <a:gd name="connsiteY22" fmla="*/ 411956 h 552450"/>
                <a:gd name="connsiteX23" fmla="*/ 404248 w 568325"/>
                <a:gd name="connsiteY23" fmla="*/ 421481 h 552450"/>
                <a:gd name="connsiteX24" fmla="*/ 404248 w 568325"/>
                <a:gd name="connsiteY24" fmla="*/ 426244 h 552450"/>
                <a:gd name="connsiteX25" fmla="*/ 404248 w 568325"/>
                <a:gd name="connsiteY25" fmla="*/ 428625 h 552450"/>
                <a:gd name="connsiteX26" fmla="*/ 401870 w 568325"/>
                <a:gd name="connsiteY26" fmla="*/ 428625 h 552450"/>
                <a:gd name="connsiteX27" fmla="*/ 399492 w 568325"/>
                <a:gd name="connsiteY27" fmla="*/ 433388 h 552450"/>
                <a:gd name="connsiteX28" fmla="*/ 392358 w 568325"/>
                <a:gd name="connsiteY28" fmla="*/ 442913 h 552450"/>
                <a:gd name="connsiteX29" fmla="*/ 387603 w 568325"/>
                <a:gd name="connsiteY29" fmla="*/ 452438 h 552450"/>
                <a:gd name="connsiteX30" fmla="*/ 382847 w 568325"/>
                <a:gd name="connsiteY30" fmla="*/ 459581 h 552450"/>
                <a:gd name="connsiteX31" fmla="*/ 380469 w 568325"/>
                <a:gd name="connsiteY31" fmla="*/ 469106 h 552450"/>
                <a:gd name="connsiteX32" fmla="*/ 380469 w 568325"/>
                <a:gd name="connsiteY32" fmla="*/ 521494 h 552450"/>
                <a:gd name="connsiteX33" fmla="*/ 380469 w 568325"/>
                <a:gd name="connsiteY33" fmla="*/ 552450 h 552450"/>
                <a:gd name="connsiteX34" fmla="*/ 282974 w 568325"/>
                <a:gd name="connsiteY34" fmla="*/ 552450 h 552450"/>
                <a:gd name="connsiteX35" fmla="*/ 274651 w 568325"/>
                <a:gd name="connsiteY35" fmla="*/ 537865 h 552450"/>
                <a:gd name="connsiteX36" fmla="*/ 273462 w 568325"/>
                <a:gd name="connsiteY36" fmla="*/ 535781 h 552450"/>
                <a:gd name="connsiteX37" fmla="*/ 256817 w 568325"/>
                <a:gd name="connsiteY37" fmla="*/ 535781 h 552450"/>
                <a:gd name="connsiteX38" fmla="*/ 254439 w 568325"/>
                <a:gd name="connsiteY38" fmla="*/ 535781 h 552450"/>
                <a:gd name="connsiteX39" fmla="*/ 142676 w 568325"/>
                <a:gd name="connsiteY39" fmla="*/ 538163 h 552450"/>
                <a:gd name="connsiteX40" fmla="*/ 135542 w 568325"/>
                <a:gd name="connsiteY40" fmla="*/ 538163 h 552450"/>
                <a:gd name="connsiteX41" fmla="*/ 45181 w 568325"/>
                <a:gd name="connsiteY41" fmla="*/ 521494 h 552450"/>
                <a:gd name="connsiteX42" fmla="*/ 11890 w 568325"/>
                <a:gd name="connsiteY42" fmla="*/ 545306 h 552450"/>
                <a:gd name="connsiteX43" fmla="*/ 0 w 568325"/>
                <a:gd name="connsiteY43" fmla="*/ 497681 h 552450"/>
                <a:gd name="connsiteX44" fmla="*/ 2378 w 568325"/>
                <a:gd name="connsiteY44" fmla="*/ 459581 h 552450"/>
                <a:gd name="connsiteX45" fmla="*/ 66582 w 568325"/>
                <a:gd name="connsiteY45" fmla="*/ 459581 h 552450"/>
                <a:gd name="connsiteX46" fmla="*/ 73716 w 568325"/>
                <a:gd name="connsiteY46" fmla="*/ 445294 h 552450"/>
                <a:gd name="connsiteX47" fmla="*/ 78472 w 568325"/>
                <a:gd name="connsiteY47" fmla="*/ 433388 h 552450"/>
                <a:gd name="connsiteX48" fmla="*/ 78472 w 568325"/>
                <a:gd name="connsiteY48" fmla="*/ 431006 h 552450"/>
                <a:gd name="connsiteX49" fmla="*/ 85606 w 568325"/>
                <a:gd name="connsiteY49" fmla="*/ 428625 h 552450"/>
                <a:gd name="connsiteX50" fmla="*/ 90361 w 568325"/>
                <a:gd name="connsiteY50" fmla="*/ 426244 h 552450"/>
                <a:gd name="connsiteX51" fmla="*/ 102251 w 568325"/>
                <a:gd name="connsiteY51" fmla="*/ 411956 h 552450"/>
                <a:gd name="connsiteX52" fmla="*/ 116519 w 568325"/>
                <a:gd name="connsiteY52" fmla="*/ 388144 h 552450"/>
                <a:gd name="connsiteX53" fmla="*/ 114141 w 568325"/>
                <a:gd name="connsiteY53" fmla="*/ 373856 h 552450"/>
                <a:gd name="connsiteX54" fmla="*/ 118897 w 568325"/>
                <a:gd name="connsiteY54" fmla="*/ 361950 h 552450"/>
                <a:gd name="connsiteX55" fmla="*/ 116816 w 568325"/>
                <a:gd name="connsiteY55" fmla="*/ 347365 h 552450"/>
                <a:gd name="connsiteX56" fmla="*/ 116519 w 568325"/>
                <a:gd name="connsiteY56" fmla="*/ 345281 h 552450"/>
                <a:gd name="connsiteX57" fmla="*/ 147432 w 568325"/>
                <a:gd name="connsiteY57" fmla="*/ 345281 h 552450"/>
                <a:gd name="connsiteX58" fmla="*/ 147432 w 568325"/>
                <a:gd name="connsiteY58" fmla="*/ 250031 h 552450"/>
                <a:gd name="connsiteX59" fmla="*/ 156052 w 568325"/>
                <a:gd name="connsiteY59" fmla="*/ 244971 h 552450"/>
                <a:gd name="connsiteX60" fmla="*/ 568325 w 568325"/>
                <a:gd name="connsiteY60" fmla="*/ 240506 h 552450"/>
                <a:gd name="connsiteX61" fmla="*/ 527900 w 568325"/>
                <a:gd name="connsiteY61" fmla="*/ 285750 h 552450"/>
                <a:gd name="connsiteX62" fmla="*/ 516445 w 568325"/>
                <a:gd name="connsiteY62" fmla="*/ 302875 h 552450"/>
                <a:gd name="connsiteX63" fmla="*/ 527900 w 568325"/>
                <a:gd name="connsiteY63" fmla="*/ 285750 h 552450"/>
                <a:gd name="connsiteX64" fmla="*/ 568325 w 568325"/>
                <a:gd name="connsiteY64" fmla="*/ 240506 h 552450"/>
                <a:gd name="connsiteX65" fmla="*/ 562861 w 568325"/>
                <a:gd name="connsiteY65" fmla="*/ 221892 h 552450"/>
                <a:gd name="connsiteX66" fmla="*/ 565947 w 568325"/>
                <a:gd name="connsiteY66" fmla="*/ 226219 h 552450"/>
                <a:gd name="connsiteX67" fmla="*/ 566192 w 568325"/>
                <a:gd name="connsiteY67" fmla="*/ 227691 h 552450"/>
                <a:gd name="connsiteX68" fmla="*/ 565947 w 568325"/>
                <a:gd name="connsiteY68" fmla="*/ 226219 h 552450"/>
                <a:gd name="connsiteX69" fmla="*/ 562861 w 568325"/>
                <a:gd name="connsiteY69" fmla="*/ 221892 h 552450"/>
                <a:gd name="connsiteX70" fmla="*/ 209258 w 568325"/>
                <a:gd name="connsiteY70" fmla="*/ 192881 h 552450"/>
                <a:gd name="connsiteX71" fmla="*/ 209258 w 568325"/>
                <a:gd name="connsiteY71" fmla="*/ 192881 h 552450"/>
                <a:gd name="connsiteX72" fmla="*/ 209258 w 568325"/>
                <a:gd name="connsiteY72" fmla="*/ 242888 h 552450"/>
                <a:gd name="connsiteX73" fmla="*/ 200379 w 568325"/>
                <a:gd name="connsiteY73" fmla="*/ 252613 h 552450"/>
                <a:gd name="connsiteX74" fmla="*/ 209258 w 568325"/>
                <a:gd name="connsiteY74" fmla="*/ 242888 h 552450"/>
                <a:gd name="connsiteX75" fmla="*/ 209258 w 568325"/>
                <a:gd name="connsiteY75" fmla="*/ 192881 h 552450"/>
                <a:gd name="connsiteX76" fmla="*/ 494617 w 568325"/>
                <a:gd name="connsiteY76" fmla="*/ 181842 h 552450"/>
                <a:gd name="connsiteX77" fmla="*/ 516011 w 568325"/>
                <a:gd name="connsiteY77" fmla="*/ 185738 h 552450"/>
                <a:gd name="connsiteX78" fmla="*/ 546924 w 568325"/>
                <a:gd name="connsiteY78" fmla="*/ 195263 h 552450"/>
                <a:gd name="connsiteX79" fmla="*/ 546979 w 568325"/>
                <a:gd name="connsiteY79" fmla="*/ 195373 h 552450"/>
                <a:gd name="connsiteX80" fmla="*/ 546924 w 568325"/>
                <a:gd name="connsiteY80" fmla="*/ 195263 h 552450"/>
                <a:gd name="connsiteX81" fmla="*/ 516011 w 568325"/>
                <a:gd name="connsiteY81" fmla="*/ 185738 h 552450"/>
                <a:gd name="connsiteX82" fmla="*/ 494617 w 568325"/>
                <a:gd name="connsiteY82" fmla="*/ 181842 h 552450"/>
                <a:gd name="connsiteX83" fmla="*/ 460048 w 568325"/>
                <a:gd name="connsiteY83" fmla="*/ 165230 h 552450"/>
                <a:gd name="connsiteX84" fmla="*/ 473208 w 568325"/>
                <a:gd name="connsiteY84" fmla="*/ 176213 h 552450"/>
                <a:gd name="connsiteX85" fmla="*/ 486151 w 568325"/>
                <a:gd name="connsiteY85" fmla="*/ 179916 h 552450"/>
                <a:gd name="connsiteX86" fmla="*/ 473208 w 568325"/>
                <a:gd name="connsiteY86" fmla="*/ 176213 h 552450"/>
                <a:gd name="connsiteX87" fmla="*/ 460048 w 568325"/>
                <a:gd name="connsiteY87" fmla="*/ 165230 h 552450"/>
                <a:gd name="connsiteX88" fmla="*/ 457133 w 568325"/>
                <a:gd name="connsiteY88" fmla="*/ 158878 h 552450"/>
                <a:gd name="connsiteX89" fmla="*/ 458940 w 568325"/>
                <a:gd name="connsiteY89" fmla="*/ 164306 h 552450"/>
                <a:gd name="connsiteX90" fmla="*/ 458940 w 568325"/>
                <a:gd name="connsiteY90" fmla="*/ 164306 h 552450"/>
                <a:gd name="connsiteX91" fmla="*/ 457133 w 568325"/>
                <a:gd name="connsiteY91" fmla="*/ 158878 h 552450"/>
                <a:gd name="connsiteX92" fmla="*/ 440510 w 568325"/>
                <a:gd name="connsiteY92" fmla="*/ 131562 h 552450"/>
                <a:gd name="connsiteX93" fmla="*/ 449726 w 568325"/>
                <a:gd name="connsiteY93" fmla="*/ 140792 h 552450"/>
                <a:gd name="connsiteX94" fmla="*/ 450680 w 568325"/>
                <a:gd name="connsiteY94" fmla="*/ 141747 h 552450"/>
                <a:gd name="connsiteX95" fmla="*/ 449726 w 568325"/>
                <a:gd name="connsiteY95" fmla="*/ 140792 h 552450"/>
                <a:gd name="connsiteX96" fmla="*/ 440510 w 568325"/>
                <a:gd name="connsiteY96" fmla="*/ 131562 h 552450"/>
                <a:gd name="connsiteX97" fmla="*/ 218770 w 568325"/>
                <a:gd name="connsiteY97" fmla="*/ 119063 h 552450"/>
                <a:gd name="connsiteX98" fmla="*/ 233334 w 568325"/>
                <a:gd name="connsiteY98" fmla="*/ 119063 h 552450"/>
                <a:gd name="connsiteX99" fmla="*/ 235415 w 568325"/>
                <a:gd name="connsiteY99" fmla="*/ 119063 h 552450"/>
                <a:gd name="connsiteX100" fmla="*/ 218770 w 568325"/>
                <a:gd name="connsiteY100" fmla="*/ 119063 h 552450"/>
                <a:gd name="connsiteX101" fmla="*/ 218770 w 568325"/>
                <a:gd name="connsiteY101" fmla="*/ 192881 h 552450"/>
                <a:gd name="connsiteX102" fmla="*/ 218770 w 568325"/>
                <a:gd name="connsiteY102" fmla="*/ 119063 h 552450"/>
                <a:gd name="connsiteX103" fmla="*/ 425598 w 568325"/>
                <a:gd name="connsiteY103" fmla="*/ 116630 h 552450"/>
                <a:gd name="connsiteX104" fmla="*/ 430461 w 568325"/>
                <a:gd name="connsiteY104" fmla="*/ 121500 h 552450"/>
                <a:gd name="connsiteX105" fmla="*/ 425598 w 568325"/>
                <a:gd name="connsiteY105" fmla="*/ 116630 h 552450"/>
                <a:gd name="connsiteX106" fmla="*/ 358364 w 568325"/>
                <a:gd name="connsiteY106" fmla="*/ 77524 h 552450"/>
                <a:gd name="connsiteX107" fmla="*/ 368579 w 568325"/>
                <a:gd name="connsiteY107" fmla="*/ 92869 h 552450"/>
                <a:gd name="connsiteX108" fmla="*/ 409004 w 568325"/>
                <a:gd name="connsiteY108" fmla="*/ 100013 h 552450"/>
                <a:gd name="connsiteX109" fmla="*/ 414936 w 568325"/>
                <a:gd name="connsiteY109" fmla="*/ 105953 h 552450"/>
                <a:gd name="connsiteX110" fmla="*/ 409004 w 568325"/>
                <a:gd name="connsiteY110" fmla="*/ 100013 h 552450"/>
                <a:gd name="connsiteX111" fmla="*/ 368579 w 568325"/>
                <a:gd name="connsiteY111" fmla="*/ 92869 h 552450"/>
                <a:gd name="connsiteX112" fmla="*/ 358364 w 568325"/>
                <a:gd name="connsiteY112" fmla="*/ 77524 h 552450"/>
                <a:gd name="connsiteX113" fmla="*/ 254439 w 568325"/>
                <a:gd name="connsiteY113" fmla="*/ 57150 h 552450"/>
                <a:gd name="connsiteX114" fmla="*/ 249683 w 568325"/>
                <a:gd name="connsiteY114" fmla="*/ 52388 h 552450"/>
                <a:gd name="connsiteX115" fmla="*/ 254439 w 568325"/>
                <a:gd name="connsiteY115" fmla="*/ 57150 h 552450"/>
                <a:gd name="connsiteX116" fmla="*/ 254439 w 568325"/>
                <a:gd name="connsiteY116" fmla="*/ 61913 h 552450"/>
                <a:gd name="connsiteX117" fmla="*/ 247305 w 568325"/>
                <a:gd name="connsiteY117" fmla="*/ 71438 h 552450"/>
                <a:gd name="connsiteX118" fmla="*/ 235415 w 568325"/>
                <a:gd name="connsiteY118" fmla="*/ 80963 h 552450"/>
                <a:gd name="connsiteX119" fmla="*/ 247305 w 568325"/>
                <a:gd name="connsiteY119" fmla="*/ 71438 h 552450"/>
                <a:gd name="connsiteX120" fmla="*/ 254439 w 568325"/>
                <a:gd name="connsiteY120" fmla="*/ 61913 h 552450"/>
                <a:gd name="connsiteX121" fmla="*/ 254439 w 568325"/>
                <a:gd name="connsiteY121" fmla="*/ 57150 h 552450"/>
                <a:gd name="connsiteX122" fmla="*/ 240171 w 568325"/>
                <a:gd name="connsiteY122" fmla="*/ 42863 h 552450"/>
                <a:gd name="connsiteX123" fmla="*/ 240171 w 568325"/>
                <a:gd name="connsiteY123" fmla="*/ 42863 h 552450"/>
                <a:gd name="connsiteX124" fmla="*/ 240171 w 568325"/>
                <a:gd name="connsiteY124" fmla="*/ 42863 h 552450"/>
                <a:gd name="connsiteX125" fmla="*/ 275840 w 568325"/>
                <a:gd name="connsiteY125" fmla="*/ 2381 h 552450"/>
                <a:gd name="connsiteX126" fmla="*/ 275840 w 568325"/>
                <a:gd name="connsiteY126" fmla="*/ 2381 h 552450"/>
                <a:gd name="connsiteX127" fmla="*/ 275840 w 568325"/>
                <a:gd name="connsiteY127" fmla="*/ 4763 h 552450"/>
                <a:gd name="connsiteX128" fmla="*/ 275840 w 568325"/>
                <a:gd name="connsiteY128" fmla="*/ 21431 h 552450"/>
                <a:gd name="connsiteX129" fmla="*/ 275840 w 568325"/>
                <a:gd name="connsiteY129" fmla="*/ 4763 h 552450"/>
                <a:gd name="connsiteX130" fmla="*/ 275840 w 568325"/>
                <a:gd name="connsiteY130" fmla="*/ 2381 h 552450"/>
                <a:gd name="connsiteX131" fmla="*/ 256816 w 568325"/>
                <a:gd name="connsiteY131" fmla="*/ 0 h 552450"/>
                <a:gd name="connsiteX132" fmla="*/ 256816 w 568325"/>
                <a:gd name="connsiteY132" fmla="*/ 21431 h 552450"/>
                <a:gd name="connsiteX133" fmla="*/ 256816 w 568325"/>
                <a:gd name="connsiteY133" fmla="*/ 0 h 552450"/>
                <a:gd name="connsiteX134" fmla="*/ 221148 w 568325"/>
                <a:gd name="connsiteY134" fmla="*/ 0 h 552450"/>
                <a:gd name="connsiteX135" fmla="*/ 221148 w 568325"/>
                <a:gd name="connsiteY135" fmla="*/ 0 h 552450"/>
                <a:gd name="connsiteX136" fmla="*/ 221148 w 568325"/>
                <a:gd name="connsiteY136" fmla="*/ 1191 h 552450"/>
                <a:gd name="connsiteX137" fmla="*/ 221148 w 568325"/>
                <a:gd name="connsiteY137" fmla="*/ 9525 h 552450"/>
                <a:gd name="connsiteX138" fmla="*/ 230659 w 568325"/>
                <a:gd name="connsiteY138" fmla="*/ 16669 h 552450"/>
                <a:gd name="connsiteX139" fmla="*/ 223525 w 568325"/>
                <a:gd name="connsiteY139" fmla="*/ 11906 h 552450"/>
                <a:gd name="connsiteX140" fmla="*/ 221148 w 568325"/>
                <a:gd name="connsiteY140" fmla="*/ 9525 h 552450"/>
                <a:gd name="connsiteX141" fmla="*/ 221148 w 568325"/>
                <a:gd name="connsiteY141" fmla="*/ 1191 h 552450"/>
                <a:gd name="connsiteX142" fmla="*/ 221148 w 568325"/>
                <a:gd name="connsiteY142" fmla="*/ 0 h 552450"/>
                <a:gd name="connsiteX0" fmla="*/ 418516 w 568325"/>
                <a:gd name="connsiteY0" fmla="*/ 402431 h 552450"/>
                <a:gd name="connsiteX1" fmla="*/ 418293 w 568325"/>
                <a:gd name="connsiteY1" fmla="*/ 402543 h 552450"/>
                <a:gd name="connsiteX2" fmla="*/ 418516 w 568325"/>
                <a:gd name="connsiteY2" fmla="*/ 402431 h 552450"/>
                <a:gd name="connsiteX3" fmla="*/ 467726 w 568325"/>
                <a:gd name="connsiteY3" fmla="*/ 347836 h 552450"/>
                <a:gd name="connsiteX4" fmla="*/ 461318 w 568325"/>
                <a:gd name="connsiteY4" fmla="*/ 364331 h 552450"/>
                <a:gd name="connsiteX5" fmla="*/ 454928 w 568325"/>
                <a:gd name="connsiteY5" fmla="*/ 370880 h 552450"/>
                <a:gd name="connsiteX6" fmla="*/ 461318 w 568325"/>
                <a:gd name="connsiteY6" fmla="*/ 364331 h 552450"/>
                <a:gd name="connsiteX7" fmla="*/ 467726 w 568325"/>
                <a:gd name="connsiteY7" fmla="*/ 347836 h 552450"/>
                <a:gd name="connsiteX8" fmla="*/ 175930 w 568325"/>
                <a:gd name="connsiteY8" fmla="*/ 249994 h 552450"/>
                <a:gd name="connsiteX9" fmla="*/ 178345 w 568325"/>
                <a:gd name="connsiteY9" fmla="*/ 252413 h 552450"/>
                <a:gd name="connsiteX10" fmla="*/ 185983 w 568325"/>
                <a:gd name="connsiteY10" fmla="*/ 257344 h 552450"/>
                <a:gd name="connsiteX11" fmla="*/ 178345 w 568325"/>
                <a:gd name="connsiteY11" fmla="*/ 252413 h 552450"/>
                <a:gd name="connsiteX12" fmla="*/ 175930 w 568325"/>
                <a:gd name="connsiteY12" fmla="*/ 249994 h 552450"/>
                <a:gd name="connsiteX13" fmla="*/ 165956 w 568325"/>
                <a:gd name="connsiteY13" fmla="*/ 245255 h 552450"/>
                <a:gd name="connsiteX14" fmla="*/ 166455 w 568325"/>
                <a:gd name="connsiteY14" fmla="*/ 245269 h 552450"/>
                <a:gd name="connsiteX15" fmla="*/ 171804 w 568325"/>
                <a:gd name="connsiteY15" fmla="*/ 247054 h 552450"/>
                <a:gd name="connsiteX16" fmla="*/ 166455 w 568325"/>
                <a:gd name="connsiteY16" fmla="*/ 245269 h 552450"/>
                <a:gd name="connsiteX17" fmla="*/ 165956 w 568325"/>
                <a:gd name="connsiteY17" fmla="*/ 245255 h 552450"/>
                <a:gd name="connsiteX18" fmla="*/ 156052 w 568325"/>
                <a:gd name="connsiteY18" fmla="*/ 244971 h 552450"/>
                <a:gd name="connsiteX19" fmla="*/ 165288 w 568325"/>
                <a:gd name="connsiteY19" fmla="*/ 245235 h 552450"/>
                <a:gd name="connsiteX20" fmla="*/ 407302 w 568325"/>
                <a:gd name="connsiteY20" fmla="*/ 408046 h 552450"/>
                <a:gd name="connsiteX21" fmla="*/ 399492 w 568325"/>
                <a:gd name="connsiteY21" fmla="*/ 411956 h 552450"/>
                <a:gd name="connsiteX22" fmla="*/ 404248 w 568325"/>
                <a:gd name="connsiteY22" fmla="*/ 421481 h 552450"/>
                <a:gd name="connsiteX23" fmla="*/ 404248 w 568325"/>
                <a:gd name="connsiteY23" fmla="*/ 426244 h 552450"/>
                <a:gd name="connsiteX24" fmla="*/ 404248 w 568325"/>
                <a:gd name="connsiteY24" fmla="*/ 428625 h 552450"/>
                <a:gd name="connsiteX25" fmla="*/ 401870 w 568325"/>
                <a:gd name="connsiteY25" fmla="*/ 428625 h 552450"/>
                <a:gd name="connsiteX26" fmla="*/ 399492 w 568325"/>
                <a:gd name="connsiteY26" fmla="*/ 433388 h 552450"/>
                <a:gd name="connsiteX27" fmla="*/ 392358 w 568325"/>
                <a:gd name="connsiteY27" fmla="*/ 442913 h 552450"/>
                <a:gd name="connsiteX28" fmla="*/ 387603 w 568325"/>
                <a:gd name="connsiteY28" fmla="*/ 452438 h 552450"/>
                <a:gd name="connsiteX29" fmla="*/ 382847 w 568325"/>
                <a:gd name="connsiteY29" fmla="*/ 459581 h 552450"/>
                <a:gd name="connsiteX30" fmla="*/ 380469 w 568325"/>
                <a:gd name="connsiteY30" fmla="*/ 469106 h 552450"/>
                <a:gd name="connsiteX31" fmla="*/ 380469 w 568325"/>
                <a:gd name="connsiteY31" fmla="*/ 521494 h 552450"/>
                <a:gd name="connsiteX32" fmla="*/ 380469 w 568325"/>
                <a:gd name="connsiteY32" fmla="*/ 552450 h 552450"/>
                <a:gd name="connsiteX33" fmla="*/ 282974 w 568325"/>
                <a:gd name="connsiteY33" fmla="*/ 552450 h 552450"/>
                <a:gd name="connsiteX34" fmla="*/ 274651 w 568325"/>
                <a:gd name="connsiteY34" fmla="*/ 537865 h 552450"/>
                <a:gd name="connsiteX35" fmla="*/ 273462 w 568325"/>
                <a:gd name="connsiteY35" fmla="*/ 535781 h 552450"/>
                <a:gd name="connsiteX36" fmla="*/ 256817 w 568325"/>
                <a:gd name="connsiteY36" fmla="*/ 535781 h 552450"/>
                <a:gd name="connsiteX37" fmla="*/ 254439 w 568325"/>
                <a:gd name="connsiteY37" fmla="*/ 535781 h 552450"/>
                <a:gd name="connsiteX38" fmla="*/ 142676 w 568325"/>
                <a:gd name="connsiteY38" fmla="*/ 538163 h 552450"/>
                <a:gd name="connsiteX39" fmla="*/ 135542 w 568325"/>
                <a:gd name="connsiteY39" fmla="*/ 538163 h 552450"/>
                <a:gd name="connsiteX40" fmla="*/ 45181 w 568325"/>
                <a:gd name="connsiteY40" fmla="*/ 521494 h 552450"/>
                <a:gd name="connsiteX41" fmla="*/ 11890 w 568325"/>
                <a:gd name="connsiteY41" fmla="*/ 545306 h 552450"/>
                <a:gd name="connsiteX42" fmla="*/ 0 w 568325"/>
                <a:gd name="connsiteY42" fmla="*/ 497681 h 552450"/>
                <a:gd name="connsiteX43" fmla="*/ 2378 w 568325"/>
                <a:gd name="connsiteY43" fmla="*/ 459581 h 552450"/>
                <a:gd name="connsiteX44" fmla="*/ 66582 w 568325"/>
                <a:gd name="connsiteY44" fmla="*/ 459581 h 552450"/>
                <a:gd name="connsiteX45" fmla="*/ 73716 w 568325"/>
                <a:gd name="connsiteY45" fmla="*/ 445294 h 552450"/>
                <a:gd name="connsiteX46" fmla="*/ 78472 w 568325"/>
                <a:gd name="connsiteY46" fmla="*/ 433388 h 552450"/>
                <a:gd name="connsiteX47" fmla="*/ 78472 w 568325"/>
                <a:gd name="connsiteY47" fmla="*/ 431006 h 552450"/>
                <a:gd name="connsiteX48" fmla="*/ 85606 w 568325"/>
                <a:gd name="connsiteY48" fmla="*/ 428625 h 552450"/>
                <a:gd name="connsiteX49" fmla="*/ 90361 w 568325"/>
                <a:gd name="connsiteY49" fmla="*/ 426244 h 552450"/>
                <a:gd name="connsiteX50" fmla="*/ 102251 w 568325"/>
                <a:gd name="connsiteY50" fmla="*/ 411956 h 552450"/>
                <a:gd name="connsiteX51" fmla="*/ 116519 w 568325"/>
                <a:gd name="connsiteY51" fmla="*/ 388144 h 552450"/>
                <a:gd name="connsiteX52" fmla="*/ 114141 w 568325"/>
                <a:gd name="connsiteY52" fmla="*/ 373856 h 552450"/>
                <a:gd name="connsiteX53" fmla="*/ 118897 w 568325"/>
                <a:gd name="connsiteY53" fmla="*/ 361950 h 552450"/>
                <a:gd name="connsiteX54" fmla="*/ 116816 w 568325"/>
                <a:gd name="connsiteY54" fmla="*/ 347365 h 552450"/>
                <a:gd name="connsiteX55" fmla="*/ 116519 w 568325"/>
                <a:gd name="connsiteY55" fmla="*/ 345281 h 552450"/>
                <a:gd name="connsiteX56" fmla="*/ 147432 w 568325"/>
                <a:gd name="connsiteY56" fmla="*/ 345281 h 552450"/>
                <a:gd name="connsiteX57" fmla="*/ 147432 w 568325"/>
                <a:gd name="connsiteY57" fmla="*/ 250031 h 552450"/>
                <a:gd name="connsiteX58" fmla="*/ 156052 w 568325"/>
                <a:gd name="connsiteY58" fmla="*/ 244971 h 552450"/>
                <a:gd name="connsiteX59" fmla="*/ 568325 w 568325"/>
                <a:gd name="connsiteY59" fmla="*/ 240506 h 552450"/>
                <a:gd name="connsiteX60" fmla="*/ 527900 w 568325"/>
                <a:gd name="connsiteY60" fmla="*/ 285750 h 552450"/>
                <a:gd name="connsiteX61" fmla="*/ 516445 w 568325"/>
                <a:gd name="connsiteY61" fmla="*/ 302875 h 552450"/>
                <a:gd name="connsiteX62" fmla="*/ 527900 w 568325"/>
                <a:gd name="connsiteY62" fmla="*/ 285750 h 552450"/>
                <a:gd name="connsiteX63" fmla="*/ 568325 w 568325"/>
                <a:gd name="connsiteY63" fmla="*/ 240506 h 552450"/>
                <a:gd name="connsiteX64" fmla="*/ 562861 w 568325"/>
                <a:gd name="connsiteY64" fmla="*/ 221892 h 552450"/>
                <a:gd name="connsiteX65" fmla="*/ 565947 w 568325"/>
                <a:gd name="connsiteY65" fmla="*/ 226219 h 552450"/>
                <a:gd name="connsiteX66" fmla="*/ 566192 w 568325"/>
                <a:gd name="connsiteY66" fmla="*/ 227691 h 552450"/>
                <a:gd name="connsiteX67" fmla="*/ 565947 w 568325"/>
                <a:gd name="connsiteY67" fmla="*/ 226219 h 552450"/>
                <a:gd name="connsiteX68" fmla="*/ 562861 w 568325"/>
                <a:gd name="connsiteY68" fmla="*/ 221892 h 552450"/>
                <a:gd name="connsiteX69" fmla="*/ 209258 w 568325"/>
                <a:gd name="connsiteY69" fmla="*/ 192881 h 552450"/>
                <a:gd name="connsiteX70" fmla="*/ 209258 w 568325"/>
                <a:gd name="connsiteY70" fmla="*/ 192881 h 552450"/>
                <a:gd name="connsiteX71" fmla="*/ 209258 w 568325"/>
                <a:gd name="connsiteY71" fmla="*/ 242888 h 552450"/>
                <a:gd name="connsiteX72" fmla="*/ 200379 w 568325"/>
                <a:gd name="connsiteY72" fmla="*/ 252613 h 552450"/>
                <a:gd name="connsiteX73" fmla="*/ 209258 w 568325"/>
                <a:gd name="connsiteY73" fmla="*/ 242888 h 552450"/>
                <a:gd name="connsiteX74" fmla="*/ 209258 w 568325"/>
                <a:gd name="connsiteY74" fmla="*/ 192881 h 552450"/>
                <a:gd name="connsiteX75" fmla="*/ 494617 w 568325"/>
                <a:gd name="connsiteY75" fmla="*/ 181842 h 552450"/>
                <a:gd name="connsiteX76" fmla="*/ 516011 w 568325"/>
                <a:gd name="connsiteY76" fmla="*/ 185738 h 552450"/>
                <a:gd name="connsiteX77" fmla="*/ 546924 w 568325"/>
                <a:gd name="connsiteY77" fmla="*/ 195263 h 552450"/>
                <a:gd name="connsiteX78" fmla="*/ 546979 w 568325"/>
                <a:gd name="connsiteY78" fmla="*/ 195373 h 552450"/>
                <a:gd name="connsiteX79" fmla="*/ 546924 w 568325"/>
                <a:gd name="connsiteY79" fmla="*/ 195263 h 552450"/>
                <a:gd name="connsiteX80" fmla="*/ 516011 w 568325"/>
                <a:gd name="connsiteY80" fmla="*/ 185738 h 552450"/>
                <a:gd name="connsiteX81" fmla="*/ 494617 w 568325"/>
                <a:gd name="connsiteY81" fmla="*/ 181842 h 552450"/>
                <a:gd name="connsiteX82" fmla="*/ 460048 w 568325"/>
                <a:gd name="connsiteY82" fmla="*/ 165230 h 552450"/>
                <a:gd name="connsiteX83" fmla="*/ 473208 w 568325"/>
                <a:gd name="connsiteY83" fmla="*/ 176213 h 552450"/>
                <a:gd name="connsiteX84" fmla="*/ 486151 w 568325"/>
                <a:gd name="connsiteY84" fmla="*/ 179916 h 552450"/>
                <a:gd name="connsiteX85" fmla="*/ 473208 w 568325"/>
                <a:gd name="connsiteY85" fmla="*/ 176213 h 552450"/>
                <a:gd name="connsiteX86" fmla="*/ 460048 w 568325"/>
                <a:gd name="connsiteY86" fmla="*/ 165230 h 552450"/>
                <a:gd name="connsiteX87" fmla="*/ 457133 w 568325"/>
                <a:gd name="connsiteY87" fmla="*/ 158878 h 552450"/>
                <a:gd name="connsiteX88" fmla="*/ 458940 w 568325"/>
                <a:gd name="connsiteY88" fmla="*/ 164306 h 552450"/>
                <a:gd name="connsiteX89" fmla="*/ 458940 w 568325"/>
                <a:gd name="connsiteY89" fmla="*/ 164306 h 552450"/>
                <a:gd name="connsiteX90" fmla="*/ 457133 w 568325"/>
                <a:gd name="connsiteY90" fmla="*/ 158878 h 552450"/>
                <a:gd name="connsiteX91" fmla="*/ 440510 w 568325"/>
                <a:gd name="connsiteY91" fmla="*/ 131562 h 552450"/>
                <a:gd name="connsiteX92" fmla="*/ 449726 w 568325"/>
                <a:gd name="connsiteY92" fmla="*/ 140792 h 552450"/>
                <a:gd name="connsiteX93" fmla="*/ 450680 w 568325"/>
                <a:gd name="connsiteY93" fmla="*/ 141747 h 552450"/>
                <a:gd name="connsiteX94" fmla="*/ 449726 w 568325"/>
                <a:gd name="connsiteY94" fmla="*/ 140792 h 552450"/>
                <a:gd name="connsiteX95" fmla="*/ 440510 w 568325"/>
                <a:gd name="connsiteY95" fmla="*/ 131562 h 552450"/>
                <a:gd name="connsiteX96" fmla="*/ 218770 w 568325"/>
                <a:gd name="connsiteY96" fmla="*/ 119063 h 552450"/>
                <a:gd name="connsiteX97" fmla="*/ 233334 w 568325"/>
                <a:gd name="connsiteY97" fmla="*/ 119063 h 552450"/>
                <a:gd name="connsiteX98" fmla="*/ 235415 w 568325"/>
                <a:gd name="connsiteY98" fmla="*/ 119063 h 552450"/>
                <a:gd name="connsiteX99" fmla="*/ 218770 w 568325"/>
                <a:gd name="connsiteY99" fmla="*/ 119063 h 552450"/>
                <a:gd name="connsiteX100" fmla="*/ 218770 w 568325"/>
                <a:gd name="connsiteY100" fmla="*/ 192881 h 552450"/>
                <a:gd name="connsiteX101" fmla="*/ 218770 w 568325"/>
                <a:gd name="connsiteY101" fmla="*/ 119063 h 552450"/>
                <a:gd name="connsiteX102" fmla="*/ 425598 w 568325"/>
                <a:gd name="connsiteY102" fmla="*/ 116630 h 552450"/>
                <a:gd name="connsiteX103" fmla="*/ 430461 w 568325"/>
                <a:gd name="connsiteY103" fmla="*/ 121500 h 552450"/>
                <a:gd name="connsiteX104" fmla="*/ 425598 w 568325"/>
                <a:gd name="connsiteY104" fmla="*/ 116630 h 552450"/>
                <a:gd name="connsiteX105" fmla="*/ 358364 w 568325"/>
                <a:gd name="connsiteY105" fmla="*/ 77524 h 552450"/>
                <a:gd name="connsiteX106" fmla="*/ 368579 w 568325"/>
                <a:gd name="connsiteY106" fmla="*/ 92869 h 552450"/>
                <a:gd name="connsiteX107" fmla="*/ 409004 w 568325"/>
                <a:gd name="connsiteY107" fmla="*/ 100013 h 552450"/>
                <a:gd name="connsiteX108" fmla="*/ 414936 w 568325"/>
                <a:gd name="connsiteY108" fmla="*/ 105953 h 552450"/>
                <a:gd name="connsiteX109" fmla="*/ 409004 w 568325"/>
                <a:gd name="connsiteY109" fmla="*/ 100013 h 552450"/>
                <a:gd name="connsiteX110" fmla="*/ 368579 w 568325"/>
                <a:gd name="connsiteY110" fmla="*/ 92869 h 552450"/>
                <a:gd name="connsiteX111" fmla="*/ 358364 w 568325"/>
                <a:gd name="connsiteY111" fmla="*/ 77524 h 552450"/>
                <a:gd name="connsiteX112" fmla="*/ 254439 w 568325"/>
                <a:gd name="connsiteY112" fmla="*/ 57150 h 552450"/>
                <a:gd name="connsiteX113" fmla="*/ 249683 w 568325"/>
                <a:gd name="connsiteY113" fmla="*/ 52388 h 552450"/>
                <a:gd name="connsiteX114" fmla="*/ 254439 w 568325"/>
                <a:gd name="connsiteY114" fmla="*/ 57150 h 552450"/>
                <a:gd name="connsiteX115" fmla="*/ 254439 w 568325"/>
                <a:gd name="connsiteY115" fmla="*/ 61913 h 552450"/>
                <a:gd name="connsiteX116" fmla="*/ 247305 w 568325"/>
                <a:gd name="connsiteY116" fmla="*/ 71438 h 552450"/>
                <a:gd name="connsiteX117" fmla="*/ 235415 w 568325"/>
                <a:gd name="connsiteY117" fmla="*/ 80963 h 552450"/>
                <a:gd name="connsiteX118" fmla="*/ 247305 w 568325"/>
                <a:gd name="connsiteY118" fmla="*/ 71438 h 552450"/>
                <a:gd name="connsiteX119" fmla="*/ 254439 w 568325"/>
                <a:gd name="connsiteY119" fmla="*/ 61913 h 552450"/>
                <a:gd name="connsiteX120" fmla="*/ 254439 w 568325"/>
                <a:gd name="connsiteY120" fmla="*/ 57150 h 552450"/>
                <a:gd name="connsiteX121" fmla="*/ 240171 w 568325"/>
                <a:gd name="connsiteY121" fmla="*/ 42863 h 552450"/>
                <a:gd name="connsiteX122" fmla="*/ 240171 w 568325"/>
                <a:gd name="connsiteY122" fmla="*/ 42863 h 552450"/>
                <a:gd name="connsiteX123" fmla="*/ 240171 w 568325"/>
                <a:gd name="connsiteY123" fmla="*/ 42863 h 552450"/>
                <a:gd name="connsiteX124" fmla="*/ 275840 w 568325"/>
                <a:gd name="connsiteY124" fmla="*/ 2381 h 552450"/>
                <a:gd name="connsiteX125" fmla="*/ 275840 w 568325"/>
                <a:gd name="connsiteY125" fmla="*/ 2381 h 552450"/>
                <a:gd name="connsiteX126" fmla="*/ 275840 w 568325"/>
                <a:gd name="connsiteY126" fmla="*/ 4763 h 552450"/>
                <a:gd name="connsiteX127" fmla="*/ 275840 w 568325"/>
                <a:gd name="connsiteY127" fmla="*/ 21431 h 552450"/>
                <a:gd name="connsiteX128" fmla="*/ 275840 w 568325"/>
                <a:gd name="connsiteY128" fmla="*/ 4763 h 552450"/>
                <a:gd name="connsiteX129" fmla="*/ 275840 w 568325"/>
                <a:gd name="connsiteY129" fmla="*/ 2381 h 552450"/>
                <a:gd name="connsiteX130" fmla="*/ 256816 w 568325"/>
                <a:gd name="connsiteY130" fmla="*/ 0 h 552450"/>
                <a:gd name="connsiteX131" fmla="*/ 256816 w 568325"/>
                <a:gd name="connsiteY131" fmla="*/ 21431 h 552450"/>
                <a:gd name="connsiteX132" fmla="*/ 256816 w 568325"/>
                <a:gd name="connsiteY132" fmla="*/ 0 h 552450"/>
                <a:gd name="connsiteX133" fmla="*/ 221148 w 568325"/>
                <a:gd name="connsiteY133" fmla="*/ 0 h 552450"/>
                <a:gd name="connsiteX134" fmla="*/ 221148 w 568325"/>
                <a:gd name="connsiteY134" fmla="*/ 0 h 552450"/>
                <a:gd name="connsiteX135" fmla="*/ 221148 w 568325"/>
                <a:gd name="connsiteY135" fmla="*/ 1191 h 552450"/>
                <a:gd name="connsiteX136" fmla="*/ 221148 w 568325"/>
                <a:gd name="connsiteY136" fmla="*/ 9525 h 552450"/>
                <a:gd name="connsiteX137" fmla="*/ 230659 w 568325"/>
                <a:gd name="connsiteY137" fmla="*/ 16669 h 552450"/>
                <a:gd name="connsiteX138" fmla="*/ 223525 w 568325"/>
                <a:gd name="connsiteY138" fmla="*/ 11906 h 552450"/>
                <a:gd name="connsiteX139" fmla="*/ 221148 w 568325"/>
                <a:gd name="connsiteY139" fmla="*/ 9525 h 552450"/>
                <a:gd name="connsiteX140" fmla="*/ 221148 w 568325"/>
                <a:gd name="connsiteY140" fmla="*/ 1191 h 552450"/>
                <a:gd name="connsiteX141" fmla="*/ 312588 w 568325"/>
                <a:gd name="connsiteY141" fmla="*/ 91440 h 552450"/>
                <a:gd name="connsiteX0" fmla="*/ 418516 w 568325"/>
                <a:gd name="connsiteY0" fmla="*/ 402431 h 552450"/>
                <a:gd name="connsiteX1" fmla="*/ 418293 w 568325"/>
                <a:gd name="connsiteY1" fmla="*/ 402543 h 552450"/>
                <a:gd name="connsiteX2" fmla="*/ 418516 w 568325"/>
                <a:gd name="connsiteY2" fmla="*/ 402431 h 552450"/>
                <a:gd name="connsiteX3" fmla="*/ 467726 w 568325"/>
                <a:gd name="connsiteY3" fmla="*/ 347836 h 552450"/>
                <a:gd name="connsiteX4" fmla="*/ 461318 w 568325"/>
                <a:gd name="connsiteY4" fmla="*/ 364331 h 552450"/>
                <a:gd name="connsiteX5" fmla="*/ 454928 w 568325"/>
                <a:gd name="connsiteY5" fmla="*/ 370880 h 552450"/>
                <a:gd name="connsiteX6" fmla="*/ 461318 w 568325"/>
                <a:gd name="connsiteY6" fmla="*/ 364331 h 552450"/>
                <a:gd name="connsiteX7" fmla="*/ 467726 w 568325"/>
                <a:gd name="connsiteY7" fmla="*/ 347836 h 552450"/>
                <a:gd name="connsiteX8" fmla="*/ 175930 w 568325"/>
                <a:gd name="connsiteY8" fmla="*/ 249994 h 552450"/>
                <a:gd name="connsiteX9" fmla="*/ 178345 w 568325"/>
                <a:gd name="connsiteY9" fmla="*/ 252413 h 552450"/>
                <a:gd name="connsiteX10" fmla="*/ 185983 w 568325"/>
                <a:gd name="connsiteY10" fmla="*/ 257344 h 552450"/>
                <a:gd name="connsiteX11" fmla="*/ 178345 w 568325"/>
                <a:gd name="connsiteY11" fmla="*/ 252413 h 552450"/>
                <a:gd name="connsiteX12" fmla="*/ 175930 w 568325"/>
                <a:gd name="connsiteY12" fmla="*/ 249994 h 552450"/>
                <a:gd name="connsiteX13" fmla="*/ 165956 w 568325"/>
                <a:gd name="connsiteY13" fmla="*/ 245255 h 552450"/>
                <a:gd name="connsiteX14" fmla="*/ 166455 w 568325"/>
                <a:gd name="connsiteY14" fmla="*/ 245269 h 552450"/>
                <a:gd name="connsiteX15" fmla="*/ 171804 w 568325"/>
                <a:gd name="connsiteY15" fmla="*/ 247054 h 552450"/>
                <a:gd name="connsiteX16" fmla="*/ 166455 w 568325"/>
                <a:gd name="connsiteY16" fmla="*/ 245269 h 552450"/>
                <a:gd name="connsiteX17" fmla="*/ 165956 w 568325"/>
                <a:gd name="connsiteY17" fmla="*/ 245255 h 552450"/>
                <a:gd name="connsiteX18" fmla="*/ 156052 w 568325"/>
                <a:gd name="connsiteY18" fmla="*/ 244971 h 552450"/>
                <a:gd name="connsiteX19" fmla="*/ 165288 w 568325"/>
                <a:gd name="connsiteY19" fmla="*/ 245235 h 552450"/>
                <a:gd name="connsiteX20" fmla="*/ 407302 w 568325"/>
                <a:gd name="connsiteY20" fmla="*/ 408046 h 552450"/>
                <a:gd name="connsiteX21" fmla="*/ 399492 w 568325"/>
                <a:gd name="connsiteY21" fmla="*/ 411956 h 552450"/>
                <a:gd name="connsiteX22" fmla="*/ 404248 w 568325"/>
                <a:gd name="connsiteY22" fmla="*/ 421481 h 552450"/>
                <a:gd name="connsiteX23" fmla="*/ 404248 w 568325"/>
                <a:gd name="connsiteY23" fmla="*/ 426244 h 552450"/>
                <a:gd name="connsiteX24" fmla="*/ 404248 w 568325"/>
                <a:gd name="connsiteY24" fmla="*/ 428625 h 552450"/>
                <a:gd name="connsiteX25" fmla="*/ 401870 w 568325"/>
                <a:gd name="connsiteY25" fmla="*/ 428625 h 552450"/>
                <a:gd name="connsiteX26" fmla="*/ 399492 w 568325"/>
                <a:gd name="connsiteY26" fmla="*/ 433388 h 552450"/>
                <a:gd name="connsiteX27" fmla="*/ 392358 w 568325"/>
                <a:gd name="connsiteY27" fmla="*/ 442913 h 552450"/>
                <a:gd name="connsiteX28" fmla="*/ 387603 w 568325"/>
                <a:gd name="connsiteY28" fmla="*/ 452438 h 552450"/>
                <a:gd name="connsiteX29" fmla="*/ 382847 w 568325"/>
                <a:gd name="connsiteY29" fmla="*/ 459581 h 552450"/>
                <a:gd name="connsiteX30" fmla="*/ 380469 w 568325"/>
                <a:gd name="connsiteY30" fmla="*/ 469106 h 552450"/>
                <a:gd name="connsiteX31" fmla="*/ 380469 w 568325"/>
                <a:gd name="connsiteY31" fmla="*/ 521494 h 552450"/>
                <a:gd name="connsiteX32" fmla="*/ 380469 w 568325"/>
                <a:gd name="connsiteY32" fmla="*/ 552450 h 552450"/>
                <a:gd name="connsiteX33" fmla="*/ 282974 w 568325"/>
                <a:gd name="connsiteY33" fmla="*/ 552450 h 552450"/>
                <a:gd name="connsiteX34" fmla="*/ 274651 w 568325"/>
                <a:gd name="connsiteY34" fmla="*/ 537865 h 552450"/>
                <a:gd name="connsiteX35" fmla="*/ 273462 w 568325"/>
                <a:gd name="connsiteY35" fmla="*/ 535781 h 552450"/>
                <a:gd name="connsiteX36" fmla="*/ 256817 w 568325"/>
                <a:gd name="connsiteY36" fmla="*/ 535781 h 552450"/>
                <a:gd name="connsiteX37" fmla="*/ 254439 w 568325"/>
                <a:gd name="connsiteY37" fmla="*/ 535781 h 552450"/>
                <a:gd name="connsiteX38" fmla="*/ 142676 w 568325"/>
                <a:gd name="connsiteY38" fmla="*/ 538163 h 552450"/>
                <a:gd name="connsiteX39" fmla="*/ 135542 w 568325"/>
                <a:gd name="connsiteY39" fmla="*/ 538163 h 552450"/>
                <a:gd name="connsiteX40" fmla="*/ 45181 w 568325"/>
                <a:gd name="connsiteY40" fmla="*/ 521494 h 552450"/>
                <a:gd name="connsiteX41" fmla="*/ 11890 w 568325"/>
                <a:gd name="connsiteY41" fmla="*/ 545306 h 552450"/>
                <a:gd name="connsiteX42" fmla="*/ 0 w 568325"/>
                <a:gd name="connsiteY42" fmla="*/ 497681 h 552450"/>
                <a:gd name="connsiteX43" fmla="*/ 2378 w 568325"/>
                <a:gd name="connsiteY43" fmla="*/ 459581 h 552450"/>
                <a:gd name="connsiteX44" fmla="*/ 66582 w 568325"/>
                <a:gd name="connsiteY44" fmla="*/ 459581 h 552450"/>
                <a:gd name="connsiteX45" fmla="*/ 73716 w 568325"/>
                <a:gd name="connsiteY45" fmla="*/ 445294 h 552450"/>
                <a:gd name="connsiteX46" fmla="*/ 78472 w 568325"/>
                <a:gd name="connsiteY46" fmla="*/ 433388 h 552450"/>
                <a:gd name="connsiteX47" fmla="*/ 78472 w 568325"/>
                <a:gd name="connsiteY47" fmla="*/ 431006 h 552450"/>
                <a:gd name="connsiteX48" fmla="*/ 85606 w 568325"/>
                <a:gd name="connsiteY48" fmla="*/ 428625 h 552450"/>
                <a:gd name="connsiteX49" fmla="*/ 90361 w 568325"/>
                <a:gd name="connsiteY49" fmla="*/ 426244 h 552450"/>
                <a:gd name="connsiteX50" fmla="*/ 102251 w 568325"/>
                <a:gd name="connsiteY50" fmla="*/ 411956 h 552450"/>
                <a:gd name="connsiteX51" fmla="*/ 116519 w 568325"/>
                <a:gd name="connsiteY51" fmla="*/ 388144 h 552450"/>
                <a:gd name="connsiteX52" fmla="*/ 114141 w 568325"/>
                <a:gd name="connsiteY52" fmla="*/ 373856 h 552450"/>
                <a:gd name="connsiteX53" fmla="*/ 118897 w 568325"/>
                <a:gd name="connsiteY53" fmla="*/ 361950 h 552450"/>
                <a:gd name="connsiteX54" fmla="*/ 116816 w 568325"/>
                <a:gd name="connsiteY54" fmla="*/ 347365 h 552450"/>
                <a:gd name="connsiteX55" fmla="*/ 116519 w 568325"/>
                <a:gd name="connsiteY55" fmla="*/ 345281 h 552450"/>
                <a:gd name="connsiteX56" fmla="*/ 147432 w 568325"/>
                <a:gd name="connsiteY56" fmla="*/ 345281 h 552450"/>
                <a:gd name="connsiteX57" fmla="*/ 147432 w 568325"/>
                <a:gd name="connsiteY57" fmla="*/ 250031 h 552450"/>
                <a:gd name="connsiteX58" fmla="*/ 156052 w 568325"/>
                <a:gd name="connsiteY58" fmla="*/ 244971 h 552450"/>
                <a:gd name="connsiteX59" fmla="*/ 568325 w 568325"/>
                <a:gd name="connsiteY59" fmla="*/ 240506 h 552450"/>
                <a:gd name="connsiteX60" fmla="*/ 527900 w 568325"/>
                <a:gd name="connsiteY60" fmla="*/ 285750 h 552450"/>
                <a:gd name="connsiteX61" fmla="*/ 516445 w 568325"/>
                <a:gd name="connsiteY61" fmla="*/ 302875 h 552450"/>
                <a:gd name="connsiteX62" fmla="*/ 527900 w 568325"/>
                <a:gd name="connsiteY62" fmla="*/ 285750 h 552450"/>
                <a:gd name="connsiteX63" fmla="*/ 568325 w 568325"/>
                <a:gd name="connsiteY63" fmla="*/ 240506 h 552450"/>
                <a:gd name="connsiteX64" fmla="*/ 562861 w 568325"/>
                <a:gd name="connsiteY64" fmla="*/ 221892 h 552450"/>
                <a:gd name="connsiteX65" fmla="*/ 565947 w 568325"/>
                <a:gd name="connsiteY65" fmla="*/ 226219 h 552450"/>
                <a:gd name="connsiteX66" fmla="*/ 566192 w 568325"/>
                <a:gd name="connsiteY66" fmla="*/ 227691 h 552450"/>
                <a:gd name="connsiteX67" fmla="*/ 565947 w 568325"/>
                <a:gd name="connsiteY67" fmla="*/ 226219 h 552450"/>
                <a:gd name="connsiteX68" fmla="*/ 562861 w 568325"/>
                <a:gd name="connsiteY68" fmla="*/ 221892 h 552450"/>
                <a:gd name="connsiteX69" fmla="*/ 209258 w 568325"/>
                <a:gd name="connsiteY69" fmla="*/ 192881 h 552450"/>
                <a:gd name="connsiteX70" fmla="*/ 209258 w 568325"/>
                <a:gd name="connsiteY70" fmla="*/ 192881 h 552450"/>
                <a:gd name="connsiteX71" fmla="*/ 209258 w 568325"/>
                <a:gd name="connsiteY71" fmla="*/ 242888 h 552450"/>
                <a:gd name="connsiteX72" fmla="*/ 200379 w 568325"/>
                <a:gd name="connsiteY72" fmla="*/ 252613 h 552450"/>
                <a:gd name="connsiteX73" fmla="*/ 209258 w 568325"/>
                <a:gd name="connsiteY73" fmla="*/ 242888 h 552450"/>
                <a:gd name="connsiteX74" fmla="*/ 209258 w 568325"/>
                <a:gd name="connsiteY74" fmla="*/ 192881 h 552450"/>
                <a:gd name="connsiteX75" fmla="*/ 494617 w 568325"/>
                <a:gd name="connsiteY75" fmla="*/ 181842 h 552450"/>
                <a:gd name="connsiteX76" fmla="*/ 516011 w 568325"/>
                <a:gd name="connsiteY76" fmla="*/ 185738 h 552450"/>
                <a:gd name="connsiteX77" fmla="*/ 546924 w 568325"/>
                <a:gd name="connsiteY77" fmla="*/ 195263 h 552450"/>
                <a:gd name="connsiteX78" fmla="*/ 546979 w 568325"/>
                <a:gd name="connsiteY78" fmla="*/ 195373 h 552450"/>
                <a:gd name="connsiteX79" fmla="*/ 546924 w 568325"/>
                <a:gd name="connsiteY79" fmla="*/ 195263 h 552450"/>
                <a:gd name="connsiteX80" fmla="*/ 516011 w 568325"/>
                <a:gd name="connsiteY80" fmla="*/ 185738 h 552450"/>
                <a:gd name="connsiteX81" fmla="*/ 494617 w 568325"/>
                <a:gd name="connsiteY81" fmla="*/ 181842 h 552450"/>
                <a:gd name="connsiteX82" fmla="*/ 460048 w 568325"/>
                <a:gd name="connsiteY82" fmla="*/ 165230 h 552450"/>
                <a:gd name="connsiteX83" fmla="*/ 473208 w 568325"/>
                <a:gd name="connsiteY83" fmla="*/ 176213 h 552450"/>
                <a:gd name="connsiteX84" fmla="*/ 486151 w 568325"/>
                <a:gd name="connsiteY84" fmla="*/ 179916 h 552450"/>
                <a:gd name="connsiteX85" fmla="*/ 473208 w 568325"/>
                <a:gd name="connsiteY85" fmla="*/ 176213 h 552450"/>
                <a:gd name="connsiteX86" fmla="*/ 460048 w 568325"/>
                <a:gd name="connsiteY86" fmla="*/ 165230 h 552450"/>
                <a:gd name="connsiteX87" fmla="*/ 457133 w 568325"/>
                <a:gd name="connsiteY87" fmla="*/ 158878 h 552450"/>
                <a:gd name="connsiteX88" fmla="*/ 458940 w 568325"/>
                <a:gd name="connsiteY88" fmla="*/ 164306 h 552450"/>
                <a:gd name="connsiteX89" fmla="*/ 458940 w 568325"/>
                <a:gd name="connsiteY89" fmla="*/ 164306 h 552450"/>
                <a:gd name="connsiteX90" fmla="*/ 457133 w 568325"/>
                <a:gd name="connsiteY90" fmla="*/ 158878 h 552450"/>
                <a:gd name="connsiteX91" fmla="*/ 440510 w 568325"/>
                <a:gd name="connsiteY91" fmla="*/ 131562 h 552450"/>
                <a:gd name="connsiteX92" fmla="*/ 449726 w 568325"/>
                <a:gd name="connsiteY92" fmla="*/ 140792 h 552450"/>
                <a:gd name="connsiteX93" fmla="*/ 450680 w 568325"/>
                <a:gd name="connsiteY93" fmla="*/ 141747 h 552450"/>
                <a:gd name="connsiteX94" fmla="*/ 449726 w 568325"/>
                <a:gd name="connsiteY94" fmla="*/ 140792 h 552450"/>
                <a:gd name="connsiteX95" fmla="*/ 440510 w 568325"/>
                <a:gd name="connsiteY95" fmla="*/ 131562 h 552450"/>
                <a:gd name="connsiteX96" fmla="*/ 218770 w 568325"/>
                <a:gd name="connsiteY96" fmla="*/ 119063 h 552450"/>
                <a:gd name="connsiteX97" fmla="*/ 233334 w 568325"/>
                <a:gd name="connsiteY97" fmla="*/ 119063 h 552450"/>
                <a:gd name="connsiteX98" fmla="*/ 235415 w 568325"/>
                <a:gd name="connsiteY98" fmla="*/ 119063 h 552450"/>
                <a:gd name="connsiteX99" fmla="*/ 218770 w 568325"/>
                <a:gd name="connsiteY99" fmla="*/ 119063 h 552450"/>
                <a:gd name="connsiteX100" fmla="*/ 218770 w 568325"/>
                <a:gd name="connsiteY100" fmla="*/ 192881 h 552450"/>
                <a:gd name="connsiteX101" fmla="*/ 218770 w 568325"/>
                <a:gd name="connsiteY101" fmla="*/ 119063 h 552450"/>
                <a:gd name="connsiteX102" fmla="*/ 425598 w 568325"/>
                <a:gd name="connsiteY102" fmla="*/ 116630 h 552450"/>
                <a:gd name="connsiteX103" fmla="*/ 430461 w 568325"/>
                <a:gd name="connsiteY103" fmla="*/ 121500 h 552450"/>
                <a:gd name="connsiteX104" fmla="*/ 425598 w 568325"/>
                <a:gd name="connsiteY104" fmla="*/ 116630 h 552450"/>
                <a:gd name="connsiteX105" fmla="*/ 358364 w 568325"/>
                <a:gd name="connsiteY105" fmla="*/ 77524 h 552450"/>
                <a:gd name="connsiteX106" fmla="*/ 368579 w 568325"/>
                <a:gd name="connsiteY106" fmla="*/ 92869 h 552450"/>
                <a:gd name="connsiteX107" fmla="*/ 409004 w 568325"/>
                <a:gd name="connsiteY107" fmla="*/ 100013 h 552450"/>
                <a:gd name="connsiteX108" fmla="*/ 414936 w 568325"/>
                <a:gd name="connsiteY108" fmla="*/ 105953 h 552450"/>
                <a:gd name="connsiteX109" fmla="*/ 409004 w 568325"/>
                <a:gd name="connsiteY109" fmla="*/ 100013 h 552450"/>
                <a:gd name="connsiteX110" fmla="*/ 368579 w 568325"/>
                <a:gd name="connsiteY110" fmla="*/ 92869 h 552450"/>
                <a:gd name="connsiteX111" fmla="*/ 358364 w 568325"/>
                <a:gd name="connsiteY111" fmla="*/ 77524 h 552450"/>
                <a:gd name="connsiteX112" fmla="*/ 254439 w 568325"/>
                <a:gd name="connsiteY112" fmla="*/ 57150 h 552450"/>
                <a:gd name="connsiteX113" fmla="*/ 249683 w 568325"/>
                <a:gd name="connsiteY113" fmla="*/ 52388 h 552450"/>
                <a:gd name="connsiteX114" fmla="*/ 254439 w 568325"/>
                <a:gd name="connsiteY114" fmla="*/ 57150 h 552450"/>
                <a:gd name="connsiteX115" fmla="*/ 254439 w 568325"/>
                <a:gd name="connsiteY115" fmla="*/ 61913 h 552450"/>
                <a:gd name="connsiteX116" fmla="*/ 247305 w 568325"/>
                <a:gd name="connsiteY116" fmla="*/ 71438 h 552450"/>
                <a:gd name="connsiteX117" fmla="*/ 235415 w 568325"/>
                <a:gd name="connsiteY117" fmla="*/ 80963 h 552450"/>
                <a:gd name="connsiteX118" fmla="*/ 247305 w 568325"/>
                <a:gd name="connsiteY118" fmla="*/ 71438 h 552450"/>
                <a:gd name="connsiteX119" fmla="*/ 254439 w 568325"/>
                <a:gd name="connsiteY119" fmla="*/ 61913 h 552450"/>
                <a:gd name="connsiteX120" fmla="*/ 254439 w 568325"/>
                <a:gd name="connsiteY120" fmla="*/ 57150 h 552450"/>
                <a:gd name="connsiteX121" fmla="*/ 240171 w 568325"/>
                <a:gd name="connsiteY121" fmla="*/ 42863 h 552450"/>
                <a:gd name="connsiteX122" fmla="*/ 240171 w 568325"/>
                <a:gd name="connsiteY122" fmla="*/ 42863 h 552450"/>
                <a:gd name="connsiteX123" fmla="*/ 240171 w 568325"/>
                <a:gd name="connsiteY123" fmla="*/ 42863 h 552450"/>
                <a:gd name="connsiteX124" fmla="*/ 275840 w 568325"/>
                <a:gd name="connsiteY124" fmla="*/ 2381 h 552450"/>
                <a:gd name="connsiteX125" fmla="*/ 275840 w 568325"/>
                <a:gd name="connsiteY125" fmla="*/ 2381 h 552450"/>
                <a:gd name="connsiteX126" fmla="*/ 275840 w 568325"/>
                <a:gd name="connsiteY126" fmla="*/ 4763 h 552450"/>
                <a:gd name="connsiteX127" fmla="*/ 275840 w 568325"/>
                <a:gd name="connsiteY127" fmla="*/ 21431 h 552450"/>
                <a:gd name="connsiteX128" fmla="*/ 275840 w 568325"/>
                <a:gd name="connsiteY128" fmla="*/ 4763 h 552450"/>
                <a:gd name="connsiteX129" fmla="*/ 275840 w 568325"/>
                <a:gd name="connsiteY129" fmla="*/ 2381 h 552450"/>
                <a:gd name="connsiteX130" fmla="*/ 256816 w 568325"/>
                <a:gd name="connsiteY130" fmla="*/ 0 h 552450"/>
                <a:gd name="connsiteX131" fmla="*/ 256816 w 568325"/>
                <a:gd name="connsiteY131" fmla="*/ 21431 h 552450"/>
                <a:gd name="connsiteX132" fmla="*/ 256816 w 568325"/>
                <a:gd name="connsiteY132" fmla="*/ 0 h 552450"/>
                <a:gd name="connsiteX133" fmla="*/ 221148 w 568325"/>
                <a:gd name="connsiteY133" fmla="*/ 0 h 552450"/>
                <a:gd name="connsiteX134" fmla="*/ 221148 w 568325"/>
                <a:gd name="connsiteY134" fmla="*/ 0 h 552450"/>
                <a:gd name="connsiteX135" fmla="*/ 221148 w 568325"/>
                <a:gd name="connsiteY135" fmla="*/ 1191 h 552450"/>
                <a:gd name="connsiteX136" fmla="*/ 221148 w 568325"/>
                <a:gd name="connsiteY136" fmla="*/ 9525 h 552450"/>
                <a:gd name="connsiteX137" fmla="*/ 230659 w 568325"/>
                <a:gd name="connsiteY137" fmla="*/ 16669 h 552450"/>
                <a:gd name="connsiteX138" fmla="*/ 223525 w 568325"/>
                <a:gd name="connsiteY138" fmla="*/ 11906 h 552450"/>
                <a:gd name="connsiteX139" fmla="*/ 221148 w 568325"/>
                <a:gd name="connsiteY139" fmla="*/ 9525 h 552450"/>
                <a:gd name="connsiteX140" fmla="*/ 221148 w 568325"/>
                <a:gd name="connsiteY140" fmla="*/ 1191 h 552450"/>
                <a:gd name="connsiteX0" fmla="*/ 418516 w 568325"/>
                <a:gd name="connsiteY0" fmla="*/ 402431 h 552450"/>
                <a:gd name="connsiteX1" fmla="*/ 418293 w 568325"/>
                <a:gd name="connsiteY1" fmla="*/ 402543 h 552450"/>
                <a:gd name="connsiteX2" fmla="*/ 418516 w 568325"/>
                <a:gd name="connsiteY2" fmla="*/ 402431 h 552450"/>
                <a:gd name="connsiteX3" fmla="*/ 467726 w 568325"/>
                <a:gd name="connsiteY3" fmla="*/ 347836 h 552450"/>
                <a:gd name="connsiteX4" fmla="*/ 461318 w 568325"/>
                <a:gd name="connsiteY4" fmla="*/ 364331 h 552450"/>
                <a:gd name="connsiteX5" fmla="*/ 454928 w 568325"/>
                <a:gd name="connsiteY5" fmla="*/ 370880 h 552450"/>
                <a:gd name="connsiteX6" fmla="*/ 461318 w 568325"/>
                <a:gd name="connsiteY6" fmla="*/ 364331 h 552450"/>
                <a:gd name="connsiteX7" fmla="*/ 467726 w 568325"/>
                <a:gd name="connsiteY7" fmla="*/ 347836 h 552450"/>
                <a:gd name="connsiteX8" fmla="*/ 175930 w 568325"/>
                <a:gd name="connsiteY8" fmla="*/ 249994 h 552450"/>
                <a:gd name="connsiteX9" fmla="*/ 178345 w 568325"/>
                <a:gd name="connsiteY9" fmla="*/ 252413 h 552450"/>
                <a:gd name="connsiteX10" fmla="*/ 185983 w 568325"/>
                <a:gd name="connsiteY10" fmla="*/ 257344 h 552450"/>
                <a:gd name="connsiteX11" fmla="*/ 178345 w 568325"/>
                <a:gd name="connsiteY11" fmla="*/ 252413 h 552450"/>
                <a:gd name="connsiteX12" fmla="*/ 175930 w 568325"/>
                <a:gd name="connsiteY12" fmla="*/ 249994 h 552450"/>
                <a:gd name="connsiteX13" fmla="*/ 165956 w 568325"/>
                <a:gd name="connsiteY13" fmla="*/ 245255 h 552450"/>
                <a:gd name="connsiteX14" fmla="*/ 166455 w 568325"/>
                <a:gd name="connsiteY14" fmla="*/ 245269 h 552450"/>
                <a:gd name="connsiteX15" fmla="*/ 171804 w 568325"/>
                <a:gd name="connsiteY15" fmla="*/ 247054 h 552450"/>
                <a:gd name="connsiteX16" fmla="*/ 166455 w 568325"/>
                <a:gd name="connsiteY16" fmla="*/ 245269 h 552450"/>
                <a:gd name="connsiteX17" fmla="*/ 165956 w 568325"/>
                <a:gd name="connsiteY17" fmla="*/ 245255 h 552450"/>
                <a:gd name="connsiteX18" fmla="*/ 156052 w 568325"/>
                <a:gd name="connsiteY18" fmla="*/ 244971 h 552450"/>
                <a:gd name="connsiteX19" fmla="*/ 165288 w 568325"/>
                <a:gd name="connsiteY19" fmla="*/ 245235 h 552450"/>
                <a:gd name="connsiteX20" fmla="*/ 407302 w 568325"/>
                <a:gd name="connsiteY20" fmla="*/ 408046 h 552450"/>
                <a:gd name="connsiteX21" fmla="*/ 399492 w 568325"/>
                <a:gd name="connsiteY21" fmla="*/ 411956 h 552450"/>
                <a:gd name="connsiteX22" fmla="*/ 404248 w 568325"/>
                <a:gd name="connsiteY22" fmla="*/ 421481 h 552450"/>
                <a:gd name="connsiteX23" fmla="*/ 404248 w 568325"/>
                <a:gd name="connsiteY23" fmla="*/ 426244 h 552450"/>
                <a:gd name="connsiteX24" fmla="*/ 404248 w 568325"/>
                <a:gd name="connsiteY24" fmla="*/ 428625 h 552450"/>
                <a:gd name="connsiteX25" fmla="*/ 401870 w 568325"/>
                <a:gd name="connsiteY25" fmla="*/ 428625 h 552450"/>
                <a:gd name="connsiteX26" fmla="*/ 399492 w 568325"/>
                <a:gd name="connsiteY26" fmla="*/ 433388 h 552450"/>
                <a:gd name="connsiteX27" fmla="*/ 392358 w 568325"/>
                <a:gd name="connsiteY27" fmla="*/ 442913 h 552450"/>
                <a:gd name="connsiteX28" fmla="*/ 387603 w 568325"/>
                <a:gd name="connsiteY28" fmla="*/ 452438 h 552450"/>
                <a:gd name="connsiteX29" fmla="*/ 382847 w 568325"/>
                <a:gd name="connsiteY29" fmla="*/ 459581 h 552450"/>
                <a:gd name="connsiteX30" fmla="*/ 380469 w 568325"/>
                <a:gd name="connsiteY30" fmla="*/ 469106 h 552450"/>
                <a:gd name="connsiteX31" fmla="*/ 380469 w 568325"/>
                <a:gd name="connsiteY31" fmla="*/ 521494 h 552450"/>
                <a:gd name="connsiteX32" fmla="*/ 380469 w 568325"/>
                <a:gd name="connsiteY32" fmla="*/ 552450 h 552450"/>
                <a:gd name="connsiteX33" fmla="*/ 282974 w 568325"/>
                <a:gd name="connsiteY33" fmla="*/ 552450 h 552450"/>
                <a:gd name="connsiteX34" fmla="*/ 274651 w 568325"/>
                <a:gd name="connsiteY34" fmla="*/ 537865 h 552450"/>
                <a:gd name="connsiteX35" fmla="*/ 273462 w 568325"/>
                <a:gd name="connsiteY35" fmla="*/ 535781 h 552450"/>
                <a:gd name="connsiteX36" fmla="*/ 256817 w 568325"/>
                <a:gd name="connsiteY36" fmla="*/ 535781 h 552450"/>
                <a:gd name="connsiteX37" fmla="*/ 254439 w 568325"/>
                <a:gd name="connsiteY37" fmla="*/ 535781 h 552450"/>
                <a:gd name="connsiteX38" fmla="*/ 142676 w 568325"/>
                <a:gd name="connsiteY38" fmla="*/ 538163 h 552450"/>
                <a:gd name="connsiteX39" fmla="*/ 135542 w 568325"/>
                <a:gd name="connsiteY39" fmla="*/ 538163 h 552450"/>
                <a:gd name="connsiteX40" fmla="*/ 45181 w 568325"/>
                <a:gd name="connsiteY40" fmla="*/ 521494 h 552450"/>
                <a:gd name="connsiteX41" fmla="*/ 11890 w 568325"/>
                <a:gd name="connsiteY41" fmla="*/ 545306 h 552450"/>
                <a:gd name="connsiteX42" fmla="*/ 0 w 568325"/>
                <a:gd name="connsiteY42" fmla="*/ 497681 h 552450"/>
                <a:gd name="connsiteX43" fmla="*/ 2378 w 568325"/>
                <a:gd name="connsiteY43" fmla="*/ 459581 h 552450"/>
                <a:gd name="connsiteX44" fmla="*/ 66582 w 568325"/>
                <a:gd name="connsiteY44" fmla="*/ 459581 h 552450"/>
                <a:gd name="connsiteX45" fmla="*/ 73716 w 568325"/>
                <a:gd name="connsiteY45" fmla="*/ 445294 h 552450"/>
                <a:gd name="connsiteX46" fmla="*/ 78472 w 568325"/>
                <a:gd name="connsiteY46" fmla="*/ 433388 h 552450"/>
                <a:gd name="connsiteX47" fmla="*/ 78472 w 568325"/>
                <a:gd name="connsiteY47" fmla="*/ 431006 h 552450"/>
                <a:gd name="connsiteX48" fmla="*/ 85606 w 568325"/>
                <a:gd name="connsiteY48" fmla="*/ 428625 h 552450"/>
                <a:gd name="connsiteX49" fmla="*/ 90361 w 568325"/>
                <a:gd name="connsiteY49" fmla="*/ 426244 h 552450"/>
                <a:gd name="connsiteX50" fmla="*/ 102251 w 568325"/>
                <a:gd name="connsiteY50" fmla="*/ 411956 h 552450"/>
                <a:gd name="connsiteX51" fmla="*/ 116519 w 568325"/>
                <a:gd name="connsiteY51" fmla="*/ 388144 h 552450"/>
                <a:gd name="connsiteX52" fmla="*/ 114141 w 568325"/>
                <a:gd name="connsiteY52" fmla="*/ 373856 h 552450"/>
                <a:gd name="connsiteX53" fmla="*/ 118897 w 568325"/>
                <a:gd name="connsiteY53" fmla="*/ 361950 h 552450"/>
                <a:gd name="connsiteX54" fmla="*/ 116816 w 568325"/>
                <a:gd name="connsiteY54" fmla="*/ 347365 h 552450"/>
                <a:gd name="connsiteX55" fmla="*/ 116519 w 568325"/>
                <a:gd name="connsiteY55" fmla="*/ 345281 h 552450"/>
                <a:gd name="connsiteX56" fmla="*/ 147432 w 568325"/>
                <a:gd name="connsiteY56" fmla="*/ 345281 h 552450"/>
                <a:gd name="connsiteX57" fmla="*/ 147432 w 568325"/>
                <a:gd name="connsiteY57" fmla="*/ 250031 h 552450"/>
                <a:gd name="connsiteX58" fmla="*/ 156052 w 568325"/>
                <a:gd name="connsiteY58" fmla="*/ 244971 h 552450"/>
                <a:gd name="connsiteX59" fmla="*/ 568325 w 568325"/>
                <a:gd name="connsiteY59" fmla="*/ 240506 h 552450"/>
                <a:gd name="connsiteX60" fmla="*/ 527900 w 568325"/>
                <a:gd name="connsiteY60" fmla="*/ 285750 h 552450"/>
                <a:gd name="connsiteX61" fmla="*/ 516445 w 568325"/>
                <a:gd name="connsiteY61" fmla="*/ 302875 h 552450"/>
                <a:gd name="connsiteX62" fmla="*/ 527900 w 568325"/>
                <a:gd name="connsiteY62" fmla="*/ 285750 h 552450"/>
                <a:gd name="connsiteX63" fmla="*/ 568325 w 568325"/>
                <a:gd name="connsiteY63" fmla="*/ 240506 h 552450"/>
                <a:gd name="connsiteX64" fmla="*/ 562861 w 568325"/>
                <a:gd name="connsiteY64" fmla="*/ 221892 h 552450"/>
                <a:gd name="connsiteX65" fmla="*/ 565947 w 568325"/>
                <a:gd name="connsiteY65" fmla="*/ 226219 h 552450"/>
                <a:gd name="connsiteX66" fmla="*/ 566192 w 568325"/>
                <a:gd name="connsiteY66" fmla="*/ 227691 h 552450"/>
                <a:gd name="connsiteX67" fmla="*/ 565947 w 568325"/>
                <a:gd name="connsiteY67" fmla="*/ 226219 h 552450"/>
                <a:gd name="connsiteX68" fmla="*/ 562861 w 568325"/>
                <a:gd name="connsiteY68" fmla="*/ 221892 h 552450"/>
                <a:gd name="connsiteX69" fmla="*/ 209258 w 568325"/>
                <a:gd name="connsiteY69" fmla="*/ 192881 h 552450"/>
                <a:gd name="connsiteX70" fmla="*/ 209258 w 568325"/>
                <a:gd name="connsiteY70" fmla="*/ 192881 h 552450"/>
                <a:gd name="connsiteX71" fmla="*/ 209258 w 568325"/>
                <a:gd name="connsiteY71" fmla="*/ 242888 h 552450"/>
                <a:gd name="connsiteX72" fmla="*/ 200379 w 568325"/>
                <a:gd name="connsiteY72" fmla="*/ 252613 h 552450"/>
                <a:gd name="connsiteX73" fmla="*/ 209258 w 568325"/>
                <a:gd name="connsiteY73" fmla="*/ 242888 h 552450"/>
                <a:gd name="connsiteX74" fmla="*/ 209258 w 568325"/>
                <a:gd name="connsiteY74" fmla="*/ 192881 h 552450"/>
                <a:gd name="connsiteX75" fmla="*/ 494617 w 568325"/>
                <a:gd name="connsiteY75" fmla="*/ 181842 h 552450"/>
                <a:gd name="connsiteX76" fmla="*/ 516011 w 568325"/>
                <a:gd name="connsiteY76" fmla="*/ 185738 h 552450"/>
                <a:gd name="connsiteX77" fmla="*/ 546924 w 568325"/>
                <a:gd name="connsiteY77" fmla="*/ 195263 h 552450"/>
                <a:gd name="connsiteX78" fmla="*/ 546979 w 568325"/>
                <a:gd name="connsiteY78" fmla="*/ 195373 h 552450"/>
                <a:gd name="connsiteX79" fmla="*/ 546924 w 568325"/>
                <a:gd name="connsiteY79" fmla="*/ 195263 h 552450"/>
                <a:gd name="connsiteX80" fmla="*/ 516011 w 568325"/>
                <a:gd name="connsiteY80" fmla="*/ 185738 h 552450"/>
                <a:gd name="connsiteX81" fmla="*/ 494617 w 568325"/>
                <a:gd name="connsiteY81" fmla="*/ 181842 h 552450"/>
                <a:gd name="connsiteX82" fmla="*/ 460048 w 568325"/>
                <a:gd name="connsiteY82" fmla="*/ 165230 h 552450"/>
                <a:gd name="connsiteX83" fmla="*/ 473208 w 568325"/>
                <a:gd name="connsiteY83" fmla="*/ 176213 h 552450"/>
                <a:gd name="connsiteX84" fmla="*/ 486151 w 568325"/>
                <a:gd name="connsiteY84" fmla="*/ 179916 h 552450"/>
                <a:gd name="connsiteX85" fmla="*/ 473208 w 568325"/>
                <a:gd name="connsiteY85" fmla="*/ 176213 h 552450"/>
                <a:gd name="connsiteX86" fmla="*/ 460048 w 568325"/>
                <a:gd name="connsiteY86" fmla="*/ 165230 h 552450"/>
                <a:gd name="connsiteX87" fmla="*/ 457133 w 568325"/>
                <a:gd name="connsiteY87" fmla="*/ 158878 h 552450"/>
                <a:gd name="connsiteX88" fmla="*/ 458940 w 568325"/>
                <a:gd name="connsiteY88" fmla="*/ 164306 h 552450"/>
                <a:gd name="connsiteX89" fmla="*/ 458940 w 568325"/>
                <a:gd name="connsiteY89" fmla="*/ 164306 h 552450"/>
                <a:gd name="connsiteX90" fmla="*/ 457133 w 568325"/>
                <a:gd name="connsiteY90" fmla="*/ 158878 h 552450"/>
                <a:gd name="connsiteX91" fmla="*/ 440510 w 568325"/>
                <a:gd name="connsiteY91" fmla="*/ 131562 h 552450"/>
                <a:gd name="connsiteX92" fmla="*/ 449726 w 568325"/>
                <a:gd name="connsiteY92" fmla="*/ 140792 h 552450"/>
                <a:gd name="connsiteX93" fmla="*/ 450680 w 568325"/>
                <a:gd name="connsiteY93" fmla="*/ 141747 h 552450"/>
                <a:gd name="connsiteX94" fmla="*/ 449726 w 568325"/>
                <a:gd name="connsiteY94" fmla="*/ 140792 h 552450"/>
                <a:gd name="connsiteX95" fmla="*/ 440510 w 568325"/>
                <a:gd name="connsiteY95" fmla="*/ 131562 h 552450"/>
                <a:gd name="connsiteX96" fmla="*/ 218770 w 568325"/>
                <a:gd name="connsiteY96" fmla="*/ 119063 h 552450"/>
                <a:gd name="connsiteX97" fmla="*/ 233334 w 568325"/>
                <a:gd name="connsiteY97" fmla="*/ 119063 h 552450"/>
                <a:gd name="connsiteX98" fmla="*/ 235415 w 568325"/>
                <a:gd name="connsiteY98" fmla="*/ 119063 h 552450"/>
                <a:gd name="connsiteX99" fmla="*/ 218770 w 568325"/>
                <a:gd name="connsiteY99" fmla="*/ 119063 h 552450"/>
                <a:gd name="connsiteX100" fmla="*/ 218770 w 568325"/>
                <a:gd name="connsiteY100" fmla="*/ 192881 h 552450"/>
                <a:gd name="connsiteX101" fmla="*/ 218770 w 568325"/>
                <a:gd name="connsiteY101" fmla="*/ 119063 h 552450"/>
                <a:gd name="connsiteX102" fmla="*/ 425598 w 568325"/>
                <a:gd name="connsiteY102" fmla="*/ 116630 h 552450"/>
                <a:gd name="connsiteX103" fmla="*/ 430461 w 568325"/>
                <a:gd name="connsiteY103" fmla="*/ 121500 h 552450"/>
                <a:gd name="connsiteX104" fmla="*/ 425598 w 568325"/>
                <a:gd name="connsiteY104" fmla="*/ 116630 h 552450"/>
                <a:gd name="connsiteX105" fmla="*/ 358364 w 568325"/>
                <a:gd name="connsiteY105" fmla="*/ 77524 h 552450"/>
                <a:gd name="connsiteX106" fmla="*/ 368579 w 568325"/>
                <a:gd name="connsiteY106" fmla="*/ 92869 h 552450"/>
                <a:gd name="connsiteX107" fmla="*/ 409004 w 568325"/>
                <a:gd name="connsiteY107" fmla="*/ 100013 h 552450"/>
                <a:gd name="connsiteX108" fmla="*/ 414936 w 568325"/>
                <a:gd name="connsiteY108" fmla="*/ 105953 h 552450"/>
                <a:gd name="connsiteX109" fmla="*/ 409004 w 568325"/>
                <a:gd name="connsiteY109" fmla="*/ 100013 h 552450"/>
                <a:gd name="connsiteX110" fmla="*/ 368579 w 568325"/>
                <a:gd name="connsiteY110" fmla="*/ 92869 h 552450"/>
                <a:gd name="connsiteX111" fmla="*/ 358364 w 568325"/>
                <a:gd name="connsiteY111" fmla="*/ 77524 h 552450"/>
                <a:gd name="connsiteX112" fmla="*/ 254439 w 568325"/>
                <a:gd name="connsiteY112" fmla="*/ 57150 h 552450"/>
                <a:gd name="connsiteX113" fmla="*/ 249683 w 568325"/>
                <a:gd name="connsiteY113" fmla="*/ 52388 h 552450"/>
                <a:gd name="connsiteX114" fmla="*/ 254439 w 568325"/>
                <a:gd name="connsiteY114" fmla="*/ 57150 h 552450"/>
                <a:gd name="connsiteX115" fmla="*/ 254439 w 568325"/>
                <a:gd name="connsiteY115" fmla="*/ 61913 h 552450"/>
                <a:gd name="connsiteX116" fmla="*/ 247305 w 568325"/>
                <a:gd name="connsiteY116" fmla="*/ 71438 h 552450"/>
                <a:gd name="connsiteX117" fmla="*/ 235415 w 568325"/>
                <a:gd name="connsiteY117" fmla="*/ 80963 h 552450"/>
                <a:gd name="connsiteX118" fmla="*/ 254439 w 568325"/>
                <a:gd name="connsiteY118" fmla="*/ 61913 h 552450"/>
                <a:gd name="connsiteX119" fmla="*/ 254439 w 568325"/>
                <a:gd name="connsiteY119" fmla="*/ 57150 h 552450"/>
                <a:gd name="connsiteX120" fmla="*/ 240171 w 568325"/>
                <a:gd name="connsiteY120" fmla="*/ 42863 h 552450"/>
                <a:gd name="connsiteX121" fmla="*/ 240171 w 568325"/>
                <a:gd name="connsiteY121" fmla="*/ 42863 h 552450"/>
                <a:gd name="connsiteX122" fmla="*/ 240171 w 568325"/>
                <a:gd name="connsiteY122" fmla="*/ 42863 h 552450"/>
                <a:gd name="connsiteX123" fmla="*/ 275840 w 568325"/>
                <a:gd name="connsiteY123" fmla="*/ 2381 h 552450"/>
                <a:gd name="connsiteX124" fmla="*/ 275840 w 568325"/>
                <a:gd name="connsiteY124" fmla="*/ 2381 h 552450"/>
                <a:gd name="connsiteX125" fmla="*/ 275840 w 568325"/>
                <a:gd name="connsiteY125" fmla="*/ 4763 h 552450"/>
                <a:gd name="connsiteX126" fmla="*/ 275840 w 568325"/>
                <a:gd name="connsiteY126" fmla="*/ 21431 h 552450"/>
                <a:gd name="connsiteX127" fmla="*/ 275840 w 568325"/>
                <a:gd name="connsiteY127" fmla="*/ 4763 h 552450"/>
                <a:gd name="connsiteX128" fmla="*/ 275840 w 568325"/>
                <a:gd name="connsiteY128" fmla="*/ 2381 h 552450"/>
                <a:gd name="connsiteX129" fmla="*/ 256816 w 568325"/>
                <a:gd name="connsiteY129" fmla="*/ 0 h 552450"/>
                <a:gd name="connsiteX130" fmla="*/ 256816 w 568325"/>
                <a:gd name="connsiteY130" fmla="*/ 21431 h 552450"/>
                <a:gd name="connsiteX131" fmla="*/ 256816 w 568325"/>
                <a:gd name="connsiteY131" fmla="*/ 0 h 552450"/>
                <a:gd name="connsiteX132" fmla="*/ 221148 w 568325"/>
                <a:gd name="connsiteY132" fmla="*/ 0 h 552450"/>
                <a:gd name="connsiteX133" fmla="*/ 221148 w 568325"/>
                <a:gd name="connsiteY133" fmla="*/ 0 h 552450"/>
                <a:gd name="connsiteX134" fmla="*/ 221148 w 568325"/>
                <a:gd name="connsiteY134" fmla="*/ 1191 h 552450"/>
                <a:gd name="connsiteX135" fmla="*/ 221148 w 568325"/>
                <a:gd name="connsiteY135" fmla="*/ 9525 h 552450"/>
                <a:gd name="connsiteX136" fmla="*/ 230659 w 568325"/>
                <a:gd name="connsiteY136" fmla="*/ 16669 h 552450"/>
                <a:gd name="connsiteX137" fmla="*/ 223525 w 568325"/>
                <a:gd name="connsiteY137" fmla="*/ 11906 h 552450"/>
                <a:gd name="connsiteX138" fmla="*/ 221148 w 568325"/>
                <a:gd name="connsiteY138" fmla="*/ 9525 h 552450"/>
                <a:gd name="connsiteX139" fmla="*/ 221148 w 568325"/>
                <a:gd name="connsiteY139" fmla="*/ 1191 h 552450"/>
                <a:gd name="connsiteX0" fmla="*/ 418516 w 568325"/>
                <a:gd name="connsiteY0" fmla="*/ 402431 h 552450"/>
                <a:gd name="connsiteX1" fmla="*/ 418293 w 568325"/>
                <a:gd name="connsiteY1" fmla="*/ 402543 h 552450"/>
                <a:gd name="connsiteX2" fmla="*/ 418516 w 568325"/>
                <a:gd name="connsiteY2" fmla="*/ 402431 h 552450"/>
                <a:gd name="connsiteX3" fmla="*/ 467726 w 568325"/>
                <a:gd name="connsiteY3" fmla="*/ 347836 h 552450"/>
                <a:gd name="connsiteX4" fmla="*/ 461318 w 568325"/>
                <a:gd name="connsiteY4" fmla="*/ 364331 h 552450"/>
                <a:gd name="connsiteX5" fmla="*/ 454928 w 568325"/>
                <a:gd name="connsiteY5" fmla="*/ 370880 h 552450"/>
                <a:gd name="connsiteX6" fmla="*/ 461318 w 568325"/>
                <a:gd name="connsiteY6" fmla="*/ 364331 h 552450"/>
                <a:gd name="connsiteX7" fmla="*/ 467726 w 568325"/>
                <a:gd name="connsiteY7" fmla="*/ 347836 h 552450"/>
                <a:gd name="connsiteX8" fmla="*/ 175930 w 568325"/>
                <a:gd name="connsiteY8" fmla="*/ 249994 h 552450"/>
                <a:gd name="connsiteX9" fmla="*/ 178345 w 568325"/>
                <a:gd name="connsiteY9" fmla="*/ 252413 h 552450"/>
                <a:gd name="connsiteX10" fmla="*/ 185983 w 568325"/>
                <a:gd name="connsiteY10" fmla="*/ 257344 h 552450"/>
                <a:gd name="connsiteX11" fmla="*/ 178345 w 568325"/>
                <a:gd name="connsiteY11" fmla="*/ 252413 h 552450"/>
                <a:gd name="connsiteX12" fmla="*/ 175930 w 568325"/>
                <a:gd name="connsiteY12" fmla="*/ 249994 h 552450"/>
                <a:gd name="connsiteX13" fmla="*/ 165956 w 568325"/>
                <a:gd name="connsiteY13" fmla="*/ 245255 h 552450"/>
                <a:gd name="connsiteX14" fmla="*/ 166455 w 568325"/>
                <a:gd name="connsiteY14" fmla="*/ 245269 h 552450"/>
                <a:gd name="connsiteX15" fmla="*/ 171804 w 568325"/>
                <a:gd name="connsiteY15" fmla="*/ 247054 h 552450"/>
                <a:gd name="connsiteX16" fmla="*/ 166455 w 568325"/>
                <a:gd name="connsiteY16" fmla="*/ 245269 h 552450"/>
                <a:gd name="connsiteX17" fmla="*/ 165956 w 568325"/>
                <a:gd name="connsiteY17" fmla="*/ 245255 h 552450"/>
                <a:gd name="connsiteX18" fmla="*/ 156052 w 568325"/>
                <a:gd name="connsiteY18" fmla="*/ 244971 h 552450"/>
                <a:gd name="connsiteX19" fmla="*/ 165288 w 568325"/>
                <a:gd name="connsiteY19" fmla="*/ 245235 h 552450"/>
                <a:gd name="connsiteX20" fmla="*/ 407302 w 568325"/>
                <a:gd name="connsiteY20" fmla="*/ 408046 h 552450"/>
                <a:gd name="connsiteX21" fmla="*/ 399492 w 568325"/>
                <a:gd name="connsiteY21" fmla="*/ 411956 h 552450"/>
                <a:gd name="connsiteX22" fmla="*/ 404248 w 568325"/>
                <a:gd name="connsiteY22" fmla="*/ 421481 h 552450"/>
                <a:gd name="connsiteX23" fmla="*/ 404248 w 568325"/>
                <a:gd name="connsiteY23" fmla="*/ 426244 h 552450"/>
                <a:gd name="connsiteX24" fmla="*/ 404248 w 568325"/>
                <a:gd name="connsiteY24" fmla="*/ 428625 h 552450"/>
                <a:gd name="connsiteX25" fmla="*/ 401870 w 568325"/>
                <a:gd name="connsiteY25" fmla="*/ 428625 h 552450"/>
                <a:gd name="connsiteX26" fmla="*/ 399492 w 568325"/>
                <a:gd name="connsiteY26" fmla="*/ 433388 h 552450"/>
                <a:gd name="connsiteX27" fmla="*/ 392358 w 568325"/>
                <a:gd name="connsiteY27" fmla="*/ 442913 h 552450"/>
                <a:gd name="connsiteX28" fmla="*/ 387603 w 568325"/>
                <a:gd name="connsiteY28" fmla="*/ 452438 h 552450"/>
                <a:gd name="connsiteX29" fmla="*/ 382847 w 568325"/>
                <a:gd name="connsiteY29" fmla="*/ 459581 h 552450"/>
                <a:gd name="connsiteX30" fmla="*/ 380469 w 568325"/>
                <a:gd name="connsiteY30" fmla="*/ 469106 h 552450"/>
                <a:gd name="connsiteX31" fmla="*/ 380469 w 568325"/>
                <a:gd name="connsiteY31" fmla="*/ 521494 h 552450"/>
                <a:gd name="connsiteX32" fmla="*/ 380469 w 568325"/>
                <a:gd name="connsiteY32" fmla="*/ 552450 h 552450"/>
                <a:gd name="connsiteX33" fmla="*/ 282974 w 568325"/>
                <a:gd name="connsiteY33" fmla="*/ 552450 h 552450"/>
                <a:gd name="connsiteX34" fmla="*/ 274651 w 568325"/>
                <a:gd name="connsiteY34" fmla="*/ 537865 h 552450"/>
                <a:gd name="connsiteX35" fmla="*/ 273462 w 568325"/>
                <a:gd name="connsiteY35" fmla="*/ 535781 h 552450"/>
                <a:gd name="connsiteX36" fmla="*/ 256817 w 568325"/>
                <a:gd name="connsiteY36" fmla="*/ 535781 h 552450"/>
                <a:gd name="connsiteX37" fmla="*/ 254439 w 568325"/>
                <a:gd name="connsiteY37" fmla="*/ 535781 h 552450"/>
                <a:gd name="connsiteX38" fmla="*/ 142676 w 568325"/>
                <a:gd name="connsiteY38" fmla="*/ 538163 h 552450"/>
                <a:gd name="connsiteX39" fmla="*/ 135542 w 568325"/>
                <a:gd name="connsiteY39" fmla="*/ 538163 h 552450"/>
                <a:gd name="connsiteX40" fmla="*/ 45181 w 568325"/>
                <a:gd name="connsiteY40" fmla="*/ 521494 h 552450"/>
                <a:gd name="connsiteX41" fmla="*/ 11890 w 568325"/>
                <a:gd name="connsiteY41" fmla="*/ 545306 h 552450"/>
                <a:gd name="connsiteX42" fmla="*/ 0 w 568325"/>
                <a:gd name="connsiteY42" fmla="*/ 497681 h 552450"/>
                <a:gd name="connsiteX43" fmla="*/ 2378 w 568325"/>
                <a:gd name="connsiteY43" fmla="*/ 459581 h 552450"/>
                <a:gd name="connsiteX44" fmla="*/ 66582 w 568325"/>
                <a:gd name="connsiteY44" fmla="*/ 459581 h 552450"/>
                <a:gd name="connsiteX45" fmla="*/ 73716 w 568325"/>
                <a:gd name="connsiteY45" fmla="*/ 445294 h 552450"/>
                <a:gd name="connsiteX46" fmla="*/ 78472 w 568325"/>
                <a:gd name="connsiteY46" fmla="*/ 433388 h 552450"/>
                <a:gd name="connsiteX47" fmla="*/ 78472 w 568325"/>
                <a:gd name="connsiteY47" fmla="*/ 431006 h 552450"/>
                <a:gd name="connsiteX48" fmla="*/ 85606 w 568325"/>
                <a:gd name="connsiteY48" fmla="*/ 428625 h 552450"/>
                <a:gd name="connsiteX49" fmla="*/ 90361 w 568325"/>
                <a:gd name="connsiteY49" fmla="*/ 426244 h 552450"/>
                <a:gd name="connsiteX50" fmla="*/ 102251 w 568325"/>
                <a:gd name="connsiteY50" fmla="*/ 411956 h 552450"/>
                <a:gd name="connsiteX51" fmla="*/ 116519 w 568325"/>
                <a:gd name="connsiteY51" fmla="*/ 388144 h 552450"/>
                <a:gd name="connsiteX52" fmla="*/ 114141 w 568325"/>
                <a:gd name="connsiteY52" fmla="*/ 373856 h 552450"/>
                <a:gd name="connsiteX53" fmla="*/ 118897 w 568325"/>
                <a:gd name="connsiteY53" fmla="*/ 361950 h 552450"/>
                <a:gd name="connsiteX54" fmla="*/ 116816 w 568325"/>
                <a:gd name="connsiteY54" fmla="*/ 347365 h 552450"/>
                <a:gd name="connsiteX55" fmla="*/ 116519 w 568325"/>
                <a:gd name="connsiteY55" fmla="*/ 345281 h 552450"/>
                <a:gd name="connsiteX56" fmla="*/ 147432 w 568325"/>
                <a:gd name="connsiteY56" fmla="*/ 345281 h 552450"/>
                <a:gd name="connsiteX57" fmla="*/ 147432 w 568325"/>
                <a:gd name="connsiteY57" fmla="*/ 250031 h 552450"/>
                <a:gd name="connsiteX58" fmla="*/ 156052 w 568325"/>
                <a:gd name="connsiteY58" fmla="*/ 244971 h 552450"/>
                <a:gd name="connsiteX59" fmla="*/ 568325 w 568325"/>
                <a:gd name="connsiteY59" fmla="*/ 240506 h 552450"/>
                <a:gd name="connsiteX60" fmla="*/ 527900 w 568325"/>
                <a:gd name="connsiteY60" fmla="*/ 285750 h 552450"/>
                <a:gd name="connsiteX61" fmla="*/ 516445 w 568325"/>
                <a:gd name="connsiteY61" fmla="*/ 302875 h 552450"/>
                <a:gd name="connsiteX62" fmla="*/ 527900 w 568325"/>
                <a:gd name="connsiteY62" fmla="*/ 285750 h 552450"/>
                <a:gd name="connsiteX63" fmla="*/ 568325 w 568325"/>
                <a:gd name="connsiteY63" fmla="*/ 240506 h 552450"/>
                <a:gd name="connsiteX64" fmla="*/ 562861 w 568325"/>
                <a:gd name="connsiteY64" fmla="*/ 221892 h 552450"/>
                <a:gd name="connsiteX65" fmla="*/ 565947 w 568325"/>
                <a:gd name="connsiteY65" fmla="*/ 226219 h 552450"/>
                <a:gd name="connsiteX66" fmla="*/ 566192 w 568325"/>
                <a:gd name="connsiteY66" fmla="*/ 227691 h 552450"/>
                <a:gd name="connsiteX67" fmla="*/ 565947 w 568325"/>
                <a:gd name="connsiteY67" fmla="*/ 226219 h 552450"/>
                <a:gd name="connsiteX68" fmla="*/ 562861 w 568325"/>
                <a:gd name="connsiteY68" fmla="*/ 221892 h 552450"/>
                <a:gd name="connsiteX69" fmla="*/ 209258 w 568325"/>
                <a:gd name="connsiteY69" fmla="*/ 192881 h 552450"/>
                <a:gd name="connsiteX70" fmla="*/ 209258 w 568325"/>
                <a:gd name="connsiteY70" fmla="*/ 192881 h 552450"/>
                <a:gd name="connsiteX71" fmla="*/ 209258 w 568325"/>
                <a:gd name="connsiteY71" fmla="*/ 242888 h 552450"/>
                <a:gd name="connsiteX72" fmla="*/ 200379 w 568325"/>
                <a:gd name="connsiteY72" fmla="*/ 252613 h 552450"/>
                <a:gd name="connsiteX73" fmla="*/ 209258 w 568325"/>
                <a:gd name="connsiteY73" fmla="*/ 242888 h 552450"/>
                <a:gd name="connsiteX74" fmla="*/ 209258 w 568325"/>
                <a:gd name="connsiteY74" fmla="*/ 192881 h 552450"/>
                <a:gd name="connsiteX75" fmla="*/ 494617 w 568325"/>
                <a:gd name="connsiteY75" fmla="*/ 181842 h 552450"/>
                <a:gd name="connsiteX76" fmla="*/ 516011 w 568325"/>
                <a:gd name="connsiteY76" fmla="*/ 185738 h 552450"/>
                <a:gd name="connsiteX77" fmla="*/ 546924 w 568325"/>
                <a:gd name="connsiteY77" fmla="*/ 195263 h 552450"/>
                <a:gd name="connsiteX78" fmla="*/ 546979 w 568325"/>
                <a:gd name="connsiteY78" fmla="*/ 195373 h 552450"/>
                <a:gd name="connsiteX79" fmla="*/ 546924 w 568325"/>
                <a:gd name="connsiteY79" fmla="*/ 195263 h 552450"/>
                <a:gd name="connsiteX80" fmla="*/ 516011 w 568325"/>
                <a:gd name="connsiteY80" fmla="*/ 185738 h 552450"/>
                <a:gd name="connsiteX81" fmla="*/ 494617 w 568325"/>
                <a:gd name="connsiteY81" fmla="*/ 181842 h 552450"/>
                <a:gd name="connsiteX82" fmla="*/ 460048 w 568325"/>
                <a:gd name="connsiteY82" fmla="*/ 165230 h 552450"/>
                <a:gd name="connsiteX83" fmla="*/ 473208 w 568325"/>
                <a:gd name="connsiteY83" fmla="*/ 176213 h 552450"/>
                <a:gd name="connsiteX84" fmla="*/ 486151 w 568325"/>
                <a:gd name="connsiteY84" fmla="*/ 179916 h 552450"/>
                <a:gd name="connsiteX85" fmla="*/ 473208 w 568325"/>
                <a:gd name="connsiteY85" fmla="*/ 176213 h 552450"/>
                <a:gd name="connsiteX86" fmla="*/ 460048 w 568325"/>
                <a:gd name="connsiteY86" fmla="*/ 165230 h 552450"/>
                <a:gd name="connsiteX87" fmla="*/ 457133 w 568325"/>
                <a:gd name="connsiteY87" fmla="*/ 158878 h 552450"/>
                <a:gd name="connsiteX88" fmla="*/ 458940 w 568325"/>
                <a:gd name="connsiteY88" fmla="*/ 164306 h 552450"/>
                <a:gd name="connsiteX89" fmla="*/ 458940 w 568325"/>
                <a:gd name="connsiteY89" fmla="*/ 164306 h 552450"/>
                <a:gd name="connsiteX90" fmla="*/ 457133 w 568325"/>
                <a:gd name="connsiteY90" fmla="*/ 158878 h 552450"/>
                <a:gd name="connsiteX91" fmla="*/ 440510 w 568325"/>
                <a:gd name="connsiteY91" fmla="*/ 131562 h 552450"/>
                <a:gd name="connsiteX92" fmla="*/ 449726 w 568325"/>
                <a:gd name="connsiteY92" fmla="*/ 140792 h 552450"/>
                <a:gd name="connsiteX93" fmla="*/ 450680 w 568325"/>
                <a:gd name="connsiteY93" fmla="*/ 141747 h 552450"/>
                <a:gd name="connsiteX94" fmla="*/ 449726 w 568325"/>
                <a:gd name="connsiteY94" fmla="*/ 140792 h 552450"/>
                <a:gd name="connsiteX95" fmla="*/ 440510 w 568325"/>
                <a:gd name="connsiteY95" fmla="*/ 131562 h 552450"/>
                <a:gd name="connsiteX96" fmla="*/ 218770 w 568325"/>
                <a:gd name="connsiteY96" fmla="*/ 119063 h 552450"/>
                <a:gd name="connsiteX97" fmla="*/ 233334 w 568325"/>
                <a:gd name="connsiteY97" fmla="*/ 119063 h 552450"/>
                <a:gd name="connsiteX98" fmla="*/ 235415 w 568325"/>
                <a:gd name="connsiteY98" fmla="*/ 119063 h 552450"/>
                <a:gd name="connsiteX99" fmla="*/ 218770 w 568325"/>
                <a:gd name="connsiteY99" fmla="*/ 119063 h 552450"/>
                <a:gd name="connsiteX100" fmla="*/ 218770 w 568325"/>
                <a:gd name="connsiteY100" fmla="*/ 192881 h 552450"/>
                <a:gd name="connsiteX101" fmla="*/ 218770 w 568325"/>
                <a:gd name="connsiteY101" fmla="*/ 119063 h 552450"/>
                <a:gd name="connsiteX102" fmla="*/ 425598 w 568325"/>
                <a:gd name="connsiteY102" fmla="*/ 116630 h 552450"/>
                <a:gd name="connsiteX103" fmla="*/ 430461 w 568325"/>
                <a:gd name="connsiteY103" fmla="*/ 121500 h 552450"/>
                <a:gd name="connsiteX104" fmla="*/ 425598 w 568325"/>
                <a:gd name="connsiteY104" fmla="*/ 116630 h 552450"/>
                <a:gd name="connsiteX105" fmla="*/ 358364 w 568325"/>
                <a:gd name="connsiteY105" fmla="*/ 77524 h 552450"/>
                <a:gd name="connsiteX106" fmla="*/ 368579 w 568325"/>
                <a:gd name="connsiteY106" fmla="*/ 92869 h 552450"/>
                <a:gd name="connsiteX107" fmla="*/ 409004 w 568325"/>
                <a:gd name="connsiteY107" fmla="*/ 100013 h 552450"/>
                <a:gd name="connsiteX108" fmla="*/ 414936 w 568325"/>
                <a:gd name="connsiteY108" fmla="*/ 105953 h 552450"/>
                <a:gd name="connsiteX109" fmla="*/ 409004 w 568325"/>
                <a:gd name="connsiteY109" fmla="*/ 100013 h 552450"/>
                <a:gd name="connsiteX110" fmla="*/ 368579 w 568325"/>
                <a:gd name="connsiteY110" fmla="*/ 92869 h 552450"/>
                <a:gd name="connsiteX111" fmla="*/ 358364 w 568325"/>
                <a:gd name="connsiteY111" fmla="*/ 77524 h 552450"/>
                <a:gd name="connsiteX112" fmla="*/ 254439 w 568325"/>
                <a:gd name="connsiteY112" fmla="*/ 57150 h 552450"/>
                <a:gd name="connsiteX113" fmla="*/ 249683 w 568325"/>
                <a:gd name="connsiteY113" fmla="*/ 52388 h 552450"/>
                <a:gd name="connsiteX114" fmla="*/ 254439 w 568325"/>
                <a:gd name="connsiteY114" fmla="*/ 57150 h 552450"/>
                <a:gd name="connsiteX115" fmla="*/ 254439 w 568325"/>
                <a:gd name="connsiteY115" fmla="*/ 61913 h 552450"/>
                <a:gd name="connsiteX116" fmla="*/ 247305 w 568325"/>
                <a:gd name="connsiteY116" fmla="*/ 71438 h 552450"/>
                <a:gd name="connsiteX117" fmla="*/ 235415 w 568325"/>
                <a:gd name="connsiteY117" fmla="*/ 80963 h 552450"/>
                <a:gd name="connsiteX118" fmla="*/ 254439 w 568325"/>
                <a:gd name="connsiteY118" fmla="*/ 61913 h 552450"/>
                <a:gd name="connsiteX119" fmla="*/ 254439 w 568325"/>
                <a:gd name="connsiteY119" fmla="*/ 57150 h 552450"/>
                <a:gd name="connsiteX120" fmla="*/ 275840 w 568325"/>
                <a:gd name="connsiteY120" fmla="*/ 2381 h 552450"/>
                <a:gd name="connsiteX121" fmla="*/ 275840 w 568325"/>
                <a:gd name="connsiteY121" fmla="*/ 2381 h 552450"/>
                <a:gd name="connsiteX122" fmla="*/ 275840 w 568325"/>
                <a:gd name="connsiteY122" fmla="*/ 4763 h 552450"/>
                <a:gd name="connsiteX123" fmla="*/ 275840 w 568325"/>
                <a:gd name="connsiteY123" fmla="*/ 21431 h 552450"/>
                <a:gd name="connsiteX124" fmla="*/ 275840 w 568325"/>
                <a:gd name="connsiteY124" fmla="*/ 4763 h 552450"/>
                <a:gd name="connsiteX125" fmla="*/ 275840 w 568325"/>
                <a:gd name="connsiteY125" fmla="*/ 2381 h 552450"/>
                <a:gd name="connsiteX126" fmla="*/ 256816 w 568325"/>
                <a:gd name="connsiteY126" fmla="*/ 0 h 552450"/>
                <a:gd name="connsiteX127" fmla="*/ 256816 w 568325"/>
                <a:gd name="connsiteY127" fmla="*/ 21431 h 552450"/>
                <a:gd name="connsiteX128" fmla="*/ 256816 w 568325"/>
                <a:gd name="connsiteY128" fmla="*/ 0 h 552450"/>
                <a:gd name="connsiteX129" fmla="*/ 221148 w 568325"/>
                <a:gd name="connsiteY129" fmla="*/ 0 h 552450"/>
                <a:gd name="connsiteX130" fmla="*/ 221148 w 568325"/>
                <a:gd name="connsiteY130" fmla="*/ 0 h 552450"/>
                <a:gd name="connsiteX131" fmla="*/ 221148 w 568325"/>
                <a:gd name="connsiteY131" fmla="*/ 1191 h 552450"/>
                <a:gd name="connsiteX132" fmla="*/ 221148 w 568325"/>
                <a:gd name="connsiteY132" fmla="*/ 9525 h 552450"/>
                <a:gd name="connsiteX133" fmla="*/ 230659 w 568325"/>
                <a:gd name="connsiteY133" fmla="*/ 16669 h 552450"/>
                <a:gd name="connsiteX134" fmla="*/ 223525 w 568325"/>
                <a:gd name="connsiteY134" fmla="*/ 11906 h 552450"/>
                <a:gd name="connsiteX135" fmla="*/ 221148 w 568325"/>
                <a:gd name="connsiteY135" fmla="*/ 9525 h 552450"/>
                <a:gd name="connsiteX136" fmla="*/ 221148 w 568325"/>
                <a:gd name="connsiteY136" fmla="*/ 1191 h 552450"/>
                <a:gd name="connsiteX0" fmla="*/ 467726 w 568325"/>
                <a:gd name="connsiteY0" fmla="*/ 347836 h 552450"/>
                <a:gd name="connsiteX1" fmla="*/ 461318 w 568325"/>
                <a:gd name="connsiteY1" fmla="*/ 364331 h 552450"/>
                <a:gd name="connsiteX2" fmla="*/ 454928 w 568325"/>
                <a:gd name="connsiteY2" fmla="*/ 370880 h 552450"/>
                <a:gd name="connsiteX3" fmla="*/ 461318 w 568325"/>
                <a:gd name="connsiteY3" fmla="*/ 364331 h 552450"/>
                <a:gd name="connsiteX4" fmla="*/ 467726 w 568325"/>
                <a:gd name="connsiteY4" fmla="*/ 347836 h 552450"/>
                <a:gd name="connsiteX5" fmla="*/ 175930 w 568325"/>
                <a:gd name="connsiteY5" fmla="*/ 249994 h 552450"/>
                <a:gd name="connsiteX6" fmla="*/ 178345 w 568325"/>
                <a:gd name="connsiteY6" fmla="*/ 252413 h 552450"/>
                <a:gd name="connsiteX7" fmla="*/ 185983 w 568325"/>
                <a:gd name="connsiteY7" fmla="*/ 257344 h 552450"/>
                <a:gd name="connsiteX8" fmla="*/ 178345 w 568325"/>
                <a:gd name="connsiteY8" fmla="*/ 252413 h 552450"/>
                <a:gd name="connsiteX9" fmla="*/ 175930 w 568325"/>
                <a:gd name="connsiteY9" fmla="*/ 249994 h 552450"/>
                <a:gd name="connsiteX10" fmla="*/ 165956 w 568325"/>
                <a:gd name="connsiteY10" fmla="*/ 245255 h 552450"/>
                <a:gd name="connsiteX11" fmla="*/ 166455 w 568325"/>
                <a:gd name="connsiteY11" fmla="*/ 245269 h 552450"/>
                <a:gd name="connsiteX12" fmla="*/ 171804 w 568325"/>
                <a:gd name="connsiteY12" fmla="*/ 247054 h 552450"/>
                <a:gd name="connsiteX13" fmla="*/ 166455 w 568325"/>
                <a:gd name="connsiteY13" fmla="*/ 245269 h 552450"/>
                <a:gd name="connsiteX14" fmla="*/ 165956 w 568325"/>
                <a:gd name="connsiteY14" fmla="*/ 245255 h 552450"/>
                <a:gd name="connsiteX15" fmla="*/ 156052 w 568325"/>
                <a:gd name="connsiteY15" fmla="*/ 244971 h 552450"/>
                <a:gd name="connsiteX16" fmla="*/ 165288 w 568325"/>
                <a:gd name="connsiteY16" fmla="*/ 245235 h 552450"/>
                <a:gd name="connsiteX17" fmla="*/ 407302 w 568325"/>
                <a:gd name="connsiteY17" fmla="*/ 408046 h 552450"/>
                <a:gd name="connsiteX18" fmla="*/ 399492 w 568325"/>
                <a:gd name="connsiteY18" fmla="*/ 411956 h 552450"/>
                <a:gd name="connsiteX19" fmla="*/ 404248 w 568325"/>
                <a:gd name="connsiteY19" fmla="*/ 421481 h 552450"/>
                <a:gd name="connsiteX20" fmla="*/ 404248 w 568325"/>
                <a:gd name="connsiteY20" fmla="*/ 426244 h 552450"/>
                <a:gd name="connsiteX21" fmla="*/ 404248 w 568325"/>
                <a:gd name="connsiteY21" fmla="*/ 428625 h 552450"/>
                <a:gd name="connsiteX22" fmla="*/ 401870 w 568325"/>
                <a:gd name="connsiteY22" fmla="*/ 428625 h 552450"/>
                <a:gd name="connsiteX23" fmla="*/ 399492 w 568325"/>
                <a:gd name="connsiteY23" fmla="*/ 433388 h 552450"/>
                <a:gd name="connsiteX24" fmla="*/ 392358 w 568325"/>
                <a:gd name="connsiteY24" fmla="*/ 442913 h 552450"/>
                <a:gd name="connsiteX25" fmla="*/ 387603 w 568325"/>
                <a:gd name="connsiteY25" fmla="*/ 452438 h 552450"/>
                <a:gd name="connsiteX26" fmla="*/ 382847 w 568325"/>
                <a:gd name="connsiteY26" fmla="*/ 459581 h 552450"/>
                <a:gd name="connsiteX27" fmla="*/ 380469 w 568325"/>
                <a:gd name="connsiteY27" fmla="*/ 469106 h 552450"/>
                <a:gd name="connsiteX28" fmla="*/ 380469 w 568325"/>
                <a:gd name="connsiteY28" fmla="*/ 521494 h 552450"/>
                <a:gd name="connsiteX29" fmla="*/ 380469 w 568325"/>
                <a:gd name="connsiteY29" fmla="*/ 552450 h 552450"/>
                <a:gd name="connsiteX30" fmla="*/ 282974 w 568325"/>
                <a:gd name="connsiteY30" fmla="*/ 552450 h 552450"/>
                <a:gd name="connsiteX31" fmla="*/ 274651 w 568325"/>
                <a:gd name="connsiteY31" fmla="*/ 537865 h 552450"/>
                <a:gd name="connsiteX32" fmla="*/ 273462 w 568325"/>
                <a:gd name="connsiteY32" fmla="*/ 535781 h 552450"/>
                <a:gd name="connsiteX33" fmla="*/ 256817 w 568325"/>
                <a:gd name="connsiteY33" fmla="*/ 535781 h 552450"/>
                <a:gd name="connsiteX34" fmla="*/ 254439 w 568325"/>
                <a:gd name="connsiteY34" fmla="*/ 535781 h 552450"/>
                <a:gd name="connsiteX35" fmla="*/ 142676 w 568325"/>
                <a:gd name="connsiteY35" fmla="*/ 538163 h 552450"/>
                <a:gd name="connsiteX36" fmla="*/ 135542 w 568325"/>
                <a:gd name="connsiteY36" fmla="*/ 538163 h 552450"/>
                <a:gd name="connsiteX37" fmla="*/ 45181 w 568325"/>
                <a:gd name="connsiteY37" fmla="*/ 521494 h 552450"/>
                <a:gd name="connsiteX38" fmla="*/ 11890 w 568325"/>
                <a:gd name="connsiteY38" fmla="*/ 545306 h 552450"/>
                <a:gd name="connsiteX39" fmla="*/ 0 w 568325"/>
                <a:gd name="connsiteY39" fmla="*/ 497681 h 552450"/>
                <a:gd name="connsiteX40" fmla="*/ 2378 w 568325"/>
                <a:gd name="connsiteY40" fmla="*/ 459581 h 552450"/>
                <a:gd name="connsiteX41" fmla="*/ 66582 w 568325"/>
                <a:gd name="connsiteY41" fmla="*/ 459581 h 552450"/>
                <a:gd name="connsiteX42" fmla="*/ 73716 w 568325"/>
                <a:gd name="connsiteY42" fmla="*/ 445294 h 552450"/>
                <a:gd name="connsiteX43" fmla="*/ 78472 w 568325"/>
                <a:gd name="connsiteY43" fmla="*/ 433388 h 552450"/>
                <a:gd name="connsiteX44" fmla="*/ 78472 w 568325"/>
                <a:gd name="connsiteY44" fmla="*/ 431006 h 552450"/>
                <a:gd name="connsiteX45" fmla="*/ 85606 w 568325"/>
                <a:gd name="connsiteY45" fmla="*/ 428625 h 552450"/>
                <a:gd name="connsiteX46" fmla="*/ 90361 w 568325"/>
                <a:gd name="connsiteY46" fmla="*/ 426244 h 552450"/>
                <a:gd name="connsiteX47" fmla="*/ 102251 w 568325"/>
                <a:gd name="connsiteY47" fmla="*/ 411956 h 552450"/>
                <a:gd name="connsiteX48" fmla="*/ 116519 w 568325"/>
                <a:gd name="connsiteY48" fmla="*/ 388144 h 552450"/>
                <a:gd name="connsiteX49" fmla="*/ 114141 w 568325"/>
                <a:gd name="connsiteY49" fmla="*/ 373856 h 552450"/>
                <a:gd name="connsiteX50" fmla="*/ 118897 w 568325"/>
                <a:gd name="connsiteY50" fmla="*/ 361950 h 552450"/>
                <a:gd name="connsiteX51" fmla="*/ 116816 w 568325"/>
                <a:gd name="connsiteY51" fmla="*/ 347365 h 552450"/>
                <a:gd name="connsiteX52" fmla="*/ 116519 w 568325"/>
                <a:gd name="connsiteY52" fmla="*/ 345281 h 552450"/>
                <a:gd name="connsiteX53" fmla="*/ 147432 w 568325"/>
                <a:gd name="connsiteY53" fmla="*/ 345281 h 552450"/>
                <a:gd name="connsiteX54" fmla="*/ 147432 w 568325"/>
                <a:gd name="connsiteY54" fmla="*/ 250031 h 552450"/>
                <a:gd name="connsiteX55" fmla="*/ 156052 w 568325"/>
                <a:gd name="connsiteY55" fmla="*/ 244971 h 552450"/>
                <a:gd name="connsiteX56" fmla="*/ 568325 w 568325"/>
                <a:gd name="connsiteY56" fmla="*/ 240506 h 552450"/>
                <a:gd name="connsiteX57" fmla="*/ 527900 w 568325"/>
                <a:gd name="connsiteY57" fmla="*/ 285750 h 552450"/>
                <a:gd name="connsiteX58" fmla="*/ 516445 w 568325"/>
                <a:gd name="connsiteY58" fmla="*/ 302875 h 552450"/>
                <a:gd name="connsiteX59" fmla="*/ 527900 w 568325"/>
                <a:gd name="connsiteY59" fmla="*/ 285750 h 552450"/>
                <a:gd name="connsiteX60" fmla="*/ 568325 w 568325"/>
                <a:gd name="connsiteY60" fmla="*/ 240506 h 552450"/>
                <a:gd name="connsiteX61" fmla="*/ 562861 w 568325"/>
                <a:gd name="connsiteY61" fmla="*/ 221892 h 552450"/>
                <a:gd name="connsiteX62" fmla="*/ 565947 w 568325"/>
                <a:gd name="connsiteY62" fmla="*/ 226219 h 552450"/>
                <a:gd name="connsiteX63" fmla="*/ 566192 w 568325"/>
                <a:gd name="connsiteY63" fmla="*/ 227691 h 552450"/>
                <a:gd name="connsiteX64" fmla="*/ 565947 w 568325"/>
                <a:gd name="connsiteY64" fmla="*/ 226219 h 552450"/>
                <a:gd name="connsiteX65" fmla="*/ 562861 w 568325"/>
                <a:gd name="connsiteY65" fmla="*/ 221892 h 552450"/>
                <a:gd name="connsiteX66" fmla="*/ 209258 w 568325"/>
                <a:gd name="connsiteY66" fmla="*/ 192881 h 552450"/>
                <a:gd name="connsiteX67" fmla="*/ 209258 w 568325"/>
                <a:gd name="connsiteY67" fmla="*/ 192881 h 552450"/>
                <a:gd name="connsiteX68" fmla="*/ 209258 w 568325"/>
                <a:gd name="connsiteY68" fmla="*/ 242888 h 552450"/>
                <a:gd name="connsiteX69" fmla="*/ 200379 w 568325"/>
                <a:gd name="connsiteY69" fmla="*/ 252613 h 552450"/>
                <a:gd name="connsiteX70" fmla="*/ 209258 w 568325"/>
                <a:gd name="connsiteY70" fmla="*/ 242888 h 552450"/>
                <a:gd name="connsiteX71" fmla="*/ 209258 w 568325"/>
                <a:gd name="connsiteY71" fmla="*/ 192881 h 552450"/>
                <a:gd name="connsiteX72" fmla="*/ 494617 w 568325"/>
                <a:gd name="connsiteY72" fmla="*/ 181842 h 552450"/>
                <a:gd name="connsiteX73" fmla="*/ 516011 w 568325"/>
                <a:gd name="connsiteY73" fmla="*/ 185738 h 552450"/>
                <a:gd name="connsiteX74" fmla="*/ 546924 w 568325"/>
                <a:gd name="connsiteY74" fmla="*/ 195263 h 552450"/>
                <a:gd name="connsiteX75" fmla="*/ 546979 w 568325"/>
                <a:gd name="connsiteY75" fmla="*/ 195373 h 552450"/>
                <a:gd name="connsiteX76" fmla="*/ 546924 w 568325"/>
                <a:gd name="connsiteY76" fmla="*/ 195263 h 552450"/>
                <a:gd name="connsiteX77" fmla="*/ 516011 w 568325"/>
                <a:gd name="connsiteY77" fmla="*/ 185738 h 552450"/>
                <a:gd name="connsiteX78" fmla="*/ 494617 w 568325"/>
                <a:gd name="connsiteY78" fmla="*/ 181842 h 552450"/>
                <a:gd name="connsiteX79" fmla="*/ 460048 w 568325"/>
                <a:gd name="connsiteY79" fmla="*/ 165230 h 552450"/>
                <a:gd name="connsiteX80" fmla="*/ 473208 w 568325"/>
                <a:gd name="connsiteY80" fmla="*/ 176213 h 552450"/>
                <a:gd name="connsiteX81" fmla="*/ 486151 w 568325"/>
                <a:gd name="connsiteY81" fmla="*/ 179916 h 552450"/>
                <a:gd name="connsiteX82" fmla="*/ 473208 w 568325"/>
                <a:gd name="connsiteY82" fmla="*/ 176213 h 552450"/>
                <a:gd name="connsiteX83" fmla="*/ 460048 w 568325"/>
                <a:gd name="connsiteY83" fmla="*/ 165230 h 552450"/>
                <a:gd name="connsiteX84" fmla="*/ 457133 w 568325"/>
                <a:gd name="connsiteY84" fmla="*/ 158878 h 552450"/>
                <a:gd name="connsiteX85" fmla="*/ 458940 w 568325"/>
                <a:gd name="connsiteY85" fmla="*/ 164306 h 552450"/>
                <a:gd name="connsiteX86" fmla="*/ 458940 w 568325"/>
                <a:gd name="connsiteY86" fmla="*/ 164306 h 552450"/>
                <a:gd name="connsiteX87" fmla="*/ 457133 w 568325"/>
                <a:gd name="connsiteY87" fmla="*/ 158878 h 552450"/>
                <a:gd name="connsiteX88" fmla="*/ 440510 w 568325"/>
                <a:gd name="connsiteY88" fmla="*/ 131562 h 552450"/>
                <a:gd name="connsiteX89" fmla="*/ 449726 w 568325"/>
                <a:gd name="connsiteY89" fmla="*/ 140792 h 552450"/>
                <a:gd name="connsiteX90" fmla="*/ 450680 w 568325"/>
                <a:gd name="connsiteY90" fmla="*/ 141747 h 552450"/>
                <a:gd name="connsiteX91" fmla="*/ 449726 w 568325"/>
                <a:gd name="connsiteY91" fmla="*/ 140792 h 552450"/>
                <a:gd name="connsiteX92" fmla="*/ 440510 w 568325"/>
                <a:gd name="connsiteY92" fmla="*/ 131562 h 552450"/>
                <a:gd name="connsiteX93" fmla="*/ 218770 w 568325"/>
                <a:gd name="connsiteY93" fmla="*/ 119063 h 552450"/>
                <a:gd name="connsiteX94" fmla="*/ 233334 w 568325"/>
                <a:gd name="connsiteY94" fmla="*/ 119063 h 552450"/>
                <a:gd name="connsiteX95" fmla="*/ 235415 w 568325"/>
                <a:gd name="connsiteY95" fmla="*/ 119063 h 552450"/>
                <a:gd name="connsiteX96" fmla="*/ 218770 w 568325"/>
                <a:gd name="connsiteY96" fmla="*/ 119063 h 552450"/>
                <a:gd name="connsiteX97" fmla="*/ 218770 w 568325"/>
                <a:gd name="connsiteY97" fmla="*/ 192881 h 552450"/>
                <a:gd name="connsiteX98" fmla="*/ 218770 w 568325"/>
                <a:gd name="connsiteY98" fmla="*/ 119063 h 552450"/>
                <a:gd name="connsiteX99" fmla="*/ 425598 w 568325"/>
                <a:gd name="connsiteY99" fmla="*/ 116630 h 552450"/>
                <a:gd name="connsiteX100" fmla="*/ 430461 w 568325"/>
                <a:gd name="connsiteY100" fmla="*/ 121500 h 552450"/>
                <a:gd name="connsiteX101" fmla="*/ 425598 w 568325"/>
                <a:gd name="connsiteY101" fmla="*/ 116630 h 552450"/>
                <a:gd name="connsiteX102" fmla="*/ 358364 w 568325"/>
                <a:gd name="connsiteY102" fmla="*/ 77524 h 552450"/>
                <a:gd name="connsiteX103" fmla="*/ 368579 w 568325"/>
                <a:gd name="connsiteY103" fmla="*/ 92869 h 552450"/>
                <a:gd name="connsiteX104" fmla="*/ 409004 w 568325"/>
                <a:gd name="connsiteY104" fmla="*/ 100013 h 552450"/>
                <a:gd name="connsiteX105" fmla="*/ 414936 w 568325"/>
                <a:gd name="connsiteY105" fmla="*/ 105953 h 552450"/>
                <a:gd name="connsiteX106" fmla="*/ 409004 w 568325"/>
                <a:gd name="connsiteY106" fmla="*/ 100013 h 552450"/>
                <a:gd name="connsiteX107" fmla="*/ 368579 w 568325"/>
                <a:gd name="connsiteY107" fmla="*/ 92869 h 552450"/>
                <a:gd name="connsiteX108" fmla="*/ 358364 w 568325"/>
                <a:gd name="connsiteY108" fmla="*/ 77524 h 552450"/>
                <a:gd name="connsiteX109" fmla="*/ 254439 w 568325"/>
                <a:gd name="connsiteY109" fmla="*/ 57150 h 552450"/>
                <a:gd name="connsiteX110" fmla="*/ 249683 w 568325"/>
                <a:gd name="connsiteY110" fmla="*/ 52388 h 552450"/>
                <a:gd name="connsiteX111" fmla="*/ 254439 w 568325"/>
                <a:gd name="connsiteY111" fmla="*/ 57150 h 552450"/>
                <a:gd name="connsiteX112" fmla="*/ 254439 w 568325"/>
                <a:gd name="connsiteY112" fmla="*/ 61913 h 552450"/>
                <a:gd name="connsiteX113" fmla="*/ 247305 w 568325"/>
                <a:gd name="connsiteY113" fmla="*/ 71438 h 552450"/>
                <a:gd name="connsiteX114" fmla="*/ 235415 w 568325"/>
                <a:gd name="connsiteY114" fmla="*/ 80963 h 552450"/>
                <a:gd name="connsiteX115" fmla="*/ 254439 w 568325"/>
                <a:gd name="connsiteY115" fmla="*/ 61913 h 552450"/>
                <a:gd name="connsiteX116" fmla="*/ 254439 w 568325"/>
                <a:gd name="connsiteY116" fmla="*/ 57150 h 552450"/>
                <a:gd name="connsiteX117" fmla="*/ 275840 w 568325"/>
                <a:gd name="connsiteY117" fmla="*/ 2381 h 552450"/>
                <a:gd name="connsiteX118" fmla="*/ 275840 w 568325"/>
                <a:gd name="connsiteY118" fmla="*/ 2381 h 552450"/>
                <a:gd name="connsiteX119" fmla="*/ 275840 w 568325"/>
                <a:gd name="connsiteY119" fmla="*/ 4763 h 552450"/>
                <a:gd name="connsiteX120" fmla="*/ 275840 w 568325"/>
                <a:gd name="connsiteY120" fmla="*/ 21431 h 552450"/>
                <a:gd name="connsiteX121" fmla="*/ 275840 w 568325"/>
                <a:gd name="connsiteY121" fmla="*/ 4763 h 552450"/>
                <a:gd name="connsiteX122" fmla="*/ 275840 w 568325"/>
                <a:gd name="connsiteY122" fmla="*/ 2381 h 552450"/>
                <a:gd name="connsiteX123" fmla="*/ 256816 w 568325"/>
                <a:gd name="connsiteY123" fmla="*/ 0 h 552450"/>
                <a:gd name="connsiteX124" fmla="*/ 256816 w 568325"/>
                <a:gd name="connsiteY124" fmla="*/ 21431 h 552450"/>
                <a:gd name="connsiteX125" fmla="*/ 256816 w 568325"/>
                <a:gd name="connsiteY125" fmla="*/ 0 h 552450"/>
                <a:gd name="connsiteX126" fmla="*/ 221148 w 568325"/>
                <a:gd name="connsiteY126" fmla="*/ 0 h 552450"/>
                <a:gd name="connsiteX127" fmla="*/ 221148 w 568325"/>
                <a:gd name="connsiteY127" fmla="*/ 0 h 552450"/>
                <a:gd name="connsiteX128" fmla="*/ 221148 w 568325"/>
                <a:gd name="connsiteY128" fmla="*/ 1191 h 552450"/>
                <a:gd name="connsiteX129" fmla="*/ 221148 w 568325"/>
                <a:gd name="connsiteY129" fmla="*/ 9525 h 552450"/>
                <a:gd name="connsiteX130" fmla="*/ 230659 w 568325"/>
                <a:gd name="connsiteY130" fmla="*/ 16669 h 552450"/>
                <a:gd name="connsiteX131" fmla="*/ 223525 w 568325"/>
                <a:gd name="connsiteY131" fmla="*/ 11906 h 552450"/>
                <a:gd name="connsiteX132" fmla="*/ 221148 w 568325"/>
                <a:gd name="connsiteY132" fmla="*/ 9525 h 552450"/>
                <a:gd name="connsiteX133" fmla="*/ 221148 w 568325"/>
                <a:gd name="connsiteY133" fmla="*/ 1191 h 552450"/>
                <a:gd name="connsiteX0" fmla="*/ 461318 w 568325"/>
                <a:gd name="connsiteY0" fmla="*/ 364331 h 552450"/>
                <a:gd name="connsiteX1" fmla="*/ 461318 w 568325"/>
                <a:gd name="connsiteY1" fmla="*/ 364331 h 552450"/>
                <a:gd name="connsiteX2" fmla="*/ 454928 w 568325"/>
                <a:gd name="connsiteY2" fmla="*/ 370880 h 552450"/>
                <a:gd name="connsiteX3" fmla="*/ 461318 w 568325"/>
                <a:gd name="connsiteY3" fmla="*/ 364331 h 552450"/>
                <a:gd name="connsiteX4" fmla="*/ 175930 w 568325"/>
                <a:gd name="connsiteY4" fmla="*/ 249994 h 552450"/>
                <a:gd name="connsiteX5" fmla="*/ 178345 w 568325"/>
                <a:gd name="connsiteY5" fmla="*/ 252413 h 552450"/>
                <a:gd name="connsiteX6" fmla="*/ 185983 w 568325"/>
                <a:gd name="connsiteY6" fmla="*/ 257344 h 552450"/>
                <a:gd name="connsiteX7" fmla="*/ 178345 w 568325"/>
                <a:gd name="connsiteY7" fmla="*/ 252413 h 552450"/>
                <a:gd name="connsiteX8" fmla="*/ 175930 w 568325"/>
                <a:gd name="connsiteY8" fmla="*/ 249994 h 552450"/>
                <a:gd name="connsiteX9" fmla="*/ 165956 w 568325"/>
                <a:gd name="connsiteY9" fmla="*/ 245255 h 552450"/>
                <a:gd name="connsiteX10" fmla="*/ 166455 w 568325"/>
                <a:gd name="connsiteY10" fmla="*/ 245269 h 552450"/>
                <a:gd name="connsiteX11" fmla="*/ 171804 w 568325"/>
                <a:gd name="connsiteY11" fmla="*/ 247054 h 552450"/>
                <a:gd name="connsiteX12" fmla="*/ 166455 w 568325"/>
                <a:gd name="connsiteY12" fmla="*/ 245269 h 552450"/>
                <a:gd name="connsiteX13" fmla="*/ 165956 w 568325"/>
                <a:gd name="connsiteY13" fmla="*/ 245255 h 552450"/>
                <a:gd name="connsiteX14" fmla="*/ 156052 w 568325"/>
                <a:gd name="connsiteY14" fmla="*/ 244971 h 552450"/>
                <a:gd name="connsiteX15" fmla="*/ 165288 w 568325"/>
                <a:gd name="connsiteY15" fmla="*/ 245235 h 552450"/>
                <a:gd name="connsiteX16" fmla="*/ 407302 w 568325"/>
                <a:gd name="connsiteY16" fmla="*/ 408046 h 552450"/>
                <a:gd name="connsiteX17" fmla="*/ 399492 w 568325"/>
                <a:gd name="connsiteY17" fmla="*/ 411956 h 552450"/>
                <a:gd name="connsiteX18" fmla="*/ 404248 w 568325"/>
                <a:gd name="connsiteY18" fmla="*/ 421481 h 552450"/>
                <a:gd name="connsiteX19" fmla="*/ 404248 w 568325"/>
                <a:gd name="connsiteY19" fmla="*/ 426244 h 552450"/>
                <a:gd name="connsiteX20" fmla="*/ 404248 w 568325"/>
                <a:gd name="connsiteY20" fmla="*/ 428625 h 552450"/>
                <a:gd name="connsiteX21" fmla="*/ 401870 w 568325"/>
                <a:gd name="connsiteY21" fmla="*/ 428625 h 552450"/>
                <a:gd name="connsiteX22" fmla="*/ 399492 w 568325"/>
                <a:gd name="connsiteY22" fmla="*/ 433388 h 552450"/>
                <a:gd name="connsiteX23" fmla="*/ 392358 w 568325"/>
                <a:gd name="connsiteY23" fmla="*/ 442913 h 552450"/>
                <a:gd name="connsiteX24" fmla="*/ 387603 w 568325"/>
                <a:gd name="connsiteY24" fmla="*/ 452438 h 552450"/>
                <a:gd name="connsiteX25" fmla="*/ 382847 w 568325"/>
                <a:gd name="connsiteY25" fmla="*/ 459581 h 552450"/>
                <a:gd name="connsiteX26" fmla="*/ 380469 w 568325"/>
                <a:gd name="connsiteY26" fmla="*/ 469106 h 552450"/>
                <a:gd name="connsiteX27" fmla="*/ 380469 w 568325"/>
                <a:gd name="connsiteY27" fmla="*/ 521494 h 552450"/>
                <a:gd name="connsiteX28" fmla="*/ 380469 w 568325"/>
                <a:gd name="connsiteY28" fmla="*/ 552450 h 552450"/>
                <a:gd name="connsiteX29" fmla="*/ 282974 w 568325"/>
                <a:gd name="connsiteY29" fmla="*/ 552450 h 552450"/>
                <a:gd name="connsiteX30" fmla="*/ 274651 w 568325"/>
                <a:gd name="connsiteY30" fmla="*/ 537865 h 552450"/>
                <a:gd name="connsiteX31" fmla="*/ 273462 w 568325"/>
                <a:gd name="connsiteY31" fmla="*/ 535781 h 552450"/>
                <a:gd name="connsiteX32" fmla="*/ 256817 w 568325"/>
                <a:gd name="connsiteY32" fmla="*/ 535781 h 552450"/>
                <a:gd name="connsiteX33" fmla="*/ 254439 w 568325"/>
                <a:gd name="connsiteY33" fmla="*/ 535781 h 552450"/>
                <a:gd name="connsiteX34" fmla="*/ 142676 w 568325"/>
                <a:gd name="connsiteY34" fmla="*/ 538163 h 552450"/>
                <a:gd name="connsiteX35" fmla="*/ 135542 w 568325"/>
                <a:gd name="connsiteY35" fmla="*/ 538163 h 552450"/>
                <a:gd name="connsiteX36" fmla="*/ 45181 w 568325"/>
                <a:gd name="connsiteY36" fmla="*/ 521494 h 552450"/>
                <a:gd name="connsiteX37" fmla="*/ 11890 w 568325"/>
                <a:gd name="connsiteY37" fmla="*/ 545306 h 552450"/>
                <a:gd name="connsiteX38" fmla="*/ 0 w 568325"/>
                <a:gd name="connsiteY38" fmla="*/ 497681 h 552450"/>
                <a:gd name="connsiteX39" fmla="*/ 2378 w 568325"/>
                <a:gd name="connsiteY39" fmla="*/ 459581 h 552450"/>
                <a:gd name="connsiteX40" fmla="*/ 66582 w 568325"/>
                <a:gd name="connsiteY40" fmla="*/ 459581 h 552450"/>
                <a:gd name="connsiteX41" fmla="*/ 73716 w 568325"/>
                <a:gd name="connsiteY41" fmla="*/ 445294 h 552450"/>
                <a:gd name="connsiteX42" fmla="*/ 78472 w 568325"/>
                <a:gd name="connsiteY42" fmla="*/ 433388 h 552450"/>
                <a:gd name="connsiteX43" fmla="*/ 78472 w 568325"/>
                <a:gd name="connsiteY43" fmla="*/ 431006 h 552450"/>
                <a:gd name="connsiteX44" fmla="*/ 85606 w 568325"/>
                <a:gd name="connsiteY44" fmla="*/ 428625 h 552450"/>
                <a:gd name="connsiteX45" fmla="*/ 90361 w 568325"/>
                <a:gd name="connsiteY45" fmla="*/ 426244 h 552450"/>
                <a:gd name="connsiteX46" fmla="*/ 102251 w 568325"/>
                <a:gd name="connsiteY46" fmla="*/ 411956 h 552450"/>
                <a:gd name="connsiteX47" fmla="*/ 116519 w 568325"/>
                <a:gd name="connsiteY47" fmla="*/ 388144 h 552450"/>
                <a:gd name="connsiteX48" fmla="*/ 114141 w 568325"/>
                <a:gd name="connsiteY48" fmla="*/ 373856 h 552450"/>
                <a:gd name="connsiteX49" fmla="*/ 118897 w 568325"/>
                <a:gd name="connsiteY49" fmla="*/ 361950 h 552450"/>
                <a:gd name="connsiteX50" fmla="*/ 116816 w 568325"/>
                <a:gd name="connsiteY50" fmla="*/ 347365 h 552450"/>
                <a:gd name="connsiteX51" fmla="*/ 116519 w 568325"/>
                <a:gd name="connsiteY51" fmla="*/ 345281 h 552450"/>
                <a:gd name="connsiteX52" fmla="*/ 147432 w 568325"/>
                <a:gd name="connsiteY52" fmla="*/ 345281 h 552450"/>
                <a:gd name="connsiteX53" fmla="*/ 147432 w 568325"/>
                <a:gd name="connsiteY53" fmla="*/ 250031 h 552450"/>
                <a:gd name="connsiteX54" fmla="*/ 156052 w 568325"/>
                <a:gd name="connsiteY54" fmla="*/ 244971 h 552450"/>
                <a:gd name="connsiteX55" fmla="*/ 568325 w 568325"/>
                <a:gd name="connsiteY55" fmla="*/ 240506 h 552450"/>
                <a:gd name="connsiteX56" fmla="*/ 527900 w 568325"/>
                <a:gd name="connsiteY56" fmla="*/ 285750 h 552450"/>
                <a:gd name="connsiteX57" fmla="*/ 516445 w 568325"/>
                <a:gd name="connsiteY57" fmla="*/ 302875 h 552450"/>
                <a:gd name="connsiteX58" fmla="*/ 527900 w 568325"/>
                <a:gd name="connsiteY58" fmla="*/ 285750 h 552450"/>
                <a:gd name="connsiteX59" fmla="*/ 568325 w 568325"/>
                <a:gd name="connsiteY59" fmla="*/ 240506 h 552450"/>
                <a:gd name="connsiteX60" fmla="*/ 562861 w 568325"/>
                <a:gd name="connsiteY60" fmla="*/ 221892 h 552450"/>
                <a:gd name="connsiteX61" fmla="*/ 565947 w 568325"/>
                <a:gd name="connsiteY61" fmla="*/ 226219 h 552450"/>
                <a:gd name="connsiteX62" fmla="*/ 566192 w 568325"/>
                <a:gd name="connsiteY62" fmla="*/ 227691 h 552450"/>
                <a:gd name="connsiteX63" fmla="*/ 565947 w 568325"/>
                <a:gd name="connsiteY63" fmla="*/ 226219 h 552450"/>
                <a:gd name="connsiteX64" fmla="*/ 562861 w 568325"/>
                <a:gd name="connsiteY64" fmla="*/ 221892 h 552450"/>
                <a:gd name="connsiteX65" fmla="*/ 209258 w 568325"/>
                <a:gd name="connsiteY65" fmla="*/ 192881 h 552450"/>
                <a:gd name="connsiteX66" fmla="*/ 209258 w 568325"/>
                <a:gd name="connsiteY66" fmla="*/ 192881 h 552450"/>
                <a:gd name="connsiteX67" fmla="*/ 209258 w 568325"/>
                <a:gd name="connsiteY67" fmla="*/ 242888 h 552450"/>
                <a:gd name="connsiteX68" fmla="*/ 200379 w 568325"/>
                <a:gd name="connsiteY68" fmla="*/ 252613 h 552450"/>
                <a:gd name="connsiteX69" fmla="*/ 209258 w 568325"/>
                <a:gd name="connsiteY69" fmla="*/ 242888 h 552450"/>
                <a:gd name="connsiteX70" fmla="*/ 209258 w 568325"/>
                <a:gd name="connsiteY70" fmla="*/ 192881 h 552450"/>
                <a:gd name="connsiteX71" fmla="*/ 494617 w 568325"/>
                <a:gd name="connsiteY71" fmla="*/ 181842 h 552450"/>
                <a:gd name="connsiteX72" fmla="*/ 516011 w 568325"/>
                <a:gd name="connsiteY72" fmla="*/ 185738 h 552450"/>
                <a:gd name="connsiteX73" fmla="*/ 546924 w 568325"/>
                <a:gd name="connsiteY73" fmla="*/ 195263 h 552450"/>
                <a:gd name="connsiteX74" fmla="*/ 546979 w 568325"/>
                <a:gd name="connsiteY74" fmla="*/ 195373 h 552450"/>
                <a:gd name="connsiteX75" fmla="*/ 546924 w 568325"/>
                <a:gd name="connsiteY75" fmla="*/ 195263 h 552450"/>
                <a:gd name="connsiteX76" fmla="*/ 516011 w 568325"/>
                <a:gd name="connsiteY76" fmla="*/ 185738 h 552450"/>
                <a:gd name="connsiteX77" fmla="*/ 494617 w 568325"/>
                <a:gd name="connsiteY77" fmla="*/ 181842 h 552450"/>
                <a:gd name="connsiteX78" fmla="*/ 460048 w 568325"/>
                <a:gd name="connsiteY78" fmla="*/ 165230 h 552450"/>
                <a:gd name="connsiteX79" fmla="*/ 473208 w 568325"/>
                <a:gd name="connsiteY79" fmla="*/ 176213 h 552450"/>
                <a:gd name="connsiteX80" fmla="*/ 486151 w 568325"/>
                <a:gd name="connsiteY80" fmla="*/ 179916 h 552450"/>
                <a:gd name="connsiteX81" fmla="*/ 473208 w 568325"/>
                <a:gd name="connsiteY81" fmla="*/ 176213 h 552450"/>
                <a:gd name="connsiteX82" fmla="*/ 460048 w 568325"/>
                <a:gd name="connsiteY82" fmla="*/ 165230 h 552450"/>
                <a:gd name="connsiteX83" fmla="*/ 457133 w 568325"/>
                <a:gd name="connsiteY83" fmla="*/ 158878 h 552450"/>
                <a:gd name="connsiteX84" fmla="*/ 458940 w 568325"/>
                <a:gd name="connsiteY84" fmla="*/ 164306 h 552450"/>
                <a:gd name="connsiteX85" fmla="*/ 458940 w 568325"/>
                <a:gd name="connsiteY85" fmla="*/ 164306 h 552450"/>
                <a:gd name="connsiteX86" fmla="*/ 457133 w 568325"/>
                <a:gd name="connsiteY86" fmla="*/ 158878 h 552450"/>
                <a:gd name="connsiteX87" fmla="*/ 440510 w 568325"/>
                <a:gd name="connsiteY87" fmla="*/ 131562 h 552450"/>
                <a:gd name="connsiteX88" fmla="*/ 449726 w 568325"/>
                <a:gd name="connsiteY88" fmla="*/ 140792 h 552450"/>
                <a:gd name="connsiteX89" fmla="*/ 450680 w 568325"/>
                <a:gd name="connsiteY89" fmla="*/ 141747 h 552450"/>
                <a:gd name="connsiteX90" fmla="*/ 449726 w 568325"/>
                <a:gd name="connsiteY90" fmla="*/ 140792 h 552450"/>
                <a:gd name="connsiteX91" fmla="*/ 440510 w 568325"/>
                <a:gd name="connsiteY91" fmla="*/ 131562 h 552450"/>
                <a:gd name="connsiteX92" fmla="*/ 218770 w 568325"/>
                <a:gd name="connsiteY92" fmla="*/ 119063 h 552450"/>
                <a:gd name="connsiteX93" fmla="*/ 233334 w 568325"/>
                <a:gd name="connsiteY93" fmla="*/ 119063 h 552450"/>
                <a:gd name="connsiteX94" fmla="*/ 235415 w 568325"/>
                <a:gd name="connsiteY94" fmla="*/ 119063 h 552450"/>
                <a:gd name="connsiteX95" fmla="*/ 218770 w 568325"/>
                <a:gd name="connsiteY95" fmla="*/ 119063 h 552450"/>
                <a:gd name="connsiteX96" fmla="*/ 218770 w 568325"/>
                <a:gd name="connsiteY96" fmla="*/ 192881 h 552450"/>
                <a:gd name="connsiteX97" fmla="*/ 218770 w 568325"/>
                <a:gd name="connsiteY97" fmla="*/ 119063 h 552450"/>
                <a:gd name="connsiteX98" fmla="*/ 425598 w 568325"/>
                <a:gd name="connsiteY98" fmla="*/ 116630 h 552450"/>
                <a:gd name="connsiteX99" fmla="*/ 430461 w 568325"/>
                <a:gd name="connsiteY99" fmla="*/ 121500 h 552450"/>
                <a:gd name="connsiteX100" fmla="*/ 425598 w 568325"/>
                <a:gd name="connsiteY100" fmla="*/ 116630 h 552450"/>
                <a:gd name="connsiteX101" fmla="*/ 358364 w 568325"/>
                <a:gd name="connsiteY101" fmla="*/ 77524 h 552450"/>
                <a:gd name="connsiteX102" fmla="*/ 368579 w 568325"/>
                <a:gd name="connsiteY102" fmla="*/ 92869 h 552450"/>
                <a:gd name="connsiteX103" fmla="*/ 409004 w 568325"/>
                <a:gd name="connsiteY103" fmla="*/ 100013 h 552450"/>
                <a:gd name="connsiteX104" fmla="*/ 414936 w 568325"/>
                <a:gd name="connsiteY104" fmla="*/ 105953 h 552450"/>
                <a:gd name="connsiteX105" fmla="*/ 409004 w 568325"/>
                <a:gd name="connsiteY105" fmla="*/ 100013 h 552450"/>
                <a:gd name="connsiteX106" fmla="*/ 368579 w 568325"/>
                <a:gd name="connsiteY106" fmla="*/ 92869 h 552450"/>
                <a:gd name="connsiteX107" fmla="*/ 358364 w 568325"/>
                <a:gd name="connsiteY107" fmla="*/ 77524 h 552450"/>
                <a:gd name="connsiteX108" fmla="*/ 254439 w 568325"/>
                <a:gd name="connsiteY108" fmla="*/ 57150 h 552450"/>
                <a:gd name="connsiteX109" fmla="*/ 249683 w 568325"/>
                <a:gd name="connsiteY109" fmla="*/ 52388 h 552450"/>
                <a:gd name="connsiteX110" fmla="*/ 254439 w 568325"/>
                <a:gd name="connsiteY110" fmla="*/ 57150 h 552450"/>
                <a:gd name="connsiteX111" fmla="*/ 254439 w 568325"/>
                <a:gd name="connsiteY111" fmla="*/ 61913 h 552450"/>
                <a:gd name="connsiteX112" fmla="*/ 247305 w 568325"/>
                <a:gd name="connsiteY112" fmla="*/ 71438 h 552450"/>
                <a:gd name="connsiteX113" fmla="*/ 235415 w 568325"/>
                <a:gd name="connsiteY113" fmla="*/ 80963 h 552450"/>
                <a:gd name="connsiteX114" fmla="*/ 254439 w 568325"/>
                <a:gd name="connsiteY114" fmla="*/ 61913 h 552450"/>
                <a:gd name="connsiteX115" fmla="*/ 254439 w 568325"/>
                <a:gd name="connsiteY115" fmla="*/ 57150 h 552450"/>
                <a:gd name="connsiteX116" fmla="*/ 275840 w 568325"/>
                <a:gd name="connsiteY116" fmla="*/ 2381 h 552450"/>
                <a:gd name="connsiteX117" fmla="*/ 275840 w 568325"/>
                <a:gd name="connsiteY117" fmla="*/ 2381 h 552450"/>
                <a:gd name="connsiteX118" fmla="*/ 275840 w 568325"/>
                <a:gd name="connsiteY118" fmla="*/ 4763 h 552450"/>
                <a:gd name="connsiteX119" fmla="*/ 275840 w 568325"/>
                <a:gd name="connsiteY119" fmla="*/ 21431 h 552450"/>
                <a:gd name="connsiteX120" fmla="*/ 275840 w 568325"/>
                <a:gd name="connsiteY120" fmla="*/ 4763 h 552450"/>
                <a:gd name="connsiteX121" fmla="*/ 275840 w 568325"/>
                <a:gd name="connsiteY121" fmla="*/ 2381 h 552450"/>
                <a:gd name="connsiteX122" fmla="*/ 256816 w 568325"/>
                <a:gd name="connsiteY122" fmla="*/ 0 h 552450"/>
                <a:gd name="connsiteX123" fmla="*/ 256816 w 568325"/>
                <a:gd name="connsiteY123" fmla="*/ 21431 h 552450"/>
                <a:gd name="connsiteX124" fmla="*/ 256816 w 568325"/>
                <a:gd name="connsiteY124" fmla="*/ 0 h 552450"/>
                <a:gd name="connsiteX125" fmla="*/ 221148 w 568325"/>
                <a:gd name="connsiteY125" fmla="*/ 0 h 552450"/>
                <a:gd name="connsiteX126" fmla="*/ 221148 w 568325"/>
                <a:gd name="connsiteY126" fmla="*/ 0 h 552450"/>
                <a:gd name="connsiteX127" fmla="*/ 221148 w 568325"/>
                <a:gd name="connsiteY127" fmla="*/ 1191 h 552450"/>
                <a:gd name="connsiteX128" fmla="*/ 221148 w 568325"/>
                <a:gd name="connsiteY128" fmla="*/ 9525 h 552450"/>
                <a:gd name="connsiteX129" fmla="*/ 230659 w 568325"/>
                <a:gd name="connsiteY129" fmla="*/ 16669 h 552450"/>
                <a:gd name="connsiteX130" fmla="*/ 223525 w 568325"/>
                <a:gd name="connsiteY130" fmla="*/ 11906 h 552450"/>
                <a:gd name="connsiteX131" fmla="*/ 221148 w 568325"/>
                <a:gd name="connsiteY131" fmla="*/ 9525 h 552450"/>
                <a:gd name="connsiteX132" fmla="*/ 221148 w 568325"/>
                <a:gd name="connsiteY132" fmla="*/ 1191 h 552450"/>
                <a:gd name="connsiteX0" fmla="*/ 454928 w 568325"/>
                <a:gd name="connsiteY0" fmla="*/ 370880 h 552450"/>
                <a:gd name="connsiteX1" fmla="*/ 461318 w 568325"/>
                <a:gd name="connsiteY1" fmla="*/ 364331 h 552450"/>
                <a:gd name="connsiteX2" fmla="*/ 454928 w 568325"/>
                <a:gd name="connsiteY2" fmla="*/ 370880 h 552450"/>
                <a:gd name="connsiteX3" fmla="*/ 175930 w 568325"/>
                <a:gd name="connsiteY3" fmla="*/ 249994 h 552450"/>
                <a:gd name="connsiteX4" fmla="*/ 178345 w 568325"/>
                <a:gd name="connsiteY4" fmla="*/ 252413 h 552450"/>
                <a:gd name="connsiteX5" fmla="*/ 185983 w 568325"/>
                <a:gd name="connsiteY5" fmla="*/ 257344 h 552450"/>
                <a:gd name="connsiteX6" fmla="*/ 178345 w 568325"/>
                <a:gd name="connsiteY6" fmla="*/ 252413 h 552450"/>
                <a:gd name="connsiteX7" fmla="*/ 175930 w 568325"/>
                <a:gd name="connsiteY7" fmla="*/ 249994 h 552450"/>
                <a:gd name="connsiteX8" fmla="*/ 165956 w 568325"/>
                <a:gd name="connsiteY8" fmla="*/ 245255 h 552450"/>
                <a:gd name="connsiteX9" fmla="*/ 166455 w 568325"/>
                <a:gd name="connsiteY9" fmla="*/ 245269 h 552450"/>
                <a:gd name="connsiteX10" fmla="*/ 171804 w 568325"/>
                <a:gd name="connsiteY10" fmla="*/ 247054 h 552450"/>
                <a:gd name="connsiteX11" fmla="*/ 166455 w 568325"/>
                <a:gd name="connsiteY11" fmla="*/ 245269 h 552450"/>
                <a:gd name="connsiteX12" fmla="*/ 165956 w 568325"/>
                <a:gd name="connsiteY12" fmla="*/ 245255 h 552450"/>
                <a:gd name="connsiteX13" fmla="*/ 156052 w 568325"/>
                <a:gd name="connsiteY13" fmla="*/ 244971 h 552450"/>
                <a:gd name="connsiteX14" fmla="*/ 165288 w 568325"/>
                <a:gd name="connsiteY14" fmla="*/ 245235 h 552450"/>
                <a:gd name="connsiteX15" fmla="*/ 407302 w 568325"/>
                <a:gd name="connsiteY15" fmla="*/ 408046 h 552450"/>
                <a:gd name="connsiteX16" fmla="*/ 399492 w 568325"/>
                <a:gd name="connsiteY16" fmla="*/ 411956 h 552450"/>
                <a:gd name="connsiteX17" fmla="*/ 404248 w 568325"/>
                <a:gd name="connsiteY17" fmla="*/ 421481 h 552450"/>
                <a:gd name="connsiteX18" fmla="*/ 404248 w 568325"/>
                <a:gd name="connsiteY18" fmla="*/ 426244 h 552450"/>
                <a:gd name="connsiteX19" fmla="*/ 404248 w 568325"/>
                <a:gd name="connsiteY19" fmla="*/ 428625 h 552450"/>
                <a:gd name="connsiteX20" fmla="*/ 401870 w 568325"/>
                <a:gd name="connsiteY20" fmla="*/ 428625 h 552450"/>
                <a:gd name="connsiteX21" fmla="*/ 399492 w 568325"/>
                <a:gd name="connsiteY21" fmla="*/ 433388 h 552450"/>
                <a:gd name="connsiteX22" fmla="*/ 392358 w 568325"/>
                <a:gd name="connsiteY22" fmla="*/ 442913 h 552450"/>
                <a:gd name="connsiteX23" fmla="*/ 387603 w 568325"/>
                <a:gd name="connsiteY23" fmla="*/ 452438 h 552450"/>
                <a:gd name="connsiteX24" fmla="*/ 382847 w 568325"/>
                <a:gd name="connsiteY24" fmla="*/ 459581 h 552450"/>
                <a:gd name="connsiteX25" fmla="*/ 380469 w 568325"/>
                <a:gd name="connsiteY25" fmla="*/ 469106 h 552450"/>
                <a:gd name="connsiteX26" fmla="*/ 380469 w 568325"/>
                <a:gd name="connsiteY26" fmla="*/ 521494 h 552450"/>
                <a:gd name="connsiteX27" fmla="*/ 380469 w 568325"/>
                <a:gd name="connsiteY27" fmla="*/ 552450 h 552450"/>
                <a:gd name="connsiteX28" fmla="*/ 282974 w 568325"/>
                <a:gd name="connsiteY28" fmla="*/ 552450 h 552450"/>
                <a:gd name="connsiteX29" fmla="*/ 274651 w 568325"/>
                <a:gd name="connsiteY29" fmla="*/ 537865 h 552450"/>
                <a:gd name="connsiteX30" fmla="*/ 273462 w 568325"/>
                <a:gd name="connsiteY30" fmla="*/ 535781 h 552450"/>
                <a:gd name="connsiteX31" fmla="*/ 256817 w 568325"/>
                <a:gd name="connsiteY31" fmla="*/ 535781 h 552450"/>
                <a:gd name="connsiteX32" fmla="*/ 254439 w 568325"/>
                <a:gd name="connsiteY32" fmla="*/ 535781 h 552450"/>
                <a:gd name="connsiteX33" fmla="*/ 142676 w 568325"/>
                <a:gd name="connsiteY33" fmla="*/ 538163 h 552450"/>
                <a:gd name="connsiteX34" fmla="*/ 135542 w 568325"/>
                <a:gd name="connsiteY34" fmla="*/ 538163 h 552450"/>
                <a:gd name="connsiteX35" fmla="*/ 45181 w 568325"/>
                <a:gd name="connsiteY35" fmla="*/ 521494 h 552450"/>
                <a:gd name="connsiteX36" fmla="*/ 11890 w 568325"/>
                <a:gd name="connsiteY36" fmla="*/ 545306 h 552450"/>
                <a:gd name="connsiteX37" fmla="*/ 0 w 568325"/>
                <a:gd name="connsiteY37" fmla="*/ 497681 h 552450"/>
                <a:gd name="connsiteX38" fmla="*/ 2378 w 568325"/>
                <a:gd name="connsiteY38" fmla="*/ 459581 h 552450"/>
                <a:gd name="connsiteX39" fmla="*/ 66582 w 568325"/>
                <a:gd name="connsiteY39" fmla="*/ 459581 h 552450"/>
                <a:gd name="connsiteX40" fmla="*/ 73716 w 568325"/>
                <a:gd name="connsiteY40" fmla="*/ 445294 h 552450"/>
                <a:gd name="connsiteX41" fmla="*/ 78472 w 568325"/>
                <a:gd name="connsiteY41" fmla="*/ 433388 h 552450"/>
                <a:gd name="connsiteX42" fmla="*/ 78472 w 568325"/>
                <a:gd name="connsiteY42" fmla="*/ 431006 h 552450"/>
                <a:gd name="connsiteX43" fmla="*/ 85606 w 568325"/>
                <a:gd name="connsiteY43" fmla="*/ 428625 h 552450"/>
                <a:gd name="connsiteX44" fmla="*/ 90361 w 568325"/>
                <a:gd name="connsiteY44" fmla="*/ 426244 h 552450"/>
                <a:gd name="connsiteX45" fmla="*/ 102251 w 568325"/>
                <a:gd name="connsiteY45" fmla="*/ 411956 h 552450"/>
                <a:gd name="connsiteX46" fmla="*/ 116519 w 568325"/>
                <a:gd name="connsiteY46" fmla="*/ 388144 h 552450"/>
                <a:gd name="connsiteX47" fmla="*/ 114141 w 568325"/>
                <a:gd name="connsiteY47" fmla="*/ 373856 h 552450"/>
                <a:gd name="connsiteX48" fmla="*/ 118897 w 568325"/>
                <a:gd name="connsiteY48" fmla="*/ 361950 h 552450"/>
                <a:gd name="connsiteX49" fmla="*/ 116816 w 568325"/>
                <a:gd name="connsiteY49" fmla="*/ 347365 h 552450"/>
                <a:gd name="connsiteX50" fmla="*/ 116519 w 568325"/>
                <a:gd name="connsiteY50" fmla="*/ 345281 h 552450"/>
                <a:gd name="connsiteX51" fmla="*/ 147432 w 568325"/>
                <a:gd name="connsiteY51" fmla="*/ 345281 h 552450"/>
                <a:gd name="connsiteX52" fmla="*/ 147432 w 568325"/>
                <a:gd name="connsiteY52" fmla="*/ 250031 h 552450"/>
                <a:gd name="connsiteX53" fmla="*/ 156052 w 568325"/>
                <a:gd name="connsiteY53" fmla="*/ 244971 h 552450"/>
                <a:gd name="connsiteX54" fmla="*/ 568325 w 568325"/>
                <a:gd name="connsiteY54" fmla="*/ 240506 h 552450"/>
                <a:gd name="connsiteX55" fmla="*/ 527900 w 568325"/>
                <a:gd name="connsiteY55" fmla="*/ 285750 h 552450"/>
                <a:gd name="connsiteX56" fmla="*/ 516445 w 568325"/>
                <a:gd name="connsiteY56" fmla="*/ 302875 h 552450"/>
                <a:gd name="connsiteX57" fmla="*/ 527900 w 568325"/>
                <a:gd name="connsiteY57" fmla="*/ 285750 h 552450"/>
                <a:gd name="connsiteX58" fmla="*/ 568325 w 568325"/>
                <a:gd name="connsiteY58" fmla="*/ 240506 h 552450"/>
                <a:gd name="connsiteX59" fmla="*/ 562861 w 568325"/>
                <a:gd name="connsiteY59" fmla="*/ 221892 h 552450"/>
                <a:gd name="connsiteX60" fmla="*/ 565947 w 568325"/>
                <a:gd name="connsiteY60" fmla="*/ 226219 h 552450"/>
                <a:gd name="connsiteX61" fmla="*/ 566192 w 568325"/>
                <a:gd name="connsiteY61" fmla="*/ 227691 h 552450"/>
                <a:gd name="connsiteX62" fmla="*/ 565947 w 568325"/>
                <a:gd name="connsiteY62" fmla="*/ 226219 h 552450"/>
                <a:gd name="connsiteX63" fmla="*/ 562861 w 568325"/>
                <a:gd name="connsiteY63" fmla="*/ 221892 h 552450"/>
                <a:gd name="connsiteX64" fmla="*/ 209258 w 568325"/>
                <a:gd name="connsiteY64" fmla="*/ 192881 h 552450"/>
                <a:gd name="connsiteX65" fmla="*/ 209258 w 568325"/>
                <a:gd name="connsiteY65" fmla="*/ 192881 h 552450"/>
                <a:gd name="connsiteX66" fmla="*/ 209258 w 568325"/>
                <a:gd name="connsiteY66" fmla="*/ 242888 h 552450"/>
                <a:gd name="connsiteX67" fmla="*/ 200379 w 568325"/>
                <a:gd name="connsiteY67" fmla="*/ 252613 h 552450"/>
                <a:gd name="connsiteX68" fmla="*/ 209258 w 568325"/>
                <a:gd name="connsiteY68" fmla="*/ 242888 h 552450"/>
                <a:gd name="connsiteX69" fmla="*/ 209258 w 568325"/>
                <a:gd name="connsiteY69" fmla="*/ 192881 h 552450"/>
                <a:gd name="connsiteX70" fmla="*/ 494617 w 568325"/>
                <a:gd name="connsiteY70" fmla="*/ 181842 h 552450"/>
                <a:gd name="connsiteX71" fmla="*/ 516011 w 568325"/>
                <a:gd name="connsiteY71" fmla="*/ 185738 h 552450"/>
                <a:gd name="connsiteX72" fmla="*/ 546924 w 568325"/>
                <a:gd name="connsiteY72" fmla="*/ 195263 h 552450"/>
                <a:gd name="connsiteX73" fmla="*/ 546979 w 568325"/>
                <a:gd name="connsiteY73" fmla="*/ 195373 h 552450"/>
                <a:gd name="connsiteX74" fmla="*/ 546924 w 568325"/>
                <a:gd name="connsiteY74" fmla="*/ 195263 h 552450"/>
                <a:gd name="connsiteX75" fmla="*/ 516011 w 568325"/>
                <a:gd name="connsiteY75" fmla="*/ 185738 h 552450"/>
                <a:gd name="connsiteX76" fmla="*/ 494617 w 568325"/>
                <a:gd name="connsiteY76" fmla="*/ 181842 h 552450"/>
                <a:gd name="connsiteX77" fmla="*/ 460048 w 568325"/>
                <a:gd name="connsiteY77" fmla="*/ 165230 h 552450"/>
                <a:gd name="connsiteX78" fmla="*/ 473208 w 568325"/>
                <a:gd name="connsiteY78" fmla="*/ 176213 h 552450"/>
                <a:gd name="connsiteX79" fmla="*/ 486151 w 568325"/>
                <a:gd name="connsiteY79" fmla="*/ 179916 h 552450"/>
                <a:gd name="connsiteX80" fmla="*/ 473208 w 568325"/>
                <a:gd name="connsiteY80" fmla="*/ 176213 h 552450"/>
                <a:gd name="connsiteX81" fmla="*/ 460048 w 568325"/>
                <a:gd name="connsiteY81" fmla="*/ 165230 h 552450"/>
                <a:gd name="connsiteX82" fmla="*/ 457133 w 568325"/>
                <a:gd name="connsiteY82" fmla="*/ 158878 h 552450"/>
                <a:gd name="connsiteX83" fmla="*/ 458940 w 568325"/>
                <a:gd name="connsiteY83" fmla="*/ 164306 h 552450"/>
                <a:gd name="connsiteX84" fmla="*/ 458940 w 568325"/>
                <a:gd name="connsiteY84" fmla="*/ 164306 h 552450"/>
                <a:gd name="connsiteX85" fmla="*/ 457133 w 568325"/>
                <a:gd name="connsiteY85" fmla="*/ 158878 h 552450"/>
                <a:gd name="connsiteX86" fmla="*/ 440510 w 568325"/>
                <a:gd name="connsiteY86" fmla="*/ 131562 h 552450"/>
                <a:gd name="connsiteX87" fmla="*/ 449726 w 568325"/>
                <a:gd name="connsiteY87" fmla="*/ 140792 h 552450"/>
                <a:gd name="connsiteX88" fmla="*/ 450680 w 568325"/>
                <a:gd name="connsiteY88" fmla="*/ 141747 h 552450"/>
                <a:gd name="connsiteX89" fmla="*/ 449726 w 568325"/>
                <a:gd name="connsiteY89" fmla="*/ 140792 h 552450"/>
                <a:gd name="connsiteX90" fmla="*/ 440510 w 568325"/>
                <a:gd name="connsiteY90" fmla="*/ 131562 h 552450"/>
                <a:gd name="connsiteX91" fmla="*/ 218770 w 568325"/>
                <a:gd name="connsiteY91" fmla="*/ 119063 h 552450"/>
                <a:gd name="connsiteX92" fmla="*/ 233334 w 568325"/>
                <a:gd name="connsiteY92" fmla="*/ 119063 h 552450"/>
                <a:gd name="connsiteX93" fmla="*/ 235415 w 568325"/>
                <a:gd name="connsiteY93" fmla="*/ 119063 h 552450"/>
                <a:gd name="connsiteX94" fmla="*/ 218770 w 568325"/>
                <a:gd name="connsiteY94" fmla="*/ 119063 h 552450"/>
                <a:gd name="connsiteX95" fmla="*/ 218770 w 568325"/>
                <a:gd name="connsiteY95" fmla="*/ 192881 h 552450"/>
                <a:gd name="connsiteX96" fmla="*/ 218770 w 568325"/>
                <a:gd name="connsiteY96" fmla="*/ 119063 h 552450"/>
                <a:gd name="connsiteX97" fmla="*/ 425598 w 568325"/>
                <a:gd name="connsiteY97" fmla="*/ 116630 h 552450"/>
                <a:gd name="connsiteX98" fmla="*/ 430461 w 568325"/>
                <a:gd name="connsiteY98" fmla="*/ 121500 h 552450"/>
                <a:gd name="connsiteX99" fmla="*/ 425598 w 568325"/>
                <a:gd name="connsiteY99" fmla="*/ 116630 h 552450"/>
                <a:gd name="connsiteX100" fmla="*/ 358364 w 568325"/>
                <a:gd name="connsiteY100" fmla="*/ 77524 h 552450"/>
                <a:gd name="connsiteX101" fmla="*/ 368579 w 568325"/>
                <a:gd name="connsiteY101" fmla="*/ 92869 h 552450"/>
                <a:gd name="connsiteX102" fmla="*/ 409004 w 568325"/>
                <a:gd name="connsiteY102" fmla="*/ 100013 h 552450"/>
                <a:gd name="connsiteX103" fmla="*/ 414936 w 568325"/>
                <a:gd name="connsiteY103" fmla="*/ 105953 h 552450"/>
                <a:gd name="connsiteX104" fmla="*/ 409004 w 568325"/>
                <a:gd name="connsiteY104" fmla="*/ 100013 h 552450"/>
                <a:gd name="connsiteX105" fmla="*/ 368579 w 568325"/>
                <a:gd name="connsiteY105" fmla="*/ 92869 h 552450"/>
                <a:gd name="connsiteX106" fmla="*/ 358364 w 568325"/>
                <a:gd name="connsiteY106" fmla="*/ 77524 h 552450"/>
                <a:gd name="connsiteX107" fmla="*/ 254439 w 568325"/>
                <a:gd name="connsiteY107" fmla="*/ 57150 h 552450"/>
                <a:gd name="connsiteX108" fmla="*/ 249683 w 568325"/>
                <a:gd name="connsiteY108" fmla="*/ 52388 h 552450"/>
                <a:gd name="connsiteX109" fmla="*/ 254439 w 568325"/>
                <a:gd name="connsiteY109" fmla="*/ 57150 h 552450"/>
                <a:gd name="connsiteX110" fmla="*/ 254439 w 568325"/>
                <a:gd name="connsiteY110" fmla="*/ 61913 h 552450"/>
                <a:gd name="connsiteX111" fmla="*/ 247305 w 568325"/>
                <a:gd name="connsiteY111" fmla="*/ 71438 h 552450"/>
                <a:gd name="connsiteX112" fmla="*/ 235415 w 568325"/>
                <a:gd name="connsiteY112" fmla="*/ 80963 h 552450"/>
                <a:gd name="connsiteX113" fmla="*/ 254439 w 568325"/>
                <a:gd name="connsiteY113" fmla="*/ 61913 h 552450"/>
                <a:gd name="connsiteX114" fmla="*/ 254439 w 568325"/>
                <a:gd name="connsiteY114" fmla="*/ 57150 h 552450"/>
                <a:gd name="connsiteX115" fmla="*/ 275840 w 568325"/>
                <a:gd name="connsiteY115" fmla="*/ 2381 h 552450"/>
                <a:gd name="connsiteX116" fmla="*/ 275840 w 568325"/>
                <a:gd name="connsiteY116" fmla="*/ 2381 h 552450"/>
                <a:gd name="connsiteX117" fmla="*/ 275840 w 568325"/>
                <a:gd name="connsiteY117" fmla="*/ 4763 h 552450"/>
                <a:gd name="connsiteX118" fmla="*/ 275840 w 568325"/>
                <a:gd name="connsiteY118" fmla="*/ 21431 h 552450"/>
                <a:gd name="connsiteX119" fmla="*/ 275840 w 568325"/>
                <a:gd name="connsiteY119" fmla="*/ 4763 h 552450"/>
                <a:gd name="connsiteX120" fmla="*/ 275840 w 568325"/>
                <a:gd name="connsiteY120" fmla="*/ 2381 h 552450"/>
                <a:gd name="connsiteX121" fmla="*/ 256816 w 568325"/>
                <a:gd name="connsiteY121" fmla="*/ 0 h 552450"/>
                <a:gd name="connsiteX122" fmla="*/ 256816 w 568325"/>
                <a:gd name="connsiteY122" fmla="*/ 21431 h 552450"/>
                <a:gd name="connsiteX123" fmla="*/ 256816 w 568325"/>
                <a:gd name="connsiteY123" fmla="*/ 0 h 552450"/>
                <a:gd name="connsiteX124" fmla="*/ 221148 w 568325"/>
                <a:gd name="connsiteY124" fmla="*/ 0 h 552450"/>
                <a:gd name="connsiteX125" fmla="*/ 221148 w 568325"/>
                <a:gd name="connsiteY125" fmla="*/ 0 h 552450"/>
                <a:gd name="connsiteX126" fmla="*/ 221148 w 568325"/>
                <a:gd name="connsiteY126" fmla="*/ 1191 h 552450"/>
                <a:gd name="connsiteX127" fmla="*/ 221148 w 568325"/>
                <a:gd name="connsiteY127" fmla="*/ 9525 h 552450"/>
                <a:gd name="connsiteX128" fmla="*/ 230659 w 568325"/>
                <a:gd name="connsiteY128" fmla="*/ 16669 h 552450"/>
                <a:gd name="connsiteX129" fmla="*/ 223525 w 568325"/>
                <a:gd name="connsiteY129" fmla="*/ 11906 h 552450"/>
                <a:gd name="connsiteX130" fmla="*/ 221148 w 568325"/>
                <a:gd name="connsiteY130" fmla="*/ 9525 h 552450"/>
                <a:gd name="connsiteX131" fmla="*/ 221148 w 568325"/>
                <a:gd name="connsiteY131" fmla="*/ 1191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56816 w 568325"/>
                <a:gd name="connsiteY118" fmla="*/ 0 h 552450"/>
                <a:gd name="connsiteX119" fmla="*/ 256816 w 568325"/>
                <a:gd name="connsiteY119" fmla="*/ 21431 h 552450"/>
                <a:gd name="connsiteX120" fmla="*/ 256816 w 568325"/>
                <a:gd name="connsiteY120" fmla="*/ 0 h 552450"/>
                <a:gd name="connsiteX121" fmla="*/ 221148 w 568325"/>
                <a:gd name="connsiteY121" fmla="*/ 0 h 552450"/>
                <a:gd name="connsiteX122" fmla="*/ 221148 w 568325"/>
                <a:gd name="connsiteY122" fmla="*/ 0 h 552450"/>
                <a:gd name="connsiteX123" fmla="*/ 221148 w 568325"/>
                <a:gd name="connsiteY123" fmla="*/ 1191 h 552450"/>
                <a:gd name="connsiteX124" fmla="*/ 221148 w 568325"/>
                <a:gd name="connsiteY124" fmla="*/ 9525 h 552450"/>
                <a:gd name="connsiteX125" fmla="*/ 230659 w 568325"/>
                <a:gd name="connsiteY125" fmla="*/ 16669 h 552450"/>
                <a:gd name="connsiteX126" fmla="*/ 223525 w 568325"/>
                <a:gd name="connsiteY126" fmla="*/ 11906 h 552450"/>
                <a:gd name="connsiteX127" fmla="*/ 221148 w 568325"/>
                <a:gd name="connsiteY127" fmla="*/ 9525 h 552450"/>
                <a:gd name="connsiteX128" fmla="*/ 221148 w 568325"/>
                <a:gd name="connsiteY128" fmla="*/ 1191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56816 w 568325"/>
                <a:gd name="connsiteY118" fmla="*/ 0 h 552450"/>
                <a:gd name="connsiteX119" fmla="*/ 256816 w 568325"/>
                <a:gd name="connsiteY119" fmla="*/ 21431 h 552450"/>
                <a:gd name="connsiteX120" fmla="*/ 256816 w 568325"/>
                <a:gd name="connsiteY120" fmla="*/ 0 h 552450"/>
                <a:gd name="connsiteX121" fmla="*/ 221148 w 568325"/>
                <a:gd name="connsiteY121" fmla="*/ 0 h 552450"/>
                <a:gd name="connsiteX122" fmla="*/ 221148 w 568325"/>
                <a:gd name="connsiteY122" fmla="*/ 0 h 552450"/>
                <a:gd name="connsiteX123" fmla="*/ 221148 w 568325"/>
                <a:gd name="connsiteY123" fmla="*/ 1191 h 552450"/>
                <a:gd name="connsiteX124" fmla="*/ 221148 w 568325"/>
                <a:gd name="connsiteY124" fmla="*/ 9525 h 552450"/>
                <a:gd name="connsiteX125" fmla="*/ 230659 w 568325"/>
                <a:gd name="connsiteY125" fmla="*/ 16669 h 552450"/>
                <a:gd name="connsiteX126" fmla="*/ 223525 w 568325"/>
                <a:gd name="connsiteY126" fmla="*/ 11906 h 552450"/>
                <a:gd name="connsiteX127" fmla="*/ 221148 w 568325"/>
                <a:gd name="connsiteY127" fmla="*/ 9525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56816 w 568325"/>
                <a:gd name="connsiteY118" fmla="*/ 0 h 552450"/>
                <a:gd name="connsiteX119" fmla="*/ 256816 w 568325"/>
                <a:gd name="connsiteY119" fmla="*/ 21431 h 552450"/>
                <a:gd name="connsiteX120" fmla="*/ 256816 w 568325"/>
                <a:gd name="connsiteY120" fmla="*/ 0 h 552450"/>
                <a:gd name="connsiteX121" fmla="*/ 221148 w 568325"/>
                <a:gd name="connsiteY121" fmla="*/ 0 h 552450"/>
                <a:gd name="connsiteX122" fmla="*/ 221148 w 568325"/>
                <a:gd name="connsiteY122" fmla="*/ 0 h 552450"/>
                <a:gd name="connsiteX123" fmla="*/ 221148 w 568325"/>
                <a:gd name="connsiteY123" fmla="*/ 1191 h 552450"/>
                <a:gd name="connsiteX124" fmla="*/ 221148 w 568325"/>
                <a:gd name="connsiteY124" fmla="*/ 9525 h 552450"/>
                <a:gd name="connsiteX125" fmla="*/ 230659 w 568325"/>
                <a:gd name="connsiteY125" fmla="*/ 16669 h 552450"/>
                <a:gd name="connsiteX126" fmla="*/ 223525 w 568325"/>
                <a:gd name="connsiteY126" fmla="*/ 11906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56816 w 568325"/>
                <a:gd name="connsiteY118" fmla="*/ 0 h 552450"/>
                <a:gd name="connsiteX119" fmla="*/ 256816 w 568325"/>
                <a:gd name="connsiteY119" fmla="*/ 21431 h 552450"/>
                <a:gd name="connsiteX120" fmla="*/ 256816 w 568325"/>
                <a:gd name="connsiteY120" fmla="*/ 0 h 552450"/>
                <a:gd name="connsiteX121" fmla="*/ 221148 w 568325"/>
                <a:gd name="connsiteY121" fmla="*/ 0 h 552450"/>
                <a:gd name="connsiteX122" fmla="*/ 221148 w 568325"/>
                <a:gd name="connsiteY122" fmla="*/ 0 h 552450"/>
                <a:gd name="connsiteX123" fmla="*/ 221148 w 568325"/>
                <a:gd name="connsiteY123" fmla="*/ 1191 h 552450"/>
                <a:gd name="connsiteX124" fmla="*/ 221148 w 568325"/>
                <a:gd name="connsiteY124" fmla="*/ 9525 h 552450"/>
                <a:gd name="connsiteX125" fmla="*/ 230659 w 568325"/>
                <a:gd name="connsiteY125" fmla="*/ 16669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56816 w 568325"/>
                <a:gd name="connsiteY118" fmla="*/ 0 h 552450"/>
                <a:gd name="connsiteX119" fmla="*/ 256816 w 568325"/>
                <a:gd name="connsiteY119" fmla="*/ 21431 h 552450"/>
                <a:gd name="connsiteX120" fmla="*/ 256816 w 568325"/>
                <a:gd name="connsiteY120" fmla="*/ 0 h 552450"/>
                <a:gd name="connsiteX121" fmla="*/ 221148 w 568325"/>
                <a:gd name="connsiteY121" fmla="*/ 0 h 552450"/>
                <a:gd name="connsiteX122" fmla="*/ 221148 w 568325"/>
                <a:gd name="connsiteY122" fmla="*/ 0 h 552450"/>
                <a:gd name="connsiteX123" fmla="*/ 221148 w 568325"/>
                <a:gd name="connsiteY123" fmla="*/ 1191 h 552450"/>
                <a:gd name="connsiteX124" fmla="*/ 221148 w 568325"/>
                <a:gd name="connsiteY124" fmla="*/ 9525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21148 w 568325"/>
                <a:gd name="connsiteY118" fmla="*/ 0 h 552450"/>
                <a:gd name="connsiteX119" fmla="*/ 221148 w 568325"/>
                <a:gd name="connsiteY119" fmla="*/ 0 h 552450"/>
                <a:gd name="connsiteX120" fmla="*/ 221148 w 568325"/>
                <a:gd name="connsiteY120" fmla="*/ 1191 h 552450"/>
                <a:gd name="connsiteX121" fmla="*/ 221148 w 568325"/>
                <a:gd name="connsiteY121" fmla="*/ 9525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21148 w 568325"/>
                <a:gd name="connsiteY118" fmla="*/ 0 h 552450"/>
                <a:gd name="connsiteX119" fmla="*/ 221148 w 568325"/>
                <a:gd name="connsiteY119" fmla="*/ 0 h 552450"/>
                <a:gd name="connsiteX120" fmla="*/ 221148 w 568325"/>
                <a:gd name="connsiteY120" fmla="*/ 1191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21148 w 568325"/>
                <a:gd name="connsiteY118" fmla="*/ 0 h 552450"/>
                <a:gd name="connsiteX119" fmla="*/ 221148 w 568325"/>
                <a:gd name="connsiteY119" fmla="*/ 0 h 552450"/>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9258 w 568325"/>
                <a:gd name="connsiteY61" fmla="*/ 190500 h 550069"/>
                <a:gd name="connsiteX62" fmla="*/ 209258 w 568325"/>
                <a:gd name="connsiteY62" fmla="*/ 190500 h 550069"/>
                <a:gd name="connsiteX63" fmla="*/ 209258 w 568325"/>
                <a:gd name="connsiteY63" fmla="*/ 240507 h 550069"/>
                <a:gd name="connsiteX64" fmla="*/ 200379 w 568325"/>
                <a:gd name="connsiteY64" fmla="*/ 250232 h 550069"/>
                <a:gd name="connsiteX65" fmla="*/ 209258 w 568325"/>
                <a:gd name="connsiteY65" fmla="*/ 240507 h 550069"/>
                <a:gd name="connsiteX66" fmla="*/ 209258 w 568325"/>
                <a:gd name="connsiteY66" fmla="*/ 190500 h 550069"/>
                <a:gd name="connsiteX67" fmla="*/ 494617 w 568325"/>
                <a:gd name="connsiteY67" fmla="*/ 179461 h 550069"/>
                <a:gd name="connsiteX68" fmla="*/ 516011 w 568325"/>
                <a:gd name="connsiteY68" fmla="*/ 183357 h 550069"/>
                <a:gd name="connsiteX69" fmla="*/ 546924 w 568325"/>
                <a:gd name="connsiteY69" fmla="*/ 192882 h 550069"/>
                <a:gd name="connsiteX70" fmla="*/ 546979 w 568325"/>
                <a:gd name="connsiteY70" fmla="*/ 192992 h 550069"/>
                <a:gd name="connsiteX71" fmla="*/ 546924 w 568325"/>
                <a:gd name="connsiteY71" fmla="*/ 192882 h 550069"/>
                <a:gd name="connsiteX72" fmla="*/ 516011 w 568325"/>
                <a:gd name="connsiteY72" fmla="*/ 183357 h 550069"/>
                <a:gd name="connsiteX73" fmla="*/ 494617 w 568325"/>
                <a:gd name="connsiteY73" fmla="*/ 179461 h 550069"/>
                <a:gd name="connsiteX74" fmla="*/ 460048 w 568325"/>
                <a:gd name="connsiteY74" fmla="*/ 162849 h 550069"/>
                <a:gd name="connsiteX75" fmla="*/ 473208 w 568325"/>
                <a:gd name="connsiteY75" fmla="*/ 173832 h 550069"/>
                <a:gd name="connsiteX76" fmla="*/ 486151 w 568325"/>
                <a:gd name="connsiteY76" fmla="*/ 177535 h 550069"/>
                <a:gd name="connsiteX77" fmla="*/ 473208 w 568325"/>
                <a:gd name="connsiteY77" fmla="*/ 173832 h 550069"/>
                <a:gd name="connsiteX78" fmla="*/ 460048 w 568325"/>
                <a:gd name="connsiteY78" fmla="*/ 162849 h 550069"/>
                <a:gd name="connsiteX79" fmla="*/ 457133 w 568325"/>
                <a:gd name="connsiteY79" fmla="*/ 156497 h 550069"/>
                <a:gd name="connsiteX80" fmla="*/ 458940 w 568325"/>
                <a:gd name="connsiteY80" fmla="*/ 161925 h 550069"/>
                <a:gd name="connsiteX81" fmla="*/ 458940 w 568325"/>
                <a:gd name="connsiteY81" fmla="*/ 161925 h 550069"/>
                <a:gd name="connsiteX82" fmla="*/ 457133 w 568325"/>
                <a:gd name="connsiteY82" fmla="*/ 156497 h 550069"/>
                <a:gd name="connsiteX83" fmla="*/ 440510 w 568325"/>
                <a:gd name="connsiteY83" fmla="*/ 129181 h 550069"/>
                <a:gd name="connsiteX84" fmla="*/ 449726 w 568325"/>
                <a:gd name="connsiteY84" fmla="*/ 138411 h 550069"/>
                <a:gd name="connsiteX85" fmla="*/ 450680 w 568325"/>
                <a:gd name="connsiteY85" fmla="*/ 139366 h 550069"/>
                <a:gd name="connsiteX86" fmla="*/ 449726 w 568325"/>
                <a:gd name="connsiteY86" fmla="*/ 138411 h 550069"/>
                <a:gd name="connsiteX87" fmla="*/ 440510 w 568325"/>
                <a:gd name="connsiteY87" fmla="*/ 129181 h 550069"/>
                <a:gd name="connsiteX88" fmla="*/ 218770 w 568325"/>
                <a:gd name="connsiteY88" fmla="*/ 116682 h 550069"/>
                <a:gd name="connsiteX89" fmla="*/ 233334 w 568325"/>
                <a:gd name="connsiteY89" fmla="*/ 116682 h 550069"/>
                <a:gd name="connsiteX90" fmla="*/ 235415 w 568325"/>
                <a:gd name="connsiteY90" fmla="*/ 116682 h 550069"/>
                <a:gd name="connsiteX91" fmla="*/ 218770 w 568325"/>
                <a:gd name="connsiteY91" fmla="*/ 116682 h 550069"/>
                <a:gd name="connsiteX92" fmla="*/ 218770 w 568325"/>
                <a:gd name="connsiteY92" fmla="*/ 190500 h 550069"/>
                <a:gd name="connsiteX93" fmla="*/ 218770 w 568325"/>
                <a:gd name="connsiteY93" fmla="*/ 116682 h 550069"/>
                <a:gd name="connsiteX94" fmla="*/ 425598 w 568325"/>
                <a:gd name="connsiteY94" fmla="*/ 114249 h 550069"/>
                <a:gd name="connsiteX95" fmla="*/ 430461 w 568325"/>
                <a:gd name="connsiteY95" fmla="*/ 119119 h 550069"/>
                <a:gd name="connsiteX96" fmla="*/ 425598 w 568325"/>
                <a:gd name="connsiteY96" fmla="*/ 114249 h 550069"/>
                <a:gd name="connsiteX97" fmla="*/ 358364 w 568325"/>
                <a:gd name="connsiteY97" fmla="*/ 75143 h 550069"/>
                <a:gd name="connsiteX98" fmla="*/ 368579 w 568325"/>
                <a:gd name="connsiteY98" fmla="*/ 90488 h 550069"/>
                <a:gd name="connsiteX99" fmla="*/ 409004 w 568325"/>
                <a:gd name="connsiteY99" fmla="*/ 97632 h 550069"/>
                <a:gd name="connsiteX100" fmla="*/ 414936 w 568325"/>
                <a:gd name="connsiteY100" fmla="*/ 103572 h 550069"/>
                <a:gd name="connsiteX101" fmla="*/ 409004 w 568325"/>
                <a:gd name="connsiteY101" fmla="*/ 97632 h 550069"/>
                <a:gd name="connsiteX102" fmla="*/ 368579 w 568325"/>
                <a:gd name="connsiteY102" fmla="*/ 90488 h 550069"/>
                <a:gd name="connsiteX103" fmla="*/ 358364 w 568325"/>
                <a:gd name="connsiteY103" fmla="*/ 75143 h 550069"/>
                <a:gd name="connsiteX104" fmla="*/ 254439 w 568325"/>
                <a:gd name="connsiteY104" fmla="*/ 54769 h 550069"/>
                <a:gd name="connsiteX105" fmla="*/ 249683 w 568325"/>
                <a:gd name="connsiteY105" fmla="*/ 50007 h 550069"/>
                <a:gd name="connsiteX106" fmla="*/ 254439 w 568325"/>
                <a:gd name="connsiteY106" fmla="*/ 54769 h 550069"/>
                <a:gd name="connsiteX107" fmla="*/ 254439 w 568325"/>
                <a:gd name="connsiteY107" fmla="*/ 59532 h 550069"/>
                <a:gd name="connsiteX108" fmla="*/ 247305 w 568325"/>
                <a:gd name="connsiteY108" fmla="*/ 69057 h 550069"/>
                <a:gd name="connsiteX109" fmla="*/ 235415 w 568325"/>
                <a:gd name="connsiteY109" fmla="*/ 78582 h 550069"/>
                <a:gd name="connsiteX110" fmla="*/ 254439 w 568325"/>
                <a:gd name="connsiteY110" fmla="*/ 59532 h 550069"/>
                <a:gd name="connsiteX111" fmla="*/ 254439 w 568325"/>
                <a:gd name="connsiteY111" fmla="*/ 54769 h 550069"/>
                <a:gd name="connsiteX112" fmla="*/ 275840 w 568325"/>
                <a:gd name="connsiteY112" fmla="*/ 0 h 550069"/>
                <a:gd name="connsiteX113" fmla="*/ 275840 w 568325"/>
                <a:gd name="connsiteY113" fmla="*/ 0 h 550069"/>
                <a:gd name="connsiteX114" fmla="*/ 275840 w 568325"/>
                <a:gd name="connsiteY114" fmla="*/ 2382 h 550069"/>
                <a:gd name="connsiteX115" fmla="*/ 275840 w 568325"/>
                <a:gd name="connsiteY115" fmla="*/ 19050 h 550069"/>
                <a:gd name="connsiteX116" fmla="*/ 275840 w 568325"/>
                <a:gd name="connsiteY116" fmla="*/ 2382 h 550069"/>
                <a:gd name="connsiteX117" fmla="*/ 275840 w 568325"/>
                <a:gd name="connsiteY117"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9258 w 568325"/>
                <a:gd name="connsiteY61" fmla="*/ 190500 h 550069"/>
                <a:gd name="connsiteX62" fmla="*/ 209258 w 568325"/>
                <a:gd name="connsiteY62" fmla="*/ 190500 h 550069"/>
                <a:gd name="connsiteX63" fmla="*/ 209258 w 568325"/>
                <a:gd name="connsiteY63" fmla="*/ 240507 h 550069"/>
                <a:gd name="connsiteX64" fmla="*/ 200379 w 568325"/>
                <a:gd name="connsiteY64" fmla="*/ 250232 h 550069"/>
                <a:gd name="connsiteX65" fmla="*/ 209258 w 568325"/>
                <a:gd name="connsiteY65" fmla="*/ 240507 h 550069"/>
                <a:gd name="connsiteX66" fmla="*/ 209258 w 568325"/>
                <a:gd name="connsiteY66" fmla="*/ 190500 h 550069"/>
                <a:gd name="connsiteX67" fmla="*/ 494617 w 568325"/>
                <a:gd name="connsiteY67" fmla="*/ 179461 h 550069"/>
                <a:gd name="connsiteX68" fmla="*/ 516011 w 568325"/>
                <a:gd name="connsiteY68" fmla="*/ 183357 h 550069"/>
                <a:gd name="connsiteX69" fmla="*/ 546924 w 568325"/>
                <a:gd name="connsiteY69" fmla="*/ 192882 h 550069"/>
                <a:gd name="connsiteX70" fmla="*/ 546979 w 568325"/>
                <a:gd name="connsiteY70" fmla="*/ 192992 h 550069"/>
                <a:gd name="connsiteX71" fmla="*/ 546924 w 568325"/>
                <a:gd name="connsiteY71" fmla="*/ 192882 h 550069"/>
                <a:gd name="connsiteX72" fmla="*/ 516011 w 568325"/>
                <a:gd name="connsiteY72" fmla="*/ 183357 h 550069"/>
                <a:gd name="connsiteX73" fmla="*/ 494617 w 568325"/>
                <a:gd name="connsiteY73" fmla="*/ 179461 h 550069"/>
                <a:gd name="connsiteX74" fmla="*/ 460048 w 568325"/>
                <a:gd name="connsiteY74" fmla="*/ 162849 h 550069"/>
                <a:gd name="connsiteX75" fmla="*/ 473208 w 568325"/>
                <a:gd name="connsiteY75" fmla="*/ 173832 h 550069"/>
                <a:gd name="connsiteX76" fmla="*/ 486151 w 568325"/>
                <a:gd name="connsiteY76" fmla="*/ 177535 h 550069"/>
                <a:gd name="connsiteX77" fmla="*/ 473208 w 568325"/>
                <a:gd name="connsiteY77" fmla="*/ 173832 h 550069"/>
                <a:gd name="connsiteX78" fmla="*/ 460048 w 568325"/>
                <a:gd name="connsiteY78" fmla="*/ 162849 h 550069"/>
                <a:gd name="connsiteX79" fmla="*/ 457133 w 568325"/>
                <a:gd name="connsiteY79" fmla="*/ 156497 h 550069"/>
                <a:gd name="connsiteX80" fmla="*/ 458940 w 568325"/>
                <a:gd name="connsiteY80" fmla="*/ 161925 h 550069"/>
                <a:gd name="connsiteX81" fmla="*/ 458940 w 568325"/>
                <a:gd name="connsiteY81" fmla="*/ 161925 h 550069"/>
                <a:gd name="connsiteX82" fmla="*/ 457133 w 568325"/>
                <a:gd name="connsiteY82" fmla="*/ 156497 h 550069"/>
                <a:gd name="connsiteX83" fmla="*/ 440510 w 568325"/>
                <a:gd name="connsiteY83" fmla="*/ 129181 h 550069"/>
                <a:gd name="connsiteX84" fmla="*/ 449726 w 568325"/>
                <a:gd name="connsiteY84" fmla="*/ 138411 h 550069"/>
                <a:gd name="connsiteX85" fmla="*/ 450680 w 568325"/>
                <a:gd name="connsiteY85" fmla="*/ 139366 h 550069"/>
                <a:gd name="connsiteX86" fmla="*/ 449726 w 568325"/>
                <a:gd name="connsiteY86" fmla="*/ 138411 h 550069"/>
                <a:gd name="connsiteX87" fmla="*/ 440510 w 568325"/>
                <a:gd name="connsiteY87" fmla="*/ 129181 h 550069"/>
                <a:gd name="connsiteX88" fmla="*/ 218770 w 568325"/>
                <a:gd name="connsiteY88" fmla="*/ 116682 h 550069"/>
                <a:gd name="connsiteX89" fmla="*/ 233334 w 568325"/>
                <a:gd name="connsiteY89" fmla="*/ 116682 h 550069"/>
                <a:gd name="connsiteX90" fmla="*/ 235415 w 568325"/>
                <a:gd name="connsiteY90" fmla="*/ 116682 h 550069"/>
                <a:gd name="connsiteX91" fmla="*/ 218770 w 568325"/>
                <a:gd name="connsiteY91" fmla="*/ 116682 h 550069"/>
                <a:gd name="connsiteX92" fmla="*/ 218770 w 568325"/>
                <a:gd name="connsiteY92" fmla="*/ 190500 h 550069"/>
                <a:gd name="connsiteX93" fmla="*/ 218770 w 568325"/>
                <a:gd name="connsiteY93" fmla="*/ 116682 h 550069"/>
                <a:gd name="connsiteX94" fmla="*/ 425598 w 568325"/>
                <a:gd name="connsiteY94" fmla="*/ 114249 h 550069"/>
                <a:gd name="connsiteX95" fmla="*/ 430461 w 568325"/>
                <a:gd name="connsiteY95" fmla="*/ 119119 h 550069"/>
                <a:gd name="connsiteX96" fmla="*/ 425598 w 568325"/>
                <a:gd name="connsiteY96" fmla="*/ 114249 h 550069"/>
                <a:gd name="connsiteX97" fmla="*/ 358364 w 568325"/>
                <a:gd name="connsiteY97" fmla="*/ 75143 h 550069"/>
                <a:gd name="connsiteX98" fmla="*/ 368579 w 568325"/>
                <a:gd name="connsiteY98" fmla="*/ 90488 h 550069"/>
                <a:gd name="connsiteX99" fmla="*/ 409004 w 568325"/>
                <a:gd name="connsiteY99" fmla="*/ 97632 h 550069"/>
                <a:gd name="connsiteX100" fmla="*/ 414936 w 568325"/>
                <a:gd name="connsiteY100" fmla="*/ 103572 h 550069"/>
                <a:gd name="connsiteX101" fmla="*/ 409004 w 568325"/>
                <a:gd name="connsiteY101" fmla="*/ 97632 h 550069"/>
                <a:gd name="connsiteX102" fmla="*/ 368579 w 568325"/>
                <a:gd name="connsiteY102" fmla="*/ 90488 h 550069"/>
                <a:gd name="connsiteX103" fmla="*/ 358364 w 568325"/>
                <a:gd name="connsiteY103" fmla="*/ 75143 h 550069"/>
                <a:gd name="connsiteX104" fmla="*/ 254439 w 568325"/>
                <a:gd name="connsiteY104" fmla="*/ 59532 h 550069"/>
                <a:gd name="connsiteX105" fmla="*/ 249683 w 568325"/>
                <a:gd name="connsiteY105" fmla="*/ 50007 h 550069"/>
                <a:gd name="connsiteX106" fmla="*/ 254439 w 568325"/>
                <a:gd name="connsiteY106" fmla="*/ 54769 h 550069"/>
                <a:gd name="connsiteX107" fmla="*/ 254439 w 568325"/>
                <a:gd name="connsiteY107" fmla="*/ 59532 h 550069"/>
                <a:gd name="connsiteX108" fmla="*/ 247305 w 568325"/>
                <a:gd name="connsiteY108" fmla="*/ 69057 h 550069"/>
                <a:gd name="connsiteX109" fmla="*/ 235415 w 568325"/>
                <a:gd name="connsiteY109" fmla="*/ 78582 h 550069"/>
                <a:gd name="connsiteX110" fmla="*/ 254439 w 568325"/>
                <a:gd name="connsiteY110" fmla="*/ 59532 h 550069"/>
                <a:gd name="connsiteX111" fmla="*/ 275840 w 568325"/>
                <a:gd name="connsiteY111" fmla="*/ 0 h 550069"/>
                <a:gd name="connsiteX112" fmla="*/ 275840 w 568325"/>
                <a:gd name="connsiteY112" fmla="*/ 0 h 550069"/>
                <a:gd name="connsiteX113" fmla="*/ 275840 w 568325"/>
                <a:gd name="connsiteY113" fmla="*/ 2382 h 550069"/>
                <a:gd name="connsiteX114" fmla="*/ 275840 w 568325"/>
                <a:gd name="connsiteY114" fmla="*/ 19050 h 550069"/>
                <a:gd name="connsiteX115" fmla="*/ 275840 w 568325"/>
                <a:gd name="connsiteY115" fmla="*/ 2382 h 550069"/>
                <a:gd name="connsiteX116" fmla="*/ 275840 w 568325"/>
                <a:gd name="connsiteY116"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9258 w 568325"/>
                <a:gd name="connsiteY61" fmla="*/ 190500 h 550069"/>
                <a:gd name="connsiteX62" fmla="*/ 209258 w 568325"/>
                <a:gd name="connsiteY62" fmla="*/ 190500 h 550069"/>
                <a:gd name="connsiteX63" fmla="*/ 209258 w 568325"/>
                <a:gd name="connsiteY63" fmla="*/ 240507 h 550069"/>
                <a:gd name="connsiteX64" fmla="*/ 200379 w 568325"/>
                <a:gd name="connsiteY64" fmla="*/ 250232 h 550069"/>
                <a:gd name="connsiteX65" fmla="*/ 209258 w 568325"/>
                <a:gd name="connsiteY65" fmla="*/ 240507 h 550069"/>
                <a:gd name="connsiteX66" fmla="*/ 209258 w 568325"/>
                <a:gd name="connsiteY66" fmla="*/ 190500 h 550069"/>
                <a:gd name="connsiteX67" fmla="*/ 494617 w 568325"/>
                <a:gd name="connsiteY67" fmla="*/ 179461 h 550069"/>
                <a:gd name="connsiteX68" fmla="*/ 516011 w 568325"/>
                <a:gd name="connsiteY68" fmla="*/ 183357 h 550069"/>
                <a:gd name="connsiteX69" fmla="*/ 546924 w 568325"/>
                <a:gd name="connsiteY69" fmla="*/ 192882 h 550069"/>
                <a:gd name="connsiteX70" fmla="*/ 546979 w 568325"/>
                <a:gd name="connsiteY70" fmla="*/ 192992 h 550069"/>
                <a:gd name="connsiteX71" fmla="*/ 546924 w 568325"/>
                <a:gd name="connsiteY71" fmla="*/ 192882 h 550069"/>
                <a:gd name="connsiteX72" fmla="*/ 516011 w 568325"/>
                <a:gd name="connsiteY72" fmla="*/ 183357 h 550069"/>
                <a:gd name="connsiteX73" fmla="*/ 494617 w 568325"/>
                <a:gd name="connsiteY73" fmla="*/ 179461 h 550069"/>
                <a:gd name="connsiteX74" fmla="*/ 460048 w 568325"/>
                <a:gd name="connsiteY74" fmla="*/ 162849 h 550069"/>
                <a:gd name="connsiteX75" fmla="*/ 473208 w 568325"/>
                <a:gd name="connsiteY75" fmla="*/ 173832 h 550069"/>
                <a:gd name="connsiteX76" fmla="*/ 486151 w 568325"/>
                <a:gd name="connsiteY76" fmla="*/ 177535 h 550069"/>
                <a:gd name="connsiteX77" fmla="*/ 473208 w 568325"/>
                <a:gd name="connsiteY77" fmla="*/ 173832 h 550069"/>
                <a:gd name="connsiteX78" fmla="*/ 460048 w 568325"/>
                <a:gd name="connsiteY78" fmla="*/ 162849 h 550069"/>
                <a:gd name="connsiteX79" fmla="*/ 457133 w 568325"/>
                <a:gd name="connsiteY79" fmla="*/ 156497 h 550069"/>
                <a:gd name="connsiteX80" fmla="*/ 458940 w 568325"/>
                <a:gd name="connsiteY80" fmla="*/ 161925 h 550069"/>
                <a:gd name="connsiteX81" fmla="*/ 458940 w 568325"/>
                <a:gd name="connsiteY81" fmla="*/ 161925 h 550069"/>
                <a:gd name="connsiteX82" fmla="*/ 457133 w 568325"/>
                <a:gd name="connsiteY82" fmla="*/ 156497 h 550069"/>
                <a:gd name="connsiteX83" fmla="*/ 440510 w 568325"/>
                <a:gd name="connsiteY83" fmla="*/ 129181 h 550069"/>
                <a:gd name="connsiteX84" fmla="*/ 449726 w 568325"/>
                <a:gd name="connsiteY84" fmla="*/ 138411 h 550069"/>
                <a:gd name="connsiteX85" fmla="*/ 450680 w 568325"/>
                <a:gd name="connsiteY85" fmla="*/ 139366 h 550069"/>
                <a:gd name="connsiteX86" fmla="*/ 449726 w 568325"/>
                <a:gd name="connsiteY86" fmla="*/ 138411 h 550069"/>
                <a:gd name="connsiteX87" fmla="*/ 440510 w 568325"/>
                <a:gd name="connsiteY87" fmla="*/ 129181 h 550069"/>
                <a:gd name="connsiteX88" fmla="*/ 218770 w 568325"/>
                <a:gd name="connsiteY88" fmla="*/ 116682 h 550069"/>
                <a:gd name="connsiteX89" fmla="*/ 233334 w 568325"/>
                <a:gd name="connsiteY89" fmla="*/ 116682 h 550069"/>
                <a:gd name="connsiteX90" fmla="*/ 235415 w 568325"/>
                <a:gd name="connsiteY90" fmla="*/ 116682 h 550069"/>
                <a:gd name="connsiteX91" fmla="*/ 218770 w 568325"/>
                <a:gd name="connsiteY91" fmla="*/ 116682 h 550069"/>
                <a:gd name="connsiteX92" fmla="*/ 218770 w 568325"/>
                <a:gd name="connsiteY92" fmla="*/ 116682 h 550069"/>
                <a:gd name="connsiteX93" fmla="*/ 425598 w 568325"/>
                <a:gd name="connsiteY93" fmla="*/ 114249 h 550069"/>
                <a:gd name="connsiteX94" fmla="*/ 430461 w 568325"/>
                <a:gd name="connsiteY94" fmla="*/ 119119 h 550069"/>
                <a:gd name="connsiteX95" fmla="*/ 425598 w 568325"/>
                <a:gd name="connsiteY95" fmla="*/ 114249 h 550069"/>
                <a:gd name="connsiteX96" fmla="*/ 358364 w 568325"/>
                <a:gd name="connsiteY96" fmla="*/ 75143 h 550069"/>
                <a:gd name="connsiteX97" fmla="*/ 368579 w 568325"/>
                <a:gd name="connsiteY97" fmla="*/ 90488 h 550069"/>
                <a:gd name="connsiteX98" fmla="*/ 409004 w 568325"/>
                <a:gd name="connsiteY98" fmla="*/ 97632 h 550069"/>
                <a:gd name="connsiteX99" fmla="*/ 414936 w 568325"/>
                <a:gd name="connsiteY99" fmla="*/ 103572 h 550069"/>
                <a:gd name="connsiteX100" fmla="*/ 409004 w 568325"/>
                <a:gd name="connsiteY100" fmla="*/ 97632 h 550069"/>
                <a:gd name="connsiteX101" fmla="*/ 368579 w 568325"/>
                <a:gd name="connsiteY101" fmla="*/ 90488 h 550069"/>
                <a:gd name="connsiteX102" fmla="*/ 358364 w 568325"/>
                <a:gd name="connsiteY102" fmla="*/ 75143 h 550069"/>
                <a:gd name="connsiteX103" fmla="*/ 254439 w 568325"/>
                <a:gd name="connsiteY103" fmla="*/ 59532 h 550069"/>
                <a:gd name="connsiteX104" fmla="*/ 249683 w 568325"/>
                <a:gd name="connsiteY104" fmla="*/ 50007 h 550069"/>
                <a:gd name="connsiteX105" fmla="*/ 254439 w 568325"/>
                <a:gd name="connsiteY105" fmla="*/ 54769 h 550069"/>
                <a:gd name="connsiteX106" fmla="*/ 254439 w 568325"/>
                <a:gd name="connsiteY106" fmla="*/ 59532 h 550069"/>
                <a:gd name="connsiteX107" fmla="*/ 247305 w 568325"/>
                <a:gd name="connsiteY107" fmla="*/ 69057 h 550069"/>
                <a:gd name="connsiteX108" fmla="*/ 235415 w 568325"/>
                <a:gd name="connsiteY108" fmla="*/ 78582 h 550069"/>
                <a:gd name="connsiteX109" fmla="*/ 254439 w 568325"/>
                <a:gd name="connsiteY109" fmla="*/ 59532 h 550069"/>
                <a:gd name="connsiteX110" fmla="*/ 275840 w 568325"/>
                <a:gd name="connsiteY110" fmla="*/ 0 h 550069"/>
                <a:gd name="connsiteX111" fmla="*/ 275840 w 568325"/>
                <a:gd name="connsiteY111" fmla="*/ 0 h 550069"/>
                <a:gd name="connsiteX112" fmla="*/ 275840 w 568325"/>
                <a:gd name="connsiteY112" fmla="*/ 2382 h 550069"/>
                <a:gd name="connsiteX113" fmla="*/ 275840 w 568325"/>
                <a:gd name="connsiteY113" fmla="*/ 19050 h 550069"/>
                <a:gd name="connsiteX114" fmla="*/ 275840 w 568325"/>
                <a:gd name="connsiteY114" fmla="*/ 2382 h 550069"/>
                <a:gd name="connsiteX115" fmla="*/ 275840 w 568325"/>
                <a:gd name="connsiteY115"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9258 w 568325"/>
                <a:gd name="connsiteY61" fmla="*/ 190500 h 550069"/>
                <a:gd name="connsiteX62" fmla="*/ 209258 w 568325"/>
                <a:gd name="connsiteY62" fmla="*/ 190500 h 550069"/>
                <a:gd name="connsiteX63" fmla="*/ 209258 w 568325"/>
                <a:gd name="connsiteY63" fmla="*/ 240507 h 550069"/>
                <a:gd name="connsiteX64" fmla="*/ 200379 w 568325"/>
                <a:gd name="connsiteY64" fmla="*/ 250232 h 550069"/>
                <a:gd name="connsiteX65" fmla="*/ 209258 w 568325"/>
                <a:gd name="connsiteY65" fmla="*/ 190500 h 550069"/>
                <a:gd name="connsiteX66" fmla="*/ 494617 w 568325"/>
                <a:gd name="connsiteY66" fmla="*/ 179461 h 550069"/>
                <a:gd name="connsiteX67" fmla="*/ 516011 w 568325"/>
                <a:gd name="connsiteY67" fmla="*/ 183357 h 550069"/>
                <a:gd name="connsiteX68" fmla="*/ 546924 w 568325"/>
                <a:gd name="connsiteY68" fmla="*/ 192882 h 550069"/>
                <a:gd name="connsiteX69" fmla="*/ 546979 w 568325"/>
                <a:gd name="connsiteY69" fmla="*/ 192992 h 550069"/>
                <a:gd name="connsiteX70" fmla="*/ 546924 w 568325"/>
                <a:gd name="connsiteY70" fmla="*/ 192882 h 550069"/>
                <a:gd name="connsiteX71" fmla="*/ 516011 w 568325"/>
                <a:gd name="connsiteY71" fmla="*/ 183357 h 550069"/>
                <a:gd name="connsiteX72" fmla="*/ 494617 w 568325"/>
                <a:gd name="connsiteY72" fmla="*/ 179461 h 550069"/>
                <a:gd name="connsiteX73" fmla="*/ 460048 w 568325"/>
                <a:gd name="connsiteY73" fmla="*/ 162849 h 550069"/>
                <a:gd name="connsiteX74" fmla="*/ 473208 w 568325"/>
                <a:gd name="connsiteY74" fmla="*/ 173832 h 550069"/>
                <a:gd name="connsiteX75" fmla="*/ 486151 w 568325"/>
                <a:gd name="connsiteY75" fmla="*/ 177535 h 550069"/>
                <a:gd name="connsiteX76" fmla="*/ 473208 w 568325"/>
                <a:gd name="connsiteY76" fmla="*/ 173832 h 550069"/>
                <a:gd name="connsiteX77" fmla="*/ 460048 w 568325"/>
                <a:gd name="connsiteY77" fmla="*/ 162849 h 550069"/>
                <a:gd name="connsiteX78" fmla="*/ 457133 w 568325"/>
                <a:gd name="connsiteY78" fmla="*/ 156497 h 550069"/>
                <a:gd name="connsiteX79" fmla="*/ 458940 w 568325"/>
                <a:gd name="connsiteY79" fmla="*/ 161925 h 550069"/>
                <a:gd name="connsiteX80" fmla="*/ 458940 w 568325"/>
                <a:gd name="connsiteY80" fmla="*/ 161925 h 550069"/>
                <a:gd name="connsiteX81" fmla="*/ 457133 w 568325"/>
                <a:gd name="connsiteY81" fmla="*/ 156497 h 550069"/>
                <a:gd name="connsiteX82" fmla="*/ 440510 w 568325"/>
                <a:gd name="connsiteY82" fmla="*/ 129181 h 550069"/>
                <a:gd name="connsiteX83" fmla="*/ 449726 w 568325"/>
                <a:gd name="connsiteY83" fmla="*/ 138411 h 550069"/>
                <a:gd name="connsiteX84" fmla="*/ 450680 w 568325"/>
                <a:gd name="connsiteY84" fmla="*/ 139366 h 550069"/>
                <a:gd name="connsiteX85" fmla="*/ 449726 w 568325"/>
                <a:gd name="connsiteY85" fmla="*/ 138411 h 550069"/>
                <a:gd name="connsiteX86" fmla="*/ 440510 w 568325"/>
                <a:gd name="connsiteY86" fmla="*/ 129181 h 550069"/>
                <a:gd name="connsiteX87" fmla="*/ 218770 w 568325"/>
                <a:gd name="connsiteY87" fmla="*/ 116682 h 550069"/>
                <a:gd name="connsiteX88" fmla="*/ 233334 w 568325"/>
                <a:gd name="connsiteY88" fmla="*/ 116682 h 550069"/>
                <a:gd name="connsiteX89" fmla="*/ 235415 w 568325"/>
                <a:gd name="connsiteY89" fmla="*/ 116682 h 550069"/>
                <a:gd name="connsiteX90" fmla="*/ 218770 w 568325"/>
                <a:gd name="connsiteY90" fmla="*/ 116682 h 550069"/>
                <a:gd name="connsiteX91" fmla="*/ 218770 w 568325"/>
                <a:gd name="connsiteY91" fmla="*/ 116682 h 550069"/>
                <a:gd name="connsiteX92" fmla="*/ 425598 w 568325"/>
                <a:gd name="connsiteY92" fmla="*/ 114249 h 550069"/>
                <a:gd name="connsiteX93" fmla="*/ 430461 w 568325"/>
                <a:gd name="connsiteY93" fmla="*/ 119119 h 550069"/>
                <a:gd name="connsiteX94" fmla="*/ 425598 w 568325"/>
                <a:gd name="connsiteY94" fmla="*/ 114249 h 550069"/>
                <a:gd name="connsiteX95" fmla="*/ 358364 w 568325"/>
                <a:gd name="connsiteY95" fmla="*/ 75143 h 550069"/>
                <a:gd name="connsiteX96" fmla="*/ 368579 w 568325"/>
                <a:gd name="connsiteY96" fmla="*/ 90488 h 550069"/>
                <a:gd name="connsiteX97" fmla="*/ 409004 w 568325"/>
                <a:gd name="connsiteY97" fmla="*/ 97632 h 550069"/>
                <a:gd name="connsiteX98" fmla="*/ 414936 w 568325"/>
                <a:gd name="connsiteY98" fmla="*/ 103572 h 550069"/>
                <a:gd name="connsiteX99" fmla="*/ 409004 w 568325"/>
                <a:gd name="connsiteY99" fmla="*/ 97632 h 550069"/>
                <a:gd name="connsiteX100" fmla="*/ 368579 w 568325"/>
                <a:gd name="connsiteY100" fmla="*/ 90488 h 550069"/>
                <a:gd name="connsiteX101" fmla="*/ 358364 w 568325"/>
                <a:gd name="connsiteY101" fmla="*/ 75143 h 550069"/>
                <a:gd name="connsiteX102" fmla="*/ 254439 w 568325"/>
                <a:gd name="connsiteY102" fmla="*/ 59532 h 550069"/>
                <a:gd name="connsiteX103" fmla="*/ 249683 w 568325"/>
                <a:gd name="connsiteY103" fmla="*/ 50007 h 550069"/>
                <a:gd name="connsiteX104" fmla="*/ 254439 w 568325"/>
                <a:gd name="connsiteY104" fmla="*/ 54769 h 550069"/>
                <a:gd name="connsiteX105" fmla="*/ 254439 w 568325"/>
                <a:gd name="connsiteY105" fmla="*/ 59532 h 550069"/>
                <a:gd name="connsiteX106" fmla="*/ 247305 w 568325"/>
                <a:gd name="connsiteY106" fmla="*/ 69057 h 550069"/>
                <a:gd name="connsiteX107" fmla="*/ 235415 w 568325"/>
                <a:gd name="connsiteY107" fmla="*/ 78582 h 550069"/>
                <a:gd name="connsiteX108" fmla="*/ 254439 w 568325"/>
                <a:gd name="connsiteY108" fmla="*/ 59532 h 550069"/>
                <a:gd name="connsiteX109" fmla="*/ 275840 w 568325"/>
                <a:gd name="connsiteY109" fmla="*/ 0 h 550069"/>
                <a:gd name="connsiteX110" fmla="*/ 275840 w 568325"/>
                <a:gd name="connsiteY110" fmla="*/ 0 h 550069"/>
                <a:gd name="connsiteX111" fmla="*/ 275840 w 568325"/>
                <a:gd name="connsiteY111" fmla="*/ 2382 h 550069"/>
                <a:gd name="connsiteX112" fmla="*/ 275840 w 568325"/>
                <a:gd name="connsiteY112" fmla="*/ 19050 h 550069"/>
                <a:gd name="connsiteX113" fmla="*/ 275840 w 568325"/>
                <a:gd name="connsiteY113" fmla="*/ 2382 h 550069"/>
                <a:gd name="connsiteX114" fmla="*/ 275840 w 568325"/>
                <a:gd name="connsiteY114"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0379 w 568325"/>
                <a:gd name="connsiteY61" fmla="*/ 250232 h 550069"/>
                <a:gd name="connsiteX62" fmla="*/ 209258 w 568325"/>
                <a:gd name="connsiteY62" fmla="*/ 190500 h 550069"/>
                <a:gd name="connsiteX63" fmla="*/ 209258 w 568325"/>
                <a:gd name="connsiteY63" fmla="*/ 240507 h 550069"/>
                <a:gd name="connsiteX64" fmla="*/ 200379 w 568325"/>
                <a:gd name="connsiteY64" fmla="*/ 250232 h 550069"/>
                <a:gd name="connsiteX65" fmla="*/ 494617 w 568325"/>
                <a:gd name="connsiteY65" fmla="*/ 179461 h 550069"/>
                <a:gd name="connsiteX66" fmla="*/ 516011 w 568325"/>
                <a:gd name="connsiteY66" fmla="*/ 183357 h 550069"/>
                <a:gd name="connsiteX67" fmla="*/ 546924 w 568325"/>
                <a:gd name="connsiteY67" fmla="*/ 192882 h 550069"/>
                <a:gd name="connsiteX68" fmla="*/ 546979 w 568325"/>
                <a:gd name="connsiteY68" fmla="*/ 192992 h 550069"/>
                <a:gd name="connsiteX69" fmla="*/ 546924 w 568325"/>
                <a:gd name="connsiteY69" fmla="*/ 192882 h 550069"/>
                <a:gd name="connsiteX70" fmla="*/ 516011 w 568325"/>
                <a:gd name="connsiteY70" fmla="*/ 183357 h 550069"/>
                <a:gd name="connsiteX71" fmla="*/ 494617 w 568325"/>
                <a:gd name="connsiteY71" fmla="*/ 179461 h 550069"/>
                <a:gd name="connsiteX72" fmla="*/ 460048 w 568325"/>
                <a:gd name="connsiteY72" fmla="*/ 162849 h 550069"/>
                <a:gd name="connsiteX73" fmla="*/ 473208 w 568325"/>
                <a:gd name="connsiteY73" fmla="*/ 173832 h 550069"/>
                <a:gd name="connsiteX74" fmla="*/ 486151 w 568325"/>
                <a:gd name="connsiteY74" fmla="*/ 177535 h 550069"/>
                <a:gd name="connsiteX75" fmla="*/ 473208 w 568325"/>
                <a:gd name="connsiteY75" fmla="*/ 173832 h 550069"/>
                <a:gd name="connsiteX76" fmla="*/ 460048 w 568325"/>
                <a:gd name="connsiteY76" fmla="*/ 162849 h 550069"/>
                <a:gd name="connsiteX77" fmla="*/ 457133 w 568325"/>
                <a:gd name="connsiteY77" fmla="*/ 156497 h 550069"/>
                <a:gd name="connsiteX78" fmla="*/ 458940 w 568325"/>
                <a:gd name="connsiteY78" fmla="*/ 161925 h 550069"/>
                <a:gd name="connsiteX79" fmla="*/ 458940 w 568325"/>
                <a:gd name="connsiteY79" fmla="*/ 161925 h 550069"/>
                <a:gd name="connsiteX80" fmla="*/ 457133 w 568325"/>
                <a:gd name="connsiteY80" fmla="*/ 156497 h 550069"/>
                <a:gd name="connsiteX81" fmla="*/ 440510 w 568325"/>
                <a:gd name="connsiteY81" fmla="*/ 129181 h 550069"/>
                <a:gd name="connsiteX82" fmla="*/ 449726 w 568325"/>
                <a:gd name="connsiteY82" fmla="*/ 138411 h 550069"/>
                <a:gd name="connsiteX83" fmla="*/ 450680 w 568325"/>
                <a:gd name="connsiteY83" fmla="*/ 139366 h 550069"/>
                <a:gd name="connsiteX84" fmla="*/ 449726 w 568325"/>
                <a:gd name="connsiteY84" fmla="*/ 138411 h 550069"/>
                <a:gd name="connsiteX85" fmla="*/ 440510 w 568325"/>
                <a:gd name="connsiteY85" fmla="*/ 129181 h 550069"/>
                <a:gd name="connsiteX86" fmla="*/ 218770 w 568325"/>
                <a:gd name="connsiteY86" fmla="*/ 116682 h 550069"/>
                <a:gd name="connsiteX87" fmla="*/ 233334 w 568325"/>
                <a:gd name="connsiteY87" fmla="*/ 116682 h 550069"/>
                <a:gd name="connsiteX88" fmla="*/ 235415 w 568325"/>
                <a:gd name="connsiteY88" fmla="*/ 116682 h 550069"/>
                <a:gd name="connsiteX89" fmla="*/ 218770 w 568325"/>
                <a:gd name="connsiteY89" fmla="*/ 116682 h 550069"/>
                <a:gd name="connsiteX90" fmla="*/ 218770 w 568325"/>
                <a:gd name="connsiteY90" fmla="*/ 116682 h 550069"/>
                <a:gd name="connsiteX91" fmla="*/ 425598 w 568325"/>
                <a:gd name="connsiteY91" fmla="*/ 114249 h 550069"/>
                <a:gd name="connsiteX92" fmla="*/ 430461 w 568325"/>
                <a:gd name="connsiteY92" fmla="*/ 119119 h 550069"/>
                <a:gd name="connsiteX93" fmla="*/ 425598 w 568325"/>
                <a:gd name="connsiteY93" fmla="*/ 114249 h 550069"/>
                <a:gd name="connsiteX94" fmla="*/ 358364 w 568325"/>
                <a:gd name="connsiteY94" fmla="*/ 75143 h 550069"/>
                <a:gd name="connsiteX95" fmla="*/ 368579 w 568325"/>
                <a:gd name="connsiteY95" fmla="*/ 90488 h 550069"/>
                <a:gd name="connsiteX96" fmla="*/ 409004 w 568325"/>
                <a:gd name="connsiteY96" fmla="*/ 97632 h 550069"/>
                <a:gd name="connsiteX97" fmla="*/ 414936 w 568325"/>
                <a:gd name="connsiteY97" fmla="*/ 103572 h 550069"/>
                <a:gd name="connsiteX98" fmla="*/ 409004 w 568325"/>
                <a:gd name="connsiteY98" fmla="*/ 97632 h 550069"/>
                <a:gd name="connsiteX99" fmla="*/ 368579 w 568325"/>
                <a:gd name="connsiteY99" fmla="*/ 90488 h 550069"/>
                <a:gd name="connsiteX100" fmla="*/ 358364 w 568325"/>
                <a:gd name="connsiteY100" fmla="*/ 75143 h 550069"/>
                <a:gd name="connsiteX101" fmla="*/ 254439 w 568325"/>
                <a:gd name="connsiteY101" fmla="*/ 59532 h 550069"/>
                <a:gd name="connsiteX102" fmla="*/ 249683 w 568325"/>
                <a:gd name="connsiteY102" fmla="*/ 50007 h 550069"/>
                <a:gd name="connsiteX103" fmla="*/ 254439 w 568325"/>
                <a:gd name="connsiteY103" fmla="*/ 54769 h 550069"/>
                <a:gd name="connsiteX104" fmla="*/ 254439 w 568325"/>
                <a:gd name="connsiteY104" fmla="*/ 59532 h 550069"/>
                <a:gd name="connsiteX105" fmla="*/ 247305 w 568325"/>
                <a:gd name="connsiteY105" fmla="*/ 69057 h 550069"/>
                <a:gd name="connsiteX106" fmla="*/ 235415 w 568325"/>
                <a:gd name="connsiteY106" fmla="*/ 78582 h 550069"/>
                <a:gd name="connsiteX107" fmla="*/ 254439 w 568325"/>
                <a:gd name="connsiteY107" fmla="*/ 59532 h 550069"/>
                <a:gd name="connsiteX108" fmla="*/ 275840 w 568325"/>
                <a:gd name="connsiteY108" fmla="*/ 0 h 550069"/>
                <a:gd name="connsiteX109" fmla="*/ 275840 w 568325"/>
                <a:gd name="connsiteY109" fmla="*/ 0 h 550069"/>
                <a:gd name="connsiteX110" fmla="*/ 275840 w 568325"/>
                <a:gd name="connsiteY110" fmla="*/ 2382 h 550069"/>
                <a:gd name="connsiteX111" fmla="*/ 275840 w 568325"/>
                <a:gd name="connsiteY111" fmla="*/ 19050 h 550069"/>
                <a:gd name="connsiteX112" fmla="*/ 275840 w 568325"/>
                <a:gd name="connsiteY112" fmla="*/ 2382 h 550069"/>
                <a:gd name="connsiteX113" fmla="*/ 275840 w 568325"/>
                <a:gd name="connsiteY113"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0379 w 568325"/>
                <a:gd name="connsiteY61" fmla="*/ 250232 h 550069"/>
                <a:gd name="connsiteX62" fmla="*/ 209258 w 568325"/>
                <a:gd name="connsiteY62" fmla="*/ 240507 h 550069"/>
                <a:gd name="connsiteX63" fmla="*/ 200379 w 568325"/>
                <a:gd name="connsiteY63" fmla="*/ 250232 h 550069"/>
                <a:gd name="connsiteX64" fmla="*/ 494617 w 568325"/>
                <a:gd name="connsiteY64" fmla="*/ 179461 h 550069"/>
                <a:gd name="connsiteX65" fmla="*/ 516011 w 568325"/>
                <a:gd name="connsiteY65" fmla="*/ 183357 h 550069"/>
                <a:gd name="connsiteX66" fmla="*/ 546924 w 568325"/>
                <a:gd name="connsiteY66" fmla="*/ 192882 h 550069"/>
                <a:gd name="connsiteX67" fmla="*/ 546979 w 568325"/>
                <a:gd name="connsiteY67" fmla="*/ 192992 h 550069"/>
                <a:gd name="connsiteX68" fmla="*/ 546924 w 568325"/>
                <a:gd name="connsiteY68" fmla="*/ 192882 h 550069"/>
                <a:gd name="connsiteX69" fmla="*/ 516011 w 568325"/>
                <a:gd name="connsiteY69" fmla="*/ 183357 h 550069"/>
                <a:gd name="connsiteX70" fmla="*/ 494617 w 568325"/>
                <a:gd name="connsiteY70" fmla="*/ 179461 h 550069"/>
                <a:gd name="connsiteX71" fmla="*/ 460048 w 568325"/>
                <a:gd name="connsiteY71" fmla="*/ 162849 h 550069"/>
                <a:gd name="connsiteX72" fmla="*/ 473208 w 568325"/>
                <a:gd name="connsiteY72" fmla="*/ 173832 h 550069"/>
                <a:gd name="connsiteX73" fmla="*/ 486151 w 568325"/>
                <a:gd name="connsiteY73" fmla="*/ 177535 h 550069"/>
                <a:gd name="connsiteX74" fmla="*/ 473208 w 568325"/>
                <a:gd name="connsiteY74" fmla="*/ 173832 h 550069"/>
                <a:gd name="connsiteX75" fmla="*/ 460048 w 568325"/>
                <a:gd name="connsiteY75" fmla="*/ 162849 h 550069"/>
                <a:gd name="connsiteX76" fmla="*/ 457133 w 568325"/>
                <a:gd name="connsiteY76" fmla="*/ 156497 h 550069"/>
                <a:gd name="connsiteX77" fmla="*/ 458940 w 568325"/>
                <a:gd name="connsiteY77" fmla="*/ 161925 h 550069"/>
                <a:gd name="connsiteX78" fmla="*/ 458940 w 568325"/>
                <a:gd name="connsiteY78" fmla="*/ 161925 h 550069"/>
                <a:gd name="connsiteX79" fmla="*/ 457133 w 568325"/>
                <a:gd name="connsiteY79" fmla="*/ 156497 h 550069"/>
                <a:gd name="connsiteX80" fmla="*/ 440510 w 568325"/>
                <a:gd name="connsiteY80" fmla="*/ 129181 h 550069"/>
                <a:gd name="connsiteX81" fmla="*/ 449726 w 568325"/>
                <a:gd name="connsiteY81" fmla="*/ 138411 h 550069"/>
                <a:gd name="connsiteX82" fmla="*/ 450680 w 568325"/>
                <a:gd name="connsiteY82" fmla="*/ 139366 h 550069"/>
                <a:gd name="connsiteX83" fmla="*/ 449726 w 568325"/>
                <a:gd name="connsiteY83" fmla="*/ 138411 h 550069"/>
                <a:gd name="connsiteX84" fmla="*/ 440510 w 568325"/>
                <a:gd name="connsiteY84" fmla="*/ 129181 h 550069"/>
                <a:gd name="connsiteX85" fmla="*/ 218770 w 568325"/>
                <a:gd name="connsiteY85" fmla="*/ 116682 h 550069"/>
                <a:gd name="connsiteX86" fmla="*/ 233334 w 568325"/>
                <a:gd name="connsiteY86" fmla="*/ 116682 h 550069"/>
                <a:gd name="connsiteX87" fmla="*/ 235415 w 568325"/>
                <a:gd name="connsiteY87" fmla="*/ 116682 h 550069"/>
                <a:gd name="connsiteX88" fmla="*/ 218770 w 568325"/>
                <a:gd name="connsiteY88" fmla="*/ 116682 h 550069"/>
                <a:gd name="connsiteX89" fmla="*/ 218770 w 568325"/>
                <a:gd name="connsiteY89" fmla="*/ 116682 h 550069"/>
                <a:gd name="connsiteX90" fmla="*/ 425598 w 568325"/>
                <a:gd name="connsiteY90" fmla="*/ 114249 h 550069"/>
                <a:gd name="connsiteX91" fmla="*/ 430461 w 568325"/>
                <a:gd name="connsiteY91" fmla="*/ 119119 h 550069"/>
                <a:gd name="connsiteX92" fmla="*/ 425598 w 568325"/>
                <a:gd name="connsiteY92" fmla="*/ 114249 h 550069"/>
                <a:gd name="connsiteX93" fmla="*/ 358364 w 568325"/>
                <a:gd name="connsiteY93" fmla="*/ 75143 h 550069"/>
                <a:gd name="connsiteX94" fmla="*/ 368579 w 568325"/>
                <a:gd name="connsiteY94" fmla="*/ 90488 h 550069"/>
                <a:gd name="connsiteX95" fmla="*/ 409004 w 568325"/>
                <a:gd name="connsiteY95" fmla="*/ 97632 h 550069"/>
                <a:gd name="connsiteX96" fmla="*/ 414936 w 568325"/>
                <a:gd name="connsiteY96" fmla="*/ 103572 h 550069"/>
                <a:gd name="connsiteX97" fmla="*/ 409004 w 568325"/>
                <a:gd name="connsiteY97" fmla="*/ 97632 h 550069"/>
                <a:gd name="connsiteX98" fmla="*/ 368579 w 568325"/>
                <a:gd name="connsiteY98" fmla="*/ 90488 h 550069"/>
                <a:gd name="connsiteX99" fmla="*/ 358364 w 568325"/>
                <a:gd name="connsiteY99" fmla="*/ 75143 h 550069"/>
                <a:gd name="connsiteX100" fmla="*/ 254439 w 568325"/>
                <a:gd name="connsiteY100" fmla="*/ 59532 h 550069"/>
                <a:gd name="connsiteX101" fmla="*/ 249683 w 568325"/>
                <a:gd name="connsiteY101" fmla="*/ 50007 h 550069"/>
                <a:gd name="connsiteX102" fmla="*/ 254439 w 568325"/>
                <a:gd name="connsiteY102" fmla="*/ 54769 h 550069"/>
                <a:gd name="connsiteX103" fmla="*/ 254439 w 568325"/>
                <a:gd name="connsiteY103" fmla="*/ 59532 h 550069"/>
                <a:gd name="connsiteX104" fmla="*/ 247305 w 568325"/>
                <a:gd name="connsiteY104" fmla="*/ 69057 h 550069"/>
                <a:gd name="connsiteX105" fmla="*/ 235415 w 568325"/>
                <a:gd name="connsiteY105" fmla="*/ 78582 h 550069"/>
                <a:gd name="connsiteX106" fmla="*/ 254439 w 568325"/>
                <a:gd name="connsiteY106" fmla="*/ 59532 h 550069"/>
                <a:gd name="connsiteX107" fmla="*/ 275840 w 568325"/>
                <a:gd name="connsiteY107" fmla="*/ 0 h 550069"/>
                <a:gd name="connsiteX108" fmla="*/ 275840 w 568325"/>
                <a:gd name="connsiteY108" fmla="*/ 0 h 550069"/>
                <a:gd name="connsiteX109" fmla="*/ 275840 w 568325"/>
                <a:gd name="connsiteY109" fmla="*/ 2382 h 550069"/>
                <a:gd name="connsiteX110" fmla="*/ 275840 w 568325"/>
                <a:gd name="connsiteY110" fmla="*/ 19050 h 550069"/>
                <a:gd name="connsiteX111" fmla="*/ 275840 w 568325"/>
                <a:gd name="connsiteY111" fmla="*/ 2382 h 550069"/>
                <a:gd name="connsiteX112" fmla="*/ 275840 w 568325"/>
                <a:gd name="connsiteY112"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494617 w 568325"/>
                <a:gd name="connsiteY61" fmla="*/ 179461 h 550069"/>
                <a:gd name="connsiteX62" fmla="*/ 516011 w 568325"/>
                <a:gd name="connsiteY62" fmla="*/ 183357 h 550069"/>
                <a:gd name="connsiteX63" fmla="*/ 546924 w 568325"/>
                <a:gd name="connsiteY63" fmla="*/ 192882 h 550069"/>
                <a:gd name="connsiteX64" fmla="*/ 546979 w 568325"/>
                <a:gd name="connsiteY64" fmla="*/ 192992 h 550069"/>
                <a:gd name="connsiteX65" fmla="*/ 546924 w 568325"/>
                <a:gd name="connsiteY65" fmla="*/ 192882 h 550069"/>
                <a:gd name="connsiteX66" fmla="*/ 516011 w 568325"/>
                <a:gd name="connsiteY66" fmla="*/ 183357 h 550069"/>
                <a:gd name="connsiteX67" fmla="*/ 494617 w 568325"/>
                <a:gd name="connsiteY67" fmla="*/ 179461 h 550069"/>
                <a:gd name="connsiteX68" fmla="*/ 460048 w 568325"/>
                <a:gd name="connsiteY68" fmla="*/ 162849 h 550069"/>
                <a:gd name="connsiteX69" fmla="*/ 473208 w 568325"/>
                <a:gd name="connsiteY69" fmla="*/ 173832 h 550069"/>
                <a:gd name="connsiteX70" fmla="*/ 486151 w 568325"/>
                <a:gd name="connsiteY70" fmla="*/ 177535 h 550069"/>
                <a:gd name="connsiteX71" fmla="*/ 473208 w 568325"/>
                <a:gd name="connsiteY71" fmla="*/ 173832 h 550069"/>
                <a:gd name="connsiteX72" fmla="*/ 460048 w 568325"/>
                <a:gd name="connsiteY72" fmla="*/ 162849 h 550069"/>
                <a:gd name="connsiteX73" fmla="*/ 457133 w 568325"/>
                <a:gd name="connsiteY73" fmla="*/ 156497 h 550069"/>
                <a:gd name="connsiteX74" fmla="*/ 458940 w 568325"/>
                <a:gd name="connsiteY74" fmla="*/ 161925 h 550069"/>
                <a:gd name="connsiteX75" fmla="*/ 458940 w 568325"/>
                <a:gd name="connsiteY75" fmla="*/ 161925 h 550069"/>
                <a:gd name="connsiteX76" fmla="*/ 457133 w 568325"/>
                <a:gd name="connsiteY76" fmla="*/ 156497 h 550069"/>
                <a:gd name="connsiteX77" fmla="*/ 440510 w 568325"/>
                <a:gd name="connsiteY77" fmla="*/ 129181 h 550069"/>
                <a:gd name="connsiteX78" fmla="*/ 449726 w 568325"/>
                <a:gd name="connsiteY78" fmla="*/ 138411 h 550069"/>
                <a:gd name="connsiteX79" fmla="*/ 450680 w 568325"/>
                <a:gd name="connsiteY79" fmla="*/ 139366 h 550069"/>
                <a:gd name="connsiteX80" fmla="*/ 449726 w 568325"/>
                <a:gd name="connsiteY80" fmla="*/ 138411 h 550069"/>
                <a:gd name="connsiteX81" fmla="*/ 440510 w 568325"/>
                <a:gd name="connsiteY81" fmla="*/ 129181 h 550069"/>
                <a:gd name="connsiteX82" fmla="*/ 218770 w 568325"/>
                <a:gd name="connsiteY82" fmla="*/ 116682 h 550069"/>
                <a:gd name="connsiteX83" fmla="*/ 233334 w 568325"/>
                <a:gd name="connsiteY83" fmla="*/ 116682 h 550069"/>
                <a:gd name="connsiteX84" fmla="*/ 235415 w 568325"/>
                <a:gd name="connsiteY84" fmla="*/ 116682 h 550069"/>
                <a:gd name="connsiteX85" fmla="*/ 218770 w 568325"/>
                <a:gd name="connsiteY85" fmla="*/ 116682 h 550069"/>
                <a:gd name="connsiteX86" fmla="*/ 218770 w 568325"/>
                <a:gd name="connsiteY86" fmla="*/ 116682 h 550069"/>
                <a:gd name="connsiteX87" fmla="*/ 425598 w 568325"/>
                <a:gd name="connsiteY87" fmla="*/ 114249 h 550069"/>
                <a:gd name="connsiteX88" fmla="*/ 430461 w 568325"/>
                <a:gd name="connsiteY88" fmla="*/ 119119 h 550069"/>
                <a:gd name="connsiteX89" fmla="*/ 425598 w 568325"/>
                <a:gd name="connsiteY89" fmla="*/ 114249 h 550069"/>
                <a:gd name="connsiteX90" fmla="*/ 358364 w 568325"/>
                <a:gd name="connsiteY90" fmla="*/ 75143 h 550069"/>
                <a:gd name="connsiteX91" fmla="*/ 368579 w 568325"/>
                <a:gd name="connsiteY91" fmla="*/ 90488 h 550069"/>
                <a:gd name="connsiteX92" fmla="*/ 409004 w 568325"/>
                <a:gd name="connsiteY92" fmla="*/ 97632 h 550069"/>
                <a:gd name="connsiteX93" fmla="*/ 414936 w 568325"/>
                <a:gd name="connsiteY93" fmla="*/ 103572 h 550069"/>
                <a:gd name="connsiteX94" fmla="*/ 409004 w 568325"/>
                <a:gd name="connsiteY94" fmla="*/ 97632 h 550069"/>
                <a:gd name="connsiteX95" fmla="*/ 368579 w 568325"/>
                <a:gd name="connsiteY95" fmla="*/ 90488 h 550069"/>
                <a:gd name="connsiteX96" fmla="*/ 358364 w 568325"/>
                <a:gd name="connsiteY96" fmla="*/ 75143 h 550069"/>
                <a:gd name="connsiteX97" fmla="*/ 254439 w 568325"/>
                <a:gd name="connsiteY97" fmla="*/ 59532 h 550069"/>
                <a:gd name="connsiteX98" fmla="*/ 249683 w 568325"/>
                <a:gd name="connsiteY98" fmla="*/ 50007 h 550069"/>
                <a:gd name="connsiteX99" fmla="*/ 254439 w 568325"/>
                <a:gd name="connsiteY99" fmla="*/ 54769 h 550069"/>
                <a:gd name="connsiteX100" fmla="*/ 254439 w 568325"/>
                <a:gd name="connsiteY100" fmla="*/ 59532 h 550069"/>
                <a:gd name="connsiteX101" fmla="*/ 247305 w 568325"/>
                <a:gd name="connsiteY101" fmla="*/ 69057 h 550069"/>
                <a:gd name="connsiteX102" fmla="*/ 235415 w 568325"/>
                <a:gd name="connsiteY102" fmla="*/ 78582 h 550069"/>
                <a:gd name="connsiteX103" fmla="*/ 254439 w 568325"/>
                <a:gd name="connsiteY103" fmla="*/ 59532 h 550069"/>
                <a:gd name="connsiteX104" fmla="*/ 275840 w 568325"/>
                <a:gd name="connsiteY104" fmla="*/ 0 h 550069"/>
                <a:gd name="connsiteX105" fmla="*/ 275840 w 568325"/>
                <a:gd name="connsiteY105" fmla="*/ 0 h 550069"/>
                <a:gd name="connsiteX106" fmla="*/ 275840 w 568325"/>
                <a:gd name="connsiteY106" fmla="*/ 2382 h 550069"/>
                <a:gd name="connsiteX107" fmla="*/ 275840 w 568325"/>
                <a:gd name="connsiteY107" fmla="*/ 19050 h 550069"/>
                <a:gd name="connsiteX108" fmla="*/ 275840 w 568325"/>
                <a:gd name="connsiteY108" fmla="*/ 2382 h 550069"/>
                <a:gd name="connsiteX109" fmla="*/ 275840 w 568325"/>
                <a:gd name="connsiteY109" fmla="*/ 0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165956 w 568325"/>
                <a:gd name="connsiteY28" fmla="*/ 242874 h 550069"/>
                <a:gd name="connsiteX29" fmla="*/ 166455 w 568325"/>
                <a:gd name="connsiteY29" fmla="*/ 242888 h 550069"/>
                <a:gd name="connsiteX30" fmla="*/ 171804 w 568325"/>
                <a:gd name="connsiteY30" fmla="*/ 244673 h 550069"/>
                <a:gd name="connsiteX31" fmla="*/ 166455 w 568325"/>
                <a:gd name="connsiteY31" fmla="*/ 242888 h 550069"/>
                <a:gd name="connsiteX32" fmla="*/ 165956 w 568325"/>
                <a:gd name="connsiteY32" fmla="*/ 242874 h 550069"/>
                <a:gd name="connsiteX33" fmla="*/ 156052 w 568325"/>
                <a:gd name="connsiteY33" fmla="*/ 242590 h 550069"/>
                <a:gd name="connsiteX34" fmla="*/ 165288 w 568325"/>
                <a:gd name="connsiteY34" fmla="*/ 242854 h 550069"/>
                <a:gd name="connsiteX35" fmla="*/ 407302 w 568325"/>
                <a:gd name="connsiteY35" fmla="*/ 405665 h 550069"/>
                <a:gd name="connsiteX36" fmla="*/ 399492 w 568325"/>
                <a:gd name="connsiteY36" fmla="*/ 409575 h 550069"/>
                <a:gd name="connsiteX37" fmla="*/ 404248 w 568325"/>
                <a:gd name="connsiteY37" fmla="*/ 419100 h 550069"/>
                <a:gd name="connsiteX38" fmla="*/ 404248 w 568325"/>
                <a:gd name="connsiteY38" fmla="*/ 423863 h 550069"/>
                <a:gd name="connsiteX39" fmla="*/ 404248 w 568325"/>
                <a:gd name="connsiteY39" fmla="*/ 426244 h 550069"/>
                <a:gd name="connsiteX40" fmla="*/ 401870 w 568325"/>
                <a:gd name="connsiteY40" fmla="*/ 426244 h 550069"/>
                <a:gd name="connsiteX41" fmla="*/ 399492 w 568325"/>
                <a:gd name="connsiteY41" fmla="*/ 431007 h 550069"/>
                <a:gd name="connsiteX42" fmla="*/ 392358 w 568325"/>
                <a:gd name="connsiteY42" fmla="*/ 440532 h 550069"/>
                <a:gd name="connsiteX43" fmla="*/ 387603 w 568325"/>
                <a:gd name="connsiteY43" fmla="*/ 450057 h 550069"/>
                <a:gd name="connsiteX44" fmla="*/ 382847 w 568325"/>
                <a:gd name="connsiteY44" fmla="*/ 457200 h 550069"/>
                <a:gd name="connsiteX45" fmla="*/ 380469 w 568325"/>
                <a:gd name="connsiteY45" fmla="*/ 466725 h 550069"/>
                <a:gd name="connsiteX46" fmla="*/ 380469 w 568325"/>
                <a:gd name="connsiteY46" fmla="*/ 519113 h 550069"/>
                <a:gd name="connsiteX47" fmla="*/ 380469 w 568325"/>
                <a:gd name="connsiteY47" fmla="*/ 550069 h 550069"/>
                <a:gd name="connsiteX48" fmla="*/ 282974 w 568325"/>
                <a:gd name="connsiteY48" fmla="*/ 550069 h 550069"/>
                <a:gd name="connsiteX49" fmla="*/ 274651 w 568325"/>
                <a:gd name="connsiteY49" fmla="*/ 535484 h 550069"/>
                <a:gd name="connsiteX50" fmla="*/ 273462 w 568325"/>
                <a:gd name="connsiteY50" fmla="*/ 533400 h 550069"/>
                <a:gd name="connsiteX51" fmla="*/ 256817 w 568325"/>
                <a:gd name="connsiteY51" fmla="*/ 533400 h 550069"/>
                <a:gd name="connsiteX52" fmla="*/ 254439 w 568325"/>
                <a:gd name="connsiteY52" fmla="*/ 533400 h 550069"/>
                <a:gd name="connsiteX53" fmla="*/ 142676 w 568325"/>
                <a:gd name="connsiteY53" fmla="*/ 535782 h 550069"/>
                <a:gd name="connsiteX54" fmla="*/ 135542 w 568325"/>
                <a:gd name="connsiteY54" fmla="*/ 535782 h 550069"/>
                <a:gd name="connsiteX55" fmla="*/ 45181 w 568325"/>
                <a:gd name="connsiteY55" fmla="*/ 519113 h 550069"/>
                <a:gd name="connsiteX56" fmla="*/ 11890 w 568325"/>
                <a:gd name="connsiteY56" fmla="*/ 542925 h 550069"/>
                <a:gd name="connsiteX57" fmla="*/ 0 w 568325"/>
                <a:gd name="connsiteY57" fmla="*/ 495300 h 550069"/>
                <a:gd name="connsiteX58" fmla="*/ 2378 w 568325"/>
                <a:gd name="connsiteY58" fmla="*/ 457200 h 550069"/>
                <a:gd name="connsiteX59" fmla="*/ 66582 w 568325"/>
                <a:gd name="connsiteY59" fmla="*/ 457200 h 550069"/>
                <a:gd name="connsiteX60" fmla="*/ 73716 w 568325"/>
                <a:gd name="connsiteY60" fmla="*/ 442913 h 550069"/>
                <a:gd name="connsiteX61" fmla="*/ 78472 w 568325"/>
                <a:gd name="connsiteY61" fmla="*/ 431007 h 550069"/>
                <a:gd name="connsiteX62" fmla="*/ 78472 w 568325"/>
                <a:gd name="connsiteY62" fmla="*/ 428625 h 550069"/>
                <a:gd name="connsiteX63" fmla="*/ 85606 w 568325"/>
                <a:gd name="connsiteY63" fmla="*/ 426244 h 550069"/>
                <a:gd name="connsiteX64" fmla="*/ 90361 w 568325"/>
                <a:gd name="connsiteY64" fmla="*/ 423863 h 550069"/>
                <a:gd name="connsiteX65" fmla="*/ 102251 w 568325"/>
                <a:gd name="connsiteY65" fmla="*/ 409575 h 550069"/>
                <a:gd name="connsiteX66" fmla="*/ 116519 w 568325"/>
                <a:gd name="connsiteY66" fmla="*/ 385763 h 550069"/>
                <a:gd name="connsiteX67" fmla="*/ 114141 w 568325"/>
                <a:gd name="connsiteY67" fmla="*/ 371475 h 550069"/>
                <a:gd name="connsiteX68" fmla="*/ 118897 w 568325"/>
                <a:gd name="connsiteY68" fmla="*/ 359569 h 550069"/>
                <a:gd name="connsiteX69" fmla="*/ 116816 w 568325"/>
                <a:gd name="connsiteY69" fmla="*/ 344984 h 550069"/>
                <a:gd name="connsiteX70" fmla="*/ 116519 w 568325"/>
                <a:gd name="connsiteY70" fmla="*/ 342900 h 550069"/>
                <a:gd name="connsiteX71" fmla="*/ 147432 w 568325"/>
                <a:gd name="connsiteY71" fmla="*/ 342900 h 550069"/>
                <a:gd name="connsiteX72" fmla="*/ 147432 w 568325"/>
                <a:gd name="connsiteY72" fmla="*/ 247650 h 550069"/>
                <a:gd name="connsiteX73" fmla="*/ 156052 w 568325"/>
                <a:gd name="connsiteY73" fmla="*/ 242590 h 550069"/>
                <a:gd name="connsiteX74" fmla="*/ 568325 w 568325"/>
                <a:gd name="connsiteY74" fmla="*/ 238125 h 550069"/>
                <a:gd name="connsiteX75" fmla="*/ 527900 w 568325"/>
                <a:gd name="connsiteY75" fmla="*/ 283369 h 550069"/>
                <a:gd name="connsiteX76" fmla="*/ 516445 w 568325"/>
                <a:gd name="connsiteY76" fmla="*/ 300494 h 550069"/>
                <a:gd name="connsiteX77" fmla="*/ 527900 w 568325"/>
                <a:gd name="connsiteY77" fmla="*/ 283369 h 550069"/>
                <a:gd name="connsiteX78" fmla="*/ 568325 w 568325"/>
                <a:gd name="connsiteY78" fmla="*/ 238125 h 550069"/>
                <a:gd name="connsiteX79" fmla="*/ 562861 w 568325"/>
                <a:gd name="connsiteY79" fmla="*/ 219511 h 550069"/>
                <a:gd name="connsiteX80" fmla="*/ 565947 w 568325"/>
                <a:gd name="connsiteY80" fmla="*/ 223838 h 550069"/>
                <a:gd name="connsiteX81" fmla="*/ 566192 w 568325"/>
                <a:gd name="connsiteY81" fmla="*/ 225310 h 550069"/>
                <a:gd name="connsiteX82" fmla="*/ 565947 w 568325"/>
                <a:gd name="connsiteY82" fmla="*/ 223838 h 550069"/>
                <a:gd name="connsiteX83" fmla="*/ 562861 w 568325"/>
                <a:gd name="connsiteY83" fmla="*/ 219511 h 550069"/>
                <a:gd name="connsiteX84" fmla="*/ 494617 w 568325"/>
                <a:gd name="connsiteY84" fmla="*/ 179461 h 550069"/>
                <a:gd name="connsiteX85" fmla="*/ 516011 w 568325"/>
                <a:gd name="connsiteY85" fmla="*/ 183357 h 550069"/>
                <a:gd name="connsiteX86" fmla="*/ 546924 w 568325"/>
                <a:gd name="connsiteY86" fmla="*/ 192882 h 550069"/>
                <a:gd name="connsiteX87" fmla="*/ 546979 w 568325"/>
                <a:gd name="connsiteY87" fmla="*/ 192992 h 550069"/>
                <a:gd name="connsiteX88" fmla="*/ 546924 w 568325"/>
                <a:gd name="connsiteY88" fmla="*/ 192882 h 550069"/>
                <a:gd name="connsiteX89" fmla="*/ 516011 w 568325"/>
                <a:gd name="connsiteY89" fmla="*/ 183357 h 550069"/>
                <a:gd name="connsiteX90" fmla="*/ 494617 w 568325"/>
                <a:gd name="connsiteY90" fmla="*/ 179461 h 550069"/>
                <a:gd name="connsiteX91" fmla="*/ 460048 w 568325"/>
                <a:gd name="connsiteY91" fmla="*/ 162849 h 550069"/>
                <a:gd name="connsiteX92" fmla="*/ 473208 w 568325"/>
                <a:gd name="connsiteY92" fmla="*/ 173832 h 550069"/>
                <a:gd name="connsiteX93" fmla="*/ 486151 w 568325"/>
                <a:gd name="connsiteY93" fmla="*/ 177535 h 550069"/>
                <a:gd name="connsiteX94" fmla="*/ 473208 w 568325"/>
                <a:gd name="connsiteY94" fmla="*/ 173832 h 550069"/>
                <a:gd name="connsiteX95" fmla="*/ 460048 w 568325"/>
                <a:gd name="connsiteY95" fmla="*/ 162849 h 550069"/>
                <a:gd name="connsiteX96" fmla="*/ 457133 w 568325"/>
                <a:gd name="connsiteY96" fmla="*/ 156497 h 550069"/>
                <a:gd name="connsiteX97" fmla="*/ 458940 w 568325"/>
                <a:gd name="connsiteY97" fmla="*/ 161925 h 550069"/>
                <a:gd name="connsiteX98" fmla="*/ 458940 w 568325"/>
                <a:gd name="connsiteY98" fmla="*/ 161925 h 550069"/>
                <a:gd name="connsiteX99" fmla="*/ 457133 w 568325"/>
                <a:gd name="connsiteY99" fmla="*/ 156497 h 550069"/>
                <a:gd name="connsiteX100" fmla="*/ 440510 w 568325"/>
                <a:gd name="connsiteY100" fmla="*/ 129181 h 550069"/>
                <a:gd name="connsiteX101" fmla="*/ 449726 w 568325"/>
                <a:gd name="connsiteY101" fmla="*/ 138411 h 550069"/>
                <a:gd name="connsiteX102" fmla="*/ 450680 w 568325"/>
                <a:gd name="connsiteY102" fmla="*/ 139366 h 550069"/>
                <a:gd name="connsiteX103" fmla="*/ 449726 w 568325"/>
                <a:gd name="connsiteY103" fmla="*/ 138411 h 550069"/>
                <a:gd name="connsiteX104" fmla="*/ 440510 w 568325"/>
                <a:gd name="connsiteY104" fmla="*/ 129181 h 550069"/>
                <a:gd name="connsiteX105" fmla="*/ 218770 w 568325"/>
                <a:gd name="connsiteY105" fmla="*/ 116682 h 550069"/>
                <a:gd name="connsiteX106" fmla="*/ 233334 w 568325"/>
                <a:gd name="connsiteY106" fmla="*/ 116682 h 550069"/>
                <a:gd name="connsiteX107" fmla="*/ 235415 w 568325"/>
                <a:gd name="connsiteY107" fmla="*/ 116682 h 550069"/>
                <a:gd name="connsiteX108" fmla="*/ 218770 w 568325"/>
                <a:gd name="connsiteY108" fmla="*/ 116682 h 550069"/>
                <a:gd name="connsiteX109" fmla="*/ 310210 w 568325"/>
                <a:gd name="connsiteY109"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440510 w 568325"/>
                <a:gd name="connsiteY101" fmla="*/ 129181 h 550069"/>
                <a:gd name="connsiteX102" fmla="*/ 449726 w 568325"/>
                <a:gd name="connsiteY102" fmla="*/ 138411 h 550069"/>
                <a:gd name="connsiteX103" fmla="*/ 450680 w 568325"/>
                <a:gd name="connsiteY103" fmla="*/ 139366 h 550069"/>
                <a:gd name="connsiteX104" fmla="*/ 449726 w 568325"/>
                <a:gd name="connsiteY104" fmla="*/ 138411 h 550069"/>
                <a:gd name="connsiteX105" fmla="*/ 440510 w 568325"/>
                <a:gd name="connsiteY105" fmla="*/ 129181 h 550069"/>
                <a:gd name="connsiteX106" fmla="*/ 218770 w 568325"/>
                <a:gd name="connsiteY106" fmla="*/ 116682 h 550069"/>
                <a:gd name="connsiteX107" fmla="*/ 233334 w 568325"/>
                <a:gd name="connsiteY107" fmla="*/ 116682 h 550069"/>
                <a:gd name="connsiteX108" fmla="*/ 235415 w 568325"/>
                <a:gd name="connsiteY108" fmla="*/ 116682 h 550069"/>
                <a:gd name="connsiteX109" fmla="*/ 310210 w 568325"/>
                <a:gd name="connsiteY109"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440510 w 568325"/>
                <a:gd name="connsiteY101" fmla="*/ 129181 h 550069"/>
                <a:gd name="connsiteX102" fmla="*/ 449726 w 568325"/>
                <a:gd name="connsiteY102" fmla="*/ 138411 h 550069"/>
                <a:gd name="connsiteX103" fmla="*/ 450680 w 568325"/>
                <a:gd name="connsiteY103" fmla="*/ 139366 h 550069"/>
                <a:gd name="connsiteX104" fmla="*/ 449726 w 568325"/>
                <a:gd name="connsiteY104" fmla="*/ 138411 h 550069"/>
                <a:gd name="connsiteX105" fmla="*/ 440510 w 568325"/>
                <a:gd name="connsiteY105" fmla="*/ 129181 h 550069"/>
                <a:gd name="connsiteX106" fmla="*/ 218770 w 568325"/>
                <a:gd name="connsiteY106" fmla="*/ 116682 h 550069"/>
                <a:gd name="connsiteX107" fmla="*/ 233334 w 568325"/>
                <a:gd name="connsiteY107" fmla="*/ 116682 h 550069"/>
                <a:gd name="connsiteX108" fmla="*/ 310210 w 568325"/>
                <a:gd name="connsiteY108"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440510 w 568325"/>
                <a:gd name="connsiteY101" fmla="*/ 129181 h 550069"/>
                <a:gd name="connsiteX102" fmla="*/ 449726 w 568325"/>
                <a:gd name="connsiteY102" fmla="*/ 138411 h 550069"/>
                <a:gd name="connsiteX103" fmla="*/ 450680 w 568325"/>
                <a:gd name="connsiteY103" fmla="*/ 139366 h 550069"/>
                <a:gd name="connsiteX104" fmla="*/ 449726 w 568325"/>
                <a:gd name="connsiteY104" fmla="*/ 138411 h 550069"/>
                <a:gd name="connsiteX105" fmla="*/ 440510 w 568325"/>
                <a:gd name="connsiteY105" fmla="*/ 129181 h 550069"/>
                <a:gd name="connsiteX106" fmla="*/ 218770 w 568325"/>
                <a:gd name="connsiteY106" fmla="*/ 116682 h 550069"/>
                <a:gd name="connsiteX107" fmla="*/ 310210 w 568325"/>
                <a:gd name="connsiteY107"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449726 w 568325"/>
                <a:gd name="connsiteY101" fmla="*/ 138411 h 550069"/>
                <a:gd name="connsiteX102" fmla="*/ 449726 w 568325"/>
                <a:gd name="connsiteY102" fmla="*/ 138411 h 550069"/>
                <a:gd name="connsiteX103" fmla="*/ 450680 w 568325"/>
                <a:gd name="connsiteY103" fmla="*/ 139366 h 550069"/>
                <a:gd name="connsiteX104" fmla="*/ 449726 w 568325"/>
                <a:gd name="connsiteY104" fmla="*/ 138411 h 550069"/>
                <a:gd name="connsiteX105" fmla="*/ 218770 w 568325"/>
                <a:gd name="connsiteY105" fmla="*/ 116682 h 550069"/>
                <a:gd name="connsiteX106" fmla="*/ 310210 w 568325"/>
                <a:gd name="connsiteY106"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450680 w 568325"/>
                <a:gd name="connsiteY101" fmla="*/ 139366 h 550069"/>
                <a:gd name="connsiteX102" fmla="*/ 449726 w 568325"/>
                <a:gd name="connsiteY102" fmla="*/ 138411 h 550069"/>
                <a:gd name="connsiteX103" fmla="*/ 450680 w 568325"/>
                <a:gd name="connsiteY103" fmla="*/ 139366 h 550069"/>
                <a:gd name="connsiteX104" fmla="*/ 218770 w 568325"/>
                <a:gd name="connsiteY104" fmla="*/ 116682 h 550069"/>
                <a:gd name="connsiteX105" fmla="*/ 310210 w 568325"/>
                <a:gd name="connsiteY105"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218770 w 568325"/>
                <a:gd name="connsiteY101" fmla="*/ 116682 h 550069"/>
                <a:gd name="connsiteX102" fmla="*/ 310210 w 568325"/>
                <a:gd name="connsiteY102"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8940 w 568325"/>
                <a:gd name="connsiteY97" fmla="*/ 161925 h 550069"/>
                <a:gd name="connsiteX98" fmla="*/ 458940 w 568325"/>
                <a:gd name="connsiteY98" fmla="*/ 161925 h 550069"/>
                <a:gd name="connsiteX99" fmla="*/ 458940 w 568325"/>
                <a:gd name="connsiteY99" fmla="*/ 161925 h 550069"/>
                <a:gd name="connsiteX100" fmla="*/ 218770 w 568325"/>
                <a:gd name="connsiteY100" fmla="*/ 116682 h 550069"/>
                <a:gd name="connsiteX101" fmla="*/ 310210 w 568325"/>
                <a:gd name="connsiteY101"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8940 w 568325"/>
                <a:gd name="connsiteY97" fmla="*/ 161925 h 550069"/>
                <a:gd name="connsiteX98" fmla="*/ 458940 w 568325"/>
                <a:gd name="connsiteY98" fmla="*/ 161925 h 550069"/>
                <a:gd name="connsiteX99" fmla="*/ 458940 w 568325"/>
                <a:gd name="connsiteY99" fmla="*/ 161925 h 550069"/>
                <a:gd name="connsiteX100" fmla="*/ 218770 w 568325"/>
                <a:gd name="connsiteY100" fmla="*/ 116682 h 550069"/>
                <a:gd name="connsiteX101" fmla="*/ 310210 w 568325"/>
                <a:gd name="connsiteY101" fmla="*/ 208122 h 550069"/>
                <a:gd name="connsiteX102" fmla="*/ 218770 w 568325"/>
                <a:gd name="connsiteY102" fmla="*/ 11668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8940 w 568325"/>
                <a:gd name="connsiteY97" fmla="*/ 161925 h 550069"/>
                <a:gd name="connsiteX98" fmla="*/ 458940 w 568325"/>
                <a:gd name="connsiteY98" fmla="*/ 161925 h 550069"/>
                <a:gd name="connsiteX99" fmla="*/ 458940 w 568325"/>
                <a:gd name="connsiteY99"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54439 w 568325"/>
                <a:gd name="connsiteY16" fmla="*/ 59532 h 550069"/>
                <a:gd name="connsiteX17" fmla="*/ 275840 w 568325"/>
                <a:gd name="connsiteY17" fmla="*/ 0 h 550069"/>
                <a:gd name="connsiteX18" fmla="*/ 275840 w 568325"/>
                <a:gd name="connsiteY18" fmla="*/ 0 h 550069"/>
                <a:gd name="connsiteX19" fmla="*/ 275840 w 568325"/>
                <a:gd name="connsiteY19" fmla="*/ 2382 h 550069"/>
                <a:gd name="connsiteX20" fmla="*/ 275840 w 568325"/>
                <a:gd name="connsiteY20" fmla="*/ 19050 h 550069"/>
                <a:gd name="connsiteX21" fmla="*/ 275840 w 568325"/>
                <a:gd name="connsiteY21" fmla="*/ 2382 h 550069"/>
                <a:gd name="connsiteX22" fmla="*/ 275840 w 568325"/>
                <a:gd name="connsiteY22" fmla="*/ 0 h 550069"/>
                <a:gd name="connsiteX23" fmla="*/ 178345 w 568325"/>
                <a:gd name="connsiteY23" fmla="*/ 250032 h 550069"/>
                <a:gd name="connsiteX24" fmla="*/ 185983 w 568325"/>
                <a:gd name="connsiteY24" fmla="*/ 254963 h 550069"/>
                <a:gd name="connsiteX25" fmla="*/ 178345 w 568325"/>
                <a:gd name="connsiteY25" fmla="*/ 250032 h 550069"/>
                <a:gd name="connsiteX26" fmla="*/ 175930 w 568325"/>
                <a:gd name="connsiteY26" fmla="*/ 247613 h 550069"/>
                <a:gd name="connsiteX27" fmla="*/ 275840 w 568325"/>
                <a:gd name="connsiteY27" fmla="*/ 0 h 550069"/>
                <a:gd name="connsiteX28" fmla="*/ 165956 w 568325"/>
                <a:gd name="connsiteY28" fmla="*/ 242874 h 550069"/>
                <a:gd name="connsiteX29" fmla="*/ 166455 w 568325"/>
                <a:gd name="connsiteY29" fmla="*/ 242888 h 550069"/>
                <a:gd name="connsiteX30" fmla="*/ 171804 w 568325"/>
                <a:gd name="connsiteY30" fmla="*/ 244673 h 550069"/>
                <a:gd name="connsiteX31" fmla="*/ 166455 w 568325"/>
                <a:gd name="connsiteY31" fmla="*/ 242888 h 550069"/>
                <a:gd name="connsiteX32" fmla="*/ 165956 w 568325"/>
                <a:gd name="connsiteY32" fmla="*/ 242874 h 550069"/>
                <a:gd name="connsiteX33" fmla="*/ 156052 w 568325"/>
                <a:gd name="connsiteY33" fmla="*/ 242590 h 550069"/>
                <a:gd name="connsiteX34" fmla="*/ 165288 w 568325"/>
                <a:gd name="connsiteY34" fmla="*/ 242854 h 550069"/>
                <a:gd name="connsiteX35" fmla="*/ 407302 w 568325"/>
                <a:gd name="connsiteY35" fmla="*/ 405665 h 550069"/>
                <a:gd name="connsiteX36" fmla="*/ 399492 w 568325"/>
                <a:gd name="connsiteY36" fmla="*/ 409575 h 550069"/>
                <a:gd name="connsiteX37" fmla="*/ 404248 w 568325"/>
                <a:gd name="connsiteY37" fmla="*/ 419100 h 550069"/>
                <a:gd name="connsiteX38" fmla="*/ 404248 w 568325"/>
                <a:gd name="connsiteY38" fmla="*/ 423863 h 550069"/>
                <a:gd name="connsiteX39" fmla="*/ 404248 w 568325"/>
                <a:gd name="connsiteY39" fmla="*/ 426244 h 550069"/>
                <a:gd name="connsiteX40" fmla="*/ 401870 w 568325"/>
                <a:gd name="connsiteY40" fmla="*/ 426244 h 550069"/>
                <a:gd name="connsiteX41" fmla="*/ 399492 w 568325"/>
                <a:gd name="connsiteY41" fmla="*/ 431007 h 550069"/>
                <a:gd name="connsiteX42" fmla="*/ 392358 w 568325"/>
                <a:gd name="connsiteY42" fmla="*/ 440532 h 550069"/>
                <a:gd name="connsiteX43" fmla="*/ 387603 w 568325"/>
                <a:gd name="connsiteY43" fmla="*/ 450057 h 550069"/>
                <a:gd name="connsiteX44" fmla="*/ 382847 w 568325"/>
                <a:gd name="connsiteY44" fmla="*/ 457200 h 550069"/>
                <a:gd name="connsiteX45" fmla="*/ 380469 w 568325"/>
                <a:gd name="connsiteY45" fmla="*/ 466725 h 550069"/>
                <a:gd name="connsiteX46" fmla="*/ 380469 w 568325"/>
                <a:gd name="connsiteY46" fmla="*/ 519113 h 550069"/>
                <a:gd name="connsiteX47" fmla="*/ 380469 w 568325"/>
                <a:gd name="connsiteY47" fmla="*/ 550069 h 550069"/>
                <a:gd name="connsiteX48" fmla="*/ 282974 w 568325"/>
                <a:gd name="connsiteY48" fmla="*/ 550069 h 550069"/>
                <a:gd name="connsiteX49" fmla="*/ 274651 w 568325"/>
                <a:gd name="connsiteY49" fmla="*/ 535484 h 550069"/>
                <a:gd name="connsiteX50" fmla="*/ 273462 w 568325"/>
                <a:gd name="connsiteY50" fmla="*/ 533400 h 550069"/>
                <a:gd name="connsiteX51" fmla="*/ 256817 w 568325"/>
                <a:gd name="connsiteY51" fmla="*/ 533400 h 550069"/>
                <a:gd name="connsiteX52" fmla="*/ 254439 w 568325"/>
                <a:gd name="connsiteY52" fmla="*/ 533400 h 550069"/>
                <a:gd name="connsiteX53" fmla="*/ 142676 w 568325"/>
                <a:gd name="connsiteY53" fmla="*/ 535782 h 550069"/>
                <a:gd name="connsiteX54" fmla="*/ 135542 w 568325"/>
                <a:gd name="connsiteY54" fmla="*/ 535782 h 550069"/>
                <a:gd name="connsiteX55" fmla="*/ 45181 w 568325"/>
                <a:gd name="connsiteY55" fmla="*/ 519113 h 550069"/>
                <a:gd name="connsiteX56" fmla="*/ 11890 w 568325"/>
                <a:gd name="connsiteY56" fmla="*/ 542925 h 550069"/>
                <a:gd name="connsiteX57" fmla="*/ 0 w 568325"/>
                <a:gd name="connsiteY57" fmla="*/ 495300 h 550069"/>
                <a:gd name="connsiteX58" fmla="*/ 2378 w 568325"/>
                <a:gd name="connsiteY58" fmla="*/ 457200 h 550069"/>
                <a:gd name="connsiteX59" fmla="*/ 66582 w 568325"/>
                <a:gd name="connsiteY59" fmla="*/ 457200 h 550069"/>
                <a:gd name="connsiteX60" fmla="*/ 73716 w 568325"/>
                <a:gd name="connsiteY60" fmla="*/ 442913 h 550069"/>
                <a:gd name="connsiteX61" fmla="*/ 78472 w 568325"/>
                <a:gd name="connsiteY61" fmla="*/ 431007 h 550069"/>
                <a:gd name="connsiteX62" fmla="*/ 78472 w 568325"/>
                <a:gd name="connsiteY62" fmla="*/ 428625 h 550069"/>
                <a:gd name="connsiteX63" fmla="*/ 85606 w 568325"/>
                <a:gd name="connsiteY63" fmla="*/ 426244 h 550069"/>
                <a:gd name="connsiteX64" fmla="*/ 90361 w 568325"/>
                <a:gd name="connsiteY64" fmla="*/ 423863 h 550069"/>
                <a:gd name="connsiteX65" fmla="*/ 102251 w 568325"/>
                <a:gd name="connsiteY65" fmla="*/ 409575 h 550069"/>
                <a:gd name="connsiteX66" fmla="*/ 116519 w 568325"/>
                <a:gd name="connsiteY66" fmla="*/ 385763 h 550069"/>
                <a:gd name="connsiteX67" fmla="*/ 114141 w 568325"/>
                <a:gd name="connsiteY67" fmla="*/ 371475 h 550069"/>
                <a:gd name="connsiteX68" fmla="*/ 118897 w 568325"/>
                <a:gd name="connsiteY68" fmla="*/ 359569 h 550069"/>
                <a:gd name="connsiteX69" fmla="*/ 116816 w 568325"/>
                <a:gd name="connsiteY69" fmla="*/ 344984 h 550069"/>
                <a:gd name="connsiteX70" fmla="*/ 116519 w 568325"/>
                <a:gd name="connsiteY70" fmla="*/ 342900 h 550069"/>
                <a:gd name="connsiteX71" fmla="*/ 147432 w 568325"/>
                <a:gd name="connsiteY71" fmla="*/ 342900 h 550069"/>
                <a:gd name="connsiteX72" fmla="*/ 147432 w 568325"/>
                <a:gd name="connsiteY72" fmla="*/ 247650 h 550069"/>
                <a:gd name="connsiteX73" fmla="*/ 156052 w 568325"/>
                <a:gd name="connsiteY73" fmla="*/ 242590 h 550069"/>
                <a:gd name="connsiteX74" fmla="*/ 568325 w 568325"/>
                <a:gd name="connsiteY74" fmla="*/ 238125 h 550069"/>
                <a:gd name="connsiteX75" fmla="*/ 527900 w 568325"/>
                <a:gd name="connsiteY75" fmla="*/ 283369 h 550069"/>
                <a:gd name="connsiteX76" fmla="*/ 516445 w 568325"/>
                <a:gd name="connsiteY76" fmla="*/ 300494 h 550069"/>
                <a:gd name="connsiteX77" fmla="*/ 527900 w 568325"/>
                <a:gd name="connsiteY77" fmla="*/ 283369 h 550069"/>
                <a:gd name="connsiteX78" fmla="*/ 568325 w 568325"/>
                <a:gd name="connsiteY78" fmla="*/ 238125 h 550069"/>
                <a:gd name="connsiteX79" fmla="*/ 562861 w 568325"/>
                <a:gd name="connsiteY79" fmla="*/ 219511 h 550069"/>
                <a:gd name="connsiteX80" fmla="*/ 565947 w 568325"/>
                <a:gd name="connsiteY80" fmla="*/ 223838 h 550069"/>
                <a:gd name="connsiteX81" fmla="*/ 566192 w 568325"/>
                <a:gd name="connsiteY81" fmla="*/ 225310 h 550069"/>
                <a:gd name="connsiteX82" fmla="*/ 565947 w 568325"/>
                <a:gd name="connsiteY82" fmla="*/ 223838 h 550069"/>
                <a:gd name="connsiteX83" fmla="*/ 562861 w 568325"/>
                <a:gd name="connsiteY83" fmla="*/ 219511 h 550069"/>
                <a:gd name="connsiteX84" fmla="*/ 494617 w 568325"/>
                <a:gd name="connsiteY84" fmla="*/ 179461 h 550069"/>
                <a:gd name="connsiteX85" fmla="*/ 516011 w 568325"/>
                <a:gd name="connsiteY85" fmla="*/ 183357 h 550069"/>
                <a:gd name="connsiteX86" fmla="*/ 546924 w 568325"/>
                <a:gd name="connsiteY86" fmla="*/ 192882 h 550069"/>
                <a:gd name="connsiteX87" fmla="*/ 546979 w 568325"/>
                <a:gd name="connsiteY87" fmla="*/ 192992 h 550069"/>
                <a:gd name="connsiteX88" fmla="*/ 546924 w 568325"/>
                <a:gd name="connsiteY88" fmla="*/ 192882 h 550069"/>
                <a:gd name="connsiteX89" fmla="*/ 516011 w 568325"/>
                <a:gd name="connsiteY89" fmla="*/ 183357 h 550069"/>
                <a:gd name="connsiteX90" fmla="*/ 494617 w 568325"/>
                <a:gd name="connsiteY90" fmla="*/ 179461 h 550069"/>
                <a:gd name="connsiteX91" fmla="*/ 460048 w 568325"/>
                <a:gd name="connsiteY91" fmla="*/ 162849 h 550069"/>
                <a:gd name="connsiteX92" fmla="*/ 473208 w 568325"/>
                <a:gd name="connsiteY92" fmla="*/ 173832 h 550069"/>
                <a:gd name="connsiteX93" fmla="*/ 486151 w 568325"/>
                <a:gd name="connsiteY93" fmla="*/ 177535 h 550069"/>
                <a:gd name="connsiteX94" fmla="*/ 473208 w 568325"/>
                <a:gd name="connsiteY94" fmla="*/ 173832 h 550069"/>
                <a:gd name="connsiteX95" fmla="*/ 460048 w 568325"/>
                <a:gd name="connsiteY95" fmla="*/ 162849 h 550069"/>
                <a:gd name="connsiteX96" fmla="*/ 458940 w 568325"/>
                <a:gd name="connsiteY96" fmla="*/ 161925 h 550069"/>
                <a:gd name="connsiteX97" fmla="*/ 458940 w 568325"/>
                <a:gd name="connsiteY97" fmla="*/ 161925 h 550069"/>
                <a:gd name="connsiteX98" fmla="*/ 458940 w 568325"/>
                <a:gd name="connsiteY98"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54439 w 568325"/>
                <a:gd name="connsiteY15" fmla="*/ 59532 h 550069"/>
                <a:gd name="connsiteX16" fmla="*/ 275840 w 568325"/>
                <a:gd name="connsiteY16" fmla="*/ 0 h 550069"/>
                <a:gd name="connsiteX17" fmla="*/ 275840 w 568325"/>
                <a:gd name="connsiteY17" fmla="*/ 0 h 550069"/>
                <a:gd name="connsiteX18" fmla="*/ 275840 w 568325"/>
                <a:gd name="connsiteY18" fmla="*/ 2382 h 550069"/>
                <a:gd name="connsiteX19" fmla="*/ 275840 w 568325"/>
                <a:gd name="connsiteY19" fmla="*/ 19050 h 550069"/>
                <a:gd name="connsiteX20" fmla="*/ 275840 w 568325"/>
                <a:gd name="connsiteY20" fmla="*/ 2382 h 550069"/>
                <a:gd name="connsiteX21" fmla="*/ 275840 w 568325"/>
                <a:gd name="connsiteY21" fmla="*/ 0 h 550069"/>
                <a:gd name="connsiteX22" fmla="*/ 178345 w 568325"/>
                <a:gd name="connsiteY22" fmla="*/ 250032 h 550069"/>
                <a:gd name="connsiteX23" fmla="*/ 185983 w 568325"/>
                <a:gd name="connsiteY23" fmla="*/ 254963 h 550069"/>
                <a:gd name="connsiteX24" fmla="*/ 178345 w 568325"/>
                <a:gd name="connsiteY24" fmla="*/ 250032 h 550069"/>
                <a:gd name="connsiteX25" fmla="*/ 175930 w 568325"/>
                <a:gd name="connsiteY25" fmla="*/ 247613 h 550069"/>
                <a:gd name="connsiteX26" fmla="*/ 275840 w 568325"/>
                <a:gd name="connsiteY26" fmla="*/ 0 h 550069"/>
                <a:gd name="connsiteX27" fmla="*/ 165956 w 568325"/>
                <a:gd name="connsiteY27" fmla="*/ 242874 h 550069"/>
                <a:gd name="connsiteX28" fmla="*/ 166455 w 568325"/>
                <a:gd name="connsiteY28" fmla="*/ 242888 h 550069"/>
                <a:gd name="connsiteX29" fmla="*/ 171804 w 568325"/>
                <a:gd name="connsiteY29" fmla="*/ 244673 h 550069"/>
                <a:gd name="connsiteX30" fmla="*/ 166455 w 568325"/>
                <a:gd name="connsiteY30" fmla="*/ 242888 h 550069"/>
                <a:gd name="connsiteX31" fmla="*/ 165956 w 568325"/>
                <a:gd name="connsiteY31" fmla="*/ 242874 h 550069"/>
                <a:gd name="connsiteX32" fmla="*/ 156052 w 568325"/>
                <a:gd name="connsiteY32" fmla="*/ 242590 h 550069"/>
                <a:gd name="connsiteX33" fmla="*/ 165288 w 568325"/>
                <a:gd name="connsiteY33" fmla="*/ 242854 h 550069"/>
                <a:gd name="connsiteX34" fmla="*/ 407302 w 568325"/>
                <a:gd name="connsiteY34" fmla="*/ 405665 h 550069"/>
                <a:gd name="connsiteX35" fmla="*/ 399492 w 568325"/>
                <a:gd name="connsiteY35" fmla="*/ 409575 h 550069"/>
                <a:gd name="connsiteX36" fmla="*/ 404248 w 568325"/>
                <a:gd name="connsiteY36" fmla="*/ 419100 h 550069"/>
                <a:gd name="connsiteX37" fmla="*/ 404248 w 568325"/>
                <a:gd name="connsiteY37" fmla="*/ 423863 h 550069"/>
                <a:gd name="connsiteX38" fmla="*/ 404248 w 568325"/>
                <a:gd name="connsiteY38" fmla="*/ 426244 h 550069"/>
                <a:gd name="connsiteX39" fmla="*/ 401870 w 568325"/>
                <a:gd name="connsiteY39" fmla="*/ 426244 h 550069"/>
                <a:gd name="connsiteX40" fmla="*/ 399492 w 568325"/>
                <a:gd name="connsiteY40" fmla="*/ 431007 h 550069"/>
                <a:gd name="connsiteX41" fmla="*/ 392358 w 568325"/>
                <a:gd name="connsiteY41" fmla="*/ 440532 h 550069"/>
                <a:gd name="connsiteX42" fmla="*/ 387603 w 568325"/>
                <a:gd name="connsiteY42" fmla="*/ 450057 h 550069"/>
                <a:gd name="connsiteX43" fmla="*/ 382847 w 568325"/>
                <a:gd name="connsiteY43" fmla="*/ 457200 h 550069"/>
                <a:gd name="connsiteX44" fmla="*/ 380469 w 568325"/>
                <a:gd name="connsiteY44" fmla="*/ 466725 h 550069"/>
                <a:gd name="connsiteX45" fmla="*/ 380469 w 568325"/>
                <a:gd name="connsiteY45" fmla="*/ 519113 h 550069"/>
                <a:gd name="connsiteX46" fmla="*/ 380469 w 568325"/>
                <a:gd name="connsiteY46" fmla="*/ 550069 h 550069"/>
                <a:gd name="connsiteX47" fmla="*/ 282974 w 568325"/>
                <a:gd name="connsiteY47" fmla="*/ 550069 h 550069"/>
                <a:gd name="connsiteX48" fmla="*/ 274651 w 568325"/>
                <a:gd name="connsiteY48" fmla="*/ 535484 h 550069"/>
                <a:gd name="connsiteX49" fmla="*/ 273462 w 568325"/>
                <a:gd name="connsiteY49" fmla="*/ 533400 h 550069"/>
                <a:gd name="connsiteX50" fmla="*/ 256817 w 568325"/>
                <a:gd name="connsiteY50" fmla="*/ 533400 h 550069"/>
                <a:gd name="connsiteX51" fmla="*/ 254439 w 568325"/>
                <a:gd name="connsiteY51" fmla="*/ 533400 h 550069"/>
                <a:gd name="connsiteX52" fmla="*/ 142676 w 568325"/>
                <a:gd name="connsiteY52" fmla="*/ 535782 h 550069"/>
                <a:gd name="connsiteX53" fmla="*/ 135542 w 568325"/>
                <a:gd name="connsiteY53" fmla="*/ 535782 h 550069"/>
                <a:gd name="connsiteX54" fmla="*/ 45181 w 568325"/>
                <a:gd name="connsiteY54" fmla="*/ 519113 h 550069"/>
                <a:gd name="connsiteX55" fmla="*/ 11890 w 568325"/>
                <a:gd name="connsiteY55" fmla="*/ 542925 h 550069"/>
                <a:gd name="connsiteX56" fmla="*/ 0 w 568325"/>
                <a:gd name="connsiteY56" fmla="*/ 495300 h 550069"/>
                <a:gd name="connsiteX57" fmla="*/ 2378 w 568325"/>
                <a:gd name="connsiteY57" fmla="*/ 457200 h 550069"/>
                <a:gd name="connsiteX58" fmla="*/ 66582 w 568325"/>
                <a:gd name="connsiteY58" fmla="*/ 457200 h 550069"/>
                <a:gd name="connsiteX59" fmla="*/ 73716 w 568325"/>
                <a:gd name="connsiteY59" fmla="*/ 442913 h 550069"/>
                <a:gd name="connsiteX60" fmla="*/ 78472 w 568325"/>
                <a:gd name="connsiteY60" fmla="*/ 431007 h 550069"/>
                <a:gd name="connsiteX61" fmla="*/ 78472 w 568325"/>
                <a:gd name="connsiteY61" fmla="*/ 428625 h 550069"/>
                <a:gd name="connsiteX62" fmla="*/ 85606 w 568325"/>
                <a:gd name="connsiteY62" fmla="*/ 426244 h 550069"/>
                <a:gd name="connsiteX63" fmla="*/ 90361 w 568325"/>
                <a:gd name="connsiteY63" fmla="*/ 423863 h 550069"/>
                <a:gd name="connsiteX64" fmla="*/ 102251 w 568325"/>
                <a:gd name="connsiteY64" fmla="*/ 409575 h 550069"/>
                <a:gd name="connsiteX65" fmla="*/ 116519 w 568325"/>
                <a:gd name="connsiteY65" fmla="*/ 385763 h 550069"/>
                <a:gd name="connsiteX66" fmla="*/ 114141 w 568325"/>
                <a:gd name="connsiteY66" fmla="*/ 371475 h 550069"/>
                <a:gd name="connsiteX67" fmla="*/ 118897 w 568325"/>
                <a:gd name="connsiteY67" fmla="*/ 359569 h 550069"/>
                <a:gd name="connsiteX68" fmla="*/ 116816 w 568325"/>
                <a:gd name="connsiteY68" fmla="*/ 344984 h 550069"/>
                <a:gd name="connsiteX69" fmla="*/ 116519 w 568325"/>
                <a:gd name="connsiteY69" fmla="*/ 342900 h 550069"/>
                <a:gd name="connsiteX70" fmla="*/ 147432 w 568325"/>
                <a:gd name="connsiteY70" fmla="*/ 342900 h 550069"/>
                <a:gd name="connsiteX71" fmla="*/ 147432 w 568325"/>
                <a:gd name="connsiteY71" fmla="*/ 247650 h 550069"/>
                <a:gd name="connsiteX72" fmla="*/ 156052 w 568325"/>
                <a:gd name="connsiteY72" fmla="*/ 242590 h 550069"/>
                <a:gd name="connsiteX73" fmla="*/ 568325 w 568325"/>
                <a:gd name="connsiteY73" fmla="*/ 238125 h 550069"/>
                <a:gd name="connsiteX74" fmla="*/ 527900 w 568325"/>
                <a:gd name="connsiteY74" fmla="*/ 283369 h 550069"/>
                <a:gd name="connsiteX75" fmla="*/ 516445 w 568325"/>
                <a:gd name="connsiteY75" fmla="*/ 300494 h 550069"/>
                <a:gd name="connsiteX76" fmla="*/ 527900 w 568325"/>
                <a:gd name="connsiteY76" fmla="*/ 283369 h 550069"/>
                <a:gd name="connsiteX77" fmla="*/ 568325 w 568325"/>
                <a:gd name="connsiteY77" fmla="*/ 238125 h 550069"/>
                <a:gd name="connsiteX78" fmla="*/ 562861 w 568325"/>
                <a:gd name="connsiteY78" fmla="*/ 219511 h 550069"/>
                <a:gd name="connsiteX79" fmla="*/ 565947 w 568325"/>
                <a:gd name="connsiteY79" fmla="*/ 223838 h 550069"/>
                <a:gd name="connsiteX80" fmla="*/ 566192 w 568325"/>
                <a:gd name="connsiteY80" fmla="*/ 225310 h 550069"/>
                <a:gd name="connsiteX81" fmla="*/ 565947 w 568325"/>
                <a:gd name="connsiteY81" fmla="*/ 223838 h 550069"/>
                <a:gd name="connsiteX82" fmla="*/ 562861 w 568325"/>
                <a:gd name="connsiteY82" fmla="*/ 219511 h 550069"/>
                <a:gd name="connsiteX83" fmla="*/ 494617 w 568325"/>
                <a:gd name="connsiteY83" fmla="*/ 179461 h 550069"/>
                <a:gd name="connsiteX84" fmla="*/ 516011 w 568325"/>
                <a:gd name="connsiteY84" fmla="*/ 183357 h 550069"/>
                <a:gd name="connsiteX85" fmla="*/ 546924 w 568325"/>
                <a:gd name="connsiteY85" fmla="*/ 192882 h 550069"/>
                <a:gd name="connsiteX86" fmla="*/ 546979 w 568325"/>
                <a:gd name="connsiteY86" fmla="*/ 192992 h 550069"/>
                <a:gd name="connsiteX87" fmla="*/ 546924 w 568325"/>
                <a:gd name="connsiteY87" fmla="*/ 192882 h 550069"/>
                <a:gd name="connsiteX88" fmla="*/ 516011 w 568325"/>
                <a:gd name="connsiteY88" fmla="*/ 183357 h 550069"/>
                <a:gd name="connsiteX89" fmla="*/ 494617 w 568325"/>
                <a:gd name="connsiteY89" fmla="*/ 179461 h 550069"/>
                <a:gd name="connsiteX90" fmla="*/ 460048 w 568325"/>
                <a:gd name="connsiteY90" fmla="*/ 162849 h 550069"/>
                <a:gd name="connsiteX91" fmla="*/ 473208 w 568325"/>
                <a:gd name="connsiteY91" fmla="*/ 173832 h 550069"/>
                <a:gd name="connsiteX92" fmla="*/ 486151 w 568325"/>
                <a:gd name="connsiteY92" fmla="*/ 177535 h 550069"/>
                <a:gd name="connsiteX93" fmla="*/ 473208 w 568325"/>
                <a:gd name="connsiteY93" fmla="*/ 173832 h 550069"/>
                <a:gd name="connsiteX94" fmla="*/ 460048 w 568325"/>
                <a:gd name="connsiteY94" fmla="*/ 162849 h 550069"/>
                <a:gd name="connsiteX95" fmla="*/ 458940 w 568325"/>
                <a:gd name="connsiteY95" fmla="*/ 161925 h 550069"/>
                <a:gd name="connsiteX96" fmla="*/ 458940 w 568325"/>
                <a:gd name="connsiteY96" fmla="*/ 161925 h 550069"/>
                <a:gd name="connsiteX97" fmla="*/ 458940 w 568325"/>
                <a:gd name="connsiteY97"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75840 w 568325"/>
                <a:gd name="connsiteY15" fmla="*/ 0 h 550069"/>
                <a:gd name="connsiteX16" fmla="*/ 275840 w 568325"/>
                <a:gd name="connsiteY16" fmla="*/ 0 h 550069"/>
                <a:gd name="connsiteX17" fmla="*/ 275840 w 568325"/>
                <a:gd name="connsiteY17" fmla="*/ 2382 h 550069"/>
                <a:gd name="connsiteX18" fmla="*/ 275840 w 568325"/>
                <a:gd name="connsiteY18" fmla="*/ 19050 h 550069"/>
                <a:gd name="connsiteX19" fmla="*/ 275840 w 568325"/>
                <a:gd name="connsiteY19" fmla="*/ 2382 h 550069"/>
                <a:gd name="connsiteX20" fmla="*/ 275840 w 568325"/>
                <a:gd name="connsiteY20" fmla="*/ 0 h 550069"/>
                <a:gd name="connsiteX21" fmla="*/ 178345 w 568325"/>
                <a:gd name="connsiteY21" fmla="*/ 250032 h 550069"/>
                <a:gd name="connsiteX22" fmla="*/ 185983 w 568325"/>
                <a:gd name="connsiteY22" fmla="*/ 254963 h 550069"/>
                <a:gd name="connsiteX23" fmla="*/ 178345 w 568325"/>
                <a:gd name="connsiteY23" fmla="*/ 250032 h 550069"/>
                <a:gd name="connsiteX24" fmla="*/ 175930 w 568325"/>
                <a:gd name="connsiteY24" fmla="*/ 247613 h 550069"/>
                <a:gd name="connsiteX25" fmla="*/ 275840 w 568325"/>
                <a:gd name="connsiteY25" fmla="*/ 0 h 550069"/>
                <a:gd name="connsiteX26" fmla="*/ 165956 w 568325"/>
                <a:gd name="connsiteY26" fmla="*/ 242874 h 550069"/>
                <a:gd name="connsiteX27" fmla="*/ 166455 w 568325"/>
                <a:gd name="connsiteY27" fmla="*/ 242888 h 550069"/>
                <a:gd name="connsiteX28" fmla="*/ 171804 w 568325"/>
                <a:gd name="connsiteY28" fmla="*/ 244673 h 550069"/>
                <a:gd name="connsiteX29" fmla="*/ 166455 w 568325"/>
                <a:gd name="connsiteY29" fmla="*/ 242888 h 550069"/>
                <a:gd name="connsiteX30" fmla="*/ 165956 w 568325"/>
                <a:gd name="connsiteY30" fmla="*/ 242874 h 550069"/>
                <a:gd name="connsiteX31" fmla="*/ 156052 w 568325"/>
                <a:gd name="connsiteY31" fmla="*/ 242590 h 550069"/>
                <a:gd name="connsiteX32" fmla="*/ 165288 w 568325"/>
                <a:gd name="connsiteY32" fmla="*/ 242854 h 550069"/>
                <a:gd name="connsiteX33" fmla="*/ 407302 w 568325"/>
                <a:gd name="connsiteY33" fmla="*/ 405665 h 550069"/>
                <a:gd name="connsiteX34" fmla="*/ 399492 w 568325"/>
                <a:gd name="connsiteY34" fmla="*/ 409575 h 550069"/>
                <a:gd name="connsiteX35" fmla="*/ 404248 w 568325"/>
                <a:gd name="connsiteY35" fmla="*/ 419100 h 550069"/>
                <a:gd name="connsiteX36" fmla="*/ 404248 w 568325"/>
                <a:gd name="connsiteY36" fmla="*/ 423863 h 550069"/>
                <a:gd name="connsiteX37" fmla="*/ 404248 w 568325"/>
                <a:gd name="connsiteY37" fmla="*/ 426244 h 550069"/>
                <a:gd name="connsiteX38" fmla="*/ 401870 w 568325"/>
                <a:gd name="connsiteY38" fmla="*/ 426244 h 550069"/>
                <a:gd name="connsiteX39" fmla="*/ 399492 w 568325"/>
                <a:gd name="connsiteY39" fmla="*/ 431007 h 550069"/>
                <a:gd name="connsiteX40" fmla="*/ 392358 w 568325"/>
                <a:gd name="connsiteY40" fmla="*/ 440532 h 550069"/>
                <a:gd name="connsiteX41" fmla="*/ 387603 w 568325"/>
                <a:gd name="connsiteY41" fmla="*/ 450057 h 550069"/>
                <a:gd name="connsiteX42" fmla="*/ 382847 w 568325"/>
                <a:gd name="connsiteY42" fmla="*/ 457200 h 550069"/>
                <a:gd name="connsiteX43" fmla="*/ 380469 w 568325"/>
                <a:gd name="connsiteY43" fmla="*/ 466725 h 550069"/>
                <a:gd name="connsiteX44" fmla="*/ 380469 w 568325"/>
                <a:gd name="connsiteY44" fmla="*/ 519113 h 550069"/>
                <a:gd name="connsiteX45" fmla="*/ 380469 w 568325"/>
                <a:gd name="connsiteY45" fmla="*/ 550069 h 550069"/>
                <a:gd name="connsiteX46" fmla="*/ 282974 w 568325"/>
                <a:gd name="connsiteY46" fmla="*/ 550069 h 550069"/>
                <a:gd name="connsiteX47" fmla="*/ 274651 w 568325"/>
                <a:gd name="connsiteY47" fmla="*/ 535484 h 550069"/>
                <a:gd name="connsiteX48" fmla="*/ 273462 w 568325"/>
                <a:gd name="connsiteY48" fmla="*/ 533400 h 550069"/>
                <a:gd name="connsiteX49" fmla="*/ 256817 w 568325"/>
                <a:gd name="connsiteY49" fmla="*/ 533400 h 550069"/>
                <a:gd name="connsiteX50" fmla="*/ 254439 w 568325"/>
                <a:gd name="connsiteY50" fmla="*/ 533400 h 550069"/>
                <a:gd name="connsiteX51" fmla="*/ 142676 w 568325"/>
                <a:gd name="connsiteY51" fmla="*/ 535782 h 550069"/>
                <a:gd name="connsiteX52" fmla="*/ 135542 w 568325"/>
                <a:gd name="connsiteY52" fmla="*/ 535782 h 550069"/>
                <a:gd name="connsiteX53" fmla="*/ 45181 w 568325"/>
                <a:gd name="connsiteY53" fmla="*/ 519113 h 550069"/>
                <a:gd name="connsiteX54" fmla="*/ 11890 w 568325"/>
                <a:gd name="connsiteY54" fmla="*/ 542925 h 550069"/>
                <a:gd name="connsiteX55" fmla="*/ 0 w 568325"/>
                <a:gd name="connsiteY55" fmla="*/ 495300 h 550069"/>
                <a:gd name="connsiteX56" fmla="*/ 2378 w 568325"/>
                <a:gd name="connsiteY56" fmla="*/ 457200 h 550069"/>
                <a:gd name="connsiteX57" fmla="*/ 66582 w 568325"/>
                <a:gd name="connsiteY57" fmla="*/ 457200 h 550069"/>
                <a:gd name="connsiteX58" fmla="*/ 73716 w 568325"/>
                <a:gd name="connsiteY58" fmla="*/ 442913 h 550069"/>
                <a:gd name="connsiteX59" fmla="*/ 78472 w 568325"/>
                <a:gd name="connsiteY59" fmla="*/ 431007 h 550069"/>
                <a:gd name="connsiteX60" fmla="*/ 78472 w 568325"/>
                <a:gd name="connsiteY60" fmla="*/ 428625 h 550069"/>
                <a:gd name="connsiteX61" fmla="*/ 85606 w 568325"/>
                <a:gd name="connsiteY61" fmla="*/ 426244 h 550069"/>
                <a:gd name="connsiteX62" fmla="*/ 90361 w 568325"/>
                <a:gd name="connsiteY62" fmla="*/ 423863 h 550069"/>
                <a:gd name="connsiteX63" fmla="*/ 102251 w 568325"/>
                <a:gd name="connsiteY63" fmla="*/ 409575 h 550069"/>
                <a:gd name="connsiteX64" fmla="*/ 116519 w 568325"/>
                <a:gd name="connsiteY64" fmla="*/ 385763 h 550069"/>
                <a:gd name="connsiteX65" fmla="*/ 114141 w 568325"/>
                <a:gd name="connsiteY65" fmla="*/ 371475 h 550069"/>
                <a:gd name="connsiteX66" fmla="*/ 118897 w 568325"/>
                <a:gd name="connsiteY66" fmla="*/ 359569 h 550069"/>
                <a:gd name="connsiteX67" fmla="*/ 116816 w 568325"/>
                <a:gd name="connsiteY67" fmla="*/ 344984 h 550069"/>
                <a:gd name="connsiteX68" fmla="*/ 116519 w 568325"/>
                <a:gd name="connsiteY68" fmla="*/ 342900 h 550069"/>
                <a:gd name="connsiteX69" fmla="*/ 147432 w 568325"/>
                <a:gd name="connsiteY69" fmla="*/ 342900 h 550069"/>
                <a:gd name="connsiteX70" fmla="*/ 147432 w 568325"/>
                <a:gd name="connsiteY70" fmla="*/ 247650 h 550069"/>
                <a:gd name="connsiteX71" fmla="*/ 156052 w 568325"/>
                <a:gd name="connsiteY71" fmla="*/ 242590 h 550069"/>
                <a:gd name="connsiteX72" fmla="*/ 568325 w 568325"/>
                <a:gd name="connsiteY72" fmla="*/ 238125 h 550069"/>
                <a:gd name="connsiteX73" fmla="*/ 527900 w 568325"/>
                <a:gd name="connsiteY73" fmla="*/ 283369 h 550069"/>
                <a:gd name="connsiteX74" fmla="*/ 516445 w 568325"/>
                <a:gd name="connsiteY74" fmla="*/ 300494 h 550069"/>
                <a:gd name="connsiteX75" fmla="*/ 527900 w 568325"/>
                <a:gd name="connsiteY75" fmla="*/ 283369 h 550069"/>
                <a:gd name="connsiteX76" fmla="*/ 568325 w 568325"/>
                <a:gd name="connsiteY76" fmla="*/ 238125 h 550069"/>
                <a:gd name="connsiteX77" fmla="*/ 562861 w 568325"/>
                <a:gd name="connsiteY77" fmla="*/ 219511 h 550069"/>
                <a:gd name="connsiteX78" fmla="*/ 565947 w 568325"/>
                <a:gd name="connsiteY78" fmla="*/ 223838 h 550069"/>
                <a:gd name="connsiteX79" fmla="*/ 566192 w 568325"/>
                <a:gd name="connsiteY79" fmla="*/ 225310 h 550069"/>
                <a:gd name="connsiteX80" fmla="*/ 565947 w 568325"/>
                <a:gd name="connsiteY80" fmla="*/ 223838 h 550069"/>
                <a:gd name="connsiteX81" fmla="*/ 562861 w 568325"/>
                <a:gd name="connsiteY81" fmla="*/ 219511 h 550069"/>
                <a:gd name="connsiteX82" fmla="*/ 494617 w 568325"/>
                <a:gd name="connsiteY82" fmla="*/ 179461 h 550069"/>
                <a:gd name="connsiteX83" fmla="*/ 516011 w 568325"/>
                <a:gd name="connsiteY83" fmla="*/ 183357 h 550069"/>
                <a:gd name="connsiteX84" fmla="*/ 546924 w 568325"/>
                <a:gd name="connsiteY84" fmla="*/ 192882 h 550069"/>
                <a:gd name="connsiteX85" fmla="*/ 546979 w 568325"/>
                <a:gd name="connsiteY85" fmla="*/ 192992 h 550069"/>
                <a:gd name="connsiteX86" fmla="*/ 546924 w 568325"/>
                <a:gd name="connsiteY86" fmla="*/ 192882 h 550069"/>
                <a:gd name="connsiteX87" fmla="*/ 516011 w 568325"/>
                <a:gd name="connsiteY87" fmla="*/ 183357 h 550069"/>
                <a:gd name="connsiteX88" fmla="*/ 494617 w 568325"/>
                <a:gd name="connsiteY88" fmla="*/ 179461 h 550069"/>
                <a:gd name="connsiteX89" fmla="*/ 460048 w 568325"/>
                <a:gd name="connsiteY89" fmla="*/ 162849 h 550069"/>
                <a:gd name="connsiteX90" fmla="*/ 473208 w 568325"/>
                <a:gd name="connsiteY90" fmla="*/ 173832 h 550069"/>
                <a:gd name="connsiteX91" fmla="*/ 486151 w 568325"/>
                <a:gd name="connsiteY91" fmla="*/ 177535 h 550069"/>
                <a:gd name="connsiteX92" fmla="*/ 473208 w 568325"/>
                <a:gd name="connsiteY92" fmla="*/ 173832 h 550069"/>
                <a:gd name="connsiteX93" fmla="*/ 460048 w 568325"/>
                <a:gd name="connsiteY93" fmla="*/ 162849 h 550069"/>
                <a:gd name="connsiteX94" fmla="*/ 458940 w 568325"/>
                <a:gd name="connsiteY94" fmla="*/ 161925 h 550069"/>
                <a:gd name="connsiteX95" fmla="*/ 458940 w 568325"/>
                <a:gd name="connsiteY95" fmla="*/ 161925 h 550069"/>
                <a:gd name="connsiteX96" fmla="*/ 458940 w 568325"/>
                <a:gd name="connsiteY96"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4769 h 550069"/>
                <a:gd name="connsiteX12" fmla="*/ 249683 w 568325"/>
                <a:gd name="connsiteY12" fmla="*/ 50007 h 550069"/>
                <a:gd name="connsiteX13" fmla="*/ 254439 w 568325"/>
                <a:gd name="connsiteY13" fmla="*/ 54769 h 550069"/>
                <a:gd name="connsiteX14" fmla="*/ 275840 w 568325"/>
                <a:gd name="connsiteY14" fmla="*/ 0 h 550069"/>
                <a:gd name="connsiteX15" fmla="*/ 275840 w 568325"/>
                <a:gd name="connsiteY15" fmla="*/ 0 h 550069"/>
                <a:gd name="connsiteX16" fmla="*/ 275840 w 568325"/>
                <a:gd name="connsiteY16" fmla="*/ 2382 h 550069"/>
                <a:gd name="connsiteX17" fmla="*/ 275840 w 568325"/>
                <a:gd name="connsiteY17" fmla="*/ 19050 h 550069"/>
                <a:gd name="connsiteX18" fmla="*/ 275840 w 568325"/>
                <a:gd name="connsiteY18" fmla="*/ 2382 h 550069"/>
                <a:gd name="connsiteX19" fmla="*/ 275840 w 568325"/>
                <a:gd name="connsiteY19" fmla="*/ 0 h 550069"/>
                <a:gd name="connsiteX20" fmla="*/ 178345 w 568325"/>
                <a:gd name="connsiteY20" fmla="*/ 250032 h 550069"/>
                <a:gd name="connsiteX21" fmla="*/ 185983 w 568325"/>
                <a:gd name="connsiteY21" fmla="*/ 254963 h 550069"/>
                <a:gd name="connsiteX22" fmla="*/ 178345 w 568325"/>
                <a:gd name="connsiteY22" fmla="*/ 250032 h 550069"/>
                <a:gd name="connsiteX23" fmla="*/ 175930 w 568325"/>
                <a:gd name="connsiteY23" fmla="*/ 247613 h 550069"/>
                <a:gd name="connsiteX24" fmla="*/ 275840 w 568325"/>
                <a:gd name="connsiteY24" fmla="*/ 0 h 550069"/>
                <a:gd name="connsiteX25" fmla="*/ 165956 w 568325"/>
                <a:gd name="connsiteY25" fmla="*/ 242874 h 550069"/>
                <a:gd name="connsiteX26" fmla="*/ 166455 w 568325"/>
                <a:gd name="connsiteY26" fmla="*/ 242888 h 550069"/>
                <a:gd name="connsiteX27" fmla="*/ 171804 w 568325"/>
                <a:gd name="connsiteY27" fmla="*/ 244673 h 550069"/>
                <a:gd name="connsiteX28" fmla="*/ 166455 w 568325"/>
                <a:gd name="connsiteY28" fmla="*/ 242888 h 550069"/>
                <a:gd name="connsiteX29" fmla="*/ 165956 w 568325"/>
                <a:gd name="connsiteY29" fmla="*/ 242874 h 550069"/>
                <a:gd name="connsiteX30" fmla="*/ 156052 w 568325"/>
                <a:gd name="connsiteY30" fmla="*/ 242590 h 550069"/>
                <a:gd name="connsiteX31" fmla="*/ 165288 w 568325"/>
                <a:gd name="connsiteY31" fmla="*/ 242854 h 550069"/>
                <a:gd name="connsiteX32" fmla="*/ 407302 w 568325"/>
                <a:gd name="connsiteY32" fmla="*/ 405665 h 550069"/>
                <a:gd name="connsiteX33" fmla="*/ 399492 w 568325"/>
                <a:gd name="connsiteY33" fmla="*/ 409575 h 550069"/>
                <a:gd name="connsiteX34" fmla="*/ 404248 w 568325"/>
                <a:gd name="connsiteY34" fmla="*/ 419100 h 550069"/>
                <a:gd name="connsiteX35" fmla="*/ 404248 w 568325"/>
                <a:gd name="connsiteY35" fmla="*/ 423863 h 550069"/>
                <a:gd name="connsiteX36" fmla="*/ 404248 w 568325"/>
                <a:gd name="connsiteY36" fmla="*/ 426244 h 550069"/>
                <a:gd name="connsiteX37" fmla="*/ 401870 w 568325"/>
                <a:gd name="connsiteY37" fmla="*/ 426244 h 550069"/>
                <a:gd name="connsiteX38" fmla="*/ 399492 w 568325"/>
                <a:gd name="connsiteY38" fmla="*/ 431007 h 550069"/>
                <a:gd name="connsiteX39" fmla="*/ 392358 w 568325"/>
                <a:gd name="connsiteY39" fmla="*/ 440532 h 550069"/>
                <a:gd name="connsiteX40" fmla="*/ 387603 w 568325"/>
                <a:gd name="connsiteY40" fmla="*/ 450057 h 550069"/>
                <a:gd name="connsiteX41" fmla="*/ 382847 w 568325"/>
                <a:gd name="connsiteY41" fmla="*/ 457200 h 550069"/>
                <a:gd name="connsiteX42" fmla="*/ 380469 w 568325"/>
                <a:gd name="connsiteY42" fmla="*/ 466725 h 550069"/>
                <a:gd name="connsiteX43" fmla="*/ 380469 w 568325"/>
                <a:gd name="connsiteY43" fmla="*/ 519113 h 550069"/>
                <a:gd name="connsiteX44" fmla="*/ 380469 w 568325"/>
                <a:gd name="connsiteY44" fmla="*/ 550069 h 550069"/>
                <a:gd name="connsiteX45" fmla="*/ 282974 w 568325"/>
                <a:gd name="connsiteY45" fmla="*/ 550069 h 550069"/>
                <a:gd name="connsiteX46" fmla="*/ 274651 w 568325"/>
                <a:gd name="connsiteY46" fmla="*/ 535484 h 550069"/>
                <a:gd name="connsiteX47" fmla="*/ 273462 w 568325"/>
                <a:gd name="connsiteY47" fmla="*/ 533400 h 550069"/>
                <a:gd name="connsiteX48" fmla="*/ 256817 w 568325"/>
                <a:gd name="connsiteY48" fmla="*/ 533400 h 550069"/>
                <a:gd name="connsiteX49" fmla="*/ 254439 w 568325"/>
                <a:gd name="connsiteY49" fmla="*/ 533400 h 550069"/>
                <a:gd name="connsiteX50" fmla="*/ 142676 w 568325"/>
                <a:gd name="connsiteY50" fmla="*/ 535782 h 550069"/>
                <a:gd name="connsiteX51" fmla="*/ 135542 w 568325"/>
                <a:gd name="connsiteY51" fmla="*/ 535782 h 550069"/>
                <a:gd name="connsiteX52" fmla="*/ 45181 w 568325"/>
                <a:gd name="connsiteY52" fmla="*/ 519113 h 550069"/>
                <a:gd name="connsiteX53" fmla="*/ 11890 w 568325"/>
                <a:gd name="connsiteY53" fmla="*/ 542925 h 550069"/>
                <a:gd name="connsiteX54" fmla="*/ 0 w 568325"/>
                <a:gd name="connsiteY54" fmla="*/ 495300 h 550069"/>
                <a:gd name="connsiteX55" fmla="*/ 2378 w 568325"/>
                <a:gd name="connsiteY55" fmla="*/ 457200 h 550069"/>
                <a:gd name="connsiteX56" fmla="*/ 66582 w 568325"/>
                <a:gd name="connsiteY56" fmla="*/ 457200 h 550069"/>
                <a:gd name="connsiteX57" fmla="*/ 73716 w 568325"/>
                <a:gd name="connsiteY57" fmla="*/ 442913 h 550069"/>
                <a:gd name="connsiteX58" fmla="*/ 78472 w 568325"/>
                <a:gd name="connsiteY58" fmla="*/ 431007 h 550069"/>
                <a:gd name="connsiteX59" fmla="*/ 78472 w 568325"/>
                <a:gd name="connsiteY59" fmla="*/ 428625 h 550069"/>
                <a:gd name="connsiteX60" fmla="*/ 85606 w 568325"/>
                <a:gd name="connsiteY60" fmla="*/ 426244 h 550069"/>
                <a:gd name="connsiteX61" fmla="*/ 90361 w 568325"/>
                <a:gd name="connsiteY61" fmla="*/ 423863 h 550069"/>
                <a:gd name="connsiteX62" fmla="*/ 102251 w 568325"/>
                <a:gd name="connsiteY62" fmla="*/ 409575 h 550069"/>
                <a:gd name="connsiteX63" fmla="*/ 116519 w 568325"/>
                <a:gd name="connsiteY63" fmla="*/ 385763 h 550069"/>
                <a:gd name="connsiteX64" fmla="*/ 114141 w 568325"/>
                <a:gd name="connsiteY64" fmla="*/ 371475 h 550069"/>
                <a:gd name="connsiteX65" fmla="*/ 118897 w 568325"/>
                <a:gd name="connsiteY65" fmla="*/ 359569 h 550069"/>
                <a:gd name="connsiteX66" fmla="*/ 116816 w 568325"/>
                <a:gd name="connsiteY66" fmla="*/ 344984 h 550069"/>
                <a:gd name="connsiteX67" fmla="*/ 116519 w 568325"/>
                <a:gd name="connsiteY67" fmla="*/ 342900 h 550069"/>
                <a:gd name="connsiteX68" fmla="*/ 147432 w 568325"/>
                <a:gd name="connsiteY68" fmla="*/ 342900 h 550069"/>
                <a:gd name="connsiteX69" fmla="*/ 147432 w 568325"/>
                <a:gd name="connsiteY69" fmla="*/ 247650 h 550069"/>
                <a:gd name="connsiteX70" fmla="*/ 156052 w 568325"/>
                <a:gd name="connsiteY70" fmla="*/ 242590 h 550069"/>
                <a:gd name="connsiteX71" fmla="*/ 568325 w 568325"/>
                <a:gd name="connsiteY71" fmla="*/ 238125 h 550069"/>
                <a:gd name="connsiteX72" fmla="*/ 527900 w 568325"/>
                <a:gd name="connsiteY72" fmla="*/ 283369 h 550069"/>
                <a:gd name="connsiteX73" fmla="*/ 516445 w 568325"/>
                <a:gd name="connsiteY73" fmla="*/ 300494 h 550069"/>
                <a:gd name="connsiteX74" fmla="*/ 527900 w 568325"/>
                <a:gd name="connsiteY74" fmla="*/ 283369 h 550069"/>
                <a:gd name="connsiteX75" fmla="*/ 568325 w 568325"/>
                <a:gd name="connsiteY75" fmla="*/ 238125 h 550069"/>
                <a:gd name="connsiteX76" fmla="*/ 562861 w 568325"/>
                <a:gd name="connsiteY76" fmla="*/ 219511 h 550069"/>
                <a:gd name="connsiteX77" fmla="*/ 565947 w 568325"/>
                <a:gd name="connsiteY77" fmla="*/ 223838 h 550069"/>
                <a:gd name="connsiteX78" fmla="*/ 566192 w 568325"/>
                <a:gd name="connsiteY78" fmla="*/ 225310 h 550069"/>
                <a:gd name="connsiteX79" fmla="*/ 565947 w 568325"/>
                <a:gd name="connsiteY79" fmla="*/ 223838 h 550069"/>
                <a:gd name="connsiteX80" fmla="*/ 562861 w 568325"/>
                <a:gd name="connsiteY80" fmla="*/ 219511 h 550069"/>
                <a:gd name="connsiteX81" fmla="*/ 494617 w 568325"/>
                <a:gd name="connsiteY81" fmla="*/ 179461 h 550069"/>
                <a:gd name="connsiteX82" fmla="*/ 516011 w 568325"/>
                <a:gd name="connsiteY82" fmla="*/ 183357 h 550069"/>
                <a:gd name="connsiteX83" fmla="*/ 546924 w 568325"/>
                <a:gd name="connsiteY83" fmla="*/ 192882 h 550069"/>
                <a:gd name="connsiteX84" fmla="*/ 546979 w 568325"/>
                <a:gd name="connsiteY84" fmla="*/ 192992 h 550069"/>
                <a:gd name="connsiteX85" fmla="*/ 546924 w 568325"/>
                <a:gd name="connsiteY85" fmla="*/ 192882 h 550069"/>
                <a:gd name="connsiteX86" fmla="*/ 516011 w 568325"/>
                <a:gd name="connsiteY86" fmla="*/ 183357 h 550069"/>
                <a:gd name="connsiteX87" fmla="*/ 494617 w 568325"/>
                <a:gd name="connsiteY87" fmla="*/ 179461 h 550069"/>
                <a:gd name="connsiteX88" fmla="*/ 460048 w 568325"/>
                <a:gd name="connsiteY88" fmla="*/ 162849 h 550069"/>
                <a:gd name="connsiteX89" fmla="*/ 473208 w 568325"/>
                <a:gd name="connsiteY89" fmla="*/ 173832 h 550069"/>
                <a:gd name="connsiteX90" fmla="*/ 486151 w 568325"/>
                <a:gd name="connsiteY90" fmla="*/ 177535 h 550069"/>
                <a:gd name="connsiteX91" fmla="*/ 473208 w 568325"/>
                <a:gd name="connsiteY91" fmla="*/ 173832 h 550069"/>
                <a:gd name="connsiteX92" fmla="*/ 460048 w 568325"/>
                <a:gd name="connsiteY92" fmla="*/ 162849 h 550069"/>
                <a:gd name="connsiteX93" fmla="*/ 458940 w 568325"/>
                <a:gd name="connsiteY93" fmla="*/ 161925 h 550069"/>
                <a:gd name="connsiteX94" fmla="*/ 458940 w 568325"/>
                <a:gd name="connsiteY94" fmla="*/ 161925 h 550069"/>
                <a:gd name="connsiteX95" fmla="*/ 458940 w 568325"/>
                <a:gd name="connsiteY95"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4769 h 550069"/>
                <a:gd name="connsiteX12" fmla="*/ 249683 w 568325"/>
                <a:gd name="connsiteY12" fmla="*/ 50007 h 550069"/>
                <a:gd name="connsiteX13" fmla="*/ 254439 w 568325"/>
                <a:gd name="connsiteY13" fmla="*/ 54769 h 550069"/>
                <a:gd name="connsiteX14" fmla="*/ 275840 w 568325"/>
                <a:gd name="connsiteY14" fmla="*/ 0 h 550069"/>
                <a:gd name="connsiteX15" fmla="*/ 275840 w 568325"/>
                <a:gd name="connsiteY15" fmla="*/ 0 h 550069"/>
                <a:gd name="connsiteX16" fmla="*/ 275840 w 568325"/>
                <a:gd name="connsiteY16" fmla="*/ 2382 h 550069"/>
                <a:gd name="connsiteX17" fmla="*/ 275840 w 568325"/>
                <a:gd name="connsiteY17" fmla="*/ 2382 h 550069"/>
                <a:gd name="connsiteX18" fmla="*/ 275840 w 568325"/>
                <a:gd name="connsiteY18" fmla="*/ 0 h 550069"/>
                <a:gd name="connsiteX19" fmla="*/ 178345 w 568325"/>
                <a:gd name="connsiteY19" fmla="*/ 250032 h 550069"/>
                <a:gd name="connsiteX20" fmla="*/ 185983 w 568325"/>
                <a:gd name="connsiteY20" fmla="*/ 254963 h 550069"/>
                <a:gd name="connsiteX21" fmla="*/ 178345 w 568325"/>
                <a:gd name="connsiteY21" fmla="*/ 250032 h 550069"/>
                <a:gd name="connsiteX22" fmla="*/ 175930 w 568325"/>
                <a:gd name="connsiteY22" fmla="*/ 247613 h 550069"/>
                <a:gd name="connsiteX23" fmla="*/ 275840 w 568325"/>
                <a:gd name="connsiteY23" fmla="*/ 0 h 550069"/>
                <a:gd name="connsiteX24" fmla="*/ 165956 w 568325"/>
                <a:gd name="connsiteY24" fmla="*/ 242874 h 550069"/>
                <a:gd name="connsiteX25" fmla="*/ 166455 w 568325"/>
                <a:gd name="connsiteY25" fmla="*/ 242888 h 550069"/>
                <a:gd name="connsiteX26" fmla="*/ 171804 w 568325"/>
                <a:gd name="connsiteY26" fmla="*/ 244673 h 550069"/>
                <a:gd name="connsiteX27" fmla="*/ 166455 w 568325"/>
                <a:gd name="connsiteY27" fmla="*/ 242888 h 550069"/>
                <a:gd name="connsiteX28" fmla="*/ 165956 w 568325"/>
                <a:gd name="connsiteY28" fmla="*/ 242874 h 550069"/>
                <a:gd name="connsiteX29" fmla="*/ 156052 w 568325"/>
                <a:gd name="connsiteY29" fmla="*/ 242590 h 550069"/>
                <a:gd name="connsiteX30" fmla="*/ 165288 w 568325"/>
                <a:gd name="connsiteY30" fmla="*/ 242854 h 550069"/>
                <a:gd name="connsiteX31" fmla="*/ 407302 w 568325"/>
                <a:gd name="connsiteY31" fmla="*/ 405665 h 550069"/>
                <a:gd name="connsiteX32" fmla="*/ 399492 w 568325"/>
                <a:gd name="connsiteY32" fmla="*/ 409575 h 550069"/>
                <a:gd name="connsiteX33" fmla="*/ 404248 w 568325"/>
                <a:gd name="connsiteY33" fmla="*/ 419100 h 550069"/>
                <a:gd name="connsiteX34" fmla="*/ 404248 w 568325"/>
                <a:gd name="connsiteY34" fmla="*/ 423863 h 550069"/>
                <a:gd name="connsiteX35" fmla="*/ 404248 w 568325"/>
                <a:gd name="connsiteY35" fmla="*/ 426244 h 550069"/>
                <a:gd name="connsiteX36" fmla="*/ 401870 w 568325"/>
                <a:gd name="connsiteY36" fmla="*/ 426244 h 550069"/>
                <a:gd name="connsiteX37" fmla="*/ 399492 w 568325"/>
                <a:gd name="connsiteY37" fmla="*/ 431007 h 550069"/>
                <a:gd name="connsiteX38" fmla="*/ 392358 w 568325"/>
                <a:gd name="connsiteY38" fmla="*/ 440532 h 550069"/>
                <a:gd name="connsiteX39" fmla="*/ 387603 w 568325"/>
                <a:gd name="connsiteY39" fmla="*/ 450057 h 550069"/>
                <a:gd name="connsiteX40" fmla="*/ 382847 w 568325"/>
                <a:gd name="connsiteY40" fmla="*/ 457200 h 550069"/>
                <a:gd name="connsiteX41" fmla="*/ 380469 w 568325"/>
                <a:gd name="connsiteY41" fmla="*/ 466725 h 550069"/>
                <a:gd name="connsiteX42" fmla="*/ 380469 w 568325"/>
                <a:gd name="connsiteY42" fmla="*/ 519113 h 550069"/>
                <a:gd name="connsiteX43" fmla="*/ 380469 w 568325"/>
                <a:gd name="connsiteY43" fmla="*/ 550069 h 550069"/>
                <a:gd name="connsiteX44" fmla="*/ 282974 w 568325"/>
                <a:gd name="connsiteY44" fmla="*/ 550069 h 550069"/>
                <a:gd name="connsiteX45" fmla="*/ 274651 w 568325"/>
                <a:gd name="connsiteY45" fmla="*/ 535484 h 550069"/>
                <a:gd name="connsiteX46" fmla="*/ 273462 w 568325"/>
                <a:gd name="connsiteY46" fmla="*/ 533400 h 550069"/>
                <a:gd name="connsiteX47" fmla="*/ 256817 w 568325"/>
                <a:gd name="connsiteY47" fmla="*/ 533400 h 550069"/>
                <a:gd name="connsiteX48" fmla="*/ 254439 w 568325"/>
                <a:gd name="connsiteY48" fmla="*/ 533400 h 550069"/>
                <a:gd name="connsiteX49" fmla="*/ 142676 w 568325"/>
                <a:gd name="connsiteY49" fmla="*/ 535782 h 550069"/>
                <a:gd name="connsiteX50" fmla="*/ 135542 w 568325"/>
                <a:gd name="connsiteY50" fmla="*/ 535782 h 550069"/>
                <a:gd name="connsiteX51" fmla="*/ 45181 w 568325"/>
                <a:gd name="connsiteY51" fmla="*/ 519113 h 550069"/>
                <a:gd name="connsiteX52" fmla="*/ 11890 w 568325"/>
                <a:gd name="connsiteY52" fmla="*/ 542925 h 550069"/>
                <a:gd name="connsiteX53" fmla="*/ 0 w 568325"/>
                <a:gd name="connsiteY53" fmla="*/ 495300 h 550069"/>
                <a:gd name="connsiteX54" fmla="*/ 2378 w 568325"/>
                <a:gd name="connsiteY54" fmla="*/ 457200 h 550069"/>
                <a:gd name="connsiteX55" fmla="*/ 66582 w 568325"/>
                <a:gd name="connsiteY55" fmla="*/ 457200 h 550069"/>
                <a:gd name="connsiteX56" fmla="*/ 73716 w 568325"/>
                <a:gd name="connsiteY56" fmla="*/ 442913 h 550069"/>
                <a:gd name="connsiteX57" fmla="*/ 78472 w 568325"/>
                <a:gd name="connsiteY57" fmla="*/ 431007 h 550069"/>
                <a:gd name="connsiteX58" fmla="*/ 78472 w 568325"/>
                <a:gd name="connsiteY58" fmla="*/ 428625 h 550069"/>
                <a:gd name="connsiteX59" fmla="*/ 85606 w 568325"/>
                <a:gd name="connsiteY59" fmla="*/ 426244 h 550069"/>
                <a:gd name="connsiteX60" fmla="*/ 90361 w 568325"/>
                <a:gd name="connsiteY60" fmla="*/ 423863 h 550069"/>
                <a:gd name="connsiteX61" fmla="*/ 102251 w 568325"/>
                <a:gd name="connsiteY61" fmla="*/ 409575 h 550069"/>
                <a:gd name="connsiteX62" fmla="*/ 116519 w 568325"/>
                <a:gd name="connsiteY62" fmla="*/ 385763 h 550069"/>
                <a:gd name="connsiteX63" fmla="*/ 114141 w 568325"/>
                <a:gd name="connsiteY63" fmla="*/ 371475 h 550069"/>
                <a:gd name="connsiteX64" fmla="*/ 118897 w 568325"/>
                <a:gd name="connsiteY64" fmla="*/ 359569 h 550069"/>
                <a:gd name="connsiteX65" fmla="*/ 116816 w 568325"/>
                <a:gd name="connsiteY65" fmla="*/ 344984 h 550069"/>
                <a:gd name="connsiteX66" fmla="*/ 116519 w 568325"/>
                <a:gd name="connsiteY66" fmla="*/ 342900 h 550069"/>
                <a:gd name="connsiteX67" fmla="*/ 147432 w 568325"/>
                <a:gd name="connsiteY67" fmla="*/ 342900 h 550069"/>
                <a:gd name="connsiteX68" fmla="*/ 147432 w 568325"/>
                <a:gd name="connsiteY68" fmla="*/ 247650 h 550069"/>
                <a:gd name="connsiteX69" fmla="*/ 156052 w 568325"/>
                <a:gd name="connsiteY69" fmla="*/ 242590 h 550069"/>
                <a:gd name="connsiteX70" fmla="*/ 568325 w 568325"/>
                <a:gd name="connsiteY70" fmla="*/ 238125 h 550069"/>
                <a:gd name="connsiteX71" fmla="*/ 527900 w 568325"/>
                <a:gd name="connsiteY71" fmla="*/ 283369 h 550069"/>
                <a:gd name="connsiteX72" fmla="*/ 516445 w 568325"/>
                <a:gd name="connsiteY72" fmla="*/ 300494 h 550069"/>
                <a:gd name="connsiteX73" fmla="*/ 527900 w 568325"/>
                <a:gd name="connsiteY73" fmla="*/ 283369 h 550069"/>
                <a:gd name="connsiteX74" fmla="*/ 568325 w 568325"/>
                <a:gd name="connsiteY74" fmla="*/ 238125 h 550069"/>
                <a:gd name="connsiteX75" fmla="*/ 562861 w 568325"/>
                <a:gd name="connsiteY75" fmla="*/ 219511 h 550069"/>
                <a:gd name="connsiteX76" fmla="*/ 565947 w 568325"/>
                <a:gd name="connsiteY76" fmla="*/ 223838 h 550069"/>
                <a:gd name="connsiteX77" fmla="*/ 566192 w 568325"/>
                <a:gd name="connsiteY77" fmla="*/ 225310 h 550069"/>
                <a:gd name="connsiteX78" fmla="*/ 565947 w 568325"/>
                <a:gd name="connsiteY78" fmla="*/ 223838 h 550069"/>
                <a:gd name="connsiteX79" fmla="*/ 562861 w 568325"/>
                <a:gd name="connsiteY79" fmla="*/ 219511 h 550069"/>
                <a:gd name="connsiteX80" fmla="*/ 494617 w 568325"/>
                <a:gd name="connsiteY80" fmla="*/ 179461 h 550069"/>
                <a:gd name="connsiteX81" fmla="*/ 516011 w 568325"/>
                <a:gd name="connsiteY81" fmla="*/ 183357 h 550069"/>
                <a:gd name="connsiteX82" fmla="*/ 546924 w 568325"/>
                <a:gd name="connsiteY82" fmla="*/ 192882 h 550069"/>
                <a:gd name="connsiteX83" fmla="*/ 546979 w 568325"/>
                <a:gd name="connsiteY83" fmla="*/ 192992 h 550069"/>
                <a:gd name="connsiteX84" fmla="*/ 546924 w 568325"/>
                <a:gd name="connsiteY84" fmla="*/ 192882 h 550069"/>
                <a:gd name="connsiteX85" fmla="*/ 516011 w 568325"/>
                <a:gd name="connsiteY85" fmla="*/ 183357 h 550069"/>
                <a:gd name="connsiteX86" fmla="*/ 494617 w 568325"/>
                <a:gd name="connsiteY86" fmla="*/ 179461 h 550069"/>
                <a:gd name="connsiteX87" fmla="*/ 460048 w 568325"/>
                <a:gd name="connsiteY87" fmla="*/ 162849 h 550069"/>
                <a:gd name="connsiteX88" fmla="*/ 473208 w 568325"/>
                <a:gd name="connsiteY88" fmla="*/ 173832 h 550069"/>
                <a:gd name="connsiteX89" fmla="*/ 486151 w 568325"/>
                <a:gd name="connsiteY89" fmla="*/ 177535 h 550069"/>
                <a:gd name="connsiteX90" fmla="*/ 473208 w 568325"/>
                <a:gd name="connsiteY90" fmla="*/ 173832 h 550069"/>
                <a:gd name="connsiteX91" fmla="*/ 460048 w 568325"/>
                <a:gd name="connsiteY91" fmla="*/ 162849 h 550069"/>
                <a:gd name="connsiteX92" fmla="*/ 458940 w 568325"/>
                <a:gd name="connsiteY92" fmla="*/ 161925 h 550069"/>
                <a:gd name="connsiteX93" fmla="*/ 458940 w 568325"/>
                <a:gd name="connsiteY93" fmla="*/ 161925 h 550069"/>
                <a:gd name="connsiteX94" fmla="*/ 458940 w 568325"/>
                <a:gd name="connsiteY94"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4769 h 550069"/>
                <a:gd name="connsiteX12" fmla="*/ 249683 w 568325"/>
                <a:gd name="connsiteY12" fmla="*/ 50007 h 550069"/>
                <a:gd name="connsiteX13" fmla="*/ 254439 w 568325"/>
                <a:gd name="connsiteY13" fmla="*/ 54769 h 550069"/>
                <a:gd name="connsiteX14" fmla="*/ 175930 w 568325"/>
                <a:gd name="connsiteY14" fmla="*/ 247613 h 550069"/>
                <a:gd name="connsiteX15" fmla="*/ 275840 w 568325"/>
                <a:gd name="connsiteY15" fmla="*/ 0 h 550069"/>
                <a:gd name="connsiteX16" fmla="*/ 275840 w 568325"/>
                <a:gd name="connsiteY16" fmla="*/ 2382 h 550069"/>
                <a:gd name="connsiteX17" fmla="*/ 275840 w 568325"/>
                <a:gd name="connsiteY17" fmla="*/ 2382 h 550069"/>
                <a:gd name="connsiteX18" fmla="*/ 275840 w 568325"/>
                <a:gd name="connsiteY18" fmla="*/ 0 h 550069"/>
                <a:gd name="connsiteX19" fmla="*/ 178345 w 568325"/>
                <a:gd name="connsiteY19" fmla="*/ 250032 h 550069"/>
                <a:gd name="connsiteX20" fmla="*/ 185983 w 568325"/>
                <a:gd name="connsiteY20" fmla="*/ 254963 h 550069"/>
                <a:gd name="connsiteX21" fmla="*/ 178345 w 568325"/>
                <a:gd name="connsiteY21" fmla="*/ 250032 h 550069"/>
                <a:gd name="connsiteX22" fmla="*/ 175930 w 568325"/>
                <a:gd name="connsiteY22" fmla="*/ 247613 h 550069"/>
                <a:gd name="connsiteX23" fmla="*/ 165956 w 568325"/>
                <a:gd name="connsiteY23" fmla="*/ 242874 h 550069"/>
                <a:gd name="connsiteX24" fmla="*/ 166455 w 568325"/>
                <a:gd name="connsiteY24" fmla="*/ 242888 h 550069"/>
                <a:gd name="connsiteX25" fmla="*/ 171804 w 568325"/>
                <a:gd name="connsiteY25" fmla="*/ 244673 h 550069"/>
                <a:gd name="connsiteX26" fmla="*/ 166455 w 568325"/>
                <a:gd name="connsiteY26" fmla="*/ 242888 h 550069"/>
                <a:gd name="connsiteX27" fmla="*/ 165956 w 568325"/>
                <a:gd name="connsiteY27" fmla="*/ 242874 h 550069"/>
                <a:gd name="connsiteX28" fmla="*/ 156052 w 568325"/>
                <a:gd name="connsiteY28" fmla="*/ 242590 h 550069"/>
                <a:gd name="connsiteX29" fmla="*/ 165288 w 568325"/>
                <a:gd name="connsiteY29" fmla="*/ 242854 h 550069"/>
                <a:gd name="connsiteX30" fmla="*/ 407302 w 568325"/>
                <a:gd name="connsiteY30" fmla="*/ 405665 h 550069"/>
                <a:gd name="connsiteX31" fmla="*/ 399492 w 568325"/>
                <a:gd name="connsiteY31" fmla="*/ 409575 h 550069"/>
                <a:gd name="connsiteX32" fmla="*/ 404248 w 568325"/>
                <a:gd name="connsiteY32" fmla="*/ 419100 h 550069"/>
                <a:gd name="connsiteX33" fmla="*/ 404248 w 568325"/>
                <a:gd name="connsiteY33" fmla="*/ 423863 h 550069"/>
                <a:gd name="connsiteX34" fmla="*/ 404248 w 568325"/>
                <a:gd name="connsiteY34" fmla="*/ 426244 h 550069"/>
                <a:gd name="connsiteX35" fmla="*/ 401870 w 568325"/>
                <a:gd name="connsiteY35" fmla="*/ 426244 h 550069"/>
                <a:gd name="connsiteX36" fmla="*/ 399492 w 568325"/>
                <a:gd name="connsiteY36" fmla="*/ 431007 h 550069"/>
                <a:gd name="connsiteX37" fmla="*/ 392358 w 568325"/>
                <a:gd name="connsiteY37" fmla="*/ 440532 h 550069"/>
                <a:gd name="connsiteX38" fmla="*/ 387603 w 568325"/>
                <a:gd name="connsiteY38" fmla="*/ 450057 h 550069"/>
                <a:gd name="connsiteX39" fmla="*/ 382847 w 568325"/>
                <a:gd name="connsiteY39" fmla="*/ 457200 h 550069"/>
                <a:gd name="connsiteX40" fmla="*/ 380469 w 568325"/>
                <a:gd name="connsiteY40" fmla="*/ 466725 h 550069"/>
                <a:gd name="connsiteX41" fmla="*/ 380469 w 568325"/>
                <a:gd name="connsiteY41" fmla="*/ 519113 h 550069"/>
                <a:gd name="connsiteX42" fmla="*/ 380469 w 568325"/>
                <a:gd name="connsiteY42" fmla="*/ 550069 h 550069"/>
                <a:gd name="connsiteX43" fmla="*/ 282974 w 568325"/>
                <a:gd name="connsiteY43" fmla="*/ 550069 h 550069"/>
                <a:gd name="connsiteX44" fmla="*/ 274651 w 568325"/>
                <a:gd name="connsiteY44" fmla="*/ 535484 h 550069"/>
                <a:gd name="connsiteX45" fmla="*/ 273462 w 568325"/>
                <a:gd name="connsiteY45" fmla="*/ 533400 h 550069"/>
                <a:gd name="connsiteX46" fmla="*/ 256817 w 568325"/>
                <a:gd name="connsiteY46" fmla="*/ 533400 h 550069"/>
                <a:gd name="connsiteX47" fmla="*/ 254439 w 568325"/>
                <a:gd name="connsiteY47" fmla="*/ 533400 h 550069"/>
                <a:gd name="connsiteX48" fmla="*/ 142676 w 568325"/>
                <a:gd name="connsiteY48" fmla="*/ 535782 h 550069"/>
                <a:gd name="connsiteX49" fmla="*/ 135542 w 568325"/>
                <a:gd name="connsiteY49" fmla="*/ 535782 h 550069"/>
                <a:gd name="connsiteX50" fmla="*/ 45181 w 568325"/>
                <a:gd name="connsiteY50" fmla="*/ 519113 h 550069"/>
                <a:gd name="connsiteX51" fmla="*/ 11890 w 568325"/>
                <a:gd name="connsiteY51" fmla="*/ 542925 h 550069"/>
                <a:gd name="connsiteX52" fmla="*/ 0 w 568325"/>
                <a:gd name="connsiteY52" fmla="*/ 495300 h 550069"/>
                <a:gd name="connsiteX53" fmla="*/ 2378 w 568325"/>
                <a:gd name="connsiteY53" fmla="*/ 457200 h 550069"/>
                <a:gd name="connsiteX54" fmla="*/ 66582 w 568325"/>
                <a:gd name="connsiteY54" fmla="*/ 457200 h 550069"/>
                <a:gd name="connsiteX55" fmla="*/ 73716 w 568325"/>
                <a:gd name="connsiteY55" fmla="*/ 442913 h 550069"/>
                <a:gd name="connsiteX56" fmla="*/ 78472 w 568325"/>
                <a:gd name="connsiteY56" fmla="*/ 431007 h 550069"/>
                <a:gd name="connsiteX57" fmla="*/ 78472 w 568325"/>
                <a:gd name="connsiteY57" fmla="*/ 428625 h 550069"/>
                <a:gd name="connsiteX58" fmla="*/ 85606 w 568325"/>
                <a:gd name="connsiteY58" fmla="*/ 426244 h 550069"/>
                <a:gd name="connsiteX59" fmla="*/ 90361 w 568325"/>
                <a:gd name="connsiteY59" fmla="*/ 423863 h 550069"/>
                <a:gd name="connsiteX60" fmla="*/ 102251 w 568325"/>
                <a:gd name="connsiteY60" fmla="*/ 409575 h 550069"/>
                <a:gd name="connsiteX61" fmla="*/ 116519 w 568325"/>
                <a:gd name="connsiteY61" fmla="*/ 385763 h 550069"/>
                <a:gd name="connsiteX62" fmla="*/ 114141 w 568325"/>
                <a:gd name="connsiteY62" fmla="*/ 371475 h 550069"/>
                <a:gd name="connsiteX63" fmla="*/ 118897 w 568325"/>
                <a:gd name="connsiteY63" fmla="*/ 359569 h 550069"/>
                <a:gd name="connsiteX64" fmla="*/ 116816 w 568325"/>
                <a:gd name="connsiteY64" fmla="*/ 344984 h 550069"/>
                <a:gd name="connsiteX65" fmla="*/ 116519 w 568325"/>
                <a:gd name="connsiteY65" fmla="*/ 342900 h 550069"/>
                <a:gd name="connsiteX66" fmla="*/ 147432 w 568325"/>
                <a:gd name="connsiteY66" fmla="*/ 342900 h 550069"/>
                <a:gd name="connsiteX67" fmla="*/ 147432 w 568325"/>
                <a:gd name="connsiteY67" fmla="*/ 247650 h 550069"/>
                <a:gd name="connsiteX68" fmla="*/ 156052 w 568325"/>
                <a:gd name="connsiteY68" fmla="*/ 242590 h 550069"/>
                <a:gd name="connsiteX69" fmla="*/ 568325 w 568325"/>
                <a:gd name="connsiteY69" fmla="*/ 238125 h 550069"/>
                <a:gd name="connsiteX70" fmla="*/ 527900 w 568325"/>
                <a:gd name="connsiteY70" fmla="*/ 283369 h 550069"/>
                <a:gd name="connsiteX71" fmla="*/ 516445 w 568325"/>
                <a:gd name="connsiteY71" fmla="*/ 300494 h 550069"/>
                <a:gd name="connsiteX72" fmla="*/ 527900 w 568325"/>
                <a:gd name="connsiteY72" fmla="*/ 283369 h 550069"/>
                <a:gd name="connsiteX73" fmla="*/ 568325 w 568325"/>
                <a:gd name="connsiteY73" fmla="*/ 238125 h 550069"/>
                <a:gd name="connsiteX74" fmla="*/ 562861 w 568325"/>
                <a:gd name="connsiteY74" fmla="*/ 219511 h 550069"/>
                <a:gd name="connsiteX75" fmla="*/ 565947 w 568325"/>
                <a:gd name="connsiteY75" fmla="*/ 223838 h 550069"/>
                <a:gd name="connsiteX76" fmla="*/ 566192 w 568325"/>
                <a:gd name="connsiteY76" fmla="*/ 225310 h 550069"/>
                <a:gd name="connsiteX77" fmla="*/ 565947 w 568325"/>
                <a:gd name="connsiteY77" fmla="*/ 223838 h 550069"/>
                <a:gd name="connsiteX78" fmla="*/ 562861 w 568325"/>
                <a:gd name="connsiteY78" fmla="*/ 219511 h 550069"/>
                <a:gd name="connsiteX79" fmla="*/ 494617 w 568325"/>
                <a:gd name="connsiteY79" fmla="*/ 179461 h 550069"/>
                <a:gd name="connsiteX80" fmla="*/ 516011 w 568325"/>
                <a:gd name="connsiteY80" fmla="*/ 183357 h 550069"/>
                <a:gd name="connsiteX81" fmla="*/ 546924 w 568325"/>
                <a:gd name="connsiteY81" fmla="*/ 192882 h 550069"/>
                <a:gd name="connsiteX82" fmla="*/ 546979 w 568325"/>
                <a:gd name="connsiteY82" fmla="*/ 192992 h 550069"/>
                <a:gd name="connsiteX83" fmla="*/ 546924 w 568325"/>
                <a:gd name="connsiteY83" fmla="*/ 192882 h 550069"/>
                <a:gd name="connsiteX84" fmla="*/ 516011 w 568325"/>
                <a:gd name="connsiteY84" fmla="*/ 183357 h 550069"/>
                <a:gd name="connsiteX85" fmla="*/ 494617 w 568325"/>
                <a:gd name="connsiteY85" fmla="*/ 179461 h 550069"/>
                <a:gd name="connsiteX86" fmla="*/ 460048 w 568325"/>
                <a:gd name="connsiteY86" fmla="*/ 162849 h 550069"/>
                <a:gd name="connsiteX87" fmla="*/ 473208 w 568325"/>
                <a:gd name="connsiteY87" fmla="*/ 173832 h 550069"/>
                <a:gd name="connsiteX88" fmla="*/ 486151 w 568325"/>
                <a:gd name="connsiteY88" fmla="*/ 177535 h 550069"/>
                <a:gd name="connsiteX89" fmla="*/ 473208 w 568325"/>
                <a:gd name="connsiteY89" fmla="*/ 173832 h 550069"/>
                <a:gd name="connsiteX90" fmla="*/ 460048 w 568325"/>
                <a:gd name="connsiteY90" fmla="*/ 162849 h 550069"/>
                <a:gd name="connsiteX91" fmla="*/ 458940 w 568325"/>
                <a:gd name="connsiteY91" fmla="*/ 161925 h 550069"/>
                <a:gd name="connsiteX92" fmla="*/ 458940 w 568325"/>
                <a:gd name="connsiteY92" fmla="*/ 161925 h 550069"/>
                <a:gd name="connsiteX93" fmla="*/ 458940 w 568325"/>
                <a:gd name="connsiteY93"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175930 w 568325"/>
                <a:gd name="connsiteY11" fmla="*/ 247613 h 550069"/>
                <a:gd name="connsiteX12" fmla="*/ 275840 w 568325"/>
                <a:gd name="connsiteY12" fmla="*/ 0 h 550069"/>
                <a:gd name="connsiteX13" fmla="*/ 275840 w 568325"/>
                <a:gd name="connsiteY13" fmla="*/ 2382 h 550069"/>
                <a:gd name="connsiteX14" fmla="*/ 275840 w 568325"/>
                <a:gd name="connsiteY14" fmla="*/ 2382 h 550069"/>
                <a:gd name="connsiteX15" fmla="*/ 275840 w 568325"/>
                <a:gd name="connsiteY15" fmla="*/ 0 h 550069"/>
                <a:gd name="connsiteX16" fmla="*/ 178345 w 568325"/>
                <a:gd name="connsiteY16" fmla="*/ 250032 h 550069"/>
                <a:gd name="connsiteX17" fmla="*/ 185983 w 568325"/>
                <a:gd name="connsiteY17" fmla="*/ 254963 h 550069"/>
                <a:gd name="connsiteX18" fmla="*/ 178345 w 568325"/>
                <a:gd name="connsiteY18" fmla="*/ 250032 h 550069"/>
                <a:gd name="connsiteX19" fmla="*/ 175930 w 568325"/>
                <a:gd name="connsiteY19" fmla="*/ 247613 h 550069"/>
                <a:gd name="connsiteX20" fmla="*/ 165956 w 568325"/>
                <a:gd name="connsiteY20" fmla="*/ 242874 h 550069"/>
                <a:gd name="connsiteX21" fmla="*/ 166455 w 568325"/>
                <a:gd name="connsiteY21" fmla="*/ 242888 h 550069"/>
                <a:gd name="connsiteX22" fmla="*/ 171804 w 568325"/>
                <a:gd name="connsiteY22" fmla="*/ 244673 h 550069"/>
                <a:gd name="connsiteX23" fmla="*/ 166455 w 568325"/>
                <a:gd name="connsiteY23" fmla="*/ 242888 h 550069"/>
                <a:gd name="connsiteX24" fmla="*/ 165956 w 568325"/>
                <a:gd name="connsiteY24" fmla="*/ 242874 h 550069"/>
                <a:gd name="connsiteX25" fmla="*/ 156052 w 568325"/>
                <a:gd name="connsiteY25" fmla="*/ 242590 h 550069"/>
                <a:gd name="connsiteX26" fmla="*/ 165288 w 568325"/>
                <a:gd name="connsiteY26" fmla="*/ 242854 h 550069"/>
                <a:gd name="connsiteX27" fmla="*/ 407302 w 568325"/>
                <a:gd name="connsiteY27" fmla="*/ 405665 h 550069"/>
                <a:gd name="connsiteX28" fmla="*/ 399492 w 568325"/>
                <a:gd name="connsiteY28" fmla="*/ 409575 h 550069"/>
                <a:gd name="connsiteX29" fmla="*/ 404248 w 568325"/>
                <a:gd name="connsiteY29" fmla="*/ 419100 h 550069"/>
                <a:gd name="connsiteX30" fmla="*/ 404248 w 568325"/>
                <a:gd name="connsiteY30" fmla="*/ 423863 h 550069"/>
                <a:gd name="connsiteX31" fmla="*/ 404248 w 568325"/>
                <a:gd name="connsiteY31" fmla="*/ 426244 h 550069"/>
                <a:gd name="connsiteX32" fmla="*/ 401870 w 568325"/>
                <a:gd name="connsiteY32" fmla="*/ 426244 h 550069"/>
                <a:gd name="connsiteX33" fmla="*/ 399492 w 568325"/>
                <a:gd name="connsiteY33" fmla="*/ 431007 h 550069"/>
                <a:gd name="connsiteX34" fmla="*/ 392358 w 568325"/>
                <a:gd name="connsiteY34" fmla="*/ 440532 h 550069"/>
                <a:gd name="connsiteX35" fmla="*/ 387603 w 568325"/>
                <a:gd name="connsiteY35" fmla="*/ 450057 h 550069"/>
                <a:gd name="connsiteX36" fmla="*/ 382847 w 568325"/>
                <a:gd name="connsiteY36" fmla="*/ 457200 h 550069"/>
                <a:gd name="connsiteX37" fmla="*/ 380469 w 568325"/>
                <a:gd name="connsiteY37" fmla="*/ 466725 h 550069"/>
                <a:gd name="connsiteX38" fmla="*/ 380469 w 568325"/>
                <a:gd name="connsiteY38" fmla="*/ 519113 h 550069"/>
                <a:gd name="connsiteX39" fmla="*/ 380469 w 568325"/>
                <a:gd name="connsiteY39" fmla="*/ 550069 h 550069"/>
                <a:gd name="connsiteX40" fmla="*/ 282974 w 568325"/>
                <a:gd name="connsiteY40" fmla="*/ 550069 h 550069"/>
                <a:gd name="connsiteX41" fmla="*/ 274651 w 568325"/>
                <a:gd name="connsiteY41" fmla="*/ 535484 h 550069"/>
                <a:gd name="connsiteX42" fmla="*/ 273462 w 568325"/>
                <a:gd name="connsiteY42" fmla="*/ 533400 h 550069"/>
                <a:gd name="connsiteX43" fmla="*/ 256817 w 568325"/>
                <a:gd name="connsiteY43" fmla="*/ 533400 h 550069"/>
                <a:gd name="connsiteX44" fmla="*/ 254439 w 568325"/>
                <a:gd name="connsiteY44" fmla="*/ 533400 h 550069"/>
                <a:gd name="connsiteX45" fmla="*/ 142676 w 568325"/>
                <a:gd name="connsiteY45" fmla="*/ 535782 h 550069"/>
                <a:gd name="connsiteX46" fmla="*/ 135542 w 568325"/>
                <a:gd name="connsiteY46" fmla="*/ 535782 h 550069"/>
                <a:gd name="connsiteX47" fmla="*/ 45181 w 568325"/>
                <a:gd name="connsiteY47" fmla="*/ 519113 h 550069"/>
                <a:gd name="connsiteX48" fmla="*/ 11890 w 568325"/>
                <a:gd name="connsiteY48" fmla="*/ 542925 h 550069"/>
                <a:gd name="connsiteX49" fmla="*/ 0 w 568325"/>
                <a:gd name="connsiteY49" fmla="*/ 495300 h 550069"/>
                <a:gd name="connsiteX50" fmla="*/ 2378 w 568325"/>
                <a:gd name="connsiteY50" fmla="*/ 457200 h 550069"/>
                <a:gd name="connsiteX51" fmla="*/ 66582 w 568325"/>
                <a:gd name="connsiteY51" fmla="*/ 457200 h 550069"/>
                <a:gd name="connsiteX52" fmla="*/ 73716 w 568325"/>
                <a:gd name="connsiteY52" fmla="*/ 442913 h 550069"/>
                <a:gd name="connsiteX53" fmla="*/ 78472 w 568325"/>
                <a:gd name="connsiteY53" fmla="*/ 431007 h 550069"/>
                <a:gd name="connsiteX54" fmla="*/ 78472 w 568325"/>
                <a:gd name="connsiteY54" fmla="*/ 428625 h 550069"/>
                <a:gd name="connsiteX55" fmla="*/ 85606 w 568325"/>
                <a:gd name="connsiteY55" fmla="*/ 426244 h 550069"/>
                <a:gd name="connsiteX56" fmla="*/ 90361 w 568325"/>
                <a:gd name="connsiteY56" fmla="*/ 423863 h 550069"/>
                <a:gd name="connsiteX57" fmla="*/ 102251 w 568325"/>
                <a:gd name="connsiteY57" fmla="*/ 409575 h 550069"/>
                <a:gd name="connsiteX58" fmla="*/ 116519 w 568325"/>
                <a:gd name="connsiteY58" fmla="*/ 385763 h 550069"/>
                <a:gd name="connsiteX59" fmla="*/ 114141 w 568325"/>
                <a:gd name="connsiteY59" fmla="*/ 371475 h 550069"/>
                <a:gd name="connsiteX60" fmla="*/ 118897 w 568325"/>
                <a:gd name="connsiteY60" fmla="*/ 359569 h 550069"/>
                <a:gd name="connsiteX61" fmla="*/ 116816 w 568325"/>
                <a:gd name="connsiteY61" fmla="*/ 344984 h 550069"/>
                <a:gd name="connsiteX62" fmla="*/ 116519 w 568325"/>
                <a:gd name="connsiteY62" fmla="*/ 342900 h 550069"/>
                <a:gd name="connsiteX63" fmla="*/ 147432 w 568325"/>
                <a:gd name="connsiteY63" fmla="*/ 342900 h 550069"/>
                <a:gd name="connsiteX64" fmla="*/ 147432 w 568325"/>
                <a:gd name="connsiteY64" fmla="*/ 247650 h 550069"/>
                <a:gd name="connsiteX65" fmla="*/ 156052 w 568325"/>
                <a:gd name="connsiteY65" fmla="*/ 242590 h 550069"/>
                <a:gd name="connsiteX66" fmla="*/ 568325 w 568325"/>
                <a:gd name="connsiteY66" fmla="*/ 238125 h 550069"/>
                <a:gd name="connsiteX67" fmla="*/ 527900 w 568325"/>
                <a:gd name="connsiteY67" fmla="*/ 283369 h 550069"/>
                <a:gd name="connsiteX68" fmla="*/ 516445 w 568325"/>
                <a:gd name="connsiteY68" fmla="*/ 300494 h 550069"/>
                <a:gd name="connsiteX69" fmla="*/ 527900 w 568325"/>
                <a:gd name="connsiteY69" fmla="*/ 283369 h 550069"/>
                <a:gd name="connsiteX70" fmla="*/ 568325 w 568325"/>
                <a:gd name="connsiteY70" fmla="*/ 238125 h 550069"/>
                <a:gd name="connsiteX71" fmla="*/ 562861 w 568325"/>
                <a:gd name="connsiteY71" fmla="*/ 219511 h 550069"/>
                <a:gd name="connsiteX72" fmla="*/ 565947 w 568325"/>
                <a:gd name="connsiteY72" fmla="*/ 223838 h 550069"/>
                <a:gd name="connsiteX73" fmla="*/ 566192 w 568325"/>
                <a:gd name="connsiteY73" fmla="*/ 225310 h 550069"/>
                <a:gd name="connsiteX74" fmla="*/ 565947 w 568325"/>
                <a:gd name="connsiteY74" fmla="*/ 223838 h 550069"/>
                <a:gd name="connsiteX75" fmla="*/ 562861 w 568325"/>
                <a:gd name="connsiteY75" fmla="*/ 219511 h 550069"/>
                <a:gd name="connsiteX76" fmla="*/ 494617 w 568325"/>
                <a:gd name="connsiteY76" fmla="*/ 179461 h 550069"/>
                <a:gd name="connsiteX77" fmla="*/ 516011 w 568325"/>
                <a:gd name="connsiteY77" fmla="*/ 183357 h 550069"/>
                <a:gd name="connsiteX78" fmla="*/ 546924 w 568325"/>
                <a:gd name="connsiteY78" fmla="*/ 192882 h 550069"/>
                <a:gd name="connsiteX79" fmla="*/ 546979 w 568325"/>
                <a:gd name="connsiteY79" fmla="*/ 192992 h 550069"/>
                <a:gd name="connsiteX80" fmla="*/ 546924 w 568325"/>
                <a:gd name="connsiteY80" fmla="*/ 192882 h 550069"/>
                <a:gd name="connsiteX81" fmla="*/ 516011 w 568325"/>
                <a:gd name="connsiteY81" fmla="*/ 183357 h 550069"/>
                <a:gd name="connsiteX82" fmla="*/ 494617 w 568325"/>
                <a:gd name="connsiteY82" fmla="*/ 179461 h 550069"/>
                <a:gd name="connsiteX83" fmla="*/ 460048 w 568325"/>
                <a:gd name="connsiteY83" fmla="*/ 162849 h 550069"/>
                <a:gd name="connsiteX84" fmla="*/ 473208 w 568325"/>
                <a:gd name="connsiteY84" fmla="*/ 173832 h 550069"/>
                <a:gd name="connsiteX85" fmla="*/ 486151 w 568325"/>
                <a:gd name="connsiteY85" fmla="*/ 177535 h 550069"/>
                <a:gd name="connsiteX86" fmla="*/ 473208 w 568325"/>
                <a:gd name="connsiteY86" fmla="*/ 173832 h 550069"/>
                <a:gd name="connsiteX87" fmla="*/ 460048 w 568325"/>
                <a:gd name="connsiteY87" fmla="*/ 162849 h 550069"/>
                <a:gd name="connsiteX88" fmla="*/ 458940 w 568325"/>
                <a:gd name="connsiteY88" fmla="*/ 161925 h 550069"/>
                <a:gd name="connsiteX89" fmla="*/ 458940 w 568325"/>
                <a:gd name="connsiteY89" fmla="*/ 161925 h 550069"/>
                <a:gd name="connsiteX90" fmla="*/ 458940 w 568325"/>
                <a:gd name="connsiteY90"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175930 w 568325"/>
                <a:gd name="connsiteY11" fmla="*/ 247613 h 550069"/>
                <a:gd name="connsiteX12" fmla="*/ 275840 w 568325"/>
                <a:gd name="connsiteY12" fmla="*/ 0 h 550069"/>
                <a:gd name="connsiteX13" fmla="*/ 275840 w 568325"/>
                <a:gd name="connsiteY13" fmla="*/ 2382 h 550069"/>
                <a:gd name="connsiteX14" fmla="*/ 275840 w 568325"/>
                <a:gd name="connsiteY14" fmla="*/ 2382 h 550069"/>
                <a:gd name="connsiteX15" fmla="*/ 178345 w 568325"/>
                <a:gd name="connsiteY15" fmla="*/ 250032 h 550069"/>
                <a:gd name="connsiteX16" fmla="*/ 185983 w 568325"/>
                <a:gd name="connsiteY16" fmla="*/ 254963 h 550069"/>
                <a:gd name="connsiteX17" fmla="*/ 178345 w 568325"/>
                <a:gd name="connsiteY17" fmla="*/ 250032 h 550069"/>
                <a:gd name="connsiteX18" fmla="*/ 175930 w 568325"/>
                <a:gd name="connsiteY18" fmla="*/ 247613 h 550069"/>
                <a:gd name="connsiteX19" fmla="*/ 165956 w 568325"/>
                <a:gd name="connsiteY19" fmla="*/ 242874 h 550069"/>
                <a:gd name="connsiteX20" fmla="*/ 166455 w 568325"/>
                <a:gd name="connsiteY20" fmla="*/ 242888 h 550069"/>
                <a:gd name="connsiteX21" fmla="*/ 171804 w 568325"/>
                <a:gd name="connsiteY21" fmla="*/ 244673 h 550069"/>
                <a:gd name="connsiteX22" fmla="*/ 166455 w 568325"/>
                <a:gd name="connsiteY22" fmla="*/ 242888 h 550069"/>
                <a:gd name="connsiteX23" fmla="*/ 165956 w 568325"/>
                <a:gd name="connsiteY23" fmla="*/ 242874 h 550069"/>
                <a:gd name="connsiteX24" fmla="*/ 156052 w 568325"/>
                <a:gd name="connsiteY24" fmla="*/ 242590 h 550069"/>
                <a:gd name="connsiteX25" fmla="*/ 165288 w 568325"/>
                <a:gd name="connsiteY25" fmla="*/ 242854 h 550069"/>
                <a:gd name="connsiteX26" fmla="*/ 407302 w 568325"/>
                <a:gd name="connsiteY26" fmla="*/ 405665 h 550069"/>
                <a:gd name="connsiteX27" fmla="*/ 399492 w 568325"/>
                <a:gd name="connsiteY27" fmla="*/ 409575 h 550069"/>
                <a:gd name="connsiteX28" fmla="*/ 404248 w 568325"/>
                <a:gd name="connsiteY28" fmla="*/ 419100 h 550069"/>
                <a:gd name="connsiteX29" fmla="*/ 404248 w 568325"/>
                <a:gd name="connsiteY29" fmla="*/ 423863 h 550069"/>
                <a:gd name="connsiteX30" fmla="*/ 404248 w 568325"/>
                <a:gd name="connsiteY30" fmla="*/ 426244 h 550069"/>
                <a:gd name="connsiteX31" fmla="*/ 401870 w 568325"/>
                <a:gd name="connsiteY31" fmla="*/ 426244 h 550069"/>
                <a:gd name="connsiteX32" fmla="*/ 399492 w 568325"/>
                <a:gd name="connsiteY32" fmla="*/ 431007 h 550069"/>
                <a:gd name="connsiteX33" fmla="*/ 392358 w 568325"/>
                <a:gd name="connsiteY33" fmla="*/ 440532 h 550069"/>
                <a:gd name="connsiteX34" fmla="*/ 387603 w 568325"/>
                <a:gd name="connsiteY34" fmla="*/ 450057 h 550069"/>
                <a:gd name="connsiteX35" fmla="*/ 382847 w 568325"/>
                <a:gd name="connsiteY35" fmla="*/ 457200 h 550069"/>
                <a:gd name="connsiteX36" fmla="*/ 380469 w 568325"/>
                <a:gd name="connsiteY36" fmla="*/ 466725 h 550069"/>
                <a:gd name="connsiteX37" fmla="*/ 380469 w 568325"/>
                <a:gd name="connsiteY37" fmla="*/ 519113 h 550069"/>
                <a:gd name="connsiteX38" fmla="*/ 380469 w 568325"/>
                <a:gd name="connsiteY38" fmla="*/ 550069 h 550069"/>
                <a:gd name="connsiteX39" fmla="*/ 282974 w 568325"/>
                <a:gd name="connsiteY39" fmla="*/ 550069 h 550069"/>
                <a:gd name="connsiteX40" fmla="*/ 274651 w 568325"/>
                <a:gd name="connsiteY40" fmla="*/ 535484 h 550069"/>
                <a:gd name="connsiteX41" fmla="*/ 273462 w 568325"/>
                <a:gd name="connsiteY41" fmla="*/ 533400 h 550069"/>
                <a:gd name="connsiteX42" fmla="*/ 256817 w 568325"/>
                <a:gd name="connsiteY42" fmla="*/ 533400 h 550069"/>
                <a:gd name="connsiteX43" fmla="*/ 254439 w 568325"/>
                <a:gd name="connsiteY43" fmla="*/ 533400 h 550069"/>
                <a:gd name="connsiteX44" fmla="*/ 142676 w 568325"/>
                <a:gd name="connsiteY44" fmla="*/ 535782 h 550069"/>
                <a:gd name="connsiteX45" fmla="*/ 135542 w 568325"/>
                <a:gd name="connsiteY45" fmla="*/ 535782 h 550069"/>
                <a:gd name="connsiteX46" fmla="*/ 45181 w 568325"/>
                <a:gd name="connsiteY46" fmla="*/ 519113 h 550069"/>
                <a:gd name="connsiteX47" fmla="*/ 11890 w 568325"/>
                <a:gd name="connsiteY47" fmla="*/ 542925 h 550069"/>
                <a:gd name="connsiteX48" fmla="*/ 0 w 568325"/>
                <a:gd name="connsiteY48" fmla="*/ 495300 h 550069"/>
                <a:gd name="connsiteX49" fmla="*/ 2378 w 568325"/>
                <a:gd name="connsiteY49" fmla="*/ 457200 h 550069"/>
                <a:gd name="connsiteX50" fmla="*/ 66582 w 568325"/>
                <a:gd name="connsiteY50" fmla="*/ 457200 h 550069"/>
                <a:gd name="connsiteX51" fmla="*/ 73716 w 568325"/>
                <a:gd name="connsiteY51" fmla="*/ 442913 h 550069"/>
                <a:gd name="connsiteX52" fmla="*/ 78472 w 568325"/>
                <a:gd name="connsiteY52" fmla="*/ 431007 h 550069"/>
                <a:gd name="connsiteX53" fmla="*/ 78472 w 568325"/>
                <a:gd name="connsiteY53" fmla="*/ 428625 h 550069"/>
                <a:gd name="connsiteX54" fmla="*/ 85606 w 568325"/>
                <a:gd name="connsiteY54" fmla="*/ 426244 h 550069"/>
                <a:gd name="connsiteX55" fmla="*/ 90361 w 568325"/>
                <a:gd name="connsiteY55" fmla="*/ 423863 h 550069"/>
                <a:gd name="connsiteX56" fmla="*/ 102251 w 568325"/>
                <a:gd name="connsiteY56" fmla="*/ 409575 h 550069"/>
                <a:gd name="connsiteX57" fmla="*/ 116519 w 568325"/>
                <a:gd name="connsiteY57" fmla="*/ 385763 h 550069"/>
                <a:gd name="connsiteX58" fmla="*/ 114141 w 568325"/>
                <a:gd name="connsiteY58" fmla="*/ 371475 h 550069"/>
                <a:gd name="connsiteX59" fmla="*/ 118897 w 568325"/>
                <a:gd name="connsiteY59" fmla="*/ 359569 h 550069"/>
                <a:gd name="connsiteX60" fmla="*/ 116816 w 568325"/>
                <a:gd name="connsiteY60" fmla="*/ 344984 h 550069"/>
                <a:gd name="connsiteX61" fmla="*/ 116519 w 568325"/>
                <a:gd name="connsiteY61" fmla="*/ 342900 h 550069"/>
                <a:gd name="connsiteX62" fmla="*/ 147432 w 568325"/>
                <a:gd name="connsiteY62" fmla="*/ 342900 h 550069"/>
                <a:gd name="connsiteX63" fmla="*/ 147432 w 568325"/>
                <a:gd name="connsiteY63" fmla="*/ 247650 h 550069"/>
                <a:gd name="connsiteX64" fmla="*/ 156052 w 568325"/>
                <a:gd name="connsiteY64" fmla="*/ 242590 h 550069"/>
                <a:gd name="connsiteX65" fmla="*/ 568325 w 568325"/>
                <a:gd name="connsiteY65" fmla="*/ 238125 h 550069"/>
                <a:gd name="connsiteX66" fmla="*/ 527900 w 568325"/>
                <a:gd name="connsiteY66" fmla="*/ 283369 h 550069"/>
                <a:gd name="connsiteX67" fmla="*/ 516445 w 568325"/>
                <a:gd name="connsiteY67" fmla="*/ 300494 h 550069"/>
                <a:gd name="connsiteX68" fmla="*/ 527900 w 568325"/>
                <a:gd name="connsiteY68" fmla="*/ 283369 h 550069"/>
                <a:gd name="connsiteX69" fmla="*/ 568325 w 568325"/>
                <a:gd name="connsiteY69" fmla="*/ 238125 h 550069"/>
                <a:gd name="connsiteX70" fmla="*/ 562861 w 568325"/>
                <a:gd name="connsiteY70" fmla="*/ 219511 h 550069"/>
                <a:gd name="connsiteX71" fmla="*/ 565947 w 568325"/>
                <a:gd name="connsiteY71" fmla="*/ 223838 h 550069"/>
                <a:gd name="connsiteX72" fmla="*/ 566192 w 568325"/>
                <a:gd name="connsiteY72" fmla="*/ 225310 h 550069"/>
                <a:gd name="connsiteX73" fmla="*/ 565947 w 568325"/>
                <a:gd name="connsiteY73" fmla="*/ 223838 h 550069"/>
                <a:gd name="connsiteX74" fmla="*/ 562861 w 568325"/>
                <a:gd name="connsiteY74" fmla="*/ 219511 h 550069"/>
                <a:gd name="connsiteX75" fmla="*/ 494617 w 568325"/>
                <a:gd name="connsiteY75" fmla="*/ 179461 h 550069"/>
                <a:gd name="connsiteX76" fmla="*/ 516011 w 568325"/>
                <a:gd name="connsiteY76" fmla="*/ 183357 h 550069"/>
                <a:gd name="connsiteX77" fmla="*/ 546924 w 568325"/>
                <a:gd name="connsiteY77" fmla="*/ 192882 h 550069"/>
                <a:gd name="connsiteX78" fmla="*/ 546979 w 568325"/>
                <a:gd name="connsiteY78" fmla="*/ 192992 h 550069"/>
                <a:gd name="connsiteX79" fmla="*/ 546924 w 568325"/>
                <a:gd name="connsiteY79" fmla="*/ 192882 h 550069"/>
                <a:gd name="connsiteX80" fmla="*/ 516011 w 568325"/>
                <a:gd name="connsiteY80" fmla="*/ 183357 h 550069"/>
                <a:gd name="connsiteX81" fmla="*/ 494617 w 568325"/>
                <a:gd name="connsiteY81" fmla="*/ 179461 h 550069"/>
                <a:gd name="connsiteX82" fmla="*/ 460048 w 568325"/>
                <a:gd name="connsiteY82" fmla="*/ 162849 h 550069"/>
                <a:gd name="connsiteX83" fmla="*/ 473208 w 568325"/>
                <a:gd name="connsiteY83" fmla="*/ 173832 h 550069"/>
                <a:gd name="connsiteX84" fmla="*/ 486151 w 568325"/>
                <a:gd name="connsiteY84" fmla="*/ 177535 h 550069"/>
                <a:gd name="connsiteX85" fmla="*/ 473208 w 568325"/>
                <a:gd name="connsiteY85" fmla="*/ 173832 h 550069"/>
                <a:gd name="connsiteX86" fmla="*/ 460048 w 568325"/>
                <a:gd name="connsiteY86" fmla="*/ 162849 h 550069"/>
                <a:gd name="connsiteX87" fmla="*/ 458940 w 568325"/>
                <a:gd name="connsiteY87" fmla="*/ 161925 h 550069"/>
                <a:gd name="connsiteX88" fmla="*/ 458940 w 568325"/>
                <a:gd name="connsiteY88" fmla="*/ 161925 h 550069"/>
                <a:gd name="connsiteX89" fmla="*/ 458940 w 568325"/>
                <a:gd name="connsiteY89"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175930 w 568325"/>
                <a:gd name="connsiteY11" fmla="*/ 247613 h 550069"/>
                <a:gd name="connsiteX12" fmla="*/ 275840 w 568325"/>
                <a:gd name="connsiteY12" fmla="*/ 0 h 550069"/>
                <a:gd name="connsiteX13" fmla="*/ 275840 w 568325"/>
                <a:gd name="connsiteY13" fmla="*/ 2382 h 550069"/>
                <a:gd name="connsiteX14" fmla="*/ 178345 w 568325"/>
                <a:gd name="connsiteY14" fmla="*/ 250032 h 550069"/>
                <a:gd name="connsiteX15" fmla="*/ 185983 w 568325"/>
                <a:gd name="connsiteY15" fmla="*/ 254963 h 550069"/>
                <a:gd name="connsiteX16" fmla="*/ 178345 w 568325"/>
                <a:gd name="connsiteY16" fmla="*/ 250032 h 550069"/>
                <a:gd name="connsiteX17" fmla="*/ 175930 w 568325"/>
                <a:gd name="connsiteY17" fmla="*/ 247613 h 550069"/>
                <a:gd name="connsiteX18" fmla="*/ 165956 w 568325"/>
                <a:gd name="connsiteY18" fmla="*/ 242874 h 550069"/>
                <a:gd name="connsiteX19" fmla="*/ 166455 w 568325"/>
                <a:gd name="connsiteY19" fmla="*/ 242888 h 550069"/>
                <a:gd name="connsiteX20" fmla="*/ 171804 w 568325"/>
                <a:gd name="connsiteY20" fmla="*/ 244673 h 550069"/>
                <a:gd name="connsiteX21" fmla="*/ 166455 w 568325"/>
                <a:gd name="connsiteY21" fmla="*/ 242888 h 550069"/>
                <a:gd name="connsiteX22" fmla="*/ 165956 w 568325"/>
                <a:gd name="connsiteY22" fmla="*/ 242874 h 550069"/>
                <a:gd name="connsiteX23" fmla="*/ 156052 w 568325"/>
                <a:gd name="connsiteY23" fmla="*/ 242590 h 550069"/>
                <a:gd name="connsiteX24" fmla="*/ 165288 w 568325"/>
                <a:gd name="connsiteY24" fmla="*/ 242854 h 550069"/>
                <a:gd name="connsiteX25" fmla="*/ 407302 w 568325"/>
                <a:gd name="connsiteY25" fmla="*/ 405665 h 550069"/>
                <a:gd name="connsiteX26" fmla="*/ 399492 w 568325"/>
                <a:gd name="connsiteY26" fmla="*/ 409575 h 550069"/>
                <a:gd name="connsiteX27" fmla="*/ 404248 w 568325"/>
                <a:gd name="connsiteY27" fmla="*/ 419100 h 550069"/>
                <a:gd name="connsiteX28" fmla="*/ 404248 w 568325"/>
                <a:gd name="connsiteY28" fmla="*/ 423863 h 550069"/>
                <a:gd name="connsiteX29" fmla="*/ 404248 w 568325"/>
                <a:gd name="connsiteY29" fmla="*/ 426244 h 550069"/>
                <a:gd name="connsiteX30" fmla="*/ 401870 w 568325"/>
                <a:gd name="connsiteY30" fmla="*/ 426244 h 550069"/>
                <a:gd name="connsiteX31" fmla="*/ 399492 w 568325"/>
                <a:gd name="connsiteY31" fmla="*/ 431007 h 550069"/>
                <a:gd name="connsiteX32" fmla="*/ 392358 w 568325"/>
                <a:gd name="connsiteY32" fmla="*/ 440532 h 550069"/>
                <a:gd name="connsiteX33" fmla="*/ 387603 w 568325"/>
                <a:gd name="connsiteY33" fmla="*/ 450057 h 550069"/>
                <a:gd name="connsiteX34" fmla="*/ 382847 w 568325"/>
                <a:gd name="connsiteY34" fmla="*/ 457200 h 550069"/>
                <a:gd name="connsiteX35" fmla="*/ 380469 w 568325"/>
                <a:gd name="connsiteY35" fmla="*/ 466725 h 550069"/>
                <a:gd name="connsiteX36" fmla="*/ 380469 w 568325"/>
                <a:gd name="connsiteY36" fmla="*/ 519113 h 550069"/>
                <a:gd name="connsiteX37" fmla="*/ 380469 w 568325"/>
                <a:gd name="connsiteY37" fmla="*/ 550069 h 550069"/>
                <a:gd name="connsiteX38" fmla="*/ 282974 w 568325"/>
                <a:gd name="connsiteY38" fmla="*/ 550069 h 550069"/>
                <a:gd name="connsiteX39" fmla="*/ 274651 w 568325"/>
                <a:gd name="connsiteY39" fmla="*/ 535484 h 550069"/>
                <a:gd name="connsiteX40" fmla="*/ 273462 w 568325"/>
                <a:gd name="connsiteY40" fmla="*/ 533400 h 550069"/>
                <a:gd name="connsiteX41" fmla="*/ 256817 w 568325"/>
                <a:gd name="connsiteY41" fmla="*/ 533400 h 550069"/>
                <a:gd name="connsiteX42" fmla="*/ 254439 w 568325"/>
                <a:gd name="connsiteY42" fmla="*/ 533400 h 550069"/>
                <a:gd name="connsiteX43" fmla="*/ 142676 w 568325"/>
                <a:gd name="connsiteY43" fmla="*/ 535782 h 550069"/>
                <a:gd name="connsiteX44" fmla="*/ 135542 w 568325"/>
                <a:gd name="connsiteY44" fmla="*/ 535782 h 550069"/>
                <a:gd name="connsiteX45" fmla="*/ 45181 w 568325"/>
                <a:gd name="connsiteY45" fmla="*/ 519113 h 550069"/>
                <a:gd name="connsiteX46" fmla="*/ 11890 w 568325"/>
                <a:gd name="connsiteY46" fmla="*/ 542925 h 550069"/>
                <a:gd name="connsiteX47" fmla="*/ 0 w 568325"/>
                <a:gd name="connsiteY47" fmla="*/ 495300 h 550069"/>
                <a:gd name="connsiteX48" fmla="*/ 2378 w 568325"/>
                <a:gd name="connsiteY48" fmla="*/ 457200 h 550069"/>
                <a:gd name="connsiteX49" fmla="*/ 66582 w 568325"/>
                <a:gd name="connsiteY49" fmla="*/ 457200 h 550069"/>
                <a:gd name="connsiteX50" fmla="*/ 73716 w 568325"/>
                <a:gd name="connsiteY50" fmla="*/ 442913 h 550069"/>
                <a:gd name="connsiteX51" fmla="*/ 78472 w 568325"/>
                <a:gd name="connsiteY51" fmla="*/ 431007 h 550069"/>
                <a:gd name="connsiteX52" fmla="*/ 78472 w 568325"/>
                <a:gd name="connsiteY52" fmla="*/ 428625 h 550069"/>
                <a:gd name="connsiteX53" fmla="*/ 85606 w 568325"/>
                <a:gd name="connsiteY53" fmla="*/ 426244 h 550069"/>
                <a:gd name="connsiteX54" fmla="*/ 90361 w 568325"/>
                <a:gd name="connsiteY54" fmla="*/ 423863 h 550069"/>
                <a:gd name="connsiteX55" fmla="*/ 102251 w 568325"/>
                <a:gd name="connsiteY55" fmla="*/ 409575 h 550069"/>
                <a:gd name="connsiteX56" fmla="*/ 116519 w 568325"/>
                <a:gd name="connsiteY56" fmla="*/ 385763 h 550069"/>
                <a:gd name="connsiteX57" fmla="*/ 114141 w 568325"/>
                <a:gd name="connsiteY57" fmla="*/ 371475 h 550069"/>
                <a:gd name="connsiteX58" fmla="*/ 118897 w 568325"/>
                <a:gd name="connsiteY58" fmla="*/ 359569 h 550069"/>
                <a:gd name="connsiteX59" fmla="*/ 116816 w 568325"/>
                <a:gd name="connsiteY59" fmla="*/ 344984 h 550069"/>
                <a:gd name="connsiteX60" fmla="*/ 116519 w 568325"/>
                <a:gd name="connsiteY60" fmla="*/ 342900 h 550069"/>
                <a:gd name="connsiteX61" fmla="*/ 147432 w 568325"/>
                <a:gd name="connsiteY61" fmla="*/ 342900 h 550069"/>
                <a:gd name="connsiteX62" fmla="*/ 147432 w 568325"/>
                <a:gd name="connsiteY62" fmla="*/ 247650 h 550069"/>
                <a:gd name="connsiteX63" fmla="*/ 156052 w 568325"/>
                <a:gd name="connsiteY63" fmla="*/ 242590 h 550069"/>
                <a:gd name="connsiteX64" fmla="*/ 568325 w 568325"/>
                <a:gd name="connsiteY64" fmla="*/ 238125 h 550069"/>
                <a:gd name="connsiteX65" fmla="*/ 527900 w 568325"/>
                <a:gd name="connsiteY65" fmla="*/ 283369 h 550069"/>
                <a:gd name="connsiteX66" fmla="*/ 516445 w 568325"/>
                <a:gd name="connsiteY66" fmla="*/ 300494 h 550069"/>
                <a:gd name="connsiteX67" fmla="*/ 527900 w 568325"/>
                <a:gd name="connsiteY67" fmla="*/ 283369 h 550069"/>
                <a:gd name="connsiteX68" fmla="*/ 568325 w 568325"/>
                <a:gd name="connsiteY68" fmla="*/ 238125 h 550069"/>
                <a:gd name="connsiteX69" fmla="*/ 562861 w 568325"/>
                <a:gd name="connsiteY69" fmla="*/ 219511 h 550069"/>
                <a:gd name="connsiteX70" fmla="*/ 565947 w 568325"/>
                <a:gd name="connsiteY70" fmla="*/ 223838 h 550069"/>
                <a:gd name="connsiteX71" fmla="*/ 566192 w 568325"/>
                <a:gd name="connsiteY71" fmla="*/ 225310 h 550069"/>
                <a:gd name="connsiteX72" fmla="*/ 565947 w 568325"/>
                <a:gd name="connsiteY72" fmla="*/ 223838 h 550069"/>
                <a:gd name="connsiteX73" fmla="*/ 562861 w 568325"/>
                <a:gd name="connsiteY73" fmla="*/ 219511 h 550069"/>
                <a:gd name="connsiteX74" fmla="*/ 494617 w 568325"/>
                <a:gd name="connsiteY74" fmla="*/ 179461 h 550069"/>
                <a:gd name="connsiteX75" fmla="*/ 516011 w 568325"/>
                <a:gd name="connsiteY75" fmla="*/ 183357 h 550069"/>
                <a:gd name="connsiteX76" fmla="*/ 546924 w 568325"/>
                <a:gd name="connsiteY76" fmla="*/ 192882 h 550069"/>
                <a:gd name="connsiteX77" fmla="*/ 546979 w 568325"/>
                <a:gd name="connsiteY77" fmla="*/ 192992 h 550069"/>
                <a:gd name="connsiteX78" fmla="*/ 546924 w 568325"/>
                <a:gd name="connsiteY78" fmla="*/ 192882 h 550069"/>
                <a:gd name="connsiteX79" fmla="*/ 516011 w 568325"/>
                <a:gd name="connsiteY79" fmla="*/ 183357 h 550069"/>
                <a:gd name="connsiteX80" fmla="*/ 494617 w 568325"/>
                <a:gd name="connsiteY80" fmla="*/ 179461 h 550069"/>
                <a:gd name="connsiteX81" fmla="*/ 460048 w 568325"/>
                <a:gd name="connsiteY81" fmla="*/ 162849 h 550069"/>
                <a:gd name="connsiteX82" fmla="*/ 473208 w 568325"/>
                <a:gd name="connsiteY82" fmla="*/ 173832 h 550069"/>
                <a:gd name="connsiteX83" fmla="*/ 486151 w 568325"/>
                <a:gd name="connsiteY83" fmla="*/ 177535 h 550069"/>
                <a:gd name="connsiteX84" fmla="*/ 473208 w 568325"/>
                <a:gd name="connsiteY84" fmla="*/ 173832 h 550069"/>
                <a:gd name="connsiteX85" fmla="*/ 460048 w 568325"/>
                <a:gd name="connsiteY85" fmla="*/ 162849 h 550069"/>
                <a:gd name="connsiteX86" fmla="*/ 458940 w 568325"/>
                <a:gd name="connsiteY86" fmla="*/ 161925 h 550069"/>
                <a:gd name="connsiteX87" fmla="*/ 458940 w 568325"/>
                <a:gd name="connsiteY87" fmla="*/ 161925 h 550069"/>
                <a:gd name="connsiteX88" fmla="*/ 458940 w 568325"/>
                <a:gd name="connsiteY88"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175930 w 568325"/>
                <a:gd name="connsiteY11" fmla="*/ 247613 h 550069"/>
                <a:gd name="connsiteX12" fmla="*/ 275840 w 568325"/>
                <a:gd name="connsiteY12" fmla="*/ 0 h 550069"/>
                <a:gd name="connsiteX13" fmla="*/ 178345 w 568325"/>
                <a:gd name="connsiteY13" fmla="*/ 250032 h 550069"/>
                <a:gd name="connsiteX14" fmla="*/ 185983 w 568325"/>
                <a:gd name="connsiteY14" fmla="*/ 254963 h 550069"/>
                <a:gd name="connsiteX15" fmla="*/ 178345 w 568325"/>
                <a:gd name="connsiteY15" fmla="*/ 250032 h 550069"/>
                <a:gd name="connsiteX16" fmla="*/ 175930 w 568325"/>
                <a:gd name="connsiteY16" fmla="*/ 247613 h 550069"/>
                <a:gd name="connsiteX17" fmla="*/ 165956 w 568325"/>
                <a:gd name="connsiteY17" fmla="*/ 242874 h 550069"/>
                <a:gd name="connsiteX18" fmla="*/ 166455 w 568325"/>
                <a:gd name="connsiteY18" fmla="*/ 242888 h 550069"/>
                <a:gd name="connsiteX19" fmla="*/ 171804 w 568325"/>
                <a:gd name="connsiteY19" fmla="*/ 244673 h 550069"/>
                <a:gd name="connsiteX20" fmla="*/ 166455 w 568325"/>
                <a:gd name="connsiteY20" fmla="*/ 242888 h 550069"/>
                <a:gd name="connsiteX21" fmla="*/ 165956 w 568325"/>
                <a:gd name="connsiteY21" fmla="*/ 242874 h 550069"/>
                <a:gd name="connsiteX22" fmla="*/ 156052 w 568325"/>
                <a:gd name="connsiteY22" fmla="*/ 242590 h 550069"/>
                <a:gd name="connsiteX23" fmla="*/ 165288 w 568325"/>
                <a:gd name="connsiteY23" fmla="*/ 242854 h 550069"/>
                <a:gd name="connsiteX24" fmla="*/ 407302 w 568325"/>
                <a:gd name="connsiteY24" fmla="*/ 405665 h 550069"/>
                <a:gd name="connsiteX25" fmla="*/ 399492 w 568325"/>
                <a:gd name="connsiteY25" fmla="*/ 409575 h 550069"/>
                <a:gd name="connsiteX26" fmla="*/ 404248 w 568325"/>
                <a:gd name="connsiteY26" fmla="*/ 419100 h 550069"/>
                <a:gd name="connsiteX27" fmla="*/ 404248 w 568325"/>
                <a:gd name="connsiteY27" fmla="*/ 423863 h 550069"/>
                <a:gd name="connsiteX28" fmla="*/ 404248 w 568325"/>
                <a:gd name="connsiteY28" fmla="*/ 426244 h 550069"/>
                <a:gd name="connsiteX29" fmla="*/ 401870 w 568325"/>
                <a:gd name="connsiteY29" fmla="*/ 426244 h 550069"/>
                <a:gd name="connsiteX30" fmla="*/ 399492 w 568325"/>
                <a:gd name="connsiteY30" fmla="*/ 431007 h 550069"/>
                <a:gd name="connsiteX31" fmla="*/ 392358 w 568325"/>
                <a:gd name="connsiteY31" fmla="*/ 440532 h 550069"/>
                <a:gd name="connsiteX32" fmla="*/ 387603 w 568325"/>
                <a:gd name="connsiteY32" fmla="*/ 450057 h 550069"/>
                <a:gd name="connsiteX33" fmla="*/ 382847 w 568325"/>
                <a:gd name="connsiteY33" fmla="*/ 457200 h 550069"/>
                <a:gd name="connsiteX34" fmla="*/ 380469 w 568325"/>
                <a:gd name="connsiteY34" fmla="*/ 466725 h 550069"/>
                <a:gd name="connsiteX35" fmla="*/ 380469 w 568325"/>
                <a:gd name="connsiteY35" fmla="*/ 519113 h 550069"/>
                <a:gd name="connsiteX36" fmla="*/ 380469 w 568325"/>
                <a:gd name="connsiteY36" fmla="*/ 550069 h 550069"/>
                <a:gd name="connsiteX37" fmla="*/ 282974 w 568325"/>
                <a:gd name="connsiteY37" fmla="*/ 550069 h 550069"/>
                <a:gd name="connsiteX38" fmla="*/ 274651 w 568325"/>
                <a:gd name="connsiteY38" fmla="*/ 535484 h 550069"/>
                <a:gd name="connsiteX39" fmla="*/ 273462 w 568325"/>
                <a:gd name="connsiteY39" fmla="*/ 533400 h 550069"/>
                <a:gd name="connsiteX40" fmla="*/ 256817 w 568325"/>
                <a:gd name="connsiteY40" fmla="*/ 533400 h 550069"/>
                <a:gd name="connsiteX41" fmla="*/ 254439 w 568325"/>
                <a:gd name="connsiteY41" fmla="*/ 533400 h 550069"/>
                <a:gd name="connsiteX42" fmla="*/ 142676 w 568325"/>
                <a:gd name="connsiteY42" fmla="*/ 535782 h 550069"/>
                <a:gd name="connsiteX43" fmla="*/ 135542 w 568325"/>
                <a:gd name="connsiteY43" fmla="*/ 535782 h 550069"/>
                <a:gd name="connsiteX44" fmla="*/ 45181 w 568325"/>
                <a:gd name="connsiteY44" fmla="*/ 519113 h 550069"/>
                <a:gd name="connsiteX45" fmla="*/ 11890 w 568325"/>
                <a:gd name="connsiteY45" fmla="*/ 542925 h 550069"/>
                <a:gd name="connsiteX46" fmla="*/ 0 w 568325"/>
                <a:gd name="connsiteY46" fmla="*/ 495300 h 550069"/>
                <a:gd name="connsiteX47" fmla="*/ 2378 w 568325"/>
                <a:gd name="connsiteY47" fmla="*/ 457200 h 550069"/>
                <a:gd name="connsiteX48" fmla="*/ 66582 w 568325"/>
                <a:gd name="connsiteY48" fmla="*/ 457200 h 550069"/>
                <a:gd name="connsiteX49" fmla="*/ 73716 w 568325"/>
                <a:gd name="connsiteY49" fmla="*/ 442913 h 550069"/>
                <a:gd name="connsiteX50" fmla="*/ 78472 w 568325"/>
                <a:gd name="connsiteY50" fmla="*/ 431007 h 550069"/>
                <a:gd name="connsiteX51" fmla="*/ 78472 w 568325"/>
                <a:gd name="connsiteY51" fmla="*/ 428625 h 550069"/>
                <a:gd name="connsiteX52" fmla="*/ 85606 w 568325"/>
                <a:gd name="connsiteY52" fmla="*/ 426244 h 550069"/>
                <a:gd name="connsiteX53" fmla="*/ 90361 w 568325"/>
                <a:gd name="connsiteY53" fmla="*/ 423863 h 550069"/>
                <a:gd name="connsiteX54" fmla="*/ 102251 w 568325"/>
                <a:gd name="connsiteY54" fmla="*/ 409575 h 550069"/>
                <a:gd name="connsiteX55" fmla="*/ 116519 w 568325"/>
                <a:gd name="connsiteY55" fmla="*/ 385763 h 550069"/>
                <a:gd name="connsiteX56" fmla="*/ 114141 w 568325"/>
                <a:gd name="connsiteY56" fmla="*/ 371475 h 550069"/>
                <a:gd name="connsiteX57" fmla="*/ 118897 w 568325"/>
                <a:gd name="connsiteY57" fmla="*/ 359569 h 550069"/>
                <a:gd name="connsiteX58" fmla="*/ 116816 w 568325"/>
                <a:gd name="connsiteY58" fmla="*/ 344984 h 550069"/>
                <a:gd name="connsiteX59" fmla="*/ 116519 w 568325"/>
                <a:gd name="connsiteY59" fmla="*/ 342900 h 550069"/>
                <a:gd name="connsiteX60" fmla="*/ 147432 w 568325"/>
                <a:gd name="connsiteY60" fmla="*/ 342900 h 550069"/>
                <a:gd name="connsiteX61" fmla="*/ 147432 w 568325"/>
                <a:gd name="connsiteY61" fmla="*/ 247650 h 550069"/>
                <a:gd name="connsiteX62" fmla="*/ 156052 w 568325"/>
                <a:gd name="connsiteY62" fmla="*/ 242590 h 550069"/>
                <a:gd name="connsiteX63" fmla="*/ 568325 w 568325"/>
                <a:gd name="connsiteY63" fmla="*/ 238125 h 550069"/>
                <a:gd name="connsiteX64" fmla="*/ 527900 w 568325"/>
                <a:gd name="connsiteY64" fmla="*/ 283369 h 550069"/>
                <a:gd name="connsiteX65" fmla="*/ 516445 w 568325"/>
                <a:gd name="connsiteY65" fmla="*/ 300494 h 550069"/>
                <a:gd name="connsiteX66" fmla="*/ 527900 w 568325"/>
                <a:gd name="connsiteY66" fmla="*/ 283369 h 550069"/>
                <a:gd name="connsiteX67" fmla="*/ 568325 w 568325"/>
                <a:gd name="connsiteY67" fmla="*/ 238125 h 550069"/>
                <a:gd name="connsiteX68" fmla="*/ 562861 w 568325"/>
                <a:gd name="connsiteY68" fmla="*/ 219511 h 550069"/>
                <a:gd name="connsiteX69" fmla="*/ 565947 w 568325"/>
                <a:gd name="connsiteY69" fmla="*/ 223838 h 550069"/>
                <a:gd name="connsiteX70" fmla="*/ 566192 w 568325"/>
                <a:gd name="connsiteY70" fmla="*/ 225310 h 550069"/>
                <a:gd name="connsiteX71" fmla="*/ 565947 w 568325"/>
                <a:gd name="connsiteY71" fmla="*/ 223838 h 550069"/>
                <a:gd name="connsiteX72" fmla="*/ 562861 w 568325"/>
                <a:gd name="connsiteY72" fmla="*/ 219511 h 550069"/>
                <a:gd name="connsiteX73" fmla="*/ 494617 w 568325"/>
                <a:gd name="connsiteY73" fmla="*/ 179461 h 550069"/>
                <a:gd name="connsiteX74" fmla="*/ 516011 w 568325"/>
                <a:gd name="connsiteY74" fmla="*/ 183357 h 550069"/>
                <a:gd name="connsiteX75" fmla="*/ 546924 w 568325"/>
                <a:gd name="connsiteY75" fmla="*/ 192882 h 550069"/>
                <a:gd name="connsiteX76" fmla="*/ 546979 w 568325"/>
                <a:gd name="connsiteY76" fmla="*/ 192992 h 550069"/>
                <a:gd name="connsiteX77" fmla="*/ 546924 w 568325"/>
                <a:gd name="connsiteY77" fmla="*/ 192882 h 550069"/>
                <a:gd name="connsiteX78" fmla="*/ 516011 w 568325"/>
                <a:gd name="connsiteY78" fmla="*/ 183357 h 550069"/>
                <a:gd name="connsiteX79" fmla="*/ 494617 w 568325"/>
                <a:gd name="connsiteY79" fmla="*/ 179461 h 550069"/>
                <a:gd name="connsiteX80" fmla="*/ 460048 w 568325"/>
                <a:gd name="connsiteY80" fmla="*/ 162849 h 550069"/>
                <a:gd name="connsiteX81" fmla="*/ 473208 w 568325"/>
                <a:gd name="connsiteY81" fmla="*/ 173832 h 550069"/>
                <a:gd name="connsiteX82" fmla="*/ 486151 w 568325"/>
                <a:gd name="connsiteY82" fmla="*/ 177535 h 550069"/>
                <a:gd name="connsiteX83" fmla="*/ 473208 w 568325"/>
                <a:gd name="connsiteY83" fmla="*/ 173832 h 550069"/>
                <a:gd name="connsiteX84" fmla="*/ 460048 w 568325"/>
                <a:gd name="connsiteY84" fmla="*/ 162849 h 550069"/>
                <a:gd name="connsiteX85" fmla="*/ 458940 w 568325"/>
                <a:gd name="connsiteY85" fmla="*/ 161925 h 550069"/>
                <a:gd name="connsiteX86" fmla="*/ 458940 w 568325"/>
                <a:gd name="connsiteY86" fmla="*/ 161925 h 550069"/>
                <a:gd name="connsiteX87" fmla="*/ 458940 w 568325"/>
                <a:gd name="connsiteY87" fmla="*/ 161925 h 550069"/>
                <a:gd name="connsiteX0" fmla="*/ 218770 w 568325"/>
                <a:gd name="connsiteY0" fmla="*/ 41539 h 474926"/>
                <a:gd name="connsiteX1" fmla="*/ 425598 w 568325"/>
                <a:gd name="connsiteY1" fmla="*/ 39106 h 474926"/>
                <a:gd name="connsiteX2" fmla="*/ 430461 w 568325"/>
                <a:gd name="connsiteY2" fmla="*/ 43976 h 474926"/>
                <a:gd name="connsiteX3" fmla="*/ 425598 w 568325"/>
                <a:gd name="connsiteY3" fmla="*/ 39106 h 474926"/>
                <a:gd name="connsiteX4" fmla="*/ 358364 w 568325"/>
                <a:gd name="connsiteY4" fmla="*/ 0 h 474926"/>
                <a:gd name="connsiteX5" fmla="*/ 368579 w 568325"/>
                <a:gd name="connsiteY5" fmla="*/ 15345 h 474926"/>
                <a:gd name="connsiteX6" fmla="*/ 409004 w 568325"/>
                <a:gd name="connsiteY6" fmla="*/ 22489 h 474926"/>
                <a:gd name="connsiteX7" fmla="*/ 414936 w 568325"/>
                <a:gd name="connsiteY7" fmla="*/ 28429 h 474926"/>
                <a:gd name="connsiteX8" fmla="*/ 409004 w 568325"/>
                <a:gd name="connsiteY8" fmla="*/ 22489 h 474926"/>
                <a:gd name="connsiteX9" fmla="*/ 368579 w 568325"/>
                <a:gd name="connsiteY9" fmla="*/ 15345 h 474926"/>
                <a:gd name="connsiteX10" fmla="*/ 358364 w 568325"/>
                <a:gd name="connsiteY10" fmla="*/ 0 h 474926"/>
                <a:gd name="connsiteX11" fmla="*/ 175930 w 568325"/>
                <a:gd name="connsiteY11" fmla="*/ 172470 h 474926"/>
                <a:gd name="connsiteX12" fmla="*/ 178345 w 568325"/>
                <a:gd name="connsiteY12" fmla="*/ 174889 h 474926"/>
                <a:gd name="connsiteX13" fmla="*/ 185983 w 568325"/>
                <a:gd name="connsiteY13" fmla="*/ 179820 h 474926"/>
                <a:gd name="connsiteX14" fmla="*/ 178345 w 568325"/>
                <a:gd name="connsiteY14" fmla="*/ 174889 h 474926"/>
                <a:gd name="connsiteX15" fmla="*/ 175930 w 568325"/>
                <a:gd name="connsiteY15" fmla="*/ 172470 h 474926"/>
                <a:gd name="connsiteX16" fmla="*/ 165956 w 568325"/>
                <a:gd name="connsiteY16" fmla="*/ 167731 h 474926"/>
                <a:gd name="connsiteX17" fmla="*/ 166455 w 568325"/>
                <a:gd name="connsiteY17" fmla="*/ 167745 h 474926"/>
                <a:gd name="connsiteX18" fmla="*/ 171804 w 568325"/>
                <a:gd name="connsiteY18" fmla="*/ 169530 h 474926"/>
                <a:gd name="connsiteX19" fmla="*/ 166455 w 568325"/>
                <a:gd name="connsiteY19" fmla="*/ 167745 h 474926"/>
                <a:gd name="connsiteX20" fmla="*/ 165956 w 568325"/>
                <a:gd name="connsiteY20" fmla="*/ 167731 h 474926"/>
                <a:gd name="connsiteX21" fmla="*/ 156052 w 568325"/>
                <a:gd name="connsiteY21" fmla="*/ 167447 h 474926"/>
                <a:gd name="connsiteX22" fmla="*/ 165288 w 568325"/>
                <a:gd name="connsiteY22" fmla="*/ 167711 h 474926"/>
                <a:gd name="connsiteX23" fmla="*/ 407302 w 568325"/>
                <a:gd name="connsiteY23" fmla="*/ 330522 h 474926"/>
                <a:gd name="connsiteX24" fmla="*/ 399492 w 568325"/>
                <a:gd name="connsiteY24" fmla="*/ 334432 h 474926"/>
                <a:gd name="connsiteX25" fmla="*/ 404248 w 568325"/>
                <a:gd name="connsiteY25" fmla="*/ 343957 h 474926"/>
                <a:gd name="connsiteX26" fmla="*/ 404248 w 568325"/>
                <a:gd name="connsiteY26" fmla="*/ 348720 h 474926"/>
                <a:gd name="connsiteX27" fmla="*/ 404248 w 568325"/>
                <a:gd name="connsiteY27" fmla="*/ 351101 h 474926"/>
                <a:gd name="connsiteX28" fmla="*/ 401870 w 568325"/>
                <a:gd name="connsiteY28" fmla="*/ 351101 h 474926"/>
                <a:gd name="connsiteX29" fmla="*/ 399492 w 568325"/>
                <a:gd name="connsiteY29" fmla="*/ 355864 h 474926"/>
                <a:gd name="connsiteX30" fmla="*/ 392358 w 568325"/>
                <a:gd name="connsiteY30" fmla="*/ 365389 h 474926"/>
                <a:gd name="connsiteX31" fmla="*/ 387603 w 568325"/>
                <a:gd name="connsiteY31" fmla="*/ 374914 h 474926"/>
                <a:gd name="connsiteX32" fmla="*/ 382847 w 568325"/>
                <a:gd name="connsiteY32" fmla="*/ 382057 h 474926"/>
                <a:gd name="connsiteX33" fmla="*/ 380469 w 568325"/>
                <a:gd name="connsiteY33" fmla="*/ 391582 h 474926"/>
                <a:gd name="connsiteX34" fmla="*/ 380469 w 568325"/>
                <a:gd name="connsiteY34" fmla="*/ 443970 h 474926"/>
                <a:gd name="connsiteX35" fmla="*/ 380469 w 568325"/>
                <a:gd name="connsiteY35" fmla="*/ 474926 h 474926"/>
                <a:gd name="connsiteX36" fmla="*/ 282974 w 568325"/>
                <a:gd name="connsiteY36" fmla="*/ 474926 h 474926"/>
                <a:gd name="connsiteX37" fmla="*/ 274651 w 568325"/>
                <a:gd name="connsiteY37" fmla="*/ 460341 h 474926"/>
                <a:gd name="connsiteX38" fmla="*/ 273462 w 568325"/>
                <a:gd name="connsiteY38" fmla="*/ 458257 h 474926"/>
                <a:gd name="connsiteX39" fmla="*/ 256817 w 568325"/>
                <a:gd name="connsiteY39" fmla="*/ 458257 h 474926"/>
                <a:gd name="connsiteX40" fmla="*/ 254439 w 568325"/>
                <a:gd name="connsiteY40" fmla="*/ 458257 h 474926"/>
                <a:gd name="connsiteX41" fmla="*/ 142676 w 568325"/>
                <a:gd name="connsiteY41" fmla="*/ 460639 h 474926"/>
                <a:gd name="connsiteX42" fmla="*/ 135542 w 568325"/>
                <a:gd name="connsiteY42" fmla="*/ 460639 h 474926"/>
                <a:gd name="connsiteX43" fmla="*/ 45181 w 568325"/>
                <a:gd name="connsiteY43" fmla="*/ 443970 h 474926"/>
                <a:gd name="connsiteX44" fmla="*/ 11890 w 568325"/>
                <a:gd name="connsiteY44" fmla="*/ 467782 h 474926"/>
                <a:gd name="connsiteX45" fmla="*/ 0 w 568325"/>
                <a:gd name="connsiteY45" fmla="*/ 420157 h 474926"/>
                <a:gd name="connsiteX46" fmla="*/ 2378 w 568325"/>
                <a:gd name="connsiteY46" fmla="*/ 382057 h 474926"/>
                <a:gd name="connsiteX47" fmla="*/ 66582 w 568325"/>
                <a:gd name="connsiteY47" fmla="*/ 382057 h 474926"/>
                <a:gd name="connsiteX48" fmla="*/ 73716 w 568325"/>
                <a:gd name="connsiteY48" fmla="*/ 367770 h 474926"/>
                <a:gd name="connsiteX49" fmla="*/ 78472 w 568325"/>
                <a:gd name="connsiteY49" fmla="*/ 355864 h 474926"/>
                <a:gd name="connsiteX50" fmla="*/ 78472 w 568325"/>
                <a:gd name="connsiteY50" fmla="*/ 353482 h 474926"/>
                <a:gd name="connsiteX51" fmla="*/ 85606 w 568325"/>
                <a:gd name="connsiteY51" fmla="*/ 351101 h 474926"/>
                <a:gd name="connsiteX52" fmla="*/ 90361 w 568325"/>
                <a:gd name="connsiteY52" fmla="*/ 348720 h 474926"/>
                <a:gd name="connsiteX53" fmla="*/ 102251 w 568325"/>
                <a:gd name="connsiteY53" fmla="*/ 334432 h 474926"/>
                <a:gd name="connsiteX54" fmla="*/ 116519 w 568325"/>
                <a:gd name="connsiteY54" fmla="*/ 310620 h 474926"/>
                <a:gd name="connsiteX55" fmla="*/ 114141 w 568325"/>
                <a:gd name="connsiteY55" fmla="*/ 296332 h 474926"/>
                <a:gd name="connsiteX56" fmla="*/ 118897 w 568325"/>
                <a:gd name="connsiteY56" fmla="*/ 284426 h 474926"/>
                <a:gd name="connsiteX57" fmla="*/ 116816 w 568325"/>
                <a:gd name="connsiteY57" fmla="*/ 269841 h 474926"/>
                <a:gd name="connsiteX58" fmla="*/ 116519 w 568325"/>
                <a:gd name="connsiteY58" fmla="*/ 267757 h 474926"/>
                <a:gd name="connsiteX59" fmla="*/ 147432 w 568325"/>
                <a:gd name="connsiteY59" fmla="*/ 267757 h 474926"/>
                <a:gd name="connsiteX60" fmla="*/ 147432 w 568325"/>
                <a:gd name="connsiteY60" fmla="*/ 172507 h 474926"/>
                <a:gd name="connsiteX61" fmla="*/ 156052 w 568325"/>
                <a:gd name="connsiteY61" fmla="*/ 167447 h 474926"/>
                <a:gd name="connsiteX62" fmla="*/ 568325 w 568325"/>
                <a:gd name="connsiteY62" fmla="*/ 162982 h 474926"/>
                <a:gd name="connsiteX63" fmla="*/ 527900 w 568325"/>
                <a:gd name="connsiteY63" fmla="*/ 208226 h 474926"/>
                <a:gd name="connsiteX64" fmla="*/ 516445 w 568325"/>
                <a:gd name="connsiteY64" fmla="*/ 225351 h 474926"/>
                <a:gd name="connsiteX65" fmla="*/ 527900 w 568325"/>
                <a:gd name="connsiteY65" fmla="*/ 208226 h 474926"/>
                <a:gd name="connsiteX66" fmla="*/ 568325 w 568325"/>
                <a:gd name="connsiteY66" fmla="*/ 162982 h 474926"/>
                <a:gd name="connsiteX67" fmla="*/ 562861 w 568325"/>
                <a:gd name="connsiteY67" fmla="*/ 144368 h 474926"/>
                <a:gd name="connsiteX68" fmla="*/ 565947 w 568325"/>
                <a:gd name="connsiteY68" fmla="*/ 148695 h 474926"/>
                <a:gd name="connsiteX69" fmla="*/ 566192 w 568325"/>
                <a:gd name="connsiteY69" fmla="*/ 150167 h 474926"/>
                <a:gd name="connsiteX70" fmla="*/ 565947 w 568325"/>
                <a:gd name="connsiteY70" fmla="*/ 148695 h 474926"/>
                <a:gd name="connsiteX71" fmla="*/ 562861 w 568325"/>
                <a:gd name="connsiteY71" fmla="*/ 144368 h 474926"/>
                <a:gd name="connsiteX72" fmla="*/ 494617 w 568325"/>
                <a:gd name="connsiteY72" fmla="*/ 104318 h 474926"/>
                <a:gd name="connsiteX73" fmla="*/ 516011 w 568325"/>
                <a:gd name="connsiteY73" fmla="*/ 108214 h 474926"/>
                <a:gd name="connsiteX74" fmla="*/ 546924 w 568325"/>
                <a:gd name="connsiteY74" fmla="*/ 117739 h 474926"/>
                <a:gd name="connsiteX75" fmla="*/ 546979 w 568325"/>
                <a:gd name="connsiteY75" fmla="*/ 117849 h 474926"/>
                <a:gd name="connsiteX76" fmla="*/ 546924 w 568325"/>
                <a:gd name="connsiteY76" fmla="*/ 117739 h 474926"/>
                <a:gd name="connsiteX77" fmla="*/ 516011 w 568325"/>
                <a:gd name="connsiteY77" fmla="*/ 108214 h 474926"/>
                <a:gd name="connsiteX78" fmla="*/ 494617 w 568325"/>
                <a:gd name="connsiteY78" fmla="*/ 104318 h 474926"/>
                <a:gd name="connsiteX79" fmla="*/ 460048 w 568325"/>
                <a:gd name="connsiteY79" fmla="*/ 87706 h 474926"/>
                <a:gd name="connsiteX80" fmla="*/ 473208 w 568325"/>
                <a:gd name="connsiteY80" fmla="*/ 98689 h 474926"/>
                <a:gd name="connsiteX81" fmla="*/ 486151 w 568325"/>
                <a:gd name="connsiteY81" fmla="*/ 102392 h 474926"/>
                <a:gd name="connsiteX82" fmla="*/ 473208 w 568325"/>
                <a:gd name="connsiteY82" fmla="*/ 98689 h 474926"/>
                <a:gd name="connsiteX83" fmla="*/ 460048 w 568325"/>
                <a:gd name="connsiteY83" fmla="*/ 87706 h 474926"/>
                <a:gd name="connsiteX84" fmla="*/ 458940 w 568325"/>
                <a:gd name="connsiteY84" fmla="*/ 86782 h 474926"/>
                <a:gd name="connsiteX85" fmla="*/ 458940 w 568325"/>
                <a:gd name="connsiteY85" fmla="*/ 86782 h 474926"/>
                <a:gd name="connsiteX86" fmla="*/ 458940 w 568325"/>
                <a:gd name="connsiteY86" fmla="*/ 86782 h 474926"/>
                <a:gd name="connsiteX0" fmla="*/ 218770 w 568325"/>
                <a:gd name="connsiteY0" fmla="*/ 26194 h 459581"/>
                <a:gd name="connsiteX1" fmla="*/ 425598 w 568325"/>
                <a:gd name="connsiteY1" fmla="*/ 23761 h 459581"/>
                <a:gd name="connsiteX2" fmla="*/ 430461 w 568325"/>
                <a:gd name="connsiteY2" fmla="*/ 28631 h 459581"/>
                <a:gd name="connsiteX3" fmla="*/ 425598 w 568325"/>
                <a:gd name="connsiteY3" fmla="*/ 23761 h 459581"/>
                <a:gd name="connsiteX4" fmla="*/ 368579 w 568325"/>
                <a:gd name="connsiteY4" fmla="*/ 0 h 459581"/>
                <a:gd name="connsiteX5" fmla="*/ 368579 w 568325"/>
                <a:gd name="connsiteY5" fmla="*/ 0 h 459581"/>
                <a:gd name="connsiteX6" fmla="*/ 409004 w 568325"/>
                <a:gd name="connsiteY6" fmla="*/ 7144 h 459581"/>
                <a:gd name="connsiteX7" fmla="*/ 414936 w 568325"/>
                <a:gd name="connsiteY7" fmla="*/ 13084 h 459581"/>
                <a:gd name="connsiteX8" fmla="*/ 409004 w 568325"/>
                <a:gd name="connsiteY8" fmla="*/ 7144 h 459581"/>
                <a:gd name="connsiteX9" fmla="*/ 368579 w 568325"/>
                <a:gd name="connsiteY9" fmla="*/ 0 h 459581"/>
                <a:gd name="connsiteX10" fmla="*/ 175930 w 568325"/>
                <a:gd name="connsiteY10" fmla="*/ 157125 h 459581"/>
                <a:gd name="connsiteX11" fmla="*/ 178345 w 568325"/>
                <a:gd name="connsiteY11" fmla="*/ 159544 h 459581"/>
                <a:gd name="connsiteX12" fmla="*/ 185983 w 568325"/>
                <a:gd name="connsiteY12" fmla="*/ 164475 h 459581"/>
                <a:gd name="connsiteX13" fmla="*/ 178345 w 568325"/>
                <a:gd name="connsiteY13" fmla="*/ 159544 h 459581"/>
                <a:gd name="connsiteX14" fmla="*/ 175930 w 568325"/>
                <a:gd name="connsiteY14" fmla="*/ 157125 h 459581"/>
                <a:gd name="connsiteX15" fmla="*/ 165956 w 568325"/>
                <a:gd name="connsiteY15" fmla="*/ 152386 h 459581"/>
                <a:gd name="connsiteX16" fmla="*/ 166455 w 568325"/>
                <a:gd name="connsiteY16" fmla="*/ 152400 h 459581"/>
                <a:gd name="connsiteX17" fmla="*/ 171804 w 568325"/>
                <a:gd name="connsiteY17" fmla="*/ 154185 h 459581"/>
                <a:gd name="connsiteX18" fmla="*/ 166455 w 568325"/>
                <a:gd name="connsiteY18" fmla="*/ 152400 h 459581"/>
                <a:gd name="connsiteX19" fmla="*/ 165956 w 568325"/>
                <a:gd name="connsiteY19" fmla="*/ 152386 h 459581"/>
                <a:gd name="connsiteX20" fmla="*/ 156052 w 568325"/>
                <a:gd name="connsiteY20" fmla="*/ 152102 h 459581"/>
                <a:gd name="connsiteX21" fmla="*/ 165288 w 568325"/>
                <a:gd name="connsiteY21" fmla="*/ 152366 h 459581"/>
                <a:gd name="connsiteX22" fmla="*/ 407302 w 568325"/>
                <a:gd name="connsiteY22" fmla="*/ 315177 h 459581"/>
                <a:gd name="connsiteX23" fmla="*/ 399492 w 568325"/>
                <a:gd name="connsiteY23" fmla="*/ 319087 h 459581"/>
                <a:gd name="connsiteX24" fmla="*/ 404248 w 568325"/>
                <a:gd name="connsiteY24" fmla="*/ 328612 h 459581"/>
                <a:gd name="connsiteX25" fmla="*/ 404248 w 568325"/>
                <a:gd name="connsiteY25" fmla="*/ 333375 h 459581"/>
                <a:gd name="connsiteX26" fmla="*/ 404248 w 568325"/>
                <a:gd name="connsiteY26" fmla="*/ 335756 h 459581"/>
                <a:gd name="connsiteX27" fmla="*/ 401870 w 568325"/>
                <a:gd name="connsiteY27" fmla="*/ 335756 h 459581"/>
                <a:gd name="connsiteX28" fmla="*/ 399492 w 568325"/>
                <a:gd name="connsiteY28" fmla="*/ 340519 h 459581"/>
                <a:gd name="connsiteX29" fmla="*/ 392358 w 568325"/>
                <a:gd name="connsiteY29" fmla="*/ 350044 h 459581"/>
                <a:gd name="connsiteX30" fmla="*/ 387603 w 568325"/>
                <a:gd name="connsiteY30" fmla="*/ 359569 h 459581"/>
                <a:gd name="connsiteX31" fmla="*/ 382847 w 568325"/>
                <a:gd name="connsiteY31" fmla="*/ 366712 h 459581"/>
                <a:gd name="connsiteX32" fmla="*/ 380469 w 568325"/>
                <a:gd name="connsiteY32" fmla="*/ 376237 h 459581"/>
                <a:gd name="connsiteX33" fmla="*/ 380469 w 568325"/>
                <a:gd name="connsiteY33" fmla="*/ 428625 h 459581"/>
                <a:gd name="connsiteX34" fmla="*/ 380469 w 568325"/>
                <a:gd name="connsiteY34" fmla="*/ 459581 h 459581"/>
                <a:gd name="connsiteX35" fmla="*/ 282974 w 568325"/>
                <a:gd name="connsiteY35" fmla="*/ 459581 h 459581"/>
                <a:gd name="connsiteX36" fmla="*/ 274651 w 568325"/>
                <a:gd name="connsiteY36" fmla="*/ 444996 h 459581"/>
                <a:gd name="connsiteX37" fmla="*/ 273462 w 568325"/>
                <a:gd name="connsiteY37" fmla="*/ 442912 h 459581"/>
                <a:gd name="connsiteX38" fmla="*/ 256817 w 568325"/>
                <a:gd name="connsiteY38" fmla="*/ 442912 h 459581"/>
                <a:gd name="connsiteX39" fmla="*/ 254439 w 568325"/>
                <a:gd name="connsiteY39" fmla="*/ 442912 h 459581"/>
                <a:gd name="connsiteX40" fmla="*/ 142676 w 568325"/>
                <a:gd name="connsiteY40" fmla="*/ 445294 h 459581"/>
                <a:gd name="connsiteX41" fmla="*/ 135542 w 568325"/>
                <a:gd name="connsiteY41" fmla="*/ 445294 h 459581"/>
                <a:gd name="connsiteX42" fmla="*/ 45181 w 568325"/>
                <a:gd name="connsiteY42" fmla="*/ 428625 h 459581"/>
                <a:gd name="connsiteX43" fmla="*/ 11890 w 568325"/>
                <a:gd name="connsiteY43" fmla="*/ 452437 h 459581"/>
                <a:gd name="connsiteX44" fmla="*/ 0 w 568325"/>
                <a:gd name="connsiteY44" fmla="*/ 404812 h 459581"/>
                <a:gd name="connsiteX45" fmla="*/ 2378 w 568325"/>
                <a:gd name="connsiteY45" fmla="*/ 366712 h 459581"/>
                <a:gd name="connsiteX46" fmla="*/ 66582 w 568325"/>
                <a:gd name="connsiteY46" fmla="*/ 366712 h 459581"/>
                <a:gd name="connsiteX47" fmla="*/ 73716 w 568325"/>
                <a:gd name="connsiteY47" fmla="*/ 352425 h 459581"/>
                <a:gd name="connsiteX48" fmla="*/ 78472 w 568325"/>
                <a:gd name="connsiteY48" fmla="*/ 340519 h 459581"/>
                <a:gd name="connsiteX49" fmla="*/ 78472 w 568325"/>
                <a:gd name="connsiteY49" fmla="*/ 338137 h 459581"/>
                <a:gd name="connsiteX50" fmla="*/ 85606 w 568325"/>
                <a:gd name="connsiteY50" fmla="*/ 335756 h 459581"/>
                <a:gd name="connsiteX51" fmla="*/ 90361 w 568325"/>
                <a:gd name="connsiteY51" fmla="*/ 333375 h 459581"/>
                <a:gd name="connsiteX52" fmla="*/ 102251 w 568325"/>
                <a:gd name="connsiteY52" fmla="*/ 319087 h 459581"/>
                <a:gd name="connsiteX53" fmla="*/ 116519 w 568325"/>
                <a:gd name="connsiteY53" fmla="*/ 295275 h 459581"/>
                <a:gd name="connsiteX54" fmla="*/ 114141 w 568325"/>
                <a:gd name="connsiteY54" fmla="*/ 280987 h 459581"/>
                <a:gd name="connsiteX55" fmla="*/ 118897 w 568325"/>
                <a:gd name="connsiteY55" fmla="*/ 269081 h 459581"/>
                <a:gd name="connsiteX56" fmla="*/ 116816 w 568325"/>
                <a:gd name="connsiteY56" fmla="*/ 254496 h 459581"/>
                <a:gd name="connsiteX57" fmla="*/ 116519 w 568325"/>
                <a:gd name="connsiteY57" fmla="*/ 252412 h 459581"/>
                <a:gd name="connsiteX58" fmla="*/ 147432 w 568325"/>
                <a:gd name="connsiteY58" fmla="*/ 252412 h 459581"/>
                <a:gd name="connsiteX59" fmla="*/ 147432 w 568325"/>
                <a:gd name="connsiteY59" fmla="*/ 157162 h 459581"/>
                <a:gd name="connsiteX60" fmla="*/ 156052 w 568325"/>
                <a:gd name="connsiteY60" fmla="*/ 152102 h 459581"/>
                <a:gd name="connsiteX61" fmla="*/ 568325 w 568325"/>
                <a:gd name="connsiteY61" fmla="*/ 147637 h 459581"/>
                <a:gd name="connsiteX62" fmla="*/ 527900 w 568325"/>
                <a:gd name="connsiteY62" fmla="*/ 192881 h 459581"/>
                <a:gd name="connsiteX63" fmla="*/ 516445 w 568325"/>
                <a:gd name="connsiteY63" fmla="*/ 210006 h 459581"/>
                <a:gd name="connsiteX64" fmla="*/ 527900 w 568325"/>
                <a:gd name="connsiteY64" fmla="*/ 192881 h 459581"/>
                <a:gd name="connsiteX65" fmla="*/ 568325 w 568325"/>
                <a:gd name="connsiteY65" fmla="*/ 147637 h 459581"/>
                <a:gd name="connsiteX66" fmla="*/ 562861 w 568325"/>
                <a:gd name="connsiteY66" fmla="*/ 129023 h 459581"/>
                <a:gd name="connsiteX67" fmla="*/ 565947 w 568325"/>
                <a:gd name="connsiteY67" fmla="*/ 133350 h 459581"/>
                <a:gd name="connsiteX68" fmla="*/ 566192 w 568325"/>
                <a:gd name="connsiteY68" fmla="*/ 134822 h 459581"/>
                <a:gd name="connsiteX69" fmla="*/ 565947 w 568325"/>
                <a:gd name="connsiteY69" fmla="*/ 133350 h 459581"/>
                <a:gd name="connsiteX70" fmla="*/ 562861 w 568325"/>
                <a:gd name="connsiteY70" fmla="*/ 129023 h 459581"/>
                <a:gd name="connsiteX71" fmla="*/ 494617 w 568325"/>
                <a:gd name="connsiteY71" fmla="*/ 88973 h 459581"/>
                <a:gd name="connsiteX72" fmla="*/ 516011 w 568325"/>
                <a:gd name="connsiteY72" fmla="*/ 92869 h 459581"/>
                <a:gd name="connsiteX73" fmla="*/ 546924 w 568325"/>
                <a:gd name="connsiteY73" fmla="*/ 102394 h 459581"/>
                <a:gd name="connsiteX74" fmla="*/ 546979 w 568325"/>
                <a:gd name="connsiteY74" fmla="*/ 102504 h 459581"/>
                <a:gd name="connsiteX75" fmla="*/ 546924 w 568325"/>
                <a:gd name="connsiteY75" fmla="*/ 102394 h 459581"/>
                <a:gd name="connsiteX76" fmla="*/ 516011 w 568325"/>
                <a:gd name="connsiteY76" fmla="*/ 92869 h 459581"/>
                <a:gd name="connsiteX77" fmla="*/ 494617 w 568325"/>
                <a:gd name="connsiteY77" fmla="*/ 88973 h 459581"/>
                <a:gd name="connsiteX78" fmla="*/ 460048 w 568325"/>
                <a:gd name="connsiteY78" fmla="*/ 72361 h 459581"/>
                <a:gd name="connsiteX79" fmla="*/ 473208 w 568325"/>
                <a:gd name="connsiteY79" fmla="*/ 83344 h 459581"/>
                <a:gd name="connsiteX80" fmla="*/ 486151 w 568325"/>
                <a:gd name="connsiteY80" fmla="*/ 87047 h 459581"/>
                <a:gd name="connsiteX81" fmla="*/ 473208 w 568325"/>
                <a:gd name="connsiteY81" fmla="*/ 83344 h 459581"/>
                <a:gd name="connsiteX82" fmla="*/ 460048 w 568325"/>
                <a:gd name="connsiteY82" fmla="*/ 72361 h 459581"/>
                <a:gd name="connsiteX83" fmla="*/ 458940 w 568325"/>
                <a:gd name="connsiteY83" fmla="*/ 71437 h 459581"/>
                <a:gd name="connsiteX84" fmla="*/ 458940 w 568325"/>
                <a:gd name="connsiteY84" fmla="*/ 71437 h 459581"/>
                <a:gd name="connsiteX85" fmla="*/ 458940 w 568325"/>
                <a:gd name="connsiteY85" fmla="*/ 71437 h 459581"/>
                <a:gd name="connsiteX0" fmla="*/ 218770 w 568325"/>
                <a:gd name="connsiteY0" fmla="*/ 26194 h 459581"/>
                <a:gd name="connsiteX1" fmla="*/ 368579 w 568325"/>
                <a:gd name="connsiteY1" fmla="*/ 0 h 459581"/>
                <a:gd name="connsiteX2" fmla="*/ 368579 w 568325"/>
                <a:gd name="connsiteY2" fmla="*/ 0 h 459581"/>
                <a:gd name="connsiteX3" fmla="*/ 409004 w 568325"/>
                <a:gd name="connsiteY3" fmla="*/ 7144 h 459581"/>
                <a:gd name="connsiteX4" fmla="*/ 414936 w 568325"/>
                <a:gd name="connsiteY4" fmla="*/ 13084 h 459581"/>
                <a:gd name="connsiteX5" fmla="*/ 409004 w 568325"/>
                <a:gd name="connsiteY5" fmla="*/ 7144 h 459581"/>
                <a:gd name="connsiteX6" fmla="*/ 368579 w 568325"/>
                <a:gd name="connsiteY6" fmla="*/ 0 h 459581"/>
                <a:gd name="connsiteX7" fmla="*/ 175930 w 568325"/>
                <a:gd name="connsiteY7" fmla="*/ 157125 h 459581"/>
                <a:gd name="connsiteX8" fmla="*/ 178345 w 568325"/>
                <a:gd name="connsiteY8" fmla="*/ 159544 h 459581"/>
                <a:gd name="connsiteX9" fmla="*/ 185983 w 568325"/>
                <a:gd name="connsiteY9" fmla="*/ 164475 h 459581"/>
                <a:gd name="connsiteX10" fmla="*/ 178345 w 568325"/>
                <a:gd name="connsiteY10" fmla="*/ 159544 h 459581"/>
                <a:gd name="connsiteX11" fmla="*/ 175930 w 568325"/>
                <a:gd name="connsiteY11" fmla="*/ 157125 h 459581"/>
                <a:gd name="connsiteX12" fmla="*/ 165956 w 568325"/>
                <a:gd name="connsiteY12" fmla="*/ 152386 h 459581"/>
                <a:gd name="connsiteX13" fmla="*/ 166455 w 568325"/>
                <a:gd name="connsiteY13" fmla="*/ 152400 h 459581"/>
                <a:gd name="connsiteX14" fmla="*/ 171804 w 568325"/>
                <a:gd name="connsiteY14" fmla="*/ 154185 h 459581"/>
                <a:gd name="connsiteX15" fmla="*/ 166455 w 568325"/>
                <a:gd name="connsiteY15" fmla="*/ 152400 h 459581"/>
                <a:gd name="connsiteX16" fmla="*/ 165956 w 568325"/>
                <a:gd name="connsiteY16" fmla="*/ 152386 h 459581"/>
                <a:gd name="connsiteX17" fmla="*/ 156052 w 568325"/>
                <a:gd name="connsiteY17" fmla="*/ 152102 h 459581"/>
                <a:gd name="connsiteX18" fmla="*/ 165288 w 568325"/>
                <a:gd name="connsiteY18" fmla="*/ 152366 h 459581"/>
                <a:gd name="connsiteX19" fmla="*/ 407302 w 568325"/>
                <a:gd name="connsiteY19" fmla="*/ 315177 h 459581"/>
                <a:gd name="connsiteX20" fmla="*/ 399492 w 568325"/>
                <a:gd name="connsiteY20" fmla="*/ 319087 h 459581"/>
                <a:gd name="connsiteX21" fmla="*/ 404248 w 568325"/>
                <a:gd name="connsiteY21" fmla="*/ 328612 h 459581"/>
                <a:gd name="connsiteX22" fmla="*/ 404248 w 568325"/>
                <a:gd name="connsiteY22" fmla="*/ 333375 h 459581"/>
                <a:gd name="connsiteX23" fmla="*/ 404248 w 568325"/>
                <a:gd name="connsiteY23" fmla="*/ 335756 h 459581"/>
                <a:gd name="connsiteX24" fmla="*/ 401870 w 568325"/>
                <a:gd name="connsiteY24" fmla="*/ 335756 h 459581"/>
                <a:gd name="connsiteX25" fmla="*/ 399492 w 568325"/>
                <a:gd name="connsiteY25" fmla="*/ 340519 h 459581"/>
                <a:gd name="connsiteX26" fmla="*/ 392358 w 568325"/>
                <a:gd name="connsiteY26" fmla="*/ 350044 h 459581"/>
                <a:gd name="connsiteX27" fmla="*/ 387603 w 568325"/>
                <a:gd name="connsiteY27" fmla="*/ 359569 h 459581"/>
                <a:gd name="connsiteX28" fmla="*/ 382847 w 568325"/>
                <a:gd name="connsiteY28" fmla="*/ 366712 h 459581"/>
                <a:gd name="connsiteX29" fmla="*/ 380469 w 568325"/>
                <a:gd name="connsiteY29" fmla="*/ 376237 h 459581"/>
                <a:gd name="connsiteX30" fmla="*/ 380469 w 568325"/>
                <a:gd name="connsiteY30" fmla="*/ 428625 h 459581"/>
                <a:gd name="connsiteX31" fmla="*/ 380469 w 568325"/>
                <a:gd name="connsiteY31" fmla="*/ 459581 h 459581"/>
                <a:gd name="connsiteX32" fmla="*/ 282974 w 568325"/>
                <a:gd name="connsiteY32" fmla="*/ 459581 h 459581"/>
                <a:gd name="connsiteX33" fmla="*/ 274651 w 568325"/>
                <a:gd name="connsiteY33" fmla="*/ 444996 h 459581"/>
                <a:gd name="connsiteX34" fmla="*/ 273462 w 568325"/>
                <a:gd name="connsiteY34" fmla="*/ 442912 h 459581"/>
                <a:gd name="connsiteX35" fmla="*/ 256817 w 568325"/>
                <a:gd name="connsiteY35" fmla="*/ 442912 h 459581"/>
                <a:gd name="connsiteX36" fmla="*/ 254439 w 568325"/>
                <a:gd name="connsiteY36" fmla="*/ 442912 h 459581"/>
                <a:gd name="connsiteX37" fmla="*/ 142676 w 568325"/>
                <a:gd name="connsiteY37" fmla="*/ 445294 h 459581"/>
                <a:gd name="connsiteX38" fmla="*/ 135542 w 568325"/>
                <a:gd name="connsiteY38" fmla="*/ 445294 h 459581"/>
                <a:gd name="connsiteX39" fmla="*/ 45181 w 568325"/>
                <a:gd name="connsiteY39" fmla="*/ 428625 h 459581"/>
                <a:gd name="connsiteX40" fmla="*/ 11890 w 568325"/>
                <a:gd name="connsiteY40" fmla="*/ 452437 h 459581"/>
                <a:gd name="connsiteX41" fmla="*/ 0 w 568325"/>
                <a:gd name="connsiteY41" fmla="*/ 404812 h 459581"/>
                <a:gd name="connsiteX42" fmla="*/ 2378 w 568325"/>
                <a:gd name="connsiteY42" fmla="*/ 366712 h 459581"/>
                <a:gd name="connsiteX43" fmla="*/ 66582 w 568325"/>
                <a:gd name="connsiteY43" fmla="*/ 366712 h 459581"/>
                <a:gd name="connsiteX44" fmla="*/ 73716 w 568325"/>
                <a:gd name="connsiteY44" fmla="*/ 352425 h 459581"/>
                <a:gd name="connsiteX45" fmla="*/ 78472 w 568325"/>
                <a:gd name="connsiteY45" fmla="*/ 340519 h 459581"/>
                <a:gd name="connsiteX46" fmla="*/ 78472 w 568325"/>
                <a:gd name="connsiteY46" fmla="*/ 338137 h 459581"/>
                <a:gd name="connsiteX47" fmla="*/ 85606 w 568325"/>
                <a:gd name="connsiteY47" fmla="*/ 335756 h 459581"/>
                <a:gd name="connsiteX48" fmla="*/ 90361 w 568325"/>
                <a:gd name="connsiteY48" fmla="*/ 333375 h 459581"/>
                <a:gd name="connsiteX49" fmla="*/ 102251 w 568325"/>
                <a:gd name="connsiteY49" fmla="*/ 319087 h 459581"/>
                <a:gd name="connsiteX50" fmla="*/ 116519 w 568325"/>
                <a:gd name="connsiteY50" fmla="*/ 295275 h 459581"/>
                <a:gd name="connsiteX51" fmla="*/ 114141 w 568325"/>
                <a:gd name="connsiteY51" fmla="*/ 280987 h 459581"/>
                <a:gd name="connsiteX52" fmla="*/ 118897 w 568325"/>
                <a:gd name="connsiteY52" fmla="*/ 269081 h 459581"/>
                <a:gd name="connsiteX53" fmla="*/ 116816 w 568325"/>
                <a:gd name="connsiteY53" fmla="*/ 254496 h 459581"/>
                <a:gd name="connsiteX54" fmla="*/ 116519 w 568325"/>
                <a:gd name="connsiteY54" fmla="*/ 252412 h 459581"/>
                <a:gd name="connsiteX55" fmla="*/ 147432 w 568325"/>
                <a:gd name="connsiteY55" fmla="*/ 252412 h 459581"/>
                <a:gd name="connsiteX56" fmla="*/ 147432 w 568325"/>
                <a:gd name="connsiteY56" fmla="*/ 157162 h 459581"/>
                <a:gd name="connsiteX57" fmla="*/ 156052 w 568325"/>
                <a:gd name="connsiteY57" fmla="*/ 152102 h 459581"/>
                <a:gd name="connsiteX58" fmla="*/ 568325 w 568325"/>
                <a:gd name="connsiteY58" fmla="*/ 147637 h 459581"/>
                <a:gd name="connsiteX59" fmla="*/ 527900 w 568325"/>
                <a:gd name="connsiteY59" fmla="*/ 192881 h 459581"/>
                <a:gd name="connsiteX60" fmla="*/ 516445 w 568325"/>
                <a:gd name="connsiteY60" fmla="*/ 210006 h 459581"/>
                <a:gd name="connsiteX61" fmla="*/ 527900 w 568325"/>
                <a:gd name="connsiteY61" fmla="*/ 192881 h 459581"/>
                <a:gd name="connsiteX62" fmla="*/ 568325 w 568325"/>
                <a:gd name="connsiteY62" fmla="*/ 147637 h 459581"/>
                <a:gd name="connsiteX63" fmla="*/ 562861 w 568325"/>
                <a:gd name="connsiteY63" fmla="*/ 129023 h 459581"/>
                <a:gd name="connsiteX64" fmla="*/ 565947 w 568325"/>
                <a:gd name="connsiteY64" fmla="*/ 133350 h 459581"/>
                <a:gd name="connsiteX65" fmla="*/ 566192 w 568325"/>
                <a:gd name="connsiteY65" fmla="*/ 134822 h 459581"/>
                <a:gd name="connsiteX66" fmla="*/ 565947 w 568325"/>
                <a:gd name="connsiteY66" fmla="*/ 133350 h 459581"/>
                <a:gd name="connsiteX67" fmla="*/ 562861 w 568325"/>
                <a:gd name="connsiteY67" fmla="*/ 129023 h 459581"/>
                <a:gd name="connsiteX68" fmla="*/ 494617 w 568325"/>
                <a:gd name="connsiteY68" fmla="*/ 88973 h 459581"/>
                <a:gd name="connsiteX69" fmla="*/ 516011 w 568325"/>
                <a:gd name="connsiteY69" fmla="*/ 92869 h 459581"/>
                <a:gd name="connsiteX70" fmla="*/ 546924 w 568325"/>
                <a:gd name="connsiteY70" fmla="*/ 102394 h 459581"/>
                <a:gd name="connsiteX71" fmla="*/ 546979 w 568325"/>
                <a:gd name="connsiteY71" fmla="*/ 102504 h 459581"/>
                <a:gd name="connsiteX72" fmla="*/ 546924 w 568325"/>
                <a:gd name="connsiteY72" fmla="*/ 102394 h 459581"/>
                <a:gd name="connsiteX73" fmla="*/ 516011 w 568325"/>
                <a:gd name="connsiteY73" fmla="*/ 92869 h 459581"/>
                <a:gd name="connsiteX74" fmla="*/ 494617 w 568325"/>
                <a:gd name="connsiteY74" fmla="*/ 88973 h 459581"/>
                <a:gd name="connsiteX75" fmla="*/ 460048 w 568325"/>
                <a:gd name="connsiteY75" fmla="*/ 72361 h 459581"/>
                <a:gd name="connsiteX76" fmla="*/ 473208 w 568325"/>
                <a:gd name="connsiteY76" fmla="*/ 83344 h 459581"/>
                <a:gd name="connsiteX77" fmla="*/ 486151 w 568325"/>
                <a:gd name="connsiteY77" fmla="*/ 87047 h 459581"/>
                <a:gd name="connsiteX78" fmla="*/ 473208 w 568325"/>
                <a:gd name="connsiteY78" fmla="*/ 83344 h 459581"/>
                <a:gd name="connsiteX79" fmla="*/ 460048 w 568325"/>
                <a:gd name="connsiteY79" fmla="*/ 72361 h 459581"/>
                <a:gd name="connsiteX80" fmla="*/ 458940 w 568325"/>
                <a:gd name="connsiteY80" fmla="*/ 71437 h 459581"/>
                <a:gd name="connsiteX81" fmla="*/ 458940 w 568325"/>
                <a:gd name="connsiteY81" fmla="*/ 71437 h 459581"/>
                <a:gd name="connsiteX82" fmla="*/ 458940 w 568325"/>
                <a:gd name="connsiteY82" fmla="*/ 71437 h 459581"/>
                <a:gd name="connsiteX0" fmla="*/ 218770 w 568325"/>
                <a:gd name="connsiteY0" fmla="*/ 26194 h 459581"/>
                <a:gd name="connsiteX1" fmla="*/ 368579 w 568325"/>
                <a:gd name="connsiteY1" fmla="*/ 0 h 459581"/>
                <a:gd name="connsiteX2" fmla="*/ 368579 w 568325"/>
                <a:gd name="connsiteY2" fmla="*/ 0 h 459581"/>
                <a:gd name="connsiteX3" fmla="*/ 409004 w 568325"/>
                <a:gd name="connsiteY3" fmla="*/ 7144 h 459581"/>
                <a:gd name="connsiteX4" fmla="*/ 409004 w 568325"/>
                <a:gd name="connsiteY4" fmla="*/ 7144 h 459581"/>
                <a:gd name="connsiteX5" fmla="*/ 368579 w 568325"/>
                <a:gd name="connsiteY5" fmla="*/ 0 h 459581"/>
                <a:gd name="connsiteX6" fmla="*/ 175930 w 568325"/>
                <a:gd name="connsiteY6" fmla="*/ 157125 h 459581"/>
                <a:gd name="connsiteX7" fmla="*/ 178345 w 568325"/>
                <a:gd name="connsiteY7" fmla="*/ 159544 h 459581"/>
                <a:gd name="connsiteX8" fmla="*/ 185983 w 568325"/>
                <a:gd name="connsiteY8" fmla="*/ 164475 h 459581"/>
                <a:gd name="connsiteX9" fmla="*/ 178345 w 568325"/>
                <a:gd name="connsiteY9" fmla="*/ 159544 h 459581"/>
                <a:gd name="connsiteX10" fmla="*/ 175930 w 568325"/>
                <a:gd name="connsiteY10" fmla="*/ 157125 h 459581"/>
                <a:gd name="connsiteX11" fmla="*/ 165956 w 568325"/>
                <a:gd name="connsiteY11" fmla="*/ 152386 h 459581"/>
                <a:gd name="connsiteX12" fmla="*/ 166455 w 568325"/>
                <a:gd name="connsiteY12" fmla="*/ 152400 h 459581"/>
                <a:gd name="connsiteX13" fmla="*/ 171804 w 568325"/>
                <a:gd name="connsiteY13" fmla="*/ 154185 h 459581"/>
                <a:gd name="connsiteX14" fmla="*/ 166455 w 568325"/>
                <a:gd name="connsiteY14" fmla="*/ 152400 h 459581"/>
                <a:gd name="connsiteX15" fmla="*/ 165956 w 568325"/>
                <a:gd name="connsiteY15" fmla="*/ 152386 h 459581"/>
                <a:gd name="connsiteX16" fmla="*/ 156052 w 568325"/>
                <a:gd name="connsiteY16" fmla="*/ 152102 h 459581"/>
                <a:gd name="connsiteX17" fmla="*/ 165288 w 568325"/>
                <a:gd name="connsiteY17" fmla="*/ 152366 h 459581"/>
                <a:gd name="connsiteX18" fmla="*/ 407302 w 568325"/>
                <a:gd name="connsiteY18" fmla="*/ 315177 h 459581"/>
                <a:gd name="connsiteX19" fmla="*/ 399492 w 568325"/>
                <a:gd name="connsiteY19" fmla="*/ 319087 h 459581"/>
                <a:gd name="connsiteX20" fmla="*/ 404248 w 568325"/>
                <a:gd name="connsiteY20" fmla="*/ 328612 h 459581"/>
                <a:gd name="connsiteX21" fmla="*/ 404248 w 568325"/>
                <a:gd name="connsiteY21" fmla="*/ 333375 h 459581"/>
                <a:gd name="connsiteX22" fmla="*/ 404248 w 568325"/>
                <a:gd name="connsiteY22" fmla="*/ 335756 h 459581"/>
                <a:gd name="connsiteX23" fmla="*/ 401870 w 568325"/>
                <a:gd name="connsiteY23" fmla="*/ 335756 h 459581"/>
                <a:gd name="connsiteX24" fmla="*/ 399492 w 568325"/>
                <a:gd name="connsiteY24" fmla="*/ 340519 h 459581"/>
                <a:gd name="connsiteX25" fmla="*/ 392358 w 568325"/>
                <a:gd name="connsiteY25" fmla="*/ 350044 h 459581"/>
                <a:gd name="connsiteX26" fmla="*/ 387603 w 568325"/>
                <a:gd name="connsiteY26" fmla="*/ 359569 h 459581"/>
                <a:gd name="connsiteX27" fmla="*/ 382847 w 568325"/>
                <a:gd name="connsiteY27" fmla="*/ 366712 h 459581"/>
                <a:gd name="connsiteX28" fmla="*/ 380469 w 568325"/>
                <a:gd name="connsiteY28" fmla="*/ 376237 h 459581"/>
                <a:gd name="connsiteX29" fmla="*/ 380469 w 568325"/>
                <a:gd name="connsiteY29" fmla="*/ 428625 h 459581"/>
                <a:gd name="connsiteX30" fmla="*/ 380469 w 568325"/>
                <a:gd name="connsiteY30" fmla="*/ 459581 h 459581"/>
                <a:gd name="connsiteX31" fmla="*/ 282974 w 568325"/>
                <a:gd name="connsiteY31" fmla="*/ 459581 h 459581"/>
                <a:gd name="connsiteX32" fmla="*/ 274651 w 568325"/>
                <a:gd name="connsiteY32" fmla="*/ 444996 h 459581"/>
                <a:gd name="connsiteX33" fmla="*/ 273462 w 568325"/>
                <a:gd name="connsiteY33" fmla="*/ 442912 h 459581"/>
                <a:gd name="connsiteX34" fmla="*/ 256817 w 568325"/>
                <a:gd name="connsiteY34" fmla="*/ 442912 h 459581"/>
                <a:gd name="connsiteX35" fmla="*/ 254439 w 568325"/>
                <a:gd name="connsiteY35" fmla="*/ 442912 h 459581"/>
                <a:gd name="connsiteX36" fmla="*/ 142676 w 568325"/>
                <a:gd name="connsiteY36" fmla="*/ 445294 h 459581"/>
                <a:gd name="connsiteX37" fmla="*/ 135542 w 568325"/>
                <a:gd name="connsiteY37" fmla="*/ 445294 h 459581"/>
                <a:gd name="connsiteX38" fmla="*/ 45181 w 568325"/>
                <a:gd name="connsiteY38" fmla="*/ 428625 h 459581"/>
                <a:gd name="connsiteX39" fmla="*/ 11890 w 568325"/>
                <a:gd name="connsiteY39" fmla="*/ 452437 h 459581"/>
                <a:gd name="connsiteX40" fmla="*/ 0 w 568325"/>
                <a:gd name="connsiteY40" fmla="*/ 404812 h 459581"/>
                <a:gd name="connsiteX41" fmla="*/ 2378 w 568325"/>
                <a:gd name="connsiteY41" fmla="*/ 366712 h 459581"/>
                <a:gd name="connsiteX42" fmla="*/ 66582 w 568325"/>
                <a:gd name="connsiteY42" fmla="*/ 366712 h 459581"/>
                <a:gd name="connsiteX43" fmla="*/ 73716 w 568325"/>
                <a:gd name="connsiteY43" fmla="*/ 352425 h 459581"/>
                <a:gd name="connsiteX44" fmla="*/ 78472 w 568325"/>
                <a:gd name="connsiteY44" fmla="*/ 340519 h 459581"/>
                <a:gd name="connsiteX45" fmla="*/ 78472 w 568325"/>
                <a:gd name="connsiteY45" fmla="*/ 338137 h 459581"/>
                <a:gd name="connsiteX46" fmla="*/ 85606 w 568325"/>
                <a:gd name="connsiteY46" fmla="*/ 335756 h 459581"/>
                <a:gd name="connsiteX47" fmla="*/ 90361 w 568325"/>
                <a:gd name="connsiteY47" fmla="*/ 333375 h 459581"/>
                <a:gd name="connsiteX48" fmla="*/ 102251 w 568325"/>
                <a:gd name="connsiteY48" fmla="*/ 319087 h 459581"/>
                <a:gd name="connsiteX49" fmla="*/ 116519 w 568325"/>
                <a:gd name="connsiteY49" fmla="*/ 295275 h 459581"/>
                <a:gd name="connsiteX50" fmla="*/ 114141 w 568325"/>
                <a:gd name="connsiteY50" fmla="*/ 280987 h 459581"/>
                <a:gd name="connsiteX51" fmla="*/ 118897 w 568325"/>
                <a:gd name="connsiteY51" fmla="*/ 269081 h 459581"/>
                <a:gd name="connsiteX52" fmla="*/ 116816 w 568325"/>
                <a:gd name="connsiteY52" fmla="*/ 254496 h 459581"/>
                <a:gd name="connsiteX53" fmla="*/ 116519 w 568325"/>
                <a:gd name="connsiteY53" fmla="*/ 252412 h 459581"/>
                <a:gd name="connsiteX54" fmla="*/ 147432 w 568325"/>
                <a:gd name="connsiteY54" fmla="*/ 252412 h 459581"/>
                <a:gd name="connsiteX55" fmla="*/ 147432 w 568325"/>
                <a:gd name="connsiteY55" fmla="*/ 157162 h 459581"/>
                <a:gd name="connsiteX56" fmla="*/ 156052 w 568325"/>
                <a:gd name="connsiteY56" fmla="*/ 152102 h 459581"/>
                <a:gd name="connsiteX57" fmla="*/ 568325 w 568325"/>
                <a:gd name="connsiteY57" fmla="*/ 147637 h 459581"/>
                <a:gd name="connsiteX58" fmla="*/ 527900 w 568325"/>
                <a:gd name="connsiteY58" fmla="*/ 192881 h 459581"/>
                <a:gd name="connsiteX59" fmla="*/ 516445 w 568325"/>
                <a:gd name="connsiteY59" fmla="*/ 210006 h 459581"/>
                <a:gd name="connsiteX60" fmla="*/ 527900 w 568325"/>
                <a:gd name="connsiteY60" fmla="*/ 192881 h 459581"/>
                <a:gd name="connsiteX61" fmla="*/ 568325 w 568325"/>
                <a:gd name="connsiteY61" fmla="*/ 147637 h 459581"/>
                <a:gd name="connsiteX62" fmla="*/ 562861 w 568325"/>
                <a:gd name="connsiteY62" fmla="*/ 129023 h 459581"/>
                <a:gd name="connsiteX63" fmla="*/ 565947 w 568325"/>
                <a:gd name="connsiteY63" fmla="*/ 133350 h 459581"/>
                <a:gd name="connsiteX64" fmla="*/ 566192 w 568325"/>
                <a:gd name="connsiteY64" fmla="*/ 134822 h 459581"/>
                <a:gd name="connsiteX65" fmla="*/ 565947 w 568325"/>
                <a:gd name="connsiteY65" fmla="*/ 133350 h 459581"/>
                <a:gd name="connsiteX66" fmla="*/ 562861 w 568325"/>
                <a:gd name="connsiteY66" fmla="*/ 129023 h 459581"/>
                <a:gd name="connsiteX67" fmla="*/ 494617 w 568325"/>
                <a:gd name="connsiteY67" fmla="*/ 88973 h 459581"/>
                <a:gd name="connsiteX68" fmla="*/ 516011 w 568325"/>
                <a:gd name="connsiteY68" fmla="*/ 92869 h 459581"/>
                <a:gd name="connsiteX69" fmla="*/ 546924 w 568325"/>
                <a:gd name="connsiteY69" fmla="*/ 102394 h 459581"/>
                <a:gd name="connsiteX70" fmla="*/ 546979 w 568325"/>
                <a:gd name="connsiteY70" fmla="*/ 102504 h 459581"/>
                <a:gd name="connsiteX71" fmla="*/ 546924 w 568325"/>
                <a:gd name="connsiteY71" fmla="*/ 102394 h 459581"/>
                <a:gd name="connsiteX72" fmla="*/ 516011 w 568325"/>
                <a:gd name="connsiteY72" fmla="*/ 92869 h 459581"/>
                <a:gd name="connsiteX73" fmla="*/ 494617 w 568325"/>
                <a:gd name="connsiteY73" fmla="*/ 88973 h 459581"/>
                <a:gd name="connsiteX74" fmla="*/ 460048 w 568325"/>
                <a:gd name="connsiteY74" fmla="*/ 72361 h 459581"/>
                <a:gd name="connsiteX75" fmla="*/ 473208 w 568325"/>
                <a:gd name="connsiteY75" fmla="*/ 83344 h 459581"/>
                <a:gd name="connsiteX76" fmla="*/ 486151 w 568325"/>
                <a:gd name="connsiteY76" fmla="*/ 87047 h 459581"/>
                <a:gd name="connsiteX77" fmla="*/ 473208 w 568325"/>
                <a:gd name="connsiteY77" fmla="*/ 83344 h 459581"/>
                <a:gd name="connsiteX78" fmla="*/ 460048 w 568325"/>
                <a:gd name="connsiteY78" fmla="*/ 72361 h 459581"/>
                <a:gd name="connsiteX79" fmla="*/ 458940 w 568325"/>
                <a:gd name="connsiteY79" fmla="*/ 71437 h 459581"/>
                <a:gd name="connsiteX80" fmla="*/ 458940 w 568325"/>
                <a:gd name="connsiteY80" fmla="*/ 71437 h 459581"/>
                <a:gd name="connsiteX81" fmla="*/ 458940 w 568325"/>
                <a:gd name="connsiteY81" fmla="*/ 71437 h 459581"/>
                <a:gd name="connsiteX0" fmla="*/ 218770 w 568325"/>
                <a:gd name="connsiteY0" fmla="*/ 26194 h 459581"/>
                <a:gd name="connsiteX1" fmla="*/ 368579 w 568325"/>
                <a:gd name="connsiteY1" fmla="*/ 0 h 459581"/>
                <a:gd name="connsiteX2" fmla="*/ 368579 w 568325"/>
                <a:gd name="connsiteY2" fmla="*/ 0 h 459581"/>
                <a:gd name="connsiteX3" fmla="*/ 409004 w 568325"/>
                <a:gd name="connsiteY3" fmla="*/ 7144 h 459581"/>
                <a:gd name="connsiteX4" fmla="*/ 409004 w 568325"/>
                <a:gd name="connsiteY4" fmla="*/ 7144 h 459581"/>
                <a:gd name="connsiteX5" fmla="*/ 368579 w 568325"/>
                <a:gd name="connsiteY5" fmla="*/ 0 h 459581"/>
                <a:gd name="connsiteX6" fmla="*/ 175930 w 568325"/>
                <a:gd name="connsiteY6" fmla="*/ 157125 h 459581"/>
                <a:gd name="connsiteX7" fmla="*/ 178345 w 568325"/>
                <a:gd name="connsiteY7" fmla="*/ 159544 h 459581"/>
                <a:gd name="connsiteX8" fmla="*/ 185983 w 568325"/>
                <a:gd name="connsiteY8" fmla="*/ 164475 h 459581"/>
                <a:gd name="connsiteX9" fmla="*/ 178345 w 568325"/>
                <a:gd name="connsiteY9" fmla="*/ 159544 h 459581"/>
                <a:gd name="connsiteX10" fmla="*/ 175930 w 568325"/>
                <a:gd name="connsiteY10" fmla="*/ 157125 h 459581"/>
                <a:gd name="connsiteX11" fmla="*/ 165956 w 568325"/>
                <a:gd name="connsiteY11" fmla="*/ 152386 h 459581"/>
                <a:gd name="connsiteX12" fmla="*/ 166455 w 568325"/>
                <a:gd name="connsiteY12" fmla="*/ 152400 h 459581"/>
                <a:gd name="connsiteX13" fmla="*/ 171804 w 568325"/>
                <a:gd name="connsiteY13" fmla="*/ 154185 h 459581"/>
                <a:gd name="connsiteX14" fmla="*/ 166455 w 568325"/>
                <a:gd name="connsiteY14" fmla="*/ 152400 h 459581"/>
                <a:gd name="connsiteX15" fmla="*/ 165956 w 568325"/>
                <a:gd name="connsiteY15" fmla="*/ 152386 h 459581"/>
                <a:gd name="connsiteX16" fmla="*/ 156052 w 568325"/>
                <a:gd name="connsiteY16" fmla="*/ 152102 h 459581"/>
                <a:gd name="connsiteX17" fmla="*/ 165288 w 568325"/>
                <a:gd name="connsiteY17" fmla="*/ 152366 h 459581"/>
                <a:gd name="connsiteX18" fmla="*/ 407302 w 568325"/>
                <a:gd name="connsiteY18" fmla="*/ 315177 h 459581"/>
                <a:gd name="connsiteX19" fmla="*/ 399492 w 568325"/>
                <a:gd name="connsiteY19" fmla="*/ 319087 h 459581"/>
                <a:gd name="connsiteX20" fmla="*/ 404248 w 568325"/>
                <a:gd name="connsiteY20" fmla="*/ 328612 h 459581"/>
                <a:gd name="connsiteX21" fmla="*/ 404248 w 568325"/>
                <a:gd name="connsiteY21" fmla="*/ 333375 h 459581"/>
                <a:gd name="connsiteX22" fmla="*/ 404248 w 568325"/>
                <a:gd name="connsiteY22" fmla="*/ 335756 h 459581"/>
                <a:gd name="connsiteX23" fmla="*/ 401870 w 568325"/>
                <a:gd name="connsiteY23" fmla="*/ 335756 h 459581"/>
                <a:gd name="connsiteX24" fmla="*/ 399492 w 568325"/>
                <a:gd name="connsiteY24" fmla="*/ 340519 h 459581"/>
                <a:gd name="connsiteX25" fmla="*/ 392358 w 568325"/>
                <a:gd name="connsiteY25" fmla="*/ 350044 h 459581"/>
                <a:gd name="connsiteX26" fmla="*/ 387603 w 568325"/>
                <a:gd name="connsiteY26" fmla="*/ 359569 h 459581"/>
                <a:gd name="connsiteX27" fmla="*/ 382847 w 568325"/>
                <a:gd name="connsiteY27" fmla="*/ 366712 h 459581"/>
                <a:gd name="connsiteX28" fmla="*/ 380469 w 568325"/>
                <a:gd name="connsiteY28" fmla="*/ 376237 h 459581"/>
                <a:gd name="connsiteX29" fmla="*/ 380469 w 568325"/>
                <a:gd name="connsiteY29" fmla="*/ 428625 h 459581"/>
                <a:gd name="connsiteX30" fmla="*/ 380469 w 568325"/>
                <a:gd name="connsiteY30" fmla="*/ 459581 h 459581"/>
                <a:gd name="connsiteX31" fmla="*/ 282974 w 568325"/>
                <a:gd name="connsiteY31" fmla="*/ 459581 h 459581"/>
                <a:gd name="connsiteX32" fmla="*/ 274651 w 568325"/>
                <a:gd name="connsiteY32" fmla="*/ 444996 h 459581"/>
                <a:gd name="connsiteX33" fmla="*/ 273462 w 568325"/>
                <a:gd name="connsiteY33" fmla="*/ 442912 h 459581"/>
                <a:gd name="connsiteX34" fmla="*/ 256817 w 568325"/>
                <a:gd name="connsiteY34" fmla="*/ 442912 h 459581"/>
                <a:gd name="connsiteX35" fmla="*/ 254439 w 568325"/>
                <a:gd name="connsiteY35" fmla="*/ 442912 h 459581"/>
                <a:gd name="connsiteX36" fmla="*/ 142676 w 568325"/>
                <a:gd name="connsiteY36" fmla="*/ 445294 h 459581"/>
                <a:gd name="connsiteX37" fmla="*/ 135542 w 568325"/>
                <a:gd name="connsiteY37" fmla="*/ 445294 h 459581"/>
                <a:gd name="connsiteX38" fmla="*/ 45181 w 568325"/>
                <a:gd name="connsiteY38" fmla="*/ 428625 h 459581"/>
                <a:gd name="connsiteX39" fmla="*/ 11890 w 568325"/>
                <a:gd name="connsiteY39" fmla="*/ 452437 h 459581"/>
                <a:gd name="connsiteX40" fmla="*/ 0 w 568325"/>
                <a:gd name="connsiteY40" fmla="*/ 404812 h 459581"/>
                <a:gd name="connsiteX41" fmla="*/ 2378 w 568325"/>
                <a:gd name="connsiteY41" fmla="*/ 366712 h 459581"/>
                <a:gd name="connsiteX42" fmla="*/ 66582 w 568325"/>
                <a:gd name="connsiteY42" fmla="*/ 366712 h 459581"/>
                <a:gd name="connsiteX43" fmla="*/ 73716 w 568325"/>
                <a:gd name="connsiteY43" fmla="*/ 352425 h 459581"/>
                <a:gd name="connsiteX44" fmla="*/ 78472 w 568325"/>
                <a:gd name="connsiteY44" fmla="*/ 340519 h 459581"/>
                <a:gd name="connsiteX45" fmla="*/ 78472 w 568325"/>
                <a:gd name="connsiteY45" fmla="*/ 338137 h 459581"/>
                <a:gd name="connsiteX46" fmla="*/ 85606 w 568325"/>
                <a:gd name="connsiteY46" fmla="*/ 335756 h 459581"/>
                <a:gd name="connsiteX47" fmla="*/ 90361 w 568325"/>
                <a:gd name="connsiteY47" fmla="*/ 333375 h 459581"/>
                <a:gd name="connsiteX48" fmla="*/ 102251 w 568325"/>
                <a:gd name="connsiteY48" fmla="*/ 319087 h 459581"/>
                <a:gd name="connsiteX49" fmla="*/ 116519 w 568325"/>
                <a:gd name="connsiteY49" fmla="*/ 295275 h 459581"/>
                <a:gd name="connsiteX50" fmla="*/ 114141 w 568325"/>
                <a:gd name="connsiteY50" fmla="*/ 280987 h 459581"/>
                <a:gd name="connsiteX51" fmla="*/ 118897 w 568325"/>
                <a:gd name="connsiteY51" fmla="*/ 269081 h 459581"/>
                <a:gd name="connsiteX52" fmla="*/ 116816 w 568325"/>
                <a:gd name="connsiteY52" fmla="*/ 254496 h 459581"/>
                <a:gd name="connsiteX53" fmla="*/ 116519 w 568325"/>
                <a:gd name="connsiteY53" fmla="*/ 252412 h 459581"/>
                <a:gd name="connsiteX54" fmla="*/ 147432 w 568325"/>
                <a:gd name="connsiteY54" fmla="*/ 252412 h 459581"/>
                <a:gd name="connsiteX55" fmla="*/ 147432 w 568325"/>
                <a:gd name="connsiteY55" fmla="*/ 157162 h 459581"/>
                <a:gd name="connsiteX56" fmla="*/ 156052 w 568325"/>
                <a:gd name="connsiteY56" fmla="*/ 152102 h 459581"/>
                <a:gd name="connsiteX57" fmla="*/ 568325 w 568325"/>
                <a:gd name="connsiteY57" fmla="*/ 147637 h 459581"/>
                <a:gd name="connsiteX58" fmla="*/ 527900 w 568325"/>
                <a:gd name="connsiteY58" fmla="*/ 192881 h 459581"/>
                <a:gd name="connsiteX59" fmla="*/ 527900 w 568325"/>
                <a:gd name="connsiteY59" fmla="*/ 192881 h 459581"/>
                <a:gd name="connsiteX60" fmla="*/ 568325 w 568325"/>
                <a:gd name="connsiteY60" fmla="*/ 147637 h 459581"/>
                <a:gd name="connsiteX61" fmla="*/ 562861 w 568325"/>
                <a:gd name="connsiteY61" fmla="*/ 129023 h 459581"/>
                <a:gd name="connsiteX62" fmla="*/ 565947 w 568325"/>
                <a:gd name="connsiteY62" fmla="*/ 133350 h 459581"/>
                <a:gd name="connsiteX63" fmla="*/ 566192 w 568325"/>
                <a:gd name="connsiteY63" fmla="*/ 134822 h 459581"/>
                <a:gd name="connsiteX64" fmla="*/ 565947 w 568325"/>
                <a:gd name="connsiteY64" fmla="*/ 133350 h 459581"/>
                <a:gd name="connsiteX65" fmla="*/ 562861 w 568325"/>
                <a:gd name="connsiteY65" fmla="*/ 129023 h 459581"/>
                <a:gd name="connsiteX66" fmla="*/ 494617 w 568325"/>
                <a:gd name="connsiteY66" fmla="*/ 88973 h 459581"/>
                <a:gd name="connsiteX67" fmla="*/ 516011 w 568325"/>
                <a:gd name="connsiteY67" fmla="*/ 92869 h 459581"/>
                <a:gd name="connsiteX68" fmla="*/ 546924 w 568325"/>
                <a:gd name="connsiteY68" fmla="*/ 102394 h 459581"/>
                <a:gd name="connsiteX69" fmla="*/ 546979 w 568325"/>
                <a:gd name="connsiteY69" fmla="*/ 102504 h 459581"/>
                <a:gd name="connsiteX70" fmla="*/ 546924 w 568325"/>
                <a:gd name="connsiteY70" fmla="*/ 102394 h 459581"/>
                <a:gd name="connsiteX71" fmla="*/ 516011 w 568325"/>
                <a:gd name="connsiteY71" fmla="*/ 92869 h 459581"/>
                <a:gd name="connsiteX72" fmla="*/ 494617 w 568325"/>
                <a:gd name="connsiteY72" fmla="*/ 88973 h 459581"/>
                <a:gd name="connsiteX73" fmla="*/ 460048 w 568325"/>
                <a:gd name="connsiteY73" fmla="*/ 72361 h 459581"/>
                <a:gd name="connsiteX74" fmla="*/ 473208 w 568325"/>
                <a:gd name="connsiteY74" fmla="*/ 83344 h 459581"/>
                <a:gd name="connsiteX75" fmla="*/ 486151 w 568325"/>
                <a:gd name="connsiteY75" fmla="*/ 87047 h 459581"/>
                <a:gd name="connsiteX76" fmla="*/ 473208 w 568325"/>
                <a:gd name="connsiteY76" fmla="*/ 83344 h 459581"/>
                <a:gd name="connsiteX77" fmla="*/ 460048 w 568325"/>
                <a:gd name="connsiteY77" fmla="*/ 72361 h 459581"/>
                <a:gd name="connsiteX78" fmla="*/ 458940 w 568325"/>
                <a:gd name="connsiteY78" fmla="*/ 71437 h 459581"/>
                <a:gd name="connsiteX79" fmla="*/ 458940 w 568325"/>
                <a:gd name="connsiteY79" fmla="*/ 71437 h 459581"/>
                <a:gd name="connsiteX80" fmla="*/ 458940 w 568325"/>
                <a:gd name="connsiteY80" fmla="*/ 71437 h 459581"/>
                <a:gd name="connsiteX0" fmla="*/ 218770 w 568325"/>
                <a:gd name="connsiteY0" fmla="*/ 26194 h 459581"/>
                <a:gd name="connsiteX1" fmla="*/ 368579 w 568325"/>
                <a:gd name="connsiteY1" fmla="*/ 0 h 459581"/>
                <a:gd name="connsiteX2" fmla="*/ 368579 w 568325"/>
                <a:gd name="connsiteY2" fmla="*/ 0 h 459581"/>
                <a:gd name="connsiteX3" fmla="*/ 409004 w 568325"/>
                <a:gd name="connsiteY3" fmla="*/ 7144 h 459581"/>
                <a:gd name="connsiteX4" fmla="*/ 409004 w 568325"/>
                <a:gd name="connsiteY4" fmla="*/ 7144 h 459581"/>
                <a:gd name="connsiteX5" fmla="*/ 368579 w 568325"/>
                <a:gd name="connsiteY5" fmla="*/ 0 h 459581"/>
                <a:gd name="connsiteX6" fmla="*/ 175930 w 568325"/>
                <a:gd name="connsiteY6" fmla="*/ 157125 h 459581"/>
                <a:gd name="connsiteX7" fmla="*/ 178345 w 568325"/>
                <a:gd name="connsiteY7" fmla="*/ 159544 h 459581"/>
                <a:gd name="connsiteX8" fmla="*/ 185983 w 568325"/>
                <a:gd name="connsiteY8" fmla="*/ 164475 h 459581"/>
                <a:gd name="connsiteX9" fmla="*/ 178345 w 568325"/>
                <a:gd name="connsiteY9" fmla="*/ 159544 h 459581"/>
                <a:gd name="connsiteX10" fmla="*/ 175930 w 568325"/>
                <a:gd name="connsiteY10" fmla="*/ 157125 h 459581"/>
                <a:gd name="connsiteX11" fmla="*/ 165956 w 568325"/>
                <a:gd name="connsiteY11" fmla="*/ 152386 h 459581"/>
                <a:gd name="connsiteX12" fmla="*/ 166455 w 568325"/>
                <a:gd name="connsiteY12" fmla="*/ 152400 h 459581"/>
                <a:gd name="connsiteX13" fmla="*/ 171804 w 568325"/>
                <a:gd name="connsiteY13" fmla="*/ 154185 h 459581"/>
                <a:gd name="connsiteX14" fmla="*/ 166455 w 568325"/>
                <a:gd name="connsiteY14" fmla="*/ 152400 h 459581"/>
                <a:gd name="connsiteX15" fmla="*/ 165956 w 568325"/>
                <a:gd name="connsiteY15" fmla="*/ 152386 h 459581"/>
                <a:gd name="connsiteX16" fmla="*/ 156052 w 568325"/>
                <a:gd name="connsiteY16" fmla="*/ 152102 h 459581"/>
                <a:gd name="connsiteX17" fmla="*/ 165288 w 568325"/>
                <a:gd name="connsiteY17" fmla="*/ 152366 h 459581"/>
                <a:gd name="connsiteX18" fmla="*/ 407302 w 568325"/>
                <a:gd name="connsiteY18" fmla="*/ 315177 h 459581"/>
                <a:gd name="connsiteX19" fmla="*/ 399492 w 568325"/>
                <a:gd name="connsiteY19" fmla="*/ 319087 h 459581"/>
                <a:gd name="connsiteX20" fmla="*/ 404248 w 568325"/>
                <a:gd name="connsiteY20" fmla="*/ 328612 h 459581"/>
                <a:gd name="connsiteX21" fmla="*/ 404248 w 568325"/>
                <a:gd name="connsiteY21" fmla="*/ 333375 h 459581"/>
                <a:gd name="connsiteX22" fmla="*/ 404248 w 568325"/>
                <a:gd name="connsiteY22" fmla="*/ 335756 h 459581"/>
                <a:gd name="connsiteX23" fmla="*/ 401870 w 568325"/>
                <a:gd name="connsiteY23" fmla="*/ 335756 h 459581"/>
                <a:gd name="connsiteX24" fmla="*/ 399492 w 568325"/>
                <a:gd name="connsiteY24" fmla="*/ 340519 h 459581"/>
                <a:gd name="connsiteX25" fmla="*/ 392358 w 568325"/>
                <a:gd name="connsiteY25" fmla="*/ 350044 h 459581"/>
                <a:gd name="connsiteX26" fmla="*/ 387603 w 568325"/>
                <a:gd name="connsiteY26" fmla="*/ 359569 h 459581"/>
                <a:gd name="connsiteX27" fmla="*/ 382847 w 568325"/>
                <a:gd name="connsiteY27" fmla="*/ 366712 h 459581"/>
                <a:gd name="connsiteX28" fmla="*/ 380469 w 568325"/>
                <a:gd name="connsiteY28" fmla="*/ 376237 h 459581"/>
                <a:gd name="connsiteX29" fmla="*/ 380469 w 568325"/>
                <a:gd name="connsiteY29" fmla="*/ 428625 h 459581"/>
                <a:gd name="connsiteX30" fmla="*/ 380469 w 568325"/>
                <a:gd name="connsiteY30" fmla="*/ 459581 h 459581"/>
                <a:gd name="connsiteX31" fmla="*/ 282974 w 568325"/>
                <a:gd name="connsiteY31" fmla="*/ 459581 h 459581"/>
                <a:gd name="connsiteX32" fmla="*/ 274651 w 568325"/>
                <a:gd name="connsiteY32" fmla="*/ 444996 h 459581"/>
                <a:gd name="connsiteX33" fmla="*/ 273462 w 568325"/>
                <a:gd name="connsiteY33" fmla="*/ 442912 h 459581"/>
                <a:gd name="connsiteX34" fmla="*/ 256817 w 568325"/>
                <a:gd name="connsiteY34" fmla="*/ 442912 h 459581"/>
                <a:gd name="connsiteX35" fmla="*/ 254439 w 568325"/>
                <a:gd name="connsiteY35" fmla="*/ 442912 h 459581"/>
                <a:gd name="connsiteX36" fmla="*/ 142676 w 568325"/>
                <a:gd name="connsiteY36" fmla="*/ 445294 h 459581"/>
                <a:gd name="connsiteX37" fmla="*/ 135542 w 568325"/>
                <a:gd name="connsiteY37" fmla="*/ 445294 h 459581"/>
                <a:gd name="connsiteX38" fmla="*/ 45181 w 568325"/>
                <a:gd name="connsiteY38" fmla="*/ 428625 h 459581"/>
                <a:gd name="connsiteX39" fmla="*/ 11890 w 568325"/>
                <a:gd name="connsiteY39" fmla="*/ 452437 h 459581"/>
                <a:gd name="connsiteX40" fmla="*/ 0 w 568325"/>
                <a:gd name="connsiteY40" fmla="*/ 404812 h 459581"/>
                <a:gd name="connsiteX41" fmla="*/ 2378 w 568325"/>
                <a:gd name="connsiteY41" fmla="*/ 366712 h 459581"/>
                <a:gd name="connsiteX42" fmla="*/ 66582 w 568325"/>
                <a:gd name="connsiteY42" fmla="*/ 366712 h 459581"/>
                <a:gd name="connsiteX43" fmla="*/ 73716 w 568325"/>
                <a:gd name="connsiteY43" fmla="*/ 352425 h 459581"/>
                <a:gd name="connsiteX44" fmla="*/ 78472 w 568325"/>
                <a:gd name="connsiteY44" fmla="*/ 340519 h 459581"/>
                <a:gd name="connsiteX45" fmla="*/ 78472 w 568325"/>
                <a:gd name="connsiteY45" fmla="*/ 338137 h 459581"/>
                <a:gd name="connsiteX46" fmla="*/ 85606 w 568325"/>
                <a:gd name="connsiteY46" fmla="*/ 335756 h 459581"/>
                <a:gd name="connsiteX47" fmla="*/ 90361 w 568325"/>
                <a:gd name="connsiteY47" fmla="*/ 333375 h 459581"/>
                <a:gd name="connsiteX48" fmla="*/ 102251 w 568325"/>
                <a:gd name="connsiteY48" fmla="*/ 319087 h 459581"/>
                <a:gd name="connsiteX49" fmla="*/ 116519 w 568325"/>
                <a:gd name="connsiteY49" fmla="*/ 295275 h 459581"/>
                <a:gd name="connsiteX50" fmla="*/ 114141 w 568325"/>
                <a:gd name="connsiteY50" fmla="*/ 280987 h 459581"/>
                <a:gd name="connsiteX51" fmla="*/ 118897 w 568325"/>
                <a:gd name="connsiteY51" fmla="*/ 269081 h 459581"/>
                <a:gd name="connsiteX52" fmla="*/ 116816 w 568325"/>
                <a:gd name="connsiteY52" fmla="*/ 254496 h 459581"/>
                <a:gd name="connsiteX53" fmla="*/ 116519 w 568325"/>
                <a:gd name="connsiteY53" fmla="*/ 252412 h 459581"/>
                <a:gd name="connsiteX54" fmla="*/ 147432 w 568325"/>
                <a:gd name="connsiteY54" fmla="*/ 252412 h 459581"/>
                <a:gd name="connsiteX55" fmla="*/ 147432 w 568325"/>
                <a:gd name="connsiteY55" fmla="*/ 157162 h 459581"/>
                <a:gd name="connsiteX56" fmla="*/ 156052 w 568325"/>
                <a:gd name="connsiteY56" fmla="*/ 152102 h 459581"/>
                <a:gd name="connsiteX57" fmla="*/ 568325 w 568325"/>
                <a:gd name="connsiteY57" fmla="*/ 147637 h 459581"/>
                <a:gd name="connsiteX58" fmla="*/ 527900 w 568325"/>
                <a:gd name="connsiteY58" fmla="*/ 192881 h 459581"/>
                <a:gd name="connsiteX59" fmla="*/ 568325 w 568325"/>
                <a:gd name="connsiteY59" fmla="*/ 147637 h 459581"/>
                <a:gd name="connsiteX60" fmla="*/ 562861 w 568325"/>
                <a:gd name="connsiteY60" fmla="*/ 129023 h 459581"/>
                <a:gd name="connsiteX61" fmla="*/ 565947 w 568325"/>
                <a:gd name="connsiteY61" fmla="*/ 133350 h 459581"/>
                <a:gd name="connsiteX62" fmla="*/ 566192 w 568325"/>
                <a:gd name="connsiteY62" fmla="*/ 134822 h 459581"/>
                <a:gd name="connsiteX63" fmla="*/ 565947 w 568325"/>
                <a:gd name="connsiteY63" fmla="*/ 133350 h 459581"/>
                <a:gd name="connsiteX64" fmla="*/ 562861 w 568325"/>
                <a:gd name="connsiteY64" fmla="*/ 129023 h 459581"/>
                <a:gd name="connsiteX65" fmla="*/ 494617 w 568325"/>
                <a:gd name="connsiteY65" fmla="*/ 88973 h 459581"/>
                <a:gd name="connsiteX66" fmla="*/ 516011 w 568325"/>
                <a:gd name="connsiteY66" fmla="*/ 92869 h 459581"/>
                <a:gd name="connsiteX67" fmla="*/ 546924 w 568325"/>
                <a:gd name="connsiteY67" fmla="*/ 102394 h 459581"/>
                <a:gd name="connsiteX68" fmla="*/ 546979 w 568325"/>
                <a:gd name="connsiteY68" fmla="*/ 102504 h 459581"/>
                <a:gd name="connsiteX69" fmla="*/ 546924 w 568325"/>
                <a:gd name="connsiteY69" fmla="*/ 102394 h 459581"/>
                <a:gd name="connsiteX70" fmla="*/ 516011 w 568325"/>
                <a:gd name="connsiteY70" fmla="*/ 92869 h 459581"/>
                <a:gd name="connsiteX71" fmla="*/ 494617 w 568325"/>
                <a:gd name="connsiteY71" fmla="*/ 88973 h 459581"/>
                <a:gd name="connsiteX72" fmla="*/ 460048 w 568325"/>
                <a:gd name="connsiteY72" fmla="*/ 72361 h 459581"/>
                <a:gd name="connsiteX73" fmla="*/ 473208 w 568325"/>
                <a:gd name="connsiteY73" fmla="*/ 83344 h 459581"/>
                <a:gd name="connsiteX74" fmla="*/ 486151 w 568325"/>
                <a:gd name="connsiteY74" fmla="*/ 87047 h 459581"/>
                <a:gd name="connsiteX75" fmla="*/ 473208 w 568325"/>
                <a:gd name="connsiteY75" fmla="*/ 83344 h 459581"/>
                <a:gd name="connsiteX76" fmla="*/ 460048 w 568325"/>
                <a:gd name="connsiteY76" fmla="*/ 72361 h 459581"/>
                <a:gd name="connsiteX77" fmla="*/ 458940 w 568325"/>
                <a:gd name="connsiteY77" fmla="*/ 71437 h 459581"/>
                <a:gd name="connsiteX78" fmla="*/ 458940 w 568325"/>
                <a:gd name="connsiteY78" fmla="*/ 71437 h 459581"/>
                <a:gd name="connsiteX79" fmla="*/ 458940 w 568325"/>
                <a:gd name="connsiteY79" fmla="*/ 71437 h 459581"/>
                <a:gd name="connsiteX0" fmla="*/ 218770 w 566192"/>
                <a:gd name="connsiteY0" fmla="*/ 26194 h 459581"/>
                <a:gd name="connsiteX1" fmla="*/ 368579 w 566192"/>
                <a:gd name="connsiteY1" fmla="*/ 0 h 459581"/>
                <a:gd name="connsiteX2" fmla="*/ 368579 w 566192"/>
                <a:gd name="connsiteY2" fmla="*/ 0 h 459581"/>
                <a:gd name="connsiteX3" fmla="*/ 409004 w 566192"/>
                <a:gd name="connsiteY3" fmla="*/ 7144 h 459581"/>
                <a:gd name="connsiteX4" fmla="*/ 409004 w 566192"/>
                <a:gd name="connsiteY4" fmla="*/ 7144 h 459581"/>
                <a:gd name="connsiteX5" fmla="*/ 368579 w 566192"/>
                <a:gd name="connsiteY5" fmla="*/ 0 h 459581"/>
                <a:gd name="connsiteX6" fmla="*/ 175930 w 566192"/>
                <a:gd name="connsiteY6" fmla="*/ 157125 h 459581"/>
                <a:gd name="connsiteX7" fmla="*/ 178345 w 566192"/>
                <a:gd name="connsiteY7" fmla="*/ 159544 h 459581"/>
                <a:gd name="connsiteX8" fmla="*/ 185983 w 566192"/>
                <a:gd name="connsiteY8" fmla="*/ 164475 h 459581"/>
                <a:gd name="connsiteX9" fmla="*/ 178345 w 566192"/>
                <a:gd name="connsiteY9" fmla="*/ 159544 h 459581"/>
                <a:gd name="connsiteX10" fmla="*/ 175930 w 566192"/>
                <a:gd name="connsiteY10" fmla="*/ 157125 h 459581"/>
                <a:gd name="connsiteX11" fmla="*/ 165956 w 566192"/>
                <a:gd name="connsiteY11" fmla="*/ 152386 h 459581"/>
                <a:gd name="connsiteX12" fmla="*/ 166455 w 566192"/>
                <a:gd name="connsiteY12" fmla="*/ 152400 h 459581"/>
                <a:gd name="connsiteX13" fmla="*/ 171804 w 566192"/>
                <a:gd name="connsiteY13" fmla="*/ 154185 h 459581"/>
                <a:gd name="connsiteX14" fmla="*/ 166455 w 566192"/>
                <a:gd name="connsiteY14" fmla="*/ 152400 h 459581"/>
                <a:gd name="connsiteX15" fmla="*/ 165956 w 566192"/>
                <a:gd name="connsiteY15" fmla="*/ 152386 h 459581"/>
                <a:gd name="connsiteX16" fmla="*/ 156052 w 566192"/>
                <a:gd name="connsiteY16" fmla="*/ 152102 h 459581"/>
                <a:gd name="connsiteX17" fmla="*/ 165288 w 566192"/>
                <a:gd name="connsiteY17" fmla="*/ 152366 h 459581"/>
                <a:gd name="connsiteX18" fmla="*/ 407302 w 566192"/>
                <a:gd name="connsiteY18" fmla="*/ 315177 h 459581"/>
                <a:gd name="connsiteX19" fmla="*/ 399492 w 566192"/>
                <a:gd name="connsiteY19" fmla="*/ 319087 h 459581"/>
                <a:gd name="connsiteX20" fmla="*/ 404248 w 566192"/>
                <a:gd name="connsiteY20" fmla="*/ 328612 h 459581"/>
                <a:gd name="connsiteX21" fmla="*/ 404248 w 566192"/>
                <a:gd name="connsiteY21" fmla="*/ 333375 h 459581"/>
                <a:gd name="connsiteX22" fmla="*/ 404248 w 566192"/>
                <a:gd name="connsiteY22" fmla="*/ 335756 h 459581"/>
                <a:gd name="connsiteX23" fmla="*/ 401870 w 566192"/>
                <a:gd name="connsiteY23" fmla="*/ 335756 h 459581"/>
                <a:gd name="connsiteX24" fmla="*/ 399492 w 566192"/>
                <a:gd name="connsiteY24" fmla="*/ 340519 h 459581"/>
                <a:gd name="connsiteX25" fmla="*/ 392358 w 566192"/>
                <a:gd name="connsiteY25" fmla="*/ 350044 h 459581"/>
                <a:gd name="connsiteX26" fmla="*/ 387603 w 566192"/>
                <a:gd name="connsiteY26" fmla="*/ 359569 h 459581"/>
                <a:gd name="connsiteX27" fmla="*/ 382847 w 566192"/>
                <a:gd name="connsiteY27" fmla="*/ 366712 h 459581"/>
                <a:gd name="connsiteX28" fmla="*/ 380469 w 566192"/>
                <a:gd name="connsiteY28" fmla="*/ 376237 h 459581"/>
                <a:gd name="connsiteX29" fmla="*/ 380469 w 566192"/>
                <a:gd name="connsiteY29" fmla="*/ 428625 h 459581"/>
                <a:gd name="connsiteX30" fmla="*/ 380469 w 566192"/>
                <a:gd name="connsiteY30" fmla="*/ 459581 h 459581"/>
                <a:gd name="connsiteX31" fmla="*/ 282974 w 566192"/>
                <a:gd name="connsiteY31" fmla="*/ 459581 h 459581"/>
                <a:gd name="connsiteX32" fmla="*/ 274651 w 566192"/>
                <a:gd name="connsiteY32" fmla="*/ 444996 h 459581"/>
                <a:gd name="connsiteX33" fmla="*/ 273462 w 566192"/>
                <a:gd name="connsiteY33" fmla="*/ 442912 h 459581"/>
                <a:gd name="connsiteX34" fmla="*/ 256817 w 566192"/>
                <a:gd name="connsiteY34" fmla="*/ 442912 h 459581"/>
                <a:gd name="connsiteX35" fmla="*/ 254439 w 566192"/>
                <a:gd name="connsiteY35" fmla="*/ 442912 h 459581"/>
                <a:gd name="connsiteX36" fmla="*/ 142676 w 566192"/>
                <a:gd name="connsiteY36" fmla="*/ 445294 h 459581"/>
                <a:gd name="connsiteX37" fmla="*/ 135542 w 566192"/>
                <a:gd name="connsiteY37" fmla="*/ 445294 h 459581"/>
                <a:gd name="connsiteX38" fmla="*/ 45181 w 566192"/>
                <a:gd name="connsiteY38" fmla="*/ 428625 h 459581"/>
                <a:gd name="connsiteX39" fmla="*/ 11890 w 566192"/>
                <a:gd name="connsiteY39" fmla="*/ 452437 h 459581"/>
                <a:gd name="connsiteX40" fmla="*/ 0 w 566192"/>
                <a:gd name="connsiteY40" fmla="*/ 404812 h 459581"/>
                <a:gd name="connsiteX41" fmla="*/ 2378 w 566192"/>
                <a:gd name="connsiteY41" fmla="*/ 366712 h 459581"/>
                <a:gd name="connsiteX42" fmla="*/ 66582 w 566192"/>
                <a:gd name="connsiteY42" fmla="*/ 366712 h 459581"/>
                <a:gd name="connsiteX43" fmla="*/ 73716 w 566192"/>
                <a:gd name="connsiteY43" fmla="*/ 352425 h 459581"/>
                <a:gd name="connsiteX44" fmla="*/ 78472 w 566192"/>
                <a:gd name="connsiteY44" fmla="*/ 340519 h 459581"/>
                <a:gd name="connsiteX45" fmla="*/ 78472 w 566192"/>
                <a:gd name="connsiteY45" fmla="*/ 338137 h 459581"/>
                <a:gd name="connsiteX46" fmla="*/ 85606 w 566192"/>
                <a:gd name="connsiteY46" fmla="*/ 335756 h 459581"/>
                <a:gd name="connsiteX47" fmla="*/ 90361 w 566192"/>
                <a:gd name="connsiteY47" fmla="*/ 333375 h 459581"/>
                <a:gd name="connsiteX48" fmla="*/ 102251 w 566192"/>
                <a:gd name="connsiteY48" fmla="*/ 319087 h 459581"/>
                <a:gd name="connsiteX49" fmla="*/ 116519 w 566192"/>
                <a:gd name="connsiteY49" fmla="*/ 295275 h 459581"/>
                <a:gd name="connsiteX50" fmla="*/ 114141 w 566192"/>
                <a:gd name="connsiteY50" fmla="*/ 280987 h 459581"/>
                <a:gd name="connsiteX51" fmla="*/ 118897 w 566192"/>
                <a:gd name="connsiteY51" fmla="*/ 269081 h 459581"/>
                <a:gd name="connsiteX52" fmla="*/ 116816 w 566192"/>
                <a:gd name="connsiteY52" fmla="*/ 254496 h 459581"/>
                <a:gd name="connsiteX53" fmla="*/ 116519 w 566192"/>
                <a:gd name="connsiteY53" fmla="*/ 252412 h 459581"/>
                <a:gd name="connsiteX54" fmla="*/ 147432 w 566192"/>
                <a:gd name="connsiteY54" fmla="*/ 252412 h 459581"/>
                <a:gd name="connsiteX55" fmla="*/ 147432 w 566192"/>
                <a:gd name="connsiteY55" fmla="*/ 157162 h 459581"/>
                <a:gd name="connsiteX56" fmla="*/ 156052 w 566192"/>
                <a:gd name="connsiteY56" fmla="*/ 152102 h 459581"/>
                <a:gd name="connsiteX57" fmla="*/ 562861 w 566192"/>
                <a:gd name="connsiteY57" fmla="*/ 129023 h 459581"/>
                <a:gd name="connsiteX58" fmla="*/ 565947 w 566192"/>
                <a:gd name="connsiteY58" fmla="*/ 133350 h 459581"/>
                <a:gd name="connsiteX59" fmla="*/ 566192 w 566192"/>
                <a:gd name="connsiteY59" fmla="*/ 134822 h 459581"/>
                <a:gd name="connsiteX60" fmla="*/ 565947 w 566192"/>
                <a:gd name="connsiteY60" fmla="*/ 133350 h 459581"/>
                <a:gd name="connsiteX61" fmla="*/ 562861 w 566192"/>
                <a:gd name="connsiteY61" fmla="*/ 129023 h 459581"/>
                <a:gd name="connsiteX62" fmla="*/ 494617 w 566192"/>
                <a:gd name="connsiteY62" fmla="*/ 88973 h 459581"/>
                <a:gd name="connsiteX63" fmla="*/ 516011 w 566192"/>
                <a:gd name="connsiteY63" fmla="*/ 92869 h 459581"/>
                <a:gd name="connsiteX64" fmla="*/ 546924 w 566192"/>
                <a:gd name="connsiteY64" fmla="*/ 102394 h 459581"/>
                <a:gd name="connsiteX65" fmla="*/ 546979 w 566192"/>
                <a:gd name="connsiteY65" fmla="*/ 102504 h 459581"/>
                <a:gd name="connsiteX66" fmla="*/ 546924 w 566192"/>
                <a:gd name="connsiteY66" fmla="*/ 102394 h 459581"/>
                <a:gd name="connsiteX67" fmla="*/ 516011 w 566192"/>
                <a:gd name="connsiteY67" fmla="*/ 92869 h 459581"/>
                <a:gd name="connsiteX68" fmla="*/ 494617 w 566192"/>
                <a:gd name="connsiteY68" fmla="*/ 88973 h 459581"/>
                <a:gd name="connsiteX69" fmla="*/ 460048 w 566192"/>
                <a:gd name="connsiteY69" fmla="*/ 72361 h 459581"/>
                <a:gd name="connsiteX70" fmla="*/ 473208 w 566192"/>
                <a:gd name="connsiteY70" fmla="*/ 83344 h 459581"/>
                <a:gd name="connsiteX71" fmla="*/ 486151 w 566192"/>
                <a:gd name="connsiteY71" fmla="*/ 87047 h 459581"/>
                <a:gd name="connsiteX72" fmla="*/ 473208 w 566192"/>
                <a:gd name="connsiteY72" fmla="*/ 83344 h 459581"/>
                <a:gd name="connsiteX73" fmla="*/ 460048 w 566192"/>
                <a:gd name="connsiteY73" fmla="*/ 72361 h 459581"/>
                <a:gd name="connsiteX74" fmla="*/ 458940 w 566192"/>
                <a:gd name="connsiteY74" fmla="*/ 71437 h 459581"/>
                <a:gd name="connsiteX75" fmla="*/ 458940 w 566192"/>
                <a:gd name="connsiteY75" fmla="*/ 71437 h 459581"/>
                <a:gd name="connsiteX76" fmla="*/ 458940 w 566192"/>
                <a:gd name="connsiteY76" fmla="*/ 71437 h 459581"/>
                <a:gd name="connsiteX0" fmla="*/ 218770 w 566192"/>
                <a:gd name="connsiteY0" fmla="*/ 26194 h 459581"/>
                <a:gd name="connsiteX1" fmla="*/ 368579 w 566192"/>
                <a:gd name="connsiteY1" fmla="*/ 0 h 459581"/>
                <a:gd name="connsiteX2" fmla="*/ 368579 w 566192"/>
                <a:gd name="connsiteY2" fmla="*/ 0 h 459581"/>
                <a:gd name="connsiteX3" fmla="*/ 409004 w 566192"/>
                <a:gd name="connsiteY3" fmla="*/ 7144 h 459581"/>
                <a:gd name="connsiteX4" fmla="*/ 409004 w 566192"/>
                <a:gd name="connsiteY4" fmla="*/ 7144 h 459581"/>
                <a:gd name="connsiteX5" fmla="*/ 368579 w 566192"/>
                <a:gd name="connsiteY5" fmla="*/ 0 h 459581"/>
                <a:gd name="connsiteX6" fmla="*/ 175930 w 566192"/>
                <a:gd name="connsiteY6" fmla="*/ 157125 h 459581"/>
                <a:gd name="connsiteX7" fmla="*/ 178345 w 566192"/>
                <a:gd name="connsiteY7" fmla="*/ 159544 h 459581"/>
                <a:gd name="connsiteX8" fmla="*/ 185983 w 566192"/>
                <a:gd name="connsiteY8" fmla="*/ 164475 h 459581"/>
                <a:gd name="connsiteX9" fmla="*/ 178345 w 566192"/>
                <a:gd name="connsiteY9" fmla="*/ 159544 h 459581"/>
                <a:gd name="connsiteX10" fmla="*/ 175930 w 566192"/>
                <a:gd name="connsiteY10" fmla="*/ 157125 h 459581"/>
                <a:gd name="connsiteX11" fmla="*/ 165956 w 566192"/>
                <a:gd name="connsiteY11" fmla="*/ 152386 h 459581"/>
                <a:gd name="connsiteX12" fmla="*/ 166455 w 566192"/>
                <a:gd name="connsiteY12" fmla="*/ 152400 h 459581"/>
                <a:gd name="connsiteX13" fmla="*/ 171804 w 566192"/>
                <a:gd name="connsiteY13" fmla="*/ 154185 h 459581"/>
                <a:gd name="connsiteX14" fmla="*/ 166455 w 566192"/>
                <a:gd name="connsiteY14" fmla="*/ 152400 h 459581"/>
                <a:gd name="connsiteX15" fmla="*/ 165956 w 566192"/>
                <a:gd name="connsiteY15" fmla="*/ 152386 h 459581"/>
                <a:gd name="connsiteX16" fmla="*/ 156052 w 566192"/>
                <a:gd name="connsiteY16" fmla="*/ 152102 h 459581"/>
                <a:gd name="connsiteX17" fmla="*/ 165288 w 566192"/>
                <a:gd name="connsiteY17" fmla="*/ 152366 h 459581"/>
                <a:gd name="connsiteX18" fmla="*/ 407302 w 566192"/>
                <a:gd name="connsiteY18" fmla="*/ 315177 h 459581"/>
                <a:gd name="connsiteX19" fmla="*/ 399492 w 566192"/>
                <a:gd name="connsiteY19" fmla="*/ 319087 h 459581"/>
                <a:gd name="connsiteX20" fmla="*/ 404248 w 566192"/>
                <a:gd name="connsiteY20" fmla="*/ 328612 h 459581"/>
                <a:gd name="connsiteX21" fmla="*/ 404248 w 566192"/>
                <a:gd name="connsiteY21" fmla="*/ 333375 h 459581"/>
                <a:gd name="connsiteX22" fmla="*/ 404248 w 566192"/>
                <a:gd name="connsiteY22" fmla="*/ 335756 h 459581"/>
                <a:gd name="connsiteX23" fmla="*/ 401870 w 566192"/>
                <a:gd name="connsiteY23" fmla="*/ 335756 h 459581"/>
                <a:gd name="connsiteX24" fmla="*/ 399492 w 566192"/>
                <a:gd name="connsiteY24" fmla="*/ 340519 h 459581"/>
                <a:gd name="connsiteX25" fmla="*/ 392358 w 566192"/>
                <a:gd name="connsiteY25" fmla="*/ 350044 h 459581"/>
                <a:gd name="connsiteX26" fmla="*/ 387603 w 566192"/>
                <a:gd name="connsiteY26" fmla="*/ 359569 h 459581"/>
                <a:gd name="connsiteX27" fmla="*/ 382847 w 566192"/>
                <a:gd name="connsiteY27" fmla="*/ 366712 h 459581"/>
                <a:gd name="connsiteX28" fmla="*/ 380469 w 566192"/>
                <a:gd name="connsiteY28" fmla="*/ 376237 h 459581"/>
                <a:gd name="connsiteX29" fmla="*/ 380469 w 566192"/>
                <a:gd name="connsiteY29" fmla="*/ 428625 h 459581"/>
                <a:gd name="connsiteX30" fmla="*/ 380469 w 566192"/>
                <a:gd name="connsiteY30" fmla="*/ 459581 h 459581"/>
                <a:gd name="connsiteX31" fmla="*/ 282974 w 566192"/>
                <a:gd name="connsiteY31" fmla="*/ 459581 h 459581"/>
                <a:gd name="connsiteX32" fmla="*/ 274651 w 566192"/>
                <a:gd name="connsiteY32" fmla="*/ 444996 h 459581"/>
                <a:gd name="connsiteX33" fmla="*/ 273462 w 566192"/>
                <a:gd name="connsiteY33" fmla="*/ 442912 h 459581"/>
                <a:gd name="connsiteX34" fmla="*/ 256817 w 566192"/>
                <a:gd name="connsiteY34" fmla="*/ 442912 h 459581"/>
                <a:gd name="connsiteX35" fmla="*/ 254439 w 566192"/>
                <a:gd name="connsiteY35" fmla="*/ 442912 h 459581"/>
                <a:gd name="connsiteX36" fmla="*/ 142676 w 566192"/>
                <a:gd name="connsiteY36" fmla="*/ 445294 h 459581"/>
                <a:gd name="connsiteX37" fmla="*/ 135542 w 566192"/>
                <a:gd name="connsiteY37" fmla="*/ 445294 h 459581"/>
                <a:gd name="connsiteX38" fmla="*/ 45181 w 566192"/>
                <a:gd name="connsiteY38" fmla="*/ 428625 h 459581"/>
                <a:gd name="connsiteX39" fmla="*/ 11890 w 566192"/>
                <a:gd name="connsiteY39" fmla="*/ 452437 h 459581"/>
                <a:gd name="connsiteX40" fmla="*/ 0 w 566192"/>
                <a:gd name="connsiteY40" fmla="*/ 404812 h 459581"/>
                <a:gd name="connsiteX41" fmla="*/ 2378 w 566192"/>
                <a:gd name="connsiteY41" fmla="*/ 366712 h 459581"/>
                <a:gd name="connsiteX42" fmla="*/ 66582 w 566192"/>
                <a:gd name="connsiteY42" fmla="*/ 366712 h 459581"/>
                <a:gd name="connsiteX43" fmla="*/ 73716 w 566192"/>
                <a:gd name="connsiteY43" fmla="*/ 352425 h 459581"/>
                <a:gd name="connsiteX44" fmla="*/ 78472 w 566192"/>
                <a:gd name="connsiteY44" fmla="*/ 340519 h 459581"/>
                <a:gd name="connsiteX45" fmla="*/ 78472 w 566192"/>
                <a:gd name="connsiteY45" fmla="*/ 338137 h 459581"/>
                <a:gd name="connsiteX46" fmla="*/ 85606 w 566192"/>
                <a:gd name="connsiteY46" fmla="*/ 335756 h 459581"/>
                <a:gd name="connsiteX47" fmla="*/ 90361 w 566192"/>
                <a:gd name="connsiteY47" fmla="*/ 333375 h 459581"/>
                <a:gd name="connsiteX48" fmla="*/ 102251 w 566192"/>
                <a:gd name="connsiteY48" fmla="*/ 319087 h 459581"/>
                <a:gd name="connsiteX49" fmla="*/ 116519 w 566192"/>
                <a:gd name="connsiteY49" fmla="*/ 295275 h 459581"/>
                <a:gd name="connsiteX50" fmla="*/ 114141 w 566192"/>
                <a:gd name="connsiteY50" fmla="*/ 280987 h 459581"/>
                <a:gd name="connsiteX51" fmla="*/ 118897 w 566192"/>
                <a:gd name="connsiteY51" fmla="*/ 269081 h 459581"/>
                <a:gd name="connsiteX52" fmla="*/ 116816 w 566192"/>
                <a:gd name="connsiteY52" fmla="*/ 254496 h 459581"/>
                <a:gd name="connsiteX53" fmla="*/ 116519 w 566192"/>
                <a:gd name="connsiteY53" fmla="*/ 252412 h 459581"/>
                <a:gd name="connsiteX54" fmla="*/ 147432 w 566192"/>
                <a:gd name="connsiteY54" fmla="*/ 252412 h 459581"/>
                <a:gd name="connsiteX55" fmla="*/ 147432 w 566192"/>
                <a:gd name="connsiteY55" fmla="*/ 157162 h 459581"/>
                <a:gd name="connsiteX56" fmla="*/ 156052 w 566192"/>
                <a:gd name="connsiteY56" fmla="*/ 152102 h 459581"/>
                <a:gd name="connsiteX57" fmla="*/ 562861 w 566192"/>
                <a:gd name="connsiteY57" fmla="*/ 129023 h 459581"/>
                <a:gd name="connsiteX58" fmla="*/ 565947 w 566192"/>
                <a:gd name="connsiteY58" fmla="*/ 133350 h 459581"/>
                <a:gd name="connsiteX59" fmla="*/ 566192 w 566192"/>
                <a:gd name="connsiteY59" fmla="*/ 134822 h 459581"/>
                <a:gd name="connsiteX60" fmla="*/ 565947 w 566192"/>
                <a:gd name="connsiteY60" fmla="*/ 133350 h 459581"/>
                <a:gd name="connsiteX61" fmla="*/ 562861 w 566192"/>
                <a:gd name="connsiteY61" fmla="*/ 129023 h 459581"/>
                <a:gd name="connsiteX62" fmla="*/ 494617 w 566192"/>
                <a:gd name="connsiteY62" fmla="*/ 88973 h 459581"/>
                <a:gd name="connsiteX63" fmla="*/ 516011 w 566192"/>
                <a:gd name="connsiteY63" fmla="*/ 92869 h 459581"/>
                <a:gd name="connsiteX64" fmla="*/ 546924 w 566192"/>
                <a:gd name="connsiteY64" fmla="*/ 102394 h 459581"/>
                <a:gd name="connsiteX65" fmla="*/ 546979 w 566192"/>
                <a:gd name="connsiteY65" fmla="*/ 102504 h 459581"/>
                <a:gd name="connsiteX66" fmla="*/ 516011 w 566192"/>
                <a:gd name="connsiteY66" fmla="*/ 92869 h 459581"/>
                <a:gd name="connsiteX67" fmla="*/ 494617 w 566192"/>
                <a:gd name="connsiteY67" fmla="*/ 88973 h 459581"/>
                <a:gd name="connsiteX68" fmla="*/ 460048 w 566192"/>
                <a:gd name="connsiteY68" fmla="*/ 72361 h 459581"/>
                <a:gd name="connsiteX69" fmla="*/ 473208 w 566192"/>
                <a:gd name="connsiteY69" fmla="*/ 83344 h 459581"/>
                <a:gd name="connsiteX70" fmla="*/ 486151 w 566192"/>
                <a:gd name="connsiteY70" fmla="*/ 87047 h 459581"/>
                <a:gd name="connsiteX71" fmla="*/ 473208 w 566192"/>
                <a:gd name="connsiteY71" fmla="*/ 83344 h 459581"/>
                <a:gd name="connsiteX72" fmla="*/ 460048 w 566192"/>
                <a:gd name="connsiteY72" fmla="*/ 72361 h 459581"/>
                <a:gd name="connsiteX73" fmla="*/ 458940 w 566192"/>
                <a:gd name="connsiteY73" fmla="*/ 71437 h 459581"/>
                <a:gd name="connsiteX74" fmla="*/ 458940 w 566192"/>
                <a:gd name="connsiteY74" fmla="*/ 71437 h 459581"/>
                <a:gd name="connsiteX75" fmla="*/ 458940 w 566192"/>
                <a:gd name="connsiteY75" fmla="*/ 71437 h 459581"/>
                <a:gd name="connsiteX0" fmla="*/ 218770 w 566192"/>
                <a:gd name="connsiteY0" fmla="*/ 26194 h 459581"/>
                <a:gd name="connsiteX1" fmla="*/ 368579 w 566192"/>
                <a:gd name="connsiteY1" fmla="*/ 0 h 459581"/>
                <a:gd name="connsiteX2" fmla="*/ 368579 w 566192"/>
                <a:gd name="connsiteY2" fmla="*/ 0 h 459581"/>
                <a:gd name="connsiteX3" fmla="*/ 409004 w 566192"/>
                <a:gd name="connsiteY3" fmla="*/ 7144 h 459581"/>
                <a:gd name="connsiteX4" fmla="*/ 409004 w 566192"/>
                <a:gd name="connsiteY4" fmla="*/ 7144 h 459581"/>
                <a:gd name="connsiteX5" fmla="*/ 368579 w 566192"/>
                <a:gd name="connsiteY5" fmla="*/ 0 h 459581"/>
                <a:gd name="connsiteX6" fmla="*/ 175930 w 566192"/>
                <a:gd name="connsiteY6" fmla="*/ 157125 h 459581"/>
                <a:gd name="connsiteX7" fmla="*/ 178345 w 566192"/>
                <a:gd name="connsiteY7" fmla="*/ 159544 h 459581"/>
                <a:gd name="connsiteX8" fmla="*/ 185983 w 566192"/>
                <a:gd name="connsiteY8" fmla="*/ 164475 h 459581"/>
                <a:gd name="connsiteX9" fmla="*/ 178345 w 566192"/>
                <a:gd name="connsiteY9" fmla="*/ 159544 h 459581"/>
                <a:gd name="connsiteX10" fmla="*/ 175930 w 566192"/>
                <a:gd name="connsiteY10" fmla="*/ 157125 h 459581"/>
                <a:gd name="connsiteX11" fmla="*/ 165956 w 566192"/>
                <a:gd name="connsiteY11" fmla="*/ 152386 h 459581"/>
                <a:gd name="connsiteX12" fmla="*/ 166455 w 566192"/>
                <a:gd name="connsiteY12" fmla="*/ 152400 h 459581"/>
                <a:gd name="connsiteX13" fmla="*/ 171804 w 566192"/>
                <a:gd name="connsiteY13" fmla="*/ 154185 h 459581"/>
                <a:gd name="connsiteX14" fmla="*/ 166455 w 566192"/>
                <a:gd name="connsiteY14" fmla="*/ 152400 h 459581"/>
                <a:gd name="connsiteX15" fmla="*/ 165956 w 566192"/>
                <a:gd name="connsiteY15" fmla="*/ 152386 h 459581"/>
                <a:gd name="connsiteX16" fmla="*/ 156052 w 566192"/>
                <a:gd name="connsiteY16" fmla="*/ 152102 h 459581"/>
                <a:gd name="connsiteX17" fmla="*/ 165288 w 566192"/>
                <a:gd name="connsiteY17" fmla="*/ 152366 h 459581"/>
                <a:gd name="connsiteX18" fmla="*/ 407302 w 566192"/>
                <a:gd name="connsiteY18" fmla="*/ 315177 h 459581"/>
                <a:gd name="connsiteX19" fmla="*/ 399492 w 566192"/>
                <a:gd name="connsiteY19" fmla="*/ 319087 h 459581"/>
                <a:gd name="connsiteX20" fmla="*/ 404248 w 566192"/>
                <a:gd name="connsiteY20" fmla="*/ 328612 h 459581"/>
                <a:gd name="connsiteX21" fmla="*/ 404248 w 566192"/>
                <a:gd name="connsiteY21" fmla="*/ 333375 h 459581"/>
                <a:gd name="connsiteX22" fmla="*/ 404248 w 566192"/>
                <a:gd name="connsiteY22" fmla="*/ 335756 h 459581"/>
                <a:gd name="connsiteX23" fmla="*/ 401870 w 566192"/>
                <a:gd name="connsiteY23" fmla="*/ 335756 h 459581"/>
                <a:gd name="connsiteX24" fmla="*/ 399492 w 566192"/>
                <a:gd name="connsiteY24" fmla="*/ 340519 h 459581"/>
                <a:gd name="connsiteX25" fmla="*/ 392358 w 566192"/>
                <a:gd name="connsiteY25" fmla="*/ 350044 h 459581"/>
                <a:gd name="connsiteX26" fmla="*/ 387603 w 566192"/>
                <a:gd name="connsiteY26" fmla="*/ 359569 h 459581"/>
                <a:gd name="connsiteX27" fmla="*/ 382847 w 566192"/>
                <a:gd name="connsiteY27" fmla="*/ 366712 h 459581"/>
                <a:gd name="connsiteX28" fmla="*/ 380469 w 566192"/>
                <a:gd name="connsiteY28" fmla="*/ 376237 h 459581"/>
                <a:gd name="connsiteX29" fmla="*/ 380469 w 566192"/>
                <a:gd name="connsiteY29" fmla="*/ 428625 h 459581"/>
                <a:gd name="connsiteX30" fmla="*/ 380469 w 566192"/>
                <a:gd name="connsiteY30" fmla="*/ 459581 h 459581"/>
                <a:gd name="connsiteX31" fmla="*/ 282974 w 566192"/>
                <a:gd name="connsiteY31" fmla="*/ 459581 h 459581"/>
                <a:gd name="connsiteX32" fmla="*/ 274651 w 566192"/>
                <a:gd name="connsiteY32" fmla="*/ 444996 h 459581"/>
                <a:gd name="connsiteX33" fmla="*/ 273462 w 566192"/>
                <a:gd name="connsiteY33" fmla="*/ 442912 h 459581"/>
                <a:gd name="connsiteX34" fmla="*/ 256817 w 566192"/>
                <a:gd name="connsiteY34" fmla="*/ 442912 h 459581"/>
                <a:gd name="connsiteX35" fmla="*/ 254439 w 566192"/>
                <a:gd name="connsiteY35" fmla="*/ 442912 h 459581"/>
                <a:gd name="connsiteX36" fmla="*/ 142676 w 566192"/>
                <a:gd name="connsiteY36" fmla="*/ 445294 h 459581"/>
                <a:gd name="connsiteX37" fmla="*/ 135542 w 566192"/>
                <a:gd name="connsiteY37" fmla="*/ 445294 h 459581"/>
                <a:gd name="connsiteX38" fmla="*/ 45181 w 566192"/>
                <a:gd name="connsiteY38" fmla="*/ 428625 h 459581"/>
                <a:gd name="connsiteX39" fmla="*/ 11890 w 566192"/>
                <a:gd name="connsiteY39" fmla="*/ 452437 h 459581"/>
                <a:gd name="connsiteX40" fmla="*/ 0 w 566192"/>
                <a:gd name="connsiteY40" fmla="*/ 404812 h 459581"/>
                <a:gd name="connsiteX41" fmla="*/ 2378 w 566192"/>
                <a:gd name="connsiteY41" fmla="*/ 366712 h 459581"/>
                <a:gd name="connsiteX42" fmla="*/ 66582 w 566192"/>
                <a:gd name="connsiteY42" fmla="*/ 366712 h 459581"/>
                <a:gd name="connsiteX43" fmla="*/ 73716 w 566192"/>
                <a:gd name="connsiteY43" fmla="*/ 352425 h 459581"/>
                <a:gd name="connsiteX44" fmla="*/ 78472 w 566192"/>
                <a:gd name="connsiteY44" fmla="*/ 340519 h 459581"/>
                <a:gd name="connsiteX45" fmla="*/ 78472 w 566192"/>
                <a:gd name="connsiteY45" fmla="*/ 338137 h 459581"/>
                <a:gd name="connsiteX46" fmla="*/ 85606 w 566192"/>
                <a:gd name="connsiteY46" fmla="*/ 335756 h 459581"/>
                <a:gd name="connsiteX47" fmla="*/ 90361 w 566192"/>
                <a:gd name="connsiteY47" fmla="*/ 333375 h 459581"/>
                <a:gd name="connsiteX48" fmla="*/ 102251 w 566192"/>
                <a:gd name="connsiteY48" fmla="*/ 319087 h 459581"/>
                <a:gd name="connsiteX49" fmla="*/ 116519 w 566192"/>
                <a:gd name="connsiteY49" fmla="*/ 295275 h 459581"/>
                <a:gd name="connsiteX50" fmla="*/ 114141 w 566192"/>
                <a:gd name="connsiteY50" fmla="*/ 280987 h 459581"/>
                <a:gd name="connsiteX51" fmla="*/ 118897 w 566192"/>
                <a:gd name="connsiteY51" fmla="*/ 269081 h 459581"/>
                <a:gd name="connsiteX52" fmla="*/ 116816 w 566192"/>
                <a:gd name="connsiteY52" fmla="*/ 254496 h 459581"/>
                <a:gd name="connsiteX53" fmla="*/ 116519 w 566192"/>
                <a:gd name="connsiteY53" fmla="*/ 252412 h 459581"/>
                <a:gd name="connsiteX54" fmla="*/ 147432 w 566192"/>
                <a:gd name="connsiteY54" fmla="*/ 252412 h 459581"/>
                <a:gd name="connsiteX55" fmla="*/ 147432 w 566192"/>
                <a:gd name="connsiteY55" fmla="*/ 157162 h 459581"/>
                <a:gd name="connsiteX56" fmla="*/ 156052 w 566192"/>
                <a:gd name="connsiteY56" fmla="*/ 152102 h 459581"/>
                <a:gd name="connsiteX57" fmla="*/ 562861 w 566192"/>
                <a:gd name="connsiteY57" fmla="*/ 129023 h 459581"/>
                <a:gd name="connsiteX58" fmla="*/ 565947 w 566192"/>
                <a:gd name="connsiteY58" fmla="*/ 133350 h 459581"/>
                <a:gd name="connsiteX59" fmla="*/ 566192 w 566192"/>
                <a:gd name="connsiteY59" fmla="*/ 134822 h 459581"/>
                <a:gd name="connsiteX60" fmla="*/ 565947 w 566192"/>
                <a:gd name="connsiteY60" fmla="*/ 133350 h 459581"/>
                <a:gd name="connsiteX61" fmla="*/ 562861 w 566192"/>
                <a:gd name="connsiteY61" fmla="*/ 129023 h 459581"/>
                <a:gd name="connsiteX62" fmla="*/ 516011 w 566192"/>
                <a:gd name="connsiteY62" fmla="*/ 92869 h 459581"/>
                <a:gd name="connsiteX63" fmla="*/ 516011 w 566192"/>
                <a:gd name="connsiteY63" fmla="*/ 92869 h 459581"/>
                <a:gd name="connsiteX64" fmla="*/ 546924 w 566192"/>
                <a:gd name="connsiteY64" fmla="*/ 102394 h 459581"/>
                <a:gd name="connsiteX65" fmla="*/ 546979 w 566192"/>
                <a:gd name="connsiteY65" fmla="*/ 102504 h 459581"/>
                <a:gd name="connsiteX66" fmla="*/ 516011 w 566192"/>
                <a:gd name="connsiteY66" fmla="*/ 92869 h 459581"/>
                <a:gd name="connsiteX67" fmla="*/ 460048 w 566192"/>
                <a:gd name="connsiteY67" fmla="*/ 72361 h 459581"/>
                <a:gd name="connsiteX68" fmla="*/ 473208 w 566192"/>
                <a:gd name="connsiteY68" fmla="*/ 83344 h 459581"/>
                <a:gd name="connsiteX69" fmla="*/ 486151 w 566192"/>
                <a:gd name="connsiteY69" fmla="*/ 87047 h 459581"/>
                <a:gd name="connsiteX70" fmla="*/ 473208 w 566192"/>
                <a:gd name="connsiteY70" fmla="*/ 83344 h 459581"/>
                <a:gd name="connsiteX71" fmla="*/ 460048 w 566192"/>
                <a:gd name="connsiteY71" fmla="*/ 72361 h 459581"/>
                <a:gd name="connsiteX72" fmla="*/ 458940 w 566192"/>
                <a:gd name="connsiteY72" fmla="*/ 71437 h 459581"/>
                <a:gd name="connsiteX73" fmla="*/ 458940 w 566192"/>
                <a:gd name="connsiteY73" fmla="*/ 71437 h 459581"/>
                <a:gd name="connsiteX74" fmla="*/ 458940 w 566192"/>
                <a:gd name="connsiteY74" fmla="*/ 71437 h 459581"/>
                <a:gd name="connsiteX0" fmla="*/ 218770 w 566192"/>
                <a:gd name="connsiteY0" fmla="*/ 26194 h 459581"/>
                <a:gd name="connsiteX1" fmla="*/ 368579 w 566192"/>
                <a:gd name="connsiteY1" fmla="*/ 0 h 459581"/>
                <a:gd name="connsiteX2" fmla="*/ 368579 w 566192"/>
                <a:gd name="connsiteY2" fmla="*/ 0 h 459581"/>
                <a:gd name="connsiteX3" fmla="*/ 409004 w 566192"/>
                <a:gd name="connsiteY3" fmla="*/ 7144 h 459581"/>
                <a:gd name="connsiteX4" fmla="*/ 368579 w 566192"/>
                <a:gd name="connsiteY4" fmla="*/ 0 h 459581"/>
                <a:gd name="connsiteX5" fmla="*/ 175930 w 566192"/>
                <a:gd name="connsiteY5" fmla="*/ 157125 h 459581"/>
                <a:gd name="connsiteX6" fmla="*/ 178345 w 566192"/>
                <a:gd name="connsiteY6" fmla="*/ 159544 h 459581"/>
                <a:gd name="connsiteX7" fmla="*/ 185983 w 566192"/>
                <a:gd name="connsiteY7" fmla="*/ 164475 h 459581"/>
                <a:gd name="connsiteX8" fmla="*/ 178345 w 566192"/>
                <a:gd name="connsiteY8" fmla="*/ 159544 h 459581"/>
                <a:gd name="connsiteX9" fmla="*/ 175930 w 566192"/>
                <a:gd name="connsiteY9" fmla="*/ 157125 h 459581"/>
                <a:gd name="connsiteX10" fmla="*/ 165956 w 566192"/>
                <a:gd name="connsiteY10" fmla="*/ 152386 h 459581"/>
                <a:gd name="connsiteX11" fmla="*/ 166455 w 566192"/>
                <a:gd name="connsiteY11" fmla="*/ 152400 h 459581"/>
                <a:gd name="connsiteX12" fmla="*/ 171804 w 566192"/>
                <a:gd name="connsiteY12" fmla="*/ 154185 h 459581"/>
                <a:gd name="connsiteX13" fmla="*/ 166455 w 566192"/>
                <a:gd name="connsiteY13" fmla="*/ 152400 h 459581"/>
                <a:gd name="connsiteX14" fmla="*/ 165956 w 566192"/>
                <a:gd name="connsiteY14" fmla="*/ 152386 h 459581"/>
                <a:gd name="connsiteX15" fmla="*/ 156052 w 566192"/>
                <a:gd name="connsiteY15" fmla="*/ 152102 h 459581"/>
                <a:gd name="connsiteX16" fmla="*/ 165288 w 566192"/>
                <a:gd name="connsiteY16" fmla="*/ 152366 h 459581"/>
                <a:gd name="connsiteX17" fmla="*/ 407302 w 566192"/>
                <a:gd name="connsiteY17" fmla="*/ 315177 h 459581"/>
                <a:gd name="connsiteX18" fmla="*/ 399492 w 566192"/>
                <a:gd name="connsiteY18" fmla="*/ 319087 h 459581"/>
                <a:gd name="connsiteX19" fmla="*/ 404248 w 566192"/>
                <a:gd name="connsiteY19" fmla="*/ 328612 h 459581"/>
                <a:gd name="connsiteX20" fmla="*/ 404248 w 566192"/>
                <a:gd name="connsiteY20" fmla="*/ 333375 h 459581"/>
                <a:gd name="connsiteX21" fmla="*/ 404248 w 566192"/>
                <a:gd name="connsiteY21" fmla="*/ 335756 h 459581"/>
                <a:gd name="connsiteX22" fmla="*/ 401870 w 566192"/>
                <a:gd name="connsiteY22" fmla="*/ 335756 h 459581"/>
                <a:gd name="connsiteX23" fmla="*/ 399492 w 566192"/>
                <a:gd name="connsiteY23" fmla="*/ 340519 h 459581"/>
                <a:gd name="connsiteX24" fmla="*/ 392358 w 566192"/>
                <a:gd name="connsiteY24" fmla="*/ 350044 h 459581"/>
                <a:gd name="connsiteX25" fmla="*/ 387603 w 566192"/>
                <a:gd name="connsiteY25" fmla="*/ 359569 h 459581"/>
                <a:gd name="connsiteX26" fmla="*/ 382847 w 566192"/>
                <a:gd name="connsiteY26" fmla="*/ 366712 h 459581"/>
                <a:gd name="connsiteX27" fmla="*/ 380469 w 566192"/>
                <a:gd name="connsiteY27" fmla="*/ 376237 h 459581"/>
                <a:gd name="connsiteX28" fmla="*/ 380469 w 566192"/>
                <a:gd name="connsiteY28" fmla="*/ 428625 h 459581"/>
                <a:gd name="connsiteX29" fmla="*/ 380469 w 566192"/>
                <a:gd name="connsiteY29" fmla="*/ 459581 h 459581"/>
                <a:gd name="connsiteX30" fmla="*/ 282974 w 566192"/>
                <a:gd name="connsiteY30" fmla="*/ 459581 h 459581"/>
                <a:gd name="connsiteX31" fmla="*/ 274651 w 566192"/>
                <a:gd name="connsiteY31" fmla="*/ 444996 h 459581"/>
                <a:gd name="connsiteX32" fmla="*/ 273462 w 566192"/>
                <a:gd name="connsiteY32" fmla="*/ 442912 h 459581"/>
                <a:gd name="connsiteX33" fmla="*/ 256817 w 566192"/>
                <a:gd name="connsiteY33" fmla="*/ 442912 h 459581"/>
                <a:gd name="connsiteX34" fmla="*/ 254439 w 566192"/>
                <a:gd name="connsiteY34" fmla="*/ 442912 h 459581"/>
                <a:gd name="connsiteX35" fmla="*/ 142676 w 566192"/>
                <a:gd name="connsiteY35" fmla="*/ 445294 h 459581"/>
                <a:gd name="connsiteX36" fmla="*/ 135542 w 566192"/>
                <a:gd name="connsiteY36" fmla="*/ 445294 h 459581"/>
                <a:gd name="connsiteX37" fmla="*/ 45181 w 566192"/>
                <a:gd name="connsiteY37" fmla="*/ 428625 h 459581"/>
                <a:gd name="connsiteX38" fmla="*/ 11890 w 566192"/>
                <a:gd name="connsiteY38" fmla="*/ 452437 h 459581"/>
                <a:gd name="connsiteX39" fmla="*/ 0 w 566192"/>
                <a:gd name="connsiteY39" fmla="*/ 404812 h 459581"/>
                <a:gd name="connsiteX40" fmla="*/ 2378 w 566192"/>
                <a:gd name="connsiteY40" fmla="*/ 366712 h 459581"/>
                <a:gd name="connsiteX41" fmla="*/ 66582 w 566192"/>
                <a:gd name="connsiteY41" fmla="*/ 366712 h 459581"/>
                <a:gd name="connsiteX42" fmla="*/ 73716 w 566192"/>
                <a:gd name="connsiteY42" fmla="*/ 352425 h 459581"/>
                <a:gd name="connsiteX43" fmla="*/ 78472 w 566192"/>
                <a:gd name="connsiteY43" fmla="*/ 340519 h 459581"/>
                <a:gd name="connsiteX44" fmla="*/ 78472 w 566192"/>
                <a:gd name="connsiteY44" fmla="*/ 338137 h 459581"/>
                <a:gd name="connsiteX45" fmla="*/ 85606 w 566192"/>
                <a:gd name="connsiteY45" fmla="*/ 335756 h 459581"/>
                <a:gd name="connsiteX46" fmla="*/ 90361 w 566192"/>
                <a:gd name="connsiteY46" fmla="*/ 333375 h 459581"/>
                <a:gd name="connsiteX47" fmla="*/ 102251 w 566192"/>
                <a:gd name="connsiteY47" fmla="*/ 319087 h 459581"/>
                <a:gd name="connsiteX48" fmla="*/ 116519 w 566192"/>
                <a:gd name="connsiteY48" fmla="*/ 295275 h 459581"/>
                <a:gd name="connsiteX49" fmla="*/ 114141 w 566192"/>
                <a:gd name="connsiteY49" fmla="*/ 280987 h 459581"/>
                <a:gd name="connsiteX50" fmla="*/ 118897 w 566192"/>
                <a:gd name="connsiteY50" fmla="*/ 269081 h 459581"/>
                <a:gd name="connsiteX51" fmla="*/ 116816 w 566192"/>
                <a:gd name="connsiteY51" fmla="*/ 254496 h 459581"/>
                <a:gd name="connsiteX52" fmla="*/ 116519 w 566192"/>
                <a:gd name="connsiteY52" fmla="*/ 252412 h 459581"/>
                <a:gd name="connsiteX53" fmla="*/ 147432 w 566192"/>
                <a:gd name="connsiteY53" fmla="*/ 252412 h 459581"/>
                <a:gd name="connsiteX54" fmla="*/ 147432 w 566192"/>
                <a:gd name="connsiteY54" fmla="*/ 157162 h 459581"/>
                <a:gd name="connsiteX55" fmla="*/ 156052 w 566192"/>
                <a:gd name="connsiteY55" fmla="*/ 152102 h 459581"/>
                <a:gd name="connsiteX56" fmla="*/ 562861 w 566192"/>
                <a:gd name="connsiteY56" fmla="*/ 129023 h 459581"/>
                <a:gd name="connsiteX57" fmla="*/ 565947 w 566192"/>
                <a:gd name="connsiteY57" fmla="*/ 133350 h 459581"/>
                <a:gd name="connsiteX58" fmla="*/ 566192 w 566192"/>
                <a:gd name="connsiteY58" fmla="*/ 134822 h 459581"/>
                <a:gd name="connsiteX59" fmla="*/ 565947 w 566192"/>
                <a:gd name="connsiteY59" fmla="*/ 133350 h 459581"/>
                <a:gd name="connsiteX60" fmla="*/ 562861 w 566192"/>
                <a:gd name="connsiteY60" fmla="*/ 129023 h 459581"/>
                <a:gd name="connsiteX61" fmla="*/ 516011 w 566192"/>
                <a:gd name="connsiteY61" fmla="*/ 92869 h 459581"/>
                <a:gd name="connsiteX62" fmla="*/ 516011 w 566192"/>
                <a:gd name="connsiteY62" fmla="*/ 92869 h 459581"/>
                <a:gd name="connsiteX63" fmla="*/ 546924 w 566192"/>
                <a:gd name="connsiteY63" fmla="*/ 102394 h 459581"/>
                <a:gd name="connsiteX64" fmla="*/ 546979 w 566192"/>
                <a:gd name="connsiteY64" fmla="*/ 102504 h 459581"/>
                <a:gd name="connsiteX65" fmla="*/ 516011 w 566192"/>
                <a:gd name="connsiteY65" fmla="*/ 92869 h 459581"/>
                <a:gd name="connsiteX66" fmla="*/ 460048 w 566192"/>
                <a:gd name="connsiteY66" fmla="*/ 72361 h 459581"/>
                <a:gd name="connsiteX67" fmla="*/ 473208 w 566192"/>
                <a:gd name="connsiteY67" fmla="*/ 83344 h 459581"/>
                <a:gd name="connsiteX68" fmla="*/ 486151 w 566192"/>
                <a:gd name="connsiteY68" fmla="*/ 87047 h 459581"/>
                <a:gd name="connsiteX69" fmla="*/ 473208 w 566192"/>
                <a:gd name="connsiteY69" fmla="*/ 83344 h 459581"/>
                <a:gd name="connsiteX70" fmla="*/ 460048 w 566192"/>
                <a:gd name="connsiteY70" fmla="*/ 72361 h 459581"/>
                <a:gd name="connsiteX71" fmla="*/ 458940 w 566192"/>
                <a:gd name="connsiteY71" fmla="*/ 71437 h 459581"/>
                <a:gd name="connsiteX72" fmla="*/ 458940 w 566192"/>
                <a:gd name="connsiteY72" fmla="*/ 71437 h 459581"/>
                <a:gd name="connsiteX73" fmla="*/ 458940 w 566192"/>
                <a:gd name="connsiteY73" fmla="*/ 71437 h 459581"/>
                <a:gd name="connsiteX0" fmla="*/ 218770 w 566192"/>
                <a:gd name="connsiteY0" fmla="*/ 26194 h 459581"/>
                <a:gd name="connsiteX1" fmla="*/ 368579 w 566192"/>
                <a:gd name="connsiteY1" fmla="*/ 0 h 459581"/>
                <a:gd name="connsiteX2" fmla="*/ 368579 w 566192"/>
                <a:gd name="connsiteY2" fmla="*/ 0 h 459581"/>
                <a:gd name="connsiteX3" fmla="*/ 368579 w 566192"/>
                <a:gd name="connsiteY3" fmla="*/ 0 h 459581"/>
                <a:gd name="connsiteX4" fmla="*/ 175930 w 566192"/>
                <a:gd name="connsiteY4" fmla="*/ 157125 h 459581"/>
                <a:gd name="connsiteX5" fmla="*/ 178345 w 566192"/>
                <a:gd name="connsiteY5" fmla="*/ 159544 h 459581"/>
                <a:gd name="connsiteX6" fmla="*/ 185983 w 566192"/>
                <a:gd name="connsiteY6" fmla="*/ 164475 h 459581"/>
                <a:gd name="connsiteX7" fmla="*/ 178345 w 566192"/>
                <a:gd name="connsiteY7" fmla="*/ 159544 h 459581"/>
                <a:gd name="connsiteX8" fmla="*/ 175930 w 566192"/>
                <a:gd name="connsiteY8" fmla="*/ 157125 h 459581"/>
                <a:gd name="connsiteX9" fmla="*/ 165956 w 566192"/>
                <a:gd name="connsiteY9" fmla="*/ 152386 h 459581"/>
                <a:gd name="connsiteX10" fmla="*/ 166455 w 566192"/>
                <a:gd name="connsiteY10" fmla="*/ 152400 h 459581"/>
                <a:gd name="connsiteX11" fmla="*/ 171804 w 566192"/>
                <a:gd name="connsiteY11" fmla="*/ 154185 h 459581"/>
                <a:gd name="connsiteX12" fmla="*/ 166455 w 566192"/>
                <a:gd name="connsiteY12" fmla="*/ 152400 h 459581"/>
                <a:gd name="connsiteX13" fmla="*/ 165956 w 566192"/>
                <a:gd name="connsiteY13" fmla="*/ 152386 h 459581"/>
                <a:gd name="connsiteX14" fmla="*/ 156052 w 566192"/>
                <a:gd name="connsiteY14" fmla="*/ 152102 h 459581"/>
                <a:gd name="connsiteX15" fmla="*/ 165288 w 566192"/>
                <a:gd name="connsiteY15" fmla="*/ 152366 h 459581"/>
                <a:gd name="connsiteX16" fmla="*/ 407302 w 566192"/>
                <a:gd name="connsiteY16" fmla="*/ 315177 h 459581"/>
                <a:gd name="connsiteX17" fmla="*/ 399492 w 566192"/>
                <a:gd name="connsiteY17" fmla="*/ 319087 h 459581"/>
                <a:gd name="connsiteX18" fmla="*/ 404248 w 566192"/>
                <a:gd name="connsiteY18" fmla="*/ 328612 h 459581"/>
                <a:gd name="connsiteX19" fmla="*/ 404248 w 566192"/>
                <a:gd name="connsiteY19" fmla="*/ 333375 h 459581"/>
                <a:gd name="connsiteX20" fmla="*/ 404248 w 566192"/>
                <a:gd name="connsiteY20" fmla="*/ 335756 h 459581"/>
                <a:gd name="connsiteX21" fmla="*/ 401870 w 566192"/>
                <a:gd name="connsiteY21" fmla="*/ 335756 h 459581"/>
                <a:gd name="connsiteX22" fmla="*/ 399492 w 566192"/>
                <a:gd name="connsiteY22" fmla="*/ 340519 h 459581"/>
                <a:gd name="connsiteX23" fmla="*/ 392358 w 566192"/>
                <a:gd name="connsiteY23" fmla="*/ 350044 h 459581"/>
                <a:gd name="connsiteX24" fmla="*/ 387603 w 566192"/>
                <a:gd name="connsiteY24" fmla="*/ 359569 h 459581"/>
                <a:gd name="connsiteX25" fmla="*/ 382847 w 566192"/>
                <a:gd name="connsiteY25" fmla="*/ 366712 h 459581"/>
                <a:gd name="connsiteX26" fmla="*/ 380469 w 566192"/>
                <a:gd name="connsiteY26" fmla="*/ 376237 h 459581"/>
                <a:gd name="connsiteX27" fmla="*/ 380469 w 566192"/>
                <a:gd name="connsiteY27" fmla="*/ 428625 h 459581"/>
                <a:gd name="connsiteX28" fmla="*/ 380469 w 566192"/>
                <a:gd name="connsiteY28" fmla="*/ 459581 h 459581"/>
                <a:gd name="connsiteX29" fmla="*/ 282974 w 566192"/>
                <a:gd name="connsiteY29" fmla="*/ 459581 h 459581"/>
                <a:gd name="connsiteX30" fmla="*/ 274651 w 566192"/>
                <a:gd name="connsiteY30" fmla="*/ 444996 h 459581"/>
                <a:gd name="connsiteX31" fmla="*/ 273462 w 566192"/>
                <a:gd name="connsiteY31" fmla="*/ 442912 h 459581"/>
                <a:gd name="connsiteX32" fmla="*/ 256817 w 566192"/>
                <a:gd name="connsiteY32" fmla="*/ 442912 h 459581"/>
                <a:gd name="connsiteX33" fmla="*/ 254439 w 566192"/>
                <a:gd name="connsiteY33" fmla="*/ 442912 h 459581"/>
                <a:gd name="connsiteX34" fmla="*/ 142676 w 566192"/>
                <a:gd name="connsiteY34" fmla="*/ 445294 h 459581"/>
                <a:gd name="connsiteX35" fmla="*/ 135542 w 566192"/>
                <a:gd name="connsiteY35" fmla="*/ 445294 h 459581"/>
                <a:gd name="connsiteX36" fmla="*/ 45181 w 566192"/>
                <a:gd name="connsiteY36" fmla="*/ 428625 h 459581"/>
                <a:gd name="connsiteX37" fmla="*/ 11890 w 566192"/>
                <a:gd name="connsiteY37" fmla="*/ 452437 h 459581"/>
                <a:gd name="connsiteX38" fmla="*/ 0 w 566192"/>
                <a:gd name="connsiteY38" fmla="*/ 404812 h 459581"/>
                <a:gd name="connsiteX39" fmla="*/ 2378 w 566192"/>
                <a:gd name="connsiteY39" fmla="*/ 366712 h 459581"/>
                <a:gd name="connsiteX40" fmla="*/ 66582 w 566192"/>
                <a:gd name="connsiteY40" fmla="*/ 366712 h 459581"/>
                <a:gd name="connsiteX41" fmla="*/ 73716 w 566192"/>
                <a:gd name="connsiteY41" fmla="*/ 352425 h 459581"/>
                <a:gd name="connsiteX42" fmla="*/ 78472 w 566192"/>
                <a:gd name="connsiteY42" fmla="*/ 340519 h 459581"/>
                <a:gd name="connsiteX43" fmla="*/ 78472 w 566192"/>
                <a:gd name="connsiteY43" fmla="*/ 338137 h 459581"/>
                <a:gd name="connsiteX44" fmla="*/ 85606 w 566192"/>
                <a:gd name="connsiteY44" fmla="*/ 335756 h 459581"/>
                <a:gd name="connsiteX45" fmla="*/ 90361 w 566192"/>
                <a:gd name="connsiteY45" fmla="*/ 333375 h 459581"/>
                <a:gd name="connsiteX46" fmla="*/ 102251 w 566192"/>
                <a:gd name="connsiteY46" fmla="*/ 319087 h 459581"/>
                <a:gd name="connsiteX47" fmla="*/ 116519 w 566192"/>
                <a:gd name="connsiteY47" fmla="*/ 295275 h 459581"/>
                <a:gd name="connsiteX48" fmla="*/ 114141 w 566192"/>
                <a:gd name="connsiteY48" fmla="*/ 280987 h 459581"/>
                <a:gd name="connsiteX49" fmla="*/ 118897 w 566192"/>
                <a:gd name="connsiteY49" fmla="*/ 269081 h 459581"/>
                <a:gd name="connsiteX50" fmla="*/ 116816 w 566192"/>
                <a:gd name="connsiteY50" fmla="*/ 254496 h 459581"/>
                <a:gd name="connsiteX51" fmla="*/ 116519 w 566192"/>
                <a:gd name="connsiteY51" fmla="*/ 252412 h 459581"/>
                <a:gd name="connsiteX52" fmla="*/ 147432 w 566192"/>
                <a:gd name="connsiteY52" fmla="*/ 252412 h 459581"/>
                <a:gd name="connsiteX53" fmla="*/ 147432 w 566192"/>
                <a:gd name="connsiteY53" fmla="*/ 157162 h 459581"/>
                <a:gd name="connsiteX54" fmla="*/ 156052 w 566192"/>
                <a:gd name="connsiteY54" fmla="*/ 152102 h 459581"/>
                <a:gd name="connsiteX55" fmla="*/ 562861 w 566192"/>
                <a:gd name="connsiteY55" fmla="*/ 129023 h 459581"/>
                <a:gd name="connsiteX56" fmla="*/ 565947 w 566192"/>
                <a:gd name="connsiteY56" fmla="*/ 133350 h 459581"/>
                <a:gd name="connsiteX57" fmla="*/ 566192 w 566192"/>
                <a:gd name="connsiteY57" fmla="*/ 134822 h 459581"/>
                <a:gd name="connsiteX58" fmla="*/ 565947 w 566192"/>
                <a:gd name="connsiteY58" fmla="*/ 133350 h 459581"/>
                <a:gd name="connsiteX59" fmla="*/ 562861 w 566192"/>
                <a:gd name="connsiteY59" fmla="*/ 129023 h 459581"/>
                <a:gd name="connsiteX60" fmla="*/ 516011 w 566192"/>
                <a:gd name="connsiteY60" fmla="*/ 92869 h 459581"/>
                <a:gd name="connsiteX61" fmla="*/ 516011 w 566192"/>
                <a:gd name="connsiteY61" fmla="*/ 92869 h 459581"/>
                <a:gd name="connsiteX62" fmla="*/ 546924 w 566192"/>
                <a:gd name="connsiteY62" fmla="*/ 102394 h 459581"/>
                <a:gd name="connsiteX63" fmla="*/ 546979 w 566192"/>
                <a:gd name="connsiteY63" fmla="*/ 102504 h 459581"/>
                <a:gd name="connsiteX64" fmla="*/ 516011 w 566192"/>
                <a:gd name="connsiteY64" fmla="*/ 92869 h 459581"/>
                <a:gd name="connsiteX65" fmla="*/ 460048 w 566192"/>
                <a:gd name="connsiteY65" fmla="*/ 72361 h 459581"/>
                <a:gd name="connsiteX66" fmla="*/ 473208 w 566192"/>
                <a:gd name="connsiteY66" fmla="*/ 83344 h 459581"/>
                <a:gd name="connsiteX67" fmla="*/ 486151 w 566192"/>
                <a:gd name="connsiteY67" fmla="*/ 87047 h 459581"/>
                <a:gd name="connsiteX68" fmla="*/ 473208 w 566192"/>
                <a:gd name="connsiteY68" fmla="*/ 83344 h 459581"/>
                <a:gd name="connsiteX69" fmla="*/ 460048 w 566192"/>
                <a:gd name="connsiteY69" fmla="*/ 72361 h 459581"/>
                <a:gd name="connsiteX70" fmla="*/ 458940 w 566192"/>
                <a:gd name="connsiteY70" fmla="*/ 71437 h 459581"/>
                <a:gd name="connsiteX71" fmla="*/ 458940 w 566192"/>
                <a:gd name="connsiteY71" fmla="*/ 71437 h 459581"/>
                <a:gd name="connsiteX72" fmla="*/ 458940 w 566192"/>
                <a:gd name="connsiteY72" fmla="*/ 71437 h 459581"/>
                <a:gd name="connsiteX0" fmla="*/ 218770 w 566192"/>
                <a:gd name="connsiteY0" fmla="*/ 0 h 433387"/>
                <a:gd name="connsiteX1" fmla="*/ 175930 w 566192"/>
                <a:gd name="connsiteY1" fmla="*/ 130931 h 433387"/>
                <a:gd name="connsiteX2" fmla="*/ 178345 w 566192"/>
                <a:gd name="connsiteY2" fmla="*/ 133350 h 433387"/>
                <a:gd name="connsiteX3" fmla="*/ 185983 w 566192"/>
                <a:gd name="connsiteY3" fmla="*/ 138281 h 433387"/>
                <a:gd name="connsiteX4" fmla="*/ 178345 w 566192"/>
                <a:gd name="connsiteY4" fmla="*/ 133350 h 433387"/>
                <a:gd name="connsiteX5" fmla="*/ 175930 w 566192"/>
                <a:gd name="connsiteY5" fmla="*/ 130931 h 433387"/>
                <a:gd name="connsiteX6" fmla="*/ 165956 w 566192"/>
                <a:gd name="connsiteY6" fmla="*/ 126192 h 433387"/>
                <a:gd name="connsiteX7" fmla="*/ 166455 w 566192"/>
                <a:gd name="connsiteY7" fmla="*/ 126206 h 433387"/>
                <a:gd name="connsiteX8" fmla="*/ 171804 w 566192"/>
                <a:gd name="connsiteY8" fmla="*/ 127991 h 433387"/>
                <a:gd name="connsiteX9" fmla="*/ 166455 w 566192"/>
                <a:gd name="connsiteY9" fmla="*/ 126206 h 433387"/>
                <a:gd name="connsiteX10" fmla="*/ 165956 w 566192"/>
                <a:gd name="connsiteY10" fmla="*/ 126192 h 433387"/>
                <a:gd name="connsiteX11" fmla="*/ 156052 w 566192"/>
                <a:gd name="connsiteY11" fmla="*/ 125908 h 433387"/>
                <a:gd name="connsiteX12" fmla="*/ 165288 w 566192"/>
                <a:gd name="connsiteY12" fmla="*/ 126172 h 433387"/>
                <a:gd name="connsiteX13" fmla="*/ 407302 w 566192"/>
                <a:gd name="connsiteY13" fmla="*/ 288983 h 433387"/>
                <a:gd name="connsiteX14" fmla="*/ 399492 w 566192"/>
                <a:gd name="connsiteY14" fmla="*/ 292893 h 433387"/>
                <a:gd name="connsiteX15" fmla="*/ 404248 w 566192"/>
                <a:gd name="connsiteY15" fmla="*/ 302418 h 433387"/>
                <a:gd name="connsiteX16" fmla="*/ 404248 w 566192"/>
                <a:gd name="connsiteY16" fmla="*/ 307181 h 433387"/>
                <a:gd name="connsiteX17" fmla="*/ 404248 w 566192"/>
                <a:gd name="connsiteY17" fmla="*/ 309562 h 433387"/>
                <a:gd name="connsiteX18" fmla="*/ 401870 w 566192"/>
                <a:gd name="connsiteY18" fmla="*/ 309562 h 433387"/>
                <a:gd name="connsiteX19" fmla="*/ 399492 w 566192"/>
                <a:gd name="connsiteY19" fmla="*/ 314325 h 433387"/>
                <a:gd name="connsiteX20" fmla="*/ 392358 w 566192"/>
                <a:gd name="connsiteY20" fmla="*/ 323850 h 433387"/>
                <a:gd name="connsiteX21" fmla="*/ 387603 w 566192"/>
                <a:gd name="connsiteY21" fmla="*/ 333375 h 433387"/>
                <a:gd name="connsiteX22" fmla="*/ 382847 w 566192"/>
                <a:gd name="connsiteY22" fmla="*/ 340518 h 433387"/>
                <a:gd name="connsiteX23" fmla="*/ 380469 w 566192"/>
                <a:gd name="connsiteY23" fmla="*/ 350043 h 433387"/>
                <a:gd name="connsiteX24" fmla="*/ 380469 w 566192"/>
                <a:gd name="connsiteY24" fmla="*/ 402431 h 433387"/>
                <a:gd name="connsiteX25" fmla="*/ 380469 w 566192"/>
                <a:gd name="connsiteY25" fmla="*/ 433387 h 433387"/>
                <a:gd name="connsiteX26" fmla="*/ 282974 w 566192"/>
                <a:gd name="connsiteY26" fmla="*/ 433387 h 433387"/>
                <a:gd name="connsiteX27" fmla="*/ 274651 w 566192"/>
                <a:gd name="connsiteY27" fmla="*/ 418802 h 433387"/>
                <a:gd name="connsiteX28" fmla="*/ 273462 w 566192"/>
                <a:gd name="connsiteY28" fmla="*/ 416718 h 433387"/>
                <a:gd name="connsiteX29" fmla="*/ 256817 w 566192"/>
                <a:gd name="connsiteY29" fmla="*/ 416718 h 433387"/>
                <a:gd name="connsiteX30" fmla="*/ 254439 w 566192"/>
                <a:gd name="connsiteY30" fmla="*/ 416718 h 433387"/>
                <a:gd name="connsiteX31" fmla="*/ 142676 w 566192"/>
                <a:gd name="connsiteY31" fmla="*/ 419100 h 433387"/>
                <a:gd name="connsiteX32" fmla="*/ 135542 w 566192"/>
                <a:gd name="connsiteY32" fmla="*/ 419100 h 433387"/>
                <a:gd name="connsiteX33" fmla="*/ 45181 w 566192"/>
                <a:gd name="connsiteY33" fmla="*/ 402431 h 433387"/>
                <a:gd name="connsiteX34" fmla="*/ 11890 w 566192"/>
                <a:gd name="connsiteY34" fmla="*/ 426243 h 433387"/>
                <a:gd name="connsiteX35" fmla="*/ 0 w 566192"/>
                <a:gd name="connsiteY35" fmla="*/ 378618 h 433387"/>
                <a:gd name="connsiteX36" fmla="*/ 2378 w 566192"/>
                <a:gd name="connsiteY36" fmla="*/ 340518 h 433387"/>
                <a:gd name="connsiteX37" fmla="*/ 66582 w 566192"/>
                <a:gd name="connsiteY37" fmla="*/ 340518 h 433387"/>
                <a:gd name="connsiteX38" fmla="*/ 73716 w 566192"/>
                <a:gd name="connsiteY38" fmla="*/ 326231 h 433387"/>
                <a:gd name="connsiteX39" fmla="*/ 78472 w 566192"/>
                <a:gd name="connsiteY39" fmla="*/ 314325 h 433387"/>
                <a:gd name="connsiteX40" fmla="*/ 78472 w 566192"/>
                <a:gd name="connsiteY40" fmla="*/ 311943 h 433387"/>
                <a:gd name="connsiteX41" fmla="*/ 85606 w 566192"/>
                <a:gd name="connsiteY41" fmla="*/ 309562 h 433387"/>
                <a:gd name="connsiteX42" fmla="*/ 90361 w 566192"/>
                <a:gd name="connsiteY42" fmla="*/ 307181 h 433387"/>
                <a:gd name="connsiteX43" fmla="*/ 102251 w 566192"/>
                <a:gd name="connsiteY43" fmla="*/ 292893 h 433387"/>
                <a:gd name="connsiteX44" fmla="*/ 116519 w 566192"/>
                <a:gd name="connsiteY44" fmla="*/ 269081 h 433387"/>
                <a:gd name="connsiteX45" fmla="*/ 114141 w 566192"/>
                <a:gd name="connsiteY45" fmla="*/ 254793 h 433387"/>
                <a:gd name="connsiteX46" fmla="*/ 118897 w 566192"/>
                <a:gd name="connsiteY46" fmla="*/ 242887 h 433387"/>
                <a:gd name="connsiteX47" fmla="*/ 116816 w 566192"/>
                <a:gd name="connsiteY47" fmla="*/ 228302 h 433387"/>
                <a:gd name="connsiteX48" fmla="*/ 116519 w 566192"/>
                <a:gd name="connsiteY48" fmla="*/ 226218 h 433387"/>
                <a:gd name="connsiteX49" fmla="*/ 147432 w 566192"/>
                <a:gd name="connsiteY49" fmla="*/ 226218 h 433387"/>
                <a:gd name="connsiteX50" fmla="*/ 147432 w 566192"/>
                <a:gd name="connsiteY50" fmla="*/ 130968 h 433387"/>
                <a:gd name="connsiteX51" fmla="*/ 156052 w 566192"/>
                <a:gd name="connsiteY51" fmla="*/ 125908 h 433387"/>
                <a:gd name="connsiteX52" fmla="*/ 562861 w 566192"/>
                <a:gd name="connsiteY52" fmla="*/ 102829 h 433387"/>
                <a:gd name="connsiteX53" fmla="*/ 565947 w 566192"/>
                <a:gd name="connsiteY53" fmla="*/ 107156 h 433387"/>
                <a:gd name="connsiteX54" fmla="*/ 566192 w 566192"/>
                <a:gd name="connsiteY54" fmla="*/ 108628 h 433387"/>
                <a:gd name="connsiteX55" fmla="*/ 565947 w 566192"/>
                <a:gd name="connsiteY55" fmla="*/ 107156 h 433387"/>
                <a:gd name="connsiteX56" fmla="*/ 562861 w 566192"/>
                <a:gd name="connsiteY56" fmla="*/ 102829 h 433387"/>
                <a:gd name="connsiteX57" fmla="*/ 516011 w 566192"/>
                <a:gd name="connsiteY57" fmla="*/ 66675 h 433387"/>
                <a:gd name="connsiteX58" fmla="*/ 516011 w 566192"/>
                <a:gd name="connsiteY58" fmla="*/ 66675 h 433387"/>
                <a:gd name="connsiteX59" fmla="*/ 546924 w 566192"/>
                <a:gd name="connsiteY59" fmla="*/ 76200 h 433387"/>
                <a:gd name="connsiteX60" fmla="*/ 546979 w 566192"/>
                <a:gd name="connsiteY60" fmla="*/ 76310 h 433387"/>
                <a:gd name="connsiteX61" fmla="*/ 516011 w 566192"/>
                <a:gd name="connsiteY61" fmla="*/ 66675 h 433387"/>
                <a:gd name="connsiteX62" fmla="*/ 460048 w 566192"/>
                <a:gd name="connsiteY62" fmla="*/ 46167 h 433387"/>
                <a:gd name="connsiteX63" fmla="*/ 473208 w 566192"/>
                <a:gd name="connsiteY63" fmla="*/ 57150 h 433387"/>
                <a:gd name="connsiteX64" fmla="*/ 486151 w 566192"/>
                <a:gd name="connsiteY64" fmla="*/ 60853 h 433387"/>
                <a:gd name="connsiteX65" fmla="*/ 473208 w 566192"/>
                <a:gd name="connsiteY65" fmla="*/ 57150 h 433387"/>
                <a:gd name="connsiteX66" fmla="*/ 460048 w 566192"/>
                <a:gd name="connsiteY66" fmla="*/ 46167 h 433387"/>
                <a:gd name="connsiteX67" fmla="*/ 458940 w 566192"/>
                <a:gd name="connsiteY67" fmla="*/ 45243 h 433387"/>
                <a:gd name="connsiteX68" fmla="*/ 458940 w 566192"/>
                <a:gd name="connsiteY68" fmla="*/ 45243 h 433387"/>
                <a:gd name="connsiteX69" fmla="*/ 458940 w 566192"/>
                <a:gd name="connsiteY69" fmla="*/ 45243 h 433387"/>
                <a:gd name="connsiteX0" fmla="*/ 218770 w 566192"/>
                <a:gd name="connsiteY0" fmla="*/ 0 h 433387"/>
                <a:gd name="connsiteX1" fmla="*/ 175930 w 566192"/>
                <a:gd name="connsiteY1" fmla="*/ 130931 h 433387"/>
                <a:gd name="connsiteX2" fmla="*/ 178345 w 566192"/>
                <a:gd name="connsiteY2" fmla="*/ 133350 h 433387"/>
                <a:gd name="connsiteX3" fmla="*/ 185983 w 566192"/>
                <a:gd name="connsiteY3" fmla="*/ 138281 h 433387"/>
                <a:gd name="connsiteX4" fmla="*/ 178345 w 566192"/>
                <a:gd name="connsiteY4" fmla="*/ 133350 h 433387"/>
                <a:gd name="connsiteX5" fmla="*/ 175930 w 566192"/>
                <a:gd name="connsiteY5" fmla="*/ 130931 h 433387"/>
                <a:gd name="connsiteX6" fmla="*/ 165956 w 566192"/>
                <a:gd name="connsiteY6" fmla="*/ 126192 h 433387"/>
                <a:gd name="connsiteX7" fmla="*/ 166455 w 566192"/>
                <a:gd name="connsiteY7" fmla="*/ 126206 h 433387"/>
                <a:gd name="connsiteX8" fmla="*/ 171804 w 566192"/>
                <a:gd name="connsiteY8" fmla="*/ 127991 h 433387"/>
                <a:gd name="connsiteX9" fmla="*/ 166455 w 566192"/>
                <a:gd name="connsiteY9" fmla="*/ 126206 h 433387"/>
                <a:gd name="connsiteX10" fmla="*/ 165956 w 566192"/>
                <a:gd name="connsiteY10" fmla="*/ 126192 h 433387"/>
                <a:gd name="connsiteX11" fmla="*/ 156052 w 566192"/>
                <a:gd name="connsiteY11" fmla="*/ 125908 h 433387"/>
                <a:gd name="connsiteX12" fmla="*/ 165288 w 566192"/>
                <a:gd name="connsiteY12" fmla="*/ 126172 h 433387"/>
                <a:gd name="connsiteX13" fmla="*/ 407302 w 566192"/>
                <a:gd name="connsiteY13" fmla="*/ 288983 h 433387"/>
                <a:gd name="connsiteX14" fmla="*/ 399492 w 566192"/>
                <a:gd name="connsiteY14" fmla="*/ 292893 h 433387"/>
                <a:gd name="connsiteX15" fmla="*/ 404248 w 566192"/>
                <a:gd name="connsiteY15" fmla="*/ 302418 h 433387"/>
                <a:gd name="connsiteX16" fmla="*/ 404248 w 566192"/>
                <a:gd name="connsiteY16" fmla="*/ 307181 h 433387"/>
                <a:gd name="connsiteX17" fmla="*/ 404248 w 566192"/>
                <a:gd name="connsiteY17" fmla="*/ 309562 h 433387"/>
                <a:gd name="connsiteX18" fmla="*/ 401870 w 566192"/>
                <a:gd name="connsiteY18" fmla="*/ 309562 h 433387"/>
                <a:gd name="connsiteX19" fmla="*/ 399492 w 566192"/>
                <a:gd name="connsiteY19" fmla="*/ 314325 h 433387"/>
                <a:gd name="connsiteX20" fmla="*/ 392358 w 566192"/>
                <a:gd name="connsiteY20" fmla="*/ 323850 h 433387"/>
                <a:gd name="connsiteX21" fmla="*/ 387603 w 566192"/>
                <a:gd name="connsiteY21" fmla="*/ 333375 h 433387"/>
                <a:gd name="connsiteX22" fmla="*/ 382847 w 566192"/>
                <a:gd name="connsiteY22" fmla="*/ 340518 h 433387"/>
                <a:gd name="connsiteX23" fmla="*/ 380469 w 566192"/>
                <a:gd name="connsiteY23" fmla="*/ 350043 h 433387"/>
                <a:gd name="connsiteX24" fmla="*/ 380469 w 566192"/>
                <a:gd name="connsiteY24" fmla="*/ 402431 h 433387"/>
                <a:gd name="connsiteX25" fmla="*/ 380469 w 566192"/>
                <a:gd name="connsiteY25" fmla="*/ 433387 h 433387"/>
                <a:gd name="connsiteX26" fmla="*/ 282974 w 566192"/>
                <a:gd name="connsiteY26" fmla="*/ 433387 h 433387"/>
                <a:gd name="connsiteX27" fmla="*/ 274651 w 566192"/>
                <a:gd name="connsiteY27" fmla="*/ 418802 h 433387"/>
                <a:gd name="connsiteX28" fmla="*/ 273462 w 566192"/>
                <a:gd name="connsiteY28" fmla="*/ 416718 h 433387"/>
                <a:gd name="connsiteX29" fmla="*/ 256817 w 566192"/>
                <a:gd name="connsiteY29" fmla="*/ 416718 h 433387"/>
                <a:gd name="connsiteX30" fmla="*/ 254439 w 566192"/>
                <a:gd name="connsiteY30" fmla="*/ 416718 h 433387"/>
                <a:gd name="connsiteX31" fmla="*/ 142676 w 566192"/>
                <a:gd name="connsiteY31" fmla="*/ 419100 h 433387"/>
                <a:gd name="connsiteX32" fmla="*/ 135542 w 566192"/>
                <a:gd name="connsiteY32" fmla="*/ 419100 h 433387"/>
                <a:gd name="connsiteX33" fmla="*/ 45181 w 566192"/>
                <a:gd name="connsiteY33" fmla="*/ 402431 h 433387"/>
                <a:gd name="connsiteX34" fmla="*/ 11890 w 566192"/>
                <a:gd name="connsiteY34" fmla="*/ 426243 h 433387"/>
                <a:gd name="connsiteX35" fmla="*/ 0 w 566192"/>
                <a:gd name="connsiteY35" fmla="*/ 378618 h 433387"/>
                <a:gd name="connsiteX36" fmla="*/ 2378 w 566192"/>
                <a:gd name="connsiteY36" fmla="*/ 340518 h 433387"/>
                <a:gd name="connsiteX37" fmla="*/ 66582 w 566192"/>
                <a:gd name="connsiteY37" fmla="*/ 340518 h 433387"/>
                <a:gd name="connsiteX38" fmla="*/ 73716 w 566192"/>
                <a:gd name="connsiteY38" fmla="*/ 326231 h 433387"/>
                <a:gd name="connsiteX39" fmla="*/ 78472 w 566192"/>
                <a:gd name="connsiteY39" fmla="*/ 314325 h 433387"/>
                <a:gd name="connsiteX40" fmla="*/ 78472 w 566192"/>
                <a:gd name="connsiteY40" fmla="*/ 311943 h 433387"/>
                <a:gd name="connsiteX41" fmla="*/ 85606 w 566192"/>
                <a:gd name="connsiteY41" fmla="*/ 309562 h 433387"/>
                <a:gd name="connsiteX42" fmla="*/ 90361 w 566192"/>
                <a:gd name="connsiteY42" fmla="*/ 307181 h 433387"/>
                <a:gd name="connsiteX43" fmla="*/ 102251 w 566192"/>
                <a:gd name="connsiteY43" fmla="*/ 292893 h 433387"/>
                <a:gd name="connsiteX44" fmla="*/ 116519 w 566192"/>
                <a:gd name="connsiteY44" fmla="*/ 269081 h 433387"/>
                <a:gd name="connsiteX45" fmla="*/ 114141 w 566192"/>
                <a:gd name="connsiteY45" fmla="*/ 254793 h 433387"/>
                <a:gd name="connsiteX46" fmla="*/ 118897 w 566192"/>
                <a:gd name="connsiteY46" fmla="*/ 242887 h 433387"/>
                <a:gd name="connsiteX47" fmla="*/ 116816 w 566192"/>
                <a:gd name="connsiteY47" fmla="*/ 228302 h 433387"/>
                <a:gd name="connsiteX48" fmla="*/ 116519 w 566192"/>
                <a:gd name="connsiteY48" fmla="*/ 226218 h 433387"/>
                <a:gd name="connsiteX49" fmla="*/ 147432 w 566192"/>
                <a:gd name="connsiteY49" fmla="*/ 226218 h 433387"/>
                <a:gd name="connsiteX50" fmla="*/ 147432 w 566192"/>
                <a:gd name="connsiteY50" fmla="*/ 130968 h 433387"/>
                <a:gd name="connsiteX51" fmla="*/ 156052 w 566192"/>
                <a:gd name="connsiteY51" fmla="*/ 125908 h 433387"/>
                <a:gd name="connsiteX52" fmla="*/ 562861 w 566192"/>
                <a:gd name="connsiteY52" fmla="*/ 102829 h 433387"/>
                <a:gd name="connsiteX53" fmla="*/ 565947 w 566192"/>
                <a:gd name="connsiteY53" fmla="*/ 107156 h 433387"/>
                <a:gd name="connsiteX54" fmla="*/ 566192 w 566192"/>
                <a:gd name="connsiteY54" fmla="*/ 108628 h 433387"/>
                <a:gd name="connsiteX55" fmla="*/ 565947 w 566192"/>
                <a:gd name="connsiteY55" fmla="*/ 107156 h 433387"/>
                <a:gd name="connsiteX56" fmla="*/ 562861 w 566192"/>
                <a:gd name="connsiteY56" fmla="*/ 102829 h 433387"/>
                <a:gd name="connsiteX57" fmla="*/ 516011 w 566192"/>
                <a:gd name="connsiteY57" fmla="*/ 66675 h 433387"/>
                <a:gd name="connsiteX58" fmla="*/ 516011 w 566192"/>
                <a:gd name="connsiteY58" fmla="*/ 66675 h 433387"/>
                <a:gd name="connsiteX59" fmla="*/ 546924 w 566192"/>
                <a:gd name="connsiteY59" fmla="*/ 76200 h 433387"/>
                <a:gd name="connsiteX60" fmla="*/ 546979 w 566192"/>
                <a:gd name="connsiteY60" fmla="*/ 76310 h 433387"/>
                <a:gd name="connsiteX61" fmla="*/ 516011 w 566192"/>
                <a:gd name="connsiteY61" fmla="*/ 66675 h 433387"/>
                <a:gd name="connsiteX62" fmla="*/ 460048 w 566192"/>
                <a:gd name="connsiteY62" fmla="*/ 46167 h 433387"/>
                <a:gd name="connsiteX63" fmla="*/ 473208 w 566192"/>
                <a:gd name="connsiteY63" fmla="*/ 57150 h 433387"/>
                <a:gd name="connsiteX64" fmla="*/ 486151 w 566192"/>
                <a:gd name="connsiteY64" fmla="*/ 60853 h 433387"/>
                <a:gd name="connsiteX65" fmla="*/ 473208 w 566192"/>
                <a:gd name="connsiteY65" fmla="*/ 57150 h 433387"/>
                <a:gd name="connsiteX66" fmla="*/ 460048 w 566192"/>
                <a:gd name="connsiteY66" fmla="*/ 46167 h 433387"/>
                <a:gd name="connsiteX0" fmla="*/ 218770 w 566192"/>
                <a:gd name="connsiteY0" fmla="*/ 0 h 433387"/>
                <a:gd name="connsiteX1" fmla="*/ 175930 w 566192"/>
                <a:gd name="connsiteY1" fmla="*/ 130931 h 433387"/>
                <a:gd name="connsiteX2" fmla="*/ 178345 w 566192"/>
                <a:gd name="connsiteY2" fmla="*/ 133350 h 433387"/>
                <a:gd name="connsiteX3" fmla="*/ 185983 w 566192"/>
                <a:gd name="connsiteY3" fmla="*/ 138281 h 433387"/>
                <a:gd name="connsiteX4" fmla="*/ 178345 w 566192"/>
                <a:gd name="connsiteY4" fmla="*/ 133350 h 433387"/>
                <a:gd name="connsiteX5" fmla="*/ 175930 w 566192"/>
                <a:gd name="connsiteY5" fmla="*/ 130931 h 433387"/>
                <a:gd name="connsiteX6" fmla="*/ 165956 w 566192"/>
                <a:gd name="connsiteY6" fmla="*/ 126192 h 433387"/>
                <a:gd name="connsiteX7" fmla="*/ 166455 w 566192"/>
                <a:gd name="connsiteY7" fmla="*/ 126206 h 433387"/>
                <a:gd name="connsiteX8" fmla="*/ 171804 w 566192"/>
                <a:gd name="connsiteY8" fmla="*/ 127991 h 433387"/>
                <a:gd name="connsiteX9" fmla="*/ 166455 w 566192"/>
                <a:gd name="connsiteY9" fmla="*/ 126206 h 433387"/>
                <a:gd name="connsiteX10" fmla="*/ 165956 w 566192"/>
                <a:gd name="connsiteY10" fmla="*/ 126192 h 433387"/>
                <a:gd name="connsiteX11" fmla="*/ 156052 w 566192"/>
                <a:gd name="connsiteY11" fmla="*/ 125908 h 433387"/>
                <a:gd name="connsiteX12" fmla="*/ 165288 w 566192"/>
                <a:gd name="connsiteY12" fmla="*/ 126172 h 433387"/>
                <a:gd name="connsiteX13" fmla="*/ 407302 w 566192"/>
                <a:gd name="connsiteY13" fmla="*/ 288983 h 433387"/>
                <a:gd name="connsiteX14" fmla="*/ 399492 w 566192"/>
                <a:gd name="connsiteY14" fmla="*/ 292893 h 433387"/>
                <a:gd name="connsiteX15" fmla="*/ 404248 w 566192"/>
                <a:gd name="connsiteY15" fmla="*/ 302418 h 433387"/>
                <a:gd name="connsiteX16" fmla="*/ 404248 w 566192"/>
                <a:gd name="connsiteY16" fmla="*/ 307181 h 433387"/>
                <a:gd name="connsiteX17" fmla="*/ 404248 w 566192"/>
                <a:gd name="connsiteY17" fmla="*/ 309562 h 433387"/>
                <a:gd name="connsiteX18" fmla="*/ 401870 w 566192"/>
                <a:gd name="connsiteY18" fmla="*/ 309562 h 433387"/>
                <a:gd name="connsiteX19" fmla="*/ 399492 w 566192"/>
                <a:gd name="connsiteY19" fmla="*/ 314325 h 433387"/>
                <a:gd name="connsiteX20" fmla="*/ 392358 w 566192"/>
                <a:gd name="connsiteY20" fmla="*/ 323850 h 433387"/>
                <a:gd name="connsiteX21" fmla="*/ 387603 w 566192"/>
                <a:gd name="connsiteY21" fmla="*/ 333375 h 433387"/>
                <a:gd name="connsiteX22" fmla="*/ 382847 w 566192"/>
                <a:gd name="connsiteY22" fmla="*/ 340518 h 433387"/>
                <a:gd name="connsiteX23" fmla="*/ 380469 w 566192"/>
                <a:gd name="connsiteY23" fmla="*/ 350043 h 433387"/>
                <a:gd name="connsiteX24" fmla="*/ 380469 w 566192"/>
                <a:gd name="connsiteY24" fmla="*/ 402431 h 433387"/>
                <a:gd name="connsiteX25" fmla="*/ 380469 w 566192"/>
                <a:gd name="connsiteY25" fmla="*/ 433387 h 433387"/>
                <a:gd name="connsiteX26" fmla="*/ 282974 w 566192"/>
                <a:gd name="connsiteY26" fmla="*/ 433387 h 433387"/>
                <a:gd name="connsiteX27" fmla="*/ 274651 w 566192"/>
                <a:gd name="connsiteY27" fmla="*/ 418802 h 433387"/>
                <a:gd name="connsiteX28" fmla="*/ 273462 w 566192"/>
                <a:gd name="connsiteY28" fmla="*/ 416718 h 433387"/>
                <a:gd name="connsiteX29" fmla="*/ 256817 w 566192"/>
                <a:gd name="connsiteY29" fmla="*/ 416718 h 433387"/>
                <a:gd name="connsiteX30" fmla="*/ 254439 w 566192"/>
                <a:gd name="connsiteY30" fmla="*/ 416718 h 433387"/>
                <a:gd name="connsiteX31" fmla="*/ 142676 w 566192"/>
                <a:gd name="connsiteY31" fmla="*/ 419100 h 433387"/>
                <a:gd name="connsiteX32" fmla="*/ 135542 w 566192"/>
                <a:gd name="connsiteY32" fmla="*/ 419100 h 433387"/>
                <a:gd name="connsiteX33" fmla="*/ 45181 w 566192"/>
                <a:gd name="connsiteY33" fmla="*/ 402431 h 433387"/>
                <a:gd name="connsiteX34" fmla="*/ 11890 w 566192"/>
                <a:gd name="connsiteY34" fmla="*/ 426243 h 433387"/>
                <a:gd name="connsiteX35" fmla="*/ 0 w 566192"/>
                <a:gd name="connsiteY35" fmla="*/ 378618 h 433387"/>
                <a:gd name="connsiteX36" fmla="*/ 2378 w 566192"/>
                <a:gd name="connsiteY36" fmla="*/ 340518 h 433387"/>
                <a:gd name="connsiteX37" fmla="*/ 66582 w 566192"/>
                <a:gd name="connsiteY37" fmla="*/ 340518 h 433387"/>
                <a:gd name="connsiteX38" fmla="*/ 73716 w 566192"/>
                <a:gd name="connsiteY38" fmla="*/ 326231 h 433387"/>
                <a:gd name="connsiteX39" fmla="*/ 78472 w 566192"/>
                <a:gd name="connsiteY39" fmla="*/ 314325 h 433387"/>
                <a:gd name="connsiteX40" fmla="*/ 78472 w 566192"/>
                <a:gd name="connsiteY40" fmla="*/ 311943 h 433387"/>
                <a:gd name="connsiteX41" fmla="*/ 85606 w 566192"/>
                <a:gd name="connsiteY41" fmla="*/ 309562 h 433387"/>
                <a:gd name="connsiteX42" fmla="*/ 90361 w 566192"/>
                <a:gd name="connsiteY42" fmla="*/ 307181 h 433387"/>
                <a:gd name="connsiteX43" fmla="*/ 102251 w 566192"/>
                <a:gd name="connsiteY43" fmla="*/ 292893 h 433387"/>
                <a:gd name="connsiteX44" fmla="*/ 116519 w 566192"/>
                <a:gd name="connsiteY44" fmla="*/ 269081 h 433387"/>
                <a:gd name="connsiteX45" fmla="*/ 114141 w 566192"/>
                <a:gd name="connsiteY45" fmla="*/ 254793 h 433387"/>
                <a:gd name="connsiteX46" fmla="*/ 118897 w 566192"/>
                <a:gd name="connsiteY46" fmla="*/ 242887 h 433387"/>
                <a:gd name="connsiteX47" fmla="*/ 116816 w 566192"/>
                <a:gd name="connsiteY47" fmla="*/ 228302 h 433387"/>
                <a:gd name="connsiteX48" fmla="*/ 116519 w 566192"/>
                <a:gd name="connsiteY48" fmla="*/ 226218 h 433387"/>
                <a:gd name="connsiteX49" fmla="*/ 147432 w 566192"/>
                <a:gd name="connsiteY49" fmla="*/ 226218 h 433387"/>
                <a:gd name="connsiteX50" fmla="*/ 147432 w 566192"/>
                <a:gd name="connsiteY50" fmla="*/ 130968 h 433387"/>
                <a:gd name="connsiteX51" fmla="*/ 156052 w 566192"/>
                <a:gd name="connsiteY51" fmla="*/ 125908 h 433387"/>
                <a:gd name="connsiteX52" fmla="*/ 562861 w 566192"/>
                <a:gd name="connsiteY52" fmla="*/ 102829 h 433387"/>
                <a:gd name="connsiteX53" fmla="*/ 565947 w 566192"/>
                <a:gd name="connsiteY53" fmla="*/ 107156 h 433387"/>
                <a:gd name="connsiteX54" fmla="*/ 566192 w 566192"/>
                <a:gd name="connsiteY54" fmla="*/ 108628 h 433387"/>
                <a:gd name="connsiteX55" fmla="*/ 565947 w 566192"/>
                <a:gd name="connsiteY55" fmla="*/ 107156 h 433387"/>
                <a:gd name="connsiteX56" fmla="*/ 562861 w 566192"/>
                <a:gd name="connsiteY56" fmla="*/ 102829 h 433387"/>
                <a:gd name="connsiteX57" fmla="*/ 516011 w 566192"/>
                <a:gd name="connsiteY57" fmla="*/ 66675 h 433387"/>
                <a:gd name="connsiteX58" fmla="*/ 516011 w 566192"/>
                <a:gd name="connsiteY58" fmla="*/ 66675 h 433387"/>
                <a:gd name="connsiteX59" fmla="*/ 546924 w 566192"/>
                <a:gd name="connsiteY59" fmla="*/ 76200 h 433387"/>
                <a:gd name="connsiteX60" fmla="*/ 546979 w 566192"/>
                <a:gd name="connsiteY60" fmla="*/ 76310 h 433387"/>
                <a:gd name="connsiteX61" fmla="*/ 516011 w 566192"/>
                <a:gd name="connsiteY61" fmla="*/ 66675 h 433387"/>
                <a:gd name="connsiteX62" fmla="*/ 473208 w 566192"/>
                <a:gd name="connsiteY62" fmla="*/ 57150 h 433387"/>
                <a:gd name="connsiteX63" fmla="*/ 473208 w 566192"/>
                <a:gd name="connsiteY63" fmla="*/ 57150 h 433387"/>
                <a:gd name="connsiteX64" fmla="*/ 486151 w 566192"/>
                <a:gd name="connsiteY64" fmla="*/ 60853 h 433387"/>
                <a:gd name="connsiteX65" fmla="*/ 473208 w 566192"/>
                <a:gd name="connsiteY65" fmla="*/ 57150 h 433387"/>
                <a:gd name="connsiteX0" fmla="*/ 218770 w 566192"/>
                <a:gd name="connsiteY0" fmla="*/ 0 h 433387"/>
                <a:gd name="connsiteX1" fmla="*/ 175930 w 566192"/>
                <a:gd name="connsiteY1" fmla="*/ 130931 h 433387"/>
                <a:gd name="connsiteX2" fmla="*/ 178345 w 566192"/>
                <a:gd name="connsiteY2" fmla="*/ 133350 h 433387"/>
                <a:gd name="connsiteX3" fmla="*/ 185983 w 566192"/>
                <a:gd name="connsiteY3" fmla="*/ 138281 h 433387"/>
                <a:gd name="connsiteX4" fmla="*/ 178345 w 566192"/>
                <a:gd name="connsiteY4" fmla="*/ 133350 h 433387"/>
                <a:gd name="connsiteX5" fmla="*/ 175930 w 566192"/>
                <a:gd name="connsiteY5" fmla="*/ 130931 h 433387"/>
                <a:gd name="connsiteX6" fmla="*/ 165956 w 566192"/>
                <a:gd name="connsiteY6" fmla="*/ 126192 h 433387"/>
                <a:gd name="connsiteX7" fmla="*/ 166455 w 566192"/>
                <a:gd name="connsiteY7" fmla="*/ 126206 h 433387"/>
                <a:gd name="connsiteX8" fmla="*/ 171804 w 566192"/>
                <a:gd name="connsiteY8" fmla="*/ 127991 h 433387"/>
                <a:gd name="connsiteX9" fmla="*/ 166455 w 566192"/>
                <a:gd name="connsiteY9" fmla="*/ 126206 h 433387"/>
                <a:gd name="connsiteX10" fmla="*/ 165956 w 566192"/>
                <a:gd name="connsiteY10" fmla="*/ 126192 h 433387"/>
                <a:gd name="connsiteX11" fmla="*/ 156052 w 566192"/>
                <a:gd name="connsiteY11" fmla="*/ 125908 h 433387"/>
                <a:gd name="connsiteX12" fmla="*/ 165288 w 566192"/>
                <a:gd name="connsiteY12" fmla="*/ 126172 h 433387"/>
                <a:gd name="connsiteX13" fmla="*/ 407302 w 566192"/>
                <a:gd name="connsiteY13" fmla="*/ 288983 h 433387"/>
                <a:gd name="connsiteX14" fmla="*/ 399492 w 566192"/>
                <a:gd name="connsiteY14" fmla="*/ 292893 h 433387"/>
                <a:gd name="connsiteX15" fmla="*/ 404248 w 566192"/>
                <a:gd name="connsiteY15" fmla="*/ 302418 h 433387"/>
                <a:gd name="connsiteX16" fmla="*/ 404248 w 566192"/>
                <a:gd name="connsiteY16" fmla="*/ 307181 h 433387"/>
                <a:gd name="connsiteX17" fmla="*/ 404248 w 566192"/>
                <a:gd name="connsiteY17" fmla="*/ 309562 h 433387"/>
                <a:gd name="connsiteX18" fmla="*/ 401870 w 566192"/>
                <a:gd name="connsiteY18" fmla="*/ 309562 h 433387"/>
                <a:gd name="connsiteX19" fmla="*/ 399492 w 566192"/>
                <a:gd name="connsiteY19" fmla="*/ 314325 h 433387"/>
                <a:gd name="connsiteX20" fmla="*/ 392358 w 566192"/>
                <a:gd name="connsiteY20" fmla="*/ 323850 h 433387"/>
                <a:gd name="connsiteX21" fmla="*/ 387603 w 566192"/>
                <a:gd name="connsiteY21" fmla="*/ 333375 h 433387"/>
                <a:gd name="connsiteX22" fmla="*/ 382847 w 566192"/>
                <a:gd name="connsiteY22" fmla="*/ 340518 h 433387"/>
                <a:gd name="connsiteX23" fmla="*/ 380469 w 566192"/>
                <a:gd name="connsiteY23" fmla="*/ 350043 h 433387"/>
                <a:gd name="connsiteX24" fmla="*/ 380469 w 566192"/>
                <a:gd name="connsiteY24" fmla="*/ 402431 h 433387"/>
                <a:gd name="connsiteX25" fmla="*/ 380469 w 566192"/>
                <a:gd name="connsiteY25" fmla="*/ 433387 h 433387"/>
                <a:gd name="connsiteX26" fmla="*/ 282974 w 566192"/>
                <a:gd name="connsiteY26" fmla="*/ 433387 h 433387"/>
                <a:gd name="connsiteX27" fmla="*/ 274651 w 566192"/>
                <a:gd name="connsiteY27" fmla="*/ 418802 h 433387"/>
                <a:gd name="connsiteX28" fmla="*/ 273462 w 566192"/>
                <a:gd name="connsiteY28" fmla="*/ 416718 h 433387"/>
                <a:gd name="connsiteX29" fmla="*/ 256817 w 566192"/>
                <a:gd name="connsiteY29" fmla="*/ 416718 h 433387"/>
                <a:gd name="connsiteX30" fmla="*/ 254439 w 566192"/>
                <a:gd name="connsiteY30" fmla="*/ 416718 h 433387"/>
                <a:gd name="connsiteX31" fmla="*/ 142676 w 566192"/>
                <a:gd name="connsiteY31" fmla="*/ 419100 h 433387"/>
                <a:gd name="connsiteX32" fmla="*/ 135542 w 566192"/>
                <a:gd name="connsiteY32" fmla="*/ 419100 h 433387"/>
                <a:gd name="connsiteX33" fmla="*/ 45181 w 566192"/>
                <a:gd name="connsiteY33" fmla="*/ 402431 h 433387"/>
                <a:gd name="connsiteX34" fmla="*/ 11890 w 566192"/>
                <a:gd name="connsiteY34" fmla="*/ 426243 h 433387"/>
                <a:gd name="connsiteX35" fmla="*/ 0 w 566192"/>
                <a:gd name="connsiteY35" fmla="*/ 378618 h 433387"/>
                <a:gd name="connsiteX36" fmla="*/ 2378 w 566192"/>
                <a:gd name="connsiteY36" fmla="*/ 340518 h 433387"/>
                <a:gd name="connsiteX37" fmla="*/ 66582 w 566192"/>
                <a:gd name="connsiteY37" fmla="*/ 340518 h 433387"/>
                <a:gd name="connsiteX38" fmla="*/ 73716 w 566192"/>
                <a:gd name="connsiteY38" fmla="*/ 326231 h 433387"/>
                <a:gd name="connsiteX39" fmla="*/ 78472 w 566192"/>
                <a:gd name="connsiteY39" fmla="*/ 314325 h 433387"/>
                <a:gd name="connsiteX40" fmla="*/ 78472 w 566192"/>
                <a:gd name="connsiteY40" fmla="*/ 311943 h 433387"/>
                <a:gd name="connsiteX41" fmla="*/ 85606 w 566192"/>
                <a:gd name="connsiteY41" fmla="*/ 309562 h 433387"/>
                <a:gd name="connsiteX42" fmla="*/ 90361 w 566192"/>
                <a:gd name="connsiteY42" fmla="*/ 307181 h 433387"/>
                <a:gd name="connsiteX43" fmla="*/ 102251 w 566192"/>
                <a:gd name="connsiteY43" fmla="*/ 292893 h 433387"/>
                <a:gd name="connsiteX44" fmla="*/ 116519 w 566192"/>
                <a:gd name="connsiteY44" fmla="*/ 269081 h 433387"/>
                <a:gd name="connsiteX45" fmla="*/ 114141 w 566192"/>
                <a:gd name="connsiteY45" fmla="*/ 254793 h 433387"/>
                <a:gd name="connsiteX46" fmla="*/ 118897 w 566192"/>
                <a:gd name="connsiteY46" fmla="*/ 242887 h 433387"/>
                <a:gd name="connsiteX47" fmla="*/ 116816 w 566192"/>
                <a:gd name="connsiteY47" fmla="*/ 228302 h 433387"/>
                <a:gd name="connsiteX48" fmla="*/ 116519 w 566192"/>
                <a:gd name="connsiteY48" fmla="*/ 226218 h 433387"/>
                <a:gd name="connsiteX49" fmla="*/ 147432 w 566192"/>
                <a:gd name="connsiteY49" fmla="*/ 226218 h 433387"/>
                <a:gd name="connsiteX50" fmla="*/ 147432 w 566192"/>
                <a:gd name="connsiteY50" fmla="*/ 130968 h 433387"/>
                <a:gd name="connsiteX51" fmla="*/ 156052 w 566192"/>
                <a:gd name="connsiteY51" fmla="*/ 125908 h 433387"/>
                <a:gd name="connsiteX52" fmla="*/ 562861 w 566192"/>
                <a:gd name="connsiteY52" fmla="*/ 102829 h 433387"/>
                <a:gd name="connsiteX53" fmla="*/ 565947 w 566192"/>
                <a:gd name="connsiteY53" fmla="*/ 107156 h 433387"/>
                <a:gd name="connsiteX54" fmla="*/ 566192 w 566192"/>
                <a:gd name="connsiteY54" fmla="*/ 108628 h 433387"/>
                <a:gd name="connsiteX55" fmla="*/ 565947 w 566192"/>
                <a:gd name="connsiteY55" fmla="*/ 107156 h 433387"/>
                <a:gd name="connsiteX56" fmla="*/ 562861 w 566192"/>
                <a:gd name="connsiteY56" fmla="*/ 102829 h 433387"/>
                <a:gd name="connsiteX57" fmla="*/ 516011 w 566192"/>
                <a:gd name="connsiteY57" fmla="*/ 66675 h 433387"/>
                <a:gd name="connsiteX58" fmla="*/ 516011 w 566192"/>
                <a:gd name="connsiteY58" fmla="*/ 66675 h 433387"/>
                <a:gd name="connsiteX59" fmla="*/ 546924 w 566192"/>
                <a:gd name="connsiteY59" fmla="*/ 76200 h 433387"/>
                <a:gd name="connsiteX60" fmla="*/ 546979 w 566192"/>
                <a:gd name="connsiteY60" fmla="*/ 76310 h 433387"/>
                <a:gd name="connsiteX61" fmla="*/ 516011 w 566192"/>
                <a:gd name="connsiteY61" fmla="*/ 66675 h 433387"/>
                <a:gd name="connsiteX62" fmla="*/ 486151 w 566192"/>
                <a:gd name="connsiteY62" fmla="*/ 60853 h 433387"/>
                <a:gd name="connsiteX63" fmla="*/ 473208 w 566192"/>
                <a:gd name="connsiteY63" fmla="*/ 57150 h 433387"/>
                <a:gd name="connsiteX64" fmla="*/ 486151 w 566192"/>
                <a:gd name="connsiteY64" fmla="*/ 60853 h 433387"/>
                <a:gd name="connsiteX0" fmla="*/ 486151 w 577591"/>
                <a:gd name="connsiteY0" fmla="*/ 3703 h 376237"/>
                <a:gd name="connsiteX1" fmla="*/ 175930 w 577591"/>
                <a:gd name="connsiteY1" fmla="*/ 73781 h 376237"/>
                <a:gd name="connsiteX2" fmla="*/ 178345 w 577591"/>
                <a:gd name="connsiteY2" fmla="*/ 76200 h 376237"/>
                <a:gd name="connsiteX3" fmla="*/ 185983 w 577591"/>
                <a:gd name="connsiteY3" fmla="*/ 81131 h 376237"/>
                <a:gd name="connsiteX4" fmla="*/ 178345 w 577591"/>
                <a:gd name="connsiteY4" fmla="*/ 76200 h 376237"/>
                <a:gd name="connsiteX5" fmla="*/ 175930 w 577591"/>
                <a:gd name="connsiteY5" fmla="*/ 73781 h 376237"/>
                <a:gd name="connsiteX6" fmla="*/ 165956 w 577591"/>
                <a:gd name="connsiteY6" fmla="*/ 69042 h 376237"/>
                <a:gd name="connsiteX7" fmla="*/ 166455 w 577591"/>
                <a:gd name="connsiteY7" fmla="*/ 69056 h 376237"/>
                <a:gd name="connsiteX8" fmla="*/ 171804 w 577591"/>
                <a:gd name="connsiteY8" fmla="*/ 70841 h 376237"/>
                <a:gd name="connsiteX9" fmla="*/ 166455 w 577591"/>
                <a:gd name="connsiteY9" fmla="*/ 69056 h 376237"/>
                <a:gd name="connsiteX10" fmla="*/ 165956 w 577591"/>
                <a:gd name="connsiteY10" fmla="*/ 69042 h 376237"/>
                <a:gd name="connsiteX11" fmla="*/ 156052 w 577591"/>
                <a:gd name="connsiteY11" fmla="*/ 68758 h 376237"/>
                <a:gd name="connsiteX12" fmla="*/ 165288 w 577591"/>
                <a:gd name="connsiteY12" fmla="*/ 69022 h 376237"/>
                <a:gd name="connsiteX13" fmla="*/ 407302 w 577591"/>
                <a:gd name="connsiteY13" fmla="*/ 231833 h 376237"/>
                <a:gd name="connsiteX14" fmla="*/ 399492 w 577591"/>
                <a:gd name="connsiteY14" fmla="*/ 235743 h 376237"/>
                <a:gd name="connsiteX15" fmla="*/ 404248 w 577591"/>
                <a:gd name="connsiteY15" fmla="*/ 245268 h 376237"/>
                <a:gd name="connsiteX16" fmla="*/ 404248 w 577591"/>
                <a:gd name="connsiteY16" fmla="*/ 250031 h 376237"/>
                <a:gd name="connsiteX17" fmla="*/ 404248 w 577591"/>
                <a:gd name="connsiteY17" fmla="*/ 252412 h 376237"/>
                <a:gd name="connsiteX18" fmla="*/ 401870 w 577591"/>
                <a:gd name="connsiteY18" fmla="*/ 252412 h 376237"/>
                <a:gd name="connsiteX19" fmla="*/ 399492 w 577591"/>
                <a:gd name="connsiteY19" fmla="*/ 257175 h 376237"/>
                <a:gd name="connsiteX20" fmla="*/ 392358 w 577591"/>
                <a:gd name="connsiteY20" fmla="*/ 266700 h 376237"/>
                <a:gd name="connsiteX21" fmla="*/ 387603 w 577591"/>
                <a:gd name="connsiteY21" fmla="*/ 276225 h 376237"/>
                <a:gd name="connsiteX22" fmla="*/ 382847 w 577591"/>
                <a:gd name="connsiteY22" fmla="*/ 283368 h 376237"/>
                <a:gd name="connsiteX23" fmla="*/ 380469 w 577591"/>
                <a:gd name="connsiteY23" fmla="*/ 292893 h 376237"/>
                <a:gd name="connsiteX24" fmla="*/ 380469 w 577591"/>
                <a:gd name="connsiteY24" fmla="*/ 345281 h 376237"/>
                <a:gd name="connsiteX25" fmla="*/ 380469 w 577591"/>
                <a:gd name="connsiteY25" fmla="*/ 376237 h 376237"/>
                <a:gd name="connsiteX26" fmla="*/ 282974 w 577591"/>
                <a:gd name="connsiteY26" fmla="*/ 376237 h 376237"/>
                <a:gd name="connsiteX27" fmla="*/ 274651 w 577591"/>
                <a:gd name="connsiteY27" fmla="*/ 361652 h 376237"/>
                <a:gd name="connsiteX28" fmla="*/ 273462 w 577591"/>
                <a:gd name="connsiteY28" fmla="*/ 359568 h 376237"/>
                <a:gd name="connsiteX29" fmla="*/ 256817 w 577591"/>
                <a:gd name="connsiteY29" fmla="*/ 359568 h 376237"/>
                <a:gd name="connsiteX30" fmla="*/ 254439 w 577591"/>
                <a:gd name="connsiteY30" fmla="*/ 359568 h 376237"/>
                <a:gd name="connsiteX31" fmla="*/ 142676 w 577591"/>
                <a:gd name="connsiteY31" fmla="*/ 361950 h 376237"/>
                <a:gd name="connsiteX32" fmla="*/ 135542 w 577591"/>
                <a:gd name="connsiteY32" fmla="*/ 361950 h 376237"/>
                <a:gd name="connsiteX33" fmla="*/ 45181 w 577591"/>
                <a:gd name="connsiteY33" fmla="*/ 345281 h 376237"/>
                <a:gd name="connsiteX34" fmla="*/ 11890 w 577591"/>
                <a:gd name="connsiteY34" fmla="*/ 369093 h 376237"/>
                <a:gd name="connsiteX35" fmla="*/ 0 w 577591"/>
                <a:gd name="connsiteY35" fmla="*/ 321468 h 376237"/>
                <a:gd name="connsiteX36" fmla="*/ 2378 w 577591"/>
                <a:gd name="connsiteY36" fmla="*/ 283368 h 376237"/>
                <a:gd name="connsiteX37" fmla="*/ 66582 w 577591"/>
                <a:gd name="connsiteY37" fmla="*/ 283368 h 376237"/>
                <a:gd name="connsiteX38" fmla="*/ 73716 w 577591"/>
                <a:gd name="connsiteY38" fmla="*/ 269081 h 376237"/>
                <a:gd name="connsiteX39" fmla="*/ 78472 w 577591"/>
                <a:gd name="connsiteY39" fmla="*/ 257175 h 376237"/>
                <a:gd name="connsiteX40" fmla="*/ 78472 w 577591"/>
                <a:gd name="connsiteY40" fmla="*/ 254793 h 376237"/>
                <a:gd name="connsiteX41" fmla="*/ 85606 w 577591"/>
                <a:gd name="connsiteY41" fmla="*/ 252412 h 376237"/>
                <a:gd name="connsiteX42" fmla="*/ 90361 w 577591"/>
                <a:gd name="connsiteY42" fmla="*/ 250031 h 376237"/>
                <a:gd name="connsiteX43" fmla="*/ 102251 w 577591"/>
                <a:gd name="connsiteY43" fmla="*/ 235743 h 376237"/>
                <a:gd name="connsiteX44" fmla="*/ 116519 w 577591"/>
                <a:gd name="connsiteY44" fmla="*/ 211931 h 376237"/>
                <a:gd name="connsiteX45" fmla="*/ 114141 w 577591"/>
                <a:gd name="connsiteY45" fmla="*/ 197643 h 376237"/>
                <a:gd name="connsiteX46" fmla="*/ 118897 w 577591"/>
                <a:gd name="connsiteY46" fmla="*/ 185737 h 376237"/>
                <a:gd name="connsiteX47" fmla="*/ 116816 w 577591"/>
                <a:gd name="connsiteY47" fmla="*/ 171152 h 376237"/>
                <a:gd name="connsiteX48" fmla="*/ 116519 w 577591"/>
                <a:gd name="connsiteY48" fmla="*/ 169068 h 376237"/>
                <a:gd name="connsiteX49" fmla="*/ 147432 w 577591"/>
                <a:gd name="connsiteY49" fmla="*/ 169068 h 376237"/>
                <a:gd name="connsiteX50" fmla="*/ 147432 w 577591"/>
                <a:gd name="connsiteY50" fmla="*/ 73818 h 376237"/>
                <a:gd name="connsiteX51" fmla="*/ 156052 w 577591"/>
                <a:gd name="connsiteY51" fmla="*/ 68758 h 376237"/>
                <a:gd name="connsiteX52" fmla="*/ 562861 w 577591"/>
                <a:gd name="connsiteY52" fmla="*/ 45679 h 376237"/>
                <a:gd name="connsiteX53" fmla="*/ 565947 w 577591"/>
                <a:gd name="connsiteY53" fmla="*/ 50006 h 376237"/>
                <a:gd name="connsiteX54" fmla="*/ 566192 w 577591"/>
                <a:gd name="connsiteY54" fmla="*/ 51478 h 376237"/>
                <a:gd name="connsiteX55" fmla="*/ 565947 w 577591"/>
                <a:gd name="connsiteY55" fmla="*/ 50006 h 376237"/>
                <a:gd name="connsiteX56" fmla="*/ 562861 w 577591"/>
                <a:gd name="connsiteY56" fmla="*/ 45679 h 376237"/>
                <a:gd name="connsiteX57" fmla="*/ 516011 w 577591"/>
                <a:gd name="connsiteY57" fmla="*/ 9525 h 376237"/>
                <a:gd name="connsiteX58" fmla="*/ 516011 w 577591"/>
                <a:gd name="connsiteY58" fmla="*/ 9525 h 376237"/>
                <a:gd name="connsiteX59" fmla="*/ 546924 w 577591"/>
                <a:gd name="connsiteY59" fmla="*/ 19050 h 376237"/>
                <a:gd name="connsiteX60" fmla="*/ 546979 w 577591"/>
                <a:gd name="connsiteY60" fmla="*/ 19160 h 376237"/>
                <a:gd name="connsiteX61" fmla="*/ 516011 w 577591"/>
                <a:gd name="connsiteY61" fmla="*/ 9525 h 376237"/>
                <a:gd name="connsiteX62" fmla="*/ 486151 w 577591"/>
                <a:gd name="connsiteY62" fmla="*/ 3703 h 376237"/>
                <a:gd name="connsiteX63" fmla="*/ 473208 w 577591"/>
                <a:gd name="connsiteY63" fmla="*/ 0 h 376237"/>
                <a:gd name="connsiteX64" fmla="*/ 577591 w 577591"/>
                <a:gd name="connsiteY64" fmla="*/ 95143 h 376237"/>
                <a:gd name="connsiteX0" fmla="*/ 486151 w 566192"/>
                <a:gd name="connsiteY0" fmla="*/ 3703 h 376237"/>
                <a:gd name="connsiteX1" fmla="*/ 175930 w 566192"/>
                <a:gd name="connsiteY1" fmla="*/ 73781 h 376237"/>
                <a:gd name="connsiteX2" fmla="*/ 178345 w 566192"/>
                <a:gd name="connsiteY2" fmla="*/ 76200 h 376237"/>
                <a:gd name="connsiteX3" fmla="*/ 185983 w 566192"/>
                <a:gd name="connsiteY3" fmla="*/ 81131 h 376237"/>
                <a:gd name="connsiteX4" fmla="*/ 178345 w 566192"/>
                <a:gd name="connsiteY4" fmla="*/ 76200 h 376237"/>
                <a:gd name="connsiteX5" fmla="*/ 175930 w 566192"/>
                <a:gd name="connsiteY5" fmla="*/ 73781 h 376237"/>
                <a:gd name="connsiteX6" fmla="*/ 165956 w 566192"/>
                <a:gd name="connsiteY6" fmla="*/ 69042 h 376237"/>
                <a:gd name="connsiteX7" fmla="*/ 166455 w 566192"/>
                <a:gd name="connsiteY7" fmla="*/ 69056 h 376237"/>
                <a:gd name="connsiteX8" fmla="*/ 171804 w 566192"/>
                <a:gd name="connsiteY8" fmla="*/ 70841 h 376237"/>
                <a:gd name="connsiteX9" fmla="*/ 166455 w 566192"/>
                <a:gd name="connsiteY9" fmla="*/ 69056 h 376237"/>
                <a:gd name="connsiteX10" fmla="*/ 165956 w 566192"/>
                <a:gd name="connsiteY10" fmla="*/ 69042 h 376237"/>
                <a:gd name="connsiteX11" fmla="*/ 156052 w 566192"/>
                <a:gd name="connsiteY11" fmla="*/ 68758 h 376237"/>
                <a:gd name="connsiteX12" fmla="*/ 165288 w 566192"/>
                <a:gd name="connsiteY12" fmla="*/ 69022 h 376237"/>
                <a:gd name="connsiteX13" fmla="*/ 407302 w 566192"/>
                <a:gd name="connsiteY13" fmla="*/ 231833 h 376237"/>
                <a:gd name="connsiteX14" fmla="*/ 399492 w 566192"/>
                <a:gd name="connsiteY14" fmla="*/ 235743 h 376237"/>
                <a:gd name="connsiteX15" fmla="*/ 404248 w 566192"/>
                <a:gd name="connsiteY15" fmla="*/ 245268 h 376237"/>
                <a:gd name="connsiteX16" fmla="*/ 404248 w 566192"/>
                <a:gd name="connsiteY16" fmla="*/ 250031 h 376237"/>
                <a:gd name="connsiteX17" fmla="*/ 404248 w 566192"/>
                <a:gd name="connsiteY17" fmla="*/ 252412 h 376237"/>
                <a:gd name="connsiteX18" fmla="*/ 401870 w 566192"/>
                <a:gd name="connsiteY18" fmla="*/ 252412 h 376237"/>
                <a:gd name="connsiteX19" fmla="*/ 399492 w 566192"/>
                <a:gd name="connsiteY19" fmla="*/ 257175 h 376237"/>
                <a:gd name="connsiteX20" fmla="*/ 392358 w 566192"/>
                <a:gd name="connsiteY20" fmla="*/ 266700 h 376237"/>
                <a:gd name="connsiteX21" fmla="*/ 387603 w 566192"/>
                <a:gd name="connsiteY21" fmla="*/ 276225 h 376237"/>
                <a:gd name="connsiteX22" fmla="*/ 382847 w 566192"/>
                <a:gd name="connsiteY22" fmla="*/ 283368 h 376237"/>
                <a:gd name="connsiteX23" fmla="*/ 380469 w 566192"/>
                <a:gd name="connsiteY23" fmla="*/ 292893 h 376237"/>
                <a:gd name="connsiteX24" fmla="*/ 380469 w 566192"/>
                <a:gd name="connsiteY24" fmla="*/ 345281 h 376237"/>
                <a:gd name="connsiteX25" fmla="*/ 380469 w 566192"/>
                <a:gd name="connsiteY25" fmla="*/ 376237 h 376237"/>
                <a:gd name="connsiteX26" fmla="*/ 282974 w 566192"/>
                <a:gd name="connsiteY26" fmla="*/ 376237 h 376237"/>
                <a:gd name="connsiteX27" fmla="*/ 274651 w 566192"/>
                <a:gd name="connsiteY27" fmla="*/ 361652 h 376237"/>
                <a:gd name="connsiteX28" fmla="*/ 273462 w 566192"/>
                <a:gd name="connsiteY28" fmla="*/ 359568 h 376237"/>
                <a:gd name="connsiteX29" fmla="*/ 256817 w 566192"/>
                <a:gd name="connsiteY29" fmla="*/ 359568 h 376237"/>
                <a:gd name="connsiteX30" fmla="*/ 254439 w 566192"/>
                <a:gd name="connsiteY30" fmla="*/ 359568 h 376237"/>
                <a:gd name="connsiteX31" fmla="*/ 142676 w 566192"/>
                <a:gd name="connsiteY31" fmla="*/ 361950 h 376237"/>
                <a:gd name="connsiteX32" fmla="*/ 135542 w 566192"/>
                <a:gd name="connsiteY32" fmla="*/ 361950 h 376237"/>
                <a:gd name="connsiteX33" fmla="*/ 45181 w 566192"/>
                <a:gd name="connsiteY33" fmla="*/ 345281 h 376237"/>
                <a:gd name="connsiteX34" fmla="*/ 11890 w 566192"/>
                <a:gd name="connsiteY34" fmla="*/ 369093 h 376237"/>
                <a:gd name="connsiteX35" fmla="*/ 0 w 566192"/>
                <a:gd name="connsiteY35" fmla="*/ 321468 h 376237"/>
                <a:gd name="connsiteX36" fmla="*/ 2378 w 566192"/>
                <a:gd name="connsiteY36" fmla="*/ 283368 h 376237"/>
                <a:gd name="connsiteX37" fmla="*/ 66582 w 566192"/>
                <a:gd name="connsiteY37" fmla="*/ 283368 h 376237"/>
                <a:gd name="connsiteX38" fmla="*/ 73716 w 566192"/>
                <a:gd name="connsiteY38" fmla="*/ 269081 h 376237"/>
                <a:gd name="connsiteX39" fmla="*/ 78472 w 566192"/>
                <a:gd name="connsiteY39" fmla="*/ 257175 h 376237"/>
                <a:gd name="connsiteX40" fmla="*/ 78472 w 566192"/>
                <a:gd name="connsiteY40" fmla="*/ 254793 h 376237"/>
                <a:gd name="connsiteX41" fmla="*/ 85606 w 566192"/>
                <a:gd name="connsiteY41" fmla="*/ 252412 h 376237"/>
                <a:gd name="connsiteX42" fmla="*/ 90361 w 566192"/>
                <a:gd name="connsiteY42" fmla="*/ 250031 h 376237"/>
                <a:gd name="connsiteX43" fmla="*/ 102251 w 566192"/>
                <a:gd name="connsiteY43" fmla="*/ 235743 h 376237"/>
                <a:gd name="connsiteX44" fmla="*/ 116519 w 566192"/>
                <a:gd name="connsiteY44" fmla="*/ 211931 h 376237"/>
                <a:gd name="connsiteX45" fmla="*/ 114141 w 566192"/>
                <a:gd name="connsiteY45" fmla="*/ 197643 h 376237"/>
                <a:gd name="connsiteX46" fmla="*/ 118897 w 566192"/>
                <a:gd name="connsiteY46" fmla="*/ 185737 h 376237"/>
                <a:gd name="connsiteX47" fmla="*/ 116816 w 566192"/>
                <a:gd name="connsiteY47" fmla="*/ 171152 h 376237"/>
                <a:gd name="connsiteX48" fmla="*/ 116519 w 566192"/>
                <a:gd name="connsiteY48" fmla="*/ 169068 h 376237"/>
                <a:gd name="connsiteX49" fmla="*/ 147432 w 566192"/>
                <a:gd name="connsiteY49" fmla="*/ 169068 h 376237"/>
                <a:gd name="connsiteX50" fmla="*/ 147432 w 566192"/>
                <a:gd name="connsiteY50" fmla="*/ 73818 h 376237"/>
                <a:gd name="connsiteX51" fmla="*/ 156052 w 566192"/>
                <a:gd name="connsiteY51" fmla="*/ 68758 h 376237"/>
                <a:gd name="connsiteX52" fmla="*/ 562861 w 566192"/>
                <a:gd name="connsiteY52" fmla="*/ 45679 h 376237"/>
                <a:gd name="connsiteX53" fmla="*/ 565947 w 566192"/>
                <a:gd name="connsiteY53" fmla="*/ 50006 h 376237"/>
                <a:gd name="connsiteX54" fmla="*/ 566192 w 566192"/>
                <a:gd name="connsiteY54" fmla="*/ 51478 h 376237"/>
                <a:gd name="connsiteX55" fmla="*/ 565947 w 566192"/>
                <a:gd name="connsiteY55" fmla="*/ 50006 h 376237"/>
                <a:gd name="connsiteX56" fmla="*/ 562861 w 566192"/>
                <a:gd name="connsiteY56" fmla="*/ 45679 h 376237"/>
                <a:gd name="connsiteX57" fmla="*/ 516011 w 566192"/>
                <a:gd name="connsiteY57" fmla="*/ 9525 h 376237"/>
                <a:gd name="connsiteX58" fmla="*/ 516011 w 566192"/>
                <a:gd name="connsiteY58" fmla="*/ 9525 h 376237"/>
                <a:gd name="connsiteX59" fmla="*/ 546924 w 566192"/>
                <a:gd name="connsiteY59" fmla="*/ 19050 h 376237"/>
                <a:gd name="connsiteX60" fmla="*/ 546979 w 566192"/>
                <a:gd name="connsiteY60" fmla="*/ 19160 h 376237"/>
                <a:gd name="connsiteX61" fmla="*/ 516011 w 566192"/>
                <a:gd name="connsiteY61" fmla="*/ 9525 h 376237"/>
                <a:gd name="connsiteX62" fmla="*/ 486151 w 566192"/>
                <a:gd name="connsiteY62" fmla="*/ 3703 h 376237"/>
                <a:gd name="connsiteX63" fmla="*/ 473208 w 566192"/>
                <a:gd name="connsiteY63" fmla="*/ 0 h 376237"/>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2861 w 566192"/>
                <a:gd name="connsiteY52" fmla="*/ 41976 h 372534"/>
                <a:gd name="connsiteX53" fmla="*/ 565947 w 566192"/>
                <a:gd name="connsiteY53" fmla="*/ 46303 h 372534"/>
                <a:gd name="connsiteX54" fmla="*/ 566192 w 566192"/>
                <a:gd name="connsiteY54" fmla="*/ 47775 h 372534"/>
                <a:gd name="connsiteX55" fmla="*/ 565947 w 566192"/>
                <a:gd name="connsiteY55" fmla="*/ 46303 h 372534"/>
                <a:gd name="connsiteX56" fmla="*/ 562861 w 566192"/>
                <a:gd name="connsiteY56" fmla="*/ 41976 h 372534"/>
                <a:gd name="connsiteX57" fmla="*/ 516011 w 566192"/>
                <a:gd name="connsiteY57" fmla="*/ 5822 h 372534"/>
                <a:gd name="connsiteX58" fmla="*/ 516011 w 566192"/>
                <a:gd name="connsiteY58" fmla="*/ 5822 h 372534"/>
                <a:gd name="connsiteX59" fmla="*/ 546924 w 566192"/>
                <a:gd name="connsiteY59" fmla="*/ 15347 h 372534"/>
                <a:gd name="connsiteX60" fmla="*/ 546979 w 566192"/>
                <a:gd name="connsiteY60" fmla="*/ 15457 h 372534"/>
                <a:gd name="connsiteX61" fmla="*/ 516011 w 566192"/>
                <a:gd name="connsiteY61" fmla="*/ 5822 h 372534"/>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2861 w 566192"/>
                <a:gd name="connsiteY52" fmla="*/ 41976 h 372534"/>
                <a:gd name="connsiteX53" fmla="*/ 565947 w 566192"/>
                <a:gd name="connsiteY53" fmla="*/ 46303 h 372534"/>
                <a:gd name="connsiteX54" fmla="*/ 566192 w 566192"/>
                <a:gd name="connsiteY54" fmla="*/ 47775 h 372534"/>
                <a:gd name="connsiteX55" fmla="*/ 565947 w 566192"/>
                <a:gd name="connsiteY55" fmla="*/ 46303 h 372534"/>
                <a:gd name="connsiteX56" fmla="*/ 562861 w 566192"/>
                <a:gd name="connsiteY56" fmla="*/ 41976 h 372534"/>
                <a:gd name="connsiteX57" fmla="*/ 546979 w 566192"/>
                <a:gd name="connsiteY57" fmla="*/ 15457 h 372534"/>
                <a:gd name="connsiteX58" fmla="*/ 516011 w 566192"/>
                <a:gd name="connsiteY58" fmla="*/ 5822 h 372534"/>
                <a:gd name="connsiteX59" fmla="*/ 546924 w 566192"/>
                <a:gd name="connsiteY59" fmla="*/ 15347 h 372534"/>
                <a:gd name="connsiteX60" fmla="*/ 546979 w 566192"/>
                <a:gd name="connsiteY60" fmla="*/ 15457 h 372534"/>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2861 w 566192"/>
                <a:gd name="connsiteY52" fmla="*/ 41976 h 372534"/>
                <a:gd name="connsiteX53" fmla="*/ 565947 w 566192"/>
                <a:gd name="connsiteY53" fmla="*/ 46303 h 372534"/>
                <a:gd name="connsiteX54" fmla="*/ 566192 w 566192"/>
                <a:gd name="connsiteY54" fmla="*/ 47775 h 372534"/>
                <a:gd name="connsiteX55" fmla="*/ 565947 w 566192"/>
                <a:gd name="connsiteY55" fmla="*/ 46303 h 372534"/>
                <a:gd name="connsiteX56" fmla="*/ 562861 w 566192"/>
                <a:gd name="connsiteY56" fmla="*/ 41976 h 372534"/>
                <a:gd name="connsiteX57" fmla="*/ 546924 w 566192"/>
                <a:gd name="connsiteY57" fmla="*/ 15347 h 372534"/>
                <a:gd name="connsiteX58" fmla="*/ 516011 w 566192"/>
                <a:gd name="connsiteY58" fmla="*/ 5822 h 372534"/>
                <a:gd name="connsiteX59" fmla="*/ 546924 w 566192"/>
                <a:gd name="connsiteY59" fmla="*/ 15347 h 372534"/>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2861 w 566192"/>
                <a:gd name="connsiteY52" fmla="*/ 41976 h 372534"/>
                <a:gd name="connsiteX53" fmla="*/ 565947 w 566192"/>
                <a:gd name="connsiteY53" fmla="*/ 46303 h 372534"/>
                <a:gd name="connsiteX54" fmla="*/ 566192 w 566192"/>
                <a:gd name="connsiteY54" fmla="*/ 47775 h 372534"/>
                <a:gd name="connsiteX55" fmla="*/ 565947 w 566192"/>
                <a:gd name="connsiteY55" fmla="*/ 46303 h 372534"/>
                <a:gd name="connsiteX56" fmla="*/ 562861 w 566192"/>
                <a:gd name="connsiteY56" fmla="*/ 41976 h 372534"/>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5947 w 566192"/>
                <a:gd name="connsiteY52" fmla="*/ 46303 h 372534"/>
                <a:gd name="connsiteX53" fmla="*/ 565947 w 566192"/>
                <a:gd name="connsiteY53" fmla="*/ 46303 h 372534"/>
                <a:gd name="connsiteX54" fmla="*/ 566192 w 566192"/>
                <a:gd name="connsiteY54" fmla="*/ 47775 h 372534"/>
                <a:gd name="connsiteX55" fmla="*/ 565947 w 566192"/>
                <a:gd name="connsiteY55" fmla="*/ 46303 h 372534"/>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6192 w 566192"/>
                <a:gd name="connsiteY52" fmla="*/ 47775 h 372534"/>
                <a:gd name="connsiteX53" fmla="*/ 565947 w 566192"/>
                <a:gd name="connsiteY53" fmla="*/ 46303 h 372534"/>
                <a:gd name="connsiteX54" fmla="*/ 566192 w 566192"/>
                <a:gd name="connsiteY54" fmla="*/ 47775 h 372534"/>
                <a:gd name="connsiteX0" fmla="*/ 486151 w 486151"/>
                <a:gd name="connsiteY0" fmla="*/ 0 h 372534"/>
                <a:gd name="connsiteX1" fmla="*/ 175930 w 486151"/>
                <a:gd name="connsiteY1" fmla="*/ 70078 h 372534"/>
                <a:gd name="connsiteX2" fmla="*/ 178345 w 486151"/>
                <a:gd name="connsiteY2" fmla="*/ 72497 h 372534"/>
                <a:gd name="connsiteX3" fmla="*/ 185983 w 486151"/>
                <a:gd name="connsiteY3" fmla="*/ 77428 h 372534"/>
                <a:gd name="connsiteX4" fmla="*/ 178345 w 486151"/>
                <a:gd name="connsiteY4" fmla="*/ 72497 h 372534"/>
                <a:gd name="connsiteX5" fmla="*/ 175930 w 486151"/>
                <a:gd name="connsiteY5" fmla="*/ 70078 h 372534"/>
                <a:gd name="connsiteX6" fmla="*/ 165956 w 486151"/>
                <a:gd name="connsiteY6" fmla="*/ 65339 h 372534"/>
                <a:gd name="connsiteX7" fmla="*/ 166455 w 486151"/>
                <a:gd name="connsiteY7" fmla="*/ 65353 h 372534"/>
                <a:gd name="connsiteX8" fmla="*/ 171804 w 486151"/>
                <a:gd name="connsiteY8" fmla="*/ 67138 h 372534"/>
                <a:gd name="connsiteX9" fmla="*/ 166455 w 486151"/>
                <a:gd name="connsiteY9" fmla="*/ 65353 h 372534"/>
                <a:gd name="connsiteX10" fmla="*/ 165956 w 486151"/>
                <a:gd name="connsiteY10" fmla="*/ 65339 h 372534"/>
                <a:gd name="connsiteX11" fmla="*/ 156052 w 486151"/>
                <a:gd name="connsiteY11" fmla="*/ 65055 h 372534"/>
                <a:gd name="connsiteX12" fmla="*/ 165288 w 486151"/>
                <a:gd name="connsiteY12" fmla="*/ 65319 h 372534"/>
                <a:gd name="connsiteX13" fmla="*/ 407302 w 486151"/>
                <a:gd name="connsiteY13" fmla="*/ 228130 h 372534"/>
                <a:gd name="connsiteX14" fmla="*/ 399492 w 486151"/>
                <a:gd name="connsiteY14" fmla="*/ 232040 h 372534"/>
                <a:gd name="connsiteX15" fmla="*/ 404248 w 486151"/>
                <a:gd name="connsiteY15" fmla="*/ 241565 h 372534"/>
                <a:gd name="connsiteX16" fmla="*/ 404248 w 486151"/>
                <a:gd name="connsiteY16" fmla="*/ 246328 h 372534"/>
                <a:gd name="connsiteX17" fmla="*/ 404248 w 486151"/>
                <a:gd name="connsiteY17" fmla="*/ 248709 h 372534"/>
                <a:gd name="connsiteX18" fmla="*/ 401870 w 486151"/>
                <a:gd name="connsiteY18" fmla="*/ 248709 h 372534"/>
                <a:gd name="connsiteX19" fmla="*/ 399492 w 486151"/>
                <a:gd name="connsiteY19" fmla="*/ 253472 h 372534"/>
                <a:gd name="connsiteX20" fmla="*/ 392358 w 486151"/>
                <a:gd name="connsiteY20" fmla="*/ 262997 h 372534"/>
                <a:gd name="connsiteX21" fmla="*/ 387603 w 486151"/>
                <a:gd name="connsiteY21" fmla="*/ 272522 h 372534"/>
                <a:gd name="connsiteX22" fmla="*/ 382847 w 486151"/>
                <a:gd name="connsiteY22" fmla="*/ 279665 h 372534"/>
                <a:gd name="connsiteX23" fmla="*/ 380469 w 486151"/>
                <a:gd name="connsiteY23" fmla="*/ 289190 h 372534"/>
                <a:gd name="connsiteX24" fmla="*/ 380469 w 486151"/>
                <a:gd name="connsiteY24" fmla="*/ 341578 h 372534"/>
                <a:gd name="connsiteX25" fmla="*/ 380469 w 486151"/>
                <a:gd name="connsiteY25" fmla="*/ 372534 h 372534"/>
                <a:gd name="connsiteX26" fmla="*/ 282974 w 486151"/>
                <a:gd name="connsiteY26" fmla="*/ 372534 h 372534"/>
                <a:gd name="connsiteX27" fmla="*/ 274651 w 486151"/>
                <a:gd name="connsiteY27" fmla="*/ 357949 h 372534"/>
                <a:gd name="connsiteX28" fmla="*/ 273462 w 486151"/>
                <a:gd name="connsiteY28" fmla="*/ 355865 h 372534"/>
                <a:gd name="connsiteX29" fmla="*/ 256817 w 486151"/>
                <a:gd name="connsiteY29" fmla="*/ 355865 h 372534"/>
                <a:gd name="connsiteX30" fmla="*/ 254439 w 486151"/>
                <a:gd name="connsiteY30" fmla="*/ 355865 h 372534"/>
                <a:gd name="connsiteX31" fmla="*/ 142676 w 486151"/>
                <a:gd name="connsiteY31" fmla="*/ 358247 h 372534"/>
                <a:gd name="connsiteX32" fmla="*/ 135542 w 486151"/>
                <a:gd name="connsiteY32" fmla="*/ 358247 h 372534"/>
                <a:gd name="connsiteX33" fmla="*/ 45181 w 486151"/>
                <a:gd name="connsiteY33" fmla="*/ 341578 h 372534"/>
                <a:gd name="connsiteX34" fmla="*/ 11890 w 486151"/>
                <a:gd name="connsiteY34" fmla="*/ 365390 h 372534"/>
                <a:gd name="connsiteX35" fmla="*/ 0 w 486151"/>
                <a:gd name="connsiteY35" fmla="*/ 317765 h 372534"/>
                <a:gd name="connsiteX36" fmla="*/ 2378 w 486151"/>
                <a:gd name="connsiteY36" fmla="*/ 279665 h 372534"/>
                <a:gd name="connsiteX37" fmla="*/ 66582 w 486151"/>
                <a:gd name="connsiteY37" fmla="*/ 279665 h 372534"/>
                <a:gd name="connsiteX38" fmla="*/ 73716 w 486151"/>
                <a:gd name="connsiteY38" fmla="*/ 265378 h 372534"/>
                <a:gd name="connsiteX39" fmla="*/ 78472 w 486151"/>
                <a:gd name="connsiteY39" fmla="*/ 253472 h 372534"/>
                <a:gd name="connsiteX40" fmla="*/ 78472 w 486151"/>
                <a:gd name="connsiteY40" fmla="*/ 251090 h 372534"/>
                <a:gd name="connsiteX41" fmla="*/ 85606 w 486151"/>
                <a:gd name="connsiteY41" fmla="*/ 248709 h 372534"/>
                <a:gd name="connsiteX42" fmla="*/ 90361 w 486151"/>
                <a:gd name="connsiteY42" fmla="*/ 246328 h 372534"/>
                <a:gd name="connsiteX43" fmla="*/ 102251 w 486151"/>
                <a:gd name="connsiteY43" fmla="*/ 232040 h 372534"/>
                <a:gd name="connsiteX44" fmla="*/ 116519 w 486151"/>
                <a:gd name="connsiteY44" fmla="*/ 208228 h 372534"/>
                <a:gd name="connsiteX45" fmla="*/ 114141 w 486151"/>
                <a:gd name="connsiteY45" fmla="*/ 193940 h 372534"/>
                <a:gd name="connsiteX46" fmla="*/ 118897 w 486151"/>
                <a:gd name="connsiteY46" fmla="*/ 182034 h 372534"/>
                <a:gd name="connsiteX47" fmla="*/ 116816 w 486151"/>
                <a:gd name="connsiteY47" fmla="*/ 167449 h 372534"/>
                <a:gd name="connsiteX48" fmla="*/ 116519 w 486151"/>
                <a:gd name="connsiteY48" fmla="*/ 165365 h 372534"/>
                <a:gd name="connsiteX49" fmla="*/ 147432 w 486151"/>
                <a:gd name="connsiteY49" fmla="*/ 165365 h 372534"/>
                <a:gd name="connsiteX50" fmla="*/ 147432 w 486151"/>
                <a:gd name="connsiteY50" fmla="*/ 70115 h 372534"/>
                <a:gd name="connsiteX51" fmla="*/ 156052 w 486151"/>
                <a:gd name="connsiteY51" fmla="*/ 65055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51" h="372534">
                  <a:moveTo>
                    <a:pt x="486151" y="0"/>
                  </a:moveTo>
                  <a:close/>
                  <a:moveTo>
                    <a:pt x="175930" y="70078"/>
                  </a:moveTo>
                  <a:lnTo>
                    <a:pt x="178345" y="72497"/>
                  </a:lnTo>
                  <a:cubicBezTo>
                    <a:pt x="178345" y="73849"/>
                    <a:pt x="182181" y="75970"/>
                    <a:pt x="185983" y="77428"/>
                  </a:cubicBezTo>
                  <a:cubicBezTo>
                    <a:pt x="182182" y="75971"/>
                    <a:pt x="178345" y="73850"/>
                    <a:pt x="178345" y="72497"/>
                  </a:cubicBezTo>
                  <a:lnTo>
                    <a:pt x="175930" y="70078"/>
                  </a:lnTo>
                  <a:close/>
                  <a:moveTo>
                    <a:pt x="165956" y="65339"/>
                  </a:moveTo>
                  <a:cubicBezTo>
                    <a:pt x="166120" y="65352"/>
                    <a:pt x="166287" y="65353"/>
                    <a:pt x="166455" y="65353"/>
                  </a:cubicBezTo>
                  <a:lnTo>
                    <a:pt x="171804" y="67138"/>
                  </a:lnTo>
                  <a:lnTo>
                    <a:pt x="166455" y="65353"/>
                  </a:lnTo>
                  <a:cubicBezTo>
                    <a:pt x="166287" y="65353"/>
                    <a:pt x="166120" y="65352"/>
                    <a:pt x="165956" y="65339"/>
                  </a:cubicBezTo>
                  <a:close/>
                  <a:moveTo>
                    <a:pt x="156052" y="65055"/>
                  </a:moveTo>
                  <a:cubicBezTo>
                    <a:pt x="158501" y="64783"/>
                    <a:pt x="161199" y="65259"/>
                    <a:pt x="165288" y="65319"/>
                  </a:cubicBezTo>
                  <a:lnTo>
                    <a:pt x="407302" y="228130"/>
                  </a:lnTo>
                  <a:lnTo>
                    <a:pt x="399492" y="232040"/>
                  </a:lnTo>
                  <a:cubicBezTo>
                    <a:pt x="399492" y="234422"/>
                    <a:pt x="401870" y="239184"/>
                    <a:pt x="404248" y="241565"/>
                  </a:cubicBezTo>
                  <a:lnTo>
                    <a:pt x="404248" y="246328"/>
                  </a:lnTo>
                  <a:lnTo>
                    <a:pt x="404248" y="248709"/>
                  </a:lnTo>
                  <a:lnTo>
                    <a:pt x="401870" y="248709"/>
                  </a:lnTo>
                  <a:lnTo>
                    <a:pt x="399492" y="253472"/>
                  </a:lnTo>
                  <a:cubicBezTo>
                    <a:pt x="397114" y="258234"/>
                    <a:pt x="394736" y="260615"/>
                    <a:pt x="392358" y="262997"/>
                  </a:cubicBezTo>
                  <a:cubicBezTo>
                    <a:pt x="389980" y="267759"/>
                    <a:pt x="387603" y="270140"/>
                    <a:pt x="387603" y="272522"/>
                  </a:cubicBezTo>
                  <a:cubicBezTo>
                    <a:pt x="385225" y="274903"/>
                    <a:pt x="382847" y="277284"/>
                    <a:pt x="382847" y="279665"/>
                  </a:cubicBezTo>
                  <a:lnTo>
                    <a:pt x="380469" y="289190"/>
                  </a:lnTo>
                  <a:lnTo>
                    <a:pt x="380469" y="341578"/>
                  </a:lnTo>
                  <a:lnTo>
                    <a:pt x="380469" y="372534"/>
                  </a:lnTo>
                  <a:lnTo>
                    <a:pt x="282974" y="372534"/>
                  </a:lnTo>
                  <a:lnTo>
                    <a:pt x="274651" y="357949"/>
                  </a:lnTo>
                  <a:lnTo>
                    <a:pt x="273462" y="355865"/>
                  </a:lnTo>
                  <a:lnTo>
                    <a:pt x="256817" y="355865"/>
                  </a:lnTo>
                  <a:lnTo>
                    <a:pt x="254439" y="355865"/>
                  </a:lnTo>
                  <a:lnTo>
                    <a:pt x="142676" y="358247"/>
                  </a:lnTo>
                  <a:lnTo>
                    <a:pt x="135542" y="358247"/>
                  </a:lnTo>
                  <a:cubicBezTo>
                    <a:pt x="109385" y="332053"/>
                    <a:pt x="78472" y="327290"/>
                    <a:pt x="45181" y="341578"/>
                  </a:cubicBezTo>
                  <a:cubicBezTo>
                    <a:pt x="33291" y="346340"/>
                    <a:pt x="23779" y="358247"/>
                    <a:pt x="11890" y="365390"/>
                  </a:cubicBezTo>
                  <a:lnTo>
                    <a:pt x="0" y="317765"/>
                  </a:lnTo>
                  <a:lnTo>
                    <a:pt x="2378" y="279665"/>
                  </a:lnTo>
                  <a:lnTo>
                    <a:pt x="66582" y="279665"/>
                  </a:lnTo>
                  <a:cubicBezTo>
                    <a:pt x="71338" y="272522"/>
                    <a:pt x="71338" y="270140"/>
                    <a:pt x="73716" y="265378"/>
                  </a:cubicBezTo>
                  <a:lnTo>
                    <a:pt x="78472" y="253472"/>
                  </a:lnTo>
                  <a:lnTo>
                    <a:pt x="78472" y="251090"/>
                  </a:lnTo>
                  <a:cubicBezTo>
                    <a:pt x="80850" y="251090"/>
                    <a:pt x="83228" y="251090"/>
                    <a:pt x="85606" y="248709"/>
                  </a:cubicBezTo>
                  <a:lnTo>
                    <a:pt x="90361" y="246328"/>
                  </a:lnTo>
                  <a:cubicBezTo>
                    <a:pt x="95117" y="243947"/>
                    <a:pt x="102251" y="236803"/>
                    <a:pt x="102251" y="232040"/>
                  </a:cubicBezTo>
                  <a:cubicBezTo>
                    <a:pt x="107007" y="222515"/>
                    <a:pt x="118897" y="220134"/>
                    <a:pt x="116519" y="208228"/>
                  </a:cubicBezTo>
                  <a:cubicBezTo>
                    <a:pt x="116519" y="203465"/>
                    <a:pt x="114141" y="201084"/>
                    <a:pt x="114141" y="193940"/>
                  </a:cubicBezTo>
                  <a:cubicBezTo>
                    <a:pt x="114141" y="191559"/>
                    <a:pt x="118897" y="189178"/>
                    <a:pt x="118897" y="182034"/>
                  </a:cubicBezTo>
                  <a:lnTo>
                    <a:pt x="116816" y="167449"/>
                  </a:lnTo>
                  <a:lnTo>
                    <a:pt x="116519" y="165365"/>
                  </a:lnTo>
                  <a:lnTo>
                    <a:pt x="147432" y="165365"/>
                  </a:lnTo>
                  <a:lnTo>
                    <a:pt x="147432" y="70115"/>
                  </a:lnTo>
                  <a:cubicBezTo>
                    <a:pt x="150999" y="66544"/>
                    <a:pt x="153377" y="65353"/>
                    <a:pt x="156052" y="6505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99" name="SCREVEN"/>
            <p:cNvSpPr>
              <a:spLocks/>
            </p:cNvSpPr>
            <p:nvPr/>
          </p:nvSpPr>
          <p:spPr bwMode="auto">
            <a:xfrm>
              <a:off x="5878513" y="3067050"/>
              <a:ext cx="466235" cy="631825"/>
            </a:xfrm>
            <a:custGeom>
              <a:avLst/>
              <a:gdLst>
                <a:gd name="T0" fmla="*/ 122 w 197"/>
                <a:gd name="T1" fmla="*/ 0 h 265"/>
                <a:gd name="T2" fmla="*/ 123 w 197"/>
                <a:gd name="T3" fmla="*/ 1 h 265"/>
                <a:gd name="T4" fmla="*/ 136 w 197"/>
                <a:gd name="T5" fmla="*/ 7 h 265"/>
                <a:gd name="T6" fmla="*/ 144 w 197"/>
                <a:gd name="T7" fmla="*/ 14 h 265"/>
                <a:gd name="T8" fmla="*/ 147 w 197"/>
                <a:gd name="T9" fmla="*/ 21 h 265"/>
                <a:gd name="T10" fmla="*/ 154 w 197"/>
                <a:gd name="T11" fmla="*/ 38 h 265"/>
                <a:gd name="T12" fmla="*/ 147 w 197"/>
                <a:gd name="T13" fmla="*/ 45 h 265"/>
                <a:gd name="T14" fmla="*/ 151 w 197"/>
                <a:gd name="T15" fmla="*/ 55 h 265"/>
                <a:gd name="T16" fmla="*/ 159 w 197"/>
                <a:gd name="T17" fmla="*/ 70 h 265"/>
                <a:gd name="T18" fmla="*/ 166 w 197"/>
                <a:gd name="T19" fmla="*/ 77 h 265"/>
                <a:gd name="T20" fmla="*/ 167 w 197"/>
                <a:gd name="T21" fmla="*/ 77 h 265"/>
                <a:gd name="T22" fmla="*/ 167 w 197"/>
                <a:gd name="T23" fmla="*/ 77 h 265"/>
                <a:gd name="T24" fmla="*/ 161 w 197"/>
                <a:gd name="T25" fmla="*/ 87 h 265"/>
                <a:gd name="T26" fmla="*/ 170 w 197"/>
                <a:gd name="T27" fmla="*/ 90 h 265"/>
                <a:gd name="T28" fmla="*/ 170 w 197"/>
                <a:gd name="T29" fmla="*/ 99 h 265"/>
                <a:gd name="T30" fmla="*/ 175 w 197"/>
                <a:gd name="T31" fmla="*/ 102 h 265"/>
                <a:gd name="T32" fmla="*/ 183 w 197"/>
                <a:gd name="T33" fmla="*/ 111 h 265"/>
                <a:gd name="T34" fmla="*/ 184 w 197"/>
                <a:gd name="T35" fmla="*/ 119 h 265"/>
                <a:gd name="T36" fmla="*/ 184 w 197"/>
                <a:gd name="T37" fmla="*/ 134 h 265"/>
                <a:gd name="T38" fmla="*/ 189 w 197"/>
                <a:gd name="T39" fmla="*/ 147 h 265"/>
                <a:gd name="T40" fmla="*/ 189 w 197"/>
                <a:gd name="T41" fmla="*/ 151 h 265"/>
                <a:gd name="T42" fmla="*/ 190 w 197"/>
                <a:gd name="T43" fmla="*/ 152 h 265"/>
                <a:gd name="T44" fmla="*/ 187 w 197"/>
                <a:gd name="T45" fmla="*/ 166 h 265"/>
                <a:gd name="T46" fmla="*/ 190 w 197"/>
                <a:gd name="T47" fmla="*/ 177 h 265"/>
                <a:gd name="T48" fmla="*/ 191 w 197"/>
                <a:gd name="T49" fmla="*/ 192 h 265"/>
                <a:gd name="T50" fmla="*/ 195 w 197"/>
                <a:gd name="T51" fmla="*/ 200 h 265"/>
                <a:gd name="T52" fmla="*/ 187 w 197"/>
                <a:gd name="T53" fmla="*/ 209 h 265"/>
                <a:gd name="T54" fmla="*/ 192 w 197"/>
                <a:gd name="T55" fmla="*/ 219 h 265"/>
                <a:gd name="T56" fmla="*/ 192 w 197"/>
                <a:gd name="T57" fmla="*/ 219 h 265"/>
                <a:gd name="T58" fmla="*/ 159 w 197"/>
                <a:gd name="T59" fmla="*/ 240 h 265"/>
                <a:gd name="T60" fmla="*/ 159 w 197"/>
                <a:gd name="T61" fmla="*/ 240 h 265"/>
                <a:gd name="T62" fmla="*/ 159 w 197"/>
                <a:gd name="T63" fmla="*/ 240 h 265"/>
                <a:gd name="T64" fmla="*/ 155 w 197"/>
                <a:gd name="T65" fmla="*/ 243 h 265"/>
                <a:gd name="T66" fmla="*/ 147 w 197"/>
                <a:gd name="T67" fmla="*/ 249 h 265"/>
                <a:gd name="T68" fmla="*/ 137 w 197"/>
                <a:gd name="T69" fmla="*/ 258 h 265"/>
                <a:gd name="T70" fmla="*/ 132 w 197"/>
                <a:gd name="T71" fmla="*/ 265 h 265"/>
                <a:gd name="T72" fmla="*/ 132 w 197"/>
                <a:gd name="T73" fmla="*/ 265 h 265"/>
                <a:gd name="T74" fmla="*/ 123 w 197"/>
                <a:gd name="T75" fmla="*/ 259 h 265"/>
                <a:gd name="T76" fmla="*/ 118 w 197"/>
                <a:gd name="T77" fmla="*/ 255 h 265"/>
                <a:gd name="T78" fmla="*/ 108 w 197"/>
                <a:gd name="T79" fmla="*/ 253 h 265"/>
                <a:gd name="T80" fmla="*/ 80 w 197"/>
                <a:gd name="T81" fmla="*/ 238 h 265"/>
                <a:gd name="T82" fmla="*/ 52 w 197"/>
                <a:gd name="T83" fmla="*/ 215 h 265"/>
                <a:gd name="T84" fmla="*/ 35 w 197"/>
                <a:gd name="T85" fmla="*/ 201 h 265"/>
                <a:gd name="T86" fmla="*/ 25 w 197"/>
                <a:gd name="T87" fmla="*/ 188 h 265"/>
                <a:gd name="T88" fmla="*/ 12 w 197"/>
                <a:gd name="T89" fmla="*/ 187 h 265"/>
                <a:gd name="T90" fmla="*/ 9 w 197"/>
                <a:gd name="T91" fmla="*/ 187 h 265"/>
                <a:gd name="T92" fmla="*/ 9 w 197"/>
                <a:gd name="T93" fmla="*/ 187 h 265"/>
                <a:gd name="T94" fmla="*/ 6 w 197"/>
                <a:gd name="T95" fmla="*/ 183 h 265"/>
                <a:gd name="T96" fmla="*/ 4 w 197"/>
                <a:gd name="T97" fmla="*/ 180 h 265"/>
                <a:gd name="T98" fmla="*/ 2 w 197"/>
                <a:gd name="T99" fmla="*/ 178 h 265"/>
                <a:gd name="T100" fmla="*/ 1 w 197"/>
                <a:gd name="T101" fmla="*/ 177 h 265"/>
                <a:gd name="T102" fmla="*/ 1 w 197"/>
                <a:gd name="T103" fmla="*/ 176 h 265"/>
                <a:gd name="T104" fmla="*/ 0 w 197"/>
                <a:gd name="T105" fmla="*/ 173 h 265"/>
                <a:gd name="T106" fmla="*/ 43 w 197"/>
                <a:gd name="T107" fmla="*/ 59 h 265"/>
                <a:gd name="T108" fmla="*/ 43 w 197"/>
                <a:gd name="T109" fmla="*/ 59 h 265"/>
                <a:gd name="T110" fmla="*/ 122 w 197"/>
                <a:gd name="T111" fmla="*/ 0 h 265"/>
                <a:gd name="connsiteX0" fmla="*/ 6193 w 9921"/>
                <a:gd name="connsiteY0" fmla="*/ 0 h 10000"/>
                <a:gd name="connsiteX1" fmla="*/ 6244 w 9921"/>
                <a:gd name="connsiteY1" fmla="*/ 38 h 10000"/>
                <a:gd name="connsiteX2" fmla="*/ 6904 w 9921"/>
                <a:gd name="connsiteY2" fmla="*/ 264 h 10000"/>
                <a:gd name="connsiteX3" fmla="*/ 7310 w 9921"/>
                <a:gd name="connsiteY3" fmla="*/ 528 h 10000"/>
                <a:gd name="connsiteX4" fmla="*/ 7462 w 9921"/>
                <a:gd name="connsiteY4" fmla="*/ 792 h 10000"/>
                <a:gd name="connsiteX5" fmla="*/ 7817 w 9921"/>
                <a:gd name="connsiteY5" fmla="*/ 1434 h 10000"/>
                <a:gd name="connsiteX6" fmla="*/ 7462 w 9921"/>
                <a:gd name="connsiteY6" fmla="*/ 1698 h 10000"/>
                <a:gd name="connsiteX7" fmla="*/ 7665 w 9921"/>
                <a:gd name="connsiteY7" fmla="*/ 2075 h 10000"/>
                <a:gd name="connsiteX8" fmla="*/ 8071 w 9921"/>
                <a:gd name="connsiteY8" fmla="*/ 2642 h 10000"/>
                <a:gd name="connsiteX9" fmla="*/ 8426 w 9921"/>
                <a:gd name="connsiteY9" fmla="*/ 2906 h 10000"/>
                <a:gd name="connsiteX10" fmla="*/ 8477 w 9921"/>
                <a:gd name="connsiteY10" fmla="*/ 2906 h 10000"/>
                <a:gd name="connsiteX11" fmla="*/ 8477 w 9921"/>
                <a:gd name="connsiteY11" fmla="*/ 2906 h 10000"/>
                <a:gd name="connsiteX12" fmla="*/ 8173 w 9921"/>
                <a:gd name="connsiteY12" fmla="*/ 3283 h 10000"/>
                <a:gd name="connsiteX13" fmla="*/ 8629 w 9921"/>
                <a:gd name="connsiteY13" fmla="*/ 3396 h 10000"/>
                <a:gd name="connsiteX14" fmla="*/ 8629 w 9921"/>
                <a:gd name="connsiteY14" fmla="*/ 3736 h 10000"/>
                <a:gd name="connsiteX15" fmla="*/ 8883 w 9921"/>
                <a:gd name="connsiteY15" fmla="*/ 3849 h 10000"/>
                <a:gd name="connsiteX16" fmla="*/ 9289 w 9921"/>
                <a:gd name="connsiteY16" fmla="*/ 4189 h 10000"/>
                <a:gd name="connsiteX17" fmla="*/ 9340 w 9921"/>
                <a:gd name="connsiteY17" fmla="*/ 4491 h 10000"/>
                <a:gd name="connsiteX18" fmla="*/ 9340 w 9921"/>
                <a:gd name="connsiteY18" fmla="*/ 5057 h 10000"/>
                <a:gd name="connsiteX19" fmla="*/ 9594 w 9921"/>
                <a:gd name="connsiteY19" fmla="*/ 5547 h 10000"/>
                <a:gd name="connsiteX20" fmla="*/ 9594 w 9921"/>
                <a:gd name="connsiteY20" fmla="*/ 5698 h 10000"/>
                <a:gd name="connsiteX21" fmla="*/ 9492 w 9921"/>
                <a:gd name="connsiteY21" fmla="*/ 6264 h 10000"/>
                <a:gd name="connsiteX22" fmla="*/ 9645 w 9921"/>
                <a:gd name="connsiteY22" fmla="*/ 6679 h 10000"/>
                <a:gd name="connsiteX23" fmla="*/ 9695 w 9921"/>
                <a:gd name="connsiteY23" fmla="*/ 7245 h 10000"/>
                <a:gd name="connsiteX24" fmla="*/ 9898 w 9921"/>
                <a:gd name="connsiteY24" fmla="*/ 7547 h 10000"/>
                <a:gd name="connsiteX25" fmla="*/ 9492 w 9921"/>
                <a:gd name="connsiteY25" fmla="*/ 7887 h 10000"/>
                <a:gd name="connsiteX26" fmla="*/ 9746 w 9921"/>
                <a:gd name="connsiteY26" fmla="*/ 8264 h 10000"/>
                <a:gd name="connsiteX27" fmla="*/ 9746 w 9921"/>
                <a:gd name="connsiteY27" fmla="*/ 8264 h 10000"/>
                <a:gd name="connsiteX28" fmla="*/ 8071 w 9921"/>
                <a:gd name="connsiteY28" fmla="*/ 9057 h 10000"/>
                <a:gd name="connsiteX29" fmla="*/ 8071 w 9921"/>
                <a:gd name="connsiteY29" fmla="*/ 9057 h 10000"/>
                <a:gd name="connsiteX30" fmla="*/ 8071 w 9921"/>
                <a:gd name="connsiteY30" fmla="*/ 9057 h 10000"/>
                <a:gd name="connsiteX31" fmla="*/ 7868 w 9921"/>
                <a:gd name="connsiteY31" fmla="*/ 9170 h 10000"/>
                <a:gd name="connsiteX32" fmla="*/ 7462 w 9921"/>
                <a:gd name="connsiteY32" fmla="*/ 9396 h 10000"/>
                <a:gd name="connsiteX33" fmla="*/ 6954 w 9921"/>
                <a:gd name="connsiteY33" fmla="*/ 9736 h 10000"/>
                <a:gd name="connsiteX34" fmla="*/ 6701 w 9921"/>
                <a:gd name="connsiteY34" fmla="*/ 10000 h 10000"/>
                <a:gd name="connsiteX35" fmla="*/ 6701 w 9921"/>
                <a:gd name="connsiteY35" fmla="*/ 10000 h 10000"/>
                <a:gd name="connsiteX36" fmla="*/ 6244 w 9921"/>
                <a:gd name="connsiteY36" fmla="*/ 9774 h 10000"/>
                <a:gd name="connsiteX37" fmla="*/ 5990 w 9921"/>
                <a:gd name="connsiteY37" fmla="*/ 9623 h 10000"/>
                <a:gd name="connsiteX38" fmla="*/ 5482 w 9921"/>
                <a:gd name="connsiteY38" fmla="*/ 9547 h 10000"/>
                <a:gd name="connsiteX39" fmla="*/ 4061 w 9921"/>
                <a:gd name="connsiteY39" fmla="*/ 8981 h 10000"/>
                <a:gd name="connsiteX40" fmla="*/ 2640 w 9921"/>
                <a:gd name="connsiteY40" fmla="*/ 8113 h 10000"/>
                <a:gd name="connsiteX41" fmla="*/ 1777 w 9921"/>
                <a:gd name="connsiteY41" fmla="*/ 7585 h 10000"/>
                <a:gd name="connsiteX42" fmla="*/ 1269 w 9921"/>
                <a:gd name="connsiteY42" fmla="*/ 7094 h 10000"/>
                <a:gd name="connsiteX43" fmla="*/ 609 w 9921"/>
                <a:gd name="connsiteY43" fmla="*/ 7057 h 10000"/>
                <a:gd name="connsiteX44" fmla="*/ 457 w 9921"/>
                <a:gd name="connsiteY44" fmla="*/ 7057 h 10000"/>
                <a:gd name="connsiteX45" fmla="*/ 457 w 9921"/>
                <a:gd name="connsiteY45" fmla="*/ 7057 h 10000"/>
                <a:gd name="connsiteX46" fmla="*/ 305 w 9921"/>
                <a:gd name="connsiteY46" fmla="*/ 6906 h 10000"/>
                <a:gd name="connsiteX47" fmla="*/ 203 w 9921"/>
                <a:gd name="connsiteY47" fmla="*/ 6792 h 10000"/>
                <a:gd name="connsiteX48" fmla="*/ 102 w 9921"/>
                <a:gd name="connsiteY48" fmla="*/ 6717 h 10000"/>
                <a:gd name="connsiteX49" fmla="*/ 51 w 9921"/>
                <a:gd name="connsiteY49" fmla="*/ 6679 h 10000"/>
                <a:gd name="connsiteX50" fmla="*/ 51 w 9921"/>
                <a:gd name="connsiteY50" fmla="*/ 6642 h 10000"/>
                <a:gd name="connsiteX51" fmla="*/ 0 w 9921"/>
                <a:gd name="connsiteY51" fmla="*/ 6528 h 10000"/>
                <a:gd name="connsiteX52" fmla="*/ 2183 w 9921"/>
                <a:gd name="connsiteY52" fmla="*/ 2226 h 10000"/>
                <a:gd name="connsiteX53" fmla="*/ 2183 w 9921"/>
                <a:gd name="connsiteY53" fmla="*/ 2226 h 10000"/>
                <a:gd name="connsiteX54" fmla="*/ 6193 w 9921"/>
                <a:gd name="connsiteY54" fmla="*/ 0 h 10000"/>
                <a:gd name="connsiteX0" fmla="*/ 6242 w 10001"/>
                <a:gd name="connsiteY0" fmla="*/ 0 h 10000"/>
                <a:gd name="connsiteX1" fmla="*/ 6294 w 10001"/>
                <a:gd name="connsiteY1" fmla="*/ 38 h 10000"/>
                <a:gd name="connsiteX2" fmla="*/ 6959 w 10001"/>
                <a:gd name="connsiteY2" fmla="*/ 264 h 10000"/>
                <a:gd name="connsiteX3" fmla="*/ 7368 w 10001"/>
                <a:gd name="connsiteY3" fmla="*/ 528 h 10000"/>
                <a:gd name="connsiteX4" fmla="*/ 7521 w 10001"/>
                <a:gd name="connsiteY4" fmla="*/ 792 h 10000"/>
                <a:gd name="connsiteX5" fmla="*/ 7879 w 10001"/>
                <a:gd name="connsiteY5" fmla="*/ 1434 h 10000"/>
                <a:gd name="connsiteX6" fmla="*/ 7521 w 10001"/>
                <a:gd name="connsiteY6" fmla="*/ 1698 h 10000"/>
                <a:gd name="connsiteX7" fmla="*/ 7726 w 10001"/>
                <a:gd name="connsiteY7" fmla="*/ 2075 h 10000"/>
                <a:gd name="connsiteX8" fmla="*/ 8135 w 10001"/>
                <a:gd name="connsiteY8" fmla="*/ 2642 h 10000"/>
                <a:gd name="connsiteX9" fmla="*/ 8493 w 10001"/>
                <a:gd name="connsiteY9" fmla="*/ 2906 h 10000"/>
                <a:gd name="connsiteX10" fmla="*/ 8545 w 10001"/>
                <a:gd name="connsiteY10" fmla="*/ 2906 h 10000"/>
                <a:gd name="connsiteX11" fmla="*/ 8545 w 10001"/>
                <a:gd name="connsiteY11" fmla="*/ 2906 h 10000"/>
                <a:gd name="connsiteX12" fmla="*/ 8238 w 10001"/>
                <a:gd name="connsiteY12" fmla="*/ 3283 h 10000"/>
                <a:gd name="connsiteX13" fmla="*/ 8698 w 10001"/>
                <a:gd name="connsiteY13" fmla="*/ 3396 h 10000"/>
                <a:gd name="connsiteX14" fmla="*/ 8698 w 10001"/>
                <a:gd name="connsiteY14" fmla="*/ 3736 h 10000"/>
                <a:gd name="connsiteX15" fmla="*/ 8954 w 10001"/>
                <a:gd name="connsiteY15" fmla="*/ 3849 h 10000"/>
                <a:gd name="connsiteX16" fmla="*/ 9414 w 10001"/>
                <a:gd name="connsiteY16" fmla="*/ 4491 h 10000"/>
                <a:gd name="connsiteX17" fmla="*/ 9414 w 10001"/>
                <a:gd name="connsiteY17" fmla="*/ 5057 h 10000"/>
                <a:gd name="connsiteX18" fmla="*/ 9670 w 10001"/>
                <a:gd name="connsiteY18" fmla="*/ 5547 h 10000"/>
                <a:gd name="connsiteX19" fmla="*/ 9670 w 10001"/>
                <a:gd name="connsiteY19" fmla="*/ 5698 h 10000"/>
                <a:gd name="connsiteX20" fmla="*/ 9568 w 10001"/>
                <a:gd name="connsiteY20" fmla="*/ 6264 h 10000"/>
                <a:gd name="connsiteX21" fmla="*/ 9722 w 10001"/>
                <a:gd name="connsiteY21" fmla="*/ 6679 h 10000"/>
                <a:gd name="connsiteX22" fmla="*/ 9772 w 10001"/>
                <a:gd name="connsiteY22" fmla="*/ 7245 h 10000"/>
                <a:gd name="connsiteX23" fmla="*/ 9977 w 10001"/>
                <a:gd name="connsiteY23" fmla="*/ 7547 h 10000"/>
                <a:gd name="connsiteX24" fmla="*/ 9568 w 10001"/>
                <a:gd name="connsiteY24" fmla="*/ 7887 h 10000"/>
                <a:gd name="connsiteX25" fmla="*/ 9824 w 10001"/>
                <a:gd name="connsiteY25" fmla="*/ 8264 h 10000"/>
                <a:gd name="connsiteX26" fmla="*/ 9824 w 10001"/>
                <a:gd name="connsiteY26" fmla="*/ 8264 h 10000"/>
                <a:gd name="connsiteX27" fmla="*/ 8135 w 10001"/>
                <a:gd name="connsiteY27" fmla="*/ 9057 h 10000"/>
                <a:gd name="connsiteX28" fmla="*/ 8135 w 10001"/>
                <a:gd name="connsiteY28" fmla="*/ 9057 h 10000"/>
                <a:gd name="connsiteX29" fmla="*/ 8135 w 10001"/>
                <a:gd name="connsiteY29" fmla="*/ 9057 h 10000"/>
                <a:gd name="connsiteX30" fmla="*/ 7931 w 10001"/>
                <a:gd name="connsiteY30" fmla="*/ 9170 h 10000"/>
                <a:gd name="connsiteX31" fmla="*/ 7521 w 10001"/>
                <a:gd name="connsiteY31" fmla="*/ 9396 h 10000"/>
                <a:gd name="connsiteX32" fmla="*/ 7009 w 10001"/>
                <a:gd name="connsiteY32" fmla="*/ 9736 h 10000"/>
                <a:gd name="connsiteX33" fmla="*/ 6754 w 10001"/>
                <a:gd name="connsiteY33" fmla="*/ 10000 h 10000"/>
                <a:gd name="connsiteX34" fmla="*/ 6754 w 10001"/>
                <a:gd name="connsiteY34" fmla="*/ 10000 h 10000"/>
                <a:gd name="connsiteX35" fmla="*/ 6294 w 10001"/>
                <a:gd name="connsiteY35" fmla="*/ 9774 h 10000"/>
                <a:gd name="connsiteX36" fmla="*/ 6038 w 10001"/>
                <a:gd name="connsiteY36" fmla="*/ 9623 h 10000"/>
                <a:gd name="connsiteX37" fmla="*/ 5526 w 10001"/>
                <a:gd name="connsiteY37" fmla="*/ 9547 h 10000"/>
                <a:gd name="connsiteX38" fmla="*/ 4093 w 10001"/>
                <a:gd name="connsiteY38" fmla="*/ 8981 h 10000"/>
                <a:gd name="connsiteX39" fmla="*/ 2661 w 10001"/>
                <a:gd name="connsiteY39" fmla="*/ 8113 h 10000"/>
                <a:gd name="connsiteX40" fmla="*/ 1791 w 10001"/>
                <a:gd name="connsiteY40" fmla="*/ 7585 h 10000"/>
                <a:gd name="connsiteX41" fmla="*/ 1279 w 10001"/>
                <a:gd name="connsiteY41" fmla="*/ 7094 h 10000"/>
                <a:gd name="connsiteX42" fmla="*/ 614 w 10001"/>
                <a:gd name="connsiteY42" fmla="*/ 7057 h 10000"/>
                <a:gd name="connsiteX43" fmla="*/ 461 w 10001"/>
                <a:gd name="connsiteY43" fmla="*/ 7057 h 10000"/>
                <a:gd name="connsiteX44" fmla="*/ 461 w 10001"/>
                <a:gd name="connsiteY44" fmla="*/ 7057 h 10000"/>
                <a:gd name="connsiteX45" fmla="*/ 307 w 10001"/>
                <a:gd name="connsiteY45" fmla="*/ 6906 h 10000"/>
                <a:gd name="connsiteX46" fmla="*/ 205 w 10001"/>
                <a:gd name="connsiteY46" fmla="*/ 6792 h 10000"/>
                <a:gd name="connsiteX47" fmla="*/ 103 w 10001"/>
                <a:gd name="connsiteY47" fmla="*/ 6717 h 10000"/>
                <a:gd name="connsiteX48" fmla="*/ 51 w 10001"/>
                <a:gd name="connsiteY48" fmla="*/ 6679 h 10000"/>
                <a:gd name="connsiteX49" fmla="*/ 51 w 10001"/>
                <a:gd name="connsiteY49" fmla="*/ 6642 h 10000"/>
                <a:gd name="connsiteX50" fmla="*/ 0 w 10001"/>
                <a:gd name="connsiteY50" fmla="*/ 6528 h 10000"/>
                <a:gd name="connsiteX51" fmla="*/ 2200 w 10001"/>
                <a:gd name="connsiteY51" fmla="*/ 2226 h 10000"/>
                <a:gd name="connsiteX52" fmla="*/ 2200 w 10001"/>
                <a:gd name="connsiteY52" fmla="*/ 2226 h 10000"/>
                <a:gd name="connsiteX53" fmla="*/ 6242 w 10001"/>
                <a:gd name="connsiteY53" fmla="*/ 0 h 10000"/>
                <a:gd name="connsiteX0" fmla="*/ 6242 w 10001"/>
                <a:gd name="connsiteY0" fmla="*/ 0 h 10000"/>
                <a:gd name="connsiteX1" fmla="*/ 6294 w 10001"/>
                <a:gd name="connsiteY1" fmla="*/ 38 h 10000"/>
                <a:gd name="connsiteX2" fmla="*/ 6959 w 10001"/>
                <a:gd name="connsiteY2" fmla="*/ 264 h 10000"/>
                <a:gd name="connsiteX3" fmla="*/ 7368 w 10001"/>
                <a:gd name="connsiteY3" fmla="*/ 528 h 10000"/>
                <a:gd name="connsiteX4" fmla="*/ 7521 w 10001"/>
                <a:gd name="connsiteY4" fmla="*/ 792 h 10000"/>
                <a:gd name="connsiteX5" fmla="*/ 7879 w 10001"/>
                <a:gd name="connsiteY5" fmla="*/ 1434 h 10000"/>
                <a:gd name="connsiteX6" fmla="*/ 7521 w 10001"/>
                <a:gd name="connsiteY6" fmla="*/ 1698 h 10000"/>
                <a:gd name="connsiteX7" fmla="*/ 7726 w 10001"/>
                <a:gd name="connsiteY7" fmla="*/ 2075 h 10000"/>
                <a:gd name="connsiteX8" fmla="*/ 8135 w 10001"/>
                <a:gd name="connsiteY8" fmla="*/ 2642 h 10000"/>
                <a:gd name="connsiteX9" fmla="*/ 8493 w 10001"/>
                <a:gd name="connsiteY9" fmla="*/ 2906 h 10000"/>
                <a:gd name="connsiteX10" fmla="*/ 8545 w 10001"/>
                <a:gd name="connsiteY10" fmla="*/ 2906 h 10000"/>
                <a:gd name="connsiteX11" fmla="*/ 8545 w 10001"/>
                <a:gd name="connsiteY11" fmla="*/ 2906 h 10000"/>
                <a:gd name="connsiteX12" fmla="*/ 8238 w 10001"/>
                <a:gd name="connsiteY12" fmla="*/ 3283 h 10000"/>
                <a:gd name="connsiteX13" fmla="*/ 8698 w 10001"/>
                <a:gd name="connsiteY13" fmla="*/ 3396 h 10000"/>
                <a:gd name="connsiteX14" fmla="*/ 8954 w 10001"/>
                <a:gd name="connsiteY14" fmla="*/ 3849 h 10000"/>
                <a:gd name="connsiteX15" fmla="*/ 9414 w 10001"/>
                <a:gd name="connsiteY15" fmla="*/ 4491 h 10000"/>
                <a:gd name="connsiteX16" fmla="*/ 9414 w 10001"/>
                <a:gd name="connsiteY16" fmla="*/ 5057 h 10000"/>
                <a:gd name="connsiteX17" fmla="*/ 9670 w 10001"/>
                <a:gd name="connsiteY17" fmla="*/ 5547 h 10000"/>
                <a:gd name="connsiteX18" fmla="*/ 9670 w 10001"/>
                <a:gd name="connsiteY18" fmla="*/ 5698 h 10000"/>
                <a:gd name="connsiteX19" fmla="*/ 9568 w 10001"/>
                <a:gd name="connsiteY19" fmla="*/ 6264 h 10000"/>
                <a:gd name="connsiteX20" fmla="*/ 9722 w 10001"/>
                <a:gd name="connsiteY20" fmla="*/ 6679 h 10000"/>
                <a:gd name="connsiteX21" fmla="*/ 9772 w 10001"/>
                <a:gd name="connsiteY21" fmla="*/ 7245 h 10000"/>
                <a:gd name="connsiteX22" fmla="*/ 9977 w 10001"/>
                <a:gd name="connsiteY22" fmla="*/ 7547 h 10000"/>
                <a:gd name="connsiteX23" fmla="*/ 9568 w 10001"/>
                <a:gd name="connsiteY23" fmla="*/ 7887 h 10000"/>
                <a:gd name="connsiteX24" fmla="*/ 9824 w 10001"/>
                <a:gd name="connsiteY24" fmla="*/ 8264 h 10000"/>
                <a:gd name="connsiteX25" fmla="*/ 9824 w 10001"/>
                <a:gd name="connsiteY25" fmla="*/ 8264 h 10000"/>
                <a:gd name="connsiteX26" fmla="*/ 8135 w 10001"/>
                <a:gd name="connsiteY26" fmla="*/ 9057 h 10000"/>
                <a:gd name="connsiteX27" fmla="*/ 8135 w 10001"/>
                <a:gd name="connsiteY27" fmla="*/ 9057 h 10000"/>
                <a:gd name="connsiteX28" fmla="*/ 8135 w 10001"/>
                <a:gd name="connsiteY28" fmla="*/ 9057 h 10000"/>
                <a:gd name="connsiteX29" fmla="*/ 7931 w 10001"/>
                <a:gd name="connsiteY29" fmla="*/ 9170 h 10000"/>
                <a:gd name="connsiteX30" fmla="*/ 7521 w 10001"/>
                <a:gd name="connsiteY30" fmla="*/ 9396 h 10000"/>
                <a:gd name="connsiteX31" fmla="*/ 7009 w 10001"/>
                <a:gd name="connsiteY31" fmla="*/ 9736 h 10000"/>
                <a:gd name="connsiteX32" fmla="*/ 6754 w 10001"/>
                <a:gd name="connsiteY32" fmla="*/ 10000 h 10000"/>
                <a:gd name="connsiteX33" fmla="*/ 6754 w 10001"/>
                <a:gd name="connsiteY33" fmla="*/ 10000 h 10000"/>
                <a:gd name="connsiteX34" fmla="*/ 6294 w 10001"/>
                <a:gd name="connsiteY34" fmla="*/ 9774 h 10000"/>
                <a:gd name="connsiteX35" fmla="*/ 6038 w 10001"/>
                <a:gd name="connsiteY35" fmla="*/ 9623 h 10000"/>
                <a:gd name="connsiteX36" fmla="*/ 5526 w 10001"/>
                <a:gd name="connsiteY36" fmla="*/ 9547 h 10000"/>
                <a:gd name="connsiteX37" fmla="*/ 4093 w 10001"/>
                <a:gd name="connsiteY37" fmla="*/ 8981 h 10000"/>
                <a:gd name="connsiteX38" fmla="*/ 2661 w 10001"/>
                <a:gd name="connsiteY38" fmla="*/ 8113 h 10000"/>
                <a:gd name="connsiteX39" fmla="*/ 1791 w 10001"/>
                <a:gd name="connsiteY39" fmla="*/ 7585 h 10000"/>
                <a:gd name="connsiteX40" fmla="*/ 1279 w 10001"/>
                <a:gd name="connsiteY40" fmla="*/ 7094 h 10000"/>
                <a:gd name="connsiteX41" fmla="*/ 614 w 10001"/>
                <a:gd name="connsiteY41" fmla="*/ 7057 h 10000"/>
                <a:gd name="connsiteX42" fmla="*/ 461 w 10001"/>
                <a:gd name="connsiteY42" fmla="*/ 7057 h 10000"/>
                <a:gd name="connsiteX43" fmla="*/ 461 w 10001"/>
                <a:gd name="connsiteY43" fmla="*/ 7057 h 10000"/>
                <a:gd name="connsiteX44" fmla="*/ 307 w 10001"/>
                <a:gd name="connsiteY44" fmla="*/ 6906 h 10000"/>
                <a:gd name="connsiteX45" fmla="*/ 205 w 10001"/>
                <a:gd name="connsiteY45" fmla="*/ 6792 h 10000"/>
                <a:gd name="connsiteX46" fmla="*/ 103 w 10001"/>
                <a:gd name="connsiteY46" fmla="*/ 6717 h 10000"/>
                <a:gd name="connsiteX47" fmla="*/ 51 w 10001"/>
                <a:gd name="connsiteY47" fmla="*/ 6679 h 10000"/>
                <a:gd name="connsiteX48" fmla="*/ 51 w 10001"/>
                <a:gd name="connsiteY48" fmla="*/ 6642 h 10000"/>
                <a:gd name="connsiteX49" fmla="*/ 0 w 10001"/>
                <a:gd name="connsiteY49" fmla="*/ 6528 h 10000"/>
                <a:gd name="connsiteX50" fmla="*/ 2200 w 10001"/>
                <a:gd name="connsiteY50" fmla="*/ 2226 h 10000"/>
                <a:gd name="connsiteX51" fmla="*/ 2200 w 10001"/>
                <a:gd name="connsiteY51" fmla="*/ 2226 h 10000"/>
                <a:gd name="connsiteX52" fmla="*/ 6242 w 10001"/>
                <a:gd name="connsiteY52" fmla="*/ 0 h 10000"/>
                <a:gd name="connsiteX0" fmla="*/ 6242 w 10001"/>
                <a:gd name="connsiteY0" fmla="*/ 0 h 10000"/>
                <a:gd name="connsiteX1" fmla="*/ 6294 w 10001"/>
                <a:gd name="connsiteY1" fmla="*/ 38 h 10000"/>
                <a:gd name="connsiteX2" fmla="*/ 6959 w 10001"/>
                <a:gd name="connsiteY2" fmla="*/ 264 h 10000"/>
                <a:gd name="connsiteX3" fmla="*/ 7368 w 10001"/>
                <a:gd name="connsiteY3" fmla="*/ 528 h 10000"/>
                <a:gd name="connsiteX4" fmla="*/ 7521 w 10001"/>
                <a:gd name="connsiteY4" fmla="*/ 792 h 10000"/>
                <a:gd name="connsiteX5" fmla="*/ 7879 w 10001"/>
                <a:gd name="connsiteY5" fmla="*/ 1434 h 10000"/>
                <a:gd name="connsiteX6" fmla="*/ 7521 w 10001"/>
                <a:gd name="connsiteY6" fmla="*/ 1698 h 10000"/>
                <a:gd name="connsiteX7" fmla="*/ 7726 w 10001"/>
                <a:gd name="connsiteY7" fmla="*/ 2075 h 10000"/>
                <a:gd name="connsiteX8" fmla="*/ 8135 w 10001"/>
                <a:gd name="connsiteY8" fmla="*/ 2642 h 10000"/>
                <a:gd name="connsiteX9" fmla="*/ 8493 w 10001"/>
                <a:gd name="connsiteY9" fmla="*/ 2906 h 10000"/>
                <a:gd name="connsiteX10" fmla="*/ 8545 w 10001"/>
                <a:gd name="connsiteY10" fmla="*/ 2906 h 10000"/>
                <a:gd name="connsiteX11" fmla="*/ 8238 w 10001"/>
                <a:gd name="connsiteY11" fmla="*/ 3283 h 10000"/>
                <a:gd name="connsiteX12" fmla="*/ 8698 w 10001"/>
                <a:gd name="connsiteY12" fmla="*/ 3396 h 10000"/>
                <a:gd name="connsiteX13" fmla="*/ 8954 w 10001"/>
                <a:gd name="connsiteY13" fmla="*/ 3849 h 10000"/>
                <a:gd name="connsiteX14" fmla="*/ 9414 w 10001"/>
                <a:gd name="connsiteY14" fmla="*/ 4491 h 10000"/>
                <a:gd name="connsiteX15" fmla="*/ 9414 w 10001"/>
                <a:gd name="connsiteY15" fmla="*/ 5057 h 10000"/>
                <a:gd name="connsiteX16" fmla="*/ 9670 w 10001"/>
                <a:gd name="connsiteY16" fmla="*/ 5547 h 10000"/>
                <a:gd name="connsiteX17" fmla="*/ 9670 w 10001"/>
                <a:gd name="connsiteY17" fmla="*/ 5698 h 10000"/>
                <a:gd name="connsiteX18" fmla="*/ 9568 w 10001"/>
                <a:gd name="connsiteY18" fmla="*/ 6264 h 10000"/>
                <a:gd name="connsiteX19" fmla="*/ 9722 w 10001"/>
                <a:gd name="connsiteY19" fmla="*/ 6679 h 10000"/>
                <a:gd name="connsiteX20" fmla="*/ 9772 w 10001"/>
                <a:gd name="connsiteY20" fmla="*/ 7245 h 10000"/>
                <a:gd name="connsiteX21" fmla="*/ 9977 w 10001"/>
                <a:gd name="connsiteY21" fmla="*/ 7547 h 10000"/>
                <a:gd name="connsiteX22" fmla="*/ 9568 w 10001"/>
                <a:gd name="connsiteY22" fmla="*/ 7887 h 10000"/>
                <a:gd name="connsiteX23" fmla="*/ 9824 w 10001"/>
                <a:gd name="connsiteY23" fmla="*/ 8264 h 10000"/>
                <a:gd name="connsiteX24" fmla="*/ 9824 w 10001"/>
                <a:gd name="connsiteY24" fmla="*/ 8264 h 10000"/>
                <a:gd name="connsiteX25" fmla="*/ 8135 w 10001"/>
                <a:gd name="connsiteY25" fmla="*/ 9057 h 10000"/>
                <a:gd name="connsiteX26" fmla="*/ 8135 w 10001"/>
                <a:gd name="connsiteY26" fmla="*/ 9057 h 10000"/>
                <a:gd name="connsiteX27" fmla="*/ 8135 w 10001"/>
                <a:gd name="connsiteY27" fmla="*/ 9057 h 10000"/>
                <a:gd name="connsiteX28" fmla="*/ 7931 w 10001"/>
                <a:gd name="connsiteY28" fmla="*/ 9170 h 10000"/>
                <a:gd name="connsiteX29" fmla="*/ 7521 w 10001"/>
                <a:gd name="connsiteY29" fmla="*/ 9396 h 10000"/>
                <a:gd name="connsiteX30" fmla="*/ 7009 w 10001"/>
                <a:gd name="connsiteY30" fmla="*/ 9736 h 10000"/>
                <a:gd name="connsiteX31" fmla="*/ 6754 w 10001"/>
                <a:gd name="connsiteY31" fmla="*/ 10000 h 10000"/>
                <a:gd name="connsiteX32" fmla="*/ 6754 w 10001"/>
                <a:gd name="connsiteY32" fmla="*/ 10000 h 10000"/>
                <a:gd name="connsiteX33" fmla="*/ 6294 w 10001"/>
                <a:gd name="connsiteY33" fmla="*/ 9774 h 10000"/>
                <a:gd name="connsiteX34" fmla="*/ 6038 w 10001"/>
                <a:gd name="connsiteY34" fmla="*/ 9623 h 10000"/>
                <a:gd name="connsiteX35" fmla="*/ 5526 w 10001"/>
                <a:gd name="connsiteY35" fmla="*/ 9547 h 10000"/>
                <a:gd name="connsiteX36" fmla="*/ 4093 w 10001"/>
                <a:gd name="connsiteY36" fmla="*/ 8981 h 10000"/>
                <a:gd name="connsiteX37" fmla="*/ 2661 w 10001"/>
                <a:gd name="connsiteY37" fmla="*/ 8113 h 10000"/>
                <a:gd name="connsiteX38" fmla="*/ 1791 w 10001"/>
                <a:gd name="connsiteY38" fmla="*/ 7585 h 10000"/>
                <a:gd name="connsiteX39" fmla="*/ 1279 w 10001"/>
                <a:gd name="connsiteY39" fmla="*/ 7094 h 10000"/>
                <a:gd name="connsiteX40" fmla="*/ 614 w 10001"/>
                <a:gd name="connsiteY40" fmla="*/ 7057 h 10000"/>
                <a:gd name="connsiteX41" fmla="*/ 461 w 10001"/>
                <a:gd name="connsiteY41" fmla="*/ 7057 h 10000"/>
                <a:gd name="connsiteX42" fmla="*/ 461 w 10001"/>
                <a:gd name="connsiteY42" fmla="*/ 7057 h 10000"/>
                <a:gd name="connsiteX43" fmla="*/ 307 w 10001"/>
                <a:gd name="connsiteY43" fmla="*/ 6906 h 10000"/>
                <a:gd name="connsiteX44" fmla="*/ 205 w 10001"/>
                <a:gd name="connsiteY44" fmla="*/ 6792 h 10000"/>
                <a:gd name="connsiteX45" fmla="*/ 103 w 10001"/>
                <a:gd name="connsiteY45" fmla="*/ 6717 h 10000"/>
                <a:gd name="connsiteX46" fmla="*/ 51 w 10001"/>
                <a:gd name="connsiteY46" fmla="*/ 6679 h 10000"/>
                <a:gd name="connsiteX47" fmla="*/ 51 w 10001"/>
                <a:gd name="connsiteY47" fmla="*/ 6642 h 10000"/>
                <a:gd name="connsiteX48" fmla="*/ 0 w 10001"/>
                <a:gd name="connsiteY48" fmla="*/ 6528 h 10000"/>
                <a:gd name="connsiteX49" fmla="*/ 2200 w 10001"/>
                <a:gd name="connsiteY49" fmla="*/ 2226 h 10000"/>
                <a:gd name="connsiteX50" fmla="*/ 2200 w 10001"/>
                <a:gd name="connsiteY50" fmla="*/ 2226 h 10000"/>
                <a:gd name="connsiteX51" fmla="*/ 6242 w 10001"/>
                <a:gd name="connsiteY51" fmla="*/ 0 h 10000"/>
                <a:gd name="connsiteX0" fmla="*/ 6242 w 10001"/>
                <a:gd name="connsiteY0" fmla="*/ 0 h 10000"/>
                <a:gd name="connsiteX1" fmla="*/ 6294 w 10001"/>
                <a:gd name="connsiteY1" fmla="*/ 38 h 10000"/>
                <a:gd name="connsiteX2" fmla="*/ 6959 w 10001"/>
                <a:gd name="connsiteY2" fmla="*/ 264 h 10000"/>
                <a:gd name="connsiteX3" fmla="*/ 7368 w 10001"/>
                <a:gd name="connsiteY3" fmla="*/ 528 h 10000"/>
                <a:gd name="connsiteX4" fmla="*/ 7521 w 10001"/>
                <a:gd name="connsiteY4" fmla="*/ 792 h 10000"/>
                <a:gd name="connsiteX5" fmla="*/ 7879 w 10001"/>
                <a:gd name="connsiteY5" fmla="*/ 1434 h 10000"/>
                <a:gd name="connsiteX6" fmla="*/ 7521 w 10001"/>
                <a:gd name="connsiteY6" fmla="*/ 1698 h 10000"/>
                <a:gd name="connsiteX7" fmla="*/ 7726 w 10001"/>
                <a:gd name="connsiteY7" fmla="*/ 2075 h 10000"/>
                <a:gd name="connsiteX8" fmla="*/ 8135 w 10001"/>
                <a:gd name="connsiteY8" fmla="*/ 2642 h 10000"/>
                <a:gd name="connsiteX9" fmla="*/ 8493 w 10001"/>
                <a:gd name="connsiteY9" fmla="*/ 2906 h 10000"/>
                <a:gd name="connsiteX10" fmla="*/ 8545 w 10001"/>
                <a:gd name="connsiteY10" fmla="*/ 2906 h 10000"/>
                <a:gd name="connsiteX11" fmla="*/ 8238 w 10001"/>
                <a:gd name="connsiteY11" fmla="*/ 3283 h 10000"/>
                <a:gd name="connsiteX12" fmla="*/ 8954 w 10001"/>
                <a:gd name="connsiteY12" fmla="*/ 3849 h 10000"/>
                <a:gd name="connsiteX13" fmla="*/ 9414 w 10001"/>
                <a:gd name="connsiteY13" fmla="*/ 4491 h 10000"/>
                <a:gd name="connsiteX14" fmla="*/ 9414 w 10001"/>
                <a:gd name="connsiteY14" fmla="*/ 5057 h 10000"/>
                <a:gd name="connsiteX15" fmla="*/ 9670 w 10001"/>
                <a:gd name="connsiteY15" fmla="*/ 5547 h 10000"/>
                <a:gd name="connsiteX16" fmla="*/ 9670 w 10001"/>
                <a:gd name="connsiteY16" fmla="*/ 5698 h 10000"/>
                <a:gd name="connsiteX17" fmla="*/ 9568 w 10001"/>
                <a:gd name="connsiteY17" fmla="*/ 6264 h 10000"/>
                <a:gd name="connsiteX18" fmla="*/ 9722 w 10001"/>
                <a:gd name="connsiteY18" fmla="*/ 6679 h 10000"/>
                <a:gd name="connsiteX19" fmla="*/ 9772 w 10001"/>
                <a:gd name="connsiteY19" fmla="*/ 7245 h 10000"/>
                <a:gd name="connsiteX20" fmla="*/ 9977 w 10001"/>
                <a:gd name="connsiteY20" fmla="*/ 7547 h 10000"/>
                <a:gd name="connsiteX21" fmla="*/ 9568 w 10001"/>
                <a:gd name="connsiteY21" fmla="*/ 7887 h 10000"/>
                <a:gd name="connsiteX22" fmla="*/ 9824 w 10001"/>
                <a:gd name="connsiteY22" fmla="*/ 8264 h 10000"/>
                <a:gd name="connsiteX23" fmla="*/ 9824 w 10001"/>
                <a:gd name="connsiteY23" fmla="*/ 8264 h 10000"/>
                <a:gd name="connsiteX24" fmla="*/ 8135 w 10001"/>
                <a:gd name="connsiteY24" fmla="*/ 9057 h 10000"/>
                <a:gd name="connsiteX25" fmla="*/ 8135 w 10001"/>
                <a:gd name="connsiteY25" fmla="*/ 9057 h 10000"/>
                <a:gd name="connsiteX26" fmla="*/ 8135 w 10001"/>
                <a:gd name="connsiteY26" fmla="*/ 9057 h 10000"/>
                <a:gd name="connsiteX27" fmla="*/ 7931 w 10001"/>
                <a:gd name="connsiteY27" fmla="*/ 9170 h 10000"/>
                <a:gd name="connsiteX28" fmla="*/ 7521 w 10001"/>
                <a:gd name="connsiteY28" fmla="*/ 9396 h 10000"/>
                <a:gd name="connsiteX29" fmla="*/ 7009 w 10001"/>
                <a:gd name="connsiteY29" fmla="*/ 9736 h 10000"/>
                <a:gd name="connsiteX30" fmla="*/ 6754 w 10001"/>
                <a:gd name="connsiteY30" fmla="*/ 10000 h 10000"/>
                <a:gd name="connsiteX31" fmla="*/ 6754 w 10001"/>
                <a:gd name="connsiteY31" fmla="*/ 10000 h 10000"/>
                <a:gd name="connsiteX32" fmla="*/ 6294 w 10001"/>
                <a:gd name="connsiteY32" fmla="*/ 9774 h 10000"/>
                <a:gd name="connsiteX33" fmla="*/ 6038 w 10001"/>
                <a:gd name="connsiteY33" fmla="*/ 9623 h 10000"/>
                <a:gd name="connsiteX34" fmla="*/ 5526 w 10001"/>
                <a:gd name="connsiteY34" fmla="*/ 9547 h 10000"/>
                <a:gd name="connsiteX35" fmla="*/ 4093 w 10001"/>
                <a:gd name="connsiteY35" fmla="*/ 8981 h 10000"/>
                <a:gd name="connsiteX36" fmla="*/ 2661 w 10001"/>
                <a:gd name="connsiteY36" fmla="*/ 8113 h 10000"/>
                <a:gd name="connsiteX37" fmla="*/ 1791 w 10001"/>
                <a:gd name="connsiteY37" fmla="*/ 7585 h 10000"/>
                <a:gd name="connsiteX38" fmla="*/ 1279 w 10001"/>
                <a:gd name="connsiteY38" fmla="*/ 7094 h 10000"/>
                <a:gd name="connsiteX39" fmla="*/ 614 w 10001"/>
                <a:gd name="connsiteY39" fmla="*/ 7057 h 10000"/>
                <a:gd name="connsiteX40" fmla="*/ 461 w 10001"/>
                <a:gd name="connsiteY40" fmla="*/ 7057 h 10000"/>
                <a:gd name="connsiteX41" fmla="*/ 461 w 10001"/>
                <a:gd name="connsiteY41" fmla="*/ 7057 h 10000"/>
                <a:gd name="connsiteX42" fmla="*/ 307 w 10001"/>
                <a:gd name="connsiteY42" fmla="*/ 6906 h 10000"/>
                <a:gd name="connsiteX43" fmla="*/ 205 w 10001"/>
                <a:gd name="connsiteY43" fmla="*/ 6792 h 10000"/>
                <a:gd name="connsiteX44" fmla="*/ 103 w 10001"/>
                <a:gd name="connsiteY44" fmla="*/ 6717 h 10000"/>
                <a:gd name="connsiteX45" fmla="*/ 51 w 10001"/>
                <a:gd name="connsiteY45" fmla="*/ 6679 h 10000"/>
                <a:gd name="connsiteX46" fmla="*/ 51 w 10001"/>
                <a:gd name="connsiteY46" fmla="*/ 6642 h 10000"/>
                <a:gd name="connsiteX47" fmla="*/ 0 w 10001"/>
                <a:gd name="connsiteY47" fmla="*/ 6528 h 10000"/>
                <a:gd name="connsiteX48" fmla="*/ 2200 w 10001"/>
                <a:gd name="connsiteY48" fmla="*/ 2226 h 10000"/>
                <a:gd name="connsiteX49" fmla="*/ 2200 w 10001"/>
                <a:gd name="connsiteY49" fmla="*/ 2226 h 10000"/>
                <a:gd name="connsiteX50" fmla="*/ 6242 w 10001"/>
                <a:gd name="connsiteY50" fmla="*/ 0 h 10000"/>
                <a:gd name="connsiteX0" fmla="*/ 6242 w 10001"/>
                <a:gd name="connsiteY0" fmla="*/ 0 h 10000"/>
                <a:gd name="connsiteX1" fmla="*/ 6294 w 10001"/>
                <a:gd name="connsiteY1" fmla="*/ 38 h 10000"/>
                <a:gd name="connsiteX2" fmla="*/ 6959 w 10001"/>
                <a:gd name="connsiteY2" fmla="*/ 264 h 10000"/>
                <a:gd name="connsiteX3" fmla="*/ 7368 w 10001"/>
                <a:gd name="connsiteY3" fmla="*/ 528 h 10000"/>
                <a:gd name="connsiteX4" fmla="*/ 7521 w 10001"/>
                <a:gd name="connsiteY4" fmla="*/ 792 h 10000"/>
                <a:gd name="connsiteX5" fmla="*/ 7879 w 10001"/>
                <a:gd name="connsiteY5" fmla="*/ 1434 h 10000"/>
                <a:gd name="connsiteX6" fmla="*/ 7521 w 10001"/>
                <a:gd name="connsiteY6" fmla="*/ 1698 h 10000"/>
                <a:gd name="connsiteX7" fmla="*/ 7726 w 10001"/>
                <a:gd name="connsiteY7" fmla="*/ 2075 h 10000"/>
                <a:gd name="connsiteX8" fmla="*/ 8135 w 10001"/>
                <a:gd name="connsiteY8" fmla="*/ 2642 h 10000"/>
                <a:gd name="connsiteX9" fmla="*/ 8493 w 10001"/>
                <a:gd name="connsiteY9" fmla="*/ 2906 h 10000"/>
                <a:gd name="connsiteX10" fmla="*/ 8545 w 10001"/>
                <a:gd name="connsiteY10" fmla="*/ 2906 h 10000"/>
                <a:gd name="connsiteX11" fmla="*/ 8238 w 10001"/>
                <a:gd name="connsiteY11" fmla="*/ 3283 h 10000"/>
                <a:gd name="connsiteX12" fmla="*/ 8954 w 10001"/>
                <a:gd name="connsiteY12" fmla="*/ 3849 h 10000"/>
                <a:gd name="connsiteX13" fmla="*/ 9414 w 10001"/>
                <a:gd name="connsiteY13" fmla="*/ 5057 h 10000"/>
                <a:gd name="connsiteX14" fmla="*/ 9670 w 10001"/>
                <a:gd name="connsiteY14" fmla="*/ 5547 h 10000"/>
                <a:gd name="connsiteX15" fmla="*/ 9670 w 10001"/>
                <a:gd name="connsiteY15" fmla="*/ 5698 h 10000"/>
                <a:gd name="connsiteX16" fmla="*/ 9568 w 10001"/>
                <a:gd name="connsiteY16" fmla="*/ 6264 h 10000"/>
                <a:gd name="connsiteX17" fmla="*/ 9722 w 10001"/>
                <a:gd name="connsiteY17" fmla="*/ 6679 h 10000"/>
                <a:gd name="connsiteX18" fmla="*/ 9772 w 10001"/>
                <a:gd name="connsiteY18" fmla="*/ 7245 h 10000"/>
                <a:gd name="connsiteX19" fmla="*/ 9977 w 10001"/>
                <a:gd name="connsiteY19" fmla="*/ 7547 h 10000"/>
                <a:gd name="connsiteX20" fmla="*/ 9568 w 10001"/>
                <a:gd name="connsiteY20" fmla="*/ 7887 h 10000"/>
                <a:gd name="connsiteX21" fmla="*/ 9824 w 10001"/>
                <a:gd name="connsiteY21" fmla="*/ 8264 h 10000"/>
                <a:gd name="connsiteX22" fmla="*/ 9824 w 10001"/>
                <a:gd name="connsiteY22" fmla="*/ 8264 h 10000"/>
                <a:gd name="connsiteX23" fmla="*/ 8135 w 10001"/>
                <a:gd name="connsiteY23" fmla="*/ 9057 h 10000"/>
                <a:gd name="connsiteX24" fmla="*/ 8135 w 10001"/>
                <a:gd name="connsiteY24" fmla="*/ 9057 h 10000"/>
                <a:gd name="connsiteX25" fmla="*/ 8135 w 10001"/>
                <a:gd name="connsiteY25" fmla="*/ 9057 h 10000"/>
                <a:gd name="connsiteX26" fmla="*/ 7931 w 10001"/>
                <a:gd name="connsiteY26" fmla="*/ 9170 h 10000"/>
                <a:gd name="connsiteX27" fmla="*/ 7521 w 10001"/>
                <a:gd name="connsiteY27" fmla="*/ 9396 h 10000"/>
                <a:gd name="connsiteX28" fmla="*/ 7009 w 10001"/>
                <a:gd name="connsiteY28" fmla="*/ 9736 h 10000"/>
                <a:gd name="connsiteX29" fmla="*/ 6754 w 10001"/>
                <a:gd name="connsiteY29" fmla="*/ 10000 h 10000"/>
                <a:gd name="connsiteX30" fmla="*/ 6754 w 10001"/>
                <a:gd name="connsiteY30" fmla="*/ 10000 h 10000"/>
                <a:gd name="connsiteX31" fmla="*/ 6294 w 10001"/>
                <a:gd name="connsiteY31" fmla="*/ 9774 h 10000"/>
                <a:gd name="connsiteX32" fmla="*/ 6038 w 10001"/>
                <a:gd name="connsiteY32" fmla="*/ 9623 h 10000"/>
                <a:gd name="connsiteX33" fmla="*/ 5526 w 10001"/>
                <a:gd name="connsiteY33" fmla="*/ 9547 h 10000"/>
                <a:gd name="connsiteX34" fmla="*/ 4093 w 10001"/>
                <a:gd name="connsiteY34" fmla="*/ 8981 h 10000"/>
                <a:gd name="connsiteX35" fmla="*/ 2661 w 10001"/>
                <a:gd name="connsiteY35" fmla="*/ 8113 h 10000"/>
                <a:gd name="connsiteX36" fmla="*/ 1791 w 10001"/>
                <a:gd name="connsiteY36" fmla="*/ 7585 h 10000"/>
                <a:gd name="connsiteX37" fmla="*/ 1279 w 10001"/>
                <a:gd name="connsiteY37" fmla="*/ 7094 h 10000"/>
                <a:gd name="connsiteX38" fmla="*/ 614 w 10001"/>
                <a:gd name="connsiteY38" fmla="*/ 7057 h 10000"/>
                <a:gd name="connsiteX39" fmla="*/ 461 w 10001"/>
                <a:gd name="connsiteY39" fmla="*/ 7057 h 10000"/>
                <a:gd name="connsiteX40" fmla="*/ 461 w 10001"/>
                <a:gd name="connsiteY40" fmla="*/ 7057 h 10000"/>
                <a:gd name="connsiteX41" fmla="*/ 307 w 10001"/>
                <a:gd name="connsiteY41" fmla="*/ 6906 h 10000"/>
                <a:gd name="connsiteX42" fmla="*/ 205 w 10001"/>
                <a:gd name="connsiteY42" fmla="*/ 6792 h 10000"/>
                <a:gd name="connsiteX43" fmla="*/ 103 w 10001"/>
                <a:gd name="connsiteY43" fmla="*/ 6717 h 10000"/>
                <a:gd name="connsiteX44" fmla="*/ 51 w 10001"/>
                <a:gd name="connsiteY44" fmla="*/ 6679 h 10000"/>
                <a:gd name="connsiteX45" fmla="*/ 51 w 10001"/>
                <a:gd name="connsiteY45" fmla="*/ 6642 h 10000"/>
                <a:gd name="connsiteX46" fmla="*/ 0 w 10001"/>
                <a:gd name="connsiteY46" fmla="*/ 6528 h 10000"/>
                <a:gd name="connsiteX47" fmla="*/ 2200 w 10001"/>
                <a:gd name="connsiteY47" fmla="*/ 2226 h 10000"/>
                <a:gd name="connsiteX48" fmla="*/ 2200 w 10001"/>
                <a:gd name="connsiteY48" fmla="*/ 2226 h 10000"/>
                <a:gd name="connsiteX49" fmla="*/ 6242 w 10001"/>
                <a:gd name="connsiteY4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1" h="10000">
                  <a:moveTo>
                    <a:pt x="6242" y="0"/>
                  </a:moveTo>
                  <a:cubicBezTo>
                    <a:pt x="6294" y="0"/>
                    <a:pt x="6294" y="38"/>
                    <a:pt x="6294" y="38"/>
                  </a:cubicBezTo>
                  <a:cubicBezTo>
                    <a:pt x="6498" y="226"/>
                    <a:pt x="6703" y="226"/>
                    <a:pt x="6959" y="264"/>
                  </a:cubicBezTo>
                  <a:cubicBezTo>
                    <a:pt x="7009" y="340"/>
                    <a:pt x="7265" y="453"/>
                    <a:pt x="7368" y="528"/>
                  </a:cubicBezTo>
                  <a:cubicBezTo>
                    <a:pt x="7470" y="566"/>
                    <a:pt x="7419" y="717"/>
                    <a:pt x="7521" y="792"/>
                  </a:cubicBezTo>
                  <a:cubicBezTo>
                    <a:pt x="7982" y="868"/>
                    <a:pt x="7982" y="1132"/>
                    <a:pt x="7879" y="1434"/>
                  </a:cubicBezTo>
                  <a:cubicBezTo>
                    <a:pt x="7828" y="1698"/>
                    <a:pt x="7623" y="1509"/>
                    <a:pt x="7521" y="1698"/>
                  </a:cubicBezTo>
                  <a:cubicBezTo>
                    <a:pt x="7419" y="1774"/>
                    <a:pt x="7726" y="1962"/>
                    <a:pt x="7726" y="2075"/>
                  </a:cubicBezTo>
                  <a:cubicBezTo>
                    <a:pt x="7828" y="2264"/>
                    <a:pt x="8084" y="2453"/>
                    <a:pt x="8135" y="2642"/>
                  </a:cubicBezTo>
                  <a:cubicBezTo>
                    <a:pt x="8187" y="2868"/>
                    <a:pt x="8084" y="2906"/>
                    <a:pt x="8493" y="2906"/>
                  </a:cubicBezTo>
                  <a:lnTo>
                    <a:pt x="8545" y="2906"/>
                  </a:lnTo>
                  <a:lnTo>
                    <a:pt x="8238" y="3283"/>
                  </a:lnTo>
                  <a:cubicBezTo>
                    <a:pt x="8306" y="3440"/>
                    <a:pt x="8758" y="3553"/>
                    <a:pt x="8954" y="3849"/>
                  </a:cubicBezTo>
                  <a:cubicBezTo>
                    <a:pt x="9150" y="4145"/>
                    <a:pt x="9295" y="4774"/>
                    <a:pt x="9414" y="5057"/>
                  </a:cubicBezTo>
                  <a:cubicBezTo>
                    <a:pt x="9313" y="5358"/>
                    <a:pt x="9670" y="5358"/>
                    <a:pt x="9670" y="5547"/>
                  </a:cubicBezTo>
                  <a:cubicBezTo>
                    <a:pt x="9619" y="5547"/>
                    <a:pt x="9670" y="5660"/>
                    <a:pt x="9670" y="5698"/>
                  </a:cubicBezTo>
                  <a:cubicBezTo>
                    <a:pt x="9653" y="5817"/>
                    <a:pt x="9560" y="6101"/>
                    <a:pt x="9568" y="6264"/>
                  </a:cubicBezTo>
                  <a:cubicBezTo>
                    <a:pt x="9261" y="6528"/>
                    <a:pt x="9517" y="6528"/>
                    <a:pt x="9722" y="6679"/>
                  </a:cubicBezTo>
                  <a:cubicBezTo>
                    <a:pt x="9824" y="6830"/>
                    <a:pt x="9722" y="7094"/>
                    <a:pt x="9772" y="7245"/>
                  </a:cubicBezTo>
                  <a:cubicBezTo>
                    <a:pt x="9824" y="7358"/>
                    <a:pt x="10080" y="7434"/>
                    <a:pt x="9977" y="7547"/>
                  </a:cubicBezTo>
                  <a:cubicBezTo>
                    <a:pt x="9824" y="7698"/>
                    <a:pt x="9619" y="7698"/>
                    <a:pt x="9568" y="7887"/>
                  </a:cubicBezTo>
                  <a:cubicBezTo>
                    <a:pt x="9568" y="8000"/>
                    <a:pt x="9670" y="8151"/>
                    <a:pt x="9824" y="8264"/>
                  </a:cubicBezTo>
                  <a:lnTo>
                    <a:pt x="9824" y="8264"/>
                  </a:lnTo>
                  <a:lnTo>
                    <a:pt x="8135" y="9057"/>
                  </a:lnTo>
                  <a:lnTo>
                    <a:pt x="8135" y="9057"/>
                  </a:lnTo>
                  <a:lnTo>
                    <a:pt x="8135" y="9057"/>
                  </a:lnTo>
                  <a:cubicBezTo>
                    <a:pt x="8084" y="9132"/>
                    <a:pt x="7982" y="9132"/>
                    <a:pt x="7931" y="9170"/>
                  </a:cubicBezTo>
                  <a:cubicBezTo>
                    <a:pt x="7828" y="9283"/>
                    <a:pt x="7675" y="9321"/>
                    <a:pt x="7521" y="9396"/>
                  </a:cubicBezTo>
                  <a:cubicBezTo>
                    <a:pt x="7368" y="9509"/>
                    <a:pt x="7164" y="9623"/>
                    <a:pt x="7009" y="9736"/>
                  </a:cubicBezTo>
                  <a:lnTo>
                    <a:pt x="6754" y="10000"/>
                  </a:lnTo>
                  <a:lnTo>
                    <a:pt x="6754" y="10000"/>
                  </a:lnTo>
                  <a:lnTo>
                    <a:pt x="6294" y="9774"/>
                  </a:lnTo>
                  <a:cubicBezTo>
                    <a:pt x="6191" y="9698"/>
                    <a:pt x="6089" y="9660"/>
                    <a:pt x="6038" y="9623"/>
                  </a:cubicBezTo>
                  <a:cubicBezTo>
                    <a:pt x="5833" y="9623"/>
                    <a:pt x="5680" y="9585"/>
                    <a:pt x="5526" y="9547"/>
                  </a:cubicBezTo>
                  <a:cubicBezTo>
                    <a:pt x="5270" y="9283"/>
                    <a:pt x="4503" y="9094"/>
                    <a:pt x="4093" y="8981"/>
                  </a:cubicBezTo>
                  <a:cubicBezTo>
                    <a:pt x="3479" y="8755"/>
                    <a:pt x="3172" y="8453"/>
                    <a:pt x="2661" y="8113"/>
                  </a:cubicBezTo>
                  <a:cubicBezTo>
                    <a:pt x="2456" y="7962"/>
                    <a:pt x="1893" y="7774"/>
                    <a:pt x="1791" y="7585"/>
                  </a:cubicBezTo>
                  <a:cubicBezTo>
                    <a:pt x="1587" y="7509"/>
                    <a:pt x="1484" y="7208"/>
                    <a:pt x="1279" y="7094"/>
                  </a:cubicBezTo>
                  <a:cubicBezTo>
                    <a:pt x="1023" y="6906"/>
                    <a:pt x="818" y="7170"/>
                    <a:pt x="614" y="7057"/>
                  </a:cubicBezTo>
                  <a:lnTo>
                    <a:pt x="461" y="7057"/>
                  </a:lnTo>
                  <a:lnTo>
                    <a:pt x="461" y="7057"/>
                  </a:lnTo>
                  <a:lnTo>
                    <a:pt x="307" y="6906"/>
                  </a:lnTo>
                  <a:cubicBezTo>
                    <a:pt x="307" y="6868"/>
                    <a:pt x="256" y="6830"/>
                    <a:pt x="205" y="6792"/>
                  </a:cubicBezTo>
                  <a:cubicBezTo>
                    <a:pt x="153" y="6792"/>
                    <a:pt x="153" y="6755"/>
                    <a:pt x="103" y="6717"/>
                  </a:cubicBezTo>
                  <a:cubicBezTo>
                    <a:pt x="103" y="6717"/>
                    <a:pt x="103" y="6679"/>
                    <a:pt x="51" y="6679"/>
                  </a:cubicBezTo>
                  <a:lnTo>
                    <a:pt x="51" y="6642"/>
                  </a:lnTo>
                  <a:cubicBezTo>
                    <a:pt x="0" y="6604"/>
                    <a:pt x="0" y="6566"/>
                    <a:pt x="0" y="6528"/>
                  </a:cubicBezTo>
                  <a:lnTo>
                    <a:pt x="2200" y="2226"/>
                  </a:lnTo>
                  <a:lnTo>
                    <a:pt x="2200" y="2226"/>
                  </a:lnTo>
                  <a:lnTo>
                    <a:pt x="6242" y="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00" name="STEPHENS"/>
            <p:cNvSpPr>
              <a:spLocks/>
            </p:cNvSpPr>
            <p:nvPr/>
          </p:nvSpPr>
          <p:spPr bwMode="auto">
            <a:xfrm>
              <a:off x="4314825" y="1123950"/>
              <a:ext cx="342900" cy="265113"/>
            </a:xfrm>
            <a:custGeom>
              <a:avLst/>
              <a:gdLst>
                <a:gd name="T0" fmla="*/ 0 w 144"/>
                <a:gd name="T1" fmla="*/ 99 h 111"/>
                <a:gd name="T2" fmla="*/ 27 w 144"/>
                <a:gd name="T3" fmla="*/ 111 h 111"/>
                <a:gd name="T4" fmla="*/ 27 w 144"/>
                <a:gd name="T5" fmla="*/ 111 h 111"/>
                <a:gd name="T6" fmla="*/ 33 w 144"/>
                <a:gd name="T7" fmla="*/ 108 h 111"/>
                <a:gd name="T8" fmla="*/ 50 w 144"/>
                <a:gd name="T9" fmla="*/ 104 h 111"/>
                <a:gd name="T10" fmla="*/ 71 w 144"/>
                <a:gd name="T11" fmla="*/ 102 h 111"/>
                <a:gd name="T12" fmla="*/ 112 w 144"/>
                <a:gd name="T13" fmla="*/ 101 h 111"/>
                <a:gd name="T14" fmla="*/ 119 w 144"/>
                <a:gd name="T15" fmla="*/ 98 h 111"/>
                <a:gd name="T16" fmla="*/ 132 w 144"/>
                <a:gd name="T17" fmla="*/ 87 h 111"/>
                <a:gd name="T18" fmla="*/ 144 w 144"/>
                <a:gd name="T19" fmla="*/ 74 h 111"/>
                <a:gd name="T20" fmla="*/ 144 w 144"/>
                <a:gd name="T21" fmla="*/ 74 h 111"/>
                <a:gd name="T22" fmla="*/ 141 w 144"/>
                <a:gd name="T23" fmla="*/ 70 h 111"/>
                <a:gd name="T24" fmla="*/ 117 w 144"/>
                <a:gd name="T25" fmla="*/ 47 h 111"/>
                <a:gd name="T26" fmla="*/ 118 w 144"/>
                <a:gd name="T27" fmla="*/ 39 h 111"/>
                <a:gd name="T28" fmla="*/ 118 w 144"/>
                <a:gd name="T29" fmla="*/ 39 h 111"/>
                <a:gd name="T30" fmla="*/ 105 w 144"/>
                <a:gd name="T31" fmla="*/ 37 h 111"/>
                <a:gd name="T32" fmla="*/ 87 w 144"/>
                <a:gd name="T33" fmla="*/ 30 h 111"/>
                <a:gd name="T34" fmla="*/ 71 w 144"/>
                <a:gd name="T35" fmla="*/ 21 h 111"/>
                <a:gd name="T36" fmla="*/ 62 w 144"/>
                <a:gd name="T37" fmla="*/ 9 h 111"/>
                <a:gd name="T38" fmla="*/ 46 w 144"/>
                <a:gd name="T39" fmla="*/ 0 h 111"/>
                <a:gd name="T40" fmla="*/ 46 w 144"/>
                <a:gd name="T41" fmla="*/ 0 h 111"/>
                <a:gd name="T42" fmla="*/ 39 w 144"/>
                <a:gd name="T43" fmla="*/ 3 h 111"/>
                <a:gd name="T44" fmla="*/ 36 w 144"/>
                <a:gd name="T45" fmla="*/ 8 h 111"/>
                <a:gd name="T46" fmla="*/ 30 w 144"/>
                <a:gd name="T47" fmla="*/ 25 h 111"/>
                <a:gd name="T48" fmla="*/ 25 w 144"/>
                <a:gd name="T49" fmla="*/ 39 h 111"/>
                <a:gd name="T50" fmla="*/ 14 w 144"/>
                <a:gd name="T51" fmla="*/ 64 h 111"/>
                <a:gd name="T52" fmla="*/ 5 w 144"/>
                <a:gd name="T53" fmla="*/ 88 h 111"/>
                <a:gd name="T54" fmla="*/ 0 w 144"/>
                <a:gd name="T55" fmla="*/ 99 h 111"/>
                <a:gd name="connsiteX0" fmla="*/ 0 w 10000"/>
                <a:gd name="connsiteY0" fmla="*/ 8919 h 10000"/>
                <a:gd name="connsiteX1" fmla="*/ 1875 w 10000"/>
                <a:gd name="connsiteY1" fmla="*/ 10000 h 10000"/>
                <a:gd name="connsiteX2" fmla="*/ 1875 w 10000"/>
                <a:gd name="connsiteY2" fmla="*/ 10000 h 10000"/>
                <a:gd name="connsiteX3" fmla="*/ 2292 w 10000"/>
                <a:gd name="connsiteY3" fmla="*/ 9730 h 10000"/>
                <a:gd name="connsiteX4" fmla="*/ 3472 w 10000"/>
                <a:gd name="connsiteY4" fmla="*/ 9369 h 10000"/>
                <a:gd name="connsiteX5" fmla="*/ 4931 w 10000"/>
                <a:gd name="connsiteY5" fmla="*/ 9189 h 10000"/>
                <a:gd name="connsiteX6" fmla="*/ 7778 w 10000"/>
                <a:gd name="connsiteY6" fmla="*/ 9099 h 10000"/>
                <a:gd name="connsiteX7" fmla="*/ 8264 w 10000"/>
                <a:gd name="connsiteY7" fmla="*/ 8829 h 10000"/>
                <a:gd name="connsiteX8" fmla="*/ 9167 w 10000"/>
                <a:gd name="connsiteY8" fmla="*/ 7838 h 10000"/>
                <a:gd name="connsiteX9" fmla="*/ 10000 w 10000"/>
                <a:gd name="connsiteY9" fmla="*/ 6667 h 10000"/>
                <a:gd name="connsiteX10" fmla="*/ 10000 w 10000"/>
                <a:gd name="connsiteY10" fmla="*/ 6667 h 10000"/>
                <a:gd name="connsiteX11" fmla="*/ 9792 w 10000"/>
                <a:gd name="connsiteY11" fmla="*/ 6306 h 10000"/>
                <a:gd name="connsiteX12" fmla="*/ 8125 w 10000"/>
                <a:gd name="connsiteY12" fmla="*/ 4234 h 10000"/>
                <a:gd name="connsiteX13" fmla="*/ 8194 w 10000"/>
                <a:gd name="connsiteY13" fmla="*/ 3514 h 10000"/>
                <a:gd name="connsiteX14" fmla="*/ 8194 w 10000"/>
                <a:gd name="connsiteY14" fmla="*/ 3514 h 10000"/>
                <a:gd name="connsiteX15" fmla="*/ 7292 w 10000"/>
                <a:gd name="connsiteY15" fmla="*/ 3333 h 10000"/>
                <a:gd name="connsiteX16" fmla="*/ 6042 w 10000"/>
                <a:gd name="connsiteY16" fmla="*/ 2703 h 10000"/>
                <a:gd name="connsiteX17" fmla="*/ 4306 w 10000"/>
                <a:gd name="connsiteY17" fmla="*/ 811 h 10000"/>
                <a:gd name="connsiteX18" fmla="*/ 3194 w 10000"/>
                <a:gd name="connsiteY18" fmla="*/ 0 h 10000"/>
                <a:gd name="connsiteX19" fmla="*/ 3194 w 10000"/>
                <a:gd name="connsiteY19" fmla="*/ 0 h 10000"/>
                <a:gd name="connsiteX20" fmla="*/ 2708 w 10000"/>
                <a:gd name="connsiteY20" fmla="*/ 270 h 10000"/>
                <a:gd name="connsiteX21" fmla="*/ 2500 w 10000"/>
                <a:gd name="connsiteY21" fmla="*/ 721 h 10000"/>
                <a:gd name="connsiteX22" fmla="*/ 2083 w 10000"/>
                <a:gd name="connsiteY22" fmla="*/ 2252 h 10000"/>
                <a:gd name="connsiteX23" fmla="*/ 1736 w 10000"/>
                <a:gd name="connsiteY23" fmla="*/ 3514 h 10000"/>
                <a:gd name="connsiteX24" fmla="*/ 972 w 10000"/>
                <a:gd name="connsiteY24" fmla="*/ 5766 h 10000"/>
                <a:gd name="connsiteX25" fmla="*/ 347 w 10000"/>
                <a:gd name="connsiteY25" fmla="*/ 7928 h 10000"/>
                <a:gd name="connsiteX26" fmla="*/ 0 w 10000"/>
                <a:gd name="connsiteY26" fmla="*/ 8919 h 10000"/>
                <a:gd name="connsiteX0" fmla="*/ 0 w 10000"/>
                <a:gd name="connsiteY0" fmla="*/ 8919 h 10000"/>
                <a:gd name="connsiteX1" fmla="*/ 1875 w 10000"/>
                <a:gd name="connsiteY1" fmla="*/ 10000 h 10000"/>
                <a:gd name="connsiteX2" fmla="*/ 1875 w 10000"/>
                <a:gd name="connsiteY2" fmla="*/ 10000 h 10000"/>
                <a:gd name="connsiteX3" fmla="*/ 2292 w 10000"/>
                <a:gd name="connsiteY3" fmla="*/ 9730 h 10000"/>
                <a:gd name="connsiteX4" fmla="*/ 3472 w 10000"/>
                <a:gd name="connsiteY4" fmla="*/ 9369 h 10000"/>
                <a:gd name="connsiteX5" fmla="*/ 4931 w 10000"/>
                <a:gd name="connsiteY5" fmla="*/ 9189 h 10000"/>
                <a:gd name="connsiteX6" fmla="*/ 7778 w 10000"/>
                <a:gd name="connsiteY6" fmla="*/ 9099 h 10000"/>
                <a:gd name="connsiteX7" fmla="*/ 8264 w 10000"/>
                <a:gd name="connsiteY7" fmla="*/ 8829 h 10000"/>
                <a:gd name="connsiteX8" fmla="*/ 9167 w 10000"/>
                <a:gd name="connsiteY8" fmla="*/ 7838 h 10000"/>
                <a:gd name="connsiteX9" fmla="*/ 10000 w 10000"/>
                <a:gd name="connsiteY9" fmla="*/ 6667 h 10000"/>
                <a:gd name="connsiteX10" fmla="*/ 10000 w 10000"/>
                <a:gd name="connsiteY10" fmla="*/ 6667 h 10000"/>
                <a:gd name="connsiteX11" fmla="*/ 9792 w 10000"/>
                <a:gd name="connsiteY11" fmla="*/ 6306 h 10000"/>
                <a:gd name="connsiteX12" fmla="*/ 8125 w 10000"/>
                <a:gd name="connsiteY12" fmla="*/ 4234 h 10000"/>
                <a:gd name="connsiteX13" fmla="*/ 8194 w 10000"/>
                <a:gd name="connsiteY13" fmla="*/ 3514 h 10000"/>
                <a:gd name="connsiteX14" fmla="*/ 8194 w 10000"/>
                <a:gd name="connsiteY14" fmla="*/ 3514 h 10000"/>
                <a:gd name="connsiteX15" fmla="*/ 7292 w 10000"/>
                <a:gd name="connsiteY15" fmla="*/ 3333 h 10000"/>
                <a:gd name="connsiteX16" fmla="*/ 6042 w 10000"/>
                <a:gd name="connsiteY16" fmla="*/ 2703 h 10000"/>
                <a:gd name="connsiteX17" fmla="*/ 3194 w 10000"/>
                <a:gd name="connsiteY17" fmla="*/ 0 h 10000"/>
                <a:gd name="connsiteX18" fmla="*/ 3194 w 10000"/>
                <a:gd name="connsiteY18" fmla="*/ 0 h 10000"/>
                <a:gd name="connsiteX19" fmla="*/ 2708 w 10000"/>
                <a:gd name="connsiteY19" fmla="*/ 270 h 10000"/>
                <a:gd name="connsiteX20" fmla="*/ 2500 w 10000"/>
                <a:gd name="connsiteY20" fmla="*/ 721 h 10000"/>
                <a:gd name="connsiteX21" fmla="*/ 2083 w 10000"/>
                <a:gd name="connsiteY21" fmla="*/ 2252 h 10000"/>
                <a:gd name="connsiteX22" fmla="*/ 1736 w 10000"/>
                <a:gd name="connsiteY22" fmla="*/ 3514 h 10000"/>
                <a:gd name="connsiteX23" fmla="*/ 972 w 10000"/>
                <a:gd name="connsiteY23" fmla="*/ 5766 h 10000"/>
                <a:gd name="connsiteX24" fmla="*/ 347 w 10000"/>
                <a:gd name="connsiteY24" fmla="*/ 7928 h 10000"/>
                <a:gd name="connsiteX25" fmla="*/ 0 w 10000"/>
                <a:gd name="connsiteY25" fmla="*/ 8919 h 10000"/>
                <a:gd name="connsiteX0" fmla="*/ 0 w 10000"/>
                <a:gd name="connsiteY0" fmla="*/ 8919 h 10000"/>
                <a:gd name="connsiteX1" fmla="*/ 1875 w 10000"/>
                <a:gd name="connsiteY1" fmla="*/ 10000 h 10000"/>
                <a:gd name="connsiteX2" fmla="*/ 1875 w 10000"/>
                <a:gd name="connsiteY2" fmla="*/ 10000 h 10000"/>
                <a:gd name="connsiteX3" fmla="*/ 2292 w 10000"/>
                <a:gd name="connsiteY3" fmla="*/ 9730 h 10000"/>
                <a:gd name="connsiteX4" fmla="*/ 3472 w 10000"/>
                <a:gd name="connsiteY4" fmla="*/ 9369 h 10000"/>
                <a:gd name="connsiteX5" fmla="*/ 4931 w 10000"/>
                <a:gd name="connsiteY5" fmla="*/ 9189 h 10000"/>
                <a:gd name="connsiteX6" fmla="*/ 7778 w 10000"/>
                <a:gd name="connsiteY6" fmla="*/ 9099 h 10000"/>
                <a:gd name="connsiteX7" fmla="*/ 8264 w 10000"/>
                <a:gd name="connsiteY7" fmla="*/ 8829 h 10000"/>
                <a:gd name="connsiteX8" fmla="*/ 9167 w 10000"/>
                <a:gd name="connsiteY8" fmla="*/ 7838 h 10000"/>
                <a:gd name="connsiteX9" fmla="*/ 10000 w 10000"/>
                <a:gd name="connsiteY9" fmla="*/ 6667 h 10000"/>
                <a:gd name="connsiteX10" fmla="*/ 10000 w 10000"/>
                <a:gd name="connsiteY10" fmla="*/ 6667 h 10000"/>
                <a:gd name="connsiteX11" fmla="*/ 9792 w 10000"/>
                <a:gd name="connsiteY11" fmla="*/ 6306 h 10000"/>
                <a:gd name="connsiteX12" fmla="*/ 8125 w 10000"/>
                <a:gd name="connsiteY12" fmla="*/ 4234 h 10000"/>
                <a:gd name="connsiteX13" fmla="*/ 8194 w 10000"/>
                <a:gd name="connsiteY13" fmla="*/ 3514 h 10000"/>
                <a:gd name="connsiteX14" fmla="*/ 8194 w 10000"/>
                <a:gd name="connsiteY14" fmla="*/ 3514 h 10000"/>
                <a:gd name="connsiteX15" fmla="*/ 7292 w 10000"/>
                <a:gd name="connsiteY15" fmla="*/ 3333 h 10000"/>
                <a:gd name="connsiteX16" fmla="*/ 4931 w 10000"/>
                <a:gd name="connsiteY16" fmla="*/ 1625 h 10000"/>
                <a:gd name="connsiteX17" fmla="*/ 3194 w 10000"/>
                <a:gd name="connsiteY17" fmla="*/ 0 h 10000"/>
                <a:gd name="connsiteX18" fmla="*/ 3194 w 10000"/>
                <a:gd name="connsiteY18" fmla="*/ 0 h 10000"/>
                <a:gd name="connsiteX19" fmla="*/ 2708 w 10000"/>
                <a:gd name="connsiteY19" fmla="*/ 270 h 10000"/>
                <a:gd name="connsiteX20" fmla="*/ 2500 w 10000"/>
                <a:gd name="connsiteY20" fmla="*/ 721 h 10000"/>
                <a:gd name="connsiteX21" fmla="*/ 2083 w 10000"/>
                <a:gd name="connsiteY21" fmla="*/ 2252 h 10000"/>
                <a:gd name="connsiteX22" fmla="*/ 1736 w 10000"/>
                <a:gd name="connsiteY22" fmla="*/ 3514 h 10000"/>
                <a:gd name="connsiteX23" fmla="*/ 972 w 10000"/>
                <a:gd name="connsiteY23" fmla="*/ 5766 h 10000"/>
                <a:gd name="connsiteX24" fmla="*/ 347 w 10000"/>
                <a:gd name="connsiteY24" fmla="*/ 7928 h 10000"/>
                <a:gd name="connsiteX25" fmla="*/ 0 w 10000"/>
                <a:gd name="connsiteY25" fmla="*/ 8919 h 10000"/>
                <a:gd name="connsiteX0" fmla="*/ 0 w 10000"/>
                <a:gd name="connsiteY0" fmla="*/ 8919 h 10000"/>
                <a:gd name="connsiteX1" fmla="*/ 1875 w 10000"/>
                <a:gd name="connsiteY1" fmla="*/ 10000 h 10000"/>
                <a:gd name="connsiteX2" fmla="*/ 1875 w 10000"/>
                <a:gd name="connsiteY2" fmla="*/ 10000 h 10000"/>
                <a:gd name="connsiteX3" fmla="*/ 2292 w 10000"/>
                <a:gd name="connsiteY3" fmla="*/ 9730 h 10000"/>
                <a:gd name="connsiteX4" fmla="*/ 3472 w 10000"/>
                <a:gd name="connsiteY4" fmla="*/ 9369 h 10000"/>
                <a:gd name="connsiteX5" fmla="*/ 4931 w 10000"/>
                <a:gd name="connsiteY5" fmla="*/ 9189 h 10000"/>
                <a:gd name="connsiteX6" fmla="*/ 7778 w 10000"/>
                <a:gd name="connsiteY6" fmla="*/ 9099 h 10000"/>
                <a:gd name="connsiteX7" fmla="*/ 8264 w 10000"/>
                <a:gd name="connsiteY7" fmla="*/ 8829 h 10000"/>
                <a:gd name="connsiteX8" fmla="*/ 9167 w 10000"/>
                <a:gd name="connsiteY8" fmla="*/ 7838 h 10000"/>
                <a:gd name="connsiteX9" fmla="*/ 10000 w 10000"/>
                <a:gd name="connsiteY9" fmla="*/ 6667 h 10000"/>
                <a:gd name="connsiteX10" fmla="*/ 10000 w 10000"/>
                <a:gd name="connsiteY10" fmla="*/ 6667 h 10000"/>
                <a:gd name="connsiteX11" fmla="*/ 9792 w 10000"/>
                <a:gd name="connsiteY11" fmla="*/ 6306 h 10000"/>
                <a:gd name="connsiteX12" fmla="*/ 8125 w 10000"/>
                <a:gd name="connsiteY12" fmla="*/ 4234 h 10000"/>
                <a:gd name="connsiteX13" fmla="*/ 8194 w 10000"/>
                <a:gd name="connsiteY13" fmla="*/ 3514 h 10000"/>
                <a:gd name="connsiteX14" fmla="*/ 7292 w 10000"/>
                <a:gd name="connsiteY14" fmla="*/ 3333 h 10000"/>
                <a:gd name="connsiteX15" fmla="*/ 4931 w 10000"/>
                <a:gd name="connsiteY15" fmla="*/ 1625 h 10000"/>
                <a:gd name="connsiteX16" fmla="*/ 3194 w 10000"/>
                <a:gd name="connsiteY16" fmla="*/ 0 h 10000"/>
                <a:gd name="connsiteX17" fmla="*/ 3194 w 10000"/>
                <a:gd name="connsiteY17" fmla="*/ 0 h 10000"/>
                <a:gd name="connsiteX18" fmla="*/ 2708 w 10000"/>
                <a:gd name="connsiteY18" fmla="*/ 270 h 10000"/>
                <a:gd name="connsiteX19" fmla="*/ 2500 w 10000"/>
                <a:gd name="connsiteY19" fmla="*/ 721 h 10000"/>
                <a:gd name="connsiteX20" fmla="*/ 2083 w 10000"/>
                <a:gd name="connsiteY20" fmla="*/ 2252 h 10000"/>
                <a:gd name="connsiteX21" fmla="*/ 1736 w 10000"/>
                <a:gd name="connsiteY21" fmla="*/ 3514 h 10000"/>
                <a:gd name="connsiteX22" fmla="*/ 972 w 10000"/>
                <a:gd name="connsiteY22" fmla="*/ 5766 h 10000"/>
                <a:gd name="connsiteX23" fmla="*/ 347 w 10000"/>
                <a:gd name="connsiteY23" fmla="*/ 7928 h 10000"/>
                <a:gd name="connsiteX24" fmla="*/ 0 w 10000"/>
                <a:gd name="connsiteY24" fmla="*/ 891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0" y="8919"/>
                  </a:moveTo>
                  <a:lnTo>
                    <a:pt x="1875" y="10000"/>
                  </a:lnTo>
                  <a:lnTo>
                    <a:pt x="1875" y="10000"/>
                  </a:lnTo>
                  <a:lnTo>
                    <a:pt x="2292" y="9730"/>
                  </a:lnTo>
                  <a:cubicBezTo>
                    <a:pt x="2708" y="9640"/>
                    <a:pt x="3056" y="9459"/>
                    <a:pt x="3472" y="9369"/>
                  </a:cubicBezTo>
                  <a:cubicBezTo>
                    <a:pt x="3958" y="9279"/>
                    <a:pt x="4444" y="9279"/>
                    <a:pt x="4931" y="9189"/>
                  </a:cubicBezTo>
                  <a:cubicBezTo>
                    <a:pt x="5903" y="9099"/>
                    <a:pt x="6875" y="9279"/>
                    <a:pt x="7778" y="9099"/>
                  </a:cubicBezTo>
                  <a:cubicBezTo>
                    <a:pt x="7986" y="9099"/>
                    <a:pt x="8125" y="8829"/>
                    <a:pt x="8264" y="8829"/>
                  </a:cubicBezTo>
                  <a:cubicBezTo>
                    <a:pt x="8472" y="8559"/>
                    <a:pt x="8889" y="8018"/>
                    <a:pt x="9167" y="7838"/>
                  </a:cubicBezTo>
                  <a:lnTo>
                    <a:pt x="10000" y="6667"/>
                  </a:lnTo>
                  <a:lnTo>
                    <a:pt x="10000" y="6667"/>
                  </a:lnTo>
                  <a:cubicBezTo>
                    <a:pt x="9931" y="6577"/>
                    <a:pt x="9861" y="6486"/>
                    <a:pt x="9792" y="6306"/>
                  </a:cubicBezTo>
                  <a:cubicBezTo>
                    <a:pt x="9375" y="5676"/>
                    <a:pt x="8750" y="4595"/>
                    <a:pt x="8125" y="4234"/>
                  </a:cubicBezTo>
                  <a:cubicBezTo>
                    <a:pt x="8125" y="3964"/>
                    <a:pt x="8194" y="3784"/>
                    <a:pt x="8194" y="3514"/>
                  </a:cubicBezTo>
                  <a:lnTo>
                    <a:pt x="7292" y="3333"/>
                  </a:lnTo>
                  <a:cubicBezTo>
                    <a:pt x="6944" y="2973"/>
                    <a:pt x="5208" y="2255"/>
                    <a:pt x="4931" y="1625"/>
                  </a:cubicBezTo>
                  <a:cubicBezTo>
                    <a:pt x="4248" y="1070"/>
                    <a:pt x="3484" y="271"/>
                    <a:pt x="3194" y="0"/>
                  </a:cubicBezTo>
                  <a:lnTo>
                    <a:pt x="3194" y="0"/>
                  </a:lnTo>
                  <a:lnTo>
                    <a:pt x="2708" y="270"/>
                  </a:lnTo>
                  <a:cubicBezTo>
                    <a:pt x="2639" y="450"/>
                    <a:pt x="2569" y="541"/>
                    <a:pt x="2500" y="721"/>
                  </a:cubicBezTo>
                  <a:cubicBezTo>
                    <a:pt x="2500" y="901"/>
                    <a:pt x="2153" y="2072"/>
                    <a:pt x="2083" y="2252"/>
                  </a:cubicBezTo>
                  <a:cubicBezTo>
                    <a:pt x="2083" y="2432"/>
                    <a:pt x="1806" y="3333"/>
                    <a:pt x="1736" y="3514"/>
                  </a:cubicBezTo>
                  <a:cubicBezTo>
                    <a:pt x="1389" y="4144"/>
                    <a:pt x="1181" y="5045"/>
                    <a:pt x="972" y="5766"/>
                  </a:cubicBezTo>
                  <a:cubicBezTo>
                    <a:pt x="833" y="6396"/>
                    <a:pt x="347" y="7207"/>
                    <a:pt x="347" y="7928"/>
                  </a:cubicBezTo>
                  <a:cubicBezTo>
                    <a:pt x="231" y="8258"/>
                    <a:pt x="116" y="8589"/>
                    <a:pt x="0" y="891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01" name="STEWART"/>
            <p:cNvSpPr>
              <a:spLocks/>
            </p:cNvSpPr>
            <p:nvPr/>
          </p:nvSpPr>
          <p:spPr bwMode="auto">
            <a:xfrm>
              <a:off x="2725738" y="4003675"/>
              <a:ext cx="421828" cy="361950"/>
            </a:xfrm>
            <a:custGeom>
              <a:avLst/>
              <a:gdLst>
                <a:gd name="T0" fmla="*/ 169 w 178"/>
                <a:gd name="T1" fmla="*/ 0 h 152"/>
                <a:gd name="T2" fmla="*/ 177 w 178"/>
                <a:gd name="T3" fmla="*/ 6 h 152"/>
                <a:gd name="T4" fmla="*/ 177 w 178"/>
                <a:gd name="T5" fmla="*/ 21 h 152"/>
                <a:gd name="T6" fmla="*/ 175 w 178"/>
                <a:gd name="T7" fmla="*/ 35 h 152"/>
                <a:gd name="T8" fmla="*/ 175 w 178"/>
                <a:gd name="T9" fmla="*/ 40 h 152"/>
                <a:gd name="T10" fmla="*/ 177 w 178"/>
                <a:gd name="T11" fmla="*/ 66 h 152"/>
                <a:gd name="T12" fmla="*/ 177 w 178"/>
                <a:gd name="T13" fmla="*/ 91 h 152"/>
                <a:gd name="T14" fmla="*/ 172 w 178"/>
                <a:gd name="T15" fmla="*/ 103 h 152"/>
                <a:gd name="T16" fmla="*/ 172 w 178"/>
                <a:gd name="T17" fmla="*/ 103 h 152"/>
                <a:gd name="T18" fmla="*/ 171 w 178"/>
                <a:gd name="T19" fmla="*/ 103 h 152"/>
                <a:gd name="T20" fmla="*/ 172 w 178"/>
                <a:gd name="T21" fmla="*/ 122 h 152"/>
                <a:gd name="T22" fmla="*/ 173 w 178"/>
                <a:gd name="T23" fmla="*/ 122 h 152"/>
                <a:gd name="T24" fmla="*/ 173 w 178"/>
                <a:gd name="T25" fmla="*/ 152 h 152"/>
                <a:gd name="T26" fmla="*/ 173 w 178"/>
                <a:gd name="T27" fmla="*/ 152 h 152"/>
                <a:gd name="T28" fmla="*/ 66 w 178"/>
                <a:gd name="T29" fmla="*/ 152 h 152"/>
                <a:gd name="T30" fmla="*/ 66 w 178"/>
                <a:gd name="T31" fmla="*/ 152 h 152"/>
                <a:gd name="T32" fmla="*/ 61 w 178"/>
                <a:gd name="T33" fmla="*/ 147 h 152"/>
                <a:gd name="T34" fmla="*/ 60 w 178"/>
                <a:gd name="T35" fmla="*/ 147 h 152"/>
                <a:gd name="T36" fmla="*/ 55 w 178"/>
                <a:gd name="T37" fmla="*/ 146 h 152"/>
                <a:gd name="T38" fmla="*/ 52 w 178"/>
                <a:gd name="T39" fmla="*/ 144 h 152"/>
                <a:gd name="T40" fmla="*/ 46 w 178"/>
                <a:gd name="T41" fmla="*/ 141 h 152"/>
                <a:gd name="T42" fmla="*/ 44 w 178"/>
                <a:gd name="T43" fmla="*/ 136 h 152"/>
                <a:gd name="T44" fmla="*/ 45 w 178"/>
                <a:gd name="T45" fmla="*/ 129 h 152"/>
                <a:gd name="T46" fmla="*/ 47 w 178"/>
                <a:gd name="T47" fmla="*/ 124 h 152"/>
                <a:gd name="T48" fmla="*/ 36 w 178"/>
                <a:gd name="T49" fmla="*/ 125 h 152"/>
                <a:gd name="T50" fmla="*/ 19 w 178"/>
                <a:gd name="T51" fmla="*/ 124 h 152"/>
                <a:gd name="T52" fmla="*/ 11 w 178"/>
                <a:gd name="T53" fmla="*/ 124 h 152"/>
                <a:gd name="T54" fmla="*/ 2 w 178"/>
                <a:gd name="T55" fmla="*/ 119 h 152"/>
                <a:gd name="T56" fmla="*/ 2 w 178"/>
                <a:gd name="T57" fmla="*/ 119 h 152"/>
                <a:gd name="T58" fmla="*/ 4 w 178"/>
                <a:gd name="T59" fmla="*/ 111 h 152"/>
                <a:gd name="T60" fmla="*/ 5 w 178"/>
                <a:gd name="T61" fmla="*/ 85 h 152"/>
                <a:gd name="T62" fmla="*/ 0 w 178"/>
                <a:gd name="T63" fmla="*/ 61 h 152"/>
                <a:gd name="T64" fmla="*/ 36 w 178"/>
                <a:gd name="T65" fmla="*/ 30 h 152"/>
                <a:gd name="T66" fmla="*/ 34 w 178"/>
                <a:gd name="T67" fmla="*/ 20 h 152"/>
                <a:gd name="T68" fmla="*/ 43 w 178"/>
                <a:gd name="T69" fmla="*/ 19 h 152"/>
                <a:gd name="T70" fmla="*/ 50 w 178"/>
                <a:gd name="T71" fmla="*/ 18 h 152"/>
                <a:gd name="T72" fmla="*/ 57 w 178"/>
                <a:gd name="T73" fmla="*/ 11 h 152"/>
                <a:gd name="T74" fmla="*/ 59 w 178"/>
                <a:gd name="T75" fmla="*/ 2 h 152"/>
                <a:gd name="T76" fmla="*/ 60 w 178"/>
                <a:gd name="T77" fmla="*/ 1 h 152"/>
                <a:gd name="T78" fmla="*/ 60 w 178"/>
                <a:gd name="T79" fmla="*/ 1 h 152"/>
                <a:gd name="T80" fmla="*/ 104 w 178"/>
                <a:gd name="T81" fmla="*/ 1 h 152"/>
                <a:gd name="T82" fmla="*/ 104 w 178"/>
                <a:gd name="T83" fmla="*/ 5 h 152"/>
                <a:gd name="T84" fmla="*/ 110 w 178"/>
                <a:gd name="T85" fmla="*/ 5 h 152"/>
                <a:gd name="T86" fmla="*/ 110 w 178"/>
                <a:gd name="T87" fmla="*/ 1 h 152"/>
                <a:gd name="T88" fmla="*/ 169 w 178"/>
                <a:gd name="T89" fmla="*/ 0 h 152"/>
                <a:gd name="connsiteX0" fmla="*/ 9494 w 9952"/>
                <a:gd name="connsiteY0" fmla="*/ 0 h 10000"/>
                <a:gd name="connsiteX1" fmla="*/ 9944 w 9952"/>
                <a:gd name="connsiteY1" fmla="*/ 395 h 10000"/>
                <a:gd name="connsiteX2" fmla="*/ 9944 w 9952"/>
                <a:gd name="connsiteY2" fmla="*/ 1382 h 10000"/>
                <a:gd name="connsiteX3" fmla="*/ 9831 w 9952"/>
                <a:gd name="connsiteY3" fmla="*/ 2303 h 10000"/>
                <a:gd name="connsiteX4" fmla="*/ 9831 w 9952"/>
                <a:gd name="connsiteY4" fmla="*/ 2632 h 10000"/>
                <a:gd name="connsiteX5" fmla="*/ 9944 w 9952"/>
                <a:gd name="connsiteY5" fmla="*/ 4342 h 10000"/>
                <a:gd name="connsiteX6" fmla="*/ 9944 w 9952"/>
                <a:gd name="connsiteY6" fmla="*/ 5987 h 10000"/>
                <a:gd name="connsiteX7" fmla="*/ 9663 w 9952"/>
                <a:gd name="connsiteY7" fmla="*/ 6776 h 10000"/>
                <a:gd name="connsiteX8" fmla="*/ 9663 w 9952"/>
                <a:gd name="connsiteY8" fmla="*/ 6776 h 10000"/>
                <a:gd name="connsiteX9" fmla="*/ 9607 w 9952"/>
                <a:gd name="connsiteY9" fmla="*/ 6776 h 10000"/>
                <a:gd name="connsiteX10" fmla="*/ 9663 w 9952"/>
                <a:gd name="connsiteY10" fmla="*/ 8026 h 10000"/>
                <a:gd name="connsiteX11" fmla="*/ 9719 w 9952"/>
                <a:gd name="connsiteY11" fmla="*/ 8026 h 10000"/>
                <a:gd name="connsiteX12" fmla="*/ 9719 w 9952"/>
                <a:gd name="connsiteY12" fmla="*/ 10000 h 10000"/>
                <a:gd name="connsiteX13" fmla="*/ 9719 w 9952"/>
                <a:gd name="connsiteY13" fmla="*/ 10000 h 10000"/>
                <a:gd name="connsiteX14" fmla="*/ 3708 w 9952"/>
                <a:gd name="connsiteY14" fmla="*/ 10000 h 10000"/>
                <a:gd name="connsiteX15" fmla="*/ 3708 w 9952"/>
                <a:gd name="connsiteY15" fmla="*/ 10000 h 10000"/>
                <a:gd name="connsiteX16" fmla="*/ 3427 w 9952"/>
                <a:gd name="connsiteY16" fmla="*/ 9671 h 10000"/>
                <a:gd name="connsiteX17" fmla="*/ 3371 w 9952"/>
                <a:gd name="connsiteY17" fmla="*/ 9671 h 10000"/>
                <a:gd name="connsiteX18" fmla="*/ 3090 w 9952"/>
                <a:gd name="connsiteY18" fmla="*/ 9605 h 10000"/>
                <a:gd name="connsiteX19" fmla="*/ 2921 w 9952"/>
                <a:gd name="connsiteY19" fmla="*/ 9474 h 10000"/>
                <a:gd name="connsiteX20" fmla="*/ 2584 w 9952"/>
                <a:gd name="connsiteY20" fmla="*/ 9276 h 10000"/>
                <a:gd name="connsiteX21" fmla="*/ 2472 w 9952"/>
                <a:gd name="connsiteY21" fmla="*/ 8947 h 10000"/>
                <a:gd name="connsiteX22" fmla="*/ 2528 w 9952"/>
                <a:gd name="connsiteY22" fmla="*/ 8487 h 10000"/>
                <a:gd name="connsiteX23" fmla="*/ 2640 w 9952"/>
                <a:gd name="connsiteY23" fmla="*/ 8158 h 10000"/>
                <a:gd name="connsiteX24" fmla="*/ 2022 w 9952"/>
                <a:gd name="connsiteY24" fmla="*/ 8224 h 10000"/>
                <a:gd name="connsiteX25" fmla="*/ 1067 w 9952"/>
                <a:gd name="connsiteY25" fmla="*/ 8158 h 10000"/>
                <a:gd name="connsiteX26" fmla="*/ 618 w 9952"/>
                <a:gd name="connsiteY26" fmla="*/ 8158 h 10000"/>
                <a:gd name="connsiteX27" fmla="*/ 112 w 9952"/>
                <a:gd name="connsiteY27" fmla="*/ 7829 h 10000"/>
                <a:gd name="connsiteX28" fmla="*/ 112 w 9952"/>
                <a:gd name="connsiteY28" fmla="*/ 7829 h 10000"/>
                <a:gd name="connsiteX29" fmla="*/ 225 w 9952"/>
                <a:gd name="connsiteY29" fmla="*/ 7303 h 10000"/>
                <a:gd name="connsiteX30" fmla="*/ 281 w 9952"/>
                <a:gd name="connsiteY30" fmla="*/ 5592 h 10000"/>
                <a:gd name="connsiteX31" fmla="*/ 0 w 9952"/>
                <a:gd name="connsiteY31" fmla="*/ 4013 h 10000"/>
                <a:gd name="connsiteX32" fmla="*/ 2022 w 9952"/>
                <a:gd name="connsiteY32" fmla="*/ 1974 h 10000"/>
                <a:gd name="connsiteX33" fmla="*/ 1910 w 9952"/>
                <a:gd name="connsiteY33" fmla="*/ 1316 h 10000"/>
                <a:gd name="connsiteX34" fmla="*/ 2416 w 9952"/>
                <a:gd name="connsiteY34" fmla="*/ 1250 h 10000"/>
                <a:gd name="connsiteX35" fmla="*/ 3202 w 9952"/>
                <a:gd name="connsiteY35" fmla="*/ 724 h 10000"/>
                <a:gd name="connsiteX36" fmla="*/ 3315 w 9952"/>
                <a:gd name="connsiteY36" fmla="*/ 132 h 10000"/>
                <a:gd name="connsiteX37" fmla="*/ 3371 w 9952"/>
                <a:gd name="connsiteY37" fmla="*/ 66 h 10000"/>
                <a:gd name="connsiteX38" fmla="*/ 3371 w 9952"/>
                <a:gd name="connsiteY38" fmla="*/ 66 h 10000"/>
                <a:gd name="connsiteX39" fmla="*/ 5843 w 9952"/>
                <a:gd name="connsiteY39" fmla="*/ 66 h 10000"/>
                <a:gd name="connsiteX40" fmla="*/ 5843 w 9952"/>
                <a:gd name="connsiteY40" fmla="*/ 329 h 10000"/>
                <a:gd name="connsiteX41" fmla="*/ 6180 w 9952"/>
                <a:gd name="connsiteY41" fmla="*/ 329 h 10000"/>
                <a:gd name="connsiteX42" fmla="*/ 6180 w 9952"/>
                <a:gd name="connsiteY42" fmla="*/ 66 h 10000"/>
                <a:gd name="connsiteX43" fmla="*/ 9494 w 9952"/>
                <a:gd name="connsiteY43" fmla="*/ 0 h 10000"/>
                <a:gd name="connsiteX0" fmla="*/ 9540 w 10000"/>
                <a:gd name="connsiteY0" fmla="*/ 0 h 10000"/>
                <a:gd name="connsiteX1" fmla="*/ 9992 w 10000"/>
                <a:gd name="connsiteY1" fmla="*/ 395 h 10000"/>
                <a:gd name="connsiteX2" fmla="*/ 9992 w 10000"/>
                <a:gd name="connsiteY2" fmla="*/ 1382 h 10000"/>
                <a:gd name="connsiteX3" fmla="*/ 9878 w 10000"/>
                <a:gd name="connsiteY3" fmla="*/ 2303 h 10000"/>
                <a:gd name="connsiteX4" fmla="*/ 9878 w 10000"/>
                <a:gd name="connsiteY4" fmla="*/ 2632 h 10000"/>
                <a:gd name="connsiteX5" fmla="*/ 9992 w 10000"/>
                <a:gd name="connsiteY5" fmla="*/ 4342 h 10000"/>
                <a:gd name="connsiteX6" fmla="*/ 9992 w 10000"/>
                <a:gd name="connsiteY6" fmla="*/ 5987 h 10000"/>
                <a:gd name="connsiteX7" fmla="*/ 9710 w 10000"/>
                <a:gd name="connsiteY7" fmla="*/ 6776 h 10000"/>
                <a:gd name="connsiteX8" fmla="*/ 9710 w 10000"/>
                <a:gd name="connsiteY8" fmla="*/ 6776 h 10000"/>
                <a:gd name="connsiteX9" fmla="*/ 9653 w 10000"/>
                <a:gd name="connsiteY9" fmla="*/ 6776 h 10000"/>
                <a:gd name="connsiteX10" fmla="*/ 9710 w 10000"/>
                <a:gd name="connsiteY10" fmla="*/ 8026 h 10000"/>
                <a:gd name="connsiteX11" fmla="*/ 9766 w 10000"/>
                <a:gd name="connsiteY11" fmla="*/ 8026 h 10000"/>
                <a:gd name="connsiteX12" fmla="*/ 9766 w 10000"/>
                <a:gd name="connsiteY12" fmla="*/ 10000 h 10000"/>
                <a:gd name="connsiteX13" fmla="*/ 9766 w 10000"/>
                <a:gd name="connsiteY13" fmla="*/ 10000 h 10000"/>
                <a:gd name="connsiteX14" fmla="*/ 3726 w 10000"/>
                <a:gd name="connsiteY14" fmla="*/ 10000 h 10000"/>
                <a:gd name="connsiteX15" fmla="*/ 3726 w 10000"/>
                <a:gd name="connsiteY15" fmla="*/ 10000 h 10000"/>
                <a:gd name="connsiteX16" fmla="*/ 3444 w 10000"/>
                <a:gd name="connsiteY16" fmla="*/ 9671 h 10000"/>
                <a:gd name="connsiteX17" fmla="*/ 3387 w 10000"/>
                <a:gd name="connsiteY17" fmla="*/ 9671 h 10000"/>
                <a:gd name="connsiteX18" fmla="*/ 3105 w 10000"/>
                <a:gd name="connsiteY18" fmla="*/ 9605 h 10000"/>
                <a:gd name="connsiteX19" fmla="*/ 2935 w 10000"/>
                <a:gd name="connsiteY19" fmla="*/ 9474 h 10000"/>
                <a:gd name="connsiteX20" fmla="*/ 2596 w 10000"/>
                <a:gd name="connsiteY20" fmla="*/ 9276 h 10000"/>
                <a:gd name="connsiteX21" fmla="*/ 2484 w 10000"/>
                <a:gd name="connsiteY21" fmla="*/ 8947 h 10000"/>
                <a:gd name="connsiteX22" fmla="*/ 2540 w 10000"/>
                <a:gd name="connsiteY22" fmla="*/ 8487 h 10000"/>
                <a:gd name="connsiteX23" fmla="*/ 2653 w 10000"/>
                <a:gd name="connsiteY23" fmla="*/ 8158 h 10000"/>
                <a:gd name="connsiteX24" fmla="*/ 2032 w 10000"/>
                <a:gd name="connsiteY24" fmla="*/ 8224 h 10000"/>
                <a:gd name="connsiteX25" fmla="*/ 1072 w 10000"/>
                <a:gd name="connsiteY25" fmla="*/ 8158 h 10000"/>
                <a:gd name="connsiteX26" fmla="*/ 621 w 10000"/>
                <a:gd name="connsiteY26" fmla="*/ 8158 h 10000"/>
                <a:gd name="connsiteX27" fmla="*/ 113 w 10000"/>
                <a:gd name="connsiteY27" fmla="*/ 7829 h 10000"/>
                <a:gd name="connsiteX28" fmla="*/ 113 w 10000"/>
                <a:gd name="connsiteY28" fmla="*/ 7829 h 10000"/>
                <a:gd name="connsiteX29" fmla="*/ 226 w 10000"/>
                <a:gd name="connsiteY29" fmla="*/ 7303 h 10000"/>
                <a:gd name="connsiteX30" fmla="*/ 282 w 10000"/>
                <a:gd name="connsiteY30" fmla="*/ 5592 h 10000"/>
                <a:gd name="connsiteX31" fmla="*/ 0 w 10000"/>
                <a:gd name="connsiteY31" fmla="*/ 4013 h 10000"/>
                <a:gd name="connsiteX32" fmla="*/ 2032 w 10000"/>
                <a:gd name="connsiteY32" fmla="*/ 1974 h 10000"/>
                <a:gd name="connsiteX33" fmla="*/ 1919 w 10000"/>
                <a:gd name="connsiteY33" fmla="*/ 1316 h 10000"/>
                <a:gd name="connsiteX34" fmla="*/ 3217 w 10000"/>
                <a:gd name="connsiteY34" fmla="*/ 724 h 10000"/>
                <a:gd name="connsiteX35" fmla="*/ 3331 w 10000"/>
                <a:gd name="connsiteY35" fmla="*/ 132 h 10000"/>
                <a:gd name="connsiteX36" fmla="*/ 3387 w 10000"/>
                <a:gd name="connsiteY36" fmla="*/ 66 h 10000"/>
                <a:gd name="connsiteX37" fmla="*/ 3387 w 10000"/>
                <a:gd name="connsiteY37" fmla="*/ 66 h 10000"/>
                <a:gd name="connsiteX38" fmla="*/ 5871 w 10000"/>
                <a:gd name="connsiteY38" fmla="*/ 66 h 10000"/>
                <a:gd name="connsiteX39" fmla="*/ 5871 w 10000"/>
                <a:gd name="connsiteY39" fmla="*/ 329 h 10000"/>
                <a:gd name="connsiteX40" fmla="*/ 6210 w 10000"/>
                <a:gd name="connsiteY40" fmla="*/ 329 h 10000"/>
                <a:gd name="connsiteX41" fmla="*/ 6210 w 10000"/>
                <a:gd name="connsiteY41" fmla="*/ 66 h 10000"/>
                <a:gd name="connsiteX42" fmla="*/ 9540 w 10000"/>
                <a:gd name="connsiteY42" fmla="*/ 0 h 10000"/>
                <a:gd name="connsiteX0" fmla="*/ 9540 w 10000"/>
                <a:gd name="connsiteY0" fmla="*/ 0 h 10000"/>
                <a:gd name="connsiteX1" fmla="*/ 9992 w 10000"/>
                <a:gd name="connsiteY1" fmla="*/ 395 h 10000"/>
                <a:gd name="connsiteX2" fmla="*/ 9992 w 10000"/>
                <a:gd name="connsiteY2" fmla="*/ 1382 h 10000"/>
                <a:gd name="connsiteX3" fmla="*/ 9878 w 10000"/>
                <a:gd name="connsiteY3" fmla="*/ 2303 h 10000"/>
                <a:gd name="connsiteX4" fmla="*/ 9878 w 10000"/>
                <a:gd name="connsiteY4" fmla="*/ 2632 h 10000"/>
                <a:gd name="connsiteX5" fmla="*/ 9992 w 10000"/>
                <a:gd name="connsiteY5" fmla="*/ 4342 h 10000"/>
                <a:gd name="connsiteX6" fmla="*/ 9992 w 10000"/>
                <a:gd name="connsiteY6" fmla="*/ 5987 h 10000"/>
                <a:gd name="connsiteX7" fmla="*/ 9710 w 10000"/>
                <a:gd name="connsiteY7" fmla="*/ 6776 h 10000"/>
                <a:gd name="connsiteX8" fmla="*/ 9710 w 10000"/>
                <a:gd name="connsiteY8" fmla="*/ 6776 h 10000"/>
                <a:gd name="connsiteX9" fmla="*/ 9653 w 10000"/>
                <a:gd name="connsiteY9" fmla="*/ 6776 h 10000"/>
                <a:gd name="connsiteX10" fmla="*/ 9710 w 10000"/>
                <a:gd name="connsiteY10" fmla="*/ 8026 h 10000"/>
                <a:gd name="connsiteX11" fmla="*/ 9766 w 10000"/>
                <a:gd name="connsiteY11" fmla="*/ 8026 h 10000"/>
                <a:gd name="connsiteX12" fmla="*/ 9766 w 10000"/>
                <a:gd name="connsiteY12" fmla="*/ 10000 h 10000"/>
                <a:gd name="connsiteX13" fmla="*/ 9766 w 10000"/>
                <a:gd name="connsiteY13" fmla="*/ 10000 h 10000"/>
                <a:gd name="connsiteX14" fmla="*/ 3726 w 10000"/>
                <a:gd name="connsiteY14" fmla="*/ 10000 h 10000"/>
                <a:gd name="connsiteX15" fmla="*/ 3726 w 10000"/>
                <a:gd name="connsiteY15" fmla="*/ 10000 h 10000"/>
                <a:gd name="connsiteX16" fmla="*/ 3444 w 10000"/>
                <a:gd name="connsiteY16" fmla="*/ 9671 h 10000"/>
                <a:gd name="connsiteX17" fmla="*/ 3387 w 10000"/>
                <a:gd name="connsiteY17" fmla="*/ 9671 h 10000"/>
                <a:gd name="connsiteX18" fmla="*/ 3105 w 10000"/>
                <a:gd name="connsiteY18" fmla="*/ 9605 h 10000"/>
                <a:gd name="connsiteX19" fmla="*/ 2935 w 10000"/>
                <a:gd name="connsiteY19" fmla="*/ 9474 h 10000"/>
                <a:gd name="connsiteX20" fmla="*/ 2596 w 10000"/>
                <a:gd name="connsiteY20" fmla="*/ 9276 h 10000"/>
                <a:gd name="connsiteX21" fmla="*/ 2484 w 10000"/>
                <a:gd name="connsiteY21" fmla="*/ 8947 h 10000"/>
                <a:gd name="connsiteX22" fmla="*/ 2540 w 10000"/>
                <a:gd name="connsiteY22" fmla="*/ 8487 h 10000"/>
                <a:gd name="connsiteX23" fmla="*/ 2653 w 10000"/>
                <a:gd name="connsiteY23" fmla="*/ 8158 h 10000"/>
                <a:gd name="connsiteX24" fmla="*/ 2032 w 10000"/>
                <a:gd name="connsiteY24" fmla="*/ 8224 h 10000"/>
                <a:gd name="connsiteX25" fmla="*/ 1072 w 10000"/>
                <a:gd name="connsiteY25" fmla="*/ 8158 h 10000"/>
                <a:gd name="connsiteX26" fmla="*/ 621 w 10000"/>
                <a:gd name="connsiteY26" fmla="*/ 8158 h 10000"/>
                <a:gd name="connsiteX27" fmla="*/ 113 w 10000"/>
                <a:gd name="connsiteY27" fmla="*/ 7829 h 10000"/>
                <a:gd name="connsiteX28" fmla="*/ 113 w 10000"/>
                <a:gd name="connsiteY28" fmla="*/ 7829 h 10000"/>
                <a:gd name="connsiteX29" fmla="*/ 226 w 10000"/>
                <a:gd name="connsiteY29" fmla="*/ 7303 h 10000"/>
                <a:gd name="connsiteX30" fmla="*/ 282 w 10000"/>
                <a:gd name="connsiteY30" fmla="*/ 5592 h 10000"/>
                <a:gd name="connsiteX31" fmla="*/ 0 w 10000"/>
                <a:gd name="connsiteY31" fmla="*/ 4013 h 10000"/>
                <a:gd name="connsiteX32" fmla="*/ 2032 w 10000"/>
                <a:gd name="connsiteY32" fmla="*/ 1974 h 10000"/>
                <a:gd name="connsiteX33" fmla="*/ 3217 w 10000"/>
                <a:gd name="connsiteY33" fmla="*/ 724 h 10000"/>
                <a:gd name="connsiteX34" fmla="*/ 3331 w 10000"/>
                <a:gd name="connsiteY34" fmla="*/ 132 h 10000"/>
                <a:gd name="connsiteX35" fmla="*/ 3387 w 10000"/>
                <a:gd name="connsiteY35" fmla="*/ 66 h 10000"/>
                <a:gd name="connsiteX36" fmla="*/ 3387 w 10000"/>
                <a:gd name="connsiteY36" fmla="*/ 66 h 10000"/>
                <a:gd name="connsiteX37" fmla="*/ 5871 w 10000"/>
                <a:gd name="connsiteY37" fmla="*/ 66 h 10000"/>
                <a:gd name="connsiteX38" fmla="*/ 5871 w 10000"/>
                <a:gd name="connsiteY38" fmla="*/ 329 h 10000"/>
                <a:gd name="connsiteX39" fmla="*/ 6210 w 10000"/>
                <a:gd name="connsiteY39" fmla="*/ 329 h 10000"/>
                <a:gd name="connsiteX40" fmla="*/ 6210 w 10000"/>
                <a:gd name="connsiteY40" fmla="*/ 66 h 10000"/>
                <a:gd name="connsiteX41" fmla="*/ 9540 w 10000"/>
                <a:gd name="connsiteY4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00" h="10000">
                  <a:moveTo>
                    <a:pt x="9540" y="0"/>
                  </a:moveTo>
                  <a:cubicBezTo>
                    <a:pt x="9653" y="132"/>
                    <a:pt x="9878" y="263"/>
                    <a:pt x="9992" y="395"/>
                  </a:cubicBezTo>
                  <a:lnTo>
                    <a:pt x="9992" y="1382"/>
                  </a:lnTo>
                  <a:cubicBezTo>
                    <a:pt x="9992" y="1711"/>
                    <a:pt x="10048" y="2039"/>
                    <a:pt x="9878" y="2303"/>
                  </a:cubicBezTo>
                  <a:lnTo>
                    <a:pt x="9878" y="2632"/>
                  </a:lnTo>
                  <a:cubicBezTo>
                    <a:pt x="10048" y="3158"/>
                    <a:pt x="9992" y="3816"/>
                    <a:pt x="9992" y="4342"/>
                  </a:cubicBezTo>
                  <a:cubicBezTo>
                    <a:pt x="9878" y="4803"/>
                    <a:pt x="9992" y="5461"/>
                    <a:pt x="9992" y="5987"/>
                  </a:cubicBezTo>
                  <a:cubicBezTo>
                    <a:pt x="9992" y="6382"/>
                    <a:pt x="10048" y="6645"/>
                    <a:pt x="9710" y="6776"/>
                  </a:cubicBezTo>
                  <a:lnTo>
                    <a:pt x="9710" y="6776"/>
                  </a:lnTo>
                  <a:lnTo>
                    <a:pt x="9653" y="6776"/>
                  </a:lnTo>
                  <a:cubicBezTo>
                    <a:pt x="9653" y="7303"/>
                    <a:pt x="9597" y="7566"/>
                    <a:pt x="9710" y="8026"/>
                  </a:cubicBezTo>
                  <a:lnTo>
                    <a:pt x="9766" y="8026"/>
                  </a:lnTo>
                  <a:cubicBezTo>
                    <a:pt x="9878" y="8618"/>
                    <a:pt x="9710" y="9342"/>
                    <a:pt x="9766" y="10000"/>
                  </a:cubicBezTo>
                  <a:lnTo>
                    <a:pt x="9766" y="10000"/>
                  </a:lnTo>
                  <a:lnTo>
                    <a:pt x="3726" y="10000"/>
                  </a:lnTo>
                  <a:lnTo>
                    <a:pt x="3726" y="10000"/>
                  </a:lnTo>
                  <a:lnTo>
                    <a:pt x="3444" y="9671"/>
                  </a:lnTo>
                  <a:lnTo>
                    <a:pt x="3387" y="9671"/>
                  </a:lnTo>
                  <a:cubicBezTo>
                    <a:pt x="3387" y="9605"/>
                    <a:pt x="3217" y="9605"/>
                    <a:pt x="3105" y="9605"/>
                  </a:cubicBezTo>
                  <a:cubicBezTo>
                    <a:pt x="3049" y="9539"/>
                    <a:pt x="2992" y="9474"/>
                    <a:pt x="2935" y="9474"/>
                  </a:cubicBezTo>
                  <a:lnTo>
                    <a:pt x="2596" y="9276"/>
                  </a:lnTo>
                  <a:cubicBezTo>
                    <a:pt x="2540" y="9145"/>
                    <a:pt x="2484" y="9013"/>
                    <a:pt x="2484" y="8947"/>
                  </a:cubicBezTo>
                  <a:cubicBezTo>
                    <a:pt x="2428" y="8750"/>
                    <a:pt x="2484" y="8684"/>
                    <a:pt x="2540" y="8487"/>
                  </a:cubicBezTo>
                  <a:cubicBezTo>
                    <a:pt x="2540" y="8421"/>
                    <a:pt x="2653" y="8289"/>
                    <a:pt x="2653" y="8158"/>
                  </a:cubicBezTo>
                  <a:cubicBezTo>
                    <a:pt x="2428" y="8158"/>
                    <a:pt x="2202" y="8158"/>
                    <a:pt x="2032" y="8224"/>
                  </a:cubicBezTo>
                  <a:cubicBezTo>
                    <a:pt x="1693" y="8289"/>
                    <a:pt x="1355" y="8158"/>
                    <a:pt x="1072" y="8158"/>
                  </a:cubicBezTo>
                  <a:cubicBezTo>
                    <a:pt x="903" y="8158"/>
                    <a:pt x="734" y="8224"/>
                    <a:pt x="621" y="8158"/>
                  </a:cubicBezTo>
                  <a:lnTo>
                    <a:pt x="113" y="7829"/>
                  </a:lnTo>
                  <a:lnTo>
                    <a:pt x="113" y="7829"/>
                  </a:lnTo>
                  <a:cubicBezTo>
                    <a:pt x="170" y="7632"/>
                    <a:pt x="226" y="7434"/>
                    <a:pt x="226" y="7303"/>
                  </a:cubicBezTo>
                  <a:cubicBezTo>
                    <a:pt x="113" y="6711"/>
                    <a:pt x="282" y="6118"/>
                    <a:pt x="282" y="5592"/>
                  </a:cubicBezTo>
                  <a:cubicBezTo>
                    <a:pt x="339" y="5000"/>
                    <a:pt x="0" y="4539"/>
                    <a:pt x="0" y="4013"/>
                  </a:cubicBezTo>
                  <a:cubicBezTo>
                    <a:pt x="0" y="3026"/>
                    <a:pt x="1355" y="2368"/>
                    <a:pt x="2032" y="1974"/>
                  </a:cubicBezTo>
                  <a:cubicBezTo>
                    <a:pt x="2568" y="1426"/>
                    <a:pt x="3001" y="1031"/>
                    <a:pt x="3217" y="724"/>
                  </a:cubicBezTo>
                  <a:cubicBezTo>
                    <a:pt x="3217" y="526"/>
                    <a:pt x="3217" y="329"/>
                    <a:pt x="3331" y="132"/>
                  </a:cubicBezTo>
                  <a:cubicBezTo>
                    <a:pt x="3331" y="132"/>
                    <a:pt x="3331" y="66"/>
                    <a:pt x="3387" y="66"/>
                  </a:cubicBezTo>
                  <a:lnTo>
                    <a:pt x="3387" y="66"/>
                  </a:lnTo>
                  <a:lnTo>
                    <a:pt x="5871" y="66"/>
                  </a:lnTo>
                  <a:lnTo>
                    <a:pt x="5871" y="329"/>
                  </a:lnTo>
                  <a:lnTo>
                    <a:pt x="6210" y="329"/>
                  </a:lnTo>
                  <a:lnTo>
                    <a:pt x="6210" y="66"/>
                  </a:lnTo>
                  <a:lnTo>
                    <a:pt x="9540" y="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02" name="SUMTER"/>
            <p:cNvSpPr>
              <a:spLocks/>
            </p:cNvSpPr>
            <p:nvPr/>
          </p:nvSpPr>
          <p:spPr bwMode="auto">
            <a:xfrm>
              <a:off x="3340665" y="4010819"/>
              <a:ext cx="513787" cy="411956"/>
            </a:xfrm>
            <a:custGeom>
              <a:avLst/>
              <a:gdLst>
                <a:gd name="connsiteX0" fmla="*/ 211700 w 725488"/>
                <a:gd name="connsiteY0" fmla="*/ 345283 h 419100"/>
                <a:gd name="connsiteX1" fmla="*/ 202201 w 725488"/>
                <a:gd name="connsiteY1" fmla="*/ 361924 h 419100"/>
                <a:gd name="connsiteX2" fmla="*/ 211700 w 725488"/>
                <a:gd name="connsiteY2" fmla="*/ 345283 h 419100"/>
                <a:gd name="connsiteX3" fmla="*/ 4757 w 725488"/>
                <a:gd name="connsiteY3" fmla="*/ 245269 h 419100"/>
                <a:gd name="connsiteX4" fmla="*/ 4758 w 725488"/>
                <a:gd name="connsiteY4" fmla="*/ 245269 h 419100"/>
                <a:gd name="connsiteX5" fmla="*/ 9516 w 725488"/>
                <a:gd name="connsiteY5" fmla="*/ 290513 h 419100"/>
                <a:gd name="connsiteX6" fmla="*/ 9516 w 725488"/>
                <a:gd name="connsiteY6" fmla="*/ 361950 h 419100"/>
                <a:gd name="connsiteX7" fmla="*/ 9515 w 725488"/>
                <a:gd name="connsiteY7" fmla="*/ 290513 h 419100"/>
                <a:gd name="connsiteX8" fmla="*/ 4757 w 725488"/>
                <a:gd name="connsiteY8" fmla="*/ 245269 h 419100"/>
                <a:gd name="connsiteX9" fmla="*/ 468594 w 725488"/>
                <a:gd name="connsiteY9" fmla="*/ 7144 h 419100"/>
                <a:gd name="connsiteX10" fmla="*/ 518546 w 725488"/>
                <a:gd name="connsiteY10" fmla="*/ 7144 h 419100"/>
                <a:gd name="connsiteX11" fmla="*/ 518546 w 725488"/>
                <a:gd name="connsiteY11" fmla="*/ 47625 h 419100"/>
                <a:gd name="connsiteX12" fmla="*/ 542332 w 725488"/>
                <a:gd name="connsiteY12" fmla="*/ 50006 h 419100"/>
                <a:gd name="connsiteX13" fmla="*/ 561361 w 725488"/>
                <a:gd name="connsiteY13" fmla="*/ 45244 h 419100"/>
                <a:gd name="connsiteX14" fmla="*/ 570876 w 725488"/>
                <a:gd name="connsiteY14" fmla="*/ 50006 h 419100"/>
                <a:gd name="connsiteX15" fmla="*/ 594662 w 725488"/>
                <a:gd name="connsiteY15" fmla="*/ 54769 h 419100"/>
                <a:gd name="connsiteX16" fmla="*/ 611313 w 725488"/>
                <a:gd name="connsiteY16" fmla="*/ 61913 h 419100"/>
                <a:gd name="connsiteX17" fmla="*/ 623206 w 725488"/>
                <a:gd name="connsiteY17" fmla="*/ 71438 h 419100"/>
                <a:gd name="connsiteX18" fmla="*/ 620828 w 725488"/>
                <a:gd name="connsiteY18" fmla="*/ 90488 h 419100"/>
                <a:gd name="connsiteX19" fmla="*/ 630342 w 725488"/>
                <a:gd name="connsiteY19" fmla="*/ 107156 h 419100"/>
                <a:gd name="connsiteX20" fmla="*/ 635099 w 725488"/>
                <a:gd name="connsiteY20" fmla="*/ 121444 h 419100"/>
                <a:gd name="connsiteX21" fmla="*/ 670779 w 725488"/>
                <a:gd name="connsiteY21" fmla="*/ 171450 h 419100"/>
                <a:gd name="connsiteX22" fmla="*/ 666022 w 725488"/>
                <a:gd name="connsiteY22" fmla="*/ 202406 h 419100"/>
                <a:gd name="connsiteX23" fmla="*/ 682672 w 725488"/>
                <a:gd name="connsiteY23" fmla="*/ 223838 h 419100"/>
                <a:gd name="connsiteX24" fmla="*/ 690998 w 725488"/>
                <a:gd name="connsiteY24" fmla="*/ 236339 h 419100"/>
                <a:gd name="connsiteX25" fmla="*/ 692187 w 725488"/>
                <a:gd name="connsiteY25" fmla="*/ 238125 h 419100"/>
                <a:gd name="connsiteX26" fmla="*/ 699323 w 725488"/>
                <a:gd name="connsiteY26" fmla="*/ 269081 h 419100"/>
                <a:gd name="connsiteX27" fmla="*/ 701702 w 725488"/>
                <a:gd name="connsiteY27" fmla="*/ 283369 h 419100"/>
                <a:gd name="connsiteX28" fmla="*/ 706459 w 725488"/>
                <a:gd name="connsiteY28" fmla="*/ 297656 h 419100"/>
                <a:gd name="connsiteX29" fmla="*/ 711216 w 725488"/>
                <a:gd name="connsiteY29" fmla="*/ 314325 h 419100"/>
                <a:gd name="connsiteX30" fmla="*/ 725488 w 725488"/>
                <a:gd name="connsiteY30" fmla="*/ 357188 h 419100"/>
                <a:gd name="connsiteX31" fmla="*/ 725488 w 725488"/>
                <a:gd name="connsiteY31" fmla="*/ 369689 h 419100"/>
                <a:gd name="connsiteX32" fmla="*/ 725488 w 725488"/>
                <a:gd name="connsiteY32" fmla="*/ 371475 h 419100"/>
                <a:gd name="connsiteX33" fmla="*/ 313982 w 725488"/>
                <a:gd name="connsiteY33" fmla="*/ 371475 h 419100"/>
                <a:gd name="connsiteX34" fmla="*/ 313982 w 725488"/>
                <a:gd name="connsiteY34" fmla="*/ 419100 h 419100"/>
                <a:gd name="connsiteX35" fmla="*/ 299413 w 725488"/>
                <a:gd name="connsiteY35" fmla="*/ 408682 h 419100"/>
                <a:gd name="connsiteX36" fmla="*/ 297331 w 725488"/>
                <a:gd name="connsiteY36" fmla="*/ 407194 h 419100"/>
                <a:gd name="connsiteX37" fmla="*/ 290195 w 725488"/>
                <a:gd name="connsiteY37" fmla="*/ 397669 h 419100"/>
                <a:gd name="connsiteX38" fmla="*/ 285438 w 725488"/>
                <a:gd name="connsiteY38" fmla="*/ 385763 h 419100"/>
                <a:gd name="connsiteX39" fmla="*/ 268787 w 725488"/>
                <a:gd name="connsiteY39" fmla="*/ 361950 h 419100"/>
                <a:gd name="connsiteX40" fmla="*/ 245001 w 725488"/>
                <a:gd name="connsiteY40" fmla="*/ 342900 h 419100"/>
                <a:gd name="connsiteX41" fmla="*/ 218836 w 725488"/>
                <a:gd name="connsiteY41" fmla="*/ 321469 h 419100"/>
                <a:gd name="connsiteX42" fmla="*/ 211701 w 725488"/>
                <a:gd name="connsiteY42" fmla="*/ 316707 h 419100"/>
                <a:gd name="connsiteX43" fmla="*/ 211701 w 725488"/>
                <a:gd name="connsiteY43" fmla="*/ 316706 h 419100"/>
                <a:gd name="connsiteX44" fmla="*/ 214625 w 725488"/>
                <a:gd name="connsiteY44" fmla="*/ 318658 h 419100"/>
                <a:gd name="connsiteX45" fmla="*/ 223053 w 725488"/>
                <a:gd name="connsiteY45" fmla="*/ 114300 h 419100"/>
                <a:gd name="connsiteX46" fmla="*/ 223593 w 725488"/>
                <a:gd name="connsiteY46" fmla="*/ 76200 h 419100"/>
                <a:gd name="connsiteX47" fmla="*/ 223594 w 725488"/>
                <a:gd name="connsiteY47" fmla="*/ 76200 h 419100"/>
                <a:gd name="connsiteX48" fmla="*/ 223594 w 725488"/>
                <a:gd name="connsiteY48" fmla="*/ 101167 h 419100"/>
                <a:gd name="connsiteX49" fmla="*/ 223838 w 725488"/>
                <a:gd name="connsiteY49" fmla="*/ 95250 h 419100"/>
                <a:gd name="connsiteX50" fmla="*/ 226626 w 725488"/>
                <a:gd name="connsiteY50" fmla="*/ 76200 h 419100"/>
                <a:gd name="connsiteX51" fmla="*/ 397235 w 725488"/>
                <a:gd name="connsiteY51" fmla="*/ 76200 h 419100"/>
                <a:gd name="connsiteX52" fmla="*/ 397235 w 725488"/>
                <a:gd name="connsiteY52" fmla="*/ 84535 h 419100"/>
                <a:gd name="connsiteX53" fmla="*/ 397235 w 725488"/>
                <a:gd name="connsiteY53" fmla="*/ 85725 h 419100"/>
                <a:gd name="connsiteX54" fmla="*/ 468594 w 725488"/>
                <a:gd name="connsiteY54" fmla="*/ 85725 h 419100"/>
                <a:gd name="connsiteX55" fmla="*/ 468594 w 725488"/>
                <a:gd name="connsiteY55" fmla="*/ 7144 h 419100"/>
                <a:gd name="connsiteX56" fmla="*/ 0 w 725488"/>
                <a:gd name="connsiteY56" fmla="*/ 0 h 419100"/>
                <a:gd name="connsiteX57" fmla="*/ 1 w 725488"/>
                <a:gd name="connsiteY57" fmla="*/ 0 h 419100"/>
                <a:gd name="connsiteX58" fmla="*/ 19030 w 725488"/>
                <a:gd name="connsiteY58" fmla="*/ 14288 h 419100"/>
                <a:gd name="connsiteX59" fmla="*/ 19030 w 725488"/>
                <a:gd name="connsiteY59" fmla="*/ 50006 h 419100"/>
                <a:gd name="connsiteX60" fmla="*/ 14273 w 725488"/>
                <a:gd name="connsiteY60" fmla="*/ 83344 h 419100"/>
                <a:gd name="connsiteX61" fmla="*/ 14273 w 725488"/>
                <a:gd name="connsiteY61" fmla="*/ 95250 h 419100"/>
                <a:gd name="connsiteX62" fmla="*/ 19030 w 725488"/>
                <a:gd name="connsiteY62" fmla="*/ 157163 h 419100"/>
                <a:gd name="connsiteX63" fmla="*/ 19030 w 725488"/>
                <a:gd name="connsiteY63" fmla="*/ 216694 h 419100"/>
                <a:gd name="connsiteX64" fmla="*/ 7137 w 725488"/>
                <a:gd name="connsiteY64" fmla="*/ 245269 h 419100"/>
                <a:gd name="connsiteX65" fmla="*/ 7136 w 725488"/>
                <a:gd name="connsiteY65" fmla="*/ 245269 h 419100"/>
                <a:gd name="connsiteX66" fmla="*/ 19029 w 725488"/>
                <a:gd name="connsiteY66" fmla="*/ 216694 h 419100"/>
                <a:gd name="connsiteX67" fmla="*/ 19029 w 725488"/>
                <a:gd name="connsiteY67" fmla="*/ 157163 h 419100"/>
                <a:gd name="connsiteX68" fmla="*/ 14272 w 725488"/>
                <a:gd name="connsiteY68" fmla="*/ 95250 h 419100"/>
                <a:gd name="connsiteX69" fmla="*/ 14272 w 725488"/>
                <a:gd name="connsiteY69" fmla="*/ 83344 h 419100"/>
                <a:gd name="connsiteX70" fmla="*/ 19029 w 725488"/>
                <a:gd name="connsiteY70" fmla="*/ 50006 h 419100"/>
                <a:gd name="connsiteX71" fmla="*/ 0 w 725488"/>
                <a:gd name="connsiteY71" fmla="*/ 0 h 419100"/>
                <a:gd name="connsiteX0" fmla="*/ 211699 w 725487"/>
                <a:gd name="connsiteY0" fmla="*/ 345283 h 419100"/>
                <a:gd name="connsiteX1" fmla="*/ 202200 w 725487"/>
                <a:gd name="connsiteY1" fmla="*/ 361924 h 419100"/>
                <a:gd name="connsiteX2" fmla="*/ 211699 w 725487"/>
                <a:gd name="connsiteY2" fmla="*/ 345283 h 419100"/>
                <a:gd name="connsiteX3" fmla="*/ 4756 w 725487"/>
                <a:gd name="connsiteY3" fmla="*/ 245269 h 419100"/>
                <a:gd name="connsiteX4" fmla="*/ 4757 w 725487"/>
                <a:gd name="connsiteY4" fmla="*/ 245269 h 419100"/>
                <a:gd name="connsiteX5" fmla="*/ 9515 w 725487"/>
                <a:gd name="connsiteY5" fmla="*/ 290513 h 419100"/>
                <a:gd name="connsiteX6" fmla="*/ 9515 w 725487"/>
                <a:gd name="connsiteY6" fmla="*/ 361950 h 419100"/>
                <a:gd name="connsiteX7" fmla="*/ 9514 w 725487"/>
                <a:gd name="connsiteY7" fmla="*/ 290513 h 419100"/>
                <a:gd name="connsiteX8" fmla="*/ 4756 w 725487"/>
                <a:gd name="connsiteY8" fmla="*/ 245269 h 419100"/>
                <a:gd name="connsiteX9" fmla="*/ 468593 w 725487"/>
                <a:gd name="connsiteY9" fmla="*/ 7144 h 419100"/>
                <a:gd name="connsiteX10" fmla="*/ 518545 w 725487"/>
                <a:gd name="connsiteY10" fmla="*/ 7144 h 419100"/>
                <a:gd name="connsiteX11" fmla="*/ 518545 w 725487"/>
                <a:gd name="connsiteY11" fmla="*/ 47625 h 419100"/>
                <a:gd name="connsiteX12" fmla="*/ 542331 w 725487"/>
                <a:gd name="connsiteY12" fmla="*/ 50006 h 419100"/>
                <a:gd name="connsiteX13" fmla="*/ 561360 w 725487"/>
                <a:gd name="connsiteY13" fmla="*/ 45244 h 419100"/>
                <a:gd name="connsiteX14" fmla="*/ 570875 w 725487"/>
                <a:gd name="connsiteY14" fmla="*/ 50006 h 419100"/>
                <a:gd name="connsiteX15" fmla="*/ 594661 w 725487"/>
                <a:gd name="connsiteY15" fmla="*/ 54769 h 419100"/>
                <a:gd name="connsiteX16" fmla="*/ 611312 w 725487"/>
                <a:gd name="connsiteY16" fmla="*/ 61913 h 419100"/>
                <a:gd name="connsiteX17" fmla="*/ 623205 w 725487"/>
                <a:gd name="connsiteY17" fmla="*/ 71438 h 419100"/>
                <a:gd name="connsiteX18" fmla="*/ 620827 w 725487"/>
                <a:gd name="connsiteY18" fmla="*/ 90488 h 419100"/>
                <a:gd name="connsiteX19" fmla="*/ 630341 w 725487"/>
                <a:gd name="connsiteY19" fmla="*/ 107156 h 419100"/>
                <a:gd name="connsiteX20" fmla="*/ 635098 w 725487"/>
                <a:gd name="connsiteY20" fmla="*/ 121444 h 419100"/>
                <a:gd name="connsiteX21" fmla="*/ 670778 w 725487"/>
                <a:gd name="connsiteY21" fmla="*/ 171450 h 419100"/>
                <a:gd name="connsiteX22" fmla="*/ 666021 w 725487"/>
                <a:gd name="connsiteY22" fmla="*/ 202406 h 419100"/>
                <a:gd name="connsiteX23" fmla="*/ 682671 w 725487"/>
                <a:gd name="connsiteY23" fmla="*/ 223838 h 419100"/>
                <a:gd name="connsiteX24" fmla="*/ 690997 w 725487"/>
                <a:gd name="connsiteY24" fmla="*/ 236339 h 419100"/>
                <a:gd name="connsiteX25" fmla="*/ 692186 w 725487"/>
                <a:gd name="connsiteY25" fmla="*/ 238125 h 419100"/>
                <a:gd name="connsiteX26" fmla="*/ 699322 w 725487"/>
                <a:gd name="connsiteY26" fmla="*/ 269081 h 419100"/>
                <a:gd name="connsiteX27" fmla="*/ 701701 w 725487"/>
                <a:gd name="connsiteY27" fmla="*/ 283369 h 419100"/>
                <a:gd name="connsiteX28" fmla="*/ 706458 w 725487"/>
                <a:gd name="connsiteY28" fmla="*/ 297656 h 419100"/>
                <a:gd name="connsiteX29" fmla="*/ 711215 w 725487"/>
                <a:gd name="connsiteY29" fmla="*/ 314325 h 419100"/>
                <a:gd name="connsiteX30" fmla="*/ 725487 w 725487"/>
                <a:gd name="connsiteY30" fmla="*/ 357188 h 419100"/>
                <a:gd name="connsiteX31" fmla="*/ 725487 w 725487"/>
                <a:gd name="connsiteY31" fmla="*/ 369689 h 419100"/>
                <a:gd name="connsiteX32" fmla="*/ 725487 w 725487"/>
                <a:gd name="connsiteY32" fmla="*/ 371475 h 419100"/>
                <a:gd name="connsiteX33" fmla="*/ 313981 w 725487"/>
                <a:gd name="connsiteY33" fmla="*/ 371475 h 419100"/>
                <a:gd name="connsiteX34" fmla="*/ 313981 w 725487"/>
                <a:gd name="connsiteY34" fmla="*/ 419100 h 419100"/>
                <a:gd name="connsiteX35" fmla="*/ 299412 w 725487"/>
                <a:gd name="connsiteY35" fmla="*/ 408682 h 419100"/>
                <a:gd name="connsiteX36" fmla="*/ 297330 w 725487"/>
                <a:gd name="connsiteY36" fmla="*/ 407194 h 419100"/>
                <a:gd name="connsiteX37" fmla="*/ 290194 w 725487"/>
                <a:gd name="connsiteY37" fmla="*/ 397669 h 419100"/>
                <a:gd name="connsiteX38" fmla="*/ 285437 w 725487"/>
                <a:gd name="connsiteY38" fmla="*/ 385763 h 419100"/>
                <a:gd name="connsiteX39" fmla="*/ 268786 w 725487"/>
                <a:gd name="connsiteY39" fmla="*/ 361950 h 419100"/>
                <a:gd name="connsiteX40" fmla="*/ 245000 w 725487"/>
                <a:gd name="connsiteY40" fmla="*/ 342900 h 419100"/>
                <a:gd name="connsiteX41" fmla="*/ 218835 w 725487"/>
                <a:gd name="connsiteY41" fmla="*/ 321469 h 419100"/>
                <a:gd name="connsiteX42" fmla="*/ 211700 w 725487"/>
                <a:gd name="connsiteY42" fmla="*/ 316707 h 419100"/>
                <a:gd name="connsiteX43" fmla="*/ 211700 w 725487"/>
                <a:gd name="connsiteY43" fmla="*/ 316706 h 419100"/>
                <a:gd name="connsiteX44" fmla="*/ 214624 w 725487"/>
                <a:gd name="connsiteY44" fmla="*/ 318658 h 419100"/>
                <a:gd name="connsiteX45" fmla="*/ 223052 w 725487"/>
                <a:gd name="connsiteY45" fmla="*/ 114300 h 419100"/>
                <a:gd name="connsiteX46" fmla="*/ 223592 w 725487"/>
                <a:gd name="connsiteY46" fmla="*/ 76200 h 419100"/>
                <a:gd name="connsiteX47" fmla="*/ 223593 w 725487"/>
                <a:gd name="connsiteY47" fmla="*/ 76200 h 419100"/>
                <a:gd name="connsiteX48" fmla="*/ 223593 w 725487"/>
                <a:gd name="connsiteY48" fmla="*/ 101167 h 419100"/>
                <a:gd name="connsiteX49" fmla="*/ 223837 w 725487"/>
                <a:gd name="connsiteY49" fmla="*/ 95250 h 419100"/>
                <a:gd name="connsiteX50" fmla="*/ 226625 w 725487"/>
                <a:gd name="connsiteY50" fmla="*/ 76200 h 419100"/>
                <a:gd name="connsiteX51" fmla="*/ 397234 w 725487"/>
                <a:gd name="connsiteY51" fmla="*/ 76200 h 419100"/>
                <a:gd name="connsiteX52" fmla="*/ 397234 w 725487"/>
                <a:gd name="connsiteY52" fmla="*/ 84535 h 419100"/>
                <a:gd name="connsiteX53" fmla="*/ 397234 w 725487"/>
                <a:gd name="connsiteY53" fmla="*/ 85725 h 419100"/>
                <a:gd name="connsiteX54" fmla="*/ 468593 w 725487"/>
                <a:gd name="connsiteY54" fmla="*/ 85725 h 419100"/>
                <a:gd name="connsiteX55" fmla="*/ 468593 w 725487"/>
                <a:gd name="connsiteY55" fmla="*/ 7144 h 419100"/>
                <a:gd name="connsiteX56" fmla="*/ 19028 w 725487"/>
                <a:gd name="connsiteY56" fmla="*/ 50006 h 419100"/>
                <a:gd name="connsiteX57" fmla="*/ 0 w 725487"/>
                <a:gd name="connsiteY57" fmla="*/ 0 h 419100"/>
                <a:gd name="connsiteX58" fmla="*/ 19029 w 725487"/>
                <a:gd name="connsiteY58" fmla="*/ 14288 h 419100"/>
                <a:gd name="connsiteX59" fmla="*/ 19029 w 725487"/>
                <a:gd name="connsiteY59" fmla="*/ 50006 h 419100"/>
                <a:gd name="connsiteX60" fmla="*/ 14272 w 725487"/>
                <a:gd name="connsiteY60" fmla="*/ 83344 h 419100"/>
                <a:gd name="connsiteX61" fmla="*/ 14272 w 725487"/>
                <a:gd name="connsiteY61" fmla="*/ 95250 h 419100"/>
                <a:gd name="connsiteX62" fmla="*/ 19029 w 725487"/>
                <a:gd name="connsiteY62" fmla="*/ 157163 h 419100"/>
                <a:gd name="connsiteX63" fmla="*/ 19029 w 725487"/>
                <a:gd name="connsiteY63" fmla="*/ 216694 h 419100"/>
                <a:gd name="connsiteX64" fmla="*/ 7136 w 725487"/>
                <a:gd name="connsiteY64" fmla="*/ 245269 h 419100"/>
                <a:gd name="connsiteX65" fmla="*/ 7135 w 725487"/>
                <a:gd name="connsiteY65" fmla="*/ 245269 h 419100"/>
                <a:gd name="connsiteX66" fmla="*/ 19028 w 725487"/>
                <a:gd name="connsiteY66" fmla="*/ 216694 h 419100"/>
                <a:gd name="connsiteX67" fmla="*/ 19028 w 725487"/>
                <a:gd name="connsiteY67" fmla="*/ 157163 h 419100"/>
                <a:gd name="connsiteX68" fmla="*/ 14271 w 725487"/>
                <a:gd name="connsiteY68" fmla="*/ 95250 h 419100"/>
                <a:gd name="connsiteX69" fmla="*/ 14271 w 725487"/>
                <a:gd name="connsiteY69" fmla="*/ 83344 h 419100"/>
                <a:gd name="connsiteX70" fmla="*/ 19028 w 725487"/>
                <a:gd name="connsiteY70" fmla="*/ 50006 h 419100"/>
                <a:gd name="connsiteX0" fmla="*/ 211699 w 725487"/>
                <a:gd name="connsiteY0" fmla="*/ 345283 h 419100"/>
                <a:gd name="connsiteX1" fmla="*/ 202200 w 725487"/>
                <a:gd name="connsiteY1" fmla="*/ 361924 h 419100"/>
                <a:gd name="connsiteX2" fmla="*/ 211699 w 725487"/>
                <a:gd name="connsiteY2" fmla="*/ 345283 h 419100"/>
                <a:gd name="connsiteX3" fmla="*/ 4756 w 725487"/>
                <a:gd name="connsiteY3" fmla="*/ 245269 h 419100"/>
                <a:gd name="connsiteX4" fmla="*/ 4757 w 725487"/>
                <a:gd name="connsiteY4" fmla="*/ 245269 h 419100"/>
                <a:gd name="connsiteX5" fmla="*/ 9515 w 725487"/>
                <a:gd name="connsiteY5" fmla="*/ 290513 h 419100"/>
                <a:gd name="connsiteX6" fmla="*/ 9515 w 725487"/>
                <a:gd name="connsiteY6" fmla="*/ 361950 h 419100"/>
                <a:gd name="connsiteX7" fmla="*/ 9514 w 725487"/>
                <a:gd name="connsiteY7" fmla="*/ 290513 h 419100"/>
                <a:gd name="connsiteX8" fmla="*/ 4756 w 725487"/>
                <a:gd name="connsiteY8" fmla="*/ 245269 h 419100"/>
                <a:gd name="connsiteX9" fmla="*/ 468593 w 725487"/>
                <a:gd name="connsiteY9" fmla="*/ 7144 h 419100"/>
                <a:gd name="connsiteX10" fmla="*/ 518545 w 725487"/>
                <a:gd name="connsiteY10" fmla="*/ 7144 h 419100"/>
                <a:gd name="connsiteX11" fmla="*/ 518545 w 725487"/>
                <a:gd name="connsiteY11" fmla="*/ 47625 h 419100"/>
                <a:gd name="connsiteX12" fmla="*/ 542331 w 725487"/>
                <a:gd name="connsiteY12" fmla="*/ 50006 h 419100"/>
                <a:gd name="connsiteX13" fmla="*/ 561360 w 725487"/>
                <a:gd name="connsiteY13" fmla="*/ 45244 h 419100"/>
                <a:gd name="connsiteX14" fmla="*/ 570875 w 725487"/>
                <a:gd name="connsiteY14" fmla="*/ 50006 h 419100"/>
                <a:gd name="connsiteX15" fmla="*/ 594661 w 725487"/>
                <a:gd name="connsiteY15" fmla="*/ 54769 h 419100"/>
                <a:gd name="connsiteX16" fmla="*/ 611312 w 725487"/>
                <a:gd name="connsiteY16" fmla="*/ 61913 h 419100"/>
                <a:gd name="connsiteX17" fmla="*/ 623205 w 725487"/>
                <a:gd name="connsiteY17" fmla="*/ 71438 h 419100"/>
                <a:gd name="connsiteX18" fmla="*/ 620827 w 725487"/>
                <a:gd name="connsiteY18" fmla="*/ 90488 h 419100"/>
                <a:gd name="connsiteX19" fmla="*/ 630341 w 725487"/>
                <a:gd name="connsiteY19" fmla="*/ 107156 h 419100"/>
                <a:gd name="connsiteX20" fmla="*/ 635098 w 725487"/>
                <a:gd name="connsiteY20" fmla="*/ 121444 h 419100"/>
                <a:gd name="connsiteX21" fmla="*/ 670778 w 725487"/>
                <a:gd name="connsiteY21" fmla="*/ 171450 h 419100"/>
                <a:gd name="connsiteX22" fmla="*/ 666021 w 725487"/>
                <a:gd name="connsiteY22" fmla="*/ 202406 h 419100"/>
                <a:gd name="connsiteX23" fmla="*/ 682671 w 725487"/>
                <a:gd name="connsiteY23" fmla="*/ 223838 h 419100"/>
                <a:gd name="connsiteX24" fmla="*/ 690997 w 725487"/>
                <a:gd name="connsiteY24" fmla="*/ 236339 h 419100"/>
                <a:gd name="connsiteX25" fmla="*/ 692186 w 725487"/>
                <a:gd name="connsiteY25" fmla="*/ 238125 h 419100"/>
                <a:gd name="connsiteX26" fmla="*/ 699322 w 725487"/>
                <a:gd name="connsiteY26" fmla="*/ 269081 h 419100"/>
                <a:gd name="connsiteX27" fmla="*/ 701701 w 725487"/>
                <a:gd name="connsiteY27" fmla="*/ 283369 h 419100"/>
                <a:gd name="connsiteX28" fmla="*/ 706458 w 725487"/>
                <a:gd name="connsiteY28" fmla="*/ 297656 h 419100"/>
                <a:gd name="connsiteX29" fmla="*/ 711215 w 725487"/>
                <a:gd name="connsiteY29" fmla="*/ 314325 h 419100"/>
                <a:gd name="connsiteX30" fmla="*/ 725487 w 725487"/>
                <a:gd name="connsiteY30" fmla="*/ 357188 h 419100"/>
                <a:gd name="connsiteX31" fmla="*/ 725487 w 725487"/>
                <a:gd name="connsiteY31" fmla="*/ 369689 h 419100"/>
                <a:gd name="connsiteX32" fmla="*/ 725487 w 725487"/>
                <a:gd name="connsiteY32" fmla="*/ 371475 h 419100"/>
                <a:gd name="connsiteX33" fmla="*/ 313981 w 725487"/>
                <a:gd name="connsiteY33" fmla="*/ 371475 h 419100"/>
                <a:gd name="connsiteX34" fmla="*/ 313981 w 725487"/>
                <a:gd name="connsiteY34" fmla="*/ 419100 h 419100"/>
                <a:gd name="connsiteX35" fmla="*/ 299412 w 725487"/>
                <a:gd name="connsiteY35" fmla="*/ 408682 h 419100"/>
                <a:gd name="connsiteX36" fmla="*/ 297330 w 725487"/>
                <a:gd name="connsiteY36" fmla="*/ 407194 h 419100"/>
                <a:gd name="connsiteX37" fmla="*/ 290194 w 725487"/>
                <a:gd name="connsiteY37" fmla="*/ 397669 h 419100"/>
                <a:gd name="connsiteX38" fmla="*/ 285437 w 725487"/>
                <a:gd name="connsiteY38" fmla="*/ 385763 h 419100"/>
                <a:gd name="connsiteX39" fmla="*/ 268786 w 725487"/>
                <a:gd name="connsiteY39" fmla="*/ 361950 h 419100"/>
                <a:gd name="connsiteX40" fmla="*/ 245000 w 725487"/>
                <a:gd name="connsiteY40" fmla="*/ 342900 h 419100"/>
                <a:gd name="connsiteX41" fmla="*/ 218835 w 725487"/>
                <a:gd name="connsiteY41" fmla="*/ 321469 h 419100"/>
                <a:gd name="connsiteX42" fmla="*/ 211700 w 725487"/>
                <a:gd name="connsiteY42" fmla="*/ 316707 h 419100"/>
                <a:gd name="connsiteX43" fmla="*/ 211700 w 725487"/>
                <a:gd name="connsiteY43" fmla="*/ 316706 h 419100"/>
                <a:gd name="connsiteX44" fmla="*/ 214624 w 725487"/>
                <a:gd name="connsiteY44" fmla="*/ 318658 h 419100"/>
                <a:gd name="connsiteX45" fmla="*/ 223052 w 725487"/>
                <a:gd name="connsiteY45" fmla="*/ 114300 h 419100"/>
                <a:gd name="connsiteX46" fmla="*/ 223592 w 725487"/>
                <a:gd name="connsiteY46" fmla="*/ 76200 h 419100"/>
                <a:gd name="connsiteX47" fmla="*/ 223593 w 725487"/>
                <a:gd name="connsiteY47" fmla="*/ 76200 h 419100"/>
                <a:gd name="connsiteX48" fmla="*/ 223593 w 725487"/>
                <a:gd name="connsiteY48" fmla="*/ 101167 h 419100"/>
                <a:gd name="connsiteX49" fmla="*/ 223837 w 725487"/>
                <a:gd name="connsiteY49" fmla="*/ 95250 h 419100"/>
                <a:gd name="connsiteX50" fmla="*/ 226625 w 725487"/>
                <a:gd name="connsiteY50" fmla="*/ 76200 h 419100"/>
                <a:gd name="connsiteX51" fmla="*/ 397234 w 725487"/>
                <a:gd name="connsiteY51" fmla="*/ 76200 h 419100"/>
                <a:gd name="connsiteX52" fmla="*/ 397234 w 725487"/>
                <a:gd name="connsiteY52" fmla="*/ 84535 h 419100"/>
                <a:gd name="connsiteX53" fmla="*/ 397234 w 725487"/>
                <a:gd name="connsiteY53" fmla="*/ 85725 h 419100"/>
                <a:gd name="connsiteX54" fmla="*/ 468593 w 725487"/>
                <a:gd name="connsiteY54" fmla="*/ 85725 h 419100"/>
                <a:gd name="connsiteX55" fmla="*/ 468593 w 725487"/>
                <a:gd name="connsiteY55" fmla="*/ 7144 h 419100"/>
                <a:gd name="connsiteX56" fmla="*/ 19028 w 725487"/>
                <a:gd name="connsiteY56" fmla="*/ 50006 h 419100"/>
                <a:gd name="connsiteX57" fmla="*/ 0 w 725487"/>
                <a:gd name="connsiteY57" fmla="*/ 0 h 419100"/>
                <a:gd name="connsiteX58" fmla="*/ 19029 w 725487"/>
                <a:gd name="connsiteY58" fmla="*/ 50006 h 419100"/>
                <a:gd name="connsiteX59" fmla="*/ 14272 w 725487"/>
                <a:gd name="connsiteY59" fmla="*/ 83344 h 419100"/>
                <a:gd name="connsiteX60" fmla="*/ 14272 w 725487"/>
                <a:gd name="connsiteY60" fmla="*/ 95250 h 419100"/>
                <a:gd name="connsiteX61" fmla="*/ 19029 w 725487"/>
                <a:gd name="connsiteY61" fmla="*/ 157163 h 419100"/>
                <a:gd name="connsiteX62" fmla="*/ 19029 w 725487"/>
                <a:gd name="connsiteY62" fmla="*/ 216694 h 419100"/>
                <a:gd name="connsiteX63" fmla="*/ 7136 w 725487"/>
                <a:gd name="connsiteY63" fmla="*/ 245269 h 419100"/>
                <a:gd name="connsiteX64" fmla="*/ 7135 w 725487"/>
                <a:gd name="connsiteY64" fmla="*/ 245269 h 419100"/>
                <a:gd name="connsiteX65" fmla="*/ 19028 w 725487"/>
                <a:gd name="connsiteY65" fmla="*/ 216694 h 419100"/>
                <a:gd name="connsiteX66" fmla="*/ 19028 w 725487"/>
                <a:gd name="connsiteY66" fmla="*/ 157163 h 419100"/>
                <a:gd name="connsiteX67" fmla="*/ 14271 w 725487"/>
                <a:gd name="connsiteY67" fmla="*/ 95250 h 419100"/>
                <a:gd name="connsiteX68" fmla="*/ 14271 w 725487"/>
                <a:gd name="connsiteY68" fmla="*/ 83344 h 419100"/>
                <a:gd name="connsiteX69" fmla="*/ 19028 w 725487"/>
                <a:gd name="connsiteY69" fmla="*/ 50006 h 419100"/>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42862 h 411956"/>
                <a:gd name="connsiteX57" fmla="*/ 14654 w 721112"/>
                <a:gd name="connsiteY57" fmla="*/ 42862 h 411956"/>
                <a:gd name="connsiteX58" fmla="*/ 9897 w 721112"/>
                <a:gd name="connsiteY58" fmla="*/ 76200 h 411956"/>
                <a:gd name="connsiteX59" fmla="*/ 9897 w 721112"/>
                <a:gd name="connsiteY59" fmla="*/ 88106 h 411956"/>
                <a:gd name="connsiteX60" fmla="*/ 14654 w 721112"/>
                <a:gd name="connsiteY60" fmla="*/ 150019 h 411956"/>
                <a:gd name="connsiteX61" fmla="*/ 14654 w 721112"/>
                <a:gd name="connsiteY61" fmla="*/ 209550 h 411956"/>
                <a:gd name="connsiteX62" fmla="*/ 2761 w 721112"/>
                <a:gd name="connsiteY62" fmla="*/ 238125 h 411956"/>
                <a:gd name="connsiteX63" fmla="*/ 2760 w 721112"/>
                <a:gd name="connsiteY63" fmla="*/ 238125 h 411956"/>
                <a:gd name="connsiteX64" fmla="*/ 14653 w 721112"/>
                <a:gd name="connsiteY64" fmla="*/ 209550 h 411956"/>
                <a:gd name="connsiteX65" fmla="*/ 14653 w 721112"/>
                <a:gd name="connsiteY65" fmla="*/ 150019 h 411956"/>
                <a:gd name="connsiteX66" fmla="*/ 9896 w 721112"/>
                <a:gd name="connsiteY66" fmla="*/ 88106 h 411956"/>
                <a:gd name="connsiteX67" fmla="*/ 9896 w 721112"/>
                <a:gd name="connsiteY67" fmla="*/ 76200 h 411956"/>
                <a:gd name="connsiteX68" fmla="*/ 14653 w 721112"/>
                <a:gd name="connsiteY68" fmla="*/ 42862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9896 w 721112"/>
                <a:gd name="connsiteY56" fmla="*/ 76200 h 411956"/>
                <a:gd name="connsiteX57" fmla="*/ 14654 w 721112"/>
                <a:gd name="connsiteY57" fmla="*/ 42862 h 411956"/>
                <a:gd name="connsiteX58" fmla="*/ 9897 w 721112"/>
                <a:gd name="connsiteY58" fmla="*/ 76200 h 411956"/>
                <a:gd name="connsiteX59" fmla="*/ 9897 w 721112"/>
                <a:gd name="connsiteY59" fmla="*/ 88106 h 411956"/>
                <a:gd name="connsiteX60" fmla="*/ 14654 w 721112"/>
                <a:gd name="connsiteY60" fmla="*/ 150019 h 411956"/>
                <a:gd name="connsiteX61" fmla="*/ 14654 w 721112"/>
                <a:gd name="connsiteY61" fmla="*/ 209550 h 411956"/>
                <a:gd name="connsiteX62" fmla="*/ 2761 w 721112"/>
                <a:gd name="connsiteY62" fmla="*/ 238125 h 411956"/>
                <a:gd name="connsiteX63" fmla="*/ 2760 w 721112"/>
                <a:gd name="connsiteY63" fmla="*/ 238125 h 411956"/>
                <a:gd name="connsiteX64" fmla="*/ 14653 w 721112"/>
                <a:gd name="connsiteY64" fmla="*/ 209550 h 411956"/>
                <a:gd name="connsiteX65" fmla="*/ 14653 w 721112"/>
                <a:gd name="connsiteY65" fmla="*/ 150019 h 411956"/>
                <a:gd name="connsiteX66" fmla="*/ 9896 w 721112"/>
                <a:gd name="connsiteY66" fmla="*/ 88106 h 411956"/>
                <a:gd name="connsiteX67" fmla="*/ 9896 w 721112"/>
                <a:gd name="connsiteY67" fmla="*/ 7620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9896 w 721112"/>
                <a:gd name="connsiteY56" fmla="*/ 76200 h 411956"/>
                <a:gd name="connsiteX57" fmla="*/ 14654 w 721112"/>
                <a:gd name="connsiteY57" fmla="*/ 42862 h 411956"/>
                <a:gd name="connsiteX58" fmla="*/ 9897 w 721112"/>
                <a:gd name="connsiteY58" fmla="*/ 76200 h 411956"/>
                <a:gd name="connsiteX59" fmla="*/ 9897 w 721112"/>
                <a:gd name="connsiteY59" fmla="*/ 88106 h 411956"/>
                <a:gd name="connsiteX60" fmla="*/ 14654 w 721112"/>
                <a:gd name="connsiteY60" fmla="*/ 150019 h 411956"/>
                <a:gd name="connsiteX61" fmla="*/ 14654 w 721112"/>
                <a:gd name="connsiteY61" fmla="*/ 209550 h 411956"/>
                <a:gd name="connsiteX62" fmla="*/ 2761 w 721112"/>
                <a:gd name="connsiteY62" fmla="*/ 238125 h 411956"/>
                <a:gd name="connsiteX63" fmla="*/ 2760 w 721112"/>
                <a:gd name="connsiteY63" fmla="*/ 238125 h 411956"/>
                <a:gd name="connsiteX64" fmla="*/ 14653 w 721112"/>
                <a:gd name="connsiteY64" fmla="*/ 209550 h 411956"/>
                <a:gd name="connsiteX65" fmla="*/ 14653 w 721112"/>
                <a:gd name="connsiteY65" fmla="*/ 150019 h 411956"/>
                <a:gd name="connsiteX66" fmla="*/ 9896 w 721112"/>
                <a:gd name="connsiteY66" fmla="*/ 7620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9896 w 721112"/>
                <a:gd name="connsiteY56" fmla="*/ 76200 h 411956"/>
                <a:gd name="connsiteX57" fmla="*/ 9897 w 721112"/>
                <a:gd name="connsiteY57" fmla="*/ 76200 h 411956"/>
                <a:gd name="connsiteX58" fmla="*/ 9897 w 721112"/>
                <a:gd name="connsiteY58" fmla="*/ 88106 h 411956"/>
                <a:gd name="connsiteX59" fmla="*/ 14654 w 721112"/>
                <a:gd name="connsiteY59" fmla="*/ 150019 h 411956"/>
                <a:gd name="connsiteX60" fmla="*/ 14654 w 721112"/>
                <a:gd name="connsiteY60" fmla="*/ 209550 h 411956"/>
                <a:gd name="connsiteX61" fmla="*/ 2761 w 721112"/>
                <a:gd name="connsiteY61" fmla="*/ 238125 h 411956"/>
                <a:gd name="connsiteX62" fmla="*/ 2760 w 721112"/>
                <a:gd name="connsiteY62" fmla="*/ 238125 h 411956"/>
                <a:gd name="connsiteX63" fmla="*/ 14653 w 721112"/>
                <a:gd name="connsiteY63" fmla="*/ 209550 h 411956"/>
                <a:gd name="connsiteX64" fmla="*/ 14653 w 721112"/>
                <a:gd name="connsiteY64" fmla="*/ 150019 h 411956"/>
                <a:gd name="connsiteX65" fmla="*/ 9896 w 721112"/>
                <a:gd name="connsiteY65" fmla="*/ 7620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9896 w 721112"/>
                <a:gd name="connsiteY56" fmla="*/ 76200 h 411956"/>
                <a:gd name="connsiteX57" fmla="*/ 9897 w 721112"/>
                <a:gd name="connsiteY57" fmla="*/ 76200 h 411956"/>
                <a:gd name="connsiteX58" fmla="*/ 9897 w 721112"/>
                <a:gd name="connsiteY58" fmla="*/ 88106 h 411956"/>
                <a:gd name="connsiteX59" fmla="*/ 14654 w 721112"/>
                <a:gd name="connsiteY59" fmla="*/ 150019 h 411956"/>
                <a:gd name="connsiteX60" fmla="*/ 14654 w 721112"/>
                <a:gd name="connsiteY60" fmla="*/ 209550 h 411956"/>
                <a:gd name="connsiteX61" fmla="*/ 2761 w 721112"/>
                <a:gd name="connsiteY61" fmla="*/ 238125 h 411956"/>
                <a:gd name="connsiteX62" fmla="*/ 2760 w 721112"/>
                <a:gd name="connsiteY62" fmla="*/ 238125 h 411956"/>
                <a:gd name="connsiteX63" fmla="*/ 14653 w 721112"/>
                <a:gd name="connsiteY63" fmla="*/ 209550 h 411956"/>
                <a:gd name="connsiteX64" fmla="*/ 9896 w 721112"/>
                <a:gd name="connsiteY64" fmla="*/ 7620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209550 h 411956"/>
                <a:gd name="connsiteX57" fmla="*/ 9897 w 721112"/>
                <a:gd name="connsiteY57" fmla="*/ 76200 h 411956"/>
                <a:gd name="connsiteX58" fmla="*/ 9897 w 721112"/>
                <a:gd name="connsiteY58" fmla="*/ 88106 h 411956"/>
                <a:gd name="connsiteX59" fmla="*/ 14654 w 721112"/>
                <a:gd name="connsiteY59" fmla="*/ 150019 h 411956"/>
                <a:gd name="connsiteX60" fmla="*/ 14654 w 721112"/>
                <a:gd name="connsiteY60" fmla="*/ 209550 h 411956"/>
                <a:gd name="connsiteX61" fmla="*/ 2761 w 721112"/>
                <a:gd name="connsiteY61" fmla="*/ 238125 h 411956"/>
                <a:gd name="connsiteX62" fmla="*/ 2760 w 721112"/>
                <a:gd name="connsiteY62" fmla="*/ 238125 h 411956"/>
                <a:gd name="connsiteX63" fmla="*/ 14653 w 721112"/>
                <a:gd name="connsiteY63" fmla="*/ 20955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209550 h 411956"/>
                <a:gd name="connsiteX57" fmla="*/ 9897 w 721112"/>
                <a:gd name="connsiteY57" fmla="*/ 76200 h 411956"/>
                <a:gd name="connsiteX58" fmla="*/ 9897 w 721112"/>
                <a:gd name="connsiteY58" fmla="*/ 88106 h 411956"/>
                <a:gd name="connsiteX59" fmla="*/ 14654 w 721112"/>
                <a:gd name="connsiteY59" fmla="*/ 209550 h 411956"/>
                <a:gd name="connsiteX60" fmla="*/ 2761 w 721112"/>
                <a:gd name="connsiteY60" fmla="*/ 238125 h 411956"/>
                <a:gd name="connsiteX61" fmla="*/ 2760 w 721112"/>
                <a:gd name="connsiteY61" fmla="*/ 238125 h 411956"/>
                <a:gd name="connsiteX62" fmla="*/ 14653 w 721112"/>
                <a:gd name="connsiteY62" fmla="*/ 20955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209550 h 411956"/>
                <a:gd name="connsiteX57" fmla="*/ 9897 w 721112"/>
                <a:gd name="connsiteY57" fmla="*/ 76200 h 411956"/>
                <a:gd name="connsiteX58" fmla="*/ 14654 w 721112"/>
                <a:gd name="connsiteY58" fmla="*/ 209550 h 411956"/>
                <a:gd name="connsiteX59" fmla="*/ 2761 w 721112"/>
                <a:gd name="connsiteY59" fmla="*/ 238125 h 411956"/>
                <a:gd name="connsiteX60" fmla="*/ 2760 w 721112"/>
                <a:gd name="connsiteY60" fmla="*/ 238125 h 411956"/>
                <a:gd name="connsiteX61" fmla="*/ 14653 w 721112"/>
                <a:gd name="connsiteY61" fmla="*/ 20955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209550 h 411956"/>
                <a:gd name="connsiteX57" fmla="*/ 14654 w 721112"/>
                <a:gd name="connsiteY57" fmla="*/ 209550 h 411956"/>
                <a:gd name="connsiteX58" fmla="*/ 2761 w 721112"/>
                <a:gd name="connsiteY58" fmla="*/ 238125 h 411956"/>
                <a:gd name="connsiteX59" fmla="*/ 2760 w 721112"/>
                <a:gd name="connsiteY59" fmla="*/ 238125 h 411956"/>
                <a:gd name="connsiteX60" fmla="*/ 14653 w 721112"/>
                <a:gd name="connsiteY60" fmla="*/ 20955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2760 w 721112"/>
                <a:gd name="connsiteY56" fmla="*/ 238125 h 411956"/>
                <a:gd name="connsiteX57" fmla="*/ 14654 w 721112"/>
                <a:gd name="connsiteY57" fmla="*/ 209550 h 411956"/>
                <a:gd name="connsiteX58" fmla="*/ 2761 w 721112"/>
                <a:gd name="connsiteY58" fmla="*/ 238125 h 411956"/>
                <a:gd name="connsiteX59" fmla="*/ 2760 w 721112"/>
                <a:gd name="connsiteY59" fmla="*/ 238125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2761 w 721112"/>
                <a:gd name="connsiteY56" fmla="*/ 238125 h 411956"/>
                <a:gd name="connsiteX57" fmla="*/ 14654 w 721112"/>
                <a:gd name="connsiteY57" fmla="*/ 209550 h 411956"/>
                <a:gd name="connsiteX58" fmla="*/ 2761 w 721112"/>
                <a:gd name="connsiteY58" fmla="*/ 238125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0" fmla="*/ 207323 w 721111"/>
                <a:gd name="connsiteY0" fmla="*/ 338139 h 411956"/>
                <a:gd name="connsiteX1" fmla="*/ 197824 w 721111"/>
                <a:gd name="connsiteY1" fmla="*/ 354780 h 411956"/>
                <a:gd name="connsiteX2" fmla="*/ 207323 w 721111"/>
                <a:gd name="connsiteY2" fmla="*/ 338139 h 411956"/>
                <a:gd name="connsiteX3" fmla="*/ 5138 w 721111"/>
                <a:gd name="connsiteY3" fmla="*/ 283369 h 411956"/>
                <a:gd name="connsiteX4" fmla="*/ 381 w 721111"/>
                <a:gd name="connsiteY4" fmla="*/ 238125 h 411956"/>
                <a:gd name="connsiteX5" fmla="*/ 5139 w 721111"/>
                <a:gd name="connsiteY5" fmla="*/ 283369 h 411956"/>
                <a:gd name="connsiteX6" fmla="*/ 5139 w 721111"/>
                <a:gd name="connsiteY6" fmla="*/ 354806 h 411956"/>
                <a:gd name="connsiteX7" fmla="*/ 5138 w 721111"/>
                <a:gd name="connsiteY7" fmla="*/ 283369 h 411956"/>
                <a:gd name="connsiteX8" fmla="*/ 464217 w 721111"/>
                <a:gd name="connsiteY8" fmla="*/ 0 h 411956"/>
                <a:gd name="connsiteX9" fmla="*/ 514169 w 721111"/>
                <a:gd name="connsiteY9" fmla="*/ 0 h 411956"/>
                <a:gd name="connsiteX10" fmla="*/ 514169 w 721111"/>
                <a:gd name="connsiteY10" fmla="*/ 40481 h 411956"/>
                <a:gd name="connsiteX11" fmla="*/ 537955 w 721111"/>
                <a:gd name="connsiteY11" fmla="*/ 42862 h 411956"/>
                <a:gd name="connsiteX12" fmla="*/ 556984 w 721111"/>
                <a:gd name="connsiteY12" fmla="*/ 38100 h 411956"/>
                <a:gd name="connsiteX13" fmla="*/ 566499 w 721111"/>
                <a:gd name="connsiteY13" fmla="*/ 42862 h 411956"/>
                <a:gd name="connsiteX14" fmla="*/ 590285 w 721111"/>
                <a:gd name="connsiteY14" fmla="*/ 47625 h 411956"/>
                <a:gd name="connsiteX15" fmla="*/ 606936 w 721111"/>
                <a:gd name="connsiteY15" fmla="*/ 54769 h 411956"/>
                <a:gd name="connsiteX16" fmla="*/ 618829 w 721111"/>
                <a:gd name="connsiteY16" fmla="*/ 64294 h 411956"/>
                <a:gd name="connsiteX17" fmla="*/ 616451 w 721111"/>
                <a:gd name="connsiteY17" fmla="*/ 83344 h 411956"/>
                <a:gd name="connsiteX18" fmla="*/ 625965 w 721111"/>
                <a:gd name="connsiteY18" fmla="*/ 100012 h 411956"/>
                <a:gd name="connsiteX19" fmla="*/ 630722 w 721111"/>
                <a:gd name="connsiteY19" fmla="*/ 114300 h 411956"/>
                <a:gd name="connsiteX20" fmla="*/ 666402 w 721111"/>
                <a:gd name="connsiteY20" fmla="*/ 164306 h 411956"/>
                <a:gd name="connsiteX21" fmla="*/ 661645 w 721111"/>
                <a:gd name="connsiteY21" fmla="*/ 195262 h 411956"/>
                <a:gd name="connsiteX22" fmla="*/ 678295 w 721111"/>
                <a:gd name="connsiteY22" fmla="*/ 216694 h 411956"/>
                <a:gd name="connsiteX23" fmla="*/ 686621 w 721111"/>
                <a:gd name="connsiteY23" fmla="*/ 229195 h 411956"/>
                <a:gd name="connsiteX24" fmla="*/ 687810 w 721111"/>
                <a:gd name="connsiteY24" fmla="*/ 230981 h 411956"/>
                <a:gd name="connsiteX25" fmla="*/ 694946 w 721111"/>
                <a:gd name="connsiteY25" fmla="*/ 261937 h 411956"/>
                <a:gd name="connsiteX26" fmla="*/ 697325 w 721111"/>
                <a:gd name="connsiteY26" fmla="*/ 276225 h 411956"/>
                <a:gd name="connsiteX27" fmla="*/ 702082 w 721111"/>
                <a:gd name="connsiteY27" fmla="*/ 290512 h 411956"/>
                <a:gd name="connsiteX28" fmla="*/ 706839 w 721111"/>
                <a:gd name="connsiteY28" fmla="*/ 307181 h 411956"/>
                <a:gd name="connsiteX29" fmla="*/ 721111 w 721111"/>
                <a:gd name="connsiteY29" fmla="*/ 350044 h 411956"/>
                <a:gd name="connsiteX30" fmla="*/ 721111 w 721111"/>
                <a:gd name="connsiteY30" fmla="*/ 362545 h 411956"/>
                <a:gd name="connsiteX31" fmla="*/ 721111 w 721111"/>
                <a:gd name="connsiteY31" fmla="*/ 364331 h 411956"/>
                <a:gd name="connsiteX32" fmla="*/ 309605 w 721111"/>
                <a:gd name="connsiteY32" fmla="*/ 364331 h 411956"/>
                <a:gd name="connsiteX33" fmla="*/ 309605 w 721111"/>
                <a:gd name="connsiteY33" fmla="*/ 411956 h 411956"/>
                <a:gd name="connsiteX34" fmla="*/ 295036 w 721111"/>
                <a:gd name="connsiteY34" fmla="*/ 401538 h 411956"/>
                <a:gd name="connsiteX35" fmla="*/ 292954 w 721111"/>
                <a:gd name="connsiteY35" fmla="*/ 400050 h 411956"/>
                <a:gd name="connsiteX36" fmla="*/ 285818 w 721111"/>
                <a:gd name="connsiteY36" fmla="*/ 390525 h 411956"/>
                <a:gd name="connsiteX37" fmla="*/ 281061 w 721111"/>
                <a:gd name="connsiteY37" fmla="*/ 378619 h 411956"/>
                <a:gd name="connsiteX38" fmla="*/ 264410 w 721111"/>
                <a:gd name="connsiteY38" fmla="*/ 354806 h 411956"/>
                <a:gd name="connsiteX39" fmla="*/ 240624 w 721111"/>
                <a:gd name="connsiteY39" fmla="*/ 335756 h 411956"/>
                <a:gd name="connsiteX40" fmla="*/ 214459 w 721111"/>
                <a:gd name="connsiteY40" fmla="*/ 314325 h 411956"/>
                <a:gd name="connsiteX41" fmla="*/ 207324 w 721111"/>
                <a:gd name="connsiteY41" fmla="*/ 309563 h 411956"/>
                <a:gd name="connsiteX42" fmla="*/ 207324 w 721111"/>
                <a:gd name="connsiteY42" fmla="*/ 309562 h 411956"/>
                <a:gd name="connsiteX43" fmla="*/ 210248 w 721111"/>
                <a:gd name="connsiteY43" fmla="*/ 311514 h 411956"/>
                <a:gd name="connsiteX44" fmla="*/ 218676 w 721111"/>
                <a:gd name="connsiteY44" fmla="*/ 107156 h 411956"/>
                <a:gd name="connsiteX45" fmla="*/ 219216 w 721111"/>
                <a:gd name="connsiteY45" fmla="*/ 69056 h 411956"/>
                <a:gd name="connsiteX46" fmla="*/ 219217 w 721111"/>
                <a:gd name="connsiteY46" fmla="*/ 69056 h 411956"/>
                <a:gd name="connsiteX47" fmla="*/ 219217 w 721111"/>
                <a:gd name="connsiteY47" fmla="*/ 94023 h 411956"/>
                <a:gd name="connsiteX48" fmla="*/ 219461 w 721111"/>
                <a:gd name="connsiteY48" fmla="*/ 88106 h 411956"/>
                <a:gd name="connsiteX49" fmla="*/ 222249 w 721111"/>
                <a:gd name="connsiteY49" fmla="*/ 69056 h 411956"/>
                <a:gd name="connsiteX50" fmla="*/ 392858 w 721111"/>
                <a:gd name="connsiteY50" fmla="*/ 69056 h 411956"/>
                <a:gd name="connsiteX51" fmla="*/ 392858 w 721111"/>
                <a:gd name="connsiteY51" fmla="*/ 77391 h 411956"/>
                <a:gd name="connsiteX52" fmla="*/ 392858 w 721111"/>
                <a:gd name="connsiteY52" fmla="*/ 78581 h 411956"/>
                <a:gd name="connsiteX53" fmla="*/ 464217 w 721111"/>
                <a:gd name="connsiteY53" fmla="*/ 78581 h 411956"/>
                <a:gd name="connsiteX54" fmla="*/ 464217 w 721111"/>
                <a:gd name="connsiteY54" fmla="*/ 0 h 411956"/>
                <a:gd name="connsiteX0" fmla="*/ 207323 w 721111"/>
                <a:gd name="connsiteY0" fmla="*/ 338139 h 411956"/>
                <a:gd name="connsiteX1" fmla="*/ 197824 w 721111"/>
                <a:gd name="connsiteY1" fmla="*/ 354780 h 411956"/>
                <a:gd name="connsiteX2" fmla="*/ 207323 w 721111"/>
                <a:gd name="connsiteY2" fmla="*/ 338139 h 411956"/>
                <a:gd name="connsiteX3" fmla="*/ 5138 w 721111"/>
                <a:gd name="connsiteY3" fmla="*/ 283369 h 411956"/>
                <a:gd name="connsiteX4" fmla="*/ 381 w 721111"/>
                <a:gd name="connsiteY4" fmla="*/ 238125 h 411956"/>
                <a:gd name="connsiteX5" fmla="*/ 5139 w 721111"/>
                <a:gd name="connsiteY5" fmla="*/ 283369 h 411956"/>
                <a:gd name="connsiteX6" fmla="*/ 5138 w 721111"/>
                <a:gd name="connsiteY6" fmla="*/ 283369 h 411956"/>
                <a:gd name="connsiteX7" fmla="*/ 464217 w 721111"/>
                <a:gd name="connsiteY7" fmla="*/ 0 h 411956"/>
                <a:gd name="connsiteX8" fmla="*/ 514169 w 721111"/>
                <a:gd name="connsiteY8" fmla="*/ 0 h 411956"/>
                <a:gd name="connsiteX9" fmla="*/ 514169 w 721111"/>
                <a:gd name="connsiteY9" fmla="*/ 40481 h 411956"/>
                <a:gd name="connsiteX10" fmla="*/ 537955 w 721111"/>
                <a:gd name="connsiteY10" fmla="*/ 42862 h 411956"/>
                <a:gd name="connsiteX11" fmla="*/ 556984 w 721111"/>
                <a:gd name="connsiteY11" fmla="*/ 38100 h 411956"/>
                <a:gd name="connsiteX12" fmla="*/ 566499 w 721111"/>
                <a:gd name="connsiteY12" fmla="*/ 42862 h 411956"/>
                <a:gd name="connsiteX13" fmla="*/ 590285 w 721111"/>
                <a:gd name="connsiteY13" fmla="*/ 47625 h 411956"/>
                <a:gd name="connsiteX14" fmla="*/ 606936 w 721111"/>
                <a:gd name="connsiteY14" fmla="*/ 54769 h 411956"/>
                <a:gd name="connsiteX15" fmla="*/ 618829 w 721111"/>
                <a:gd name="connsiteY15" fmla="*/ 64294 h 411956"/>
                <a:gd name="connsiteX16" fmla="*/ 616451 w 721111"/>
                <a:gd name="connsiteY16" fmla="*/ 83344 h 411956"/>
                <a:gd name="connsiteX17" fmla="*/ 625965 w 721111"/>
                <a:gd name="connsiteY17" fmla="*/ 100012 h 411956"/>
                <a:gd name="connsiteX18" fmla="*/ 630722 w 721111"/>
                <a:gd name="connsiteY18" fmla="*/ 114300 h 411956"/>
                <a:gd name="connsiteX19" fmla="*/ 666402 w 721111"/>
                <a:gd name="connsiteY19" fmla="*/ 164306 h 411956"/>
                <a:gd name="connsiteX20" fmla="*/ 661645 w 721111"/>
                <a:gd name="connsiteY20" fmla="*/ 195262 h 411956"/>
                <a:gd name="connsiteX21" fmla="*/ 678295 w 721111"/>
                <a:gd name="connsiteY21" fmla="*/ 216694 h 411956"/>
                <a:gd name="connsiteX22" fmla="*/ 686621 w 721111"/>
                <a:gd name="connsiteY22" fmla="*/ 229195 h 411956"/>
                <a:gd name="connsiteX23" fmla="*/ 687810 w 721111"/>
                <a:gd name="connsiteY23" fmla="*/ 230981 h 411956"/>
                <a:gd name="connsiteX24" fmla="*/ 694946 w 721111"/>
                <a:gd name="connsiteY24" fmla="*/ 261937 h 411956"/>
                <a:gd name="connsiteX25" fmla="*/ 697325 w 721111"/>
                <a:gd name="connsiteY25" fmla="*/ 276225 h 411956"/>
                <a:gd name="connsiteX26" fmla="*/ 702082 w 721111"/>
                <a:gd name="connsiteY26" fmla="*/ 290512 h 411956"/>
                <a:gd name="connsiteX27" fmla="*/ 706839 w 721111"/>
                <a:gd name="connsiteY27" fmla="*/ 307181 h 411956"/>
                <a:gd name="connsiteX28" fmla="*/ 721111 w 721111"/>
                <a:gd name="connsiteY28" fmla="*/ 350044 h 411956"/>
                <a:gd name="connsiteX29" fmla="*/ 721111 w 721111"/>
                <a:gd name="connsiteY29" fmla="*/ 362545 h 411956"/>
                <a:gd name="connsiteX30" fmla="*/ 721111 w 721111"/>
                <a:gd name="connsiteY30" fmla="*/ 364331 h 411956"/>
                <a:gd name="connsiteX31" fmla="*/ 309605 w 721111"/>
                <a:gd name="connsiteY31" fmla="*/ 364331 h 411956"/>
                <a:gd name="connsiteX32" fmla="*/ 309605 w 721111"/>
                <a:gd name="connsiteY32" fmla="*/ 411956 h 411956"/>
                <a:gd name="connsiteX33" fmla="*/ 295036 w 721111"/>
                <a:gd name="connsiteY33" fmla="*/ 401538 h 411956"/>
                <a:gd name="connsiteX34" fmla="*/ 292954 w 721111"/>
                <a:gd name="connsiteY34" fmla="*/ 400050 h 411956"/>
                <a:gd name="connsiteX35" fmla="*/ 285818 w 721111"/>
                <a:gd name="connsiteY35" fmla="*/ 390525 h 411956"/>
                <a:gd name="connsiteX36" fmla="*/ 281061 w 721111"/>
                <a:gd name="connsiteY36" fmla="*/ 378619 h 411956"/>
                <a:gd name="connsiteX37" fmla="*/ 264410 w 721111"/>
                <a:gd name="connsiteY37" fmla="*/ 354806 h 411956"/>
                <a:gd name="connsiteX38" fmla="*/ 240624 w 721111"/>
                <a:gd name="connsiteY38" fmla="*/ 335756 h 411956"/>
                <a:gd name="connsiteX39" fmla="*/ 214459 w 721111"/>
                <a:gd name="connsiteY39" fmla="*/ 314325 h 411956"/>
                <a:gd name="connsiteX40" fmla="*/ 207324 w 721111"/>
                <a:gd name="connsiteY40" fmla="*/ 309563 h 411956"/>
                <a:gd name="connsiteX41" fmla="*/ 207324 w 721111"/>
                <a:gd name="connsiteY41" fmla="*/ 309562 h 411956"/>
                <a:gd name="connsiteX42" fmla="*/ 210248 w 721111"/>
                <a:gd name="connsiteY42" fmla="*/ 311514 h 411956"/>
                <a:gd name="connsiteX43" fmla="*/ 218676 w 721111"/>
                <a:gd name="connsiteY43" fmla="*/ 107156 h 411956"/>
                <a:gd name="connsiteX44" fmla="*/ 219216 w 721111"/>
                <a:gd name="connsiteY44" fmla="*/ 69056 h 411956"/>
                <a:gd name="connsiteX45" fmla="*/ 219217 w 721111"/>
                <a:gd name="connsiteY45" fmla="*/ 69056 h 411956"/>
                <a:gd name="connsiteX46" fmla="*/ 219217 w 721111"/>
                <a:gd name="connsiteY46" fmla="*/ 94023 h 411956"/>
                <a:gd name="connsiteX47" fmla="*/ 219461 w 721111"/>
                <a:gd name="connsiteY47" fmla="*/ 88106 h 411956"/>
                <a:gd name="connsiteX48" fmla="*/ 222249 w 721111"/>
                <a:gd name="connsiteY48" fmla="*/ 69056 h 411956"/>
                <a:gd name="connsiteX49" fmla="*/ 392858 w 721111"/>
                <a:gd name="connsiteY49" fmla="*/ 69056 h 411956"/>
                <a:gd name="connsiteX50" fmla="*/ 392858 w 721111"/>
                <a:gd name="connsiteY50" fmla="*/ 77391 h 411956"/>
                <a:gd name="connsiteX51" fmla="*/ 392858 w 721111"/>
                <a:gd name="connsiteY51" fmla="*/ 78581 h 411956"/>
                <a:gd name="connsiteX52" fmla="*/ 464217 w 721111"/>
                <a:gd name="connsiteY52" fmla="*/ 78581 h 411956"/>
                <a:gd name="connsiteX53" fmla="*/ 464217 w 721111"/>
                <a:gd name="connsiteY53" fmla="*/ 0 h 411956"/>
                <a:gd name="connsiteX0" fmla="*/ 207323 w 721111"/>
                <a:gd name="connsiteY0" fmla="*/ 338139 h 411956"/>
                <a:gd name="connsiteX1" fmla="*/ 197824 w 721111"/>
                <a:gd name="connsiteY1" fmla="*/ 354780 h 411956"/>
                <a:gd name="connsiteX2" fmla="*/ 207323 w 721111"/>
                <a:gd name="connsiteY2" fmla="*/ 338139 h 411956"/>
                <a:gd name="connsiteX3" fmla="*/ 5139 w 721111"/>
                <a:gd name="connsiteY3" fmla="*/ 283369 h 411956"/>
                <a:gd name="connsiteX4" fmla="*/ 381 w 721111"/>
                <a:gd name="connsiteY4" fmla="*/ 238125 h 411956"/>
                <a:gd name="connsiteX5" fmla="*/ 5139 w 721111"/>
                <a:gd name="connsiteY5" fmla="*/ 283369 h 411956"/>
                <a:gd name="connsiteX6" fmla="*/ 464217 w 721111"/>
                <a:gd name="connsiteY6" fmla="*/ 0 h 411956"/>
                <a:gd name="connsiteX7" fmla="*/ 514169 w 721111"/>
                <a:gd name="connsiteY7" fmla="*/ 0 h 411956"/>
                <a:gd name="connsiteX8" fmla="*/ 514169 w 721111"/>
                <a:gd name="connsiteY8" fmla="*/ 40481 h 411956"/>
                <a:gd name="connsiteX9" fmla="*/ 537955 w 721111"/>
                <a:gd name="connsiteY9" fmla="*/ 42862 h 411956"/>
                <a:gd name="connsiteX10" fmla="*/ 556984 w 721111"/>
                <a:gd name="connsiteY10" fmla="*/ 38100 h 411956"/>
                <a:gd name="connsiteX11" fmla="*/ 566499 w 721111"/>
                <a:gd name="connsiteY11" fmla="*/ 42862 h 411956"/>
                <a:gd name="connsiteX12" fmla="*/ 590285 w 721111"/>
                <a:gd name="connsiteY12" fmla="*/ 47625 h 411956"/>
                <a:gd name="connsiteX13" fmla="*/ 606936 w 721111"/>
                <a:gd name="connsiteY13" fmla="*/ 54769 h 411956"/>
                <a:gd name="connsiteX14" fmla="*/ 618829 w 721111"/>
                <a:gd name="connsiteY14" fmla="*/ 64294 h 411956"/>
                <a:gd name="connsiteX15" fmla="*/ 616451 w 721111"/>
                <a:gd name="connsiteY15" fmla="*/ 83344 h 411956"/>
                <a:gd name="connsiteX16" fmla="*/ 625965 w 721111"/>
                <a:gd name="connsiteY16" fmla="*/ 100012 h 411956"/>
                <a:gd name="connsiteX17" fmla="*/ 630722 w 721111"/>
                <a:gd name="connsiteY17" fmla="*/ 114300 h 411956"/>
                <a:gd name="connsiteX18" fmla="*/ 666402 w 721111"/>
                <a:gd name="connsiteY18" fmla="*/ 164306 h 411956"/>
                <a:gd name="connsiteX19" fmla="*/ 661645 w 721111"/>
                <a:gd name="connsiteY19" fmla="*/ 195262 h 411956"/>
                <a:gd name="connsiteX20" fmla="*/ 678295 w 721111"/>
                <a:gd name="connsiteY20" fmla="*/ 216694 h 411956"/>
                <a:gd name="connsiteX21" fmla="*/ 686621 w 721111"/>
                <a:gd name="connsiteY21" fmla="*/ 229195 h 411956"/>
                <a:gd name="connsiteX22" fmla="*/ 687810 w 721111"/>
                <a:gd name="connsiteY22" fmla="*/ 230981 h 411956"/>
                <a:gd name="connsiteX23" fmla="*/ 694946 w 721111"/>
                <a:gd name="connsiteY23" fmla="*/ 261937 h 411956"/>
                <a:gd name="connsiteX24" fmla="*/ 697325 w 721111"/>
                <a:gd name="connsiteY24" fmla="*/ 276225 h 411956"/>
                <a:gd name="connsiteX25" fmla="*/ 702082 w 721111"/>
                <a:gd name="connsiteY25" fmla="*/ 290512 h 411956"/>
                <a:gd name="connsiteX26" fmla="*/ 706839 w 721111"/>
                <a:gd name="connsiteY26" fmla="*/ 307181 h 411956"/>
                <a:gd name="connsiteX27" fmla="*/ 721111 w 721111"/>
                <a:gd name="connsiteY27" fmla="*/ 350044 h 411956"/>
                <a:gd name="connsiteX28" fmla="*/ 721111 w 721111"/>
                <a:gd name="connsiteY28" fmla="*/ 362545 h 411956"/>
                <a:gd name="connsiteX29" fmla="*/ 721111 w 721111"/>
                <a:gd name="connsiteY29" fmla="*/ 364331 h 411956"/>
                <a:gd name="connsiteX30" fmla="*/ 309605 w 721111"/>
                <a:gd name="connsiteY30" fmla="*/ 364331 h 411956"/>
                <a:gd name="connsiteX31" fmla="*/ 309605 w 721111"/>
                <a:gd name="connsiteY31" fmla="*/ 411956 h 411956"/>
                <a:gd name="connsiteX32" fmla="*/ 295036 w 721111"/>
                <a:gd name="connsiteY32" fmla="*/ 401538 h 411956"/>
                <a:gd name="connsiteX33" fmla="*/ 292954 w 721111"/>
                <a:gd name="connsiteY33" fmla="*/ 400050 h 411956"/>
                <a:gd name="connsiteX34" fmla="*/ 285818 w 721111"/>
                <a:gd name="connsiteY34" fmla="*/ 390525 h 411956"/>
                <a:gd name="connsiteX35" fmla="*/ 281061 w 721111"/>
                <a:gd name="connsiteY35" fmla="*/ 378619 h 411956"/>
                <a:gd name="connsiteX36" fmla="*/ 264410 w 721111"/>
                <a:gd name="connsiteY36" fmla="*/ 354806 h 411956"/>
                <a:gd name="connsiteX37" fmla="*/ 240624 w 721111"/>
                <a:gd name="connsiteY37" fmla="*/ 335756 h 411956"/>
                <a:gd name="connsiteX38" fmla="*/ 214459 w 721111"/>
                <a:gd name="connsiteY38" fmla="*/ 314325 h 411956"/>
                <a:gd name="connsiteX39" fmla="*/ 207324 w 721111"/>
                <a:gd name="connsiteY39" fmla="*/ 309563 h 411956"/>
                <a:gd name="connsiteX40" fmla="*/ 207324 w 721111"/>
                <a:gd name="connsiteY40" fmla="*/ 309562 h 411956"/>
                <a:gd name="connsiteX41" fmla="*/ 210248 w 721111"/>
                <a:gd name="connsiteY41" fmla="*/ 311514 h 411956"/>
                <a:gd name="connsiteX42" fmla="*/ 218676 w 721111"/>
                <a:gd name="connsiteY42" fmla="*/ 107156 h 411956"/>
                <a:gd name="connsiteX43" fmla="*/ 219216 w 721111"/>
                <a:gd name="connsiteY43" fmla="*/ 69056 h 411956"/>
                <a:gd name="connsiteX44" fmla="*/ 219217 w 721111"/>
                <a:gd name="connsiteY44" fmla="*/ 69056 h 411956"/>
                <a:gd name="connsiteX45" fmla="*/ 219217 w 721111"/>
                <a:gd name="connsiteY45" fmla="*/ 94023 h 411956"/>
                <a:gd name="connsiteX46" fmla="*/ 219461 w 721111"/>
                <a:gd name="connsiteY46" fmla="*/ 88106 h 411956"/>
                <a:gd name="connsiteX47" fmla="*/ 222249 w 721111"/>
                <a:gd name="connsiteY47" fmla="*/ 69056 h 411956"/>
                <a:gd name="connsiteX48" fmla="*/ 392858 w 721111"/>
                <a:gd name="connsiteY48" fmla="*/ 69056 h 411956"/>
                <a:gd name="connsiteX49" fmla="*/ 392858 w 721111"/>
                <a:gd name="connsiteY49" fmla="*/ 77391 h 411956"/>
                <a:gd name="connsiteX50" fmla="*/ 392858 w 721111"/>
                <a:gd name="connsiteY50" fmla="*/ 78581 h 411956"/>
                <a:gd name="connsiteX51" fmla="*/ 464217 w 721111"/>
                <a:gd name="connsiteY51" fmla="*/ 78581 h 411956"/>
                <a:gd name="connsiteX52" fmla="*/ 464217 w 721111"/>
                <a:gd name="connsiteY52" fmla="*/ 0 h 411956"/>
                <a:gd name="connsiteX0" fmla="*/ 9499 w 523287"/>
                <a:gd name="connsiteY0" fmla="*/ 338139 h 411956"/>
                <a:gd name="connsiteX1" fmla="*/ 0 w 523287"/>
                <a:gd name="connsiteY1" fmla="*/ 354780 h 411956"/>
                <a:gd name="connsiteX2" fmla="*/ 9499 w 523287"/>
                <a:gd name="connsiteY2" fmla="*/ 338139 h 411956"/>
                <a:gd name="connsiteX3" fmla="*/ 266393 w 523287"/>
                <a:gd name="connsiteY3" fmla="*/ 0 h 411956"/>
                <a:gd name="connsiteX4" fmla="*/ 316345 w 523287"/>
                <a:gd name="connsiteY4" fmla="*/ 0 h 411956"/>
                <a:gd name="connsiteX5" fmla="*/ 316345 w 523287"/>
                <a:gd name="connsiteY5" fmla="*/ 40481 h 411956"/>
                <a:gd name="connsiteX6" fmla="*/ 340131 w 523287"/>
                <a:gd name="connsiteY6" fmla="*/ 42862 h 411956"/>
                <a:gd name="connsiteX7" fmla="*/ 359160 w 523287"/>
                <a:gd name="connsiteY7" fmla="*/ 38100 h 411956"/>
                <a:gd name="connsiteX8" fmla="*/ 368675 w 523287"/>
                <a:gd name="connsiteY8" fmla="*/ 42862 h 411956"/>
                <a:gd name="connsiteX9" fmla="*/ 392461 w 523287"/>
                <a:gd name="connsiteY9" fmla="*/ 47625 h 411956"/>
                <a:gd name="connsiteX10" fmla="*/ 409112 w 523287"/>
                <a:gd name="connsiteY10" fmla="*/ 54769 h 411956"/>
                <a:gd name="connsiteX11" fmla="*/ 421005 w 523287"/>
                <a:gd name="connsiteY11" fmla="*/ 64294 h 411956"/>
                <a:gd name="connsiteX12" fmla="*/ 418627 w 523287"/>
                <a:gd name="connsiteY12" fmla="*/ 83344 h 411956"/>
                <a:gd name="connsiteX13" fmla="*/ 428141 w 523287"/>
                <a:gd name="connsiteY13" fmla="*/ 100012 h 411956"/>
                <a:gd name="connsiteX14" fmla="*/ 432898 w 523287"/>
                <a:gd name="connsiteY14" fmla="*/ 114300 h 411956"/>
                <a:gd name="connsiteX15" fmla="*/ 468578 w 523287"/>
                <a:gd name="connsiteY15" fmla="*/ 164306 h 411956"/>
                <a:gd name="connsiteX16" fmla="*/ 463821 w 523287"/>
                <a:gd name="connsiteY16" fmla="*/ 195262 h 411956"/>
                <a:gd name="connsiteX17" fmla="*/ 480471 w 523287"/>
                <a:gd name="connsiteY17" fmla="*/ 216694 h 411956"/>
                <a:gd name="connsiteX18" fmla="*/ 488797 w 523287"/>
                <a:gd name="connsiteY18" fmla="*/ 229195 h 411956"/>
                <a:gd name="connsiteX19" fmla="*/ 489986 w 523287"/>
                <a:gd name="connsiteY19" fmla="*/ 230981 h 411956"/>
                <a:gd name="connsiteX20" fmla="*/ 497122 w 523287"/>
                <a:gd name="connsiteY20" fmla="*/ 261937 h 411956"/>
                <a:gd name="connsiteX21" fmla="*/ 499501 w 523287"/>
                <a:gd name="connsiteY21" fmla="*/ 276225 h 411956"/>
                <a:gd name="connsiteX22" fmla="*/ 504258 w 523287"/>
                <a:gd name="connsiteY22" fmla="*/ 290512 h 411956"/>
                <a:gd name="connsiteX23" fmla="*/ 509015 w 523287"/>
                <a:gd name="connsiteY23" fmla="*/ 307181 h 411956"/>
                <a:gd name="connsiteX24" fmla="*/ 523287 w 523287"/>
                <a:gd name="connsiteY24" fmla="*/ 350044 h 411956"/>
                <a:gd name="connsiteX25" fmla="*/ 523287 w 523287"/>
                <a:gd name="connsiteY25" fmla="*/ 362545 h 411956"/>
                <a:gd name="connsiteX26" fmla="*/ 523287 w 523287"/>
                <a:gd name="connsiteY26" fmla="*/ 364331 h 411956"/>
                <a:gd name="connsiteX27" fmla="*/ 111781 w 523287"/>
                <a:gd name="connsiteY27" fmla="*/ 364331 h 411956"/>
                <a:gd name="connsiteX28" fmla="*/ 111781 w 523287"/>
                <a:gd name="connsiteY28" fmla="*/ 411956 h 411956"/>
                <a:gd name="connsiteX29" fmla="*/ 97212 w 523287"/>
                <a:gd name="connsiteY29" fmla="*/ 401538 h 411956"/>
                <a:gd name="connsiteX30" fmla="*/ 95130 w 523287"/>
                <a:gd name="connsiteY30" fmla="*/ 400050 h 411956"/>
                <a:gd name="connsiteX31" fmla="*/ 87994 w 523287"/>
                <a:gd name="connsiteY31" fmla="*/ 390525 h 411956"/>
                <a:gd name="connsiteX32" fmla="*/ 83237 w 523287"/>
                <a:gd name="connsiteY32" fmla="*/ 378619 h 411956"/>
                <a:gd name="connsiteX33" fmla="*/ 66586 w 523287"/>
                <a:gd name="connsiteY33" fmla="*/ 354806 h 411956"/>
                <a:gd name="connsiteX34" fmla="*/ 42800 w 523287"/>
                <a:gd name="connsiteY34" fmla="*/ 335756 h 411956"/>
                <a:gd name="connsiteX35" fmla="*/ 16635 w 523287"/>
                <a:gd name="connsiteY35" fmla="*/ 314325 h 411956"/>
                <a:gd name="connsiteX36" fmla="*/ 9500 w 523287"/>
                <a:gd name="connsiteY36" fmla="*/ 309563 h 411956"/>
                <a:gd name="connsiteX37" fmla="*/ 9500 w 523287"/>
                <a:gd name="connsiteY37" fmla="*/ 309562 h 411956"/>
                <a:gd name="connsiteX38" fmla="*/ 12424 w 523287"/>
                <a:gd name="connsiteY38" fmla="*/ 311514 h 411956"/>
                <a:gd name="connsiteX39" fmla="*/ 20852 w 523287"/>
                <a:gd name="connsiteY39" fmla="*/ 107156 h 411956"/>
                <a:gd name="connsiteX40" fmla="*/ 21392 w 523287"/>
                <a:gd name="connsiteY40" fmla="*/ 69056 h 411956"/>
                <a:gd name="connsiteX41" fmla="*/ 21393 w 523287"/>
                <a:gd name="connsiteY41" fmla="*/ 69056 h 411956"/>
                <a:gd name="connsiteX42" fmla="*/ 21393 w 523287"/>
                <a:gd name="connsiteY42" fmla="*/ 94023 h 411956"/>
                <a:gd name="connsiteX43" fmla="*/ 21637 w 523287"/>
                <a:gd name="connsiteY43" fmla="*/ 88106 h 411956"/>
                <a:gd name="connsiteX44" fmla="*/ 24425 w 523287"/>
                <a:gd name="connsiteY44" fmla="*/ 69056 h 411956"/>
                <a:gd name="connsiteX45" fmla="*/ 195034 w 523287"/>
                <a:gd name="connsiteY45" fmla="*/ 69056 h 411956"/>
                <a:gd name="connsiteX46" fmla="*/ 195034 w 523287"/>
                <a:gd name="connsiteY46" fmla="*/ 77391 h 411956"/>
                <a:gd name="connsiteX47" fmla="*/ 195034 w 523287"/>
                <a:gd name="connsiteY47" fmla="*/ 78581 h 411956"/>
                <a:gd name="connsiteX48" fmla="*/ 266393 w 523287"/>
                <a:gd name="connsiteY48" fmla="*/ 78581 h 411956"/>
                <a:gd name="connsiteX49" fmla="*/ 266393 w 523287"/>
                <a:gd name="connsiteY49" fmla="*/ 0 h 411956"/>
                <a:gd name="connsiteX0" fmla="*/ 256893 w 513787"/>
                <a:gd name="connsiteY0" fmla="*/ 0 h 411956"/>
                <a:gd name="connsiteX1" fmla="*/ 306845 w 513787"/>
                <a:gd name="connsiteY1" fmla="*/ 0 h 411956"/>
                <a:gd name="connsiteX2" fmla="*/ 306845 w 513787"/>
                <a:gd name="connsiteY2" fmla="*/ 40481 h 411956"/>
                <a:gd name="connsiteX3" fmla="*/ 330631 w 513787"/>
                <a:gd name="connsiteY3" fmla="*/ 42862 h 411956"/>
                <a:gd name="connsiteX4" fmla="*/ 349660 w 513787"/>
                <a:gd name="connsiteY4" fmla="*/ 38100 h 411956"/>
                <a:gd name="connsiteX5" fmla="*/ 359175 w 513787"/>
                <a:gd name="connsiteY5" fmla="*/ 42862 h 411956"/>
                <a:gd name="connsiteX6" fmla="*/ 382961 w 513787"/>
                <a:gd name="connsiteY6" fmla="*/ 47625 h 411956"/>
                <a:gd name="connsiteX7" fmla="*/ 399612 w 513787"/>
                <a:gd name="connsiteY7" fmla="*/ 54769 h 411956"/>
                <a:gd name="connsiteX8" fmla="*/ 411505 w 513787"/>
                <a:gd name="connsiteY8" fmla="*/ 64294 h 411956"/>
                <a:gd name="connsiteX9" fmla="*/ 409127 w 513787"/>
                <a:gd name="connsiteY9" fmla="*/ 83344 h 411956"/>
                <a:gd name="connsiteX10" fmla="*/ 418641 w 513787"/>
                <a:gd name="connsiteY10" fmla="*/ 100012 h 411956"/>
                <a:gd name="connsiteX11" fmla="*/ 423398 w 513787"/>
                <a:gd name="connsiteY11" fmla="*/ 114300 h 411956"/>
                <a:gd name="connsiteX12" fmla="*/ 459078 w 513787"/>
                <a:gd name="connsiteY12" fmla="*/ 164306 h 411956"/>
                <a:gd name="connsiteX13" fmla="*/ 454321 w 513787"/>
                <a:gd name="connsiteY13" fmla="*/ 195262 h 411956"/>
                <a:gd name="connsiteX14" fmla="*/ 470971 w 513787"/>
                <a:gd name="connsiteY14" fmla="*/ 216694 h 411956"/>
                <a:gd name="connsiteX15" fmla="*/ 479297 w 513787"/>
                <a:gd name="connsiteY15" fmla="*/ 229195 h 411956"/>
                <a:gd name="connsiteX16" fmla="*/ 480486 w 513787"/>
                <a:gd name="connsiteY16" fmla="*/ 230981 h 411956"/>
                <a:gd name="connsiteX17" fmla="*/ 487622 w 513787"/>
                <a:gd name="connsiteY17" fmla="*/ 261937 h 411956"/>
                <a:gd name="connsiteX18" fmla="*/ 490001 w 513787"/>
                <a:gd name="connsiteY18" fmla="*/ 276225 h 411956"/>
                <a:gd name="connsiteX19" fmla="*/ 494758 w 513787"/>
                <a:gd name="connsiteY19" fmla="*/ 290512 h 411956"/>
                <a:gd name="connsiteX20" fmla="*/ 499515 w 513787"/>
                <a:gd name="connsiteY20" fmla="*/ 307181 h 411956"/>
                <a:gd name="connsiteX21" fmla="*/ 513787 w 513787"/>
                <a:gd name="connsiteY21" fmla="*/ 350044 h 411956"/>
                <a:gd name="connsiteX22" fmla="*/ 513787 w 513787"/>
                <a:gd name="connsiteY22" fmla="*/ 362545 h 411956"/>
                <a:gd name="connsiteX23" fmla="*/ 513787 w 513787"/>
                <a:gd name="connsiteY23" fmla="*/ 364331 h 411956"/>
                <a:gd name="connsiteX24" fmla="*/ 102281 w 513787"/>
                <a:gd name="connsiteY24" fmla="*/ 364331 h 411956"/>
                <a:gd name="connsiteX25" fmla="*/ 102281 w 513787"/>
                <a:gd name="connsiteY25" fmla="*/ 411956 h 411956"/>
                <a:gd name="connsiteX26" fmla="*/ 87712 w 513787"/>
                <a:gd name="connsiteY26" fmla="*/ 401538 h 411956"/>
                <a:gd name="connsiteX27" fmla="*/ 85630 w 513787"/>
                <a:gd name="connsiteY27" fmla="*/ 400050 h 411956"/>
                <a:gd name="connsiteX28" fmla="*/ 78494 w 513787"/>
                <a:gd name="connsiteY28" fmla="*/ 390525 h 411956"/>
                <a:gd name="connsiteX29" fmla="*/ 73737 w 513787"/>
                <a:gd name="connsiteY29" fmla="*/ 378619 h 411956"/>
                <a:gd name="connsiteX30" fmla="*/ 57086 w 513787"/>
                <a:gd name="connsiteY30" fmla="*/ 354806 h 411956"/>
                <a:gd name="connsiteX31" fmla="*/ 33300 w 513787"/>
                <a:gd name="connsiteY31" fmla="*/ 335756 h 411956"/>
                <a:gd name="connsiteX32" fmla="*/ 7135 w 513787"/>
                <a:gd name="connsiteY32" fmla="*/ 314325 h 411956"/>
                <a:gd name="connsiteX33" fmla="*/ 0 w 513787"/>
                <a:gd name="connsiteY33" fmla="*/ 309563 h 411956"/>
                <a:gd name="connsiteX34" fmla="*/ 0 w 513787"/>
                <a:gd name="connsiteY34" fmla="*/ 309562 h 411956"/>
                <a:gd name="connsiteX35" fmla="*/ 2924 w 513787"/>
                <a:gd name="connsiteY35" fmla="*/ 311514 h 411956"/>
                <a:gd name="connsiteX36" fmla="*/ 11352 w 513787"/>
                <a:gd name="connsiteY36" fmla="*/ 107156 h 411956"/>
                <a:gd name="connsiteX37" fmla="*/ 11892 w 513787"/>
                <a:gd name="connsiteY37" fmla="*/ 69056 h 411956"/>
                <a:gd name="connsiteX38" fmla="*/ 11893 w 513787"/>
                <a:gd name="connsiteY38" fmla="*/ 69056 h 411956"/>
                <a:gd name="connsiteX39" fmla="*/ 11893 w 513787"/>
                <a:gd name="connsiteY39" fmla="*/ 94023 h 411956"/>
                <a:gd name="connsiteX40" fmla="*/ 12137 w 513787"/>
                <a:gd name="connsiteY40" fmla="*/ 88106 h 411956"/>
                <a:gd name="connsiteX41" fmla="*/ 14925 w 513787"/>
                <a:gd name="connsiteY41" fmla="*/ 69056 h 411956"/>
                <a:gd name="connsiteX42" fmla="*/ 185534 w 513787"/>
                <a:gd name="connsiteY42" fmla="*/ 69056 h 411956"/>
                <a:gd name="connsiteX43" fmla="*/ 185534 w 513787"/>
                <a:gd name="connsiteY43" fmla="*/ 77391 h 411956"/>
                <a:gd name="connsiteX44" fmla="*/ 185534 w 513787"/>
                <a:gd name="connsiteY44" fmla="*/ 78581 h 411956"/>
                <a:gd name="connsiteX45" fmla="*/ 256893 w 513787"/>
                <a:gd name="connsiteY45" fmla="*/ 78581 h 411956"/>
                <a:gd name="connsiteX46" fmla="*/ 256893 w 513787"/>
                <a:gd name="connsiteY46" fmla="*/ 0 h 4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13787" h="411956">
                  <a:moveTo>
                    <a:pt x="256893" y="0"/>
                  </a:moveTo>
                  <a:lnTo>
                    <a:pt x="306845" y="0"/>
                  </a:lnTo>
                  <a:lnTo>
                    <a:pt x="306845" y="40481"/>
                  </a:lnTo>
                  <a:cubicBezTo>
                    <a:pt x="313981" y="40481"/>
                    <a:pt x="323495" y="45244"/>
                    <a:pt x="330631" y="42862"/>
                  </a:cubicBezTo>
                  <a:cubicBezTo>
                    <a:pt x="335388" y="40481"/>
                    <a:pt x="344903" y="35719"/>
                    <a:pt x="349660" y="38100"/>
                  </a:cubicBezTo>
                  <a:lnTo>
                    <a:pt x="359175" y="42862"/>
                  </a:lnTo>
                  <a:cubicBezTo>
                    <a:pt x="368690" y="47625"/>
                    <a:pt x="375826" y="45244"/>
                    <a:pt x="382961" y="47625"/>
                  </a:cubicBezTo>
                  <a:cubicBezTo>
                    <a:pt x="390097" y="50006"/>
                    <a:pt x="394855" y="54769"/>
                    <a:pt x="399612" y="54769"/>
                  </a:cubicBezTo>
                  <a:cubicBezTo>
                    <a:pt x="401991" y="57150"/>
                    <a:pt x="409127" y="59531"/>
                    <a:pt x="411505" y="64294"/>
                  </a:cubicBezTo>
                  <a:cubicBezTo>
                    <a:pt x="411505" y="71437"/>
                    <a:pt x="406748" y="76200"/>
                    <a:pt x="409127" y="83344"/>
                  </a:cubicBezTo>
                  <a:cubicBezTo>
                    <a:pt x="411505" y="88106"/>
                    <a:pt x="418641" y="95250"/>
                    <a:pt x="418641" y="100012"/>
                  </a:cubicBezTo>
                  <a:cubicBezTo>
                    <a:pt x="423398" y="102394"/>
                    <a:pt x="423398" y="109537"/>
                    <a:pt x="423398" y="114300"/>
                  </a:cubicBezTo>
                  <a:cubicBezTo>
                    <a:pt x="428156" y="135731"/>
                    <a:pt x="466214" y="142875"/>
                    <a:pt x="459078" y="164306"/>
                  </a:cubicBezTo>
                  <a:cubicBezTo>
                    <a:pt x="456700" y="176212"/>
                    <a:pt x="454321" y="183356"/>
                    <a:pt x="454321" y="195262"/>
                  </a:cubicBezTo>
                  <a:cubicBezTo>
                    <a:pt x="454321" y="207169"/>
                    <a:pt x="461457" y="209550"/>
                    <a:pt x="470971" y="216694"/>
                  </a:cubicBezTo>
                  <a:lnTo>
                    <a:pt x="479297" y="229195"/>
                  </a:lnTo>
                  <a:lnTo>
                    <a:pt x="480486" y="230981"/>
                  </a:lnTo>
                  <a:cubicBezTo>
                    <a:pt x="482865" y="240506"/>
                    <a:pt x="487622" y="252412"/>
                    <a:pt x="487622" y="261937"/>
                  </a:cubicBezTo>
                  <a:cubicBezTo>
                    <a:pt x="487622" y="266700"/>
                    <a:pt x="487622" y="271462"/>
                    <a:pt x="490001" y="276225"/>
                  </a:cubicBezTo>
                  <a:cubicBezTo>
                    <a:pt x="490001" y="280987"/>
                    <a:pt x="494758" y="285750"/>
                    <a:pt x="494758" y="290512"/>
                  </a:cubicBezTo>
                  <a:cubicBezTo>
                    <a:pt x="497137" y="292894"/>
                    <a:pt x="499515" y="304800"/>
                    <a:pt x="499515" y="307181"/>
                  </a:cubicBezTo>
                  <a:cubicBezTo>
                    <a:pt x="501894" y="323850"/>
                    <a:pt x="513787" y="330994"/>
                    <a:pt x="513787" y="350044"/>
                  </a:cubicBezTo>
                  <a:lnTo>
                    <a:pt x="513787" y="362545"/>
                  </a:lnTo>
                  <a:lnTo>
                    <a:pt x="513787" y="364331"/>
                  </a:lnTo>
                  <a:lnTo>
                    <a:pt x="102281" y="364331"/>
                  </a:lnTo>
                  <a:lnTo>
                    <a:pt x="102281" y="411956"/>
                  </a:lnTo>
                  <a:lnTo>
                    <a:pt x="87712" y="401538"/>
                  </a:lnTo>
                  <a:lnTo>
                    <a:pt x="85630" y="400050"/>
                  </a:lnTo>
                  <a:cubicBezTo>
                    <a:pt x="83252" y="397669"/>
                    <a:pt x="80873" y="392906"/>
                    <a:pt x="78494" y="390525"/>
                  </a:cubicBezTo>
                  <a:lnTo>
                    <a:pt x="73737" y="378619"/>
                  </a:lnTo>
                  <a:cubicBezTo>
                    <a:pt x="66601" y="371475"/>
                    <a:pt x="64222" y="359569"/>
                    <a:pt x="57086" y="354806"/>
                  </a:cubicBezTo>
                  <a:cubicBezTo>
                    <a:pt x="47572" y="350044"/>
                    <a:pt x="40436" y="340519"/>
                    <a:pt x="33300" y="335756"/>
                  </a:cubicBezTo>
                  <a:cubicBezTo>
                    <a:pt x="23785" y="328612"/>
                    <a:pt x="16649" y="319087"/>
                    <a:pt x="7135" y="314325"/>
                  </a:cubicBezTo>
                  <a:lnTo>
                    <a:pt x="0" y="309563"/>
                  </a:lnTo>
                  <a:lnTo>
                    <a:pt x="0" y="309562"/>
                  </a:lnTo>
                  <a:cubicBezTo>
                    <a:pt x="839" y="310402"/>
                    <a:pt x="1678" y="311243"/>
                    <a:pt x="2924" y="311514"/>
                  </a:cubicBezTo>
                  <a:lnTo>
                    <a:pt x="11352" y="107156"/>
                  </a:lnTo>
                  <a:lnTo>
                    <a:pt x="11892" y="69056"/>
                  </a:lnTo>
                  <a:lnTo>
                    <a:pt x="11893" y="69056"/>
                  </a:lnTo>
                  <a:lnTo>
                    <a:pt x="11893" y="94023"/>
                  </a:lnTo>
                  <a:cubicBezTo>
                    <a:pt x="11974" y="92051"/>
                    <a:pt x="12056" y="90078"/>
                    <a:pt x="12137" y="88106"/>
                  </a:cubicBezTo>
                  <a:lnTo>
                    <a:pt x="14925" y="69056"/>
                  </a:lnTo>
                  <a:lnTo>
                    <a:pt x="185534" y="69056"/>
                  </a:lnTo>
                  <a:lnTo>
                    <a:pt x="185534" y="77391"/>
                  </a:lnTo>
                  <a:lnTo>
                    <a:pt x="185534" y="78581"/>
                  </a:lnTo>
                  <a:lnTo>
                    <a:pt x="256893" y="78581"/>
                  </a:lnTo>
                  <a:lnTo>
                    <a:pt x="256893" y="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03" name="PICKENS"/>
            <p:cNvSpPr>
              <a:spLocks/>
            </p:cNvSpPr>
            <p:nvPr/>
          </p:nvSpPr>
          <p:spPr bwMode="auto">
            <a:xfrm>
              <a:off x="3133725" y="1266825"/>
              <a:ext cx="387350" cy="222250"/>
            </a:xfrm>
            <a:custGeom>
              <a:avLst/>
              <a:gdLst>
                <a:gd name="T0" fmla="*/ 0 w 163"/>
                <a:gd name="T1" fmla="*/ 7 h 93"/>
                <a:gd name="T2" fmla="*/ 0 w 163"/>
                <a:gd name="T3" fmla="*/ 74 h 93"/>
                <a:gd name="T4" fmla="*/ 0 w 163"/>
                <a:gd name="T5" fmla="*/ 74 h 93"/>
                <a:gd name="T6" fmla="*/ 30 w 163"/>
                <a:gd name="T7" fmla="*/ 75 h 93"/>
                <a:gd name="T8" fmla="*/ 30 w 163"/>
                <a:gd name="T9" fmla="*/ 90 h 93"/>
                <a:gd name="T10" fmla="*/ 88 w 163"/>
                <a:gd name="T11" fmla="*/ 90 h 93"/>
                <a:gd name="T12" fmla="*/ 93 w 163"/>
                <a:gd name="T13" fmla="*/ 86 h 93"/>
                <a:gd name="T14" fmla="*/ 100 w 163"/>
                <a:gd name="T15" fmla="*/ 89 h 93"/>
                <a:gd name="T16" fmla="*/ 104 w 163"/>
                <a:gd name="T17" fmla="*/ 92 h 93"/>
                <a:gd name="T18" fmla="*/ 108 w 163"/>
                <a:gd name="T19" fmla="*/ 93 h 93"/>
                <a:gd name="T20" fmla="*/ 113 w 163"/>
                <a:gd name="T21" fmla="*/ 90 h 93"/>
                <a:gd name="T22" fmla="*/ 163 w 163"/>
                <a:gd name="T23" fmla="*/ 90 h 93"/>
                <a:gd name="T24" fmla="*/ 163 w 163"/>
                <a:gd name="T25" fmla="*/ 90 h 93"/>
                <a:gd name="T26" fmla="*/ 163 w 163"/>
                <a:gd name="T27" fmla="*/ 46 h 93"/>
                <a:gd name="T28" fmla="*/ 136 w 163"/>
                <a:gd name="T29" fmla="*/ 46 h 93"/>
                <a:gd name="T30" fmla="*/ 130 w 163"/>
                <a:gd name="T31" fmla="*/ 2 h 93"/>
                <a:gd name="T32" fmla="*/ 130 w 163"/>
                <a:gd name="T33" fmla="*/ 2 h 93"/>
                <a:gd name="T34" fmla="*/ 125 w 163"/>
                <a:gd name="T35" fmla="*/ 2 h 93"/>
                <a:gd name="T36" fmla="*/ 119 w 163"/>
                <a:gd name="T37" fmla="*/ 2 h 93"/>
                <a:gd name="T38" fmla="*/ 118 w 163"/>
                <a:gd name="T39" fmla="*/ 3 h 93"/>
                <a:gd name="T40" fmla="*/ 117 w 163"/>
                <a:gd name="T41" fmla="*/ 3 h 93"/>
                <a:gd name="T42" fmla="*/ 117 w 163"/>
                <a:gd name="T43" fmla="*/ 4 h 93"/>
                <a:gd name="T44" fmla="*/ 116 w 163"/>
                <a:gd name="T45" fmla="*/ 6 h 93"/>
                <a:gd name="T46" fmla="*/ 115 w 163"/>
                <a:gd name="T47" fmla="*/ 9 h 93"/>
                <a:gd name="T48" fmla="*/ 80 w 163"/>
                <a:gd name="T49" fmla="*/ 9 h 93"/>
                <a:gd name="T50" fmla="*/ 78 w 163"/>
                <a:gd name="T51" fmla="*/ 7 h 93"/>
                <a:gd name="T52" fmla="*/ 77 w 163"/>
                <a:gd name="T53" fmla="*/ 5 h 93"/>
                <a:gd name="T54" fmla="*/ 75 w 163"/>
                <a:gd name="T55" fmla="*/ 2 h 93"/>
                <a:gd name="T56" fmla="*/ 74 w 163"/>
                <a:gd name="T57" fmla="*/ 0 h 93"/>
                <a:gd name="T58" fmla="*/ 66 w 163"/>
                <a:gd name="T59" fmla="*/ 9 h 93"/>
                <a:gd name="T60" fmla="*/ 61 w 163"/>
                <a:gd name="T61" fmla="*/ 2 h 93"/>
                <a:gd name="T62" fmla="*/ 57 w 163"/>
                <a:gd name="T63" fmla="*/ 2 h 93"/>
                <a:gd name="T64" fmla="*/ 53 w 163"/>
                <a:gd name="T65" fmla="*/ 7 h 93"/>
                <a:gd name="T66" fmla="*/ 0 w 163"/>
                <a:gd name="T67"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3" h="93">
                  <a:moveTo>
                    <a:pt x="0" y="7"/>
                  </a:moveTo>
                  <a:cubicBezTo>
                    <a:pt x="0" y="74"/>
                    <a:pt x="0" y="74"/>
                    <a:pt x="0" y="74"/>
                  </a:cubicBezTo>
                  <a:cubicBezTo>
                    <a:pt x="0" y="74"/>
                    <a:pt x="0" y="74"/>
                    <a:pt x="0" y="74"/>
                  </a:cubicBezTo>
                  <a:cubicBezTo>
                    <a:pt x="30" y="75"/>
                    <a:pt x="30" y="75"/>
                    <a:pt x="30" y="75"/>
                  </a:cubicBezTo>
                  <a:cubicBezTo>
                    <a:pt x="30" y="90"/>
                    <a:pt x="30" y="90"/>
                    <a:pt x="30" y="90"/>
                  </a:cubicBezTo>
                  <a:cubicBezTo>
                    <a:pt x="88" y="90"/>
                    <a:pt x="88" y="90"/>
                    <a:pt x="88" y="90"/>
                  </a:cubicBezTo>
                  <a:cubicBezTo>
                    <a:pt x="90" y="89"/>
                    <a:pt x="91" y="87"/>
                    <a:pt x="93" y="86"/>
                  </a:cubicBezTo>
                  <a:cubicBezTo>
                    <a:pt x="96" y="86"/>
                    <a:pt x="98" y="88"/>
                    <a:pt x="100" y="89"/>
                  </a:cubicBezTo>
                  <a:cubicBezTo>
                    <a:pt x="101" y="90"/>
                    <a:pt x="102" y="91"/>
                    <a:pt x="104" y="92"/>
                  </a:cubicBezTo>
                  <a:cubicBezTo>
                    <a:pt x="105" y="93"/>
                    <a:pt x="106" y="93"/>
                    <a:pt x="108" y="93"/>
                  </a:cubicBezTo>
                  <a:cubicBezTo>
                    <a:pt x="109" y="92"/>
                    <a:pt x="111" y="90"/>
                    <a:pt x="113" y="90"/>
                  </a:cubicBezTo>
                  <a:cubicBezTo>
                    <a:pt x="163" y="90"/>
                    <a:pt x="163" y="90"/>
                    <a:pt x="163" y="90"/>
                  </a:cubicBezTo>
                  <a:cubicBezTo>
                    <a:pt x="163" y="90"/>
                    <a:pt x="163" y="90"/>
                    <a:pt x="163" y="90"/>
                  </a:cubicBezTo>
                  <a:cubicBezTo>
                    <a:pt x="163" y="46"/>
                    <a:pt x="163" y="46"/>
                    <a:pt x="163" y="46"/>
                  </a:cubicBezTo>
                  <a:cubicBezTo>
                    <a:pt x="136" y="46"/>
                    <a:pt x="136" y="46"/>
                    <a:pt x="136" y="46"/>
                  </a:cubicBezTo>
                  <a:cubicBezTo>
                    <a:pt x="130" y="2"/>
                    <a:pt x="130" y="2"/>
                    <a:pt x="130" y="2"/>
                  </a:cubicBezTo>
                  <a:cubicBezTo>
                    <a:pt x="130" y="2"/>
                    <a:pt x="130" y="2"/>
                    <a:pt x="130" y="2"/>
                  </a:cubicBezTo>
                  <a:cubicBezTo>
                    <a:pt x="125" y="2"/>
                    <a:pt x="125" y="2"/>
                    <a:pt x="125" y="2"/>
                  </a:cubicBezTo>
                  <a:cubicBezTo>
                    <a:pt x="123" y="2"/>
                    <a:pt x="121" y="2"/>
                    <a:pt x="119" y="2"/>
                  </a:cubicBezTo>
                  <a:cubicBezTo>
                    <a:pt x="118" y="2"/>
                    <a:pt x="118" y="3"/>
                    <a:pt x="118" y="3"/>
                  </a:cubicBezTo>
                  <a:cubicBezTo>
                    <a:pt x="118" y="3"/>
                    <a:pt x="117" y="3"/>
                    <a:pt x="117" y="3"/>
                  </a:cubicBezTo>
                  <a:cubicBezTo>
                    <a:pt x="117" y="4"/>
                    <a:pt x="117" y="4"/>
                    <a:pt x="117" y="4"/>
                  </a:cubicBezTo>
                  <a:cubicBezTo>
                    <a:pt x="116" y="5"/>
                    <a:pt x="116" y="6"/>
                    <a:pt x="116" y="6"/>
                  </a:cubicBezTo>
                  <a:cubicBezTo>
                    <a:pt x="116" y="7"/>
                    <a:pt x="116" y="8"/>
                    <a:pt x="115" y="9"/>
                  </a:cubicBezTo>
                  <a:cubicBezTo>
                    <a:pt x="80" y="9"/>
                    <a:pt x="80" y="9"/>
                    <a:pt x="80" y="9"/>
                  </a:cubicBezTo>
                  <a:cubicBezTo>
                    <a:pt x="80" y="8"/>
                    <a:pt x="79" y="8"/>
                    <a:pt x="78" y="7"/>
                  </a:cubicBezTo>
                  <a:cubicBezTo>
                    <a:pt x="77" y="5"/>
                    <a:pt x="77" y="5"/>
                    <a:pt x="77" y="5"/>
                  </a:cubicBezTo>
                  <a:cubicBezTo>
                    <a:pt x="76" y="4"/>
                    <a:pt x="76" y="3"/>
                    <a:pt x="75" y="2"/>
                  </a:cubicBezTo>
                  <a:cubicBezTo>
                    <a:pt x="75" y="1"/>
                    <a:pt x="74" y="1"/>
                    <a:pt x="74" y="0"/>
                  </a:cubicBezTo>
                  <a:cubicBezTo>
                    <a:pt x="70" y="1"/>
                    <a:pt x="68" y="6"/>
                    <a:pt x="66" y="9"/>
                  </a:cubicBezTo>
                  <a:cubicBezTo>
                    <a:pt x="62" y="13"/>
                    <a:pt x="62" y="4"/>
                    <a:pt x="61" y="2"/>
                  </a:cubicBezTo>
                  <a:cubicBezTo>
                    <a:pt x="61" y="0"/>
                    <a:pt x="59" y="0"/>
                    <a:pt x="57" y="2"/>
                  </a:cubicBezTo>
                  <a:cubicBezTo>
                    <a:pt x="56" y="4"/>
                    <a:pt x="55" y="6"/>
                    <a:pt x="53" y="7"/>
                  </a:cubicBezTo>
                  <a:cubicBezTo>
                    <a:pt x="0" y="7"/>
                    <a:pt x="0" y="7"/>
                    <a:pt x="0" y="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04" name="PIKE"/>
            <p:cNvSpPr>
              <a:spLocks/>
            </p:cNvSpPr>
            <p:nvPr/>
          </p:nvSpPr>
          <p:spPr bwMode="auto">
            <a:xfrm>
              <a:off x="3244850" y="2847975"/>
              <a:ext cx="290513" cy="290513"/>
            </a:xfrm>
            <a:custGeom>
              <a:avLst/>
              <a:gdLst>
                <a:gd name="T0" fmla="*/ 122 w 122"/>
                <a:gd name="T1" fmla="*/ 12 h 122"/>
                <a:gd name="T2" fmla="*/ 122 w 122"/>
                <a:gd name="T3" fmla="*/ 84 h 122"/>
                <a:gd name="T4" fmla="*/ 113 w 122"/>
                <a:gd name="T5" fmla="*/ 93 h 122"/>
                <a:gd name="T6" fmla="*/ 113 w 122"/>
                <a:gd name="T7" fmla="*/ 111 h 122"/>
                <a:gd name="T8" fmla="*/ 113 w 122"/>
                <a:gd name="T9" fmla="*/ 111 h 122"/>
                <a:gd name="T10" fmla="*/ 22 w 122"/>
                <a:gd name="T11" fmla="*/ 111 h 122"/>
                <a:gd name="T12" fmla="*/ 18 w 122"/>
                <a:gd name="T13" fmla="*/ 114 h 122"/>
                <a:gd name="T14" fmla="*/ 16 w 122"/>
                <a:gd name="T15" fmla="*/ 116 h 122"/>
                <a:gd name="T16" fmla="*/ 15 w 122"/>
                <a:gd name="T17" fmla="*/ 118 h 122"/>
                <a:gd name="T18" fmla="*/ 13 w 122"/>
                <a:gd name="T19" fmla="*/ 119 h 122"/>
                <a:gd name="T20" fmla="*/ 11 w 122"/>
                <a:gd name="T21" fmla="*/ 120 h 122"/>
                <a:gd name="T22" fmla="*/ 8 w 122"/>
                <a:gd name="T23" fmla="*/ 122 h 122"/>
                <a:gd name="T24" fmla="*/ 8 w 122"/>
                <a:gd name="T25" fmla="*/ 122 h 122"/>
                <a:gd name="T26" fmla="*/ 6 w 122"/>
                <a:gd name="T27" fmla="*/ 115 h 122"/>
                <a:gd name="T28" fmla="*/ 6 w 122"/>
                <a:gd name="T29" fmla="*/ 114 h 122"/>
                <a:gd name="T30" fmla="*/ 4 w 122"/>
                <a:gd name="T31" fmla="*/ 113 h 122"/>
                <a:gd name="T32" fmla="*/ 5 w 122"/>
                <a:gd name="T33" fmla="*/ 109 h 122"/>
                <a:gd name="T34" fmla="*/ 5 w 122"/>
                <a:gd name="T35" fmla="*/ 105 h 122"/>
                <a:gd name="T36" fmla="*/ 4 w 122"/>
                <a:gd name="T37" fmla="*/ 96 h 122"/>
                <a:gd name="T38" fmla="*/ 3 w 122"/>
                <a:gd name="T39" fmla="*/ 91 h 122"/>
                <a:gd name="T40" fmla="*/ 7 w 122"/>
                <a:gd name="T41" fmla="*/ 81 h 122"/>
                <a:gd name="T42" fmla="*/ 10 w 122"/>
                <a:gd name="T43" fmla="*/ 66 h 122"/>
                <a:gd name="T44" fmla="*/ 12 w 122"/>
                <a:gd name="T45" fmla="*/ 63 h 122"/>
                <a:gd name="T46" fmla="*/ 9 w 122"/>
                <a:gd name="T47" fmla="*/ 58 h 122"/>
                <a:gd name="T48" fmla="*/ 10 w 122"/>
                <a:gd name="T49" fmla="*/ 54 h 122"/>
                <a:gd name="T50" fmla="*/ 8 w 122"/>
                <a:gd name="T51" fmla="*/ 50 h 122"/>
                <a:gd name="T52" fmla="*/ 10 w 122"/>
                <a:gd name="T53" fmla="*/ 45 h 122"/>
                <a:gd name="T54" fmla="*/ 10 w 122"/>
                <a:gd name="T55" fmla="*/ 34 h 122"/>
                <a:gd name="T56" fmla="*/ 13 w 122"/>
                <a:gd name="T57" fmla="*/ 26 h 122"/>
                <a:gd name="T58" fmla="*/ 20 w 122"/>
                <a:gd name="T59" fmla="*/ 16 h 122"/>
                <a:gd name="T60" fmla="*/ 20 w 122"/>
                <a:gd name="T61" fmla="*/ 16 h 122"/>
                <a:gd name="T62" fmla="*/ 34 w 122"/>
                <a:gd name="T63" fmla="*/ 6 h 122"/>
                <a:gd name="T64" fmla="*/ 72 w 122"/>
                <a:gd name="T65" fmla="*/ 13 h 122"/>
                <a:gd name="T66" fmla="*/ 75 w 122"/>
                <a:gd name="T67" fmla="*/ 13 h 122"/>
                <a:gd name="T68" fmla="*/ 122 w 122"/>
                <a:gd name="T69" fmla="*/ 1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22">
                  <a:moveTo>
                    <a:pt x="122" y="12"/>
                  </a:moveTo>
                  <a:cubicBezTo>
                    <a:pt x="122" y="84"/>
                    <a:pt x="122" y="84"/>
                    <a:pt x="122" y="84"/>
                  </a:cubicBezTo>
                  <a:cubicBezTo>
                    <a:pt x="113" y="93"/>
                    <a:pt x="113" y="93"/>
                    <a:pt x="113" y="93"/>
                  </a:cubicBezTo>
                  <a:cubicBezTo>
                    <a:pt x="113" y="111"/>
                    <a:pt x="113" y="111"/>
                    <a:pt x="113" y="111"/>
                  </a:cubicBezTo>
                  <a:cubicBezTo>
                    <a:pt x="113" y="111"/>
                    <a:pt x="113" y="111"/>
                    <a:pt x="113" y="111"/>
                  </a:cubicBezTo>
                  <a:cubicBezTo>
                    <a:pt x="22" y="111"/>
                    <a:pt x="22" y="111"/>
                    <a:pt x="22" y="111"/>
                  </a:cubicBezTo>
                  <a:cubicBezTo>
                    <a:pt x="18" y="114"/>
                    <a:pt x="18" y="114"/>
                    <a:pt x="18" y="114"/>
                  </a:cubicBezTo>
                  <a:cubicBezTo>
                    <a:pt x="17" y="115"/>
                    <a:pt x="17" y="116"/>
                    <a:pt x="16" y="116"/>
                  </a:cubicBezTo>
                  <a:cubicBezTo>
                    <a:pt x="16" y="117"/>
                    <a:pt x="16" y="118"/>
                    <a:pt x="15" y="118"/>
                  </a:cubicBezTo>
                  <a:cubicBezTo>
                    <a:pt x="15" y="119"/>
                    <a:pt x="14" y="119"/>
                    <a:pt x="13" y="119"/>
                  </a:cubicBezTo>
                  <a:cubicBezTo>
                    <a:pt x="13" y="119"/>
                    <a:pt x="12" y="120"/>
                    <a:pt x="11" y="120"/>
                  </a:cubicBezTo>
                  <a:cubicBezTo>
                    <a:pt x="10" y="121"/>
                    <a:pt x="9" y="121"/>
                    <a:pt x="8" y="122"/>
                  </a:cubicBezTo>
                  <a:cubicBezTo>
                    <a:pt x="8" y="122"/>
                    <a:pt x="8" y="122"/>
                    <a:pt x="8" y="122"/>
                  </a:cubicBezTo>
                  <a:cubicBezTo>
                    <a:pt x="6" y="115"/>
                    <a:pt x="6" y="115"/>
                    <a:pt x="6" y="115"/>
                  </a:cubicBezTo>
                  <a:cubicBezTo>
                    <a:pt x="6" y="115"/>
                    <a:pt x="6" y="114"/>
                    <a:pt x="6" y="114"/>
                  </a:cubicBezTo>
                  <a:cubicBezTo>
                    <a:pt x="6" y="114"/>
                    <a:pt x="5" y="113"/>
                    <a:pt x="4" y="113"/>
                  </a:cubicBezTo>
                  <a:cubicBezTo>
                    <a:pt x="4" y="112"/>
                    <a:pt x="4" y="110"/>
                    <a:pt x="5" y="109"/>
                  </a:cubicBezTo>
                  <a:cubicBezTo>
                    <a:pt x="6" y="108"/>
                    <a:pt x="6" y="106"/>
                    <a:pt x="5" y="105"/>
                  </a:cubicBezTo>
                  <a:cubicBezTo>
                    <a:pt x="0" y="103"/>
                    <a:pt x="2" y="100"/>
                    <a:pt x="4" y="96"/>
                  </a:cubicBezTo>
                  <a:cubicBezTo>
                    <a:pt x="6" y="93"/>
                    <a:pt x="5" y="93"/>
                    <a:pt x="3" y="91"/>
                  </a:cubicBezTo>
                  <a:cubicBezTo>
                    <a:pt x="1" y="89"/>
                    <a:pt x="6" y="83"/>
                    <a:pt x="7" y="81"/>
                  </a:cubicBezTo>
                  <a:cubicBezTo>
                    <a:pt x="9" y="77"/>
                    <a:pt x="6" y="69"/>
                    <a:pt x="10" y="66"/>
                  </a:cubicBezTo>
                  <a:cubicBezTo>
                    <a:pt x="12" y="65"/>
                    <a:pt x="12" y="65"/>
                    <a:pt x="12" y="63"/>
                  </a:cubicBezTo>
                  <a:cubicBezTo>
                    <a:pt x="11" y="62"/>
                    <a:pt x="9" y="59"/>
                    <a:pt x="9" y="58"/>
                  </a:cubicBezTo>
                  <a:cubicBezTo>
                    <a:pt x="9" y="58"/>
                    <a:pt x="11" y="55"/>
                    <a:pt x="10" y="54"/>
                  </a:cubicBezTo>
                  <a:cubicBezTo>
                    <a:pt x="10" y="53"/>
                    <a:pt x="8" y="53"/>
                    <a:pt x="8" y="50"/>
                  </a:cubicBezTo>
                  <a:cubicBezTo>
                    <a:pt x="8" y="48"/>
                    <a:pt x="9" y="47"/>
                    <a:pt x="10" y="45"/>
                  </a:cubicBezTo>
                  <a:cubicBezTo>
                    <a:pt x="11" y="40"/>
                    <a:pt x="8" y="38"/>
                    <a:pt x="10" y="34"/>
                  </a:cubicBezTo>
                  <a:cubicBezTo>
                    <a:pt x="13" y="31"/>
                    <a:pt x="13" y="30"/>
                    <a:pt x="13" y="26"/>
                  </a:cubicBezTo>
                  <a:cubicBezTo>
                    <a:pt x="14" y="22"/>
                    <a:pt x="17" y="19"/>
                    <a:pt x="20" y="16"/>
                  </a:cubicBezTo>
                  <a:cubicBezTo>
                    <a:pt x="20" y="16"/>
                    <a:pt x="20" y="16"/>
                    <a:pt x="20" y="16"/>
                  </a:cubicBezTo>
                  <a:cubicBezTo>
                    <a:pt x="25" y="13"/>
                    <a:pt x="29" y="8"/>
                    <a:pt x="34" y="6"/>
                  </a:cubicBezTo>
                  <a:cubicBezTo>
                    <a:pt x="48" y="0"/>
                    <a:pt x="61" y="2"/>
                    <a:pt x="72" y="13"/>
                  </a:cubicBezTo>
                  <a:cubicBezTo>
                    <a:pt x="73" y="13"/>
                    <a:pt x="75" y="13"/>
                    <a:pt x="75" y="13"/>
                  </a:cubicBezTo>
                  <a:cubicBezTo>
                    <a:pt x="122" y="12"/>
                    <a:pt x="122" y="12"/>
                    <a:pt x="122" y="1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05" name="PUTNAM"/>
            <p:cNvSpPr>
              <a:spLocks/>
            </p:cNvSpPr>
            <p:nvPr/>
          </p:nvSpPr>
          <p:spPr bwMode="auto">
            <a:xfrm>
              <a:off x="4229100" y="2536825"/>
              <a:ext cx="396875" cy="366713"/>
            </a:xfrm>
            <a:custGeom>
              <a:avLst/>
              <a:gdLst>
                <a:gd name="T0" fmla="*/ 160 w 167"/>
                <a:gd name="T1" fmla="*/ 62 h 154"/>
                <a:gd name="T2" fmla="*/ 165 w 167"/>
                <a:gd name="T3" fmla="*/ 84 h 154"/>
                <a:gd name="T4" fmla="*/ 147 w 167"/>
                <a:gd name="T5" fmla="*/ 96 h 154"/>
                <a:gd name="T6" fmla="*/ 132 w 167"/>
                <a:gd name="T7" fmla="*/ 105 h 154"/>
                <a:gd name="T8" fmla="*/ 122 w 167"/>
                <a:gd name="T9" fmla="*/ 109 h 154"/>
                <a:gd name="T10" fmla="*/ 118 w 167"/>
                <a:gd name="T11" fmla="*/ 124 h 154"/>
                <a:gd name="T12" fmla="*/ 118 w 167"/>
                <a:gd name="T13" fmla="*/ 129 h 154"/>
                <a:gd name="T14" fmla="*/ 113 w 167"/>
                <a:gd name="T15" fmla="*/ 135 h 154"/>
                <a:gd name="T16" fmla="*/ 112 w 167"/>
                <a:gd name="T17" fmla="*/ 141 h 154"/>
                <a:gd name="T18" fmla="*/ 112 w 167"/>
                <a:gd name="T19" fmla="*/ 141 h 154"/>
                <a:gd name="T20" fmla="*/ 104 w 167"/>
                <a:gd name="T21" fmla="*/ 145 h 154"/>
                <a:gd name="T22" fmla="*/ 93 w 167"/>
                <a:gd name="T23" fmla="*/ 151 h 154"/>
                <a:gd name="T24" fmla="*/ 83 w 167"/>
                <a:gd name="T25" fmla="*/ 151 h 154"/>
                <a:gd name="T26" fmla="*/ 64 w 167"/>
                <a:gd name="T27" fmla="*/ 147 h 154"/>
                <a:gd name="T28" fmla="*/ 55 w 167"/>
                <a:gd name="T29" fmla="*/ 149 h 154"/>
                <a:gd name="T30" fmla="*/ 48 w 167"/>
                <a:gd name="T31" fmla="*/ 147 h 154"/>
                <a:gd name="T32" fmla="*/ 48 w 167"/>
                <a:gd name="T33" fmla="*/ 147 h 154"/>
                <a:gd name="T34" fmla="*/ 0 w 167"/>
                <a:gd name="T35" fmla="*/ 153 h 154"/>
                <a:gd name="T36" fmla="*/ 0 w 167"/>
                <a:gd name="T37" fmla="*/ 153 h 154"/>
                <a:gd name="T38" fmla="*/ 2 w 167"/>
                <a:gd name="T39" fmla="*/ 23 h 154"/>
                <a:gd name="T40" fmla="*/ 2 w 167"/>
                <a:gd name="T41" fmla="*/ 23 h 154"/>
                <a:gd name="T42" fmla="*/ 109 w 167"/>
                <a:gd name="T43" fmla="*/ 0 h 154"/>
                <a:gd name="T44" fmla="*/ 109 w 167"/>
                <a:gd name="T45" fmla="*/ 0 h 154"/>
                <a:gd name="T46" fmla="*/ 112 w 167"/>
                <a:gd name="T47" fmla="*/ 7 h 154"/>
                <a:gd name="T48" fmla="*/ 116 w 167"/>
                <a:gd name="T49" fmla="*/ 13 h 154"/>
                <a:gd name="T50" fmla="*/ 121 w 167"/>
                <a:gd name="T51" fmla="*/ 26 h 154"/>
                <a:gd name="T52" fmla="*/ 124 w 167"/>
                <a:gd name="T53" fmla="*/ 38 h 154"/>
                <a:gd name="T54" fmla="*/ 131 w 167"/>
                <a:gd name="T55" fmla="*/ 39 h 154"/>
                <a:gd name="T56" fmla="*/ 137 w 167"/>
                <a:gd name="T57" fmla="*/ 49 h 154"/>
                <a:gd name="T58" fmla="*/ 148 w 167"/>
                <a:gd name="T59" fmla="*/ 45 h 154"/>
                <a:gd name="T60" fmla="*/ 154 w 167"/>
                <a:gd name="T61" fmla="*/ 56 h 154"/>
                <a:gd name="T62" fmla="*/ 160 w 167"/>
                <a:gd name="T63" fmla="*/ 6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7" h="154">
                  <a:moveTo>
                    <a:pt x="160" y="62"/>
                  </a:moveTo>
                  <a:cubicBezTo>
                    <a:pt x="162" y="70"/>
                    <a:pt x="167" y="76"/>
                    <a:pt x="165" y="84"/>
                  </a:cubicBezTo>
                  <a:cubicBezTo>
                    <a:pt x="156" y="85"/>
                    <a:pt x="154" y="92"/>
                    <a:pt x="147" y="96"/>
                  </a:cubicBezTo>
                  <a:cubicBezTo>
                    <a:pt x="139" y="99"/>
                    <a:pt x="135" y="96"/>
                    <a:pt x="132" y="105"/>
                  </a:cubicBezTo>
                  <a:cubicBezTo>
                    <a:pt x="131" y="112"/>
                    <a:pt x="126" y="109"/>
                    <a:pt x="122" y="109"/>
                  </a:cubicBezTo>
                  <a:cubicBezTo>
                    <a:pt x="114" y="111"/>
                    <a:pt x="125" y="120"/>
                    <a:pt x="118" y="124"/>
                  </a:cubicBezTo>
                  <a:cubicBezTo>
                    <a:pt x="114" y="127"/>
                    <a:pt x="118" y="127"/>
                    <a:pt x="118" y="129"/>
                  </a:cubicBezTo>
                  <a:cubicBezTo>
                    <a:pt x="118" y="132"/>
                    <a:pt x="114" y="133"/>
                    <a:pt x="113" y="135"/>
                  </a:cubicBezTo>
                  <a:cubicBezTo>
                    <a:pt x="112" y="141"/>
                    <a:pt x="112" y="141"/>
                    <a:pt x="112" y="141"/>
                  </a:cubicBezTo>
                  <a:cubicBezTo>
                    <a:pt x="112" y="141"/>
                    <a:pt x="112" y="141"/>
                    <a:pt x="112" y="141"/>
                  </a:cubicBezTo>
                  <a:cubicBezTo>
                    <a:pt x="104" y="145"/>
                    <a:pt x="104" y="145"/>
                    <a:pt x="104" y="145"/>
                  </a:cubicBezTo>
                  <a:cubicBezTo>
                    <a:pt x="93" y="151"/>
                    <a:pt x="93" y="151"/>
                    <a:pt x="93" y="151"/>
                  </a:cubicBezTo>
                  <a:cubicBezTo>
                    <a:pt x="89" y="154"/>
                    <a:pt x="88" y="154"/>
                    <a:pt x="83" y="151"/>
                  </a:cubicBezTo>
                  <a:cubicBezTo>
                    <a:pt x="77" y="148"/>
                    <a:pt x="70" y="153"/>
                    <a:pt x="64" y="147"/>
                  </a:cubicBezTo>
                  <a:cubicBezTo>
                    <a:pt x="61" y="147"/>
                    <a:pt x="58" y="148"/>
                    <a:pt x="55" y="149"/>
                  </a:cubicBezTo>
                  <a:cubicBezTo>
                    <a:pt x="53" y="150"/>
                    <a:pt x="50" y="147"/>
                    <a:pt x="48" y="147"/>
                  </a:cubicBezTo>
                  <a:cubicBezTo>
                    <a:pt x="48" y="147"/>
                    <a:pt x="48" y="147"/>
                    <a:pt x="48" y="147"/>
                  </a:cubicBezTo>
                  <a:cubicBezTo>
                    <a:pt x="0" y="153"/>
                    <a:pt x="0" y="153"/>
                    <a:pt x="0" y="153"/>
                  </a:cubicBezTo>
                  <a:cubicBezTo>
                    <a:pt x="0" y="153"/>
                    <a:pt x="0" y="153"/>
                    <a:pt x="0" y="153"/>
                  </a:cubicBezTo>
                  <a:cubicBezTo>
                    <a:pt x="2" y="23"/>
                    <a:pt x="2" y="23"/>
                    <a:pt x="2" y="23"/>
                  </a:cubicBezTo>
                  <a:cubicBezTo>
                    <a:pt x="2" y="23"/>
                    <a:pt x="2" y="23"/>
                    <a:pt x="2" y="23"/>
                  </a:cubicBezTo>
                  <a:cubicBezTo>
                    <a:pt x="109" y="0"/>
                    <a:pt x="109" y="0"/>
                    <a:pt x="109" y="0"/>
                  </a:cubicBezTo>
                  <a:cubicBezTo>
                    <a:pt x="109" y="0"/>
                    <a:pt x="109" y="0"/>
                    <a:pt x="109" y="0"/>
                  </a:cubicBezTo>
                  <a:cubicBezTo>
                    <a:pt x="109" y="5"/>
                    <a:pt x="109" y="4"/>
                    <a:pt x="112" y="7"/>
                  </a:cubicBezTo>
                  <a:cubicBezTo>
                    <a:pt x="114" y="9"/>
                    <a:pt x="117" y="10"/>
                    <a:pt x="116" y="13"/>
                  </a:cubicBezTo>
                  <a:cubicBezTo>
                    <a:pt x="114" y="19"/>
                    <a:pt x="119" y="21"/>
                    <a:pt x="121" y="26"/>
                  </a:cubicBezTo>
                  <a:cubicBezTo>
                    <a:pt x="123" y="30"/>
                    <a:pt x="123" y="34"/>
                    <a:pt x="124" y="38"/>
                  </a:cubicBezTo>
                  <a:cubicBezTo>
                    <a:pt x="125" y="40"/>
                    <a:pt x="129" y="39"/>
                    <a:pt x="131" y="39"/>
                  </a:cubicBezTo>
                  <a:cubicBezTo>
                    <a:pt x="138" y="38"/>
                    <a:pt x="132" y="47"/>
                    <a:pt x="137" y="49"/>
                  </a:cubicBezTo>
                  <a:cubicBezTo>
                    <a:pt x="138" y="49"/>
                    <a:pt x="147" y="39"/>
                    <a:pt x="148" y="45"/>
                  </a:cubicBezTo>
                  <a:cubicBezTo>
                    <a:pt x="149" y="46"/>
                    <a:pt x="153" y="54"/>
                    <a:pt x="154" y="56"/>
                  </a:cubicBezTo>
                  <a:cubicBezTo>
                    <a:pt x="160" y="62"/>
                    <a:pt x="160" y="62"/>
                    <a:pt x="160" y="6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06" name="PEACH"/>
            <p:cNvSpPr>
              <a:spLocks/>
            </p:cNvSpPr>
            <p:nvPr/>
          </p:nvSpPr>
          <p:spPr bwMode="auto">
            <a:xfrm>
              <a:off x="3762375" y="3462338"/>
              <a:ext cx="311150" cy="298450"/>
            </a:xfrm>
            <a:custGeom>
              <a:avLst/>
              <a:gdLst>
                <a:gd name="T0" fmla="*/ 131 w 131"/>
                <a:gd name="T1" fmla="*/ 0 h 125"/>
                <a:gd name="T2" fmla="*/ 130 w 131"/>
                <a:gd name="T3" fmla="*/ 3 h 125"/>
                <a:gd name="T4" fmla="*/ 127 w 131"/>
                <a:gd name="T5" fmla="*/ 7 h 125"/>
                <a:gd name="T6" fmla="*/ 128 w 131"/>
                <a:gd name="T7" fmla="*/ 16 h 125"/>
                <a:gd name="T8" fmla="*/ 125 w 131"/>
                <a:gd name="T9" fmla="*/ 20 h 125"/>
                <a:gd name="T10" fmla="*/ 121 w 131"/>
                <a:gd name="T11" fmla="*/ 21 h 125"/>
                <a:gd name="T12" fmla="*/ 121 w 131"/>
                <a:gd name="T13" fmla="*/ 22 h 125"/>
                <a:gd name="T14" fmla="*/ 123 w 131"/>
                <a:gd name="T15" fmla="*/ 32 h 125"/>
                <a:gd name="T16" fmla="*/ 125 w 131"/>
                <a:gd name="T17" fmla="*/ 37 h 125"/>
                <a:gd name="T18" fmla="*/ 125 w 131"/>
                <a:gd name="T19" fmla="*/ 42 h 125"/>
                <a:gd name="T20" fmla="*/ 125 w 131"/>
                <a:gd name="T21" fmla="*/ 42 h 125"/>
                <a:gd name="T22" fmla="*/ 123 w 131"/>
                <a:gd name="T23" fmla="*/ 48 h 125"/>
                <a:gd name="T24" fmla="*/ 123 w 131"/>
                <a:gd name="T25" fmla="*/ 86 h 125"/>
                <a:gd name="T26" fmla="*/ 115 w 131"/>
                <a:gd name="T27" fmla="*/ 80 h 125"/>
                <a:gd name="T28" fmla="*/ 111 w 131"/>
                <a:gd name="T29" fmla="*/ 73 h 125"/>
                <a:gd name="T30" fmla="*/ 112 w 131"/>
                <a:gd name="T31" fmla="*/ 84 h 125"/>
                <a:gd name="T32" fmla="*/ 112 w 131"/>
                <a:gd name="T33" fmla="*/ 94 h 125"/>
                <a:gd name="T34" fmla="*/ 105 w 131"/>
                <a:gd name="T35" fmla="*/ 92 h 125"/>
                <a:gd name="T36" fmla="*/ 98 w 131"/>
                <a:gd name="T37" fmla="*/ 88 h 125"/>
                <a:gd name="T38" fmla="*/ 97 w 131"/>
                <a:gd name="T39" fmla="*/ 93 h 125"/>
                <a:gd name="T40" fmla="*/ 92 w 131"/>
                <a:gd name="T41" fmla="*/ 97 h 125"/>
                <a:gd name="T42" fmla="*/ 92 w 131"/>
                <a:gd name="T43" fmla="*/ 120 h 125"/>
                <a:gd name="T44" fmla="*/ 75 w 131"/>
                <a:gd name="T45" fmla="*/ 125 h 125"/>
                <a:gd name="T46" fmla="*/ 75 w 131"/>
                <a:gd name="T47" fmla="*/ 125 h 125"/>
                <a:gd name="T48" fmla="*/ 70 w 131"/>
                <a:gd name="T49" fmla="*/ 122 h 125"/>
                <a:gd name="T50" fmla="*/ 70 w 131"/>
                <a:gd name="T51" fmla="*/ 121 h 125"/>
                <a:gd name="T52" fmla="*/ 69 w 131"/>
                <a:gd name="T53" fmla="*/ 109 h 125"/>
                <a:gd name="T54" fmla="*/ 58 w 131"/>
                <a:gd name="T55" fmla="*/ 102 h 125"/>
                <a:gd name="T56" fmla="*/ 51 w 131"/>
                <a:gd name="T57" fmla="*/ 96 h 125"/>
                <a:gd name="T58" fmla="*/ 39 w 131"/>
                <a:gd name="T59" fmla="*/ 95 h 125"/>
                <a:gd name="T60" fmla="*/ 38 w 131"/>
                <a:gd name="T61" fmla="*/ 90 h 125"/>
                <a:gd name="T62" fmla="*/ 37 w 131"/>
                <a:gd name="T63" fmla="*/ 90 h 125"/>
                <a:gd name="T64" fmla="*/ 25 w 131"/>
                <a:gd name="T65" fmla="*/ 92 h 125"/>
                <a:gd name="T66" fmla="*/ 17 w 131"/>
                <a:gd name="T67" fmla="*/ 88 h 125"/>
                <a:gd name="T68" fmla="*/ 9 w 131"/>
                <a:gd name="T69" fmla="*/ 90 h 125"/>
                <a:gd name="T70" fmla="*/ 0 w 131"/>
                <a:gd name="T71" fmla="*/ 90 h 125"/>
                <a:gd name="T72" fmla="*/ 0 w 131"/>
                <a:gd name="T73" fmla="*/ 90 h 125"/>
                <a:gd name="T74" fmla="*/ 7 w 131"/>
                <a:gd name="T75" fmla="*/ 78 h 125"/>
                <a:gd name="T76" fmla="*/ 7 w 131"/>
                <a:gd name="T77" fmla="*/ 78 h 125"/>
                <a:gd name="T78" fmla="*/ 105 w 131"/>
                <a:gd name="T79" fmla="*/ 0 h 125"/>
                <a:gd name="T80" fmla="*/ 116 w 131"/>
                <a:gd name="T81" fmla="*/ 0 h 125"/>
                <a:gd name="T82" fmla="*/ 131 w 131"/>
                <a:gd name="T8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1" h="125">
                  <a:moveTo>
                    <a:pt x="131" y="0"/>
                  </a:moveTo>
                  <a:cubicBezTo>
                    <a:pt x="131" y="1"/>
                    <a:pt x="130" y="2"/>
                    <a:pt x="130" y="3"/>
                  </a:cubicBezTo>
                  <a:cubicBezTo>
                    <a:pt x="129" y="3"/>
                    <a:pt x="127" y="6"/>
                    <a:pt x="127" y="7"/>
                  </a:cubicBezTo>
                  <a:cubicBezTo>
                    <a:pt x="126" y="9"/>
                    <a:pt x="128" y="13"/>
                    <a:pt x="128" y="16"/>
                  </a:cubicBezTo>
                  <a:cubicBezTo>
                    <a:pt x="127" y="18"/>
                    <a:pt x="126" y="19"/>
                    <a:pt x="125" y="20"/>
                  </a:cubicBezTo>
                  <a:cubicBezTo>
                    <a:pt x="124" y="20"/>
                    <a:pt x="122" y="21"/>
                    <a:pt x="121" y="21"/>
                  </a:cubicBezTo>
                  <a:cubicBezTo>
                    <a:pt x="121" y="22"/>
                    <a:pt x="121" y="22"/>
                    <a:pt x="121" y="22"/>
                  </a:cubicBezTo>
                  <a:cubicBezTo>
                    <a:pt x="120" y="22"/>
                    <a:pt x="123" y="31"/>
                    <a:pt x="123" y="32"/>
                  </a:cubicBezTo>
                  <a:cubicBezTo>
                    <a:pt x="124" y="34"/>
                    <a:pt x="125" y="35"/>
                    <a:pt x="125" y="37"/>
                  </a:cubicBezTo>
                  <a:cubicBezTo>
                    <a:pt x="127" y="39"/>
                    <a:pt x="126" y="40"/>
                    <a:pt x="125" y="42"/>
                  </a:cubicBezTo>
                  <a:cubicBezTo>
                    <a:pt x="125" y="42"/>
                    <a:pt x="125" y="42"/>
                    <a:pt x="125" y="42"/>
                  </a:cubicBezTo>
                  <a:cubicBezTo>
                    <a:pt x="124" y="44"/>
                    <a:pt x="123" y="45"/>
                    <a:pt x="123" y="48"/>
                  </a:cubicBezTo>
                  <a:cubicBezTo>
                    <a:pt x="123" y="86"/>
                    <a:pt x="123" y="86"/>
                    <a:pt x="123" y="86"/>
                  </a:cubicBezTo>
                  <a:cubicBezTo>
                    <a:pt x="121" y="84"/>
                    <a:pt x="117" y="82"/>
                    <a:pt x="115" y="80"/>
                  </a:cubicBezTo>
                  <a:cubicBezTo>
                    <a:pt x="114" y="79"/>
                    <a:pt x="112" y="73"/>
                    <a:pt x="111" y="73"/>
                  </a:cubicBezTo>
                  <a:cubicBezTo>
                    <a:pt x="111" y="77"/>
                    <a:pt x="112" y="80"/>
                    <a:pt x="112" y="84"/>
                  </a:cubicBezTo>
                  <a:cubicBezTo>
                    <a:pt x="112" y="87"/>
                    <a:pt x="113" y="91"/>
                    <a:pt x="112" y="94"/>
                  </a:cubicBezTo>
                  <a:cubicBezTo>
                    <a:pt x="109" y="94"/>
                    <a:pt x="107" y="93"/>
                    <a:pt x="105" y="92"/>
                  </a:cubicBezTo>
                  <a:cubicBezTo>
                    <a:pt x="103" y="91"/>
                    <a:pt x="100" y="88"/>
                    <a:pt x="98" y="88"/>
                  </a:cubicBezTo>
                  <a:cubicBezTo>
                    <a:pt x="98" y="90"/>
                    <a:pt x="98" y="92"/>
                    <a:pt x="97" y="93"/>
                  </a:cubicBezTo>
                  <a:cubicBezTo>
                    <a:pt x="95" y="95"/>
                    <a:pt x="93" y="95"/>
                    <a:pt x="92" y="97"/>
                  </a:cubicBezTo>
                  <a:cubicBezTo>
                    <a:pt x="92" y="120"/>
                    <a:pt x="92" y="120"/>
                    <a:pt x="92" y="120"/>
                  </a:cubicBezTo>
                  <a:cubicBezTo>
                    <a:pt x="75" y="125"/>
                    <a:pt x="75" y="125"/>
                    <a:pt x="75" y="125"/>
                  </a:cubicBezTo>
                  <a:cubicBezTo>
                    <a:pt x="75" y="125"/>
                    <a:pt x="75" y="125"/>
                    <a:pt x="75" y="125"/>
                  </a:cubicBezTo>
                  <a:cubicBezTo>
                    <a:pt x="70" y="122"/>
                    <a:pt x="70" y="122"/>
                    <a:pt x="70" y="122"/>
                  </a:cubicBezTo>
                  <a:cubicBezTo>
                    <a:pt x="70" y="122"/>
                    <a:pt x="70" y="121"/>
                    <a:pt x="70" y="121"/>
                  </a:cubicBezTo>
                  <a:cubicBezTo>
                    <a:pt x="70" y="118"/>
                    <a:pt x="71" y="111"/>
                    <a:pt x="69" y="109"/>
                  </a:cubicBezTo>
                  <a:cubicBezTo>
                    <a:pt x="67" y="106"/>
                    <a:pt x="61" y="104"/>
                    <a:pt x="58" y="102"/>
                  </a:cubicBezTo>
                  <a:cubicBezTo>
                    <a:pt x="56" y="100"/>
                    <a:pt x="54" y="97"/>
                    <a:pt x="51" y="96"/>
                  </a:cubicBezTo>
                  <a:cubicBezTo>
                    <a:pt x="47" y="94"/>
                    <a:pt x="43" y="97"/>
                    <a:pt x="39" y="95"/>
                  </a:cubicBezTo>
                  <a:cubicBezTo>
                    <a:pt x="38" y="94"/>
                    <a:pt x="39" y="91"/>
                    <a:pt x="38" y="90"/>
                  </a:cubicBezTo>
                  <a:cubicBezTo>
                    <a:pt x="37" y="90"/>
                    <a:pt x="37" y="90"/>
                    <a:pt x="37" y="90"/>
                  </a:cubicBezTo>
                  <a:cubicBezTo>
                    <a:pt x="33" y="90"/>
                    <a:pt x="30" y="92"/>
                    <a:pt x="25" y="92"/>
                  </a:cubicBezTo>
                  <a:cubicBezTo>
                    <a:pt x="22" y="92"/>
                    <a:pt x="20" y="89"/>
                    <a:pt x="17" y="88"/>
                  </a:cubicBezTo>
                  <a:cubicBezTo>
                    <a:pt x="14" y="88"/>
                    <a:pt x="12" y="89"/>
                    <a:pt x="9" y="90"/>
                  </a:cubicBezTo>
                  <a:cubicBezTo>
                    <a:pt x="5" y="91"/>
                    <a:pt x="4" y="90"/>
                    <a:pt x="0" y="90"/>
                  </a:cubicBezTo>
                  <a:cubicBezTo>
                    <a:pt x="0" y="90"/>
                    <a:pt x="0" y="90"/>
                    <a:pt x="0" y="90"/>
                  </a:cubicBezTo>
                  <a:cubicBezTo>
                    <a:pt x="7" y="78"/>
                    <a:pt x="7" y="78"/>
                    <a:pt x="7" y="78"/>
                  </a:cubicBezTo>
                  <a:cubicBezTo>
                    <a:pt x="7" y="78"/>
                    <a:pt x="7" y="78"/>
                    <a:pt x="7" y="78"/>
                  </a:cubicBezTo>
                  <a:cubicBezTo>
                    <a:pt x="105" y="0"/>
                    <a:pt x="105" y="0"/>
                    <a:pt x="105" y="0"/>
                  </a:cubicBezTo>
                  <a:cubicBezTo>
                    <a:pt x="116" y="0"/>
                    <a:pt x="116" y="0"/>
                    <a:pt x="116" y="0"/>
                  </a:cubicBezTo>
                  <a:lnTo>
                    <a:pt x="131" y="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07" name="PIERCE"/>
            <p:cNvSpPr>
              <a:spLocks/>
            </p:cNvSpPr>
            <p:nvPr/>
          </p:nvSpPr>
          <p:spPr bwMode="auto">
            <a:xfrm>
              <a:off x="5334000" y="4824413"/>
              <a:ext cx="428625" cy="384175"/>
            </a:xfrm>
            <a:custGeom>
              <a:avLst/>
              <a:gdLst>
                <a:gd name="T0" fmla="*/ 94 w 180"/>
                <a:gd name="T1" fmla="*/ 13 h 161"/>
                <a:gd name="T2" fmla="*/ 108 w 180"/>
                <a:gd name="T3" fmla="*/ 29 h 161"/>
                <a:gd name="T4" fmla="*/ 115 w 180"/>
                <a:gd name="T5" fmla="*/ 31 h 161"/>
                <a:gd name="T6" fmla="*/ 121 w 180"/>
                <a:gd name="T7" fmla="*/ 27 h 161"/>
                <a:gd name="T8" fmla="*/ 152 w 180"/>
                <a:gd name="T9" fmla="*/ 41 h 161"/>
                <a:gd name="T10" fmla="*/ 153 w 180"/>
                <a:gd name="T11" fmla="*/ 64 h 161"/>
                <a:gd name="T12" fmla="*/ 161 w 180"/>
                <a:gd name="T13" fmla="*/ 82 h 161"/>
                <a:gd name="T14" fmla="*/ 160 w 180"/>
                <a:gd name="T15" fmla="*/ 86 h 161"/>
                <a:gd name="T16" fmla="*/ 165 w 180"/>
                <a:gd name="T17" fmla="*/ 98 h 161"/>
                <a:gd name="T18" fmla="*/ 177 w 180"/>
                <a:gd name="T19" fmla="*/ 111 h 161"/>
                <a:gd name="T20" fmla="*/ 172 w 180"/>
                <a:gd name="T21" fmla="*/ 123 h 161"/>
                <a:gd name="T22" fmla="*/ 132 w 180"/>
                <a:gd name="T23" fmla="*/ 129 h 161"/>
                <a:gd name="T24" fmla="*/ 115 w 180"/>
                <a:gd name="T25" fmla="*/ 139 h 161"/>
                <a:gd name="T26" fmla="*/ 95 w 180"/>
                <a:gd name="T27" fmla="*/ 160 h 161"/>
                <a:gd name="T28" fmla="*/ 60 w 180"/>
                <a:gd name="T29" fmla="*/ 151 h 161"/>
                <a:gd name="T30" fmla="*/ 58 w 180"/>
                <a:gd name="T31" fmla="*/ 151 h 161"/>
                <a:gd name="T32" fmla="*/ 48 w 180"/>
                <a:gd name="T33" fmla="*/ 150 h 161"/>
                <a:gd name="T34" fmla="*/ 45 w 180"/>
                <a:gd name="T35" fmla="*/ 150 h 161"/>
                <a:gd name="T36" fmla="*/ 44 w 180"/>
                <a:gd name="T37" fmla="*/ 148 h 161"/>
                <a:gd name="T38" fmla="*/ 42 w 180"/>
                <a:gd name="T39" fmla="*/ 146 h 161"/>
                <a:gd name="T40" fmla="*/ 28 w 180"/>
                <a:gd name="T41" fmla="*/ 134 h 161"/>
                <a:gd name="T42" fmla="*/ 15 w 180"/>
                <a:gd name="T43" fmla="*/ 117 h 161"/>
                <a:gd name="T44" fmla="*/ 13 w 180"/>
                <a:gd name="T45" fmla="*/ 82 h 161"/>
                <a:gd name="T46" fmla="*/ 1 w 180"/>
                <a:gd name="T47" fmla="*/ 73 h 161"/>
                <a:gd name="T48" fmla="*/ 7 w 180"/>
                <a:gd name="T49" fmla="*/ 64 h 161"/>
                <a:gd name="T50" fmla="*/ 2 w 180"/>
                <a:gd name="T51" fmla="*/ 56 h 161"/>
                <a:gd name="T52" fmla="*/ 8 w 180"/>
                <a:gd name="T53" fmla="*/ 56 h 161"/>
                <a:gd name="T54" fmla="*/ 31 w 180"/>
                <a:gd name="T55" fmla="*/ 51 h 161"/>
                <a:gd name="T56" fmla="*/ 38 w 180"/>
                <a:gd name="T57" fmla="*/ 45 h 161"/>
                <a:gd name="T58" fmla="*/ 44 w 180"/>
                <a:gd name="T59" fmla="*/ 38 h 161"/>
                <a:gd name="T60" fmla="*/ 50 w 180"/>
                <a:gd name="T61" fmla="*/ 33 h 161"/>
                <a:gd name="T62" fmla="*/ 64 w 180"/>
                <a:gd name="T63" fmla="*/ 20 h 161"/>
                <a:gd name="T64" fmla="*/ 69 w 180"/>
                <a:gd name="T65" fmla="*/ 13 h 161"/>
                <a:gd name="T66" fmla="*/ 78 w 180"/>
                <a:gd name="T67" fmla="*/ 8 h 161"/>
                <a:gd name="T68" fmla="*/ 79 w 180"/>
                <a:gd name="T6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161">
                  <a:moveTo>
                    <a:pt x="79" y="0"/>
                  </a:moveTo>
                  <a:cubicBezTo>
                    <a:pt x="84" y="5"/>
                    <a:pt x="89" y="9"/>
                    <a:pt x="94" y="13"/>
                  </a:cubicBezTo>
                  <a:cubicBezTo>
                    <a:pt x="98" y="16"/>
                    <a:pt x="100" y="18"/>
                    <a:pt x="103" y="22"/>
                  </a:cubicBezTo>
                  <a:cubicBezTo>
                    <a:pt x="104" y="23"/>
                    <a:pt x="107" y="27"/>
                    <a:pt x="108" y="29"/>
                  </a:cubicBezTo>
                  <a:cubicBezTo>
                    <a:pt x="108" y="29"/>
                    <a:pt x="109" y="30"/>
                    <a:pt x="110" y="31"/>
                  </a:cubicBezTo>
                  <a:cubicBezTo>
                    <a:pt x="111" y="32"/>
                    <a:pt x="114" y="32"/>
                    <a:pt x="115" y="31"/>
                  </a:cubicBezTo>
                  <a:cubicBezTo>
                    <a:pt x="121" y="27"/>
                    <a:pt x="121" y="27"/>
                    <a:pt x="121" y="27"/>
                  </a:cubicBezTo>
                  <a:cubicBezTo>
                    <a:pt x="121" y="27"/>
                    <a:pt x="121" y="27"/>
                    <a:pt x="121" y="27"/>
                  </a:cubicBezTo>
                  <a:cubicBezTo>
                    <a:pt x="126" y="26"/>
                    <a:pt x="132" y="23"/>
                    <a:pt x="138" y="25"/>
                  </a:cubicBezTo>
                  <a:cubicBezTo>
                    <a:pt x="146" y="26"/>
                    <a:pt x="152" y="34"/>
                    <a:pt x="152" y="41"/>
                  </a:cubicBezTo>
                  <a:cubicBezTo>
                    <a:pt x="152" y="53"/>
                    <a:pt x="152" y="53"/>
                    <a:pt x="152" y="53"/>
                  </a:cubicBezTo>
                  <a:cubicBezTo>
                    <a:pt x="152" y="57"/>
                    <a:pt x="153" y="60"/>
                    <a:pt x="153" y="64"/>
                  </a:cubicBezTo>
                  <a:cubicBezTo>
                    <a:pt x="155" y="67"/>
                    <a:pt x="155" y="72"/>
                    <a:pt x="157" y="76"/>
                  </a:cubicBezTo>
                  <a:cubicBezTo>
                    <a:pt x="161" y="82"/>
                    <a:pt x="161" y="82"/>
                    <a:pt x="161" y="82"/>
                  </a:cubicBezTo>
                  <a:cubicBezTo>
                    <a:pt x="161" y="82"/>
                    <a:pt x="161" y="82"/>
                    <a:pt x="161" y="82"/>
                  </a:cubicBezTo>
                  <a:cubicBezTo>
                    <a:pt x="160" y="86"/>
                    <a:pt x="160" y="86"/>
                    <a:pt x="160" y="86"/>
                  </a:cubicBezTo>
                  <a:cubicBezTo>
                    <a:pt x="161" y="88"/>
                    <a:pt x="161" y="90"/>
                    <a:pt x="162" y="92"/>
                  </a:cubicBezTo>
                  <a:cubicBezTo>
                    <a:pt x="165" y="98"/>
                    <a:pt x="165" y="98"/>
                    <a:pt x="165" y="98"/>
                  </a:cubicBezTo>
                  <a:cubicBezTo>
                    <a:pt x="167" y="101"/>
                    <a:pt x="170" y="105"/>
                    <a:pt x="173" y="107"/>
                  </a:cubicBezTo>
                  <a:cubicBezTo>
                    <a:pt x="174" y="107"/>
                    <a:pt x="177" y="110"/>
                    <a:pt x="177" y="111"/>
                  </a:cubicBezTo>
                  <a:cubicBezTo>
                    <a:pt x="180" y="111"/>
                    <a:pt x="178" y="116"/>
                    <a:pt x="177" y="118"/>
                  </a:cubicBezTo>
                  <a:cubicBezTo>
                    <a:pt x="177" y="120"/>
                    <a:pt x="174" y="122"/>
                    <a:pt x="172" y="123"/>
                  </a:cubicBezTo>
                  <a:cubicBezTo>
                    <a:pt x="168" y="127"/>
                    <a:pt x="160" y="129"/>
                    <a:pt x="154" y="128"/>
                  </a:cubicBezTo>
                  <a:cubicBezTo>
                    <a:pt x="150" y="126"/>
                    <a:pt x="136" y="128"/>
                    <a:pt x="132" y="129"/>
                  </a:cubicBezTo>
                  <a:cubicBezTo>
                    <a:pt x="126" y="130"/>
                    <a:pt x="126" y="134"/>
                    <a:pt x="122" y="135"/>
                  </a:cubicBezTo>
                  <a:cubicBezTo>
                    <a:pt x="119" y="136"/>
                    <a:pt x="116" y="136"/>
                    <a:pt x="115" y="139"/>
                  </a:cubicBezTo>
                  <a:cubicBezTo>
                    <a:pt x="114" y="143"/>
                    <a:pt x="116" y="148"/>
                    <a:pt x="113" y="151"/>
                  </a:cubicBezTo>
                  <a:cubicBezTo>
                    <a:pt x="110" y="154"/>
                    <a:pt x="99" y="159"/>
                    <a:pt x="95" y="160"/>
                  </a:cubicBezTo>
                  <a:cubicBezTo>
                    <a:pt x="90" y="161"/>
                    <a:pt x="81" y="154"/>
                    <a:pt x="75" y="153"/>
                  </a:cubicBezTo>
                  <a:cubicBezTo>
                    <a:pt x="72" y="153"/>
                    <a:pt x="61" y="153"/>
                    <a:pt x="60" y="151"/>
                  </a:cubicBezTo>
                  <a:cubicBezTo>
                    <a:pt x="58" y="151"/>
                    <a:pt x="64" y="151"/>
                    <a:pt x="58" y="151"/>
                  </a:cubicBezTo>
                  <a:cubicBezTo>
                    <a:pt x="58" y="151"/>
                    <a:pt x="58" y="151"/>
                    <a:pt x="58" y="151"/>
                  </a:cubicBezTo>
                  <a:cubicBezTo>
                    <a:pt x="50" y="150"/>
                    <a:pt x="50" y="150"/>
                    <a:pt x="50" y="150"/>
                  </a:cubicBezTo>
                  <a:cubicBezTo>
                    <a:pt x="49" y="150"/>
                    <a:pt x="49" y="150"/>
                    <a:pt x="48" y="150"/>
                  </a:cubicBezTo>
                  <a:cubicBezTo>
                    <a:pt x="47" y="150"/>
                    <a:pt x="47" y="150"/>
                    <a:pt x="46" y="150"/>
                  </a:cubicBezTo>
                  <a:cubicBezTo>
                    <a:pt x="45" y="150"/>
                    <a:pt x="45" y="150"/>
                    <a:pt x="45" y="150"/>
                  </a:cubicBezTo>
                  <a:cubicBezTo>
                    <a:pt x="45" y="150"/>
                    <a:pt x="44" y="149"/>
                    <a:pt x="44" y="149"/>
                  </a:cubicBezTo>
                  <a:cubicBezTo>
                    <a:pt x="44" y="149"/>
                    <a:pt x="44" y="149"/>
                    <a:pt x="44" y="148"/>
                  </a:cubicBezTo>
                  <a:cubicBezTo>
                    <a:pt x="43" y="148"/>
                    <a:pt x="43" y="148"/>
                    <a:pt x="43" y="147"/>
                  </a:cubicBezTo>
                  <a:cubicBezTo>
                    <a:pt x="43" y="147"/>
                    <a:pt x="43" y="146"/>
                    <a:pt x="42" y="146"/>
                  </a:cubicBezTo>
                  <a:cubicBezTo>
                    <a:pt x="42" y="145"/>
                    <a:pt x="41" y="144"/>
                    <a:pt x="41" y="143"/>
                  </a:cubicBezTo>
                  <a:cubicBezTo>
                    <a:pt x="39" y="139"/>
                    <a:pt x="32" y="137"/>
                    <a:pt x="28" y="134"/>
                  </a:cubicBezTo>
                  <a:cubicBezTo>
                    <a:pt x="25" y="130"/>
                    <a:pt x="24" y="125"/>
                    <a:pt x="21" y="121"/>
                  </a:cubicBezTo>
                  <a:cubicBezTo>
                    <a:pt x="20" y="120"/>
                    <a:pt x="15" y="118"/>
                    <a:pt x="15" y="117"/>
                  </a:cubicBezTo>
                  <a:cubicBezTo>
                    <a:pt x="14" y="117"/>
                    <a:pt x="14" y="117"/>
                    <a:pt x="14" y="117"/>
                  </a:cubicBezTo>
                  <a:cubicBezTo>
                    <a:pt x="11" y="106"/>
                    <a:pt x="15" y="93"/>
                    <a:pt x="13" y="82"/>
                  </a:cubicBezTo>
                  <a:cubicBezTo>
                    <a:pt x="11" y="82"/>
                    <a:pt x="6" y="81"/>
                    <a:pt x="6" y="78"/>
                  </a:cubicBezTo>
                  <a:cubicBezTo>
                    <a:pt x="5" y="75"/>
                    <a:pt x="4" y="74"/>
                    <a:pt x="1" y="73"/>
                  </a:cubicBezTo>
                  <a:cubicBezTo>
                    <a:pt x="1" y="73"/>
                    <a:pt x="1" y="73"/>
                    <a:pt x="1" y="73"/>
                  </a:cubicBezTo>
                  <a:cubicBezTo>
                    <a:pt x="1" y="68"/>
                    <a:pt x="7" y="70"/>
                    <a:pt x="7" y="64"/>
                  </a:cubicBezTo>
                  <a:cubicBezTo>
                    <a:pt x="6" y="64"/>
                    <a:pt x="6" y="64"/>
                    <a:pt x="6" y="64"/>
                  </a:cubicBezTo>
                  <a:cubicBezTo>
                    <a:pt x="0" y="64"/>
                    <a:pt x="1" y="61"/>
                    <a:pt x="2" y="56"/>
                  </a:cubicBezTo>
                  <a:cubicBezTo>
                    <a:pt x="2" y="56"/>
                    <a:pt x="2" y="56"/>
                    <a:pt x="2" y="56"/>
                  </a:cubicBezTo>
                  <a:cubicBezTo>
                    <a:pt x="8" y="56"/>
                    <a:pt x="8" y="56"/>
                    <a:pt x="8" y="56"/>
                  </a:cubicBezTo>
                  <a:cubicBezTo>
                    <a:pt x="8" y="51"/>
                    <a:pt x="8" y="51"/>
                    <a:pt x="8" y="51"/>
                  </a:cubicBezTo>
                  <a:cubicBezTo>
                    <a:pt x="31" y="51"/>
                    <a:pt x="31" y="51"/>
                    <a:pt x="31" y="51"/>
                  </a:cubicBezTo>
                  <a:cubicBezTo>
                    <a:pt x="31" y="45"/>
                    <a:pt x="31" y="45"/>
                    <a:pt x="31" y="45"/>
                  </a:cubicBezTo>
                  <a:cubicBezTo>
                    <a:pt x="38" y="45"/>
                    <a:pt x="38" y="45"/>
                    <a:pt x="38" y="45"/>
                  </a:cubicBezTo>
                  <a:cubicBezTo>
                    <a:pt x="38" y="38"/>
                    <a:pt x="38" y="38"/>
                    <a:pt x="38" y="38"/>
                  </a:cubicBezTo>
                  <a:cubicBezTo>
                    <a:pt x="44" y="38"/>
                    <a:pt x="44" y="38"/>
                    <a:pt x="44" y="38"/>
                  </a:cubicBezTo>
                  <a:cubicBezTo>
                    <a:pt x="44" y="33"/>
                    <a:pt x="44" y="33"/>
                    <a:pt x="44" y="33"/>
                  </a:cubicBezTo>
                  <a:cubicBezTo>
                    <a:pt x="50" y="33"/>
                    <a:pt x="50" y="33"/>
                    <a:pt x="50" y="33"/>
                  </a:cubicBezTo>
                  <a:cubicBezTo>
                    <a:pt x="50" y="20"/>
                    <a:pt x="50" y="20"/>
                    <a:pt x="50" y="20"/>
                  </a:cubicBezTo>
                  <a:cubicBezTo>
                    <a:pt x="64" y="20"/>
                    <a:pt x="64" y="20"/>
                    <a:pt x="64" y="20"/>
                  </a:cubicBezTo>
                  <a:cubicBezTo>
                    <a:pt x="64" y="13"/>
                    <a:pt x="64" y="13"/>
                    <a:pt x="64" y="13"/>
                  </a:cubicBezTo>
                  <a:cubicBezTo>
                    <a:pt x="69" y="13"/>
                    <a:pt x="69" y="13"/>
                    <a:pt x="69" y="13"/>
                  </a:cubicBezTo>
                  <a:cubicBezTo>
                    <a:pt x="69" y="8"/>
                    <a:pt x="69" y="8"/>
                    <a:pt x="69" y="8"/>
                  </a:cubicBezTo>
                  <a:cubicBezTo>
                    <a:pt x="78" y="8"/>
                    <a:pt x="78" y="8"/>
                    <a:pt x="78" y="8"/>
                  </a:cubicBezTo>
                  <a:cubicBezTo>
                    <a:pt x="78" y="0"/>
                    <a:pt x="78" y="0"/>
                    <a:pt x="78" y="0"/>
                  </a:cubicBezTo>
                  <a:lnTo>
                    <a:pt x="79" y="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08" name="PULASKI"/>
            <p:cNvSpPr>
              <a:spLocks/>
            </p:cNvSpPr>
            <p:nvPr/>
          </p:nvSpPr>
          <p:spPr bwMode="auto">
            <a:xfrm>
              <a:off x="4157663" y="3805238"/>
              <a:ext cx="319088" cy="342900"/>
            </a:xfrm>
            <a:custGeom>
              <a:avLst/>
              <a:gdLst>
                <a:gd name="T0" fmla="*/ 25 w 134"/>
                <a:gd name="T1" fmla="*/ 139 h 144"/>
                <a:gd name="T2" fmla="*/ 26 w 134"/>
                <a:gd name="T3" fmla="*/ 137 h 144"/>
                <a:gd name="T4" fmla="*/ 28 w 134"/>
                <a:gd name="T5" fmla="*/ 135 h 144"/>
                <a:gd name="T6" fmla="*/ 30 w 134"/>
                <a:gd name="T7" fmla="*/ 136 h 144"/>
                <a:gd name="T8" fmla="*/ 30 w 134"/>
                <a:gd name="T9" fmla="*/ 136 h 144"/>
                <a:gd name="T10" fmla="*/ 32 w 134"/>
                <a:gd name="T11" fmla="*/ 137 h 144"/>
                <a:gd name="T12" fmla="*/ 34 w 134"/>
                <a:gd name="T13" fmla="*/ 139 h 144"/>
                <a:gd name="T14" fmla="*/ 73 w 134"/>
                <a:gd name="T15" fmla="*/ 140 h 144"/>
                <a:gd name="T16" fmla="*/ 83 w 134"/>
                <a:gd name="T17" fmla="*/ 133 h 144"/>
                <a:gd name="T18" fmla="*/ 97 w 134"/>
                <a:gd name="T19" fmla="*/ 131 h 144"/>
                <a:gd name="T20" fmla="*/ 106 w 134"/>
                <a:gd name="T21" fmla="*/ 138 h 144"/>
                <a:gd name="T22" fmla="*/ 107 w 134"/>
                <a:gd name="T23" fmla="*/ 140 h 144"/>
                <a:gd name="T24" fmla="*/ 107 w 134"/>
                <a:gd name="T25" fmla="*/ 141 h 144"/>
                <a:gd name="T26" fmla="*/ 108 w 134"/>
                <a:gd name="T27" fmla="*/ 142 h 144"/>
                <a:gd name="T28" fmla="*/ 108 w 134"/>
                <a:gd name="T29" fmla="*/ 143 h 144"/>
                <a:gd name="T30" fmla="*/ 108 w 134"/>
                <a:gd name="T31" fmla="*/ 144 h 144"/>
                <a:gd name="T32" fmla="*/ 118 w 134"/>
                <a:gd name="T33" fmla="*/ 144 h 144"/>
                <a:gd name="T34" fmla="*/ 121 w 134"/>
                <a:gd name="T35" fmla="*/ 140 h 144"/>
                <a:gd name="T36" fmla="*/ 120 w 134"/>
                <a:gd name="T37" fmla="*/ 123 h 144"/>
                <a:gd name="T38" fmla="*/ 101 w 134"/>
                <a:gd name="T39" fmla="*/ 75 h 144"/>
                <a:gd name="T40" fmla="*/ 113 w 134"/>
                <a:gd name="T41" fmla="*/ 63 h 144"/>
                <a:gd name="T42" fmla="*/ 54 w 134"/>
                <a:gd name="T43" fmla="*/ 5 h 144"/>
                <a:gd name="T44" fmla="*/ 51 w 134"/>
                <a:gd name="T45" fmla="*/ 3 h 144"/>
                <a:gd name="T46" fmla="*/ 49 w 134"/>
                <a:gd name="T47" fmla="*/ 1 h 144"/>
                <a:gd name="T48" fmla="*/ 46 w 134"/>
                <a:gd name="T49" fmla="*/ 4 h 144"/>
                <a:gd name="T50" fmla="*/ 43 w 134"/>
                <a:gd name="T51" fmla="*/ 4 h 144"/>
                <a:gd name="T52" fmla="*/ 41 w 134"/>
                <a:gd name="T53" fmla="*/ 2 h 144"/>
                <a:gd name="T54" fmla="*/ 40 w 134"/>
                <a:gd name="T55" fmla="*/ 1 h 144"/>
                <a:gd name="T56" fmla="*/ 37 w 134"/>
                <a:gd name="T57" fmla="*/ 1 h 144"/>
                <a:gd name="T58" fmla="*/ 2 w 134"/>
                <a:gd name="T59" fmla="*/ 55 h 144"/>
                <a:gd name="T60" fmla="*/ 0 w 134"/>
                <a:gd name="T61" fmla="*/ 73 h 144"/>
                <a:gd name="T62" fmla="*/ 3 w 134"/>
                <a:gd name="T63" fmla="*/ 7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144">
                  <a:moveTo>
                    <a:pt x="3" y="139"/>
                  </a:moveTo>
                  <a:cubicBezTo>
                    <a:pt x="25" y="139"/>
                    <a:pt x="25" y="139"/>
                    <a:pt x="25" y="139"/>
                  </a:cubicBezTo>
                  <a:cubicBezTo>
                    <a:pt x="26" y="138"/>
                    <a:pt x="26" y="138"/>
                    <a:pt x="26" y="137"/>
                  </a:cubicBezTo>
                  <a:cubicBezTo>
                    <a:pt x="26" y="137"/>
                    <a:pt x="26" y="137"/>
                    <a:pt x="26" y="137"/>
                  </a:cubicBezTo>
                  <a:cubicBezTo>
                    <a:pt x="27" y="136"/>
                    <a:pt x="27" y="136"/>
                    <a:pt x="28" y="135"/>
                  </a:cubicBezTo>
                  <a:cubicBezTo>
                    <a:pt x="28" y="135"/>
                    <a:pt x="28" y="135"/>
                    <a:pt x="28" y="135"/>
                  </a:cubicBezTo>
                  <a:cubicBezTo>
                    <a:pt x="28" y="135"/>
                    <a:pt x="29" y="135"/>
                    <a:pt x="29" y="135"/>
                  </a:cubicBezTo>
                  <a:cubicBezTo>
                    <a:pt x="30" y="135"/>
                    <a:pt x="30" y="135"/>
                    <a:pt x="30" y="136"/>
                  </a:cubicBezTo>
                  <a:cubicBezTo>
                    <a:pt x="30" y="136"/>
                    <a:pt x="30" y="136"/>
                    <a:pt x="30" y="136"/>
                  </a:cubicBezTo>
                  <a:cubicBezTo>
                    <a:pt x="30" y="136"/>
                    <a:pt x="30" y="136"/>
                    <a:pt x="30" y="136"/>
                  </a:cubicBezTo>
                  <a:cubicBezTo>
                    <a:pt x="31" y="136"/>
                    <a:pt x="31" y="137"/>
                    <a:pt x="32" y="137"/>
                  </a:cubicBezTo>
                  <a:cubicBezTo>
                    <a:pt x="32" y="137"/>
                    <a:pt x="32" y="137"/>
                    <a:pt x="32" y="137"/>
                  </a:cubicBezTo>
                  <a:cubicBezTo>
                    <a:pt x="32" y="137"/>
                    <a:pt x="32" y="137"/>
                    <a:pt x="32" y="137"/>
                  </a:cubicBezTo>
                  <a:cubicBezTo>
                    <a:pt x="33" y="138"/>
                    <a:pt x="34" y="138"/>
                    <a:pt x="34" y="139"/>
                  </a:cubicBezTo>
                  <a:cubicBezTo>
                    <a:pt x="34" y="139"/>
                    <a:pt x="34" y="139"/>
                    <a:pt x="34" y="140"/>
                  </a:cubicBezTo>
                  <a:cubicBezTo>
                    <a:pt x="73" y="140"/>
                    <a:pt x="73" y="140"/>
                    <a:pt x="73" y="140"/>
                  </a:cubicBezTo>
                  <a:cubicBezTo>
                    <a:pt x="74" y="139"/>
                    <a:pt x="76" y="139"/>
                    <a:pt x="77" y="138"/>
                  </a:cubicBezTo>
                  <a:cubicBezTo>
                    <a:pt x="79" y="137"/>
                    <a:pt x="80" y="134"/>
                    <a:pt x="83" y="133"/>
                  </a:cubicBezTo>
                  <a:cubicBezTo>
                    <a:pt x="85" y="131"/>
                    <a:pt x="88" y="131"/>
                    <a:pt x="91" y="131"/>
                  </a:cubicBezTo>
                  <a:cubicBezTo>
                    <a:pt x="93" y="131"/>
                    <a:pt x="95" y="131"/>
                    <a:pt x="97" y="131"/>
                  </a:cubicBezTo>
                  <a:cubicBezTo>
                    <a:pt x="98" y="132"/>
                    <a:pt x="100" y="133"/>
                    <a:pt x="102" y="133"/>
                  </a:cubicBezTo>
                  <a:cubicBezTo>
                    <a:pt x="104" y="134"/>
                    <a:pt x="105" y="135"/>
                    <a:pt x="106" y="138"/>
                  </a:cubicBezTo>
                  <a:cubicBezTo>
                    <a:pt x="106" y="138"/>
                    <a:pt x="106" y="139"/>
                    <a:pt x="107" y="140"/>
                  </a:cubicBezTo>
                  <a:cubicBezTo>
                    <a:pt x="107" y="140"/>
                    <a:pt x="107" y="140"/>
                    <a:pt x="107" y="140"/>
                  </a:cubicBezTo>
                  <a:cubicBezTo>
                    <a:pt x="107" y="141"/>
                    <a:pt x="107" y="141"/>
                    <a:pt x="107" y="141"/>
                  </a:cubicBezTo>
                  <a:cubicBezTo>
                    <a:pt x="107" y="141"/>
                    <a:pt x="107" y="141"/>
                    <a:pt x="107" y="141"/>
                  </a:cubicBezTo>
                  <a:cubicBezTo>
                    <a:pt x="107" y="142"/>
                    <a:pt x="107" y="142"/>
                    <a:pt x="107" y="142"/>
                  </a:cubicBezTo>
                  <a:cubicBezTo>
                    <a:pt x="108" y="142"/>
                    <a:pt x="108" y="142"/>
                    <a:pt x="108" y="142"/>
                  </a:cubicBezTo>
                  <a:cubicBezTo>
                    <a:pt x="108" y="142"/>
                    <a:pt x="108" y="142"/>
                    <a:pt x="108" y="143"/>
                  </a:cubicBezTo>
                  <a:cubicBezTo>
                    <a:pt x="108" y="143"/>
                    <a:pt x="108" y="143"/>
                    <a:pt x="108" y="143"/>
                  </a:cubicBezTo>
                  <a:cubicBezTo>
                    <a:pt x="108" y="143"/>
                    <a:pt x="108" y="143"/>
                    <a:pt x="108" y="143"/>
                  </a:cubicBezTo>
                  <a:cubicBezTo>
                    <a:pt x="108" y="143"/>
                    <a:pt x="108" y="143"/>
                    <a:pt x="108" y="144"/>
                  </a:cubicBezTo>
                  <a:cubicBezTo>
                    <a:pt x="109" y="144"/>
                    <a:pt x="109" y="144"/>
                    <a:pt x="109" y="144"/>
                  </a:cubicBezTo>
                  <a:cubicBezTo>
                    <a:pt x="118" y="144"/>
                    <a:pt x="118" y="144"/>
                    <a:pt x="118" y="144"/>
                  </a:cubicBezTo>
                  <a:cubicBezTo>
                    <a:pt x="118" y="144"/>
                    <a:pt x="118" y="144"/>
                    <a:pt x="118" y="144"/>
                  </a:cubicBezTo>
                  <a:cubicBezTo>
                    <a:pt x="121" y="140"/>
                    <a:pt x="121" y="140"/>
                    <a:pt x="121" y="140"/>
                  </a:cubicBezTo>
                  <a:cubicBezTo>
                    <a:pt x="125" y="138"/>
                    <a:pt x="126" y="136"/>
                    <a:pt x="128" y="133"/>
                  </a:cubicBezTo>
                  <a:cubicBezTo>
                    <a:pt x="128" y="128"/>
                    <a:pt x="124" y="124"/>
                    <a:pt x="120" y="123"/>
                  </a:cubicBezTo>
                  <a:cubicBezTo>
                    <a:pt x="134" y="109"/>
                    <a:pt x="134" y="109"/>
                    <a:pt x="134" y="109"/>
                  </a:cubicBezTo>
                  <a:cubicBezTo>
                    <a:pt x="101" y="75"/>
                    <a:pt x="101" y="75"/>
                    <a:pt x="101" y="75"/>
                  </a:cubicBezTo>
                  <a:cubicBezTo>
                    <a:pt x="113" y="63"/>
                    <a:pt x="113" y="63"/>
                    <a:pt x="113" y="63"/>
                  </a:cubicBezTo>
                  <a:cubicBezTo>
                    <a:pt x="113" y="63"/>
                    <a:pt x="113" y="63"/>
                    <a:pt x="113" y="63"/>
                  </a:cubicBezTo>
                  <a:cubicBezTo>
                    <a:pt x="111" y="61"/>
                    <a:pt x="60" y="11"/>
                    <a:pt x="58" y="10"/>
                  </a:cubicBezTo>
                  <a:cubicBezTo>
                    <a:pt x="57" y="8"/>
                    <a:pt x="56" y="6"/>
                    <a:pt x="54" y="5"/>
                  </a:cubicBezTo>
                  <a:cubicBezTo>
                    <a:pt x="53" y="5"/>
                    <a:pt x="52" y="4"/>
                    <a:pt x="52" y="3"/>
                  </a:cubicBezTo>
                  <a:cubicBezTo>
                    <a:pt x="51" y="3"/>
                    <a:pt x="51" y="3"/>
                    <a:pt x="51" y="3"/>
                  </a:cubicBezTo>
                  <a:cubicBezTo>
                    <a:pt x="51" y="3"/>
                    <a:pt x="51" y="2"/>
                    <a:pt x="50" y="2"/>
                  </a:cubicBezTo>
                  <a:cubicBezTo>
                    <a:pt x="50" y="1"/>
                    <a:pt x="50" y="1"/>
                    <a:pt x="49" y="1"/>
                  </a:cubicBezTo>
                  <a:cubicBezTo>
                    <a:pt x="49" y="1"/>
                    <a:pt x="49" y="1"/>
                    <a:pt x="49" y="1"/>
                  </a:cubicBezTo>
                  <a:cubicBezTo>
                    <a:pt x="46" y="4"/>
                    <a:pt x="46" y="4"/>
                    <a:pt x="46" y="4"/>
                  </a:cubicBezTo>
                  <a:cubicBezTo>
                    <a:pt x="46" y="4"/>
                    <a:pt x="45" y="5"/>
                    <a:pt x="44" y="5"/>
                  </a:cubicBezTo>
                  <a:cubicBezTo>
                    <a:pt x="43" y="5"/>
                    <a:pt x="43" y="4"/>
                    <a:pt x="43" y="4"/>
                  </a:cubicBezTo>
                  <a:cubicBezTo>
                    <a:pt x="42" y="3"/>
                    <a:pt x="42" y="3"/>
                    <a:pt x="42" y="2"/>
                  </a:cubicBezTo>
                  <a:cubicBezTo>
                    <a:pt x="42" y="2"/>
                    <a:pt x="41" y="2"/>
                    <a:pt x="41" y="2"/>
                  </a:cubicBezTo>
                  <a:cubicBezTo>
                    <a:pt x="41" y="1"/>
                    <a:pt x="41" y="1"/>
                    <a:pt x="40" y="1"/>
                  </a:cubicBezTo>
                  <a:cubicBezTo>
                    <a:pt x="40" y="1"/>
                    <a:pt x="40" y="1"/>
                    <a:pt x="40" y="1"/>
                  </a:cubicBezTo>
                  <a:cubicBezTo>
                    <a:pt x="39" y="1"/>
                    <a:pt x="39" y="0"/>
                    <a:pt x="39" y="0"/>
                  </a:cubicBezTo>
                  <a:cubicBezTo>
                    <a:pt x="38" y="0"/>
                    <a:pt x="38" y="1"/>
                    <a:pt x="37" y="1"/>
                  </a:cubicBezTo>
                  <a:cubicBezTo>
                    <a:pt x="2" y="55"/>
                    <a:pt x="2" y="55"/>
                    <a:pt x="2" y="55"/>
                  </a:cubicBezTo>
                  <a:cubicBezTo>
                    <a:pt x="2" y="55"/>
                    <a:pt x="2" y="55"/>
                    <a:pt x="2" y="55"/>
                  </a:cubicBezTo>
                  <a:cubicBezTo>
                    <a:pt x="2" y="73"/>
                    <a:pt x="2" y="73"/>
                    <a:pt x="2" y="73"/>
                  </a:cubicBezTo>
                  <a:cubicBezTo>
                    <a:pt x="0" y="73"/>
                    <a:pt x="0" y="73"/>
                    <a:pt x="0" y="73"/>
                  </a:cubicBezTo>
                  <a:cubicBezTo>
                    <a:pt x="0" y="78"/>
                    <a:pt x="0" y="78"/>
                    <a:pt x="0" y="78"/>
                  </a:cubicBezTo>
                  <a:cubicBezTo>
                    <a:pt x="3" y="78"/>
                    <a:pt x="3" y="78"/>
                    <a:pt x="3" y="78"/>
                  </a:cubicBezTo>
                  <a:cubicBezTo>
                    <a:pt x="3" y="139"/>
                    <a:pt x="3" y="139"/>
                    <a:pt x="3" y="13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09" name="POLK"/>
            <p:cNvSpPr>
              <a:spLocks/>
            </p:cNvSpPr>
            <p:nvPr/>
          </p:nvSpPr>
          <p:spPr bwMode="auto">
            <a:xfrm>
              <a:off x="2368550" y="1814513"/>
              <a:ext cx="498475" cy="236538"/>
            </a:xfrm>
            <a:custGeom>
              <a:avLst/>
              <a:gdLst>
                <a:gd name="T0" fmla="*/ 23 w 314"/>
                <a:gd name="T1" fmla="*/ 149 h 149"/>
                <a:gd name="T2" fmla="*/ 137 w 314"/>
                <a:gd name="T3" fmla="*/ 149 h 149"/>
                <a:gd name="T4" fmla="*/ 137 w 314"/>
                <a:gd name="T5" fmla="*/ 140 h 149"/>
                <a:gd name="T6" fmla="*/ 236 w 314"/>
                <a:gd name="T7" fmla="*/ 140 h 149"/>
                <a:gd name="T8" fmla="*/ 236 w 314"/>
                <a:gd name="T9" fmla="*/ 140 h 149"/>
                <a:gd name="T10" fmla="*/ 236 w 314"/>
                <a:gd name="T11" fmla="*/ 107 h 149"/>
                <a:gd name="T12" fmla="*/ 281 w 314"/>
                <a:gd name="T13" fmla="*/ 107 h 149"/>
                <a:gd name="T14" fmla="*/ 314 w 314"/>
                <a:gd name="T15" fmla="*/ 11 h 149"/>
                <a:gd name="T16" fmla="*/ 314 w 314"/>
                <a:gd name="T17" fmla="*/ 11 h 149"/>
                <a:gd name="T18" fmla="*/ 239 w 314"/>
                <a:gd name="T19" fmla="*/ 11 h 149"/>
                <a:gd name="T20" fmla="*/ 239 w 314"/>
                <a:gd name="T21" fmla="*/ 2 h 149"/>
                <a:gd name="T22" fmla="*/ 239 w 314"/>
                <a:gd name="T23" fmla="*/ 2 h 149"/>
                <a:gd name="T24" fmla="*/ 191 w 314"/>
                <a:gd name="T25" fmla="*/ 2 h 149"/>
                <a:gd name="T26" fmla="*/ 191 w 314"/>
                <a:gd name="T27" fmla="*/ 14 h 149"/>
                <a:gd name="T28" fmla="*/ 167 w 314"/>
                <a:gd name="T29" fmla="*/ 14 h 149"/>
                <a:gd name="T30" fmla="*/ 167 w 314"/>
                <a:gd name="T31" fmla="*/ 0 h 149"/>
                <a:gd name="T32" fmla="*/ 105 w 314"/>
                <a:gd name="T33" fmla="*/ 0 h 149"/>
                <a:gd name="T34" fmla="*/ 105 w 314"/>
                <a:gd name="T35" fmla="*/ 14 h 149"/>
                <a:gd name="T36" fmla="*/ 0 w 314"/>
                <a:gd name="T37" fmla="*/ 14 h 149"/>
                <a:gd name="T38" fmla="*/ 0 w 314"/>
                <a:gd name="T39" fmla="*/ 14 h 149"/>
                <a:gd name="T40" fmla="*/ 23 w 314"/>
                <a:gd name="T41" fmla="*/ 149 h 149"/>
                <a:gd name="T42" fmla="*/ 23 w 314"/>
                <a:gd name="T43"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149">
                  <a:moveTo>
                    <a:pt x="23" y="149"/>
                  </a:moveTo>
                  <a:lnTo>
                    <a:pt x="137" y="149"/>
                  </a:lnTo>
                  <a:lnTo>
                    <a:pt x="137" y="140"/>
                  </a:lnTo>
                  <a:lnTo>
                    <a:pt x="236" y="140"/>
                  </a:lnTo>
                  <a:lnTo>
                    <a:pt x="236" y="140"/>
                  </a:lnTo>
                  <a:lnTo>
                    <a:pt x="236" y="107"/>
                  </a:lnTo>
                  <a:lnTo>
                    <a:pt x="281" y="107"/>
                  </a:lnTo>
                  <a:lnTo>
                    <a:pt x="314" y="11"/>
                  </a:lnTo>
                  <a:lnTo>
                    <a:pt x="314" y="11"/>
                  </a:lnTo>
                  <a:lnTo>
                    <a:pt x="239" y="11"/>
                  </a:lnTo>
                  <a:lnTo>
                    <a:pt x="239" y="2"/>
                  </a:lnTo>
                  <a:lnTo>
                    <a:pt x="239" y="2"/>
                  </a:lnTo>
                  <a:lnTo>
                    <a:pt x="191" y="2"/>
                  </a:lnTo>
                  <a:lnTo>
                    <a:pt x="191" y="14"/>
                  </a:lnTo>
                  <a:lnTo>
                    <a:pt x="167" y="14"/>
                  </a:lnTo>
                  <a:lnTo>
                    <a:pt x="167" y="0"/>
                  </a:lnTo>
                  <a:lnTo>
                    <a:pt x="105" y="0"/>
                  </a:lnTo>
                  <a:lnTo>
                    <a:pt x="105" y="14"/>
                  </a:lnTo>
                  <a:lnTo>
                    <a:pt x="0" y="14"/>
                  </a:lnTo>
                  <a:lnTo>
                    <a:pt x="0" y="14"/>
                  </a:lnTo>
                  <a:lnTo>
                    <a:pt x="23" y="149"/>
                  </a:lnTo>
                  <a:lnTo>
                    <a:pt x="23" y="149"/>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10" name="PAULDING"/>
            <p:cNvSpPr>
              <a:spLocks/>
            </p:cNvSpPr>
            <p:nvPr/>
          </p:nvSpPr>
          <p:spPr bwMode="auto">
            <a:xfrm>
              <a:off x="2743200" y="1831975"/>
              <a:ext cx="323850" cy="357188"/>
            </a:xfrm>
            <a:custGeom>
              <a:avLst/>
              <a:gdLst>
                <a:gd name="T0" fmla="*/ 0 w 204"/>
                <a:gd name="T1" fmla="*/ 129 h 225"/>
                <a:gd name="T2" fmla="*/ 7 w 204"/>
                <a:gd name="T3" fmla="*/ 129 h 225"/>
                <a:gd name="T4" fmla="*/ 7 w 204"/>
                <a:gd name="T5" fmla="*/ 198 h 225"/>
                <a:gd name="T6" fmla="*/ 7 w 204"/>
                <a:gd name="T7" fmla="*/ 199 h 225"/>
                <a:gd name="T8" fmla="*/ 93 w 204"/>
                <a:gd name="T9" fmla="*/ 225 h 225"/>
                <a:gd name="T10" fmla="*/ 93 w 204"/>
                <a:gd name="T11" fmla="*/ 225 h 225"/>
                <a:gd name="T12" fmla="*/ 202 w 204"/>
                <a:gd name="T13" fmla="*/ 225 h 225"/>
                <a:gd name="T14" fmla="*/ 202 w 204"/>
                <a:gd name="T15" fmla="*/ 204 h 225"/>
                <a:gd name="T16" fmla="*/ 202 w 204"/>
                <a:gd name="T17" fmla="*/ 204 h 225"/>
                <a:gd name="T18" fmla="*/ 204 w 204"/>
                <a:gd name="T19" fmla="*/ 106 h 225"/>
                <a:gd name="T20" fmla="*/ 195 w 204"/>
                <a:gd name="T21" fmla="*/ 96 h 225"/>
                <a:gd name="T22" fmla="*/ 195 w 204"/>
                <a:gd name="T23" fmla="*/ 0 h 225"/>
                <a:gd name="T24" fmla="*/ 195 w 204"/>
                <a:gd name="T25" fmla="*/ 0 h 225"/>
                <a:gd name="T26" fmla="*/ 78 w 204"/>
                <a:gd name="T27" fmla="*/ 0 h 225"/>
                <a:gd name="T28" fmla="*/ 78 w 204"/>
                <a:gd name="T29" fmla="*/ 0 h 225"/>
                <a:gd name="T30" fmla="*/ 45 w 204"/>
                <a:gd name="T31" fmla="*/ 96 h 225"/>
                <a:gd name="T32" fmla="*/ 0 w 204"/>
                <a:gd name="T33" fmla="*/ 96 h 225"/>
                <a:gd name="T34" fmla="*/ 0 w 204"/>
                <a:gd name="T35" fmla="*/ 129 h 225"/>
                <a:gd name="T36" fmla="*/ 0 w 204"/>
                <a:gd name="T37" fmla="*/ 12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225">
                  <a:moveTo>
                    <a:pt x="0" y="129"/>
                  </a:moveTo>
                  <a:lnTo>
                    <a:pt x="7" y="129"/>
                  </a:lnTo>
                  <a:lnTo>
                    <a:pt x="7" y="198"/>
                  </a:lnTo>
                  <a:lnTo>
                    <a:pt x="7" y="199"/>
                  </a:lnTo>
                  <a:lnTo>
                    <a:pt x="93" y="225"/>
                  </a:lnTo>
                  <a:lnTo>
                    <a:pt x="93" y="225"/>
                  </a:lnTo>
                  <a:lnTo>
                    <a:pt x="202" y="225"/>
                  </a:lnTo>
                  <a:lnTo>
                    <a:pt x="202" y="204"/>
                  </a:lnTo>
                  <a:lnTo>
                    <a:pt x="202" y="204"/>
                  </a:lnTo>
                  <a:lnTo>
                    <a:pt x="204" y="106"/>
                  </a:lnTo>
                  <a:lnTo>
                    <a:pt x="195" y="96"/>
                  </a:lnTo>
                  <a:lnTo>
                    <a:pt x="195" y="0"/>
                  </a:lnTo>
                  <a:lnTo>
                    <a:pt x="195" y="0"/>
                  </a:lnTo>
                  <a:lnTo>
                    <a:pt x="78" y="0"/>
                  </a:lnTo>
                  <a:lnTo>
                    <a:pt x="78" y="0"/>
                  </a:lnTo>
                  <a:lnTo>
                    <a:pt x="45" y="96"/>
                  </a:lnTo>
                  <a:lnTo>
                    <a:pt x="0" y="96"/>
                  </a:lnTo>
                  <a:lnTo>
                    <a:pt x="0" y="129"/>
                  </a:lnTo>
                  <a:lnTo>
                    <a:pt x="0" y="129"/>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11" name="MURRAY"/>
            <p:cNvSpPr>
              <a:spLocks/>
            </p:cNvSpPr>
            <p:nvPr/>
          </p:nvSpPr>
          <p:spPr bwMode="auto">
            <a:xfrm>
              <a:off x="2835275" y="766763"/>
              <a:ext cx="369888" cy="474663"/>
            </a:xfrm>
            <a:custGeom>
              <a:avLst/>
              <a:gdLst>
                <a:gd name="T0" fmla="*/ 17 w 155"/>
                <a:gd name="T1" fmla="*/ 176 h 199"/>
                <a:gd name="T2" fmla="*/ 22 w 155"/>
                <a:gd name="T3" fmla="*/ 183 h 199"/>
                <a:gd name="T4" fmla="*/ 38 w 155"/>
                <a:gd name="T5" fmla="*/ 183 h 199"/>
                <a:gd name="T6" fmla="*/ 38 w 155"/>
                <a:gd name="T7" fmla="*/ 187 h 199"/>
                <a:gd name="T8" fmla="*/ 73 w 155"/>
                <a:gd name="T9" fmla="*/ 187 h 199"/>
                <a:gd name="T10" fmla="*/ 73 w 155"/>
                <a:gd name="T11" fmla="*/ 184 h 199"/>
                <a:gd name="T12" fmla="*/ 86 w 155"/>
                <a:gd name="T13" fmla="*/ 184 h 199"/>
                <a:gd name="T14" fmla="*/ 88 w 155"/>
                <a:gd name="T15" fmla="*/ 182 h 199"/>
                <a:gd name="T16" fmla="*/ 88 w 155"/>
                <a:gd name="T17" fmla="*/ 181 h 199"/>
                <a:gd name="T18" fmla="*/ 97 w 155"/>
                <a:gd name="T19" fmla="*/ 182 h 199"/>
                <a:gd name="T20" fmla="*/ 97 w 155"/>
                <a:gd name="T21" fmla="*/ 186 h 199"/>
                <a:gd name="T22" fmla="*/ 104 w 155"/>
                <a:gd name="T23" fmla="*/ 193 h 199"/>
                <a:gd name="T24" fmla="*/ 108 w 155"/>
                <a:gd name="T25" fmla="*/ 196 h 199"/>
                <a:gd name="T26" fmla="*/ 111 w 155"/>
                <a:gd name="T27" fmla="*/ 198 h 199"/>
                <a:gd name="T28" fmla="*/ 113 w 155"/>
                <a:gd name="T29" fmla="*/ 199 h 199"/>
                <a:gd name="T30" fmla="*/ 125 w 155"/>
                <a:gd name="T31" fmla="*/ 199 h 199"/>
                <a:gd name="T32" fmla="*/ 125 w 155"/>
                <a:gd name="T33" fmla="*/ 199 h 199"/>
                <a:gd name="T34" fmla="*/ 124 w 155"/>
                <a:gd name="T35" fmla="*/ 127 h 199"/>
                <a:gd name="T36" fmla="*/ 127 w 155"/>
                <a:gd name="T37" fmla="*/ 121 h 199"/>
                <a:gd name="T38" fmla="*/ 128 w 155"/>
                <a:gd name="T39" fmla="*/ 119 h 199"/>
                <a:gd name="T40" fmla="*/ 132 w 155"/>
                <a:gd name="T41" fmla="*/ 108 h 199"/>
                <a:gd name="T42" fmla="*/ 137 w 155"/>
                <a:gd name="T43" fmla="*/ 99 h 199"/>
                <a:gd name="T44" fmla="*/ 143 w 155"/>
                <a:gd name="T45" fmla="*/ 96 h 199"/>
                <a:gd name="T46" fmla="*/ 151 w 155"/>
                <a:gd name="T47" fmla="*/ 88 h 199"/>
                <a:gd name="T48" fmla="*/ 151 w 155"/>
                <a:gd name="T49" fmla="*/ 78 h 199"/>
                <a:gd name="T50" fmla="*/ 138 w 155"/>
                <a:gd name="T51" fmla="*/ 66 h 199"/>
                <a:gd name="T52" fmla="*/ 138 w 155"/>
                <a:gd name="T53" fmla="*/ 66 h 199"/>
                <a:gd name="T54" fmla="*/ 138 w 155"/>
                <a:gd name="T55" fmla="*/ 0 h 199"/>
                <a:gd name="T56" fmla="*/ 138 w 155"/>
                <a:gd name="T57" fmla="*/ 0 h 199"/>
                <a:gd name="T58" fmla="*/ 60 w 155"/>
                <a:gd name="T59" fmla="*/ 0 h 199"/>
                <a:gd name="T60" fmla="*/ 60 w 155"/>
                <a:gd name="T61" fmla="*/ 0 h 199"/>
                <a:gd name="T62" fmla="*/ 60 w 155"/>
                <a:gd name="T63" fmla="*/ 7 h 199"/>
                <a:gd name="T64" fmla="*/ 59 w 155"/>
                <a:gd name="T65" fmla="*/ 8 h 199"/>
                <a:gd name="T66" fmla="*/ 56 w 155"/>
                <a:gd name="T67" fmla="*/ 13 h 199"/>
                <a:gd name="T68" fmla="*/ 52 w 155"/>
                <a:gd name="T69" fmla="*/ 20 h 199"/>
                <a:gd name="T70" fmla="*/ 51 w 155"/>
                <a:gd name="T71" fmla="*/ 23 h 199"/>
                <a:gd name="T72" fmla="*/ 50 w 155"/>
                <a:gd name="T73" fmla="*/ 25 h 199"/>
                <a:gd name="T74" fmla="*/ 49 w 155"/>
                <a:gd name="T75" fmla="*/ 29 h 199"/>
                <a:gd name="T76" fmla="*/ 48 w 155"/>
                <a:gd name="T77" fmla="*/ 34 h 199"/>
                <a:gd name="T78" fmla="*/ 51 w 155"/>
                <a:gd name="T79" fmla="*/ 38 h 199"/>
                <a:gd name="T80" fmla="*/ 55 w 155"/>
                <a:gd name="T81" fmla="*/ 52 h 199"/>
                <a:gd name="T82" fmla="*/ 50 w 155"/>
                <a:gd name="T83" fmla="*/ 61 h 199"/>
                <a:gd name="T84" fmla="*/ 44 w 155"/>
                <a:gd name="T85" fmla="*/ 69 h 199"/>
                <a:gd name="T86" fmla="*/ 39 w 155"/>
                <a:gd name="T87" fmla="*/ 88 h 199"/>
                <a:gd name="T88" fmla="*/ 48 w 155"/>
                <a:gd name="T89" fmla="*/ 93 h 199"/>
                <a:gd name="T90" fmla="*/ 37 w 155"/>
                <a:gd name="T91" fmla="*/ 98 h 199"/>
                <a:gd name="T92" fmla="*/ 39 w 155"/>
                <a:gd name="T93" fmla="*/ 114 h 199"/>
                <a:gd name="T94" fmla="*/ 42 w 155"/>
                <a:gd name="T95" fmla="*/ 120 h 199"/>
                <a:gd name="T96" fmla="*/ 40 w 155"/>
                <a:gd name="T97" fmla="*/ 128 h 199"/>
                <a:gd name="T98" fmla="*/ 26 w 155"/>
                <a:gd name="T99" fmla="*/ 136 h 199"/>
                <a:gd name="T100" fmla="*/ 12 w 155"/>
                <a:gd name="T101" fmla="*/ 134 h 199"/>
                <a:gd name="T102" fmla="*/ 14 w 155"/>
                <a:gd name="T103" fmla="*/ 141 h 199"/>
                <a:gd name="T104" fmla="*/ 23 w 155"/>
                <a:gd name="T105" fmla="*/ 150 h 199"/>
                <a:gd name="T106" fmla="*/ 27 w 155"/>
                <a:gd name="T107" fmla="*/ 160 h 199"/>
                <a:gd name="T108" fmla="*/ 22 w 155"/>
                <a:gd name="T109" fmla="*/ 157 h 199"/>
                <a:gd name="T110" fmla="*/ 19 w 155"/>
                <a:gd name="T111" fmla="*/ 155 h 199"/>
                <a:gd name="T112" fmla="*/ 9 w 155"/>
                <a:gd name="T113" fmla="*/ 153 h 199"/>
                <a:gd name="T114" fmla="*/ 15 w 155"/>
                <a:gd name="T115" fmla="*/ 170 h 199"/>
                <a:gd name="T116" fmla="*/ 17 w 155"/>
                <a:gd name="T117" fmla="*/ 17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 h="199">
                  <a:moveTo>
                    <a:pt x="17" y="176"/>
                  </a:moveTo>
                  <a:cubicBezTo>
                    <a:pt x="22" y="183"/>
                    <a:pt x="22" y="183"/>
                    <a:pt x="22" y="183"/>
                  </a:cubicBezTo>
                  <a:cubicBezTo>
                    <a:pt x="38" y="183"/>
                    <a:pt x="38" y="183"/>
                    <a:pt x="38" y="183"/>
                  </a:cubicBezTo>
                  <a:cubicBezTo>
                    <a:pt x="38" y="187"/>
                    <a:pt x="38" y="187"/>
                    <a:pt x="38" y="187"/>
                  </a:cubicBezTo>
                  <a:cubicBezTo>
                    <a:pt x="73" y="187"/>
                    <a:pt x="73" y="187"/>
                    <a:pt x="73" y="187"/>
                  </a:cubicBezTo>
                  <a:cubicBezTo>
                    <a:pt x="73" y="184"/>
                    <a:pt x="73" y="184"/>
                    <a:pt x="73" y="184"/>
                  </a:cubicBezTo>
                  <a:cubicBezTo>
                    <a:pt x="86" y="184"/>
                    <a:pt x="86" y="184"/>
                    <a:pt x="86" y="184"/>
                  </a:cubicBezTo>
                  <a:cubicBezTo>
                    <a:pt x="87" y="184"/>
                    <a:pt x="88" y="182"/>
                    <a:pt x="88" y="182"/>
                  </a:cubicBezTo>
                  <a:cubicBezTo>
                    <a:pt x="88" y="181"/>
                    <a:pt x="88" y="181"/>
                    <a:pt x="88" y="181"/>
                  </a:cubicBezTo>
                  <a:cubicBezTo>
                    <a:pt x="90" y="181"/>
                    <a:pt x="96" y="181"/>
                    <a:pt x="97" y="182"/>
                  </a:cubicBezTo>
                  <a:cubicBezTo>
                    <a:pt x="98" y="182"/>
                    <a:pt x="97" y="185"/>
                    <a:pt x="97" y="186"/>
                  </a:cubicBezTo>
                  <a:cubicBezTo>
                    <a:pt x="98" y="189"/>
                    <a:pt x="102" y="191"/>
                    <a:pt x="104" y="193"/>
                  </a:cubicBezTo>
                  <a:cubicBezTo>
                    <a:pt x="105" y="194"/>
                    <a:pt x="107" y="196"/>
                    <a:pt x="108" y="196"/>
                  </a:cubicBezTo>
                  <a:cubicBezTo>
                    <a:pt x="109" y="197"/>
                    <a:pt x="110" y="197"/>
                    <a:pt x="111" y="198"/>
                  </a:cubicBezTo>
                  <a:cubicBezTo>
                    <a:pt x="112" y="198"/>
                    <a:pt x="112" y="199"/>
                    <a:pt x="113" y="199"/>
                  </a:cubicBezTo>
                  <a:cubicBezTo>
                    <a:pt x="125" y="199"/>
                    <a:pt x="125" y="199"/>
                    <a:pt x="125" y="199"/>
                  </a:cubicBezTo>
                  <a:cubicBezTo>
                    <a:pt x="125" y="199"/>
                    <a:pt x="125" y="199"/>
                    <a:pt x="125" y="199"/>
                  </a:cubicBezTo>
                  <a:cubicBezTo>
                    <a:pt x="124" y="127"/>
                    <a:pt x="124" y="127"/>
                    <a:pt x="124" y="127"/>
                  </a:cubicBezTo>
                  <a:cubicBezTo>
                    <a:pt x="125" y="125"/>
                    <a:pt x="127" y="122"/>
                    <a:pt x="127" y="121"/>
                  </a:cubicBezTo>
                  <a:cubicBezTo>
                    <a:pt x="127" y="121"/>
                    <a:pt x="128" y="120"/>
                    <a:pt x="128" y="119"/>
                  </a:cubicBezTo>
                  <a:cubicBezTo>
                    <a:pt x="130" y="118"/>
                    <a:pt x="132" y="110"/>
                    <a:pt x="132" y="108"/>
                  </a:cubicBezTo>
                  <a:cubicBezTo>
                    <a:pt x="132" y="104"/>
                    <a:pt x="134" y="100"/>
                    <a:pt x="137" y="99"/>
                  </a:cubicBezTo>
                  <a:cubicBezTo>
                    <a:pt x="139" y="98"/>
                    <a:pt x="142" y="97"/>
                    <a:pt x="143" y="96"/>
                  </a:cubicBezTo>
                  <a:cubicBezTo>
                    <a:pt x="146" y="93"/>
                    <a:pt x="148" y="91"/>
                    <a:pt x="151" y="88"/>
                  </a:cubicBezTo>
                  <a:cubicBezTo>
                    <a:pt x="155" y="84"/>
                    <a:pt x="153" y="82"/>
                    <a:pt x="151" y="78"/>
                  </a:cubicBezTo>
                  <a:cubicBezTo>
                    <a:pt x="146" y="76"/>
                    <a:pt x="142" y="68"/>
                    <a:pt x="138" y="66"/>
                  </a:cubicBezTo>
                  <a:cubicBezTo>
                    <a:pt x="138" y="66"/>
                    <a:pt x="138" y="66"/>
                    <a:pt x="138" y="66"/>
                  </a:cubicBezTo>
                  <a:cubicBezTo>
                    <a:pt x="138" y="0"/>
                    <a:pt x="138" y="0"/>
                    <a:pt x="138" y="0"/>
                  </a:cubicBezTo>
                  <a:cubicBezTo>
                    <a:pt x="138" y="0"/>
                    <a:pt x="138" y="0"/>
                    <a:pt x="138" y="0"/>
                  </a:cubicBezTo>
                  <a:cubicBezTo>
                    <a:pt x="60" y="0"/>
                    <a:pt x="60" y="0"/>
                    <a:pt x="60" y="0"/>
                  </a:cubicBezTo>
                  <a:cubicBezTo>
                    <a:pt x="60" y="0"/>
                    <a:pt x="60" y="0"/>
                    <a:pt x="60" y="0"/>
                  </a:cubicBezTo>
                  <a:cubicBezTo>
                    <a:pt x="60" y="7"/>
                    <a:pt x="60" y="7"/>
                    <a:pt x="60" y="7"/>
                  </a:cubicBezTo>
                  <a:cubicBezTo>
                    <a:pt x="60" y="8"/>
                    <a:pt x="59" y="8"/>
                    <a:pt x="59" y="8"/>
                  </a:cubicBezTo>
                  <a:cubicBezTo>
                    <a:pt x="58" y="10"/>
                    <a:pt x="57" y="12"/>
                    <a:pt x="56" y="13"/>
                  </a:cubicBezTo>
                  <a:cubicBezTo>
                    <a:pt x="55" y="16"/>
                    <a:pt x="53" y="18"/>
                    <a:pt x="52" y="20"/>
                  </a:cubicBezTo>
                  <a:cubicBezTo>
                    <a:pt x="52" y="21"/>
                    <a:pt x="51" y="22"/>
                    <a:pt x="51" y="23"/>
                  </a:cubicBezTo>
                  <a:cubicBezTo>
                    <a:pt x="50" y="23"/>
                    <a:pt x="50" y="25"/>
                    <a:pt x="50" y="25"/>
                  </a:cubicBezTo>
                  <a:cubicBezTo>
                    <a:pt x="50" y="27"/>
                    <a:pt x="49" y="28"/>
                    <a:pt x="49" y="29"/>
                  </a:cubicBezTo>
                  <a:cubicBezTo>
                    <a:pt x="49" y="31"/>
                    <a:pt x="48" y="32"/>
                    <a:pt x="48" y="34"/>
                  </a:cubicBezTo>
                  <a:cubicBezTo>
                    <a:pt x="49" y="35"/>
                    <a:pt x="50" y="37"/>
                    <a:pt x="51" y="38"/>
                  </a:cubicBezTo>
                  <a:cubicBezTo>
                    <a:pt x="52" y="43"/>
                    <a:pt x="51" y="47"/>
                    <a:pt x="55" y="52"/>
                  </a:cubicBezTo>
                  <a:cubicBezTo>
                    <a:pt x="62" y="60"/>
                    <a:pt x="56" y="60"/>
                    <a:pt x="50" y="61"/>
                  </a:cubicBezTo>
                  <a:cubicBezTo>
                    <a:pt x="49" y="64"/>
                    <a:pt x="46" y="67"/>
                    <a:pt x="44" y="69"/>
                  </a:cubicBezTo>
                  <a:cubicBezTo>
                    <a:pt x="43" y="71"/>
                    <a:pt x="37" y="87"/>
                    <a:pt x="39" y="88"/>
                  </a:cubicBezTo>
                  <a:cubicBezTo>
                    <a:pt x="41" y="89"/>
                    <a:pt x="50" y="87"/>
                    <a:pt x="48" y="93"/>
                  </a:cubicBezTo>
                  <a:cubicBezTo>
                    <a:pt x="48" y="94"/>
                    <a:pt x="39" y="97"/>
                    <a:pt x="37" y="98"/>
                  </a:cubicBezTo>
                  <a:cubicBezTo>
                    <a:pt x="31" y="102"/>
                    <a:pt x="35" y="110"/>
                    <a:pt x="39" y="114"/>
                  </a:cubicBezTo>
                  <a:cubicBezTo>
                    <a:pt x="40" y="115"/>
                    <a:pt x="45" y="120"/>
                    <a:pt x="42" y="120"/>
                  </a:cubicBezTo>
                  <a:cubicBezTo>
                    <a:pt x="32" y="123"/>
                    <a:pt x="36" y="122"/>
                    <a:pt x="40" y="128"/>
                  </a:cubicBezTo>
                  <a:cubicBezTo>
                    <a:pt x="44" y="135"/>
                    <a:pt x="30" y="138"/>
                    <a:pt x="26" y="136"/>
                  </a:cubicBezTo>
                  <a:cubicBezTo>
                    <a:pt x="22" y="135"/>
                    <a:pt x="17" y="134"/>
                    <a:pt x="12" y="134"/>
                  </a:cubicBezTo>
                  <a:cubicBezTo>
                    <a:pt x="3" y="134"/>
                    <a:pt x="13" y="140"/>
                    <a:pt x="14" y="141"/>
                  </a:cubicBezTo>
                  <a:cubicBezTo>
                    <a:pt x="17" y="144"/>
                    <a:pt x="20" y="148"/>
                    <a:pt x="23" y="150"/>
                  </a:cubicBezTo>
                  <a:cubicBezTo>
                    <a:pt x="25" y="153"/>
                    <a:pt x="27" y="156"/>
                    <a:pt x="27" y="160"/>
                  </a:cubicBezTo>
                  <a:cubicBezTo>
                    <a:pt x="25" y="161"/>
                    <a:pt x="23" y="158"/>
                    <a:pt x="22" y="157"/>
                  </a:cubicBezTo>
                  <a:cubicBezTo>
                    <a:pt x="21" y="156"/>
                    <a:pt x="20" y="155"/>
                    <a:pt x="19" y="155"/>
                  </a:cubicBezTo>
                  <a:cubicBezTo>
                    <a:pt x="15" y="154"/>
                    <a:pt x="12" y="154"/>
                    <a:pt x="9" y="153"/>
                  </a:cubicBezTo>
                  <a:cubicBezTo>
                    <a:pt x="0" y="151"/>
                    <a:pt x="14" y="168"/>
                    <a:pt x="15" y="170"/>
                  </a:cubicBezTo>
                  <a:cubicBezTo>
                    <a:pt x="17" y="176"/>
                    <a:pt x="17" y="176"/>
                    <a:pt x="17" y="17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12" name="HENRY"/>
            <p:cNvSpPr>
              <a:spLocks/>
            </p:cNvSpPr>
            <p:nvPr/>
          </p:nvSpPr>
          <p:spPr bwMode="auto">
            <a:xfrm>
              <a:off x="3446650" y="2341563"/>
              <a:ext cx="403038" cy="408046"/>
            </a:xfrm>
            <a:custGeom>
              <a:avLst/>
              <a:gdLst/>
              <a:ahLst/>
              <a:cxnLst/>
              <a:rect l="l" t="t" r="r" b="b"/>
              <a:pathLst>
                <a:path w="403038" h="408046">
                  <a:moveTo>
                    <a:pt x="55861" y="0"/>
                  </a:moveTo>
                  <a:cubicBezTo>
                    <a:pt x="91529" y="0"/>
                    <a:pt x="91529" y="0"/>
                    <a:pt x="91529" y="0"/>
                  </a:cubicBezTo>
                  <a:cubicBezTo>
                    <a:pt x="91529" y="21431"/>
                    <a:pt x="91529" y="21431"/>
                    <a:pt x="91529" y="21431"/>
                  </a:cubicBezTo>
                  <a:lnTo>
                    <a:pt x="108175" y="21431"/>
                  </a:lnTo>
                  <a:cubicBezTo>
                    <a:pt x="110553" y="21431"/>
                    <a:pt x="110553" y="21431"/>
                    <a:pt x="110553" y="21431"/>
                  </a:cubicBezTo>
                  <a:lnTo>
                    <a:pt x="110553" y="4763"/>
                  </a:lnTo>
                  <a:cubicBezTo>
                    <a:pt x="110553" y="2381"/>
                    <a:pt x="110553" y="2381"/>
                    <a:pt x="110553" y="2381"/>
                  </a:cubicBezTo>
                  <a:cubicBezTo>
                    <a:pt x="150978" y="2381"/>
                    <a:pt x="150978" y="2381"/>
                    <a:pt x="150978" y="2381"/>
                  </a:cubicBezTo>
                  <a:cubicBezTo>
                    <a:pt x="150978" y="14288"/>
                    <a:pt x="158111" y="28575"/>
                    <a:pt x="165245" y="38100"/>
                  </a:cubicBezTo>
                  <a:cubicBezTo>
                    <a:pt x="170001" y="45244"/>
                    <a:pt x="189025" y="64294"/>
                    <a:pt x="189025" y="71438"/>
                  </a:cubicBezTo>
                  <a:cubicBezTo>
                    <a:pt x="196158" y="76200"/>
                    <a:pt x="196158" y="88106"/>
                    <a:pt x="203292" y="92869"/>
                  </a:cubicBezTo>
                  <a:cubicBezTo>
                    <a:pt x="212804" y="100013"/>
                    <a:pt x="231827" y="90488"/>
                    <a:pt x="243717" y="100013"/>
                  </a:cubicBezTo>
                  <a:cubicBezTo>
                    <a:pt x="248473" y="102394"/>
                    <a:pt x="253229" y="107156"/>
                    <a:pt x="255607" y="111919"/>
                  </a:cubicBezTo>
                  <a:cubicBezTo>
                    <a:pt x="260362" y="114300"/>
                    <a:pt x="265118" y="123825"/>
                    <a:pt x="269874" y="126206"/>
                  </a:cubicBezTo>
                  <a:lnTo>
                    <a:pt x="284439" y="140792"/>
                  </a:lnTo>
                  <a:cubicBezTo>
                    <a:pt x="286520" y="142875"/>
                    <a:pt x="286520" y="142875"/>
                    <a:pt x="286520" y="142875"/>
                  </a:cubicBezTo>
                  <a:cubicBezTo>
                    <a:pt x="286520" y="150019"/>
                    <a:pt x="288898" y="159544"/>
                    <a:pt x="293653" y="164306"/>
                  </a:cubicBezTo>
                  <a:cubicBezTo>
                    <a:pt x="298409" y="169069"/>
                    <a:pt x="303165" y="171450"/>
                    <a:pt x="307921" y="176213"/>
                  </a:cubicBezTo>
                  <a:cubicBezTo>
                    <a:pt x="312677" y="176213"/>
                    <a:pt x="317433" y="180975"/>
                    <a:pt x="324567" y="180975"/>
                  </a:cubicBezTo>
                  <a:cubicBezTo>
                    <a:pt x="334078" y="180975"/>
                    <a:pt x="341212" y="183356"/>
                    <a:pt x="350724" y="185738"/>
                  </a:cubicBezTo>
                  <a:cubicBezTo>
                    <a:pt x="360235" y="188119"/>
                    <a:pt x="376881" y="185738"/>
                    <a:pt x="381637" y="195263"/>
                  </a:cubicBezTo>
                  <a:lnTo>
                    <a:pt x="388771" y="209550"/>
                  </a:lnTo>
                  <a:cubicBezTo>
                    <a:pt x="393526" y="214313"/>
                    <a:pt x="398282" y="219075"/>
                    <a:pt x="400660" y="226219"/>
                  </a:cubicBezTo>
                  <a:lnTo>
                    <a:pt x="402741" y="238720"/>
                  </a:lnTo>
                  <a:cubicBezTo>
                    <a:pt x="403038" y="240506"/>
                    <a:pt x="403038" y="240506"/>
                    <a:pt x="403038" y="240506"/>
                  </a:cubicBezTo>
                  <a:cubicBezTo>
                    <a:pt x="388771" y="254794"/>
                    <a:pt x="376881" y="269081"/>
                    <a:pt x="362613" y="285750"/>
                  </a:cubicBezTo>
                  <a:cubicBezTo>
                    <a:pt x="348346" y="304800"/>
                    <a:pt x="338834" y="330994"/>
                    <a:pt x="312677" y="338138"/>
                  </a:cubicBezTo>
                  <a:cubicBezTo>
                    <a:pt x="298409" y="340519"/>
                    <a:pt x="303165" y="354806"/>
                    <a:pt x="296031" y="364331"/>
                  </a:cubicBezTo>
                  <a:cubicBezTo>
                    <a:pt x="288898" y="376238"/>
                    <a:pt x="277008" y="378619"/>
                    <a:pt x="272252" y="390525"/>
                  </a:cubicBezTo>
                  <a:cubicBezTo>
                    <a:pt x="267496" y="392906"/>
                    <a:pt x="260362" y="400050"/>
                    <a:pt x="253229" y="402431"/>
                  </a:cubicBezTo>
                  <a:lnTo>
                    <a:pt x="242015" y="408046"/>
                  </a:lnTo>
                  <a:lnTo>
                    <a:pt x="0" y="245235"/>
                  </a:lnTo>
                  <a:cubicBezTo>
                    <a:pt x="377" y="245265"/>
                    <a:pt x="766" y="245269"/>
                    <a:pt x="1168" y="245269"/>
                  </a:cubicBezTo>
                  <a:cubicBezTo>
                    <a:pt x="3546" y="245269"/>
                    <a:pt x="5924" y="245269"/>
                    <a:pt x="8302" y="247650"/>
                  </a:cubicBezTo>
                  <a:lnTo>
                    <a:pt x="13058" y="252413"/>
                  </a:lnTo>
                  <a:cubicBezTo>
                    <a:pt x="13058" y="254794"/>
                    <a:pt x="24947" y="259556"/>
                    <a:pt x="27325" y="259556"/>
                  </a:cubicBezTo>
                  <a:cubicBezTo>
                    <a:pt x="34459" y="257175"/>
                    <a:pt x="36837" y="247650"/>
                    <a:pt x="43971" y="242888"/>
                  </a:cubicBezTo>
                  <a:cubicBezTo>
                    <a:pt x="43971" y="192881"/>
                    <a:pt x="43971" y="192881"/>
                    <a:pt x="43971" y="192881"/>
                  </a:cubicBezTo>
                  <a:lnTo>
                    <a:pt x="52294" y="192881"/>
                  </a:lnTo>
                  <a:cubicBezTo>
                    <a:pt x="53483" y="192881"/>
                    <a:pt x="53483" y="192881"/>
                    <a:pt x="53483" y="192881"/>
                  </a:cubicBezTo>
                  <a:cubicBezTo>
                    <a:pt x="53483" y="119063"/>
                    <a:pt x="53483" y="119063"/>
                    <a:pt x="53483" y="119063"/>
                  </a:cubicBezTo>
                  <a:lnTo>
                    <a:pt x="68047" y="119063"/>
                  </a:lnTo>
                  <a:cubicBezTo>
                    <a:pt x="70128" y="119063"/>
                    <a:pt x="70128" y="119063"/>
                    <a:pt x="70128" y="119063"/>
                  </a:cubicBezTo>
                  <a:cubicBezTo>
                    <a:pt x="70128" y="80963"/>
                    <a:pt x="70128" y="80963"/>
                    <a:pt x="70128" y="80963"/>
                  </a:cubicBezTo>
                  <a:cubicBezTo>
                    <a:pt x="74884" y="73819"/>
                    <a:pt x="77262" y="73819"/>
                    <a:pt x="82018" y="71438"/>
                  </a:cubicBezTo>
                  <a:cubicBezTo>
                    <a:pt x="84396" y="71438"/>
                    <a:pt x="89152" y="64294"/>
                    <a:pt x="89152" y="61913"/>
                  </a:cubicBezTo>
                  <a:cubicBezTo>
                    <a:pt x="89152" y="59527"/>
                    <a:pt x="89152" y="59431"/>
                    <a:pt x="89152" y="57150"/>
                  </a:cubicBezTo>
                  <a:cubicBezTo>
                    <a:pt x="86774" y="54758"/>
                    <a:pt x="86768" y="52388"/>
                    <a:pt x="84396" y="52388"/>
                  </a:cubicBezTo>
                  <a:cubicBezTo>
                    <a:pt x="84396" y="47625"/>
                    <a:pt x="74884" y="50006"/>
                    <a:pt x="74884" y="42863"/>
                  </a:cubicBezTo>
                  <a:cubicBezTo>
                    <a:pt x="72506" y="40481"/>
                    <a:pt x="74884" y="35719"/>
                    <a:pt x="72506" y="33338"/>
                  </a:cubicBezTo>
                  <a:lnTo>
                    <a:pt x="72506" y="23813"/>
                  </a:lnTo>
                  <a:lnTo>
                    <a:pt x="65372" y="19050"/>
                  </a:lnTo>
                  <a:cubicBezTo>
                    <a:pt x="65372" y="19046"/>
                    <a:pt x="65372" y="18949"/>
                    <a:pt x="65372" y="16669"/>
                  </a:cubicBezTo>
                  <a:lnTo>
                    <a:pt x="58238" y="11906"/>
                  </a:lnTo>
                  <a:cubicBezTo>
                    <a:pt x="55861" y="10716"/>
                    <a:pt x="55861" y="10716"/>
                    <a:pt x="55861" y="9525"/>
                  </a:cubicBezTo>
                  <a:lnTo>
                    <a:pt x="55861" y="1191"/>
                  </a:lnTo>
                  <a:cubicBezTo>
                    <a:pt x="55861" y="0"/>
                    <a:pt x="55861" y="0"/>
                    <a:pt x="55861"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13" name="HART"/>
            <p:cNvSpPr>
              <a:spLocks/>
            </p:cNvSpPr>
            <p:nvPr/>
          </p:nvSpPr>
          <p:spPr bwMode="auto">
            <a:xfrm>
              <a:off x="4645025" y="1355725"/>
              <a:ext cx="333375" cy="319834"/>
            </a:xfrm>
            <a:custGeom>
              <a:avLst/>
              <a:gdLst>
                <a:gd name="T0" fmla="*/ 140 w 140"/>
                <a:gd name="T1" fmla="*/ 100 h 136"/>
                <a:gd name="T2" fmla="*/ 105 w 140"/>
                <a:gd name="T3" fmla="*/ 111 h 136"/>
                <a:gd name="T4" fmla="*/ 99 w 140"/>
                <a:gd name="T5" fmla="*/ 114 h 136"/>
                <a:gd name="T6" fmla="*/ 91 w 140"/>
                <a:gd name="T7" fmla="*/ 117 h 136"/>
                <a:gd name="T8" fmla="*/ 75 w 140"/>
                <a:gd name="T9" fmla="*/ 127 h 136"/>
                <a:gd name="T10" fmla="*/ 63 w 140"/>
                <a:gd name="T11" fmla="*/ 134 h 136"/>
                <a:gd name="T12" fmla="*/ 47 w 140"/>
                <a:gd name="T13" fmla="*/ 126 h 136"/>
                <a:gd name="T14" fmla="*/ 28 w 140"/>
                <a:gd name="T15" fmla="*/ 128 h 136"/>
                <a:gd name="T16" fmla="*/ 19 w 140"/>
                <a:gd name="T17" fmla="*/ 132 h 136"/>
                <a:gd name="T18" fmla="*/ 19 w 140"/>
                <a:gd name="T19" fmla="*/ 132 h 136"/>
                <a:gd name="T20" fmla="*/ 0 w 140"/>
                <a:gd name="T21" fmla="*/ 109 h 136"/>
                <a:gd name="T22" fmla="*/ 0 w 140"/>
                <a:gd name="T23" fmla="*/ 109 h 136"/>
                <a:gd name="T24" fmla="*/ 5 w 140"/>
                <a:gd name="T25" fmla="*/ 100 h 136"/>
                <a:gd name="T26" fmla="*/ 9 w 140"/>
                <a:gd name="T27" fmla="*/ 85 h 136"/>
                <a:gd name="T28" fmla="*/ 11 w 140"/>
                <a:gd name="T29" fmla="*/ 69 h 136"/>
                <a:gd name="T30" fmla="*/ 11 w 140"/>
                <a:gd name="T31" fmla="*/ 69 h 136"/>
                <a:gd name="T32" fmla="*/ 7 w 140"/>
                <a:gd name="T33" fmla="*/ 68 h 136"/>
                <a:gd name="T34" fmla="*/ 7 w 140"/>
                <a:gd name="T35" fmla="*/ 49 h 136"/>
                <a:gd name="T36" fmla="*/ 15 w 140"/>
                <a:gd name="T37" fmla="*/ 26 h 136"/>
                <a:gd name="T38" fmla="*/ 21 w 140"/>
                <a:gd name="T39" fmla="*/ 12 h 136"/>
                <a:gd name="T40" fmla="*/ 28 w 140"/>
                <a:gd name="T41" fmla="*/ 0 h 136"/>
                <a:gd name="T42" fmla="*/ 28 w 140"/>
                <a:gd name="T43" fmla="*/ 0 h 136"/>
                <a:gd name="T44" fmla="*/ 49 w 140"/>
                <a:gd name="T45" fmla="*/ 8 h 136"/>
                <a:gd name="T46" fmla="*/ 70 w 140"/>
                <a:gd name="T47" fmla="*/ 6 h 136"/>
                <a:gd name="T48" fmla="*/ 91 w 140"/>
                <a:gd name="T49" fmla="*/ 7 h 136"/>
                <a:gd name="T50" fmla="*/ 108 w 140"/>
                <a:gd name="T51" fmla="*/ 29 h 136"/>
                <a:gd name="T52" fmla="*/ 122 w 140"/>
                <a:gd name="T53" fmla="*/ 69 h 136"/>
                <a:gd name="T54" fmla="*/ 137 w 140"/>
                <a:gd name="T55" fmla="*/ 97 h 136"/>
                <a:gd name="T56" fmla="*/ 140 w 140"/>
                <a:gd name="T57" fmla="*/ 100 h 136"/>
                <a:gd name="connsiteX0" fmla="*/ 10000 w 10000"/>
                <a:gd name="connsiteY0" fmla="*/ 7353 h 9876"/>
                <a:gd name="connsiteX1" fmla="*/ 7500 w 10000"/>
                <a:gd name="connsiteY1" fmla="*/ 8162 h 9876"/>
                <a:gd name="connsiteX2" fmla="*/ 7071 w 10000"/>
                <a:gd name="connsiteY2" fmla="*/ 8382 h 9876"/>
                <a:gd name="connsiteX3" fmla="*/ 6500 w 10000"/>
                <a:gd name="connsiteY3" fmla="*/ 8603 h 9876"/>
                <a:gd name="connsiteX4" fmla="*/ 5357 w 10000"/>
                <a:gd name="connsiteY4" fmla="*/ 9338 h 9876"/>
                <a:gd name="connsiteX5" fmla="*/ 4500 w 10000"/>
                <a:gd name="connsiteY5" fmla="*/ 9853 h 9876"/>
                <a:gd name="connsiteX6" fmla="*/ 3357 w 10000"/>
                <a:gd name="connsiteY6" fmla="*/ 9265 h 9876"/>
                <a:gd name="connsiteX7" fmla="*/ 2000 w 10000"/>
                <a:gd name="connsiteY7" fmla="*/ 9412 h 9876"/>
                <a:gd name="connsiteX8" fmla="*/ 1357 w 10000"/>
                <a:gd name="connsiteY8" fmla="*/ 9706 h 9876"/>
                <a:gd name="connsiteX9" fmla="*/ 1357 w 10000"/>
                <a:gd name="connsiteY9" fmla="*/ 9706 h 9876"/>
                <a:gd name="connsiteX10" fmla="*/ 0 w 10000"/>
                <a:gd name="connsiteY10" fmla="*/ 8015 h 9876"/>
                <a:gd name="connsiteX11" fmla="*/ 0 w 10000"/>
                <a:gd name="connsiteY11" fmla="*/ 8015 h 9876"/>
                <a:gd name="connsiteX12" fmla="*/ 357 w 10000"/>
                <a:gd name="connsiteY12" fmla="*/ 7353 h 9876"/>
                <a:gd name="connsiteX13" fmla="*/ 643 w 10000"/>
                <a:gd name="connsiteY13" fmla="*/ 6250 h 9876"/>
                <a:gd name="connsiteX14" fmla="*/ 786 w 10000"/>
                <a:gd name="connsiteY14" fmla="*/ 5074 h 9876"/>
                <a:gd name="connsiteX15" fmla="*/ 786 w 10000"/>
                <a:gd name="connsiteY15" fmla="*/ 5074 h 9876"/>
                <a:gd name="connsiteX16" fmla="*/ 500 w 10000"/>
                <a:gd name="connsiteY16" fmla="*/ 5000 h 9876"/>
                <a:gd name="connsiteX17" fmla="*/ 500 w 10000"/>
                <a:gd name="connsiteY17" fmla="*/ 3603 h 9876"/>
                <a:gd name="connsiteX18" fmla="*/ 1071 w 10000"/>
                <a:gd name="connsiteY18" fmla="*/ 1912 h 9876"/>
                <a:gd name="connsiteX19" fmla="*/ 1500 w 10000"/>
                <a:gd name="connsiteY19" fmla="*/ 882 h 9876"/>
                <a:gd name="connsiteX20" fmla="*/ 2000 w 10000"/>
                <a:gd name="connsiteY20" fmla="*/ 0 h 9876"/>
                <a:gd name="connsiteX21" fmla="*/ 2000 w 10000"/>
                <a:gd name="connsiteY21" fmla="*/ 0 h 9876"/>
                <a:gd name="connsiteX22" fmla="*/ 3500 w 10000"/>
                <a:gd name="connsiteY22" fmla="*/ 588 h 9876"/>
                <a:gd name="connsiteX23" fmla="*/ 5000 w 10000"/>
                <a:gd name="connsiteY23" fmla="*/ 441 h 9876"/>
                <a:gd name="connsiteX24" fmla="*/ 6500 w 10000"/>
                <a:gd name="connsiteY24" fmla="*/ 515 h 9876"/>
                <a:gd name="connsiteX25" fmla="*/ 8285 w 10000"/>
                <a:gd name="connsiteY25" fmla="*/ 2279 h 9876"/>
                <a:gd name="connsiteX26" fmla="*/ 8714 w 10000"/>
                <a:gd name="connsiteY26" fmla="*/ 5074 h 9876"/>
                <a:gd name="connsiteX27" fmla="*/ 9786 w 10000"/>
                <a:gd name="connsiteY27" fmla="*/ 7132 h 9876"/>
                <a:gd name="connsiteX28" fmla="*/ 10000 w 10000"/>
                <a:gd name="connsiteY28" fmla="*/ 7353 h 9876"/>
                <a:gd name="connsiteX0" fmla="*/ 10000 w 10000"/>
                <a:gd name="connsiteY0" fmla="*/ 7445 h 10000"/>
                <a:gd name="connsiteX1" fmla="*/ 7500 w 10000"/>
                <a:gd name="connsiteY1" fmla="*/ 8264 h 10000"/>
                <a:gd name="connsiteX2" fmla="*/ 7071 w 10000"/>
                <a:gd name="connsiteY2" fmla="*/ 8487 h 10000"/>
                <a:gd name="connsiteX3" fmla="*/ 6500 w 10000"/>
                <a:gd name="connsiteY3" fmla="*/ 8711 h 10000"/>
                <a:gd name="connsiteX4" fmla="*/ 5357 w 10000"/>
                <a:gd name="connsiteY4" fmla="*/ 9455 h 10000"/>
                <a:gd name="connsiteX5" fmla="*/ 4500 w 10000"/>
                <a:gd name="connsiteY5" fmla="*/ 9977 h 10000"/>
                <a:gd name="connsiteX6" fmla="*/ 3357 w 10000"/>
                <a:gd name="connsiteY6" fmla="*/ 9381 h 10000"/>
                <a:gd name="connsiteX7" fmla="*/ 2000 w 10000"/>
                <a:gd name="connsiteY7" fmla="*/ 9530 h 10000"/>
                <a:gd name="connsiteX8" fmla="*/ 1357 w 10000"/>
                <a:gd name="connsiteY8" fmla="*/ 9828 h 10000"/>
                <a:gd name="connsiteX9" fmla="*/ 1357 w 10000"/>
                <a:gd name="connsiteY9" fmla="*/ 9828 h 10000"/>
                <a:gd name="connsiteX10" fmla="*/ 0 w 10000"/>
                <a:gd name="connsiteY10" fmla="*/ 8116 h 10000"/>
                <a:gd name="connsiteX11" fmla="*/ 0 w 10000"/>
                <a:gd name="connsiteY11" fmla="*/ 8116 h 10000"/>
                <a:gd name="connsiteX12" fmla="*/ 357 w 10000"/>
                <a:gd name="connsiteY12" fmla="*/ 7445 h 10000"/>
                <a:gd name="connsiteX13" fmla="*/ 643 w 10000"/>
                <a:gd name="connsiteY13" fmla="*/ 6328 h 10000"/>
                <a:gd name="connsiteX14" fmla="*/ 786 w 10000"/>
                <a:gd name="connsiteY14" fmla="*/ 5138 h 10000"/>
                <a:gd name="connsiteX15" fmla="*/ 786 w 10000"/>
                <a:gd name="connsiteY15" fmla="*/ 5138 h 10000"/>
                <a:gd name="connsiteX16" fmla="*/ 500 w 10000"/>
                <a:gd name="connsiteY16" fmla="*/ 5063 h 10000"/>
                <a:gd name="connsiteX17" fmla="*/ 500 w 10000"/>
                <a:gd name="connsiteY17" fmla="*/ 3648 h 10000"/>
                <a:gd name="connsiteX18" fmla="*/ 1071 w 10000"/>
                <a:gd name="connsiteY18" fmla="*/ 1936 h 10000"/>
                <a:gd name="connsiteX19" fmla="*/ 1500 w 10000"/>
                <a:gd name="connsiteY19" fmla="*/ 893 h 10000"/>
                <a:gd name="connsiteX20" fmla="*/ 2000 w 10000"/>
                <a:gd name="connsiteY20" fmla="*/ 0 h 10000"/>
                <a:gd name="connsiteX21" fmla="*/ 2000 w 10000"/>
                <a:gd name="connsiteY21" fmla="*/ 0 h 10000"/>
                <a:gd name="connsiteX22" fmla="*/ 3500 w 10000"/>
                <a:gd name="connsiteY22" fmla="*/ 595 h 10000"/>
                <a:gd name="connsiteX23" fmla="*/ 5000 w 10000"/>
                <a:gd name="connsiteY23" fmla="*/ 447 h 10000"/>
                <a:gd name="connsiteX24" fmla="*/ 6500 w 10000"/>
                <a:gd name="connsiteY24" fmla="*/ 521 h 10000"/>
                <a:gd name="connsiteX25" fmla="*/ 8285 w 10000"/>
                <a:gd name="connsiteY25" fmla="*/ 2308 h 10000"/>
                <a:gd name="connsiteX26" fmla="*/ 9285 w 10000"/>
                <a:gd name="connsiteY26" fmla="*/ 4840 h 10000"/>
                <a:gd name="connsiteX27" fmla="*/ 9786 w 10000"/>
                <a:gd name="connsiteY27" fmla="*/ 7222 h 10000"/>
                <a:gd name="connsiteX28" fmla="*/ 10000 w 10000"/>
                <a:gd name="connsiteY28" fmla="*/ 744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00" h="10000">
                  <a:moveTo>
                    <a:pt x="10000" y="7445"/>
                  </a:moveTo>
                  <a:lnTo>
                    <a:pt x="7500" y="8264"/>
                  </a:lnTo>
                  <a:cubicBezTo>
                    <a:pt x="7429" y="8413"/>
                    <a:pt x="7286" y="8487"/>
                    <a:pt x="7071" y="8487"/>
                  </a:cubicBezTo>
                  <a:cubicBezTo>
                    <a:pt x="6929" y="8636"/>
                    <a:pt x="6714" y="8562"/>
                    <a:pt x="6500" y="8711"/>
                  </a:cubicBezTo>
                  <a:cubicBezTo>
                    <a:pt x="6071" y="8935"/>
                    <a:pt x="5786" y="9158"/>
                    <a:pt x="5357" y="9455"/>
                  </a:cubicBezTo>
                  <a:cubicBezTo>
                    <a:pt x="5143" y="9604"/>
                    <a:pt x="4786" y="9828"/>
                    <a:pt x="4500" y="9977"/>
                  </a:cubicBezTo>
                  <a:cubicBezTo>
                    <a:pt x="4143" y="10126"/>
                    <a:pt x="3714" y="9530"/>
                    <a:pt x="3357" y="9381"/>
                  </a:cubicBezTo>
                  <a:cubicBezTo>
                    <a:pt x="3143" y="9232"/>
                    <a:pt x="2286" y="9455"/>
                    <a:pt x="2000" y="9530"/>
                  </a:cubicBezTo>
                  <a:lnTo>
                    <a:pt x="1357" y="9828"/>
                  </a:lnTo>
                  <a:lnTo>
                    <a:pt x="1357" y="9828"/>
                  </a:lnTo>
                  <a:lnTo>
                    <a:pt x="0" y="8116"/>
                  </a:lnTo>
                  <a:lnTo>
                    <a:pt x="0" y="8116"/>
                  </a:lnTo>
                  <a:lnTo>
                    <a:pt x="357" y="7445"/>
                  </a:lnTo>
                  <a:cubicBezTo>
                    <a:pt x="500" y="7073"/>
                    <a:pt x="643" y="6775"/>
                    <a:pt x="643" y="6328"/>
                  </a:cubicBezTo>
                  <a:cubicBezTo>
                    <a:pt x="643" y="5956"/>
                    <a:pt x="857" y="5509"/>
                    <a:pt x="786" y="5138"/>
                  </a:cubicBezTo>
                  <a:lnTo>
                    <a:pt x="786" y="5138"/>
                  </a:lnTo>
                  <a:cubicBezTo>
                    <a:pt x="643" y="5138"/>
                    <a:pt x="571" y="5063"/>
                    <a:pt x="500" y="5063"/>
                  </a:cubicBezTo>
                  <a:cubicBezTo>
                    <a:pt x="214" y="4690"/>
                    <a:pt x="429" y="4095"/>
                    <a:pt x="500" y="3648"/>
                  </a:cubicBezTo>
                  <a:cubicBezTo>
                    <a:pt x="643" y="3053"/>
                    <a:pt x="857" y="2456"/>
                    <a:pt x="1071" y="1936"/>
                  </a:cubicBezTo>
                  <a:cubicBezTo>
                    <a:pt x="1214" y="1563"/>
                    <a:pt x="1429" y="1266"/>
                    <a:pt x="1500" y="893"/>
                  </a:cubicBezTo>
                  <a:lnTo>
                    <a:pt x="2000" y="0"/>
                  </a:lnTo>
                  <a:lnTo>
                    <a:pt x="2000" y="0"/>
                  </a:lnTo>
                  <a:cubicBezTo>
                    <a:pt x="2500" y="373"/>
                    <a:pt x="3143" y="744"/>
                    <a:pt x="3500" y="595"/>
                  </a:cubicBezTo>
                  <a:cubicBezTo>
                    <a:pt x="4000" y="447"/>
                    <a:pt x="4500" y="670"/>
                    <a:pt x="5000" y="447"/>
                  </a:cubicBezTo>
                  <a:cubicBezTo>
                    <a:pt x="5357" y="373"/>
                    <a:pt x="6143" y="224"/>
                    <a:pt x="6500" y="521"/>
                  </a:cubicBezTo>
                  <a:cubicBezTo>
                    <a:pt x="7000" y="670"/>
                    <a:pt x="8071" y="1861"/>
                    <a:pt x="8285" y="2308"/>
                  </a:cubicBezTo>
                  <a:cubicBezTo>
                    <a:pt x="8857" y="3202"/>
                    <a:pt x="8642" y="3946"/>
                    <a:pt x="9285" y="4840"/>
                  </a:cubicBezTo>
                  <a:cubicBezTo>
                    <a:pt x="9785" y="5584"/>
                    <a:pt x="9643" y="6254"/>
                    <a:pt x="9786" y="7222"/>
                  </a:cubicBezTo>
                  <a:lnTo>
                    <a:pt x="10000" y="7445"/>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14" name="HANCOCK"/>
            <p:cNvSpPr>
              <a:spLocks/>
            </p:cNvSpPr>
            <p:nvPr/>
          </p:nvSpPr>
          <p:spPr bwMode="auto">
            <a:xfrm>
              <a:off x="4495800" y="2551113"/>
              <a:ext cx="519113" cy="492125"/>
            </a:xfrm>
            <a:custGeom>
              <a:avLst/>
              <a:gdLst>
                <a:gd name="T0" fmla="*/ 107 w 218"/>
                <a:gd name="T1" fmla="*/ 0 h 207"/>
                <a:gd name="T2" fmla="*/ 110 w 218"/>
                <a:gd name="T3" fmla="*/ 2 h 207"/>
                <a:gd name="T4" fmla="*/ 119 w 218"/>
                <a:gd name="T5" fmla="*/ 9 h 207"/>
                <a:gd name="T6" fmla="*/ 131 w 218"/>
                <a:gd name="T7" fmla="*/ 7 h 207"/>
                <a:gd name="T8" fmla="*/ 131 w 218"/>
                <a:gd name="T9" fmla="*/ 8 h 207"/>
                <a:gd name="T10" fmla="*/ 160 w 218"/>
                <a:gd name="T11" fmla="*/ 13 h 207"/>
                <a:gd name="T12" fmla="*/ 171 w 218"/>
                <a:gd name="T13" fmla="*/ 11 h 207"/>
                <a:gd name="T14" fmla="*/ 171 w 218"/>
                <a:gd name="T15" fmla="*/ 11 h 207"/>
                <a:gd name="T16" fmla="*/ 186 w 218"/>
                <a:gd name="T17" fmla="*/ 22 h 207"/>
                <a:gd name="T18" fmla="*/ 190 w 218"/>
                <a:gd name="T19" fmla="*/ 50 h 207"/>
                <a:gd name="T20" fmla="*/ 195 w 218"/>
                <a:gd name="T21" fmla="*/ 60 h 207"/>
                <a:gd name="T22" fmla="*/ 196 w 218"/>
                <a:gd name="T23" fmla="*/ 67 h 207"/>
                <a:gd name="T24" fmla="*/ 200 w 218"/>
                <a:gd name="T25" fmla="*/ 72 h 207"/>
                <a:gd name="T26" fmla="*/ 201 w 218"/>
                <a:gd name="T27" fmla="*/ 89 h 207"/>
                <a:gd name="T28" fmla="*/ 211 w 218"/>
                <a:gd name="T29" fmla="*/ 103 h 207"/>
                <a:gd name="T30" fmla="*/ 218 w 218"/>
                <a:gd name="T31" fmla="*/ 108 h 207"/>
                <a:gd name="T32" fmla="*/ 218 w 218"/>
                <a:gd name="T33" fmla="*/ 108 h 207"/>
                <a:gd name="T34" fmla="*/ 213 w 218"/>
                <a:gd name="T35" fmla="*/ 112 h 207"/>
                <a:gd name="T36" fmla="*/ 191 w 218"/>
                <a:gd name="T37" fmla="*/ 127 h 207"/>
                <a:gd name="T38" fmla="*/ 185 w 218"/>
                <a:gd name="T39" fmla="*/ 130 h 207"/>
                <a:gd name="T40" fmla="*/ 176 w 218"/>
                <a:gd name="T41" fmla="*/ 132 h 207"/>
                <a:gd name="T42" fmla="*/ 170 w 218"/>
                <a:gd name="T43" fmla="*/ 138 h 207"/>
                <a:gd name="T44" fmla="*/ 170 w 218"/>
                <a:gd name="T45" fmla="*/ 139 h 207"/>
                <a:gd name="T46" fmla="*/ 165 w 218"/>
                <a:gd name="T47" fmla="*/ 149 h 207"/>
                <a:gd name="T48" fmla="*/ 159 w 218"/>
                <a:gd name="T49" fmla="*/ 162 h 207"/>
                <a:gd name="T50" fmla="*/ 142 w 218"/>
                <a:gd name="T51" fmla="*/ 175 h 207"/>
                <a:gd name="T52" fmla="*/ 123 w 218"/>
                <a:gd name="T53" fmla="*/ 179 h 207"/>
                <a:gd name="T54" fmla="*/ 115 w 218"/>
                <a:gd name="T55" fmla="*/ 189 h 207"/>
                <a:gd name="T56" fmla="*/ 99 w 218"/>
                <a:gd name="T57" fmla="*/ 191 h 207"/>
                <a:gd name="T58" fmla="*/ 94 w 218"/>
                <a:gd name="T59" fmla="*/ 192 h 207"/>
                <a:gd name="T60" fmla="*/ 94 w 218"/>
                <a:gd name="T61" fmla="*/ 192 h 207"/>
                <a:gd name="T62" fmla="*/ 83 w 218"/>
                <a:gd name="T63" fmla="*/ 197 h 207"/>
                <a:gd name="T64" fmla="*/ 73 w 218"/>
                <a:gd name="T65" fmla="*/ 205 h 207"/>
                <a:gd name="T66" fmla="*/ 67 w 218"/>
                <a:gd name="T67" fmla="*/ 195 h 207"/>
                <a:gd name="T68" fmla="*/ 66 w 218"/>
                <a:gd name="T69" fmla="*/ 182 h 207"/>
                <a:gd name="T70" fmla="*/ 67 w 218"/>
                <a:gd name="T71" fmla="*/ 173 h 207"/>
                <a:gd name="T72" fmla="*/ 74 w 218"/>
                <a:gd name="T73" fmla="*/ 161 h 207"/>
                <a:gd name="T74" fmla="*/ 72 w 218"/>
                <a:gd name="T75" fmla="*/ 157 h 207"/>
                <a:gd name="T76" fmla="*/ 0 w 218"/>
                <a:gd name="T77" fmla="*/ 135 h 207"/>
                <a:gd name="T78" fmla="*/ 0 w 218"/>
                <a:gd name="T79" fmla="*/ 135 h 207"/>
                <a:gd name="T80" fmla="*/ 1 w 218"/>
                <a:gd name="T81" fmla="*/ 129 h 207"/>
                <a:gd name="T82" fmla="*/ 6 w 218"/>
                <a:gd name="T83" fmla="*/ 123 h 207"/>
                <a:gd name="T84" fmla="*/ 6 w 218"/>
                <a:gd name="T85" fmla="*/ 118 h 207"/>
                <a:gd name="T86" fmla="*/ 10 w 218"/>
                <a:gd name="T87" fmla="*/ 103 h 207"/>
                <a:gd name="T88" fmla="*/ 20 w 218"/>
                <a:gd name="T89" fmla="*/ 99 h 207"/>
                <a:gd name="T90" fmla="*/ 35 w 218"/>
                <a:gd name="T91" fmla="*/ 90 h 207"/>
                <a:gd name="T92" fmla="*/ 53 w 218"/>
                <a:gd name="T93" fmla="*/ 78 h 207"/>
                <a:gd name="T94" fmla="*/ 48 w 218"/>
                <a:gd name="T95" fmla="*/ 56 h 207"/>
                <a:gd name="T96" fmla="*/ 48 w 218"/>
                <a:gd name="T97" fmla="*/ 56 h 207"/>
                <a:gd name="T98" fmla="*/ 107 w 218"/>
                <a:gd name="T99"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8" h="207">
                  <a:moveTo>
                    <a:pt x="107" y="0"/>
                  </a:moveTo>
                  <a:cubicBezTo>
                    <a:pt x="108" y="1"/>
                    <a:pt x="109" y="1"/>
                    <a:pt x="110" y="2"/>
                  </a:cubicBezTo>
                  <a:cubicBezTo>
                    <a:pt x="113" y="4"/>
                    <a:pt x="114" y="8"/>
                    <a:pt x="119" y="9"/>
                  </a:cubicBezTo>
                  <a:cubicBezTo>
                    <a:pt x="122" y="10"/>
                    <a:pt x="127" y="7"/>
                    <a:pt x="131" y="7"/>
                  </a:cubicBezTo>
                  <a:cubicBezTo>
                    <a:pt x="131" y="8"/>
                    <a:pt x="131" y="8"/>
                    <a:pt x="131" y="8"/>
                  </a:cubicBezTo>
                  <a:cubicBezTo>
                    <a:pt x="141" y="15"/>
                    <a:pt x="149" y="13"/>
                    <a:pt x="160" y="13"/>
                  </a:cubicBezTo>
                  <a:cubicBezTo>
                    <a:pt x="171" y="11"/>
                    <a:pt x="171" y="11"/>
                    <a:pt x="171" y="11"/>
                  </a:cubicBezTo>
                  <a:cubicBezTo>
                    <a:pt x="171" y="11"/>
                    <a:pt x="171" y="11"/>
                    <a:pt x="171" y="11"/>
                  </a:cubicBezTo>
                  <a:cubicBezTo>
                    <a:pt x="178" y="16"/>
                    <a:pt x="186" y="12"/>
                    <a:pt x="186" y="22"/>
                  </a:cubicBezTo>
                  <a:cubicBezTo>
                    <a:pt x="186" y="28"/>
                    <a:pt x="186" y="46"/>
                    <a:pt x="190" y="50"/>
                  </a:cubicBezTo>
                  <a:cubicBezTo>
                    <a:pt x="194" y="53"/>
                    <a:pt x="195" y="54"/>
                    <a:pt x="195" y="60"/>
                  </a:cubicBezTo>
                  <a:cubicBezTo>
                    <a:pt x="195" y="62"/>
                    <a:pt x="196" y="65"/>
                    <a:pt x="196" y="67"/>
                  </a:cubicBezTo>
                  <a:cubicBezTo>
                    <a:pt x="197" y="69"/>
                    <a:pt x="200" y="71"/>
                    <a:pt x="200" y="72"/>
                  </a:cubicBezTo>
                  <a:cubicBezTo>
                    <a:pt x="204" y="75"/>
                    <a:pt x="201" y="85"/>
                    <a:pt x="201" y="89"/>
                  </a:cubicBezTo>
                  <a:cubicBezTo>
                    <a:pt x="200" y="99"/>
                    <a:pt x="206" y="98"/>
                    <a:pt x="211" y="103"/>
                  </a:cubicBezTo>
                  <a:cubicBezTo>
                    <a:pt x="218" y="108"/>
                    <a:pt x="218" y="108"/>
                    <a:pt x="218" y="108"/>
                  </a:cubicBezTo>
                  <a:cubicBezTo>
                    <a:pt x="218" y="108"/>
                    <a:pt x="218" y="108"/>
                    <a:pt x="218" y="108"/>
                  </a:cubicBezTo>
                  <a:cubicBezTo>
                    <a:pt x="213" y="112"/>
                    <a:pt x="213" y="112"/>
                    <a:pt x="213" y="112"/>
                  </a:cubicBezTo>
                  <a:cubicBezTo>
                    <a:pt x="202" y="113"/>
                    <a:pt x="200" y="122"/>
                    <a:pt x="191" y="127"/>
                  </a:cubicBezTo>
                  <a:cubicBezTo>
                    <a:pt x="189" y="128"/>
                    <a:pt x="187" y="130"/>
                    <a:pt x="185" y="130"/>
                  </a:cubicBezTo>
                  <a:cubicBezTo>
                    <a:pt x="183" y="131"/>
                    <a:pt x="179" y="131"/>
                    <a:pt x="176" y="132"/>
                  </a:cubicBezTo>
                  <a:cubicBezTo>
                    <a:pt x="173" y="132"/>
                    <a:pt x="172" y="136"/>
                    <a:pt x="170" y="138"/>
                  </a:cubicBezTo>
                  <a:cubicBezTo>
                    <a:pt x="170" y="139"/>
                    <a:pt x="170" y="139"/>
                    <a:pt x="170" y="139"/>
                  </a:cubicBezTo>
                  <a:cubicBezTo>
                    <a:pt x="169" y="142"/>
                    <a:pt x="166" y="146"/>
                    <a:pt x="165" y="149"/>
                  </a:cubicBezTo>
                  <a:cubicBezTo>
                    <a:pt x="164" y="154"/>
                    <a:pt x="162" y="158"/>
                    <a:pt x="159" y="162"/>
                  </a:cubicBezTo>
                  <a:cubicBezTo>
                    <a:pt x="158" y="167"/>
                    <a:pt x="147" y="173"/>
                    <a:pt x="142" y="175"/>
                  </a:cubicBezTo>
                  <a:cubicBezTo>
                    <a:pt x="136" y="178"/>
                    <a:pt x="130" y="179"/>
                    <a:pt x="123" y="179"/>
                  </a:cubicBezTo>
                  <a:cubicBezTo>
                    <a:pt x="120" y="182"/>
                    <a:pt x="118" y="186"/>
                    <a:pt x="115" y="189"/>
                  </a:cubicBezTo>
                  <a:cubicBezTo>
                    <a:pt x="111" y="192"/>
                    <a:pt x="104" y="191"/>
                    <a:pt x="99" y="191"/>
                  </a:cubicBezTo>
                  <a:cubicBezTo>
                    <a:pt x="94" y="192"/>
                    <a:pt x="94" y="192"/>
                    <a:pt x="94" y="192"/>
                  </a:cubicBezTo>
                  <a:cubicBezTo>
                    <a:pt x="94" y="192"/>
                    <a:pt x="94" y="192"/>
                    <a:pt x="94" y="192"/>
                  </a:cubicBezTo>
                  <a:cubicBezTo>
                    <a:pt x="83" y="197"/>
                    <a:pt x="83" y="197"/>
                    <a:pt x="83" y="197"/>
                  </a:cubicBezTo>
                  <a:cubicBezTo>
                    <a:pt x="81" y="197"/>
                    <a:pt x="75" y="203"/>
                    <a:pt x="73" y="205"/>
                  </a:cubicBezTo>
                  <a:cubicBezTo>
                    <a:pt x="67" y="207"/>
                    <a:pt x="69" y="199"/>
                    <a:pt x="67" y="195"/>
                  </a:cubicBezTo>
                  <a:cubicBezTo>
                    <a:pt x="64" y="190"/>
                    <a:pt x="63" y="187"/>
                    <a:pt x="66" y="182"/>
                  </a:cubicBezTo>
                  <a:cubicBezTo>
                    <a:pt x="68" y="178"/>
                    <a:pt x="67" y="176"/>
                    <a:pt x="67" y="173"/>
                  </a:cubicBezTo>
                  <a:cubicBezTo>
                    <a:pt x="67" y="169"/>
                    <a:pt x="71" y="163"/>
                    <a:pt x="74" y="161"/>
                  </a:cubicBezTo>
                  <a:cubicBezTo>
                    <a:pt x="74" y="159"/>
                    <a:pt x="73" y="159"/>
                    <a:pt x="72" y="157"/>
                  </a:cubicBezTo>
                  <a:cubicBezTo>
                    <a:pt x="0" y="135"/>
                    <a:pt x="0" y="135"/>
                    <a:pt x="0" y="135"/>
                  </a:cubicBezTo>
                  <a:cubicBezTo>
                    <a:pt x="0" y="135"/>
                    <a:pt x="0" y="135"/>
                    <a:pt x="0" y="135"/>
                  </a:cubicBezTo>
                  <a:cubicBezTo>
                    <a:pt x="1" y="129"/>
                    <a:pt x="1" y="129"/>
                    <a:pt x="1" y="129"/>
                  </a:cubicBezTo>
                  <a:cubicBezTo>
                    <a:pt x="2" y="127"/>
                    <a:pt x="6" y="126"/>
                    <a:pt x="6" y="123"/>
                  </a:cubicBezTo>
                  <a:cubicBezTo>
                    <a:pt x="6" y="121"/>
                    <a:pt x="2" y="121"/>
                    <a:pt x="6" y="118"/>
                  </a:cubicBezTo>
                  <a:cubicBezTo>
                    <a:pt x="13" y="114"/>
                    <a:pt x="2" y="105"/>
                    <a:pt x="10" y="103"/>
                  </a:cubicBezTo>
                  <a:cubicBezTo>
                    <a:pt x="14" y="103"/>
                    <a:pt x="19" y="106"/>
                    <a:pt x="20" y="99"/>
                  </a:cubicBezTo>
                  <a:cubicBezTo>
                    <a:pt x="23" y="90"/>
                    <a:pt x="27" y="93"/>
                    <a:pt x="35" y="90"/>
                  </a:cubicBezTo>
                  <a:cubicBezTo>
                    <a:pt x="42" y="86"/>
                    <a:pt x="44" y="79"/>
                    <a:pt x="53" y="78"/>
                  </a:cubicBezTo>
                  <a:cubicBezTo>
                    <a:pt x="55" y="70"/>
                    <a:pt x="50" y="64"/>
                    <a:pt x="48" y="56"/>
                  </a:cubicBezTo>
                  <a:cubicBezTo>
                    <a:pt x="48" y="56"/>
                    <a:pt x="48" y="56"/>
                    <a:pt x="48" y="56"/>
                  </a:cubicBezTo>
                  <a:cubicBezTo>
                    <a:pt x="107" y="0"/>
                    <a:pt x="107" y="0"/>
                    <a:pt x="107" y="0"/>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15" name="HOUSTON"/>
            <p:cNvSpPr>
              <a:spLocks/>
            </p:cNvSpPr>
            <p:nvPr/>
          </p:nvSpPr>
          <p:spPr bwMode="auto">
            <a:xfrm>
              <a:off x="3924300" y="3462338"/>
              <a:ext cx="363538" cy="481013"/>
            </a:xfrm>
            <a:custGeom>
              <a:avLst/>
              <a:gdLst>
                <a:gd name="T0" fmla="*/ 62 w 153"/>
                <a:gd name="T1" fmla="*/ 3 h 202"/>
                <a:gd name="T2" fmla="*/ 60 w 153"/>
                <a:gd name="T3" fmla="*/ 16 h 202"/>
                <a:gd name="T4" fmla="*/ 53 w 153"/>
                <a:gd name="T5" fmla="*/ 21 h 202"/>
                <a:gd name="T6" fmla="*/ 55 w 153"/>
                <a:gd name="T7" fmla="*/ 32 h 202"/>
                <a:gd name="T8" fmla="*/ 57 w 153"/>
                <a:gd name="T9" fmla="*/ 42 h 202"/>
                <a:gd name="T10" fmla="*/ 55 w 153"/>
                <a:gd name="T11" fmla="*/ 48 h 202"/>
                <a:gd name="T12" fmla="*/ 47 w 153"/>
                <a:gd name="T13" fmla="*/ 80 h 202"/>
                <a:gd name="T14" fmla="*/ 44 w 153"/>
                <a:gd name="T15" fmla="*/ 84 h 202"/>
                <a:gd name="T16" fmla="*/ 37 w 153"/>
                <a:gd name="T17" fmla="*/ 92 h 202"/>
                <a:gd name="T18" fmla="*/ 29 w 153"/>
                <a:gd name="T19" fmla="*/ 93 h 202"/>
                <a:gd name="T20" fmla="*/ 24 w 153"/>
                <a:gd name="T21" fmla="*/ 120 h 202"/>
                <a:gd name="T22" fmla="*/ 7 w 153"/>
                <a:gd name="T23" fmla="*/ 125 h 202"/>
                <a:gd name="T24" fmla="*/ 0 w 153"/>
                <a:gd name="T25" fmla="*/ 153 h 202"/>
                <a:gd name="T26" fmla="*/ 3 w 153"/>
                <a:gd name="T27" fmla="*/ 165 h 202"/>
                <a:gd name="T28" fmla="*/ 3 w 153"/>
                <a:gd name="T29" fmla="*/ 199 h 202"/>
                <a:gd name="T30" fmla="*/ 54 w 153"/>
                <a:gd name="T31" fmla="*/ 202 h 202"/>
                <a:gd name="T32" fmla="*/ 64 w 153"/>
                <a:gd name="T33" fmla="*/ 199 h 202"/>
                <a:gd name="T34" fmla="*/ 100 w 153"/>
                <a:gd name="T35" fmla="*/ 199 h 202"/>
                <a:gd name="T36" fmla="*/ 137 w 153"/>
                <a:gd name="T37" fmla="*/ 144 h 202"/>
                <a:gd name="T38" fmla="*/ 138 w 153"/>
                <a:gd name="T39" fmla="*/ 145 h 202"/>
                <a:gd name="T40" fmla="*/ 140 w 153"/>
                <a:gd name="T41" fmla="*/ 146 h 202"/>
                <a:gd name="T42" fmla="*/ 142 w 153"/>
                <a:gd name="T43" fmla="*/ 149 h 202"/>
                <a:gd name="T44" fmla="*/ 147 w 153"/>
                <a:gd name="T45" fmla="*/ 145 h 202"/>
                <a:gd name="T46" fmla="*/ 151 w 153"/>
                <a:gd name="T47" fmla="*/ 139 h 202"/>
                <a:gd name="T48" fmla="*/ 152 w 153"/>
                <a:gd name="T49" fmla="*/ 128 h 202"/>
                <a:gd name="T50" fmla="*/ 149 w 153"/>
                <a:gd name="T51" fmla="*/ 117 h 202"/>
                <a:gd name="T52" fmla="*/ 148 w 153"/>
                <a:gd name="T53" fmla="*/ 112 h 202"/>
                <a:gd name="T54" fmla="*/ 147 w 153"/>
                <a:gd name="T55" fmla="*/ 99 h 202"/>
                <a:gd name="T56" fmla="*/ 135 w 153"/>
                <a:gd name="T57" fmla="*/ 90 h 202"/>
                <a:gd name="T58" fmla="*/ 131 w 153"/>
                <a:gd name="T59" fmla="*/ 79 h 202"/>
                <a:gd name="T60" fmla="*/ 128 w 153"/>
                <a:gd name="T61" fmla="*/ 63 h 202"/>
                <a:gd name="T62" fmla="*/ 129 w 153"/>
                <a:gd name="T63" fmla="*/ 48 h 202"/>
                <a:gd name="T64" fmla="*/ 125 w 153"/>
                <a:gd name="T65" fmla="*/ 26 h 202"/>
                <a:gd name="T66" fmla="*/ 120 w 153"/>
                <a:gd name="T67" fmla="*/ 16 h 202"/>
                <a:gd name="T68" fmla="*/ 114 w 153"/>
                <a:gd name="T69" fmla="*/ 16 h 202"/>
                <a:gd name="T70" fmla="*/ 108 w 153"/>
                <a:gd name="T71" fmla="*/ 15 h 202"/>
                <a:gd name="T72" fmla="*/ 99 w 153"/>
                <a:gd name="T73" fmla="*/ 13 h 202"/>
                <a:gd name="T74" fmla="*/ 89 w 153"/>
                <a:gd name="T75" fmla="*/ 10 h 202"/>
                <a:gd name="T76" fmla="*/ 67 w 153"/>
                <a:gd name="T77" fmla="*/ 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202">
                  <a:moveTo>
                    <a:pt x="63" y="0"/>
                  </a:moveTo>
                  <a:cubicBezTo>
                    <a:pt x="63" y="1"/>
                    <a:pt x="62" y="2"/>
                    <a:pt x="62" y="3"/>
                  </a:cubicBezTo>
                  <a:cubicBezTo>
                    <a:pt x="61" y="3"/>
                    <a:pt x="59" y="6"/>
                    <a:pt x="59" y="7"/>
                  </a:cubicBezTo>
                  <a:cubicBezTo>
                    <a:pt x="58" y="9"/>
                    <a:pt x="60" y="13"/>
                    <a:pt x="60" y="16"/>
                  </a:cubicBezTo>
                  <a:cubicBezTo>
                    <a:pt x="59" y="18"/>
                    <a:pt x="58" y="19"/>
                    <a:pt x="57" y="20"/>
                  </a:cubicBezTo>
                  <a:cubicBezTo>
                    <a:pt x="56" y="20"/>
                    <a:pt x="54" y="21"/>
                    <a:pt x="53" y="21"/>
                  </a:cubicBezTo>
                  <a:cubicBezTo>
                    <a:pt x="53" y="22"/>
                    <a:pt x="53" y="22"/>
                    <a:pt x="53" y="22"/>
                  </a:cubicBezTo>
                  <a:cubicBezTo>
                    <a:pt x="52" y="22"/>
                    <a:pt x="55" y="31"/>
                    <a:pt x="55" y="32"/>
                  </a:cubicBezTo>
                  <a:cubicBezTo>
                    <a:pt x="56" y="34"/>
                    <a:pt x="57" y="35"/>
                    <a:pt x="57" y="37"/>
                  </a:cubicBezTo>
                  <a:cubicBezTo>
                    <a:pt x="59" y="39"/>
                    <a:pt x="58" y="40"/>
                    <a:pt x="57" y="42"/>
                  </a:cubicBezTo>
                  <a:cubicBezTo>
                    <a:pt x="57" y="42"/>
                    <a:pt x="57" y="42"/>
                    <a:pt x="57" y="42"/>
                  </a:cubicBezTo>
                  <a:cubicBezTo>
                    <a:pt x="56" y="44"/>
                    <a:pt x="55" y="45"/>
                    <a:pt x="55" y="48"/>
                  </a:cubicBezTo>
                  <a:cubicBezTo>
                    <a:pt x="55" y="86"/>
                    <a:pt x="55" y="86"/>
                    <a:pt x="55" y="86"/>
                  </a:cubicBezTo>
                  <a:cubicBezTo>
                    <a:pt x="53" y="84"/>
                    <a:pt x="49" y="82"/>
                    <a:pt x="47" y="80"/>
                  </a:cubicBezTo>
                  <a:cubicBezTo>
                    <a:pt x="46" y="79"/>
                    <a:pt x="44" y="73"/>
                    <a:pt x="43" y="73"/>
                  </a:cubicBezTo>
                  <a:cubicBezTo>
                    <a:pt x="43" y="77"/>
                    <a:pt x="44" y="80"/>
                    <a:pt x="44" y="84"/>
                  </a:cubicBezTo>
                  <a:cubicBezTo>
                    <a:pt x="44" y="87"/>
                    <a:pt x="45" y="91"/>
                    <a:pt x="44" y="94"/>
                  </a:cubicBezTo>
                  <a:cubicBezTo>
                    <a:pt x="41" y="94"/>
                    <a:pt x="39" y="93"/>
                    <a:pt x="37" y="92"/>
                  </a:cubicBezTo>
                  <a:cubicBezTo>
                    <a:pt x="35" y="91"/>
                    <a:pt x="32" y="88"/>
                    <a:pt x="30" y="88"/>
                  </a:cubicBezTo>
                  <a:cubicBezTo>
                    <a:pt x="30" y="90"/>
                    <a:pt x="30" y="92"/>
                    <a:pt x="29" y="93"/>
                  </a:cubicBezTo>
                  <a:cubicBezTo>
                    <a:pt x="27" y="95"/>
                    <a:pt x="25" y="95"/>
                    <a:pt x="24" y="97"/>
                  </a:cubicBezTo>
                  <a:cubicBezTo>
                    <a:pt x="24" y="120"/>
                    <a:pt x="24" y="120"/>
                    <a:pt x="24" y="120"/>
                  </a:cubicBezTo>
                  <a:cubicBezTo>
                    <a:pt x="7" y="125"/>
                    <a:pt x="7" y="125"/>
                    <a:pt x="7" y="125"/>
                  </a:cubicBezTo>
                  <a:cubicBezTo>
                    <a:pt x="7" y="125"/>
                    <a:pt x="7" y="125"/>
                    <a:pt x="7" y="125"/>
                  </a:cubicBezTo>
                  <a:cubicBezTo>
                    <a:pt x="7" y="153"/>
                    <a:pt x="7" y="153"/>
                    <a:pt x="7" y="153"/>
                  </a:cubicBezTo>
                  <a:cubicBezTo>
                    <a:pt x="0" y="153"/>
                    <a:pt x="0" y="153"/>
                    <a:pt x="0" y="153"/>
                  </a:cubicBezTo>
                  <a:cubicBezTo>
                    <a:pt x="0" y="165"/>
                    <a:pt x="0" y="165"/>
                    <a:pt x="0" y="165"/>
                  </a:cubicBezTo>
                  <a:cubicBezTo>
                    <a:pt x="3" y="165"/>
                    <a:pt x="3" y="165"/>
                    <a:pt x="3" y="165"/>
                  </a:cubicBezTo>
                  <a:cubicBezTo>
                    <a:pt x="3" y="199"/>
                    <a:pt x="3" y="199"/>
                    <a:pt x="3" y="199"/>
                  </a:cubicBezTo>
                  <a:cubicBezTo>
                    <a:pt x="3" y="199"/>
                    <a:pt x="3" y="199"/>
                    <a:pt x="3" y="199"/>
                  </a:cubicBezTo>
                  <a:cubicBezTo>
                    <a:pt x="54" y="199"/>
                    <a:pt x="54" y="199"/>
                    <a:pt x="54" y="199"/>
                  </a:cubicBezTo>
                  <a:cubicBezTo>
                    <a:pt x="54" y="202"/>
                    <a:pt x="54" y="202"/>
                    <a:pt x="54" y="202"/>
                  </a:cubicBezTo>
                  <a:cubicBezTo>
                    <a:pt x="64" y="202"/>
                    <a:pt x="64" y="202"/>
                    <a:pt x="64" y="202"/>
                  </a:cubicBezTo>
                  <a:cubicBezTo>
                    <a:pt x="64" y="199"/>
                    <a:pt x="64" y="199"/>
                    <a:pt x="64" y="199"/>
                  </a:cubicBezTo>
                  <a:cubicBezTo>
                    <a:pt x="100" y="199"/>
                    <a:pt x="100" y="199"/>
                    <a:pt x="100" y="199"/>
                  </a:cubicBezTo>
                  <a:cubicBezTo>
                    <a:pt x="100" y="199"/>
                    <a:pt x="100" y="199"/>
                    <a:pt x="100" y="199"/>
                  </a:cubicBezTo>
                  <a:cubicBezTo>
                    <a:pt x="135" y="145"/>
                    <a:pt x="135" y="145"/>
                    <a:pt x="135" y="145"/>
                  </a:cubicBezTo>
                  <a:cubicBezTo>
                    <a:pt x="136" y="145"/>
                    <a:pt x="136" y="144"/>
                    <a:pt x="137" y="144"/>
                  </a:cubicBezTo>
                  <a:cubicBezTo>
                    <a:pt x="137" y="144"/>
                    <a:pt x="137" y="145"/>
                    <a:pt x="138" y="145"/>
                  </a:cubicBezTo>
                  <a:cubicBezTo>
                    <a:pt x="138" y="145"/>
                    <a:pt x="138" y="145"/>
                    <a:pt x="138" y="145"/>
                  </a:cubicBezTo>
                  <a:cubicBezTo>
                    <a:pt x="139" y="145"/>
                    <a:pt x="139" y="145"/>
                    <a:pt x="139" y="146"/>
                  </a:cubicBezTo>
                  <a:cubicBezTo>
                    <a:pt x="139" y="146"/>
                    <a:pt x="140" y="146"/>
                    <a:pt x="140" y="146"/>
                  </a:cubicBezTo>
                  <a:cubicBezTo>
                    <a:pt x="140" y="147"/>
                    <a:pt x="140" y="147"/>
                    <a:pt x="141" y="148"/>
                  </a:cubicBezTo>
                  <a:cubicBezTo>
                    <a:pt x="141" y="148"/>
                    <a:pt x="141" y="149"/>
                    <a:pt x="142" y="149"/>
                  </a:cubicBezTo>
                  <a:cubicBezTo>
                    <a:pt x="143" y="149"/>
                    <a:pt x="144" y="148"/>
                    <a:pt x="144" y="148"/>
                  </a:cubicBezTo>
                  <a:cubicBezTo>
                    <a:pt x="147" y="145"/>
                    <a:pt x="147" y="145"/>
                    <a:pt x="147" y="145"/>
                  </a:cubicBezTo>
                  <a:cubicBezTo>
                    <a:pt x="147" y="145"/>
                    <a:pt x="147" y="145"/>
                    <a:pt x="147" y="145"/>
                  </a:cubicBezTo>
                  <a:cubicBezTo>
                    <a:pt x="151" y="139"/>
                    <a:pt x="151" y="139"/>
                    <a:pt x="151" y="139"/>
                  </a:cubicBezTo>
                  <a:cubicBezTo>
                    <a:pt x="152" y="137"/>
                    <a:pt x="153" y="136"/>
                    <a:pt x="153" y="134"/>
                  </a:cubicBezTo>
                  <a:cubicBezTo>
                    <a:pt x="153" y="132"/>
                    <a:pt x="153" y="130"/>
                    <a:pt x="152" y="128"/>
                  </a:cubicBezTo>
                  <a:cubicBezTo>
                    <a:pt x="152" y="126"/>
                    <a:pt x="147" y="119"/>
                    <a:pt x="148" y="117"/>
                  </a:cubicBezTo>
                  <a:cubicBezTo>
                    <a:pt x="148" y="117"/>
                    <a:pt x="148" y="117"/>
                    <a:pt x="149" y="117"/>
                  </a:cubicBezTo>
                  <a:cubicBezTo>
                    <a:pt x="148" y="117"/>
                    <a:pt x="148" y="117"/>
                    <a:pt x="148" y="117"/>
                  </a:cubicBezTo>
                  <a:cubicBezTo>
                    <a:pt x="148" y="112"/>
                    <a:pt x="148" y="112"/>
                    <a:pt x="148" y="112"/>
                  </a:cubicBezTo>
                  <a:cubicBezTo>
                    <a:pt x="148" y="109"/>
                    <a:pt x="148" y="104"/>
                    <a:pt x="148" y="102"/>
                  </a:cubicBezTo>
                  <a:cubicBezTo>
                    <a:pt x="148" y="100"/>
                    <a:pt x="148" y="100"/>
                    <a:pt x="147" y="99"/>
                  </a:cubicBezTo>
                  <a:cubicBezTo>
                    <a:pt x="143" y="98"/>
                    <a:pt x="138" y="98"/>
                    <a:pt x="137" y="93"/>
                  </a:cubicBezTo>
                  <a:cubicBezTo>
                    <a:pt x="136" y="92"/>
                    <a:pt x="135" y="90"/>
                    <a:pt x="135" y="90"/>
                  </a:cubicBezTo>
                  <a:cubicBezTo>
                    <a:pt x="135" y="89"/>
                    <a:pt x="133" y="86"/>
                    <a:pt x="132" y="86"/>
                  </a:cubicBezTo>
                  <a:cubicBezTo>
                    <a:pt x="131" y="83"/>
                    <a:pt x="130" y="82"/>
                    <a:pt x="131" y="79"/>
                  </a:cubicBezTo>
                  <a:cubicBezTo>
                    <a:pt x="131" y="77"/>
                    <a:pt x="133" y="73"/>
                    <a:pt x="131" y="72"/>
                  </a:cubicBezTo>
                  <a:cubicBezTo>
                    <a:pt x="130" y="70"/>
                    <a:pt x="131" y="64"/>
                    <a:pt x="128" y="63"/>
                  </a:cubicBezTo>
                  <a:cubicBezTo>
                    <a:pt x="127" y="59"/>
                    <a:pt x="126" y="56"/>
                    <a:pt x="131" y="54"/>
                  </a:cubicBezTo>
                  <a:cubicBezTo>
                    <a:pt x="132" y="51"/>
                    <a:pt x="130" y="51"/>
                    <a:pt x="129" y="48"/>
                  </a:cubicBezTo>
                  <a:cubicBezTo>
                    <a:pt x="129" y="45"/>
                    <a:pt x="129" y="43"/>
                    <a:pt x="128" y="40"/>
                  </a:cubicBezTo>
                  <a:cubicBezTo>
                    <a:pt x="126" y="35"/>
                    <a:pt x="128" y="31"/>
                    <a:pt x="125" y="26"/>
                  </a:cubicBezTo>
                  <a:cubicBezTo>
                    <a:pt x="124" y="23"/>
                    <a:pt x="120" y="19"/>
                    <a:pt x="120" y="16"/>
                  </a:cubicBezTo>
                  <a:cubicBezTo>
                    <a:pt x="120" y="16"/>
                    <a:pt x="120" y="16"/>
                    <a:pt x="120" y="16"/>
                  </a:cubicBezTo>
                  <a:cubicBezTo>
                    <a:pt x="120" y="16"/>
                    <a:pt x="119" y="15"/>
                    <a:pt x="119" y="15"/>
                  </a:cubicBezTo>
                  <a:cubicBezTo>
                    <a:pt x="117" y="15"/>
                    <a:pt x="116" y="15"/>
                    <a:pt x="114" y="16"/>
                  </a:cubicBezTo>
                  <a:cubicBezTo>
                    <a:pt x="111" y="17"/>
                    <a:pt x="110" y="15"/>
                    <a:pt x="108" y="15"/>
                  </a:cubicBezTo>
                  <a:cubicBezTo>
                    <a:pt x="108" y="15"/>
                    <a:pt x="108" y="15"/>
                    <a:pt x="108" y="15"/>
                  </a:cubicBezTo>
                  <a:cubicBezTo>
                    <a:pt x="102" y="13"/>
                    <a:pt x="102" y="13"/>
                    <a:pt x="102" y="13"/>
                  </a:cubicBezTo>
                  <a:cubicBezTo>
                    <a:pt x="101" y="13"/>
                    <a:pt x="99" y="13"/>
                    <a:pt x="99" y="13"/>
                  </a:cubicBezTo>
                  <a:cubicBezTo>
                    <a:pt x="96" y="13"/>
                    <a:pt x="93" y="11"/>
                    <a:pt x="91" y="11"/>
                  </a:cubicBezTo>
                  <a:cubicBezTo>
                    <a:pt x="90" y="11"/>
                    <a:pt x="89" y="10"/>
                    <a:pt x="89" y="10"/>
                  </a:cubicBezTo>
                  <a:cubicBezTo>
                    <a:pt x="85" y="8"/>
                    <a:pt x="81" y="7"/>
                    <a:pt x="77" y="6"/>
                  </a:cubicBezTo>
                  <a:cubicBezTo>
                    <a:pt x="74" y="5"/>
                    <a:pt x="70" y="1"/>
                    <a:pt x="67" y="1"/>
                  </a:cubicBezTo>
                  <a:cubicBezTo>
                    <a:pt x="66" y="0"/>
                    <a:pt x="64" y="0"/>
                    <a:pt x="63"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16" name="HARRIS"/>
            <p:cNvSpPr>
              <a:spLocks/>
            </p:cNvSpPr>
            <p:nvPr/>
          </p:nvSpPr>
          <p:spPr bwMode="auto">
            <a:xfrm>
              <a:off x="2605088" y="3252788"/>
              <a:ext cx="494878" cy="338138"/>
            </a:xfrm>
            <a:custGeom>
              <a:avLst/>
              <a:gdLst>
                <a:gd name="T0" fmla="*/ 204 w 211"/>
                <a:gd name="T1" fmla="*/ 13 h 142"/>
                <a:gd name="T2" fmla="*/ 204 w 211"/>
                <a:gd name="T3" fmla="*/ 16 h 142"/>
                <a:gd name="T4" fmla="*/ 204 w 211"/>
                <a:gd name="T5" fmla="*/ 16 h 142"/>
                <a:gd name="T6" fmla="*/ 204 w 211"/>
                <a:gd name="T7" fmla="*/ 16 h 142"/>
                <a:gd name="T8" fmla="*/ 205 w 211"/>
                <a:gd name="T9" fmla="*/ 17 h 142"/>
                <a:gd name="T10" fmla="*/ 205 w 211"/>
                <a:gd name="T11" fmla="*/ 17 h 142"/>
                <a:gd name="T12" fmla="*/ 206 w 211"/>
                <a:gd name="T13" fmla="*/ 17 h 142"/>
                <a:gd name="T14" fmla="*/ 207 w 211"/>
                <a:gd name="T15" fmla="*/ 21 h 142"/>
                <a:gd name="T16" fmla="*/ 207 w 211"/>
                <a:gd name="T17" fmla="*/ 25 h 142"/>
                <a:gd name="T18" fmla="*/ 207 w 211"/>
                <a:gd name="T19" fmla="*/ 33 h 142"/>
                <a:gd name="T20" fmla="*/ 207 w 211"/>
                <a:gd name="T21" fmla="*/ 41 h 142"/>
                <a:gd name="T22" fmla="*/ 206 w 211"/>
                <a:gd name="T23" fmla="*/ 59 h 142"/>
                <a:gd name="T24" fmla="*/ 204 w 211"/>
                <a:gd name="T25" fmla="*/ 84 h 142"/>
                <a:gd name="T26" fmla="*/ 203 w 211"/>
                <a:gd name="T27" fmla="*/ 86 h 142"/>
                <a:gd name="T28" fmla="*/ 202 w 211"/>
                <a:gd name="T29" fmla="*/ 86 h 142"/>
                <a:gd name="T30" fmla="*/ 202 w 211"/>
                <a:gd name="T31" fmla="*/ 87 h 142"/>
                <a:gd name="T32" fmla="*/ 202 w 211"/>
                <a:gd name="T33" fmla="*/ 88 h 142"/>
                <a:gd name="T34" fmla="*/ 202 w 211"/>
                <a:gd name="T35" fmla="*/ 89 h 142"/>
                <a:gd name="T36" fmla="*/ 202 w 211"/>
                <a:gd name="T37" fmla="*/ 89 h 142"/>
                <a:gd name="T38" fmla="*/ 202 w 211"/>
                <a:gd name="T39" fmla="*/ 90 h 142"/>
                <a:gd name="T40" fmla="*/ 203 w 211"/>
                <a:gd name="T41" fmla="*/ 91 h 142"/>
                <a:gd name="T42" fmla="*/ 204 w 211"/>
                <a:gd name="T43" fmla="*/ 92 h 142"/>
                <a:gd name="T44" fmla="*/ 204 w 211"/>
                <a:gd name="T45" fmla="*/ 93 h 142"/>
                <a:gd name="T46" fmla="*/ 205 w 211"/>
                <a:gd name="T47" fmla="*/ 93 h 142"/>
                <a:gd name="T48" fmla="*/ 205 w 211"/>
                <a:gd name="T49" fmla="*/ 93 h 142"/>
                <a:gd name="T50" fmla="*/ 205 w 211"/>
                <a:gd name="T51" fmla="*/ 94 h 142"/>
                <a:gd name="T52" fmla="*/ 205 w 211"/>
                <a:gd name="T53" fmla="*/ 94 h 142"/>
                <a:gd name="T54" fmla="*/ 206 w 211"/>
                <a:gd name="T55" fmla="*/ 96 h 142"/>
                <a:gd name="T56" fmla="*/ 206 w 211"/>
                <a:gd name="T57" fmla="*/ 142 h 142"/>
                <a:gd name="T58" fmla="*/ 206 w 211"/>
                <a:gd name="T59" fmla="*/ 142 h 142"/>
                <a:gd name="T60" fmla="*/ 116 w 211"/>
                <a:gd name="T61" fmla="*/ 142 h 142"/>
                <a:gd name="T62" fmla="*/ 116 w 211"/>
                <a:gd name="T63" fmla="*/ 129 h 142"/>
                <a:gd name="T64" fmla="*/ 41 w 211"/>
                <a:gd name="T65" fmla="*/ 129 h 142"/>
                <a:gd name="T66" fmla="*/ 41 w 211"/>
                <a:gd name="T67" fmla="*/ 129 h 142"/>
                <a:gd name="T68" fmla="*/ 41 w 211"/>
                <a:gd name="T69" fmla="*/ 128 h 142"/>
                <a:gd name="T70" fmla="*/ 34 w 211"/>
                <a:gd name="T71" fmla="*/ 127 h 142"/>
                <a:gd name="T72" fmla="*/ 34 w 211"/>
                <a:gd name="T73" fmla="*/ 126 h 142"/>
                <a:gd name="T74" fmla="*/ 38 w 211"/>
                <a:gd name="T75" fmla="*/ 114 h 142"/>
                <a:gd name="T76" fmla="*/ 33 w 211"/>
                <a:gd name="T77" fmla="*/ 105 h 142"/>
                <a:gd name="T78" fmla="*/ 27 w 211"/>
                <a:gd name="T79" fmla="*/ 85 h 142"/>
                <a:gd name="T80" fmla="*/ 24 w 211"/>
                <a:gd name="T81" fmla="*/ 73 h 142"/>
                <a:gd name="T82" fmla="*/ 18 w 211"/>
                <a:gd name="T83" fmla="*/ 65 h 142"/>
                <a:gd name="T84" fmla="*/ 26 w 211"/>
                <a:gd name="T85" fmla="*/ 60 h 142"/>
                <a:gd name="T86" fmla="*/ 8 w 211"/>
                <a:gd name="T87" fmla="*/ 39 h 142"/>
                <a:gd name="T88" fmla="*/ 10 w 211"/>
                <a:gd name="T89" fmla="*/ 32 h 142"/>
                <a:gd name="T90" fmla="*/ 12 w 211"/>
                <a:gd name="T91" fmla="*/ 20 h 142"/>
                <a:gd name="T92" fmla="*/ 9 w 211"/>
                <a:gd name="T93" fmla="*/ 18 h 142"/>
                <a:gd name="T94" fmla="*/ 3 w 211"/>
                <a:gd name="T95" fmla="*/ 18 h 142"/>
                <a:gd name="T96" fmla="*/ 0 w 211"/>
                <a:gd name="T97" fmla="*/ 0 h 142"/>
                <a:gd name="T98" fmla="*/ 0 w 211"/>
                <a:gd name="T99" fmla="*/ 0 h 142"/>
                <a:gd name="T100" fmla="*/ 135 w 211"/>
                <a:gd name="T101" fmla="*/ 0 h 142"/>
                <a:gd name="T102" fmla="*/ 135 w 211"/>
                <a:gd name="T103" fmla="*/ 0 h 142"/>
                <a:gd name="T104" fmla="*/ 143 w 211"/>
                <a:gd name="T105" fmla="*/ 0 h 142"/>
                <a:gd name="T106" fmla="*/ 143 w 211"/>
                <a:gd name="T107" fmla="*/ 3 h 142"/>
                <a:gd name="T108" fmla="*/ 181 w 211"/>
                <a:gd name="T109" fmla="*/ 3 h 142"/>
                <a:gd name="T110" fmla="*/ 204 w 211"/>
                <a:gd name="T111" fmla="*/ 13 h 142"/>
                <a:gd name="connsiteX0" fmla="*/ 9668 w 9865"/>
                <a:gd name="connsiteY0" fmla="*/ 915 h 10000"/>
                <a:gd name="connsiteX1" fmla="*/ 9668 w 9865"/>
                <a:gd name="connsiteY1" fmla="*/ 1127 h 10000"/>
                <a:gd name="connsiteX2" fmla="*/ 9668 w 9865"/>
                <a:gd name="connsiteY2" fmla="*/ 1127 h 10000"/>
                <a:gd name="connsiteX3" fmla="*/ 9668 w 9865"/>
                <a:gd name="connsiteY3" fmla="*/ 1127 h 10000"/>
                <a:gd name="connsiteX4" fmla="*/ 9716 w 9865"/>
                <a:gd name="connsiteY4" fmla="*/ 1197 h 10000"/>
                <a:gd name="connsiteX5" fmla="*/ 9716 w 9865"/>
                <a:gd name="connsiteY5" fmla="*/ 1197 h 10000"/>
                <a:gd name="connsiteX6" fmla="*/ 9763 w 9865"/>
                <a:gd name="connsiteY6" fmla="*/ 1197 h 10000"/>
                <a:gd name="connsiteX7" fmla="*/ 9810 w 9865"/>
                <a:gd name="connsiteY7" fmla="*/ 1479 h 10000"/>
                <a:gd name="connsiteX8" fmla="*/ 9810 w 9865"/>
                <a:gd name="connsiteY8" fmla="*/ 1761 h 10000"/>
                <a:gd name="connsiteX9" fmla="*/ 9810 w 9865"/>
                <a:gd name="connsiteY9" fmla="*/ 2324 h 10000"/>
                <a:gd name="connsiteX10" fmla="*/ 9810 w 9865"/>
                <a:gd name="connsiteY10" fmla="*/ 2887 h 10000"/>
                <a:gd name="connsiteX11" fmla="*/ 9763 w 9865"/>
                <a:gd name="connsiteY11" fmla="*/ 4155 h 10000"/>
                <a:gd name="connsiteX12" fmla="*/ 9668 w 9865"/>
                <a:gd name="connsiteY12" fmla="*/ 5915 h 10000"/>
                <a:gd name="connsiteX13" fmla="*/ 9621 w 9865"/>
                <a:gd name="connsiteY13" fmla="*/ 6056 h 10000"/>
                <a:gd name="connsiteX14" fmla="*/ 9573 w 9865"/>
                <a:gd name="connsiteY14" fmla="*/ 6056 h 10000"/>
                <a:gd name="connsiteX15" fmla="*/ 9573 w 9865"/>
                <a:gd name="connsiteY15" fmla="*/ 6127 h 10000"/>
                <a:gd name="connsiteX16" fmla="*/ 9573 w 9865"/>
                <a:gd name="connsiteY16" fmla="*/ 6197 h 10000"/>
                <a:gd name="connsiteX17" fmla="*/ 9573 w 9865"/>
                <a:gd name="connsiteY17" fmla="*/ 6268 h 10000"/>
                <a:gd name="connsiteX18" fmla="*/ 9573 w 9865"/>
                <a:gd name="connsiteY18" fmla="*/ 6268 h 10000"/>
                <a:gd name="connsiteX19" fmla="*/ 9573 w 9865"/>
                <a:gd name="connsiteY19" fmla="*/ 6338 h 10000"/>
                <a:gd name="connsiteX20" fmla="*/ 9621 w 9865"/>
                <a:gd name="connsiteY20" fmla="*/ 6408 h 10000"/>
                <a:gd name="connsiteX21" fmla="*/ 9668 w 9865"/>
                <a:gd name="connsiteY21" fmla="*/ 6479 h 10000"/>
                <a:gd name="connsiteX22" fmla="*/ 9668 w 9865"/>
                <a:gd name="connsiteY22" fmla="*/ 6549 h 10000"/>
                <a:gd name="connsiteX23" fmla="*/ 9716 w 9865"/>
                <a:gd name="connsiteY23" fmla="*/ 6549 h 10000"/>
                <a:gd name="connsiteX24" fmla="*/ 9716 w 9865"/>
                <a:gd name="connsiteY24" fmla="*/ 6549 h 10000"/>
                <a:gd name="connsiteX25" fmla="*/ 9716 w 9865"/>
                <a:gd name="connsiteY25" fmla="*/ 6620 h 10000"/>
                <a:gd name="connsiteX26" fmla="*/ 9716 w 9865"/>
                <a:gd name="connsiteY26" fmla="*/ 6620 h 10000"/>
                <a:gd name="connsiteX27" fmla="*/ 9763 w 9865"/>
                <a:gd name="connsiteY27" fmla="*/ 6761 h 10000"/>
                <a:gd name="connsiteX28" fmla="*/ 9763 w 9865"/>
                <a:gd name="connsiteY28" fmla="*/ 10000 h 10000"/>
                <a:gd name="connsiteX29" fmla="*/ 9763 w 9865"/>
                <a:gd name="connsiteY29" fmla="*/ 10000 h 10000"/>
                <a:gd name="connsiteX30" fmla="*/ 5498 w 9865"/>
                <a:gd name="connsiteY30" fmla="*/ 10000 h 10000"/>
                <a:gd name="connsiteX31" fmla="*/ 5498 w 9865"/>
                <a:gd name="connsiteY31" fmla="*/ 9085 h 10000"/>
                <a:gd name="connsiteX32" fmla="*/ 1943 w 9865"/>
                <a:gd name="connsiteY32" fmla="*/ 9085 h 10000"/>
                <a:gd name="connsiteX33" fmla="*/ 1943 w 9865"/>
                <a:gd name="connsiteY33" fmla="*/ 9085 h 10000"/>
                <a:gd name="connsiteX34" fmla="*/ 1943 w 9865"/>
                <a:gd name="connsiteY34" fmla="*/ 9014 h 10000"/>
                <a:gd name="connsiteX35" fmla="*/ 1611 w 9865"/>
                <a:gd name="connsiteY35" fmla="*/ 8944 h 10000"/>
                <a:gd name="connsiteX36" fmla="*/ 1611 w 9865"/>
                <a:gd name="connsiteY36" fmla="*/ 8873 h 10000"/>
                <a:gd name="connsiteX37" fmla="*/ 1801 w 9865"/>
                <a:gd name="connsiteY37" fmla="*/ 8028 h 10000"/>
                <a:gd name="connsiteX38" fmla="*/ 1564 w 9865"/>
                <a:gd name="connsiteY38" fmla="*/ 7394 h 10000"/>
                <a:gd name="connsiteX39" fmla="*/ 1137 w 9865"/>
                <a:gd name="connsiteY39" fmla="*/ 5141 h 10000"/>
                <a:gd name="connsiteX40" fmla="*/ 853 w 9865"/>
                <a:gd name="connsiteY40" fmla="*/ 4577 h 10000"/>
                <a:gd name="connsiteX41" fmla="*/ 1232 w 9865"/>
                <a:gd name="connsiteY41" fmla="*/ 4225 h 10000"/>
                <a:gd name="connsiteX42" fmla="*/ 379 w 9865"/>
                <a:gd name="connsiteY42" fmla="*/ 2746 h 10000"/>
                <a:gd name="connsiteX43" fmla="*/ 474 w 9865"/>
                <a:gd name="connsiteY43" fmla="*/ 2254 h 10000"/>
                <a:gd name="connsiteX44" fmla="*/ 569 w 9865"/>
                <a:gd name="connsiteY44" fmla="*/ 1408 h 10000"/>
                <a:gd name="connsiteX45" fmla="*/ 427 w 9865"/>
                <a:gd name="connsiteY45" fmla="*/ 1268 h 10000"/>
                <a:gd name="connsiteX46" fmla="*/ 142 w 9865"/>
                <a:gd name="connsiteY46" fmla="*/ 1268 h 10000"/>
                <a:gd name="connsiteX47" fmla="*/ 0 w 9865"/>
                <a:gd name="connsiteY47" fmla="*/ 0 h 10000"/>
                <a:gd name="connsiteX48" fmla="*/ 0 w 9865"/>
                <a:gd name="connsiteY48" fmla="*/ 0 h 10000"/>
                <a:gd name="connsiteX49" fmla="*/ 6398 w 9865"/>
                <a:gd name="connsiteY49" fmla="*/ 0 h 10000"/>
                <a:gd name="connsiteX50" fmla="*/ 6398 w 9865"/>
                <a:gd name="connsiteY50" fmla="*/ 0 h 10000"/>
                <a:gd name="connsiteX51" fmla="*/ 6777 w 9865"/>
                <a:gd name="connsiteY51" fmla="*/ 0 h 10000"/>
                <a:gd name="connsiteX52" fmla="*/ 6777 w 9865"/>
                <a:gd name="connsiteY52" fmla="*/ 211 h 10000"/>
                <a:gd name="connsiteX53" fmla="*/ 8578 w 9865"/>
                <a:gd name="connsiteY53" fmla="*/ 211 h 10000"/>
                <a:gd name="connsiteX54" fmla="*/ 9668 w 9865"/>
                <a:gd name="connsiteY54" fmla="*/ 915 h 10000"/>
                <a:gd name="connsiteX0" fmla="*/ 9800 w 10000"/>
                <a:gd name="connsiteY0" fmla="*/ 915 h 10000"/>
                <a:gd name="connsiteX1" fmla="*/ 9800 w 10000"/>
                <a:gd name="connsiteY1" fmla="*/ 1127 h 10000"/>
                <a:gd name="connsiteX2" fmla="*/ 9800 w 10000"/>
                <a:gd name="connsiteY2" fmla="*/ 1127 h 10000"/>
                <a:gd name="connsiteX3" fmla="*/ 9800 w 10000"/>
                <a:gd name="connsiteY3" fmla="*/ 1127 h 10000"/>
                <a:gd name="connsiteX4" fmla="*/ 9849 w 10000"/>
                <a:gd name="connsiteY4" fmla="*/ 1197 h 10000"/>
                <a:gd name="connsiteX5" fmla="*/ 9849 w 10000"/>
                <a:gd name="connsiteY5" fmla="*/ 1197 h 10000"/>
                <a:gd name="connsiteX6" fmla="*/ 9897 w 10000"/>
                <a:gd name="connsiteY6" fmla="*/ 1197 h 10000"/>
                <a:gd name="connsiteX7" fmla="*/ 9944 w 10000"/>
                <a:gd name="connsiteY7" fmla="*/ 1479 h 10000"/>
                <a:gd name="connsiteX8" fmla="*/ 9944 w 10000"/>
                <a:gd name="connsiteY8" fmla="*/ 1761 h 10000"/>
                <a:gd name="connsiteX9" fmla="*/ 9944 w 10000"/>
                <a:gd name="connsiteY9" fmla="*/ 2324 h 10000"/>
                <a:gd name="connsiteX10" fmla="*/ 9944 w 10000"/>
                <a:gd name="connsiteY10" fmla="*/ 2887 h 10000"/>
                <a:gd name="connsiteX11" fmla="*/ 9897 w 10000"/>
                <a:gd name="connsiteY11" fmla="*/ 4155 h 10000"/>
                <a:gd name="connsiteX12" fmla="*/ 9800 w 10000"/>
                <a:gd name="connsiteY12" fmla="*/ 5915 h 10000"/>
                <a:gd name="connsiteX13" fmla="*/ 9753 w 10000"/>
                <a:gd name="connsiteY13" fmla="*/ 6056 h 10000"/>
                <a:gd name="connsiteX14" fmla="*/ 9704 w 10000"/>
                <a:gd name="connsiteY14" fmla="*/ 6056 h 10000"/>
                <a:gd name="connsiteX15" fmla="*/ 9704 w 10000"/>
                <a:gd name="connsiteY15" fmla="*/ 6127 h 10000"/>
                <a:gd name="connsiteX16" fmla="*/ 9704 w 10000"/>
                <a:gd name="connsiteY16" fmla="*/ 6197 h 10000"/>
                <a:gd name="connsiteX17" fmla="*/ 9704 w 10000"/>
                <a:gd name="connsiteY17" fmla="*/ 6268 h 10000"/>
                <a:gd name="connsiteX18" fmla="*/ 9704 w 10000"/>
                <a:gd name="connsiteY18" fmla="*/ 6268 h 10000"/>
                <a:gd name="connsiteX19" fmla="*/ 9704 w 10000"/>
                <a:gd name="connsiteY19" fmla="*/ 6338 h 10000"/>
                <a:gd name="connsiteX20" fmla="*/ 9753 w 10000"/>
                <a:gd name="connsiteY20" fmla="*/ 6408 h 10000"/>
                <a:gd name="connsiteX21" fmla="*/ 9800 w 10000"/>
                <a:gd name="connsiteY21" fmla="*/ 6479 h 10000"/>
                <a:gd name="connsiteX22" fmla="*/ 9800 w 10000"/>
                <a:gd name="connsiteY22" fmla="*/ 6549 h 10000"/>
                <a:gd name="connsiteX23" fmla="*/ 9849 w 10000"/>
                <a:gd name="connsiteY23" fmla="*/ 6549 h 10000"/>
                <a:gd name="connsiteX24" fmla="*/ 9849 w 10000"/>
                <a:gd name="connsiteY24" fmla="*/ 6549 h 10000"/>
                <a:gd name="connsiteX25" fmla="*/ 9849 w 10000"/>
                <a:gd name="connsiteY25" fmla="*/ 6620 h 10000"/>
                <a:gd name="connsiteX26" fmla="*/ 9849 w 10000"/>
                <a:gd name="connsiteY26" fmla="*/ 6620 h 10000"/>
                <a:gd name="connsiteX27" fmla="*/ 9897 w 10000"/>
                <a:gd name="connsiteY27" fmla="*/ 6761 h 10000"/>
                <a:gd name="connsiteX28" fmla="*/ 9897 w 10000"/>
                <a:gd name="connsiteY28" fmla="*/ 10000 h 10000"/>
                <a:gd name="connsiteX29" fmla="*/ 9897 w 10000"/>
                <a:gd name="connsiteY29" fmla="*/ 10000 h 10000"/>
                <a:gd name="connsiteX30" fmla="*/ 5573 w 10000"/>
                <a:gd name="connsiteY30" fmla="*/ 10000 h 10000"/>
                <a:gd name="connsiteX31" fmla="*/ 5573 w 10000"/>
                <a:gd name="connsiteY31" fmla="*/ 9085 h 10000"/>
                <a:gd name="connsiteX32" fmla="*/ 1970 w 10000"/>
                <a:gd name="connsiteY32" fmla="*/ 9085 h 10000"/>
                <a:gd name="connsiteX33" fmla="*/ 1970 w 10000"/>
                <a:gd name="connsiteY33" fmla="*/ 9085 h 10000"/>
                <a:gd name="connsiteX34" fmla="*/ 1970 w 10000"/>
                <a:gd name="connsiteY34" fmla="*/ 9014 h 10000"/>
                <a:gd name="connsiteX35" fmla="*/ 1633 w 10000"/>
                <a:gd name="connsiteY35" fmla="*/ 8944 h 10000"/>
                <a:gd name="connsiteX36" fmla="*/ 1633 w 10000"/>
                <a:gd name="connsiteY36" fmla="*/ 8873 h 10000"/>
                <a:gd name="connsiteX37" fmla="*/ 1826 w 10000"/>
                <a:gd name="connsiteY37" fmla="*/ 8028 h 10000"/>
                <a:gd name="connsiteX38" fmla="*/ 1585 w 10000"/>
                <a:gd name="connsiteY38" fmla="*/ 7394 h 10000"/>
                <a:gd name="connsiteX39" fmla="*/ 1153 w 10000"/>
                <a:gd name="connsiteY39" fmla="*/ 5141 h 10000"/>
                <a:gd name="connsiteX40" fmla="*/ 865 w 10000"/>
                <a:gd name="connsiteY40" fmla="*/ 4577 h 10000"/>
                <a:gd name="connsiteX41" fmla="*/ 384 w 10000"/>
                <a:gd name="connsiteY41" fmla="*/ 2746 h 10000"/>
                <a:gd name="connsiteX42" fmla="*/ 480 w 10000"/>
                <a:gd name="connsiteY42" fmla="*/ 2254 h 10000"/>
                <a:gd name="connsiteX43" fmla="*/ 577 w 10000"/>
                <a:gd name="connsiteY43" fmla="*/ 1408 h 10000"/>
                <a:gd name="connsiteX44" fmla="*/ 433 w 10000"/>
                <a:gd name="connsiteY44" fmla="*/ 1268 h 10000"/>
                <a:gd name="connsiteX45" fmla="*/ 144 w 10000"/>
                <a:gd name="connsiteY45" fmla="*/ 1268 h 10000"/>
                <a:gd name="connsiteX46" fmla="*/ 0 w 10000"/>
                <a:gd name="connsiteY46" fmla="*/ 0 h 10000"/>
                <a:gd name="connsiteX47" fmla="*/ 0 w 10000"/>
                <a:gd name="connsiteY47" fmla="*/ 0 h 10000"/>
                <a:gd name="connsiteX48" fmla="*/ 6486 w 10000"/>
                <a:gd name="connsiteY48" fmla="*/ 0 h 10000"/>
                <a:gd name="connsiteX49" fmla="*/ 6486 w 10000"/>
                <a:gd name="connsiteY49" fmla="*/ 0 h 10000"/>
                <a:gd name="connsiteX50" fmla="*/ 6870 w 10000"/>
                <a:gd name="connsiteY50" fmla="*/ 0 h 10000"/>
                <a:gd name="connsiteX51" fmla="*/ 6870 w 10000"/>
                <a:gd name="connsiteY51" fmla="*/ 211 h 10000"/>
                <a:gd name="connsiteX52" fmla="*/ 8695 w 10000"/>
                <a:gd name="connsiteY52" fmla="*/ 211 h 10000"/>
                <a:gd name="connsiteX53" fmla="*/ 9800 w 10000"/>
                <a:gd name="connsiteY53" fmla="*/ 915 h 10000"/>
                <a:gd name="connsiteX0" fmla="*/ 9800 w 10000"/>
                <a:gd name="connsiteY0" fmla="*/ 915 h 10000"/>
                <a:gd name="connsiteX1" fmla="*/ 9800 w 10000"/>
                <a:gd name="connsiteY1" fmla="*/ 1127 h 10000"/>
                <a:gd name="connsiteX2" fmla="*/ 9800 w 10000"/>
                <a:gd name="connsiteY2" fmla="*/ 1127 h 10000"/>
                <a:gd name="connsiteX3" fmla="*/ 9800 w 10000"/>
                <a:gd name="connsiteY3" fmla="*/ 1127 h 10000"/>
                <a:gd name="connsiteX4" fmla="*/ 9849 w 10000"/>
                <a:gd name="connsiteY4" fmla="*/ 1197 h 10000"/>
                <a:gd name="connsiteX5" fmla="*/ 9849 w 10000"/>
                <a:gd name="connsiteY5" fmla="*/ 1197 h 10000"/>
                <a:gd name="connsiteX6" fmla="*/ 9897 w 10000"/>
                <a:gd name="connsiteY6" fmla="*/ 1197 h 10000"/>
                <a:gd name="connsiteX7" fmla="*/ 9944 w 10000"/>
                <a:gd name="connsiteY7" fmla="*/ 1479 h 10000"/>
                <a:gd name="connsiteX8" fmla="*/ 9944 w 10000"/>
                <a:gd name="connsiteY8" fmla="*/ 1761 h 10000"/>
                <a:gd name="connsiteX9" fmla="*/ 9944 w 10000"/>
                <a:gd name="connsiteY9" fmla="*/ 2324 h 10000"/>
                <a:gd name="connsiteX10" fmla="*/ 9944 w 10000"/>
                <a:gd name="connsiteY10" fmla="*/ 2887 h 10000"/>
                <a:gd name="connsiteX11" fmla="*/ 9897 w 10000"/>
                <a:gd name="connsiteY11" fmla="*/ 4155 h 10000"/>
                <a:gd name="connsiteX12" fmla="*/ 9800 w 10000"/>
                <a:gd name="connsiteY12" fmla="*/ 5915 h 10000"/>
                <a:gd name="connsiteX13" fmla="*/ 9753 w 10000"/>
                <a:gd name="connsiteY13" fmla="*/ 6056 h 10000"/>
                <a:gd name="connsiteX14" fmla="*/ 9704 w 10000"/>
                <a:gd name="connsiteY14" fmla="*/ 6056 h 10000"/>
                <a:gd name="connsiteX15" fmla="*/ 9704 w 10000"/>
                <a:gd name="connsiteY15" fmla="*/ 6127 h 10000"/>
                <a:gd name="connsiteX16" fmla="*/ 9704 w 10000"/>
                <a:gd name="connsiteY16" fmla="*/ 6197 h 10000"/>
                <a:gd name="connsiteX17" fmla="*/ 9704 w 10000"/>
                <a:gd name="connsiteY17" fmla="*/ 6268 h 10000"/>
                <a:gd name="connsiteX18" fmla="*/ 9704 w 10000"/>
                <a:gd name="connsiteY18" fmla="*/ 6268 h 10000"/>
                <a:gd name="connsiteX19" fmla="*/ 9704 w 10000"/>
                <a:gd name="connsiteY19" fmla="*/ 6338 h 10000"/>
                <a:gd name="connsiteX20" fmla="*/ 9753 w 10000"/>
                <a:gd name="connsiteY20" fmla="*/ 6408 h 10000"/>
                <a:gd name="connsiteX21" fmla="*/ 9800 w 10000"/>
                <a:gd name="connsiteY21" fmla="*/ 6479 h 10000"/>
                <a:gd name="connsiteX22" fmla="*/ 9800 w 10000"/>
                <a:gd name="connsiteY22" fmla="*/ 6549 h 10000"/>
                <a:gd name="connsiteX23" fmla="*/ 9849 w 10000"/>
                <a:gd name="connsiteY23" fmla="*/ 6549 h 10000"/>
                <a:gd name="connsiteX24" fmla="*/ 9849 w 10000"/>
                <a:gd name="connsiteY24" fmla="*/ 6549 h 10000"/>
                <a:gd name="connsiteX25" fmla="*/ 9849 w 10000"/>
                <a:gd name="connsiteY25" fmla="*/ 6620 h 10000"/>
                <a:gd name="connsiteX26" fmla="*/ 9849 w 10000"/>
                <a:gd name="connsiteY26" fmla="*/ 6620 h 10000"/>
                <a:gd name="connsiteX27" fmla="*/ 9897 w 10000"/>
                <a:gd name="connsiteY27" fmla="*/ 6761 h 10000"/>
                <a:gd name="connsiteX28" fmla="*/ 9897 w 10000"/>
                <a:gd name="connsiteY28" fmla="*/ 10000 h 10000"/>
                <a:gd name="connsiteX29" fmla="*/ 9897 w 10000"/>
                <a:gd name="connsiteY29" fmla="*/ 10000 h 10000"/>
                <a:gd name="connsiteX30" fmla="*/ 5573 w 10000"/>
                <a:gd name="connsiteY30" fmla="*/ 10000 h 10000"/>
                <a:gd name="connsiteX31" fmla="*/ 5573 w 10000"/>
                <a:gd name="connsiteY31" fmla="*/ 9085 h 10000"/>
                <a:gd name="connsiteX32" fmla="*/ 1970 w 10000"/>
                <a:gd name="connsiteY32" fmla="*/ 9085 h 10000"/>
                <a:gd name="connsiteX33" fmla="*/ 1970 w 10000"/>
                <a:gd name="connsiteY33" fmla="*/ 9085 h 10000"/>
                <a:gd name="connsiteX34" fmla="*/ 1970 w 10000"/>
                <a:gd name="connsiteY34" fmla="*/ 9014 h 10000"/>
                <a:gd name="connsiteX35" fmla="*/ 1633 w 10000"/>
                <a:gd name="connsiteY35" fmla="*/ 8944 h 10000"/>
                <a:gd name="connsiteX36" fmla="*/ 1826 w 10000"/>
                <a:gd name="connsiteY36" fmla="*/ 8028 h 10000"/>
                <a:gd name="connsiteX37" fmla="*/ 1585 w 10000"/>
                <a:gd name="connsiteY37" fmla="*/ 7394 h 10000"/>
                <a:gd name="connsiteX38" fmla="*/ 1153 w 10000"/>
                <a:gd name="connsiteY38" fmla="*/ 5141 h 10000"/>
                <a:gd name="connsiteX39" fmla="*/ 865 w 10000"/>
                <a:gd name="connsiteY39" fmla="*/ 4577 h 10000"/>
                <a:gd name="connsiteX40" fmla="*/ 384 w 10000"/>
                <a:gd name="connsiteY40" fmla="*/ 2746 h 10000"/>
                <a:gd name="connsiteX41" fmla="*/ 480 w 10000"/>
                <a:gd name="connsiteY41" fmla="*/ 2254 h 10000"/>
                <a:gd name="connsiteX42" fmla="*/ 577 w 10000"/>
                <a:gd name="connsiteY42" fmla="*/ 1408 h 10000"/>
                <a:gd name="connsiteX43" fmla="*/ 433 w 10000"/>
                <a:gd name="connsiteY43" fmla="*/ 1268 h 10000"/>
                <a:gd name="connsiteX44" fmla="*/ 144 w 10000"/>
                <a:gd name="connsiteY44" fmla="*/ 1268 h 10000"/>
                <a:gd name="connsiteX45" fmla="*/ 0 w 10000"/>
                <a:gd name="connsiteY45" fmla="*/ 0 h 10000"/>
                <a:gd name="connsiteX46" fmla="*/ 0 w 10000"/>
                <a:gd name="connsiteY46" fmla="*/ 0 h 10000"/>
                <a:gd name="connsiteX47" fmla="*/ 6486 w 10000"/>
                <a:gd name="connsiteY47" fmla="*/ 0 h 10000"/>
                <a:gd name="connsiteX48" fmla="*/ 6486 w 10000"/>
                <a:gd name="connsiteY48" fmla="*/ 0 h 10000"/>
                <a:gd name="connsiteX49" fmla="*/ 6870 w 10000"/>
                <a:gd name="connsiteY49" fmla="*/ 0 h 10000"/>
                <a:gd name="connsiteX50" fmla="*/ 6870 w 10000"/>
                <a:gd name="connsiteY50" fmla="*/ 211 h 10000"/>
                <a:gd name="connsiteX51" fmla="*/ 8695 w 10000"/>
                <a:gd name="connsiteY51" fmla="*/ 211 h 10000"/>
                <a:gd name="connsiteX52" fmla="*/ 9800 w 10000"/>
                <a:gd name="connsiteY52" fmla="*/ 91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000" h="10000">
                  <a:moveTo>
                    <a:pt x="9800" y="915"/>
                  </a:moveTo>
                  <a:lnTo>
                    <a:pt x="9800" y="1127"/>
                  </a:lnTo>
                  <a:lnTo>
                    <a:pt x="9800" y="1127"/>
                  </a:lnTo>
                  <a:lnTo>
                    <a:pt x="9800" y="1127"/>
                  </a:lnTo>
                  <a:lnTo>
                    <a:pt x="9849" y="1197"/>
                  </a:lnTo>
                  <a:lnTo>
                    <a:pt x="9849" y="1197"/>
                  </a:lnTo>
                  <a:lnTo>
                    <a:pt x="9897" y="1197"/>
                  </a:lnTo>
                  <a:cubicBezTo>
                    <a:pt x="9897" y="1338"/>
                    <a:pt x="9944" y="1338"/>
                    <a:pt x="9944" y="1479"/>
                  </a:cubicBezTo>
                  <a:lnTo>
                    <a:pt x="9944" y="1761"/>
                  </a:lnTo>
                  <a:lnTo>
                    <a:pt x="9944" y="2324"/>
                  </a:lnTo>
                  <a:cubicBezTo>
                    <a:pt x="9897" y="2394"/>
                    <a:pt x="9849" y="2817"/>
                    <a:pt x="9944" y="2887"/>
                  </a:cubicBezTo>
                  <a:cubicBezTo>
                    <a:pt x="9944" y="3310"/>
                    <a:pt x="9897" y="3732"/>
                    <a:pt x="9897" y="4155"/>
                  </a:cubicBezTo>
                  <a:cubicBezTo>
                    <a:pt x="10137" y="4366"/>
                    <a:pt x="9897" y="5563"/>
                    <a:pt x="9800" y="5915"/>
                  </a:cubicBezTo>
                  <a:cubicBezTo>
                    <a:pt x="9800" y="5915"/>
                    <a:pt x="9753" y="5986"/>
                    <a:pt x="9753" y="6056"/>
                  </a:cubicBezTo>
                  <a:lnTo>
                    <a:pt x="9704" y="6056"/>
                  </a:lnTo>
                  <a:lnTo>
                    <a:pt x="9704" y="6127"/>
                  </a:lnTo>
                  <a:lnTo>
                    <a:pt x="9704" y="6197"/>
                  </a:lnTo>
                  <a:lnTo>
                    <a:pt x="9704" y="6268"/>
                  </a:lnTo>
                  <a:lnTo>
                    <a:pt x="9704" y="6268"/>
                  </a:lnTo>
                  <a:lnTo>
                    <a:pt x="9704" y="6338"/>
                  </a:lnTo>
                  <a:cubicBezTo>
                    <a:pt x="9753" y="6338"/>
                    <a:pt x="9753" y="6408"/>
                    <a:pt x="9753" y="6408"/>
                  </a:cubicBezTo>
                  <a:cubicBezTo>
                    <a:pt x="9769" y="6432"/>
                    <a:pt x="9784" y="6455"/>
                    <a:pt x="9800" y="6479"/>
                  </a:cubicBezTo>
                  <a:lnTo>
                    <a:pt x="9800" y="6549"/>
                  </a:lnTo>
                  <a:lnTo>
                    <a:pt x="9849" y="6549"/>
                  </a:lnTo>
                  <a:lnTo>
                    <a:pt x="9849" y="6549"/>
                  </a:lnTo>
                  <a:lnTo>
                    <a:pt x="9849" y="6620"/>
                  </a:lnTo>
                  <a:lnTo>
                    <a:pt x="9849" y="6620"/>
                  </a:lnTo>
                  <a:cubicBezTo>
                    <a:pt x="9849" y="6690"/>
                    <a:pt x="9897" y="6690"/>
                    <a:pt x="9897" y="6761"/>
                  </a:cubicBezTo>
                  <a:lnTo>
                    <a:pt x="9897" y="10000"/>
                  </a:lnTo>
                  <a:lnTo>
                    <a:pt x="9897" y="10000"/>
                  </a:lnTo>
                  <a:lnTo>
                    <a:pt x="5573" y="10000"/>
                  </a:lnTo>
                  <a:lnTo>
                    <a:pt x="5573" y="9085"/>
                  </a:lnTo>
                  <a:lnTo>
                    <a:pt x="1970" y="9085"/>
                  </a:lnTo>
                  <a:lnTo>
                    <a:pt x="1970" y="9085"/>
                  </a:lnTo>
                  <a:lnTo>
                    <a:pt x="1970" y="9014"/>
                  </a:lnTo>
                  <a:cubicBezTo>
                    <a:pt x="1922" y="8873"/>
                    <a:pt x="1729" y="9014"/>
                    <a:pt x="1633" y="8944"/>
                  </a:cubicBezTo>
                  <a:cubicBezTo>
                    <a:pt x="1697" y="8639"/>
                    <a:pt x="1762" y="8333"/>
                    <a:pt x="1826" y="8028"/>
                  </a:cubicBezTo>
                  <a:cubicBezTo>
                    <a:pt x="1778" y="7817"/>
                    <a:pt x="1633" y="7535"/>
                    <a:pt x="1585" y="7394"/>
                  </a:cubicBezTo>
                  <a:cubicBezTo>
                    <a:pt x="1473" y="6913"/>
                    <a:pt x="1273" y="5611"/>
                    <a:pt x="1153" y="5141"/>
                  </a:cubicBezTo>
                  <a:cubicBezTo>
                    <a:pt x="1057" y="5000"/>
                    <a:pt x="673" y="4789"/>
                    <a:pt x="865" y="4577"/>
                  </a:cubicBezTo>
                  <a:cubicBezTo>
                    <a:pt x="737" y="4178"/>
                    <a:pt x="448" y="3133"/>
                    <a:pt x="384" y="2746"/>
                  </a:cubicBezTo>
                  <a:cubicBezTo>
                    <a:pt x="337" y="2606"/>
                    <a:pt x="433" y="2394"/>
                    <a:pt x="480" y="2254"/>
                  </a:cubicBezTo>
                  <a:cubicBezTo>
                    <a:pt x="577" y="1901"/>
                    <a:pt x="624" y="1761"/>
                    <a:pt x="577" y="1408"/>
                  </a:cubicBezTo>
                  <a:cubicBezTo>
                    <a:pt x="528" y="1338"/>
                    <a:pt x="480" y="1268"/>
                    <a:pt x="433" y="1268"/>
                  </a:cubicBezTo>
                  <a:cubicBezTo>
                    <a:pt x="337" y="1197"/>
                    <a:pt x="240" y="1268"/>
                    <a:pt x="144" y="1268"/>
                  </a:cubicBezTo>
                  <a:lnTo>
                    <a:pt x="0" y="0"/>
                  </a:lnTo>
                  <a:lnTo>
                    <a:pt x="0" y="0"/>
                  </a:lnTo>
                  <a:lnTo>
                    <a:pt x="6486" y="0"/>
                  </a:lnTo>
                  <a:lnTo>
                    <a:pt x="6486" y="0"/>
                  </a:lnTo>
                  <a:lnTo>
                    <a:pt x="6870" y="0"/>
                  </a:lnTo>
                  <a:lnTo>
                    <a:pt x="6870" y="211"/>
                  </a:lnTo>
                  <a:lnTo>
                    <a:pt x="8695" y="211"/>
                  </a:lnTo>
                  <a:lnTo>
                    <a:pt x="9800" y="915"/>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17" name="HEARD"/>
            <p:cNvSpPr>
              <a:spLocks/>
            </p:cNvSpPr>
            <p:nvPr/>
          </p:nvSpPr>
          <p:spPr bwMode="auto">
            <a:xfrm>
              <a:off x="2495550" y="2598738"/>
              <a:ext cx="357188" cy="354013"/>
            </a:xfrm>
            <a:custGeom>
              <a:avLst/>
              <a:gdLst>
                <a:gd name="T0" fmla="*/ 25 w 150"/>
                <a:gd name="T1" fmla="*/ 149 h 149"/>
                <a:gd name="T2" fmla="*/ 71 w 150"/>
                <a:gd name="T3" fmla="*/ 133 h 149"/>
                <a:gd name="T4" fmla="*/ 73 w 150"/>
                <a:gd name="T5" fmla="*/ 131 h 149"/>
                <a:gd name="T6" fmla="*/ 78 w 150"/>
                <a:gd name="T7" fmla="*/ 125 h 149"/>
                <a:gd name="T8" fmla="*/ 85 w 150"/>
                <a:gd name="T9" fmla="*/ 118 h 149"/>
                <a:gd name="T10" fmla="*/ 88 w 150"/>
                <a:gd name="T11" fmla="*/ 123 h 149"/>
                <a:gd name="T12" fmla="*/ 94 w 150"/>
                <a:gd name="T13" fmla="*/ 126 h 149"/>
                <a:gd name="T14" fmla="*/ 150 w 150"/>
                <a:gd name="T15" fmla="*/ 101 h 149"/>
                <a:gd name="T16" fmla="*/ 150 w 150"/>
                <a:gd name="T17" fmla="*/ 101 h 149"/>
                <a:gd name="T18" fmla="*/ 147 w 150"/>
                <a:gd name="T19" fmla="*/ 90 h 149"/>
                <a:gd name="T20" fmla="*/ 146 w 150"/>
                <a:gd name="T21" fmla="*/ 82 h 149"/>
                <a:gd name="T22" fmla="*/ 146 w 150"/>
                <a:gd name="T23" fmla="*/ 76 h 149"/>
                <a:gd name="T24" fmla="*/ 145 w 150"/>
                <a:gd name="T25" fmla="*/ 71 h 149"/>
                <a:gd name="T26" fmla="*/ 143 w 150"/>
                <a:gd name="T27" fmla="*/ 71 h 149"/>
                <a:gd name="T28" fmla="*/ 140 w 150"/>
                <a:gd name="T29" fmla="*/ 71 h 149"/>
                <a:gd name="T30" fmla="*/ 120 w 150"/>
                <a:gd name="T31" fmla="*/ 0 h 149"/>
                <a:gd name="T32" fmla="*/ 120 w 150"/>
                <a:gd name="T33" fmla="*/ 0 h 149"/>
                <a:gd name="T34" fmla="*/ 0 w 150"/>
                <a:gd name="T35" fmla="*/ 0 h 149"/>
                <a:gd name="T36" fmla="*/ 0 w 150"/>
                <a:gd name="T37" fmla="*/ 0 h 149"/>
                <a:gd name="T38" fmla="*/ 25 w 150"/>
                <a:gd name="T3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49">
                  <a:moveTo>
                    <a:pt x="25" y="149"/>
                  </a:moveTo>
                  <a:cubicBezTo>
                    <a:pt x="71" y="133"/>
                    <a:pt x="71" y="133"/>
                    <a:pt x="71" y="133"/>
                  </a:cubicBezTo>
                  <a:cubicBezTo>
                    <a:pt x="72" y="132"/>
                    <a:pt x="73" y="132"/>
                    <a:pt x="73" y="131"/>
                  </a:cubicBezTo>
                  <a:cubicBezTo>
                    <a:pt x="75" y="131"/>
                    <a:pt x="77" y="126"/>
                    <a:pt x="78" y="125"/>
                  </a:cubicBezTo>
                  <a:cubicBezTo>
                    <a:pt x="79" y="122"/>
                    <a:pt x="81" y="113"/>
                    <a:pt x="85" y="118"/>
                  </a:cubicBezTo>
                  <a:cubicBezTo>
                    <a:pt x="87" y="119"/>
                    <a:pt x="88" y="121"/>
                    <a:pt x="88" y="123"/>
                  </a:cubicBezTo>
                  <a:cubicBezTo>
                    <a:pt x="89" y="125"/>
                    <a:pt x="92" y="126"/>
                    <a:pt x="94" y="126"/>
                  </a:cubicBezTo>
                  <a:cubicBezTo>
                    <a:pt x="150" y="101"/>
                    <a:pt x="150" y="101"/>
                    <a:pt x="150" y="101"/>
                  </a:cubicBezTo>
                  <a:cubicBezTo>
                    <a:pt x="150" y="101"/>
                    <a:pt x="150" y="101"/>
                    <a:pt x="150" y="101"/>
                  </a:cubicBezTo>
                  <a:cubicBezTo>
                    <a:pt x="147" y="90"/>
                    <a:pt x="147" y="90"/>
                    <a:pt x="147" y="90"/>
                  </a:cubicBezTo>
                  <a:cubicBezTo>
                    <a:pt x="147" y="87"/>
                    <a:pt x="145" y="85"/>
                    <a:pt x="146" y="82"/>
                  </a:cubicBezTo>
                  <a:cubicBezTo>
                    <a:pt x="146" y="80"/>
                    <a:pt x="147" y="78"/>
                    <a:pt x="146" y="76"/>
                  </a:cubicBezTo>
                  <a:cubicBezTo>
                    <a:pt x="146" y="74"/>
                    <a:pt x="146" y="72"/>
                    <a:pt x="145" y="71"/>
                  </a:cubicBezTo>
                  <a:cubicBezTo>
                    <a:pt x="145" y="71"/>
                    <a:pt x="144" y="71"/>
                    <a:pt x="143" y="71"/>
                  </a:cubicBezTo>
                  <a:cubicBezTo>
                    <a:pt x="142" y="71"/>
                    <a:pt x="142" y="70"/>
                    <a:pt x="140" y="71"/>
                  </a:cubicBezTo>
                  <a:cubicBezTo>
                    <a:pt x="120" y="0"/>
                    <a:pt x="120" y="0"/>
                    <a:pt x="120" y="0"/>
                  </a:cubicBezTo>
                  <a:cubicBezTo>
                    <a:pt x="120" y="0"/>
                    <a:pt x="120" y="0"/>
                    <a:pt x="120" y="0"/>
                  </a:cubicBezTo>
                  <a:cubicBezTo>
                    <a:pt x="0" y="0"/>
                    <a:pt x="0" y="0"/>
                    <a:pt x="0" y="0"/>
                  </a:cubicBezTo>
                  <a:cubicBezTo>
                    <a:pt x="0" y="0"/>
                    <a:pt x="0" y="0"/>
                    <a:pt x="0" y="0"/>
                  </a:cubicBezTo>
                  <a:cubicBezTo>
                    <a:pt x="25" y="149"/>
                    <a:pt x="25" y="149"/>
                    <a:pt x="25" y="14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18" name="GILMER"/>
            <p:cNvSpPr>
              <a:spLocks/>
            </p:cNvSpPr>
            <p:nvPr/>
          </p:nvSpPr>
          <p:spPr bwMode="auto">
            <a:xfrm>
              <a:off x="3130550" y="923925"/>
              <a:ext cx="455613" cy="374650"/>
            </a:xfrm>
            <a:custGeom>
              <a:avLst/>
              <a:gdLst>
                <a:gd name="T0" fmla="*/ 1 w 191"/>
                <a:gd name="T1" fmla="*/ 133 h 157"/>
                <a:gd name="T2" fmla="*/ 1 w 191"/>
                <a:gd name="T3" fmla="*/ 151 h 157"/>
                <a:gd name="T4" fmla="*/ 54 w 191"/>
                <a:gd name="T5" fmla="*/ 151 h 157"/>
                <a:gd name="T6" fmla="*/ 58 w 191"/>
                <a:gd name="T7" fmla="*/ 146 h 157"/>
                <a:gd name="T8" fmla="*/ 62 w 191"/>
                <a:gd name="T9" fmla="*/ 146 h 157"/>
                <a:gd name="T10" fmla="*/ 67 w 191"/>
                <a:gd name="T11" fmla="*/ 153 h 157"/>
                <a:gd name="T12" fmla="*/ 75 w 191"/>
                <a:gd name="T13" fmla="*/ 144 h 157"/>
                <a:gd name="T14" fmla="*/ 76 w 191"/>
                <a:gd name="T15" fmla="*/ 146 h 157"/>
                <a:gd name="T16" fmla="*/ 78 w 191"/>
                <a:gd name="T17" fmla="*/ 149 h 157"/>
                <a:gd name="T18" fmla="*/ 79 w 191"/>
                <a:gd name="T19" fmla="*/ 151 h 157"/>
                <a:gd name="T20" fmla="*/ 81 w 191"/>
                <a:gd name="T21" fmla="*/ 153 h 157"/>
                <a:gd name="T22" fmla="*/ 116 w 191"/>
                <a:gd name="T23" fmla="*/ 153 h 157"/>
                <a:gd name="T24" fmla="*/ 117 w 191"/>
                <a:gd name="T25" fmla="*/ 150 h 157"/>
                <a:gd name="T26" fmla="*/ 118 w 191"/>
                <a:gd name="T27" fmla="*/ 148 h 157"/>
                <a:gd name="T28" fmla="*/ 118 w 191"/>
                <a:gd name="T29" fmla="*/ 147 h 157"/>
                <a:gd name="T30" fmla="*/ 119 w 191"/>
                <a:gd name="T31" fmla="*/ 147 h 157"/>
                <a:gd name="T32" fmla="*/ 120 w 191"/>
                <a:gd name="T33" fmla="*/ 146 h 157"/>
                <a:gd name="T34" fmla="*/ 126 w 191"/>
                <a:gd name="T35" fmla="*/ 146 h 157"/>
                <a:gd name="T36" fmla="*/ 131 w 191"/>
                <a:gd name="T37" fmla="*/ 146 h 157"/>
                <a:gd name="T38" fmla="*/ 131 w 191"/>
                <a:gd name="T39" fmla="*/ 146 h 157"/>
                <a:gd name="T40" fmla="*/ 135 w 191"/>
                <a:gd name="T41" fmla="*/ 136 h 157"/>
                <a:gd name="T42" fmla="*/ 139 w 191"/>
                <a:gd name="T43" fmla="*/ 135 h 157"/>
                <a:gd name="T44" fmla="*/ 147 w 191"/>
                <a:gd name="T45" fmla="*/ 140 h 157"/>
                <a:gd name="T46" fmla="*/ 160 w 191"/>
                <a:gd name="T47" fmla="*/ 144 h 157"/>
                <a:gd name="T48" fmla="*/ 170 w 191"/>
                <a:gd name="T49" fmla="*/ 129 h 157"/>
                <a:gd name="T50" fmla="*/ 177 w 191"/>
                <a:gd name="T51" fmla="*/ 128 h 157"/>
                <a:gd name="T52" fmla="*/ 184 w 191"/>
                <a:gd name="T53" fmla="*/ 124 h 157"/>
                <a:gd name="T54" fmla="*/ 191 w 191"/>
                <a:gd name="T55" fmla="*/ 120 h 157"/>
                <a:gd name="T56" fmla="*/ 191 w 191"/>
                <a:gd name="T57" fmla="*/ 120 h 157"/>
                <a:gd name="T58" fmla="*/ 191 w 191"/>
                <a:gd name="T59" fmla="*/ 112 h 157"/>
                <a:gd name="T60" fmla="*/ 191 w 191"/>
                <a:gd name="T61" fmla="*/ 112 h 157"/>
                <a:gd name="T62" fmla="*/ 189 w 191"/>
                <a:gd name="T63" fmla="*/ 108 h 157"/>
                <a:gd name="T64" fmla="*/ 184 w 191"/>
                <a:gd name="T65" fmla="*/ 105 h 157"/>
                <a:gd name="T66" fmla="*/ 180 w 191"/>
                <a:gd name="T67" fmla="*/ 101 h 157"/>
                <a:gd name="T68" fmla="*/ 172 w 191"/>
                <a:gd name="T69" fmla="*/ 92 h 157"/>
                <a:gd name="T70" fmla="*/ 169 w 191"/>
                <a:gd name="T71" fmla="*/ 87 h 157"/>
                <a:gd name="T72" fmla="*/ 168 w 191"/>
                <a:gd name="T73" fmla="*/ 82 h 157"/>
                <a:gd name="T74" fmla="*/ 167 w 191"/>
                <a:gd name="T75" fmla="*/ 76 h 157"/>
                <a:gd name="T76" fmla="*/ 152 w 191"/>
                <a:gd name="T77" fmla="*/ 44 h 157"/>
                <a:gd name="T78" fmla="*/ 127 w 191"/>
                <a:gd name="T79" fmla="*/ 20 h 157"/>
                <a:gd name="T80" fmla="*/ 105 w 191"/>
                <a:gd name="T81" fmla="*/ 8 h 157"/>
                <a:gd name="T82" fmla="*/ 97 w 191"/>
                <a:gd name="T83" fmla="*/ 5 h 157"/>
                <a:gd name="T84" fmla="*/ 46 w 191"/>
                <a:gd name="T85" fmla="*/ 5 h 157"/>
                <a:gd name="T86" fmla="*/ 14 w 191"/>
                <a:gd name="T87" fmla="*/ 0 h 157"/>
                <a:gd name="T88" fmla="*/ 14 w 191"/>
                <a:gd name="T89" fmla="*/ 0 h 157"/>
                <a:gd name="T90" fmla="*/ 27 w 191"/>
                <a:gd name="T91" fmla="*/ 12 h 157"/>
                <a:gd name="T92" fmla="*/ 27 w 191"/>
                <a:gd name="T93" fmla="*/ 22 h 157"/>
                <a:gd name="T94" fmla="*/ 19 w 191"/>
                <a:gd name="T95" fmla="*/ 30 h 157"/>
                <a:gd name="T96" fmla="*/ 13 w 191"/>
                <a:gd name="T97" fmla="*/ 33 h 157"/>
                <a:gd name="T98" fmla="*/ 8 w 191"/>
                <a:gd name="T99" fmla="*/ 42 h 157"/>
                <a:gd name="T100" fmla="*/ 4 w 191"/>
                <a:gd name="T101" fmla="*/ 53 h 157"/>
                <a:gd name="T102" fmla="*/ 3 w 191"/>
                <a:gd name="T103" fmla="*/ 55 h 157"/>
                <a:gd name="T104" fmla="*/ 0 w 191"/>
                <a:gd name="T105" fmla="*/ 61 h 157"/>
                <a:gd name="T106" fmla="*/ 1 w 191"/>
                <a:gd name="T107" fmla="*/ 13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1" h="157">
                  <a:moveTo>
                    <a:pt x="1" y="133"/>
                  </a:moveTo>
                  <a:cubicBezTo>
                    <a:pt x="1" y="151"/>
                    <a:pt x="1" y="151"/>
                    <a:pt x="1" y="151"/>
                  </a:cubicBezTo>
                  <a:cubicBezTo>
                    <a:pt x="54" y="151"/>
                    <a:pt x="54" y="151"/>
                    <a:pt x="54" y="151"/>
                  </a:cubicBezTo>
                  <a:cubicBezTo>
                    <a:pt x="56" y="150"/>
                    <a:pt x="57" y="148"/>
                    <a:pt x="58" y="146"/>
                  </a:cubicBezTo>
                  <a:cubicBezTo>
                    <a:pt x="60" y="144"/>
                    <a:pt x="62" y="144"/>
                    <a:pt x="62" y="146"/>
                  </a:cubicBezTo>
                  <a:cubicBezTo>
                    <a:pt x="63" y="148"/>
                    <a:pt x="63" y="157"/>
                    <a:pt x="67" y="153"/>
                  </a:cubicBezTo>
                  <a:cubicBezTo>
                    <a:pt x="69" y="150"/>
                    <a:pt x="71" y="145"/>
                    <a:pt x="75" y="144"/>
                  </a:cubicBezTo>
                  <a:cubicBezTo>
                    <a:pt x="75" y="145"/>
                    <a:pt x="76" y="145"/>
                    <a:pt x="76" y="146"/>
                  </a:cubicBezTo>
                  <a:cubicBezTo>
                    <a:pt x="77" y="147"/>
                    <a:pt x="77" y="148"/>
                    <a:pt x="78" y="149"/>
                  </a:cubicBezTo>
                  <a:cubicBezTo>
                    <a:pt x="79" y="151"/>
                    <a:pt x="79" y="151"/>
                    <a:pt x="79" y="151"/>
                  </a:cubicBezTo>
                  <a:cubicBezTo>
                    <a:pt x="80" y="152"/>
                    <a:pt x="81" y="152"/>
                    <a:pt x="81" y="153"/>
                  </a:cubicBezTo>
                  <a:cubicBezTo>
                    <a:pt x="116" y="153"/>
                    <a:pt x="116" y="153"/>
                    <a:pt x="116" y="153"/>
                  </a:cubicBezTo>
                  <a:cubicBezTo>
                    <a:pt x="117" y="152"/>
                    <a:pt x="117" y="151"/>
                    <a:pt x="117" y="150"/>
                  </a:cubicBezTo>
                  <a:cubicBezTo>
                    <a:pt x="117" y="150"/>
                    <a:pt x="117" y="149"/>
                    <a:pt x="118" y="148"/>
                  </a:cubicBezTo>
                  <a:cubicBezTo>
                    <a:pt x="118" y="148"/>
                    <a:pt x="118" y="148"/>
                    <a:pt x="118" y="147"/>
                  </a:cubicBezTo>
                  <a:cubicBezTo>
                    <a:pt x="118" y="147"/>
                    <a:pt x="119" y="147"/>
                    <a:pt x="119" y="147"/>
                  </a:cubicBezTo>
                  <a:cubicBezTo>
                    <a:pt x="119" y="147"/>
                    <a:pt x="119" y="146"/>
                    <a:pt x="120" y="146"/>
                  </a:cubicBezTo>
                  <a:cubicBezTo>
                    <a:pt x="122" y="146"/>
                    <a:pt x="124" y="146"/>
                    <a:pt x="126" y="146"/>
                  </a:cubicBezTo>
                  <a:cubicBezTo>
                    <a:pt x="131" y="146"/>
                    <a:pt x="131" y="146"/>
                    <a:pt x="131" y="146"/>
                  </a:cubicBezTo>
                  <a:cubicBezTo>
                    <a:pt x="131" y="146"/>
                    <a:pt x="131" y="146"/>
                    <a:pt x="131" y="146"/>
                  </a:cubicBezTo>
                  <a:cubicBezTo>
                    <a:pt x="133" y="143"/>
                    <a:pt x="133" y="138"/>
                    <a:pt x="135" y="136"/>
                  </a:cubicBezTo>
                  <a:cubicBezTo>
                    <a:pt x="136" y="133"/>
                    <a:pt x="137" y="135"/>
                    <a:pt x="139" y="135"/>
                  </a:cubicBezTo>
                  <a:cubicBezTo>
                    <a:pt x="141" y="137"/>
                    <a:pt x="145" y="138"/>
                    <a:pt x="147" y="140"/>
                  </a:cubicBezTo>
                  <a:cubicBezTo>
                    <a:pt x="151" y="143"/>
                    <a:pt x="154" y="144"/>
                    <a:pt x="160" y="144"/>
                  </a:cubicBezTo>
                  <a:cubicBezTo>
                    <a:pt x="169" y="144"/>
                    <a:pt x="163" y="133"/>
                    <a:pt x="170" y="129"/>
                  </a:cubicBezTo>
                  <a:cubicBezTo>
                    <a:pt x="172" y="128"/>
                    <a:pt x="174" y="128"/>
                    <a:pt x="177" y="128"/>
                  </a:cubicBezTo>
                  <a:cubicBezTo>
                    <a:pt x="179" y="128"/>
                    <a:pt x="181" y="124"/>
                    <a:pt x="184" y="124"/>
                  </a:cubicBezTo>
                  <a:cubicBezTo>
                    <a:pt x="191" y="120"/>
                    <a:pt x="191" y="120"/>
                    <a:pt x="191" y="120"/>
                  </a:cubicBezTo>
                  <a:cubicBezTo>
                    <a:pt x="191" y="120"/>
                    <a:pt x="191" y="120"/>
                    <a:pt x="191" y="120"/>
                  </a:cubicBezTo>
                  <a:cubicBezTo>
                    <a:pt x="191" y="112"/>
                    <a:pt x="191" y="112"/>
                    <a:pt x="191" y="112"/>
                  </a:cubicBezTo>
                  <a:cubicBezTo>
                    <a:pt x="191" y="112"/>
                    <a:pt x="191" y="112"/>
                    <a:pt x="191" y="112"/>
                  </a:cubicBezTo>
                  <a:cubicBezTo>
                    <a:pt x="189" y="108"/>
                    <a:pt x="189" y="108"/>
                    <a:pt x="189" y="108"/>
                  </a:cubicBezTo>
                  <a:cubicBezTo>
                    <a:pt x="187" y="108"/>
                    <a:pt x="186" y="106"/>
                    <a:pt x="184" y="105"/>
                  </a:cubicBezTo>
                  <a:cubicBezTo>
                    <a:pt x="180" y="101"/>
                    <a:pt x="180" y="101"/>
                    <a:pt x="180" y="101"/>
                  </a:cubicBezTo>
                  <a:cubicBezTo>
                    <a:pt x="177" y="98"/>
                    <a:pt x="175" y="95"/>
                    <a:pt x="172" y="92"/>
                  </a:cubicBezTo>
                  <a:cubicBezTo>
                    <a:pt x="171" y="90"/>
                    <a:pt x="170" y="89"/>
                    <a:pt x="169" y="87"/>
                  </a:cubicBezTo>
                  <a:cubicBezTo>
                    <a:pt x="168" y="86"/>
                    <a:pt x="168" y="84"/>
                    <a:pt x="168" y="82"/>
                  </a:cubicBezTo>
                  <a:cubicBezTo>
                    <a:pt x="168" y="80"/>
                    <a:pt x="168" y="77"/>
                    <a:pt x="167" y="76"/>
                  </a:cubicBezTo>
                  <a:cubicBezTo>
                    <a:pt x="166" y="65"/>
                    <a:pt x="157" y="54"/>
                    <a:pt x="152" y="44"/>
                  </a:cubicBezTo>
                  <a:cubicBezTo>
                    <a:pt x="146" y="33"/>
                    <a:pt x="138" y="26"/>
                    <a:pt x="127" y="20"/>
                  </a:cubicBezTo>
                  <a:cubicBezTo>
                    <a:pt x="122" y="17"/>
                    <a:pt x="108" y="12"/>
                    <a:pt x="105" y="8"/>
                  </a:cubicBezTo>
                  <a:cubicBezTo>
                    <a:pt x="102" y="7"/>
                    <a:pt x="100" y="4"/>
                    <a:pt x="97" y="5"/>
                  </a:cubicBezTo>
                  <a:cubicBezTo>
                    <a:pt x="46" y="5"/>
                    <a:pt x="46" y="5"/>
                    <a:pt x="46" y="5"/>
                  </a:cubicBezTo>
                  <a:cubicBezTo>
                    <a:pt x="14" y="0"/>
                    <a:pt x="14" y="0"/>
                    <a:pt x="14" y="0"/>
                  </a:cubicBezTo>
                  <a:cubicBezTo>
                    <a:pt x="14" y="0"/>
                    <a:pt x="14" y="0"/>
                    <a:pt x="14" y="0"/>
                  </a:cubicBezTo>
                  <a:cubicBezTo>
                    <a:pt x="18" y="2"/>
                    <a:pt x="22" y="10"/>
                    <a:pt x="27" y="12"/>
                  </a:cubicBezTo>
                  <a:cubicBezTo>
                    <a:pt x="29" y="16"/>
                    <a:pt x="31" y="18"/>
                    <a:pt x="27" y="22"/>
                  </a:cubicBezTo>
                  <a:cubicBezTo>
                    <a:pt x="24" y="25"/>
                    <a:pt x="22" y="27"/>
                    <a:pt x="19" y="30"/>
                  </a:cubicBezTo>
                  <a:cubicBezTo>
                    <a:pt x="18" y="31"/>
                    <a:pt x="15" y="32"/>
                    <a:pt x="13" y="33"/>
                  </a:cubicBezTo>
                  <a:cubicBezTo>
                    <a:pt x="10" y="34"/>
                    <a:pt x="8" y="38"/>
                    <a:pt x="8" y="42"/>
                  </a:cubicBezTo>
                  <a:cubicBezTo>
                    <a:pt x="8" y="44"/>
                    <a:pt x="6" y="52"/>
                    <a:pt x="4" y="53"/>
                  </a:cubicBezTo>
                  <a:cubicBezTo>
                    <a:pt x="4" y="54"/>
                    <a:pt x="3" y="55"/>
                    <a:pt x="3" y="55"/>
                  </a:cubicBezTo>
                  <a:cubicBezTo>
                    <a:pt x="3" y="56"/>
                    <a:pt x="1" y="59"/>
                    <a:pt x="0" y="61"/>
                  </a:cubicBezTo>
                  <a:cubicBezTo>
                    <a:pt x="1" y="133"/>
                    <a:pt x="1" y="133"/>
                    <a:pt x="1" y="13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19" name="FLOYD"/>
            <p:cNvSpPr>
              <a:spLocks/>
            </p:cNvSpPr>
            <p:nvPr/>
          </p:nvSpPr>
          <p:spPr bwMode="auto">
            <a:xfrm>
              <a:off x="2327275" y="1236663"/>
              <a:ext cx="458788" cy="600075"/>
            </a:xfrm>
            <a:custGeom>
              <a:avLst/>
              <a:gdLst>
                <a:gd name="T0" fmla="*/ 150 w 192"/>
                <a:gd name="T1" fmla="*/ 0 h 252"/>
                <a:gd name="T2" fmla="*/ 165 w 192"/>
                <a:gd name="T3" fmla="*/ 0 h 252"/>
                <a:gd name="T4" fmla="*/ 165 w 192"/>
                <a:gd name="T5" fmla="*/ 0 h 252"/>
                <a:gd name="T6" fmla="*/ 165 w 192"/>
                <a:gd name="T7" fmla="*/ 13 h 252"/>
                <a:gd name="T8" fmla="*/ 169 w 192"/>
                <a:gd name="T9" fmla="*/ 13 h 252"/>
                <a:gd name="T10" fmla="*/ 169 w 192"/>
                <a:gd name="T11" fmla="*/ 26 h 252"/>
                <a:gd name="T12" fmla="*/ 158 w 192"/>
                <a:gd name="T13" fmla="*/ 26 h 252"/>
                <a:gd name="T14" fmla="*/ 158 w 192"/>
                <a:gd name="T15" fmla="*/ 62 h 252"/>
                <a:gd name="T16" fmla="*/ 152 w 192"/>
                <a:gd name="T17" fmla="*/ 64 h 252"/>
                <a:gd name="T18" fmla="*/ 154 w 192"/>
                <a:gd name="T19" fmla="*/ 72 h 252"/>
                <a:gd name="T20" fmla="*/ 156 w 192"/>
                <a:gd name="T21" fmla="*/ 77 h 252"/>
                <a:gd name="T22" fmla="*/ 156 w 192"/>
                <a:gd name="T23" fmla="*/ 80 h 252"/>
                <a:gd name="T24" fmla="*/ 155 w 192"/>
                <a:gd name="T25" fmla="*/ 81 h 252"/>
                <a:gd name="T26" fmla="*/ 155 w 192"/>
                <a:gd name="T27" fmla="*/ 82 h 252"/>
                <a:gd name="T28" fmla="*/ 154 w 192"/>
                <a:gd name="T29" fmla="*/ 82 h 252"/>
                <a:gd name="T30" fmla="*/ 151 w 192"/>
                <a:gd name="T31" fmla="*/ 86 h 252"/>
                <a:gd name="T32" fmla="*/ 151 w 192"/>
                <a:gd name="T33" fmla="*/ 87 h 252"/>
                <a:gd name="T34" fmla="*/ 152 w 192"/>
                <a:gd name="T35" fmla="*/ 90 h 252"/>
                <a:gd name="T36" fmla="*/ 155 w 192"/>
                <a:gd name="T37" fmla="*/ 93 h 252"/>
                <a:gd name="T38" fmla="*/ 185 w 192"/>
                <a:gd name="T39" fmla="*/ 93 h 252"/>
                <a:gd name="T40" fmla="*/ 185 w 192"/>
                <a:gd name="T41" fmla="*/ 99 h 252"/>
                <a:gd name="T42" fmla="*/ 192 w 192"/>
                <a:gd name="T43" fmla="*/ 99 h 252"/>
                <a:gd name="T44" fmla="*/ 192 w 192"/>
                <a:gd name="T45" fmla="*/ 99 h 252"/>
                <a:gd name="T46" fmla="*/ 192 w 192"/>
                <a:gd name="T47" fmla="*/ 121 h 252"/>
                <a:gd name="T48" fmla="*/ 186 w 192"/>
                <a:gd name="T49" fmla="*/ 121 h 252"/>
                <a:gd name="T50" fmla="*/ 186 w 192"/>
                <a:gd name="T51" fmla="*/ 185 h 252"/>
                <a:gd name="T52" fmla="*/ 176 w 192"/>
                <a:gd name="T53" fmla="*/ 185 h 252"/>
                <a:gd name="T54" fmla="*/ 176 w 192"/>
                <a:gd name="T55" fmla="*/ 244 h 252"/>
                <a:gd name="T56" fmla="*/ 176 w 192"/>
                <a:gd name="T57" fmla="*/ 244 h 252"/>
                <a:gd name="T58" fmla="*/ 144 w 192"/>
                <a:gd name="T59" fmla="*/ 244 h 252"/>
                <a:gd name="T60" fmla="*/ 144 w 192"/>
                <a:gd name="T61" fmla="*/ 252 h 252"/>
                <a:gd name="T62" fmla="*/ 128 w 192"/>
                <a:gd name="T63" fmla="*/ 252 h 252"/>
                <a:gd name="T64" fmla="*/ 128 w 192"/>
                <a:gd name="T65" fmla="*/ 243 h 252"/>
                <a:gd name="T66" fmla="*/ 87 w 192"/>
                <a:gd name="T67" fmla="*/ 243 h 252"/>
                <a:gd name="T68" fmla="*/ 87 w 192"/>
                <a:gd name="T69" fmla="*/ 252 h 252"/>
                <a:gd name="T70" fmla="*/ 17 w 192"/>
                <a:gd name="T71" fmla="*/ 252 h 252"/>
                <a:gd name="T72" fmla="*/ 17 w 192"/>
                <a:gd name="T73" fmla="*/ 252 h 252"/>
                <a:gd name="T74" fmla="*/ 0 w 192"/>
                <a:gd name="T75" fmla="*/ 149 h 252"/>
                <a:gd name="T76" fmla="*/ 0 w 192"/>
                <a:gd name="T77" fmla="*/ 149 h 252"/>
                <a:gd name="T78" fmla="*/ 36 w 192"/>
                <a:gd name="T79" fmla="*/ 149 h 252"/>
                <a:gd name="T80" fmla="*/ 37 w 192"/>
                <a:gd name="T81" fmla="*/ 143 h 252"/>
                <a:gd name="T82" fmla="*/ 37 w 192"/>
                <a:gd name="T83" fmla="*/ 141 h 252"/>
                <a:gd name="T84" fmla="*/ 40 w 192"/>
                <a:gd name="T85" fmla="*/ 135 h 252"/>
                <a:gd name="T86" fmla="*/ 48 w 192"/>
                <a:gd name="T87" fmla="*/ 119 h 252"/>
                <a:gd name="T88" fmla="*/ 72 w 192"/>
                <a:gd name="T89" fmla="*/ 101 h 252"/>
                <a:gd name="T90" fmla="*/ 87 w 192"/>
                <a:gd name="T91" fmla="*/ 93 h 252"/>
                <a:gd name="T92" fmla="*/ 105 w 192"/>
                <a:gd name="T93" fmla="*/ 83 h 252"/>
                <a:gd name="T94" fmla="*/ 111 w 192"/>
                <a:gd name="T95" fmla="*/ 80 h 252"/>
                <a:gd name="T96" fmla="*/ 118 w 192"/>
                <a:gd name="T97" fmla="*/ 77 h 252"/>
                <a:gd name="T98" fmla="*/ 129 w 192"/>
                <a:gd name="T99" fmla="*/ 49 h 252"/>
                <a:gd name="T100" fmla="*/ 145 w 192"/>
                <a:gd name="T101" fmla="*/ 14 h 252"/>
                <a:gd name="T102" fmla="*/ 150 w 192"/>
                <a:gd name="T103"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252">
                  <a:moveTo>
                    <a:pt x="150" y="0"/>
                  </a:moveTo>
                  <a:cubicBezTo>
                    <a:pt x="165" y="0"/>
                    <a:pt x="165" y="0"/>
                    <a:pt x="165" y="0"/>
                  </a:cubicBezTo>
                  <a:cubicBezTo>
                    <a:pt x="165" y="0"/>
                    <a:pt x="165" y="0"/>
                    <a:pt x="165" y="0"/>
                  </a:cubicBezTo>
                  <a:cubicBezTo>
                    <a:pt x="165" y="13"/>
                    <a:pt x="165" y="13"/>
                    <a:pt x="165" y="13"/>
                  </a:cubicBezTo>
                  <a:cubicBezTo>
                    <a:pt x="169" y="13"/>
                    <a:pt x="169" y="13"/>
                    <a:pt x="169" y="13"/>
                  </a:cubicBezTo>
                  <a:cubicBezTo>
                    <a:pt x="169" y="26"/>
                    <a:pt x="169" y="26"/>
                    <a:pt x="169" y="26"/>
                  </a:cubicBezTo>
                  <a:cubicBezTo>
                    <a:pt x="158" y="26"/>
                    <a:pt x="158" y="26"/>
                    <a:pt x="158" y="26"/>
                  </a:cubicBezTo>
                  <a:cubicBezTo>
                    <a:pt x="158" y="62"/>
                    <a:pt x="158" y="62"/>
                    <a:pt x="158" y="62"/>
                  </a:cubicBezTo>
                  <a:cubicBezTo>
                    <a:pt x="156" y="62"/>
                    <a:pt x="153" y="62"/>
                    <a:pt x="152" y="64"/>
                  </a:cubicBezTo>
                  <a:cubicBezTo>
                    <a:pt x="150" y="67"/>
                    <a:pt x="152" y="70"/>
                    <a:pt x="154" y="72"/>
                  </a:cubicBezTo>
                  <a:cubicBezTo>
                    <a:pt x="155" y="74"/>
                    <a:pt x="156" y="75"/>
                    <a:pt x="156" y="77"/>
                  </a:cubicBezTo>
                  <a:cubicBezTo>
                    <a:pt x="156" y="78"/>
                    <a:pt x="156" y="79"/>
                    <a:pt x="156" y="80"/>
                  </a:cubicBezTo>
                  <a:cubicBezTo>
                    <a:pt x="156" y="80"/>
                    <a:pt x="156" y="81"/>
                    <a:pt x="155" y="81"/>
                  </a:cubicBezTo>
                  <a:cubicBezTo>
                    <a:pt x="155" y="81"/>
                    <a:pt x="155" y="81"/>
                    <a:pt x="155" y="82"/>
                  </a:cubicBezTo>
                  <a:cubicBezTo>
                    <a:pt x="154" y="82"/>
                    <a:pt x="154" y="82"/>
                    <a:pt x="154" y="82"/>
                  </a:cubicBezTo>
                  <a:cubicBezTo>
                    <a:pt x="152" y="83"/>
                    <a:pt x="152" y="85"/>
                    <a:pt x="151" y="86"/>
                  </a:cubicBezTo>
                  <a:cubicBezTo>
                    <a:pt x="151" y="86"/>
                    <a:pt x="151" y="87"/>
                    <a:pt x="151" y="87"/>
                  </a:cubicBezTo>
                  <a:cubicBezTo>
                    <a:pt x="151" y="88"/>
                    <a:pt x="151" y="90"/>
                    <a:pt x="152" y="90"/>
                  </a:cubicBezTo>
                  <a:cubicBezTo>
                    <a:pt x="152" y="91"/>
                    <a:pt x="154" y="92"/>
                    <a:pt x="155" y="93"/>
                  </a:cubicBezTo>
                  <a:cubicBezTo>
                    <a:pt x="185" y="93"/>
                    <a:pt x="185" y="93"/>
                    <a:pt x="185" y="93"/>
                  </a:cubicBezTo>
                  <a:cubicBezTo>
                    <a:pt x="185" y="99"/>
                    <a:pt x="185" y="99"/>
                    <a:pt x="185" y="99"/>
                  </a:cubicBezTo>
                  <a:cubicBezTo>
                    <a:pt x="192" y="99"/>
                    <a:pt x="192" y="99"/>
                    <a:pt x="192" y="99"/>
                  </a:cubicBezTo>
                  <a:cubicBezTo>
                    <a:pt x="192" y="99"/>
                    <a:pt x="192" y="99"/>
                    <a:pt x="192" y="99"/>
                  </a:cubicBezTo>
                  <a:cubicBezTo>
                    <a:pt x="192" y="121"/>
                    <a:pt x="192" y="121"/>
                    <a:pt x="192" y="121"/>
                  </a:cubicBezTo>
                  <a:cubicBezTo>
                    <a:pt x="186" y="121"/>
                    <a:pt x="186" y="121"/>
                    <a:pt x="186" y="121"/>
                  </a:cubicBezTo>
                  <a:cubicBezTo>
                    <a:pt x="186" y="185"/>
                    <a:pt x="186" y="185"/>
                    <a:pt x="186" y="185"/>
                  </a:cubicBezTo>
                  <a:cubicBezTo>
                    <a:pt x="176" y="185"/>
                    <a:pt x="176" y="185"/>
                    <a:pt x="176" y="185"/>
                  </a:cubicBezTo>
                  <a:cubicBezTo>
                    <a:pt x="176" y="244"/>
                    <a:pt x="176" y="244"/>
                    <a:pt x="176" y="244"/>
                  </a:cubicBezTo>
                  <a:cubicBezTo>
                    <a:pt x="176" y="244"/>
                    <a:pt x="176" y="244"/>
                    <a:pt x="176" y="244"/>
                  </a:cubicBezTo>
                  <a:cubicBezTo>
                    <a:pt x="144" y="244"/>
                    <a:pt x="144" y="244"/>
                    <a:pt x="144" y="244"/>
                  </a:cubicBezTo>
                  <a:cubicBezTo>
                    <a:pt x="144" y="252"/>
                    <a:pt x="144" y="252"/>
                    <a:pt x="144" y="252"/>
                  </a:cubicBezTo>
                  <a:cubicBezTo>
                    <a:pt x="128" y="252"/>
                    <a:pt x="128" y="252"/>
                    <a:pt x="128" y="252"/>
                  </a:cubicBezTo>
                  <a:cubicBezTo>
                    <a:pt x="128" y="243"/>
                    <a:pt x="128" y="243"/>
                    <a:pt x="128" y="243"/>
                  </a:cubicBezTo>
                  <a:cubicBezTo>
                    <a:pt x="87" y="243"/>
                    <a:pt x="87" y="243"/>
                    <a:pt x="87" y="243"/>
                  </a:cubicBezTo>
                  <a:cubicBezTo>
                    <a:pt x="87" y="252"/>
                    <a:pt x="87" y="252"/>
                    <a:pt x="87" y="252"/>
                  </a:cubicBezTo>
                  <a:cubicBezTo>
                    <a:pt x="17" y="252"/>
                    <a:pt x="17" y="252"/>
                    <a:pt x="17" y="252"/>
                  </a:cubicBezTo>
                  <a:cubicBezTo>
                    <a:pt x="17" y="252"/>
                    <a:pt x="17" y="252"/>
                    <a:pt x="17" y="252"/>
                  </a:cubicBezTo>
                  <a:cubicBezTo>
                    <a:pt x="0" y="149"/>
                    <a:pt x="0" y="149"/>
                    <a:pt x="0" y="149"/>
                  </a:cubicBezTo>
                  <a:cubicBezTo>
                    <a:pt x="0" y="149"/>
                    <a:pt x="0" y="149"/>
                    <a:pt x="0" y="149"/>
                  </a:cubicBezTo>
                  <a:cubicBezTo>
                    <a:pt x="36" y="149"/>
                    <a:pt x="36" y="149"/>
                    <a:pt x="36" y="149"/>
                  </a:cubicBezTo>
                  <a:cubicBezTo>
                    <a:pt x="36" y="147"/>
                    <a:pt x="36" y="144"/>
                    <a:pt x="37" y="143"/>
                  </a:cubicBezTo>
                  <a:cubicBezTo>
                    <a:pt x="37" y="142"/>
                    <a:pt x="37" y="142"/>
                    <a:pt x="37" y="141"/>
                  </a:cubicBezTo>
                  <a:cubicBezTo>
                    <a:pt x="39" y="139"/>
                    <a:pt x="38" y="137"/>
                    <a:pt x="40" y="135"/>
                  </a:cubicBezTo>
                  <a:cubicBezTo>
                    <a:pt x="40" y="132"/>
                    <a:pt x="46" y="122"/>
                    <a:pt x="48" y="119"/>
                  </a:cubicBezTo>
                  <a:cubicBezTo>
                    <a:pt x="54" y="111"/>
                    <a:pt x="62" y="104"/>
                    <a:pt x="72" y="101"/>
                  </a:cubicBezTo>
                  <a:cubicBezTo>
                    <a:pt x="77" y="99"/>
                    <a:pt x="83" y="96"/>
                    <a:pt x="87" y="93"/>
                  </a:cubicBezTo>
                  <a:cubicBezTo>
                    <a:pt x="92" y="90"/>
                    <a:pt x="100" y="84"/>
                    <a:pt x="105" y="83"/>
                  </a:cubicBezTo>
                  <a:cubicBezTo>
                    <a:pt x="107" y="83"/>
                    <a:pt x="110" y="81"/>
                    <a:pt x="111" y="80"/>
                  </a:cubicBezTo>
                  <a:cubicBezTo>
                    <a:pt x="112" y="80"/>
                    <a:pt x="116" y="78"/>
                    <a:pt x="118" y="77"/>
                  </a:cubicBezTo>
                  <a:cubicBezTo>
                    <a:pt x="126" y="74"/>
                    <a:pt x="126" y="56"/>
                    <a:pt x="129" y="49"/>
                  </a:cubicBezTo>
                  <a:cubicBezTo>
                    <a:pt x="145" y="14"/>
                    <a:pt x="145" y="14"/>
                    <a:pt x="145" y="14"/>
                  </a:cubicBezTo>
                  <a:cubicBezTo>
                    <a:pt x="150" y="0"/>
                    <a:pt x="150" y="0"/>
                    <a:pt x="15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20" name="FANNIN"/>
            <p:cNvSpPr>
              <a:spLocks/>
            </p:cNvSpPr>
            <p:nvPr/>
          </p:nvSpPr>
          <p:spPr bwMode="auto">
            <a:xfrm>
              <a:off x="3163888" y="766763"/>
              <a:ext cx="522288" cy="423863"/>
            </a:xfrm>
            <a:custGeom>
              <a:avLst/>
              <a:gdLst>
                <a:gd name="T0" fmla="*/ 177 w 219"/>
                <a:gd name="T1" fmla="*/ 178 h 178"/>
                <a:gd name="T2" fmla="*/ 191 w 219"/>
                <a:gd name="T3" fmla="*/ 171 h 178"/>
                <a:gd name="T4" fmla="*/ 191 w 219"/>
                <a:gd name="T5" fmla="*/ 171 h 178"/>
                <a:gd name="T6" fmla="*/ 215 w 219"/>
                <a:gd name="T7" fmla="*/ 127 h 178"/>
                <a:gd name="T8" fmla="*/ 219 w 219"/>
                <a:gd name="T9" fmla="*/ 127 h 178"/>
                <a:gd name="T10" fmla="*/ 219 w 219"/>
                <a:gd name="T11" fmla="*/ 94 h 178"/>
                <a:gd name="T12" fmla="*/ 208 w 219"/>
                <a:gd name="T13" fmla="*/ 94 h 178"/>
                <a:gd name="T14" fmla="*/ 204 w 219"/>
                <a:gd name="T15" fmla="*/ 91 h 178"/>
                <a:gd name="T16" fmla="*/ 197 w 219"/>
                <a:gd name="T17" fmla="*/ 76 h 178"/>
                <a:gd name="T18" fmla="*/ 208 w 219"/>
                <a:gd name="T19" fmla="*/ 62 h 178"/>
                <a:gd name="T20" fmla="*/ 212 w 219"/>
                <a:gd name="T21" fmla="*/ 51 h 178"/>
                <a:gd name="T22" fmla="*/ 206 w 219"/>
                <a:gd name="T23" fmla="*/ 40 h 178"/>
                <a:gd name="T24" fmla="*/ 199 w 219"/>
                <a:gd name="T25" fmla="*/ 35 h 178"/>
                <a:gd name="T26" fmla="*/ 191 w 219"/>
                <a:gd name="T27" fmla="*/ 28 h 178"/>
                <a:gd name="T28" fmla="*/ 187 w 219"/>
                <a:gd name="T29" fmla="*/ 13 h 178"/>
                <a:gd name="T30" fmla="*/ 188 w 219"/>
                <a:gd name="T31" fmla="*/ 12 h 178"/>
                <a:gd name="T32" fmla="*/ 202 w 219"/>
                <a:gd name="T33" fmla="*/ 0 h 178"/>
                <a:gd name="T34" fmla="*/ 202 w 219"/>
                <a:gd name="T35" fmla="*/ 0 h 178"/>
                <a:gd name="T36" fmla="*/ 124 w 219"/>
                <a:gd name="T37" fmla="*/ 0 h 178"/>
                <a:gd name="T38" fmla="*/ 124 w 219"/>
                <a:gd name="T39" fmla="*/ 0 h 178"/>
                <a:gd name="T40" fmla="*/ 0 w 219"/>
                <a:gd name="T41" fmla="*/ 0 h 178"/>
                <a:gd name="T42" fmla="*/ 0 w 219"/>
                <a:gd name="T43" fmla="*/ 0 h 178"/>
                <a:gd name="T44" fmla="*/ 0 w 219"/>
                <a:gd name="T45" fmla="*/ 66 h 178"/>
                <a:gd name="T46" fmla="*/ 0 w 219"/>
                <a:gd name="T47" fmla="*/ 66 h 178"/>
                <a:gd name="T48" fmla="*/ 32 w 219"/>
                <a:gd name="T49" fmla="*/ 71 h 178"/>
                <a:gd name="T50" fmla="*/ 83 w 219"/>
                <a:gd name="T51" fmla="*/ 71 h 178"/>
                <a:gd name="T52" fmla="*/ 91 w 219"/>
                <a:gd name="T53" fmla="*/ 74 h 178"/>
                <a:gd name="T54" fmla="*/ 113 w 219"/>
                <a:gd name="T55" fmla="*/ 86 h 178"/>
                <a:gd name="T56" fmla="*/ 138 w 219"/>
                <a:gd name="T57" fmla="*/ 110 h 178"/>
                <a:gd name="T58" fmla="*/ 153 w 219"/>
                <a:gd name="T59" fmla="*/ 142 h 178"/>
                <a:gd name="T60" fmla="*/ 154 w 219"/>
                <a:gd name="T61" fmla="*/ 148 h 178"/>
                <a:gd name="T62" fmla="*/ 155 w 219"/>
                <a:gd name="T63" fmla="*/ 153 h 178"/>
                <a:gd name="T64" fmla="*/ 158 w 219"/>
                <a:gd name="T65" fmla="*/ 158 h 178"/>
                <a:gd name="T66" fmla="*/ 166 w 219"/>
                <a:gd name="T67" fmla="*/ 167 h 178"/>
                <a:gd name="T68" fmla="*/ 170 w 219"/>
                <a:gd name="T69" fmla="*/ 171 h 178"/>
                <a:gd name="T70" fmla="*/ 175 w 219"/>
                <a:gd name="T71" fmla="*/ 174 h 178"/>
                <a:gd name="T72" fmla="*/ 177 w 219"/>
                <a:gd name="T73"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178">
                  <a:moveTo>
                    <a:pt x="177" y="178"/>
                  </a:moveTo>
                  <a:cubicBezTo>
                    <a:pt x="191" y="171"/>
                    <a:pt x="191" y="171"/>
                    <a:pt x="191" y="171"/>
                  </a:cubicBezTo>
                  <a:cubicBezTo>
                    <a:pt x="191" y="171"/>
                    <a:pt x="191" y="171"/>
                    <a:pt x="191" y="171"/>
                  </a:cubicBezTo>
                  <a:cubicBezTo>
                    <a:pt x="215" y="127"/>
                    <a:pt x="215" y="127"/>
                    <a:pt x="215" y="127"/>
                  </a:cubicBezTo>
                  <a:cubicBezTo>
                    <a:pt x="219" y="127"/>
                    <a:pt x="219" y="127"/>
                    <a:pt x="219" y="127"/>
                  </a:cubicBezTo>
                  <a:cubicBezTo>
                    <a:pt x="219" y="94"/>
                    <a:pt x="219" y="94"/>
                    <a:pt x="219" y="94"/>
                  </a:cubicBezTo>
                  <a:cubicBezTo>
                    <a:pt x="208" y="94"/>
                    <a:pt x="208" y="94"/>
                    <a:pt x="208" y="94"/>
                  </a:cubicBezTo>
                  <a:cubicBezTo>
                    <a:pt x="204" y="91"/>
                    <a:pt x="204" y="91"/>
                    <a:pt x="204" y="91"/>
                  </a:cubicBezTo>
                  <a:cubicBezTo>
                    <a:pt x="198" y="89"/>
                    <a:pt x="198" y="81"/>
                    <a:pt x="197" y="76"/>
                  </a:cubicBezTo>
                  <a:cubicBezTo>
                    <a:pt x="195" y="66"/>
                    <a:pt x="203" y="66"/>
                    <a:pt x="208" y="62"/>
                  </a:cubicBezTo>
                  <a:cubicBezTo>
                    <a:pt x="211" y="59"/>
                    <a:pt x="213" y="55"/>
                    <a:pt x="212" y="51"/>
                  </a:cubicBezTo>
                  <a:cubicBezTo>
                    <a:pt x="212" y="47"/>
                    <a:pt x="206" y="44"/>
                    <a:pt x="206" y="40"/>
                  </a:cubicBezTo>
                  <a:cubicBezTo>
                    <a:pt x="205" y="39"/>
                    <a:pt x="200" y="36"/>
                    <a:pt x="199" y="35"/>
                  </a:cubicBezTo>
                  <a:cubicBezTo>
                    <a:pt x="196" y="33"/>
                    <a:pt x="193" y="31"/>
                    <a:pt x="191" y="28"/>
                  </a:cubicBezTo>
                  <a:cubicBezTo>
                    <a:pt x="189" y="26"/>
                    <a:pt x="181" y="15"/>
                    <a:pt x="187" y="13"/>
                  </a:cubicBezTo>
                  <a:cubicBezTo>
                    <a:pt x="187" y="13"/>
                    <a:pt x="188" y="12"/>
                    <a:pt x="188" y="12"/>
                  </a:cubicBezTo>
                  <a:cubicBezTo>
                    <a:pt x="202" y="0"/>
                    <a:pt x="202" y="0"/>
                    <a:pt x="202" y="0"/>
                  </a:cubicBezTo>
                  <a:cubicBezTo>
                    <a:pt x="202" y="0"/>
                    <a:pt x="202" y="0"/>
                    <a:pt x="202" y="0"/>
                  </a:cubicBezTo>
                  <a:cubicBezTo>
                    <a:pt x="124" y="0"/>
                    <a:pt x="124" y="0"/>
                    <a:pt x="124" y="0"/>
                  </a:cubicBezTo>
                  <a:cubicBezTo>
                    <a:pt x="124" y="0"/>
                    <a:pt x="124" y="0"/>
                    <a:pt x="124" y="0"/>
                  </a:cubicBezTo>
                  <a:cubicBezTo>
                    <a:pt x="0" y="0"/>
                    <a:pt x="0" y="0"/>
                    <a:pt x="0" y="0"/>
                  </a:cubicBezTo>
                  <a:cubicBezTo>
                    <a:pt x="0" y="0"/>
                    <a:pt x="0" y="0"/>
                    <a:pt x="0" y="0"/>
                  </a:cubicBezTo>
                  <a:cubicBezTo>
                    <a:pt x="0" y="66"/>
                    <a:pt x="0" y="66"/>
                    <a:pt x="0" y="66"/>
                  </a:cubicBezTo>
                  <a:cubicBezTo>
                    <a:pt x="0" y="66"/>
                    <a:pt x="0" y="66"/>
                    <a:pt x="0" y="66"/>
                  </a:cubicBezTo>
                  <a:cubicBezTo>
                    <a:pt x="32" y="71"/>
                    <a:pt x="32" y="71"/>
                    <a:pt x="32" y="71"/>
                  </a:cubicBezTo>
                  <a:cubicBezTo>
                    <a:pt x="83" y="71"/>
                    <a:pt x="83" y="71"/>
                    <a:pt x="83" y="71"/>
                  </a:cubicBezTo>
                  <a:cubicBezTo>
                    <a:pt x="86" y="70"/>
                    <a:pt x="88" y="73"/>
                    <a:pt x="91" y="74"/>
                  </a:cubicBezTo>
                  <a:cubicBezTo>
                    <a:pt x="94" y="78"/>
                    <a:pt x="108" y="83"/>
                    <a:pt x="113" y="86"/>
                  </a:cubicBezTo>
                  <a:cubicBezTo>
                    <a:pt x="124" y="92"/>
                    <a:pt x="132" y="99"/>
                    <a:pt x="138" y="110"/>
                  </a:cubicBezTo>
                  <a:cubicBezTo>
                    <a:pt x="143" y="120"/>
                    <a:pt x="152" y="131"/>
                    <a:pt x="153" y="142"/>
                  </a:cubicBezTo>
                  <a:cubicBezTo>
                    <a:pt x="154" y="143"/>
                    <a:pt x="154" y="146"/>
                    <a:pt x="154" y="148"/>
                  </a:cubicBezTo>
                  <a:cubicBezTo>
                    <a:pt x="154" y="150"/>
                    <a:pt x="154" y="152"/>
                    <a:pt x="155" y="153"/>
                  </a:cubicBezTo>
                  <a:cubicBezTo>
                    <a:pt x="156" y="155"/>
                    <a:pt x="157" y="156"/>
                    <a:pt x="158" y="158"/>
                  </a:cubicBezTo>
                  <a:cubicBezTo>
                    <a:pt x="161" y="161"/>
                    <a:pt x="163" y="164"/>
                    <a:pt x="166" y="167"/>
                  </a:cubicBezTo>
                  <a:cubicBezTo>
                    <a:pt x="170" y="171"/>
                    <a:pt x="170" y="171"/>
                    <a:pt x="170" y="171"/>
                  </a:cubicBezTo>
                  <a:cubicBezTo>
                    <a:pt x="172" y="172"/>
                    <a:pt x="173" y="174"/>
                    <a:pt x="175" y="174"/>
                  </a:cubicBezTo>
                  <a:cubicBezTo>
                    <a:pt x="177" y="178"/>
                    <a:pt x="177" y="178"/>
                    <a:pt x="177" y="17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21" name="EARLY"/>
            <p:cNvSpPr>
              <a:spLocks/>
            </p:cNvSpPr>
            <p:nvPr/>
          </p:nvSpPr>
          <p:spPr bwMode="auto">
            <a:xfrm>
              <a:off x="2688961" y="4838700"/>
              <a:ext cx="473339" cy="522288"/>
            </a:xfrm>
            <a:custGeom>
              <a:avLst/>
              <a:gdLst>
                <a:gd name="T0" fmla="*/ 200 w 204"/>
                <a:gd name="T1" fmla="*/ 40 h 219"/>
                <a:gd name="T2" fmla="*/ 200 w 204"/>
                <a:gd name="T3" fmla="*/ 86 h 219"/>
                <a:gd name="T4" fmla="*/ 204 w 204"/>
                <a:gd name="T5" fmla="*/ 86 h 219"/>
                <a:gd name="T6" fmla="*/ 204 w 204"/>
                <a:gd name="T7" fmla="*/ 91 h 219"/>
                <a:gd name="T8" fmla="*/ 198 w 204"/>
                <a:gd name="T9" fmla="*/ 91 h 219"/>
                <a:gd name="T10" fmla="*/ 198 w 204"/>
                <a:gd name="T11" fmla="*/ 128 h 219"/>
                <a:gd name="T12" fmla="*/ 198 w 204"/>
                <a:gd name="T13" fmla="*/ 128 h 219"/>
                <a:gd name="T14" fmla="*/ 81 w 204"/>
                <a:gd name="T15" fmla="*/ 128 h 219"/>
                <a:gd name="T16" fmla="*/ 80 w 204"/>
                <a:gd name="T17" fmla="*/ 219 h 219"/>
                <a:gd name="T18" fmla="*/ 80 w 204"/>
                <a:gd name="T19" fmla="*/ 219 h 219"/>
                <a:gd name="T20" fmla="*/ 39 w 204"/>
                <a:gd name="T21" fmla="*/ 219 h 219"/>
                <a:gd name="T22" fmla="*/ 39 w 204"/>
                <a:gd name="T23" fmla="*/ 219 h 219"/>
                <a:gd name="T24" fmla="*/ 38 w 204"/>
                <a:gd name="T25" fmla="*/ 218 h 219"/>
                <a:gd name="T26" fmla="*/ 34 w 204"/>
                <a:gd name="T27" fmla="*/ 210 h 219"/>
                <a:gd name="T28" fmla="*/ 29 w 204"/>
                <a:gd name="T29" fmla="*/ 201 h 219"/>
                <a:gd name="T30" fmla="*/ 25 w 204"/>
                <a:gd name="T31" fmla="*/ 194 h 219"/>
                <a:gd name="T32" fmla="*/ 20 w 204"/>
                <a:gd name="T33" fmla="*/ 186 h 219"/>
                <a:gd name="T34" fmla="*/ 13 w 204"/>
                <a:gd name="T35" fmla="*/ 178 h 219"/>
                <a:gd name="T36" fmla="*/ 10 w 204"/>
                <a:gd name="T37" fmla="*/ 158 h 219"/>
                <a:gd name="T38" fmla="*/ 9 w 204"/>
                <a:gd name="T39" fmla="*/ 121 h 219"/>
                <a:gd name="T40" fmla="*/ 14 w 204"/>
                <a:gd name="T41" fmla="*/ 94 h 219"/>
                <a:gd name="T42" fmla="*/ 18 w 204"/>
                <a:gd name="T43" fmla="*/ 62 h 219"/>
                <a:gd name="T44" fmla="*/ 24 w 204"/>
                <a:gd name="T45" fmla="*/ 36 h 219"/>
                <a:gd name="T46" fmla="*/ 28 w 204"/>
                <a:gd name="T47" fmla="*/ 19 h 219"/>
                <a:gd name="T48" fmla="*/ 32 w 204"/>
                <a:gd name="T49" fmla="*/ 0 h 219"/>
                <a:gd name="T50" fmla="*/ 32 w 204"/>
                <a:gd name="T51" fmla="*/ 0 h 219"/>
                <a:gd name="T52" fmla="*/ 37 w 204"/>
                <a:gd name="T53" fmla="*/ 0 h 219"/>
                <a:gd name="T54" fmla="*/ 37 w 204"/>
                <a:gd name="T55" fmla="*/ 15 h 219"/>
                <a:gd name="T56" fmla="*/ 76 w 204"/>
                <a:gd name="T57" fmla="*/ 9 h 219"/>
                <a:gd name="T58" fmla="*/ 125 w 204"/>
                <a:gd name="T59" fmla="*/ 8 h 219"/>
                <a:gd name="T60" fmla="*/ 125 w 204"/>
                <a:gd name="T61" fmla="*/ 8 h 219"/>
                <a:gd name="T62" fmla="*/ 132 w 204"/>
                <a:gd name="T63" fmla="*/ 9 h 219"/>
                <a:gd name="T64" fmla="*/ 132 w 204"/>
                <a:gd name="T65" fmla="*/ 10 h 219"/>
                <a:gd name="T66" fmla="*/ 133 w 204"/>
                <a:gd name="T67" fmla="*/ 10 h 219"/>
                <a:gd name="T68" fmla="*/ 133 w 204"/>
                <a:gd name="T69" fmla="*/ 15 h 219"/>
                <a:gd name="T70" fmla="*/ 130 w 204"/>
                <a:gd name="T71" fmla="*/ 23 h 219"/>
                <a:gd name="T72" fmla="*/ 134 w 204"/>
                <a:gd name="T73" fmla="*/ 29 h 219"/>
                <a:gd name="T74" fmla="*/ 135 w 204"/>
                <a:gd name="T75" fmla="*/ 31 h 219"/>
                <a:gd name="T76" fmla="*/ 136 w 204"/>
                <a:gd name="T77" fmla="*/ 35 h 219"/>
                <a:gd name="T78" fmla="*/ 137 w 204"/>
                <a:gd name="T79" fmla="*/ 40 h 219"/>
                <a:gd name="T80" fmla="*/ 200 w 204"/>
                <a:gd name="T81" fmla="*/ 40 h 219"/>
                <a:gd name="connsiteX0" fmla="*/ 9548 w 9744"/>
                <a:gd name="connsiteY0" fmla="*/ 1826 h 10000"/>
                <a:gd name="connsiteX1" fmla="*/ 9548 w 9744"/>
                <a:gd name="connsiteY1" fmla="*/ 3927 h 10000"/>
                <a:gd name="connsiteX2" fmla="*/ 9744 w 9744"/>
                <a:gd name="connsiteY2" fmla="*/ 3927 h 10000"/>
                <a:gd name="connsiteX3" fmla="*/ 9744 w 9744"/>
                <a:gd name="connsiteY3" fmla="*/ 4155 h 10000"/>
                <a:gd name="connsiteX4" fmla="*/ 9450 w 9744"/>
                <a:gd name="connsiteY4" fmla="*/ 4155 h 10000"/>
                <a:gd name="connsiteX5" fmla="*/ 9450 w 9744"/>
                <a:gd name="connsiteY5" fmla="*/ 5845 h 10000"/>
                <a:gd name="connsiteX6" fmla="*/ 9450 w 9744"/>
                <a:gd name="connsiteY6" fmla="*/ 5845 h 10000"/>
                <a:gd name="connsiteX7" fmla="*/ 3715 w 9744"/>
                <a:gd name="connsiteY7" fmla="*/ 5845 h 10000"/>
                <a:gd name="connsiteX8" fmla="*/ 3666 w 9744"/>
                <a:gd name="connsiteY8" fmla="*/ 10000 h 10000"/>
                <a:gd name="connsiteX9" fmla="*/ 3666 w 9744"/>
                <a:gd name="connsiteY9" fmla="*/ 10000 h 10000"/>
                <a:gd name="connsiteX10" fmla="*/ 1656 w 9744"/>
                <a:gd name="connsiteY10" fmla="*/ 10000 h 10000"/>
                <a:gd name="connsiteX11" fmla="*/ 1656 w 9744"/>
                <a:gd name="connsiteY11" fmla="*/ 10000 h 10000"/>
                <a:gd name="connsiteX12" fmla="*/ 1607 w 9744"/>
                <a:gd name="connsiteY12" fmla="*/ 9954 h 10000"/>
                <a:gd name="connsiteX13" fmla="*/ 1411 w 9744"/>
                <a:gd name="connsiteY13" fmla="*/ 9589 h 10000"/>
                <a:gd name="connsiteX14" fmla="*/ 1166 w 9744"/>
                <a:gd name="connsiteY14" fmla="*/ 9178 h 10000"/>
                <a:gd name="connsiteX15" fmla="*/ 969 w 9744"/>
                <a:gd name="connsiteY15" fmla="*/ 8858 h 10000"/>
                <a:gd name="connsiteX16" fmla="*/ 381 w 9744"/>
                <a:gd name="connsiteY16" fmla="*/ 8128 h 10000"/>
                <a:gd name="connsiteX17" fmla="*/ 234 w 9744"/>
                <a:gd name="connsiteY17" fmla="*/ 7215 h 10000"/>
                <a:gd name="connsiteX18" fmla="*/ 185 w 9744"/>
                <a:gd name="connsiteY18" fmla="*/ 5525 h 10000"/>
                <a:gd name="connsiteX19" fmla="*/ 430 w 9744"/>
                <a:gd name="connsiteY19" fmla="*/ 4292 h 10000"/>
                <a:gd name="connsiteX20" fmla="*/ 626 w 9744"/>
                <a:gd name="connsiteY20" fmla="*/ 2831 h 10000"/>
                <a:gd name="connsiteX21" fmla="*/ 920 w 9744"/>
                <a:gd name="connsiteY21" fmla="*/ 1644 h 10000"/>
                <a:gd name="connsiteX22" fmla="*/ 1117 w 9744"/>
                <a:gd name="connsiteY22" fmla="*/ 868 h 10000"/>
                <a:gd name="connsiteX23" fmla="*/ 1313 w 9744"/>
                <a:gd name="connsiteY23" fmla="*/ 0 h 10000"/>
                <a:gd name="connsiteX24" fmla="*/ 1313 w 9744"/>
                <a:gd name="connsiteY24" fmla="*/ 0 h 10000"/>
                <a:gd name="connsiteX25" fmla="*/ 1558 w 9744"/>
                <a:gd name="connsiteY25" fmla="*/ 0 h 10000"/>
                <a:gd name="connsiteX26" fmla="*/ 1558 w 9744"/>
                <a:gd name="connsiteY26" fmla="*/ 685 h 10000"/>
                <a:gd name="connsiteX27" fmla="*/ 3469 w 9744"/>
                <a:gd name="connsiteY27" fmla="*/ 411 h 10000"/>
                <a:gd name="connsiteX28" fmla="*/ 5871 w 9744"/>
                <a:gd name="connsiteY28" fmla="*/ 365 h 10000"/>
                <a:gd name="connsiteX29" fmla="*/ 5871 w 9744"/>
                <a:gd name="connsiteY29" fmla="*/ 365 h 10000"/>
                <a:gd name="connsiteX30" fmla="*/ 6215 w 9744"/>
                <a:gd name="connsiteY30" fmla="*/ 411 h 10000"/>
                <a:gd name="connsiteX31" fmla="*/ 6215 w 9744"/>
                <a:gd name="connsiteY31" fmla="*/ 457 h 10000"/>
                <a:gd name="connsiteX32" fmla="*/ 6264 w 9744"/>
                <a:gd name="connsiteY32" fmla="*/ 457 h 10000"/>
                <a:gd name="connsiteX33" fmla="*/ 6264 w 9744"/>
                <a:gd name="connsiteY33" fmla="*/ 685 h 10000"/>
                <a:gd name="connsiteX34" fmla="*/ 6117 w 9744"/>
                <a:gd name="connsiteY34" fmla="*/ 1050 h 10000"/>
                <a:gd name="connsiteX35" fmla="*/ 6313 w 9744"/>
                <a:gd name="connsiteY35" fmla="*/ 1324 h 10000"/>
                <a:gd name="connsiteX36" fmla="*/ 6362 w 9744"/>
                <a:gd name="connsiteY36" fmla="*/ 1416 h 10000"/>
                <a:gd name="connsiteX37" fmla="*/ 6411 w 9744"/>
                <a:gd name="connsiteY37" fmla="*/ 1598 h 10000"/>
                <a:gd name="connsiteX38" fmla="*/ 6460 w 9744"/>
                <a:gd name="connsiteY38" fmla="*/ 1826 h 10000"/>
                <a:gd name="connsiteX39" fmla="*/ 9548 w 9744"/>
                <a:gd name="connsiteY39" fmla="*/ 1826 h 10000"/>
                <a:gd name="connsiteX0" fmla="*/ 9799 w 10000"/>
                <a:gd name="connsiteY0" fmla="*/ 1826 h 10000"/>
                <a:gd name="connsiteX1" fmla="*/ 9799 w 10000"/>
                <a:gd name="connsiteY1" fmla="*/ 3927 h 10000"/>
                <a:gd name="connsiteX2" fmla="*/ 10000 w 10000"/>
                <a:gd name="connsiteY2" fmla="*/ 3927 h 10000"/>
                <a:gd name="connsiteX3" fmla="*/ 10000 w 10000"/>
                <a:gd name="connsiteY3" fmla="*/ 4155 h 10000"/>
                <a:gd name="connsiteX4" fmla="*/ 9698 w 10000"/>
                <a:gd name="connsiteY4" fmla="*/ 4155 h 10000"/>
                <a:gd name="connsiteX5" fmla="*/ 9698 w 10000"/>
                <a:gd name="connsiteY5" fmla="*/ 5845 h 10000"/>
                <a:gd name="connsiteX6" fmla="*/ 9698 w 10000"/>
                <a:gd name="connsiteY6" fmla="*/ 5845 h 10000"/>
                <a:gd name="connsiteX7" fmla="*/ 3813 w 10000"/>
                <a:gd name="connsiteY7" fmla="*/ 5845 h 10000"/>
                <a:gd name="connsiteX8" fmla="*/ 3762 w 10000"/>
                <a:gd name="connsiteY8" fmla="*/ 10000 h 10000"/>
                <a:gd name="connsiteX9" fmla="*/ 3762 w 10000"/>
                <a:gd name="connsiteY9" fmla="*/ 10000 h 10000"/>
                <a:gd name="connsiteX10" fmla="*/ 1700 w 10000"/>
                <a:gd name="connsiteY10" fmla="*/ 10000 h 10000"/>
                <a:gd name="connsiteX11" fmla="*/ 1700 w 10000"/>
                <a:gd name="connsiteY11" fmla="*/ 10000 h 10000"/>
                <a:gd name="connsiteX12" fmla="*/ 1649 w 10000"/>
                <a:gd name="connsiteY12" fmla="*/ 9954 h 10000"/>
                <a:gd name="connsiteX13" fmla="*/ 1448 w 10000"/>
                <a:gd name="connsiteY13" fmla="*/ 9589 h 10000"/>
                <a:gd name="connsiteX14" fmla="*/ 1197 w 10000"/>
                <a:gd name="connsiteY14" fmla="*/ 9178 h 10000"/>
                <a:gd name="connsiteX15" fmla="*/ 391 w 10000"/>
                <a:gd name="connsiteY15" fmla="*/ 8128 h 10000"/>
                <a:gd name="connsiteX16" fmla="*/ 240 w 10000"/>
                <a:gd name="connsiteY16" fmla="*/ 7215 h 10000"/>
                <a:gd name="connsiteX17" fmla="*/ 190 w 10000"/>
                <a:gd name="connsiteY17" fmla="*/ 5525 h 10000"/>
                <a:gd name="connsiteX18" fmla="*/ 441 w 10000"/>
                <a:gd name="connsiteY18" fmla="*/ 4292 h 10000"/>
                <a:gd name="connsiteX19" fmla="*/ 642 w 10000"/>
                <a:gd name="connsiteY19" fmla="*/ 2831 h 10000"/>
                <a:gd name="connsiteX20" fmla="*/ 944 w 10000"/>
                <a:gd name="connsiteY20" fmla="*/ 1644 h 10000"/>
                <a:gd name="connsiteX21" fmla="*/ 1146 w 10000"/>
                <a:gd name="connsiteY21" fmla="*/ 868 h 10000"/>
                <a:gd name="connsiteX22" fmla="*/ 1347 w 10000"/>
                <a:gd name="connsiteY22" fmla="*/ 0 h 10000"/>
                <a:gd name="connsiteX23" fmla="*/ 1347 w 10000"/>
                <a:gd name="connsiteY23" fmla="*/ 0 h 10000"/>
                <a:gd name="connsiteX24" fmla="*/ 1599 w 10000"/>
                <a:gd name="connsiteY24" fmla="*/ 0 h 10000"/>
                <a:gd name="connsiteX25" fmla="*/ 1599 w 10000"/>
                <a:gd name="connsiteY25" fmla="*/ 685 h 10000"/>
                <a:gd name="connsiteX26" fmla="*/ 3560 w 10000"/>
                <a:gd name="connsiteY26" fmla="*/ 411 h 10000"/>
                <a:gd name="connsiteX27" fmla="*/ 6025 w 10000"/>
                <a:gd name="connsiteY27" fmla="*/ 365 h 10000"/>
                <a:gd name="connsiteX28" fmla="*/ 6025 w 10000"/>
                <a:gd name="connsiteY28" fmla="*/ 365 h 10000"/>
                <a:gd name="connsiteX29" fmla="*/ 6378 w 10000"/>
                <a:gd name="connsiteY29" fmla="*/ 411 h 10000"/>
                <a:gd name="connsiteX30" fmla="*/ 6378 w 10000"/>
                <a:gd name="connsiteY30" fmla="*/ 457 h 10000"/>
                <a:gd name="connsiteX31" fmla="*/ 6429 w 10000"/>
                <a:gd name="connsiteY31" fmla="*/ 457 h 10000"/>
                <a:gd name="connsiteX32" fmla="*/ 6429 w 10000"/>
                <a:gd name="connsiteY32" fmla="*/ 685 h 10000"/>
                <a:gd name="connsiteX33" fmla="*/ 6278 w 10000"/>
                <a:gd name="connsiteY33" fmla="*/ 1050 h 10000"/>
                <a:gd name="connsiteX34" fmla="*/ 6479 w 10000"/>
                <a:gd name="connsiteY34" fmla="*/ 1324 h 10000"/>
                <a:gd name="connsiteX35" fmla="*/ 6529 w 10000"/>
                <a:gd name="connsiteY35" fmla="*/ 1416 h 10000"/>
                <a:gd name="connsiteX36" fmla="*/ 6579 w 10000"/>
                <a:gd name="connsiteY36" fmla="*/ 1598 h 10000"/>
                <a:gd name="connsiteX37" fmla="*/ 6630 w 10000"/>
                <a:gd name="connsiteY37" fmla="*/ 1826 h 10000"/>
                <a:gd name="connsiteX38" fmla="*/ 9799 w 10000"/>
                <a:gd name="connsiteY38" fmla="*/ 1826 h 10000"/>
                <a:gd name="connsiteX0" fmla="*/ 9799 w 10000"/>
                <a:gd name="connsiteY0" fmla="*/ 1826 h 10000"/>
                <a:gd name="connsiteX1" fmla="*/ 9799 w 10000"/>
                <a:gd name="connsiteY1" fmla="*/ 3927 h 10000"/>
                <a:gd name="connsiteX2" fmla="*/ 10000 w 10000"/>
                <a:gd name="connsiteY2" fmla="*/ 3927 h 10000"/>
                <a:gd name="connsiteX3" fmla="*/ 10000 w 10000"/>
                <a:gd name="connsiteY3" fmla="*/ 4155 h 10000"/>
                <a:gd name="connsiteX4" fmla="*/ 9698 w 10000"/>
                <a:gd name="connsiteY4" fmla="*/ 4155 h 10000"/>
                <a:gd name="connsiteX5" fmla="*/ 9698 w 10000"/>
                <a:gd name="connsiteY5" fmla="*/ 5845 h 10000"/>
                <a:gd name="connsiteX6" fmla="*/ 9698 w 10000"/>
                <a:gd name="connsiteY6" fmla="*/ 5845 h 10000"/>
                <a:gd name="connsiteX7" fmla="*/ 3813 w 10000"/>
                <a:gd name="connsiteY7" fmla="*/ 5845 h 10000"/>
                <a:gd name="connsiteX8" fmla="*/ 3762 w 10000"/>
                <a:gd name="connsiteY8" fmla="*/ 10000 h 10000"/>
                <a:gd name="connsiteX9" fmla="*/ 3762 w 10000"/>
                <a:gd name="connsiteY9" fmla="*/ 10000 h 10000"/>
                <a:gd name="connsiteX10" fmla="*/ 1700 w 10000"/>
                <a:gd name="connsiteY10" fmla="*/ 10000 h 10000"/>
                <a:gd name="connsiteX11" fmla="*/ 1700 w 10000"/>
                <a:gd name="connsiteY11" fmla="*/ 10000 h 10000"/>
                <a:gd name="connsiteX12" fmla="*/ 1649 w 10000"/>
                <a:gd name="connsiteY12" fmla="*/ 9954 h 10000"/>
                <a:gd name="connsiteX13" fmla="*/ 1197 w 10000"/>
                <a:gd name="connsiteY13" fmla="*/ 9178 h 10000"/>
                <a:gd name="connsiteX14" fmla="*/ 391 w 10000"/>
                <a:gd name="connsiteY14" fmla="*/ 8128 h 10000"/>
                <a:gd name="connsiteX15" fmla="*/ 240 w 10000"/>
                <a:gd name="connsiteY15" fmla="*/ 7215 h 10000"/>
                <a:gd name="connsiteX16" fmla="*/ 190 w 10000"/>
                <a:gd name="connsiteY16" fmla="*/ 5525 h 10000"/>
                <a:gd name="connsiteX17" fmla="*/ 441 w 10000"/>
                <a:gd name="connsiteY17" fmla="*/ 4292 h 10000"/>
                <a:gd name="connsiteX18" fmla="*/ 642 w 10000"/>
                <a:gd name="connsiteY18" fmla="*/ 2831 h 10000"/>
                <a:gd name="connsiteX19" fmla="*/ 944 w 10000"/>
                <a:gd name="connsiteY19" fmla="*/ 1644 h 10000"/>
                <a:gd name="connsiteX20" fmla="*/ 1146 w 10000"/>
                <a:gd name="connsiteY20" fmla="*/ 868 h 10000"/>
                <a:gd name="connsiteX21" fmla="*/ 1347 w 10000"/>
                <a:gd name="connsiteY21" fmla="*/ 0 h 10000"/>
                <a:gd name="connsiteX22" fmla="*/ 1347 w 10000"/>
                <a:gd name="connsiteY22" fmla="*/ 0 h 10000"/>
                <a:gd name="connsiteX23" fmla="*/ 1599 w 10000"/>
                <a:gd name="connsiteY23" fmla="*/ 0 h 10000"/>
                <a:gd name="connsiteX24" fmla="*/ 1599 w 10000"/>
                <a:gd name="connsiteY24" fmla="*/ 685 h 10000"/>
                <a:gd name="connsiteX25" fmla="*/ 3560 w 10000"/>
                <a:gd name="connsiteY25" fmla="*/ 411 h 10000"/>
                <a:gd name="connsiteX26" fmla="*/ 6025 w 10000"/>
                <a:gd name="connsiteY26" fmla="*/ 365 h 10000"/>
                <a:gd name="connsiteX27" fmla="*/ 6025 w 10000"/>
                <a:gd name="connsiteY27" fmla="*/ 365 h 10000"/>
                <a:gd name="connsiteX28" fmla="*/ 6378 w 10000"/>
                <a:gd name="connsiteY28" fmla="*/ 411 h 10000"/>
                <a:gd name="connsiteX29" fmla="*/ 6378 w 10000"/>
                <a:gd name="connsiteY29" fmla="*/ 457 h 10000"/>
                <a:gd name="connsiteX30" fmla="*/ 6429 w 10000"/>
                <a:gd name="connsiteY30" fmla="*/ 457 h 10000"/>
                <a:gd name="connsiteX31" fmla="*/ 6429 w 10000"/>
                <a:gd name="connsiteY31" fmla="*/ 685 h 10000"/>
                <a:gd name="connsiteX32" fmla="*/ 6278 w 10000"/>
                <a:gd name="connsiteY32" fmla="*/ 1050 h 10000"/>
                <a:gd name="connsiteX33" fmla="*/ 6479 w 10000"/>
                <a:gd name="connsiteY33" fmla="*/ 1324 h 10000"/>
                <a:gd name="connsiteX34" fmla="*/ 6529 w 10000"/>
                <a:gd name="connsiteY34" fmla="*/ 1416 h 10000"/>
                <a:gd name="connsiteX35" fmla="*/ 6579 w 10000"/>
                <a:gd name="connsiteY35" fmla="*/ 1598 h 10000"/>
                <a:gd name="connsiteX36" fmla="*/ 6630 w 10000"/>
                <a:gd name="connsiteY36" fmla="*/ 1826 h 10000"/>
                <a:gd name="connsiteX37" fmla="*/ 9799 w 10000"/>
                <a:gd name="connsiteY37" fmla="*/ 1826 h 10000"/>
                <a:gd name="connsiteX0" fmla="*/ 9799 w 10000"/>
                <a:gd name="connsiteY0" fmla="*/ 1826 h 10000"/>
                <a:gd name="connsiteX1" fmla="*/ 9799 w 10000"/>
                <a:gd name="connsiteY1" fmla="*/ 3927 h 10000"/>
                <a:gd name="connsiteX2" fmla="*/ 10000 w 10000"/>
                <a:gd name="connsiteY2" fmla="*/ 3927 h 10000"/>
                <a:gd name="connsiteX3" fmla="*/ 10000 w 10000"/>
                <a:gd name="connsiteY3" fmla="*/ 4155 h 10000"/>
                <a:gd name="connsiteX4" fmla="*/ 9698 w 10000"/>
                <a:gd name="connsiteY4" fmla="*/ 4155 h 10000"/>
                <a:gd name="connsiteX5" fmla="*/ 9698 w 10000"/>
                <a:gd name="connsiteY5" fmla="*/ 5845 h 10000"/>
                <a:gd name="connsiteX6" fmla="*/ 9698 w 10000"/>
                <a:gd name="connsiteY6" fmla="*/ 5845 h 10000"/>
                <a:gd name="connsiteX7" fmla="*/ 3813 w 10000"/>
                <a:gd name="connsiteY7" fmla="*/ 5845 h 10000"/>
                <a:gd name="connsiteX8" fmla="*/ 3762 w 10000"/>
                <a:gd name="connsiteY8" fmla="*/ 10000 h 10000"/>
                <a:gd name="connsiteX9" fmla="*/ 3762 w 10000"/>
                <a:gd name="connsiteY9" fmla="*/ 10000 h 10000"/>
                <a:gd name="connsiteX10" fmla="*/ 1700 w 10000"/>
                <a:gd name="connsiteY10" fmla="*/ 10000 h 10000"/>
                <a:gd name="connsiteX11" fmla="*/ 1700 w 10000"/>
                <a:gd name="connsiteY11" fmla="*/ 10000 h 10000"/>
                <a:gd name="connsiteX12" fmla="*/ 1649 w 10000"/>
                <a:gd name="connsiteY12" fmla="*/ 9954 h 10000"/>
                <a:gd name="connsiteX13" fmla="*/ 1197 w 10000"/>
                <a:gd name="connsiteY13" fmla="*/ 9178 h 10000"/>
                <a:gd name="connsiteX14" fmla="*/ 391 w 10000"/>
                <a:gd name="connsiteY14" fmla="*/ 8128 h 10000"/>
                <a:gd name="connsiteX15" fmla="*/ 240 w 10000"/>
                <a:gd name="connsiteY15" fmla="*/ 7215 h 10000"/>
                <a:gd name="connsiteX16" fmla="*/ 190 w 10000"/>
                <a:gd name="connsiteY16" fmla="*/ 5525 h 10000"/>
                <a:gd name="connsiteX17" fmla="*/ 441 w 10000"/>
                <a:gd name="connsiteY17" fmla="*/ 4292 h 10000"/>
                <a:gd name="connsiteX18" fmla="*/ 944 w 10000"/>
                <a:gd name="connsiteY18" fmla="*/ 1644 h 10000"/>
                <a:gd name="connsiteX19" fmla="*/ 1146 w 10000"/>
                <a:gd name="connsiteY19" fmla="*/ 868 h 10000"/>
                <a:gd name="connsiteX20" fmla="*/ 1347 w 10000"/>
                <a:gd name="connsiteY20" fmla="*/ 0 h 10000"/>
                <a:gd name="connsiteX21" fmla="*/ 1347 w 10000"/>
                <a:gd name="connsiteY21" fmla="*/ 0 h 10000"/>
                <a:gd name="connsiteX22" fmla="*/ 1599 w 10000"/>
                <a:gd name="connsiteY22" fmla="*/ 0 h 10000"/>
                <a:gd name="connsiteX23" fmla="*/ 1599 w 10000"/>
                <a:gd name="connsiteY23" fmla="*/ 685 h 10000"/>
                <a:gd name="connsiteX24" fmla="*/ 3560 w 10000"/>
                <a:gd name="connsiteY24" fmla="*/ 411 h 10000"/>
                <a:gd name="connsiteX25" fmla="*/ 6025 w 10000"/>
                <a:gd name="connsiteY25" fmla="*/ 365 h 10000"/>
                <a:gd name="connsiteX26" fmla="*/ 6025 w 10000"/>
                <a:gd name="connsiteY26" fmla="*/ 365 h 10000"/>
                <a:gd name="connsiteX27" fmla="*/ 6378 w 10000"/>
                <a:gd name="connsiteY27" fmla="*/ 411 h 10000"/>
                <a:gd name="connsiteX28" fmla="*/ 6378 w 10000"/>
                <a:gd name="connsiteY28" fmla="*/ 457 h 10000"/>
                <a:gd name="connsiteX29" fmla="*/ 6429 w 10000"/>
                <a:gd name="connsiteY29" fmla="*/ 457 h 10000"/>
                <a:gd name="connsiteX30" fmla="*/ 6429 w 10000"/>
                <a:gd name="connsiteY30" fmla="*/ 685 h 10000"/>
                <a:gd name="connsiteX31" fmla="*/ 6278 w 10000"/>
                <a:gd name="connsiteY31" fmla="*/ 1050 h 10000"/>
                <a:gd name="connsiteX32" fmla="*/ 6479 w 10000"/>
                <a:gd name="connsiteY32" fmla="*/ 1324 h 10000"/>
                <a:gd name="connsiteX33" fmla="*/ 6529 w 10000"/>
                <a:gd name="connsiteY33" fmla="*/ 1416 h 10000"/>
                <a:gd name="connsiteX34" fmla="*/ 6579 w 10000"/>
                <a:gd name="connsiteY34" fmla="*/ 1598 h 10000"/>
                <a:gd name="connsiteX35" fmla="*/ 6630 w 10000"/>
                <a:gd name="connsiteY35" fmla="*/ 1826 h 10000"/>
                <a:gd name="connsiteX36" fmla="*/ 9799 w 10000"/>
                <a:gd name="connsiteY36" fmla="*/ 182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0" h="10000">
                  <a:moveTo>
                    <a:pt x="9799" y="1826"/>
                  </a:moveTo>
                  <a:lnTo>
                    <a:pt x="9799" y="3927"/>
                  </a:lnTo>
                  <a:lnTo>
                    <a:pt x="10000" y="3927"/>
                  </a:lnTo>
                  <a:lnTo>
                    <a:pt x="10000" y="4155"/>
                  </a:lnTo>
                  <a:lnTo>
                    <a:pt x="9698" y="4155"/>
                  </a:lnTo>
                  <a:lnTo>
                    <a:pt x="9698" y="5845"/>
                  </a:lnTo>
                  <a:lnTo>
                    <a:pt x="9698" y="5845"/>
                  </a:lnTo>
                  <a:lnTo>
                    <a:pt x="3813" y="5845"/>
                  </a:lnTo>
                  <a:lnTo>
                    <a:pt x="3762" y="10000"/>
                  </a:lnTo>
                  <a:lnTo>
                    <a:pt x="3762" y="10000"/>
                  </a:lnTo>
                  <a:lnTo>
                    <a:pt x="1700" y="10000"/>
                  </a:lnTo>
                  <a:lnTo>
                    <a:pt x="1700" y="10000"/>
                  </a:lnTo>
                  <a:cubicBezTo>
                    <a:pt x="1683" y="9985"/>
                    <a:pt x="1666" y="9969"/>
                    <a:pt x="1649" y="9954"/>
                  </a:cubicBezTo>
                  <a:cubicBezTo>
                    <a:pt x="1565" y="9817"/>
                    <a:pt x="1407" y="9482"/>
                    <a:pt x="1197" y="9178"/>
                  </a:cubicBezTo>
                  <a:cubicBezTo>
                    <a:pt x="1021" y="8935"/>
                    <a:pt x="550" y="8455"/>
                    <a:pt x="391" y="8128"/>
                  </a:cubicBezTo>
                  <a:cubicBezTo>
                    <a:pt x="240" y="7763"/>
                    <a:pt x="190" y="7626"/>
                    <a:pt x="240" y="7215"/>
                  </a:cubicBezTo>
                  <a:cubicBezTo>
                    <a:pt x="240" y="6575"/>
                    <a:pt x="-263" y="6119"/>
                    <a:pt x="190" y="5525"/>
                  </a:cubicBezTo>
                  <a:cubicBezTo>
                    <a:pt x="441" y="5160"/>
                    <a:pt x="492" y="4703"/>
                    <a:pt x="441" y="4292"/>
                  </a:cubicBezTo>
                  <a:cubicBezTo>
                    <a:pt x="567" y="3645"/>
                    <a:pt x="827" y="2215"/>
                    <a:pt x="944" y="1644"/>
                  </a:cubicBezTo>
                  <a:cubicBezTo>
                    <a:pt x="1061" y="1073"/>
                    <a:pt x="994" y="1005"/>
                    <a:pt x="1146" y="868"/>
                  </a:cubicBezTo>
                  <a:cubicBezTo>
                    <a:pt x="1146" y="548"/>
                    <a:pt x="1197" y="274"/>
                    <a:pt x="1347" y="0"/>
                  </a:cubicBezTo>
                  <a:lnTo>
                    <a:pt x="1347" y="0"/>
                  </a:lnTo>
                  <a:lnTo>
                    <a:pt x="1599" y="0"/>
                  </a:lnTo>
                  <a:lnTo>
                    <a:pt x="1599" y="685"/>
                  </a:lnTo>
                  <a:lnTo>
                    <a:pt x="3560" y="411"/>
                  </a:lnTo>
                  <a:lnTo>
                    <a:pt x="6025" y="365"/>
                  </a:lnTo>
                  <a:lnTo>
                    <a:pt x="6025" y="365"/>
                  </a:lnTo>
                  <a:cubicBezTo>
                    <a:pt x="6126" y="411"/>
                    <a:pt x="6227" y="411"/>
                    <a:pt x="6378" y="411"/>
                  </a:cubicBezTo>
                  <a:lnTo>
                    <a:pt x="6378" y="457"/>
                  </a:lnTo>
                  <a:lnTo>
                    <a:pt x="6429" y="457"/>
                  </a:lnTo>
                  <a:lnTo>
                    <a:pt x="6429" y="685"/>
                  </a:lnTo>
                  <a:cubicBezTo>
                    <a:pt x="6529" y="913"/>
                    <a:pt x="6278" y="868"/>
                    <a:pt x="6278" y="1050"/>
                  </a:cubicBezTo>
                  <a:cubicBezTo>
                    <a:pt x="6278" y="1096"/>
                    <a:pt x="6429" y="1279"/>
                    <a:pt x="6479" y="1324"/>
                  </a:cubicBezTo>
                  <a:cubicBezTo>
                    <a:pt x="6496" y="1355"/>
                    <a:pt x="6512" y="1385"/>
                    <a:pt x="6529" y="1416"/>
                  </a:cubicBezTo>
                  <a:cubicBezTo>
                    <a:pt x="6579" y="1461"/>
                    <a:pt x="6579" y="1553"/>
                    <a:pt x="6579" y="1598"/>
                  </a:cubicBezTo>
                  <a:lnTo>
                    <a:pt x="6630" y="1826"/>
                  </a:lnTo>
                  <a:lnTo>
                    <a:pt x="9799" y="1826"/>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22" name="EVANS"/>
            <p:cNvSpPr>
              <a:spLocks/>
            </p:cNvSpPr>
            <p:nvPr/>
          </p:nvSpPr>
          <p:spPr bwMode="auto">
            <a:xfrm>
              <a:off x="5726113" y="3948113"/>
              <a:ext cx="303213" cy="266700"/>
            </a:xfrm>
            <a:custGeom>
              <a:avLst/>
              <a:gdLst>
                <a:gd name="T0" fmla="*/ 25 w 127"/>
                <a:gd name="T1" fmla="*/ 5 h 112"/>
                <a:gd name="T2" fmla="*/ 42 w 127"/>
                <a:gd name="T3" fmla="*/ 4 h 112"/>
                <a:gd name="T4" fmla="*/ 64 w 127"/>
                <a:gd name="T5" fmla="*/ 9 h 112"/>
                <a:gd name="T6" fmla="*/ 77 w 127"/>
                <a:gd name="T7" fmla="*/ 17 h 112"/>
                <a:gd name="T8" fmla="*/ 87 w 127"/>
                <a:gd name="T9" fmla="*/ 22 h 112"/>
                <a:gd name="T10" fmla="*/ 89 w 127"/>
                <a:gd name="T11" fmla="*/ 33 h 112"/>
                <a:gd name="T12" fmla="*/ 96 w 127"/>
                <a:gd name="T13" fmla="*/ 42 h 112"/>
                <a:gd name="T14" fmla="*/ 97 w 127"/>
                <a:gd name="T15" fmla="*/ 44 h 112"/>
                <a:gd name="T16" fmla="*/ 99 w 127"/>
                <a:gd name="T17" fmla="*/ 53 h 112"/>
                <a:gd name="T18" fmla="*/ 101 w 127"/>
                <a:gd name="T19" fmla="*/ 62 h 112"/>
                <a:gd name="T20" fmla="*/ 101 w 127"/>
                <a:gd name="T21" fmla="*/ 62 h 112"/>
                <a:gd name="T22" fmla="*/ 100 w 127"/>
                <a:gd name="T23" fmla="*/ 71 h 112"/>
                <a:gd name="T24" fmla="*/ 105 w 127"/>
                <a:gd name="T25" fmla="*/ 80 h 112"/>
                <a:gd name="T26" fmla="*/ 107 w 127"/>
                <a:gd name="T27" fmla="*/ 81 h 112"/>
                <a:gd name="T28" fmla="*/ 111 w 127"/>
                <a:gd name="T29" fmla="*/ 85 h 112"/>
                <a:gd name="T30" fmla="*/ 116 w 127"/>
                <a:gd name="T31" fmla="*/ 88 h 112"/>
                <a:gd name="T32" fmla="*/ 125 w 127"/>
                <a:gd name="T33" fmla="*/ 91 h 112"/>
                <a:gd name="T34" fmla="*/ 127 w 127"/>
                <a:gd name="T35" fmla="*/ 94 h 112"/>
                <a:gd name="T36" fmla="*/ 127 w 127"/>
                <a:gd name="T37" fmla="*/ 94 h 112"/>
                <a:gd name="T38" fmla="*/ 109 w 127"/>
                <a:gd name="T39" fmla="*/ 112 h 112"/>
                <a:gd name="T40" fmla="*/ 109 w 127"/>
                <a:gd name="T41" fmla="*/ 112 h 112"/>
                <a:gd name="T42" fmla="*/ 52 w 127"/>
                <a:gd name="T43" fmla="*/ 112 h 112"/>
                <a:gd name="T44" fmla="*/ 18 w 127"/>
                <a:gd name="T45" fmla="*/ 97 h 112"/>
                <a:gd name="T46" fmla="*/ 0 w 127"/>
                <a:gd name="T47" fmla="*/ 0 h 112"/>
                <a:gd name="T48" fmla="*/ 0 w 127"/>
                <a:gd name="T49" fmla="*/ 0 h 112"/>
                <a:gd name="T50" fmla="*/ 25 w 127"/>
                <a:gd name="T51"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2">
                  <a:moveTo>
                    <a:pt x="25" y="5"/>
                  </a:moveTo>
                  <a:cubicBezTo>
                    <a:pt x="31" y="5"/>
                    <a:pt x="36" y="5"/>
                    <a:pt x="42" y="4"/>
                  </a:cubicBezTo>
                  <a:cubicBezTo>
                    <a:pt x="53" y="2"/>
                    <a:pt x="56" y="1"/>
                    <a:pt x="64" y="9"/>
                  </a:cubicBezTo>
                  <a:cubicBezTo>
                    <a:pt x="68" y="13"/>
                    <a:pt x="72" y="16"/>
                    <a:pt x="77" y="17"/>
                  </a:cubicBezTo>
                  <a:cubicBezTo>
                    <a:pt x="79" y="18"/>
                    <a:pt x="86" y="19"/>
                    <a:pt x="87" y="22"/>
                  </a:cubicBezTo>
                  <a:cubicBezTo>
                    <a:pt x="88" y="24"/>
                    <a:pt x="88" y="30"/>
                    <a:pt x="89" y="33"/>
                  </a:cubicBezTo>
                  <a:cubicBezTo>
                    <a:pt x="90" y="36"/>
                    <a:pt x="93" y="40"/>
                    <a:pt x="96" y="42"/>
                  </a:cubicBezTo>
                  <a:cubicBezTo>
                    <a:pt x="96" y="42"/>
                    <a:pt x="97" y="43"/>
                    <a:pt x="97" y="44"/>
                  </a:cubicBezTo>
                  <a:cubicBezTo>
                    <a:pt x="98" y="47"/>
                    <a:pt x="99" y="49"/>
                    <a:pt x="99" y="53"/>
                  </a:cubicBezTo>
                  <a:cubicBezTo>
                    <a:pt x="101" y="62"/>
                    <a:pt x="101" y="62"/>
                    <a:pt x="101" y="62"/>
                  </a:cubicBezTo>
                  <a:cubicBezTo>
                    <a:pt x="101" y="62"/>
                    <a:pt x="101" y="62"/>
                    <a:pt x="101" y="62"/>
                  </a:cubicBezTo>
                  <a:cubicBezTo>
                    <a:pt x="100" y="71"/>
                    <a:pt x="100" y="71"/>
                    <a:pt x="100" y="71"/>
                  </a:cubicBezTo>
                  <a:cubicBezTo>
                    <a:pt x="102" y="74"/>
                    <a:pt x="103" y="77"/>
                    <a:pt x="105" y="80"/>
                  </a:cubicBezTo>
                  <a:cubicBezTo>
                    <a:pt x="106" y="80"/>
                    <a:pt x="107" y="81"/>
                    <a:pt x="107" y="81"/>
                  </a:cubicBezTo>
                  <a:cubicBezTo>
                    <a:pt x="109" y="82"/>
                    <a:pt x="110" y="84"/>
                    <a:pt x="111" y="85"/>
                  </a:cubicBezTo>
                  <a:cubicBezTo>
                    <a:pt x="113" y="86"/>
                    <a:pt x="114" y="87"/>
                    <a:pt x="116" y="88"/>
                  </a:cubicBezTo>
                  <a:cubicBezTo>
                    <a:pt x="119" y="89"/>
                    <a:pt x="122" y="91"/>
                    <a:pt x="125" y="91"/>
                  </a:cubicBezTo>
                  <a:cubicBezTo>
                    <a:pt x="126" y="92"/>
                    <a:pt x="126" y="92"/>
                    <a:pt x="127" y="94"/>
                  </a:cubicBezTo>
                  <a:cubicBezTo>
                    <a:pt x="127" y="94"/>
                    <a:pt x="127" y="94"/>
                    <a:pt x="127" y="94"/>
                  </a:cubicBezTo>
                  <a:cubicBezTo>
                    <a:pt x="109" y="112"/>
                    <a:pt x="109" y="112"/>
                    <a:pt x="109" y="112"/>
                  </a:cubicBezTo>
                  <a:cubicBezTo>
                    <a:pt x="109" y="112"/>
                    <a:pt x="109" y="112"/>
                    <a:pt x="109" y="112"/>
                  </a:cubicBezTo>
                  <a:cubicBezTo>
                    <a:pt x="52" y="112"/>
                    <a:pt x="52" y="112"/>
                    <a:pt x="52" y="112"/>
                  </a:cubicBezTo>
                  <a:cubicBezTo>
                    <a:pt x="18" y="97"/>
                    <a:pt x="18" y="97"/>
                    <a:pt x="18" y="97"/>
                  </a:cubicBezTo>
                  <a:cubicBezTo>
                    <a:pt x="0" y="0"/>
                    <a:pt x="0" y="0"/>
                    <a:pt x="0" y="0"/>
                  </a:cubicBezTo>
                  <a:cubicBezTo>
                    <a:pt x="0" y="0"/>
                    <a:pt x="0" y="0"/>
                    <a:pt x="0" y="0"/>
                  </a:cubicBezTo>
                  <a:cubicBezTo>
                    <a:pt x="25" y="5"/>
                    <a:pt x="25" y="5"/>
                    <a:pt x="25" y="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23" name="ECHOLS"/>
            <p:cNvSpPr>
              <a:spLocks/>
            </p:cNvSpPr>
            <p:nvPr/>
          </p:nvSpPr>
          <p:spPr bwMode="auto">
            <a:xfrm>
              <a:off x="4619625" y="5599113"/>
              <a:ext cx="558800" cy="333375"/>
            </a:xfrm>
            <a:custGeom>
              <a:avLst/>
              <a:gdLst>
                <a:gd name="T0" fmla="*/ 73 w 235"/>
                <a:gd name="T1" fmla="*/ 0 h 140"/>
                <a:gd name="T2" fmla="*/ 127 w 235"/>
                <a:gd name="T3" fmla="*/ 24 h 140"/>
                <a:gd name="T4" fmla="*/ 132 w 235"/>
                <a:gd name="T5" fmla="*/ 44 h 140"/>
                <a:gd name="T6" fmla="*/ 142 w 235"/>
                <a:gd name="T7" fmla="*/ 52 h 140"/>
                <a:gd name="T8" fmla="*/ 147 w 235"/>
                <a:gd name="T9" fmla="*/ 62 h 140"/>
                <a:gd name="T10" fmla="*/ 174 w 235"/>
                <a:gd name="T11" fmla="*/ 71 h 140"/>
                <a:gd name="T12" fmla="*/ 189 w 235"/>
                <a:gd name="T13" fmla="*/ 69 h 140"/>
                <a:gd name="T14" fmla="*/ 202 w 235"/>
                <a:gd name="T15" fmla="*/ 75 h 140"/>
                <a:gd name="T16" fmla="*/ 223 w 235"/>
                <a:gd name="T17" fmla="*/ 79 h 140"/>
                <a:gd name="T18" fmla="*/ 231 w 235"/>
                <a:gd name="T19" fmla="*/ 82 h 140"/>
                <a:gd name="T20" fmla="*/ 235 w 235"/>
                <a:gd name="T21" fmla="*/ 86 h 140"/>
                <a:gd name="T22" fmla="*/ 235 w 235"/>
                <a:gd name="T23" fmla="*/ 88 h 140"/>
                <a:gd name="T24" fmla="*/ 234 w 235"/>
                <a:gd name="T25" fmla="*/ 101 h 140"/>
                <a:gd name="T26" fmla="*/ 234 w 235"/>
                <a:gd name="T27" fmla="*/ 140 h 140"/>
                <a:gd name="T28" fmla="*/ 234 w 235"/>
                <a:gd name="T29" fmla="*/ 140 h 140"/>
                <a:gd name="T30" fmla="*/ 5 w 235"/>
                <a:gd name="T31" fmla="*/ 126 h 140"/>
                <a:gd name="T32" fmla="*/ 5 w 235"/>
                <a:gd name="T33" fmla="*/ 126 h 140"/>
                <a:gd name="T34" fmla="*/ 5 w 235"/>
                <a:gd name="T35" fmla="*/ 113 h 140"/>
                <a:gd name="T36" fmla="*/ 11 w 235"/>
                <a:gd name="T37" fmla="*/ 113 h 140"/>
                <a:gd name="T38" fmla="*/ 11 w 235"/>
                <a:gd name="T39" fmla="*/ 105 h 140"/>
                <a:gd name="T40" fmla="*/ 6 w 235"/>
                <a:gd name="T41" fmla="*/ 105 h 140"/>
                <a:gd name="T42" fmla="*/ 6 w 235"/>
                <a:gd name="T43" fmla="*/ 55 h 140"/>
                <a:gd name="T44" fmla="*/ 8 w 235"/>
                <a:gd name="T45" fmla="*/ 36 h 140"/>
                <a:gd name="T46" fmla="*/ 16 w 235"/>
                <a:gd name="T47" fmla="*/ 32 h 140"/>
                <a:gd name="T48" fmla="*/ 19 w 235"/>
                <a:gd name="T49" fmla="*/ 21 h 140"/>
                <a:gd name="T50" fmla="*/ 21 w 235"/>
                <a:gd name="T51" fmla="*/ 19 h 140"/>
                <a:gd name="T52" fmla="*/ 31 w 235"/>
                <a:gd name="T53" fmla="*/ 10 h 140"/>
                <a:gd name="T54" fmla="*/ 50 w 235"/>
                <a:gd name="T55" fmla="*/ 10 h 140"/>
                <a:gd name="T56" fmla="*/ 52 w 235"/>
                <a:gd name="T57" fmla="*/ 9 h 140"/>
                <a:gd name="T58" fmla="*/ 52 w 235"/>
                <a:gd name="T59" fmla="*/ 9 h 140"/>
                <a:gd name="T60" fmla="*/ 73 w 235"/>
                <a:gd name="T6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5" h="140">
                  <a:moveTo>
                    <a:pt x="73" y="0"/>
                  </a:moveTo>
                  <a:cubicBezTo>
                    <a:pt x="87" y="7"/>
                    <a:pt x="121" y="10"/>
                    <a:pt x="127" y="24"/>
                  </a:cubicBezTo>
                  <a:cubicBezTo>
                    <a:pt x="129" y="28"/>
                    <a:pt x="129" y="42"/>
                    <a:pt x="132" y="44"/>
                  </a:cubicBezTo>
                  <a:cubicBezTo>
                    <a:pt x="136" y="46"/>
                    <a:pt x="140" y="47"/>
                    <a:pt x="142" y="52"/>
                  </a:cubicBezTo>
                  <a:cubicBezTo>
                    <a:pt x="143" y="54"/>
                    <a:pt x="143" y="61"/>
                    <a:pt x="147" y="62"/>
                  </a:cubicBezTo>
                  <a:cubicBezTo>
                    <a:pt x="150" y="69"/>
                    <a:pt x="167" y="71"/>
                    <a:pt x="174" y="71"/>
                  </a:cubicBezTo>
                  <a:cubicBezTo>
                    <a:pt x="179" y="73"/>
                    <a:pt x="184" y="69"/>
                    <a:pt x="189" y="69"/>
                  </a:cubicBezTo>
                  <a:cubicBezTo>
                    <a:pt x="193" y="70"/>
                    <a:pt x="198" y="73"/>
                    <a:pt x="202" y="75"/>
                  </a:cubicBezTo>
                  <a:cubicBezTo>
                    <a:pt x="209" y="77"/>
                    <a:pt x="216" y="78"/>
                    <a:pt x="223" y="79"/>
                  </a:cubicBezTo>
                  <a:cubicBezTo>
                    <a:pt x="226" y="79"/>
                    <a:pt x="228" y="80"/>
                    <a:pt x="231" y="82"/>
                  </a:cubicBezTo>
                  <a:cubicBezTo>
                    <a:pt x="233" y="83"/>
                    <a:pt x="233" y="85"/>
                    <a:pt x="235" y="86"/>
                  </a:cubicBezTo>
                  <a:cubicBezTo>
                    <a:pt x="235" y="87"/>
                    <a:pt x="235" y="87"/>
                    <a:pt x="235" y="88"/>
                  </a:cubicBezTo>
                  <a:cubicBezTo>
                    <a:pt x="235" y="92"/>
                    <a:pt x="235" y="97"/>
                    <a:pt x="234" y="101"/>
                  </a:cubicBezTo>
                  <a:cubicBezTo>
                    <a:pt x="234" y="140"/>
                    <a:pt x="234" y="140"/>
                    <a:pt x="234" y="140"/>
                  </a:cubicBezTo>
                  <a:cubicBezTo>
                    <a:pt x="234" y="140"/>
                    <a:pt x="234" y="140"/>
                    <a:pt x="234" y="140"/>
                  </a:cubicBezTo>
                  <a:cubicBezTo>
                    <a:pt x="5" y="126"/>
                    <a:pt x="5" y="126"/>
                    <a:pt x="5" y="126"/>
                  </a:cubicBezTo>
                  <a:cubicBezTo>
                    <a:pt x="5" y="126"/>
                    <a:pt x="5" y="126"/>
                    <a:pt x="5" y="126"/>
                  </a:cubicBezTo>
                  <a:cubicBezTo>
                    <a:pt x="5" y="113"/>
                    <a:pt x="5" y="113"/>
                    <a:pt x="5" y="113"/>
                  </a:cubicBezTo>
                  <a:cubicBezTo>
                    <a:pt x="11" y="113"/>
                    <a:pt x="11" y="113"/>
                    <a:pt x="11" y="113"/>
                  </a:cubicBezTo>
                  <a:cubicBezTo>
                    <a:pt x="11" y="105"/>
                    <a:pt x="11" y="105"/>
                    <a:pt x="11" y="105"/>
                  </a:cubicBezTo>
                  <a:cubicBezTo>
                    <a:pt x="6" y="105"/>
                    <a:pt x="6" y="105"/>
                    <a:pt x="6" y="105"/>
                  </a:cubicBezTo>
                  <a:cubicBezTo>
                    <a:pt x="6" y="55"/>
                    <a:pt x="6" y="55"/>
                    <a:pt x="6" y="55"/>
                  </a:cubicBezTo>
                  <a:cubicBezTo>
                    <a:pt x="0" y="53"/>
                    <a:pt x="7" y="38"/>
                    <a:pt x="8" y="36"/>
                  </a:cubicBezTo>
                  <a:cubicBezTo>
                    <a:pt x="10" y="35"/>
                    <a:pt x="13" y="32"/>
                    <a:pt x="16" y="32"/>
                  </a:cubicBezTo>
                  <a:cubicBezTo>
                    <a:pt x="16" y="29"/>
                    <a:pt x="19" y="25"/>
                    <a:pt x="19" y="21"/>
                  </a:cubicBezTo>
                  <a:cubicBezTo>
                    <a:pt x="20" y="21"/>
                    <a:pt x="20" y="19"/>
                    <a:pt x="21" y="19"/>
                  </a:cubicBezTo>
                  <a:cubicBezTo>
                    <a:pt x="22" y="12"/>
                    <a:pt x="23" y="9"/>
                    <a:pt x="31" y="10"/>
                  </a:cubicBezTo>
                  <a:cubicBezTo>
                    <a:pt x="38" y="11"/>
                    <a:pt x="44" y="10"/>
                    <a:pt x="50" y="10"/>
                  </a:cubicBezTo>
                  <a:cubicBezTo>
                    <a:pt x="51" y="10"/>
                    <a:pt x="52" y="10"/>
                    <a:pt x="52" y="9"/>
                  </a:cubicBezTo>
                  <a:cubicBezTo>
                    <a:pt x="52" y="9"/>
                    <a:pt x="52" y="9"/>
                    <a:pt x="52" y="9"/>
                  </a:cubicBezTo>
                  <a:cubicBezTo>
                    <a:pt x="73" y="0"/>
                    <a:pt x="73" y="0"/>
                    <a:pt x="73"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24" name="ELBERT"/>
            <p:cNvSpPr>
              <a:spLocks/>
            </p:cNvSpPr>
            <p:nvPr/>
          </p:nvSpPr>
          <p:spPr bwMode="auto">
            <a:xfrm>
              <a:off x="4649788" y="1593850"/>
              <a:ext cx="536575" cy="381000"/>
            </a:xfrm>
            <a:custGeom>
              <a:avLst/>
              <a:gdLst>
                <a:gd name="T0" fmla="*/ 139 w 225"/>
                <a:gd name="T1" fmla="*/ 157 h 160"/>
                <a:gd name="T2" fmla="*/ 142 w 225"/>
                <a:gd name="T3" fmla="*/ 157 h 160"/>
                <a:gd name="T4" fmla="*/ 153 w 225"/>
                <a:gd name="T5" fmla="*/ 154 h 160"/>
                <a:gd name="T6" fmla="*/ 178 w 225"/>
                <a:gd name="T7" fmla="*/ 149 h 160"/>
                <a:gd name="T8" fmla="*/ 193 w 225"/>
                <a:gd name="T9" fmla="*/ 148 h 160"/>
                <a:gd name="T10" fmla="*/ 196 w 225"/>
                <a:gd name="T11" fmla="*/ 150 h 160"/>
                <a:gd name="T12" fmla="*/ 196 w 225"/>
                <a:gd name="T13" fmla="*/ 150 h 160"/>
                <a:gd name="T14" fmla="*/ 204 w 225"/>
                <a:gd name="T15" fmla="*/ 150 h 160"/>
                <a:gd name="T16" fmla="*/ 207 w 225"/>
                <a:gd name="T17" fmla="*/ 150 h 160"/>
                <a:gd name="T18" fmla="*/ 209 w 225"/>
                <a:gd name="T19" fmla="*/ 151 h 160"/>
                <a:gd name="T20" fmla="*/ 209 w 225"/>
                <a:gd name="T21" fmla="*/ 151 h 160"/>
                <a:gd name="T22" fmla="*/ 213 w 225"/>
                <a:gd name="T23" fmla="*/ 152 h 160"/>
                <a:gd name="T24" fmla="*/ 215 w 225"/>
                <a:gd name="T25" fmla="*/ 152 h 160"/>
                <a:gd name="T26" fmla="*/ 215 w 225"/>
                <a:gd name="T27" fmla="*/ 152 h 160"/>
                <a:gd name="T28" fmla="*/ 225 w 225"/>
                <a:gd name="T29" fmla="*/ 160 h 160"/>
                <a:gd name="T30" fmla="*/ 225 w 225"/>
                <a:gd name="T31" fmla="*/ 160 h 160"/>
                <a:gd name="T32" fmla="*/ 213 w 225"/>
                <a:gd name="T33" fmla="*/ 137 h 160"/>
                <a:gd name="T34" fmla="*/ 200 w 225"/>
                <a:gd name="T35" fmla="*/ 117 h 160"/>
                <a:gd name="T36" fmla="*/ 187 w 225"/>
                <a:gd name="T37" fmla="*/ 96 h 160"/>
                <a:gd name="T38" fmla="*/ 167 w 225"/>
                <a:gd name="T39" fmla="*/ 76 h 160"/>
                <a:gd name="T40" fmla="*/ 161 w 225"/>
                <a:gd name="T41" fmla="*/ 64 h 160"/>
                <a:gd name="T42" fmla="*/ 160 w 225"/>
                <a:gd name="T43" fmla="*/ 50 h 160"/>
                <a:gd name="T44" fmla="*/ 155 w 225"/>
                <a:gd name="T45" fmla="*/ 40 h 160"/>
                <a:gd name="T46" fmla="*/ 154 w 225"/>
                <a:gd name="T47" fmla="*/ 26 h 160"/>
                <a:gd name="T48" fmla="*/ 146 w 225"/>
                <a:gd name="T49" fmla="*/ 10 h 160"/>
                <a:gd name="T50" fmla="*/ 138 w 225"/>
                <a:gd name="T51" fmla="*/ 0 h 160"/>
                <a:gd name="T52" fmla="*/ 138 w 225"/>
                <a:gd name="T53" fmla="*/ 0 h 160"/>
                <a:gd name="T54" fmla="*/ 103 w 225"/>
                <a:gd name="T55" fmla="*/ 11 h 160"/>
                <a:gd name="T56" fmla="*/ 97 w 225"/>
                <a:gd name="T57" fmla="*/ 14 h 160"/>
                <a:gd name="T58" fmla="*/ 89 w 225"/>
                <a:gd name="T59" fmla="*/ 17 h 160"/>
                <a:gd name="T60" fmla="*/ 73 w 225"/>
                <a:gd name="T61" fmla="*/ 27 h 160"/>
                <a:gd name="T62" fmla="*/ 61 w 225"/>
                <a:gd name="T63" fmla="*/ 34 h 160"/>
                <a:gd name="T64" fmla="*/ 45 w 225"/>
                <a:gd name="T65" fmla="*/ 26 h 160"/>
                <a:gd name="T66" fmla="*/ 26 w 225"/>
                <a:gd name="T67" fmla="*/ 28 h 160"/>
                <a:gd name="T68" fmla="*/ 17 w 225"/>
                <a:gd name="T69" fmla="*/ 32 h 160"/>
                <a:gd name="T70" fmla="*/ 17 w 225"/>
                <a:gd name="T71" fmla="*/ 32 h 160"/>
                <a:gd name="T72" fmla="*/ 9 w 225"/>
                <a:gd name="T73" fmla="*/ 39 h 160"/>
                <a:gd name="T74" fmla="*/ 7 w 225"/>
                <a:gd name="T75" fmla="*/ 48 h 160"/>
                <a:gd name="T76" fmla="*/ 16 w 225"/>
                <a:gd name="T77" fmla="*/ 65 h 160"/>
                <a:gd name="T78" fmla="*/ 26 w 225"/>
                <a:gd name="T79" fmla="*/ 78 h 160"/>
                <a:gd name="T80" fmla="*/ 34 w 225"/>
                <a:gd name="T81" fmla="*/ 85 h 160"/>
                <a:gd name="T82" fmla="*/ 42 w 225"/>
                <a:gd name="T83" fmla="*/ 100 h 160"/>
                <a:gd name="T84" fmla="*/ 52 w 225"/>
                <a:gd name="T85" fmla="*/ 110 h 160"/>
                <a:gd name="T86" fmla="*/ 57 w 225"/>
                <a:gd name="T87" fmla="*/ 118 h 160"/>
                <a:gd name="T88" fmla="*/ 57 w 225"/>
                <a:gd name="T89" fmla="*/ 118 h 160"/>
                <a:gd name="T90" fmla="*/ 60 w 225"/>
                <a:gd name="T91" fmla="*/ 119 h 160"/>
                <a:gd name="T92" fmla="*/ 66 w 225"/>
                <a:gd name="T93" fmla="*/ 121 h 160"/>
                <a:gd name="T94" fmla="*/ 71 w 225"/>
                <a:gd name="T95" fmla="*/ 124 h 160"/>
                <a:gd name="T96" fmla="*/ 74 w 225"/>
                <a:gd name="T97" fmla="*/ 133 h 160"/>
                <a:gd name="T98" fmla="*/ 82 w 225"/>
                <a:gd name="T99" fmla="*/ 134 h 160"/>
                <a:gd name="T100" fmla="*/ 104 w 225"/>
                <a:gd name="T101" fmla="*/ 148 h 160"/>
                <a:gd name="T102" fmla="*/ 117 w 225"/>
                <a:gd name="T103" fmla="*/ 145 h 160"/>
                <a:gd name="T104" fmla="*/ 130 w 225"/>
                <a:gd name="T105" fmla="*/ 151 h 160"/>
                <a:gd name="T106" fmla="*/ 139 w 225"/>
                <a:gd name="T107" fmla="*/ 15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5" h="160">
                  <a:moveTo>
                    <a:pt x="139" y="157"/>
                  </a:moveTo>
                  <a:cubicBezTo>
                    <a:pt x="140" y="157"/>
                    <a:pt x="141" y="157"/>
                    <a:pt x="142" y="157"/>
                  </a:cubicBezTo>
                  <a:cubicBezTo>
                    <a:pt x="144" y="155"/>
                    <a:pt x="151" y="154"/>
                    <a:pt x="153" y="154"/>
                  </a:cubicBezTo>
                  <a:cubicBezTo>
                    <a:pt x="161" y="153"/>
                    <a:pt x="170" y="152"/>
                    <a:pt x="178" y="149"/>
                  </a:cubicBezTo>
                  <a:cubicBezTo>
                    <a:pt x="182" y="148"/>
                    <a:pt x="188" y="145"/>
                    <a:pt x="193" y="148"/>
                  </a:cubicBezTo>
                  <a:cubicBezTo>
                    <a:pt x="196" y="150"/>
                    <a:pt x="196" y="150"/>
                    <a:pt x="196" y="150"/>
                  </a:cubicBezTo>
                  <a:cubicBezTo>
                    <a:pt x="196" y="150"/>
                    <a:pt x="196" y="150"/>
                    <a:pt x="196" y="150"/>
                  </a:cubicBezTo>
                  <a:cubicBezTo>
                    <a:pt x="204" y="150"/>
                    <a:pt x="204" y="150"/>
                    <a:pt x="204" y="150"/>
                  </a:cubicBezTo>
                  <a:cubicBezTo>
                    <a:pt x="205" y="150"/>
                    <a:pt x="206" y="150"/>
                    <a:pt x="207" y="150"/>
                  </a:cubicBezTo>
                  <a:cubicBezTo>
                    <a:pt x="207" y="151"/>
                    <a:pt x="208" y="151"/>
                    <a:pt x="209" y="151"/>
                  </a:cubicBezTo>
                  <a:cubicBezTo>
                    <a:pt x="209" y="151"/>
                    <a:pt x="209" y="151"/>
                    <a:pt x="209" y="151"/>
                  </a:cubicBezTo>
                  <a:cubicBezTo>
                    <a:pt x="211" y="151"/>
                    <a:pt x="212" y="151"/>
                    <a:pt x="213" y="152"/>
                  </a:cubicBezTo>
                  <a:cubicBezTo>
                    <a:pt x="214" y="152"/>
                    <a:pt x="214" y="152"/>
                    <a:pt x="215" y="152"/>
                  </a:cubicBezTo>
                  <a:cubicBezTo>
                    <a:pt x="215" y="152"/>
                    <a:pt x="215" y="152"/>
                    <a:pt x="215" y="152"/>
                  </a:cubicBezTo>
                  <a:cubicBezTo>
                    <a:pt x="225" y="160"/>
                    <a:pt x="225" y="160"/>
                    <a:pt x="225" y="160"/>
                  </a:cubicBezTo>
                  <a:cubicBezTo>
                    <a:pt x="225" y="160"/>
                    <a:pt x="225" y="160"/>
                    <a:pt x="225" y="160"/>
                  </a:cubicBezTo>
                  <a:cubicBezTo>
                    <a:pt x="221" y="152"/>
                    <a:pt x="217" y="144"/>
                    <a:pt x="213" y="137"/>
                  </a:cubicBezTo>
                  <a:cubicBezTo>
                    <a:pt x="211" y="127"/>
                    <a:pt x="204" y="125"/>
                    <a:pt x="200" y="117"/>
                  </a:cubicBezTo>
                  <a:cubicBezTo>
                    <a:pt x="197" y="112"/>
                    <a:pt x="192" y="99"/>
                    <a:pt x="187" y="96"/>
                  </a:cubicBezTo>
                  <a:cubicBezTo>
                    <a:pt x="185" y="88"/>
                    <a:pt x="175" y="79"/>
                    <a:pt x="167" y="76"/>
                  </a:cubicBezTo>
                  <a:cubicBezTo>
                    <a:pt x="164" y="72"/>
                    <a:pt x="161" y="70"/>
                    <a:pt x="161" y="64"/>
                  </a:cubicBezTo>
                  <a:cubicBezTo>
                    <a:pt x="161" y="62"/>
                    <a:pt x="161" y="51"/>
                    <a:pt x="160" y="50"/>
                  </a:cubicBezTo>
                  <a:cubicBezTo>
                    <a:pt x="160" y="48"/>
                    <a:pt x="156" y="43"/>
                    <a:pt x="155" y="40"/>
                  </a:cubicBezTo>
                  <a:cubicBezTo>
                    <a:pt x="154" y="36"/>
                    <a:pt x="153" y="28"/>
                    <a:pt x="154" y="26"/>
                  </a:cubicBezTo>
                  <a:cubicBezTo>
                    <a:pt x="154" y="20"/>
                    <a:pt x="150" y="14"/>
                    <a:pt x="146" y="10"/>
                  </a:cubicBezTo>
                  <a:cubicBezTo>
                    <a:pt x="144" y="7"/>
                    <a:pt x="141" y="3"/>
                    <a:pt x="138" y="0"/>
                  </a:cubicBezTo>
                  <a:cubicBezTo>
                    <a:pt x="138" y="0"/>
                    <a:pt x="138" y="0"/>
                    <a:pt x="138" y="0"/>
                  </a:cubicBezTo>
                  <a:cubicBezTo>
                    <a:pt x="103" y="11"/>
                    <a:pt x="103" y="11"/>
                    <a:pt x="103" y="11"/>
                  </a:cubicBezTo>
                  <a:cubicBezTo>
                    <a:pt x="102" y="13"/>
                    <a:pt x="100" y="14"/>
                    <a:pt x="97" y="14"/>
                  </a:cubicBezTo>
                  <a:cubicBezTo>
                    <a:pt x="95" y="16"/>
                    <a:pt x="92" y="15"/>
                    <a:pt x="89" y="17"/>
                  </a:cubicBezTo>
                  <a:cubicBezTo>
                    <a:pt x="83" y="20"/>
                    <a:pt x="79" y="23"/>
                    <a:pt x="73" y="27"/>
                  </a:cubicBezTo>
                  <a:cubicBezTo>
                    <a:pt x="70" y="29"/>
                    <a:pt x="65" y="32"/>
                    <a:pt x="61" y="34"/>
                  </a:cubicBezTo>
                  <a:cubicBezTo>
                    <a:pt x="56" y="36"/>
                    <a:pt x="50" y="28"/>
                    <a:pt x="45" y="26"/>
                  </a:cubicBezTo>
                  <a:cubicBezTo>
                    <a:pt x="42" y="24"/>
                    <a:pt x="30" y="27"/>
                    <a:pt x="26" y="28"/>
                  </a:cubicBezTo>
                  <a:cubicBezTo>
                    <a:pt x="17" y="32"/>
                    <a:pt x="17" y="32"/>
                    <a:pt x="17" y="32"/>
                  </a:cubicBezTo>
                  <a:cubicBezTo>
                    <a:pt x="17" y="32"/>
                    <a:pt x="17" y="32"/>
                    <a:pt x="17" y="32"/>
                  </a:cubicBezTo>
                  <a:cubicBezTo>
                    <a:pt x="14" y="34"/>
                    <a:pt x="12" y="37"/>
                    <a:pt x="9" y="39"/>
                  </a:cubicBezTo>
                  <a:cubicBezTo>
                    <a:pt x="8" y="41"/>
                    <a:pt x="9" y="46"/>
                    <a:pt x="7" y="48"/>
                  </a:cubicBezTo>
                  <a:cubicBezTo>
                    <a:pt x="0" y="58"/>
                    <a:pt x="9" y="61"/>
                    <a:pt x="16" y="65"/>
                  </a:cubicBezTo>
                  <a:cubicBezTo>
                    <a:pt x="22" y="69"/>
                    <a:pt x="21" y="76"/>
                    <a:pt x="26" y="78"/>
                  </a:cubicBezTo>
                  <a:cubicBezTo>
                    <a:pt x="30" y="80"/>
                    <a:pt x="34" y="81"/>
                    <a:pt x="34" y="85"/>
                  </a:cubicBezTo>
                  <a:cubicBezTo>
                    <a:pt x="34" y="94"/>
                    <a:pt x="36" y="96"/>
                    <a:pt x="42" y="100"/>
                  </a:cubicBezTo>
                  <a:cubicBezTo>
                    <a:pt x="48" y="103"/>
                    <a:pt x="48" y="107"/>
                    <a:pt x="52" y="110"/>
                  </a:cubicBezTo>
                  <a:cubicBezTo>
                    <a:pt x="57" y="118"/>
                    <a:pt x="57" y="118"/>
                    <a:pt x="57" y="118"/>
                  </a:cubicBezTo>
                  <a:cubicBezTo>
                    <a:pt x="57" y="118"/>
                    <a:pt x="57" y="118"/>
                    <a:pt x="57" y="118"/>
                  </a:cubicBezTo>
                  <a:cubicBezTo>
                    <a:pt x="58" y="118"/>
                    <a:pt x="59" y="118"/>
                    <a:pt x="60" y="119"/>
                  </a:cubicBezTo>
                  <a:cubicBezTo>
                    <a:pt x="62" y="119"/>
                    <a:pt x="64" y="121"/>
                    <a:pt x="66" y="121"/>
                  </a:cubicBezTo>
                  <a:cubicBezTo>
                    <a:pt x="68" y="122"/>
                    <a:pt x="70" y="124"/>
                    <a:pt x="71" y="124"/>
                  </a:cubicBezTo>
                  <a:cubicBezTo>
                    <a:pt x="71" y="128"/>
                    <a:pt x="72" y="130"/>
                    <a:pt x="74" y="133"/>
                  </a:cubicBezTo>
                  <a:cubicBezTo>
                    <a:pt x="76" y="135"/>
                    <a:pt x="79" y="134"/>
                    <a:pt x="82" y="134"/>
                  </a:cubicBezTo>
                  <a:cubicBezTo>
                    <a:pt x="88" y="134"/>
                    <a:pt x="101" y="143"/>
                    <a:pt x="104" y="148"/>
                  </a:cubicBezTo>
                  <a:cubicBezTo>
                    <a:pt x="109" y="149"/>
                    <a:pt x="111" y="145"/>
                    <a:pt x="117" y="145"/>
                  </a:cubicBezTo>
                  <a:cubicBezTo>
                    <a:pt x="121" y="145"/>
                    <a:pt x="126" y="149"/>
                    <a:pt x="130" y="151"/>
                  </a:cubicBezTo>
                  <a:cubicBezTo>
                    <a:pt x="139" y="157"/>
                    <a:pt x="139" y="157"/>
                    <a:pt x="139" y="15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25" name="EMANUEL"/>
            <p:cNvSpPr>
              <a:spLocks/>
            </p:cNvSpPr>
            <p:nvPr/>
          </p:nvSpPr>
          <p:spPr bwMode="auto">
            <a:xfrm>
              <a:off x="5116513" y="3289300"/>
              <a:ext cx="631825" cy="639763"/>
            </a:xfrm>
            <a:custGeom>
              <a:avLst/>
              <a:gdLst>
                <a:gd name="T0" fmla="*/ 231 w 265"/>
                <a:gd name="T1" fmla="*/ 89 h 269"/>
                <a:gd name="T2" fmla="*/ 265 w 265"/>
                <a:gd name="T3" fmla="*/ 116 h 269"/>
                <a:gd name="T4" fmla="*/ 256 w 265"/>
                <a:gd name="T5" fmla="*/ 134 h 269"/>
                <a:gd name="T6" fmla="*/ 254 w 265"/>
                <a:gd name="T7" fmla="*/ 149 h 269"/>
                <a:gd name="T8" fmla="*/ 244 w 265"/>
                <a:gd name="T9" fmla="*/ 145 h 269"/>
                <a:gd name="T10" fmla="*/ 210 w 265"/>
                <a:gd name="T11" fmla="*/ 156 h 269"/>
                <a:gd name="T12" fmla="*/ 184 w 265"/>
                <a:gd name="T13" fmla="*/ 205 h 269"/>
                <a:gd name="T14" fmla="*/ 170 w 265"/>
                <a:gd name="T15" fmla="*/ 257 h 269"/>
                <a:gd name="T16" fmla="*/ 160 w 265"/>
                <a:gd name="T17" fmla="*/ 263 h 269"/>
                <a:gd name="T18" fmla="*/ 147 w 265"/>
                <a:gd name="T19" fmla="*/ 268 h 269"/>
                <a:gd name="T20" fmla="*/ 118 w 265"/>
                <a:gd name="T21" fmla="*/ 267 h 269"/>
                <a:gd name="T22" fmla="*/ 96 w 265"/>
                <a:gd name="T23" fmla="*/ 240 h 269"/>
                <a:gd name="T24" fmla="*/ 96 w 265"/>
                <a:gd name="T25" fmla="*/ 241 h 269"/>
                <a:gd name="T26" fmla="*/ 101 w 265"/>
                <a:gd name="T27" fmla="*/ 222 h 269"/>
                <a:gd name="T28" fmla="*/ 104 w 265"/>
                <a:gd name="T29" fmla="*/ 192 h 269"/>
                <a:gd name="T30" fmla="*/ 83 w 265"/>
                <a:gd name="T31" fmla="*/ 184 h 269"/>
                <a:gd name="T32" fmla="*/ 62 w 265"/>
                <a:gd name="T33" fmla="*/ 169 h 269"/>
                <a:gd name="T34" fmla="*/ 32 w 265"/>
                <a:gd name="T35" fmla="*/ 166 h 269"/>
                <a:gd name="T36" fmla="*/ 12 w 265"/>
                <a:gd name="T37" fmla="*/ 163 h 269"/>
                <a:gd name="T38" fmla="*/ 6 w 265"/>
                <a:gd name="T39" fmla="*/ 166 h 269"/>
                <a:gd name="T40" fmla="*/ 0 w 265"/>
                <a:gd name="T41" fmla="*/ 165 h 269"/>
                <a:gd name="T42" fmla="*/ 17 w 265"/>
                <a:gd name="T43" fmla="*/ 156 h 269"/>
                <a:gd name="T44" fmla="*/ 25 w 265"/>
                <a:gd name="T45" fmla="*/ 145 h 269"/>
                <a:gd name="T46" fmla="*/ 46 w 265"/>
                <a:gd name="T47" fmla="*/ 111 h 269"/>
                <a:gd name="T48" fmla="*/ 72 w 265"/>
                <a:gd name="T49" fmla="*/ 93 h 269"/>
                <a:gd name="T50" fmla="*/ 62 w 265"/>
                <a:gd name="T51" fmla="*/ 71 h 269"/>
                <a:gd name="T52" fmla="*/ 84 w 265"/>
                <a:gd name="T53" fmla="*/ 48 h 269"/>
                <a:gd name="T54" fmla="*/ 86 w 265"/>
                <a:gd name="T55" fmla="*/ 42 h 269"/>
                <a:gd name="T56" fmla="*/ 94 w 265"/>
                <a:gd name="T57" fmla="*/ 13 h 269"/>
                <a:gd name="T58" fmla="*/ 118 w 265"/>
                <a:gd name="T59" fmla="*/ 9 h 269"/>
                <a:gd name="T60" fmla="*/ 135 w 265"/>
                <a:gd name="T61" fmla="*/ 0 h 269"/>
                <a:gd name="T62" fmla="*/ 149 w 265"/>
                <a:gd name="T63" fmla="*/ 8 h 269"/>
                <a:gd name="T64" fmla="*/ 169 w 265"/>
                <a:gd name="T65" fmla="*/ 11 h 269"/>
                <a:gd name="T66" fmla="*/ 197 w 265"/>
                <a:gd name="T67" fmla="*/ 1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5" h="269">
                  <a:moveTo>
                    <a:pt x="206" y="13"/>
                  </a:moveTo>
                  <a:cubicBezTo>
                    <a:pt x="231" y="89"/>
                    <a:pt x="231" y="89"/>
                    <a:pt x="231" y="89"/>
                  </a:cubicBezTo>
                  <a:cubicBezTo>
                    <a:pt x="265" y="116"/>
                    <a:pt x="265" y="116"/>
                    <a:pt x="265" y="116"/>
                  </a:cubicBezTo>
                  <a:cubicBezTo>
                    <a:pt x="265" y="116"/>
                    <a:pt x="265" y="116"/>
                    <a:pt x="265" y="116"/>
                  </a:cubicBezTo>
                  <a:cubicBezTo>
                    <a:pt x="264" y="121"/>
                    <a:pt x="258" y="124"/>
                    <a:pt x="258" y="129"/>
                  </a:cubicBezTo>
                  <a:cubicBezTo>
                    <a:pt x="257" y="130"/>
                    <a:pt x="257" y="132"/>
                    <a:pt x="256" y="134"/>
                  </a:cubicBezTo>
                  <a:cubicBezTo>
                    <a:pt x="256" y="136"/>
                    <a:pt x="255" y="138"/>
                    <a:pt x="254" y="140"/>
                  </a:cubicBezTo>
                  <a:cubicBezTo>
                    <a:pt x="254" y="149"/>
                    <a:pt x="254" y="149"/>
                    <a:pt x="254" y="149"/>
                  </a:cubicBezTo>
                  <a:cubicBezTo>
                    <a:pt x="254" y="149"/>
                    <a:pt x="254" y="149"/>
                    <a:pt x="254" y="149"/>
                  </a:cubicBezTo>
                  <a:cubicBezTo>
                    <a:pt x="244" y="145"/>
                    <a:pt x="244" y="145"/>
                    <a:pt x="244" y="145"/>
                  </a:cubicBezTo>
                  <a:cubicBezTo>
                    <a:pt x="242" y="143"/>
                    <a:pt x="237" y="140"/>
                    <a:pt x="235" y="138"/>
                  </a:cubicBezTo>
                  <a:cubicBezTo>
                    <a:pt x="230" y="137"/>
                    <a:pt x="214" y="152"/>
                    <a:pt x="210" y="156"/>
                  </a:cubicBezTo>
                  <a:cubicBezTo>
                    <a:pt x="201" y="164"/>
                    <a:pt x="192" y="174"/>
                    <a:pt x="189" y="185"/>
                  </a:cubicBezTo>
                  <a:cubicBezTo>
                    <a:pt x="187" y="192"/>
                    <a:pt x="186" y="198"/>
                    <a:pt x="184" y="205"/>
                  </a:cubicBezTo>
                  <a:cubicBezTo>
                    <a:pt x="181" y="213"/>
                    <a:pt x="173" y="224"/>
                    <a:pt x="167" y="230"/>
                  </a:cubicBezTo>
                  <a:cubicBezTo>
                    <a:pt x="154" y="245"/>
                    <a:pt x="174" y="242"/>
                    <a:pt x="170" y="257"/>
                  </a:cubicBezTo>
                  <a:cubicBezTo>
                    <a:pt x="170" y="257"/>
                    <a:pt x="170" y="257"/>
                    <a:pt x="170" y="257"/>
                  </a:cubicBezTo>
                  <a:cubicBezTo>
                    <a:pt x="160" y="263"/>
                    <a:pt x="160" y="263"/>
                    <a:pt x="160" y="263"/>
                  </a:cubicBezTo>
                  <a:cubicBezTo>
                    <a:pt x="158" y="264"/>
                    <a:pt x="156" y="266"/>
                    <a:pt x="155" y="268"/>
                  </a:cubicBezTo>
                  <a:cubicBezTo>
                    <a:pt x="152" y="268"/>
                    <a:pt x="150" y="268"/>
                    <a:pt x="147" y="268"/>
                  </a:cubicBezTo>
                  <a:cubicBezTo>
                    <a:pt x="143" y="268"/>
                    <a:pt x="139" y="268"/>
                    <a:pt x="135" y="268"/>
                  </a:cubicBezTo>
                  <a:cubicBezTo>
                    <a:pt x="132" y="268"/>
                    <a:pt x="120" y="269"/>
                    <a:pt x="118" y="267"/>
                  </a:cubicBezTo>
                  <a:cubicBezTo>
                    <a:pt x="118" y="258"/>
                    <a:pt x="112" y="249"/>
                    <a:pt x="104" y="245"/>
                  </a:cubicBezTo>
                  <a:cubicBezTo>
                    <a:pt x="102" y="244"/>
                    <a:pt x="97" y="242"/>
                    <a:pt x="96" y="240"/>
                  </a:cubicBezTo>
                  <a:cubicBezTo>
                    <a:pt x="96" y="241"/>
                    <a:pt x="96" y="241"/>
                    <a:pt x="96" y="240"/>
                  </a:cubicBezTo>
                  <a:cubicBezTo>
                    <a:pt x="96" y="241"/>
                    <a:pt x="96" y="241"/>
                    <a:pt x="96" y="241"/>
                  </a:cubicBezTo>
                  <a:cubicBezTo>
                    <a:pt x="98" y="232"/>
                    <a:pt x="98" y="232"/>
                    <a:pt x="98" y="232"/>
                  </a:cubicBezTo>
                  <a:cubicBezTo>
                    <a:pt x="98" y="229"/>
                    <a:pt x="99" y="225"/>
                    <a:pt x="101" y="222"/>
                  </a:cubicBezTo>
                  <a:cubicBezTo>
                    <a:pt x="103" y="219"/>
                    <a:pt x="102" y="215"/>
                    <a:pt x="103" y="211"/>
                  </a:cubicBezTo>
                  <a:cubicBezTo>
                    <a:pt x="104" y="205"/>
                    <a:pt x="109" y="196"/>
                    <a:pt x="104" y="192"/>
                  </a:cubicBezTo>
                  <a:cubicBezTo>
                    <a:pt x="101" y="191"/>
                    <a:pt x="93" y="188"/>
                    <a:pt x="90" y="187"/>
                  </a:cubicBezTo>
                  <a:cubicBezTo>
                    <a:pt x="89" y="186"/>
                    <a:pt x="85" y="185"/>
                    <a:pt x="83" y="184"/>
                  </a:cubicBezTo>
                  <a:cubicBezTo>
                    <a:pt x="75" y="179"/>
                    <a:pt x="75" y="179"/>
                    <a:pt x="75" y="179"/>
                  </a:cubicBezTo>
                  <a:cubicBezTo>
                    <a:pt x="71" y="176"/>
                    <a:pt x="67" y="172"/>
                    <a:pt x="62" y="169"/>
                  </a:cubicBezTo>
                  <a:cubicBezTo>
                    <a:pt x="56" y="168"/>
                    <a:pt x="50" y="168"/>
                    <a:pt x="44" y="170"/>
                  </a:cubicBezTo>
                  <a:cubicBezTo>
                    <a:pt x="38" y="171"/>
                    <a:pt x="36" y="169"/>
                    <a:pt x="32" y="166"/>
                  </a:cubicBezTo>
                  <a:cubicBezTo>
                    <a:pt x="29" y="163"/>
                    <a:pt x="27" y="164"/>
                    <a:pt x="23" y="164"/>
                  </a:cubicBezTo>
                  <a:cubicBezTo>
                    <a:pt x="19" y="163"/>
                    <a:pt x="16" y="163"/>
                    <a:pt x="12" y="163"/>
                  </a:cubicBezTo>
                  <a:cubicBezTo>
                    <a:pt x="12" y="164"/>
                    <a:pt x="11" y="164"/>
                    <a:pt x="10" y="164"/>
                  </a:cubicBezTo>
                  <a:cubicBezTo>
                    <a:pt x="9" y="165"/>
                    <a:pt x="7" y="166"/>
                    <a:pt x="6" y="166"/>
                  </a:cubicBezTo>
                  <a:cubicBezTo>
                    <a:pt x="4" y="166"/>
                    <a:pt x="2" y="165"/>
                    <a:pt x="0" y="165"/>
                  </a:cubicBezTo>
                  <a:cubicBezTo>
                    <a:pt x="0" y="165"/>
                    <a:pt x="0" y="165"/>
                    <a:pt x="0" y="165"/>
                  </a:cubicBezTo>
                  <a:cubicBezTo>
                    <a:pt x="1" y="163"/>
                    <a:pt x="3" y="161"/>
                    <a:pt x="5" y="160"/>
                  </a:cubicBezTo>
                  <a:cubicBezTo>
                    <a:pt x="9" y="158"/>
                    <a:pt x="13" y="159"/>
                    <a:pt x="17" y="156"/>
                  </a:cubicBezTo>
                  <a:cubicBezTo>
                    <a:pt x="20" y="154"/>
                    <a:pt x="26" y="155"/>
                    <a:pt x="30" y="153"/>
                  </a:cubicBezTo>
                  <a:cubicBezTo>
                    <a:pt x="31" y="150"/>
                    <a:pt x="26" y="147"/>
                    <a:pt x="25" y="145"/>
                  </a:cubicBezTo>
                  <a:cubicBezTo>
                    <a:pt x="22" y="139"/>
                    <a:pt x="18" y="132"/>
                    <a:pt x="25" y="127"/>
                  </a:cubicBezTo>
                  <a:cubicBezTo>
                    <a:pt x="31" y="121"/>
                    <a:pt x="39" y="117"/>
                    <a:pt x="46" y="111"/>
                  </a:cubicBezTo>
                  <a:cubicBezTo>
                    <a:pt x="52" y="107"/>
                    <a:pt x="51" y="102"/>
                    <a:pt x="59" y="100"/>
                  </a:cubicBezTo>
                  <a:cubicBezTo>
                    <a:pt x="63" y="100"/>
                    <a:pt x="76" y="98"/>
                    <a:pt x="72" y="93"/>
                  </a:cubicBezTo>
                  <a:cubicBezTo>
                    <a:pt x="68" y="93"/>
                    <a:pt x="62" y="85"/>
                    <a:pt x="60" y="81"/>
                  </a:cubicBezTo>
                  <a:cubicBezTo>
                    <a:pt x="59" y="77"/>
                    <a:pt x="58" y="74"/>
                    <a:pt x="62" y="71"/>
                  </a:cubicBezTo>
                  <a:cubicBezTo>
                    <a:pt x="68" y="68"/>
                    <a:pt x="72" y="62"/>
                    <a:pt x="78" y="60"/>
                  </a:cubicBezTo>
                  <a:cubicBezTo>
                    <a:pt x="81" y="58"/>
                    <a:pt x="82" y="51"/>
                    <a:pt x="84" y="48"/>
                  </a:cubicBezTo>
                  <a:cubicBezTo>
                    <a:pt x="86" y="42"/>
                    <a:pt x="86" y="42"/>
                    <a:pt x="86" y="42"/>
                  </a:cubicBezTo>
                  <a:cubicBezTo>
                    <a:pt x="86" y="42"/>
                    <a:pt x="86" y="42"/>
                    <a:pt x="86" y="42"/>
                  </a:cubicBezTo>
                  <a:cubicBezTo>
                    <a:pt x="90" y="41"/>
                    <a:pt x="98" y="34"/>
                    <a:pt x="99" y="30"/>
                  </a:cubicBezTo>
                  <a:cubicBezTo>
                    <a:pt x="99" y="24"/>
                    <a:pt x="90" y="19"/>
                    <a:pt x="94" y="13"/>
                  </a:cubicBezTo>
                  <a:cubicBezTo>
                    <a:pt x="100" y="11"/>
                    <a:pt x="106" y="16"/>
                    <a:pt x="111" y="15"/>
                  </a:cubicBezTo>
                  <a:cubicBezTo>
                    <a:pt x="114" y="14"/>
                    <a:pt x="116" y="11"/>
                    <a:pt x="118" y="9"/>
                  </a:cubicBezTo>
                  <a:cubicBezTo>
                    <a:pt x="119" y="7"/>
                    <a:pt x="123" y="5"/>
                    <a:pt x="124" y="3"/>
                  </a:cubicBezTo>
                  <a:cubicBezTo>
                    <a:pt x="135" y="0"/>
                    <a:pt x="135" y="0"/>
                    <a:pt x="135" y="0"/>
                  </a:cubicBezTo>
                  <a:cubicBezTo>
                    <a:pt x="135" y="0"/>
                    <a:pt x="135" y="0"/>
                    <a:pt x="135" y="0"/>
                  </a:cubicBezTo>
                  <a:cubicBezTo>
                    <a:pt x="140" y="5"/>
                    <a:pt x="142" y="7"/>
                    <a:pt x="149" y="8"/>
                  </a:cubicBezTo>
                  <a:cubicBezTo>
                    <a:pt x="154" y="8"/>
                    <a:pt x="162" y="7"/>
                    <a:pt x="166" y="10"/>
                  </a:cubicBezTo>
                  <a:cubicBezTo>
                    <a:pt x="167" y="10"/>
                    <a:pt x="168" y="11"/>
                    <a:pt x="169" y="11"/>
                  </a:cubicBezTo>
                  <a:cubicBezTo>
                    <a:pt x="173" y="12"/>
                    <a:pt x="176" y="16"/>
                    <a:pt x="182" y="17"/>
                  </a:cubicBezTo>
                  <a:cubicBezTo>
                    <a:pt x="186" y="17"/>
                    <a:pt x="193" y="14"/>
                    <a:pt x="197" y="13"/>
                  </a:cubicBezTo>
                  <a:cubicBezTo>
                    <a:pt x="206" y="13"/>
                    <a:pt x="206" y="13"/>
                    <a:pt x="206" y="1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26" name="EFFINGHAM"/>
            <p:cNvSpPr>
              <a:spLocks/>
            </p:cNvSpPr>
            <p:nvPr/>
          </p:nvSpPr>
          <p:spPr bwMode="auto">
            <a:xfrm>
              <a:off x="6193616" y="3589338"/>
              <a:ext cx="421265" cy="573088"/>
            </a:xfrm>
            <a:custGeom>
              <a:avLst/>
              <a:gdLst>
                <a:gd name="T0" fmla="*/ 61 w 181"/>
                <a:gd name="T1" fmla="*/ 0 h 241"/>
                <a:gd name="T2" fmla="*/ 28 w 181"/>
                <a:gd name="T3" fmla="*/ 21 h 241"/>
                <a:gd name="T4" fmla="*/ 28 w 181"/>
                <a:gd name="T5" fmla="*/ 21 h 241"/>
                <a:gd name="T6" fmla="*/ 28 w 181"/>
                <a:gd name="T7" fmla="*/ 21 h 241"/>
                <a:gd name="T8" fmla="*/ 24 w 181"/>
                <a:gd name="T9" fmla="*/ 24 h 241"/>
                <a:gd name="T10" fmla="*/ 16 w 181"/>
                <a:gd name="T11" fmla="*/ 30 h 241"/>
                <a:gd name="T12" fmla="*/ 6 w 181"/>
                <a:gd name="T13" fmla="*/ 39 h 241"/>
                <a:gd name="T14" fmla="*/ 1 w 181"/>
                <a:gd name="T15" fmla="*/ 46 h 241"/>
                <a:gd name="T16" fmla="*/ 1 w 181"/>
                <a:gd name="T17" fmla="*/ 46 h 241"/>
                <a:gd name="T18" fmla="*/ 6 w 181"/>
                <a:gd name="T19" fmla="*/ 53 h 241"/>
                <a:gd name="T20" fmla="*/ 7 w 181"/>
                <a:gd name="T21" fmla="*/ 59 h 241"/>
                <a:gd name="T22" fmla="*/ 9 w 181"/>
                <a:gd name="T23" fmla="*/ 67 h 241"/>
                <a:gd name="T24" fmla="*/ 16 w 181"/>
                <a:gd name="T25" fmla="*/ 108 h 241"/>
                <a:gd name="T26" fmla="*/ 35 w 181"/>
                <a:gd name="T27" fmla="*/ 126 h 241"/>
                <a:gd name="T28" fmla="*/ 44 w 181"/>
                <a:gd name="T29" fmla="*/ 151 h 241"/>
                <a:gd name="T30" fmla="*/ 48 w 181"/>
                <a:gd name="T31" fmla="*/ 170 h 241"/>
                <a:gd name="T32" fmla="*/ 48 w 181"/>
                <a:gd name="T33" fmla="*/ 170 h 241"/>
                <a:gd name="T34" fmla="*/ 53 w 181"/>
                <a:gd name="T35" fmla="*/ 180 h 241"/>
                <a:gd name="T36" fmla="*/ 56 w 181"/>
                <a:gd name="T37" fmla="*/ 193 h 241"/>
                <a:gd name="T38" fmla="*/ 59 w 181"/>
                <a:gd name="T39" fmla="*/ 207 h 241"/>
                <a:gd name="T40" fmla="*/ 62 w 181"/>
                <a:gd name="T41" fmla="*/ 219 h 241"/>
                <a:gd name="T42" fmla="*/ 63 w 181"/>
                <a:gd name="T43" fmla="*/ 235 h 241"/>
                <a:gd name="T44" fmla="*/ 66 w 181"/>
                <a:gd name="T45" fmla="*/ 241 h 241"/>
                <a:gd name="T46" fmla="*/ 66 w 181"/>
                <a:gd name="T47" fmla="*/ 241 h 241"/>
                <a:gd name="T48" fmla="*/ 148 w 181"/>
                <a:gd name="T49" fmla="*/ 172 h 241"/>
                <a:gd name="T50" fmla="*/ 165 w 181"/>
                <a:gd name="T51" fmla="*/ 177 h 241"/>
                <a:gd name="T52" fmla="*/ 165 w 181"/>
                <a:gd name="T53" fmla="*/ 177 h 241"/>
                <a:gd name="T54" fmla="*/ 170 w 181"/>
                <a:gd name="T55" fmla="*/ 167 h 241"/>
                <a:gd name="T56" fmla="*/ 176 w 181"/>
                <a:gd name="T57" fmla="*/ 149 h 241"/>
                <a:gd name="T58" fmla="*/ 173 w 181"/>
                <a:gd name="T59" fmla="*/ 140 h 241"/>
                <a:gd name="T60" fmla="*/ 173 w 181"/>
                <a:gd name="T61" fmla="*/ 132 h 241"/>
                <a:gd name="T62" fmla="*/ 170 w 181"/>
                <a:gd name="T63" fmla="*/ 128 h 241"/>
                <a:gd name="T64" fmla="*/ 165 w 181"/>
                <a:gd name="T65" fmla="*/ 130 h 241"/>
                <a:gd name="T66" fmla="*/ 160 w 181"/>
                <a:gd name="T67" fmla="*/ 127 h 241"/>
                <a:gd name="T68" fmla="*/ 157 w 181"/>
                <a:gd name="T69" fmla="*/ 115 h 241"/>
                <a:gd name="T70" fmla="*/ 154 w 181"/>
                <a:gd name="T71" fmla="*/ 106 h 241"/>
                <a:gd name="T72" fmla="*/ 148 w 181"/>
                <a:gd name="T73" fmla="*/ 98 h 241"/>
                <a:gd name="T74" fmla="*/ 147 w 181"/>
                <a:gd name="T75" fmla="*/ 76 h 241"/>
                <a:gd name="T76" fmla="*/ 149 w 181"/>
                <a:gd name="T77" fmla="*/ 71 h 241"/>
                <a:gd name="T78" fmla="*/ 149 w 181"/>
                <a:gd name="T79" fmla="*/ 70 h 241"/>
                <a:gd name="T80" fmla="*/ 131 w 181"/>
                <a:gd name="T81" fmla="*/ 46 h 241"/>
                <a:gd name="T82" fmla="*/ 124 w 181"/>
                <a:gd name="T83" fmla="*/ 42 h 241"/>
                <a:gd name="T84" fmla="*/ 112 w 181"/>
                <a:gd name="T85" fmla="*/ 28 h 241"/>
                <a:gd name="T86" fmla="*/ 95 w 181"/>
                <a:gd name="T87" fmla="*/ 24 h 241"/>
                <a:gd name="T88" fmla="*/ 78 w 181"/>
                <a:gd name="T89" fmla="*/ 12 h 241"/>
                <a:gd name="T90" fmla="*/ 66 w 181"/>
                <a:gd name="T91" fmla="*/ 5 h 241"/>
                <a:gd name="T92" fmla="*/ 61 w 181"/>
                <a:gd name="T93" fmla="*/ 0 h 241"/>
                <a:gd name="connsiteX0" fmla="*/ 3315 w 9792"/>
                <a:gd name="connsiteY0" fmla="*/ 0 h 10000"/>
                <a:gd name="connsiteX1" fmla="*/ 1492 w 9792"/>
                <a:gd name="connsiteY1" fmla="*/ 871 h 10000"/>
                <a:gd name="connsiteX2" fmla="*/ 1492 w 9792"/>
                <a:gd name="connsiteY2" fmla="*/ 871 h 10000"/>
                <a:gd name="connsiteX3" fmla="*/ 1492 w 9792"/>
                <a:gd name="connsiteY3" fmla="*/ 871 h 10000"/>
                <a:gd name="connsiteX4" fmla="*/ 1271 w 9792"/>
                <a:gd name="connsiteY4" fmla="*/ 996 h 10000"/>
                <a:gd name="connsiteX5" fmla="*/ 829 w 9792"/>
                <a:gd name="connsiteY5" fmla="*/ 1245 h 10000"/>
                <a:gd name="connsiteX6" fmla="*/ 276 w 9792"/>
                <a:gd name="connsiteY6" fmla="*/ 1618 h 10000"/>
                <a:gd name="connsiteX7" fmla="*/ 0 w 9792"/>
                <a:gd name="connsiteY7" fmla="*/ 1909 h 10000"/>
                <a:gd name="connsiteX8" fmla="*/ 0 w 9792"/>
                <a:gd name="connsiteY8" fmla="*/ 1909 h 10000"/>
                <a:gd name="connsiteX9" fmla="*/ 276 w 9792"/>
                <a:gd name="connsiteY9" fmla="*/ 2199 h 10000"/>
                <a:gd name="connsiteX10" fmla="*/ 332 w 9792"/>
                <a:gd name="connsiteY10" fmla="*/ 2448 h 10000"/>
                <a:gd name="connsiteX11" fmla="*/ 442 w 9792"/>
                <a:gd name="connsiteY11" fmla="*/ 2780 h 10000"/>
                <a:gd name="connsiteX12" fmla="*/ 829 w 9792"/>
                <a:gd name="connsiteY12" fmla="*/ 4481 h 10000"/>
                <a:gd name="connsiteX13" fmla="*/ 1879 w 9792"/>
                <a:gd name="connsiteY13" fmla="*/ 5228 h 10000"/>
                <a:gd name="connsiteX14" fmla="*/ 2376 w 9792"/>
                <a:gd name="connsiteY14" fmla="*/ 6266 h 10000"/>
                <a:gd name="connsiteX15" fmla="*/ 2597 w 9792"/>
                <a:gd name="connsiteY15" fmla="*/ 7054 h 10000"/>
                <a:gd name="connsiteX16" fmla="*/ 2597 w 9792"/>
                <a:gd name="connsiteY16" fmla="*/ 7054 h 10000"/>
                <a:gd name="connsiteX17" fmla="*/ 2873 w 9792"/>
                <a:gd name="connsiteY17" fmla="*/ 7469 h 10000"/>
                <a:gd name="connsiteX18" fmla="*/ 3039 w 9792"/>
                <a:gd name="connsiteY18" fmla="*/ 8008 h 10000"/>
                <a:gd name="connsiteX19" fmla="*/ 3205 w 9792"/>
                <a:gd name="connsiteY19" fmla="*/ 8589 h 10000"/>
                <a:gd name="connsiteX20" fmla="*/ 3370 w 9792"/>
                <a:gd name="connsiteY20" fmla="*/ 9087 h 10000"/>
                <a:gd name="connsiteX21" fmla="*/ 3426 w 9792"/>
                <a:gd name="connsiteY21" fmla="*/ 9751 h 10000"/>
                <a:gd name="connsiteX22" fmla="*/ 3591 w 9792"/>
                <a:gd name="connsiteY22" fmla="*/ 10000 h 10000"/>
                <a:gd name="connsiteX23" fmla="*/ 3591 w 9792"/>
                <a:gd name="connsiteY23" fmla="*/ 10000 h 10000"/>
                <a:gd name="connsiteX24" fmla="*/ 8122 w 9792"/>
                <a:gd name="connsiteY24" fmla="*/ 7137 h 10000"/>
                <a:gd name="connsiteX25" fmla="*/ 9061 w 9792"/>
                <a:gd name="connsiteY25" fmla="*/ 7344 h 10000"/>
                <a:gd name="connsiteX26" fmla="*/ 9061 w 9792"/>
                <a:gd name="connsiteY26" fmla="*/ 7344 h 10000"/>
                <a:gd name="connsiteX27" fmla="*/ 9337 w 9792"/>
                <a:gd name="connsiteY27" fmla="*/ 6929 h 10000"/>
                <a:gd name="connsiteX28" fmla="*/ 9669 w 9792"/>
                <a:gd name="connsiteY28" fmla="*/ 6183 h 10000"/>
                <a:gd name="connsiteX29" fmla="*/ 9503 w 9792"/>
                <a:gd name="connsiteY29" fmla="*/ 5809 h 10000"/>
                <a:gd name="connsiteX30" fmla="*/ 9503 w 9792"/>
                <a:gd name="connsiteY30" fmla="*/ 5477 h 10000"/>
                <a:gd name="connsiteX31" fmla="*/ 9337 w 9792"/>
                <a:gd name="connsiteY31" fmla="*/ 5311 h 10000"/>
                <a:gd name="connsiteX32" fmla="*/ 9061 w 9792"/>
                <a:gd name="connsiteY32" fmla="*/ 5394 h 10000"/>
                <a:gd name="connsiteX33" fmla="*/ 8785 w 9792"/>
                <a:gd name="connsiteY33" fmla="*/ 5270 h 10000"/>
                <a:gd name="connsiteX34" fmla="*/ 8619 w 9792"/>
                <a:gd name="connsiteY34" fmla="*/ 4772 h 10000"/>
                <a:gd name="connsiteX35" fmla="*/ 8453 w 9792"/>
                <a:gd name="connsiteY35" fmla="*/ 4398 h 10000"/>
                <a:gd name="connsiteX36" fmla="*/ 8122 w 9792"/>
                <a:gd name="connsiteY36" fmla="*/ 4066 h 10000"/>
                <a:gd name="connsiteX37" fmla="*/ 8067 w 9792"/>
                <a:gd name="connsiteY37" fmla="*/ 3154 h 10000"/>
                <a:gd name="connsiteX38" fmla="*/ 8177 w 9792"/>
                <a:gd name="connsiteY38" fmla="*/ 2946 h 10000"/>
                <a:gd name="connsiteX39" fmla="*/ 7183 w 9792"/>
                <a:gd name="connsiteY39" fmla="*/ 1909 h 10000"/>
                <a:gd name="connsiteX40" fmla="*/ 6796 w 9792"/>
                <a:gd name="connsiteY40" fmla="*/ 1743 h 10000"/>
                <a:gd name="connsiteX41" fmla="*/ 6133 w 9792"/>
                <a:gd name="connsiteY41" fmla="*/ 1162 h 10000"/>
                <a:gd name="connsiteX42" fmla="*/ 5194 w 9792"/>
                <a:gd name="connsiteY42" fmla="*/ 996 h 10000"/>
                <a:gd name="connsiteX43" fmla="*/ 4254 w 9792"/>
                <a:gd name="connsiteY43" fmla="*/ 498 h 10000"/>
                <a:gd name="connsiteX44" fmla="*/ 3591 w 9792"/>
                <a:gd name="connsiteY44" fmla="*/ 207 h 10000"/>
                <a:gd name="connsiteX45" fmla="*/ 3315 w 9792"/>
                <a:gd name="connsiteY45" fmla="*/ 0 h 10000"/>
                <a:gd name="connsiteX0" fmla="*/ 3385 w 10000"/>
                <a:gd name="connsiteY0" fmla="*/ 0 h 10000"/>
                <a:gd name="connsiteX1" fmla="*/ 1524 w 10000"/>
                <a:gd name="connsiteY1" fmla="*/ 871 h 10000"/>
                <a:gd name="connsiteX2" fmla="*/ 1524 w 10000"/>
                <a:gd name="connsiteY2" fmla="*/ 871 h 10000"/>
                <a:gd name="connsiteX3" fmla="*/ 1524 w 10000"/>
                <a:gd name="connsiteY3" fmla="*/ 871 h 10000"/>
                <a:gd name="connsiteX4" fmla="*/ 1298 w 10000"/>
                <a:gd name="connsiteY4" fmla="*/ 996 h 10000"/>
                <a:gd name="connsiteX5" fmla="*/ 847 w 10000"/>
                <a:gd name="connsiteY5" fmla="*/ 1245 h 10000"/>
                <a:gd name="connsiteX6" fmla="*/ 282 w 10000"/>
                <a:gd name="connsiteY6" fmla="*/ 1618 h 10000"/>
                <a:gd name="connsiteX7" fmla="*/ 0 w 10000"/>
                <a:gd name="connsiteY7" fmla="*/ 1909 h 10000"/>
                <a:gd name="connsiteX8" fmla="*/ 0 w 10000"/>
                <a:gd name="connsiteY8" fmla="*/ 1909 h 10000"/>
                <a:gd name="connsiteX9" fmla="*/ 282 w 10000"/>
                <a:gd name="connsiteY9" fmla="*/ 2199 h 10000"/>
                <a:gd name="connsiteX10" fmla="*/ 339 w 10000"/>
                <a:gd name="connsiteY10" fmla="*/ 2448 h 10000"/>
                <a:gd name="connsiteX11" fmla="*/ 451 w 10000"/>
                <a:gd name="connsiteY11" fmla="*/ 2780 h 10000"/>
                <a:gd name="connsiteX12" fmla="*/ 847 w 10000"/>
                <a:gd name="connsiteY12" fmla="*/ 4481 h 10000"/>
                <a:gd name="connsiteX13" fmla="*/ 1919 w 10000"/>
                <a:gd name="connsiteY13" fmla="*/ 5228 h 10000"/>
                <a:gd name="connsiteX14" fmla="*/ 2426 w 10000"/>
                <a:gd name="connsiteY14" fmla="*/ 6266 h 10000"/>
                <a:gd name="connsiteX15" fmla="*/ 2652 w 10000"/>
                <a:gd name="connsiteY15" fmla="*/ 7054 h 10000"/>
                <a:gd name="connsiteX16" fmla="*/ 2652 w 10000"/>
                <a:gd name="connsiteY16" fmla="*/ 7054 h 10000"/>
                <a:gd name="connsiteX17" fmla="*/ 2934 w 10000"/>
                <a:gd name="connsiteY17" fmla="*/ 7469 h 10000"/>
                <a:gd name="connsiteX18" fmla="*/ 3104 w 10000"/>
                <a:gd name="connsiteY18" fmla="*/ 8008 h 10000"/>
                <a:gd name="connsiteX19" fmla="*/ 3273 w 10000"/>
                <a:gd name="connsiteY19" fmla="*/ 8589 h 10000"/>
                <a:gd name="connsiteX20" fmla="*/ 3442 w 10000"/>
                <a:gd name="connsiteY20" fmla="*/ 9087 h 10000"/>
                <a:gd name="connsiteX21" fmla="*/ 3499 w 10000"/>
                <a:gd name="connsiteY21" fmla="*/ 9751 h 10000"/>
                <a:gd name="connsiteX22" fmla="*/ 3667 w 10000"/>
                <a:gd name="connsiteY22" fmla="*/ 10000 h 10000"/>
                <a:gd name="connsiteX23" fmla="*/ 3667 w 10000"/>
                <a:gd name="connsiteY23" fmla="*/ 10000 h 10000"/>
                <a:gd name="connsiteX24" fmla="*/ 8295 w 10000"/>
                <a:gd name="connsiteY24" fmla="*/ 7137 h 10000"/>
                <a:gd name="connsiteX25" fmla="*/ 9253 w 10000"/>
                <a:gd name="connsiteY25" fmla="*/ 7344 h 10000"/>
                <a:gd name="connsiteX26" fmla="*/ 9253 w 10000"/>
                <a:gd name="connsiteY26" fmla="*/ 7344 h 10000"/>
                <a:gd name="connsiteX27" fmla="*/ 9535 w 10000"/>
                <a:gd name="connsiteY27" fmla="*/ 6929 h 10000"/>
                <a:gd name="connsiteX28" fmla="*/ 9874 w 10000"/>
                <a:gd name="connsiteY28" fmla="*/ 6183 h 10000"/>
                <a:gd name="connsiteX29" fmla="*/ 9705 w 10000"/>
                <a:gd name="connsiteY29" fmla="*/ 5809 h 10000"/>
                <a:gd name="connsiteX30" fmla="*/ 9705 w 10000"/>
                <a:gd name="connsiteY30" fmla="*/ 5477 h 10000"/>
                <a:gd name="connsiteX31" fmla="*/ 9535 w 10000"/>
                <a:gd name="connsiteY31" fmla="*/ 5311 h 10000"/>
                <a:gd name="connsiteX32" fmla="*/ 9253 w 10000"/>
                <a:gd name="connsiteY32" fmla="*/ 5394 h 10000"/>
                <a:gd name="connsiteX33" fmla="*/ 8972 w 10000"/>
                <a:gd name="connsiteY33" fmla="*/ 5270 h 10000"/>
                <a:gd name="connsiteX34" fmla="*/ 8802 w 10000"/>
                <a:gd name="connsiteY34" fmla="*/ 4772 h 10000"/>
                <a:gd name="connsiteX35" fmla="*/ 8633 w 10000"/>
                <a:gd name="connsiteY35" fmla="*/ 4398 h 10000"/>
                <a:gd name="connsiteX36" fmla="*/ 8295 w 10000"/>
                <a:gd name="connsiteY36" fmla="*/ 4066 h 10000"/>
                <a:gd name="connsiteX37" fmla="*/ 8238 w 10000"/>
                <a:gd name="connsiteY37" fmla="*/ 3154 h 10000"/>
                <a:gd name="connsiteX38" fmla="*/ 7336 w 10000"/>
                <a:gd name="connsiteY38" fmla="*/ 1909 h 10000"/>
                <a:gd name="connsiteX39" fmla="*/ 6940 w 10000"/>
                <a:gd name="connsiteY39" fmla="*/ 1743 h 10000"/>
                <a:gd name="connsiteX40" fmla="*/ 6263 w 10000"/>
                <a:gd name="connsiteY40" fmla="*/ 1162 h 10000"/>
                <a:gd name="connsiteX41" fmla="*/ 5304 w 10000"/>
                <a:gd name="connsiteY41" fmla="*/ 996 h 10000"/>
                <a:gd name="connsiteX42" fmla="*/ 4344 w 10000"/>
                <a:gd name="connsiteY42" fmla="*/ 498 h 10000"/>
                <a:gd name="connsiteX43" fmla="*/ 3667 w 10000"/>
                <a:gd name="connsiteY43" fmla="*/ 207 h 10000"/>
                <a:gd name="connsiteX44" fmla="*/ 3385 w 10000"/>
                <a:gd name="connsiteY4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000" h="10000">
                  <a:moveTo>
                    <a:pt x="3385" y="0"/>
                  </a:moveTo>
                  <a:lnTo>
                    <a:pt x="1524" y="871"/>
                  </a:lnTo>
                  <a:lnTo>
                    <a:pt x="1524" y="871"/>
                  </a:lnTo>
                  <a:lnTo>
                    <a:pt x="1524" y="871"/>
                  </a:lnTo>
                  <a:cubicBezTo>
                    <a:pt x="1468" y="954"/>
                    <a:pt x="1354" y="954"/>
                    <a:pt x="1298" y="996"/>
                  </a:cubicBezTo>
                  <a:cubicBezTo>
                    <a:pt x="1185" y="1120"/>
                    <a:pt x="1016" y="1162"/>
                    <a:pt x="847" y="1245"/>
                  </a:cubicBezTo>
                  <a:cubicBezTo>
                    <a:pt x="677" y="1369"/>
                    <a:pt x="451" y="1494"/>
                    <a:pt x="282" y="1618"/>
                  </a:cubicBezTo>
                  <a:lnTo>
                    <a:pt x="0" y="1909"/>
                  </a:lnTo>
                  <a:lnTo>
                    <a:pt x="0" y="1909"/>
                  </a:lnTo>
                  <a:cubicBezTo>
                    <a:pt x="56" y="1992"/>
                    <a:pt x="170" y="2116"/>
                    <a:pt x="282" y="2199"/>
                  </a:cubicBezTo>
                  <a:cubicBezTo>
                    <a:pt x="282" y="2282"/>
                    <a:pt x="339" y="2365"/>
                    <a:pt x="339" y="2448"/>
                  </a:cubicBezTo>
                  <a:cubicBezTo>
                    <a:pt x="451" y="2531"/>
                    <a:pt x="451" y="2614"/>
                    <a:pt x="451" y="2780"/>
                  </a:cubicBezTo>
                  <a:cubicBezTo>
                    <a:pt x="-56" y="3237"/>
                    <a:pt x="451" y="4108"/>
                    <a:pt x="847" y="4481"/>
                  </a:cubicBezTo>
                  <a:cubicBezTo>
                    <a:pt x="1185" y="4730"/>
                    <a:pt x="1636" y="4938"/>
                    <a:pt x="1919" y="5228"/>
                  </a:cubicBezTo>
                  <a:cubicBezTo>
                    <a:pt x="2201" y="5477"/>
                    <a:pt x="2370" y="5975"/>
                    <a:pt x="2426" y="6266"/>
                  </a:cubicBezTo>
                  <a:cubicBezTo>
                    <a:pt x="2501" y="6529"/>
                    <a:pt x="2577" y="6791"/>
                    <a:pt x="2652" y="7054"/>
                  </a:cubicBezTo>
                  <a:lnTo>
                    <a:pt x="2652" y="7054"/>
                  </a:lnTo>
                  <a:lnTo>
                    <a:pt x="2934" y="7469"/>
                  </a:lnTo>
                  <a:cubicBezTo>
                    <a:pt x="3104" y="7635"/>
                    <a:pt x="3047" y="7801"/>
                    <a:pt x="3104" y="8008"/>
                  </a:cubicBezTo>
                  <a:cubicBezTo>
                    <a:pt x="3160" y="8202"/>
                    <a:pt x="3217" y="8395"/>
                    <a:pt x="3273" y="8589"/>
                  </a:cubicBezTo>
                  <a:cubicBezTo>
                    <a:pt x="3442" y="8714"/>
                    <a:pt x="3499" y="8921"/>
                    <a:pt x="3442" y="9087"/>
                  </a:cubicBezTo>
                  <a:cubicBezTo>
                    <a:pt x="3329" y="9378"/>
                    <a:pt x="3385" y="9502"/>
                    <a:pt x="3499" y="9751"/>
                  </a:cubicBezTo>
                  <a:lnTo>
                    <a:pt x="3667" y="10000"/>
                  </a:lnTo>
                  <a:lnTo>
                    <a:pt x="3667" y="10000"/>
                  </a:lnTo>
                  <a:lnTo>
                    <a:pt x="8295" y="7137"/>
                  </a:lnTo>
                  <a:lnTo>
                    <a:pt x="9253" y="7344"/>
                  </a:lnTo>
                  <a:lnTo>
                    <a:pt x="9253" y="7344"/>
                  </a:lnTo>
                  <a:cubicBezTo>
                    <a:pt x="9367" y="7178"/>
                    <a:pt x="9479" y="7054"/>
                    <a:pt x="9535" y="6929"/>
                  </a:cubicBezTo>
                  <a:cubicBezTo>
                    <a:pt x="9931" y="6763"/>
                    <a:pt x="10156" y="6473"/>
                    <a:pt x="9874" y="6183"/>
                  </a:cubicBezTo>
                  <a:cubicBezTo>
                    <a:pt x="9818" y="6058"/>
                    <a:pt x="9649" y="5934"/>
                    <a:pt x="9705" y="5809"/>
                  </a:cubicBezTo>
                  <a:cubicBezTo>
                    <a:pt x="9705" y="5768"/>
                    <a:pt x="9818" y="5477"/>
                    <a:pt x="9705" y="5477"/>
                  </a:cubicBezTo>
                  <a:cubicBezTo>
                    <a:pt x="9648" y="5422"/>
                    <a:pt x="9592" y="5366"/>
                    <a:pt x="9535" y="5311"/>
                  </a:cubicBezTo>
                  <a:cubicBezTo>
                    <a:pt x="9479" y="5228"/>
                    <a:pt x="9253" y="5394"/>
                    <a:pt x="9253" y="5394"/>
                  </a:cubicBezTo>
                  <a:cubicBezTo>
                    <a:pt x="9084" y="5436"/>
                    <a:pt x="9028" y="5394"/>
                    <a:pt x="8972" y="5270"/>
                  </a:cubicBezTo>
                  <a:cubicBezTo>
                    <a:pt x="8915" y="5145"/>
                    <a:pt x="8858" y="4938"/>
                    <a:pt x="8802" y="4772"/>
                  </a:cubicBezTo>
                  <a:cubicBezTo>
                    <a:pt x="8746" y="4772"/>
                    <a:pt x="8690" y="4481"/>
                    <a:pt x="8633" y="4398"/>
                  </a:cubicBezTo>
                  <a:cubicBezTo>
                    <a:pt x="8520" y="4274"/>
                    <a:pt x="8464" y="4191"/>
                    <a:pt x="8295" y="4066"/>
                  </a:cubicBezTo>
                  <a:cubicBezTo>
                    <a:pt x="8013" y="3817"/>
                    <a:pt x="8013" y="3402"/>
                    <a:pt x="8238" y="3154"/>
                  </a:cubicBezTo>
                  <a:cubicBezTo>
                    <a:pt x="8078" y="2795"/>
                    <a:pt x="7552" y="2144"/>
                    <a:pt x="7336" y="1909"/>
                  </a:cubicBezTo>
                  <a:cubicBezTo>
                    <a:pt x="7120" y="1674"/>
                    <a:pt x="7110" y="1784"/>
                    <a:pt x="6940" y="1743"/>
                  </a:cubicBezTo>
                  <a:cubicBezTo>
                    <a:pt x="6545" y="1618"/>
                    <a:pt x="6263" y="1452"/>
                    <a:pt x="6263" y="1162"/>
                  </a:cubicBezTo>
                  <a:cubicBezTo>
                    <a:pt x="5924" y="913"/>
                    <a:pt x="5642" y="1037"/>
                    <a:pt x="5304" y="996"/>
                  </a:cubicBezTo>
                  <a:cubicBezTo>
                    <a:pt x="4796" y="954"/>
                    <a:pt x="4627" y="788"/>
                    <a:pt x="4344" y="498"/>
                  </a:cubicBezTo>
                  <a:cubicBezTo>
                    <a:pt x="4232" y="290"/>
                    <a:pt x="3837" y="373"/>
                    <a:pt x="3667" y="207"/>
                  </a:cubicBezTo>
                  <a:cubicBezTo>
                    <a:pt x="3611" y="124"/>
                    <a:pt x="3499" y="83"/>
                    <a:pt x="3385"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27" name="DAWSON"/>
            <p:cNvSpPr>
              <a:spLocks/>
            </p:cNvSpPr>
            <p:nvPr/>
          </p:nvSpPr>
          <p:spPr bwMode="auto">
            <a:xfrm>
              <a:off x="3443288" y="1209675"/>
              <a:ext cx="381000" cy="327025"/>
            </a:xfrm>
            <a:custGeom>
              <a:avLst/>
              <a:gdLst>
                <a:gd name="T0" fmla="*/ 149 w 160"/>
                <a:gd name="T1" fmla="*/ 96 h 137"/>
                <a:gd name="T2" fmla="*/ 149 w 160"/>
                <a:gd name="T3" fmla="*/ 97 h 137"/>
                <a:gd name="T4" fmla="*/ 152 w 160"/>
                <a:gd name="T5" fmla="*/ 100 h 137"/>
                <a:gd name="T6" fmla="*/ 149 w 160"/>
                <a:gd name="T7" fmla="*/ 107 h 137"/>
                <a:gd name="T8" fmla="*/ 149 w 160"/>
                <a:gd name="T9" fmla="*/ 113 h 137"/>
                <a:gd name="T10" fmla="*/ 152 w 160"/>
                <a:gd name="T11" fmla="*/ 123 h 137"/>
                <a:gd name="T12" fmla="*/ 156 w 160"/>
                <a:gd name="T13" fmla="*/ 130 h 137"/>
                <a:gd name="T14" fmla="*/ 160 w 160"/>
                <a:gd name="T15" fmla="*/ 137 h 137"/>
                <a:gd name="T16" fmla="*/ 160 w 160"/>
                <a:gd name="T17" fmla="*/ 137 h 137"/>
                <a:gd name="T18" fmla="*/ 33 w 160"/>
                <a:gd name="T19" fmla="*/ 137 h 137"/>
                <a:gd name="T20" fmla="*/ 33 w 160"/>
                <a:gd name="T21" fmla="*/ 137 h 137"/>
                <a:gd name="T22" fmla="*/ 33 w 160"/>
                <a:gd name="T23" fmla="*/ 114 h 137"/>
                <a:gd name="T24" fmla="*/ 33 w 160"/>
                <a:gd name="T25" fmla="*/ 114 h 137"/>
                <a:gd name="T26" fmla="*/ 33 w 160"/>
                <a:gd name="T27" fmla="*/ 70 h 137"/>
                <a:gd name="T28" fmla="*/ 6 w 160"/>
                <a:gd name="T29" fmla="*/ 70 h 137"/>
                <a:gd name="T30" fmla="*/ 0 w 160"/>
                <a:gd name="T31" fmla="*/ 26 h 137"/>
                <a:gd name="T32" fmla="*/ 0 w 160"/>
                <a:gd name="T33" fmla="*/ 26 h 137"/>
                <a:gd name="T34" fmla="*/ 4 w 160"/>
                <a:gd name="T35" fmla="*/ 16 h 137"/>
                <a:gd name="T36" fmla="*/ 8 w 160"/>
                <a:gd name="T37" fmla="*/ 15 h 137"/>
                <a:gd name="T38" fmla="*/ 16 w 160"/>
                <a:gd name="T39" fmla="*/ 20 h 137"/>
                <a:gd name="T40" fmla="*/ 29 w 160"/>
                <a:gd name="T41" fmla="*/ 24 h 137"/>
                <a:gd name="T42" fmla="*/ 39 w 160"/>
                <a:gd name="T43" fmla="*/ 9 h 137"/>
                <a:gd name="T44" fmla="*/ 46 w 160"/>
                <a:gd name="T45" fmla="*/ 8 h 137"/>
                <a:gd name="T46" fmla="*/ 53 w 160"/>
                <a:gd name="T47" fmla="*/ 4 h 137"/>
                <a:gd name="T48" fmla="*/ 60 w 160"/>
                <a:gd name="T49" fmla="*/ 0 h 137"/>
                <a:gd name="T50" fmla="*/ 60 w 160"/>
                <a:gd name="T51" fmla="*/ 0 h 137"/>
                <a:gd name="T52" fmla="*/ 63 w 160"/>
                <a:gd name="T53" fmla="*/ 0 h 137"/>
                <a:gd name="T54" fmla="*/ 63 w 160"/>
                <a:gd name="T55" fmla="*/ 38 h 137"/>
                <a:gd name="T56" fmla="*/ 101 w 160"/>
                <a:gd name="T57" fmla="*/ 75 h 137"/>
                <a:gd name="T58" fmla="*/ 149 w 160"/>
                <a:gd name="T59" fmla="*/ 9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37">
                  <a:moveTo>
                    <a:pt x="149" y="96"/>
                  </a:moveTo>
                  <a:cubicBezTo>
                    <a:pt x="149" y="96"/>
                    <a:pt x="149" y="97"/>
                    <a:pt x="149" y="97"/>
                  </a:cubicBezTo>
                  <a:cubicBezTo>
                    <a:pt x="150" y="98"/>
                    <a:pt x="151" y="99"/>
                    <a:pt x="152" y="100"/>
                  </a:cubicBezTo>
                  <a:cubicBezTo>
                    <a:pt x="152" y="102"/>
                    <a:pt x="150" y="104"/>
                    <a:pt x="149" y="107"/>
                  </a:cubicBezTo>
                  <a:cubicBezTo>
                    <a:pt x="149" y="109"/>
                    <a:pt x="149" y="111"/>
                    <a:pt x="149" y="113"/>
                  </a:cubicBezTo>
                  <a:cubicBezTo>
                    <a:pt x="150" y="117"/>
                    <a:pt x="150" y="120"/>
                    <a:pt x="152" y="123"/>
                  </a:cubicBezTo>
                  <a:cubicBezTo>
                    <a:pt x="154" y="125"/>
                    <a:pt x="154" y="127"/>
                    <a:pt x="156" y="130"/>
                  </a:cubicBezTo>
                  <a:cubicBezTo>
                    <a:pt x="160" y="137"/>
                    <a:pt x="160" y="137"/>
                    <a:pt x="160" y="137"/>
                  </a:cubicBezTo>
                  <a:cubicBezTo>
                    <a:pt x="160" y="137"/>
                    <a:pt x="160" y="137"/>
                    <a:pt x="160" y="137"/>
                  </a:cubicBezTo>
                  <a:cubicBezTo>
                    <a:pt x="33" y="137"/>
                    <a:pt x="33" y="137"/>
                    <a:pt x="33" y="137"/>
                  </a:cubicBezTo>
                  <a:cubicBezTo>
                    <a:pt x="33" y="137"/>
                    <a:pt x="33" y="137"/>
                    <a:pt x="33" y="137"/>
                  </a:cubicBezTo>
                  <a:cubicBezTo>
                    <a:pt x="33" y="114"/>
                    <a:pt x="33" y="114"/>
                    <a:pt x="33" y="114"/>
                  </a:cubicBezTo>
                  <a:cubicBezTo>
                    <a:pt x="33" y="114"/>
                    <a:pt x="33" y="114"/>
                    <a:pt x="33" y="114"/>
                  </a:cubicBezTo>
                  <a:cubicBezTo>
                    <a:pt x="33" y="70"/>
                    <a:pt x="33" y="70"/>
                    <a:pt x="33" y="70"/>
                  </a:cubicBezTo>
                  <a:cubicBezTo>
                    <a:pt x="6" y="70"/>
                    <a:pt x="6" y="70"/>
                    <a:pt x="6" y="70"/>
                  </a:cubicBezTo>
                  <a:cubicBezTo>
                    <a:pt x="0" y="26"/>
                    <a:pt x="0" y="26"/>
                    <a:pt x="0" y="26"/>
                  </a:cubicBezTo>
                  <a:cubicBezTo>
                    <a:pt x="0" y="26"/>
                    <a:pt x="0" y="26"/>
                    <a:pt x="0" y="26"/>
                  </a:cubicBezTo>
                  <a:cubicBezTo>
                    <a:pt x="2" y="23"/>
                    <a:pt x="2" y="18"/>
                    <a:pt x="4" y="16"/>
                  </a:cubicBezTo>
                  <a:cubicBezTo>
                    <a:pt x="5" y="13"/>
                    <a:pt x="6" y="15"/>
                    <a:pt x="8" y="15"/>
                  </a:cubicBezTo>
                  <a:cubicBezTo>
                    <a:pt x="10" y="17"/>
                    <a:pt x="14" y="18"/>
                    <a:pt x="16" y="20"/>
                  </a:cubicBezTo>
                  <a:cubicBezTo>
                    <a:pt x="20" y="23"/>
                    <a:pt x="23" y="24"/>
                    <a:pt x="29" y="24"/>
                  </a:cubicBezTo>
                  <a:cubicBezTo>
                    <a:pt x="38" y="24"/>
                    <a:pt x="32" y="13"/>
                    <a:pt x="39" y="9"/>
                  </a:cubicBezTo>
                  <a:cubicBezTo>
                    <a:pt x="41" y="8"/>
                    <a:pt x="43" y="8"/>
                    <a:pt x="46" y="8"/>
                  </a:cubicBezTo>
                  <a:cubicBezTo>
                    <a:pt x="48" y="8"/>
                    <a:pt x="50" y="4"/>
                    <a:pt x="53" y="4"/>
                  </a:cubicBezTo>
                  <a:cubicBezTo>
                    <a:pt x="60" y="0"/>
                    <a:pt x="60" y="0"/>
                    <a:pt x="60" y="0"/>
                  </a:cubicBezTo>
                  <a:cubicBezTo>
                    <a:pt x="60" y="0"/>
                    <a:pt x="60" y="0"/>
                    <a:pt x="60" y="0"/>
                  </a:cubicBezTo>
                  <a:cubicBezTo>
                    <a:pt x="63" y="0"/>
                    <a:pt x="63" y="0"/>
                    <a:pt x="63" y="0"/>
                  </a:cubicBezTo>
                  <a:cubicBezTo>
                    <a:pt x="63" y="38"/>
                    <a:pt x="63" y="38"/>
                    <a:pt x="63" y="38"/>
                  </a:cubicBezTo>
                  <a:cubicBezTo>
                    <a:pt x="101" y="75"/>
                    <a:pt x="101" y="75"/>
                    <a:pt x="101" y="75"/>
                  </a:cubicBezTo>
                  <a:cubicBezTo>
                    <a:pt x="149" y="96"/>
                    <a:pt x="149" y="96"/>
                    <a:pt x="149" y="9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28" name="DOOLY"/>
            <p:cNvSpPr>
              <a:spLocks/>
            </p:cNvSpPr>
            <p:nvPr/>
          </p:nvSpPr>
          <p:spPr bwMode="auto">
            <a:xfrm>
              <a:off x="3748088" y="3937000"/>
              <a:ext cx="415925" cy="304800"/>
            </a:xfrm>
            <a:custGeom>
              <a:avLst/>
              <a:gdLst>
                <a:gd name="T0" fmla="*/ 174 w 175"/>
                <a:gd name="T1" fmla="*/ 0 h 128"/>
                <a:gd name="T2" fmla="*/ 174 w 175"/>
                <a:gd name="T3" fmla="*/ 18 h 128"/>
                <a:gd name="T4" fmla="*/ 172 w 175"/>
                <a:gd name="T5" fmla="*/ 18 h 128"/>
                <a:gd name="T6" fmla="*/ 172 w 175"/>
                <a:gd name="T7" fmla="*/ 23 h 128"/>
                <a:gd name="T8" fmla="*/ 175 w 175"/>
                <a:gd name="T9" fmla="*/ 23 h 128"/>
                <a:gd name="T10" fmla="*/ 175 w 175"/>
                <a:gd name="T11" fmla="*/ 84 h 128"/>
                <a:gd name="T12" fmla="*/ 175 w 175"/>
                <a:gd name="T13" fmla="*/ 84 h 128"/>
                <a:gd name="T14" fmla="*/ 174 w 175"/>
                <a:gd name="T15" fmla="*/ 128 h 128"/>
                <a:gd name="T16" fmla="*/ 174 w 175"/>
                <a:gd name="T17" fmla="*/ 128 h 128"/>
                <a:gd name="T18" fmla="*/ 31 w 175"/>
                <a:gd name="T19" fmla="*/ 128 h 128"/>
                <a:gd name="T20" fmla="*/ 31 w 175"/>
                <a:gd name="T21" fmla="*/ 128 h 128"/>
                <a:gd name="T22" fmla="*/ 27 w 175"/>
                <a:gd name="T23" fmla="*/ 122 h 128"/>
                <a:gd name="T24" fmla="*/ 20 w 175"/>
                <a:gd name="T25" fmla="*/ 113 h 128"/>
                <a:gd name="T26" fmla="*/ 22 w 175"/>
                <a:gd name="T27" fmla="*/ 100 h 128"/>
                <a:gd name="T28" fmla="*/ 7 w 175"/>
                <a:gd name="T29" fmla="*/ 79 h 128"/>
                <a:gd name="T30" fmla="*/ 5 w 175"/>
                <a:gd name="T31" fmla="*/ 73 h 128"/>
                <a:gd name="T32" fmla="*/ 1 w 175"/>
                <a:gd name="T33" fmla="*/ 66 h 128"/>
                <a:gd name="T34" fmla="*/ 2 w 175"/>
                <a:gd name="T35" fmla="*/ 58 h 128"/>
                <a:gd name="T36" fmla="*/ 2 w 175"/>
                <a:gd name="T37" fmla="*/ 58 h 128"/>
                <a:gd name="T38" fmla="*/ 3 w 175"/>
                <a:gd name="T39" fmla="*/ 56 h 128"/>
                <a:gd name="T40" fmla="*/ 12 w 175"/>
                <a:gd name="T41" fmla="*/ 39 h 128"/>
                <a:gd name="T42" fmla="*/ 62 w 175"/>
                <a:gd name="T43" fmla="*/ 0 h 128"/>
                <a:gd name="T44" fmla="*/ 77 w 175"/>
                <a:gd name="T45" fmla="*/ 0 h 128"/>
                <a:gd name="T46" fmla="*/ 77 w 175"/>
                <a:gd name="T47" fmla="*/ 0 h 128"/>
                <a:gd name="T48" fmla="*/ 128 w 175"/>
                <a:gd name="T49" fmla="*/ 0 h 128"/>
                <a:gd name="T50" fmla="*/ 128 w 175"/>
                <a:gd name="T51" fmla="*/ 3 h 128"/>
                <a:gd name="T52" fmla="*/ 138 w 175"/>
                <a:gd name="T53" fmla="*/ 3 h 128"/>
                <a:gd name="T54" fmla="*/ 138 w 175"/>
                <a:gd name="T55" fmla="*/ 0 h 128"/>
                <a:gd name="T56" fmla="*/ 174 w 175"/>
                <a:gd name="T5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5" h="128">
                  <a:moveTo>
                    <a:pt x="174" y="0"/>
                  </a:moveTo>
                  <a:cubicBezTo>
                    <a:pt x="174" y="18"/>
                    <a:pt x="174" y="18"/>
                    <a:pt x="174" y="18"/>
                  </a:cubicBezTo>
                  <a:cubicBezTo>
                    <a:pt x="172" y="18"/>
                    <a:pt x="172" y="18"/>
                    <a:pt x="172" y="18"/>
                  </a:cubicBezTo>
                  <a:cubicBezTo>
                    <a:pt x="172" y="23"/>
                    <a:pt x="172" y="23"/>
                    <a:pt x="172" y="23"/>
                  </a:cubicBezTo>
                  <a:cubicBezTo>
                    <a:pt x="175" y="23"/>
                    <a:pt x="175" y="23"/>
                    <a:pt x="175" y="23"/>
                  </a:cubicBezTo>
                  <a:cubicBezTo>
                    <a:pt x="175" y="84"/>
                    <a:pt x="175" y="84"/>
                    <a:pt x="175" y="84"/>
                  </a:cubicBezTo>
                  <a:cubicBezTo>
                    <a:pt x="175" y="84"/>
                    <a:pt x="175" y="84"/>
                    <a:pt x="175" y="84"/>
                  </a:cubicBezTo>
                  <a:cubicBezTo>
                    <a:pt x="174" y="128"/>
                    <a:pt x="174" y="128"/>
                    <a:pt x="174" y="128"/>
                  </a:cubicBezTo>
                  <a:cubicBezTo>
                    <a:pt x="174" y="128"/>
                    <a:pt x="174" y="128"/>
                    <a:pt x="174" y="128"/>
                  </a:cubicBezTo>
                  <a:cubicBezTo>
                    <a:pt x="31" y="128"/>
                    <a:pt x="31" y="128"/>
                    <a:pt x="31" y="128"/>
                  </a:cubicBezTo>
                  <a:cubicBezTo>
                    <a:pt x="31" y="128"/>
                    <a:pt x="31" y="128"/>
                    <a:pt x="31" y="128"/>
                  </a:cubicBezTo>
                  <a:cubicBezTo>
                    <a:pt x="27" y="122"/>
                    <a:pt x="27" y="122"/>
                    <a:pt x="27" y="122"/>
                  </a:cubicBezTo>
                  <a:cubicBezTo>
                    <a:pt x="23" y="119"/>
                    <a:pt x="20" y="118"/>
                    <a:pt x="20" y="113"/>
                  </a:cubicBezTo>
                  <a:cubicBezTo>
                    <a:pt x="20" y="108"/>
                    <a:pt x="21" y="105"/>
                    <a:pt x="22" y="100"/>
                  </a:cubicBezTo>
                  <a:cubicBezTo>
                    <a:pt x="25" y="91"/>
                    <a:pt x="9" y="88"/>
                    <a:pt x="7" y="79"/>
                  </a:cubicBezTo>
                  <a:cubicBezTo>
                    <a:pt x="7" y="77"/>
                    <a:pt x="7" y="74"/>
                    <a:pt x="5" y="73"/>
                  </a:cubicBezTo>
                  <a:cubicBezTo>
                    <a:pt x="5" y="71"/>
                    <a:pt x="2" y="68"/>
                    <a:pt x="1" y="66"/>
                  </a:cubicBezTo>
                  <a:cubicBezTo>
                    <a:pt x="0" y="63"/>
                    <a:pt x="2" y="61"/>
                    <a:pt x="2" y="58"/>
                  </a:cubicBezTo>
                  <a:cubicBezTo>
                    <a:pt x="2" y="58"/>
                    <a:pt x="2" y="58"/>
                    <a:pt x="2" y="58"/>
                  </a:cubicBezTo>
                  <a:cubicBezTo>
                    <a:pt x="2" y="58"/>
                    <a:pt x="3" y="56"/>
                    <a:pt x="3" y="56"/>
                  </a:cubicBezTo>
                  <a:cubicBezTo>
                    <a:pt x="12" y="39"/>
                    <a:pt x="12" y="39"/>
                    <a:pt x="12" y="39"/>
                  </a:cubicBezTo>
                  <a:cubicBezTo>
                    <a:pt x="20" y="24"/>
                    <a:pt x="44" y="0"/>
                    <a:pt x="62" y="0"/>
                  </a:cubicBezTo>
                  <a:cubicBezTo>
                    <a:pt x="77" y="0"/>
                    <a:pt x="77" y="0"/>
                    <a:pt x="77" y="0"/>
                  </a:cubicBezTo>
                  <a:cubicBezTo>
                    <a:pt x="77" y="0"/>
                    <a:pt x="77" y="0"/>
                    <a:pt x="77" y="0"/>
                  </a:cubicBezTo>
                  <a:cubicBezTo>
                    <a:pt x="128" y="0"/>
                    <a:pt x="128" y="0"/>
                    <a:pt x="128" y="0"/>
                  </a:cubicBezTo>
                  <a:cubicBezTo>
                    <a:pt x="128" y="3"/>
                    <a:pt x="128" y="3"/>
                    <a:pt x="128" y="3"/>
                  </a:cubicBezTo>
                  <a:cubicBezTo>
                    <a:pt x="138" y="3"/>
                    <a:pt x="138" y="3"/>
                    <a:pt x="138" y="3"/>
                  </a:cubicBezTo>
                  <a:cubicBezTo>
                    <a:pt x="138" y="0"/>
                    <a:pt x="138" y="0"/>
                    <a:pt x="138" y="0"/>
                  </a:cubicBezTo>
                  <a:cubicBezTo>
                    <a:pt x="174" y="0"/>
                    <a:pt x="174" y="0"/>
                    <a:pt x="174"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29" name="DEKALB"/>
            <p:cNvSpPr>
              <a:spLocks/>
            </p:cNvSpPr>
            <p:nvPr/>
          </p:nvSpPr>
          <p:spPr bwMode="auto">
            <a:xfrm>
              <a:off x="3433763" y="1962150"/>
              <a:ext cx="311150" cy="414338"/>
            </a:xfrm>
            <a:custGeom>
              <a:avLst/>
              <a:gdLst>
                <a:gd name="T0" fmla="*/ 29 w 131"/>
                <a:gd name="T1" fmla="*/ 159 h 174"/>
                <a:gd name="T2" fmla="*/ 44 w 131"/>
                <a:gd name="T3" fmla="*/ 159 h 174"/>
                <a:gd name="T4" fmla="*/ 44 w 131"/>
                <a:gd name="T5" fmla="*/ 168 h 174"/>
                <a:gd name="T6" fmla="*/ 52 w 131"/>
                <a:gd name="T7" fmla="*/ 168 h 174"/>
                <a:gd name="T8" fmla="*/ 52 w 131"/>
                <a:gd name="T9" fmla="*/ 160 h 174"/>
                <a:gd name="T10" fmla="*/ 69 w 131"/>
                <a:gd name="T11" fmla="*/ 160 h 174"/>
                <a:gd name="T12" fmla="*/ 69 w 131"/>
                <a:gd name="T13" fmla="*/ 160 h 174"/>
                <a:gd name="T14" fmla="*/ 95 w 131"/>
                <a:gd name="T15" fmla="*/ 173 h 174"/>
                <a:gd name="T16" fmla="*/ 102 w 131"/>
                <a:gd name="T17" fmla="*/ 169 h 174"/>
                <a:gd name="T18" fmla="*/ 121 w 131"/>
                <a:gd name="T19" fmla="*/ 123 h 174"/>
                <a:gd name="T20" fmla="*/ 131 w 131"/>
                <a:gd name="T21" fmla="*/ 111 h 174"/>
                <a:gd name="T22" fmla="*/ 131 w 131"/>
                <a:gd name="T23" fmla="*/ 111 h 174"/>
                <a:gd name="T24" fmla="*/ 126 w 131"/>
                <a:gd name="T25" fmla="*/ 102 h 174"/>
                <a:gd name="T26" fmla="*/ 125 w 131"/>
                <a:gd name="T27" fmla="*/ 100 h 174"/>
                <a:gd name="T28" fmla="*/ 93 w 131"/>
                <a:gd name="T29" fmla="*/ 73 h 174"/>
                <a:gd name="T30" fmla="*/ 59 w 131"/>
                <a:gd name="T31" fmla="*/ 43 h 174"/>
                <a:gd name="T32" fmla="*/ 38 w 131"/>
                <a:gd name="T33" fmla="*/ 23 h 174"/>
                <a:gd name="T34" fmla="*/ 33 w 131"/>
                <a:gd name="T35" fmla="*/ 9 h 174"/>
                <a:gd name="T36" fmla="*/ 33 w 131"/>
                <a:gd name="T37" fmla="*/ 9 h 174"/>
                <a:gd name="T38" fmla="*/ 27 w 131"/>
                <a:gd name="T39" fmla="*/ 6 h 174"/>
                <a:gd name="T40" fmla="*/ 21 w 131"/>
                <a:gd name="T41" fmla="*/ 5 h 174"/>
                <a:gd name="T42" fmla="*/ 16 w 131"/>
                <a:gd name="T43" fmla="*/ 2 h 174"/>
                <a:gd name="T44" fmla="*/ 13 w 131"/>
                <a:gd name="T45" fmla="*/ 1 h 174"/>
                <a:gd name="T46" fmla="*/ 9 w 131"/>
                <a:gd name="T47" fmla="*/ 0 h 174"/>
                <a:gd name="T48" fmla="*/ 2 w 131"/>
                <a:gd name="T49" fmla="*/ 0 h 174"/>
                <a:gd name="T50" fmla="*/ 0 w 131"/>
                <a:gd name="T51" fmla="*/ 0 h 174"/>
                <a:gd name="T52" fmla="*/ 0 w 131"/>
                <a:gd name="T53" fmla="*/ 159 h 174"/>
                <a:gd name="T54" fmla="*/ 0 w 131"/>
                <a:gd name="T55" fmla="*/ 159 h 174"/>
                <a:gd name="T56" fmla="*/ 29 w 131"/>
                <a:gd name="T57" fmla="*/ 15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174">
                  <a:moveTo>
                    <a:pt x="29" y="159"/>
                  </a:moveTo>
                  <a:cubicBezTo>
                    <a:pt x="44" y="159"/>
                    <a:pt x="44" y="159"/>
                    <a:pt x="44" y="159"/>
                  </a:cubicBezTo>
                  <a:cubicBezTo>
                    <a:pt x="44" y="168"/>
                    <a:pt x="44" y="168"/>
                    <a:pt x="44" y="168"/>
                  </a:cubicBezTo>
                  <a:cubicBezTo>
                    <a:pt x="52" y="168"/>
                    <a:pt x="52" y="168"/>
                    <a:pt x="52" y="168"/>
                  </a:cubicBezTo>
                  <a:cubicBezTo>
                    <a:pt x="52" y="160"/>
                    <a:pt x="52" y="160"/>
                    <a:pt x="52" y="160"/>
                  </a:cubicBezTo>
                  <a:cubicBezTo>
                    <a:pt x="69" y="160"/>
                    <a:pt x="69" y="160"/>
                    <a:pt x="69" y="160"/>
                  </a:cubicBezTo>
                  <a:cubicBezTo>
                    <a:pt x="69" y="160"/>
                    <a:pt x="69" y="160"/>
                    <a:pt x="69" y="160"/>
                  </a:cubicBezTo>
                  <a:cubicBezTo>
                    <a:pt x="79" y="159"/>
                    <a:pt x="89" y="165"/>
                    <a:pt x="95" y="173"/>
                  </a:cubicBezTo>
                  <a:cubicBezTo>
                    <a:pt x="99" y="174"/>
                    <a:pt x="100" y="174"/>
                    <a:pt x="102" y="169"/>
                  </a:cubicBezTo>
                  <a:cubicBezTo>
                    <a:pt x="109" y="154"/>
                    <a:pt x="112" y="137"/>
                    <a:pt x="121" y="123"/>
                  </a:cubicBezTo>
                  <a:cubicBezTo>
                    <a:pt x="131" y="111"/>
                    <a:pt x="131" y="111"/>
                    <a:pt x="131" y="111"/>
                  </a:cubicBezTo>
                  <a:cubicBezTo>
                    <a:pt x="131" y="111"/>
                    <a:pt x="131" y="111"/>
                    <a:pt x="131" y="111"/>
                  </a:cubicBezTo>
                  <a:cubicBezTo>
                    <a:pt x="126" y="102"/>
                    <a:pt x="126" y="102"/>
                    <a:pt x="126" y="102"/>
                  </a:cubicBezTo>
                  <a:cubicBezTo>
                    <a:pt x="126" y="101"/>
                    <a:pt x="125" y="101"/>
                    <a:pt x="125" y="100"/>
                  </a:cubicBezTo>
                  <a:cubicBezTo>
                    <a:pt x="112" y="93"/>
                    <a:pt x="102" y="86"/>
                    <a:pt x="93" y="73"/>
                  </a:cubicBezTo>
                  <a:cubicBezTo>
                    <a:pt x="85" y="61"/>
                    <a:pt x="68" y="55"/>
                    <a:pt x="59" y="43"/>
                  </a:cubicBezTo>
                  <a:cubicBezTo>
                    <a:pt x="52" y="36"/>
                    <a:pt x="43" y="30"/>
                    <a:pt x="38" y="23"/>
                  </a:cubicBezTo>
                  <a:cubicBezTo>
                    <a:pt x="35" y="19"/>
                    <a:pt x="35" y="13"/>
                    <a:pt x="33" y="9"/>
                  </a:cubicBezTo>
                  <a:cubicBezTo>
                    <a:pt x="33" y="9"/>
                    <a:pt x="33" y="9"/>
                    <a:pt x="33" y="9"/>
                  </a:cubicBezTo>
                  <a:cubicBezTo>
                    <a:pt x="27" y="6"/>
                    <a:pt x="27" y="6"/>
                    <a:pt x="27" y="6"/>
                  </a:cubicBezTo>
                  <a:cubicBezTo>
                    <a:pt x="25" y="6"/>
                    <a:pt x="23" y="6"/>
                    <a:pt x="21" y="5"/>
                  </a:cubicBezTo>
                  <a:cubicBezTo>
                    <a:pt x="20" y="4"/>
                    <a:pt x="17" y="4"/>
                    <a:pt x="16" y="2"/>
                  </a:cubicBezTo>
                  <a:cubicBezTo>
                    <a:pt x="15" y="2"/>
                    <a:pt x="14" y="2"/>
                    <a:pt x="13" y="1"/>
                  </a:cubicBezTo>
                  <a:cubicBezTo>
                    <a:pt x="11" y="1"/>
                    <a:pt x="10" y="1"/>
                    <a:pt x="9" y="0"/>
                  </a:cubicBezTo>
                  <a:cubicBezTo>
                    <a:pt x="6" y="0"/>
                    <a:pt x="4" y="0"/>
                    <a:pt x="2" y="0"/>
                  </a:cubicBezTo>
                  <a:cubicBezTo>
                    <a:pt x="1" y="0"/>
                    <a:pt x="1" y="0"/>
                    <a:pt x="0" y="0"/>
                  </a:cubicBezTo>
                  <a:cubicBezTo>
                    <a:pt x="0" y="159"/>
                    <a:pt x="0" y="159"/>
                    <a:pt x="0" y="159"/>
                  </a:cubicBezTo>
                  <a:cubicBezTo>
                    <a:pt x="0" y="159"/>
                    <a:pt x="0" y="159"/>
                    <a:pt x="0" y="159"/>
                  </a:cubicBezTo>
                  <a:cubicBezTo>
                    <a:pt x="29" y="159"/>
                    <a:pt x="29" y="159"/>
                    <a:pt x="29" y="15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30" name="DODGE"/>
            <p:cNvSpPr>
              <a:spLocks/>
            </p:cNvSpPr>
            <p:nvPr/>
          </p:nvSpPr>
          <p:spPr bwMode="auto">
            <a:xfrm>
              <a:off x="4397375" y="3746500"/>
              <a:ext cx="493713" cy="644525"/>
            </a:xfrm>
            <a:custGeom>
              <a:avLst/>
              <a:gdLst>
                <a:gd name="T0" fmla="*/ 207 w 207"/>
                <a:gd name="T1" fmla="*/ 125 h 271"/>
                <a:gd name="T2" fmla="*/ 205 w 207"/>
                <a:gd name="T3" fmla="*/ 133 h 271"/>
                <a:gd name="T4" fmla="*/ 201 w 207"/>
                <a:gd name="T5" fmla="*/ 137 h 271"/>
                <a:gd name="T6" fmla="*/ 197 w 207"/>
                <a:gd name="T7" fmla="*/ 142 h 271"/>
                <a:gd name="T8" fmla="*/ 193 w 207"/>
                <a:gd name="T9" fmla="*/ 146 h 271"/>
                <a:gd name="T10" fmla="*/ 191 w 207"/>
                <a:gd name="T11" fmla="*/ 149 h 271"/>
                <a:gd name="T12" fmla="*/ 190 w 207"/>
                <a:gd name="T13" fmla="*/ 150 h 271"/>
                <a:gd name="T14" fmla="*/ 189 w 207"/>
                <a:gd name="T15" fmla="*/ 151 h 271"/>
                <a:gd name="T16" fmla="*/ 189 w 207"/>
                <a:gd name="T17" fmla="*/ 151 h 271"/>
                <a:gd name="T18" fmla="*/ 188 w 207"/>
                <a:gd name="T19" fmla="*/ 152 h 271"/>
                <a:gd name="T20" fmla="*/ 188 w 207"/>
                <a:gd name="T21" fmla="*/ 152 h 271"/>
                <a:gd name="T22" fmla="*/ 188 w 207"/>
                <a:gd name="T23" fmla="*/ 152 h 271"/>
                <a:gd name="T24" fmla="*/ 187 w 207"/>
                <a:gd name="T25" fmla="*/ 152 h 271"/>
                <a:gd name="T26" fmla="*/ 187 w 207"/>
                <a:gd name="T27" fmla="*/ 152 h 271"/>
                <a:gd name="T28" fmla="*/ 187 w 207"/>
                <a:gd name="T29" fmla="*/ 153 h 271"/>
                <a:gd name="T30" fmla="*/ 187 w 207"/>
                <a:gd name="T31" fmla="*/ 153 h 271"/>
                <a:gd name="T32" fmla="*/ 187 w 207"/>
                <a:gd name="T33" fmla="*/ 153 h 271"/>
                <a:gd name="T34" fmla="*/ 184 w 207"/>
                <a:gd name="T35" fmla="*/ 147 h 271"/>
                <a:gd name="T36" fmla="*/ 179 w 207"/>
                <a:gd name="T37" fmla="*/ 147 h 271"/>
                <a:gd name="T38" fmla="*/ 178 w 207"/>
                <a:gd name="T39" fmla="*/ 148 h 271"/>
                <a:gd name="T40" fmla="*/ 179 w 207"/>
                <a:gd name="T41" fmla="*/ 158 h 271"/>
                <a:gd name="T42" fmla="*/ 175 w 207"/>
                <a:gd name="T43" fmla="*/ 168 h 271"/>
                <a:gd name="T44" fmla="*/ 165 w 207"/>
                <a:gd name="T45" fmla="*/ 177 h 271"/>
                <a:gd name="T46" fmla="*/ 149 w 207"/>
                <a:gd name="T47" fmla="*/ 192 h 271"/>
                <a:gd name="T48" fmla="*/ 69 w 207"/>
                <a:gd name="T49" fmla="*/ 271 h 271"/>
                <a:gd name="T50" fmla="*/ 69 w 207"/>
                <a:gd name="T51" fmla="*/ 271 h 271"/>
                <a:gd name="T52" fmla="*/ 65 w 207"/>
                <a:gd name="T53" fmla="*/ 264 h 271"/>
                <a:gd name="T54" fmla="*/ 56 w 207"/>
                <a:gd name="T55" fmla="*/ 248 h 271"/>
                <a:gd name="T56" fmla="*/ 41 w 207"/>
                <a:gd name="T57" fmla="*/ 240 h 271"/>
                <a:gd name="T58" fmla="*/ 35 w 207"/>
                <a:gd name="T59" fmla="*/ 230 h 271"/>
                <a:gd name="T60" fmla="*/ 32 w 207"/>
                <a:gd name="T61" fmla="*/ 218 h 271"/>
                <a:gd name="T62" fmla="*/ 33 w 207"/>
                <a:gd name="T63" fmla="*/ 207 h 271"/>
                <a:gd name="T64" fmla="*/ 28 w 207"/>
                <a:gd name="T65" fmla="*/ 197 h 271"/>
                <a:gd name="T66" fmla="*/ 23 w 207"/>
                <a:gd name="T67" fmla="*/ 176 h 271"/>
                <a:gd name="T68" fmla="*/ 19 w 207"/>
                <a:gd name="T69" fmla="*/ 173 h 271"/>
                <a:gd name="T70" fmla="*/ 17 w 207"/>
                <a:gd name="T71" fmla="*/ 169 h 271"/>
                <a:gd name="T72" fmla="*/ 17 w 207"/>
                <a:gd name="T73" fmla="*/ 169 h 271"/>
                <a:gd name="T74" fmla="*/ 20 w 207"/>
                <a:gd name="T75" fmla="*/ 165 h 271"/>
                <a:gd name="T76" fmla="*/ 27 w 207"/>
                <a:gd name="T77" fmla="*/ 158 h 271"/>
                <a:gd name="T78" fmla="*/ 19 w 207"/>
                <a:gd name="T79" fmla="*/ 148 h 271"/>
                <a:gd name="T80" fmla="*/ 33 w 207"/>
                <a:gd name="T81" fmla="*/ 134 h 271"/>
                <a:gd name="T82" fmla="*/ 0 w 207"/>
                <a:gd name="T83" fmla="*/ 100 h 271"/>
                <a:gd name="T84" fmla="*/ 12 w 207"/>
                <a:gd name="T85" fmla="*/ 88 h 271"/>
                <a:gd name="T86" fmla="*/ 12 w 207"/>
                <a:gd name="T87" fmla="*/ 88 h 271"/>
                <a:gd name="T88" fmla="*/ 36 w 207"/>
                <a:gd name="T89" fmla="*/ 63 h 271"/>
                <a:gd name="T90" fmla="*/ 27 w 207"/>
                <a:gd name="T91" fmla="*/ 54 h 271"/>
                <a:gd name="T92" fmla="*/ 82 w 207"/>
                <a:gd name="T93" fmla="*/ 0 h 271"/>
                <a:gd name="T94" fmla="*/ 96 w 207"/>
                <a:gd name="T95" fmla="*/ 11 h 271"/>
                <a:gd name="T96" fmla="*/ 96 w 207"/>
                <a:gd name="T97" fmla="*/ 11 h 271"/>
                <a:gd name="T98" fmla="*/ 159 w 207"/>
                <a:gd name="T99" fmla="*/ 150 h 271"/>
                <a:gd name="T100" fmla="*/ 163 w 207"/>
                <a:gd name="T101" fmla="*/ 148 h 271"/>
                <a:gd name="T102" fmla="*/ 169 w 207"/>
                <a:gd name="T103" fmla="*/ 143 h 271"/>
                <a:gd name="T104" fmla="*/ 184 w 207"/>
                <a:gd name="T105" fmla="*/ 134 h 271"/>
                <a:gd name="T106" fmla="*/ 200 w 207"/>
                <a:gd name="T107" fmla="*/ 126 h 271"/>
                <a:gd name="T108" fmla="*/ 207 w 207"/>
                <a:gd name="T109" fmla="*/ 12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7" h="271">
                  <a:moveTo>
                    <a:pt x="207" y="125"/>
                  </a:moveTo>
                  <a:cubicBezTo>
                    <a:pt x="206" y="127"/>
                    <a:pt x="206" y="131"/>
                    <a:pt x="205" y="133"/>
                  </a:cubicBezTo>
                  <a:cubicBezTo>
                    <a:pt x="204" y="134"/>
                    <a:pt x="202" y="136"/>
                    <a:pt x="201" y="137"/>
                  </a:cubicBezTo>
                  <a:cubicBezTo>
                    <a:pt x="200" y="139"/>
                    <a:pt x="199" y="140"/>
                    <a:pt x="197" y="142"/>
                  </a:cubicBezTo>
                  <a:cubicBezTo>
                    <a:pt x="196" y="143"/>
                    <a:pt x="195" y="144"/>
                    <a:pt x="193" y="146"/>
                  </a:cubicBezTo>
                  <a:cubicBezTo>
                    <a:pt x="193" y="146"/>
                    <a:pt x="191" y="149"/>
                    <a:pt x="191" y="149"/>
                  </a:cubicBezTo>
                  <a:cubicBezTo>
                    <a:pt x="190" y="149"/>
                    <a:pt x="190" y="150"/>
                    <a:pt x="190" y="150"/>
                  </a:cubicBezTo>
                  <a:cubicBezTo>
                    <a:pt x="189" y="150"/>
                    <a:pt x="189" y="151"/>
                    <a:pt x="189" y="151"/>
                  </a:cubicBezTo>
                  <a:cubicBezTo>
                    <a:pt x="189" y="151"/>
                    <a:pt x="189" y="151"/>
                    <a:pt x="189" y="151"/>
                  </a:cubicBezTo>
                  <a:cubicBezTo>
                    <a:pt x="188" y="151"/>
                    <a:pt x="189" y="151"/>
                    <a:pt x="188" y="152"/>
                  </a:cubicBezTo>
                  <a:cubicBezTo>
                    <a:pt x="188" y="152"/>
                    <a:pt x="188" y="152"/>
                    <a:pt x="188" y="152"/>
                  </a:cubicBezTo>
                  <a:cubicBezTo>
                    <a:pt x="188" y="152"/>
                    <a:pt x="188" y="152"/>
                    <a:pt x="188" y="152"/>
                  </a:cubicBezTo>
                  <a:cubicBezTo>
                    <a:pt x="188" y="152"/>
                    <a:pt x="188" y="152"/>
                    <a:pt x="187" y="152"/>
                  </a:cubicBezTo>
                  <a:cubicBezTo>
                    <a:pt x="187" y="152"/>
                    <a:pt x="187" y="152"/>
                    <a:pt x="187" y="152"/>
                  </a:cubicBezTo>
                  <a:cubicBezTo>
                    <a:pt x="187" y="153"/>
                    <a:pt x="187" y="152"/>
                    <a:pt x="187" y="153"/>
                  </a:cubicBezTo>
                  <a:cubicBezTo>
                    <a:pt x="187" y="153"/>
                    <a:pt x="187" y="153"/>
                    <a:pt x="187" y="153"/>
                  </a:cubicBezTo>
                  <a:cubicBezTo>
                    <a:pt x="187" y="153"/>
                    <a:pt x="187" y="153"/>
                    <a:pt x="187" y="153"/>
                  </a:cubicBezTo>
                  <a:cubicBezTo>
                    <a:pt x="185" y="151"/>
                    <a:pt x="185" y="149"/>
                    <a:pt x="184" y="147"/>
                  </a:cubicBezTo>
                  <a:cubicBezTo>
                    <a:pt x="182" y="146"/>
                    <a:pt x="181" y="146"/>
                    <a:pt x="179" y="147"/>
                  </a:cubicBezTo>
                  <a:cubicBezTo>
                    <a:pt x="178" y="148"/>
                    <a:pt x="178" y="148"/>
                    <a:pt x="178" y="148"/>
                  </a:cubicBezTo>
                  <a:cubicBezTo>
                    <a:pt x="178" y="151"/>
                    <a:pt x="179" y="154"/>
                    <a:pt x="179" y="158"/>
                  </a:cubicBezTo>
                  <a:cubicBezTo>
                    <a:pt x="178" y="160"/>
                    <a:pt x="177" y="167"/>
                    <a:pt x="175" y="168"/>
                  </a:cubicBezTo>
                  <a:cubicBezTo>
                    <a:pt x="173" y="171"/>
                    <a:pt x="167" y="174"/>
                    <a:pt x="165" y="177"/>
                  </a:cubicBezTo>
                  <a:cubicBezTo>
                    <a:pt x="160" y="182"/>
                    <a:pt x="153" y="187"/>
                    <a:pt x="149" y="192"/>
                  </a:cubicBezTo>
                  <a:cubicBezTo>
                    <a:pt x="69" y="271"/>
                    <a:pt x="69" y="271"/>
                    <a:pt x="69" y="271"/>
                  </a:cubicBezTo>
                  <a:cubicBezTo>
                    <a:pt x="69" y="271"/>
                    <a:pt x="69" y="271"/>
                    <a:pt x="69" y="271"/>
                  </a:cubicBezTo>
                  <a:cubicBezTo>
                    <a:pt x="65" y="264"/>
                    <a:pt x="65" y="264"/>
                    <a:pt x="65" y="264"/>
                  </a:cubicBezTo>
                  <a:cubicBezTo>
                    <a:pt x="62" y="261"/>
                    <a:pt x="59" y="252"/>
                    <a:pt x="56" y="248"/>
                  </a:cubicBezTo>
                  <a:cubicBezTo>
                    <a:pt x="53" y="243"/>
                    <a:pt x="44" y="247"/>
                    <a:pt x="41" y="240"/>
                  </a:cubicBezTo>
                  <a:cubicBezTo>
                    <a:pt x="40" y="237"/>
                    <a:pt x="35" y="233"/>
                    <a:pt x="35" y="230"/>
                  </a:cubicBezTo>
                  <a:cubicBezTo>
                    <a:pt x="35" y="224"/>
                    <a:pt x="39" y="222"/>
                    <a:pt x="32" y="218"/>
                  </a:cubicBezTo>
                  <a:cubicBezTo>
                    <a:pt x="31" y="214"/>
                    <a:pt x="33" y="211"/>
                    <a:pt x="33" y="207"/>
                  </a:cubicBezTo>
                  <a:cubicBezTo>
                    <a:pt x="33" y="203"/>
                    <a:pt x="30" y="200"/>
                    <a:pt x="28" y="197"/>
                  </a:cubicBezTo>
                  <a:cubicBezTo>
                    <a:pt x="25" y="192"/>
                    <a:pt x="33" y="180"/>
                    <a:pt x="23" y="176"/>
                  </a:cubicBezTo>
                  <a:cubicBezTo>
                    <a:pt x="21" y="176"/>
                    <a:pt x="20" y="174"/>
                    <a:pt x="19" y="173"/>
                  </a:cubicBezTo>
                  <a:cubicBezTo>
                    <a:pt x="19" y="171"/>
                    <a:pt x="18" y="170"/>
                    <a:pt x="17" y="169"/>
                  </a:cubicBezTo>
                  <a:cubicBezTo>
                    <a:pt x="17" y="169"/>
                    <a:pt x="17" y="169"/>
                    <a:pt x="17" y="169"/>
                  </a:cubicBezTo>
                  <a:cubicBezTo>
                    <a:pt x="20" y="165"/>
                    <a:pt x="20" y="165"/>
                    <a:pt x="20" y="165"/>
                  </a:cubicBezTo>
                  <a:cubicBezTo>
                    <a:pt x="24" y="163"/>
                    <a:pt x="25" y="161"/>
                    <a:pt x="27" y="158"/>
                  </a:cubicBezTo>
                  <a:cubicBezTo>
                    <a:pt x="27" y="153"/>
                    <a:pt x="23" y="149"/>
                    <a:pt x="19" y="148"/>
                  </a:cubicBezTo>
                  <a:cubicBezTo>
                    <a:pt x="33" y="134"/>
                    <a:pt x="33" y="134"/>
                    <a:pt x="33" y="134"/>
                  </a:cubicBezTo>
                  <a:cubicBezTo>
                    <a:pt x="0" y="100"/>
                    <a:pt x="0" y="100"/>
                    <a:pt x="0" y="100"/>
                  </a:cubicBezTo>
                  <a:cubicBezTo>
                    <a:pt x="12" y="88"/>
                    <a:pt x="12" y="88"/>
                    <a:pt x="12" y="88"/>
                  </a:cubicBezTo>
                  <a:cubicBezTo>
                    <a:pt x="12" y="88"/>
                    <a:pt x="12" y="88"/>
                    <a:pt x="12" y="88"/>
                  </a:cubicBezTo>
                  <a:cubicBezTo>
                    <a:pt x="36" y="63"/>
                    <a:pt x="36" y="63"/>
                    <a:pt x="36" y="63"/>
                  </a:cubicBezTo>
                  <a:cubicBezTo>
                    <a:pt x="27" y="54"/>
                    <a:pt x="27" y="54"/>
                    <a:pt x="27" y="54"/>
                  </a:cubicBezTo>
                  <a:cubicBezTo>
                    <a:pt x="82" y="0"/>
                    <a:pt x="82" y="0"/>
                    <a:pt x="82" y="0"/>
                  </a:cubicBezTo>
                  <a:cubicBezTo>
                    <a:pt x="96" y="11"/>
                    <a:pt x="96" y="11"/>
                    <a:pt x="96" y="11"/>
                  </a:cubicBezTo>
                  <a:cubicBezTo>
                    <a:pt x="96" y="11"/>
                    <a:pt x="96" y="11"/>
                    <a:pt x="96" y="11"/>
                  </a:cubicBezTo>
                  <a:cubicBezTo>
                    <a:pt x="159" y="150"/>
                    <a:pt x="159" y="150"/>
                    <a:pt x="159" y="150"/>
                  </a:cubicBezTo>
                  <a:cubicBezTo>
                    <a:pt x="160" y="149"/>
                    <a:pt x="162" y="148"/>
                    <a:pt x="163" y="148"/>
                  </a:cubicBezTo>
                  <a:cubicBezTo>
                    <a:pt x="164" y="146"/>
                    <a:pt x="168" y="144"/>
                    <a:pt x="169" y="143"/>
                  </a:cubicBezTo>
                  <a:cubicBezTo>
                    <a:pt x="174" y="140"/>
                    <a:pt x="179" y="136"/>
                    <a:pt x="184" y="134"/>
                  </a:cubicBezTo>
                  <a:cubicBezTo>
                    <a:pt x="190" y="132"/>
                    <a:pt x="195" y="128"/>
                    <a:pt x="200" y="126"/>
                  </a:cubicBezTo>
                  <a:cubicBezTo>
                    <a:pt x="207" y="125"/>
                    <a:pt x="207" y="125"/>
                    <a:pt x="207" y="12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31" name="DOUGHERTY"/>
            <p:cNvSpPr>
              <a:spLocks/>
            </p:cNvSpPr>
            <p:nvPr/>
          </p:nvSpPr>
          <p:spPr bwMode="auto">
            <a:xfrm>
              <a:off x="3324225" y="4684713"/>
              <a:ext cx="473075" cy="252413"/>
            </a:xfrm>
            <a:custGeom>
              <a:avLst/>
              <a:gdLst>
                <a:gd name="T0" fmla="*/ 185 w 199"/>
                <a:gd name="T1" fmla="*/ 0 h 106"/>
                <a:gd name="T2" fmla="*/ 194 w 199"/>
                <a:gd name="T3" fmla="*/ 0 h 106"/>
                <a:gd name="T4" fmla="*/ 194 w 199"/>
                <a:gd name="T5" fmla="*/ 5 h 106"/>
                <a:gd name="T6" fmla="*/ 187 w 199"/>
                <a:gd name="T7" fmla="*/ 13 h 106"/>
                <a:gd name="T8" fmla="*/ 193 w 199"/>
                <a:gd name="T9" fmla="*/ 13 h 106"/>
                <a:gd name="T10" fmla="*/ 193 w 199"/>
                <a:gd name="T11" fmla="*/ 44 h 106"/>
                <a:gd name="T12" fmla="*/ 199 w 199"/>
                <a:gd name="T13" fmla="*/ 44 h 106"/>
                <a:gd name="T14" fmla="*/ 199 w 199"/>
                <a:gd name="T15" fmla="*/ 50 h 106"/>
                <a:gd name="T16" fmla="*/ 193 w 199"/>
                <a:gd name="T17" fmla="*/ 50 h 106"/>
                <a:gd name="T18" fmla="*/ 193 w 199"/>
                <a:gd name="T19" fmla="*/ 87 h 106"/>
                <a:gd name="T20" fmla="*/ 198 w 199"/>
                <a:gd name="T21" fmla="*/ 87 h 106"/>
                <a:gd name="T22" fmla="*/ 198 w 199"/>
                <a:gd name="T23" fmla="*/ 93 h 106"/>
                <a:gd name="T24" fmla="*/ 192 w 199"/>
                <a:gd name="T25" fmla="*/ 93 h 106"/>
                <a:gd name="T26" fmla="*/ 192 w 199"/>
                <a:gd name="T27" fmla="*/ 104 h 106"/>
                <a:gd name="T28" fmla="*/ 192 w 199"/>
                <a:gd name="T29" fmla="*/ 104 h 106"/>
                <a:gd name="T30" fmla="*/ 132 w 199"/>
                <a:gd name="T31" fmla="*/ 104 h 106"/>
                <a:gd name="T32" fmla="*/ 132 w 199"/>
                <a:gd name="T33" fmla="*/ 104 h 106"/>
                <a:gd name="T34" fmla="*/ 13 w 199"/>
                <a:gd name="T35" fmla="*/ 106 h 106"/>
                <a:gd name="T36" fmla="*/ 13 w 199"/>
                <a:gd name="T37" fmla="*/ 106 h 106"/>
                <a:gd name="T38" fmla="*/ 15 w 199"/>
                <a:gd name="T39" fmla="*/ 100 h 106"/>
                <a:gd name="T40" fmla="*/ 15 w 199"/>
                <a:gd name="T41" fmla="*/ 85 h 106"/>
                <a:gd name="T42" fmla="*/ 15 w 199"/>
                <a:gd name="T43" fmla="*/ 78 h 106"/>
                <a:gd name="T44" fmla="*/ 11 w 199"/>
                <a:gd name="T45" fmla="*/ 70 h 106"/>
                <a:gd name="T46" fmla="*/ 5 w 199"/>
                <a:gd name="T47" fmla="*/ 51 h 106"/>
                <a:gd name="T48" fmla="*/ 3 w 199"/>
                <a:gd name="T49" fmla="*/ 39 h 106"/>
                <a:gd name="T50" fmla="*/ 4 w 199"/>
                <a:gd name="T51" fmla="*/ 24 h 106"/>
                <a:gd name="T52" fmla="*/ 5 w 199"/>
                <a:gd name="T53" fmla="*/ 14 h 106"/>
                <a:gd name="T54" fmla="*/ 5 w 199"/>
                <a:gd name="T55" fmla="*/ 14 h 106"/>
                <a:gd name="T56" fmla="*/ 69 w 199"/>
                <a:gd name="T57" fmla="*/ 14 h 106"/>
                <a:gd name="T58" fmla="*/ 69 w 199"/>
                <a:gd name="T59" fmla="*/ 14 h 106"/>
                <a:gd name="T60" fmla="*/ 172 w 199"/>
                <a:gd name="T61" fmla="*/ 14 h 106"/>
                <a:gd name="T62" fmla="*/ 173 w 199"/>
                <a:gd name="T63" fmla="*/ 13 h 106"/>
                <a:gd name="T64" fmla="*/ 173 w 199"/>
                <a:gd name="T65" fmla="*/ 13 h 106"/>
                <a:gd name="T66" fmla="*/ 173 w 199"/>
                <a:gd name="T67" fmla="*/ 11 h 106"/>
                <a:gd name="T68" fmla="*/ 175 w 199"/>
                <a:gd name="T69" fmla="*/ 8 h 106"/>
                <a:gd name="T70" fmla="*/ 178 w 199"/>
                <a:gd name="T71" fmla="*/ 5 h 106"/>
                <a:gd name="T72" fmla="*/ 180 w 199"/>
                <a:gd name="T73" fmla="*/ 3 h 106"/>
                <a:gd name="T74" fmla="*/ 182 w 199"/>
                <a:gd name="T75" fmla="*/ 2 h 106"/>
                <a:gd name="T76" fmla="*/ 185 w 199"/>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9" h="106">
                  <a:moveTo>
                    <a:pt x="185" y="0"/>
                  </a:moveTo>
                  <a:cubicBezTo>
                    <a:pt x="194" y="0"/>
                    <a:pt x="194" y="0"/>
                    <a:pt x="194" y="0"/>
                  </a:cubicBezTo>
                  <a:cubicBezTo>
                    <a:pt x="194" y="5"/>
                    <a:pt x="194" y="5"/>
                    <a:pt x="194" y="5"/>
                  </a:cubicBezTo>
                  <a:cubicBezTo>
                    <a:pt x="187" y="13"/>
                    <a:pt x="187" y="13"/>
                    <a:pt x="187" y="13"/>
                  </a:cubicBezTo>
                  <a:cubicBezTo>
                    <a:pt x="193" y="13"/>
                    <a:pt x="193" y="13"/>
                    <a:pt x="193" y="13"/>
                  </a:cubicBezTo>
                  <a:cubicBezTo>
                    <a:pt x="193" y="44"/>
                    <a:pt x="193" y="44"/>
                    <a:pt x="193" y="44"/>
                  </a:cubicBezTo>
                  <a:cubicBezTo>
                    <a:pt x="199" y="44"/>
                    <a:pt x="199" y="44"/>
                    <a:pt x="199" y="44"/>
                  </a:cubicBezTo>
                  <a:cubicBezTo>
                    <a:pt x="199" y="50"/>
                    <a:pt x="199" y="50"/>
                    <a:pt x="199" y="50"/>
                  </a:cubicBezTo>
                  <a:cubicBezTo>
                    <a:pt x="193" y="50"/>
                    <a:pt x="193" y="50"/>
                    <a:pt x="193" y="50"/>
                  </a:cubicBezTo>
                  <a:cubicBezTo>
                    <a:pt x="193" y="87"/>
                    <a:pt x="193" y="87"/>
                    <a:pt x="193" y="87"/>
                  </a:cubicBezTo>
                  <a:cubicBezTo>
                    <a:pt x="198" y="87"/>
                    <a:pt x="198" y="87"/>
                    <a:pt x="198" y="87"/>
                  </a:cubicBezTo>
                  <a:cubicBezTo>
                    <a:pt x="198" y="93"/>
                    <a:pt x="198" y="93"/>
                    <a:pt x="198" y="93"/>
                  </a:cubicBezTo>
                  <a:cubicBezTo>
                    <a:pt x="192" y="93"/>
                    <a:pt x="192" y="93"/>
                    <a:pt x="192" y="93"/>
                  </a:cubicBezTo>
                  <a:cubicBezTo>
                    <a:pt x="192" y="104"/>
                    <a:pt x="192" y="104"/>
                    <a:pt x="192" y="104"/>
                  </a:cubicBezTo>
                  <a:cubicBezTo>
                    <a:pt x="192" y="104"/>
                    <a:pt x="192" y="104"/>
                    <a:pt x="192" y="104"/>
                  </a:cubicBezTo>
                  <a:cubicBezTo>
                    <a:pt x="132" y="104"/>
                    <a:pt x="132" y="104"/>
                    <a:pt x="132" y="104"/>
                  </a:cubicBezTo>
                  <a:cubicBezTo>
                    <a:pt x="132" y="104"/>
                    <a:pt x="132" y="104"/>
                    <a:pt x="132" y="104"/>
                  </a:cubicBezTo>
                  <a:cubicBezTo>
                    <a:pt x="13" y="106"/>
                    <a:pt x="13" y="106"/>
                    <a:pt x="13" y="106"/>
                  </a:cubicBezTo>
                  <a:cubicBezTo>
                    <a:pt x="13" y="106"/>
                    <a:pt x="13" y="106"/>
                    <a:pt x="13" y="106"/>
                  </a:cubicBezTo>
                  <a:cubicBezTo>
                    <a:pt x="15" y="100"/>
                    <a:pt x="15" y="100"/>
                    <a:pt x="15" y="100"/>
                  </a:cubicBezTo>
                  <a:cubicBezTo>
                    <a:pt x="19" y="93"/>
                    <a:pt x="24" y="91"/>
                    <a:pt x="15" y="85"/>
                  </a:cubicBezTo>
                  <a:cubicBezTo>
                    <a:pt x="15" y="83"/>
                    <a:pt x="15" y="80"/>
                    <a:pt x="15" y="78"/>
                  </a:cubicBezTo>
                  <a:cubicBezTo>
                    <a:pt x="14" y="75"/>
                    <a:pt x="12" y="73"/>
                    <a:pt x="11" y="70"/>
                  </a:cubicBezTo>
                  <a:cubicBezTo>
                    <a:pt x="9" y="64"/>
                    <a:pt x="8" y="57"/>
                    <a:pt x="5" y="51"/>
                  </a:cubicBezTo>
                  <a:cubicBezTo>
                    <a:pt x="2" y="47"/>
                    <a:pt x="2" y="44"/>
                    <a:pt x="3" y="39"/>
                  </a:cubicBezTo>
                  <a:cubicBezTo>
                    <a:pt x="4" y="33"/>
                    <a:pt x="0" y="30"/>
                    <a:pt x="4" y="24"/>
                  </a:cubicBezTo>
                  <a:cubicBezTo>
                    <a:pt x="5" y="20"/>
                    <a:pt x="5" y="19"/>
                    <a:pt x="5" y="14"/>
                  </a:cubicBezTo>
                  <a:cubicBezTo>
                    <a:pt x="5" y="14"/>
                    <a:pt x="5" y="14"/>
                    <a:pt x="5" y="14"/>
                  </a:cubicBezTo>
                  <a:cubicBezTo>
                    <a:pt x="69" y="14"/>
                    <a:pt x="69" y="14"/>
                    <a:pt x="69" y="14"/>
                  </a:cubicBezTo>
                  <a:cubicBezTo>
                    <a:pt x="69" y="14"/>
                    <a:pt x="69" y="14"/>
                    <a:pt x="69" y="14"/>
                  </a:cubicBezTo>
                  <a:cubicBezTo>
                    <a:pt x="172" y="14"/>
                    <a:pt x="172" y="14"/>
                    <a:pt x="172" y="14"/>
                  </a:cubicBezTo>
                  <a:cubicBezTo>
                    <a:pt x="172" y="14"/>
                    <a:pt x="172" y="13"/>
                    <a:pt x="173" y="13"/>
                  </a:cubicBezTo>
                  <a:cubicBezTo>
                    <a:pt x="173" y="13"/>
                    <a:pt x="173" y="13"/>
                    <a:pt x="173" y="13"/>
                  </a:cubicBezTo>
                  <a:cubicBezTo>
                    <a:pt x="173" y="12"/>
                    <a:pt x="173" y="12"/>
                    <a:pt x="173" y="11"/>
                  </a:cubicBezTo>
                  <a:cubicBezTo>
                    <a:pt x="174" y="10"/>
                    <a:pt x="175" y="9"/>
                    <a:pt x="175" y="8"/>
                  </a:cubicBezTo>
                  <a:cubicBezTo>
                    <a:pt x="176" y="7"/>
                    <a:pt x="177" y="6"/>
                    <a:pt x="178" y="5"/>
                  </a:cubicBezTo>
                  <a:cubicBezTo>
                    <a:pt x="179" y="4"/>
                    <a:pt x="179" y="4"/>
                    <a:pt x="180" y="3"/>
                  </a:cubicBezTo>
                  <a:cubicBezTo>
                    <a:pt x="181" y="3"/>
                    <a:pt x="181" y="2"/>
                    <a:pt x="182" y="2"/>
                  </a:cubicBezTo>
                  <a:cubicBezTo>
                    <a:pt x="185" y="0"/>
                    <a:pt x="185" y="0"/>
                    <a:pt x="185"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32" name="DOUGLAS"/>
            <p:cNvSpPr>
              <a:spLocks/>
            </p:cNvSpPr>
            <p:nvPr/>
          </p:nvSpPr>
          <p:spPr bwMode="auto">
            <a:xfrm>
              <a:off x="2890838" y="2155825"/>
              <a:ext cx="315913" cy="273050"/>
            </a:xfrm>
            <a:custGeom>
              <a:avLst/>
              <a:gdLst>
                <a:gd name="T0" fmla="*/ 73 w 133"/>
                <a:gd name="T1" fmla="*/ 0 h 115"/>
                <a:gd name="T2" fmla="*/ 116 w 133"/>
                <a:gd name="T3" fmla="*/ 0 h 115"/>
                <a:gd name="T4" fmla="*/ 133 w 133"/>
                <a:gd name="T5" fmla="*/ 34 h 115"/>
                <a:gd name="T6" fmla="*/ 133 w 133"/>
                <a:gd name="T7" fmla="*/ 34 h 115"/>
                <a:gd name="T8" fmla="*/ 120 w 133"/>
                <a:gd name="T9" fmla="*/ 48 h 115"/>
                <a:gd name="T10" fmla="*/ 112 w 133"/>
                <a:gd name="T11" fmla="*/ 56 h 115"/>
                <a:gd name="T12" fmla="*/ 105 w 133"/>
                <a:gd name="T13" fmla="*/ 62 h 115"/>
                <a:gd name="T14" fmla="*/ 75 w 133"/>
                <a:gd name="T15" fmla="*/ 82 h 115"/>
                <a:gd name="T16" fmla="*/ 65 w 133"/>
                <a:gd name="T17" fmla="*/ 90 h 115"/>
                <a:gd name="T18" fmla="*/ 61 w 133"/>
                <a:gd name="T19" fmla="*/ 88 h 115"/>
                <a:gd name="T20" fmla="*/ 48 w 133"/>
                <a:gd name="T21" fmla="*/ 101 h 115"/>
                <a:gd name="T22" fmla="*/ 37 w 133"/>
                <a:gd name="T23" fmla="*/ 115 h 115"/>
                <a:gd name="T24" fmla="*/ 37 w 133"/>
                <a:gd name="T25" fmla="*/ 115 h 115"/>
                <a:gd name="T26" fmla="*/ 0 w 133"/>
                <a:gd name="T27" fmla="*/ 115 h 115"/>
                <a:gd name="T28" fmla="*/ 0 w 133"/>
                <a:gd name="T29" fmla="*/ 14 h 115"/>
                <a:gd name="T30" fmla="*/ 0 w 133"/>
                <a:gd name="T31" fmla="*/ 14 h 115"/>
                <a:gd name="T32" fmla="*/ 73 w 133"/>
                <a:gd name="T33" fmla="*/ 14 h 115"/>
                <a:gd name="T34" fmla="*/ 73 w 133"/>
                <a:gd name="T3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115">
                  <a:moveTo>
                    <a:pt x="73" y="0"/>
                  </a:moveTo>
                  <a:cubicBezTo>
                    <a:pt x="116" y="0"/>
                    <a:pt x="116" y="0"/>
                    <a:pt x="116" y="0"/>
                  </a:cubicBezTo>
                  <a:cubicBezTo>
                    <a:pt x="133" y="34"/>
                    <a:pt x="133" y="34"/>
                    <a:pt x="133" y="34"/>
                  </a:cubicBezTo>
                  <a:cubicBezTo>
                    <a:pt x="133" y="34"/>
                    <a:pt x="133" y="34"/>
                    <a:pt x="133" y="34"/>
                  </a:cubicBezTo>
                  <a:cubicBezTo>
                    <a:pt x="120" y="48"/>
                    <a:pt x="120" y="48"/>
                    <a:pt x="120" y="48"/>
                  </a:cubicBezTo>
                  <a:cubicBezTo>
                    <a:pt x="118" y="52"/>
                    <a:pt x="113" y="52"/>
                    <a:pt x="112" y="56"/>
                  </a:cubicBezTo>
                  <a:cubicBezTo>
                    <a:pt x="110" y="59"/>
                    <a:pt x="108" y="61"/>
                    <a:pt x="105" y="62"/>
                  </a:cubicBezTo>
                  <a:cubicBezTo>
                    <a:pt x="99" y="78"/>
                    <a:pt x="87" y="74"/>
                    <a:pt x="75" y="82"/>
                  </a:cubicBezTo>
                  <a:cubicBezTo>
                    <a:pt x="73" y="84"/>
                    <a:pt x="66" y="90"/>
                    <a:pt x="65" y="90"/>
                  </a:cubicBezTo>
                  <a:cubicBezTo>
                    <a:pt x="63" y="90"/>
                    <a:pt x="63" y="88"/>
                    <a:pt x="61" y="88"/>
                  </a:cubicBezTo>
                  <a:cubicBezTo>
                    <a:pt x="58" y="92"/>
                    <a:pt x="52" y="98"/>
                    <a:pt x="48" y="101"/>
                  </a:cubicBezTo>
                  <a:cubicBezTo>
                    <a:pt x="43" y="106"/>
                    <a:pt x="41" y="111"/>
                    <a:pt x="37" y="115"/>
                  </a:cubicBezTo>
                  <a:cubicBezTo>
                    <a:pt x="37" y="115"/>
                    <a:pt x="37" y="115"/>
                    <a:pt x="37" y="115"/>
                  </a:cubicBezTo>
                  <a:cubicBezTo>
                    <a:pt x="0" y="115"/>
                    <a:pt x="0" y="115"/>
                    <a:pt x="0" y="115"/>
                  </a:cubicBezTo>
                  <a:cubicBezTo>
                    <a:pt x="0" y="14"/>
                    <a:pt x="0" y="14"/>
                    <a:pt x="0" y="14"/>
                  </a:cubicBezTo>
                  <a:cubicBezTo>
                    <a:pt x="0" y="14"/>
                    <a:pt x="0" y="14"/>
                    <a:pt x="0" y="14"/>
                  </a:cubicBezTo>
                  <a:cubicBezTo>
                    <a:pt x="73" y="14"/>
                    <a:pt x="73" y="14"/>
                    <a:pt x="73" y="14"/>
                  </a:cubicBezTo>
                  <a:cubicBezTo>
                    <a:pt x="73" y="0"/>
                    <a:pt x="73" y="0"/>
                    <a:pt x="73"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33" name="COLUMBIA"/>
            <p:cNvSpPr>
              <a:spLocks/>
            </p:cNvSpPr>
            <p:nvPr/>
          </p:nvSpPr>
          <p:spPr bwMode="auto">
            <a:xfrm>
              <a:off x="5316538" y="2274888"/>
              <a:ext cx="390525" cy="411163"/>
            </a:xfrm>
            <a:custGeom>
              <a:avLst/>
              <a:gdLst>
                <a:gd name="T0" fmla="*/ 5 w 164"/>
                <a:gd name="T1" fmla="*/ 30 h 173"/>
                <a:gd name="T2" fmla="*/ 0 w 164"/>
                <a:gd name="T3" fmla="*/ 39 h 173"/>
                <a:gd name="T4" fmla="*/ 4 w 164"/>
                <a:gd name="T5" fmla="*/ 47 h 173"/>
                <a:gd name="T6" fmla="*/ 10 w 164"/>
                <a:gd name="T7" fmla="*/ 58 h 173"/>
                <a:gd name="T8" fmla="*/ 3 w 164"/>
                <a:gd name="T9" fmla="*/ 65 h 173"/>
                <a:gd name="T10" fmla="*/ 1 w 164"/>
                <a:gd name="T11" fmla="*/ 74 h 173"/>
                <a:gd name="T12" fmla="*/ 1 w 164"/>
                <a:gd name="T13" fmla="*/ 76 h 173"/>
                <a:gd name="T14" fmla="*/ 21 w 164"/>
                <a:gd name="T15" fmla="*/ 85 h 173"/>
                <a:gd name="T16" fmla="*/ 21 w 164"/>
                <a:gd name="T17" fmla="*/ 85 h 173"/>
                <a:gd name="T18" fmla="*/ 19 w 164"/>
                <a:gd name="T19" fmla="*/ 88 h 173"/>
                <a:gd name="T20" fmla="*/ 19 w 164"/>
                <a:gd name="T21" fmla="*/ 109 h 173"/>
                <a:gd name="T22" fmla="*/ 28 w 164"/>
                <a:gd name="T23" fmla="*/ 123 h 173"/>
                <a:gd name="T24" fmla="*/ 39 w 164"/>
                <a:gd name="T25" fmla="*/ 143 h 173"/>
                <a:gd name="T26" fmla="*/ 51 w 164"/>
                <a:gd name="T27" fmla="*/ 161 h 173"/>
                <a:gd name="T28" fmla="*/ 60 w 164"/>
                <a:gd name="T29" fmla="*/ 173 h 173"/>
                <a:gd name="T30" fmla="*/ 60 w 164"/>
                <a:gd name="T31" fmla="*/ 173 h 173"/>
                <a:gd name="T32" fmla="*/ 164 w 164"/>
                <a:gd name="T33" fmla="*/ 83 h 173"/>
                <a:gd name="T34" fmla="*/ 164 w 164"/>
                <a:gd name="T35" fmla="*/ 83 h 173"/>
                <a:gd name="T36" fmla="*/ 162 w 164"/>
                <a:gd name="T37" fmla="*/ 81 h 173"/>
                <a:gd name="T38" fmla="*/ 118 w 164"/>
                <a:gd name="T39" fmla="*/ 59 h 173"/>
                <a:gd name="T40" fmla="*/ 109 w 164"/>
                <a:gd name="T41" fmla="*/ 54 h 173"/>
                <a:gd name="T42" fmla="*/ 102 w 164"/>
                <a:gd name="T43" fmla="*/ 48 h 173"/>
                <a:gd name="T44" fmla="*/ 97 w 164"/>
                <a:gd name="T45" fmla="*/ 31 h 173"/>
                <a:gd name="T46" fmla="*/ 92 w 164"/>
                <a:gd name="T47" fmla="*/ 21 h 173"/>
                <a:gd name="T48" fmla="*/ 85 w 164"/>
                <a:gd name="T49" fmla="*/ 5 h 173"/>
                <a:gd name="T50" fmla="*/ 85 w 164"/>
                <a:gd name="T51" fmla="*/ 5 h 173"/>
                <a:gd name="T52" fmla="*/ 79 w 164"/>
                <a:gd name="T53" fmla="*/ 8 h 173"/>
                <a:gd name="T54" fmla="*/ 64 w 164"/>
                <a:gd name="T55" fmla="*/ 7 h 173"/>
                <a:gd name="T56" fmla="*/ 49 w 164"/>
                <a:gd name="T57" fmla="*/ 2 h 173"/>
                <a:gd name="T58" fmla="*/ 40 w 164"/>
                <a:gd name="T59" fmla="*/ 6 h 173"/>
                <a:gd name="T60" fmla="*/ 35 w 164"/>
                <a:gd name="T61" fmla="*/ 8 h 173"/>
                <a:gd name="T62" fmla="*/ 26 w 164"/>
                <a:gd name="T63" fmla="*/ 14 h 173"/>
                <a:gd name="T64" fmla="*/ 18 w 164"/>
                <a:gd name="T65" fmla="*/ 19 h 173"/>
                <a:gd name="T66" fmla="*/ 9 w 164"/>
                <a:gd name="T67" fmla="*/ 24 h 173"/>
                <a:gd name="T68" fmla="*/ 5 w 164"/>
                <a:gd name="T69" fmla="*/ 3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73">
                  <a:moveTo>
                    <a:pt x="5" y="30"/>
                  </a:moveTo>
                  <a:cubicBezTo>
                    <a:pt x="0" y="34"/>
                    <a:pt x="0" y="33"/>
                    <a:pt x="0" y="39"/>
                  </a:cubicBezTo>
                  <a:cubicBezTo>
                    <a:pt x="1" y="39"/>
                    <a:pt x="3" y="46"/>
                    <a:pt x="4" y="47"/>
                  </a:cubicBezTo>
                  <a:cubicBezTo>
                    <a:pt x="6" y="51"/>
                    <a:pt x="12" y="53"/>
                    <a:pt x="10" y="58"/>
                  </a:cubicBezTo>
                  <a:cubicBezTo>
                    <a:pt x="8" y="61"/>
                    <a:pt x="5" y="63"/>
                    <a:pt x="3" y="65"/>
                  </a:cubicBezTo>
                  <a:cubicBezTo>
                    <a:pt x="1" y="68"/>
                    <a:pt x="1" y="71"/>
                    <a:pt x="1" y="74"/>
                  </a:cubicBezTo>
                  <a:cubicBezTo>
                    <a:pt x="1" y="75"/>
                    <a:pt x="1" y="76"/>
                    <a:pt x="1" y="76"/>
                  </a:cubicBezTo>
                  <a:cubicBezTo>
                    <a:pt x="8" y="80"/>
                    <a:pt x="13" y="84"/>
                    <a:pt x="21" y="85"/>
                  </a:cubicBezTo>
                  <a:cubicBezTo>
                    <a:pt x="21" y="85"/>
                    <a:pt x="21" y="85"/>
                    <a:pt x="21" y="85"/>
                  </a:cubicBezTo>
                  <a:cubicBezTo>
                    <a:pt x="21" y="86"/>
                    <a:pt x="19" y="87"/>
                    <a:pt x="19" y="88"/>
                  </a:cubicBezTo>
                  <a:cubicBezTo>
                    <a:pt x="18" y="95"/>
                    <a:pt x="16" y="102"/>
                    <a:pt x="19" y="109"/>
                  </a:cubicBezTo>
                  <a:cubicBezTo>
                    <a:pt x="21" y="114"/>
                    <a:pt x="25" y="118"/>
                    <a:pt x="28" y="123"/>
                  </a:cubicBezTo>
                  <a:cubicBezTo>
                    <a:pt x="32" y="130"/>
                    <a:pt x="38" y="134"/>
                    <a:pt x="39" y="143"/>
                  </a:cubicBezTo>
                  <a:cubicBezTo>
                    <a:pt x="40" y="148"/>
                    <a:pt x="47" y="157"/>
                    <a:pt x="51" y="161"/>
                  </a:cubicBezTo>
                  <a:cubicBezTo>
                    <a:pt x="60" y="173"/>
                    <a:pt x="60" y="173"/>
                    <a:pt x="60" y="173"/>
                  </a:cubicBezTo>
                  <a:cubicBezTo>
                    <a:pt x="60" y="173"/>
                    <a:pt x="60" y="173"/>
                    <a:pt x="60" y="173"/>
                  </a:cubicBezTo>
                  <a:cubicBezTo>
                    <a:pt x="164" y="83"/>
                    <a:pt x="164" y="83"/>
                    <a:pt x="164" y="83"/>
                  </a:cubicBezTo>
                  <a:cubicBezTo>
                    <a:pt x="164" y="83"/>
                    <a:pt x="164" y="83"/>
                    <a:pt x="164" y="83"/>
                  </a:cubicBezTo>
                  <a:cubicBezTo>
                    <a:pt x="163" y="83"/>
                    <a:pt x="163" y="82"/>
                    <a:pt x="162" y="81"/>
                  </a:cubicBezTo>
                  <a:cubicBezTo>
                    <a:pt x="149" y="68"/>
                    <a:pt x="131" y="70"/>
                    <a:pt x="118" y="59"/>
                  </a:cubicBezTo>
                  <a:cubicBezTo>
                    <a:pt x="116" y="56"/>
                    <a:pt x="111" y="55"/>
                    <a:pt x="109" y="54"/>
                  </a:cubicBezTo>
                  <a:cubicBezTo>
                    <a:pt x="105" y="53"/>
                    <a:pt x="104" y="50"/>
                    <a:pt x="102" y="48"/>
                  </a:cubicBezTo>
                  <a:cubicBezTo>
                    <a:pt x="98" y="45"/>
                    <a:pt x="97" y="36"/>
                    <a:pt x="97" y="31"/>
                  </a:cubicBezTo>
                  <a:cubicBezTo>
                    <a:pt x="97" y="27"/>
                    <a:pt x="94" y="25"/>
                    <a:pt x="92" y="21"/>
                  </a:cubicBezTo>
                  <a:cubicBezTo>
                    <a:pt x="86" y="18"/>
                    <a:pt x="86" y="11"/>
                    <a:pt x="85" y="5"/>
                  </a:cubicBezTo>
                  <a:cubicBezTo>
                    <a:pt x="85" y="5"/>
                    <a:pt x="85" y="5"/>
                    <a:pt x="85" y="5"/>
                  </a:cubicBezTo>
                  <a:cubicBezTo>
                    <a:pt x="79" y="8"/>
                    <a:pt x="79" y="8"/>
                    <a:pt x="79" y="8"/>
                  </a:cubicBezTo>
                  <a:cubicBezTo>
                    <a:pt x="73" y="13"/>
                    <a:pt x="69" y="12"/>
                    <a:pt x="64" y="7"/>
                  </a:cubicBezTo>
                  <a:cubicBezTo>
                    <a:pt x="60" y="4"/>
                    <a:pt x="54" y="0"/>
                    <a:pt x="49" y="2"/>
                  </a:cubicBezTo>
                  <a:cubicBezTo>
                    <a:pt x="46" y="4"/>
                    <a:pt x="45" y="6"/>
                    <a:pt x="40" y="6"/>
                  </a:cubicBezTo>
                  <a:cubicBezTo>
                    <a:pt x="39" y="6"/>
                    <a:pt x="35" y="7"/>
                    <a:pt x="35" y="8"/>
                  </a:cubicBezTo>
                  <a:cubicBezTo>
                    <a:pt x="31" y="13"/>
                    <a:pt x="32" y="13"/>
                    <a:pt x="26" y="14"/>
                  </a:cubicBezTo>
                  <a:cubicBezTo>
                    <a:pt x="22" y="15"/>
                    <a:pt x="20" y="15"/>
                    <a:pt x="18" y="19"/>
                  </a:cubicBezTo>
                  <a:cubicBezTo>
                    <a:pt x="15" y="19"/>
                    <a:pt x="10" y="21"/>
                    <a:pt x="9" y="24"/>
                  </a:cubicBezTo>
                  <a:cubicBezTo>
                    <a:pt x="5" y="30"/>
                    <a:pt x="5" y="30"/>
                    <a:pt x="5" y="30"/>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34" name="CANDLER"/>
            <p:cNvSpPr>
              <a:spLocks/>
            </p:cNvSpPr>
            <p:nvPr/>
          </p:nvSpPr>
          <p:spPr bwMode="auto">
            <a:xfrm>
              <a:off x="5483225" y="3614738"/>
              <a:ext cx="352425" cy="346075"/>
            </a:xfrm>
            <a:custGeom>
              <a:avLst/>
              <a:gdLst>
                <a:gd name="T0" fmla="*/ 100 w 148"/>
                <a:gd name="T1" fmla="*/ 11 h 145"/>
                <a:gd name="T2" fmla="*/ 101 w 148"/>
                <a:gd name="T3" fmla="*/ 12 h 145"/>
                <a:gd name="T4" fmla="*/ 123 w 148"/>
                <a:gd name="T5" fmla="*/ 20 h 145"/>
                <a:gd name="T6" fmla="*/ 139 w 148"/>
                <a:gd name="T7" fmla="*/ 67 h 145"/>
                <a:gd name="T8" fmla="*/ 142 w 148"/>
                <a:gd name="T9" fmla="*/ 90 h 145"/>
                <a:gd name="T10" fmla="*/ 131 w 148"/>
                <a:gd name="T11" fmla="*/ 129 h 145"/>
                <a:gd name="T12" fmla="*/ 127 w 148"/>
                <a:gd name="T13" fmla="*/ 145 h 145"/>
                <a:gd name="T14" fmla="*/ 102 w 148"/>
                <a:gd name="T15" fmla="*/ 140 h 145"/>
                <a:gd name="T16" fmla="*/ 16 w 148"/>
                <a:gd name="T17" fmla="*/ 120 h 145"/>
                <a:gd name="T18" fmla="*/ 16 w 148"/>
                <a:gd name="T19" fmla="*/ 120 h 145"/>
                <a:gd name="T20" fmla="*/ 13 w 148"/>
                <a:gd name="T21" fmla="*/ 93 h 145"/>
                <a:gd name="T22" fmla="*/ 30 w 148"/>
                <a:gd name="T23" fmla="*/ 68 h 145"/>
                <a:gd name="T24" fmla="*/ 35 w 148"/>
                <a:gd name="T25" fmla="*/ 48 h 145"/>
                <a:gd name="T26" fmla="*/ 56 w 148"/>
                <a:gd name="T27" fmla="*/ 19 h 145"/>
                <a:gd name="T28" fmla="*/ 81 w 148"/>
                <a:gd name="T29" fmla="*/ 1 h 145"/>
                <a:gd name="T30" fmla="*/ 90 w 148"/>
                <a:gd name="T31" fmla="*/ 8 h 145"/>
                <a:gd name="T32" fmla="*/ 100 w 148"/>
                <a:gd name="T33" fmla="*/ 12 h 145"/>
                <a:gd name="T34" fmla="*/ 100 w 148"/>
                <a:gd name="T35" fmla="*/ 1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45">
                  <a:moveTo>
                    <a:pt x="100" y="11"/>
                  </a:moveTo>
                  <a:cubicBezTo>
                    <a:pt x="100" y="13"/>
                    <a:pt x="99" y="12"/>
                    <a:pt x="101" y="12"/>
                  </a:cubicBezTo>
                  <a:cubicBezTo>
                    <a:pt x="107" y="16"/>
                    <a:pt x="119" y="15"/>
                    <a:pt x="123" y="20"/>
                  </a:cubicBezTo>
                  <a:cubicBezTo>
                    <a:pt x="123" y="38"/>
                    <a:pt x="128" y="53"/>
                    <a:pt x="139" y="67"/>
                  </a:cubicBezTo>
                  <a:cubicBezTo>
                    <a:pt x="148" y="77"/>
                    <a:pt x="146" y="77"/>
                    <a:pt x="142" y="90"/>
                  </a:cubicBezTo>
                  <a:cubicBezTo>
                    <a:pt x="131" y="129"/>
                    <a:pt x="131" y="129"/>
                    <a:pt x="131" y="129"/>
                  </a:cubicBezTo>
                  <a:cubicBezTo>
                    <a:pt x="127" y="145"/>
                    <a:pt x="127" y="145"/>
                    <a:pt x="127" y="145"/>
                  </a:cubicBezTo>
                  <a:cubicBezTo>
                    <a:pt x="102" y="140"/>
                    <a:pt x="102" y="140"/>
                    <a:pt x="102" y="140"/>
                  </a:cubicBezTo>
                  <a:cubicBezTo>
                    <a:pt x="16" y="120"/>
                    <a:pt x="16" y="120"/>
                    <a:pt x="16" y="120"/>
                  </a:cubicBezTo>
                  <a:cubicBezTo>
                    <a:pt x="16" y="120"/>
                    <a:pt x="16" y="120"/>
                    <a:pt x="16" y="120"/>
                  </a:cubicBezTo>
                  <a:cubicBezTo>
                    <a:pt x="20" y="105"/>
                    <a:pt x="0" y="108"/>
                    <a:pt x="13" y="93"/>
                  </a:cubicBezTo>
                  <a:cubicBezTo>
                    <a:pt x="19" y="87"/>
                    <a:pt x="27" y="76"/>
                    <a:pt x="30" y="68"/>
                  </a:cubicBezTo>
                  <a:cubicBezTo>
                    <a:pt x="32" y="61"/>
                    <a:pt x="33" y="55"/>
                    <a:pt x="35" y="48"/>
                  </a:cubicBezTo>
                  <a:cubicBezTo>
                    <a:pt x="38" y="37"/>
                    <a:pt x="47" y="27"/>
                    <a:pt x="56" y="19"/>
                  </a:cubicBezTo>
                  <a:cubicBezTo>
                    <a:pt x="60" y="15"/>
                    <a:pt x="76" y="0"/>
                    <a:pt x="81" y="1"/>
                  </a:cubicBezTo>
                  <a:cubicBezTo>
                    <a:pt x="83" y="3"/>
                    <a:pt x="88" y="6"/>
                    <a:pt x="90" y="8"/>
                  </a:cubicBezTo>
                  <a:cubicBezTo>
                    <a:pt x="100" y="12"/>
                    <a:pt x="100" y="12"/>
                    <a:pt x="100" y="12"/>
                  </a:cubicBezTo>
                  <a:lnTo>
                    <a:pt x="100" y="11"/>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35" name="DADE"/>
            <p:cNvSpPr>
              <a:spLocks/>
            </p:cNvSpPr>
            <p:nvPr/>
          </p:nvSpPr>
          <p:spPr bwMode="auto">
            <a:xfrm>
              <a:off x="2192338" y="766763"/>
              <a:ext cx="241300" cy="428625"/>
            </a:xfrm>
            <a:custGeom>
              <a:avLst/>
              <a:gdLst>
                <a:gd name="T0" fmla="*/ 30 w 101"/>
                <a:gd name="T1" fmla="*/ 180 h 180"/>
                <a:gd name="T2" fmla="*/ 0 w 101"/>
                <a:gd name="T3" fmla="*/ 0 h 180"/>
                <a:gd name="T4" fmla="*/ 0 w 101"/>
                <a:gd name="T5" fmla="*/ 0 h 180"/>
                <a:gd name="T6" fmla="*/ 101 w 101"/>
                <a:gd name="T7" fmla="*/ 0 h 180"/>
                <a:gd name="T8" fmla="*/ 101 w 101"/>
                <a:gd name="T9" fmla="*/ 0 h 180"/>
                <a:gd name="T10" fmla="*/ 66 w 101"/>
                <a:gd name="T11" fmla="*/ 73 h 180"/>
                <a:gd name="T12" fmla="*/ 66 w 101"/>
                <a:gd name="T13" fmla="*/ 114 h 180"/>
                <a:gd name="T14" fmla="*/ 63 w 101"/>
                <a:gd name="T15" fmla="*/ 117 h 180"/>
                <a:gd name="T16" fmla="*/ 63 w 101"/>
                <a:gd name="T17" fmla="*/ 118 h 180"/>
                <a:gd name="T18" fmla="*/ 60 w 101"/>
                <a:gd name="T19" fmla="*/ 126 h 180"/>
                <a:gd name="T20" fmla="*/ 57 w 101"/>
                <a:gd name="T21" fmla="*/ 135 h 180"/>
                <a:gd name="T22" fmla="*/ 53 w 101"/>
                <a:gd name="T23" fmla="*/ 140 h 180"/>
                <a:gd name="T24" fmla="*/ 49 w 101"/>
                <a:gd name="T25" fmla="*/ 148 h 180"/>
                <a:gd name="T26" fmla="*/ 45 w 101"/>
                <a:gd name="T27" fmla="*/ 162 h 180"/>
                <a:gd name="T28" fmla="*/ 38 w 101"/>
                <a:gd name="T29" fmla="*/ 172 h 180"/>
                <a:gd name="T30" fmla="*/ 30 w 101"/>
                <a:gd name="T31"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80">
                  <a:moveTo>
                    <a:pt x="30" y="180"/>
                  </a:moveTo>
                  <a:cubicBezTo>
                    <a:pt x="0" y="0"/>
                    <a:pt x="0" y="0"/>
                    <a:pt x="0" y="0"/>
                  </a:cubicBezTo>
                  <a:cubicBezTo>
                    <a:pt x="0" y="0"/>
                    <a:pt x="0" y="0"/>
                    <a:pt x="0" y="0"/>
                  </a:cubicBezTo>
                  <a:cubicBezTo>
                    <a:pt x="101" y="0"/>
                    <a:pt x="101" y="0"/>
                    <a:pt x="101" y="0"/>
                  </a:cubicBezTo>
                  <a:cubicBezTo>
                    <a:pt x="101" y="0"/>
                    <a:pt x="101" y="0"/>
                    <a:pt x="101" y="0"/>
                  </a:cubicBezTo>
                  <a:cubicBezTo>
                    <a:pt x="66" y="73"/>
                    <a:pt x="66" y="73"/>
                    <a:pt x="66" y="73"/>
                  </a:cubicBezTo>
                  <a:cubicBezTo>
                    <a:pt x="66" y="114"/>
                    <a:pt x="66" y="114"/>
                    <a:pt x="66" y="114"/>
                  </a:cubicBezTo>
                  <a:cubicBezTo>
                    <a:pt x="65" y="115"/>
                    <a:pt x="64" y="116"/>
                    <a:pt x="63" y="117"/>
                  </a:cubicBezTo>
                  <a:cubicBezTo>
                    <a:pt x="63" y="117"/>
                    <a:pt x="63" y="118"/>
                    <a:pt x="63" y="118"/>
                  </a:cubicBezTo>
                  <a:cubicBezTo>
                    <a:pt x="61" y="120"/>
                    <a:pt x="62" y="124"/>
                    <a:pt x="60" y="126"/>
                  </a:cubicBezTo>
                  <a:cubicBezTo>
                    <a:pt x="60" y="128"/>
                    <a:pt x="58" y="133"/>
                    <a:pt x="57" y="135"/>
                  </a:cubicBezTo>
                  <a:cubicBezTo>
                    <a:pt x="55" y="137"/>
                    <a:pt x="55" y="138"/>
                    <a:pt x="53" y="140"/>
                  </a:cubicBezTo>
                  <a:cubicBezTo>
                    <a:pt x="50" y="141"/>
                    <a:pt x="49" y="145"/>
                    <a:pt x="49" y="148"/>
                  </a:cubicBezTo>
                  <a:cubicBezTo>
                    <a:pt x="49" y="153"/>
                    <a:pt x="48" y="158"/>
                    <a:pt x="45" y="162"/>
                  </a:cubicBezTo>
                  <a:cubicBezTo>
                    <a:pt x="38" y="172"/>
                    <a:pt x="38" y="172"/>
                    <a:pt x="38" y="172"/>
                  </a:cubicBezTo>
                  <a:cubicBezTo>
                    <a:pt x="30" y="180"/>
                    <a:pt x="30" y="180"/>
                    <a:pt x="30" y="18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36" name="COWETA"/>
            <p:cNvSpPr>
              <a:spLocks/>
            </p:cNvSpPr>
            <p:nvPr/>
          </p:nvSpPr>
          <p:spPr bwMode="auto">
            <a:xfrm>
              <a:off x="2781300" y="2500313"/>
              <a:ext cx="501650" cy="338138"/>
            </a:xfrm>
            <a:custGeom>
              <a:avLst/>
              <a:gdLst>
                <a:gd name="T0" fmla="*/ 171 w 211"/>
                <a:gd name="T1" fmla="*/ 0 h 142"/>
                <a:gd name="T2" fmla="*/ 164 w 211"/>
                <a:gd name="T3" fmla="*/ 11 h 142"/>
                <a:gd name="T4" fmla="*/ 160 w 211"/>
                <a:gd name="T5" fmla="*/ 28 h 142"/>
                <a:gd name="T6" fmla="*/ 161 w 211"/>
                <a:gd name="T7" fmla="*/ 41 h 142"/>
                <a:gd name="T8" fmla="*/ 165 w 211"/>
                <a:gd name="T9" fmla="*/ 55 h 142"/>
                <a:gd name="T10" fmla="*/ 166 w 211"/>
                <a:gd name="T11" fmla="*/ 57 h 142"/>
                <a:gd name="T12" fmla="*/ 177 w 211"/>
                <a:gd name="T13" fmla="*/ 73 h 142"/>
                <a:gd name="T14" fmla="*/ 203 w 211"/>
                <a:gd name="T15" fmla="*/ 94 h 142"/>
                <a:gd name="T16" fmla="*/ 206 w 211"/>
                <a:gd name="T17" fmla="*/ 110 h 142"/>
                <a:gd name="T18" fmla="*/ 211 w 211"/>
                <a:gd name="T19" fmla="*/ 122 h 142"/>
                <a:gd name="T20" fmla="*/ 211 w 211"/>
                <a:gd name="T21" fmla="*/ 126 h 142"/>
                <a:gd name="T22" fmla="*/ 211 w 211"/>
                <a:gd name="T23" fmla="*/ 126 h 142"/>
                <a:gd name="T24" fmla="*/ 210 w 211"/>
                <a:gd name="T25" fmla="*/ 142 h 142"/>
                <a:gd name="T26" fmla="*/ 210 w 211"/>
                <a:gd name="T27" fmla="*/ 142 h 142"/>
                <a:gd name="T28" fmla="*/ 148 w 211"/>
                <a:gd name="T29" fmla="*/ 142 h 142"/>
                <a:gd name="T30" fmla="*/ 148 w 211"/>
                <a:gd name="T31" fmla="*/ 139 h 142"/>
                <a:gd name="T32" fmla="*/ 137 w 211"/>
                <a:gd name="T33" fmla="*/ 139 h 142"/>
                <a:gd name="T34" fmla="*/ 137 w 211"/>
                <a:gd name="T35" fmla="*/ 142 h 142"/>
                <a:gd name="T36" fmla="*/ 131 w 211"/>
                <a:gd name="T37" fmla="*/ 142 h 142"/>
                <a:gd name="T38" fmla="*/ 131 w 211"/>
                <a:gd name="T39" fmla="*/ 138 h 142"/>
                <a:gd name="T40" fmla="*/ 124 w 211"/>
                <a:gd name="T41" fmla="*/ 138 h 142"/>
                <a:gd name="T42" fmla="*/ 124 w 211"/>
                <a:gd name="T43" fmla="*/ 142 h 142"/>
                <a:gd name="T44" fmla="*/ 63 w 211"/>
                <a:gd name="T45" fmla="*/ 142 h 142"/>
                <a:gd name="T46" fmla="*/ 63 w 211"/>
                <a:gd name="T47" fmla="*/ 142 h 142"/>
                <a:gd name="T48" fmla="*/ 30 w 211"/>
                <a:gd name="T49" fmla="*/ 142 h 142"/>
                <a:gd name="T50" fmla="*/ 30 w 211"/>
                <a:gd name="T51" fmla="*/ 142 h 142"/>
                <a:gd name="T52" fmla="*/ 27 w 211"/>
                <a:gd name="T53" fmla="*/ 131 h 142"/>
                <a:gd name="T54" fmla="*/ 26 w 211"/>
                <a:gd name="T55" fmla="*/ 123 h 142"/>
                <a:gd name="T56" fmla="*/ 26 w 211"/>
                <a:gd name="T57" fmla="*/ 117 h 142"/>
                <a:gd name="T58" fmla="*/ 25 w 211"/>
                <a:gd name="T59" fmla="*/ 112 h 142"/>
                <a:gd name="T60" fmla="*/ 23 w 211"/>
                <a:gd name="T61" fmla="*/ 112 h 142"/>
                <a:gd name="T62" fmla="*/ 20 w 211"/>
                <a:gd name="T63" fmla="*/ 112 h 142"/>
                <a:gd name="T64" fmla="*/ 0 w 211"/>
                <a:gd name="T65" fmla="*/ 41 h 142"/>
                <a:gd name="T66" fmla="*/ 0 w 211"/>
                <a:gd name="T67" fmla="*/ 41 h 142"/>
                <a:gd name="T68" fmla="*/ 9 w 211"/>
                <a:gd name="T69" fmla="*/ 36 h 142"/>
                <a:gd name="T70" fmla="*/ 11 w 211"/>
                <a:gd name="T71" fmla="*/ 26 h 142"/>
                <a:gd name="T72" fmla="*/ 20 w 211"/>
                <a:gd name="T73" fmla="*/ 32 h 142"/>
                <a:gd name="T74" fmla="*/ 31 w 211"/>
                <a:gd name="T75" fmla="*/ 39 h 142"/>
                <a:gd name="T76" fmla="*/ 39 w 211"/>
                <a:gd name="T77" fmla="*/ 29 h 142"/>
                <a:gd name="T78" fmla="*/ 44 w 211"/>
                <a:gd name="T79" fmla="*/ 19 h 142"/>
                <a:gd name="T80" fmla="*/ 49 w 211"/>
                <a:gd name="T81" fmla="*/ 16 h 142"/>
                <a:gd name="T82" fmla="*/ 57 w 211"/>
                <a:gd name="T83" fmla="*/ 11 h 142"/>
                <a:gd name="T84" fmla="*/ 62 w 211"/>
                <a:gd name="T85" fmla="*/ 10 h 142"/>
                <a:gd name="T86" fmla="*/ 65 w 211"/>
                <a:gd name="T87" fmla="*/ 7 h 142"/>
                <a:gd name="T88" fmla="*/ 66 w 211"/>
                <a:gd name="T89" fmla="*/ 0 h 142"/>
                <a:gd name="T90" fmla="*/ 79 w 211"/>
                <a:gd name="T91" fmla="*/ 0 h 142"/>
                <a:gd name="T92" fmla="*/ 79 w 211"/>
                <a:gd name="T93" fmla="*/ 0 h 142"/>
                <a:gd name="T94" fmla="*/ 171 w 211"/>
                <a:gd name="T9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 h="142">
                  <a:moveTo>
                    <a:pt x="171" y="0"/>
                  </a:moveTo>
                  <a:cubicBezTo>
                    <a:pt x="170" y="4"/>
                    <a:pt x="165" y="7"/>
                    <a:pt x="164" y="11"/>
                  </a:cubicBezTo>
                  <a:cubicBezTo>
                    <a:pt x="160" y="14"/>
                    <a:pt x="160" y="23"/>
                    <a:pt x="160" y="28"/>
                  </a:cubicBezTo>
                  <a:cubicBezTo>
                    <a:pt x="160" y="32"/>
                    <a:pt x="160" y="37"/>
                    <a:pt x="161" y="41"/>
                  </a:cubicBezTo>
                  <a:cubicBezTo>
                    <a:pt x="162" y="46"/>
                    <a:pt x="164" y="50"/>
                    <a:pt x="165" y="55"/>
                  </a:cubicBezTo>
                  <a:cubicBezTo>
                    <a:pt x="165" y="56"/>
                    <a:pt x="166" y="56"/>
                    <a:pt x="166" y="57"/>
                  </a:cubicBezTo>
                  <a:cubicBezTo>
                    <a:pt x="167" y="61"/>
                    <a:pt x="175" y="69"/>
                    <a:pt x="177" y="73"/>
                  </a:cubicBezTo>
                  <a:cubicBezTo>
                    <a:pt x="182" y="84"/>
                    <a:pt x="200" y="83"/>
                    <a:pt x="203" y="94"/>
                  </a:cubicBezTo>
                  <a:cubicBezTo>
                    <a:pt x="204" y="100"/>
                    <a:pt x="204" y="105"/>
                    <a:pt x="206" y="110"/>
                  </a:cubicBezTo>
                  <a:cubicBezTo>
                    <a:pt x="208" y="114"/>
                    <a:pt x="210" y="117"/>
                    <a:pt x="211" y="122"/>
                  </a:cubicBezTo>
                  <a:cubicBezTo>
                    <a:pt x="211" y="126"/>
                    <a:pt x="211" y="126"/>
                    <a:pt x="211" y="126"/>
                  </a:cubicBezTo>
                  <a:cubicBezTo>
                    <a:pt x="211" y="126"/>
                    <a:pt x="211" y="126"/>
                    <a:pt x="211" y="126"/>
                  </a:cubicBezTo>
                  <a:cubicBezTo>
                    <a:pt x="210" y="142"/>
                    <a:pt x="210" y="142"/>
                    <a:pt x="210" y="142"/>
                  </a:cubicBezTo>
                  <a:cubicBezTo>
                    <a:pt x="210" y="142"/>
                    <a:pt x="210" y="142"/>
                    <a:pt x="210" y="142"/>
                  </a:cubicBezTo>
                  <a:cubicBezTo>
                    <a:pt x="148" y="142"/>
                    <a:pt x="148" y="142"/>
                    <a:pt x="148" y="142"/>
                  </a:cubicBezTo>
                  <a:cubicBezTo>
                    <a:pt x="148" y="139"/>
                    <a:pt x="148" y="139"/>
                    <a:pt x="148" y="139"/>
                  </a:cubicBezTo>
                  <a:cubicBezTo>
                    <a:pt x="137" y="139"/>
                    <a:pt x="137" y="139"/>
                    <a:pt x="137" y="139"/>
                  </a:cubicBezTo>
                  <a:cubicBezTo>
                    <a:pt x="137" y="142"/>
                    <a:pt x="137" y="142"/>
                    <a:pt x="137" y="142"/>
                  </a:cubicBezTo>
                  <a:cubicBezTo>
                    <a:pt x="131" y="142"/>
                    <a:pt x="131" y="142"/>
                    <a:pt x="131" y="142"/>
                  </a:cubicBezTo>
                  <a:cubicBezTo>
                    <a:pt x="131" y="138"/>
                    <a:pt x="131" y="138"/>
                    <a:pt x="131" y="138"/>
                  </a:cubicBezTo>
                  <a:cubicBezTo>
                    <a:pt x="124" y="138"/>
                    <a:pt x="124" y="138"/>
                    <a:pt x="124" y="138"/>
                  </a:cubicBezTo>
                  <a:cubicBezTo>
                    <a:pt x="124" y="142"/>
                    <a:pt x="124" y="142"/>
                    <a:pt x="124" y="142"/>
                  </a:cubicBezTo>
                  <a:cubicBezTo>
                    <a:pt x="63" y="142"/>
                    <a:pt x="63" y="142"/>
                    <a:pt x="63" y="142"/>
                  </a:cubicBezTo>
                  <a:cubicBezTo>
                    <a:pt x="63" y="142"/>
                    <a:pt x="63" y="142"/>
                    <a:pt x="63" y="142"/>
                  </a:cubicBezTo>
                  <a:cubicBezTo>
                    <a:pt x="30" y="142"/>
                    <a:pt x="30" y="142"/>
                    <a:pt x="30" y="142"/>
                  </a:cubicBezTo>
                  <a:cubicBezTo>
                    <a:pt x="30" y="142"/>
                    <a:pt x="30" y="142"/>
                    <a:pt x="30" y="142"/>
                  </a:cubicBezTo>
                  <a:cubicBezTo>
                    <a:pt x="27" y="131"/>
                    <a:pt x="27" y="131"/>
                    <a:pt x="27" y="131"/>
                  </a:cubicBezTo>
                  <a:cubicBezTo>
                    <a:pt x="27" y="128"/>
                    <a:pt x="25" y="126"/>
                    <a:pt x="26" y="123"/>
                  </a:cubicBezTo>
                  <a:cubicBezTo>
                    <a:pt x="26" y="121"/>
                    <a:pt x="27" y="119"/>
                    <a:pt x="26" y="117"/>
                  </a:cubicBezTo>
                  <a:cubicBezTo>
                    <a:pt x="26" y="115"/>
                    <a:pt x="26" y="113"/>
                    <a:pt x="25" y="112"/>
                  </a:cubicBezTo>
                  <a:cubicBezTo>
                    <a:pt x="25" y="112"/>
                    <a:pt x="24" y="112"/>
                    <a:pt x="23" y="112"/>
                  </a:cubicBezTo>
                  <a:cubicBezTo>
                    <a:pt x="22" y="112"/>
                    <a:pt x="22" y="111"/>
                    <a:pt x="20" y="112"/>
                  </a:cubicBezTo>
                  <a:cubicBezTo>
                    <a:pt x="0" y="41"/>
                    <a:pt x="0" y="41"/>
                    <a:pt x="0" y="41"/>
                  </a:cubicBezTo>
                  <a:cubicBezTo>
                    <a:pt x="0" y="41"/>
                    <a:pt x="0" y="41"/>
                    <a:pt x="0" y="41"/>
                  </a:cubicBezTo>
                  <a:cubicBezTo>
                    <a:pt x="2" y="40"/>
                    <a:pt x="8" y="39"/>
                    <a:pt x="9" y="36"/>
                  </a:cubicBezTo>
                  <a:cubicBezTo>
                    <a:pt x="10" y="33"/>
                    <a:pt x="10" y="29"/>
                    <a:pt x="11" y="26"/>
                  </a:cubicBezTo>
                  <a:cubicBezTo>
                    <a:pt x="12" y="26"/>
                    <a:pt x="19" y="31"/>
                    <a:pt x="20" y="32"/>
                  </a:cubicBezTo>
                  <a:cubicBezTo>
                    <a:pt x="23" y="34"/>
                    <a:pt x="27" y="39"/>
                    <a:pt x="31" y="39"/>
                  </a:cubicBezTo>
                  <a:cubicBezTo>
                    <a:pt x="33" y="36"/>
                    <a:pt x="36" y="31"/>
                    <a:pt x="39" y="29"/>
                  </a:cubicBezTo>
                  <a:cubicBezTo>
                    <a:pt x="41" y="26"/>
                    <a:pt x="42" y="21"/>
                    <a:pt x="44" y="19"/>
                  </a:cubicBezTo>
                  <a:cubicBezTo>
                    <a:pt x="45" y="18"/>
                    <a:pt x="48" y="17"/>
                    <a:pt x="49" y="16"/>
                  </a:cubicBezTo>
                  <a:cubicBezTo>
                    <a:pt x="53" y="14"/>
                    <a:pt x="53" y="11"/>
                    <a:pt x="57" y="11"/>
                  </a:cubicBezTo>
                  <a:cubicBezTo>
                    <a:pt x="59" y="11"/>
                    <a:pt x="61" y="10"/>
                    <a:pt x="62" y="10"/>
                  </a:cubicBezTo>
                  <a:cubicBezTo>
                    <a:pt x="64" y="9"/>
                    <a:pt x="64" y="7"/>
                    <a:pt x="65" y="7"/>
                  </a:cubicBezTo>
                  <a:cubicBezTo>
                    <a:pt x="65" y="6"/>
                    <a:pt x="65" y="0"/>
                    <a:pt x="66" y="0"/>
                  </a:cubicBezTo>
                  <a:cubicBezTo>
                    <a:pt x="79" y="0"/>
                    <a:pt x="79" y="0"/>
                    <a:pt x="79" y="0"/>
                  </a:cubicBezTo>
                  <a:cubicBezTo>
                    <a:pt x="79" y="0"/>
                    <a:pt x="79" y="0"/>
                    <a:pt x="79" y="0"/>
                  </a:cubicBezTo>
                  <a:cubicBezTo>
                    <a:pt x="171" y="0"/>
                    <a:pt x="171" y="0"/>
                    <a:pt x="171"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37" name="CLAY"/>
            <p:cNvSpPr>
              <a:spLocks/>
            </p:cNvSpPr>
            <p:nvPr/>
          </p:nvSpPr>
          <p:spPr bwMode="auto">
            <a:xfrm>
              <a:off x="2651862" y="4532313"/>
              <a:ext cx="335120" cy="342900"/>
            </a:xfrm>
            <a:custGeom>
              <a:avLst/>
              <a:gdLst>
                <a:gd name="T0" fmla="*/ 79 w 147"/>
                <a:gd name="T1" fmla="*/ 1 h 144"/>
                <a:gd name="T2" fmla="*/ 79 w 147"/>
                <a:gd name="T3" fmla="*/ 34 h 144"/>
                <a:gd name="T4" fmla="*/ 83 w 147"/>
                <a:gd name="T5" fmla="*/ 34 h 144"/>
                <a:gd name="T6" fmla="*/ 83 w 147"/>
                <a:gd name="T7" fmla="*/ 50 h 144"/>
                <a:gd name="T8" fmla="*/ 86 w 147"/>
                <a:gd name="T9" fmla="*/ 52 h 144"/>
                <a:gd name="T10" fmla="*/ 89 w 147"/>
                <a:gd name="T11" fmla="*/ 54 h 144"/>
                <a:gd name="T12" fmla="*/ 91 w 147"/>
                <a:gd name="T13" fmla="*/ 56 h 144"/>
                <a:gd name="T14" fmla="*/ 94 w 147"/>
                <a:gd name="T15" fmla="*/ 61 h 144"/>
                <a:gd name="T16" fmla="*/ 91 w 147"/>
                <a:gd name="T17" fmla="*/ 63 h 144"/>
                <a:gd name="T18" fmla="*/ 87 w 147"/>
                <a:gd name="T19" fmla="*/ 65 h 144"/>
                <a:gd name="T20" fmla="*/ 87 w 147"/>
                <a:gd name="T21" fmla="*/ 80 h 144"/>
                <a:gd name="T22" fmla="*/ 137 w 147"/>
                <a:gd name="T23" fmla="*/ 80 h 144"/>
                <a:gd name="T24" fmla="*/ 137 w 147"/>
                <a:gd name="T25" fmla="*/ 80 h 144"/>
                <a:gd name="T26" fmla="*/ 133 w 147"/>
                <a:gd name="T27" fmla="*/ 89 h 144"/>
                <a:gd name="T28" fmla="*/ 136 w 147"/>
                <a:gd name="T29" fmla="*/ 95 h 144"/>
                <a:gd name="T30" fmla="*/ 140 w 147"/>
                <a:gd name="T31" fmla="*/ 104 h 144"/>
                <a:gd name="T32" fmla="*/ 141 w 147"/>
                <a:gd name="T33" fmla="*/ 113 h 144"/>
                <a:gd name="T34" fmla="*/ 136 w 147"/>
                <a:gd name="T35" fmla="*/ 119 h 144"/>
                <a:gd name="T36" fmla="*/ 142 w 147"/>
                <a:gd name="T37" fmla="*/ 125 h 144"/>
                <a:gd name="T38" fmla="*/ 138 w 147"/>
                <a:gd name="T39" fmla="*/ 132 h 144"/>
                <a:gd name="T40" fmla="*/ 138 w 147"/>
                <a:gd name="T41" fmla="*/ 137 h 144"/>
                <a:gd name="T42" fmla="*/ 138 w 147"/>
                <a:gd name="T43" fmla="*/ 137 h 144"/>
                <a:gd name="T44" fmla="*/ 89 w 147"/>
                <a:gd name="T45" fmla="*/ 138 h 144"/>
                <a:gd name="T46" fmla="*/ 50 w 147"/>
                <a:gd name="T47" fmla="*/ 144 h 144"/>
                <a:gd name="T48" fmla="*/ 50 w 147"/>
                <a:gd name="T49" fmla="*/ 129 h 144"/>
                <a:gd name="T50" fmla="*/ 45 w 147"/>
                <a:gd name="T51" fmla="*/ 129 h 144"/>
                <a:gd name="T52" fmla="*/ 45 w 147"/>
                <a:gd name="T53" fmla="*/ 129 h 144"/>
                <a:gd name="T54" fmla="*/ 39 w 147"/>
                <a:gd name="T55" fmla="*/ 112 h 144"/>
                <a:gd name="T56" fmla="*/ 32 w 147"/>
                <a:gd name="T57" fmla="*/ 84 h 144"/>
                <a:gd name="T58" fmla="*/ 26 w 147"/>
                <a:gd name="T59" fmla="*/ 73 h 144"/>
                <a:gd name="T60" fmla="*/ 16 w 147"/>
                <a:gd name="T61" fmla="*/ 62 h 144"/>
                <a:gd name="T62" fmla="*/ 9 w 147"/>
                <a:gd name="T63" fmla="*/ 26 h 144"/>
                <a:gd name="T64" fmla="*/ 4 w 147"/>
                <a:gd name="T65" fmla="*/ 0 h 144"/>
                <a:gd name="T66" fmla="*/ 4 w 147"/>
                <a:gd name="T67" fmla="*/ 0 h 144"/>
                <a:gd name="T68" fmla="*/ 32 w 147"/>
                <a:gd name="T69" fmla="*/ 0 h 144"/>
                <a:gd name="T70" fmla="*/ 32 w 147"/>
                <a:gd name="T71" fmla="*/ 5 h 144"/>
                <a:gd name="T72" fmla="*/ 52 w 147"/>
                <a:gd name="T73" fmla="*/ 5 h 144"/>
                <a:gd name="T74" fmla="*/ 52 w 147"/>
                <a:gd name="T75" fmla="*/ 1 h 144"/>
                <a:gd name="T76" fmla="*/ 79 w 147"/>
                <a:gd name="T77" fmla="*/ 1 h 144"/>
                <a:gd name="connsiteX0" fmla="*/ 5172 w 9552"/>
                <a:gd name="connsiteY0" fmla="*/ 69 h 10000"/>
                <a:gd name="connsiteX1" fmla="*/ 5172 w 9552"/>
                <a:gd name="connsiteY1" fmla="*/ 2361 h 10000"/>
                <a:gd name="connsiteX2" fmla="*/ 5444 w 9552"/>
                <a:gd name="connsiteY2" fmla="*/ 2361 h 10000"/>
                <a:gd name="connsiteX3" fmla="*/ 5444 w 9552"/>
                <a:gd name="connsiteY3" fmla="*/ 3472 h 10000"/>
                <a:gd name="connsiteX4" fmla="*/ 5648 w 9552"/>
                <a:gd name="connsiteY4" fmla="*/ 3611 h 10000"/>
                <a:gd name="connsiteX5" fmla="*/ 5852 w 9552"/>
                <a:gd name="connsiteY5" fmla="*/ 3750 h 10000"/>
                <a:gd name="connsiteX6" fmla="*/ 5988 w 9552"/>
                <a:gd name="connsiteY6" fmla="*/ 3889 h 10000"/>
                <a:gd name="connsiteX7" fmla="*/ 6193 w 9552"/>
                <a:gd name="connsiteY7" fmla="*/ 4236 h 10000"/>
                <a:gd name="connsiteX8" fmla="*/ 5988 w 9552"/>
                <a:gd name="connsiteY8" fmla="*/ 4375 h 10000"/>
                <a:gd name="connsiteX9" fmla="*/ 5716 w 9552"/>
                <a:gd name="connsiteY9" fmla="*/ 4514 h 10000"/>
                <a:gd name="connsiteX10" fmla="*/ 5716 w 9552"/>
                <a:gd name="connsiteY10" fmla="*/ 5556 h 10000"/>
                <a:gd name="connsiteX11" fmla="*/ 9118 w 9552"/>
                <a:gd name="connsiteY11" fmla="*/ 5556 h 10000"/>
                <a:gd name="connsiteX12" fmla="*/ 9118 w 9552"/>
                <a:gd name="connsiteY12" fmla="*/ 5556 h 10000"/>
                <a:gd name="connsiteX13" fmla="*/ 8846 w 9552"/>
                <a:gd name="connsiteY13" fmla="*/ 6181 h 10000"/>
                <a:gd name="connsiteX14" fmla="*/ 9050 w 9552"/>
                <a:gd name="connsiteY14" fmla="*/ 6597 h 10000"/>
                <a:gd name="connsiteX15" fmla="*/ 9322 w 9552"/>
                <a:gd name="connsiteY15" fmla="*/ 7222 h 10000"/>
                <a:gd name="connsiteX16" fmla="*/ 9390 w 9552"/>
                <a:gd name="connsiteY16" fmla="*/ 7847 h 10000"/>
                <a:gd name="connsiteX17" fmla="*/ 9050 w 9552"/>
                <a:gd name="connsiteY17" fmla="*/ 8264 h 10000"/>
                <a:gd name="connsiteX18" fmla="*/ 9458 w 9552"/>
                <a:gd name="connsiteY18" fmla="*/ 8681 h 10000"/>
                <a:gd name="connsiteX19" fmla="*/ 9186 w 9552"/>
                <a:gd name="connsiteY19" fmla="*/ 9167 h 10000"/>
                <a:gd name="connsiteX20" fmla="*/ 9186 w 9552"/>
                <a:gd name="connsiteY20" fmla="*/ 9514 h 10000"/>
                <a:gd name="connsiteX21" fmla="*/ 9186 w 9552"/>
                <a:gd name="connsiteY21" fmla="*/ 9514 h 10000"/>
                <a:gd name="connsiteX22" fmla="*/ 5852 w 9552"/>
                <a:gd name="connsiteY22" fmla="*/ 9583 h 10000"/>
                <a:gd name="connsiteX23" fmla="*/ 3199 w 9552"/>
                <a:gd name="connsiteY23" fmla="*/ 10000 h 10000"/>
                <a:gd name="connsiteX24" fmla="*/ 3199 w 9552"/>
                <a:gd name="connsiteY24" fmla="*/ 8958 h 10000"/>
                <a:gd name="connsiteX25" fmla="*/ 2859 w 9552"/>
                <a:gd name="connsiteY25" fmla="*/ 8958 h 10000"/>
                <a:gd name="connsiteX26" fmla="*/ 2859 w 9552"/>
                <a:gd name="connsiteY26" fmla="*/ 8958 h 10000"/>
                <a:gd name="connsiteX27" fmla="*/ 2451 w 9552"/>
                <a:gd name="connsiteY27" fmla="*/ 7778 h 10000"/>
                <a:gd name="connsiteX28" fmla="*/ 1567 w 9552"/>
                <a:gd name="connsiteY28" fmla="*/ 5069 h 10000"/>
                <a:gd name="connsiteX29" fmla="*/ 886 w 9552"/>
                <a:gd name="connsiteY29" fmla="*/ 4306 h 10000"/>
                <a:gd name="connsiteX30" fmla="*/ 410 w 9552"/>
                <a:gd name="connsiteY30" fmla="*/ 1806 h 10000"/>
                <a:gd name="connsiteX31" fmla="*/ 70 w 9552"/>
                <a:gd name="connsiteY31" fmla="*/ 0 h 10000"/>
                <a:gd name="connsiteX32" fmla="*/ 70 w 9552"/>
                <a:gd name="connsiteY32" fmla="*/ 0 h 10000"/>
                <a:gd name="connsiteX33" fmla="*/ 1975 w 9552"/>
                <a:gd name="connsiteY33" fmla="*/ 0 h 10000"/>
                <a:gd name="connsiteX34" fmla="*/ 1975 w 9552"/>
                <a:gd name="connsiteY34" fmla="*/ 347 h 10000"/>
                <a:gd name="connsiteX35" fmla="*/ 3335 w 9552"/>
                <a:gd name="connsiteY35" fmla="*/ 347 h 10000"/>
                <a:gd name="connsiteX36" fmla="*/ 3335 w 9552"/>
                <a:gd name="connsiteY36" fmla="*/ 69 h 10000"/>
                <a:gd name="connsiteX37" fmla="*/ 5172 w 9552"/>
                <a:gd name="connsiteY37" fmla="*/ 6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52" h="10000">
                  <a:moveTo>
                    <a:pt x="5172" y="69"/>
                  </a:moveTo>
                  <a:lnTo>
                    <a:pt x="5172" y="2361"/>
                  </a:lnTo>
                  <a:lnTo>
                    <a:pt x="5444" y="2361"/>
                  </a:lnTo>
                  <a:lnTo>
                    <a:pt x="5444" y="3472"/>
                  </a:lnTo>
                  <a:cubicBezTo>
                    <a:pt x="5512" y="3542"/>
                    <a:pt x="5580" y="3542"/>
                    <a:pt x="5648" y="3611"/>
                  </a:cubicBezTo>
                  <a:cubicBezTo>
                    <a:pt x="5716" y="3681"/>
                    <a:pt x="5784" y="3681"/>
                    <a:pt x="5852" y="3750"/>
                  </a:cubicBezTo>
                  <a:cubicBezTo>
                    <a:pt x="5920" y="3819"/>
                    <a:pt x="5988" y="3819"/>
                    <a:pt x="5988" y="3889"/>
                  </a:cubicBezTo>
                  <a:cubicBezTo>
                    <a:pt x="6125" y="3958"/>
                    <a:pt x="6193" y="4097"/>
                    <a:pt x="6193" y="4236"/>
                  </a:cubicBezTo>
                  <a:cubicBezTo>
                    <a:pt x="6125" y="4236"/>
                    <a:pt x="6057" y="4306"/>
                    <a:pt x="5988" y="4375"/>
                  </a:cubicBezTo>
                  <a:cubicBezTo>
                    <a:pt x="5852" y="4375"/>
                    <a:pt x="5784" y="4444"/>
                    <a:pt x="5716" y="4514"/>
                  </a:cubicBezTo>
                  <a:lnTo>
                    <a:pt x="5716" y="5556"/>
                  </a:lnTo>
                  <a:lnTo>
                    <a:pt x="9118" y="5556"/>
                  </a:lnTo>
                  <a:lnTo>
                    <a:pt x="9118" y="5556"/>
                  </a:lnTo>
                  <a:cubicBezTo>
                    <a:pt x="9186" y="5972"/>
                    <a:pt x="8846" y="5833"/>
                    <a:pt x="8846" y="6181"/>
                  </a:cubicBezTo>
                  <a:cubicBezTo>
                    <a:pt x="8846" y="6319"/>
                    <a:pt x="8982" y="6458"/>
                    <a:pt x="9050" y="6597"/>
                  </a:cubicBezTo>
                  <a:cubicBezTo>
                    <a:pt x="9186" y="7014"/>
                    <a:pt x="8778" y="7014"/>
                    <a:pt x="9322" y="7222"/>
                  </a:cubicBezTo>
                  <a:cubicBezTo>
                    <a:pt x="9798" y="7431"/>
                    <a:pt x="9390" y="7569"/>
                    <a:pt x="9390" y="7847"/>
                  </a:cubicBezTo>
                  <a:cubicBezTo>
                    <a:pt x="9254" y="7917"/>
                    <a:pt x="9118" y="8125"/>
                    <a:pt x="9050" y="8264"/>
                  </a:cubicBezTo>
                  <a:cubicBezTo>
                    <a:pt x="9118" y="8472"/>
                    <a:pt x="9390" y="8472"/>
                    <a:pt x="9458" y="8681"/>
                  </a:cubicBezTo>
                  <a:cubicBezTo>
                    <a:pt x="9526" y="8750"/>
                    <a:pt x="9186" y="9028"/>
                    <a:pt x="9186" y="9167"/>
                  </a:cubicBezTo>
                  <a:lnTo>
                    <a:pt x="9186" y="9514"/>
                  </a:lnTo>
                  <a:lnTo>
                    <a:pt x="9186" y="9514"/>
                  </a:lnTo>
                  <a:lnTo>
                    <a:pt x="5852" y="9583"/>
                  </a:lnTo>
                  <a:lnTo>
                    <a:pt x="3199" y="10000"/>
                  </a:lnTo>
                  <a:lnTo>
                    <a:pt x="3199" y="8958"/>
                  </a:lnTo>
                  <a:lnTo>
                    <a:pt x="2859" y="8958"/>
                  </a:lnTo>
                  <a:lnTo>
                    <a:pt x="2859" y="8958"/>
                  </a:lnTo>
                  <a:cubicBezTo>
                    <a:pt x="3063" y="8472"/>
                    <a:pt x="2451" y="8333"/>
                    <a:pt x="2451" y="7778"/>
                  </a:cubicBezTo>
                  <a:cubicBezTo>
                    <a:pt x="2236" y="7130"/>
                    <a:pt x="1828" y="5648"/>
                    <a:pt x="1567" y="5069"/>
                  </a:cubicBezTo>
                  <a:cubicBezTo>
                    <a:pt x="1567" y="4722"/>
                    <a:pt x="1091" y="4583"/>
                    <a:pt x="886" y="4306"/>
                  </a:cubicBezTo>
                  <a:cubicBezTo>
                    <a:pt x="70" y="3542"/>
                    <a:pt x="410" y="2778"/>
                    <a:pt x="410" y="1806"/>
                  </a:cubicBezTo>
                  <a:cubicBezTo>
                    <a:pt x="410" y="1111"/>
                    <a:pt x="-202" y="694"/>
                    <a:pt x="70" y="0"/>
                  </a:cubicBezTo>
                  <a:lnTo>
                    <a:pt x="70" y="0"/>
                  </a:lnTo>
                  <a:lnTo>
                    <a:pt x="1975" y="0"/>
                  </a:lnTo>
                  <a:lnTo>
                    <a:pt x="1975" y="347"/>
                  </a:lnTo>
                  <a:lnTo>
                    <a:pt x="3335" y="347"/>
                  </a:lnTo>
                  <a:lnTo>
                    <a:pt x="3335" y="69"/>
                  </a:lnTo>
                  <a:lnTo>
                    <a:pt x="5172" y="69"/>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38" name="CHATTAHOOCHEE"/>
            <p:cNvSpPr>
              <a:spLocks/>
            </p:cNvSpPr>
            <p:nvPr/>
          </p:nvSpPr>
          <p:spPr bwMode="auto">
            <a:xfrm>
              <a:off x="2776538" y="3648075"/>
              <a:ext cx="373063" cy="366713"/>
            </a:xfrm>
            <a:custGeom>
              <a:avLst/>
              <a:gdLst>
                <a:gd name="T0" fmla="*/ 157 w 157"/>
                <a:gd name="T1" fmla="*/ 0 h 154"/>
                <a:gd name="T2" fmla="*/ 157 w 157"/>
                <a:gd name="T3" fmla="*/ 19 h 154"/>
                <a:gd name="T4" fmla="*/ 148 w 157"/>
                <a:gd name="T5" fmla="*/ 19 h 154"/>
                <a:gd name="T6" fmla="*/ 148 w 157"/>
                <a:gd name="T7" fmla="*/ 149 h 154"/>
                <a:gd name="T8" fmla="*/ 148 w 157"/>
                <a:gd name="T9" fmla="*/ 149 h 154"/>
                <a:gd name="T10" fmla="*/ 89 w 157"/>
                <a:gd name="T11" fmla="*/ 150 h 154"/>
                <a:gd name="T12" fmla="*/ 89 w 157"/>
                <a:gd name="T13" fmla="*/ 154 h 154"/>
                <a:gd name="T14" fmla="*/ 83 w 157"/>
                <a:gd name="T15" fmla="*/ 154 h 154"/>
                <a:gd name="T16" fmla="*/ 83 w 157"/>
                <a:gd name="T17" fmla="*/ 150 h 154"/>
                <a:gd name="T18" fmla="*/ 39 w 157"/>
                <a:gd name="T19" fmla="*/ 150 h 154"/>
                <a:gd name="T20" fmla="*/ 39 w 157"/>
                <a:gd name="T21" fmla="*/ 150 h 154"/>
                <a:gd name="T22" fmla="*/ 45 w 157"/>
                <a:gd name="T23" fmla="*/ 140 h 154"/>
                <a:gd name="T24" fmla="*/ 29 w 157"/>
                <a:gd name="T25" fmla="*/ 126 h 154"/>
                <a:gd name="T26" fmla="*/ 7 w 157"/>
                <a:gd name="T27" fmla="*/ 115 h 154"/>
                <a:gd name="T28" fmla="*/ 15 w 157"/>
                <a:gd name="T29" fmla="*/ 78 h 154"/>
                <a:gd name="T30" fmla="*/ 15 w 157"/>
                <a:gd name="T31" fmla="*/ 78 h 154"/>
                <a:gd name="T32" fmla="*/ 24 w 157"/>
                <a:gd name="T33" fmla="*/ 80 h 154"/>
                <a:gd name="T34" fmla="*/ 43 w 157"/>
                <a:gd name="T35" fmla="*/ 69 h 154"/>
                <a:gd name="T36" fmla="*/ 72 w 157"/>
                <a:gd name="T37" fmla="*/ 58 h 154"/>
                <a:gd name="T38" fmla="*/ 85 w 157"/>
                <a:gd name="T39" fmla="*/ 57 h 154"/>
                <a:gd name="T40" fmla="*/ 95 w 157"/>
                <a:gd name="T41" fmla="*/ 58 h 154"/>
                <a:gd name="T42" fmla="*/ 96 w 157"/>
                <a:gd name="T43" fmla="*/ 58 h 154"/>
                <a:gd name="T44" fmla="*/ 110 w 157"/>
                <a:gd name="T45" fmla="*/ 37 h 154"/>
                <a:gd name="T46" fmla="*/ 123 w 157"/>
                <a:gd name="T47" fmla="*/ 16 h 154"/>
                <a:gd name="T48" fmla="*/ 134 w 157"/>
                <a:gd name="T49" fmla="*/ 8 h 154"/>
                <a:gd name="T50" fmla="*/ 134 w 157"/>
                <a:gd name="T51" fmla="*/ 8 h 154"/>
                <a:gd name="T52" fmla="*/ 141 w 157"/>
                <a:gd name="T53" fmla="*/ 6 h 154"/>
                <a:gd name="T54" fmla="*/ 144 w 157"/>
                <a:gd name="T55" fmla="*/ 4 h 154"/>
                <a:gd name="T56" fmla="*/ 148 w 157"/>
                <a:gd name="T57" fmla="*/ 2 h 154"/>
                <a:gd name="T58" fmla="*/ 151 w 157"/>
                <a:gd name="T59" fmla="*/ 0 h 154"/>
                <a:gd name="T60" fmla="*/ 157 w 157"/>
                <a:gd name="T6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154">
                  <a:moveTo>
                    <a:pt x="157" y="0"/>
                  </a:moveTo>
                  <a:cubicBezTo>
                    <a:pt x="157" y="19"/>
                    <a:pt x="157" y="19"/>
                    <a:pt x="157" y="19"/>
                  </a:cubicBezTo>
                  <a:cubicBezTo>
                    <a:pt x="148" y="19"/>
                    <a:pt x="148" y="19"/>
                    <a:pt x="148" y="19"/>
                  </a:cubicBezTo>
                  <a:cubicBezTo>
                    <a:pt x="148" y="149"/>
                    <a:pt x="148" y="149"/>
                    <a:pt x="148" y="149"/>
                  </a:cubicBezTo>
                  <a:cubicBezTo>
                    <a:pt x="148" y="149"/>
                    <a:pt x="148" y="149"/>
                    <a:pt x="148" y="149"/>
                  </a:cubicBezTo>
                  <a:cubicBezTo>
                    <a:pt x="89" y="150"/>
                    <a:pt x="89" y="150"/>
                    <a:pt x="89" y="150"/>
                  </a:cubicBezTo>
                  <a:cubicBezTo>
                    <a:pt x="89" y="154"/>
                    <a:pt x="89" y="154"/>
                    <a:pt x="89" y="154"/>
                  </a:cubicBezTo>
                  <a:cubicBezTo>
                    <a:pt x="83" y="154"/>
                    <a:pt x="83" y="154"/>
                    <a:pt x="83" y="154"/>
                  </a:cubicBezTo>
                  <a:cubicBezTo>
                    <a:pt x="83" y="150"/>
                    <a:pt x="83" y="150"/>
                    <a:pt x="83" y="150"/>
                  </a:cubicBezTo>
                  <a:cubicBezTo>
                    <a:pt x="39" y="150"/>
                    <a:pt x="39" y="150"/>
                    <a:pt x="39" y="150"/>
                  </a:cubicBezTo>
                  <a:cubicBezTo>
                    <a:pt x="39" y="150"/>
                    <a:pt x="39" y="150"/>
                    <a:pt x="39" y="150"/>
                  </a:cubicBezTo>
                  <a:cubicBezTo>
                    <a:pt x="42" y="146"/>
                    <a:pt x="50" y="150"/>
                    <a:pt x="45" y="140"/>
                  </a:cubicBezTo>
                  <a:cubicBezTo>
                    <a:pt x="42" y="134"/>
                    <a:pt x="34" y="130"/>
                    <a:pt x="29" y="126"/>
                  </a:cubicBezTo>
                  <a:cubicBezTo>
                    <a:pt x="23" y="121"/>
                    <a:pt x="10" y="120"/>
                    <a:pt x="7" y="115"/>
                  </a:cubicBezTo>
                  <a:cubicBezTo>
                    <a:pt x="0" y="105"/>
                    <a:pt x="21" y="87"/>
                    <a:pt x="15" y="78"/>
                  </a:cubicBezTo>
                  <a:cubicBezTo>
                    <a:pt x="15" y="78"/>
                    <a:pt x="15" y="78"/>
                    <a:pt x="15" y="78"/>
                  </a:cubicBezTo>
                  <a:cubicBezTo>
                    <a:pt x="24" y="80"/>
                    <a:pt x="24" y="80"/>
                    <a:pt x="24" y="80"/>
                  </a:cubicBezTo>
                  <a:cubicBezTo>
                    <a:pt x="31" y="81"/>
                    <a:pt x="38" y="73"/>
                    <a:pt x="43" y="69"/>
                  </a:cubicBezTo>
                  <a:cubicBezTo>
                    <a:pt x="51" y="62"/>
                    <a:pt x="61" y="58"/>
                    <a:pt x="72" y="58"/>
                  </a:cubicBezTo>
                  <a:cubicBezTo>
                    <a:pt x="77" y="58"/>
                    <a:pt x="81" y="58"/>
                    <a:pt x="85" y="57"/>
                  </a:cubicBezTo>
                  <a:cubicBezTo>
                    <a:pt x="89" y="56"/>
                    <a:pt x="92" y="59"/>
                    <a:pt x="95" y="58"/>
                  </a:cubicBezTo>
                  <a:cubicBezTo>
                    <a:pt x="95" y="58"/>
                    <a:pt x="96" y="58"/>
                    <a:pt x="96" y="58"/>
                  </a:cubicBezTo>
                  <a:cubicBezTo>
                    <a:pt x="103" y="51"/>
                    <a:pt x="106" y="46"/>
                    <a:pt x="110" y="37"/>
                  </a:cubicBezTo>
                  <a:cubicBezTo>
                    <a:pt x="114" y="29"/>
                    <a:pt x="115" y="22"/>
                    <a:pt x="123" y="16"/>
                  </a:cubicBezTo>
                  <a:cubicBezTo>
                    <a:pt x="134" y="8"/>
                    <a:pt x="134" y="8"/>
                    <a:pt x="134" y="8"/>
                  </a:cubicBezTo>
                  <a:cubicBezTo>
                    <a:pt x="134" y="8"/>
                    <a:pt x="134" y="8"/>
                    <a:pt x="134" y="8"/>
                  </a:cubicBezTo>
                  <a:cubicBezTo>
                    <a:pt x="136" y="9"/>
                    <a:pt x="139" y="7"/>
                    <a:pt x="141" y="6"/>
                  </a:cubicBezTo>
                  <a:cubicBezTo>
                    <a:pt x="142" y="6"/>
                    <a:pt x="143" y="5"/>
                    <a:pt x="144" y="4"/>
                  </a:cubicBezTo>
                  <a:cubicBezTo>
                    <a:pt x="145" y="3"/>
                    <a:pt x="146" y="2"/>
                    <a:pt x="148" y="2"/>
                  </a:cubicBezTo>
                  <a:cubicBezTo>
                    <a:pt x="148" y="1"/>
                    <a:pt x="150" y="0"/>
                    <a:pt x="151" y="0"/>
                  </a:cubicBezTo>
                  <a:cubicBezTo>
                    <a:pt x="157" y="0"/>
                    <a:pt x="157" y="0"/>
                    <a:pt x="157"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39" name="CRISP"/>
            <p:cNvSpPr>
              <a:spLocks/>
            </p:cNvSpPr>
            <p:nvPr/>
          </p:nvSpPr>
          <p:spPr bwMode="auto">
            <a:xfrm>
              <a:off x="3821113" y="4241800"/>
              <a:ext cx="341313" cy="268288"/>
            </a:xfrm>
            <a:custGeom>
              <a:avLst/>
              <a:gdLst>
                <a:gd name="T0" fmla="*/ 66 w 143"/>
                <a:gd name="T1" fmla="*/ 112 h 113"/>
                <a:gd name="T2" fmla="*/ 143 w 143"/>
                <a:gd name="T3" fmla="*/ 113 h 113"/>
                <a:gd name="T4" fmla="*/ 143 w 143"/>
                <a:gd name="T5" fmla="*/ 86 h 113"/>
                <a:gd name="T6" fmla="*/ 143 w 143"/>
                <a:gd name="T7" fmla="*/ 86 h 113"/>
                <a:gd name="T8" fmla="*/ 143 w 143"/>
                <a:gd name="T9" fmla="*/ 0 h 113"/>
                <a:gd name="T10" fmla="*/ 143 w 143"/>
                <a:gd name="T11" fmla="*/ 0 h 113"/>
                <a:gd name="T12" fmla="*/ 0 w 143"/>
                <a:gd name="T13" fmla="*/ 0 h 113"/>
                <a:gd name="T14" fmla="*/ 0 w 143"/>
                <a:gd name="T15" fmla="*/ 0 h 113"/>
                <a:gd name="T16" fmla="*/ 3 w 143"/>
                <a:gd name="T17" fmla="*/ 13 h 113"/>
                <a:gd name="T18" fmla="*/ 4 w 143"/>
                <a:gd name="T19" fmla="*/ 19 h 113"/>
                <a:gd name="T20" fmla="*/ 6 w 143"/>
                <a:gd name="T21" fmla="*/ 25 h 113"/>
                <a:gd name="T22" fmla="*/ 8 w 143"/>
                <a:gd name="T23" fmla="*/ 32 h 113"/>
                <a:gd name="T24" fmla="*/ 14 w 143"/>
                <a:gd name="T25" fmla="*/ 50 h 113"/>
                <a:gd name="T26" fmla="*/ 14 w 143"/>
                <a:gd name="T27" fmla="*/ 56 h 113"/>
                <a:gd name="T28" fmla="*/ 14 w 143"/>
                <a:gd name="T29" fmla="*/ 56 h 113"/>
                <a:gd name="T30" fmla="*/ 13 w 143"/>
                <a:gd name="T31" fmla="*/ 58 h 113"/>
                <a:gd name="T32" fmla="*/ 11 w 143"/>
                <a:gd name="T33" fmla="*/ 59 h 113"/>
                <a:gd name="T34" fmla="*/ 10 w 143"/>
                <a:gd name="T35" fmla="*/ 64 h 113"/>
                <a:gd name="T36" fmla="*/ 12 w 143"/>
                <a:gd name="T37" fmla="*/ 72 h 113"/>
                <a:gd name="T38" fmla="*/ 12 w 143"/>
                <a:gd name="T39" fmla="*/ 77 h 113"/>
                <a:gd name="T40" fmla="*/ 10 w 143"/>
                <a:gd name="T41" fmla="*/ 82 h 113"/>
                <a:gd name="T42" fmla="*/ 8 w 143"/>
                <a:gd name="T43" fmla="*/ 89 h 113"/>
                <a:gd name="T44" fmla="*/ 8 w 143"/>
                <a:gd name="T45" fmla="*/ 89 h 113"/>
                <a:gd name="T46" fmla="*/ 17 w 143"/>
                <a:gd name="T47" fmla="*/ 89 h 113"/>
                <a:gd name="T48" fmla="*/ 22 w 143"/>
                <a:gd name="T49" fmla="*/ 91 h 113"/>
                <a:gd name="T50" fmla="*/ 42 w 143"/>
                <a:gd name="T51" fmla="*/ 96 h 113"/>
                <a:gd name="T52" fmla="*/ 49 w 143"/>
                <a:gd name="T53" fmla="*/ 101 h 113"/>
                <a:gd name="T54" fmla="*/ 55 w 143"/>
                <a:gd name="T55" fmla="*/ 107 h 113"/>
                <a:gd name="T56" fmla="*/ 56 w 143"/>
                <a:gd name="T57" fmla="*/ 107 h 113"/>
                <a:gd name="T58" fmla="*/ 59 w 143"/>
                <a:gd name="T59" fmla="*/ 109 h 113"/>
                <a:gd name="T60" fmla="*/ 66 w 143"/>
                <a:gd name="T61"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 h="113">
                  <a:moveTo>
                    <a:pt x="66" y="112"/>
                  </a:moveTo>
                  <a:cubicBezTo>
                    <a:pt x="143" y="113"/>
                    <a:pt x="143" y="113"/>
                    <a:pt x="143" y="113"/>
                  </a:cubicBezTo>
                  <a:cubicBezTo>
                    <a:pt x="143" y="86"/>
                    <a:pt x="143" y="86"/>
                    <a:pt x="143" y="86"/>
                  </a:cubicBezTo>
                  <a:cubicBezTo>
                    <a:pt x="143" y="86"/>
                    <a:pt x="143" y="86"/>
                    <a:pt x="143" y="86"/>
                  </a:cubicBezTo>
                  <a:cubicBezTo>
                    <a:pt x="143" y="0"/>
                    <a:pt x="143" y="0"/>
                    <a:pt x="143" y="0"/>
                  </a:cubicBezTo>
                  <a:cubicBezTo>
                    <a:pt x="143" y="0"/>
                    <a:pt x="143" y="0"/>
                    <a:pt x="143" y="0"/>
                  </a:cubicBezTo>
                  <a:cubicBezTo>
                    <a:pt x="0" y="0"/>
                    <a:pt x="0" y="0"/>
                    <a:pt x="0" y="0"/>
                  </a:cubicBezTo>
                  <a:cubicBezTo>
                    <a:pt x="0" y="0"/>
                    <a:pt x="0" y="0"/>
                    <a:pt x="0" y="0"/>
                  </a:cubicBezTo>
                  <a:cubicBezTo>
                    <a:pt x="1" y="4"/>
                    <a:pt x="3" y="9"/>
                    <a:pt x="3" y="13"/>
                  </a:cubicBezTo>
                  <a:cubicBezTo>
                    <a:pt x="3" y="15"/>
                    <a:pt x="3" y="17"/>
                    <a:pt x="4" y="19"/>
                  </a:cubicBezTo>
                  <a:cubicBezTo>
                    <a:pt x="4" y="21"/>
                    <a:pt x="6" y="23"/>
                    <a:pt x="6" y="25"/>
                  </a:cubicBezTo>
                  <a:cubicBezTo>
                    <a:pt x="7" y="26"/>
                    <a:pt x="8" y="31"/>
                    <a:pt x="8" y="32"/>
                  </a:cubicBezTo>
                  <a:cubicBezTo>
                    <a:pt x="9" y="39"/>
                    <a:pt x="14" y="42"/>
                    <a:pt x="14" y="50"/>
                  </a:cubicBezTo>
                  <a:cubicBezTo>
                    <a:pt x="14" y="56"/>
                    <a:pt x="14" y="56"/>
                    <a:pt x="14" y="56"/>
                  </a:cubicBezTo>
                  <a:cubicBezTo>
                    <a:pt x="14" y="56"/>
                    <a:pt x="14" y="56"/>
                    <a:pt x="14" y="56"/>
                  </a:cubicBezTo>
                  <a:cubicBezTo>
                    <a:pt x="14" y="56"/>
                    <a:pt x="14" y="57"/>
                    <a:pt x="13" y="58"/>
                  </a:cubicBezTo>
                  <a:cubicBezTo>
                    <a:pt x="13" y="58"/>
                    <a:pt x="11" y="59"/>
                    <a:pt x="11" y="59"/>
                  </a:cubicBezTo>
                  <a:cubicBezTo>
                    <a:pt x="10" y="61"/>
                    <a:pt x="9" y="62"/>
                    <a:pt x="10" y="64"/>
                  </a:cubicBezTo>
                  <a:cubicBezTo>
                    <a:pt x="10" y="66"/>
                    <a:pt x="12" y="69"/>
                    <a:pt x="12" y="72"/>
                  </a:cubicBezTo>
                  <a:cubicBezTo>
                    <a:pt x="12" y="73"/>
                    <a:pt x="12" y="76"/>
                    <a:pt x="12" y="77"/>
                  </a:cubicBezTo>
                  <a:cubicBezTo>
                    <a:pt x="11" y="78"/>
                    <a:pt x="10" y="80"/>
                    <a:pt x="10" y="82"/>
                  </a:cubicBezTo>
                  <a:cubicBezTo>
                    <a:pt x="8" y="89"/>
                    <a:pt x="8" y="89"/>
                    <a:pt x="8" y="89"/>
                  </a:cubicBezTo>
                  <a:cubicBezTo>
                    <a:pt x="8" y="89"/>
                    <a:pt x="8" y="89"/>
                    <a:pt x="8" y="89"/>
                  </a:cubicBezTo>
                  <a:cubicBezTo>
                    <a:pt x="11" y="89"/>
                    <a:pt x="14" y="88"/>
                    <a:pt x="17" y="89"/>
                  </a:cubicBezTo>
                  <a:cubicBezTo>
                    <a:pt x="19" y="89"/>
                    <a:pt x="21" y="90"/>
                    <a:pt x="22" y="91"/>
                  </a:cubicBezTo>
                  <a:cubicBezTo>
                    <a:pt x="27" y="95"/>
                    <a:pt x="40" y="92"/>
                    <a:pt x="42" y="96"/>
                  </a:cubicBezTo>
                  <a:cubicBezTo>
                    <a:pt x="44" y="99"/>
                    <a:pt x="46" y="100"/>
                    <a:pt x="49" y="101"/>
                  </a:cubicBezTo>
                  <a:cubicBezTo>
                    <a:pt x="51" y="102"/>
                    <a:pt x="54" y="107"/>
                    <a:pt x="55" y="107"/>
                  </a:cubicBezTo>
                  <a:cubicBezTo>
                    <a:pt x="55" y="107"/>
                    <a:pt x="56" y="107"/>
                    <a:pt x="56" y="107"/>
                  </a:cubicBezTo>
                  <a:cubicBezTo>
                    <a:pt x="57" y="107"/>
                    <a:pt x="58" y="108"/>
                    <a:pt x="59" y="109"/>
                  </a:cubicBezTo>
                  <a:cubicBezTo>
                    <a:pt x="66" y="112"/>
                    <a:pt x="66" y="112"/>
                    <a:pt x="66" y="11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40" name="CLARKE"/>
            <p:cNvSpPr>
              <a:spLocks/>
            </p:cNvSpPr>
            <p:nvPr/>
          </p:nvSpPr>
          <p:spPr bwMode="auto">
            <a:xfrm>
              <a:off x="4233863" y="1879600"/>
              <a:ext cx="296863" cy="228600"/>
            </a:xfrm>
            <a:custGeom>
              <a:avLst/>
              <a:gdLst>
                <a:gd name="T0" fmla="*/ 74 w 125"/>
                <a:gd name="T1" fmla="*/ 0 h 96"/>
                <a:gd name="T2" fmla="*/ 76 w 125"/>
                <a:gd name="T3" fmla="*/ 1 h 96"/>
                <a:gd name="T4" fmla="*/ 84 w 125"/>
                <a:gd name="T5" fmla="*/ 6 h 96"/>
                <a:gd name="T6" fmla="*/ 91 w 125"/>
                <a:gd name="T7" fmla="*/ 10 h 96"/>
                <a:gd name="T8" fmla="*/ 101 w 125"/>
                <a:gd name="T9" fmla="*/ 15 h 96"/>
                <a:gd name="T10" fmla="*/ 112 w 125"/>
                <a:gd name="T11" fmla="*/ 18 h 96"/>
                <a:gd name="T12" fmla="*/ 115 w 125"/>
                <a:gd name="T13" fmla="*/ 21 h 96"/>
                <a:gd name="T14" fmla="*/ 115 w 125"/>
                <a:gd name="T15" fmla="*/ 21 h 96"/>
                <a:gd name="T16" fmla="*/ 114 w 125"/>
                <a:gd name="T17" fmla="*/ 23 h 96"/>
                <a:gd name="T18" fmla="*/ 110 w 125"/>
                <a:gd name="T19" fmla="*/ 29 h 96"/>
                <a:gd name="T20" fmla="*/ 113 w 125"/>
                <a:gd name="T21" fmla="*/ 34 h 96"/>
                <a:gd name="T22" fmla="*/ 107 w 125"/>
                <a:gd name="T23" fmla="*/ 44 h 96"/>
                <a:gd name="T24" fmla="*/ 121 w 125"/>
                <a:gd name="T25" fmla="*/ 63 h 96"/>
                <a:gd name="T26" fmla="*/ 112 w 125"/>
                <a:gd name="T27" fmla="*/ 88 h 96"/>
                <a:gd name="T28" fmla="*/ 109 w 125"/>
                <a:gd name="T29" fmla="*/ 96 h 96"/>
                <a:gd name="T30" fmla="*/ 109 w 125"/>
                <a:gd name="T31" fmla="*/ 96 h 96"/>
                <a:gd name="T32" fmla="*/ 101 w 125"/>
                <a:gd name="T33" fmla="*/ 93 h 96"/>
                <a:gd name="T34" fmla="*/ 86 w 125"/>
                <a:gd name="T35" fmla="*/ 86 h 96"/>
                <a:gd name="T36" fmla="*/ 73 w 125"/>
                <a:gd name="T37" fmla="*/ 79 h 96"/>
                <a:gd name="T38" fmla="*/ 43 w 125"/>
                <a:gd name="T39" fmla="*/ 59 h 96"/>
                <a:gd name="T40" fmla="*/ 33 w 125"/>
                <a:gd name="T41" fmla="*/ 58 h 96"/>
                <a:gd name="T42" fmla="*/ 22 w 125"/>
                <a:gd name="T43" fmla="*/ 55 h 96"/>
                <a:gd name="T44" fmla="*/ 9 w 125"/>
                <a:gd name="T45" fmla="*/ 51 h 96"/>
                <a:gd name="T46" fmla="*/ 1 w 125"/>
                <a:gd name="T47" fmla="*/ 39 h 96"/>
                <a:gd name="T48" fmla="*/ 0 w 125"/>
                <a:gd name="T49" fmla="*/ 37 h 96"/>
                <a:gd name="T50" fmla="*/ 0 w 125"/>
                <a:gd name="T51" fmla="*/ 37 h 96"/>
                <a:gd name="T52" fmla="*/ 3 w 125"/>
                <a:gd name="T53" fmla="*/ 35 h 96"/>
                <a:gd name="T54" fmla="*/ 4 w 125"/>
                <a:gd name="T55" fmla="*/ 35 h 96"/>
                <a:gd name="T56" fmla="*/ 10 w 125"/>
                <a:gd name="T57" fmla="*/ 31 h 96"/>
                <a:gd name="T58" fmla="*/ 14 w 125"/>
                <a:gd name="T59" fmla="*/ 25 h 96"/>
                <a:gd name="T60" fmla="*/ 21 w 125"/>
                <a:gd name="T61" fmla="*/ 25 h 96"/>
                <a:gd name="T62" fmla="*/ 32 w 125"/>
                <a:gd name="T63" fmla="*/ 21 h 96"/>
                <a:gd name="T64" fmla="*/ 41 w 125"/>
                <a:gd name="T65" fmla="*/ 17 h 96"/>
                <a:gd name="T66" fmla="*/ 51 w 125"/>
                <a:gd name="T67" fmla="*/ 12 h 96"/>
                <a:gd name="T68" fmla="*/ 74 w 125"/>
                <a:gd name="T6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96">
                  <a:moveTo>
                    <a:pt x="74" y="0"/>
                  </a:moveTo>
                  <a:cubicBezTo>
                    <a:pt x="76" y="1"/>
                    <a:pt x="76" y="1"/>
                    <a:pt x="76" y="1"/>
                  </a:cubicBezTo>
                  <a:cubicBezTo>
                    <a:pt x="77" y="3"/>
                    <a:pt x="82" y="5"/>
                    <a:pt x="84" y="6"/>
                  </a:cubicBezTo>
                  <a:cubicBezTo>
                    <a:pt x="86" y="7"/>
                    <a:pt x="89" y="8"/>
                    <a:pt x="91" y="10"/>
                  </a:cubicBezTo>
                  <a:cubicBezTo>
                    <a:pt x="94" y="12"/>
                    <a:pt x="97" y="14"/>
                    <a:pt x="101" y="15"/>
                  </a:cubicBezTo>
                  <a:cubicBezTo>
                    <a:pt x="105" y="16"/>
                    <a:pt x="108" y="17"/>
                    <a:pt x="112" y="18"/>
                  </a:cubicBezTo>
                  <a:cubicBezTo>
                    <a:pt x="115" y="21"/>
                    <a:pt x="115" y="21"/>
                    <a:pt x="115" y="21"/>
                  </a:cubicBezTo>
                  <a:cubicBezTo>
                    <a:pt x="115" y="21"/>
                    <a:pt x="115" y="21"/>
                    <a:pt x="115" y="21"/>
                  </a:cubicBezTo>
                  <a:cubicBezTo>
                    <a:pt x="114" y="22"/>
                    <a:pt x="114" y="22"/>
                    <a:pt x="114" y="23"/>
                  </a:cubicBezTo>
                  <a:cubicBezTo>
                    <a:pt x="112" y="23"/>
                    <a:pt x="110" y="27"/>
                    <a:pt x="110" y="29"/>
                  </a:cubicBezTo>
                  <a:cubicBezTo>
                    <a:pt x="110" y="30"/>
                    <a:pt x="113" y="32"/>
                    <a:pt x="113" y="34"/>
                  </a:cubicBezTo>
                  <a:cubicBezTo>
                    <a:pt x="115" y="38"/>
                    <a:pt x="109" y="40"/>
                    <a:pt x="107" y="44"/>
                  </a:cubicBezTo>
                  <a:cubicBezTo>
                    <a:pt x="106" y="49"/>
                    <a:pt x="118" y="58"/>
                    <a:pt x="121" y="63"/>
                  </a:cubicBezTo>
                  <a:cubicBezTo>
                    <a:pt x="125" y="71"/>
                    <a:pt x="116" y="81"/>
                    <a:pt x="112" y="88"/>
                  </a:cubicBezTo>
                  <a:cubicBezTo>
                    <a:pt x="109" y="96"/>
                    <a:pt x="109" y="96"/>
                    <a:pt x="109" y="96"/>
                  </a:cubicBezTo>
                  <a:cubicBezTo>
                    <a:pt x="109" y="96"/>
                    <a:pt x="109" y="96"/>
                    <a:pt x="109" y="96"/>
                  </a:cubicBezTo>
                  <a:cubicBezTo>
                    <a:pt x="101" y="93"/>
                    <a:pt x="101" y="93"/>
                    <a:pt x="101" y="93"/>
                  </a:cubicBezTo>
                  <a:cubicBezTo>
                    <a:pt x="96" y="92"/>
                    <a:pt x="88" y="90"/>
                    <a:pt x="86" y="86"/>
                  </a:cubicBezTo>
                  <a:cubicBezTo>
                    <a:pt x="82" y="79"/>
                    <a:pt x="79" y="82"/>
                    <a:pt x="73" y="79"/>
                  </a:cubicBezTo>
                  <a:cubicBezTo>
                    <a:pt x="63" y="74"/>
                    <a:pt x="57" y="59"/>
                    <a:pt x="43" y="59"/>
                  </a:cubicBezTo>
                  <a:cubicBezTo>
                    <a:pt x="41" y="59"/>
                    <a:pt x="36" y="60"/>
                    <a:pt x="33" y="58"/>
                  </a:cubicBezTo>
                  <a:cubicBezTo>
                    <a:pt x="30" y="55"/>
                    <a:pt x="26" y="55"/>
                    <a:pt x="22" y="55"/>
                  </a:cubicBezTo>
                  <a:cubicBezTo>
                    <a:pt x="17" y="55"/>
                    <a:pt x="12" y="54"/>
                    <a:pt x="9" y="51"/>
                  </a:cubicBezTo>
                  <a:cubicBezTo>
                    <a:pt x="8" y="49"/>
                    <a:pt x="2" y="41"/>
                    <a:pt x="1" y="39"/>
                  </a:cubicBezTo>
                  <a:cubicBezTo>
                    <a:pt x="1" y="39"/>
                    <a:pt x="0" y="38"/>
                    <a:pt x="0" y="37"/>
                  </a:cubicBezTo>
                  <a:cubicBezTo>
                    <a:pt x="0" y="37"/>
                    <a:pt x="0" y="37"/>
                    <a:pt x="0" y="37"/>
                  </a:cubicBezTo>
                  <a:cubicBezTo>
                    <a:pt x="1" y="37"/>
                    <a:pt x="2" y="36"/>
                    <a:pt x="3" y="35"/>
                  </a:cubicBezTo>
                  <a:cubicBezTo>
                    <a:pt x="3" y="35"/>
                    <a:pt x="4" y="35"/>
                    <a:pt x="4" y="35"/>
                  </a:cubicBezTo>
                  <a:cubicBezTo>
                    <a:pt x="6" y="33"/>
                    <a:pt x="9" y="32"/>
                    <a:pt x="10" y="31"/>
                  </a:cubicBezTo>
                  <a:cubicBezTo>
                    <a:pt x="12" y="29"/>
                    <a:pt x="12" y="27"/>
                    <a:pt x="14" y="25"/>
                  </a:cubicBezTo>
                  <a:cubicBezTo>
                    <a:pt x="16" y="25"/>
                    <a:pt x="19" y="25"/>
                    <a:pt x="21" y="25"/>
                  </a:cubicBezTo>
                  <a:cubicBezTo>
                    <a:pt x="25" y="24"/>
                    <a:pt x="29" y="21"/>
                    <a:pt x="32" y="21"/>
                  </a:cubicBezTo>
                  <a:cubicBezTo>
                    <a:pt x="34" y="20"/>
                    <a:pt x="38" y="18"/>
                    <a:pt x="41" y="17"/>
                  </a:cubicBezTo>
                  <a:cubicBezTo>
                    <a:pt x="44" y="15"/>
                    <a:pt x="47" y="14"/>
                    <a:pt x="51" y="12"/>
                  </a:cubicBezTo>
                  <a:cubicBezTo>
                    <a:pt x="74" y="0"/>
                    <a:pt x="74" y="0"/>
                    <a:pt x="74"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41" name="COFFEE"/>
            <p:cNvSpPr>
              <a:spLocks/>
            </p:cNvSpPr>
            <p:nvPr/>
          </p:nvSpPr>
          <p:spPr bwMode="auto">
            <a:xfrm>
              <a:off x="4611688" y="4508500"/>
              <a:ext cx="550863" cy="511175"/>
            </a:xfrm>
            <a:custGeom>
              <a:avLst/>
              <a:gdLst>
                <a:gd name="T0" fmla="*/ 130 w 231"/>
                <a:gd name="T1" fmla="*/ 0 h 215"/>
                <a:gd name="T2" fmla="*/ 130 w 231"/>
                <a:gd name="T3" fmla="*/ 65 h 215"/>
                <a:gd name="T4" fmla="*/ 218 w 231"/>
                <a:gd name="T5" fmla="*/ 65 h 215"/>
                <a:gd name="T6" fmla="*/ 218 w 231"/>
                <a:gd name="T7" fmla="*/ 65 h 215"/>
                <a:gd name="T8" fmla="*/ 218 w 231"/>
                <a:gd name="T9" fmla="*/ 119 h 215"/>
                <a:gd name="T10" fmla="*/ 231 w 231"/>
                <a:gd name="T11" fmla="*/ 119 h 215"/>
                <a:gd name="T12" fmla="*/ 231 w 231"/>
                <a:gd name="T13" fmla="*/ 164 h 215"/>
                <a:gd name="T14" fmla="*/ 231 w 231"/>
                <a:gd name="T15" fmla="*/ 164 h 215"/>
                <a:gd name="T16" fmla="*/ 218 w 231"/>
                <a:gd name="T17" fmla="*/ 164 h 215"/>
                <a:gd name="T18" fmla="*/ 218 w 231"/>
                <a:gd name="T19" fmla="*/ 215 h 215"/>
                <a:gd name="T20" fmla="*/ 217 w 231"/>
                <a:gd name="T21" fmla="*/ 215 h 215"/>
                <a:gd name="T22" fmla="*/ 140 w 231"/>
                <a:gd name="T23" fmla="*/ 215 h 215"/>
                <a:gd name="T24" fmla="*/ 130 w 231"/>
                <a:gd name="T25" fmla="*/ 197 h 215"/>
                <a:gd name="T26" fmla="*/ 81 w 231"/>
                <a:gd name="T27" fmla="*/ 197 h 215"/>
                <a:gd name="T28" fmla="*/ 81 w 231"/>
                <a:gd name="T29" fmla="*/ 187 h 215"/>
                <a:gd name="T30" fmla="*/ 6 w 231"/>
                <a:gd name="T31" fmla="*/ 187 h 215"/>
                <a:gd name="T32" fmla="*/ 6 w 231"/>
                <a:gd name="T33" fmla="*/ 187 h 215"/>
                <a:gd name="T34" fmla="*/ 5 w 231"/>
                <a:gd name="T35" fmla="*/ 183 h 215"/>
                <a:gd name="T36" fmla="*/ 5 w 231"/>
                <a:gd name="T37" fmla="*/ 176 h 215"/>
                <a:gd name="T38" fmla="*/ 2 w 231"/>
                <a:gd name="T39" fmla="*/ 171 h 215"/>
                <a:gd name="T40" fmla="*/ 0 w 231"/>
                <a:gd name="T41" fmla="*/ 168 h 215"/>
                <a:gd name="T42" fmla="*/ 1 w 231"/>
                <a:gd name="T43" fmla="*/ 166 h 215"/>
                <a:gd name="T44" fmla="*/ 3 w 231"/>
                <a:gd name="T45" fmla="*/ 164 h 215"/>
                <a:gd name="T46" fmla="*/ 5 w 231"/>
                <a:gd name="T47" fmla="*/ 162 h 215"/>
                <a:gd name="T48" fmla="*/ 5 w 231"/>
                <a:gd name="T49" fmla="*/ 162 h 215"/>
                <a:gd name="T50" fmla="*/ 18 w 231"/>
                <a:gd name="T51" fmla="*/ 162 h 215"/>
                <a:gd name="T52" fmla="*/ 26 w 231"/>
                <a:gd name="T53" fmla="*/ 145 h 215"/>
                <a:gd name="T54" fmla="*/ 38 w 231"/>
                <a:gd name="T55" fmla="*/ 120 h 215"/>
                <a:gd name="T56" fmla="*/ 41 w 231"/>
                <a:gd name="T57" fmla="*/ 95 h 215"/>
                <a:gd name="T58" fmla="*/ 53 w 231"/>
                <a:gd name="T59" fmla="*/ 83 h 215"/>
                <a:gd name="T60" fmla="*/ 59 w 231"/>
                <a:gd name="T61" fmla="*/ 78 h 215"/>
                <a:gd name="T62" fmla="*/ 62 w 231"/>
                <a:gd name="T63" fmla="*/ 70 h 215"/>
                <a:gd name="T64" fmla="*/ 64 w 231"/>
                <a:gd name="T65" fmla="*/ 61 h 215"/>
                <a:gd name="T66" fmla="*/ 64 w 231"/>
                <a:gd name="T67" fmla="*/ 61 h 215"/>
                <a:gd name="T68" fmla="*/ 65 w 231"/>
                <a:gd name="T69" fmla="*/ 10 h 215"/>
                <a:gd name="T70" fmla="*/ 65 w 231"/>
                <a:gd name="T71" fmla="*/ 10 h 215"/>
                <a:gd name="T72" fmla="*/ 67 w 231"/>
                <a:gd name="T73" fmla="*/ 8 h 215"/>
                <a:gd name="T74" fmla="*/ 79 w 231"/>
                <a:gd name="T75" fmla="*/ 6 h 215"/>
                <a:gd name="T76" fmla="*/ 90 w 231"/>
                <a:gd name="T77" fmla="*/ 9 h 215"/>
                <a:gd name="T78" fmla="*/ 100 w 231"/>
                <a:gd name="T79" fmla="*/ 8 h 215"/>
                <a:gd name="T80" fmla="*/ 112 w 231"/>
                <a:gd name="T81" fmla="*/ 10 h 215"/>
                <a:gd name="T82" fmla="*/ 124 w 231"/>
                <a:gd name="T83" fmla="*/ 3 h 215"/>
                <a:gd name="T84" fmla="*/ 130 w 231"/>
                <a:gd name="T85"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1" h="215">
                  <a:moveTo>
                    <a:pt x="130" y="0"/>
                  </a:moveTo>
                  <a:cubicBezTo>
                    <a:pt x="130" y="65"/>
                    <a:pt x="130" y="65"/>
                    <a:pt x="130" y="65"/>
                  </a:cubicBezTo>
                  <a:cubicBezTo>
                    <a:pt x="218" y="65"/>
                    <a:pt x="218" y="65"/>
                    <a:pt x="218" y="65"/>
                  </a:cubicBezTo>
                  <a:cubicBezTo>
                    <a:pt x="218" y="65"/>
                    <a:pt x="218" y="65"/>
                    <a:pt x="218" y="65"/>
                  </a:cubicBezTo>
                  <a:cubicBezTo>
                    <a:pt x="218" y="119"/>
                    <a:pt x="218" y="119"/>
                    <a:pt x="218" y="119"/>
                  </a:cubicBezTo>
                  <a:cubicBezTo>
                    <a:pt x="231" y="119"/>
                    <a:pt x="231" y="119"/>
                    <a:pt x="231" y="119"/>
                  </a:cubicBezTo>
                  <a:cubicBezTo>
                    <a:pt x="231" y="164"/>
                    <a:pt x="231" y="164"/>
                    <a:pt x="231" y="164"/>
                  </a:cubicBezTo>
                  <a:cubicBezTo>
                    <a:pt x="231" y="164"/>
                    <a:pt x="231" y="164"/>
                    <a:pt x="231" y="164"/>
                  </a:cubicBezTo>
                  <a:cubicBezTo>
                    <a:pt x="218" y="164"/>
                    <a:pt x="218" y="164"/>
                    <a:pt x="218" y="164"/>
                  </a:cubicBezTo>
                  <a:cubicBezTo>
                    <a:pt x="218" y="215"/>
                    <a:pt x="218" y="215"/>
                    <a:pt x="218" y="215"/>
                  </a:cubicBezTo>
                  <a:cubicBezTo>
                    <a:pt x="217" y="215"/>
                    <a:pt x="217" y="215"/>
                    <a:pt x="217" y="215"/>
                  </a:cubicBezTo>
                  <a:cubicBezTo>
                    <a:pt x="140" y="215"/>
                    <a:pt x="140" y="215"/>
                    <a:pt x="140" y="215"/>
                  </a:cubicBezTo>
                  <a:cubicBezTo>
                    <a:pt x="130" y="197"/>
                    <a:pt x="130" y="197"/>
                    <a:pt x="130" y="197"/>
                  </a:cubicBezTo>
                  <a:cubicBezTo>
                    <a:pt x="81" y="197"/>
                    <a:pt x="81" y="197"/>
                    <a:pt x="81" y="197"/>
                  </a:cubicBezTo>
                  <a:cubicBezTo>
                    <a:pt x="81" y="187"/>
                    <a:pt x="81" y="187"/>
                    <a:pt x="81" y="187"/>
                  </a:cubicBezTo>
                  <a:cubicBezTo>
                    <a:pt x="6" y="187"/>
                    <a:pt x="6" y="187"/>
                    <a:pt x="6" y="187"/>
                  </a:cubicBezTo>
                  <a:cubicBezTo>
                    <a:pt x="6" y="187"/>
                    <a:pt x="6" y="187"/>
                    <a:pt x="6" y="187"/>
                  </a:cubicBezTo>
                  <a:cubicBezTo>
                    <a:pt x="5" y="183"/>
                    <a:pt x="5" y="183"/>
                    <a:pt x="5" y="183"/>
                  </a:cubicBezTo>
                  <a:cubicBezTo>
                    <a:pt x="5" y="180"/>
                    <a:pt x="5" y="178"/>
                    <a:pt x="5" y="176"/>
                  </a:cubicBezTo>
                  <a:cubicBezTo>
                    <a:pt x="5" y="174"/>
                    <a:pt x="4" y="172"/>
                    <a:pt x="2" y="171"/>
                  </a:cubicBezTo>
                  <a:cubicBezTo>
                    <a:pt x="2" y="170"/>
                    <a:pt x="1" y="169"/>
                    <a:pt x="0" y="168"/>
                  </a:cubicBezTo>
                  <a:cubicBezTo>
                    <a:pt x="0" y="167"/>
                    <a:pt x="0" y="167"/>
                    <a:pt x="1" y="166"/>
                  </a:cubicBezTo>
                  <a:cubicBezTo>
                    <a:pt x="2" y="165"/>
                    <a:pt x="2" y="165"/>
                    <a:pt x="3" y="164"/>
                  </a:cubicBezTo>
                  <a:cubicBezTo>
                    <a:pt x="4" y="163"/>
                    <a:pt x="5" y="163"/>
                    <a:pt x="5" y="162"/>
                  </a:cubicBezTo>
                  <a:cubicBezTo>
                    <a:pt x="5" y="162"/>
                    <a:pt x="5" y="162"/>
                    <a:pt x="5" y="162"/>
                  </a:cubicBezTo>
                  <a:cubicBezTo>
                    <a:pt x="18" y="162"/>
                    <a:pt x="18" y="162"/>
                    <a:pt x="18" y="162"/>
                  </a:cubicBezTo>
                  <a:cubicBezTo>
                    <a:pt x="21" y="157"/>
                    <a:pt x="23" y="151"/>
                    <a:pt x="26" y="145"/>
                  </a:cubicBezTo>
                  <a:cubicBezTo>
                    <a:pt x="29" y="137"/>
                    <a:pt x="36" y="129"/>
                    <a:pt x="38" y="120"/>
                  </a:cubicBezTo>
                  <a:cubicBezTo>
                    <a:pt x="39" y="117"/>
                    <a:pt x="39" y="96"/>
                    <a:pt x="41" y="95"/>
                  </a:cubicBezTo>
                  <a:cubicBezTo>
                    <a:pt x="41" y="92"/>
                    <a:pt x="51" y="85"/>
                    <a:pt x="53" y="83"/>
                  </a:cubicBezTo>
                  <a:cubicBezTo>
                    <a:pt x="56" y="81"/>
                    <a:pt x="58" y="80"/>
                    <a:pt x="59" y="78"/>
                  </a:cubicBezTo>
                  <a:cubicBezTo>
                    <a:pt x="60" y="75"/>
                    <a:pt x="60" y="72"/>
                    <a:pt x="62" y="70"/>
                  </a:cubicBezTo>
                  <a:cubicBezTo>
                    <a:pt x="64" y="61"/>
                    <a:pt x="64" y="61"/>
                    <a:pt x="64" y="61"/>
                  </a:cubicBezTo>
                  <a:cubicBezTo>
                    <a:pt x="64" y="61"/>
                    <a:pt x="64" y="61"/>
                    <a:pt x="64" y="61"/>
                  </a:cubicBezTo>
                  <a:cubicBezTo>
                    <a:pt x="65" y="10"/>
                    <a:pt x="65" y="10"/>
                    <a:pt x="65" y="10"/>
                  </a:cubicBezTo>
                  <a:cubicBezTo>
                    <a:pt x="65" y="10"/>
                    <a:pt x="65" y="10"/>
                    <a:pt x="65" y="10"/>
                  </a:cubicBezTo>
                  <a:cubicBezTo>
                    <a:pt x="66" y="9"/>
                    <a:pt x="66" y="9"/>
                    <a:pt x="67" y="8"/>
                  </a:cubicBezTo>
                  <a:cubicBezTo>
                    <a:pt x="71" y="8"/>
                    <a:pt x="75" y="2"/>
                    <a:pt x="79" y="6"/>
                  </a:cubicBezTo>
                  <a:cubicBezTo>
                    <a:pt x="83" y="9"/>
                    <a:pt x="85" y="9"/>
                    <a:pt x="90" y="9"/>
                  </a:cubicBezTo>
                  <a:cubicBezTo>
                    <a:pt x="93" y="8"/>
                    <a:pt x="96" y="8"/>
                    <a:pt x="100" y="8"/>
                  </a:cubicBezTo>
                  <a:cubicBezTo>
                    <a:pt x="104" y="8"/>
                    <a:pt x="107" y="11"/>
                    <a:pt x="112" y="10"/>
                  </a:cubicBezTo>
                  <a:cubicBezTo>
                    <a:pt x="117" y="10"/>
                    <a:pt x="121" y="7"/>
                    <a:pt x="124" y="3"/>
                  </a:cubicBezTo>
                  <a:cubicBezTo>
                    <a:pt x="130" y="0"/>
                    <a:pt x="130" y="0"/>
                    <a:pt x="13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42" name="CHATHAM"/>
            <p:cNvSpPr>
              <a:spLocks/>
            </p:cNvSpPr>
            <p:nvPr/>
          </p:nvSpPr>
          <p:spPr bwMode="auto">
            <a:xfrm>
              <a:off x="6348413" y="3998913"/>
              <a:ext cx="532863" cy="468959"/>
            </a:xfrm>
            <a:custGeom>
              <a:avLst/>
              <a:gdLst>
                <a:gd name="T0" fmla="*/ 80 w 231"/>
                <a:gd name="T1" fmla="*/ 162 h 199"/>
                <a:gd name="T2" fmla="*/ 39 w 231"/>
                <a:gd name="T3" fmla="*/ 126 h 199"/>
                <a:gd name="T4" fmla="*/ 17 w 231"/>
                <a:gd name="T5" fmla="*/ 96 h 199"/>
                <a:gd name="T6" fmla="*/ 0 w 231"/>
                <a:gd name="T7" fmla="*/ 69 h 199"/>
                <a:gd name="T8" fmla="*/ 82 w 231"/>
                <a:gd name="T9" fmla="*/ 0 h 199"/>
                <a:gd name="T10" fmla="*/ 99 w 231"/>
                <a:gd name="T11" fmla="*/ 5 h 199"/>
                <a:gd name="T12" fmla="*/ 114 w 231"/>
                <a:gd name="T13" fmla="*/ 29 h 199"/>
                <a:gd name="T14" fmla="*/ 117 w 231"/>
                <a:gd name="T15" fmla="*/ 52 h 199"/>
                <a:gd name="T16" fmla="*/ 125 w 231"/>
                <a:gd name="T17" fmla="*/ 78 h 199"/>
                <a:gd name="T18" fmla="*/ 156 w 231"/>
                <a:gd name="T19" fmla="*/ 79 h 199"/>
                <a:gd name="T20" fmla="*/ 175 w 231"/>
                <a:gd name="T21" fmla="*/ 92 h 199"/>
                <a:gd name="T22" fmla="*/ 181 w 231"/>
                <a:gd name="T23" fmla="*/ 96 h 199"/>
                <a:gd name="T24" fmla="*/ 193 w 231"/>
                <a:gd name="T25" fmla="*/ 99 h 199"/>
                <a:gd name="T26" fmla="*/ 199 w 231"/>
                <a:gd name="T27" fmla="*/ 102 h 199"/>
                <a:gd name="T28" fmla="*/ 206 w 231"/>
                <a:gd name="T29" fmla="*/ 105 h 199"/>
                <a:gd name="T30" fmla="*/ 209 w 231"/>
                <a:gd name="T31" fmla="*/ 114 h 199"/>
                <a:gd name="T32" fmla="*/ 228 w 231"/>
                <a:gd name="T33" fmla="*/ 113 h 199"/>
                <a:gd name="T34" fmla="*/ 224 w 231"/>
                <a:gd name="T35" fmla="*/ 131 h 199"/>
                <a:gd name="T36" fmla="*/ 203 w 231"/>
                <a:gd name="T37" fmla="*/ 152 h 199"/>
                <a:gd name="T38" fmla="*/ 194 w 231"/>
                <a:gd name="T39" fmla="*/ 153 h 199"/>
                <a:gd name="T40" fmla="*/ 192 w 231"/>
                <a:gd name="T41" fmla="*/ 145 h 199"/>
                <a:gd name="T42" fmla="*/ 187 w 231"/>
                <a:gd name="T43" fmla="*/ 146 h 199"/>
                <a:gd name="T44" fmla="*/ 163 w 231"/>
                <a:gd name="T45" fmla="*/ 145 h 199"/>
                <a:gd name="T46" fmla="*/ 162 w 231"/>
                <a:gd name="T47" fmla="*/ 145 h 199"/>
                <a:gd name="T48" fmla="*/ 170 w 231"/>
                <a:gd name="T49" fmla="*/ 160 h 199"/>
                <a:gd name="T50" fmla="*/ 190 w 231"/>
                <a:gd name="T51" fmla="*/ 175 h 199"/>
                <a:gd name="T52" fmla="*/ 165 w 231"/>
                <a:gd name="T53" fmla="*/ 197 h 199"/>
                <a:gd name="T54" fmla="*/ 148 w 231"/>
                <a:gd name="T55" fmla="*/ 187 h 199"/>
                <a:gd name="T56" fmla="*/ 124 w 231"/>
                <a:gd name="T57" fmla="*/ 169 h 199"/>
                <a:gd name="T58" fmla="*/ 109 w 231"/>
                <a:gd name="T59" fmla="*/ 168 h 199"/>
                <a:gd name="T60" fmla="*/ 112 w 231"/>
                <a:gd name="T61" fmla="*/ 182 h 199"/>
                <a:gd name="T62" fmla="*/ 112 w 231"/>
                <a:gd name="T63" fmla="*/ 195 h 199"/>
                <a:gd name="connsiteX0" fmla="*/ 4156 w 10000"/>
                <a:gd name="connsiteY0" fmla="*/ 8894 h 9913"/>
                <a:gd name="connsiteX1" fmla="*/ 3463 w 10000"/>
                <a:gd name="connsiteY1" fmla="*/ 8141 h 9913"/>
                <a:gd name="connsiteX2" fmla="*/ 2121 w 10000"/>
                <a:gd name="connsiteY2" fmla="*/ 7085 h 9913"/>
                <a:gd name="connsiteX3" fmla="*/ 1688 w 10000"/>
                <a:gd name="connsiteY3" fmla="*/ 6332 h 9913"/>
                <a:gd name="connsiteX4" fmla="*/ 1299 w 10000"/>
                <a:gd name="connsiteY4" fmla="*/ 5427 h 9913"/>
                <a:gd name="connsiteX5" fmla="*/ 736 w 10000"/>
                <a:gd name="connsiteY5" fmla="*/ 4824 h 9913"/>
                <a:gd name="connsiteX6" fmla="*/ 260 w 10000"/>
                <a:gd name="connsiteY6" fmla="*/ 4020 h 9913"/>
                <a:gd name="connsiteX7" fmla="*/ 0 w 10000"/>
                <a:gd name="connsiteY7" fmla="*/ 3467 h 9913"/>
                <a:gd name="connsiteX8" fmla="*/ 0 w 10000"/>
                <a:gd name="connsiteY8" fmla="*/ 3467 h 9913"/>
                <a:gd name="connsiteX9" fmla="*/ 3550 w 10000"/>
                <a:gd name="connsiteY9" fmla="*/ 0 h 9913"/>
                <a:gd name="connsiteX10" fmla="*/ 4286 w 10000"/>
                <a:gd name="connsiteY10" fmla="*/ 251 h 9913"/>
                <a:gd name="connsiteX11" fmla="*/ 4286 w 10000"/>
                <a:gd name="connsiteY11" fmla="*/ 251 h 9913"/>
                <a:gd name="connsiteX12" fmla="*/ 4199 w 10000"/>
                <a:gd name="connsiteY12" fmla="*/ 503 h 9913"/>
                <a:gd name="connsiteX13" fmla="*/ 4935 w 10000"/>
                <a:gd name="connsiteY13" fmla="*/ 1457 h 9913"/>
                <a:gd name="connsiteX14" fmla="*/ 4848 w 10000"/>
                <a:gd name="connsiteY14" fmla="*/ 2111 h 9913"/>
                <a:gd name="connsiteX15" fmla="*/ 5065 w 10000"/>
                <a:gd name="connsiteY15" fmla="*/ 2613 h 9913"/>
                <a:gd name="connsiteX16" fmla="*/ 5022 w 10000"/>
                <a:gd name="connsiteY16" fmla="*/ 3518 h 9913"/>
                <a:gd name="connsiteX17" fmla="*/ 5411 w 10000"/>
                <a:gd name="connsiteY17" fmla="*/ 3920 h 9913"/>
                <a:gd name="connsiteX18" fmla="*/ 5844 w 10000"/>
                <a:gd name="connsiteY18" fmla="*/ 4221 h 9913"/>
                <a:gd name="connsiteX19" fmla="*/ 6753 w 10000"/>
                <a:gd name="connsiteY19" fmla="*/ 3970 h 9913"/>
                <a:gd name="connsiteX20" fmla="*/ 7576 w 10000"/>
                <a:gd name="connsiteY20" fmla="*/ 4523 h 9913"/>
                <a:gd name="connsiteX21" fmla="*/ 7576 w 10000"/>
                <a:gd name="connsiteY21" fmla="*/ 4623 h 9913"/>
                <a:gd name="connsiteX22" fmla="*/ 7706 w 10000"/>
                <a:gd name="connsiteY22" fmla="*/ 4724 h 9913"/>
                <a:gd name="connsiteX23" fmla="*/ 7835 w 10000"/>
                <a:gd name="connsiteY23" fmla="*/ 4824 h 9913"/>
                <a:gd name="connsiteX24" fmla="*/ 8009 w 10000"/>
                <a:gd name="connsiteY24" fmla="*/ 4975 h 9913"/>
                <a:gd name="connsiteX25" fmla="*/ 8355 w 10000"/>
                <a:gd name="connsiteY25" fmla="*/ 4975 h 9913"/>
                <a:gd name="connsiteX26" fmla="*/ 8615 w 10000"/>
                <a:gd name="connsiteY26" fmla="*/ 5126 h 9913"/>
                <a:gd name="connsiteX27" fmla="*/ 8918 w 10000"/>
                <a:gd name="connsiteY27" fmla="*/ 5226 h 9913"/>
                <a:gd name="connsiteX28" fmla="*/ 8918 w 10000"/>
                <a:gd name="connsiteY28" fmla="*/ 5276 h 9913"/>
                <a:gd name="connsiteX29" fmla="*/ 9048 w 10000"/>
                <a:gd name="connsiteY29" fmla="*/ 5729 h 9913"/>
                <a:gd name="connsiteX30" fmla="*/ 9048 w 10000"/>
                <a:gd name="connsiteY30" fmla="*/ 5729 h 9913"/>
                <a:gd name="connsiteX31" fmla="*/ 9524 w 10000"/>
                <a:gd name="connsiteY31" fmla="*/ 5829 h 9913"/>
                <a:gd name="connsiteX32" fmla="*/ 9870 w 10000"/>
                <a:gd name="connsiteY32" fmla="*/ 5678 h 9913"/>
                <a:gd name="connsiteX33" fmla="*/ 10000 w 10000"/>
                <a:gd name="connsiteY33" fmla="*/ 6281 h 9913"/>
                <a:gd name="connsiteX34" fmla="*/ 9697 w 10000"/>
                <a:gd name="connsiteY34" fmla="*/ 6583 h 9913"/>
                <a:gd name="connsiteX35" fmla="*/ 9567 w 10000"/>
                <a:gd name="connsiteY35" fmla="*/ 7085 h 9913"/>
                <a:gd name="connsiteX36" fmla="*/ 8788 w 10000"/>
                <a:gd name="connsiteY36" fmla="*/ 7638 h 9913"/>
                <a:gd name="connsiteX37" fmla="*/ 8571 w 10000"/>
                <a:gd name="connsiteY37" fmla="*/ 7688 h 9913"/>
                <a:gd name="connsiteX38" fmla="*/ 8398 w 10000"/>
                <a:gd name="connsiteY38" fmla="*/ 7688 h 9913"/>
                <a:gd name="connsiteX39" fmla="*/ 8355 w 10000"/>
                <a:gd name="connsiteY39" fmla="*/ 7286 h 9913"/>
                <a:gd name="connsiteX40" fmla="*/ 8312 w 10000"/>
                <a:gd name="connsiteY40" fmla="*/ 7286 h 9913"/>
                <a:gd name="connsiteX41" fmla="*/ 8139 w 10000"/>
                <a:gd name="connsiteY41" fmla="*/ 7286 h 9913"/>
                <a:gd name="connsiteX42" fmla="*/ 8095 w 10000"/>
                <a:gd name="connsiteY42" fmla="*/ 7337 h 9913"/>
                <a:gd name="connsiteX43" fmla="*/ 7143 w 10000"/>
                <a:gd name="connsiteY43" fmla="*/ 7387 h 9913"/>
                <a:gd name="connsiteX44" fmla="*/ 7056 w 10000"/>
                <a:gd name="connsiteY44" fmla="*/ 7286 h 9913"/>
                <a:gd name="connsiteX45" fmla="*/ 7013 w 10000"/>
                <a:gd name="connsiteY45" fmla="*/ 7286 h 9913"/>
                <a:gd name="connsiteX46" fmla="*/ 7013 w 10000"/>
                <a:gd name="connsiteY46" fmla="*/ 7286 h 9913"/>
                <a:gd name="connsiteX47" fmla="*/ 6970 w 10000"/>
                <a:gd name="connsiteY47" fmla="*/ 7286 h 9913"/>
                <a:gd name="connsiteX48" fmla="*/ 7359 w 10000"/>
                <a:gd name="connsiteY48" fmla="*/ 8040 h 9913"/>
                <a:gd name="connsiteX49" fmla="*/ 7965 w 10000"/>
                <a:gd name="connsiteY49" fmla="*/ 8543 h 9913"/>
                <a:gd name="connsiteX50" fmla="*/ 8225 w 10000"/>
                <a:gd name="connsiteY50" fmla="*/ 8794 h 9913"/>
                <a:gd name="connsiteX51" fmla="*/ 7532 w 10000"/>
                <a:gd name="connsiteY51" fmla="*/ 9497 h 9913"/>
                <a:gd name="connsiteX52" fmla="*/ 7143 w 10000"/>
                <a:gd name="connsiteY52" fmla="*/ 9899 h 9913"/>
                <a:gd name="connsiteX53" fmla="*/ 6883 w 10000"/>
                <a:gd name="connsiteY53" fmla="*/ 9548 h 9913"/>
                <a:gd name="connsiteX54" fmla="*/ 6407 w 10000"/>
                <a:gd name="connsiteY54" fmla="*/ 9397 h 9913"/>
                <a:gd name="connsiteX55" fmla="*/ 5671 w 10000"/>
                <a:gd name="connsiteY55" fmla="*/ 9095 h 9913"/>
                <a:gd name="connsiteX56" fmla="*/ 5368 w 10000"/>
                <a:gd name="connsiteY56" fmla="*/ 8492 h 9913"/>
                <a:gd name="connsiteX57" fmla="*/ 4978 w 10000"/>
                <a:gd name="connsiteY57" fmla="*/ 8995 h 9913"/>
                <a:gd name="connsiteX58" fmla="*/ 4719 w 10000"/>
                <a:gd name="connsiteY58" fmla="*/ 8442 h 9913"/>
                <a:gd name="connsiteX59" fmla="*/ 4372 w 10000"/>
                <a:gd name="connsiteY59" fmla="*/ 8141 h 9913"/>
                <a:gd name="connsiteX60" fmla="*/ 4848 w 10000"/>
                <a:gd name="connsiteY60" fmla="*/ 9146 h 9913"/>
                <a:gd name="connsiteX61" fmla="*/ 5584 w 10000"/>
                <a:gd name="connsiteY61" fmla="*/ 9648 h 9913"/>
                <a:gd name="connsiteX62" fmla="*/ 4848 w 10000"/>
                <a:gd name="connsiteY62" fmla="*/ 9799 h 9913"/>
                <a:gd name="connsiteX63" fmla="*/ 4156 w 10000"/>
                <a:gd name="connsiteY63" fmla="*/ 8894 h 9913"/>
                <a:gd name="connsiteX0" fmla="*/ 4156 w 9873"/>
                <a:gd name="connsiteY0" fmla="*/ 8972 h 10000"/>
                <a:gd name="connsiteX1" fmla="*/ 3463 w 9873"/>
                <a:gd name="connsiteY1" fmla="*/ 8212 h 10000"/>
                <a:gd name="connsiteX2" fmla="*/ 2121 w 9873"/>
                <a:gd name="connsiteY2" fmla="*/ 7147 h 10000"/>
                <a:gd name="connsiteX3" fmla="*/ 1688 w 9873"/>
                <a:gd name="connsiteY3" fmla="*/ 6388 h 10000"/>
                <a:gd name="connsiteX4" fmla="*/ 1299 w 9873"/>
                <a:gd name="connsiteY4" fmla="*/ 5475 h 10000"/>
                <a:gd name="connsiteX5" fmla="*/ 736 w 9873"/>
                <a:gd name="connsiteY5" fmla="*/ 4866 h 10000"/>
                <a:gd name="connsiteX6" fmla="*/ 260 w 9873"/>
                <a:gd name="connsiteY6" fmla="*/ 4055 h 10000"/>
                <a:gd name="connsiteX7" fmla="*/ 0 w 9873"/>
                <a:gd name="connsiteY7" fmla="*/ 3497 h 10000"/>
                <a:gd name="connsiteX8" fmla="*/ 0 w 9873"/>
                <a:gd name="connsiteY8" fmla="*/ 3497 h 10000"/>
                <a:gd name="connsiteX9" fmla="*/ 3550 w 9873"/>
                <a:gd name="connsiteY9" fmla="*/ 0 h 10000"/>
                <a:gd name="connsiteX10" fmla="*/ 4286 w 9873"/>
                <a:gd name="connsiteY10" fmla="*/ 253 h 10000"/>
                <a:gd name="connsiteX11" fmla="*/ 4286 w 9873"/>
                <a:gd name="connsiteY11" fmla="*/ 253 h 10000"/>
                <a:gd name="connsiteX12" fmla="*/ 4199 w 9873"/>
                <a:gd name="connsiteY12" fmla="*/ 507 h 10000"/>
                <a:gd name="connsiteX13" fmla="*/ 4935 w 9873"/>
                <a:gd name="connsiteY13" fmla="*/ 1470 h 10000"/>
                <a:gd name="connsiteX14" fmla="*/ 4848 w 9873"/>
                <a:gd name="connsiteY14" fmla="*/ 2130 h 10000"/>
                <a:gd name="connsiteX15" fmla="*/ 5065 w 9873"/>
                <a:gd name="connsiteY15" fmla="*/ 2636 h 10000"/>
                <a:gd name="connsiteX16" fmla="*/ 5022 w 9873"/>
                <a:gd name="connsiteY16" fmla="*/ 3549 h 10000"/>
                <a:gd name="connsiteX17" fmla="*/ 5411 w 9873"/>
                <a:gd name="connsiteY17" fmla="*/ 3954 h 10000"/>
                <a:gd name="connsiteX18" fmla="*/ 5844 w 9873"/>
                <a:gd name="connsiteY18" fmla="*/ 4258 h 10000"/>
                <a:gd name="connsiteX19" fmla="*/ 6753 w 9873"/>
                <a:gd name="connsiteY19" fmla="*/ 4005 h 10000"/>
                <a:gd name="connsiteX20" fmla="*/ 7576 w 9873"/>
                <a:gd name="connsiteY20" fmla="*/ 4563 h 10000"/>
                <a:gd name="connsiteX21" fmla="*/ 7576 w 9873"/>
                <a:gd name="connsiteY21" fmla="*/ 4664 h 10000"/>
                <a:gd name="connsiteX22" fmla="*/ 7706 w 9873"/>
                <a:gd name="connsiteY22" fmla="*/ 4765 h 10000"/>
                <a:gd name="connsiteX23" fmla="*/ 7835 w 9873"/>
                <a:gd name="connsiteY23" fmla="*/ 4866 h 10000"/>
                <a:gd name="connsiteX24" fmla="*/ 8009 w 9873"/>
                <a:gd name="connsiteY24" fmla="*/ 5019 h 10000"/>
                <a:gd name="connsiteX25" fmla="*/ 8355 w 9873"/>
                <a:gd name="connsiteY25" fmla="*/ 5019 h 10000"/>
                <a:gd name="connsiteX26" fmla="*/ 8615 w 9873"/>
                <a:gd name="connsiteY26" fmla="*/ 5171 h 10000"/>
                <a:gd name="connsiteX27" fmla="*/ 8918 w 9873"/>
                <a:gd name="connsiteY27" fmla="*/ 5272 h 10000"/>
                <a:gd name="connsiteX28" fmla="*/ 8918 w 9873"/>
                <a:gd name="connsiteY28" fmla="*/ 5322 h 10000"/>
                <a:gd name="connsiteX29" fmla="*/ 9048 w 9873"/>
                <a:gd name="connsiteY29" fmla="*/ 5779 h 10000"/>
                <a:gd name="connsiteX30" fmla="*/ 9048 w 9873"/>
                <a:gd name="connsiteY30" fmla="*/ 5779 h 10000"/>
                <a:gd name="connsiteX31" fmla="*/ 9524 w 9873"/>
                <a:gd name="connsiteY31" fmla="*/ 5880 h 10000"/>
                <a:gd name="connsiteX32" fmla="*/ 9870 w 9873"/>
                <a:gd name="connsiteY32" fmla="*/ 5728 h 10000"/>
                <a:gd name="connsiteX33" fmla="*/ 9697 w 9873"/>
                <a:gd name="connsiteY33" fmla="*/ 6641 h 10000"/>
                <a:gd name="connsiteX34" fmla="*/ 9567 w 9873"/>
                <a:gd name="connsiteY34" fmla="*/ 7147 h 10000"/>
                <a:gd name="connsiteX35" fmla="*/ 8788 w 9873"/>
                <a:gd name="connsiteY35" fmla="*/ 7705 h 10000"/>
                <a:gd name="connsiteX36" fmla="*/ 8571 w 9873"/>
                <a:gd name="connsiteY36" fmla="*/ 7755 h 10000"/>
                <a:gd name="connsiteX37" fmla="*/ 8398 w 9873"/>
                <a:gd name="connsiteY37" fmla="*/ 7755 h 10000"/>
                <a:gd name="connsiteX38" fmla="*/ 8355 w 9873"/>
                <a:gd name="connsiteY38" fmla="*/ 7350 h 10000"/>
                <a:gd name="connsiteX39" fmla="*/ 8312 w 9873"/>
                <a:gd name="connsiteY39" fmla="*/ 7350 h 10000"/>
                <a:gd name="connsiteX40" fmla="*/ 8139 w 9873"/>
                <a:gd name="connsiteY40" fmla="*/ 7350 h 10000"/>
                <a:gd name="connsiteX41" fmla="*/ 8095 w 9873"/>
                <a:gd name="connsiteY41" fmla="*/ 7401 h 10000"/>
                <a:gd name="connsiteX42" fmla="*/ 7143 w 9873"/>
                <a:gd name="connsiteY42" fmla="*/ 7452 h 10000"/>
                <a:gd name="connsiteX43" fmla="*/ 7056 w 9873"/>
                <a:gd name="connsiteY43" fmla="*/ 7350 h 10000"/>
                <a:gd name="connsiteX44" fmla="*/ 7013 w 9873"/>
                <a:gd name="connsiteY44" fmla="*/ 7350 h 10000"/>
                <a:gd name="connsiteX45" fmla="*/ 7013 w 9873"/>
                <a:gd name="connsiteY45" fmla="*/ 7350 h 10000"/>
                <a:gd name="connsiteX46" fmla="*/ 6970 w 9873"/>
                <a:gd name="connsiteY46" fmla="*/ 7350 h 10000"/>
                <a:gd name="connsiteX47" fmla="*/ 7359 w 9873"/>
                <a:gd name="connsiteY47" fmla="*/ 8111 h 10000"/>
                <a:gd name="connsiteX48" fmla="*/ 7965 w 9873"/>
                <a:gd name="connsiteY48" fmla="*/ 8618 h 10000"/>
                <a:gd name="connsiteX49" fmla="*/ 8225 w 9873"/>
                <a:gd name="connsiteY49" fmla="*/ 8871 h 10000"/>
                <a:gd name="connsiteX50" fmla="*/ 7532 w 9873"/>
                <a:gd name="connsiteY50" fmla="*/ 9580 h 10000"/>
                <a:gd name="connsiteX51" fmla="*/ 7143 w 9873"/>
                <a:gd name="connsiteY51" fmla="*/ 9986 h 10000"/>
                <a:gd name="connsiteX52" fmla="*/ 6883 w 9873"/>
                <a:gd name="connsiteY52" fmla="*/ 9632 h 10000"/>
                <a:gd name="connsiteX53" fmla="*/ 6407 w 9873"/>
                <a:gd name="connsiteY53" fmla="*/ 9479 h 10000"/>
                <a:gd name="connsiteX54" fmla="*/ 5671 w 9873"/>
                <a:gd name="connsiteY54" fmla="*/ 9175 h 10000"/>
                <a:gd name="connsiteX55" fmla="*/ 5368 w 9873"/>
                <a:gd name="connsiteY55" fmla="*/ 8567 h 10000"/>
                <a:gd name="connsiteX56" fmla="*/ 4978 w 9873"/>
                <a:gd name="connsiteY56" fmla="*/ 9074 h 10000"/>
                <a:gd name="connsiteX57" fmla="*/ 4719 w 9873"/>
                <a:gd name="connsiteY57" fmla="*/ 8516 h 10000"/>
                <a:gd name="connsiteX58" fmla="*/ 4372 w 9873"/>
                <a:gd name="connsiteY58" fmla="*/ 8212 h 10000"/>
                <a:gd name="connsiteX59" fmla="*/ 4848 w 9873"/>
                <a:gd name="connsiteY59" fmla="*/ 9226 h 10000"/>
                <a:gd name="connsiteX60" fmla="*/ 5584 w 9873"/>
                <a:gd name="connsiteY60" fmla="*/ 9733 h 10000"/>
                <a:gd name="connsiteX61" fmla="*/ 4848 w 9873"/>
                <a:gd name="connsiteY61" fmla="*/ 9885 h 10000"/>
                <a:gd name="connsiteX62" fmla="*/ 4156 w 9873"/>
                <a:gd name="connsiteY62" fmla="*/ 8972 h 10000"/>
                <a:gd name="connsiteX0" fmla="*/ 4209 w 10000"/>
                <a:gd name="connsiteY0" fmla="*/ 8972 h 10000"/>
                <a:gd name="connsiteX1" fmla="*/ 3508 w 10000"/>
                <a:gd name="connsiteY1" fmla="*/ 8212 h 10000"/>
                <a:gd name="connsiteX2" fmla="*/ 2148 w 10000"/>
                <a:gd name="connsiteY2" fmla="*/ 7147 h 10000"/>
                <a:gd name="connsiteX3" fmla="*/ 1710 w 10000"/>
                <a:gd name="connsiteY3" fmla="*/ 6388 h 10000"/>
                <a:gd name="connsiteX4" fmla="*/ 1316 w 10000"/>
                <a:gd name="connsiteY4" fmla="*/ 5475 h 10000"/>
                <a:gd name="connsiteX5" fmla="*/ 745 w 10000"/>
                <a:gd name="connsiteY5" fmla="*/ 4866 h 10000"/>
                <a:gd name="connsiteX6" fmla="*/ 263 w 10000"/>
                <a:gd name="connsiteY6" fmla="*/ 4055 h 10000"/>
                <a:gd name="connsiteX7" fmla="*/ 0 w 10000"/>
                <a:gd name="connsiteY7" fmla="*/ 3497 h 10000"/>
                <a:gd name="connsiteX8" fmla="*/ 0 w 10000"/>
                <a:gd name="connsiteY8" fmla="*/ 3497 h 10000"/>
                <a:gd name="connsiteX9" fmla="*/ 3596 w 10000"/>
                <a:gd name="connsiteY9" fmla="*/ 0 h 10000"/>
                <a:gd name="connsiteX10" fmla="*/ 4341 w 10000"/>
                <a:gd name="connsiteY10" fmla="*/ 253 h 10000"/>
                <a:gd name="connsiteX11" fmla="*/ 4341 w 10000"/>
                <a:gd name="connsiteY11" fmla="*/ 253 h 10000"/>
                <a:gd name="connsiteX12" fmla="*/ 4253 w 10000"/>
                <a:gd name="connsiteY12" fmla="*/ 507 h 10000"/>
                <a:gd name="connsiteX13" fmla="*/ 4998 w 10000"/>
                <a:gd name="connsiteY13" fmla="*/ 1470 h 10000"/>
                <a:gd name="connsiteX14" fmla="*/ 4910 w 10000"/>
                <a:gd name="connsiteY14" fmla="*/ 2130 h 10000"/>
                <a:gd name="connsiteX15" fmla="*/ 5130 w 10000"/>
                <a:gd name="connsiteY15" fmla="*/ 2636 h 10000"/>
                <a:gd name="connsiteX16" fmla="*/ 5087 w 10000"/>
                <a:gd name="connsiteY16" fmla="*/ 3549 h 10000"/>
                <a:gd name="connsiteX17" fmla="*/ 5481 w 10000"/>
                <a:gd name="connsiteY17" fmla="*/ 3954 h 10000"/>
                <a:gd name="connsiteX18" fmla="*/ 5919 w 10000"/>
                <a:gd name="connsiteY18" fmla="*/ 4258 h 10000"/>
                <a:gd name="connsiteX19" fmla="*/ 6840 w 10000"/>
                <a:gd name="connsiteY19" fmla="*/ 4005 h 10000"/>
                <a:gd name="connsiteX20" fmla="*/ 7673 w 10000"/>
                <a:gd name="connsiteY20" fmla="*/ 4563 h 10000"/>
                <a:gd name="connsiteX21" fmla="*/ 7673 w 10000"/>
                <a:gd name="connsiteY21" fmla="*/ 4664 h 10000"/>
                <a:gd name="connsiteX22" fmla="*/ 7805 w 10000"/>
                <a:gd name="connsiteY22" fmla="*/ 4765 h 10000"/>
                <a:gd name="connsiteX23" fmla="*/ 7936 w 10000"/>
                <a:gd name="connsiteY23" fmla="*/ 4866 h 10000"/>
                <a:gd name="connsiteX24" fmla="*/ 8112 w 10000"/>
                <a:gd name="connsiteY24" fmla="*/ 5019 h 10000"/>
                <a:gd name="connsiteX25" fmla="*/ 8462 w 10000"/>
                <a:gd name="connsiteY25" fmla="*/ 5019 h 10000"/>
                <a:gd name="connsiteX26" fmla="*/ 8726 w 10000"/>
                <a:gd name="connsiteY26" fmla="*/ 5171 h 10000"/>
                <a:gd name="connsiteX27" fmla="*/ 9033 w 10000"/>
                <a:gd name="connsiteY27" fmla="*/ 5272 h 10000"/>
                <a:gd name="connsiteX28" fmla="*/ 9033 w 10000"/>
                <a:gd name="connsiteY28" fmla="*/ 5322 h 10000"/>
                <a:gd name="connsiteX29" fmla="*/ 9164 w 10000"/>
                <a:gd name="connsiteY29" fmla="*/ 5779 h 10000"/>
                <a:gd name="connsiteX30" fmla="*/ 9164 w 10000"/>
                <a:gd name="connsiteY30" fmla="*/ 5779 h 10000"/>
                <a:gd name="connsiteX31" fmla="*/ 9997 w 10000"/>
                <a:gd name="connsiteY31" fmla="*/ 5728 h 10000"/>
                <a:gd name="connsiteX32" fmla="*/ 9822 w 10000"/>
                <a:gd name="connsiteY32" fmla="*/ 6641 h 10000"/>
                <a:gd name="connsiteX33" fmla="*/ 9690 w 10000"/>
                <a:gd name="connsiteY33" fmla="*/ 7147 h 10000"/>
                <a:gd name="connsiteX34" fmla="*/ 8901 w 10000"/>
                <a:gd name="connsiteY34" fmla="*/ 7705 h 10000"/>
                <a:gd name="connsiteX35" fmla="*/ 8681 w 10000"/>
                <a:gd name="connsiteY35" fmla="*/ 7755 h 10000"/>
                <a:gd name="connsiteX36" fmla="*/ 8506 w 10000"/>
                <a:gd name="connsiteY36" fmla="*/ 7755 h 10000"/>
                <a:gd name="connsiteX37" fmla="*/ 8462 w 10000"/>
                <a:gd name="connsiteY37" fmla="*/ 7350 h 10000"/>
                <a:gd name="connsiteX38" fmla="*/ 8419 w 10000"/>
                <a:gd name="connsiteY38" fmla="*/ 7350 h 10000"/>
                <a:gd name="connsiteX39" fmla="*/ 8244 w 10000"/>
                <a:gd name="connsiteY39" fmla="*/ 7350 h 10000"/>
                <a:gd name="connsiteX40" fmla="*/ 8199 w 10000"/>
                <a:gd name="connsiteY40" fmla="*/ 7401 h 10000"/>
                <a:gd name="connsiteX41" fmla="*/ 7235 w 10000"/>
                <a:gd name="connsiteY41" fmla="*/ 7452 h 10000"/>
                <a:gd name="connsiteX42" fmla="*/ 7147 w 10000"/>
                <a:gd name="connsiteY42" fmla="*/ 7350 h 10000"/>
                <a:gd name="connsiteX43" fmla="*/ 7103 w 10000"/>
                <a:gd name="connsiteY43" fmla="*/ 7350 h 10000"/>
                <a:gd name="connsiteX44" fmla="*/ 7103 w 10000"/>
                <a:gd name="connsiteY44" fmla="*/ 7350 h 10000"/>
                <a:gd name="connsiteX45" fmla="*/ 7060 w 10000"/>
                <a:gd name="connsiteY45" fmla="*/ 7350 h 10000"/>
                <a:gd name="connsiteX46" fmla="*/ 7454 w 10000"/>
                <a:gd name="connsiteY46" fmla="*/ 8111 h 10000"/>
                <a:gd name="connsiteX47" fmla="*/ 8067 w 10000"/>
                <a:gd name="connsiteY47" fmla="*/ 8618 h 10000"/>
                <a:gd name="connsiteX48" fmla="*/ 8331 w 10000"/>
                <a:gd name="connsiteY48" fmla="*/ 8871 h 10000"/>
                <a:gd name="connsiteX49" fmla="*/ 7629 w 10000"/>
                <a:gd name="connsiteY49" fmla="*/ 9580 h 10000"/>
                <a:gd name="connsiteX50" fmla="*/ 7235 w 10000"/>
                <a:gd name="connsiteY50" fmla="*/ 9986 h 10000"/>
                <a:gd name="connsiteX51" fmla="*/ 6972 w 10000"/>
                <a:gd name="connsiteY51" fmla="*/ 9632 h 10000"/>
                <a:gd name="connsiteX52" fmla="*/ 6489 w 10000"/>
                <a:gd name="connsiteY52" fmla="*/ 9479 h 10000"/>
                <a:gd name="connsiteX53" fmla="*/ 5744 w 10000"/>
                <a:gd name="connsiteY53" fmla="*/ 9175 h 10000"/>
                <a:gd name="connsiteX54" fmla="*/ 5437 w 10000"/>
                <a:gd name="connsiteY54" fmla="*/ 8567 h 10000"/>
                <a:gd name="connsiteX55" fmla="*/ 5042 w 10000"/>
                <a:gd name="connsiteY55" fmla="*/ 9074 h 10000"/>
                <a:gd name="connsiteX56" fmla="*/ 4780 w 10000"/>
                <a:gd name="connsiteY56" fmla="*/ 8516 h 10000"/>
                <a:gd name="connsiteX57" fmla="*/ 4428 w 10000"/>
                <a:gd name="connsiteY57" fmla="*/ 8212 h 10000"/>
                <a:gd name="connsiteX58" fmla="*/ 4910 w 10000"/>
                <a:gd name="connsiteY58" fmla="*/ 9226 h 10000"/>
                <a:gd name="connsiteX59" fmla="*/ 5656 w 10000"/>
                <a:gd name="connsiteY59" fmla="*/ 9733 h 10000"/>
                <a:gd name="connsiteX60" fmla="*/ 4910 w 10000"/>
                <a:gd name="connsiteY60" fmla="*/ 9885 h 10000"/>
                <a:gd name="connsiteX61" fmla="*/ 4209 w 10000"/>
                <a:gd name="connsiteY61" fmla="*/ 8972 h 10000"/>
                <a:gd name="connsiteX0" fmla="*/ 4209 w 9826"/>
                <a:gd name="connsiteY0" fmla="*/ 8972 h 10000"/>
                <a:gd name="connsiteX1" fmla="*/ 3508 w 9826"/>
                <a:gd name="connsiteY1" fmla="*/ 8212 h 10000"/>
                <a:gd name="connsiteX2" fmla="*/ 2148 w 9826"/>
                <a:gd name="connsiteY2" fmla="*/ 7147 h 10000"/>
                <a:gd name="connsiteX3" fmla="*/ 1710 w 9826"/>
                <a:gd name="connsiteY3" fmla="*/ 6388 h 10000"/>
                <a:gd name="connsiteX4" fmla="*/ 1316 w 9826"/>
                <a:gd name="connsiteY4" fmla="*/ 5475 h 10000"/>
                <a:gd name="connsiteX5" fmla="*/ 745 w 9826"/>
                <a:gd name="connsiteY5" fmla="*/ 4866 h 10000"/>
                <a:gd name="connsiteX6" fmla="*/ 263 w 9826"/>
                <a:gd name="connsiteY6" fmla="*/ 4055 h 10000"/>
                <a:gd name="connsiteX7" fmla="*/ 0 w 9826"/>
                <a:gd name="connsiteY7" fmla="*/ 3497 h 10000"/>
                <a:gd name="connsiteX8" fmla="*/ 0 w 9826"/>
                <a:gd name="connsiteY8" fmla="*/ 3497 h 10000"/>
                <a:gd name="connsiteX9" fmla="*/ 3596 w 9826"/>
                <a:gd name="connsiteY9" fmla="*/ 0 h 10000"/>
                <a:gd name="connsiteX10" fmla="*/ 4341 w 9826"/>
                <a:gd name="connsiteY10" fmla="*/ 253 h 10000"/>
                <a:gd name="connsiteX11" fmla="*/ 4341 w 9826"/>
                <a:gd name="connsiteY11" fmla="*/ 253 h 10000"/>
                <a:gd name="connsiteX12" fmla="*/ 4253 w 9826"/>
                <a:gd name="connsiteY12" fmla="*/ 507 h 10000"/>
                <a:gd name="connsiteX13" fmla="*/ 4998 w 9826"/>
                <a:gd name="connsiteY13" fmla="*/ 1470 h 10000"/>
                <a:gd name="connsiteX14" fmla="*/ 4910 w 9826"/>
                <a:gd name="connsiteY14" fmla="*/ 2130 h 10000"/>
                <a:gd name="connsiteX15" fmla="*/ 5130 w 9826"/>
                <a:gd name="connsiteY15" fmla="*/ 2636 h 10000"/>
                <a:gd name="connsiteX16" fmla="*/ 5087 w 9826"/>
                <a:gd name="connsiteY16" fmla="*/ 3549 h 10000"/>
                <a:gd name="connsiteX17" fmla="*/ 5481 w 9826"/>
                <a:gd name="connsiteY17" fmla="*/ 3954 h 10000"/>
                <a:gd name="connsiteX18" fmla="*/ 5919 w 9826"/>
                <a:gd name="connsiteY18" fmla="*/ 4258 h 10000"/>
                <a:gd name="connsiteX19" fmla="*/ 6840 w 9826"/>
                <a:gd name="connsiteY19" fmla="*/ 4005 h 10000"/>
                <a:gd name="connsiteX20" fmla="*/ 7673 w 9826"/>
                <a:gd name="connsiteY20" fmla="*/ 4563 h 10000"/>
                <a:gd name="connsiteX21" fmla="*/ 7673 w 9826"/>
                <a:gd name="connsiteY21" fmla="*/ 4664 h 10000"/>
                <a:gd name="connsiteX22" fmla="*/ 7805 w 9826"/>
                <a:gd name="connsiteY22" fmla="*/ 4765 h 10000"/>
                <a:gd name="connsiteX23" fmla="*/ 7936 w 9826"/>
                <a:gd name="connsiteY23" fmla="*/ 4866 h 10000"/>
                <a:gd name="connsiteX24" fmla="*/ 8112 w 9826"/>
                <a:gd name="connsiteY24" fmla="*/ 5019 h 10000"/>
                <a:gd name="connsiteX25" fmla="*/ 8462 w 9826"/>
                <a:gd name="connsiteY25" fmla="*/ 5019 h 10000"/>
                <a:gd name="connsiteX26" fmla="*/ 8726 w 9826"/>
                <a:gd name="connsiteY26" fmla="*/ 5171 h 10000"/>
                <a:gd name="connsiteX27" fmla="*/ 9033 w 9826"/>
                <a:gd name="connsiteY27" fmla="*/ 5272 h 10000"/>
                <a:gd name="connsiteX28" fmla="*/ 9033 w 9826"/>
                <a:gd name="connsiteY28" fmla="*/ 5322 h 10000"/>
                <a:gd name="connsiteX29" fmla="*/ 9164 w 9826"/>
                <a:gd name="connsiteY29" fmla="*/ 5779 h 10000"/>
                <a:gd name="connsiteX30" fmla="*/ 9164 w 9826"/>
                <a:gd name="connsiteY30" fmla="*/ 5779 h 10000"/>
                <a:gd name="connsiteX31" fmla="*/ 9822 w 9826"/>
                <a:gd name="connsiteY31" fmla="*/ 6641 h 10000"/>
                <a:gd name="connsiteX32" fmla="*/ 9690 w 9826"/>
                <a:gd name="connsiteY32" fmla="*/ 7147 h 10000"/>
                <a:gd name="connsiteX33" fmla="*/ 8901 w 9826"/>
                <a:gd name="connsiteY33" fmla="*/ 7705 h 10000"/>
                <a:gd name="connsiteX34" fmla="*/ 8681 w 9826"/>
                <a:gd name="connsiteY34" fmla="*/ 7755 h 10000"/>
                <a:gd name="connsiteX35" fmla="*/ 8506 w 9826"/>
                <a:gd name="connsiteY35" fmla="*/ 7755 h 10000"/>
                <a:gd name="connsiteX36" fmla="*/ 8462 w 9826"/>
                <a:gd name="connsiteY36" fmla="*/ 7350 h 10000"/>
                <a:gd name="connsiteX37" fmla="*/ 8419 w 9826"/>
                <a:gd name="connsiteY37" fmla="*/ 7350 h 10000"/>
                <a:gd name="connsiteX38" fmla="*/ 8244 w 9826"/>
                <a:gd name="connsiteY38" fmla="*/ 7350 h 10000"/>
                <a:gd name="connsiteX39" fmla="*/ 8199 w 9826"/>
                <a:gd name="connsiteY39" fmla="*/ 7401 h 10000"/>
                <a:gd name="connsiteX40" fmla="*/ 7235 w 9826"/>
                <a:gd name="connsiteY40" fmla="*/ 7452 h 10000"/>
                <a:gd name="connsiteX41" fmla="*/ 7147 w 9826"/>
                <a:gd name="connsiteY41" fmla="*/ 7350 h 10000"/>
                <a:gd name="connsiteX42" fmla="*/ 7103 w 9826"/>
                <a:gd name="connsiteY42" fmla="*/ 7350 h 10000"/>
                <a:gd name="connsiteX43" fmla="*/ 7103 w 9826"/>
                <a:gd name="connsiteY43" fmla="*/ 7350 h 10000"/>
                <a:gd name="connsiteX44" fmla="*/ 7060 w 9826"/>
                <a:gd name="connsiteY44" fmla="*/ 7350 h 10000"/>
                <a:gd name="connsiteX45" fmla="*/ 7454 w 9826"/>
                <a:gd name="connsiteY45" fmla="*/ 8111 h 10000"/>
                <a:gd name="connsiteX46" fmla="*/ 8067 w 9826"/>
                <a:gd name="connsiteY46" fmla="*/ 8618 h 10000"/>
                <a:gd name="connsiteX47" fmla="*/ 8331 w 9826"/>
                <a:gd name="connsiteY47" fmla="*/ 8871 h 10000"/>
                <a:gd name="connsiteX48" fmla="*/ 7629 w 9826"/>
                <a:gd name="connsiteY48" fmla="*/ 9580 h 10000"/>
                <a:gd name="connsiteX49" fmla="*/ 7235 w 9826"/>
                <a:gd name="connsiteY49" fmla="*/ 9986 h 10000"/>
                <a:gd name="connsiteX50" fmla="*/ 6972 w 9826"/>
                <a:gd name="connsiteY50" fmla="*/ 9632 h 10000"/>
                <a:gd name="connsiteX51" fmla="*/ 6489 w 9826"/>
                <a:gd name="connsiteY51" fmla="*/ 9479 h 10000"/>
                <a:gd name="connsiteX52" fmla="*/ 5744 w 9826"/>
                <a:gd name="connsiteY52" fmla="*/ 9175 h 10000"/>
                <a:gd name="connsiteX53" fmla="*/ 5437 w 9826"/>
                <a:gd name="connsiteY53" fmla="*/ 8567 h 10000"/>
                <a:gd name="connsiteX54" fmla="*/ 5042 w 9826"/>
                <a:gd name="connsiteY54" fmla="*/ 9074 h 10000"/>
                <a:gd name="connsiteX55" fmla="*/ 4780 w 9826"/>
                <a:gd name="connsiteY55" fmla="*/ 8516 h 10000"/>
                <a:gd name="connsiteX56" fmla="*/ 4428 w 9826"/>
                <a:gd name="connsiteY56" fmla="*/ 8212 h 10000"/>
                <a:gd name="connsiteX57" fmla="*/ 4910 w 9826"/>
                <a:gd name="connsiteY57" fmla="*/ 9226 h 10000"/>
                <a:gd name="connsiteX58" fmla="*/ 5656 w 9826"/>
                <a:gd name="connsiteY58" fmla="*/ 9733 h 10000"/>
                <a:gd name="connsiteX59" fmla="*/ 4910 w 9826"/>
                <a:gd name="connsiteY59" fmla="*/ 9885 h 10000"/>
                <a:gd name="connsiteX60" fmla="*/ 4209 w 9826"/>
                <a:gd name="connsiteY60" fmla="*/ 89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826" h="10000">
                  <a:moveTo>
                    <a:pt x="4209" y="8972"/>
                  </a:moveTo>
                  <a:lnTo>
                    <a:pt x="3508" y="8212"/>
                  </a:lnTo>
                  <a:cubicBezTo>
                    <a:pt x="2762" y="8212"/>
                    <a:pt x="2412" y="8010"/>
                    <a:pt x="2148" y="7147"/>
                  </a:cubicBezTo>
                  <a:cubicBezTo>
                    <a:pt x="2017" y="6742"/>
                    <a:pt x="1930" y="6691"/>
                    <a:pt x="1710" y="6388"/>
                  </a:cubicBezTo>
                  <a:cubicBezTo>
                    <a:pt x="1578" y="6133"/>
                    <a:pt x="1534" y="5677"/>
                    <a:pt x="1316" y="5475"/>
                  </a:cubicBezTo>
                  <a:cubicBezTo>
                    <a:pt x="1228" y="5272"/>
                    <a:pt x="877" y="5069"/>
                    <a:pt x="745" y="4866"/>
                  </a:cubicBezTo>
                  <a:cubicBezTo>
                    <a:pt x="570" y="4563"/>
                    <a:pt x="395" y="4360"/>
                    <a:pt x="263" y="4055"/>
                  </a:cubicBezTo>
                  <a:lnTo>
                    <a:pt x="0" y="3497"/>
                  </a:lnTo>
                  <a:lnTo>
                    <a:pt x="0" y="3497"/>
                  </a:lnTo>
                  <a:lnTo>
                    <a:pt x="3596" y="0"/>
                  </a:lnTo>
                  <a:lnTo>
                    <a:pt x="4341" y="253"/>
                  </a:lnTo>
                  <a:lnTo>
                    <a:pt x="4341" y="253"/>
                  </a:lnTo>
                  <a:cubicBezTo>
                    <a:pt x="4297" y="355"/>
                    <a:pt x="4253" y="406"/>
                    <a:pt x="4253" y="507"/>
                  </a:cubicBezTo>
                  <a:cubicBezTo>
                    <a:pt x="4253" y="811"/>
                    <a:pt x="4998" y="1116"/>
                    <a:pt x="4998" y="1470"/>
                  </a:cubicBezTo>
                  <a:cubicBezTo>
                    <a:pt x="4998" y="1673"/>
                    <a:pt x="4823" y="1927"/>
                    <a:pt x="4910" y="2130"/>
                  </a:cubicBezTo>
                  <a:cubicBezTo>
                    <a:pt x="4998" y="2383"/>
                    <a:pt x="5130" y="2332"/>
                    <a:pt x="5130" y="2636"/>
                  </a:cubicBezTo>
                  <a:cubicBezTo>
                    <a:pt x="4955" y="2788"/>
                    <a:pt x="5042" y="3346"/>
                    <a:pt x="5087" y="3549"/>
                  </a:cubicBezTo>
                  <a:cubicBezTo>
                    <a:pt x="5130" y="3853"/>
                    <a:pt x="5305" y="3853"/>
                    <a:pt x="5481" y="3954"/>
                  </a:cubicBezTo>
                  <a:cubicBezTo>
                    <a:pt x="5656" y="4055"/>
                    <a:pt x="5700" y="4258"/>
                    <a:pt x="5919" y="4258"/>
                  </a:cubicBezTo>
                  <a:cubicBezTo>
                    <a:pt x="6226" y="4157"/>
                    <a:pt x="6489" y="3954"/>
                    <a:pt x="6840" y="4005"/>
                  </a:cubicBezTo>
                  <a:cubicBezTo>
                    <a:pt x="7322" y="4106"/>
                    <a:pt x="7322" y="4258"/>
                    <a:pt x="7673" y="4563"/>
                  </a:cubicBezTo>
                  <a:lnTo>
                    <a:pt x="7673" y="4664"/>
                  </a:lnTo>
                  <a:cubicBezTo>
                    <a:pt x="7761" y="4664"/>
                    <a:pt x="7761" y="4765"/>
                    <a:pt x="7805" y="4765"/>
                  </a:cubicBezTo>
                  <a:cubicBezTo>
                    <a:pt x="7849" y="4816"/>
                    <a:pt x="7892" y="4866"/>
                    <a:pt x="7936" y="4866"/>
                  </a:cubicBezTo>
                  <a:cubicBezTo>
                    <a:pt x="7980" y="4917"/>
                    <a:pt x="8024" y="5019"/>
                    <a:pt x="8112" y="5019"/>
                  </a:cubicBezTo>
                  <a:lnTo>
                    <a:pt x="8462" y="5019"/>
                  </a:lnTo>
                  <a:lnTo>
                    <a:pt x="8726" y="5171"/>
                  </a:lnTo>
                  <a:cubicBezTo>
                    <a:pt x="8813" y="5221"/>
                    <a:pt x="8945" y="5272"/>
                    <a:pt x="9033" y="5272"/>
                  </a:cubicBezTo>
                  <a:lnTo>
                    <a:pt x="9033" y="5322"/>
                  </a:lnTo>
                  <a:cubicBezTo>
                    <a:pt x="9033" y="5475"/>
                    <a:pt x="9164" y="5577"/>
                    <a:pt x="9164" y="5779"/>
                  </a:cubicBezTo>
                  <a:lnTo>
                    <a:pt x="9164" y="5779"/>
                  </a:lnTo>
                  <a:cubicBezTo>
                    <a:pt x="9274" y="5923"/>
                    <a:pt x="9734" y="6413"/>
                    <a:pt x="9822" y="6641"/>
                  </a:cubicBezTo>
                  <a:cubicBezTo>
                    <a:pt x="9822" y="6844"/>
                    <a:pt x="9865" y="7046"/>
                    <a:pt x="9690" y="7147"/>
                  </a:cubicBezTo>
                  <a:cubicBezTo>
                    <a:pt x="9427" y="7401"/>
                    <a:pt x="9208" y="7604"/>
                    <a:pt x="8901" y="7705"/>
                  </a:cubicBezTo>
                  <a:cubicBezTo>
                    <a:pt x="8813" y="7705"/>
                    <a:pt x="8769" y="7755"/>
                    <a:pt x="8681" y="7755"/>
                  </a:cubicBezTo>
                  <a:cubicBezTo>
                    <a:pt x="8594" y="7857"/>
                    <a:pt x="8506" y="7908"/>
                    <a:pt x="8506" y="7755"/>
                  </a:cubicBezTo>
                  <a:cubicBezTo>
                    <a:pt x="8506" y="7553"/>
                    <a:pt x="8462" y="7452"/>
                    <a:pt x="8462" y="7350"/>
                  </a:cubicBezTo>
                  <a:lnTo>
                    <a:pt x="8419" y="7350"/>
                  </a:lnTo>
                  <a:cubicBezTo>
                    <a:pt x="8419" y="7300"/>
                    <a:pt x="8287" y="7350"/>
                    <a:pt x="8244" y="7350"/>
                  </a:cubicBezTo>
                  <a:cubicBezTo>
                    <a:pt x="8199" y="7249"/>
                    <a:pt x="8199" y="7401"/>
                    <a:pt x="8199" y="7401"/>
                  </a:cubicBezTo>
                  <a:cubicBezTo>
                    <a:pt x="7980" y="8212"/>
                    <a:pt x="7585" y="7553"/>
                    <a:pt x="7235" y="7452"/>
                  </a:cubicBezTo>
                  <a:cubicBezTo>
                    <a:pt x="7206" y="7418"/>
                    <a:pt x="7176" y="7384"/>
                    <a:pt x="7147" y="7350"/>
                  </a:cubicBezTo>
                  <a:lnTo>
                    <a:pt x="7103" y="7350"/>
                  </a:lnTo>
                  <a:lnTo>
                    <a:pt x="7103" y="7350"/>
                  </a:lnTo>
                  <a:lnTo>
                    <a:pt x="7060" y="7350"/>
                  </a:lnTo>
                  <a:cubicBezTo>
                    <a:pt x="7015" y="7655"/>
                    <a:pt x="7410" y="7807"/>
                    <a:pt x="7454" y="8111"/>
                  </a:cubicBezTo>
                  <a:cubicBezTo>
                    <a:pt x="7410" y="8212"/>
                    <a:pt x="7892" y="8618"/>
                    <a:pt x="8067" y="8618"/>
                  </a:cubicBezTo>
                  <a:cubicBezTo>
                    <a:pt x="8374" y="8719"/>
                    <a:pt x="8726" y="8466"/>
                    <a:pt x="8331" y="8871"/>
                  </a:cubicBezTo>
                  <a:lnTo>
                    <a:pt x="7629" y="9580"/>
                  </a:lnTo>
                  <a:cubicBezTo>
                    <a:pt x="7542" y="9632"/>
                    <a:pt x="7278" y="10088"/>
                    <a:pt x="7235" y="9986"/>
                  </a:cubicBezTo>
                  <a:cubicBezTo>
                    <a:pt x="7191" y="9733"/>
                    <a:pt x="7191" y="9632"/>
                    <a:pt x="6972" y="9632"/>
                  </a:cubicBezTo>
                  <a:cubicBezTo>
                    <a:pt x="6753" y="9632"/>
                    <a:pt x="6665" y="9580"/>
                    <a:pt x="6489" y="9479"/>
                  </a:cubicBezTo>
                  <a:cubicBezTo>
                    <a:pt x="6183" y="9378"/>
                    <a:pt x="6051" y="9530"/>
                    <a:pt x="5744" y="9175"/>
                  </a:cubicBezTo>
                  <a:cubicBezTo>
                    <a:pt x="5612" y="9024"/>
                    <a:pt x="5569" y="8769"/>
                    <a:pt x="5437" y="8567"/>
                  </a:cubicBezTo>
                  <a:cubicBezTo>
                    <a:pt x="5349" y="8466"/>
                    <a:pt x="5437" y="9632"/>
                    <a:pt x="5042" y="9074"/>
                  </a:cubicBezTo>
                  <a:cubicBezTo>
                    <a:pt x="4910" y="8871"/>
                    <a:pt x="4910" y="8668"/>
                    <a:pt x="4780" y="8516"/>
                  </a:cubicBezTo>
                  <a:cubicBezTo>
                    <a:pt x="4692" y="8415"/>
                    <a:pt x="4473" y="8364"/>
                    <a:pt x="4428" y="8212"/>
                  </a:cubicBezTo>
                  <a:cubicBezTo>
                    <a:pt x="4516" y="8516"/>
                    <a:pt x="4692" y="9124"/>
                    <a:pt x="4910" y="9226"/>
                  </a:cubicBezTo>
                  <a:cubicBezTo>
                    <a:pt x="5262" y="9479"/>
                    <a:pt x="5481" y="9226"/>
                    <a:pt x="5656" y="9733"/>
                  </a:cubicBezTo>
                  <a:cubicBezTo>
                    <a:pt x="5700" y="9885"/>
                    <a:pt x="5087" y="9835"/>
                    <a:pt x="4910" y="9885"/>
                  </a:cubicBezTo>
                  <a:cubicBezTo>
                    <a:pt x="4341" y="10088"/>
                    <a:pt x="4473" y="9277"/>
                    <a:pt x="4209" y="897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43" name="CRAWFORD"/>
            <p:cNvSpPr>
              <a:spLocks/>
            </p:cNvSpPr>
            <p:nvPr/>
          </p:nvSpPr>
          <p:spPr bwMode="auto">
            <a:xfrm>
              <a:off x="3581400" y="3271838"/>
              <a:ext cx="457200" cy="376238"/>
            </a:xfrm>
            <a:custGeom>
              <a:avLst/>
              <a:gdLst>
                <a:gd name="T0" fmla="*/ 83 w 192"/>
                <a:gd name="T1" fmla="*/ 158 h 158"/>
                <a:gd name="T2" fmla="*/ 181 w 192"/>
                <a:gd name="T3" fmla="*/ 80 h 158"/>
                <a:gd name="T4" fmla="*/ 192 w 192"/>
                <a:gd name="T5" fmla="*/ 80 h 158"/>
                <a:gd name="T6" fmla="*/ 192 w 192"/>
                <a:gd name="T7" fmla="*/ 80 h 158"/>
                <a:gd name="T8" fmla="*/ 187 w 192"/>
                <a:gd name="T9" fmla="*/ 74 h 158"/>
                <a:gd name="T10" fmla="*/ 182 w 192"/>
                <a:gd name="T11" fmla="*/ 70 h 158"/>
                <a:gd name="T12" fmla="*/ 158 w 192"/>
                <a:gd name="T13" fmla="*/ 56 h 158"/>
                <a:gd name="T14" fmla="*/ 141 w 192"/>
                <a:gd name="T15" fmla="*/ 28 h 158"/>
                <a:gd name="T16" fmla="*/ 135 w 192"/>
                <a:gd name="T17" fmla="*/ 21 h 158"/>
                <a:gd name="T18" fmla="*/ 132 w 192"/>
                <a:gd name="T19" fmla="*/ 18 h 158"/>
                <a:gd name="T20" fmla="*/ 127 w 192"/>
                <a:gd name="T21" fmla="*/ 17 h 158"/>
                <a:gd name="T22" fmla="*/ 127 w 192"/>
                <a:gd name="T23" fmla="*/ 3 h 158"/>
                <a:gd name="T24" fmla="*/ 127 w 192"/>
                <a:gd name="T25" fmla="*/ 3 h 158"/>
                <a:gd name="T26" fmla="*/ 97 w 192"/>
                <a:gd name="T27" fmla="*/ 3 h 158"/>
                <a:gd name="T28" fmla="*/ 97 w 192"/>
                <a:gd name="T29" fmla="*/ 0 h 158"/>
                <a:gd name="T30" fmla="*/ 91 w 192"/>
                <a:gd name="T31" fmla="*/ 0 h 158"/>
                <a:gd name="T32" fmla="*/ 91 w 192"/>
                <a:gd name="T33" fmla="*/ 3 h 158"/>
                <a:gd name="T34" fmla="*/ 31 w 192"/>
                <a:gd name="T35" fmla="*/ 3 h 158"/>
                <a:gd name="T36" fmla="*/ 31 w 192"/>
                <a:gd name="T37" fmla="*/ 3 h 158"/>
                <a:gd name="T38" fmla="*/ 27 w 192"/>
                <a:gd name="T39" fmla="*/ 3 h 158"/>
                <a:gd name="T40" fmla="*/ 27 w 192"/>
                <a:gd name="T41" fmla="*/ 26 h 158"/>
                <a:gd name="T42" fmla="*/ 23 w 192"/>
                <a:gd name="T43" fmla="*/ 26 h 158"/>
                <a:gd name="T44" fmla="*/ 19 w 192"/>
                <a:gd name="T45" fmla="*/ 29 h 158"/>
                <a:gd name="T46" fmla="*/ 17 w 192"/>
                <a:gd name="T47" fmla="*/ 35 h 158"/>
                <a:gd name="T48" fmla="*/ 12 w 192"/>
                <a:gd name="T49" fmla="*/ 46 h 158"/>
                <a:gd name="T50" fmla="*/ 7 w 192"/>
                <a:gd name="T51" fmla="*/ 61 h 158"/>
                <a:gd name="T52" fmla="*/ 0 w 192"/>
                <a:gd name="T53" fmla="*/ 79 h 158"/>
                <a:gd name="T54" fmla="*/ 0 w 192"/>
                <a:gd name="T55" fmla="*/ 79 h 158"/>
                <a:gd name="T56" fmla="*/ 4 w 192"/>
                <a:gd name="T57" fmla="*/ 85 h 158"/>
                <a:gd name="T58" fmla="*/ 21 w 192"/>
                <a:gd name="T59" fmla="*/ 84 h 158"/>
                <a:gd name="T60" fmla="*/ 27 w 192"/>
                <a:gd name="T61" fmla="*/ 88 h 158"/>
                <a:gd name="T62" fmla="*/ 37 w 192"/>
                <a:gd name="T63" fmla="*/ 83 h 158"/>
                <a:gd name="T64" fmla="*/ 48 w 192"/>
                <a:gd name="T65" fmla="*/ 99 h 158"/>
                <a:gd name="T66" fmla="*/ 58 w 192"/>
                <a:gd name="T67" fmla="*/ 111 h 158"/>
                <a:gd name="T68" fmla="*/ 61 w 192"/>
                <a:gd name="T69" fmla="*/ 136 h 158"/>
                <a:gd name="T70" fmla="*/ 77 w 192"/>
                <a:gd name="T71" fmla="*/ 152 h 158"/>
                <a:gd name="T72" fmla="*/ 83 w 192"/>
                <a:gd name="T7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58">
                  <a:moveTo>
                    <a:pt x="83" y="158"/>
                  </a:moveTo>
                  <a:cubicBezTo>
                    <a:pt x="181" y="80"/>
                    <a:pt x="181" y="80"/>
                    <a:pt x="181" y="80"/>
                  </a:cubicBezTo>
                  <a:cubicBezTo>
                    <a:pt x="192" y="80"/>
                    <a:pt x="192" y="80"/>
                    <a:pt x="192" y="80"/>
                  </a:cubicBezTo>
                  <a:cubicBezTo>
                    <a:pt x="192" y="80"/>
                    <a:pt x="192" y="80"/>
                    <a:pt x="192" y="80"/>
                  </a:cubicBezTo>
                  <a:cubicBezTo>
                    <a:pt x="187" y="74"/>
                    <a:pt x="187" y="74"/>
                    <a:pt x="187" y="74"/>
                  </a:cubicBezTo>
                  <a:cubicBezTo>
                    <a:pt x="186" y="73"/>
                    <a:pt x="183" y="71"/>
                    <a:pt x="182" y="70"/>
                  </a:cubicBezTo>
                  <a:cubicBezTo>
                    <a:pt x="175" y="69"/>
                    <a:pt x="162" y="63"/>
                    <a:pt x="158" y="56"/>
                  </a:cubicBezTo>
                  <a:cubicBezTo>
                    <a:pt x="153" y="48"/>
                    <a:pt x="148" y="35"/>
                    <a:pt x="141" y="28"/>
                  </a:cubicBezTo>
                  <a:cubicBezTo>
                    <a:pt x="140" y="27"/>
                    <a:pt x="136" y="23"/>
                    <a:pt x="135" y="21"/>
                  </a:cubicBezTo>
                  <a:cubicBezTo>
                    <a:pt x="135" y="21"/>
                    <a:pt x="133" y="18"/>
                    <a:pt x="132" y="18"/>
                  </a:cubicBezTo>
                  <a:cubicBezTo>
                    <a:pt x="130" y="17"/>
                    <a:pt x="129" y="17"/>
                    <a:pt x="127" y="17"/>
                  </a:cubicBezTo>
                  <a:cubicBezTo>
                    <a:pt x="127" y="3"/>
                    <a:pt x="127" y="3"/>
                    <a:pt x="127" y="3"/>
                  </a:cubicBezTo>
                  <a:cubicBezTo>
                    <a:pt x="127" y="3"/>
                    <a:pt x="127" y="3"/>
                    <a:pt x="127" y="3"/>
                  </a:cubicBezTo>
                  <a:cubicBezTo>
                    <a:pt x="97" y="3"/>
                    <a:pt x="97" y="3"/>
                    <a:pt x="97" y="3"/>
                  </a:cubicBezTo>
                  <a:cubicBezTo>
                    <a:pt x="97" y="0"/>
                    <a:pt x="97" y="0"/>
                    <a:pt x="97" y="0"/>
                  </a:cubicBezTo>
                  <a:cubicBezTo>
                    <a:pt x="91" y="0"/>
                    <a:pt x="91" y="0"/>
                    <a:pt x="91" y="0"/>
                  </a:cubicBezTo>
                  <a:cubicBezTo>
                    <a:pt x="91" y="3"/>
                    <a:pt x="91" y="3"/>
                    <a:pt x="91" y="3"/>
                  </a:cubicBezTo>
                  <a:cubicBezTo>
                    <a:pt x="31" y="3"/>
                    <a:pt x="31" y="3"/>
                    <a:pt x="31" y="3"/>
                  </a:cubicBezTo>
                  <a:cubicBezTo>
                    <a:pt x="31" y="3"/>
                    <a:pt x="31" y="3"/>
                    <a:pt x="31" y="3"/>
                  </a:cubicBezTo>
                  <a:cubicBezTo>
                    <a:pt x="27" y="3"/>
                    <a:pt x="27" y="3"/>
                    <a:pt x="27" y="3"/>
                  </a:cubicBezTo>
                  <a:cubicBezTo>
                    <a:pt x="27" y="26"/>
                    <a:pt x="27" y="26"/>
                    <a:pt x="27" y="26"/>
                  </a:cubicBezTo>
                  <a:cubicBezTo>
                    <a:pt x="26" y="26"/>
                    <a:pt x="24" y="26"/>
                    <a:pt x="23" y="26"/>
                  </a:cubicBezTo>
                  <a:cubicBezTo>
                    <a:pt x="21" y="27"/>
                    <a:pt x="20" y="28"/>
                    <a:pt x="19" y="29"/>
                  </a:cubicBezTo>
                  <a:cubicBezTo>
                    <a:pt x="19" y="30"/>
                    <a:pt x="18" y="33"/>
                    <a:pt x="17" y="35"/>
                  </a:cubicBezTo>
                  <a:cubicBezTo>
                    <a:pt x="15" y="38"/>
                    <a:pt x="14" y="43"/>
                    <a:pt x="12" y="46"/>
                  </a:cubicBezTo>
                  <a:cubicBezTo>
                    <a:pt x="10" y="51"/>
                    <a:pt x="9" y="56"/>
                    <a:pt x="7" y="61"/>
                  </a:cubicBezTo>
                  <a:cubicBezTo>
                    <a:pt x="0" y="79"/>
                    <a:pt x="0" y="79"/>
                    <a:pt x="0" y="79"/>
                  </a:cubicBezTo>
                  <a:cubicBezTo>
                    <a:pt x="0" y="79"/>
                    <a:pt x="0" y="79"/>
                    <a:pt x="0" y="79"/>
                  </a:cubicBezTo>
                  <a:cubicBezTo>
                    <a:pt x="1" y="81"/>
                    <a:pt x="2" y="84"/>
                    <a:pt x="4" y="85"/>
                  </a:cubicBezTo>
                  <a:cubicBezTo>
                    <a:pt x="7" y="94"/>
                    <a:pt x="18" y="84"/>
                    <a:pt x="21" y="84"/>
                  </a:cubicBezTo>
                  <a:cubicBezTo>
                    <a:pt x="23" y="84"/>
                    <a:pt x="23" y="89"/>
                    <a:pt x="27" y="88"/>
                  </a:cubicBezTo>
                  <a:cubicBezTo>
                    <a:pt x="30" y="87"/>
                    <a:pt x="34" y="83"/>
                    <a:pt x="37" y="83"/>
                  </a:cubicBezTo>
                  <a:cubicBezTo>
                    <a:pt x="40" y="88"/>
                    <a:pt x="44" y="95"/>
                    <a:pt x="48" y="99"/>
                  </a:cubicBezTo>
                  <a:cubicBezTo>
                    <a:pt x="51" y="101"/>
                    <a:pt x="58" y="108"/>
                    <a:pt x="58" y="111"/>
                  </a:cubicBezTo>
                  <a:cubicBezTo>
                    <a:pt x="52" y="117"/>
                    <a:pt x="57" y="130"/>
                    <a:pt x="61" y="136"/>
                  </a:cubicBezTo>
                  <a:cubicBezTo>
                    <a:pt x="66" y="143"/>
                    <a:pt x="71" y="146"/>
                    <a:pt x="77" y="152"/>
                  </a:cubicBezTo>
                  <a:cubicBezTo>
                    <a:pt x="83" y="158"/>
                    <a:pt x="83" y="158"/>
                    <a:pt x="83" y="15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44" name="CLAYTOn"/>
            <p:cNvSpPr>
              <a:spLocks/>
            </p:cNvSpPr>
            <p:nvPr/>
          </p:nvSpPr>
          <p:spPr bwMode="auto">
            <a:xfrm>
              <a:off x="3325813" y="2341563"/>
              <a:ext cx="209550" cy="344488"/>
            </a:xfrm>
            <a:custGeom>
              <a:avLst/>
              <a:gdLst>
                <a:gd name="T0" fmla="*/ 43 w 88"/>
                <a:gd name="T1" fmla="*/ 145 h 145"/>
                <a:gd name="T2" fmla="*/ 43 w 88"/>
                <a:gd name="T3" fmla="*/ 105 h 145"/>
                <a:gd name="T4" fmla="*/ 51 w 88"/>
                <a:gd name="T5" fmla="*/ 103 h 145"/>
                <a:gd name="T6" fmla="*/ 54 w 88"/>
                <a:gd name="T7" fmla="*/ 104 h 145"/>
                <a:gd name="T8" fmla="*/ 56 w 88"/>
                <a:gd name="T9" fmla="*/ 106 h 145"/>
                <a:gd name="T10" fmla="*/ 62 w 88"/>
                <a:gd name="T11" fmla="*/ 109 h 145"/>
                <a:gd name="T12" fmla="*/ 69 w 88"/>
                <a:gd name="T13" fmla="*/ 102 h 145"/>
                <a:gd name="T14" fmla="*/ 69 w 88"/>
                <a:gd name="T15" fmla="*/ 81 h 145"/>
                <a:gd name="T16" fmla="*/ 73 w 88"/>
                <a:gd name="T17" fmla="*/ 81 h 145"/>
                <a:gd name="T18" fmla="*/ 73 w 88"/>
                <a:gd name="T19" fmla="*/ 50 h 145"/>
                <a:gd name="T20" fmla="*/ 80 w 88"/>
                <a:gd name="T21" fmla="*/ 50 h 145"/>
                <a:gd name="T22" fmla="*/ 80 w 88"/>
                <a:gd name="T23" fmla="*/ 34 h 145"/>
                <a:gd name="T24" fmla="*/ 85 w 88"/>
                <a:gd name="T25" fmla="*/ 30 h 145"/>
                <a:gd name="T26" fmla="*/ 88 w 88"/>
                <a:gd name="T27" fmla="*/ 26 h 145"/>
                <a:gd name="T28" fmla="*/ 88 w 88"/>
                <a:gd name="T29" fmla="*/ 25 h 145"/>
                <a:gd name="T30" fmla="*/ 88 w 88"/>
                <a:gd name="T31" fmla="*/ 24 h 145"/>
                <a:gd name="T32" fmla="*/ 87 w 88"/>
                <a:gd name="T33" fmla="*/ 23 h 145"/>
                <a:gd name="T34" fmla="*/ 86 w 88"/>
                <a:gd name="T35" fmla="*/ 22 h 145"/>
                <a:gd name="T36" fmla="*/ 82 w 88"/>
                <a:gd name="T37" fmla="*/ 18 h 145"/>
                <a:gd name="T38" fmla="*/ 81 w 88"/>
                <a:gd name="T39" fmla="*/ 14 h 145"/>
                <a:gd name="T40" fmla="*/ 81 w 88"/>
                <a:gd name="T41" fmla="*/ 10 h 145"/>
                <a:gd name="T42" fmla="*/ 78 w 88"/>
                <a:gd name="T43" fmla="*/ 8 h 145"/>
                <a:gd name="T44" fmla="*/ 78 w 88"/>
                <a:gd name="T45" fmla="*/ 7 h 145"/>
                <a:gd name="T46" fmla="*/ 77 w 88"/>
                <a:gd name="T47" fmla="*/ 7 h 145"/>
                <a:gd name="T48" fmla="*/ 75 w 88"/>
                <a:gd name="T49" fmla="*/ 5 h 145"/>
                <a:gd name="T50" fmla="*/ 74 w 88"/>
                <a:gd name="T51" fmla="*/ 5 h 145"/>
                <a:gd name="T52" fmla="*/ 74 w 88"/>
                <a:gd name="T53" fmla="*/ 4 h 145"/>
                <a:gd name="T54" fmla="*/ 74 w 88"/>
                <a:gd name="T55" fmla="*/ 4 h 145"/>
                <a:gd name="T56" fmla="*/ 74 w 88"/>
                <a:gd name="T57" fmla="*/ 0 h 145"/>
                <a:gd name="T58" fmla="*/ 74 w 88"/>
                <a:gd name="T59" fmla="*/ 0 h 145"/>
                <a:gd name="T60" fmla="*/ 45 w 88"/>
                <a:gd name="T61" fmla="*/ 0 h 145"/>
                <a:gd name="T62" fmla="*/ 45 w 88"/>
                <a:gd name="T63" fmla="*/ 0 h 145"/>
                <a:gd name="T64" fmla="*/ 0 w 88"/>
                <a:gd name="T65" fmla="*/ 0 h 145"/>
                <a:gd name="T66" fmla="*/ 0 w 88"/>
                <a:gd name="T67" fmla="*/ 49 h 145"/>
                <a:gd name="T68" fmla="*/ 0 w 88"/>
                <a:gd name="T69" fmla="*/ 49 h 145"/>
                <a:gd name="T70" fmla="*/ 8 w 88"/>
                <a:gd name="T71" fmla="*/ 51 h 145"/>
                <a:gd name="T72" fmla="*/ 8 w 88"/>
                <a:gd name="T73" fmla="*/ 51 h 145"/>
                <a:gd name="T74" fmla="*/ 12 w 88"/>
                <a:gd name="T75" fmla="*/ 62 h 145"/>
                <a:gd name="T76" fmla="*/ 16 w 88"/>
                <a:gd name="T77" fmla="*/ 73 h 145"/>
                <a:gd name="T78" fmla="*/ 24 w 88"/>
                <a:gd name="T79" fmla="*/ 77 h 145"/>
                <a:gd name="T80" fmla="*/ 29 w 88"/>
                <a:gd name="T81" fmla="*/ 84 h 145"/>
                <a:gd name="T82" fmla="*/ 26 w 88"/>
                <a:gd name="T83" fmla="*/ 114 h 145"/>
                <a:gd name="T84" fmla="*/ 31 w 88"/>
                <a:gd name="T85" fmla="*/ 121 h 145"/>
                <a:gd name="T86" fmla="*/ 28 w 88"/>
                <a:gd name="T87" fmla="*/ 129 h 145"/>
                <a:gd name="T88" fmla="*/ 29 w 88"/>
                <a:gd name="T89" fmla="*/ 138 h 145"/>
                <a:gd name="T90" fmla="*/ 30 w 88"/>
                <a:gd name="T91" fmla="*/ 145 h 145"/>
                <a:gd name="T92" fmla="*/ 30 w 88"/>
                <a:gd name="T93" fmla="*/ 145 h 145"/>
                <a:gd name="T94" fmla="*/ 43 w 88"/>
                <a:gd name="T9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145">
                  <a:moveTo>
                    <a:pt x="43" y="145"/>
                  </a:moveTo>
                  <a:cubicBezTo>
                    <a:pt x="43" y="105"/>
                    <a:pt x="43" y="105"/>
                    <a:pt x="43" y="105"/>
                  </a:cubicBezTo>
                  <a:cubicBezTo>
                    <a:pt x="46" y="102"/>
                    <a:pt x="47" y="103"/>
                    <a:pt x="51" y="103"/>
                  </a:cubicBezTo>
                  <a:cubicBezTo>
                    <a:pt x="52" y="103"/>
                    <a:pt x="53" y="103"/>
                    <a:pt x="54" y="104"/>
                  </a:cubicBezTo>
                  <a:cubicBezTo>
                    <a:pt x="54" y="104"/>
                    <a:pt x="55" y="106"/>
                    <a:pt x="56" y="106"/>
                  </a:cubicBezTo>
                  <a:cubicBezTo>
                    <a:pt x="56" y="107"/>
                    <a:pt x="61" y="109"/>
                    <a:pt x="62" y="109"/>
                  </a:cubicBezTo>
                  <a:cubicBezTo>
                    <a:pt x="65" y="108"/>
                    <a:pt x="66" y="104"/>
                    <a:pt x="69" y="102"/>
                  </a:cubicBezTo>
                  <a:cubicBezTo>
                    <a:pt x="69" y="81"/>
                    <a:pt x="69" y="81"/>
                    <a:pt x="69" y="81"/>
                  </a:cubicBezTo>
                  <a:cubicBezTo>
                    <a:pt x="73" y="81"/>
                    <a:pt x="73" y="81"/>
                    <a:pt x="73" y="81"/>
                  </a:cubicBezTo>
                  <a:cubicBezTo>
                    <a:pt x="73" y="50"/>
                    <a:pt x="73" y="50"/>
                    <a:pt x="73" y="50"/>
                  </a:cubicBezTo>
                  <a:cubicBezTo>
                    <a:pt x="80" y="50"/>
                    <a:pt x="80" y="50"/>
                    <a:pt x="80" y="50"/>
                  </a:cubicBezTo>
                  <a:cubicBezTo>
                    <a:pt x="80" y="34"/>
                    <a:pt x="80" y="34"/>
                    <a:pt x="80" y="34"/>
                  </a:cubicBezTo>
                  <a:cubicBezTo>
                    <a:pt x="82" y="31"/>
                    <a:pt x="83" y="31"/>
                    <a:pt x="85" y="30"/>
                  </a:cubicBezTo>
                  <a:cubicBezTo>
                    <a:pt x="86" y="30"/>
                    <a:pt x="88" y="27"/>
                    <a:pt x="88" y="26"/>
                  </a:cubicBezTo>
                  <a:cubicBezTo>
                    <a:pt x="88" y="26"/>
                    <a:pt x="88" y="25"/>
                    <a:pt x="88" y="25"/>
                  </a:cubicBezTo>
                  <a:cubicBezTo>
                    <a:pt x="88" y="25"/>
                    <a:pt x="88" y="25"/>
                    <a:pt x="88" y="24"/>
                  </a:cubicBezTo>
                  <a:cubicBezTo>
                    <a:pt x="87" y="24"/>
                    <a:pt x="87" y="23"/>
                    <a:pt x="87" y="23"/>
                  </a:cubicBezTo>
                  <a:cubicBezTo>
                    <a:pt x="87" y="23"/>
                    <a:pt x="87" y="22"/>
                    <a:pt x="86" y="22"/>
                  </a:cubicBezTo>
                  <a:cubicBezTo>
                    <a:pt x="86" y="20"/>
                    <a:pt x="82" y="21"/>
                    <a:pt x="82" y="18"/>
                  </a:cubicBezTo>
                  <a:cubicBezTo>
                    <a:pt x="81" y="17"/>
                    <a:pt x="82" y="15"/>
                    <a:pt x="81" y="14"/>
                  </a:cubicBezTo>
                  <a:cubicBezTo>
                    <a:pt x="81" y="13"/>
                    <a:pt x="81" y="11"/>
                    <a:pt x="81" y="10"/>
                  </a:cubicBezTo>
                  <a:cubicBezTo>
                    <a:pt x="80" y="10"/>
                    <a:pt x="79" y="8"/>
                    <a:pt x="78" y="8"/>
                  </a:cubicBezTo>
                  <a:cubicBezTo>
                    <a:pt x="78" y="8"/>
                    <a:pt x="78" y="8"/>
                    <a:pt x="78" y="7"/>
                  </a:cubicBezTo>
                  <a:cubicBezTo>
                    <a:pt x="77" y="7"/>
                    <a:pt x="77" y="7"/>
                    <a:pt x="77" y="7"/>
                  </a:cubicBezTo>
                  <a:cubicBezTo>
                    <a:pt x="76" y="7"/>
                    <a:pt x="75" y="5"/>
                    <a:pt x="75" y="5"/>
                  </a:cubicBezTo>
                  <a:cubicBezTo>
                    <a:pt x="74" y="5"/>
                    <a:pt x="74" y="5"/>
                    <a:pt x="74" y="5"/>
                  </a:cubicBezTo>
                  <a:cubicBezTo>
                    <a:pt x="74" y="4"/>
                    <a:pt x="74" y="5"/>
                    <a:pt x="74" y="4"/>
                  </a:cubicBezTo>
                  <a:cubicBezTo>
                    <a:pt x="74" y="4"/>
                    <a:pt x="74" y="4"/>
                    <a:pt x="74" y="4"/>
                  </a:cubicBezTo>
                  <a:cubicBezTo>
                    <a:pt x="74" y="0"/>
                    <a:pt x="74" y="0"/>
                    <a:pt x="74" y="0"/>
                  </a:cubicBezTo>
                  <a:cubicBezTo>
                    <a:pt x="74" y="0"/>
                    <a:pt x="74" y="0"/>
                    <a:pt x="74" y="0"/>
                  </a:cubicBezTo>
                  <a:cubicBezTo>
                    <a:pt x="45" y="0"/>
                    <a:pt x="45" y="0"/>
                    <a:pt x="45" y="0"/>
                  </a:cubicBezTo>
                  <a:cubicBezTo>
                    <a:pt x="45" y="0"/>
                    <a:pt x="45" y="0"/>
                    <a:pt x="45" y="0"/>
                  </a:cubicBezTo>
                  <a:cubicBezTo>
                    <a:pt x="0" y="0"/>
                    <a:pt x="0" y="0"/>
                    <a:pt x="0" y="0"/>
                  </a:cubicBezTo>
                  <a:cubicBezTo>
                    <a:pt x="0" y="49"/>
                    <a:pt x="0" y="49"/>
                    <a:pt x="0" y="49"/>
                  </a:cubicBezTo>
                  <a:cubicBezTo>
                    <a:pt x="0" y="49"/>
                    <a:pt x="0" y="49"/>
                    <a:pt x="0" y="49"/>
                  </a:cubicBezTo>
                  <a:cubicBezTo>
                    <a:pt x="2" y="50"/>
                    <a:pt x="5" y="51"/>
                    <a:pt x="8" y="51"/>
                  </a:cubicBezTo>
                  <a:cubicBezTo>
                    <a:pt x="8" y="51"/>
                    <a:pt x="8" y="51"/>
                    <a:pt x="8" y="51"/>
                  </a:cubicBezTo>
                  <a:cubicBezTo>
                    <a:pt x="9" y="54"/>
                    <a:pt x="10" y="59"/>
                    <a:pt x="12" y="62"/>
                  </a:cubicBezTo>
                  <a:cubicBezTo>
                    <a:pt x="15" y="66"/>
                    <a:pt x="14" y="69"/>
                    <a:pt x="16" y="73"/>
                  </a:cubicBezTo>
                  <a:cubicBezTo>
                    <a:pt x="18" y="75"/>
                    <a:pt x="22" y="74"/>
                    <a:pt x="24" y="77"/>
                  </a:cubicBezTo>
                  <a:cubicBezTo>
                    <a:pt x="26" y="79"/>
                    <a:pt x="27" y="82"/>
                    <a:pt x="29" y="84"/>
                  </a:cubicBezTo>
                  <a:cubicBezTo>
                    <a:pt x="42" y="98"/>
                    <a:pt x="16" y="102"/>
                    <a:pt x="26" y="114"/>
                  </a:cubicBezTo>
                  <a:cubicBezTo>
                    <a:pt x="27" y="116"/>
                    <a:pt x="30" y="118"/>
                    <a:pt x="31" y="121"/>
                  </a:cubicBezTo>
                  <a:cubicBezTo>
                    <a:pt x="32" y="123"/>
                    <a:pt x="28" y="126"/>
                    <a:pt x="28" y="129"/>
                  </a:cubicBezTo>
                  <a:cubicBezTo>
                    <a:pt x="28" y="132"/>
                    <a:pt x="30" y="134"/>
                    <a:pt x="29" y="138"/>
                  </a:cubicBezTo>
                  <a:cubicBezTo>
                    <a:pt x="30" y="145"/>
                    <a:pt x="30" y="145"/>
                    <a:pt x="30" y="145"/>
                  </a:cubicBezTo>
                  <a:cubicBezTo>
                    <a:pt x="30" y="145"/>
                    <a:pt x="30" y="145"/>
                    <a:pt x="30" y="145"/>
                  </a:cubicBezTo>
                  <a:cubicBezTo>
                    <a:pt x="43" y="145"/>
                    <a:pt x="43" y="145"/>
                    <a:pt x="43" y="14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45" name="COBB"/>
            <p:cNvSpPr>
              <a:spLocks/>
            </p:cNvSpPr>
            <p:nvPr/>
          </p:nvSpPr>
          <p:spPr bwMode="auto">
            <a:xfrm>
              <a:off x="3052763" y="1831975"/>
              <a:ext cx="352425" cy="404813"/>
            </a:xfrm>
            <a:custGeom>
              <a:avLst/>
              <a:gdLst>
                <a:gd name="T0" fmla="*/ 65 w 148"/>
                <a:gd name="T1" fmla="*/ 170 h 170"/>
                <a:gd name="T2" fmla="*/ 66 w 148"/>
                <a:gd name="T3" fmla="*/ 168 h 170"/>
                <a:gd name="T4" fmla="*/ 73 w 148"/>
                <a:gd name="T5" fmla="*/ 161 h 170"/>
                <a:gd name="T6" fmla="*/ 88 w 148"/>
                <a:gd name="T7" fmla="*/ 145 h 170"/>
                <a:gd name="T8" fmla="*/ 109 w 148"/>
                <a:gd name="T9" fmla="*/ 129 h 170"/>
                <a:gd name="T10" fmla="*/ 117 w 148"/>
                <a:gd name="T11" fmla="*/ 111 h 170"/>
                <a:gd name="T12" fmla="*/ 121 w 148"/>
                <a:gd name="T13" fmla="*/ 99 h 170"/>
                <a:gd name="T14" fmla="*/ 122 w 148"/>
                <a:gd name="T15" fmla="*/ 84 h 170"/>
                <a:gd name="T16" fmla="*/ 128 w 148"/>
                <a:gd name="T17" fmla="*/ 75 h 170"/>
                <a:gd name="T18" fmla="*/ 140 w 148"/>
                <a:gd name="T19" fmla="*/ 65 h 170"/>
                <a:gd name="T20" fmla="*/ 147 w 148"/>
                <a:gd name="T21" fmla="*/ 53 h 170"/>
                <a:gd name="T22" fmla="*/ 147 w 148"/>
                <a:gd name="T23" fmla="*/ 52 h 170"/>
                <a:gd name="T24" fmla="*/ 148 w 148"/>
                <a:gd name="T25" fmla="*/ 47 h 170"/>
                <a:gd name="T26" fmla="*/ 146 w 148"/>
                <a:gd name="T27" fmla="*/ 44 h 170"/>
                <a:gd name="T28" fmla="*/ 141 w 148"/>
                <a:gd name="T29" fmla="*/ 38 h 170"/>
                <a:gd name="T30" fmla="*/ 141 w 148"/>
                <a:gd name="T31" fmla="*/ 32 h 170"/>
                <a:gd name="T32" fmla="*/ 138 w 148"/>
                <a:gd name="T33" fmla="*/ 24 h 170"/>
                <a:gd name="T34" fmla="*/ 133 w 148"/>
                <a:gd name="T35" fmla="*/ 16 h 170"/>
                <a:gd name="T36" fmla="*/ 132 w 148"/>
                <a:gd name="T37" fmla="*/ 6 h 170"/>
                <a:gd name="T38" fmla="*/ 132 w 148"/>
                <a:gd name="T39" fmla="*/ 6 h 170"/>
                <a:gd name="T40" fmla="*/ 32 w 148"/>
                <a:gd name="T41" fmla="*/ 0 h 170"/>
                <a:gd name="T42" fmla="*/ 32 w 148"/>
                <a:gd name="T43" fmla="*/ 0 h 170"/>
                <a:gd name="T44" fmla="*/ 0 w 148"/>
                <a:gd name="T45" fmla="*/ 0 h 170"/>
                <a:gd name="T46" fmla="*/ 0 w 148"/>
                <a:gd name="T47" fmla="*/ 0 h 170"/>
                <a:gd name="T48" fmla="*/ 0 w 148"/>
                <a:gd name="T49" fmla="*/ 64 h 170"/>
                <a:gd name="T50" fmla="*/ 6 w 148"/>
                <a:gd name="T51" fmla="*/ 71 h 170"/>
                <a:gd name="T52" fmla="*/ 5 w 148"/>
                <a:gd name="T53" fmla="*/ 136 h 170"/>
                <a:gd name="T54" fmla="*/ 5 w 148"/>
                <a:gd name="T55" fmla="*/ 136 h 170"/>
                <a:gd name="T56" fmla="*/ 48 w 148"/>
                <a:gd name="T57" fmla="*/ 136 h 170"/>
                <a:gd name="T58" fmla="*/ 65 w 148"/>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8" h="170">
                  <a:moveTo>
                    <a:pt x="65" y="170"/>
                  </a:moveTo>
                  <a:cubicBezTo>
                    <a:pt x="66" y="168"/>
                    <a:pt x="66" y="169"/>
                    <a:pt x="66" y="168"/>
                  </a:cubicBezTo>
                  <a:cubicBezTo>
                    <a:pt x="67" y="168"/>
                    <a:pt x="71" y="163"/>
                    <a:pt x="73" y="161"/>
                  </a:cubicBezTo>
                  <a:cubicBezTo>
                    <a:pt x="78" y="156"/>
                    <a:pt x="83" y="150"/>
                    <a:pt x="88" y="145"/>
                  </a:cubicBezTo>
                  <a:cubicBezTo>
                    <a:pt x="94" y="137"/>
                    <a:pt x="100" y="132"/>
                    <a:pt x="109" y="129"/>
                  </a:cubicBezTo>
                  <a:cubicBezTo>
                    <a:pt x="116" y="126"/>
                    <a:pt x="117" y="118"/>
                    <a:pt x="117" y="111"/>
                  </a:cubicBezTo>
                  <a:cubicBezTo>
                    <a:pt x="119" y="111"/>
                    <a:pt x="122" y="101"/>
                    <a:pt x="121" y="99"/>
                  </a:cubicBezTo>
                  <a:cubicBezTo>
                    <a:pt x="122" y="94"/>
                    <a:pt x="119" y="88"/>
                    <a:pt x="122" y="84"/>
                  </a:cubicBezTo>
                  <a:cubicBezTo>
                    <a:pt x="124" y="80"/>
                    <a:pt x="126" y="78"/>
                    <a:pt x="128" y="75"/>
                  </a:cubicBezTo>
                  <a:cubicBezTo>
                    <a:pt x="132" y="72"/>
                    <a:pt x="136" y="69"/>
                    <a:pt x="140" y="65"/>
                  </a:cubicBezTo>
                  <a:cubicBezTo>
                    <a:pt x="142" y="62"/>
                    <a:pt x="147" y="56"/>
                    <a:pt x="147" y="53"/>
                  </a:cubicBezTo>
                  <a:cubicBezTo>
                    <a:pt x="147" y="52"/>
                    <a:pt x="147" y="52"/>
                    <a:pt x="147" y="52"/>
                  </a:cubicBezTo>
                  <a:cubicBezTo>
                    <a:pt x="148" y="50"/>
                    <a:pt x="148" y="49"/>
                    <a:pt x="148" y="47"/>
                  </a:cubicBezTo>
                  <a:cubicBezTo>
                    <a:pt x="147" y="47"/>
                    <a:pt x="146" y="44"/>
                    <a:pt x="146" y="44"/>
                  </a:cubicBezTo>
                  <a:cubicBezTo>
                    <a:pt x="145" y="42"/>
                    <a:pt x="142" y="41"/>
                    <a:pt x="141" y="38"/>
                  </a:cubicBezTo>
                  <a:cubicBezTo>
                    <a:pt x="141" y="37"/>
                    <a:pt x="141" y="34"/>
                    <a:pt x="141" y="32"/>
                  </a:cubicBezTo>
                  <a:cubicBezTo>
                    <a:pt x="141" y="29"/>
                    <a:pt x="139" y="26"/>
                    <a:pt x="138" y="24"/>
                  </a:cubicBezTo>
                  <a:cubicBezTo>
                    <a:pt x="136" y="22"/>
                    <a:pt x="133" y="19"/>
                    <a:pt x="133" y="16"/>
                  </a:cubicBezTo>
                  <a:cubicBezTo>
                    <a:pt x="132" y="6"/>
                    <a:pt x="132" y="6"/>
                    <a:pt x="132" y="6"/>
                  </a:cubicBezTo>
                  <a:cubicBezTo>
                    <a:pt x="132" y="6"/>
                    <a:pt x="132" y="6"/>
                    <a:pt x="132" y="6"/>
                  </a:cubicBezTo>
                  <a:cubicBezTo>
                    <a:pt x="32" y="0"/>
                    <a:pt x="32" y="0"/>
                    <a:pt x="32" y="0"/>
                  </a:cubicBezTo>
                  <a:cubicBezTo>
                    <a:pt x="32" y="0"/>
                    <a:pt x="32" y="0"/>
                    <a:pt x="32" y="0"/>
                  </a:cubicBezTo>
                  <a:cubicBezTo>
                    <a:pt x="0" y="0"/>
                    <a:pt x="0" y="0"/>
                    <a:pt x="0" y="0"/>
                  </a:cubicBezTo>
                  <a:cubicBezTo>
                    <a:pt x="0" y="0"/>
                    <a:pt x="0" y="0"/>
                    <a:pt x="0" y="0"/>
                  </a:cubicBezTo>
                  <a:cubicBezTo>
                    <a:pt x="0" y="64"/>
                    <a:pt x="0" y="64"/>
                    <a:pt x="0" y="64"/>
                  </a:cubicBezTo>
                  <a:cubicBezTo>
                    <a:pt x="6" y="71"/>
                    <a:pt x="6" y="71"/>
                    <a:pt x="6" y="71"/>
                  </a:cubicBezTo>
                  <a:cubicBezTo>
                    <a:pt x="5" y="136"/>
                    <a:pt x="5" y="136"/>
                    <a:pt x="5" y="136"/>
                  </a:cubicBezTo>
                  <a:cubicBezTo>
                    <a:pt x="5" y="136"/>
                    <a:pt x="5" y="136"/>
                    <a:pt x="5" y="136"/>
                  </a:cubicBezTo>
                  <a:cubicBezTo>
                    <a:pt x="48" y="136"/>
                    <a:pt x="48" y="136"/>
                    <a:pt x="48" y="136"/>
                  </a:cubicBezTo>
                  <a:cubicBezTo>
                    <a:pt x="65" y="170"/>
                    <a:pt x="65" y="170"/>
                    <a:pt x="65" y="17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46" name="COOK"/>
            <p:cNvSpPr>
              <a:spLocks/>
            </p:cNvSpPr>
            <p:nvPr/>
          </p:nvSpPr>
          <p:spPr bwMode="auto">
            <a:xfrm>
              <a:off x="4200525" y="5038725"/>
              <a:ext cx="287338" cy="376238"/>
            </a:xfrm>
            <a:custGeom>
              <a:avLst/>
              <a:gdLst>
                <a:gd name="T0" fmla="*/ 24 w 121"/>
                <a:gd name="T1" fmla="*/ 10 h 158"/>
                <a:gd name="T2" fmla="*/ 47 w 121"/>
                <a:gd name="T3" fmla="*/ 10 h 158"/>
                <a:gd name="T4" fmla="*/ 56 w 121"/>
                <a:gd name="T5" fmla="*/ 0 h 158"/>
                <a:gd name="T6" fmla="*/ 56 w 121"/>
                <a:gd name="T7" fmla="*/ 0 h 158"/>
                <a:gd name="T8" fmla="*/ 56 w 121"/>
                <a:gd name="T9" fmla="*/ 24 h 158"/>
                <a:gd name="T10" fmla="*/ 68 w 121"/>
                <a:gd name="T11" fmla="*/ 32 h 158"/>
                <a:gd name="T12" fmla="*/ 84 w 121"/>
                <a:gd name="T13" fmla="*/ 46 h 158"/>
                <a:gd name="T14" fmla="*/ 97 w 121"/>
                <a:gd name="T15" fmla="*/ 48 h 158"/>
                <a:gd name="T16" fmla="*/ 99 w 121"/>
                <a:gd name="T17" fmla="*/ 55 h 158"/>
                <a:gd name="T18" fmla="*/ 99 w 121"/>
                <a:gd name="T19" fmla="*/ 56 h 158"/>
                <a:gd name="T20" fmla="*/ 99 w 121"/>
                <a:gd name="T21" fmla="*/ 56 h 158"/>
                <a:gd name="T22" fmla="*/ 97 w 121"/>
                <a:gd name="T23" fmla="*/ 68 h 158"/>
                <a:gd name="T24" fmla="*/ 98 w 121"/>
                <a:gd name="T25" fmla="*/ 69 h 158"/>
                <a:gd name="T26" fmla="*/ 101 w 121"/>
                <a:gd name="T27" fmla="*/ 79 h 158"/>
                <a:gd name="T28" fmla="*/ 110 w 121"/>
                <a:gd name="T29" fmla="*/ 90 h 158"/>
                <a:gd name="T30" fmla="*/ 105 w 121"/>
                <a:gd name="T31" fmla="*/ 119 h 158"/>
                <a:gd name="T32" fmla="*/ 115 w 121"/>
                <a:gd name="T33" fmla="*/ 133 h 158"/>
                <a:gd name="T34" fmla="*/ 119 w 121"/>
                <a:gd name="T35" fmla="*/ 139 h 158"/>
                <a:gd name="T36" fmla="*/ 118 w 121"/>
                <a:gd name="T37" fmla="*/ 144 h 158"/>
                <a:gd name="T38" fmla="*/ 117 w 121"/>
                <a:gd name="T39" fmla="*/ 148 h 158"/>
                <a:gd name="T40" fmla="*/ 115 w 121"/>
                <a:gd name="T41" fmla="*/ 158 h 158"/>
                <a:gd name="T42" fmla="*/ 115 w 121"/>
                <a:gd name="T43" fmla="*/ 158 h 158"/>
                <a:gd name="T44" fmla="*/ 43 w 121"/>
                <a:gd name="T45" fmla="*/ 158 h 158"/>
                <a:gd name="T46" fmla="*/ 43 w 121"/>
                <a:gd name="T47" fmla="*/ 158 h 158"/>
                <a:gd name="T48" fmla="*/ 34 w 121"/>
                <a:gd name="T49" fmla="*/ 153 h 158"/>
                <a:gd name="T50" fmla="*/ 25 w 121"/>
                <a:gd name="T51" fmla="*/ 148 h 158"/>
                <a:gd name="T52" fmla="*/ 16 w 121"/>
                <a:gd name="T53" fmla="*/ 147 h 158"/>
                <a:gd name="T54" fmla="*/ 10 w 121"/>
                <a:gd name="T55" fmla="*/ 146 h 158"/>
                <a:gd name="T56" fmla="*/ 6 w 121"/>
                <a:gd name="T57" fmla="*/ 140 h 158"/>
                <a:gd name="T58" fmla="*/ 0 w 121"/>
                <a:gd name="T59" fmla="*/ 135 h 158"/>
                <a:gd name="T60" fmla="*/ 0 w 121"/>
                <a:gd name="T61" fmla="*/ 135 h 158"/>
                <a:gd name="T62" fmla="*/ 7 w 121"/>
                <a:gd name="T63" fmla="*/ 108 h 158"/>
                <a:gd name="T64" fmla="*/ 12 w 121"/>
                <a:gd name="T65" fmla="*/ 97 h 158"/>
                <a:gd name="T66" fmla="*/ 14 w 121"/>
                <a:gd name="T67" fmla="*/ 84 h 158"/>
                <a:gd name="T68" fmla="*/ 24 w 121"/>
                <a:gd name="T69" fmla="*/ 59 h 158"/>
                <a:gd name="T70" fmla="*/ 28 w 121"/>
                <a:gd name="T71" fmla="*/ 43 h 158"/>
                <a:gd name="T72" fmla="*/ 24 w 121"/>
                <a:gd name="T73" fmla="*/ 25 h 158"/>
                <a:gd name="T74" fmla="*/ 24 w 121"/>
                <a:gd name="T75" fmla="*/ 1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58">
                  <a:moveTo>
                    <a:pt x="24" y="10"/>
                  </a:moveTo>
                  <a:cubicBezTo>
                    <a:pt x="47" y="10"/>
                    <a:pt x="47" y="10"/>
                    <a:pt x="47" y="10"/>
                  </a:cubicBezTo>
                  <a:cubicBezTo>
                    <a:pt x="56" y="0"/>
                    <a:pt x="56" y="0"/>
                    <a:pt x="56" y="0"/>
                  </a:cubicBezTo>
                  <a:cubicBezTo>
                    <a:pt x="56" y="0"/>
                    <a:pt x="56" y="0"/>
                    <a:pt x="56" y="0"/>
                  </a:cubicBezTo>
                  <a:cubicBezTo>
                    <a:pt x="56" y="24"/>
                    <a:pt x="56" y="24"/>
                    <a:pt x="56" y="24"/>
                  </a:cubicBezTo>
                  <a:cubicBezTo>
                    <a:pt x="61" y="27"/>
                    <a:pt x="65" y="27"/>
                    <a:pt x="68" y="32"/>
                  </a:cubicBezTo>
                  <a:cubicBezTo>
                    <a:pt x="72" y="37"/>
                    <a:pt x="77" y="45"/>
                    <a:pt x="84" y="46"/>
                  </a:cubicBezTo>
                  <a:cubicBezTo>
                    <a:pt x="87" y="47"/>
                    <a:pt x="94" y="46"/>
                    <a:pt x="97" y="48"/>
                  </a:cubicBezTo>
                  <a:cubicBezTo>
                    <a:pt x="98" y="48"/>
                    <a:pt x="100" y="55"/>
                    <a:pt x="99" y="55"/>
                  </a:cubicBezTo>
                  <a:cubicBezTo>
                    <a:pt x="99" y="56"/>
                    <a:pt x="99" y="55"/>
                    <a:pt x="99" y="56"/>
                  </a:cubicBezTo>
                  <a:cubicBezTo>
                    <a:pt x="99" y="56"/>
                    <a:pt x="99" y="56"/>
                    <a:pt x="99" y="56"/>
                  </a:cubicBezTo>
                  <a:cubicBezTo>
                    <a:pt x="93" y="56"/>
                    <a:pt x="97" y="66"/>
                    <a:pt x="97" y="68"/>
                  </a:cubicBezTo>
                  <a:cubicBezTo>
                    <a:pt x="97" y="68"/>
                    <a:pt x="98" y="69"/>
                    <a:pt x="98" y="69"/>
                  </a:cubicBezTo>
                  <a:cubicBezTo>
                    <a:pt x="99" y="69"/>
                    <a:pt x="99" y="77"/>
                    <a:pt x="101" y="79"/>
                  </a:cubicBezTo>
                  <a:cubicBezTo>
                    <a:pt x="102" y="81"/>
                    <a:pt x="110" y="88"/>
                    <a:pt x="110" y="90"/>
                  </a:cubicBezTo>
                  <a:cubicBezTo>
                    <a:pt x="115" y="99"/>
                    <a:pt x="102" y="109"/>
                    <a:pt x="105" y="119"/>
                  </a:cubicBezTo>
                  <a:cubicBezTo>
                    <a:pt x="107" y="124"/>
                    <a:pt x="112" y="129"/>
                    <a:pt x="115" y="133"/>
                  </a:cubicBezTo>
                  <a:cubicBezTo>
                    <a:pt x="116" y="135"/>
                    <a:pt x="118" y="137"/>
                    <a:pt x="119" y="139"/>
                  </a:cubicBezTo>
                  <a:cubicBezTo>
                    <a:pt x="121" y="141"/>
                    <a:pt x="119" y="142"/>
                    <a:pt x="118" y="144"/>
                  </a:cubicBezTo>
                  <a:cubicBezTo>
                    <a:pt x="118" y="145"/>
                    <a:pt x="117" y="148"/>
                    <a:pt x="117" y="148"/>
                  </a:cubicBezTo>
                  <a:cubicBezTo>
                    <a:pt x="115" y="158"/>
                    <a:pt x="115" y="158"/>
                    <a:pt x="115" y="158"/>
                  </a:cubicBezTo>
                  <a:cubicBezTo>
                    <a:pt x="115" y="158"/>
                    <a:pt x="115" y="158"/>
                    <a:pt x="115" y="158"/>
                  </a:cubicBezTo>
                  <a:cubicBezTo>
                    <a:pt x="43" y="158"/>
                    <a:pt x="43" y="158"/>
                    <a:pt x="43" y="158"/>
                  </a:cubicBezTo>
                  <a:cubicBezTo>
                    <a:pt x="43" y="158"/>
                    <a:pt x="43" y="158"/>
                    <a:pt x="43" y="158"/>
                  </a:cubicBezTo>
                  <a:cubicBezTo>
                    <a:pt x="34" y="153"/>
                    <a:pt x="34" y="153"/>
                    <a:pt x="34" y="153"/>
                  </a:cubicBezTo>
                  <a:cubicBezTo>
                    <a:pt x="30" y="152"/>
                    <a:pt x="29" y="149"/>
                    <a:pt x="25" y="148"/>
                  </a:cubicBezTo>
                  <a:cubicBezTo>
                    <a:pt x="22" y="147"/>
                    <a:pt x="19" y="147"/>
                    <a:pt x="16" y="147"/>
                  </a:cubicBezTo>
                  <a:cubicBezTo>
                    <a:pt x="14" y="147"/>
                    <a:pt x="12" y="146"/>
                    <a:pt x="10" y="146"/>
                  </a:cubicBezTo>
                  <a:cubicBezTo>
                    <a:pt x="9" y="144"/>
                    <a:pt x="6" y="143"/>
                    <a:pt x="6" y="140"/>
                  </a:cubicBezTo>
                  <a:cubicBezTo>
                    <a:pt x="5" y="138"/>
                    <a:pt x="2" y="136"/>
                    <a:pt x="0" y="135"/>
                  </a:cubicBezTo>
                  <a:cubicBezTo>
                    <a:pt x="0" y="135"/>
                    <a:pt x="0" y="135"/>
                    <a:pt x="0" y="135"/>
                  </a:cubicBezTo>
                  <a:cubicBezTo>
                    <a:pt x="2" y="125"/>
                    <a:pt x="6" y="118"/>
                    <a:pt x="7" y="108"/>
                  </a:cubicBezTo>
                  <a:cubicBezTo>
                    <a:pt x="7" y="104"/>
                    <a:pt x="11" y="100"/>
                    <a:pt x="12" y="97"/>
                  </a:cubicBezTo>
                  <a:cubicBezTo>
                    <a:pt x="13" y="94"/>
                    <a:pt x="14" y="87"/>
                    <a:pt x="14" y="84"/>
                  </a:cubicBezTo>
                  <a:cubicBezTo>
                    <a:pt x="23" y="82"/>
                    <a:pt x="24" y="67"/>
                    <a:pt x="24" y="59"/>
                  </a:cubicBezTo>
                  <a:cubicBezTo>
                    <a:pt x="24" y="55"/>
                    <a:pt x="27" y="48"/>
                    <a:pt x="28" y="43"/>
                  </a:cubicBezTo>
                  <a:cubicBezTo>
                    <a:pt x="29" y="37"/>
                    <a:pt x="24" y="31"/>
                    <a:pt x="24" y="25"/>
                  </a:cubicBezTo>
                  <a:cubicBezTo>
                    <a:pt x="24" y="10"/>
                    <a:pt x="24" y="10"/>
                    <a:pt x="24" y="1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47" name="COLQUITT"/>
            <p:cNvSpPr>
              <a:spLocks/>
            </p:cNvSpPr>
            <p:nvPr/>
          </p:nvSpPr>
          <p:spPr bwMode="auto">
            <a:xfrm>
              <a:off x="3767138" y="5056188"/>
              <a:ext cx="501650" cy="358775"/>
            </a:xfrm>
            <a:custGeom>
              <a:avLst/>
              <a:gdLst>
                <a:gd name="T0" fmla="*/ 182 w 211"/>
                <a:gd name="T1" fmla="*/ 128 h 151"/>
                <a:gd name="T2" fmla="*/ 189 w 211"/>
                <a:gd name="T3" fmla="*/ 101 h 151"/>
                <a:gd name="T4" fmla="*/ 194 w 211"/>
                <a:gd name="T5" fmla="*/ 90 h 151"/>
                <a:gd name="T6" fmla="*/ 196 w 211"/>
                <a:gd name="T7" fmla="*/ 77 h 151"/>
                <a:gd name="T8" fmla="*/ 206 w 211"/>
                <a:gd name="T9" fmla="*/ 52 h 151"/>
                <a:gd name="T10" fmla="*/ 210 w 211"/>
                <a:gd name="T11" fmla="*/ 36 h 151"/>
                <a:gd name="T12" fmla="*/ 206 w 211"/>
                <a:gd name="T13" fmla="*/ 18 h 151"/>
                <a:gd name="T14" fmla="*/ 206 w 211"/>
                <a:gd name="T15" fmla="*/ 3 h 151"/>
                <a:gd name="T16" fmla="*/ 206 w 211"/>
                <a:gd name="T17" fmla="*/ 3 h 151"/>
                <a:gd name="T18" fmla="*/ 149 w 211"/>
                <a:gd name="T19" fmla="*/ 2 h 151"/>
                <a:gd name="T20" fmla="*/ 149 w 211"/>
                <a:gd name="T21" fmla="*/ 2 h 151"/>
                <a:gd name="T22" fmla="*/ 123 w 211"/>
                <a:gd name="T23" fmla="*/ 1 h 151"/>
                <a:gd name="T24" fmla="*/ 123 w 211"/>
                <a:gd name="T25" fmla="*/ 8 h 151"/>
                <a:gd name="T26" fmla="*/ 104 w 211"/>
                <a:gd name="T27" fmla="*/ 8 h 151"/>
                <a:gd name="T28" fmla="*/ 104 w 211"/>
                <a:gd name="T29" fmla="*/ 0 h 151"/>
                <a:gd name="T30" fmla="*/ 6 w 211"/>
                <a:gd name="T31" fmla="*/ 0 h 151"/>
                <a:gd name="T32" fmla="*/ 6 w 211"/>
                <a:gd name="T33" fmla="*/ 0 h 151"/>
                <a:gd name="T34" fmla="*/ 4 w 211"/>
                <a:gd name="T35" fmla="*/ 108 h 151"/>
                <a:gd name="T36" fmla="*/ 1 w 211"/>
                <a:gd name="T37" fmla="*/ 110 h 151"/>
                <a:gd name="T38" fmla="*/ 0 w 211"/>
                <a:gd name="T39" fmla="*/ 112 h 151"/>
                <a:gd name="T40" fmla="*/ 2 w 211"/>
                <a:gd name="T41" fmla="*/ 114 h 151"/>
                <a:gd name="T42" fmla="*/ 3 w 211"/>
                <a:gd name="T43" fmla="*/ 115 h 151"/>
                <a:gd name="T44" fmla="*/ 3 w 211"/>
                <a:gd name="T45" fmla="*/ 116 h 151"/>
                <a:gd name="T46" fmla="*/ 3 w 211"/>
                <a:gd name="T47" fmla="*/ 117 h 151"/>
                <a:gd name="T48" fmla="*/ 3 w 211"/>
                <a:gd name="T49" fmla="*/ 126 h 151"/>
                <a:gd name="T50" fmla="*/ 3 w 211"/>
                <a:gd name="T51" fmla="*/ 126 h 151"/>
                <a:gd name="T52" fmla="*/ 3 w 211"/>
                <a:gd name="T53" fmla="*/ 145 h 151"/>
                <a:gd name="T54" fmla="*/ 88 w 211"/>
                <a:gd name="T55" fmla="*/ 145 h 151"/>
                <a:gd name="T56" fmla="*/ 88 w 211"/>
                <a:gd name="T57" fmla="*/ 151 h 151"/>
                <a:gd name="T58" fmla="*/ 96 w 211"/>
                <a:gd name="T59" fmla="*/ 151 h 151"/>
                <a:gd name="T60" fmla="*/ 96 w 211"/>
                <a:gd name="T61" fmla="*/ 145 h 151"/>
                <a:gd name="T62" fmla="*/ 113 w 211"/>
                <a:gd name="T63" fmla="*/ 145 h 151"/>
                <a:gd name="T64" fmla="*/ 113 w 211"/>
                <a:gd name="T65" fmla="*/ 145 h 151"/>
                <a:gd name="T66" fmla="*/ 182 w 211"/>
                <a:gd name="T67" fmla="*/ 147 h 151"/>
                <a:gd name="T68" fmla="*/ 182 w 211"/>
                <a:gd name="T69" fmla="*/ 12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 h="151">
                  <a:moveTo>
                    <a:pt x="182" y="128"/>
                  </a:moveTo>
                  <a:cubicBezTo>
                    <a:pt x="184" y="118"/>
                    <a:pt x="188" y="111"/>
                    <a:pt x="189" y="101"/>
                  </a:cubicBezTo>
                  <a:cubicBezTo>
                    <a:pt x="189" y="97"/>
                    <a:pt x="193" y="93"/>
                    <a:pt x="194" y="90"/>
                  </a:cubicBezTo>
                  <a:cubicBezTo>
                    <a:pt x="195" y="87"/>
                    <a:pt x="196" y="80"/>
                    <a:pt x="196" y="77"/>
                  </a:cubicBezTo>
                  <a:cubicBezTo>
                    <a:pt x="205" y="75"/>
                    <a:pt x="206" y="60"/>
                    <a:pt x="206" y="52"/>
                  </a:cubicBezTo>
                  <a:cubicBezTo>
                    <a:pt x="206" y="48"/>
                    <a:pt x="209" y="41"/>
                    <a:pt x="210" y="36"/>
                  </a:cubicBezTo>
                  <a:cubicBezTo>
                    <a:pt x="211" y="30"/>
                    <a:pt x="206" y="24"/>
                    <a:pt x="206" y="18"/>
                  </a:cubicBezTo>
                  <a:cubicBezTo>
                    <a:pt x="206" y="3"/>
                    <a:pt x="206" y="3"/>
                    <a:pt x="206" y="3"/>
                  </a:cubicBezTo>
                  <a:cubicBezTo>
                    <a:pt x="206" y="3"/>
                    <a:pt x="206" y="3"/>
                    <a:pt x="206" y="3"/>
                  </a:cubicBezTo>
                  <a:cubicBezTo>
                    <a:pt x="149" y="2"/>
                    <a:pt x="149" y="2"/>
                    <a:pt x="149" y="2"/>
                  </a:cubicBezTo>
                  <a:cubicBezTo>
                    <a:pt x="149" y="2"/>
                    <a:pt x="149" y="2"/>
                    <a:pt x="149" y="2"/>
                  </a:cubicBezTo>
                  <a:cubicBezTo>
                    <a:pt x="123" y="1"/>
                    <a:pt x="123" y="1"/>
                    <a:pt x="123" y="1"/>
                  </a:cubicBezTo>
                  <a:cubicBezTo>
                    <a:pt x="123" y="8"/>
                    <a:pt x="123" y="8"/>
                    <a:pt x="123" y="8"/>
                  </a:cubicBezTo>
                  <a:cubicBezTo>
                    <a:pt x="104" y="8"/>
                    <a:pt x="104" y="8"/>
                    <a:pt x="104" y="8"/>
                  </a:cubicBezTo>
                  <a:cubicBezTo>
                    <a:pt x="104" y="0"/>
                    <a:pt x="104" y="0"/>
                    <a:pt x="104" y="0"/>
                  </a:cubicBezTo>
                  <a:cubicBezTo>
                    <a:pt x="6" y="0"/>
                    <a:pt x="6" y="0"/>
                    <a:pt x="6" y="0"/>
                  </a:cubicBezTo>
                  <a:cubicBezTo>
                    <a:pt x="6" y="0"/>
                    <a:pt x="6" y="0"/>
                    <a:pt x="6" y="0"/>
                  </a:cubicBezTo>
                  <a:cubicBezTo>
                    <a:pt x="4" y="108"/>
                    <a:pt x="4" y="108"/>
                    <a:pt x="4" y="108"/>
                  </a:cubicBezTo>
                  <a:cubicBezTo>
                    <a:pt x="3" y="108"/>
                    <a:pt x="2" y="109"/>
                    <a:pt x="1" y="110"/>
                  </a:cubicBezTo>
                  <a:cubicBezTo>
                    <a:pt x="0" y="110"/>
                    <a:pt x="0" y="111"/>
                    <a:pt x="0" y="112"/>
                  </a:cubicBezTo>
                  <a:cubicBezTo>
                    <a:pt x="1" y="113"/>
                    <a:pt x="1" y="113"/>
                    <a:pt x="2" y="114"/>
                  </a:cubicBezTo>
                  <a:cubicBezTo>
                    <a:pt x="2" y="114"/>
                    <a:pt x="2" y="115"/>
                    <a:pt x="3" y="115"/>
                  </a:cubicBezTo>
                  <a:cubicBezTo>
                    <a:pt x="3" y="116"/>
                    <a:pt x="3" y="116"/>
                    <a:pt x="3" y="116"/>
                  </a:cubicBezTo>
                  <a:cubicBezTo>
                    <a:pt x="3" y="116"/>
                    <a:pt x="3" y="117"/>
                    <a:pt x="3" y="117"/>
                  </a:cubicBezTo>
                  <a:cubicBezTo>
                    <a:pt x="3" y="126"/>
                    <a:pt x="3" y="126"/>
                    <a:pt x="3" y="126"/>
                  </a:cubicBezTo>
                  <a:cubicBezTo>
                    <a:pt x="3" y="126"/>
                    <a:pt x="3" y="126"/>
                    <a:pt x="3" y="126"/>
                  </a:cubicBezTo>
                  <a:cubicBezTo>
                    <a:pt x="3" y="145"/>
                    <a:pt x="3" y="145"/>
                    <a:pt x="3" y="145"/>
                  </a:cubicBezTo>
                  <a:cubicBezTo>
                    <a:pt x="88" y="145"/>
                    <a:pt x="88" y="145"/>
                    <a:pt x="88" y="145"/>
                  </a:cubicBezTo>
                  <a:cubicBezTo>
                    <a:pt x="88" y="151"/>
                    <a:pt x="88" y="151"/>
                    <a:pt x="88" y="151"/>
                  </a:cubicBezTo>
                  <a:cubicBezTo>
                    <a:pt x="96" y="151"/>
                    <a:pt x="96" y="151"/>
                    <a:pt x="96" y="151"/>
                  </a:cubicBezTo>
                  <a:cubicBezTo>
                    <a:pt x="96" y="145"/>
                    <a:pt x="96" y="145"/>
                    <a:pt x="96" y="145"/>
                  </a:cubicBezTo>
                  <a:cubicBezTo>
                    <a:pt x="113" y="145"/>
                    <a:pt x="113" y="145"/>
                    <a:pt x="113" y="145"/>
                  </a:cubicBezTo>
                  <a:cubicBezTo>
                    <a:pt x="113" y="145"/>
                    <a:pt x="113" y="145"/>
                    <a:pt x="113" y="145"/>
                  </a:cubicBezTo>
                  <a:cubicBezTo>
                    <a:pt x="182" y="147"/>
                    <a:pt x="182" y="147"/>
                    <a:pt x="182" y="147"/>
                  </a:cubicBezTo>
                  <a:cubicBezTo>
                    <a:pt x="182" y="128"/>
                    <a:pt x="182" y="128"/>
                    <a:pt x="182" y="12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48" name="CALHOUN"/>
            <p:cNvSpPr>
              <a:spLocks/>
            </p:cNvSpPr>
            <p:nvPr/>
          </p:nvSpPr>
          <p:spPr bwMode="auto">
            <a:xfrm>
              <a:off x="2959100" y="4699000"/>
              <a:ext cx="422275" cy="252413"/>
            </a:xfrm>
            <a:custGeom>
              <a:avLst/>
              <a:gdLst>
                <a:gd name="T0" fmla="*/ 158 w 177"/>
                <a:gd name="T1" fmla="*/ 8 h 106"/>
                <a:gd name="T2" fmla="*/ 157 w 177"/>
                <a:gd name="T3" fmla="*/ 18 h 106"/>
                <a:gd name="T4" fmla="*/ 156 w 177"/>
                <a:gd name="T5" fmla="*/ 33 h 106"/>
                <a:gd name="T6" fmla="*/ 158 w 177"/>
                <a:gd name="T7" fmla="*/ 45 h 106"/>
                <a:gd name="T8" fmla="*/ 164 w 177"/>
                <a:gd name="T9" fmla="*/ 64 h 106"/>
                <a:gd name="T10" fmla="*/ 168 w 177"/>
                <a:gd name="T11" fmla="*/ 72 h 106"/>
                <a:gd name="T12" fmla="*/ 168 w 177"/>
                <a:gd name="T13" fmla="*/ 79 h 106"/>
                <a:gd name="T14" fmla="*/ 168 w 177"/>
                <a:gd name="T15" fmla="*/ 94 h 106"/>
                <a:gd name="T16" fmla="*/ 166 w 177"/>
                <a:gd name="T17" fmla="*/ 100 h 106"/>
                <a:gd name="T18" fmla="*/ 166 w 177"/>
                <a:gd name="T19" fmla="*/ 100 h 106"/>
                <a:gd name="T20" fmla="*/ 160 w 177"/>
                <a:gd name="T21" fmla="*/ 100 h 106"/>
                <a:gd name="T22" fmla="*/ 156 w 177"/>
                <a:gd name="T23" fmla="*/ 93 h 106"/>
                <a:gd name="T24" fmla="*/ 145 w 177"/>
                <a:gd name="T25" fmla="*/ 96 h 106"/>
                <a:gd name="T26" fmla="*/ 141 w 177"/>
                <a:gd name="T27" fmla="*/ 106 h 106"/>
                <a:gd name="T28" fmla="*/ 130 w 177"/>
                <a:gd name="T29" fmla="*/ 94 h 106"/>
                <a:gd name="T30" fmla="*/ 125 w 177"/>
                <a:gd name="T31" fmla="*/ 94 h 106"/>
                <a:gd name="T32" fmla="*/ 122 w 177"/>
                <a:gd name="T33" fmla="*/ 94 h 106"/>
                <a:gd name="T34" fmla="*/ 117 w 177"/>
                <a:gd name="T35" fmla="*/ 99 h 106"/>
                <a:gd name="T36" fmla="*/ 81 w 177"/>
                <a:gd name="T37" fmla="*/ 99 h 106"/>
                <a:gd name="T38" fmla="*/ 81 w 177"/>
                <a:gd name="T39" fmla="*/ 99 h 106"/>
                <a:gd name="T40" fmla="*/ 18 w 177"/>
                <a:gd name="T41" fmla="*/ 99 h 106"/>
                <a:gd name="T42" fmla="*/ 17 w 177"/>
                <a:gd name="T43" fmla="*/ 94 h 106"/>
                <a:gd name="T44" fmla="*/ 16 w 177"/>
                <a:gd name="T45" fmla="*/ 90 h 106"/>
                <a:gd name="T46" fmla="*/ 15 w 177"/>
                <a:gd name="T47" fmla="*/ 88 h 106"/>
                <a:gd name="T48" fmla="*/ 11 w 177"/>
                <a:gd name="T49" fmla="*/ 82 h 106"/>
                <a:gd name="T50" fmla="*/ 14 w 177"/>
                <a:gd name="T51" fmla="*/ 74 h 106"/>
                <a:gd name="T52" fmla="*/ 14 w 177"/>
                <a:gd name="T53" fmla="*/ 69 h 106"/>
                <a:gd name="T54" fmla="*/ 13 w 177"/>
                <a:gd name="T55" fmla="*/ 69 h 106"/>
                <a:gd name="T56" fmla="*/ 13 w 177"/>
                <a:gd name="T57" fmla="*/ 68 h 106"/>
                <a:gd name="T58" fmla="*/ 6 w 177"/>
                <a:gd name="T59" fmla="*/ 67 h 106"/>
                <a:gd name="T60" fmla="*/ 6 w 177"/>
                <a:gd name="T61" fmla="*/ 67 h 106"/>
                <a:gd name="T62" fmla="*/ 6 w 177"/>
                <a:gd name="T63" fmla="*/ 62 h 106"/>
                <a:gd name="T64" fmla="*/ 10 w 177"/>
                <a:gd name="T65" fmla="*/ 55 h 106"/>
                <a:gd name="T66" fmla="*/ 4 w 177"/>
                <a:gd name="T67" fmla="*/ 49 h 106"/>
                <a:gd name="T68" fmla="*/ 9 w 177"/>
                <a:gd name="T69" fmla="*/ 43 h 106"/>
                <a:gd name="T70" fmla="*/ 8 w 177"/>
                <a:gd name="T71" fmla="*/ 34 h 106"/>
                <a:gd name="T72" fmla="*/ 4 w 177"/>
                <a:gd name="T73" fmla="*/ 25 h 106"/>
                <a:gd name="T74" fmla="*/ 1 w 177"/>
                <a:gd name="T75" fmla="*/ 19 h 106"/>
                <a:gd name="T76" fmla="*/ 5 w 177"/>
                <a:gd name="T77" fmla="*/ 10 h 106"/>
                <a:gd name="T78" fmla="*/ 5 w 177"/>
                <a:gd name="T79" fmla="*/ 10 h 106"/>
                <a:gd name="T80" fmla="*/ 71 w 177"/>
                <a:gd name="T81" fmla="*/ 10 h 106"/>
                <a:gd name="T82" fmla="*/ 73 w 177"/>
                <a:gd name="T83" fmla="*/ 6 h 106"/>
                <a:gd name="T84" fmla="*/ 77 w 177"/>
                <a:gd name="T85" fmla="*/ 0 h 106"/>
                <a:gd name="T86" fmla="*/ 78 w 177"/>
                <a:gd name="T87" fmla="*/ 0 h 106"/>
                <a:gd name="T88" fmla="*/ 79 w 177"/>
                <a:gd name="T89" fmla="*/ 0 h 106"/>
                <a:gd name="T90" fmla="*/ 87 w 177"/>
                <a:gd name="T91" fmla="*/ 4 h 106"/>
                <a:gd name="T92" fmla="*/ 95 w 177"/>
                <a:gd name="T93" fmla="*/ 3 h 106"/>
                <a:gd name="T94" fmla="*/ 98 w 177"/>
                <a:gd name="T95" fmla="*/ 7 h 106"/>
                <a:gd name="T96" fmla="*/ 106 w 177"/>
                <a:gd name="T97" fmla="*/ 7 h 106"/>
                <a:gd name="T98" fmla="*/ 112 w 177"/>
                <a:gd name="T99" fmla="*/ 8 h 106"/>
                <a:gd name="T100" fmla="*/ 121 w 177"/>
                <a:gd name="T101" fmla="*/ 8 h 106"/>
                <a:gd name="T102" fmla="*/ 121 w 177"/>
                <a:gd name="T103" fmla="*/ 8 h 106"/>
                <a:gd name="T104" fmla="*/ 158 w 177"/>
                <a:gd name="T105" fmla="*/ 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106">
                  <a:moveTo>
                    <a:pt x="158" y="8"/>
                  </a:moveTo>
                  <a:cubicBezTo>
                    <a:pt x="158" y="13"/>
                    <a:pt x="158" y="14"/>
                    <a:pt x="157" y="18"/>
                  </a:cubicBezTo>
                  <a:cubicBezTo>
                    <a:pt x="153" y="24"/>
                    <a:pt x="157" y="27"/>
                    <a:pt x="156" y="33"/>
                  </a:cubicBezTo>
                  <a:cubicBezTo>
                    <a:pt x="155" y="38"/>
                    <a:pt x="155" y="41"/>
                    <a:pt x="158" y="45"/>
                  </a:cubicBezTo>
                  <a:cubicBezTo>
                    <a:pt x="161" y="51"/>
                    <a:pt x="162" y="58"/>
                    <a:pt x="164" y="64"/>
                  </a:cubicBezTo>
                  <a:cubicBezTo>
                    <a:pt x="165" y="67"/>
                    <a:pt x="167" y="69"/>
                    <a:pt x="168" y="72"/>
                  </a:cubicBezTo>
                  <a:cubicBezTo>
                    <a:pt x="168" y="74"/>
                    <a:pt x="168" y="77"/>
                    <a:pt x="168" y="79"/>
                  </a:cubicBezTo>
                  <a:cubicBezTo>
                    <a:pt x="177" y="85"/>
                    <a:pt x="172" y="87"/>
                    <a:pt x="168" y="94"/>
                  </a:cubicBezTo>
                  <a:cubicBezTo>
                    <a:pt x="166" y="100"/>
                    <a:pt x="166" y="100"/>
                    <a:pt x="166" y="100"/>
                  </a:cubicBezTo>
                  <a:cubicBezTo>
                    <a:pt x="166" y="100"/>
                    <a:pt x="166" y="100"/>
                    <a:pt x="166" y="100"/>
                  </a:cubicBezTo>
                  <a:cubicBezTo>
                    <a:pt x="160" y="100"/>
                    <a:pt x="160" y="100"/>
                    <a:pt x="160" y="100"/>
                  </a:cubicBezTo>
                  <a:cubicBezTo>
                    <a:pt x="155" y="100"/>
                    <a:pt x="159" y="93"/>
                    <a:pt x="156" y="93"/>
                  </a:cubicBezTo>
                  <a:cubicBezTo>
                    <a:pt x="154" y="92"/>
                    <a:pt x="146" y="94"/>
                    <a:pt x="145" y="96"/>
                  </a:cubicBezTo>
                  <a:cubicBezTo>
                    <a:pt x="143" y="99"/>
                    <a:pt x="143" y="103"/>
                    <a:pt x="141" y="106"/>
                  </a:cubicBezTo>
                  <a:cubicBezTo>
                    <a:pt x="136" y="106"/>
                    <a:pt x="133" y="97"/>
                    <a:pt x="130" y="94"/>
                  </a:cubicBezTo>
                  <a:cubicBezTo>
                    <a:pt x="129" y="93"/>
                    <a:pt x="126" y="94"/>
                    <a:pt x="125" y="94"/>
                  </a:cubicBezTo>
                  <a:cubicBezTo>
                    <a:pt x="124" y="94"/>
                    <a:pt x="123" y="94"/>
                    <a:pt x="122" y="94"/>
                  </a:cubicBezTo>
                  <a:cubicBezTo>
                    <a:pt x="120" y="95"/>
                    <a:pt x="119" y="98"/>
                    <a:pt x="117" y="99"/>
                  </a:cubicBezTo>
                  <a:cubicBezTo>
                    <a:pt x="81" y="99"/>
                    <a:pt x="81" y="99"/>
                    <a:pt x="81" y="99"/>
                  </a:cubicBezTo>
                  <a:cubicBezTo>
                    <a:pt x="81" y="99"/>
                    <a:pt x="81" y="99"/>
                    <a:pt x="81" y="99"/>
                  </a:cubicBezTo>
                  <a:cubicBezTo>
                    <a:pt x="18" y="99"/>
                    <a:pt x="18" y="99"/>
                    <a:pt x="18" y="99"/>
                  </a:cubicBezTo>
                  <a:cubicBezTo>
                    <a:pt x="17" y="94"/>
                    <a:pt x="17" y="94"/>
                    <a:pt x="17" y="94"/>
                  </a:cubicBezTo>
                  <a:cubicBezTo>
                    <a:pt x="17" y="93"/>
                    <a:pt x="17" y="91"/>
                    <a:pt x="16" y="90"/>
                  </a:cubicBezTo>
                  <a:cubicBezTo>
                    <a:pt x="16" y="90"/>
                    <a:pt x="15" y="88"/>
                    <a:pt x="15" y="88"/>
                  </a:cubicBezTo>
                  <a:cubicBezTo>
                    <a:pt x="14" y="87"/>
                    <a:pt x="11" y="83"/>
                    <a:pt x="11" y="82"/>
                  </a:cubicBezTo>
                  <a:cubicBezTo>
                    <a:pt x="11" y="78"/>
                    <a:pt x="16" y="79"/>
                    <a:pt x="14" y="74"/>
                  </a:cubicBezTo>
                  <a:cubicBezTo>
                    <a:pt x="14" y="73"/>
                    <a:pt x="14" y="71"/>
                    <a:pt x="14" y="69"/>
                  </a:cubicBezTo>
                  <a:cubicBezTo>
                    <a:pt x="13" y="69"/>
                    <a:pt x="13" y="69"/>
                    <a:pt x="13" y="69"/>
                  </a:cubicBezTo>
                  <a:cubicBezTo>
                    <a:pt x="13" y="69"/>
                    <a:pt x="13" y="69"/>
                    <a:pt x="13" y="68"/>
                  </a:cubicBezTo>
                  <a:cubicBezTo>
                    <a:pt x="10" y="68"/>
                    <a:pt x="8" y="68"/>
                    <a:pt x="6" y="67"/>
                  </a:cubicBezTo>
                  <a:cubicBezTo>
                    <a:pt x="6" y="67"/>
                    <a:pt x="6" y="67"/>
                    <a:pt x="6" y="67"/>
                  </a:cubicBezTo>
                  <a:cubicBezTo>
                    <a:pt x="6" y="62"/>
                    <a:pt x="6" y="62"/>
                    <a:pt x="6" y="62"/>
                  </a:cubicBezTo>
                  <a:cubicBezTo>
                    <a:pt x="6" y="60"/>
                    <a:pt x="11" y="56"/>
                    <a:pt x="10" y="55"/>
                  </a:cubicBezTo>
                  <a:cubicBezTo>
                    <a:pt x="9" y="52"/>
                    <a:pt x="5" y="52"/>
                    <a:pt x="4" y="49"/>
                  </a:cubicBezTo>
                  <a:cubicBezTo>
                    <a:pt x="5" y="47"/>
                    <a:pt x="7" y="44"/>
                    <a:pt x="9" y="43"/>
                  </a:cubicBezTo>
                  <a:cubicBezTo>
                    <a:pt x="9" y="39"/>
                    <a:pt x="15" y="37"/>
                    <a:pt x="8" y="34"/>
                  </a:cubicBezTo>
                  <a:cubicBezTo>
                    <a:pt x="0" y="31"/>
                    <a:pt x="6" y="31"/>
                    <a:pt x="4" y="25"/>
                  </a:cubicBezTo>
                  <a:cubicBezTo>
                    <a:pt x="3" y="23"/>
                    <a:pt x="1" y="21"/>
                    <a:pt x="1" y="19"/>
                  </a:cubicBezTo>
                  <a:cubicBezTo>
                    <a:pt x="1" y="14"/>
                    <a:pt x="6" y="16"/>
                    <a:pt x="5" y="10"/>
                  </a:cubicBezTo>
                  <a:cubicBezTo>
                    <a:pt x="5" y="10"/>
                    <a:pt x="5" y="10"/>
                    <a:pt x="5" y="10"/>
                  </a:cubicBezTo>
                  <a:cubicBezTo>
                    <a:pt x="71" y="10"/>
                    <a:pt x="71" y="10"/>
                    <a:pt x="71" y="10"/>
                  </a:cubicBezTo>
                  <a:cubicBezTo>
                    <a:pt x="72" y="9"/>
                    <a:pt x="72" y="7"/>
                    <a:pt x="73" y="6"/>
                  </a:cubicBezTo>
                  <a:cubicBezTo>
                    <a:pt x="74" y="4"/>
                    <a:pt x="76" y="1"/>
                    <a:pt x="77" y="0"/>
                  </a:cubicBezTo>
                  <a:cubicBezTo>
                    <a:pt x="78" y="0"/>
                    <a:pt x="78" y="0"/>
                    <a:pt x="78" y="0"/>
                  </a:cubicBezTo>
                  <a:cubicBezTo>
                    <a:pt x="79" y="0"/>
                    <a:pt x="79" y="0"/>
                    <a:pt x="79" y="0"/>
                  </a:cubicBezTo>
                  <a:cubicBezTo>
                    <a:pt x="81" y="1"/>
                    <a:pt x="85" y="4"/>
                    <a:pt x="87" y="4"/>
                  </a:cubicBezTo>
                  <a:cubicBezTo>
                    <a:pt x="89" y="4"/>
                    <a:pt x="92" y="2"/>
                    <a:pt x="95" y="3"/>
                  </a:cubicBezTo>
                  <a:cubicBezTo>
                    <a:pt x="96" y="4"/>
                    <a:pt x="97" y="6"/>
                    <a:pt x="98" y="7"/>
                  </a:cubicBezTo>
                  <a:cubicBezTo>
                    <a:pt x="101" y="9"/>
                    <a:pt x="103" y="7"/>
                    <a:pt x="106" y="7"/>
                  </a:cubicBezTo>
                  <a:cubicBezTo>
                    <a:pt x="108" y="7"/>
                    <a:pt x="110" y="8"/>
                    <a:pt x="112" y="8"/>
                  </a:cubicBezTo>
                  <a:cubicBezTo>
                    <a:pt x="121" y="8"/>
                    <a:pt x="121" y="8"/>
                    <a:pt x="121" y="8"/>
                  </a:cubicBezTo>
                  <a:cubicBezTo>
                    <a:pt x="121" y="8"/>
                    <a:pt x="121" y="8"/>
                    <a:pt x="121" y="8"/>
                  </a:cubicBezTo>
                  <a:cubicBezTo>
                    <a:pt x="158" y="8"/>
                    <a:pt x="158" y="8"/>
                    <a:pt x="158" y="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49" name="CARROLL"/>
            <p:cNvSpPr>
              <a:spLocks/>
            </p:cNvSpPr>
            <p:nvPr/>
          </p:nvSpPr>
          <p:spPr bwMode="auto">
            <a:xfrm>
              <a:off x="2452688" y="2147888"/>
              <a:ext cx="525463" cy="450850"/>
            </a:xfrm>
            <a:custGeom>
              <a:avLst/>
              <a:gdLst>
                <a:gd name="T0" fmla="*/ 18 w 221"/>
                <a:gd name="T1" fmla="*/ 189 h 189"/>
                <a:gd name="T2" fmla="*/ 0 w 221"/>
                <a:gd name="T3" fmla="*/ 78 h 189"/>
                <a:gd name="T4" fmla="*/ 0 w 221"/>
                <a:gd name="T5" fmla="*/ 78 h 189"/>
                <a:gd name="T6" fmla="*/ 24 w 221"/>
                <a:gd name="T7" fmla="*/ 78 h 189"/>
                <a:gd name="T8" fmla="*/ 84 w 221"/>
                <a:gd name="T9" fmla="*/ 55 h 189"/>
                <a:gd name="T10" fmla="*/ 90 w 221"/>
                <a:gd name="T11" fmla="*/ 55 h 189"/>
                <a:gd name="T12" fmla="*/ 90 w 221"/>
                <a:gd name="T13" fmla="*/ 60 h 189"/>
                <a:gd name="T14" fmla="*/ 97 w 221"/>
                <a:gd name="T15" fmla="*/ 60 h 189"/>
                <a:gd name="T16" fmla="*/ 122 w 221"/>
                <a:gd name="T17" fmla="*/ 48 h 189"/>
                <a:gd name="T18" fmla="*/ 122 w 221"/>
                <a:gd name="T19" fmla="*/ 0 h 189"/>
                <a:gd name="T20" fmla="*/ 127 w 221"/>
                <a:gd name="T21" fmla="*/ 0 h 189"/>
                <a:gd name="T22" fmla="*/ 127 w 221"/>
                <a:gd name="T23" fmla="*/ 0 h 189"/>
                <a:gd name="T24" fmla="*/ 184 w 221"/>
                <a:gd name="T25" fmla="*/ 17 h 189"/>
                <a:gd name="T26" fmla="*/ 184 w 221"/>
                <a:gd name="T27" fmla="*/ 17 h 189"/>
                <a:gd name="T28" fmla="*/ 184 w 221"/>
                <a:gd name="T29" fmla="*/ 118 h 189"/>
                <a:gd name="T30" fmla="*/ 221 w 221"/>
                <a:gd name="T31" fmla="*/ 118 h 189"/>
                <a:gd name="T32" fmla="*/ 221 w 221"/>
                <a:gd name="T33" fmla="*/ 118 h 189"/>
                <a:gd name="T34" fmla="*/ 220 w 221"/>
                <a:gd name="T35" fmla="*/ 119 h 189"/>
                <a:gd name="T36" fmla="*/ 216 w 221"/>
                <a:gd name="T37" fmla="*/ 123 h 189"/>
                <a:gd name="T38" fmla="*/ 213 w 221"/>
                <a:gd name="T39" fmla="*/ 127 h 189"/>
                <a:gd name="T40" fmla="*/ 215 w 221"/>
                <a:gd name="T41" fmla="*/ 134 h 189"/>
                <a:gd name="T42" fmla="*/ 217 w 221"/>
                <a:gd name="T43" fmla="*/ 137 h 189"/>
                <a:gd name="T44" fmla="*/ 217 w 221"/>
                <a:gd name="T45" fmla="*/ 140 h 189"/>
                <a:gd name="T46" fmla="*/ 217 w 221"/>
                <a:gd name="T47" fmla="*/ 148 h 189"/>
                <a:gd name="T48" fmla="*/ 217 w 221"/>
                <a:gd name="T49" fmla="*/ 148 h 189"/>
                <a:gd name="T50" fmla="*/ 204 w 221"/>
                <a:gd name="T51" fmla="*/ 148 h 189"/>
                <a:gd name="T52" fmla="*/ 203 w 221"/>
                <a:gd name="T53" fmla="*/ 155 h 189"/>
                <a:gd name="T54" fmla="*/ 200 w 221"/>
                <a:gd name="T55" fmla="*/ 158 h 189"/>
                <a:gd name="T56" fmla="*/ 195 w 221"/>
                <a:gd name="T57" fmla="*/ 159 h 189"/>
                <a:gd name="T58" fmla="*/ 187 w 221"/>
                <a:gd name="T59" fmla="*/ 164 h 189"/>
                <a:gd name="T60" fmla="*/ 182 w 221"/>
                <a:gd name="T61" fmla="*/ 167 h 189"/>
                <a:gd name="T62" fmla="*/ 177 w 221"/>
                <a:gd name="T63" fmla="*/ 177 h 189"/>
                <a:gd name="T64" fmla="*/ 169 w 221"/>
                <a:gd name="T65" fmla="*/ 187 h 189"/>
                <a:gd name="T66" fmla="*/ 158 w 221"/>
                <a:gd name="T67" fmla="*/ 180 h 189"/>
                <a:gd name="T68" fmla="*/ 149 w 221"/>
                <a:gd name="T69" fmla="*/ 174 h 189"/>
                <a:gd name="T70" fmla="*/ 147 w 221"/>
                <a:gd name="T71" fmla="*/ 184 h 189"/>
                <a:gd name="T72" fmla="*/ 138 w 221"/>
                <a:gd name="T73" fmla="*/ 189 h 189"/>
                <a:gd name="T74" fmla="*/ 138 w 221"/>
                <a:gd name="T75" fmla="*/ 189 h 189"/>
                <a:gd name="T76" fmla="*/ 18 w 221"/>
                <a:gd name="T7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1" h="189">
                  <a:moveTo>
                    <a:pt x="18" y="189"/>
                  </a:moveTo>
                  <a:cubicBezTo>
                    <a:pt x="0" y="78"/>
                    <a:pt x="0" y="78"/>
                    <a:pt x="0" y="78"/>
                  </a:cubicBezTo>
                  <a:cubicBezTo>
                    <a:pt x="0" y="78"/>
                    <a:pt x="0" y="78"/>
                    <a:pt x="0" y="78"/>
                  </a:cubicBezTo>
                  <a:cubicBezTo>
                    <a:pt x="24" y="78"/>
                    <a:pt x="24" y="78"/>
                    <a:pt x="24" y="78"/>
                  </a:cubicBezTo>
                  <a:cubicBezTo>
                    <a:pt x="84" y="55"/>
                    <a:pt x="84" y="55"/>
                    <a:pt x="84" y="55"/>
                  </a:cubicBezTo>
                  <a:cubicBezTo>
                    <a:pt x="90" y="55"/>
                    <a:pt x="90" y="55"/>
                    <a:pt x="90" y="55"/>
                  </a:cubicBezTo>
                  <a:cubicBezTo>
                    <a:pt x="90" y="60"/>
                    <a:pt x="90" y="60"/>
                    <a:pt x="90" y="60"/>
                  </a:cubicBezTo>
                  <a:cubicBezTo>
                    <a:pt x="97" y="60"/>
                    <a:pt x="97" y="60"/>
                    <a:pt x="97" y="60"/>
                  </a:cubicBezTo>
                  <a:cubicBezTo>
                    <a:pt x="122" y="48"/>
                    <a:pt x="122" y="48"/>
                    <a:pt x="122" y="48"/>
                  </a:cubicBezTo>
                  <a:cubicBezTo>
                    <a:pt x="122" y="0"/>
                    <a:pt x="122" y="0"/>
                    <a:pt x="122" y="0"/>
                  </a:cubicBezTo>
                  <a:cubicBezTo>
                    <a:pt x="127" y="0"/>
                    <a:pt x="127" y="0"/>
                    <a:pt x="127" y="0"/>
                  </a:cubicBezTo>
                  <a:cubicBezTo>
                    <a:pt x="127" y="0"/>
                    <a:pt x="127" y="0"/>
                    <a:pt x="127" y="0"/>
                  </a:cubicBezTo>
                  <a:cubicBezTo>
                    <a:pt x="184" y="17"/>
                    <a:pt x="184" y="17"/>
                    <a:pt x="184" y="17"/>
                  </a:cubicBezTo>
                  <a:cubicBezTo>
                    <a:pt x="184" y="17"/>
                    <a:pt x="184" y="17"/>
                    <a:pt x="184" y="17"/>
                  </a:cubicBezTo>
                  <a:cubicBezTo>
                    <a:pt x="184" y="118"/>
                    <a:pt x="184" y="118"/>
                    <a:pt x="184" y="118"/>
                  </a:cubicBezTo>
                  <a:cubicBezTo>
                    <a:pt x="221" y="118"/>
                    <a:pt x="221" y="118"/>
                    <a:pt x="221" y="118"/>
                  </a:cubicBezTo>
                  <a:cubicBezTo>
                    <a:pt x="221" y="118"/>
                    <a:pt x="221" y="118"/>
                    <a:pt x="221" y="118"/>
                  </a:cubicBezTo>
                  <a:cubicBezTo>
                    <a:pt x="221" y="118"/>
                    <a:pt x="221" y="119"/>
                    <a:pt x="220" y="119"/>
                  </a:cubicBezTo>
                  <a:cubicBezTo>
                    <a:pt x="220" y="120"/>
                    <a:pt x="216" y="122"/>
                    <a:pt x="216" y="123"/>
                  </a:cubicBezTo>
                  <a:cubicBezTo>
                    <a:pt x="215" y="124"/>
                    <a:pt x="213" y="125"/>
                    <a:pt x="213" y="127"/>
                  </a:cubicBezTo>
                  <a:cubicBezTo>
                    <a:pt x="213" y="130"/>
                    <a:pt x="214" y="132"/>
                    <a:pt x="215" y="134"/>
                  </a:cubicBezTo>
                  <a:cubicBezTo>
                    <a:pt x="216" y="135"/>
                    <a:pt x="217" y="136"/>
                    <a:pt x="217" y="137"/>
                  </a:cubicBezTo>
                  <a:cubicBezTo>
                    <a:pt x="217" y="138"/>
                    <a:pt x="217" y="139"/>
                    <a:pt x="217" y="140"/>
                  </a:cubicBezTo>
                  <a:cubicBezTo>
                    <a:pt x="217" y="148"/>
                    <a:pt x="217" y="148"/>
                    <a:pt x="217" y="148"/>
                  </a:cubicBezTo>
                  <a:cubicBezTo>
                    <a:pt x="217" y="148"/>
                    <a:pt x="217" y="148"/>
                    <a:pt x="217" y="148"/>
                  </a:cubicBezTo>
                  <a:cubicBezTo>
                    <a:pt x="204" y="148"/>
                    <a:pt x="204" y="148"/>
                    <a:pt x="204" y="148"/>
                  </a:cubicBezTo>
                  <a:cubicBezTo>
                    <a:pt x="203" y="148"/>
                    <a:pt x="203" y="154"/>
                    <a:pt x="203" y="155"/>
                  </a:cubicBezTo>
                  <a:cubicBezTo>
                    <a:pt x="202" y="155"/>
                    <a:pt x="202" y="157"/>
                    <a:pt x="200" y="158"/>
                  </a:cubicBezTo>
                  <a:cubicBezTo>
                    <a:pt x="199" y="158"/>
                    <a:pt x="197" y="159"/>
                    <a:pt x="195" y="159"/>
                  </a:cubicBezTo>
                  <a:cubicBezTo>
                    <a:pt x="191" y="159"/>
                    <a:pt x="191" y="162"/>
                    <a:pt x="187" y="164"/>
                  </a:cubicBezTo>
                  <a:cubicBezTo>
                    <a:pt x="186" y="165"/>
                    <a:pt x="183" y="166"/>
                    <a:pt x="182" y="167"/>
                  </a:cubicBezTo>
                  <a:cubicBezTo>
                    <a:pt x="180" y="169"/>
                    <a:pt x="179" y="174"/>
                    <a:pt x="177" y="177"/>
                  </a:cubicBezTo>
                  <a:cubicBezTo>
                    <a:pt x="174" y="179"/>
                    <a:pt x="171" y="184"/>
                    <a:pt x="169" y="187"/>
                  </a:cubicBezTo>
                  <a:cubicBezTo>
                    <a:pt x="165" y="187"/>
                    <a:pt x="161" y="182"/>
                    <a:pt x="158" y="180"/>
                  </a:cubicBezTo>
                  <a:cubicBezTo>
                    <a:pt x="157" y="179"/>
                    <a:pt x="150" y="174"/>
                    <a:pt x="149" y="174"/>
                  </a:cubicBezTo>
                  <a:cubicBezTo>
                    <a:pt x="148" y="177"/>
                    <a:pt x="148" y="181"/>
                    <a:pt x="147" y="184"/>
                  </a:cubicBezTo>
                  <a:cubicBezTo>
                    <a:pt x="146" y="187"/>
                    <a:pt x="140" y="188"/>
                    <a:pt x="138" y="189"/>
                  </a:cubicBezTo>
                  <a:cubicBezTo>
                    <a:pt x="138" y="189"/>
                    <a:pt x="138" y="189"/>
                    <a:pt x="138" y="189"/>
                  </a:cubicBezTo>
                  <a:cubicBezTo>
                    <a:pt x="18" y="189"/>
                    <a:pt x="18" y="189"/>
                    <a:pt x="18" y="18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50" name="CHATTOOGA"/>
            <p:cNvSpPr>
              <a:spLocks/>
            </p:cNvSpPr>
            <p:nvPr/>
          </p:nvSpPr>
          <p:spPr bwMode="auto">
            <a:xfrm>
              <a:off x="2268538" y="1236663"/>
              <a:ext cx="417513" cy="354013"/>
            </a:xfrm>
            <a:custGeom>
              <a:avLst/>
              <a:gdLst>
                <a:gd name="T0" fmla="*/ 0 w 175"/>
                <a:gd name="T1" fmla="*/ 0 h 149"/>
                <a:gd name="T2" fmla="*/ 175 w 175"/>
                <a:gd name="T3" fmla="*/ 0 h 149"/>
                <a:gd name="T4" fmla="*/ 175 w 175"/>
                <a:gd name="T5" fmla="*/ 0 h 149"/>
                <a:gd name="T6" fmla="*/ 170 w 175"/>
                <a:gd name="T7" fmla="*/ 14 h 149"/>
                <a:gd name="T8" fmla="*/ 154 w 175"/>
                <a:gd name="T9" fmla="*/ 49 h 149"/>
                <a:gd name="T10" fmla="*/ 143 w 175"/>
                <a:gd name="T11" fmla="*/ 77 h 149"/>
                <a:gd name="T12" fmla="*/ 136 w 175"/>
                <a:gd name="T13" fmla="*/ 80 h 149"/>
                <a:gd name="T14" fmla="*/ 130 w 175"/>
                <a:gd name="T15" fmla="*/ 83 h 149"/>
                <a:gd name="T16" fmla="*/ 112 w 175"/>
                <a:gd name="T17" fmla="*/ 93 h 149"/>
                <a:gd name="T18" fmla="*/ 97 w 175"/>
                <a:gd name="T19" fmla="*/ 101 h 149"/>
                <a:gd name="T20" fmla="*/ 73 w 175"/>
                <a:gd name="T21" fmla="*/ 119 h 149"/>
                <a:gd name="T22" fmla="*/ 65 w 175"/>
                <a:gd name="T23" fmla="*/ 135 h 149"/>
                <a:gd name="T24" fmla="*/ 62 w 175"/>
                <a:gd name="T25" fmla="*/ 141 h 149"/>
                <a:gd name="T26" fmla="*/ 62 w 175"/>
                <a:gd name="T27" fmla="*/ 143 h 149"/>
                <a:gd name="T28" fmla="*/ 61 w 175"/>
                <a:gd name="T29" fmla="*/ 149 h 149"/>
                <a:gd name="T30" fmla="*/ 25 w 175"/>
                <a:gd name="T31" fmla="*/ 149 h 149"/>
                <a:gd name="T32" fmla="*/ 25 w 175"/>
                <a:gd name="T33" fmla="*/ 149 h 149"/>
                <a:gd name="T34" fmla="*/ 0 w 175"/>
                <a:gd name="T3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49">
                  <a:moveTo>
                    <a:pt x="0" y="0"/>
                  </a:moveTo>
                  <a:cubicBezTo>
                    <a:pt x="175" y="0"/>
                    <a:pt x="175" y="0"/>
                    <a:pt x="175" y="0"/>
                  </a:cubicBezTo>
                  <a:cubicBezTo>
                    <a:pt x="175" y="0"/>
                    <a:pt x="175" y="0"/>
                    <a:pt x="175" y="0"/>
                  </a:cubicBezTo>
                  <a:cubicBezTo>
                    <a:pt x="170" y="14"/>
                    <a:pt x="170" y="14"/>
                    <a:pt x="170" y="14"/>
                  </a:cubicBezTo>
                  <a:cubicBezTo>
                    <a:pt x="154" y="49"/>
                    <a:pt x="154" y="49"/>
                    <a:pt x="154" y="49"/>
                  </a:cubicBezTo>
                  <a:cubicBezTo>
                    <a:pt x="151" y="56"/>
                    <a:pt x="151" y="74"/>
                    <a:pt x="143" y="77"/>
                  </a:cubicBezTo>
                  <a:cubicBezTo>
                    <a:pt x="141" y="78"/>
                    <a:pt x="137" y="80"/>
                    <a:pt x="136" y="80"/>
                  </a:cubicBezTo>
                  <a:cubicBezTo>
                    <a:pt x="135" y="81"/>
                    <a:pt x="132" y="83"/>
                    <a:pt x="130" y="83"/>
                  </a:cubicBezTo>
                  <a:cubicBezTo>
                    <a:pt x="125" y="84"/>
                    <a:pt x="117" y="90"/>
                    <a:pt x="112" y="93"/>
                  </a:cubicBezTo>
                  <a:cubicBezTo>
                    <a:pt x="108" y="96"/>
                    <a:pt x="102" y="99"/>
                    <a:pt x="97" y="101"/>
                  </a:cubicBezTo>
                  <a:cubicBezTo>
                    <a:pt x="87" y="104"/>
                    <a:pt x="79" y="111"/>
                    <a:pt x="73" y="119"/>
                  </a:cubicBezTo>
                  <a:cubicBezTo>
                    <a:pt x="71" y="122"/>
                    <a:pt x="65" y="132"/>
                    <a:pt x="65" y="135"/>
                  </a:cubicBezTo>
                  <a:cubicBezTo>
                    <a:pt x="63" y="137"/>
                    <a:pt x="64" y="139"/>
                    <a:pt x="62" y="141"/>
                  </a:cubicBezTo>
                  <a:cubicBezTo>
                    <a:pt x="62" y="142"/>
                    <a:pt x="62" y="142"/>
                    <a:pt x="62" y="143"/>
                  </a:cubicBezTo>
                  <a:cubicBezTo>
                    <a:pt x="61" y="144"/>
                    <a:pt x="61" y="147"/>
                    <a:pt x="61" y="149"/>
                  </a:cubicBezTo>
                  <a:cubicBezTo>
                    <a:pt x="25" y="149"/>
                    <a:pt x="25" y="149"/>
                    <a:pt x="25" y="149"/>
                  </a:cubicBezTo>
                  <a:cubicBezTo>
                    <a:pt x="25" y="149"/>
                    <a:pt x="25" y="149"/>
                    <a:pt x="25" y="149"/>
                  </a:cubicBezTo>
                  <a:cubicBezTo>
                    <a:pt x="0" y="0"/>
                    <a:pt x="0" y="0"/>
                    <a:pt x="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51" name="CATOOSA"/>
            <p:cNvSpPr>
              <a:spLocks/>
            </p:cNvSpPr>
            <p:nvPr/>
          </p:nvSpPr>
          <p:spPr bwMode="auto">
            <a:xfrm>
              <a:off x="2530475" y="766763"/>
              <a:ext cx="284163" cy="271463"/>
            </a:xfrm>
            <a:custGeom>
              <a:avLst/>
              <a:gdLst>
                <a:gd name="T0" fmla="*/ 0 w 119"/>
                <a:gd name="T1" fmla="*/ 0 h 114"/>
                <a:gd name="T2" fmla="*/ 0 w 119"/>
                <a:gd name="T3" fmla="*/ 66 h 114"/>
                <a:gd name="T4" fmla="*/ 25 w 119"/>
                <a:gd name="T5" fmla="*/ 66 h 114"/>
                <a:gd name="T6" fmla="*/ 25 w 119"/>
                <a:gd name="T7" fmla="*/ 106 h 114"/>
                <a:gd name="T8" fmla="*/ 44 w 119"/>
                <a:gd name="T9" fmla="*/ 106 h 114"/>
                <a:gd name="T10" fmla="*/ 45 w 119"/>
                <a:gd name="T11" fmla="*/ 109 h 114"/>
                <a:gd name="T12" fmla="*/ 46 w 119"/>
                <a:gd name="T13" fmla="*/ 110 h 114"/>
                <a:gd name="T14" fmla="*/ 46 w 119"/>
                <a:gd name="T15" fmla="*/ 111 h 114"/>
                <a:gd name="T16" fmla="*/ 47 w 119"/>
                <a:gd name="T17" fmla="*/ 112 h 114"/>
                <a:gd name="T18" fmla="*/ 47 w 119"/>
                <a:gd name="T19" fmla="*/ 114 h 114"/>
                <a:gd name="T20" fmla="*/ 47 w 119"/>
                <a:gd name="T21" fmla="*/ 114 h 114"/>
                <a:gd name="T22" fmla="*/ 51 w 119"/>
                <a:gd name="T23" fmla="*/ 104 h 114"/>
                <a:gd name="T24" fmla="*/ 55 w 119"/>
                <a:gd name="T25" fmla="*/ 85 h 114"/>
                <a:gd name="T26" fmla="*/ 59 w 119"/>
                <a:gd name="T27" fmla="*/ 85 h 114"/>
                <a:gd name="T28" fmla="*/ 62 w 119"/>
                <a:gd name="T29" fmla="*/ 87 h 114"/>
                <a:gd name="T30" fmla="*/ 64 w 119"/>
                <a:gd name="T31" fmla="*/ 86 h 114"/>
                <a:gd name="T32" fmla="*/ 66 w 119"/>
                <a:gd name="T33" fmla="*/ 84 h 114"/>
                <a:gd name="T34" fmla="*/ 68 w 119"/>
                <a:gd name="T35" fmla="*/ 84 h 114"/>
                <a:gd name="T36" fmla="*/ 84 w 119"/>
                <a:gd name="T37" fmla="*/ 84 h 114"/>
                <a:gd name="T38" fmla="*/ 84 w 119"/>
                <a:gd name="T39" fmla="*/ 63 h 114"/>
                <a:gd name="T40" fmla="*/ 95 w 119"/>
                <a:gd name="T41" fmla="*/ 63 h 114"/>
                <a:gd name="T42" fmla="*/ 95 w 119"/>
                <a:gd name="T43" fmla="*/ 58 h 114"/>
                <a:gd name="T44" fmla="*/ 100 w 119"/>
                <a:gd name="T45" fmla="*/ 58 h 114"/>
                <a:gd name="T46" fmla="*/ 100 w 119"/>
                <a:gd name="T47" fmla="*/ 45 h 114"/>
                <a:gd name="T48" fmla="*/ 111 w 119"/>
                <a:gd name="T49" fmla="*/ 23 h 114"/>
                <a:gd name="T50" fmla="*/ 111 w 119"/>
                <a:gd name="T51" fmla="*/ 8 h 114"/>
                <a:gd name="T52" fmla="*/ 119 w 119"/>
                <a:gd name="T53" fmla="*/ 8 h 114"/>
                <a:gd name="T54" fmla="*/ 119 w 119"/>
                <a:gd name="T55" fmla="*/ 0 h 114"/>
                <a:gd name="T56" fmla="*/ 119 w 119"/>
                <a:gd name="T57" fmla="*/ 0 h 114"/>
                <a:gd name="T58" fmla="*/ 0 w 119"/>
                <a:gd name="T5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9" h="114">
                  <a:moveTo>
                    <a:pt x="0" y="0"/>
                  </a:moveTo>
                  <a:cubicBezTo>
                    <a:pt x="0" y="66"/>
                    <a:pt x="0" y="66"/>
                    <a:pt x="0" y="66"/>
                  </a:cubicBezTo>
                  <a:cubicBezTo>
                    <a:pt x="25" y="66"/>
                    <a:pt x="25" y="66"/>
                    <a:pt x="25" y="66"/>
                  </a:cubicBezTo>
                  <a:cubicBezTo>
                    <a:pt x="25" y="106"/>
                    <a:pt x="25" y="106"/>
                    <a:pt x="25" y="106"/>
                  </a:cubicBezTo>
                  <a:cubicBezTo>
                    <a:pt x="44" y="106"/>
                    <a:pt x="44" y="106"/>
                    <a:pt x="44" y="106"/>
                  </a:cubicBezTo>
                  <a:cubicBezTo>
                    <a:pt x="45" y="107"/>
                    <a:pt x="45" y="108"/>
                    <a:pt x="45" y="109"/>
                  </a:cubicBezTo>
                  <a:cubicBezTo>
                    <a:pt x="46" y="109"/>
                    <a:pt x="46" y="109"/>
                    <a:pt x="46" y="110"/>
                  </a:cubicBezTo>
                  <a:cubicBezTo>
                    <a:pt x="46" y="110"/>
                    <a:pt x="46" y="110"/>
                    <a:pt x="46" y="111"/>
                  </a:cubicBezTo>
                  <a:cubicBezTo>
                    <a:pt x="46" y="111"/>
                    <a:pt x="46" y="112"/>
                    <a:pt x="47" y="112"/>
                  </a:cubicBezTo>
                  <a:cubicBezTo>
                    <a:pt x="47" y="113"/>
                    <a:pt x="47" y="113"/>
                    <a:pt x="47" y="114"/>
                  </a:cubicBezTo>
                  <a:cubicBezTo>
                    <a:pt x="47" y="114"/>
                    <a:pt x="47" y="114"/>
                    <a:pt x="47" y="114"/>
                  </a:cubicBezTo>
                  <a:cubicBezTo>
                    <a:pt x="50" y="112"/>
                    <a:pt x="50" y="106"/>
                    <a:pt x="51" y="104"/>
                  </a:cubicBezTo>
                  <a:cubicBezTo>
                    <a:pt x="52" y="97"/>
                    <a:pt x="53" y="91"/>
                    <a:pt x="55" y="85"/>
                  </a:cubicBezTo>
                  <a:cubicBezTo>
                    <a:pt x="56" y="81"/>
                    <a:pt x="57" y="84"/>
                    <a:pt x="59" y="85"/>
                  </a:cubicBezTo>
                  <a:cubicBezTo>
                    <a:pt x="60" y="86"/>
                    <a:pt x="61" y="86"/>
                    <a:pt x="62" y="87"/>
                  </a:cubicBezTo>
                  <a:cubicBezTo>
                    <a:pt x="63" y="87"/>
                    <a:pt x="63" y="86"/>
                    <a:pt x="64" y="86"/>
                  </a:cubicBezTo>
                  <a:cubicBezTo>
                    <a:pt x="64" y="85"/>
                    <a:pt x="65" y="85"/>
                    <a:pt x="66" y="84"/>
                  </a:cubicBezTo>
                  <a:cubicBezTo>
                    <a:pt x="68" y="84"/>
                    <a:pt x="68" y="84"/>
                    <a:pt x="68" y="84"/>
                  </a:cubicBezTo>
                  <a:cubicBezTo>
                    <a:pt x="84" y="84"/>
                    <a:pt x="84" y="84"/>
                    <a:pt x="84" y="84"/>
                  </a:cubicBezTo>
                  <a:cubicBezTo>
                    <a:pt x="84" y="63"/>
                    <a:pt x="84" y="63"/>
                    <a:pt x="84" y="63"/>
                  </a:cubicBezTo>
                  <a:cubicBezTo>
                    <a:pt x="95" y="63"/>
                    <a:pt x="95" y="63"/>
                    <a:pt x="95" y="63"/>
                  </a:cubicBezTo>
                  <a:cubicBezTo>
                    <a:pt x="95" y="58"/>
                    <a:pt x="95" y="58"/>
                    <a:pt x="95" y="58"/>
                  </a:cubicBezTo>
                  <a:cubicBezTo>
                    <a:pt x="100" y="58"/>
                    <a:pt x="100" y="58"/>
                    <a:pt x="100" y="58"/>
                  </a:cubicBezTo>
                  <a:cubicBezTo>
                    <a:pt x="100" y="45"/>
                    <a:pt x="100" y="45"/>
                    <a:pt x="100" y="45"/>
                  </a:cubicBezTo>
                  <a:cubicBezTo>
                    <a:pt x="111" y="23"/>
                    <a:pt x="111" y="23"/>
                    <a:pt x="111" y="23"/>
                  </a:cubicBezTo>
                  <a:cubicBezTo>
                    <a:pt x="111" y="8"/>
                    <a:pt x="111" y="8"/>
                    <a:pt x="111" y="8"/>
                  </a:cubicBezTo>
                  <a:cubicBezTo>
                    <a:pt x="119" y="8"/>
                    <a:pt x="119" y="8"/>
                    <a:pt x="119" y="8"/>
                  </a:cubicBezTo>
                  <a:cubicBezTo>
                    <a:pt x="119" y="0"/>
                    <a:pt x="119" y="0"/>
                    <a:pt x="119" y="0"/>
                  </a:cubicBezTo>
                  <a:cubicBezTo>
                    <a:pt x="119" y="0"/>
                    <a:pt x="119" y="0"/>
                    <a:pt x="119" y="0"/>
                  </a:cubicBezTo>
                  <a:cubicBezTo>
                    <a:pt x="0" y="0"/>
                    <a:pt x="0" y="0"/>
                    <a:pt x="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52" name="BERRIEN"/>
            <p:cNvSpPr>
              <a:spLocks/>
            </p:cNvSpPr>
            <p:nvPr/>
          </p:nvSpPr>
          <p:spPr bwMode="auto">
            <a:xfrm>
              <a:off x="4333875" y="4894263"/>
              <a:ext cx="406400" cy="520700"/>
            </a:xfrm>
            <a:custGeom>
              <a:avLst/>
              <a:gdLst>
                <a:gd name="T0" fmla="*/ 122 w 171"/>
                <a:gd name="T1" fmla="*/ 0 h 219"/>
                <a:gd name="T2" fmla="*/ 120 w 171"/>
                <a:gd name="T3" fmla="*/ 2 h 219"/>
                <a:gd name="T4" fmla="*/ 117 w 171"/>
                <a:gd name="T5" fmla="*/ 6 h 219"/>
                <a:gd name="T6" fmla="*/ 122 w 171"/>
                <a:gd name="T7" fmla="*/ 14 h 219"/>
                <a:gd name="T8" fmla="*/ 123 w 171"/>
                <a:gd name="T9" fmla="*/ 25 h 219"/>
                <a:gd name="T10" fmla="*/ 132 w 171"/>
                <a:gd name="T11" fmla="*/ 41 h 219"/>
                <a:gd name="T12" fmla="*/ 156 w 171"/>
                <a:gd name="T13" fmla="*/ 71 h 219"/>
                <a:gd name="T14" fmla="*/ 162 w 171"/>
                <a:gd name="T15" fmla="*/ 89 h 219"/>
                <a:gd name="T16" fmla="*/ 161 w 171"/>
                <a:gd name="T17" fmla="*/ 114 h 219"/>
                <a:gd name="T18" fmla="*/ 162 w 171"/>
                <a:gd name="T19" fmla="*/ 120 h 219"/>
                <a:gd name="T20" fmla="*/ 161 w 171"/>
                <a:gd name="T21" fmla="*/ 135 h 219"/>
                <a:gd name="T22" fmla="*/ 161 w 171"/>
                <a:gd name="T23" fmla="*/ 143 h 219"/>
                <a:gd name="T24" fmla="*/ 165 w 171"/>
                <a:gd name="T25" fmla="*/ 149 h 219"/>
                <a:gd name="T26" fmla="*/ 112 w 171"/>
                <a:gd name="T27" fmla="*/ 160 h 219"/>
                <a:gd name="T28" fmla="*/ 99 w 171"/>
                <a:gd name="T29" fmla="*/ 201 h 219"/>
                <a:gd name="T30" fmla="*/ 100 w 171"/>
                <a:gd name="T31" fmla="*/ 219 h 219"/>
                <a:gd name="T32" fmla="*/ 59 w 171"/>
                <a:gd name="T33" fmla="*/ 219 h 219"/>
                <a:gd name="T34" fmla="*/ 62 w 171"/>
                <a:gd name="T35" fmla="*/ 205 h 219"/>
                <a:gd name="T36" fmla="*/ 59 w 171"/>
                <a:gd name="T37" fmla="*/ 194 h 219"/>
                <a:gd name="T38" fmla="*/ 54 w 171"/>
                <a:gd name="T39" fmla="*/ 151 h 219"/>
                <a:gd name="T40" fmla="*/ 42 w 171"/>
                <a:gd name="T41" fmla="*/ 130 h 219"/>
                <a:gd name="T42" fmla="*/ 43 w 171"/>
                <a:gd name="T43" fmla="*/ 117 h 219"/>
                <a:gd name="T44" fmla="*/ 43 w 171"/>
                <a:gd name="T45" fmla="*/ 116 h 219"/>
                <a:gd name="T46" fmla="*/ 28 w 171"/>
                <a:gd name="T47" fmla="*/ 107 h 219"/>
                <a:gd name="T48" fmla="*/ 0 w 171"/>
                <a:gd name="T49" fmla="*/ 85 h 219"/>
                <a:gd name="T50" fmla="*/ 0 w 171"/>
                <a:gd name="T51" fmla="*/ 61 h 219"/>
                <a:gd name="T52" fmla="*/ 3 w 171"/>
                <a:gd name="T53" fmla="*/ 58 h 219"/>
                <a:gd name="T54" fmla="*/ 9 w 171"/>
                <a:gd name="T55" fmla="*/ 54 h 219"/>
                <a:gd name="T56" fmla="*/ 15 w 171"/>
                <a:gd name="T57" fmla="*/ 49 h 219"/>
                <a:gd name="T58" fmla="*/ 20 w 171"/>
                <a:gd name="T59" fmla="*/ 42 h 219"/>
                <a:gd name="T60" fmla="*/ 27 w 171"/>
                <a:gd name="T61" fmla="*/ 36 h 219"/>
                <a:gd name="T62" fmla="*/ 41 w 171"/>
                <a:gd name="T63" fmla="*/ 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219">
                  <a:moveTo>
                    <a:pt x="41" y="0"/>
                  </a:moveTo>
                  <a:cubicBezTo>
                    <a:pt x="122" y="0"/>
                    <a:pt x="122" y="0"/>
                    <a:pt x="122" y="0"/>
                  </a:cubicBezTo>
                  <a:cubicBezTo>
                    <a:pt x="122" y="0"/>
                    <a:pt x="122" y="0"/>
                    <a:pt x="122" y="0"/>
                  </a:cubicBezTo>
                  <a:cubicBezTo>
                    <a:pt x="122" y="1"/>
                    <a:pt x="121" y="1"/>
                    <a:pt x="120" y="2"/>
                  </a:cubicBezTo>
                  <a:cubicBezTo>
                    <a:pt x="119" y="3"/>
                    <a:pt x="119" y="3"/>
                    <a:pt x="118" y="4"/>
                  </a:cubicBezTo>
                  <a:cubicBezTo>
                    <a:pt x="117" y="5"/>
                    <a:pt x="117" y="5"/>
                    <a:pt x="117" y="6"/>
                  </a:cubicBezTo>
                  <a:cubicBezTo>
                    <a:pt x="118" y="7"/>
                    <a:pt x="119" y="8"/>
                    <a:pt x="119" y="9"/>
                  </a:cubicBezTo>
                  <a:cubicBezTo>
                    <a:pt x="121" y="10"/>
                    <a:pt x="122" y="12"/>
                    <a:pt x="122" y="14"/>
                  </a:cubicBezTo>
                  <a:cubicBezTo>
                    <a:pt x="122" y="16"/>
                    <a:pt x="122" y="18"/>
                    <a:pt x="122" y="21"/>
                  </a:cubicBezTo>
                  <a:cubicBezTo>
                    <a:pt x="123" y="25"/>
                    <a:pt x="123" y="25"/>
                    <a:pt x="123" y="25"/>
                  </a:cubicBezTo>
                  <a:cubicBezTo>
                    <a:pt x="123" y="25"/>
                    <a:pt x="123" y="25"/>
                    <a:pt x="123" y="25"/>
                  </a:cubicBezTo>
                  <a:cubicBezTo>
                    <a:pt x="121" y="35"/>
                    <a:pt x="124" y="36"/>
                    <a:pt x="132" y="41"/>
                  </a:cubicBezTo>
                  <a:cubicBezTo>
                    <a:pt x="133" y="46"/>
                    <a:pt x="137" y="52"/>
                    <a:pt x="140" y="56"/>
                  </a:cubicBezTo>
                  <a:cubicBezTo>
                    <a:pt x="145" y="63"/>
                    <a:pt x="154" y="61"/>
                    <a:pt x="156" y="71"/>
                  </a:cubicBezTo>
                  <a:cubicBezTo>
                    <a:pt x="157" y="78"/>
                    <a:pt x="160" y="83"/>
                    <a:pt x="161" y="89"/>
                  </a:cubicBezTo>
                  <a:cubicBezTo>
                    <a:pt x="162" y="89"/>
                    <a:pt x="162" y="89"/>
                    <a:pt x="162" y="89"/>
                  </a:cubicBezTo>
                  <a:cubicBezTo>
                    <a:pt x="171" y="89"/>
                    <a:pt x="166" y="104"/>
                    <a:pt x="164" y="108"/>
                  </a:cubicBezTo>
                  <a:cubicBezTo>
                    <a:pt x="163" y="111"/>
                    <a:pt x="162" y="112"/>
                    <a:pt x="161" y="114"/>
                  </a:cubicBezTo>
                  <a:cubicBezTo>
                    <a:pt x="161" y="116"/>
                    <a:pt x="160" y="119"/>
                    <a:pt x="162" y="120"/>
                  </a:cubicBezTo>
                  <a:cubicBezTo>
                    <a:pt x="162" y="120"/>
                    <a:pt x="162" y="120"/>
                    <a:pt x="162" y="120"/>
                  </a:cubicBezTo>
                  <a:cubicBezTo>
                    <a:pt x="162" y="121"/>
                    <a:pt x="163" y="122"/>
                    <a:pt x="162" y="123"/>
                  </a:cubicBezTo>
                  <a:cubicBezTo>
                    <a:pt x="160" y="127"/>
                    <a:pt x="161" y="131"/>
                    <a:pt x="161" y="135"/>
                  </a:cubicBezTo>
                  <a:cubicBezTo>
                    <a:pt x="161" y="143"/>
                    <a:pt x="161" y="143"/>
                    <a:pt x="161" y="143"/>
                  </a:cubicBezTo>
                  <a:cubicBezTo>
                    <a:pt x="161" y="143"/>
                    <a:pt x="161" y="143"/>
                    <a:pt x="161" y="143"/>
                  </a:cubicBezTo>
                  <a:cubicBezTo>
                    <a:pt x="161" y="149"/>
                    <a:pt x="161" y="149"/>
                    <a:pt x="161" y="149"/>
                  </a:cubicBezTo>
                  <a:cubicBezTo>
                    <a:pt x="165" y="149"/>
                    <a:pt x="165" y="149"/>
                    <a:pt x="165" y="149"/>
                  </a:cubicBezTo>
                  <a:cubicBezTo>
                    <a:pt x="165" y="160"/>
                    <a:pt x="165" y="160"/>
                    <a:pt x="165" y="160"/>
                  </a:cubicBezTo>
                  <a:cubicBezTo>
                    <a:pt x="112" y="160"/>
                    <a:pt x="112" y="160"/>
                    <a:pt x="112" y="160"/>
                  </a:cubicBezTo>
                  <a:cubicBezTo>
                    <a:pt x="112" y="201"/>
                    <a:pt x="112" y="201"/>
                    <a:pt x="112" y="201"/>
                  </a:cubicBezTo>
                  <a:cubicBezTo>
                    <a:pt x="99" y="201"/>
                    <a:pt x="99" y="201"/>
                    <a:pt x="99" y="201"/>
                  </a:cubicBezTo>
                  <a:cubicBezTo>
                    <a:pt x="99" y="219"/>
                    <a:pt x="99" y="219"/>
                    <a:pt x="99" y="219"/>
                  </a:cubicBezTo>
                  <a:cubicBezTo>
                    <a:pt x="100" y="219"/>
                    <a:pt x="100" y="219"/>
                    <a:pt x="100" y="219"/>
                  </a:cubicBezTo>
                  <a:cubicBezTo>
                    <a:pt x="59" y="219"/>
                    <a:pt x="59" y="219"/>
                    <a:pt x="59" y="219"/>
                  </a:cubicBezTo>
                  <a:cubicBezTo>
                    <a:pt x="59" y="219"/>
                    <a:pt x="59" y="219"/>
                    <a:pt x="59" y="219"/>
                  </a:cubicBezTo>
                  <a:cubicBezTo>
                    <a:pt x="61" y="209"/>
                    <a:pt x="61" y="209"/>
                    <a:pt x="61" y="209"/>
                  </a:cubicBezTo>
                  <a:cubicBezTo>
                    <a:pt x="61" y="209"/>
                    <a:pt x="62" y="206"/>
                    <a:pt x="62" y="205"/>
                  </a:cubicBezTo>
                  <a:cubicBezTo>
                    <a:pt x="63" y="203"/>
                    <a:pt x="65" y="202"/>
                    <a:pt x="63" y="200"/>
                  </a:cubicBezTo>
                  <a:cubicBezTo>
                    <a:pt x="62" y="198"/>
                    <a:pt x="60" y="196"/>
                    <a:pt x="59" y="194"/>
                  </a:cubicBezTo>
                  <a:cubicBezTo>
                    <a:pt x="56" y="190"/>
                    <a:pt x="51" y="185"/>
                    <a:pt x="49" y="180"/>
                  </a:cubicBezTo>
                  <a:cubicBezTo>
                    <a:pt x="46" y="170"/>
                    <a:pt x="59" y="160"/>
                    <a:pt x="54" y="151"/>
                  </a:cubicBezTo>
                  <a:cubicBezTo>
                    <a:pt x="54" y="149"/>
                    <a:pt x="46" y="142"/>
                    <a:pt x="45" y="140"/>
                  </a:cubicBezTo>
                  <a:cubicBezTo>
                    <a:pt x="43" y="138"/>
                    <a:pt x="43" y="130"/>
                    <a:pt x="42" y="130"/>
                  </a:cubicBezTo>
                  <a:cubicBezTo>
                    <a:pt x="42" y="130"/>
                    <a:pt x="41" y="129"/>
                    <a:pt x="41" y="129"/>
                  </a:cubicBezTo>
                  <a:cubicBezTo>
                    <a:pt x="41" y="127"/>
                    <a:pt x="37" y="117"/>
                    <a:pt x="43" y="117"/>
                  </a:cubicBezTo>
                  <a:cubicBezTo>
                    <a:pt x="43" y="117"/>
                    <a:pt x="43" y="117"/>
                    <a:pt x="43" y="117"/>
                  </a:cubicBezTo>
                  <a:cubicBezTo>
                    <a:pt x="43" y="116"/>
                    <a:pt x="43" y="117"/>
                    <a:pt x="43" y="116"/>
                  </a:cubicBezTo>
                  <a:cubicBezTo>
                    <a:pt x="44" y="116"/>
                    <a:pt x="42" y="109"/>
                    <a:pt x="41" y="109"/>
                  </a:cubicBezTo>
                  <a:cubicBezTo>
                    <a:pt x="38" y="107"/>
                    <a:pt x="31" y="108"/>
                    <a:pt x="28" y="107"/>
                  </a:cubicBezTo>
                  <a:cubicBezTo>
                    <a:pt x="21" y="106"/>
                    <a:pt x="16" y="98"/>
                    <a:pt x="12" y="93"/>
                  </a:cubicBezTo>
                  <a:cubicBezTo>
                    <a:pt x="9" y="88"/>
                    <a:pt x="5" y="88"/>
                    <a:pt x="0" y="85"/>
                  </a:cubicBezTo>
                  <a:cubicBezTo>
                    <a:pt x="0" y="61"/>
                    <a:pt x="0" y="61"/>
                    <a:pt x="0" y="61"/>
                  </a:cubicBezTo>
                  <a:cubicBezTo>
                    <a:pt x="0" y="61"/>
                    <a:pt x="0" y="61"/>
                    <a:pt x="0" y="61"/>
                  </a:cubicBezTo>
                  <a:cubicBezTo>
                    <a:pt x="0" y="58"/>
                    <a:pt x="0" y="58"/>
                    <a:pt x="0" y="58"/>
                  </a:cubicBezTo>
                  <a:cubicBezTo>
                    <a:pt x="3" y="58"/>
                    <a:pt x="3" y="58"/>
                    <a:pt x="3" y="58"/>
                  </a:cubicBezTo>
                  <a:cubicBezTo>
                    <a:pt x="3" y="54"/>
                    <a:pt x="3" y="54"/>
                    <a:pt x="3" y="54"/>
                  </a:cubicBezTo>
                  <a:cubicBezTo>
                    <a:pt x="9" y="54"/>
                    <a:pt x="9" y="54"/>
                    <a:pt x="9" y="54"/>
                  </a:cubicBezTo>
                  <a:cubicBezTo>
                    <a:pt x="9" y="48"/>
                    <a:pt x="9" y="48"/>
                    <a:pt x="9" y="48"/>
                  </a:cubicBezTo>
                  <a:cubicBezTo>
                    <a:pt x="15" y="49"/>
                    <a:pt x="15" y="49"/>
                    <a:pt x="15" y="49"/>
                  </a:cubicBezTo>
                  <a:cubicBezTo>
                    <a:pt x="15" y="42"/>
                    <a:pt x="15" y="42"/>
                    <a:pt x="15" y="42"/>
                  </a:cubicBezTo>
                  <a:cubicBezTo>
                    <a:pt x="20" y="42"/>
                    <a:pt x="20" y="42"/>
                    <a:pt x="20" y="42"/>
                  </a:cubicBezTo>
                  <a:cubicBezTo>
                    <a:pt x="20" y="36"/>
                    <a:pt x="20" y="36"/>
                    <a:pt x="20" y="36"/>
                  </a:cubicBezTo>
                  <a:cubicBezTo>
                    <a:pt x="27" y="36"/>
                    <a:pt x="27" y="36"/>
                    <a:pt x="27" y="36"/>
                  </a:cubicBezTo>
                  <a:cubicBezTo>
                    <a:pt x="27" y="5"/>
                    <a:pt x="27" y="5"/>
                    <a:pt x="27" y="5"/>
                  </a:cubicBezTo>
                  <a:cubicBezTo>
                    <a:pt x="41" y="5"/>
                    <a:pt x="41" y="5"/>
                    <a:pt x="41" y="5"/>
                  </a:cubicBezTo>
                  <a:cubicBezTo>
                    <a:pt x="41" y="0"/>
                    <a:pt x="41" y="0"/>
                    <a:pt x="41"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53" name="BLECKLEY"/>
            <p:cNvSpPr>
              <a:spLocks/>
            </p:cNvSpPr>
            <p:nvPr/>
          </p:nvSpPr>
          <p:spPr bwMode="auto">
            <a:xfrm>
              <a:off x="4273550" y="3589338"/>
              <a:ext cx="352425" cy="366713"/>
            </a:xfrm>
            <a:custGeom>
              <a:avLst/>
              <a:gdLst>
                <a:gd name="T0" fmla="*/ 112 w 148"/>
                <a:gd name="T1" fmla="*/ 0 h 154"/>
                <a:gd name="T2" fmla="*/ 148 w 148"/>
                <a:gd name="T3" fmla="*/ 77 h 154"/>
                <a:gd name="T4" fmla="*/ 148 w 148"/>
                <a:gd name="T5" fmla="*/ 77 h 154"/>
                <a:gd name="T6" fmla="*/ 134 w 148"/>
                <a:gd name="T7" fmla="*/ 66 h 154"/>
                <a:gd name="T8" fmla="*/ 79 w 148"/>
                <a:gd name="T9" fmla="*/ 120 h 154"/>
                <a:gd name="T10" fmla="*/ 88 w 148"/>
                <a:gd name="T11" fmla="*/ 129 h 154"/>
                <a:gd name="T12" fmla="*/ 64 w 148"/>
                <a:gd name="T13" fmla="*/ 154 h 154"/>
                <a:gd name="T14" fmla="*/ 64 w 148"/>
                <a:gd name="T15" fmla="*/ 154 h 154"/>
                <a:gd name="T16" fmla="*/ 9 w 148"/>
                <a:gd name="T17" fmla="*/ 101 h 154"/>
                <a:gd name="T18" fmla="*/ 5 w 148"/>
                <a:gd name="T19" fmla="*/ 96 h 154"/>
                <a:gd name="T20" fmla="*/ 3 w 148"/>
                <a:gd name="T21" fmla="*/ 94 h 154"/>
                <a:gd name="T22" fmla="*/ 2 w 148"/>
                <a:gd name="T23" fmla="*/ 94 h 154"/>
                <a:gd name="T24" fmla="*/ 1 w 148"/>
                <a:gd name="T25" fmla="*/ 93 h 154"/>
                <a:gd name="T26" fmla="*/ 0 w 148"/>
                <a:gd name="T27" fmla="*/ 92 h 154"/>
                <a:gd name="T28" fmla="*/ 0 w 148"/>
                <a:gd name="T29" fmla="*/ 92 h 154"/>
                <a:gd name="T30" fmla="*/ 4 w 148"/>
                <a:gd name="T31" fmla="*/ 86 h 154"/>
                <a:gd name="T32" fmla="*/ 6 w 148"/>
                <a:gd name="T33" fmla="*/ 81 h 154"/>
                <a:gd name="T34" fmla="*/ 5 w 148"/>
                <a:gd name="T35" fmla="*/ 75 h 154"/>
                <a:gd name="T36" fmla="*/ 1 w 148"/>
                <a:gd name="T37" fmla="*/ 64 h 154"/>
                <a:gd name="T38" fmla="*/ 2 w 148"/>
                <a:gd name="T39" fmla="*/ 64 h 154"/>
                <a:gd name="T40" fmla="*/ 1 w 148"/>
                <a:gd name="T41" fmla="*/ 64 h 154"/>
                <a:gd name="T42" fmla="*/ 33 w 148"/>
                <a:gd name="T43" fmla="*/ 46 h 154"/>
                <a:gd name="T44" fmla="*/ 37 w 148"/>
                <a:gd name="T45" fmla="*/ 39 h 154"/>
                <a:gd name="T46" fmla="*/ 39 w 148"/>
                <a:gd name="T47" fmla="*/ 39 h 154"/>
                <a:gd name="T48" fmla="*/ 42 w 148"/>
                <a:gd name="T49" fmla="*/ 40 h 154"/>
                <a:gd name="T50" fmla="*/ 48 w 148"/>
                <a:gd name="T51" fmla="*/ 37 h 154"/>
                <a:gd name="T52" fmla="*/ 56 w 148"/>
                <a:gd name="T53" fmla="*/ 32 h 154"/>
                <a:gd name="T54" fmla="*/ 112 w 148"/>
                <a:gd name="T5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 h="154">
                  <a:moveTo>
                    <a:pt x="112" y="0"/>
                  </a:moveTo>
                  <a:cubicBezTo>
                    <a:pt x="148" y="77"/>
                    <a:pt x="148" y="77"/>
                    <a:pt x="148" y="77"/>
                  </a:cubicBezTo>
                  <a:cubicBezTo>
                    <a:pt x="148" y="77"/>
                    <a:pt x="148" y="77"/>
                    <a:pt x="148" y="77"/>
                  </a:cubicBezTo>
                  <a:cubicBezTo>
                    <a:pt x="134" y="66"/>
                    <a:pt x="134" y="66"/>
                    <a:pt x="134" y="66"/>
                  </a:cubicBezTo>
                  <a:cubicBezTo>
                    <a:pt x="79" y="120"/>
                    <a:pt x="79" y="120"/>
                    <a:pt x="79" y="120"/>
                  </a:cubicBezTo>
                  <a:cubicBezTo>
                    <a:pt x="88" y="129"/>
                    <a:pt x="88" y="129"/>
                    <a:pt x="88" y="129"/>
                  </a:cubicBezTo>
                  <a:cubicBezTo>
                    <a:pt x="64" y="154"/>
                    <a:pt x="64" y="154"/>
                    <a:pt x="64" y="154"/>
                  </a:cubicBezTo>
                  <a:cubicBezTo>
                    <a:pt x="64" y="154"/>
                    <a:pt x="64" y="154"/>
                    <a:pt x="64" y="154"/>
                  </a:cubicBezTo>
                  <a:cubicBezTo>
                    <a:pt x="62" y="152"/>
                    <a:pt x="11" y="102"/>
                    <a:pt x="9" y="101"/>
                  </a:cubicBezTo>
                  <a:cubicBezTo>
                    <a:pt x="8" y="99"/>
                    <a:pt x="7" y="97"/>
                    <a:pt x="5" y="96"/>
                  </a:cubicBezTo>
                  <a:cubicBezTo>
                    <a:pt x="4" y="96"/>
                    <a:pt x="3" y="95"/>
                    <a:pt x="3" y="94"/>
                  </a:cubicBezTo>
                  <a:cubicBezTo>
                    <a:pt x="2" y="94"/>
                    <a:pt x="2" y="94"/>
                    <a:pt x="2" y="94"/>
                  </a:cubicBezTo>
                  <a:cubicBezTo>
                    <a:pt x="2" y="94"/>
                    <a:pt x="2" y="93"/>
                    <a:pt x="1" y="93"/>
                  </a:cubicBezTo>
                  <a:cubicBezTo>
                    <a:pt x="1" y="92"/>
                    <a:pt x="1" y="92"/>
                    <a:pt x="0" y="92"/>
                  </a:cubicBezTo>
                  <a:cubicBezTo>
                    <a:pt x="0" y="92"/>
                    <a:pt x="0" y="92"/>
                    <a:pt x="0" y="92"/>
                  </a:cubicBezTo>
                  <a:cubicBezTo>
                    <a:pt x="4" y="86"/>
                    <a:pt x="4" y="86"/>
                    <a:pt x="4" y="86"/>
                  </a:cubicBezTo>
                  <a:cubicBezTo>
                    <a:pt x="5" y="84"/>
                    <a:pt x="6" y="83"/>
                    <a:pt x="6" y="81"/>
                  </a:cubicBezTo>
                  <a:cubicBezTo>
                    <a:pt x="6" y="79"/>
                    <a:pt x="6" y="77"/>
                    <a:pt x="5" y="75"/>
                  </a:cubicBezTo>
                  <a:cubicBezTo>
                    <a:pt x="5" y="73"/>
                    <a:pt x="0" y="66"/>
                    <a:pt x="1" y="64"/>
                  </a:cubicBezTo>
                  <a:cubicBezTo>
                    <a:pt x="1" y="64"/>
                    <a:pt x="1" y="64"/>
                    <a:pt x="2" y="64"/>
                  </a:cubicBezTo>
                  <a:cubicBezTo>
                    <a:pt x="1" y="64"/>
                    <a:pt x="1" y="64"/>
                    <a:pt x="1" y="64"/>
                  </a:cubicBezTo>
                  <a:cubicBezTo>
                    <a:pt x="33" y="46"/>
                    <a:pt x="33" y="46"/>
                    <a:pt x="33" y="46"/>
                  </a:cubicBezTo>
                  <a:cubicBezTo>
                    <a:pt x="34" y="44"/>
                    <a:pt x="36" y="41"/>
                    <a:pt x="37" y="39"/>
                  </a:cubicBezTo>
                  <a:cubicBezTo>
                    <a:pt x="37" y="39"/>
                    <a:pt x="38" y="39"/>
                    <a:pt x="39" y="39"/>
                  </a:cubicBezTo>
                  <a:cubicBezTo>
                    <a:pt x="40" y="39"/>
                    <a:pt x="41" y="40"/>
                    <a:pt x="42" y="40"/>
                  </a:cubicBezTo>
                  <a:cubicBezTo>
                    <a:pt x="44" y="39"/>
                    <a:pt x="46" y="38"/>
                    <a:pt x="48" y="37"/>
                  </a:cubicBezTo>
                  <a:cubicBezTo>
                    <a:pt x="51" y="36"/>
                    <a:pt x="54" y="34"/>
                    <a:pt x="56" y="32"/>
                  </a:cubicBezTo>
                  <a:cubicBezTo>
                    <a:pt x="112" y="0"/>
                    <a:pt x="112" y="0"/>
                    <a:pt x="112"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54" name="BURKE"/>
            <p:cNvSpPr>
              <a:spLocks/>
            </p:cNvSpPr>
            <p:nvPr/>
          </p:nvSpPr>
          <p:spPr bwMode="auto">
            <a:xfrm>
              <a:off x="5438775" y="2754894"/>
              <a:ext cx="730250" cy="574094"/>
            </a:xfrm>
            <a:custGeom>
              <a:avLst/>
              <a:gdLst>
                <a:gd name="T0" fmla="*/ 41 w 307"/>
                <a:gd name="T1" fmla="*/ 8 h 243"/>
                <a:gd name="T2" fmla="*/ 69 w 307"/>
                <a:gd name="T3" fmla="*/ 8 h 243"/>
                <a:gd name="T4" fmla="*/ 85 w 307"/>
                <a:gd name="T5" fmla="*/ 27 h 243"/>
                <a:gd name="T6" fmla="*/ 131 w 307"/>
                <a:gd name="T7" fmla="*/ 34 h 243"/>
                <a:gd name="T8" fmla="*/ 162 w 307"/>
                <a:gd name="T9" fmla="*/ 22 h 243"/>
                <a:gd name="T10" fmla="*/ 183 w 307"/>
                <a:gd name="T11" fmla="*/ 24 h 243"/>
                <a:gd name="T12" fmla="*/ 195 w 307"/>
                <a:gd name="T13" fmla="*/ 29 h 243"/>
                <a:gd name="T14" fmla="*/ 192 w 307"/>
                <a:gd name="T15" fmla="*/ 35 h 243"/>
                <a:gd name="T16" fmla="*/ 217 w 307"/>
                <a:gd name="T17" fmla="*/ 58 h 243"/>
                <a:gd name="T18" fmla="*/ 228 w 307"/>
                <a:gd name="T19" fmla="*/ 66 h 243"/>
                <a:gd name="T20" fmla="*/ 269 w 307"/>
                <a:gd name="T21" fmla="*/ 110 h 243"/>
                <a:gd name="T22" fmla="*/ 289 w 307"/>
                <a:gd name="T23" fmla="*/ 120 h 243"/>
                <a:gd name="T24" fmla="*/ 296 w 307"/>
                <a:gd name="T25" fmla="*/ 120 h 243"/>
                <a:gd name="T26" fmla="*/ 297 w 307"/>
                <a:gd name="T27" fmla="*/ 124 h 243"/>
                <a:gd name="T28" fmla="*/ 307 w 307"/>
                <a:gd name="T29" fmla="*/ 133 h 243"/>
                <a:gd name="T30" fmla="*/ 228 w 307"/>
                <a:gd name="T31" fmla="*/ 192 h 243"/>
                <a:gd name="T32" fmla="*/ 218 w 307"/>
                <a:gd name="T33" fmla="*/ 183 h 243"/>
                <a:gd name="T34" fmla="*/ 161 w 307"/>
                <a:gd name="T35" fmla="*/ 181 h 243"/>
                <a:gd name="T36" fmla="*/ 137 w 307"/>
                <a:gd name="T37" fmla="*/ 184 h 243"/>
                <a:gd name="T38" fmla="*/ 112 w 307"/>
                <a:gd name="T39" fmla="*/ 185 h 243"/>
                <a:gd name="T40" fmla="*/ 78 w 307"/>
                <a:gd name="T41" fmla="*/ 212 h 243"/>
                <a:gd name="T42" fmla="*/ 71 w 307"/>
                <a:gd name="T43" fmla="*/ 239 h 243"/>
                <a:gd name="T44" fmla="*/ 62 w 307"/>
                <a:gd name="T45" fmla="*/ 239 h 243"/>
                <a:gd name="T46" fmla="*/ 34 w 307"/>
                <a:gd name="T47" fmla="*/ 237 h 243"/>
                <a:gd name="T48" fmla="*/ 14 w 307"/>
                <a:gd name="T49" fmla="*/ 234 h 243"/>
                <a:gd name="T50" fmla="*/ 0 w 307"/>
                <a:gd name="T51" fmla="*/ 226 h 243"/>
                <a:gd name="T52" fmla="*/ 16 w 307"/>
                <a:gd name="T53" fmla="*/ 190 h 243"/>
                <a:gd name="T54" fmla="*/ 15 w 307"/>
                <a:gd name="T55" fmla="*/ 158 h 243"/>
                <a:gd name="T56" fmla="*/ 13 w 307"/>
                <a:gd name="T57" fmla="*/ 111 h 243"/>
                <a:gd name="T58" fmla="*/ 25 w 307"/>
                <a:gd name="T59" fmla="*/ 66 h 243"/>
                <a:gd name="T60" fmla="*/ 26 w 307"/>
                <a:gd name="T61" fmla="*/ 22 h 243"/>
                <a:gd name="T62" fmla="*/ 24 w 307"/>
                <a:gd name="T63" fmla="*/ 16 h 243"/>
                <a:gd name="connsiteX0" fmla="*/ 782 w 10000"/>
                <a:gd name="connsiteY0" fmla="*/ 593 h 9935"/>
                <a:gd name="connsiteX1" fmla="*/ 1336 w 10000"/>
                <a:gd name="connsiteY1" fmla="*/ 264 h 9935"/>
                <a:gd name="connsiteX2" fmla="*/ 1922 w 10000"/>
                <a:gd name="connsiteY2" fmla="*/ 17 h 9935"/>
                <a:gd name="connsiteX3" fmla="*/ 2248 w 10000"/>
                <a:gd name="connsiteY3" fmla="*/ 264 h 9935"/>
                <a:gd name="connsiteX4" fmla="*/ 2508 w 10000"/>
                <a:gd name="connsiteY4" fmla="*/ 511 h 9935"/>
                <a:gd name="connsiteX5" fmla="*/ 2769 w 10000"/>
                <a:gd name="connsiteY5" fmla="*/ 1046 h 9935"/>
                <a:gd name="connsiteX6" fmla="*/ 3257 w 10000"/>
                <a:gd name="connsiteY6" fmla="*/ 1211 h 9935"/>
                <a:gd name="connsiteX7" fmla="*/ 4267 w 10000"/>
                <a:gd name="connsiteY7" fmla="*/ 1334 h 9935"/>
                <a:gd name="connsiteX8" fmla="*/ 4788 w 10000"/>
                <a:gd name="connsiteY8" fmla="*/ 1211 h 9935"/>
                <a:gd name="connsiteX9" fmla="*/ 5277 w 10000"/>
                <a:gd name="connsiteY9" fmla="*/ 840 h 9935"/>
                <a:gd name="connsiteX10" fmla="*/ 5798 w 10000"/>
                <a:gd name="connsiteY10" fmla="*/ 799 h 9935"/>
                <a:gd name="connsiteX11" fmla="*/ 5961 w 10000"/>
                <a:gd name="connsiteY11" fmla="*/ 923 h 9935"/>
                <a:gd name="connsiteX12" fmla="*/ 6026 w 10000"/>
                <a:gd name="connsiteY12" fmla="*/ 964 h 9935"/>
                <a:gd name="connsiteX13" fmla="*/ 6352 w 10000"/>
                <a:gd name="connsiteY13" fmla="*/ 1128 h 9935"/>
                <a:gd name="connsiteX14" fmla="*/ 6352 w 10000"/>
                <a:gd name="connsiteY14" fmla="*/ 1128 h 9935"/>
                <a:gd name="connsiteX15" fmla="*/ 6254 w 10000"/>
                <a:gd name="connsiteY15" fmla="*/ 1375 h 9935"/>
                <a:gd name="connsiteX16" fmla="*/ 6710 w 10000"/>
                <a:gd name="connsiteY16" fmla="*/ 1951 h 9935"/>
                <a:gd name="connsiteX17" fmla="*/ 7068 w 10000"/>
                <a:gd name="connsiteY17" fmla="*/ 2322 h 9935"/>
                <a:gd name="connsiteX18" fmla="*/ 7264 w 10000"/>
                <a:gd name="connsiteY18" fmla="*/ 2034 h 9935"/>
                <a:gd name="connsiteX19" fmla="*/ 7427 w 10000"/>
                <a:gd name="connsiteY19" fmla="*/ 2651 h 9935"/>
                <a:gd name="connsiteX20" fmla="*/ 7785 w 10000"/>
                <a:gd name="connsiteY20" fmla="*/ 3268 h 9935"/>
                <a:gd name="connsiteX21" fmla="*/ 8762 w 10000"/>
                <a:gd name="connsiteY21" fmla="*/ 4462 h 9935"/>
                <a:gd name="connsiteX22" fmla="*/ 9349 w 10000"/>
                <a:gd name="connsiteY22" fmla="*/ 4585 h 9935"/>
                <a:gd name="connsiteX23" fmla="*/ 9414 w 10000"/>
                <a:gd name="connsiteY23" fmla="*/ 4873 h 9935"/>
                <a:gd name="connsiteX24" fmla="*/ 9609 w 10000"/>
                <a:gd name="connsiteY24" fmla="*/ 4832 h 9935"/>
                <a:gd name="connsiteX25" fmla="*/ 9642 w 10000"/>
                <a:gd name="connsiteY25" fmla="*/ 4873 h 9935"/>
                <a:gd name="connsiteX26" fmla="*/ 9642 w 10000"/>
                <a:gd name="connsiteY26" fmla="*/ 5038 h 9935"/>
                <a:gd name="connsiteX27" fmla="*/ 9674 w 10000"/>
                <a:gd name="connsiteY27" fmla="*/ 5038 h 9935"/>
                <a:gd name="connsiteX28" fmla="*/ 10000 w 10000"/>
                <a:gd name="connsiteY28" fmla="*/ 5408 h 9935"/>
                <a:gd name="connsiteX29" fmla="*/ 10000 w 10000"/>
                <a:gd name="connsiteY29" fmla="*/ 5408 h 9935"/>
                <a:gd name="connsiteX30" fmla="*/ 7427 w 10000"/>
                <a:gd name="connsiteY30" fmla="*/ 7836 h 9935"/>
                <a:gd name="connsiteX31" fmla="*/ 7427 w 10000"/>
                <a:gd name="connsiteY31" fmla="*/ 7836 h 9935"/>
                <a:gd name="connsiteX32" fmla="*/ 7166 w 10000"/>
                <a:gd name="connsiteY32" fmla="*/ 7548 h 9935"/>
                <a:gd name="connsiteX33" fmla="*/ 7101 w 10000"/>
                <a:gd name="connsiteY33" fmla="*/ 7466 h 9935"/>
                <a:gd name="connsiteX34" fmla="*/ 6743 w 10000"/>
                <a:gd name="connsiteY34" fmla="*/ 7219 h 9935"/>
                <a:gd name="connsiteX35" fmla="*/ 5244 w 10000"/>
                <a:gd name="connsiteY35" fmla="*/ 7384 h 9935"/>
                <a:gd name="connsiteX36" fmla="*/ 4886 w 10000"/>
                <a:gd name="connsiteY36" fmla="*/ 7507 h 9935"/>
                <a:gd name="connsiteX37" fmla="*/ 4463 w 10000"/>
                <a:gd name="connsiteY37" fmla="*/ 7507 h 9935"/>
                <a:gd name="connsiteX38" fmla="*/ 3713 w 10000"/>
                <a:gd name="connsiteY38" fmla="*/ 7548 h 9935"/>
                <a:gd name="connsiteX39" fmla="*/ 3648 w 10000"/>
                <a:gd name="connsiteY39" fmla="*/ 7548 h 9935"/>
                <a:gd name="connsiteX40" fmla="*/ 2801 w 10000"/>
                <a:gd name="connsiteY40" fmla="*/ 8207 h 9935"/>
                <a:gd name="connsiteX41" fmla="*/ 2541 w 10000"/>
                <a:gd name="connsiteY41" fmla="*/ 8659 h 9935"/>
                <a:gd name="connsiteX42" fmla="*/ 2345 w 10000"/>
                <a:gd name="connsiteY42" fmla="*/ 9235 h 9935"/>
                <a:gd name="connsiteX43" fmla="*/ 2313 w 10000"/>
                <a:gd name="connsiteY43" fmla="*/ 9770 h 9935"/>
                <a:gd name="connsiteX44" fmla="*/ 2313 w 10000"/>
                <a:gd name="connsiteY44" fmla="*/ 9770 h 9935"/>
                <a:gd name="connsiteX45" fmla="*/ 2020 w 10000"/>
                <a:gd name="connsiteY45" fmla="*/ 9770 h 9935"/>
                <a:gd name="connsiteX46" fmla="*/ 1531 w 10000"/>
                <a:gd name="connsiteY46" fmla="*/ 9935 h 9935"/>
                <a:gd name="connsiteX47" fmla="*/ 1107 w 10000"/>
                <a:gd name="connsiteY47" fmla="*/ 9688 h 9935"/>
                <a:gd name="connsiteX48" fmla="*/ 1010 w 10000"/>
                <a:gd name="connsiteY48" fmla="*/ 9647 h 9935"/>
                <a:gd name="connsiteX49" fmla="*/ 456 w 10000"/>
                <a:gd name="connsiteY49" fmla="*/ 9565 h 9935"/>
                <a:gd name="connsiteX50" fmla="*/ 0 w 10000"/>
                <a:gd name="connsiteY50" fmla="*/ 9235 h 9935"/>
                <a:gd name="connsiteX51" fmla="*/ 0 w 10000"/>
                <a:gd name="connsiteY51" fmla="*/ 9235 h 9935"/>
                <a:gd name="connsiteX52" fmla="*/ 163 w 10000"/>
                <a:gd name="connsiteY52" fmla="*/ 8906 h 9935"/>
                <a:gd name="connsiteX53" fmla="*/ 521 w 10000"/>
                <a:gd name="connsiteY53" fmla="*/ 7754 h 9935"/>
                <a:gd name="connsiteX54" fmla="*/ 521 w 10000"/>
                <a:gd name="connsiteY54" fmla="*/ 6519 h 9935"/>
                <a:gd name="connsiteX55" fmla="*/ 489 w 10000"/>
                <a:gd name="connsiteY55" fmla="*/ 6437 h 9935"/>
                <a:gd name="connsiteX56" fmla="*/ 456 w 10000"/>
                <a:gd name="connsiteY56" fmla="*/ 6149 h 9935"/>
                <a:gd name="connsiteX57" fmla="*/ 423 w 10000"/>
                <a:gd name="connsiteY57" fmla="*/ 4503 h 9935"/>
                <a:gd name="connsiteX58" fmla="*/ 554 w 10000"/>
                <a:gd name="connsiteY58" fmla="*/ 3474 h 9935"/>
                <a:gd name="connsiteX59" fmla="*/ 814 w 10000"/>
                <a:gd name="connsiteY59" fmla="*/ 2651 h 9935"/>
                <a:gd name="connsiteX60" fmla="*/ 1042 w 10000"/>
                <a:gd name="connsiteY60" fmla="*/ 1128 h 9935"/>
                <a:gd name="connsiteX61" fmla="*/ 847 w 10000"/>
                <a:gd name="connsiteY61" fmla="*/ 840 h 9935"/>
                <a:gd name="connsiteX62" fmla="*/ 782 w 10000"/>
                <a:gd name="connsiteY62" fmla="*/ 676 h 9935"/>
                <a:gd name="connsiteX63" fmla="*/ 782 w 10000"/>
                <a:gd name="connsiteY63" fmla="*/ 593 h 9935"/>
                <a:gd name="connsiteX0" fmla="*/ 782 w 10000"/>
                <a:gd name="connsiteY0" fmla="*/ 597 h 10000"/>
                <a:gd name="connsiteX1" fmla="*/ 1336 w 10000"/>
                <a:gd name="connsiteY1" fmla="*/ 266 h 10000"/>
                <a:gd name="connsiteX2" fmla="*/ 1922 w 10000"/>
                <a:gd name="connsiteY2" fmla="*/ 17 h 10000"/>
                <a:gd name="connsiteX3" fmla="*/ 2248 w 10000"/>
                <a:gd name="connsiteY3" fmla="*/ 266 h 10000"/>
                <a:gd name="connsiteX4" fmla="*/ 2508 w 10000"/>
                <a:gd name="connsiteY4" fmla="*/ 514 h 10000"/>
                <a:gd name="connsiteX5" fmla="*/ 2769 w 10000"/>
                <a:gd name="connsiteY5" fmla="*/ 1053 h 10000"/>
                <a:gd name="connsiteX6" fmla="*/ 3257 w 10000"/>
                <a:gd name="connsiteY6" fmla="*/ 1219 h 10000"/>
                <a:gd name="connsiteX7" fmla="*/ 4267 w 10000"/>
                <a:gd name="connsiteY7" fmla="*/ 1343 h 10000"/>
                <a:gd name="connsiteX8" fmla="*/ 4788 w 10000"/>
                <a:gd name="connsiteY8" fmla="*/ 1219 h 10000"/>
                <a:gd name="connsiteX9" fmla="*/ 5277 w 10000"/>
                <a:gd name="connsiteY9" fmla="*/ 845 h 10000"/>
                <a:gd name="connsiteX10" fmla="*/ 5798 w 10000"/>
                <a:gd name="connsiteY10" fmla="*/ 804 h 10000"/>
                <a:gd name="connsiteX11" fmla="*/ 5961 w 10000"/>
                <a:gd name="connsiteY11" fmla="*/ 929 h 10000"/>
                <a:gd name="connsiteX12" fmla="*/ 6026 w 10000"/>
                <a:gd name="connsiteY12" fmla="*/ 970 h 10000"/>
                <a:gd name="connsiteX13" fmla="*/ 6352 w 10000"/>
                <a:gd name="connsiteY13" fmla="*/ 1135 h 10000"/>
                <a:gd name="connsiteX14" fmla="*/ 6352 w 10000"/>
                <a:gd name="connsiteY14" fmla="*/ 1135 h 10000"/>
                <a:gd name="connsiteX15" fmla="*/ 6254 w 10000"/>
                <a:gd name="connsiteY15" fmla="*/ 1384 h 10000"/>
                <a:gd name="connsiteX16" fmla="*/ 6710 w 10000"/>
                <a:gd name="connsiteY16" fmla="*/ 1632 h 10000"/>
                <a:gd name="connsiteX17" fmla="*/ 7068 w 10000"/>
                <a:gd name="connsiteY17" fmla="*/ 2337 h 10000"/>
                <a:gd name="connsiteX18" fmla="*/ 7264 w 10000"/>
                <a:gd name="connsiteY18" fmla="*/ 2047 h 10000"/>
                <a:gd name="connsiteX19" fmla="*/ 7427 w 10000"/>
                <a:gd name="connsiteY19" fmla="*/ 2668 h 10000"/>
                <a:gd name="connsiteX20" fmla="*/ 7785 w 10000"/>
                <a:gd name="connsiteY20" fmla="*/ 3289 h 10000"/>
                <a:gd name="connsiteX21" fmla="*/ 8762 w 10000"/>
                <a:gd name="connsiteY21" fmla="*/ 4491 h 10000"/>
                <a:gd name="connsiteX22" fmla="*/ 9349 w 10000"/>
                <a:gd name="connsiteY22" fmla="*/ 4615 h 10000"/>
                <a:gd name="connsiteX23" fmla="*/ 9414 w 10000"/>
                <a:gd name="connsiteY23" fmla="*/ 4905 h 10000"/>
                <a:gd name="connsiteX24" fmla="*/ 9609 w 10000"/>
                <a:gd name="connsiteY24" fmla="*/ 4864 h 10000"/>
                <a:gd name="connsiteX25" fmla="*/ 9642 w 10000"/>
                <a:gd name="connsiteY25" fmla="*/ 4905 h 10000"/>
                <a:gd name="connsiteX26" fmla="*/ 9642 w 10000"/>
                <a:gd name="connsiteY26" fmla="*/ 5071 h 10000"/>
                <a:gd name="connsiteX27" fmla="*/ 9674 w 10000"/>
                <a:gd name="connsiteY27" fmla="*/ 5071 h 10000"/>
                <a:gd name="connsiteX28" fmla="*/ 10000 w 10000"/>
                <a:gd name="connsiteY28" fmla="*/ 5443 h 10000"/>
                <a:gd name="connsiteX29" fmla="*/ 10000 w 10000"/>
                <a:gd name="connsiteY29" fmla="*/ 5443 h 10000"/>
                <a:gd name="connsiteX30" fmla="*/ 7427 w 10000"/>
                <a:gd name="connsiteY30" fmla="*/ 7887 h 10000"/>
                <a:gd name="connsiteX31" fmla="*/ 7427 w 10000"/>
                <a:gd name="connsiteY31" fmla="*/ 7887 h 10000"/>
                <a:gd name="connsiteX32" fmla="*/ 7166 w 10000"/>
                <a:gd name="connsiteY32" fmla="*/ 7597 h 10000"/>
                <a:gd name="connsiteX33" fmla="*/ 7101 w 10000"/>
                <a:gd name="connsiteY33" fmla="*/ 7515 h 10000"/>
                <a:gd name="connsiteX34" fmla="*/ 6743 w 10000"/>
                <a:gd name="connsiteY34" fmla="*/ 7266 h 10000"/>
                <a:gd name="connsiteX35" fmla="*/ 5244 w 10000"/>
                <a:gd name="connsiteY35" fmla="*/ 7432 h 10000"/>
                <a:gd name="connsiteX36" fmla="*/ 4886 w 10000"/>
                <a:gd name="connsiteY36" fmla="*/ 7556 h 10000"/>
                <a:gd name="connsiteX37" fmla="*/ 4463 w 10000"/>
                <a:gd name="connsiteY37" fmla="*/ 7556 h 10000"/>
                <a:gd name="connsiteX38" fmla="*/ 3713 w 10000"/>
                <a:gd name="connsiteY38" fmla="*/ 7597 h 10000"/>
                <a:gd name="connsiteX39" fmla="*/ 3648 w 10000"/>
                <a:gd name="connsiteY39" fmla="*/ 7597 h 10000"/>
                <a:gd name="connsiteX40" fmla="*/ 2801 w 10000"/>
                <a:gd name="connsiteY40" fmla="*/ 8261 h 10000"/>
                <a:gd name="connsiteX41" fmla="*/ 2541 w 10000"/>
                <a:gd name="connsiteY41" fmla="*/ 8716 h 10000"/>
                <a:gd name="connsiteX42" fmla="*/ 2345 w 10000"/>
                <a:gd name="connsiteY42" fmla="*/ 9295 h 10000"/>
                <a:gd name="connsiteX43" fmla="*/ 2313 w 10000"/>
                <a:gd name="connsiteY43" fmla="*/ 9834 h 10000"/>
                <a:gd name="connsiteX44" fmla="*/ 2313 w 10000"/>
                <a:gd name="connsiteY44" fmla="*/ 9834 h 10000"/>
                <a:gd name="connsiteX45" fmla="*/ 2020 w 10000"/>
                <a:gd name="connsiteY45" fmla="*/ 9834 h 10000"/>
                <a:gd name="connsiteX46" fmla="*/ 1531 w 10000"/>
                <a:gd name="connsiteY46" fmla="*/ 10000 h 10000"/>
                <a:gd name="connsiteX47" fmla="*/ 1107 w 10000"/>
                <a:gd name="connsiteY47" fmla="*/ 9751 h 10000"/>
                <a:gd name="connsiteX48" fmla="*/ 1010 w 10000"/>
                <a:gd name="connsiteY48" fmla="*/ 9710 h 10000"/>
                <a:gd name="connsiteX49" fmla="*/ 456 w 10000"/>
                <a:gd name="connsiteY49" fmla="*/ 9628 h 10000"/>
                <a:gd name="connsiteX50" fmla="*/ 0 w 10000"/>
                <a:gd name="connsiteY50" fmla="*/ 9295 h 10000"/>
                <a:gd name="connsiteX51" fmla="*/ 0 w 10000"/>
                <a:gd name="connsiteY51" fmla="*/ 9295 h 10000"/>
                <a:gd name="connsiteX52" fmla="*/ 163 w 10000"/>
                <a:gd name="connsiteY52" fmla="*/ 8964 h 10000"/>
                <a:gd name="connsiteX53" fmla="*/ 521 w 10000"/>
                <a:gd name="connsiteY53" fmla="*/ 7805 h 10000"/>
                <a:gd name="connsiteX54" fmla="*/ 521 w 10000"/>
                <a:gd name="connsiteY54" fmla="*/ 6562 h 10000"/>
                <a:gd name="connsiteX55" fmla="*/ 489 w 10000"/>
                <a:gd name="connsiteY55" fmla="*/ 6479 h 10000"/>
                <a:gd name="connsiteX56" fmla="*/ 456 w 10000"/>
                <a:gd name="connsiteY56" fmla="*/ 6189 h 10000"/>
                <a:gd name="connsiteX57" fmla="*/ 423 w 10000"/>
                <a:gd name="connsiteY57" fmla="*/ 4532 h 10000"/>
                <a:gd name="connsiteX58" fmla="*/ 554 w 10000"/>
                <a:gd name="connsiteY58" fmla="*/ 3497 h 10000"/>
                <a:gd name="connsiteX59" fmla="*/ 814 w 10000"/>
                <a:gd name="connsiteY59" fmla="*/ 2668 h 10000"/>
                <a:gd name="connsiteX60" fmla="*/ 1042 w 10000"/>
                <a:gd name="connsiteY60" fmla="*/ 1135 h 10000"/>
                <a:gd name="connsiteX61" fmla="*/ 847 w 10000"/>
                <a:gd name="connsiteY61" fmla="*/ 845 h 10000"/>
                <a:gd name="connsiteX62" fmla="*/ 782 w 10000"/>
                <a:gd name="connsiteY62" fmla="*/ 680 h 10000"/>
                <a:gd name="connsiteX63" fmla="*/ 782 w 10000"/>
                <a:gd name="connsiteY63" fmla="*/ 597 h 10000"/>
                <a:gd name="connsiteX0" fmla="*/ 782 w 10000"/>
                <a:gd name="connsiteY0" fmla="*/ 597 h 10000"/>
                <a:gd name="connsiteX1" fmla="*/ 1336 w 10000"/>
                <a:gd name="connsiteY1" fmla="*/ 266 h 10000"/>
                <a:gd name="connsiteX2" fmla="*/ 1922 w 10000"/>
                <a:gd name="connsiteY2" fmla="*/ 17 h 10000"/>
                <a:gd name="connsiteX3" fmla="*/ 2248 w 10000"/>
                <a:gd name="connsiteY3" fmla="*/ 266 h 10000"/>
                <a:gd name="connsiteX4" fmla="*/ 2508 w 10000"/>
                <a:gd name="connsiteY4" fmla="*/ 514 h 10000"/>
                <a:gd name="connsiteX5" fmla="*/ 2769 w 10000"/>
                <a:gd name="connsiteY5" fmla="*/ 1053 h 10000"/>
                <a:gd name="connsiteX6" fmla="*/ 3257 w 10000"/>
                <a:gd name="connsiteY6" fmla="*/ 1219 h 10000"/>
                <a:gd name="connsiteX7" fmla="*/ 4267 w 10000"/>
                <a:gd name="connsiteY7" fmla="*/ 1343 h 10000"/>
                <a:gd name="connsiteX8" fmla="*/ 4788 w 10000"/>
                <a:gd name="connsiteY8" fmla="*/ 1219 h 10000"/>
                <a:gd name="connsiteX9" fmla="*/ 5277 w 10000"/>
                <a:gd name="connsiteY9" fmla="*/ 845 h 10000"/>
                <a:gd name="connsiteX10" fmla="*/ 5798 w 10000"/>
                <a:gd name="connsiteY10" fmla="*/ 804 h 10000"/>
                <a:gd name="connsiteX11" fmla="*/ 5961 w 10000"/>
                <a:gd name="connsiteY11" fmla="*/ 929 h 10000"/>
                <a:gd name="connsiteX12" fmla="*/ 6026 w 10000"/>
                <a:gd name="connsiteY12" fmla="*/ 970 h 10000"/>
                <a:gd name="connsiteX13" fmla="*/ 6352 w 10000"/>
                <a:gd name="connsiteY13" fmla="*/ 1135 h 10000"/>
                <a:gd name="connsiteX14" fmla="*/ 6352 w 10000"/>
                <a:gd name="connsiteY14" fmla="*/ 1135 h 10000"/>
                <a:gd name="connsiteX15" fmla="*/ 6254 w 10000"/>
                <a:gd name="connsiteY15" fmla="*/ 1384 h 10000"/>
                <a:gd name="connsiteX16" fmla="*/ 6710 w 10000"/>
                <a:gd name="connsiteY16" fmla="*/ 1632 h 10000"/>
                <a:gd name="connsiteX17" fmla="*/ 7068 w 10000"/>
                <a:gd name="connsiteY17" fmla="*/ 2337 h 10000"/>
                <a:gd name="connsiteX18" fmla="*/ 7264 w 10000"/>
                <a:gd name="connsiteY18" fmla="*/ 2047 h 10000"/>
                <a:gd name="connsiteX19" fmla="*/ 7427 w 10000"/>
                <a:gd name="connsiteY19" fmla="*/ 2668 h 10000"/>
                <a:gd name="connsiteX20" fmla="*/ 7785 w 10000"/>
                <a:gd name="connsiteY20" fmla="*/ 3289 h 10000"/>
                <a:gd name="connsiteX21" fmla="*/ 8371 w 10000"/>
                <a:gd name="connsiteY21" fmla="*/ 4076 h 10000"/>
                <a:gd name="connsiteX22" fmla="*/ 9349 w 10000"/>
                <a:gd name="connsiteY22" fmla="*/ 4615 h 10000"/>
                <a:gd name="connsiteX23" fmla="*/ 9414 w 10000"/>
                <a:gd name="connsiteY23" fmla="*/ 4905 h 10000"/>
                <a:gd name="connsiteX24" fmla="*/ 9609 w 10000"/>
                <a:gd name="connsiteY24" fmla="*/ 4864 h 10000"/>
                <a:gd name="connsiteX25" fmla="*/ 9642 w 10000"/>
                <a:gd name="connsiteY25" fmla="*/ 4905 h 10000"/>
                <a:gd name="connsiteX26" fmla="*/ 9642 w 10000"/>
                <a:gd name="connsiteY26" fmla="*/ 5071 h 10000"/>
                <a:gd name="connsiteX27" fmla="*/ 9674 w 10000"/>
                <a:gd name="connsiteY27" fmla="*/ 5071 h 10000"/>
                <a:gd name="connsiteX28" fmla="*/ 10000 w 10000"/>
                <a:gd name="connsiteY28" fmla="*/ 5443 h 10000"/>
                <a:gd name="connsiteX29" fmla="*/ 10000 w 10000"/>
                <a:gd name="connsiteY29" fmla="*/ 5443 h 10000"/>
                <a:gd name="connsiteX30" fmla="*/ 7427 w 10000"/>
                <a:gd name="connsiteY30" fmla="*/ 7887 h 10000"/>
                <a:gd name="connsiteX31" fmla="*/ 7427 w 10000"/>
                <a:gd name="connsiteY31" fmla="*/ 7887 h 10000"/>
                <a:gd name="connsiteX32" fmla="*/ 7166 w 10000"/>
                <a:gd name="connsiteY32" fmla="*/ 7597 h 10000"/>
                <a:gd name="connsiteX33" fmla="*/ 7101 w 10000"/>
                <a:gd name="connsiteY33" fmla="*/ 7515 h 10000"/>
                <a:gd name="connsiteX34" fmla="*/ 6743 w 10000"/>
                <a:gd name="connsiteY34" fmla="*/ 7266 h 10000"/>
                <a:gd name="connsiteX35" fmla="*/ 5244 w 10000"/>
                <a:gd name="connsiteY35" fmla="*/ 7432 h 10000"/>
                <a:gd name="connsiteX36" fmla="*/ 4886 w 10000"/>
                <a:gd name="connsiteY36" fmla="*/ 7556 h 10000"/>
                <a:gd name="connsiteX37" fmla="*/ 4463 w 10000"/>
                <a:gd name="connsiteY37" fmla="*/ 7556 h 10000"/>
                <a:gd name="connsiteX38" fmla="*/ 3713 w 10000"/>
                <a:gd name="connsiteY38" fmla="*/ 7597 h 10000"/>
                <a:gd name="connsiteX39" fmla="*/ 3648 w 10000"/>
                <a:gd name="connsiteY39" fmla="*/ 7597 h 10000"/>
                <a:gd name="connsiteX40" fmla="*/ 2801 w 10000"/>
                <a:gd name="connsiteY40" fmla="*/ 8261 h 10000"/>
                <a:gd name="connsiteX41" fmla="*/ 2541 w 10000"/>
                <a:gd name="connsiteY41" fmla="*/ 8716 h 10000"/>
                <a:gd name="connsiteX42" fmla="*/ 2345 w 10000"/>
                <a:gd name="connsiteY42" fmla="*/ 9295 h 10000"/>
                <a:gd name="connsiteX43" fmla="*/ 2313 w 10000"/>
                <a:gd name="connsiteY43" fmla="*/ 9834 h 10000"/>
                <a:gd name="connsiteX44" fmla="*/ 2313 w 10000"/>
                <a:gd name="connsiteY44" fmla="*/ 9834 h 10000"/>
                <a:gd name="connsiteX45" fmla="*/ 2020 w 10000"/>
                <a:gd name="connsiteY45" fmla="*/ 9834 h 10000"/>
                <a:gd name="connsiteX46" fmla="*/ 1531 w 10000"/>
                <a:gd name="connsiteY46" fmla="*/ 10000 h 10000"/>
                <a:gd name="connsiteX47" fmla="*/ 1107 w 10000"/>
                <a:gd name="connsiteY47" fmla="*/ 9751 h 10000"/>
                <a:gd name="connsiteX48" fmla="*/ 1010 w 10000"/>
                <a:gd name="connsiteY48" fmla="*/ 9710 h 10000"/>
                <a:gd name="connsiteX49" fmla="*/ 456 w 10000"/>
                <a:gd name="connsiteY49" fmla="*/ 9628 h 10000"/>
                <a:gd name="connsiteX50" fmla="*/ 0 w 10000"/>
                <a:gd name="connsiteY50" fmla="*/ 9295 h 10000"/>
                <a:gd name="connsiteX51" fmla="*/ 0 w 10000"/>
                <a:gd name="connsiteY51" fmla="*/ 9295 h 10000"/>
                <a:gd name="connsiteX52" fmla="*/ 163 w 10000"/>
                <a:gd name="connsiteY52" fmla="*/ 8964 h 10000"/>
                <a:gd name="connsiteX53" fmla="*/ 521 w 10000"/>
                <a:gd name="connsiteY53" fmla="*/ 7805 h 10000"/>
                <a:gd name="connsiteX54" fmla="*/ 521 w 10000"/>
                <a:gd name="connsiteY54" fmla="*/ 6562 h 10000"/>
                <a:gd name="connsiteX55" fmla="*/ 489 w 10000"/>
                <a:gd name="connsiteY55" fmla="*/ 6479 h 10000"/>
                <a:gd name="connsiteX56" fmla="*/ 456 w 10000"/>
                <a:gd name="connsiteY56" fmla="*/ 6189 h 10000"/>
                <a:gd name="connsiteX57" fmla="*/ 423 w 10000"/>
                <a:gd name="connsiteY57" fmla="*/ 4532 h 10000"/>
                <a:gd name="connsiteX58" fmla="*/ 554 w 10000"/>
                <a:gd name="connsiteY58" fmla="*/ 3497 h 10000"/>
                <a:gd name="connsiteX59" fmla="*/ 814 w 10000"/>
                <a:gd name="connsiteY59" fmla="*/ 2668 h 10000"/>
                <a:gd name="connsiteX60" fmla="*/ 1042 w 10000"/>
                <a:gd name="connsiteY60" fmla="*/ 1135 h 10000"/>
                <a:gd name="connsiteX61" fmla="*/ 847 w 10000"/>
                <a:gd name="connsiteY61" fmla="*/ 845 h 10000"/>
                <a:gd name="connsiteX62" fmla="*/ 782 w 10000"/>
                <a:gd name="connsiteY62" fmla="*/ 680 h 10000"/>
                <a:gd name="connsiteX63" fmla="*/ 782 w 10000"/>
                <a:gd name="connsiteY63" fmla="*/ 5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00" h="10000">
                  <a:moveTo>
                    <a:pt x="782" y="597"/>
                  </a:moveTo>
                  <a:cubicBezTo>
                    <a:pt x="977" y="514"/>
                    <a:pt x="1140" y="349"/>
                    <a:pt x="1336" y="266"/>
                  </a:cubicBezTo>
                  <a:cubicBezTo>
                    <a:pt x="1498" y="183"/>
                    <a:pt x="1759" y="-65"/>
                    <a:pt x="1922" y="17"/>
                  </a:cubicBezTo>
                  <a:cubicBezTo>
                    <a:pt x="2020" y="224"/>
                    <a:pt x="2117" y="183"/>
                    <a:pt x="2248" y="266"/>
                  </a:cubicBezTo>
                  <a:cubicBezTo>
                    <a:pt x="2345" y="349"/>
                    <a:pt x="2476" y="349"/>
                    <a:pt x="2508" y="514"/>
                  </a:cubicBezTo>
                  <a:cubicBezTo>
                    <a:pt x="2541" y="722"/>
                    <a:pt x="2638" y="888"/>
                    <a:pt x="2769" y="1053"/>
                  </a:cubicBezTo>
                  <a:cubicBezTo>
                    <a:pt x="2932" y="1343"/>
                    <a:pt x="2964" y="1425"/>
                    <a:pt x="3257" y="1219"/>
                  </a:cubicBezTo>
                  <a:cubicBezTo>
                    <a:pt x="3616" y="1135"/>
                    <a:pt x="3941" y="1219"/>
                    <a:pt x="4267" y="1343"/>
                  </a:cubicBezTo>
                  <a:cubicBezTo>
                    <a:pt x="4463" y="1384"/>
                    <a:pt x="4625" y="1343"/>
                    <a:pt x="4788" y="1219"/>
                  </a:cubicBezTo>
                  <a:cubicBezTo>
                    <a:pt x="4919" y="1094"/>
                    <a:pt x="5147" y="970"/>
                    <a:pt x="5277" y="845"/>
                  </a:cubicBezTo>
                  <a:cubicBezTo>
                    <a:pt x="5472" y="845"/>
                    <a:pt x="5603" y="804"/>
                    <a:pt x="5798" y="804"/>
                  </a:cubicBezTo>
                  <a:cubicBezTo>
                    <a:pt x="5831" y="845"/>
                    <a:pt x="5928" y="888"/>
                    <a:pt x="5961" y="929"/>
                  </a:cubicBezTo>
                  <a:cubicBezTo>
                    <a:pt x="5993" y="929"/>
                    <a:pt x="6026" y="929"/>
                    <a:pt x="6026" y="970"/>
                  </a:cubicBezTo>
                  <a:cubicBezTo>
                    <a:pt x="6091" y="970"/>
                    <a:pt x="6319" y="1094"/>
                    <a:pt x="6352" y="1135"/>
                  </a:cubicBezTo>
                  <a:lnTo>
                    <a:pt x="6352" y="1135"/>
                  </a:lnTo>
                  <a:cubicBezTo>
                    <a:pt x="6319" y="1178"/>
                    <a:pt x="6194" y="1301"/>
                    <a:pt x="6254" y="1384"/>
                  </a:cubicBezTo>
                  <a:cubicBezTo>
                    <a:pt x="6314" y="1467"/>
                    <a:pt x="6612" y="1425"/>
                    <a:pt x="6710" y="1632"/>
                  </a:cubicBezTo>
                  <a:cubicBezTo>
                    <a:pt x="6775" y="1839"/>
                    <a:pt x="6976" y="2268"/>
                    <a:pt x="7068" y="2337"/>
                  </a:cubicBezTo>
                  <a:cubicBezTo>
                    <a:pt x="7160" y="2406"/>
                    <a:pt x="7134" y="2089"/>
                    <a:pt x="7264" y="2047"/>
                  </a:cubicBezTo>
                  <a:cubicBezTo>
                    <a:pt x="7394" y="2006"/>
                    <a:pt x="7459" y="2545"/>
                    <a:pt x="7427" y="2668"/>
                  </a:cubicBezTo>
                  <a:cubicBezTo>
                    <a:pt x="7394" y="2917"/>
                    <a:pt x="7590" y="3041"/>
                    <a:pt x="7785" y="3289"/>
                  </a:cubicBezTo>
                  <a:cubicBezTo>
                    <a:pt x="8176" y="3869"/>
                    <a:pt x="7720" y="3869"/>
                    <a:pt x="8371" y="4076"/>
                  </a:cubicBezTo>
                  <a:cubicBezTo>
                    <a:pt x="8469" y="4117"/>
                    <a:pt x="9175" y="4477"/>
                    <a:pt x="9349" y="4615"/>
                  </a:cubicBezTo>
                  <a:cubicBezTo>
                    <a:pt x="9523" y="4753"/>
                    <a:pt x="9316" y="4864"/>
                    <a:pt x="9414" y="4905"/>
                  </a:cubicBezTo>
                  <a:cubicBezTo>
                    <a:pt x="9479" y="4946"/>
                    <a:pt x="9544" y="4864"/>
                    <a:pt x="9609" y="4864"/>
                  </a:cubicBezTo>
                  <a:cubicBezTo>
                    <a:pt x="9620" y="4878"/>
                    <a:pt x="9631" y="4891"/>
                    <a:pt x="9642" y="4905"/>
                  </a:cubicBezTo>
                  <a:cubicBezTo>
                    <a:pt x="9642" y="4905"/>
                    <a:pt x="9609" y="5030"/>
                    <a:pt x="9642" y="5071"/>
                  </a:cubicBezTo>
                  <a:lnTo>
                    <a:pt x="9674" y="5071"/>
                  </a:lnTo>
                  <a:cubicBezTo>
                    <a:pt x="9837" y="5112"/>
                    <a:pt x="9902" y="5278"/>
                    <a:pt x="10000" y="5443"/>
                  </a:cubicBezTo>
                  <a:lnTo>
                    <a:pt x="10000" y="5443"/>
                  </a:lnTo>
                  <a:lnTo>
                    <a:pt x="7427" y="7887"/>
                  </a:lnTo>
                  <a:lnTo>
                    <a:pt x="7427" y="7887"/>
                  </a:lnTo>
                  <a:lnTo>
                    <a:pt x="7166" y="7597"/>
                  </a:lnTo>
                  <a:cubicBezTo>
                    <a:pt x="7134" y="7597"/>
                    <a:pt x="7101" y="7556"/>
                    <a:pt x="7101" y="7515"/>
                  </a:cubicBezTo>
                  <a:cubicBezTo>
                    <a:pt x="6971" y="7474"/>
                    <a:pt x="6873" y="7266"/>
                    <a:pt x="6743" y="7266"/>
                  </a:cubicBezTo>
                  <a:cubicBezTo>
                    <a:pt x="6417" y="6894"/>
                    <a:pt x="5537" y="7141"/>
                    <a:pt x="5244" y="7432"/>
                  </a:cubicBezTo>
                  <a:cubicBezTo>
                    <a:pt x="5114" y="7432"/>
                    <a:pt x="5016" y="7556"/>
                    <a:pt x="4886" y="7556"/>
                  </a:cubicBezTo>
                  <a:lnTo>
                    <a:pt x="4463" y="7556"/>
                  </a:lnTo>
                  <a:cubicBezTo>
                    <a:pt x="4267" y="7556"/>
                    <a:pt x="3844" y="7680"/>
                    <a:pt x="3713" y="7597"/>
                  </a:cubicBezTo>
                  <a:lnTo>
                    <a:pt x="3648" y="7597"/>
                  </a:lnTo>
                  <a:cubicBezTo>
                    <a:pt x="3420" y="7680"/>
                    <a:pt x="2899" y="7971"/>
                    <a:pt x="2801" y="8261"/>
                  </a:cubicBezTo>
                  <a:cubicBezTo>
                    <a:pt x="2704" y="8343"/>
                    <a:pt x="2573" y="8592"/>
                    <a:pt x="2541" y="8716"/>
                  </a:cubicBezTo>
                  <a:cubicBezTo>
                    <a:pt x="2476" y="8882"/>
                    <a:pt x="2410" y="9172"/>
                    <a:pt x="2345" y="9295"/>
                  </a:cubicBezTo>
                  <a:cubicBezTo>
                    <a:pt x="2345" y="9461"/>
                    <a:pt x="2345" y="9669"/>
                    <a:pt x="2313" y="9834"/>
                  </a:cubicBezTo>
                  <a:lnTo>
                    <a:pt x="2313" y="9834"/>
                  </a:lnTo>
                  <a:lnTo>
                    <a:pt x="2020" y="9834"/>
                  </a:lnTo>
                  <a:cubicBezTo>
                    <a:pt x="1889" y="9876"/>
                    <a:pt x="1661" y="10000"/>
                    <a:pt x="1531" y="10000"/>
                  </a:cubicBezTo>
                  <a:cubicBezTo>
                    <a:pt x="1336" y="9959"/>
                    <a:pt x="1238" y="9793"/>
                    <a:pt x="1107" y="9751"/>
                  </a:cubicBezTo>
                  <a:cubicBezTo>
                    <a:pt x="1075" y="9751"/>
                    <a:pt x="1042" y="9710"/>
                    <a:pt x="1010" y="9710"/>
                  </a:cubicBezTo>
                  <a:cubicBezTo>
                    <a:pt x="879" y="9585"/>
                    <a:pt x="619" y="9628"/>
                    <a:pt x="456" y="9628"/>
                  </a:cubicBezTo>
                  <a:cubicBezTo>
                    <a:pt x="228" y="9585"/>
                    <a:pt x="163" y="9503"/>
                    <a:pt x="0" y="9295"/>
                  </a:cubicBezTo>
                  <a:lnTo>
                    <a:pt x="0" y="9295"/>
                  </a:lnTo>
                  <a:lnTo>
                    <a:pt x="163" y="8964"/>
                  </a:lnTo>
                  <a:cubicBezTo>
                    <a:pt x="293" y="8674"/>
                    <a:pt x="456" y="8177"/>
                    <a:pt x="521" y="7805"/>
                  </a:cubicBezTo>
                  <a:cubicBezTo>
                    <a:pt x="651" y="7349"/>
                    <a:pt x="554" y="7018"/>
                    <a:pt x="521" y="6562"/>
                  </a:cubicBezTo>
                  <a:cubicBezTo>
                    <a:pt x="510" y="6534"/>
                    <a:pt x="500" y="6507"/>
                    <a:pt x="489" y="6479"/>
                  </a:cubicBezTo>
                  <a:cubicBezTo>
                    <a:pt x="489" y="6397"/>
                    <a:pt x="456" y="6272"/>
                    <a:pt x="456" y="6189"/>
                  </a:cubicBezTo>
                  <a:cubicBezTo>
                    <a:pt x="326" y="5733"/>
                    <a:pt x="423" y="5030"/>
                    <a:pt x="423" y="4532"/>
                  </a:cubicBezTo>
                  <a:cubicBezTo>
                    <a:pt x="423" y="4160"/>
                    <a:pt x="456" y="3828"/>
                    <a:pt x="554" y="3497"/>
                  </a:cubicBezTo>
                  <a:cubicBezTo>
                    <a:pt x="619" y="3166"/>
                    <a:pt x="717" y="2958"/>
                    <a:pt x="814" y="2668"/>
                  </a:cubicBezTo>
                  <a:cubicBezTo>
                    <a:pt x="977" y="2212"/>
                    <a:pt x="1238" y="1674"/>
                    <a:pt x="1042" y="1135"/>
                  </a:cubicBezTo>
                  <a:cubicBezTo>
                    <a:pt x="1010" y="1094"/>
                    <a:pt x="879" y="929"/>
                    <a:pt x="847" y="845"/>
                  </a:cubicBezTo>
                  <a:cubicBezTo>
                    <a:pt x="814" y="804"/>
                    <a:pt x="814" y="722"/>
                    <a:pt x="782" y="680"/>
                  </a:cubicBezTo>
                  <a:lnTo>
                    <a:pt x="782" y="597"/>
                  </a:ln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55" name="BULLOCH"/>
            <p:cNvSpPr>
              <a:spLocks/>
            </p:cNvSpPr>
            <p:nvPr/>
          </p:nvSpPr>
          <p:spPr bwMode="auto">
            <a:xfrm>
              <a:off x="5719763" y="3503613"/>
              <a:ext cx="585788" cy="592138"/>
            </a:xfrm>
            <a:custGeom>
              <a:avLst/>
              <a:gdLst>
                <a:gd name="T0" fmla="*/ 76 w 246"/>
                <a:gd name="T1" fmla="*/ 4 h 249"/>
                <a:gd name="T2" fmla="*/ 79 w 246"/>
                <a:gd name="T3" fmla="*/ 4 h 249"/>
                <a:gd name="T4" fmla="*/ 92 w 246"/>
                <a:gd name="T5" fmla="*/ 5 h 249"/>
                <a:gd name="T6" fmla="*/ 102 w 246"/>
                <a:gd name="T7" fmla="*/ 18 h 249"/>
                <a:gd name="T8" fmla="*/ 119 w 246"/>
                <a:gd name="T9" fmla="*/ 32 h 249"/>
                <a:gd name="T10" fmla="*/ 147 w 246"/>
                <a:gd name="T11" fmla="*/ 55 h 249"/>
                <a:gd name="T12" fmla="*/ 175 w 246"/>
                <a:gd name="T13" fmla="*/ 70 h 249"/>
                <a:gd name="T14" fmla="*/ 185 w 246"/>
                <a:gd name="T15" fmla="*/ 72 h 249"/>
                <a:gd name="T16" fmla="*/ 190 w 246"/>
                <a:gd name="T17" fmla="*/ 76 h 249"/>
                <a:gd name="T18" fmla="*/ 199 w 246"/>
                <a:gd name="T19" fmla="*/ 82 h 249"/>
                <a:gd name="T20" fmla="*/ 199 w 246"/>
                <a:gd name="T21" fmla="*/ 82 h 249"/>
                <a:gd name="T22" fmla="*/ 204 w 246"/>
                <a:gd name="T23" fmla="*/ 89 h 249"/>
                <a:gd name="T24" fmla="*/ 205 w 246"/>
                <a:gd name="T25" fmla="*/ 95 h 249"/>
                <a:gd name="T26" fmla="*/ 207 w 246"/>
                <a:gd name="T27" fmla="*/ 103 h 249"/>
                <a:gd name="T28" fmla="*/ 214 w 246"/>
                <a:gd name="T29" fmla="*/ 144 h 249"/>
                <a:gd name="T30" fmla="*/ 233 w 246"/>
                <a:gd name="T31" fmla="*/ 162 h 249"/>
                <a:gd name="T32" fmla="*/ 242 w 246"/>
                <a:gd name="T33" fmla="*/ 187 h 249"/>
                <a:gd name="T34" fmla="*/ 246 w 246"/>
                <a:gd name="T35" fmla="*/ 206 h 249"/>
                <a:gd name="T36" fmla="*/ 246 w 246"/>
                <a:gd name="T37" fmla="*/ 206 h 249"/>
                <a:gd name="T38" fmla="*/ 104 w 246"/>
                <a:gd name="T39" fmla="*/ 249 h 249"/>
                <a:gd name="T40" fmla="*/ 104 w 246"/>
                <a:gd name="T41" fmla="*/ 249 h 249"/>
                <a:gd name="T42" fmla="*/ 102 w 246"/>
                <a:gd name="T43" fmla="*/ 240 h 249"/>
                <a:gd name="T44" fmla="*/ 100 w 246"/>
                <a:gd name="T45" fmla="*/ 231 h 249"/>
                <a:gd name="T46" fmla="*/ 99 w 246"/>
                <a:gd name="T47" fmla="*/ 229 h 249"/>
                <a:gd name="T48" fmla="*/ 92 w 246"/>
                <a:gd name="T49" fmla="*/ 220 h 249"/>
                <a:gd name="T50" fmla="*/ 90 w 246"/>
                <a:gd name="T51" fmla="*/ 209 h 249"/>
                <a:gd name="T52" fmla="*/ 80 w 246"/>
                <a:gd name="T53" fmla="*/ 204 h 249"/>
                <a:gd name="T54" fmla="*/ 67 w 246"/>
                <a:gd name="T55" fmla="*/ 196 h 249"/>
                <a:gd name="T56" fmla="*/ 45 w 246"/>
                <a:gd name="T57" fmla="*/ 191 h 249"/>
                <a:gd name="T58" fmla="*/ 28 w 246"/>
                <a:gd name="T59" fmla="*/ 192 h 249"/>
                <a:gd name="T60" fmla="*/ 28 w 246"/>
                <a:gd name="T61" fmla="*/ 192 h 249"/>
                <a:gd name="T62" fmla="*/ 32 w 246"/>
                <a:gd name="T63" fmla="*/ 176 h 249"/>
                <a:gd name="T64" fmla="*/ 43 w 246"/>
                <a:gd name="T65" fmla="*/ 137 h 249"/>
                <a:gd name="T66" fmla="*/ 40 w 246"/>
                <a:gd name="T67" fmla="*/ 114 h 249"/>
                <a:gd name="T68" fmla="*/ 24 w 246"/>
                <a:gd name="T69" fmla="*/ 67 h 249"/>
                <a:gd name="T70" fmla="*/ 2 w 246"/>
                <a:gd name="T71" fmla="*/ 59 h 249"/>
                <a:gd name="T72" fmla="*/ 1 w 246"/>
                <a:gd name="T73" fmla="*/ 58 h 249"/>
                <a:gd name="T74" fmla="*/ 1 w 246"/>
                <a:gd name="T75" fmla="*/ 59 h 249"/>
                <a:gd name="T76" fmla="*/ 1 w 246"/>
                <a:gd name="T77" fmla="*/ 50 h 249"/>
                <a:gd name="T78" fmla="*/ 3 w 246"/>
                <a:gd name="T79" fmla="*/ 44 h 249"/>
                <a:gd name="T80" fmla="*/ 5 w 246"/>
                <a:gd name="T81" fmla="*/ 39 h 249"/>
                <a:gd name="T82" fmla="*/ 12 w 246"/>
                <a:gd name="T83" fmla="*/ 26 h 249"/>
                <a:gd name="T84" fmla="*/ 12 w 246"/>
                <a:gd name="T85" fmla="*/ 26 h 249"/>
                <a:gd name="T86" fmla="*/ 76 w 246"/>
                <a:gd name="T87" fmla="*/ 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 h="249">
                  <a:moveTo>
                    <a:pt x="76" y="4"/>
                  </a:moveTo>
                  <a:cubicBezTo>
                    <a:pt x="77" y="4"/>
                    <a:pt x="78" y="4"/>
                    <a:pt x="79" y="4"/>
                  </a:cubicBezTo>
                  <a:cubicBezTo>
                    <a:pt x="83" y="7"/>
                    <a:pt x="87" y="0"/>
                    <a:pt x="92" y="5"/>
                  </a:cubicBezTo>
                  <a:cubicBezTo>
                    <a:pt x="96" y="8"/>
                    <a:pt x="98" y="16"/>
                    <a:pt x="102" y="18"/>
                  </a:cubicBezTo>
                  <a:cubicBezTo>
                    <a:pt x="104" y="23"/>
                    <a:pt x="115" y="28"/>
                    <a:pt x="119" y="32"/>
                  </a:cubicBezTo>
                  <a:cubicBezTo>
                    <a:pt x="129" y="41"/>
                    <a:pt x="135" y="49"/>
                    <a:pt x="147" y="55"/>
                  </a:cubicBezTo>
                  <a:cubicBezTo>
                    <a:pt x="155" y="58"/>
                    <a:pt x="170" y="63"/>
                    <a:pt x="175" y="70"/>
                  </a:cubicBezTo>
                  <a:cubicBezTo>
                    <a:pt x="178" y="71"/>
                    <a:pt x="181" y="72"/>
                    <a:pt x="185" y="72"/>
                  </a:cubicBezTo>
                  <a:cubicBezTo>
                    <a:pt x="186" y="73"/>
                    <a:pt x="188" y="74"/>
                    <a:pt x="190" y="76"/>
                  </a:cubicBezTo>
                  <a:cubicBezTo>
                    <a:pt x="199" y="82"/>
                    <a:pt x="199" y="82"/>
                    <a:pt x="199" y="82"/>
                  </a:cubicBezTo>
                  <a:cubicBezTo>
                    <a:pt x="199" y="82"/>
                    <a:pt x="199" y="82"/>
                    <a:pt x="199" y="82"/>
                  </a:cubicBezTo>
                  <a:cubicBezTo>
                    <a:pt x="200" y="84"/>
                    <a:pt x="202" y="87"/>
                    <a:pt x="204" y="89"/>
                  </a:cubicBezTo>
                  <a:cubicBezTo>
                    <a:pt x="204" y="91"/>
                    <a:pt x="205" y="93"/>
                    <a:pt x="205" y="95"/>
                  </a:cubicBezTo>
                  <a:cubicBezTo>
                    <a:pt x="207" y="97"/>
                    <a:pt x="207" y="99"/>
                    <a:pt x="207" y="103"/>
                  </a:cubicBezTo>
                  <a:cubicBezTo>
                    <a:pt x="198" y="114"/>
                    <a:pt x="207" y="135"/>
                    <a:pt x="214" y="144"/>
                  </a:cubicBezTo>
                  <a:cubicBezTo>
                    <a:pt x="220" y="150"/>
                    <a:pt x="228" y="155"/>
                    <a:pt x="233" y="162"/>
                  </a:cubicBezTo>
                  <a:cubicBezTo>
                    <a:pt x="238" y="168"/>
                    <a:pt x="241" y="180"/>
                    <a:pt x="242" y="187"/>
                  </a:cubicBezTo>
                  <a:cubicBezTo>
                    <a:pt x="246" y="206"/>
                    <a:pt x="246" y="206"/>
                    <a:pt x="246" y="206"/>
                  </a:cubicBezTo>
                  <a:cubicBezTo>
                    <a:pt x="246" y="206"/>
                    <a:pt x="246" y="206"/>
                    <a:pt x="246" y="206"/>
                  </a:cubicBezTo>
                  <a:cubicBezTo>
                    <a:pt x="104" y="249"/>
                    <a:pt x="104" y="249"/>
                    <a:pt x="104" y="249"/>
                  </a:cubicBezTo>
                  <a:cubicBezTo>
                    <a:pt x="104" y="249"/>
                    <a:pt x="104" y="249"/>
                    <a:pt x="104" y="249"/>
                  </a:cubicBezTo>
                  <a:cubicBezTo>
                    <a:pt x="102" y="240"/>
                    <a:pt x="102" y="240"/>
                    <a:pt x="102" y="240"/>
                  </a:cubicBezTo>
                  <a:cubicBezTo>
                    <a:pt x="102" y="236"/>
                    <a:pt x="101" y="234"/>
                    <a:pt x="100" y="231"/>
                  </a:cubicBezTo>
                  <a:cubicBezTo>
                    <a:pt x="100" y="230"/>
                    <a:pt x="99" y="229"/>
                    <a:pt x="99" y="229"/>
                  </a:cubicBezTo>
                  <a:cubicBezTo>
                    <a:pt x="96" y="227"/>
                    <a:pt x="93" y="223"/>
                    <a:pt x="92" y="220"/>
                  </a:cubicBezTo>
                  <a:cubicBezTo>
                    <a:pt x="91" y="217"/>
                    <a:pt x="91" y="211"/>
                    <a:pt x="90" y="209"/>
                  </a:cubicBezTo>
                  <a:cubicBezTo>
                    <a:pt x="89" y="206"/>
                    <a:pt x="82" y="205"/>
                    <a:pt x="80" y="204"/>
                  </a:cubicBezTo>
                  <a:cubicBezTo>
                    <a:pt x="75" y="203"/>
                    <a:pt x="71" y="200"/>
                    <a:pt x="67" y="196"/>
                  </a:cubicBezTo>
                  <a:cubicBezTo>
                    <a:pt x="59" y="188"/>
                    <a:pt x="56" y="189"/>
                    <a:pt x="45" y="191"/>
                  </a:cubicBezTo>
                  <a:cubicBezTo>
                    <a:pt x="39" y="192"/>
                    <a:pt x="34" y="192"/>
                    <a:pt x="28" y="192"/>
                  </a:cubicBezTo>
                  <a:cubicBezTo>
                    <a:pt x="28" y="192"/>
                    <a:pt x="28" y="192"/>
                    <a:pt x="28" y="192"/>
                  </a:cubicBezTo>
                  <a:cubicBezTo>
                    <a:pt x="32" y="176"/>
                    <a:pt x="32" y="176"/>
                    <a:pt x="32" y="176"/>
                  </a:cubicBezTo>
                  <a:cubicBezTo>
                    <a:pt x="43" y="137"/>
                    <a:pt x="43" y="137"/>
                    <a:pt x="43" y="137"/>
                  </a:cubicBezTo>
                  <a:cubicBezTo>
                    <a:pt x="47" y="124"/>
                    <a:pt x="49" y="124"/>
                    <a:pt x="40" y="114"/>
                  </a:cubicBezTo>
                  <a:cubicBezTo>
                    <a:pt x="29" y="100"/>
                    <a:pt x="24" y="85"/>
                    <a:pt x="24" y="67"/>
                  </a:cubicBezTo>
                  <a:cubicBezTo>
                    <a:pt x="20" y="62"/>
                    <a:pt x="8" y="63"/>
                    <a:pt x="2" y="59"/>
                  </a:cubicBezTo>
                  <a:cubicBezTo>
                    <a:pt x="0" y="59"/>
                    <a:pt x="1" y="60"/>
                    <a:pt x="1" y="58"/>
                  </a:cubicBezTo>
                  <a:cubicBezTo>
                    <a:pt x="1" y="59"/>
                    <a:pt x="1" y="59"/>
                    <a:pt x="1" y="59"/>
                  </a:cubicBezTo>
                  <a:cubicBezTo>
                    <a:pt x="1" y="50"/>
                    <a:pt x="1" y="50"/>
                    <a:pt x="1" y="50"/>
                  </a:cubicBezTo>
                  <a:cubicBezTo>
                    <a:pt x="2" y="48"/>
                    <a:pt x="3" y="46"/>
                    <a:pt x="3" y="44"/>
                  </a:cubicBezTo>
                  <a:cubicBezTo>
                    <a:pt x="4" y="42"/>
                    <a:pt x="4" y="40"/>
                    <a:pt x="5" y="39"/>
                  </a:cubicBezTo>
                  <a:cubicBezTo>
                    <a:pt x="5" y="34"/>
                    <a:pt x="11" y="31"/>
                    <a:pt x="12" y="26"/>
                  </a:cubicBezTo>
                  <a:cubicBezTo>
                    <a:pt x="12" y="26"/>
                    <a:pt x="12" y="26"/>
                    <a:pt x="12" y="26"/>
                  </a:cubicBezTo>
                  <a:cubicBezTo>
                    <a:pt x="76" y="4"/>
                    <a:pt x="76" y="4"/>
                    <a:pt x="76" y="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56" name="BRYAN"/>
            <p:cNvSpPr>
              <a:spLocks/>
            </p:cNvSpPr>
            <p:nvPr/>
          </p:nvSpPr>
          <p:spPr bwMode="auto">
            <a:xfrm>
              <a:off x="5964238" y="3994150"/>
              <a:ext cx="741363" cy="666750"/>
            </a:xfrm>
            <a:custGeom>
              <a:avLst/>
              <a:gdLst>
                <a:gd name="T0" fmla="*/ 257 w 311"/>
                <a:gd name="T1" fmla="*/ 179 h 280"/>
                <a:gd name="T2" fmla="*/ 241 w 311"/>
                <a:gd name="T3" fmla="*/ 164 h 280"/>
                <a:gd name="T4" fmla="*/ 210 w 311"/>
                <a:gd name="T5" fmla="*/ 143 h 280"/>
                <a:gd name="T6" fmla="*/ 200 w 311"/>
                <a:gd name="T7" fmla="*/ 128 h 280"/>
                <a:gd name="T8" fmla="*/ 191 w 311"/>
                <a:gd name="T9" fmla="*/ 110 h 280"/>
                <a:gd name="T10" fmla="*/ 178 w 311"/>
                <a:gd name="T11" fmla="*/ 98 h 280"/>
                <a:gd name="T12" fmla="*/ 167 w 311"/>
                <a:gd name="T13" fmla="*/ 82 h 280"/>
                <a:gd name="T14" fmla="*/ 161 w 311"/>
                <a:gd name="T15" fmla="*/ 71 h 280"/>
                <a:gd name="T16" fmla="*/ 161 w 311"/>
                <a:gd name="T17" fmla="*/ 71 h 280"/>
                <a:gd name="T18" fmla="*/ 158 w 311"/>
                <a:gd name="T19" fmla="*/ 65 h 280"/>
                <a:gd name="T20" fmla="*/ 157 w 311"/>
                <a:gd name="T21" fmla="*/ 49 h 280"/>
                <a:gd name="T22" fmla="*/ 154 w 311"/>
                <a:gd name="T23" fmla="*/ 37 h 280"/>
                <a:gd name="T24" fmla="*/ 151 w 311"/>
                <a:gd name="T25" fmla="*/ 23 h 280"/>
                <a:gd name="T26" fmla="*/ 148 w 311"/>
                <a:gd name="T27" fmla="*/ 10 h 280"/>
                <a:gd name="T28" fmla="*/ 143 w 311"/>
                <a:gd name="T29" fmla="*/ 0 h 280"/>
                <a:gd name="T30" fmla="*/ 143 w 311"/>
                <a:gd name="T31" fmla="*/ 0 h 280"/>
                <a:gd name="T32" fmla="*/ 1 w 311"/>
                <a:gd name="T33" fmla="*/ 43 h 280"/>
                <a:gd name="T34" fmla="*/ 1 w 311"/>
                <a:gd name="T35" fmla="*/ 43 h 280"/>
                <a:gd name="T36" fmla="*/ 0 w 311"/>
                <a:gd name="T37" fmla="*/ 52 h 280"/>
                <a:gd name="T38" fmla="*/ 5 w 311"/>
                <a:gd name="T39" fmla="*/ 61 h 280"/>
                <a:gd name="T40" fmla="*/ 7 w 311"/>
                <a:gd name="T41" fmla="*/ 62 h 280"/>
                <a:gd name="T42" fmla="*/ 11 w 311"/>
                <a:gd name="T43" fmla="*/ 66 h 280"/>
                <a:gd name="T44" fmla="*/ 16 w 311"/>
                <a:gd name="T45" fmla="*/ 69 h 280"/>
                <a:gd name="T46" fmla="*/ 25 w 311"/>
                <a:gd name="T47" fmla="*/ 72 h 280"/>
                <a:gd name="T48" fmla="*/ 27 w 311"/>
                <a:gd name="T49" fmla="*/ 75 h 280"/>
                <a:gd name="T50" fmla="*/ 27 w 311"/>
                <a:gd name="T51" fmla="*/ 75 h 280"/>
                <a:gd name="T52" fmla="*/ 36 w 311"/>
                <a:gd name="T53" fmla="*/ 77 h 280"/>
                <a:gd name="T54" fmla="*/ 46 w 311"/>
                <a:gd name="T55" fmla="*/ 81 h 280"/>
                <a:gd name="T56" fmla="*/ 60 w 311"/>
                <a:gd name="T57" fmla="*/ 94 h 280"/>
                <a:gd name="T58" fmla="*/ 63 w 311"/>
                <a:gd name="T59" fmla="*/ 99 h 280"/>
                <a:gd name="T60" fmla="*/ 68 w 311"/>
                <a:gd name="T61" fmla="*/ 108 h 280"/>
                <a:gd name="T62" fmla="*/ 88 w 311"/>
                <a:gd name="T63" fmla="*/ 134 h 280"/>
                <a:gd name="T64" fmla="*/ 120 w 311"/>
                <a:gd name="T65" fmla="*/ 135 h 280"/>
                <a:gd name="T66" fmla="*/ 134 w 311"/>
                <a:gd name="T67" fmla="*/ 143 h 280"/>
                <a:gd name="T68" fmla="*/ 157 w 311"/>
                <a:gd name="T69" fmla="*/ 149 h 280"/>
                <a:gd name="T70" fmla="*/ 157 w 311"/>
                <a:gd name="T71" fmla="*/ 150 h 280"/>
                <a:gd name="T72" fmla="*/ 162 w 311"/>
                <a:gd name="T73" fmla="*/ 176 h 280"/>
                <a:gd name="T74" fmla="*/ 173 w 311"/>
                <a:gd name="T75" fmla="*/ 198 h 280"/>
                <a:gd name="T76" fmla="*/ 185 w 311"/>
                <a:gd name="T77" fmla="*/ 208 h 280"/>
                <a:gd name="T78" fmla="*/ 185 w 311"/>
                <a:gd name="T79" fmla="*/ 208 h 280"/>
                <a:gd name="T80" fmla="*/ 189 w 311"/>
                <a:gd name="T81" fmla="*/ 210 h 280"/>
                <a:gd name="T82" fmla="*/ 193 w 311"/>
                <a:gd name="T83" fmla="*/ 213 h 280"/>
                <a:gd name="T84" fmla="*/ 204 w 311"/>
                <a:gd name="T85" fmla="*/ 217 h 280"/>
                <a:gd name="T86" fmla="*/ 215 w 311"/>
                <a:gd name="T87" fmla="*/ 217 h 280"/>
                <a:gd name="T88" fmla="*/ 217 w 311"/>
                <a:gd name="T89" fmla="*/ 228 h 280"/>
                <a:gd name="T90" fmla="*/ 219 w 311"/>
                <a:gd name="T91" fmla="*/ 242 h 280"/>
                <a:gd name="T92" fmla="*/ 236 w 311"/>
                <a:gd name="T93" fmla="*/ 241 h 280"/>
                <a:gd name="T94" fmla="*/ 240 w 311"/>
                <a:gd name="T95" fmla="*/ 237 h 280"/>
                <a:gd name="T96" fmla="*/ 245 w 311"/>
                <a:gd name="T97" fmla="*/ 226 h 280"/>
                <a:gd name="T98" fmla="*/ 257 w 311"/>
                <a:gd name="T99" fmla="*/ 210 h 280"/>
                <a:gd name="T100" fmla="*/ 269 w 311"/>
                <a:gd name="T101" fmla="*/ 225 h 280"/>
                <a:gd name="T102" fmla="*/ 279 w 311"/>
                <a:gd name="T103" fmla="*/ 257 h 280"/>
                <a:gd name="T104" fmla="*/ 300 w 311"/>
                <a:gd name="T105" fmla="*/ 235 h 280"/>
                <a:gd name="T106" fmla="*/ 310 w 311"/>
                <a:gd name="T107" fmla="*/ 217 h 280"/>
                <a:gd name="T108" fmla="*/ 299 w 311"/>
                <a:gd name="T109" fmla="*/ 216 h 280"/>
                <a:gd name="T110" fmla="*/ 292 w 311"/>
                <a:gd name="T111" fmla="*/ 208 h 280"/>
                <a:gd name="T112" fmla="*/ 273 w 311"/>
                <a:gd name="T113" fmla="*/ 202 h 280"/>
                <a:gd name="T114" fmla="*/ 258 w 311"/>
                <a:gd name="T115" fmla="*/ 188 h 280"/>
                <a:gd name="T116" fmla="*/ 257 w 311"/>
                <a:gd name="T117" fmla="*/ 17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1" h="280">
                  <a:moveTo>
                    <a:pt x="257" y="179"/>
                  </a:moveTo>
                  <a:cubicBezTo>
                    <a:pt x="241" y="164"/>
                    <a:pt x="241" y="164"/>
                    <a:pt x="241" y="164"/>
                  </a:cubicBezTo>
                  <a:cubicBezTo>
                    <a:pt x="224" y="164"/>
                    <a:pt x="216" y="160"/>
                    <a:pt x="210" y="143"/>
                  </a:cubicBezTo>
                  <a:cubicBezTo>
                    <a:pt x="207" y="135"/>
                    <a:pt x="205" y="134"/>
                    <a:pt x="200" y="128"/>
                  </a:cubicBezTo>
                  <a:cubicBezTo>
                    <a:pt x="197" y="123"/>
                    <a:pt x="196" y="114"/>
                    <a:pt x="191" y="110"/>
                  </a:cubicBezTo>
                  <a:cubicBezTo>
                    <a:pt x="189" y="106"/>
                    <a:pt x="181" y="102"/>
                    <a:pt x="178" y="98"/>
                  </a:cubicBezTo>
                  <a:cubicBezTo>
                    <a:pt x="174" y="92"/>
                    <a:pt x="170" y="88"/>
                    <a:pt x="167" y="82"/>
                  </a:cubicBezTo>
                  <a:cubicBezTo>
                    <a:pt x="161" y="71"/>
                    <a:pt x="161" y="71"/>
                    <a:pt x="161" y="71"/>
                  </a:cubicBezTo>
                  <a:cubicBezTo>
                    <a:pt x="161" y="71"/>
                    <a:pt x="161" y="71"/>
                    <a:pt x="161" y="71"/>
                  </a:cubicBezTo>
                  <a:cubicBezTo>
                    <a:pt x="158" y="65"/>
                    <a:pt x="158" y="65"/>
                    <a:pt x="158" y="65"/>
                  </a:cubicBezTo>
                  <a:cubicBezTo>
                    <a:pt x="156" y="59"/>
                    <a:pt x="155" y="56"/>
                    <a:pt x="157" y="49"/>
                  </a:cubicBezTo>
                  <a:cubicBezTo>
                    <a:pt x="158" y="45"/>
                    <a:pt x="157" y="40"/>
                    <a:pt x="154" y="37"/>
                  </a:cubicBezTo>
                  <a:cubicBezTo>
                    <a:pt x="151" y="23"/>
                    <a:pt x="151" y="23"/>
                    <a:pt x="151" y="23"/>
                  </a:cubicBezTo>
                  <a:cubicBezTo>
                    <a:pt x="150" y="18"/>
                    <a:pt x="151" y="14"/>
                    <a:pt x="148" y="10"/>
                  </a:cubicBezTo>
                  <a:cubicBezTo>
                    <a:pt x="143" y="0"/>
                    <a:pt x="143" y="0"/>
                    <a:pt x="143" y="0"/>
                  </a:cubicBezTo>
                  <a:cubicBezTo>
                    <a:pt x="143" y="0"/>
                    <a:pt x="143" y="0"/>
                    <a:pt x="143" y="0"/>
                  </a:cubicBezTo>
                  <a:cubicBezTo>
                    <a:pt x="1" y="43"/>
                    <a:pt x="1" y="43"/>
                    <a:pt x="1" y="43"/>
                  </a:cubicBezTo>
                  <a:cubicBezTo>
                    <a:pt x="1" y="43"/>
                    <a:pt x="1" y="43"/>
                    <a:pt x="1" y="43"/>
                  </a:cubicBezTo>
                  <a:cubicBezTo>
                    <a:pt x="0" y="52"/>
                    <a:pt x="0" y="52"/>
                    <a:pt x="0" y="52"/>
                  </a:cubicBezTo>
                  <a:cubicBezTo>
                    <a:pt x="2" y="55"/>
                    <a:pt x="3" y="58"/>
                    <a:pt x="5" y="61"/>
                  </a:cubicBezTo>
                  <a:cubicBezTo>
                    <a:pt x="6" y="61"/>
                    <a:pt x="7" y="62"/>
                    <a:pt x="7" y="62"/>
                  </a:cubicBezTo>
                  <a:cubicBezTo>
                    <a:pt x="9" y="63"/>
                    <a:pt x="10" y="65"/>
                    <a:pt x="11" y="66"/>
                  </a:cubicBezTo>
                  <a:cubicBezTo>
                    <a:pt x="13" y="67"/>
                    <a:pt x="14" y="68"/>
                    <a:pt x="16" y="69"/>
                  </a:cubicBezTo>
                  <a:cubicBezTo>
                    <a:pt x="19" y="70"/>
                    <a:pt x="22" y="72"/>
                    <a:pt x="25" y="72"/>
                  </a:cubicBezTo>
                  <a:cubicBezTo>
                    <a:pt x="26" y="73"/>
                    <a:pt x="26" y="73"/>
                    <a:pt x="27" y="75"/>
                  </a:cubicBezTo>
                  <a:cubicBezTo>
                    <a:pt x="27" y="75"/>
                    <a:pt x="27" y="75"/>
                    <a:pt x="27" y="75"/>
                  </a:cubicBezTo>
                  <a:cubicBezTo>
                    <a:pt x="36" y="77"/>
                    <a:pt x="36" y="77"/>
                    <a:pt x="36" y="77"/>
                  </a:cubicBezTo>
                  <a:cubicBezTo>
                    <a:pt x="39" y="79"/>
                    <a:pt x="44" y="79"/>
                    <a:pt x="46" y="81"/>
                  </a:cubicBezTo>
                  <a:cubicBezTo>
                    <a:pt x="50" y="81"/>
                    <a:pt x="57" y="90"/>
                    <a:pt x="60" y="94"/>
                  </a:cubicBezTo>
                  <a:cubicBezTo>
                    <a:pt x="61" y="96"/>
                    <a:pt x="62" y="97"/>
                    <a:pt x="63" y="99"/>
                  </a:cubicBezTo>
                  <a:cubicBezTo>
                    <a:pt x="65" y="102"/>
                    <a:pt x="68" y="104"/>
                    <a:pt x="68" y="108"/>
                  </a:cubicBezTo>
                  <a:cubicBezTo>
                    <a:pt x="73" y="116"/>
                    <a:pt x="78" y="132"/>
                    <a:pt x="88" y="134"/>
                  </a:cubicBezTo>
                  <a:cubicBezTo>
                    <a:pt x="99" y="135"/>
                    <a:pt x="109" y="141"/>
                    <a:pt x="120" y="135"/>
                  </a:cubicBezTo>
                  <a:cubicBezTo>
                    <a:pt x="129" y="130"/>
                    <a:pt x="128" y="137"/>
                    <a:pt x="134" y="143"/>
                  </a:cubicBezTo>
                  <a:cubicBezTo>
                    <a:pt x="138" y="148"/>
                    <a:pt x="150" y="149"/>
                    <a:pt x="157" y="149"/>
                  </a:cubicBezTo>
                  <a:cubicBezTo>
                    <a:pt x="157" y="150"/>
                    <a:pt x="157" y="150"/>
                    <a:pt x="157" y="150"/>
                  </a:cubicBezTo>
                  <a:cubicBezTo>
                    <a:pt x="162" y="176"/>
                    <a:pt x="162" y="176"/>
                    <a:pt x="162" y="176"/>
                  </a:cubicBezTo>
                  <a:cubicBezTo>
                    <a:pt x="164" y="184"/>
                    <a:pt x="169" y="190"/>
                    <a:pt x="173" y="198"/>
                  </a:cubicBezTo>
                  <a:cubicBezTo>
                    <a:pt x="185" y="208"/>
                    <a:pt x="185" y="208"/>
                    <a:pt x="185" y="208"/>
                  </a:cubicBezTo>
                  <a:cubicBezTo>
                    <a:pt x="185" y="208"/>
                    <a:pt x="185" y="208"/>
                    <a:pt x="185" y="208"/>
                  </a:cubicBezTo>
                  <a:cubicBezTo>
                    <a:pt x="186" y="208"/>
                    <a:pt x="187" y="209"/>
                    <a:pt x="189" y="210"/>
                  </a:cubicBezTo>
                  <a:cubicBezTo>
                    <a:pt x="191" y="211"/>
                    <a:pt x="192" y="212"/>
                    <a:pt x="193" y="213"/>
                  </a:cubicBezTo>
                  <a:cubicBezTo>
                    <a:pt x="199" y="219"/>
                    <a:pt x="198" y="217"/>
                    <a:pt x="204" y="217"/>
                  </a:cubicBezTo>
                  <a:cubicBezTo>
                    <a:pt x="208" y="217"/>
                    <a:pt x="211" y="221"/>
                    <a:pt x="215" y="217"/>
                  </a:cubicBezTo>
                  <a:cubicBezTo>
                    <a:pt x="217" y="215"/>
                    <a:pt x="215" y="226"/>
                    <a:pt x="217" y="228"/>
                  </a:cubicBezTo>
                  <a:cubicBezTo>
                    <a:pt x="221" y="232"/>
                    <a:pt x="216" y="242"/>
                    <a:pt x="219" y="242"/>
                  </a:cubicBezTo>
                  <a:cubicBezTo>
                    <a:pt x="224" y="242"/>
                    <a:pt x="234" y="246"/>
                    <a:pt x="236" y="241"/>
                  </a:cubicBezTo>
                  <a:cubicBezTo>
                    <a:pt x="237" y="238"/>
                    <a:pt x="239" y="241"/>
                    <a:pt x="240" y="237"/>
                  </a:cubicBezTo>
                  <a:cubicBezTo>
                    <a:pt x="242" y="234"/>
                    <a:pt x="243" y="230"/>
                    <a:pt x="245" y="226"/>
                  </a:cubicBezTo>
                  <a:cubicBezTo>
                    <a:pt x="246" y="223"/>
                    <a:pt x="253" y="204"/>
                    <a:pt x="257" y="210"/>
                  </a:cubicBezTo>
                  <a:cubicBezTo>
                    <a:pt x="261" y="215"/>
                    <a:pt x="268" y="220"/>
                    <a:pt x="269" y="225"/>
                  </a:cubicBezTo>
                  <a:cubicBezTo>
                    <a:pt x="270" y="236"/>
                    <a:pt x="257" y="280"/>
                    <a:pt x="279" y="257"/>
                  </a:cubicBezTo>
                  <a:cubicBezTo>
                    <a:pt x="287" y="249"/>
                    <a:pt x="295" y="243"/>
                    <a:pt x="300" y="235"/>
                  </a:cubicBezTo>
                  <a:cubicBezTo>
                    <a:pt x="303" y="230"/>
                    <a:pt x="311" y="223"/>
                    <a:pt x="310" y="217"/>
                  </a:cubicBezTo>
                  <a:cubicBezTo>
                    <a:pt x="309" y="207"/>
                    <a:pt x="304" y="218"/>
                    <a:pt x="299" y="216"/>
                  </a:cubicBezTo>
                  <a:cubicBezTo>
                    <a:pt x="295" y="215"/>
                    <a:pt x="294" y="211"/>
                    <a:pt x="292" y="208"/>
                  </a:cubicBezTo>
                  <a:cubicBezTo>
                    <a:pt x="287" y="204"/>
                    <a:pt x="279" y="203"/>
                    <a:pt x="273" y="202"/>
                  </a:cubicBezTo>
                  <a:cubicBezTo>
                    <a:pt x="266" y="201"/>
                    <a:pt x="260" y="195"/>
                    <a:pt x="258" y="188"/>
                  </a:cubicBezTo>
                  <a:cubicBezTo>
                    <a:pt x="257" y="185"/>
                    <a:pt x="256" y="178"/>
                    <a:pt x="257" y="17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57" name="BRANTLEY"/>
            <p:cNvSpPr>
              <a:spLocks/>
            </p:cNvSpPr>
            <p:nvPr/>
          </p:nvSpPr>
          <p:spPr bwMode="auto">
            <a:xfrm>
              <a:off x="5472113" y="5018088"/>
              <a:ext cx="544513" cy="415925"/>
            </a:xfrm>
            <a:custGeom>
              <a:avLst/>
              <a:gdLst>
                <a:gd name="T0" fmla="*/ 228 w 229"/>
                <a:gd name="T1" fmla="*/ 21 h 175"/>
                <a:gd name="T2" fmla="*/ 228 w 229"/>
                <a:gd name="T3" fmla="*/ 29 h 175"/>
                <a:gd name="T4" fmla="*/ 223 w 229"/>
                <a:gd name="T5" fmla="*/ 40 h 175"/>
                <a:gd name="T6" fmla="*/ 219 w 229"/>
                <a:gd name="T7" fmla="*/ 52 h 175"/>
                <a:gd name="T8" fmla="*/ 213 w 229"/>
                <a:gd name="T9" fmla="*/ 73 h 175"/>
                <a:gd name="T10" fmla="*/ 208 w 229"/>
                <a:gd name="T11" fmla="*/ 93 h 175"/>
                <a:gd name="T12" fmla="*/ 209 w 229"/>
                <a:gd name="T13" fmla="*/ 97 h 175"/>
                <a:gd name="T14" fmla="*/ 209 w 229"/>
                <a:gd name="T15" fmla="*/ 97 h 175"/>
                <a:gd name="T16" fmla="*/ 207 w 229"/>
                <a:gd name="T17" fmla="*/ 103 h 175"/>
                <a:gd name="T18" fmla="*/ 200 w 229"/>
                <a:gd name="T19" fmla="*/ 110 h 175"/>
                <a:gd name="T20" fmla="*/ 193 w 229"/>
                <a:gd name="T21" fmla="*/ 112 h 175"/>
                <a:gd name="T22" fmla="*/ 181 w 229"/>
                <a:gd name="T23" fmla="*/ 131 h 175"/>
                <a:gd name="T24" fmla="*/ 156 w 229"/>
                <a:gd name="T25" fmla="*/ 133 h 175"/>
                <a:gd name="T26" fmla="*/ 144 w 229"/>
                <a:gd name="T27" fmla="*/ 158 h 175"/>
                <a:gd name="T28" fmla="*/ 144 w 229"/>
                <a:gd name="T29" fmla="*/ 158 h 175"/>
                <a:gd name="T30" fmla="*/ 92 w 229"/>
                <a:gd name="T31" fmla="*/ 143 h 175"/>
                <a:gd name="T32" fmla="*/ 84 w 229"/>
                <a:gd name="T33" fmla="*/ 175 h 175"/>
                <a:gd name="T34" fmla="*/ 63 w 229"/>
                <a:gd name="T35" fmla="*/ 175 h 175"/>
                <a:gd name="T36" fmla="*/ 63 w 229"/>
                <a:gd name="T37" fmla="*/ 175 h 175"/>
                <a:gd name="T38" fmla="*/ 30 w 229"/>
                <a:gd name="T39" fmla="*/ 139 h 175"/>
                <a:gd name="T40" fmla="*/ 31 w 229"/>
                <a:gd name="T41" fmla="*/ 98 h 175"/>
                <a:gd name="T42" fmla="*/ 28 w 229"/>
                <a:gd name="T43" fmla="*/ 98 h 175"/>
                <a:gd name="T44" fmla="*/ 20 w 229"/>
                <a:gd name="T45" fmla="*/ 96 h 175"/>
                <a:gd name="T46" fmla="*/ 13 w 229"/>
                <a:gd name="T47" fmla="*/ 92 h 175"/>
                <a:gd name="T48" fmla="*/ 10 w 229"/>
                <a:gd name="T49" fmla="*/ 89 h 175"/>
                <a:gd name="T50" fmla="*/ 6 w 229"/>
                <a:gd name="T51" fmla="*/ 87 h 175"/>
                <a:gd name="T52" fmla="*/ 1 w 229"/>
                <a:gd name="T53" fmla="*/ 82 h 175"/>
                <a:gd name="T54" fmla="*/ 0 w 229"/>
                <a:gd name="T55" fmla="*/ 78 h 175"/>
                <a:gd name="T56" fmla="*/ 0 w 229"/>
                <a:gd name="T57" fmla="*/ 70 h 175"/>
                <a:gd name="T58" fmla="*/ 0 w 229"/>
                <a:gd name="T59" fmla="*/ 70 h 175"/>
                <a:gd name="T60" fmla="*/ 2 w 229"/>
                <a:gd name="T61" fmla="*/ 70 h 175"/>
                <a:gd name="T62" fmla="*/ 17 w 229"/>
                <a:gd name="T63" fmla="*/ 72 h 175"/>
                <a:gd name="T64" fmla="*/ 37 w 229"/>
                <a:gd name="T65" fmla="*/ 79 h 175"/>
                <a:gd name="T66" fmla="*/ 55 w 229"/>
                <a:gd name="T67" fmla="*/ 70 h 175"/>
                <a:gd name="T68" fmla="*/ 57 w 229"/>
                <a:gd name="T69" fmla="*/ 58 h 175"/>
                <a:gd name="T70" fmla="*/ 64 w 229"/>
                <a:gd name="T71" fmla="*/ 54 h 175"/>
                <a:gd name="T72" fmla="*/ 74 w 229"/>
                <a:gd name="T73" fmla="*/ 48 h 175"/>
                <a:gd name="T74" fmla="*/ 96 w 229"/>
                <a:gd name="T75" fmla="*/ 47 h 175"/>
                <a:gd name="T76" fmla="*/ 114 w 229"/>
                <a:gd name="T77" fmla="*/ 42 h 175"/>
                <a:gd name="T78" fmla="*/ 119 w 229"/>
                <a:gd name="T79" fmla="*/ 37 h 175"/>
                <a:gd name="T80" fmla="*/ 119 w 229"/>
                <a:gd name="T81" fmla="*/ 30 h 175"/>
                <a:gd name="T82" fmla="*/ 115 w 229"/>
                <a:gd name="T83" fmla="*/ 26 h 175"/>
                <a:gd name="T84" fmla="*/ 107 w 229"/>
                <a:gd name="T85" fmla="*/ 17 h 175"/>
                <a:gd name="T86" fmla="*/ 104 w 229"/>
                <a:gd name="T87" fmla="*/ 11 h 175"/>
                <a:gd name="T88" fmla="*/ 102 w 229"/>
                <a:gd name="T89" fmla="*/ 5 h 175"/>
                <a:gd name="T90" fmla="*/ 103 w 229"/>
                <a:gd name="T91" fmla="*/ 1 h 175"/>
                <a:gd name="T92" fmla="*/ 103 w 229"/>
                <a:gd name="T93" fmla="*/ 1 h 175"/>
                <a:gd name="T94" fmla="*/ 105 w 229"/>
                <a:gd name="T95" fmla="*/ 1 h 175"/>
                <a:gd name="T96" fmla="*/ 120 w 229"/>
                <a:gd name="T97" fmla="*/ 5 h 175"/>
                <a:gd name="T98" fmla="*/ 152 w 229"/>
                <a:gd name="T99" fmla="*/ 7 h 175"/>
                <a:gd name="T100" fmla="*/ 184 w 229"/>
                <a:gd name="T101" fmla="*/ 2 h 175"/>
                <a:gd name="T102" fmla="*/ 204 w 229"/>
                <a:gd name="T103" fmla="*/ 2 h 175"/>
                <a:gd name="T104" fmla="*/ 213 w 229"/>
                <a:gd name="T105" fmla="*/ 6 h 175"/>
                <a:gd name="T106" fmla="*/ 219 w 229"/>
                <a:gd name="T107" fmla="*/ 12 h 175"/>
                <a:gd name="T108" fmla="*/ 220 w 229"/>
                <a:gd name="T109" fmla="*/ 12 h 175"/>
                <a:gd name="T110" fmla="*/ 223 w 229"/>
                <a:gd name="T111" fmla="*/ 16 h 175"/>
                <a:gd name="T112" fmla="*/ 228 w 229"/>
                <a:gd name="T113" fmla="*/ 2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 h="175">
                  <a:moveTo>
                    <a:pt x="228" y="21"/>
                  </a:moveTo>
                  <a:cubicBezTo>
                    <a:pt x="228" y="22"/>
                    <a:pt x="229" y="28"/>
                    <a:pt x="228" y="29"/>
                  </a:cubicBezTo>
                  <a:cubicBezTo>
                    <a:pt x="228" y="34"/>
                    <a:pt x="225" y="36"/>
                    <a:pt x="223" y="40"/>
                  </a:cubicBezTo>
                  <a:cubicBezTo>
                    <a:pt x="222" y="44"/>
                    <a:pt x="221" y="49"/>
                    <a:pt x="219" y="52"/>
                  </a:cubicBezTo>
                  <a:cubicBezTo>
                    <a:pt x="216" y="58"/>
                    <a:pt x="214" y="66"/>
                    <a:pt x="213" y="73"/>
                  </a:cubicBezTo>
                  <a:cubicBezTo>
                    <a:pt x="212" y="80"/>
                    <a:pt x="207" y="86"/>
                    <a:pt x="208" y="93"/>
                  </a:cubicBezTo>
                  <a:cubicBezTo>
                    <a:pt x="209" y="97"/>
                    <a:pt x="209" y="97"/>
                    <a:pt x="209" y="97"/>
                  </a:cubicBezTo>
                  <a:cubicBezTo>
                    <a:pt x="209" y="97"/>
                    <a:pt x="209" y="97"/>
                    <a:pt x="209" y="97"/>
                  </a:cubicBezTo>
                  <a:cubicBezTo>
                    <a:pt x="207" y="103"/>
                    <a:pt x="207" y="103"/>
                    <a:pt x="207" y="103"/>
                  </a:cubicBezTo>
                  <a:cubicBezTo>
                    <a:pt x="205" y="105"/>
                    <a:pt x="203" y="108"/>
                    <a:pt x="200" y="110"/>
                  </a:cubicBezTo>
                  <a:cubicBezTo>
                    <a:pt x="198" y="111"/>
                    <a:pt x="195" y="110"/>
                    <a:pt x="193" y="112"/>
                  </a:cubicBezTo>
                  <a:cubicBezTo>
                    <a:pt x="190" y="115"/>
                    <a:pt x="184" y="130"/>
                    <a:pt x="181" y="131"/>
                  </a:cubicBezTo>
                  <a:cubicBezTo>
                    <a:pt x="180" y="134"/>
                    <a:pt x="160" y="131"/>
                    <a:pt x="156" y="133"/>
                  </a:cubicBezTo>
                  <a:cubicBezTo>
                    <a:pt x="150" y="136"/>
                    <a:pt x="144" y="152"/>
                    <a:pt x="144" y="158"/>
                  </a:cubicBezTo>
                  <a:cubicBezTo>
                    <a:pt x="144" y="158"/>
                    <a:pt x="144" y="158"/>
                    <a:pt x="144" y="158"/>
                  </a:cubicBezTo>
                  <a:cubicBezTo>
                    <a:pt x="92" y="143"/>
                    <a:pt x="92" y="143"/>
                    <a:pt x="92" y="143"/>
                  </a:cubicBezTo>
                  <a:cubicBezTo>
                    <a:pt x="84" y="175"/>
                    <a:pt x="84" y="175"/>
                    <a:pt x="84" y="175"/>
                  </a:cubicBezTo>
                  <a:cubicBezTo>
                    <a:pt x="63" y="175"/>
                    <a:pt x="63" y="175"/>
                    <a:pt x="63" y="175"/>
                  </a:cubicBezTo>
                  <a:cubicBezTo>
                    <a:pt x="63" y="175"/>
                    <a:pt x="63" y="175"/>
                    <a:pt x="63" y="175"/>
                  </a:cubicBezTo>
                  <a:cubicBezTo>
                    <a:pt x="30" y="139"/>
                    <a:pt x="30" y="139"/>
                    <a:pt x="30" y="139"/>
                  </a:cubicBezTo>
                  <a:cubicBezTo>
                    <a:pt x="31" y="98"/>
                    <a:pt x="31" y="98"/>
                    <a:pt x="31" y="98"/>
                  </a:cubicBezTo>
                  <a:cubicBezTo>
                    <a:pt x="28" y="98"/>
                    <a:pt x="28" y="98"/>
                    <a:pt x="28" y="98"/>
                  </a:cubicBezTo>
                  <a:cubicBezTo>
                    <a:pt x="26" y="97"/>
                    <a:pt x="22" y="97"/>
                    <a:pt x="20" y="96"/>
                  </a:cubicBezTo>
                  <a:cubicBezTo>
                    <a:pt x="19" y="95"/>
                    <a:pt x="14" y="93"/>
                    <a:pt x="13" y="92"/>
                  </a:cubicBezTo>
                  <a:cubicBezTo>
                    <a:pt x="12" y="92"/>
                    <a:pt x="11" y="90"/>
                    <a:pt x="10" y="89"/>
                  </a:cubicBezTo>
                  <a:cubicBezTo>
                    <a:pt x="9" y="88"/>
                    <a:pt x="7" y="88"/>
                    <a:pt x="6" y="87"/>
                  </a:cubicBezTo>
                  <a:cubicBezTo>
                    <a:pt x="4" y="86"/>
                    <a:pt x="3" y="83"/>
                    <a:pt x="1" y="82"/>
                  </a:cubicBezTo>
                  <a:cubicBezTo>
                    <a:pt x="1" y="81"/>
                    <a:pt x="0" y="80"/>
                    <a:pt x="0" y="78"/>
                  </a:cubicBezTo>
                  <a:cubicBezTo>
                    <a:pt x="0" y="75"/>
                    <a:pt x="0" y="72"/>
                    <a:pt x="0" y="70"/>
                  </a:cubicBezTo>
                  <a:cubicBezTo>
                    <a:pt x="0" y="70"/>
                    <a:pt x="0" y="70"/>
                    <a:pt x="0" y="70"/>
                  </a:cubicBezTo>
                  <a:cubicBezTo>
                    <a:pt x="6" y="70"/>
                    <a:pt x="0" y="70"/>
                    <a:pt x="2" y="70"/>
                  </a:cubicBezTo>
                  <a:cubicBezTo>
                    <a:pt x="3" y="72"/>
                    <a:pt x="14" y="72"/>
                    <a:pt x="17" y="72"/>
                  </a:cubicBezTo>
                  <a:cubicBezTo>
                    <a:pt x="23" y="73"/>
                    <a:pt x="32" y="80"/>
                    <a:pt x="37" y="79"/>
                  </a:cubicBezTo>
                  <a:cubicBezTo>
                    <a:pt x="41" y="78"/>
                    <a:pt x="52" y="73"/>
                    <a:pt x="55" y="70"/>
                  </a:cubicBezTo>
                  <a:cubicBezTo>
                    <a:pt x="58" y="67"/>
                    <a:pt x="56" y="62"/>
                    <a:pt x="57" y="58"/>
                  </a:cubicBezTo>
                  <a:cubicBezTo>
                    <a:pt x="58" y="55"/>
                    <a:pt x="61" y="55"/>
                    <a:pt x="64" y="54"/>
                  </a:cubicBezTo>
                  <a:cubicBezTo>
                    <a:pt x="68" y="53"/>
                    <a:pt x="68" y="49"/>
                    <a:pt x="74" y="48"/>
                  </a:cubicBezTo>
                  <a:cubicBezTo>
                    <a:pt x="78" y="47"/>
                    <a:pt x="92" y="45"/>
                    <a:pt x="96" y="47"/>
                  </a:cubicBezTo>
                  <a:cubicBezTo>
                    <a:pt x="102" y="48"/>
                    <a:pt x="110" y="46"/>
                    <a:pt x="114" y="42"/>
                  </a:cubicBezTo>
                  <a:cubicBezTo>
                    <a:pt x="116" y="41"/>
                    <a:pt x="119" y="39"/>
                    <a:pt x="119" y="37"/>
                  </a:cubicBezTo>
                  <a:cubicBezTo>
                    <a:pt x="120" y="35"/>
                    <a:pt x="122" y="30"/>
                    <a:pt x="119" y="30"/>
                  </a:cubicBezTo>
                  <a:cubicBezTo>
                    <a:pt x="119" y="29"/>
                    <a:pt x="116" y="26"/>
                    <a:pt x="115" y="26"/>
                  </a:cubicBezTo>
                  <a:cubicBezTo>
                    <a:pt x="112" y="24"/>
                    <a:pt x="109" y="20"/>
                    <a:pt x="107" y="17"/>
                  </a:cubicBezTo>
                  <a:cubicBezTo>
                    <a:pt x="104" y="11"/>
                    <a:pt x="104" y="11"/>
                    <a:pt x="104" y="11"/>
                  </a:cubicBezTo>
                  <a:cubicBezTo>
                    <a:pt x="103" y="9"/>
                    <a:pt x="103" y="7"/>
                    <a:pt x="102" y="5"/>
                  </a:cubicBezTo>
                  <a:cubicBezTo>
                    <a:pt x="103" y="1"/>
                    <a:pt x="103" y="1"/>
                    <a:pt x="103" y="1"/>
                  </a:cubicBezTo>
                  <a:cubicBezTo>
                    <a:pt x="103" y="1"/>
                    <a:pt x="103" y="1"/>
                    <a:pt x="103" y="1"/>
                  </a:cubicBezTo>
                  <a:cubicBezTo>
                    <a:pt x="105" y="1"/>
                    <a:pt x="105" y="1"/>
                    <a:pt x="105" y="1"/>
                  </a:cubicBezTo>
                  <a:cubicBezTo>
                    <a:pt x="109" y="3"/>
                    <a:pt x="116" y="4"/>
                    <a:pt x="120" y="5"/>
                  </a:cubicBezTo>
                  <a:cubicBezTo>
                    <a:pt x="131" y="7"/>
                    <a:pt x="141" y="9"/>
                    <a:pt x="152" y="7"/>
                  </a:cubicBezTo>
                  <a:cubicBezTo>
                    <a:pt x="163" y="6"/>
                    <a:pt x="174" y="2"/>
                    <a:pt x="184" y="2"/>
                  </a:cubicBezTo>
                  <a:cubicBezTo>
                    <a:pt x="191" y="2"/>
                    <a:pt x="198" y="0"/>
                    <a:pt x="204" y="2"/>
                  </a:cubicBezTo>
                  <a:cubicBezTo>
                    <a:pt x="207" y="3"/>
                    <a:pt x="211" y="4"/>
                    <a:pt x="213" y="6"/>
                  </a:cubicBezTo>
                  <a:cubicBezTo>
                    <a:pt x="216" y="8"/>
                    <a:pt x="217" y="10"/>
                    <a:pt x="219" y="12"/>
                  </a:cubicBezTo>
                  <a:cubicBezTo>
                    <a:pt x="220" y="12"/>
                    <a:pt x="220" y="12"/>
                    <a:pt x="220" y="12"/>
                  </a:cubicBezTo>
                  <a:cubicBezTo>
                    <a:pt x="221" y="13"/>
                    <a:pt x="222" y="15"/>
                    <a:pt x="223" y="16"/>
                  </a:cubicBezTo>
                  <a:cubicBezTo>
                    <a:pt x="228" y="21"/>
                    <a:pt x="228" y="21"/>
                    <a:pt x="228" y="21"/>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58" name="BACON"/>
            <p:cNvSpPr>
              <a:spLocks/>
            </p:cNvSpPr>
            <p:nvPr/>
          </p:nvSpPr>
          <p:spPr bwMode="auto">
            <a:xfrm>
              <a:off x="5130800" y="4613275"/>
              <a:ext cx="390525" cy="344488"/>
            </a:xfrm>
            <a:custGeom>
              <a:avLst/>
              <a:gdLst>
                <a:gd name="T0" fmla="*/ 87 w 164"/>
                <a:gd name="T1" fmla="*/ 145 h 145"/>
                <a:gd name="T2" fmla="*/ 93 w 164"/>
                <a:gd name="T3" fmla="*/ 145 h 145"/>
                <a:gd name="T4" fmla="*/ 93 w 164"/>
                <a:gd name="T5" fmla="*/ 140 h 145"/>
                <a:gd name="T6" fmla="*/ 116 w 164"/>
                <a:gd name="T7" fmla="*/ 140 h 145"/>
                <a:gd name="T8" fmla="*/ 116 w 164"/>
                <a:gd name="T9" fmla="*/ 134 h 145"/>
                <a:gd name="T10" fmla="*/ 123 w 164"/>
                <a:gd name="T11" fmla="*/ 134 h 145"/>
                <a:gd name="T12" fmla="*/ 123 w 164"/>
                <a:gd name="T13" fmla="*/ 127 h 145"/>
                <a:gd name="T14" fmla="*/ 129 w 164"/>
                <a:gd name="T15" fmla="*/ 127 h 145"/>
                <a:gd name="T16" fmla="*/ 129 w 164"/>
                <a:gd name="T17" fmla="*/ 122 h 145"/>
                <a:gd name="T18" fmla="*/ 135 w 164"/>
                <a:gd name="T19" fmla="*/ 122 h 145"/>
                <a:gd name="T20" fmla="*/ 135 w 164"/>
                <a:gd name="T21" fmla="*/ 109 h 145"/>
                <a:gd name="T22" fmla="*/ 149 w 164"/>
                <a:gd name="T23" fmla="*/ 109 h 145"/>
                <a:gd name="T24" fmla="*/ 149 w 164"/>
                <a:gd name="T25" fmla="*/ 102 h 145"/>
                <a:gd name="T26" fmla="*/ 154 w 164"/>
                <a:gd name="T27" fmla="*/ 102 h 145"/>
                <a:gd name="T28" fmla="*/ 154 w 164"/>
                <a:gd name="T29" fmla="*/ 97 h 145"/>
                <a:gd name="T30" fmla="*/ 163 w 164"/>
                <a:gd name="T31" fmla="*/ 97 h 145"/>
                <a:gd name="T32" fmla="*/ 163 w 164"/>
                <a:gd name="T33" fmla="*/ 89 h 145"/>
                <a:gd name="T34" fmla="*/ 164 w 164"/>
                <a:gd name="T35" fmla="*/ 89 h 145"/>
                <a:gd name="T36" fmla="*/ 163 w 164"/>
                <a:gd name="T37" fmla="*/ 86 h 145"/>
                <a:gd name="T38" fmla="*/ 161 w 164"/>
                <a:gd name="T39" fmla="*/ 80 h 145"/>
                <a:gd name="T40" fmla="*/ 158 w 164"/>
                <a:gd name="T41" fmla="*/ 77 h 145"/>
                <a:gd name="T42" fmla="*/ 156 w 164"/>
                <a:gd name="T43" fmla="*/ 75 h 145"/>
                <a:gd name="T44" fmla="*/ 154 w 164"/>
                <a:gd name="T45" fmla="*/ 74 h 145"/>
                <a:gd name="T46" fmla="*/ 153 w 164"/>
                <a:gd name="T47" fmla="*/ 73 h 145"/>
                <a:gd name="T48" fmla="*/ 152 w 164"/>
                <a:gd name="T49" fmla="*/ 72 h 145"/>
                <a:gd name="T50" fmla="*/ 119 w 164"/>
                <a:gd name="T51" fmla="*/ 49 h 145"/>
                <a:gd name="T52" fmla="*/ 90 w 164"/>
                <a:gd name="T53" fmla="*/ 35 h 145"/>
                <a:gd name="T54" fmla="*/ 73 w 164"/>
                <a:gd name="T55" fmla="*/ 21 h 145"/>
                <a:gd name="T56" fmla="*/ 55 w 164"/>
                <a:gd name="T57" fmla="*/ 2 h 145"/>
                <a:gd name="T58" fmla="*/ 44 w 164"/>
                <a:gd name="T59" fmla="*/ 0 h 145"/>
                <a:gd name="T60" fmla="*/ 44 w 164"/>
                <a:gd name="T61" fmla="*/ 0 h 145"/>
                <a:gd name="T62" fmla="*/ 44 w 164"/>
                <a:gd name="T63" fmla="*/ 21 h 145"/>
                <a:gd name="T64" fmla="*/ 0 w 164"/>
                <a:gd name="T65" fmla="*/ 21 h 145"/>
                <a:gd name="T66" fmla="*/ 0 w 164"/>
                <a:gd name="T67" fmla="*/ 21 h 145"/>
                <a:gd name="T68" fmla="*/ 0 w 164"/>
                <a:gd name="T69" fmla="*/ 75 h 145"/>
                <a:gd name="T70" fmla="*/ 13 w 164"/>
                <a:gd name="T71" fmla="*/ 75 h 145"/>
                <a:gd name="T72" fmla="*/ 13 w 164"/>
                <a:gd name="T73" fmla="*/ 120 h 145"/>
                <a:gd name="T74" fmla="*/ 13 w 164"/>
                <a:gd name="T75" fmla="*/ 120 h 145"/>
                <a:gd name="T76" fmla="*/ 54 w 164"/>
                <a:gd name="T77" fmla="*/ 120 h 145"/>
                <a:gd name="T78" fmla="*/ 54 w 164"/>
                <a:gd name="T79" fmla="*/ 134 h 145"/>
                <a:gd name="T80" fmla="*/ 61 w 164"/>
                <a:gd name="T81" fmla="*/ 134 h 145"/>
                <a:gd name="T82" fmla="*/ 61 w 164"/>
                <a:gd name="T83" fmla="*/ 145 h 145"/>
                <a:gd name="T84" fmla="*/ 87 w 164"/>
                <a:gd name="T8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45">
                  <a:moveTo>
                    <a:pt x="87" y="145"/>
                  </a:moveTo>
                  <a:cubicBezTo>
                    <a:pt x="93" y="145"/>
                    <a:pt x="93" y="145"/>
                    <a:pt x="93" y="145"/>
                  </a:cubicBezTo>
                  <a:cubicBezTo>
                    <a:pt x="93" y="140"/>
                    <a:pt x="93" y="140"/>
                    <a:pt x="93" y="140"/>
                  </a:cubicBezTo>
                  <a:cubicBezTo>
                    <a:pt x="116" y="140"/>
                    <a:pt x="116" y="140"/>
                    <a:pt x="116" y="140"/>
                  </a:cubicBezTo>
                  <a:cubicBezTo>
                    <a:pt x="116" y="134"/>
                    <a:pt x="116" y="134"/>
                    <a:pt x="116" y="134"/>
                  </a:cubicBezTo>
                  <a:cubicBezTo>
                    <a:pt x="123" y="134"/>
                    <a:pt x="123" y="134"/>
                    <a:pt x="123" y="134"/>
                  </a:cubicBezTo>
                  <a:cubicBezTo>
                    <a:pt x="123" y="127"/>
                    <a:pt x="123" y="127"/>
                    <a:pt x="123" y="127"/>
                  </a:cubicBezTo>
                  <a:cubicBezTo>
                    <a:pt x="129" y="127"/>
                    <a:pt x="129" y="127"/>
                    <a:pt x="129" y="127"/>
                  </a:cubicBezTo>
                  <a:cubicBezTo>
                    <a:pt x="129" y="122"/>
                    <a:pt x="129" y="122"/>
                    <a:pt x="129" y="122"/>
                  </a:cubicBezTo>
                  <a:cubicBezTo>
                    <a:pt x="135" y="122"/>
                    <a:pt x="135" y="122"/>
                    <a:pt x="135" y="122"/>
                  </a:cubicBezTo>
                  <a:cubicBezTo>
                    <a:pt x="135" y="109"/>
                    <a:pt x="135" y="109"/>
                    <a:pt x="135" y="109"/>
                  </a:cubicBezTo>
                  <a:cubicBezTo>
                    <a:pt x="149" y="109"/>
                    <a:pt x="149" y="109"/>
                    <a:pt x="149" y="109"/>
                  </a:cubicBezTo>
                  <a:cubicBezTo>
                    <a:pt x="149" y="102"/>
                    <a:pt x="149" y="102"/>
                    <a:pt x="149" y="102"/>
                  </a:cubicBezTo>
                  <a:cubicBezTo>
                    <a:pt x="154" y="102"/>
                    <a:pt x="154" y="102"/>
                    <a:pt x="154" y="102"/>
                  </a:cubicBezTo>
                  <a:cubicBezTo>
                    <a:pt x="154" y="97"/>
                    <a:pt x="154" y="97"/>
                    <a:pt x="154" y="97"/>
                  </a:cubicBezTo>
                  <a:cubicBezTo>
                    <a:pt x="163" y="97"/>
                    <a:pt x="163" y="97"/>
                    <a:pt x="163" y="97"/>
                  </a:cubicBezTo>
                  <a:cubicBezTo>
                    <a:pt x="163" y="89"/>
                    <a:pt x="163" y="89"/>
                    <a:pt x="163" y="89"/>
                  </a:cubicBezTo>
                  <a:cubicBezTo>
                    <a:pt x="164" y="89"/>
                    <a:pt x="164" y="89"/>
                    <a:pt x="164" y="89"/>
                  </a:cubicBezTo>
                  <a:cubicBezTo>
                    <a:pt x="163" y="86"/>
                    <a:pt x="163" y="86"/>
                    <a:pt x="163" y="86"/>
                  </a:cubicBezTo>
                  <a:cubicBezTo>
                    <a:pt x="163" y="84"/>
                    <a:pt x="162" y="82"/>
                    <a:pt x="161" y="80"/>
                  </a:cubicBezTo>
                  <a:cubicBezTo>
                    <a:pt x="160" y="79"/>
                    <a:pt x="159" y="78"/>
                    <a:pt x="158" y="77"/>
                  </a:cubicBezTo>
                  <a:cubicBezTo>
                    <a:pt x="158" y="76"/>
                    <a:pt x="157" y="76"/>
                    <a:pt x="156" y="75"/>
                  </a:cubicBezTo>
                  <a:cubicBezTo>
                    <a:pt x="155" y="75"/>
                    <a:pt x="155" y="74"/>
                    <a:pt x="154" y="74"/>
                  </a:cubicBezTo>
                  <a:cubicBezTo>
                    <a:pt x="153" y="73"/>
                    <a:pt x="153" y="73"/>
                    <a:pt x="153" y="73"/>
                  </a:cubicBezTo>
                  <a:cubicBezTo>
                    <a:pt x="153" y="73"/>
                    <a:pt x="152" y="73"/>
                    <a:pt x="152" y="72"/>
                  </a:cubicBezTo>
                  <a:cubicBezTo>
                    <a:pt x="141" y="64"/>
                    <a:pt x="129" y="60"/>
                    <a:pt x="119" y="49"/>
                  </a:cubicBezTo>
                  <a:cubicBezTo>
                    <a:pt x="112" y="40"/>
                    <a:pt x="99" y="41"/>
                    <a:pt x="90" y="35"/>
                  </a:cubicBezTo>
                  <a:cubicBezTo>
                    <a:pt x="73" y="21"/>
                    <a:pt x="73" y="21"/>
                    <a:pt x="73" y="21"/>
                  </a:cubicBezTo>
                  <a:cubicBezTo>
                    <a:pt x="66" y="16"/>
                    <a:pt x="61" y="8"/>
                    <a:pt x="55" y="2"/>
                  </a:cubicBezTo>
                  <a:cubicBezTo>
                    <a:pt x="52" y="2"/>
                    <a:pt x="48" y="1"/>
                    <a:pt x="44" y="0"/>
                  </a:cubicBezTo>
                  <a:cubicBezTo>
                    <a:pt x="44" y="0"/>
                    <a:pt x="44" y="0"/>
                    <a:pt x="44" y="0"/>
                  </a:cubicBezTo>
                  <a:cubicBezTo>
                    <a:pt x="44" y="21"/>
                    <a:pt x="44" y="21"/>
                    <a:pt x="44" y="21"/>
                  </a:cubicBezTo>
                  <a:cubicBezTo>
                    <a:pt x="0" y="21"/>
                    <a:pt x="0" y="21"/>
                    <a:pt x="0" y="21"/>
                  </a:cubicBezTo>
                  <a:cubicBezTo>
                    <a:pt x="0" y="21"/>
                    <a:pt x="0" y="21"/>
                    <a:pt x="0" y="21"/>
                  </a:cubicBezTo>
                  <a:cubicBezTo>
                    <a:pt x="0" y="75"/>
                    <a:pt x="0" y="75"/>
                    <a:pt x="0" y="75"/>
                  </a:cubicBezTo>
                  <a:cubicBezTo>
                    <a:pt x="13" y="75"/>
                    <a:pt x="13" y="75"/>
                    <a:pt x="13" y="75"/>
                  </a:cubicBezTo>
                  <a:cubicBezTo>
                    <a:pt x="13" y="120"/>
                    <a:pt x="13" y="120"/>
                    <a:pt x="13" y="120"/>
                  </a:cubicBezTo>
                  <a:cubicBezTo>
                    <a:pt x="13" y="120"/>
                    <a:pt x="13" y="120"/>
                    <a:pt x="13" y="120"/>
                  </a:cubicBezTo>
                  <a:cubicBezTo>
                    <a:pt x="54" y="120"/>
                    <a:pt x="54" y="120"/>
                    <a:pt x="54" y="120"/>
                  </a:cubicBezTo>
                  <a:cubicBezTo>
                    <a:pt x="54" y="134"/>
                    <a:pt x="54" y="134"/>
                    <a:pt x="54" y="134"/>
                  </a:cubicBezTo>
                  <a:cubicBezTo>
                    <a:pt x="61" y="134"/>
                    <a:pt x="61" y="134"/>
                    <a:pt x="61" y="134"/>
                  </a:cubicBezTo>
                  <a:cubicBezTo>
                    <a:pt x="61" y="145"/>
                    <a:pt x="61" y="145"/>
                    <a:pt x="61" y="145"/>
                  </a:cubicBezTo>
                  <a:cubicBezTo>
                    <a:pt x="87" y="145"/>
                    <a:pt x="87" y="145"/>
                    <a:pt x="87" y="14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59" name="BIBB"/>
            <p:cNvSpPr>
              <a:spLocks/>
            </p:cNvSpPr>
            <p:nvPr/>
          </p:nvSpPr>
          <p:spPr bwMode="auto">
            <a:xfrm>
              <a:off x="3883025" y="3157538"/>
              <a:ext cx="403225" cy="341313"/>
            </a:xfrm>
            <a:custGeom>
              <a:avLst/>
              <a:gdLst>
                <a:gd name="T0" fmla="*/ 77 w 169"/>
                <a:gd name="T1" fmla="*/ 0 h 143"/>
                <a:gd name="T2" fmla="*/ 82 w 169"/>
                <a:gd name="T3" fmla="*/ 15 h 143"/>
                <a:gd name="T4" fmla="*/ 97 w 169"/>
                <a:gd name="T5" fmla="*/ 30 h 143"/>
                <a:gd name="T6" fmla="*/ 123 w 169"/>
                <a:gd name="T7" fmla="*/ 32 h 143"/>
                <a:gd name="T8" fmla="*/ 123 w 169"/>
                <a:gd name="T9" fmla="*/ 32 h 143"/>
                <a:gd name="T10" fmla="*/ 128 w 169"/>
                <a:gd name="T11" fmla="*/ 41 h 143"/>
                <a:gd name="T12" fmla="*/ 134 w 169"/>
                <a:gd name="T13" fmla="*/ 38 h 143"/>
                <a:gd name="T14" fmla="*/ 151 w 169"/>
                <a:gd name="T15" fmla="*/ 53 h 143"/>
                <a:gd name="T16" fmla="*/ 160 w 169"/>
                <a:gd name="T17" fmla="*/ 53 h 143"/>
                <a:gd name="T18" fmla="*/ 160 w 169"/>
                <a:gd name="T19" fmla="*/ 53 h 143"/>
                <a:gd name="T20" fmla="*/ 164 w 169"/>
                <a:gd name="T21" fmla="*/ 60 h 143"/>
                <a:gd name="T22" fmla="*/ 168 w 169"/>
                <a:gd name="T23" fmla="*/ 72 h 143"/>
                <a:gd name="T24" fmla="*/ 164 w 169"/>
                <a:gd name="T25" fmla="*/ 75 h 143"/>
                <a:gd name="T26" fmla="*/ 159 w 169"/>
                <a:gd name="T27" fmla="*/ 77 h 143"/>
                <a:gd name="T28" fmla="*/ 157 w 169"/>
                <a:gd name="T29" fmla="*/ 80 h 143"/>
                <a:gd name="T30" fmla="*/ 157 w 169"/>
                <a:gd name="T31" fmla="*/ 80 h 143"/>
                <a:gd name="T32" fmla="*/ 157 w 169"/>
                <a:gd name="T33" fmla="*/ 80 h 143"/>
                <a:gd name="T34" fmla="*/ 131 w 169"/>
                <a:gd name="T35" fmla="*/ 104 h 143"/>
                <a:gd name="T36" fmla="*/ 122 w 169"/>
                <a:gd name="T37" fmla="*/ 104 h 143"/>
                <a:gd name="T38" fmla="*/ 122 w 169"/>
                <a:gd name="T39" fmla="*/ 124 h 143"/>
                <a:gd name="T40" fmla="*/ 119 w 169"/>
                <a:gd name="T41" fmla="*/ 124 h 143"/>
                <a:gd name="T42" fmla="*/ 119 w 169"/>
                <a:gd name="T43" fmla="*/ 135 h 143"/>
                <a:gd name="T44" fmla="*/ 125 w 169"/>
                <a:gd name="T45" fmla="*/ 143 h 143"/>
                <a:gd name="T46" fmla="*/ 125 w 169"/>
                <a:gd name="T47" fmla="*/ 143 h 143"/>
                <a:gd name="T48" fmla="*/ 119 w 169"/>
                <a:gd name="T49" fmla="*/ 141 h 143"/>
                <a:gd name="T50" fmla="*/ 116 w 169"/>
                <a:gd name="T51" fmla="*/ 141 h 143"/>
                <a:gd name="T52" fmla="*/ 108 w 169"/>
                <a:gd name="T53" fmla="*/ 139 h 143"/>
                <a:gd name="T54" fmla="*/ 106 w 169"/>
                <a:gd name="T55" fmla="*/ 138 h 143"/>
                <a:gd name="T56" fmla="*/ 94 w 169"/>
                <a:gd name="T57" fmla="*/ 134 h 143"/>
                <a:gd name="T58" fmla="*/ 84 w 169"/>
                <a:gd name="T59" fmla="*/ 129 h 143"/>
                <a:gd name="T60" fmla="*/ 80 w 169"/>
                <a:gd name="T61" fmla="*/ 128 h 143"/>
                <a:gd name="T62" fmla="*/ 80 w 169"/>
                <a:gd name="T63" fmla="*/ 128 h 143"/>
                <a:gd name="T64" fmla="*/ 65 w 169"/>
                <a:gd name="T65" fmla="*/ 128 h 143"/>
                <a:gd name="T66" fmla="*/ 65 w 169"/>
                <a:gd name="T67" fmla="*/ 128 h 143"/>
                <a:gd name="T68" fmla="*/ 60 w 169"/>
                <a:gd name="T69" fmla="*/ 122 h 143"/>
                <a:gd name="T70" fmla="*/ 55 w 169"/>
                <a:gd name="T71" fmla="*/ 118 h 143"/>
                <a:gd name="T72" fmla="*/ 31 w 169"/>
                <a:gd name="T73" fmla="*/ 104 h 143"/>
                <a:gd name="T74" fmla="*/ 14 w 169"/>
                <a:gd name="T75" fmla="*/ 76 h 143"/>
                <a:gd name="T76" fmla="*/ 8 w 169"/>
                <a:gd name="T77" fmla="*/ 69 h 143"/>
                <a:gd name="T78" fmla="*/ 5 w 169"/>
                <a:gd name="T79" fmla="*/ 66 h 143"/>
                <a:gd name="T80" fmla="*/ 0 w 169"/>
                <a:gd name="T81" fmla="*/ 65 h 143"/>
                <a:gd name="T82" fmla="*/ 0 w 169"/>
                <a:gd name="T83" fmla="*/ 51 h 143"/>
                <a:gd name="T84" fmla="*/ 0 w 169"/>
                <a:gd name="T85" fmla="*/ 51 h 143"/>
                <a:gd name="T86" fmla="*/ 67 w 169"/>
                <a:gd name="T87" fmla="*/ 5 h 143"/>
                <a:gd name="T88" fmla="*/ 67 w 169"/>
                <a:gd name="T89" fmla="*/ 0 h 143"/>
                <a:gd name="T90" fmla="*/ 77 w 169"/>
                <a:gd name="T9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9" h="143">
                  <a:moveTo>
                    <a:pt x="77" y="0"/>
                  </a:moveTo>
                  <a:cubicBezTo>
                    <a:pt x="81" y="4"/>
                    <a:pt x="80" y="10"/>
                    <a:pt x="82" y="15"/>
                  </a:cubicBezTo>
                  <a:cubicBezTo>
                    <a:pt x="83" y="19"/>
                    <a:pt x="93" y="28"/>
                    <a:pt x="97" y="30"/>
                  </a:cubicBezTo>
                  <a:cubicBezTo>
                    <a:pt x="102" y="33"/>
                    <a:pt x="117" y="32"/>
                    <a:pt x="123" y="32"/>
                  </a:cubicBezTo>
                  <a:cubicBezTo>
                    <a:pt x="123" y="32"/>
                    <a:pt x="123" y="32"/>
                    <a:pt x="123" y="32"/>
                  </a:cubicBezTo>
                  <a:cubicBezTo>
                    <a:pt x="124" y="34"/>
                    <a:pt x="126" y="40"/>
                    <a:pt x="128" y="41"/>
                  </a:cubicBezTo>
                  <a:cubicBezTo>
                    <a:pt x="130" y="42"/>
                    <a:pt x="132" y="38"/>
                    <a:pt x="134" y="38"/>
                  </a:cubicBezTo>
                  <a:cubicBezTo>
                    <a:pt x="140" y="37"/>
                    <a:pt x="147" y="51"/>
                    <a:pt x="151" y="53"/>
                  </a:cubicBezTo>
                  <a:cubicBezTo>
                    <a:pt x="160" y="53"/>
                    <a:pt x="160" y="53"/>
                    <a:pt x="160" y="53"/>
                  </a:cubicBezTo>
                  <a:cubicBezTo>
                    <a:pt x="160" y="53"/>
                    <a:pt x="160" y="53"/>
                    <a:pt x="160" y="53"/>
                  </a:cubicBezTo>
                  <a:cubicBezTo>
                    <a:pt x="160" y="56"/>
                    <a:pt x="162" y="58"/>
                    <a:pt x="164" y="60"/>
                  </a:cubicBezTo>
                  <a:cubicBezTo>
                    <a:pt x="166" y="63"/>
                    <a:pt x="169" y="68"/>
                    <a:pt x="168" y="72"/>
                  </a:cubicBezTo>
                  <a:cubicBezTo>
                    <a:pt x="167" y="73"/>
                    <a:pt x="166" y="75"/>
                    <a:pt x="164" y="75"/>
                  </a:cubicBezTo>
                  <a:cubicBezTo>
                    <a:pt x="163" y="76"/>
                    <a:pt x="161" y="77"/>
                    <a:pt x="159" y="77"/>
                  </a:cubicBezTo>
                  <a:cubicBezTo>
                    <a:pt x="158" y="78"/>
                    <a:pt x="157" y="79"/>
                    <a:pt x="157" y="80"/>
                  </a:cubicBezTo>
                  <a:cubicBezTo>
                    <a:pt x="157" y="80"/>
                    <a:pt x="157" y="80"/>
                    <a:pt x="157" y="80"/>
                  </a:cubicBezTo>
                  <a:cubicBezTo>
                    <a:pt x="157" y="80"/>
                    <a:pt x="157" y="80"/>
                    <a:pt x="157" y="80"/>
                  </a:cubicBezTo>
                  <a:cubicBezTo>
                    <a:pt x="131" y="104"/>
                    <a:pt x="131" y="104"/>
                    <a:pt x="131" y="104"/>
                  </a:cubicBezTo>
                  <a:cubicBezTo>
                    <a:pt x="122" y="104"/>
                    <a:pt x="122" y="104"/>
                    <a:pt x="122" y="104"/>
                  </a:cubicBezTo>
                  <a:cubicBezTo>
                    <a:pt x="122" y="124"/>
                    <a:pt x="122" y="124"/>
                    <a:pt x="122" y="124"/>
                  </a:cubicBezTo>
                  <a:cubicBezTo>
                    <a:pt x="119" y="124"/>
                    <a:pt x="119" y="124"/>
                    <a:pt x="119" y="124"/>
                  </a:cubicBezTo>
                  <a:cubicBezTo>
                    <a:pt x="119" y="135"/>
                    <a:pt x="119" y="135"/>
                    <a:pt x="119" y="135"/>
                  </a:cubicBezTo>
                  <a:cubicBezTo>
                    <a:pt x="125" y="143"/>
                    <a:pt x="125" y="143"/>
                    <a:pt x="125" y="143"/>
                  </a:cubicBezTo>
                  <a:cubicBezTo>
                    <a:pt x="125" y="143"/>
                    <a:pt x="125" y="143"/>
                    <a:pt x="125" y="143"/>
                  </a:cubicBezTo>
                  <a:cubicBezTo>
                    <a:pt x="119" y="141"/>
                    <a:pt x="119" y="141"/>
                    <a:pt x="119" y="141"/>
                  </a:cubicBezTo>
                  <a:cubicBezTo>
                    <a:pt x="118" y="141"/>
                    <a:pt x="116" y="141"/>
                    <a:pt x="116" y="141"/>
                  </a:cubicBezTo>
                  <a:cubicBezTo>
                    <a:pt x="113" y="141"/>
                    <a:pt x="110" y="139"/>
                    <a:pt x="108" y="139"/>
                  </a:cubicBezTo>
                  <a:cubicBezTo>
                    <a:pt x="107" y="139"/>
                    <a:pt x="106" y="138"/>
                    <a:pt x="106" y="138"/>
                  </a:cubicBezTo>
                  <a:cubicBezTo>
                    <a:pt x="102" y="136"/>
                    <a:pt x="98" y="135"/>
                    <a:pt x="94" y="134"/>
                  </a:cubicBezTo>
                  <a:cubicBezTo>
                    <a:pt x="91" y="133"/>
                    <a:pt x="87" y="129"/>
                    <a:pt x="84" y="129"/>
                  </a:cubicBezTo>
                  <a:cubicBezTo>
                    <a:pt x="83" y="128"/>
                    <a:pt x="81" y="128"/>
                    <a:pt x="80" y="128"/>
                  </a:cubicBezTo>
                  <a:cubicBezTo>
                    <a:pt x="80" y="128"/>
                    <a:pt x="80" y="128"/>
                    <a:pt x="80" y="128"/>
                  </a:cubicBezTo>
                  <a:cubicBezTo>
                    <a:pt x="65" y="128"/>
                    <a:pt x="65" y="128"/>
                    <a:pt x="65" y="128"/>
                  </a:cubicBezTo>
                  <a:cubicBezTo>
                    <a:pt x="65" y="128"/>
                    <a:pt x="65" y="128"/>
                    <a:pt x="65" y="128"/>
                  </a:cubicBezTo>
                  <a:cubicBezTo>
                    <a:pt x="60" y="122"/>
                    <a:pt x="60" y="122"/>
                    <a:pt x="60" y="122"/>
                  </a:cubicBezTo>
                  <a:cubicBezTo>
                    <a:pt x="59" y="121"/>
                    <a:pt x="56" y="119"/>
                    <a:pt x="55" y="118"/>
                  </a:cubicBezTo>
                  <a:cubicBezTo>
                    <a:pt x="48" y="117"/>
                    <a:pt x="35" y="111"/>
                    <a:pt x="31" y="104"/>
                  </a:cubicBezTo>
                  <a:cubicBezTo>
                    <a:pt x="26" y="96"/>
                    <a:pt x="21" y="83"/>
                    <a:pt x="14" y="76"/>
                  </a:cubicBezTo>
                  <a:cubicBezTo>
                    <a:pt x="13" y="75"/>
                    <a:pt x="9" y="71"/>
                    <a:pt x="8" y="69"/>
                  </a:cubicBezTo>
                  <a:cubicBezTo>
                    <a:pt x="8" y="69"/>
                    <a:pt x="6" y="66"/>
                    <a:pt x="5" y="66"/>
                  </a:cubicBezTo>
                  <a:cubicBezTo>
                    <a:pt x="3" y="65"/>
                    <a:pt x="2" y="65"/>
                    <a:pt x="0" y="65"/>
                  </a:cubicBezTo>
                  <a:cubicBezTo>
                    <a:pt x="0" y="51"/>
                    <a:pt x="0" y="51"/>
                    <a:pt x="0" y="51"/>
                  </a:cubicBezTo>
                  <a:cubicBezTo>
                    <a:pt x="0" y="51"/>
                    <a:pt x="0" y="51"/>
                    <a:pt x="0" y="51"/>
                  </a:cubicBezTo>
                  <a:cubicBezTo>
                    <a:pt x="67" y="5"/>
                    <a:pt x="67" y="5"/>
                    <a:pt x="67" y="5"/>
                  </a:cubicBezTo>
                  <a:cubicBezTo>
                    <a:pt x="67" y="0"/>
                    <a:pt x="67" y="0"/>
                    <a:pt x="67" y="0"/>
                  </a:cubicBezTo>
                  <a:cubicBezTo>
                    <a:pt x="77" y="0"/>
                    <a:pt x="77" y="0"/>
                    <a:pt x="77"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60" name="BUTTS"/>
            <p:cNvSpPr>
              <a:spLocks/>
            </p:cNvSpPr>
            <p:nvPr/>
          </p:nvSpPr>
          <p:spPr bwMode="auto">
            <a:xfrm>
              <a:off x="3662363" y="2581275"/>
              <a:ext cx="301625" cy="309563"/>
            </a:xfrm>
            <a:custGeom>
              <a:avLst/>
              <a:gdLst>
                <a:gd name="T0" fmla="*/ 32 w 127"/>
                <a:gd name="T1" fmla="*/ 118 h 130"/>
                <a:gd name="T2" fmla="*/ 105 w 127"/>
                <a:gd name="T3" fmla="*/ 118 h 130"/>
                <a:gd name="T4" fmla="*/ 110 w 127"/>
                <a:gd name="T5" fmla="*/ 121 h 130"/>
                <a:gd name="T6" fmla="*/ 114 w 127"/>
                <a:gd name="T7" fmla="*/ 122 h 130"/>
                <a:gd name="T8" fmla="*/ 115 w 127"/>
                <a:gd name="T9" fmla="*/ 123 h 130"/>
                <a:gd name="T10" fmla="*/ 117 w 127"/>
                <a:gd name="T11" fmla="*/ 125 h 130"/>
                <a:gd name="T12" fmla="*/ 119 w 127"/>
                <a:gd name="T13" fmla="*/ 127 h 130"/>
                <a:gd name="T14" fmla="*/ 124 w 127"/>
                <a:gd name="T15" fmla="*/ 130 h 130"/>
                <a:gd name="T16" fmla="*/ 124 w 127"/>
                <a:gd name="T17" fmla="*/ 130 h 130"/>
                <a:gd name="T18" fmla="*/ 126 w 127"/>
                <a:gd name="T19" fmla="*/ 122 h 130"/>
                <a:gd name="T20" fmla="*/ 126 w 127"/>
                <a:gd name="T21" fmla="*/ 117 h 130"/>
                <a:gd name="T22" fmla="*/ 125 w 127"/>
                <a:gd name="T23" fmla="*/ 117 h 130"/>
                <a:gd name="T24" fmla="*/ 124 w 127"/>
                <a:gd name="T25" fmla="*/ 101 h 130"/>
                <a:gd name="T26" fmla="*/ 120 w 127"/>
                <a:gd name="T27" fmla="*/ 84 h 130"/>
                <a:gd name="T28" fmla="*/ 120 w 127"/>
                <a:gd name="T29" fmla="*/ 70 h 130"/>
                <a:gd name="T30" fmla="*/ 114 w 127"/>
                <a:gd name="T31" fmla="*/ 55 h 130"/>
                <a:gd name="T32" fmla="*/ 108 w 127"/>
                <a:gd name="T33" fmla="*/ 49 h 130"/>
                <a:gd name="T34" fmla="*/ 107 w 127"/>
                <a:gd name="T35" fmla="*/ 37 h 130"/>
                <a:gd name="T36" fmla="*/ 107 w 127"/>
                <a:gd name="T37" fmla="*/ 37 h 130"/>
                <a:gd name="T38" fmla="*/ 101 w 127"/>
                <a:gd name="T39" fmla="*/ 32 h 130"/>
                <a:gd name="T40" fmla="*/ 93 w 127"/>
                <a:gd name="T41" fmla="*/ 27 h 130"/>
                <a:gd name="T42" fmla="*/ 92 w 127"/>
                <a:gd name="T43" fmla="*/ 24 h 130"/>
                <a:gd name="T44" fmla="*/ 90 w 127"/>
                <a:gd name="T45" fmla="*/ 21 h 130"/>
                <a:gd name="T46" fmla="*/ 86 w 127"/>
                <a:gd name="T47" fmla="*/ 13 h 130"/>
                <a:gd name="T48" fmla="*/ 79 w 127"/>
                <a:gd name="T49" fmla="*/ 0 h 130"/>
                <a:gd name="T50" fmla="*/ 79 w 127"/>
                <a:gd name="T51" fmla="*/ 0 h 130"/>
                <a:gd name="T52" fmla="*/ 62 w 127"/>
                <a:gd name="T53" fmla="*/ 19 h 130"/>
                <a:gd name="T54" fmla="*/ 41 w 127"/>
                <a:gd name="T55" fmla="*/ 41 h 130"/>
                <a:gd name="T56" fmla="*/ 34 w 127"/>
                <a:gd name="T57" fmla="*/ 52 h 130"/>
                <a:gd name="T58" fmla="*/ 24 w 127"/>
                <a:gd name="T59" fmla="*/ 63 h 130"/>
                <a:gd name="T60" fmla="*/ 16 w 127"/>
                <a:gd name="T61" fmla="*/ 68 h 130"/>
                <a:gd name="T62" fmla="*/ 8 w 127"/>
                <a:gd name="T63" fmla="*/ 72 h 130"/>
                <a:gd name="T64" fmla="*/ 8 w 127"/>
                <a:gd name="T65" fmla="*/ 72 h 130"/>
                <a:gd name="T66" fmla="*/ 10 w 127"/>
                <a:gd name="T67" fmla="*/ 76 h 130"/>
                <a:gd name="T68" fmla="*/ 10 w 127"/>
                <a:gd name="T69" fmla="*/ 78 h 130"/>
                <a:gd name="T70" fmla="*/ 10 w 127"/>
                <a:gd name="T71" fmla="*/ 79 h 130"/>
                <a:gd name="T72" fmla="*/ 9 w 127"/>
                <a:gd name="T73" fmla="*/ 79 h 130"/>
                <a:gd name="T74" fmla="*/ 8 w 127"/>
                <a:gd name="T75" fmla="*/ 81 h 130"/>
                <a:gd name="T76" fmla="*/ 5 w 127"/>
                <a:gd name="T77" fmla="*/ 85 h 130"/>
                <a:gd name="T78" fmla="*/ 3 w 127"/>
                <a:gd name="T79" fmla="*/ 89 h 130"/>
                <a:gd name="T80" fmla="*/ 1 w 127"/>
                <a:gd name="T81" fmla="*/ 92 h 130"/>
                <a:gd name="T82" fmla="*/ 0 w 127"/>
                <a:gd name="T83" fmla="*/ 96 h 130"/>
                <a:gd name="T84" fmla="*/ 0 w 127"/>
                <a:gd name="T85" fmla="*/ 118 h 130"/>
                <a:gd name="T86" fmla="*/ 0 w 127"/>
                <a:gd name="T87" fmla="*/ 118 h 130"/>
                <a:gd name="T88" fmla="*/ 32 w 127"/>
                <a:gd name="T89" fmla="*/ 11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7" h="130">
                  <a:moveTo>
                    <a:pt x="32" y="118"/>
                  </a:moveTo>
                  <a:cubicBezTo>
                    <a:pt x="105" y="118"/>
                    <a:pt x="105" y="118"/>
                    <a:pt x="105" y="118"/>
                  </a:cubicBezTo>
                  <a:cubicBezTo>
                    <a:pt x="107" y="119"/>
                    <a:pt x="108" y="120"/>
                    <a:pt x="110" y="121"/>
                  </a:cubicBezTo>
                  <a:cubicBezTo>
                    <a:pt x="111" y="122"/>
                    <a:pt x="113" y="122"/>
                    <a:pt x="114" y="122"/>
                  </a:cubicBezTo>
                  <a:cubicBezTo>
                    <a:pt x="114" y="123"/>
                    <a:pt x="115" y="123"/>
                    <a:pt x="115" y="123"/>
                  </a:cubicBezTo>
                  <a:cubicBezTo>
                    <a:pt x="115" y="123"/>
                    <a:pt x="116" y="124"/>
                    <a:pt x="117" y="125"/>
                  </a:cubicBezTo>
                  <a:cubicBezTo>
                    <a:pt x="118" y="125"/>
                    <a:pt x="118" y="126"/>
                    <a:pt x="119" y="127"/>
                  </a:cubicBezTo>
                  <a:cubicBezTo>
                    <a:pt x="124" y="130"/>
                    <a:pt x="124" y="130"/>
                    <a:pt x="124" y="130"/>
                  </a:cubicBezTo>
                  <a:cubicBezTo>
                    <a:pt x="124" y="130"/>
                    <a:pt x="124" y="130"/>
                    <a:pt x="124" y="130"/>
                  </a:cubicBezTo>
                  <a:cubicBezTo>
                    <a:pt x="126" y="122"/>
                    <a:pt x="126" y="122"/>
                    <a:pt x="126" y="122"/>
                  </a:cubicBezTo>
                  <a:cubicBezTo>
                    <a:pt x="127" y="120"/>
                    <a:pt x="126" y="120"/>
                    <a:pt x="126" y="117"/>
                  </a:cubicBezTo>
                  <a:cubicBezTo>
                    <a:pt x="125" y="117"/>
                    <a:pt x="125" y="117"/>
                    <a:pt x="125" y="117"/>
                  </a:cubicBezTo>
                  <a:cubicBezTo>
                    <a:pt x="117" y="115"/>
                    <a:pt x="122" y="105"/>
                    <a:pt x="124" y="101"/>
                  </a:cubicBezTo>
                  <a:cubicBezTo>
                    <a:pt x="127" y="93"/>
                    <a:pt x="123" y="90"/>
                    <a:pt x="120" y="84"/>
                  </a:cubicBezTo>
                  <a:cubicBezTo>
                    <a:pt x="119" y="79"/>
                    <a:pt x="120" y="74"/>
                    <a:pt x="120" y="70"/>
                  </a:cubicBezTo>
                  <a:cubicBezTo>
                    <a:pt x="119" y="68"/>
                    <a:pt x="115" y="55"/>
                    <a:pt x="114" y="55"/>
                  </a:cubicBezTo>
                  <a:cubicBezTo>
                    <a:pt x="114" y="53"/>
                    <a:pt x="109" y="52"/>
                    <a:pt x="108" y="49"/>
                  </a:cubicBezTo>
                  <a:cubicBezTo>
                    <a:pt x="107" y="45"/>
                    <a:pt x="107" y="41"/>
                    <a:pt x="107" y="37"/>
                  </a:cubicBezTo>
                  <a:cubicBezTo>
                    <a:pt x="107" y="37"/>
                    <a:pt x="107" y="37"/>
                    <a:pt x="107" y="37"/>
                  </a:cubicBezTo>
                  <a:cubicBezTo>
                    <a:pt x="101" y="32"/>
                    <a:pt x="101" y="32"/>
                    <a:pt x="101" y="32"/>
                  </a:cubicBezTo>
                  <a:cubicBezTo>
                    <a:pt x="100" y="30"/>
                    <a:pt x="95" y="27"/>
                    <a:pt x="93" y="27"/>
                  </a:cubicBezTo>
                  <a:cubicBezTo>
                    <a:pt x="93" y="26"/>
                    <a:pt x="92" y="25"/>
                    <a:pt x="92" y="24"/>
                  </a:cubicBezTo>
                  <a:cubicBezTo>
                    <a:pt x="91" y="23"/>
                    <a:pt x="90" y="22"/>
                    <a:pt x="90" y="21"/>
                  </a:cubicBezTo>
                  <a:cubicBezTo>
                    <a:pt x="89" y="18"/>
                    <a:pt x="87" y="16"/>
                    <a:pt x="86" y="13"/>
                  </a:cubicBezTo>
                  <a:cubicBezTo>
                    <a:pt x="85" y="9"/>
                    <a:pt x="84" y="0"/>
                    <a:pt x="79" y="0"/>
                  </a:cubicBezTo>
                  <a:cubicBezTo>
                    <a:pt x="79" y="0"/>
                    <a:pt x="79" y="0"/>
                    <a:pt x="79" y="0"/>
                  </a:cubicBezTo>
                  <a:cubicBezTo>
                    <a:pt x="73" y="6"/>
                    <a:pt x="68" y="12"/>
                    <a:pt x="62" y="19"/>
                  </a:cubicBezTo>
                  <a:cubicBezTo>
                    <a:pt x="56" y="27"/>
                    <a:pt x="52" y="38"/>
                    <a:pt x="41" y="41"/>
                  </a:cubicBezTo>
                  <a:cubicBezTo>
                    <a:pt x="35" y="42"/>
                    <a:pt x="37" y="48"/>
                    <a:pt x="34" y="52"/>
                  </a:cubicBezTo>
                  <a:cubicBezTo>
                    <a:pt x="31" y="57"/>
                    <a:pt x="26" y="58"/>
                    <a:pt x="24" y="63"/>
                  </a:cubicBezTo>
                  <a:cubicBezTo>
                    <a:pt x="22" y="64"/>
                    <a:pt x="19" y="67"/>
                    <a:pt x="16" y="68"/>
                  </a:cubicBezTo>
                  <a:cubicBezTo>
                    <a:pt x="8" y="72"/>
                    <a:pt x="8" y="72"/>
                    <a:pt x="8" y="72"/>
                  </a:cubicBezTo>
                  <a:cubicBezTo>
                    <a:pt x="8" y="72"/>
                    <a:pt x="8" y="72"/>
                    <a:pt x="8" y="72"/>
                  </a:cubicBezTo>
                  <a:cubicBezTo>
                    <a:pt x="8" y="73"/>
                    <a:pt x="9" y="75"/>
                    <a:pt x="10" y="76"/>
                  </a:cubicBezTo>
                  <a:cubicBezTo>
                    <a:pt x="10" y="76"/>
                    <a:pt x="10" y="77"/>
                    <a:pt x="10" y="78"/>
                  </a:cubicBezTo>
                  <a:cubicBezTo>
                    <a:pt x="10" y="78"/>
                    <a:pt x="10" y="78"/>
                    <a:pt x="10" y="79"/>
                  </a:cubicBezTo>
                  <a:cubicBezTo>
                    <a:pt x="10" y="79"/>
                    <a:pt x="10" y="79"/>
                    <a:pt x="9" y="79"/>
                  </a:cubicBezTo>
                  <a:cubicBezTo>
                    <a:pt x="9" y="80"/>
                    <a:pt x="8" y="81"/>
                    <a:pt x="8" y="81"/>
                  </a:cubicBezTo>
                  <a:cubicBezTo>
                    <a:pt x="7" y="83"/>
                    <a:pt x="6" y="84"/>
                    <a:pt x="5" y="85"/>
                  </a:cubicBezTo>
                  <a:cubicBezTo>
                    <a:pt x="4" y="87"/>
                    <a:pt x="3" y="88"/>
                    <a:pt x="3" y="89"/>
                  </a:cubicBezTo>
                  <a:cubicBezTo>
                    <a:pt x="2" y="90"/>
                    <a:pt x="1" y="91"/>
                    <a:pt x="1" y="92"/>
                  </a:cubicBezTo>
                  <a:cubicBezTo>
                    <a:pt x="0" y="93"/>
                    <a:pt x="0" y="95"/>
                    <a:pt x="0" y="96"/>
                  </a:cubicBezTo>
                  <a:cubicBezTo>
                    <a:pt x="0" y="118"/>
                    <a:pt x="0" y="118"/>
                    <a:pt x="0" y="118"/>
                  </a:cubicBezTo>
                  <a:cubicBezTo>
                    <a:pt x="0" y="118"/>
                    <a:pt x="0" y="118"/>
                    <a:pt x="0" y="118"/>
                  </a:cubicBezTo>
                  <a:cubicBezTo>
                    <a:pt x="32" y="118"/>
                    <a:pt x="32" y="118"/>
                    <a:pt x="32" y="11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61" name="BARTOW"/>
            <p:cNvSpPr>
              <a:spLocks/>
            </p:cNvSpPr>
            <p:nvPr/>
          </p:nvSpPr>
          <p:spPr bwMode="auto">
            <a:xfrm>
              <a:off x="2747963" y="1443038"/>
              <a:ext cx="385763" cy="388938"/>
            </a:xfrm>
            <a:custGeom>
              <a:avLst/>
              <a:gdLst>
                <a:gd name="T0" fmla="*/ 50 w 162"/>
                <a:gd name="T1" fmla="*/ 163 h 163"/>
                <a:gd name="T2" fmla="*/ 128 w 162"/>
                <a:gd name="T3" fmla="*/ 163 h 163"/>
                <a:gd name="T4" fmla="*/ 128 w 162"/>
                <a:gd name="T5" fmla="*/ 163 h 163"/>
                <a:gd name="T6" fmla="*/ 160 w 162"/>
                <a:gd name="T7" fmla="*/ 163 h 163"/>
                <a:gd name="T8" fmla="*/ 160 w 162"/>
                <a:gd name="T9" fmla="*/ 163 h 163"/>
                <a:gd name="T10" fmla="*/ 162 w 162"/>
                <a:gd name="T11" fmla="*/ 0 h 163"/>
                <a:gd name="T12" fmla="*/ 162 w 162"/>
                <a:gd name="T13" fmla="*/ 0 h 163"/>
                <a:gd name="T14" fmla="*/ 129 w 162"/>
                <a:gd name="T15" fmla="*/ 0 h 163"/>
                <a:gd name="T16" fmla="*/ 129 w 162"/>
                <a:gd name="T17" fmla="*/ 7 h 163"/>
                <a:gd name="T18" fmla="*/ 42 w 162"/>
                <a:gd name="T19" fmla="*/ 7 h 163"/>
                <a:gd name="T20" fmla="*/ 38 w 162"/>
                <a:gd name="T21" fmla="*/ 10 h 163"/>
                <a:gd name="T22" fmla="*/ 35 w 162"/>
                <a:gd name="T23" fmla="*/ 15 h 163"/>
                <a:gd name="T24" fmla="*/ 31 w 162"/>
                <a:gd name="T25" fmla="*/ 12 h 163"/>
                <a:gd name="T26" fmla="*/ 28 w 162"/>
                <a:gd name="T27" fmla="*/ 8 h 163"/>
                <a:gd name="T28" fmla="*/ 26 w 162"/>
                <a:gd name="T29" fmla="*/ 12 h 163"/>
                <a:gd name="T30" fmla="*/ 26 w 162"/>
                <a:gd name="T31" fmla="*/ 12 h 163"/>
                <a:gd name="T32" fmla="*/ 21 w 162"/>
                <a:gd name="T33" fmla="*/ 4 h 163"/>
                <a:gd name="T34" fmla="*/ 16 w 162"/>
                <a:gd name="T35" fmla="*/ 12 h 163"/>
                <a:gd name="T36" fmla="*/ 16 w 162"/>
                <a:gd name="T37" fmla="*/ 12 h 163"/>
                <a:gd name="T38" fmla="*/ 16 w 162"/>
                <a:gd name="T39" fmla="*/ 34 h 163"/>
                <a:gd name="T40" fmla="*/ 10 w 162"/>
                <a:gd name="T41" fmla="*/ 34 h 163"/>
                <a:gd name="T42" fmla="*/ 10 w 162"/>
                <a:gd name="T43" fmla="*/ 98 h 163"/>
                <a:gd name="T44" fmla="*/ 0 w 162"/>
                <a:gd name="T45" fmla="*/ 98 h 163"/>
                <a:gd name="T46" fmla="*/ 0 w 162"/>
                <a:gd name="T47" fmla="*/ 157 h 163"/>
                <a:gd name="T48" fmla="*/ 0 w 162"/>
                <a:gd name="T49" fmla="*/ 157 h 163"/>
                <a:gd name="T50" fmla="*/ 0 w 162"/>
                <a:gd name="T51" fmla="*/ 163 h 163"/>
                <a:gd name="T52" fmla="*/ 50 w 162"/>
                <a:gd name="T5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63">
                  <a:moveTo>
                    <a:pt x="50" y="163"/>
                  </a:moveTo>
                  <a:cubicBezTo>
                    <a:pt x="128" y="163"/>
                    <a:pt x="128" y="163"/>
                    <a:pt x="128" y="163"/>
                  </a:cubicBezTo>
                  <a:cubicBezTo>
                    <a:pt x="128" y="163"/>
                    <a:pt x="128" y="163"/>
                    <a:pt x="128" y="163"/>
                  </a:cubicBezTo>
                  <a:cubicBezTo>
                    <a:pt x="160" y="163"/>
                    <a:pt x="160" y="163"/>
                    <a:pt x="160" y="163"/>
                  </a:cubicBezTo>
                  <a:cubicBezTo>
                    <a:pt x="160" y="163"/>
                    <a:pt x="160" y="163"/>
                    <a:pt x="160" y="163"/>
                  </a:cubicBezTo>
                  <a:cubicBezTo>
                    <a:pt x="162" y="0"/>
                    <a:pt x="162" y="0"/>
                    <a:pt x="162" y="0"/>
                  </a:cubicBezTo>
                  <a:cubicBezTo>
                    <a:pt x="162" y="0"/>
                    <a:pt x="162" y="0"/>
                    <a:pt x="162" y="0"/>
                  </a:cubicBezTo>
                  <a:cubicBezTo>
                    <a:pt x="129" y="0"/>
                    <a:pt x="129" y="0"/>
                    <a:pt x="129" y="0"/>
                  </a:cubicBezTo>
                  <a:cubicBezTo>
                    <a:pt x="129" y="7"/>
                    <a:pt x="129" y="7"/>
                    <a:pt x="129" y="7"/>
                  </a:cubicBezTo>
                  <a:cubicBezTo>
                    <a:pt x="42" y="7"/>
                    <a:pt x="42" y="7"/>
                    <a:pt x="42" y="7"/>
                  </a:cubicBezTo>
                  <a:cubicBezTo>
                    <a:pt x="40" y="8"/>
                    <a:pt x="38" y="8"/>
                    <a:pt x="38" y="10"/>
                  </a:cubicBezTo>
                  <a:cubicBezTo>
                    <a:pt x="37" y="12"/>
                    <a:pt x="38" y="15"/>
                    <a:pt x="35" y="15"/>
                  </a:cubicBezTo>
                  <a:cubicBezTo>
                    <a:pt x="33" y="14"/>
                    <a:pt x="33" y="13"/>
                    <a:pt x="31" y="12"/>
                  </a:cubicBezTo>
                  <a:cubicBezTo>
                    <a:pt x="31" y="11"/>
                    <a:pt x="30" y="8"/>
                    <a:pt x="28" y="8"/>
                  </a:cubicBezTo>
                  <a:cubicBezTo>
                    <a:pt x="27" y="10"/>
                    <a:pt x="27" y="11"/>
                    <a:pt x="26" y="12"/>
                  </a:cubicBezTo>
                  <a:cubicBezTo>
                    <a:pt x="26" y="12"/>
                    <a:pt x="26" y="12"/>
                    <a:pt x="26" y="12"/>
                  </a:cubicBezTo>
                  <a:cubicBezTo>
                    <a:pt x="22" y="12"/>
                    <a:pt x="23" y="6"/>
                    <a:pt x="21" y="4"/>
                  </a:cubicBezTo>
                  <a:cubicBezTo>
                    <a:pt x="17" y="1"/>
                    <a:pt x="16" y="9"/>
                    <a:pt x="16" y="12"/>
                  </a:cubicBezTo>
                  <a:cubicBezTo>
                    <a:pt x="16" y="12"/>
                    <a:pt x="16" y="12"/>
                    <a:pt x="16" y="12"/>
                  </a:cubicBezTo>
                  <a:cubicBezTo>
                    <a:pt x="16" y="34"/>
                    <a:pt x="16" y="34"/>
                    <a:pt x="16" y="34"/>
                  </a:cubicBezTo>
                  <a:cubicBezTo>
                    <a:pt x="10" y="34"/>
                    <a:pt x="10" y="34"/>
                    <a:pt x="10" y="34"/>
                  </a:cubicBezTo>
                  <a:cubicBezTo>
                    <a:pt x="10" y="98"/>
                    <a:pt x="10" y="98"/>
                    <a:pt x="10" y="98"/>
                  </a:cubicBezTo>
                  <a:cubicBezTo>
                    <a:pt x="0" y="98"/>
                    <a:pt x="0" y="98"/>
                    <a:pt x="0" y="98"/>
                  </a:cubicBezTo>
                  <a:cubicBezTo>
                    <a:pt x="0" y="157"/>
                    <a:pt x="0" y="157"/>
                    <a:pt x="0" y="157"/>
                  </a:cubicBezTo>
                  <a:cubicBezTo>
                    <a:pt x="0" y="157"/>
                    <a:pt x="0" y="157"/>
                    <a:pt x="0" y="157"/>
                  </a:cubicBezTo>
                  <a:cubicBezTo>
                    <a:pt x="0" y="163"/>
                    <a:pt x="0" y="163"/>
                    <a:pt x="0" y="163"/>
                  </a:cubicBezTo>
                  <a:cubicBezTo>
                    <a:pt x="50" y="163"/>
                    <a:pt x="50" y="163"/>
                    <a:pt x="50" y="16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62" name="BEN HILL"/>
            <p:cNvSpPr>
              <a:spLocks/>
            </p:cNvSpPr>
            <p:nvPr/>
          </p:nvSpPr>
          <p:spPr bwMode="auto">
            <a:xfrm>
              <a:off x="4287838" y="4452938"/>
              <a:ext cx="479425" cy="231775"/>
            </a:xfrm>
            <a:custGeom>
              <a:avLst/>
              <a:gdLst>
                <a:gd name="T0" fmla="*/ 11 w 201"/>
                <a:gd name="T1" fmla="*/ 44 h 97"/>
                <a:gd name="T2" fmla="*/ 46 w 201"/>
                <a:gd name="T3" fmla="*/ 44 h 97"/>
                <a:gd name="T4" fmla="*/ 46 w 201"/>
                <a:gd name="T5" fmla="*/ 39 h 97"/>
                <a:gd name="T6" fmla="*/ 59 w 201"/>
                <a:gd name="T7" fmla="*/ 39 h 97"/>
                <a:gd name="T8" fmla="*/ 59 w 201"/>
                <a:gd name="T9" fmla="*/ 44 h 97"/>
                <a:gd name="T10" fmla="*/ 66 w 201"/>
                <a:gd name="T11" fmla="*/ 44 h 97"/>
                <a:gd name="T12" fmla="*/ 66 w 201"/>
                <a:gd name="T13" fmla="*/ 83 h 97"/>
                <a:gd name="T14" fmla="*/ 89 w 201"/>
                <a:gd name="T15" fmla="*/ 83 h 97"/>
                <a:gd name="T16" fmla="*/ 89 w 201"/>
                <a:gd name="T17" fmla="*/ 97 h 97"/>
                <a:gd name="T18" fmla="*/ 125 w 201"/>
                <a:gd name="T19" fmla="*/ 97 h 97"/>
                <a:gd name="T20" fmla="*/ 125 w 201"/>
                <a:gd name="T21" fmla="*/ 84 h 97"/>
                <a:gd name="T22" fmla="*/ 200 w 201"/>
                <a:gd name="T23" fmla="*/ 84 h 97"/>
                <a:gd name="T24" fmla="*/ 200 w 201"/>
                <a:gd name="T25" fmla="*/ 84 h 97"/>
                <a:gd name="T26" fmla="*/ 201 w 201"/>
                <a:gd name="T27" fmla="*/ 33 h 97"/>
                <a:gd name="T28" fmla="*/ 201 w 201"/>
                <a:gd name="T29" fmla="*/ 33 h 97"/>
                <a:gd name="T30" fmla="*/ 195 w 201"/>
                <a:gd name="T31" fmla="*/ 34 h 97"/>
                <a:gd name="T32" fmla="*/ 184 w 201"/>
                <a:gd name="T33" fmla="*/ 30 h 97"/>
                <a:gd name="T34" fmla="*/ 172 w 201"/>
                <a:gd name="T35" fmla="*/ 25 h 97"/>
                <a:gd name="T36" fmla="*/ 152 w 201"/>
                <a:gd name="T37" fmla="*/ 17 h 97"/>
                <a:gd name="T38" fmla="*/ 138 w 201"/>
                <a:gd name="T39" fmla="*/ 9 h 97"/>
                <a:gd name="T40" fmla="*/ 131 w 201"/>
                <a:gd name="T41" fmla="*/ 3 h 97"/>
                <a:gd name="T42" fmla="*/ 125 w 201"/>
                <a:gd name="T43" fmla="*/ 0 h 97"/>
                <a:gd name="T44" fmla="*/ 125 w 201"/>
                <a:gd name="T45" fmla="*/ 0 h 97"/>
                <a:gd name="T46" fmla="*/ 0 w 201"/>
                <a:gd name="T47" fmla="*/ 0 h 97"/>
                <a:gd name="T48" fmla="*/ 0 w 201"/>
                <a:gd name="T49" fmla="*/ 0 h 97"/>
                <a:gd name="T50" fmla="*/ 1 w 201"/>
                <a:gd name="T51" fmla="*/ 5 h 97"/>
                <a:gd name="T52" fmla="*/ 3 w 201"/>
                <a:gd name="T53" fmla="*/ 13 h 97"/>
                <a:gd name="T54" fmla="*/ 4 w 201"/>
                <a:gd name="T55" fmla="*/ 22 h 97"/>
                <a:gd name="T56" fmla="*/ 8 w 201"/>
                <a:gd name="T57" fmla="*/ 25 h 97"/>
                <a:gd name="T58" fmla="*/ 9 w 201"/>
                <a:gd name="T59" fmla="*/ 30 h 97"/>
                <a:gd name="T60" fmla="*/ 11 w 201"/>
                <a:gd name="T61" fmla="*/ 37 h 97"/>
                <a:gd name="T62" fmla="*/ 11 w 201"/>
                <a:gd name="T63" fmla="*/ 4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1" h="97">
                  <a:moveTo>
                    <a:pt x="11" y="44"/>
                  </a:moveTo>
                  <a:cubicBezTo>
                    <a:pt x="46" y="44"/>
                    <a:pt x="46" y="44"/>
                    <a:pt x="46" y="44"/>
                  </a:cubicBezTo>
                  <a:cubicBezTo>
                    <a:pt x="46" y="39"/>
                    <a:pt x="46" y="39"/>
                    <a:pt x="46" y="39"/>
                  </a:cubicBezTo>
                  <a:cubicBezTo>
                    <a:pt x="59" y="39"/>
                    <a:pt x="59" y="39"/>
                    <a:pt x="59" y="39"/>
                  </a:cubicBezTo>
                  <a:cubicBezTo>
                    <a:pt x="59" y="44"/>
                    <a:pt x="59" y="44"/>
                    <a:pt x="59" y="44"/>
                  </a:cubicBezTo>
                  <a:cubicBezTo>
                    <a:pt x="66" y="44"/>
                    <a:pt x="66" y="44"/>
                    <a:pt x="66" y="44"/>
                  </a:cubicBezTo>
                  <a:cubicBezTo>
                    <a:pt x="66" y="83"/>
                    <a:pt x="66" y="83"/>
                    <a:pt x="66" y="83"/>
                  </a:cubicBezTo>
                  <a:cubicBezTo>
                    <a:pt x="89" y="83"/>
                    <a:pt x="89" y="83"/>
                    <a:pt x="89" y="83"/>
                  </a:cubicBezTo>
                  <a:cubicBezTo>
                    <a:pt x="89" y="97"/>
                    <a:pt x="89" y="97"/>
                    <a:pt x="89" y="97"/>
                  </a:cubicBezTo>
                  <a:cubicBezTo>
                    <a:pt x="125" y="97"/>
                    <a:pt x="125" y="97"/>
                    <a:pt x="125" y="97"/>
                  </a:cubicBezTo>
                  <a:cubicBezTo>
                    <a:pt x="125" y="84"/>
                    <a:pt x="125" y="84"/>
                    <a:pt x="125" y="84"/>
                  </a:cubicBezTo>
                  <a:cubicBezTo>
                    <a:pt x="200" y="84"/>
                    <a:pt x="200" y="84"/>
                    <a:pt x="200" y="84"/>
                  </a:cubicBezTo>
                  <a:cubicBezTo>
                    <a:pt x="200" y="84"/>
                    <a:pt x="200" y="84"/>
                    <a:pt x="200" y="84"/>
                  </a:cubicBezTo>
                  <a:cubicBezTo>
                    <a:pt x="201" y="33"/>
                    <a:pt x="201" y="33"/>
                    <a:pt x="201" y="33"/>
                  </a:cubicBezTo>
                  <a:cubicBezTo>
                    <a:pt x="201" y="33"/>
                    <a:pt x="201" y="33"/>
                    <a:pt x="201" y="33"/>
                  </a:cubicBezTo>
                  <a:cubicBezTo>
                    <a:pt x="195" y="34"/>
                    <a:pt x="195" y="34"/>
                    <a:pt x="195" y="34"/>
                  </a:cubicBezTo>
                  <a:cubicBezTo>
                    <a:pt x="189" y="34"/>
                    <a:pt x="187" y="34"/>
                    <a:pt x="184" y="30"/>
                  </a:cubicBezTo>
                  <a:cubicBezTo>
                    <a:pt x="181" y="27"/>
                    <a:pt x="176" y="27"/>
                    <a:pt x="172" y="25"/>
                  </a:cubicBezTo>
                  <a:cubicBezTo>
                    <a:pt x="167" y="22"/>
                    <a:pt x="159" y="13"/>
                    <a:pt x="152" y="17"/>
                  </a:cubicBezTo>
                  <a:cubicBezTo>
                    <a:pt x="147" y="21"/>
                    <a:pt x="139" y="15"/>
                    <a:pt x="138" y="9"/>
                  </a:cubicBezTo>
                  <a:cubicBezTo>
                    <a:pt x="136" y="7"/>
                    <a:pt x="134" y="5"/>
                    <a:pt x="131" y="3"/>
                  </a:cubicBezTo>
                  <a:cubicBezTo>
                    <a:pt x="129" y="2"/>
                    <a:pt x="125" y="2"/>
                    <a:pt x="125" y="0"/>
                  </a:cubicBezTo>
                  <a:cubicBezTo>
                    <a:pt x="125" y="0"/>
                    <a:pt x="125" y="0"/>
                    <a:pt x="125" y="0"/>
                  </a:cubicBezTo>
                  <a:cubicBezTo>
                    <a:pt x="0" y="0"/>
                    <a:pt x="0" y="0"/>
                    <a:pt x="0" y="0"/>
                  </a:cubicBezTo>
                  <a:cubicBezTo>
                    <a:pt x="0" y="0"/>
                    <a:pt x="0" y="0"/>
                    <a:pt x="0" y="0"/>
                  </a:cubicBezTo>
                  <a:cubicBezTo>
                    <a:pt x="1" y="2"/>
                    <a:pt x="1" y="3"/>
                    <a:pt x="1" y="5"/>
                  </a:cubicBezTo>
                  <a:cubicBezTo>
                    <a:pt x="1" y="8"/>
                    <a:pt x="2" y="10"/>
                    <a:pt x="3" y="13"/>
                  </a:cubicBezTo>
                  <a:cubicBezTo>
                    <a:pt x="3" y="16"/>
                    <a:pt x="4" y="19"/>
                    <a:pt x="4" y="22"/>
                  </a:cubicBezTo>
                  <a:cubicBezTo>
                    <a:pt x="5" y="22"/>
                    <a:pt x="7" y="25"/>
                    <a:pt x="8" y="25"/>
                  </a:cubicBezTo>
                  <a:cubicBezTo>
                    <a:pt x="8" y="27"/>
                    <a:pt x="9" y="28"/>
                    <a:pt x="9" y="30"/>
                  </a:cubicBezTo>
                  <a:cubicBezTo>
                    <a:pt x="10" y="32"/>
                    <a:pt x="10" y="35"/>
                    <a:pt x="11" y="37"/>
                  </a:cubicBezTo>
                  <a:cubicBezTo>
                    <a:pt x="11" y="44"/>
                    <a:pt x="11" y="44"/>
                    <a:pt x="11" y="4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63" name="BARROW"/>
            <p:cNvSpPr>
              <a:spLocks/>
            </p:cNvSpPr>
            <p:nvPr/>
          </p:nvSpPr>
          <p:spPr bwMode="auto">
            <a:xfrm>
              <a:off x="3910013" y="1779588"/>
              <a:ext cx="323850" cy="276225"/>
            </a:xfrm>
            <a:custGeom>
              <a:avLst/>
              <a:gdLst>
                <a:gd name="T0" fmla="*/ 95 w 136"/>
                <a:gd name="T1" fmla="*/ 108 h 116"/>
                <a:gd name="T2" fmla="*/ 136 w 136"/>
                <a:gd name="T3" fmla="*/ 79 h 116"/>
                <a:gd name="T4" fmla="*/ 136 w 136"/>
                <a:gd name="T5" fmla="*/ 79 h 116"/>
                <a:gd name="T6" fmla="*/ 136 w 136"/>
                <a:gd name="T7" fmla="*/ 74 h 116"/>
                <a:gd name="T8" fmla="*/ 132 w 136"/>
                <a:gd name="T9" fmla="*/ 62 h 116"/>
                <a:gd name="T10" fmla="*/ 129 w 136"/>
                <a:gd name="T11" fmla="*/ 53 h 116"/>
                <a:gd name="T12" fmla="*/ 121 w 136"/>
                <a:gd name="T13" fmla="*/ 43 h 116"/>
                <a:gd name="T14" fmla="*/ 109 w 136"/>
                <a:gd name="T15" fmla="*/ 44 h 116"/>
                <a:gd name="T16" fmla="*/ 104 w 136"/>
                <a:gd name="T17" fmla="*/ 42 h 116"/>
                <a:gd name="T18" fmla="*/ 102 w 136"/>
                <a:gd name="T19" fmla="*/ 41 h 116"/>
                <a:gd name="T20" fmla="*/ 80 w 136"/>
                <a:gd name="T21" fmla="*/ 39 h 116"/>
                <a:gd name="T22" fmla="*/ 61 w 136"/>
                <a:gd name="T23" fmla="*/ 37 h 116"/>
                <a:gd name="T24" fmla="*/ 52 w 136"/>
                <a:gd name="T25" fmla="*/ 30 h 116"/>
                <a:gd name="T26" fmla="*/ 36 w 136"/>
                <a:gd name="T27" fmla="*/ 27 h 116"/>
                <a:gd name="T28" fmla="*/ 32 w 136"/>
                <a:gd name="T29" fmla="*/ 21 h 116"/>
                <a:gd name="T30" fmla="*/ 29 w 136"/>
                <a:gd name="T31" fmla="*/ 15 h 116"/>
                <a:gd name="T32" fmla="*/ 20 w 136"/>
                <a:gd name="T33" fmla="*/ 0 h 116"/>
                <a:gd name="T34" fmla="*/ 20 w 136"/>
                <a:gd name="T35" fmla="*/ 0 h 116"/>
                <a:gd name="T36" fmla="*/ 9 w 136"/>
                <a:gd name="T37" fmla="*/ 30 h 116"/>
                <a:gd name="T38" fmla="*/ 0 w 136"/>
                <a:gd name="T39" fmla="*/ 59 h 116"/>
                <a:gd name="T40" fmla="*/ 23 w 136"/>
                <a:gd name="T41" fmla="*/ 87 h 116"/>
                <a:gd name="T42" fmla="*/ 29 w 136"/>
                <a:gd name="T43" fmla="*/ 97 h 116"/>
                <a:gd name="T44" fmla="*/ 29 w 136"/>
                <a:gd name="T45" fmla="*/ 97 h 116"/>
                <a:gd name="T46" fmla="*/ 40 w 136"/>
                <a:gd name="T47" fmla="*/ 109 h 116"/>
                <a:gd name="T48" fmla="*/ 60 w 136"/>
                <a:gd name="T49" fmla="*/ 111 h 116"/>
                <a:gd name="T50" fmla="*/ 79 w 136"/>
                <a:gd name="T51" fmla="*/ 104 h 116"/>
                <a:gd name="T52" fmla="*/ 87 w 136"/>
                <a:gd name="T53" fmla="*/ 109 h 116"/>
                <a:gd name="T54" fmla="*/ 95 w 136"/>
                <a:gd name="T55"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6" h="116">
                  <a:moveTo>
                    <a:pt x="95" y="108"/>
                  </a:moveTo>
                  <a:cubicBezTo>
                    <a:pt x="136" y="79"/>
                    <a:pt x="136" y="79"/>
                    <a:pt x="136" y="79"/>
                  </a:cubicBezTo>
                  <a:cubicBezTo>
                    <a:pt x="136" y="79"/>
                    <a:pt x="136" y="79"/>
                    <a:pt x="136" y="79"/>
                  </a:cubicBezTo>
                  <a:cubicBezTo>
                    <a:pt x="136" y="74"/>
                    <a:pt x="136" y="74"/>
                    <a:pt x="136" y="74"/>
                  </a:cubicBezTo>
                  <a:cubicBezTo>
                    <a:pt x="134" y="70"/>
                    <a:pt x="134" y="66"/>
                    <a:pt x="132" y="62"/>
                  </a:cubicBezTo>
                  <a:cubicBezTo>
                    <a:pt x="131" y="59"/>
                    <a:pt x="130" y="57"/>
                    <a:pt x="129" y="53"/>
                  </a:cubicBezTo>
                  <a:cubicBezTo>
                    <a:pt x="128" y="49"/>
                    <a:pt x="125" y="43"/>
                    <a:pt x="121" y="43"/>
                  </a:cubicBezTo>
                  <a:cubicBezTo>
                    <a:pt x="117" y="43"/>
                    <a:pt x="112" y="45"/>
                    <a:pt x="109" y="44"/>
                  </a:cubicBezTo>
                  <a:cubicBezTo>
                    <a:pt x="107" y="43"/>
                    <a:pt x="105" y="42"/>
                    <a:pt x="104" y="42"/>
                  </a:cubicBezTo>
                  <a:cubicBezTo>
                    <a:pt x="103" y="41"/>
                    <a:pt x="103" y="41"/>
                    <a:pt x="102" y="41"/>
                  </a:cubicBezTo>
                  <a:cubicBezTo>
                    <a:pt x="95" y="38"/>
                    <a:pt x="88" y="39"/>
                    <a:pt x="80" y="39"/>
                  </a:cubicBezTo>
                  <a:cubicBezTo>
                    <a:pt x="75" y="39"/>
                    <a:pt x="65" y="40"/>
                    <a:pt x="61" y="37"/>
                  </a:cubicBezTo>
                  <a:cubicBezTo>
                    <a:pt x="58" y="33"/>
                    <a:pt x="57" y="31"/>
                    <a:pt x="52" y="30"/>
                  </a:cubicBezTo>
                  <a:cubicBezTo>
                    <a:pt x="46" y="30"/>
                    <a:pt x="39" y="31"/>
                    <a:pt x="36" y="27"/>
                  </a:cubicBezTo>
                  <a:cubicBezTo>
                    <a:pt x="34" y="25"/>
                    <a:pt x="34" y="22"/>
                    <a:pt x="32" y="21"/>
                  </a:cubicBezTo>
                  <a:cubicBezTo>
                    <a:pt x="32" y="20"/>
                    <a:pt x="30" y="15"/>
                    <a:pt x="29" y="15"/>
                  </a:cubicBezTo>
                  <a:cubicBezTo>
                    <a:pt x="29" y="12"/>
                    <a:pt x="23" y="3"/>
                    <a:pt x="20" y="0"/>
                  </a:cubicBezTo>
                  <a:cubicBezTo>
                    <a:pt x="20" y="0"/>
                    <a:pt x="20" y="0"/>
                    <a:pt x="20" y="0"/>
                  </a:cubicBezTo>
                  <a:cubicBezTo>
                    <a:pt x="16" y="10"/>
                    <a:pt x="14" y="21"/>
                    <a:pt x="9" y="30"/>
                  </a:cubicBezTo>
                  <a:cubicBezTo>
                    <a:pt x="6" y="36"/>
                    <a:pt x="0" y="52"/>
                    <a:pt x="0" y="59"/>
                  </a:cubicBezTo>
                  <a:cubicBezTo>
                    <a:pt x="23" y="87"/>
                    <a:pt x="23" y="87"/>
                    <a:pt x="23" y="87"/>
                  </a:cubicBezTo>
                  <a:cubicBezTo>
                    <a:pt x="29" y="97"/>
                    <a:pt x="29" y="97"/>
                    <a:pt x="29" y="97"/>
                  </a:cubicBezTo>
                  <a:cubicBezTo>
                    <a:pt x="29" y="97"/>
                    <a:pt x="29" y="97"/>
                    <a:pt x="29" y="97"/>
                  </a:cubicBezTo>
                  <a:cubicBezTo>
                    <a:pt x="32" y="101"/>
                    <a:pt x="36" y="105"/>
                    <a:pt x="40" y="109"/>
                  </a:cubicBezTo>
                  <a:cubicBezTo>
                    <a:pt x="47" y="116"/>
                    <a:pt x="51" y="114"/>
                    <a:pt x="60" y="111"/>
                  </a:cubicBezTo>
                  <a:cubicBezTo>
                    <a:pt x="66" y="109"/>
                    <a:pt x="73" y="104"/>
                    <a:pt x="79" y="104"/>
                  </a:cubicBezTo>
                  <a:cubicBezTo>
                    <a:pt x="80" y="106"/>
                    <a:pt x="86" y="108"/>
                    <a:pt x="87" y="109"/>
                  </a:cubicBezTo>
                  <a:cubicBezTo>
                    <a:pt x="95" y="108"/>
                    <a:pt x="95" y="108"/>
                    <a:pt x="95" y="10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64" name="BROOKS"/>
            <p:cNvSpPr>
              <a:spLocks/>
            </p:cNvSpPr>
            <p:nvPr/>
          </p:nvSpPr>
          <p:spPr bwMode="auto">
            <a:xfrm>
              <a:off x="4030663" y="5360988"/>
              <a:ext cx="393700" cy="523875"/>
            </a:xfrm>
            <a:custGeom>
              <a:avLst/>
              <a:gdLst>
                <a:gd name="T0" fmla="*/ 114 w 165"/>
                <a:gd name="T1" fmla="*/ 23 h 220"/>
                <a:gd name="T2" fmla="*/ 120 w 165"/>
                <a:gd name="T3" fmla="*/ 39 h 220"/>
                <a:gd name="T4" fmla="*/ 126 w 165"/>
                <a:gd name="T5" fmla="*/ 54 h 220"/>
                <a:gd name="T6" fmla="*/ 128 w 165"/>
                <a:gd name="T7" fmla="*/ 62 h 220"/>
                <a:gd name="T8" fmla="*/ 128 w 165"/>
                <a:gd name="T9" fmla="*/ 76 h 220"/>
                <a:gd name="T10" fmla="*/ 131 w 165"/>
                <a:gd name="T11" fmla="*/ 84 h 220"/>
                <a:gd name="T12" fmla="*/ 145 w 165"/>
                <a:gd name="T13" fmla="*/ 94 h 220"/>
                <a:gd name="T14" fmla="*/ 160 w 165"/>
                <a:gd name="T15" fmla="*/ 103 h 220"/>
                <a:gd name="T16" fmla="*/ 160 w 165"/>
                <a:gd name="T17" fmla="*/ 115 h 220"/>
                <a:gd name="T18" fmla="*/ 140 w 165"/>
                <a:gd name="T19" fmla="*/ 121 h 220"/>
                <a:gd name="T20" fmla="*/ 132 w 165"/>
                <a:gd name="T21" fmla="*/ 126 h 220"/>
                <a:gd name="T22" fmla="*/ 123 w 165"/>
                <a:gd name="T23" fmla="*/ 128 h 220"/>
                <a:gd name="T24" fmla="*/ 122 w 165"/>
                <a:gd name="T25" fmla="*/ 136 h 220"/>
                <a:gd name="T26" fmla="*/ 120 w 165"/>
                <a:gd name="T27" fmla="*/ 137 h 220"/>
                <a:gd name="T28" fmla="*/ 119 w 165"/>
                <a:gd name="T29" fmla="*/ 151 h 220"/>
                <a:gd name="T30" fmla="*/ 108 w 165"/>
                <a:gd name="T31" fmla="*/ 158 h 220"/>
                <a:gd name="T32" fmla="*/ 116 w 165"/>
                <a:gd name="T33" fmla="*/ 178 h 220"/>
                <a:gd name="T34" fmla="*/ 142 w 165"/>
                <a:gd name="T35" fmla="*/ 197 h 220"/>
                <a:gd name="T36" fmla="*/ 158 w 165"/>
                <a:gd name="T37" fmla="*/ 220 h 220"/>
                <a:gd name="T38" fmla="*/ 158 w 165"/>
                <a:gd name="T39" fmla="*/ 220 h 220"/>
                <a:gd name="T40" fmla="*/ 0 w 165"/>
                <a:gd name="T41" fmla="*/ 210 h 220"/>
                <a:gd name="T42" fmla="*/ 0 w 165"/>
                <a:gd name="T43" fmla="*/ 210 h 220"/>
                <a:gd name="T44" fmla="*/ 2 w 165"/>
                <a:gd name="T45" fmla="*/ 17 h 220"/>
                <a:gd name="T46" fmla="*/ 2 w 165"/>
                <a:gd name="T47" fmla="*/ 17 h 220"/>
                <a:gd name="T48" fmla="*/ 71 w 165"/>
                <a:gd name="T49" fmla="*/ 19 h 220"/>
                <a:gd name="T50" fmla="*/ 71 w 165"/>
                <a:gd name="T51" fmla="*/ 0 h 220"/>
                <a:gd name="T52" fmla="*/ 71 w 165"/>
                <a:gd name="T53" fmla="*/ 0 h 220"/>
                <a:gd name="T54" fmla="*/ 77 w 165"/>
                <a:gd name="T55" fmla="*/ 5 h 220"/>
                <a:gd name="T56" fmla="*/ 81 w 165"/>
                <a:gd name="T57" fmla="*/ 11 h 220"/>
                <a:gd name="T58" fmla="*/ 87 w 165"/>
                <a:gd name="T59" fmla="*/ 12 h 220"/>
                <a:gd name="T60" fmla="*/ 96 w 165"/>
                <a:gd name="T61" fmla="*/ 13 h 220"/>
                <a:gd name="T62" fmla="*/ 105 w 165"/>
                <a:gd name="T63" fmla="*/ 18 h 220"/>
                <a:gd name="T64" fmla="*/ 114 w 165"/>
                <a:gd name="T65" fmla="*/ 2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220">
                  <a:moveTo>
                    <a:pt x="114" y="23"/>
                  </a:moveTo>
                  <a:cubicBezTo>
                    <a:pt x="115" y="29"/>
                    <a:pt x="118" y="34"/>
                    <a:pt x="120" y="39"/>
                  </a:cubicBezTo>
                  <a:cubicBezTo>
                    <a:pt x="121" y="42"/>
                    <a:pt x="124" y="53"/>
                    <a:pt x="126" y="54"/>
                  </a:cubicBezTo>
                  <a:cubicBezTo>
                    <a:pt x="126" y="57"/>
                    <a:pt x="128" y="59"/>
                    <a:pt x="128" y="62"/>
                  </a:cubicBezTo>
                  <a:cubicBezTo>
                    <a:pt x="128" y="64"/>
                    <a:pt x="128" y="74"/>
                    <a:pt x="128" y="76"/>
                  </a:cubicBezTo>
                  <a:cubicBezTo>
                    <a:pt x="125" y="80"/>
                    <a:pt x="128" y="81"/>
                    <a:pt x="131" y="84"/>
                  </a:cubicBezTo>
                  <a:cubicBezTo>
                    <a:pt x="135" y="91"/>
                    <a:pt x="137" y="94"/>
                    <a:pt x="145" y="94"/>
                  </a:cubicBezTo>
                  <a:cubicBezTo>
                    <a:pt x="154" y="95"/>
                    <a:pt x="156" y="94"/>
                    <a:pt x="160" y="103"/>
                  </a:cubicBezTo>
                  <a:cubicBezTo>
                    <a:pt x="161" y="106"/>
                    <a:pt x="165" y="113"/>
                    <a:pt x="160" y="115"/>
                  </a:cubicBezTo>
                  <a:cubicBezTo>
                    <a:pt x="152" y="116"/>
                    <a:pt x="150" y="121"/>
                    <a:pt x="140" y="121"/>
                  </a:cubicBezTo>
                  <a:cubicBezTo>
                    <a:pt x="135" y="121"/>
                    <a:pt x="136" y="125"/>
                    <a:pt x="132" y="126"/>
                  </a:cubicBezTo>
                  <a:cubicBezTo>
                    <a:pt x="129" y="128"/>
                    <a:pt x="126" y="125"/>
                    <a:pt x="123" y="128"/>
                  </a:cubicBezTo>
                  <a:cubicBezTo>
                    <a:pt x="123" y="132"/>
                    <a:pt x="122" y="133"/>
                    <a:pt x="122" y="136"/>
                  </a:cubicBezTo>
                  <a:cubicBezTo>
                    <a:pt x="121" y="137"/>
                    <a:pt x="121" y="137"/>
                    <a:pt x="120" y="137"/>
                  </a:cubicBezTo>
                  <a:cubicBezTo>
                    <a:pt x="119" y="141"/>
                    <a:pt x="120" y="149"/>
                    <a:pt x="119" y="151"/>
                  </a:cubicBezTo>
                  <a:cubicBezTo>
                    <a:pt x="117" y="154"/>
                    <a:pt x="108" y="156"/>
                    <a:pt x="108" y="158"/>
                  </a:cubicBezTo>
                  <a:cubicBezTo>
                    <a:pt x="108" y="160"/>
                    <a:pt x="114" y="177"/>
                    <a:pt x="116" y="178"/>
                  </a:cubicBezTo>
                  <a:cubicBezTo>
                    <a:pt x="123" y="188"/>
                    <a:pt x="131" y="193"/>
                    <a:pt x="142" y="197"/>
                  </a:cubicBezTo>
                  <a:cubicBezTo>
                    <a:pt x="151" y="199"/>
                    <a:pt x="158" y="211"/>
                    <a:pt x="158" y="220"/>
                  </a:cubicBezTo>
                  <a:cubicBezTo>
                    <a:pt x="158" y="220"/>
                    <a:pt x="158" y="220"/>
                    <a:pt x="158" y="220"/>
                  </a:cubicBezTo>
                  <a:cubicBezTo>
                    <a:pt x="0" y="210"/>
                    <a:pt x="0" y="210"/>
                    <a:pt x="0" y="210"/>
                  </a:cubicBezTo>
                  <a:cubicBezTo>
                    <a:pt x="0" y="210"/>
                    <a:pt x="0" y="210"/>
                    <a:pt x="0" y="210"/>
                  </a:cubicBezTo>
                  <a:cubicBezTo>
                    <a:pt x="2" y="17"/>
                    <a:pt x="2" y="17"/>
                    <a:pt x="2" y="17"/>
                  </a:cubicBezTo>
                  <a:cubicBezTo>
                    <a:pt x="2" y="17"/>
                    <a:pt x="2" y="17"/>
                    <a:pt x="2" y="17"/>
                  </a:cubicBezTo>
                  <a:cubicBezTo>
                    <a:pt x="71" y="19"/>
                    <a:pt x="71" y="19"/>
                    <a:pt x="71" y="19"/>
                  </a:cubicBezTo>
                  <a:cubicBezTo>
                    <a:pt x="71" y="0"/>
                    <a:pt x="71" y="0"/>
                    <a:pt x="71" y="0"/>
                  </a:cubicBezTo>
                  <a:cubicBezTo>
                    <a:pt x="71" y="0"/>
                    <a:pt x="71" y="0"/>
                    <a:pt x="71" y="0"/>
                  </a:cubicBezTo>
                  <a:cubicBezTo>
                    <a:pt x="73" y="1"/>
                    <a:pt x="76" y="3"/>
                    <a:pt x="77" y="5"/>
                  </a:cubicBezTo>
                  <a:cubicBezTo>
                    <a:pt x="77" y="8"/>
                    <a:pt x="80" y="9"/>
                    <a:pt x="81" y="11"/>
                  </a:cubicBezTo>
                  <a:cubicBezTo>
                    <a:pt x="83" y="11"/>
                    <a:pt x="85" y="12"/>
                    <a:pt x="87" y="12"/>
                  </a:cubicBezTo>
                  <a:cubicBezTo>
                    <a:pt x="90" y="12"/>
                    <a:pt x="93" y="12"/>
                    <a:pt x="96" y="13"/>
                  </a:cubicBezTo>
                  <a:cubicBezTo>
                    <a:pt x="100" y="14"/>
                    <a:pt x="101" y="17"/>
                    <a:pt x="105" y="18"/>
                  </a:cubicBezTo>
                  <a:cubicBezTo>
                    <a:pt x="114" y="23"/>
                    <a:pt x="114" y="23"/>
                    <a:pt x="114" y="2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65" name="BANKS"/>
            <p:cNvSpPr>
              <a:spLocks/>
            </p:cNvSpPr>
            <p:nvPr/>
          </p:nvSpPr>
          <p:spPr bwMode="auto">
            <a:xfrm>
              <a:off x="4106863" y="1355725"/>
              <a:ext cx="327025" cy="342900"/>
            </a:xfrm>
            <a:custGeom>
              <a:avLst/>
              <a:gdLst>
                <a:gd name="T0" fmla="*/ 22 w 137"/>
                <a:gd name="T1" fmla="*/ 28 h 144"/>
                <a:gd name="T2" fmla="*/ 23 w 137"/>
                <a:gd name="T3" fmla="*/ 26 h 144"/>
                <a:gd name="T4" fmla="*/ 33 w 137"/>
                <a:gd name="T5" fmla="*/ 18 h 144"/>
                <a:gd name="T6" fmla="*/ 37 w 137"/>
                <a:gd name="T7" fmla="*/ 12 h 144"/>
                <a:gd name="T8" fmla="*/ 41 w 137"/>
                <a:gd name="T9" fmla="*/ 9 h 144"/>
                <a:gd name="T10" fmla="*/ 48 w 137"/>
                <a:gd name="T11" fmla="*/ 2 h 144"/>
                <a:gd name="T12" fmla="*/ 62 w 137"/>
                <a:gd name="T13" fmla="*/ 0 h 144"/>
                <a:gd name="T14" fmla="*/ 68 w 137"/>
                <a:gd name="T15" fmla="*/ 1 h 144"/>
                <a:gd name="T16" fmla="*/ 75 w 137"/>
                <a:gd name="T17" fmla="*/ 3 h 144"/>
                <a:gd name="T18" fmla="*/ 87 w 137"/>
                <a:gd name="T19" fmla="*/ 2 h 144"/>
                <a:gd name="T20" fmla="*/ 87 w 137"/>
                <a:gd name="T21" fmla="*/ 2 h 144"/>
                <a:gd name="T22" fmla="*/ 114 w 137"/>
                <a:gd name="T23" fmla="*/ 14 h 144"/>
                <a:gd name="T24" fmla="*/ 114 w 137"/>
                <a:gd name="T25" fmla="*/ 14 h 144"/>
                <a:gd name="T26" fmla="*/ 113 w 137"/>
                <a:gd name="T27" fmla="*/ 16 h 144"/>
                <a:gd name="T28" fmla="*/ 116 w 137"/>
                <a:gd name="T29" fmla="*/ 70 h 144"/>
                <a:gd name="T30" fmla="*/ 122 w 137"/>
                <a:gd name="T31" fmla="*/ 91 h 144"/>
                <a:gd name="T32" fmla="*/ 129 w 137"/>
                <a:gd name="T33" fmla="*/ 98 h 144"/>
                <a:gd name="T34" fmla="*/ 133 w 137"/>
                <a:gd name="T35" fmla="*/ 105 h 144"/>
                <a:gd name="T36" fmla="*/ 135 w 137"/>
                <a:gd name="T37" fmla="*/ 115 h 144"/>
                <a:gd name="T38" fmla="*/ 137 w 137"/>
                <a:gd name="T39" fmla="*/ 120 h 144"/>
                <a:gd name="T40" fmla="*/ 137 w 137"/>
                <a:gd name="T41" fmla="*/ 120 h 144"/>
                <a:gd name="T42" fmla="*/ 130 w 137"/>
                <a:gd name="T43" fmla="*/ 128 h 144"/>
                <a:gd name="T44" fmla="*/ 128 w 137"/>
                <a:gd name="T45" fmla="*/ 131 h 144"/>
                <a:gd name="T46" fmla="*/ 126 w 137"/>
                <a:gd name="T47" fmla="*/ 134 h 144"/>
                <a:gd name="T48" fmla="*/ 122 w 137"/>
                <a:gd name="T49" fmla="*/ 138 h 144"/>
                <a:gd name="T50" fmla="*/ 119 w 137"/>
                <a:gd name="T51" fmla="*/ 140 h 144"/>
                <a:gd name="T52" fmla="*/ 115 w 137"/>
                <a:gd name="T53" fmla="*/ 142 h 144"/>
                <a:gd name="T54" fmla="*/ 113 w 137"/>
                <a:gd name="T55" fmla="*/ 144 h 144"/>
                <a:gd name="T56" fmla="*/ 111 w 137"/>
                <a:gd name="T57" fmla="*/ 144 h 144"/>
                <a:gd name="T58" fmla="*/ 111 w 137"/>
                <a:gd name="T59" fmla="*/ 144 h 144"/>
                <a:gd name="T60" fmla="*/ 83 w 137"/>
                <a:gd name="T61" fmla="*/ 116 h 144"/>
                <a:gd name="T62" fmla="*/ 77 w 137"/>
                <a:gd name="T63" fmla="*/ 112 h 144"/>
                <a:gd name="T64" fmla="*/ 66 w 137"/>
                <a:gd name="T65" fmla="*/ 113 h 144"/>
                <a:gd name="T66" fmla="*/ 46 w 137"/>
                <a:gd name="T67" fmla="*/ 115 h 144"/>
                <a:gd name="T68" fmla="*/ 41 w 137"/>
                <a:gd name="T69" fmla="*/ 113 h 144"/>
                <a:gd name="T70" fmla="*/ 32 w 137"/>
                <a:gd name="T71" fmla="*/ 104 h 144"/>
                <a:gd name="T72" fmla="*/ 23 w 137"/>
                <a:gd name="T73" fmla="*/ 98 h 144"/>
                <a:gd name="T74" fmla="*/ 23 w 137"/>
                <a:gd name="T75" fmla="*/ 98 h 144"/>
                <a:gd name="T76" fmla="*/ 21 w 137"/>
                <a:gd name="T77" fmla="*/ 97 h 144"/>
                <a:gd name="T78" fmla="*/ 19 w 137"/>
                <a:gd name="T79" fmla="*/ 95 h 144"/>
                <a:gd name="T80" fmla="*/ 19 w 137"/>
                <a:gd name="T81" fmla="*/ 95 h 144"/>
                <a:gd name="T82" fmla="*/ 15 w 137"/>
                <a:gd name="T83" fmla="*/ 89 h 144"/>
                <a:gd name="T84" fmla="*/ 12 w 137"/>
                <a:gd name="T85" fmla="*/ 86 h 144"/>
                <a:gd name="T86" fmla="*/ 10 w 137"/>
                <a:gd name="T87" fmla="*/ 79 h 144"/>
                <a:gd name="T88" fmla="*/ 5 w 137"/>
                <a:gd name="T89" fmla="*/ 74 h 144"/>
                <a:gd name="T90" fmla="*/ 5 w 137"/>
                <a:gd name="T91" fmla="*/ 68 h 144"/>
                <a:gd name="T92" fmla="*/ 2 w 137"/>
                <a:gd name="T93" fmla="*/ 62 h 144"/>
                <a:gd name="T94" fmla="*/ 3 w 137"/>
                <a:gd name="T95" fmla="*/ 51 h 144"/>
                <a:gd name="T96" fmla="*/ 9 w 137"/>
                <a:gd name="T97" fmla="*/ 39 h 144"/>
                <a:gd name="T98" fmla="*/ 22 w 137"/>
                <a:gd name="T99" fmla="*/ 2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 h="144">
                  <a:moveTo>
                    <a:pt x="22" y="28"/>
                  </a:moveTo>
                  <a:cubicBezTo>
                    <a:pt x="22" y="28"/>
                    <a:pt x="23" y="26"/>
                    <a:pt x="23" y="26"/>
                  </a:cubicBezTo>
                  <a:cubicBezTo>
                    <a:pt x="23" y="25"/>
                    <a:pt x="32" y="19"/>
                    <a:pt x="33" y="18"/>
                  </a:cubicBezTo>
                  <a:cubicBezTo>
                    <a:pt x="35" y="16"/>
                    <a:pt x="35" y="14"/>
                    <a:pt x="37" y="12"/>
                  </a:cubicBezTo>
                  <a:cubicBezTo>
                    <a:pt x="38" y="11"/>
                    <a:pt x="40" y="10"/>
                    <a:pt x="41" y="9"/>
                  </a:cubicBezTo>
                  <a:cubicBezTo>
                    <a:pt x="44" y="6"/>
                    <a:pt x="45" y="4"/>
                    <a:pt x="48" y="2"/>
                  </a:cubicBezTo>
                  <a:cubicBezTo>
                    <a:pt x="51" y="1"/>
                    <a:pt x="58" y="1"/>
                    <a:pt x="62" y="0"/>
                  </a:cubicBezTo>
                  <a:cubicBezTo>
                    <a:pt x="65" y="0"/>
                    <a:pt x="66" y="1"/>
                    <a:pt x="68" y="1"/>
                  </a:cubicBezTo>
                  <a:cubicBezTo>
                    <a:pt x="70" y="2"/>
                    <a:pt x="72" y="3"/>
                    <a:pt x="75" y="3"/>
                  </a:cubicBezTo>
                  <a:cubicBezTo>
                    <a:pt x="87" y="2"/>
                    <a:pt x="87" y="2"/>
                    <a:pt x="87" y="2"/>
                  </a:cubicBezTo>
                  <a:cubicBezTo>
                    <a:pt x="87" y="2"/>
                    <a:pt x="87" y="2"/>
                    <a:pt x="87" y="2"/>
                  </a:cubicBezTo>
                  <a:cubicBezTo>
                    <a:pt x="114" y="14"/>
                    <a:pt x="114" y="14"/>
                    <a:pt x="114" y="14"/>
                  </a:cubicBezTo>
                  <a:cubicBezTo>
                    <a:pt x="114" y="14"/>
                    <a:pt x="114" y="14"/>
                    <a:pt x="114" y="14"/>
                  </a:cubicBezTo>
                  <a:cubicBezTo>
                    <a:pt x="114" y="15"/>
                    <a:pt x="113" y="15"/>
                    <a:pt x="113" y="16"/>
                  </a:cubicBezTo>
                  <a:cubicBezTo>
                    <a:pt x="120" y="32"/>
                    <a:pt x="119" y="53"/>
                    <a:pt x="116" y="70"/>
                  </a:cubicBezTo>
                  <a:cubicBezTo>
                    <a:pt x="114" y="78"/>
                    <a:pt x="116" y="85"/>
                    <a:pt x="122" y="91"/>
                  </a:cubicBezTo>
                  <a:cubicBezTo>
                    <a:pt x="124" y="93"/>
                    <a:pt x="128" y="95"/>
                    <a:pt x="129" y="98"/>
                  </a:cubicBezTo>
                  <a:cubicBezTo>
                    <a:pt x="130" y="100"/>
                    <a:pt x="131" y="103"/>
                    <a:pt x="133" y="105"/>
                  </a:cubicBezTo>
                  <a:cubicBezTo>
                    <a:pt x="133" y="108"/>
                    <a:pt x="135" y="112"/>
                    <a:pt x="135" y="115"/>
                  </a:cubicBezTo>
                  <a:cubicBezTo>
                    <a:pt x="137" y="120"/>
                    <a:pt x="137" y="120"/>
                    <a:pt x="137" y="120"/>
                  </a:cubicBezTo>
                  <a:cubicBezTo>
                    <a:pt x="137" y="120"/>
                    <a:pt x="137" y="120"/>
                    <a:pt x="137" y="120"/>
                  </a:cubicBezTo>
                  <a:cubicBezTo>
                    <a:pt x="130" y="128"/>
                    <a:pt x="130" y="128"/>
                    <a:pt x="130" y="128"/>
                  </a:cubicBezTo>
                  <a:cubicBezTo>
                    <a:pt x="130" y="129"/>
                    <a:pt x="129" y="130"/>
                    <a:pt x="128" y="131"/>
                  </a:cubicBezTo>
                  <a:cubicBezTo>
                    <a:pt x="127" y="132"/>
                    <a:pt x="127" y="133"/>
                    <a:pt x="126" y="134"/>
                  </a:cubicBezTo>
                  <a:cubicBezTo>
                    <a:pt x="125" y="135"/>
                    <a:pt x="124" y="137"/>
                    <a:pt x="122" y="138"/>
                  </a:cubicBezTo>
                  <a:cubicBezTo>
                    <a:pt x="121" y="139"/>
                    <a:pt x="120" y="140"/>
                    <a:pt x="119" y="140"/>
                  </a:cubicBezTo>
                  <a:cubicBezTo>
                    <a:pt x="118" y="141"/>
                    <a:pt x="116" y="142"/>
                    <a:pt x="115" y="142"/>
                  </a:cubicBezTo>
                  <a:cubicBezTo>
                    <a:pt x="114" y="143"/>
                    <a:pt x="113" y="144"/>
                    <a:pt x="113" y="144"/>
                  </a:cubicBezTo>
                  <a:cubicBezTo>
                    <a:pt x="112" y="144"/>
                    <a:pt x="112" y="144"/>
                    <a:pt x="111" y="144"/>
                  </a:cubicBezTo>
                  <a:cubicBezTo>
                    <a:pt x="111" y="144"/>
                    <a:pt x="111" y="144"/>
                    <a:pt x="111" y="144"/>
                  </a:cubicBezTo>
                  <a:cubicBezTo>
                    <a:pt x="83" y="116"/>
                    <a:pt x="83" y="116"/>
                    <a:pt x="83" y="116"/>
                  </a:cubicBezTo>
                  <a:cubicBezTo>
                    <a:pt x="81" y="116"/>
                    <a:pt x="80" y="112"/>
                    <a:pt x="77" y="112"/>
                  </a:cubicBezTo>
                  <a:cubicBezTo>
                    <a:pt x="73" y="112"/>
                    <a:pt x="70" y="112"/>
                    <a:pt x="66" y="113"/>
                  </a:cubicBezTo>
                  <a:cubicBezTo>
                    <a:pt x="59" y="116"/>
                    <a:pt x="54" y="116"/>
                    <a:pt x="46" y="115"/>
                  </a:cubicBezTo>
                  <a:cubicBezTo>
                    <a:pt x="45" y="115"/>
                    <a:pt x="42" y="113"/>
                    <a:pt x="41" y="113"/>
                  </a:cubicBezTo>
                  <a:cubicBezTo>
                    <a:pt x="38" y="110"/>
                    <a:pt x="35" y="107"/>
                    <a:pt x="32" y="104"/>
                  </a:cubicBezTo>
                  <a:cubicBezTo>
                    <a:pt x="30" y="102"/>
                    <a:pt x="26" y="98"/>
                    <a:pt x="23" y="98"/>
                  </a:cubicBezTo>
                  <a:cubicBezTo>
                    <a:pt x="23" y="98"/>
                    <a:pt x="23" y="98"/>
                    <a:pt x="23" y="98"/>
                  </a:cubicBezTo>
                  <a:cubicBezTo>
                    <a:pt x="22" y="98"/>
                    <a:pt x="22" y="97"/>
                    <a:pt x="21" y="97"/>
                  </a:cubicBezTo>
                  <a:cubicBezTo>
                    <a:pt x="21" y="96"/>
                    <a:pt x="19" y="96"/>
                    <a:pt x="19" y="95"/>
                  </a:cubicBezTo>
                  <a:cubicBezTo>
                    <a:pt x="19" y="95"/>
                    <a:pt x="19" y="95"/>
                    <a:pt x="19" y="95"/>
                  </a:cubicBezTo>
                  <a:cubicBezTo>
                    <a:pt x="15" y="89"/>
                    <a:pt x="15" y="89"/>
                    <a:pt x="15" y="89"/>
                  </a:cubicBezTo>
                  <a:cubicBezTo>
                    <a:pt x="14" y="88"/>
                    <a:pt x="12" y="87"/>
                    <a:pt x="12" y="86"/>
                  </a:cubicBezTo>
                  <a:cubicBezTo>
                    <a:pt x="9" y="85"/>
                    <a:pt x="10" y="81"/>
                    <a:pt x="10" y="79"/>
                  </a:cubicBezTo>
                  <a:cubicBezTo>
                    <a:pt x="9" y="76"/>
                    <a:pt x="7" y="76"/>
                    <a:pt x="5" y="74"/>
                  </a:cubicBezTo>
                  <a:cubicBezTo>
                    <a:pt x="4" y="73"/>
                    <a:pt x="5" y="69"/>
                    <a:pt x="5" y="68"/>
                  </a:cubicBezTo>
                  <a:cubicBezTo>
                    <a:pt x="4" y="65"/>
                    <a:pt x="3" y="64"/>
                    <a:pt x="2" y="62"/>
                  </a:cubicBezTo>
                  <a:cubicBezTo>
                    <a:pt x="0" y="57"/>
                    <a:pt x="3" y="55"/>
                    <a:pt x="3" y="51"/>
                  </a:cubicBezTo>
                  <a:cubicBezTo>
                    <a:pt x="4" y="47"/>
                    <a:pt x="6" y="42"/>
                    <a:pt x="9" y="39"/>
                  </a:cubicBezTo>
                  <a:cubicBezTo>
                    <a:pt x="12" y="34"/>
                    <a:pt x="19" y="33"/>
                    <a:pt x="22" y="2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66" name="BALDWIN"/>
            <p:cNvSpPr>
              <a:spLocks/>
            </p:cNvSpPr>
            <p:nvPr/>
          </p:nvSpPr>
          <p:spPr bwMode="auto">
            <a:xfrm>
              <a:off x="4343400" y="2871788"/>
              <a:ext cx="377825" cy="319088"/>
            </a:xfrm>
            <a:custGeom>
              <a:avLst/>
              <a:gdLst>
                <a:gd name="T0" fmla="*/ 0 w 159"/>
                <a:gd name="T1" fmla="*/ 6 h 134"/>
                <a:gd name="T2" fmla="*/ 7 w 159"/>
                <a:gd name="T3" fmla="*/ 8 h 134"/>
                <a:gd name="T4" fmla="*/ 16 w 159"/>
                <a:gd name="T5" fmla="*/ 6 h 134"/>
                <a:gd name="T6" fmla="*/ 35 w 159"/>
                <a:gd name="T7" fmla="*/ 10 h 134"/>
                <a:gd name="T8" fmla="*/ 45 w 159"/>
                <a:gd name="T9" fmla="*/ 10 h 134"/>
                <a:gd name="T10" fmla="*/ 56 w 159"/>
                <a:gd name="T11" fmla="*/ 4 h 134"/>
                <a:gd name="T12" fmla="*/ 64 w 159"/>
                <a:gd name="T13" fmla="*/ 0 h 134"/>
                <a:gd name="T14" fmla="*/ 64 w 159"/>
                <a:gd name="T15" fmla="*/ 0 h 134"/>
                <a:gd name="T16" fmla="*/ 136 w 159"/>
                <a:gd name="T17" fmla="*/ 22 h 134"/>
                <a:gd name="T18" fmla="*/ 138 w 159"/>
                <a:gd name="T19" fmla="*/ 26 h 134"/>
                <a:gd name="T20" fmla="*/ 131 w 159"/>
                <a:gd name="T21" fmla="*/ 38 h 134"/>
                <a:gd name="T22" fmla="*/ 130 w 159"/>
                <a:gd name="T23" fmla="*/ 47 h 134"/>
                <a:gd name="T24" fmla="*/ 131 w 159"/>
                <a:gd name="T25" fmla="*/ 60 h 134"/>
                <a:gd name="T26" fmla="*/ 137 w 159"/>
                <a:gd name="T27" fmla="*/ 70 h 134"/>
                <a:gd name="T28" fmla="*/ 147 w 159"/>
                <a:gd name="T29" fmla="*/ 62 h 134"/>
                <a:gd name="T30" fmla="*/ 158 w 159"/>
                <a:gd name="T31" fmla="*/ 57 h 134"/>
                <a:gd name="T32" fmla="*/ 158 w 159"/>
                <a:gd name="T33" fmla="*/ 57 h 134"/>
                <a:gd name="T34" fmla="*/ 158 w 159"/>
                <a:gd name="T35" fmla="*/ 70 h 134"/>
                <a:gd name="T36" fmla="*/ 152 w 159"/>
                <a:gd name="T37" fmla="*/ 78 h 134"/>
                <a:gd name="T38" fmla="*/ 149 w 159"/>
                <a:gd name="T39" fmla="*/ 84 h 134"/>
                <a:gd name="T40" fmla="*/ 152 w 159"/>
                <a:gd name="T41" fmla="*/ 90 h 134"/>
                <a:gd name="T42" fmla="*/ 155 w 159"/>
                <a:gd name="T43" fmla="*/ 99 h 134"/>
                <a:gd name="T44" fmla="*/ 156 w 159"/>
                <a:gd name="T45" fmla="*/ 102 h 134"/>
                <a:gd name="T46" fmla="*/ 155 w 159"/>
                <a:gd name="T47" fmla="*/ 104 h 134"/>
                <a:gd name="T48" fmla="*/ 154 w 159"/>
                <a:gd name="T49" fmla="*/ 105 h 134"/>
                <a:gd name="T50" fmla="*/ 151 w 159"/>
                <a:gd name="T51" fmla="*/ 107 h 134"/>
                <a:gd name="T52" fmla="*/ 150 w 159"/>
                <a:gd name="T53" fmla="*/ 108 h 134"/>
                <a:gd name="T54" fmla="*/ 149 w 159"/>
                <a:gd name="T55" fmla="*/ 109 h 134"/>
                <a:gd name="T56" fmla="*/ 149 w 159"/>
                <a:gd name="T57" fmla="*/ 111 h 134"/>
                <a:gd name="T58" fmla="*/ 146 w 159"/>
                <a:gd name="T59" fmla="*/ 121 h 134"/>
                <a:gd name="T60" fmla="*/ 146 w 159"/>
                <a:gd name="T61" fmla="*/ 121 h 134"/>
                <a:gd name="T62" fmla="*/ 141 w 159"/>
                <a:gd name="T63" fmla="*/ 117 h 134"/>
                <a:gd name="T64" fmla="*/ 131 w 159"/>
                <a:gd name="T65" fmla="*/ 108 h 134"/>
                <a:gd name="T66" fmla="*/ 123 w 159"/>
                <a:gd name="T67" fmla="*/ 93 h 134"/>
                <a:gd name="T68" fmla="*/ 110 w 159"/>
                <a:gd name="T69" fmla="*/ 98 h 134"/>
                <a:gd name="T70" fmla="*/ 104 w 159"/>
                <a:gd name="T71" fmla="*/ 110 h 134"/>
                <a:gd name="T72" fmla="*/ 90 w 159"/>
                <a:gd name="T73" fmla="*/ 104 h 134"/>
                <a:gd name="T74" fmla="*/ 72 w 159"/>
                <a:gd name="T75" fmla="*/ 113 h 134"/>
                <a:gd name="T76" fmla="*/ 63 w 159"/>
                <a:gd name="T77" fmla="*/ 122 h 134"/>
                <a:gd name="T78" fmla="*/ 51 w 159"/>
                <a:gd name="T79" fmla="*/ 123 h 134"/>
                <a:gd name="T80" fmla="*/ 28 w 159"/>
                <a:gd name="T81" fmla="*/ 134 h 134"/>
                <a:gd name="T82" fmla="*/ 28 w 159"/>
                <a:gd name="T83" fmla="*/ 134 h 134"/>
                <a:gd name="T84" fmla="*/ 0 w 159"/>
                <a:gd name="T85" fmla="*/ 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34">
                  <a:moveTo>
                    <a:pt x="0" y="6"/>
                  </a:moveTo>
                  <a:cubicBezTo>
                    <a:pt x="2" y="6"/>
                    <a:pt x="5" y="9"/>
                    <a:pt x="7" y="8"/>
                  </a:cubicBezTo>
                  <a:cubicBezTo>
                    <a:pt x="10" y="7"/>
                    <a:pt x="13" y="6"/>
                    <a:pt x="16" y="6"/>
                  </a:cubicBezTo>
                  <a:cubicBezTo>
                    <a:pt x="22" y="12"/>
                    <a:pt x="29" y="7"/>
                    <a:pt x="35" y="10"/>
                  </a:cubicBezTo>
                  <a:cubicBezTo>
                    <a:pt x="40" y="13"/>
                    <a:pt x="41" y="13"/>
                    <a:pt x="45" y="10"/>
                  </a:cubicBezTo>
                  <a:cubicBezTo>
                    <a:pt x="56" y="4"/>
                    <a:pt x="56" y="4"/>
                    <a:pt x="56" y="4"/>
                  </a:cubicBezTo>
                  <a:cubicBezTo>
                    <a:pt x="64" y="0"/>
                    <a:pt x="64" y="0"/>
                    <a:pt x="64" y="0"/>
                  </a:cubicBezTo>
                  <a:cubicBezTo>
                    <a:pt x="64" y="0"/>
                    <a:pt x="64" y="0"/>
                    <a:pt x="64" y="0"/>
                  </a:cubicBezTo>
                  <a:cubicBezTo>
                    <a:pt x="136" y="22"/>
                    <a:pt x="136" y="22"/>
                    <a:pt x="136" y="22"/>
                  </a:cubicBezTo>
                  <a:cubicBezTo>
                    <a:pt x="137" y="24"/>
                    <a:pt x="138" y="24"/>
                    <a:pt x="138" y="26"/>
                  </a:cubicBezTo>
                  <a:cubicBezTo>
                    <a:pt x="135" y="28"/>
                    <a:pt x="131" y="34"/>
                    <a:pt x="131" y="38"/>
                  </a:cubicBezTo>
                  <a:cubicBezTo>
                    <a:pt x="131" y="41"/>
                    <a:pt x="132" y="43"/>
                    <a:pt x="130" y="47"/>
                  </a:cubicBezTo>
                  <a:cubicBezTo>
                    <a:pt x="127" y="52"/>
                    <a:pt x="128" y="55"/>
                    <a:pt x="131" y="60"/>
                  </a:cubicBezTo>
                  <a:cubicBezTo>
                    <a:pt x="133" y="64"/>
                    <a:pt x="131" y="72"/>
                    <a:pt x="137" y="70"/>
                  </a:cubicBezTo>
                  <a:cubicBezTo>
                    <a:pt x="139" y="68"/>
                    <a:pt x="145" y="62"/>
                    <a:pt x="147" y="62"/>
                  </a:cubicBezTo>
                  <a:cubicBezTo>
                    <a:pt x="158" y="57"/>
                    <a:pt x="158" y="57"/>
                    <a:pt x="158" y="57"/>
                  </a:cubicBezTo>
                  <a:cubicBezTo>
                    <a:pt x="158" y="57"/>
                    <a:pt x="158" y="57"/>
                    <a:pt x="158" y="57"/>
                  </a:cubicBezTo>
                  <a:cubicBezTo>
                    <a:pt x="159" y="62"/>
                    <a:pt x="159" y="66"/>
                    <a:pt x="158" y="70"/>
                  </a:cubicBezTo>
                  <a:cubicBezTo>
                    <a:pt x="157" y="72"/>
                    <a:pt x="154" y="77"/>
                    <a:pt x="152" y="78"/>
                  </a:cubicBezTo>
                  <a:cubicBezTo>
                    <a:pt x="152" y="80"/>
                    <a:pt x="149" y="81"/>
                    <a:pt x="149" y="84"/>
                  </a:cubicBezTo>
                  <a:cubicBezTo>
                    <a:pt x="150" y="87"/>
                    <a:pt x="151" y="88"/>
                    <a:pt x="152" y="90"/>
                  </a:cubicBezTo>
                  <a:cubicBezTo>
                    <a:pt x="155" y="91"/>
                    <a:pt x="156" y="97"/>
                    <a:pt x="155" y="99"/>
                  </a:cubicBezTo>
                  <a:cubicBezTo>
                    <a:pt x="155" y="101"/>
                    <a:pt x="155" y="101"/>
                    <a:pt x="156" y="102"/>
                  </a:cubicBezTo>
                  <a:cubicBezTo>
                    <a:pt x="156" y="103"/>
                    <a:pt x="156" y="104"/>
                    <a:pt x="155" y="104"/>
                  </a:cubicBezTo>
                  <a:cubicBezTo>
                    <a:pt x="155" y="104"/>
                    <a:pt x="154" y="105"/>
                    <a:pt x="154" y="105"/>
                  </a:cubicBezTo>
                  <a:cubicBezTo>
                    <a:pt x="153" y="105"/>
                    <a:pt x="152" y="106"/>
                    <a:pt x="151" y="107"/>
                  </a:cubicBezTo>
                  <a:cubicBezTo>
                    <a:pt x="151" y="108"/>
                    <a:pt x="150" y="108"/>
                    <a:pt x="150" y="108"/>
                  </a:cubicBezTo>
                  <a:cubicBezTo>
                    <a:pt x="150" y="108"/>
                    <a:pt x="149" y="109"/>
                    <a:pt x="149" y="109"/>
                  </a:cubicBezTo>
                  <a:cubicBezTo>
                    <a:pt x="149" y="110"/>
                    <a:pt x="149" y="111"/>
                    <a:pt x="149" y="111"/>
                  </a:cubicBezTo>
                  <a:cubicBezTo>
                    <a:pt x="146" y="121"/>
                    <a:pt x="146" y="121"/>
                    <a:pt x="146" y="121"/>
                  </a:cubicBezTo>
                  <a:cubicBezTo>
                    <a:pt x="146" y="121"/>
                    <a:pt x="146" y="121"/>
                    <a:pt x="146" y="121"/>
                  </a:cubicBezTo>
                  <a:cubicBezTo>
                    <a:pt x="141" y="117"/>
                    <a:pt x="141" y="117"/>
                    <a:pt x="141" y="117"/>
                  </a:cubicBezTo>
                  <a:cubicBezTo>
                    <a:pt x="137" y="114"/>
                    <a:pt x="134" y="112"/>
                    <a:pt x="131" y="108"/>
                  </a:cubicBezTo>
                  <a:cubicBezTo>
                    <a:pt x="129" y="104"/>
                    <a:pt x="126" y="95"/>
                    <a:pt x="123" y="93"/>
                  </a:cubicBezTo>
                  <a:cubicBezTo>
                    <a:pt x="123" y="88"/>
                    <a:pt x="112" y="97"/>
                    <a:pt x="110" y="98"/>
                  </a:cubicBezTo>
                  <a:cubicBezTo>
                    <a:pt x="104" y="102"/>
                    <a:pt x="106" y="104"/>
                    <a:pt x="104" y="110"/>
                  </a:cubicBezTo>
                  <a:cubicBezTo>
                    <a:pt x="99" y="112"/>
                    <a:pt x="97" y="102"/>
                    <a:pt x="90" y="104"/>
                  </a:cubicBezTo>
                  <a:cubicBezTo>
                    <a:pt x="85" y="105"/>
                    <a:pt x="76" y="110"/>
                    <a:pt x="72" y="113"/>
                  </a:cubicBezTo>
                  <a:cubicBezTo>
                    <a:pt x="68" y="115"/>
                    <a:pt x="67" y="120"/>
                    <a:pt x="63" y="122"/>
                  </a:cubicBezTo>
                  <a:cubicBezTo>
                    <a:pt x="59" y="124"/>
                    <a:pt x="56" y="121"/>
                    <a:pt x="51" y="123"/>
                  </a:cubicBezTo>
                  <a:cubicBezTo>
                    <a:pt x="44" y="127"/>
                    <a:pt x="36" y="132"/>
                    <a:pt x="28" y="134"/>
                  </a:cubicBezTo>
                  <a:cubicBezTo>
                    <a:pt x="28" y="134"/>
                    <a:pt x="28" y="134"/>
                    <a:pt x="28" y="134"/>
                  </a:cubicBezTo>
                  <a:cubicBezTo>
                    <a:pt x="0" y="6"/>
                    <a:pt x="0" y="6"/>
                    <a:pt x="0" y="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67" name="BAKER"/>
            <p:cNvSpPr>
              <a:spLocks/>
            </p:cNvSpPr>
            <p:nvPr/>
          </p:nvSpPr>
          <p:spPr bwMode="auto">
            <a:xfrm>
              <a:off x="3148013" y="4918075"/>
              <a:ext cx="492125" cy="438150"/>
            </a:xfrm>
            <a:custGeom>
              <a:avLst/>
              <a:gdLst>
                <a:gd name="T0" fmla="*/ 87 w 207"/>
                <a:gd name="T1" fmla="*/ 8 h 184"/>
                <a:gd name="T2" fmla="*/ 206 w 207"/>
                <a:gd name="T3" fmla="*/ 6 h 184"/>
                <a:gd name="T4" fmla="*/ 206 w 207"/>
                <a:gd name="T5" fmla="*/ 6 h 184"/>
                <a:gd name="T6" fmla="*/ 199 w 207"/>
                <a:gd name="T7" fmla="*/ 18 h 184"/>
                <a:gd name="T8" fmla="*/ 193 w 207"/>
                <a:gd name="T9" fmla="*/ 24 h 184"/>
                <a:gd name="T10" fmla="*/ 185 w 207"/>
                <a:gd name="T11" fmla="*/ 31 h 184"/>
                <a:gd name="T12" fmla="*/ 183 w 207"/>
                <a:gd name="T13" fmla="*/ 48 h 184"/>
                <a:gd name="T14" fmla="*/ 172 w 207"/>
                <a:gd name="T15" fmla="*/ 48 h 184"/>
                <a:gd name="T16" fmla="*/ 155 w 207"/>
                <a:gd name="T17" fmla="*/ 57 h 184"/>
                <a:gd name="T18" fmla="*/ 149 w 207"/>
                <a:gd name="T19" fmla="*/ 61 h 184"/>
                <a:gd name="T20" fmla="*/ 143 w 207"/>
                <a:gd name="T21" fmla="*/ 62 h 184"/>
                <a:gd name="T22" fmla="*/ 135 w 207"/>
                <a:gd name="T23" fmla="*/ 65 h 184"/>
                <a:gd name="T24" fmla="*/ 123 w 207"/>
                <a:gd name="T25" fmla="*/ 88 h 184"/>
                <a:gd name="T26" fmla="*/ 114 w 207"/>
                <a:gd name="T27" fmla="*/ 102 h 184"/>
                <a:gd name="T28" fmla="*/ 100 w 207"/>
                <a:gd name="T29" fmla="*/ 112 h 184"/>
                <a:gd name="T30" fmla="*/ 97 w 207"/>
                <a:gd name="T31" fmla="*/ 127 h 184"/>
                <a:gd name="T32" fmla="*/ 90 w 207"/>
                <a:gd name="T33" fmla="*/ 128 h 184"/>
                <a:gd name="T34" fmla="*/ 82 w 207"/>
                <a:gd name="T35" fmla="*/ 132 h 184"/>
                <a:gd name="T36" fmla="*/ 72 w 207"/>
                <a:gd name="T37" fmla="*/ 138 h 184"/>
                <a:gd name="T38" fmla="*/ 64 w 207"/>
                <a:gd name="T39" fmla="*/ 154 h 184"/>
                <a:gd name="T40" fmla="*/ 58 w 207"/>
                <a:gd name="T41" fmla="*/ 159 h 184"/>
                <a:gd name="T42" fmla="*/ 57 w 207"/>
                <a:gd name="T43" fmla="*/ 168 h 184"/>
                <a:gd name="T44" fmla="*/ 57 w 207"/>
                <a:gd name="T45" fmla="*/ 184 h 184"/>
                <a:gd name="T46" fmla="*/ 57 w 207"/>
                <a:gd name="T47" fmla="*/ 184 h 184"/>
                <a:gd name="T48" fmla="*/ 41 w 207"/>
                <a:gd name="T49" fmla="*/ 184 h 184"/>
                <a:gd name="T50" fmla="*/ 41 w 207"/>
                <a:gd name="T51" fmla="*/ 184 h 184"/>
                <a:gd name="T52" fmla="*/ 41 w 207"/>
                <a:gd name="T53" fmla="*/ 95 h 184"/>
                <a:gd name="T54" fmla="*/ 0 w 207"/>
                <a:gd name="T55" fmla="*/ 95 h 184"/>
                <a:gd name="T56" fmla="*/ 0 w 207"/>
                <a:gd name="T57" fmla="*/ 95 h 184"/>
                <a:gd name="T58" fmla="*/ 0 w 207"/>
                <a:gd name="T59" fmla="*/ 58 h 184"/>
                <a:gd name="T60" fmla="*/ 6 w 207"/>
                <a:gd name="T61" fmla="*/ 58 h 184"/>
                <a:gd name="T62" fmla="*/ 6 w 207"/>
                <a:gd name="T63" fmla="*/ 53 h 184"/>
                <a:gd name="T64" fmla="*/ 2 w 207"/>
                <a:gd name="T65" fmla="*/ 53 h 184"/>
                <a:gd name="T66" fmla="*/ 2 w 207"/>
                <a:gd name="T67" fmla="*/ 7 h 184"/>
                <a:gd name="T68" fmla="*/ 2 w 207"/>
                <a:gd name="T69" fmla="*/ 7 h 184"/>
                <a:gd name="T70" fmla="*/ 38 w 207"/>
                <a:gd name="T71" fmla="*/ 7 h 184"/>
                <a:gd name="T72" fmla="*/ 43 w 207"/>
                <a:gd name="T73" fmla="*/ 2 h 184"/>
                <a:gd name="T74" fmla="*/ 46 w 207"/>
                <a:gd name="T75" fmla="*/ 2 h 184"/>
                <a:gd name="T76" fmla="*/ 51 w 207"/>
                <a:gd name="T77" fmla="*/ 2 h 184"/>
                <a:gd name="T78" fmla="*/ 62 w 207"/>
                <a:gd name="T79" fmla="*/ 14 h 184"/>
                <a:gd name="T80" fmla="*/ 66 w 207"/>
                <a:gd name="T81" fmla="*/ 4 h 184"/>
                <a:gd name="T82" fmla="*/ 77 w 207"/>
                <a:gd name="T83" fmla="*/ 1 h 184"/>
                <a:gd name="T84" fmla="*/ 81 w 207"/>
                <a:gd name="T85" fmla="*/ 8 h 184"/>
                <a:gd name="T86" fmla="*/ 87 w 207"/>
                <a:gd name="T87" fmla="*/ 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7" h="184">
                  <a:moveTo>
                    <a:pt x="87" y="8"/>
                  </a:moveTo>
                  <a:cubicBezTo>
                    <a:pt x="206" y="6"/>
                    <a:pt x="206" y="6"/>
                    <a:pt x="206" y="6"/>
                  </a:cubicBezTo>
                  <a:cubicBezTo>
                    <a:pt x="206" y="6"/>
                    <a:pt x="206" y="6"/>
                    <a:pt x="206" y="6"/>
                  </a:cubicBezTo>
                  <a:cubicBezTo>
                    <a:pt x="207" y="11"/>
                    <a:pt x="203" y="16"/>
                    <a:pt x="199" y="18"/>
                  </a:cubicBezTo>
                  <a:cubicBezTo>
                    <a:pt x="196" y="21"/>
                    <a:pt x="194" y="19"/>
                    <a:pt x="193" y="24"/>
                  </a:cubicBezTo>
                  <a:cubicBezTo>
                    <a:pt x="192" y="32"/>
                    <a:pt x="185" y="26"/>
                    <a:pt x="185" y="31"/>
                  </a:cubicBezTo>
                  <a:cubicBezTo>
                    <a:pt x="185" y="36"/>
                    <a:pt x="184" y="43"/>
                    <a:pt x="183" y="48"/>
                  </a:cubicBezTo>
                  <a:cubicBezTo>
                    <a:pt x="181" y="48"/>
                    <a:pt x="172" y="46"/>
                    <a:pt x="172" y="48"/>
                  </a:cubicBezTo>
                  <a:cubicBezTo>
                    <a:pt x="170" y="60"/>
                    <a:pt x="161" y="52"/>
                    <a:pt x="155" y="57"/>
                  </a:cubicBezTo>
                  <a:cubicBezTo>
                    <a:pt x="152" y="58"/>
                    <a:pt x="154" y="61"/>
                    <a:pt x="149" y="61"/>
                  </a:cubicBezTo>
                  <a:cubicBezTo>
                    <a:pt x="147" y="61"/>
                    <a:pt x="145" y="61"/>
                    <a:pt x="143" y="62"/>
                  </a:cubicBezTo>
                  <a:cubicBezTo>
                    <a:pt x="140" y="62"/>
                    <a:pt x="138" y="65"/>
                    <a:pt x="135" y="65"/>
                  </a:cubicBezTo>
                  <a:cubicBezTo>
                    <a:pt x="124" y="73"/>
                    <a:pt x="129" y="78"/>
                    <a:pt x="123" y="88"/>
                  </a:cubicBezTo>
                  <a:cubicBezTo>
                    <a:pt x="117" y="89"/>
                    <a:pt x="116" y="97"/>
                    <a:pt x="114" y="102"/>
                  </a:cubicBezTo>
                  <a:cubicBezTo>
                    <a:pt x="113" y="105"/>
                    <a:pt x="103" y="110"/>
                    <a:pt x="100" y="112"/>
                  </a:cubicBezTo>
                  <a:cubicBezTo>
                    <a:pt x="99" y="115"/>
                    <a:pt x="99" y="125"/>
                    <a:pt x="97" y="127"/>
                  </a:cubicBezTo>
                  <a:cubicBezTo>
                    <a:pt x="95" y="128"/>
                    <a:pt x="92" y="127"/>
                    <a:pt x="90" y="128"/>
                  </a:cubicBezTo>
                  <a:cubicBezTo>
                    <a:pt x="88" y="129"/>
                    <a:pt x="85" y="132"/>
                    <a:pt x="82" y="132"/>
                  </a:cubicBezTo>
                  <a:cubicBezTo>
                    <a:pt x="80" y="135"/>
                    <a:pt x="76" y="137"/>
                    <a:pt x="72" y="138"/>
                  </a:cubicBezTo>
                  <a:cubicBezTo>
                    <a:pt x="66" y="141"/>
                    <a:pt x="67" y="150"/>
                    <a:pt x="64" y="154"/>
                  </a:cubicBezTo>
                  <a:cubicBezTo>
                    <a:pt x="63" y="156"/>
                    <a:pt x="60" y="157"/>
                    <a:pt x="58" y="159"/>
                  </a:cubicBezTo>
                  <a:cubicBezTo>
                    <a:pt x="57" y="162"/>
                    <a:pt x="58" y="165"/>
                    <a:pt x="57" y="168"/>
                  </a:cubicBezTo>
                  <a:cubicBezTo>
                    <a:pt x="57" y="184"/>
                    <a:pt x="57" y="184"/>
                    <a:pt x="57" y="184"/>
                  </a:cubicBezTo>
                  <a:cubicBezTo>
                    <a:pt x="57" y="184"/>
                    <a:pt x="57" y="184"/>
                    <a:pt x="57" y="184"/>
                  </a:cubicBezTo>
                  <a:cubicBezTo>
                    <a:pt x="41" y="184"/>
                    <a:pt x="41" y="184"/>
                    <a:pt x="41" y="184"/>
                  </a:cubicBezTo>
                  <a:cubicBezTo>
                    <a:pt x="41" y="184"/>
                    <a:pt x="41" y="184"/>
                    <a:pt x="41" y="184"/>
                  </a:cubicBezTo>
                  <a:cubicBezTo>
                    <a:pt x="41" y="95"/>
                    <a:pt x="41" y="95"/>
                    <a:pt x="41" y="95"/>
                  </a:cubicBezTo>
                  <a:cubicBezTo>
                    <a:pt x="0" y="95"/>
                    <a:pt x="0" y="95"/>
                    <a:pt x="0" y="95"/>
                  </a:cubicBezTo>
                  <a:cubicBezTo>
                    <a:pt x="0" y="95"/>
                    <a:pt x="0" y="95"/>
                    <a:pt x="0" y="95"/>
                  </a:cubicBezTo>
                  <a:cubicBezTo>
                    <a:pt x="0" y="58"/>
                    <a:pt x="0" y="58"/>
                    <a:pt x="0" y="58"/>
                  </a:cubicBezTo>
                  <a:cubicBezTo>
                    <a:pt x="6" y="58"/>
                    <a:pt x="6" y="58"/>
                    <a:pt x="6" y="58"/>
                  </a:cubicBezTo>
                  <a:cubicBezTo>
                    <a:pt x="6" y="53"/>
                    <a:pt x="6" y="53"/>
                    <a:pt x="6" y="53"/>
                  </a:cubicBezTo>
                  <a:cubicBezTo>
                    <a:pt x="2" y="53"/>
                    <a:pt x="2" y="53"/>
                    <a:pt x="2" y="53"/>
                  </a:cubicBezTo>
                  <a:cubicBezTo>
                    <a:pt x="2" y="7"/>
                    <a:pt x="2" y="7"/>
                    <a:pt x="2" y="7"/>
                  </a:cubicBezTo>
                  <a:cubicBezTo>
                    <a:pt x="2" y="7"/>
                    <a:pt x="2" y="7"/>
                    <a:pt x="2" y="7"/>
                  </a:cubicBezTo>
                  <a:cubicBezTo>
                    <a:pt x="38" y="7"/>
                    <a:pt x="38" y="7"/>
                    <a:pt x="38" y="7"/>
                  </a:cubicBezTo>
                  <a:cubicBezTo>
                    <a:pt x="40" y="6"/>
                    <a:pt x="41" y="3"/>
                    <a:pt x="43" y="2"/>
                  </a:cubicBezTo>
                  <a:cubicBezTo>
                    <a:pt x="44" y="2"/>
                    <a:pt x="45" y="2"/>
                    <a:pt x="46" y="2"/>
                  </a:cubicBezTo>
                  <a:cubicBezTo>
                    <a:pt x="47" y="2"/>
                    <a:pt x="50" y="1"/>
                    <a:pt x="51" y="2"/>
                  </a:cubicBezTo>
                  <a:cubicBezTo>
                    <a:pt x="54" y="5"/>
                    <a:pt x="57" y="14"/>
                    <a:pt x="62" y="14"/>
                  </a:cubicBezTo>
                  <a:cubicBezTo>
                    <a:pt x="64" y="11"/>
                    <a:pt x="64" y="7"/>
                    <a:pt x="66" y="4"/>
                  </a:cubicBezTo>
                  <a:cubicBezTo>
                    <a:pt x="67" y="2"/>
                    <a:pt x="75" y="0"/>
                    <a:pt x="77" y="1"/>
                  </a:cubicBezTo>
                  <a:cubicBezTo>
                    <a:pt x="80" y="1"/>
                    <a:pt x="76" y="8"/>
                    <a:pt x="81" y="8"/>
                  </a:cubicBezTo>
                  <a:cubicBezTo>
                    <a:pt x="87" y="8"/>
                    <a:pt x="87" y="8"/>
                    <a:pt x="87" y="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68" name="ATKINSON"/>
            <p:cNvSpPr>
              <a:spLocks/>
            </p:cNvSpPr>
            <p:nvPr/>
          </p:nvSpPr>
          <p:spPr bwMode="auto">
            <a:xfrm>
              <a:off x="4621213" y="4953000"/>
              <a:ext cx="509588" cy="280988"/>
            </a:xfrm>
            <a:custGeom>
              <a:avLst/>
              <a:gdLst>
                <a:gd name="T0" fmla="*/ 2 w 214"/>
                <a:gd name="T1" fmla="*/ 0 h 118"/>
                <a:gd name="T2" fmla="*/ 77 w 214"/>
                <a:gd name="T3" fmla="*/ 0 h 118"/>
                <a:gd name="T4" fmla="*/ 77 w 214"/>
                <a:gd name="T5" fmla="*/ 10 h 118"/>
                <a:gd name="T6" fmla="*/ 126 w 214"/>
                <a:gd name="T7" fmla="*/ 10 h 118"/>
                <a:gd name="T8" fmla="*/ 136 w 214"/>
                <a:gd name="T9" fmla="*/ 28 h 118"/>
                <a:gd name="T10" fmla="*/ 213 w 214"/>
                <a:gd name="T11" fmla="*/ 28 h 118"/>
                <a:gd name="T12" fmla="*/ 214 w 214"/>
                <a:gd name="T13" fmla="*/ 28 h 118"/>
                <a:gd name="T14" fmla="*/ 214 w 214"/>
                <a:gd name="T15" fmla="*/ 73 h 118"/>
                <a:gd name="T16" fmla="*/ 203 w 214"/>
                <a:gd name="T17" fmla="*/ 67 h 118"/>
                <a:gd name="T18" fmla="*/ 191 w 214"/>
                <a:gd name="T19" fmla="*/ 67 h 118"/>
                <a:gd name="T20" fmla="*/ 183 w 214"/>
                <a:gd name="T21" fmla="*/ 86 h 118"/>
                <a:gd name="T22" fmla="*/ 188 w 214"/>
                <a:gd name="T23" fmla="*/ 96 h 118"/>
                <a:gd name="T24" fmla="*/ 193 w 214"/>
                <a:gd name="T25" fmla="*/ 108 h 118"/>
                <a:gd name="T26" fmla="*/ 196 w 214"/>
                <a:gd name="T27" fmla="*/ 118 h 118"/>
                <a:gd name="T28" fmla="*/ 196 w 214"/>
                <a:gd name="T29" fmla="*/ 118 h 118"/>
                <a:gd name="T30" fmla="*/ 72 w 214"/>
                <a:gd name="T31" fmla="*/ 118 h 118"/>
                <a:gd name="T32" fmla="*/ 72 w 214"/>
                <a:gd name="T33" fmla="*/ 118 h 118"/>
                <a:gd name="T34" fmla="*/ 40 w 214"/>
                <a:gd name="T35" fmla="*/ 118 h 118"/>
                <a:gd name="T36" fmla="*/ 40 w 214"/>
                <a:gd name="T37" fmla="*/ 118 h 118"/>
                <a:gd name="T38" fmla="*/ 40 w 214"/>
                <a:gd name="T39" fmla="*/ 110 h 118"/>
                <a:gd name="T40" fmla="*/ 41 w 214"/>
                <a:gd name="T41" fmla="*/ 98 h 118"/>
                <a:gd name="T42" fmla="*/ 41 w 214"/>
                <a:gd name="T43" fmla="*/ 95 h 118"/>
                <a:gd name="T44" fmla="*/ 41 w 214"/>
                <a:gd name="T45" fmla="*/ 95 h 118"/>
                <a:gd name="T46" fmla="*/ 40 w 214"/>
                <a:gd name="T47" fmla="*/ 89 h 118"/>
                <a:gd name="T48" fmla="*/ 43 w 214"/>
                <a:gd name="T49" fmla="*/ 83 h 118"/>
                <a:gd name="T50" fmla="*/ 41 w 214"/>
                <a:gd name="T51" fmla="*/ 64 h 118"/>
                <a:gd name="T52" fmla="*/ 40 w 214"/>
                <a:gd name="T53" fmla="*/ 64 h 118"/>
                <a:gd name="T54" fmla="*/ 35 w 214"/>
                <a:gd name="T55" fmla="*/ 46 h 118"/>
                <a:gd name="T56" fmla="*/ 19 w 214"/>
                <a:gd name="T57" fmla="*/ 31 h 118"/>
                <a:gd name="T58" fmla="*/ 11 w 214"/>
                <a:gd name="T59" fmla="*/ 16 h 118"/>
                <a:gd name="T60" fmla="*/ 2 w 214"/>
                <a:gd name="T6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4" h="118">
                  <a:moveTo>
                    <a:pt x="2" y="0"/>
                  </a:moveTo>
                  <a:cubicBezTo>
                    <a:pt x="77" y="0"/>
                    <a:pt x="77" y="0"/>
                    <a:pt x="77" y="0"/>
                  </a:cubicBezTo>
                  <a:cubicBezTo>
                    <a:pt x="77" y="10"/>
                    <a:pt x="77" y="10"/>
                    <a:pt x="77" y="10"/>
                  </a:cubicBezTo>
                  <a:cubicBezTo>
                    <a:pt x="126" y="10"/>
                    <a:pt x="126" y="10"/>
                    <a:pt x="126" y="10"/>
                  </a:cubicBezTo>
                  <a:cubicBezTo>
                    <a:pt x="136" y="28"/>
                    <a:pt x="136" y="28"/>
                    <a:pt x="136" y="28"/>
                  </a:cubicBezTo>
                  <a:cubicBezTo>
                    <a:pt x="213" y="28"/>
                    <a:pt x="213" y="28"/>
                    <a:pt x="213" y="28"/>
                  </a:cubicBezTo>
                  <a:cubicBezTo>
                    <a:pt x="214" y="28"/>
                    <a:pt x="214" y="28"/>
                    <a:pt x="214" y="28"/>
                  </a:cubicBezTo>
                  <a:cubicBezTo>
                    <a:pt x="214" y="73"/>
                    <a:pt x="214" y="73"/>
                    <a:pt x="214" y="73"/>
                  </a:cubicBezTo>
                  <a:cubicBezTo>
                    <a:pt x="211" y="72"/>
                    <a:pt x="203" y="70"/>
                    <a:pt x="203" y="67"/>
                  </a:cubicBezTo>
                  <a:cubicBezTo>
                    <a:pt x="198" y="66"/>
                    <a:pt x="196" y="66"/>
                    <a:pt x="191" y="67"/>
                  </a:cubicBezTo>
                  <a:cubicBezTo>
                    <a:pt x="182" y="69"/>
                    <a:pt x="183" y="79"/>
                    <a:pt x="183" y="86"/>
                  </a:cubicBezTo>
                  <a:cubicBezTo>
                    <a:pt x="183" y="90"/>
                    <a:pt x="186" y="93"/>
                    <a:pt x="188" y="96"/>
                  </a:cubicBezTo>
                  <a:cubicBezTo>
                    <a:pt x="191" y="100"/>
                    <a:pt x="191" y="103"/>
                    <a:pt x="193" y="108"/>
                  </a:cubicBezTo>
                  <a:cubicBezTo>
                    <a:pt x="196" y="118"/>
                    <a:pt x="196" y="118"/>
                    <a:pt x="196" y="118"/>
                  </a:cubicBezTo>
                  <a:cubicBezTo>
                    <a:pt x="196" y="118"/>
                    <a:pt x="196" y="118"/>
                    <a:pt x="196" y="118"/>
                  </a:cubicBezTo>
                  <a:cubicBezTo>
                    <a:pt x="72" y="118"/>
                    <a:pt x="72" y="118"/>
                    <a:pt x="72" y="118"/>
                  </a:cubicBezTo>
                  <a:cubicBezTo>
                    <a:pt x="72" y="118"/>
                    <a:pt x="72" y="118"/>
                    <a:pt x="72" y="118"/>
                  </a:cubicBezTo>
                  <a:cubicBezTo>
                    <a:pt x="40" y="118"/>
                    <a:pt x="40" y="118"/>
                    <a:pt x="40" y="118"/>
                  </a:cubicBezTo>
                  <a:cubicBezTo>
                    <a:pt x="40" y="118"/>
                    <a:pt x="40" y="118"/>
                    <a:pt x="40" y="118"/>
                  </a:cubicBezTo>
                  <a:cubicBezTo>
                    <a:pt x="40" y="110"/>
                    <a:pt x="40" y="110"/>
                    <a:pt x="40" y="110"/>
                  </a:cubicBezTo>
                  <a:cubicBezTo>
                    <a:pt x="40" y="106"/>
                    <a:pt x="39" y="102"/>
                    <a:pt x="41" y="98"/>
                  </a:cubicBezTo>
                  <a:cubicBezTo>
                    <a:pt x="42" y="97"/>
                    <a:pt x="41" y="96"/>
                    <a:pt x="41" y="95"/>
                  </a:cubicBezTo>
                  <a:cubicBezTo>
                    <a:pt x="41" y="95"/>
                    <a:pt x="41" y="95"/>
                    <a:pt x="41" y="95"/>
                  </a:cubicBezTo>
                  <a:cubicBezTo>
                    <a:pt x="39" y="94"/>
                    <a:pt x="40" y="91"/>
                    <a:pt x="40" y="89"/>
                  </a:cubicBezTo>
                  <a:cubicBezTo>
                    <a:pt x="41" y="87"/>
                    <a:pt x="42" y="86"/>
                    <a:pt x="43" y="83"/>
                  </a:cubicBezTo>
                  <a:cubicBezTo>
                    <a:pt x="45" y="79"/>
                    <a:pt x="50" y="64"/>
                    <a:pt x="41" y="64"/>
                  </a:cubicBezTo>
                  <a:cubicBezTo>
                    <a:pt x="41" y="64"/>
                    <a:pt x="41" y="64"/>
                    <a:pt x="40" y="64"/>
                  </a:cubicBezTo>
                  <a:cubicBezTo>
                    <a:pt x="39" y="58"/>
                    <a:pt x="36" y="53"/>
                    <a:pt x="35" y="46"/>
                  </a:cubicBezTo>
                  <a:cubicBezTo>
                    <a:pt x="33" y="36"/>
                    <a:pt x="24" y="38"/>
                    <a:pt x="19" y="31"/>
                  </a:cubicBezTo>
                  <a:cubicBezTo>
                    <a:pt x="16" y="27"/>
                    <a:pt x="12" y="21"/>
                    <a:pt x="11" y="16"/>
                  </a:cubicBezTo>
                  <a:cubicBezTo>
                    <a:pt x="3" y="11"/>
                    <a:pt x="0" y="10"/>
                    <a:pt x="2"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69" name="APPLING"/>
            <p:cNvSpPr>
              <a:spLocks/>
            </p:cNvSpPr>
            <p:nvPr/>
          </p:nvSpPr>
          <p:spPr bwMode="auto">
            <a:xfrm>
              <a:off x="5207000" y="4318000"/>
              <a:ext cx="490538" cy="582613"/>
            </a:xfrm>
            <a:custGeom>
              <a:avLst/>
              <a:gdLst>
                <a:gd name="T0" fmla="*/ 50 w 206"/>
                <a:gd name="T1" fmla="*/ 0 h 245"/>
                <a:gd name="T2" fmla="*/ 67 w 206"/>
                <a:gd name="T3" fmla="*/ 6 h 245"/>
                <a:gd name="T4" fmla="*/ 92 w 206"/>
                <a:gd name="T5" fmla="*/ 16 h 245"/>
                <a:gd name="T6" fmla="*/ 103 w 206"/>
                <a:gd name="T7" fmla="*/ 11 h 245"/>
                <a:gd name="T8" fmla="*/ 115 w 206"/>
                <a:gd name="T9" fmla="*/ 14 h 245"/>
                <a:gd name="T10" fmla="*/ 123 w 206"/>
                <a:gd name="T11" fmla="*/ 19 h 245"/>
                <a:gd name="T12" fmla="*/ 134 w 206"/>
                <a:gd name="T13" fmla="*/ 25 h 245"/>
                <a:gd name="T14" fmla="*/ 134 w 206"/>
                <a:gd name="T15" fmla="*/ 25 h 245"/>
                <a:gd name="T16" fmla="*/ 142 w 206"/>
                <a:gd name="T17" fmla="*/ 28 h 245"/>
                <a:gd name="T18" fmla="*/ 151 w 206"/>
                <a:gd name="T19" fmla="*/ 31 h 245"/>
                <a:gd name="T20" fmla="*/ 164 w 206"/>
                <a:gd name="T21" fmla="*/ 31 h 245"/>
                <a:gd name="T22" fmla="*/ 174 w 206"/>
                <a:gd name="T23" fmla="*/ 27 h 245"/>
                <a:gd name="T24" fmla="*/ 178 w 206"/>
                <a:gd name="T25" fmla="*/ 33 h 245"/>
                <a:gd name="T26" fmla="*/ 181 w 206"/>
                <a:gd name="T27" fmla="*/ 46 h 245"/>
                <a:gd name="T28" fmla="*/ 194 w 206"/>
                <a:gd name="T29" fmla="*/ 58 h 245"/>
                <a:gd name="T30" fmla="*/ 206 w 206"/>
                <a:gd name="T31" fmla="*/ 66 h 245"/>
                <a:gd name="T32" fmla="*/ 206 w 206"/>
                <a:gd name="T33" fmla="*/ 66 h 245"/>
                <a:gd name="T34" fmla="*/ 191 w 206"/>
                <a:gd name="T35" fmla="*/ 66 h 245"/>
                <a:gd name="T36" fmla="*/ 191 w 206"/>
                <a:gd name="T37" fmla="*/ 82 h 245"/>
                <a:gd name="T38" fmla="*/ 184 w 206"/>
                <a:gd name="T39" fmla="*/ 82 h 245"/>
                <a:gd name="T40" fmla="*/ 184 w 206"/>
                <a:gd name="T41" fmla="*/ 87 h 245"/>
                <a:gd name="T42" fmla="*/ 191 w 206"/>
                <a:gd name="T43" fmla="*/ 87 h 245"/>
                <a:gd name="T44" fmla="*/ 191 w 206"/>
                <a:gd name="T45" fmla="*/ 94 h 245"/>
                <a:gd name="T46" fmla="*/ 173 w 206"/>
                <a:gd name="T47" fmla="*/ 94 h 245"/>
                <a:gd name="T48" fmla="*/ 173 w 206"/>
                <a:gd name="T49" fmla="*/ 195 h 245"/>
                <a:gd name="T50" fmla="*/ 167 w 206"/>
                <a:gd name="T51" fmla="*/ 195 h 245"/>
                <a:gd name="T52" fmla="*/ 167 w 206"/>
                <a:gd name="T53" fmla="*/ 201 h 245"/>
                <a:gd name="T54" fmla="*/ 174 w 206"/>
                <a:gd name="T55" fmla="*/ 201 h 245"/>
                <a:gd name="T56" fmla="*/ 174 w 206"/>
                <a:gd name="T57" fmla="*/ 240 h 245"/>
                <a:gd name="T58" fmla="*/ 174 w 206"/>
                <a:gd name="T59" fmla="*/ 240 h 245"/>
                <a:gd name="T60" fmla="*/ 168 w 206"/>
                <a:gd name="T61" fmla="*/ 244 h 245"/>
                <a:gd name="T62" fmla="*/ 163 w 206"/>
                <a:gd name="T63" fmla="*/ 244 h 245"/>
                <a:gd name="T64" fmla="*/ 161 w 206"/>
                <a:gd name="T65" fmla="*/ 242 h 245"/>
                <a:gd name="T66" fmla="*/ 156 w 206"/>
                <a:gd name="T67" fmla="*/ 235 h 245"/>
                <a:gd name="T68" fmla="*/ 147 w 206"/>
                <a:gd name="T69" fmla="*/ 226 h 245"/>
                <a:gd name="T70" fmla="*/ 132 w 206"/>
                <a:gd name="T71" fmla="*/ 213 h 245"/>
                <a:gd name="T72" fmla="*/ 132 w 206"/>
                <a:gd name="T73" fmla="*/ 213 h 245"/>
                <a:gd name="T74" fmla="*/ 131 w 206"/>
                <a:gd name="T75" fmla="*/ 210 h 245"/>
                <a:gd name="T76" fmla="*/ 129 w 206"/>
                <a:gd name="T77" fmla="*/ 204 h 245"/>
                <a:gd name="T78" fmla="*/ 126 w 206"/>
                <a:gd name="T79" fmla="*/ 201 h 245"/>
                <a:gd name="T80" fmla="*/ 124 w 206"/>
                <a:gd name="T81" fmla="*/ 199 h 245"/>
                <a:gd name="T82" fmla="*/ 122 w 206"/>
                <a:gd name="T83" fmla="*/ 198 h 245"/>
                <a:gd name="T84" fmla="*/ 121 w 206"/>
                <a:gd name="T85" fmla="*/ 197 h 245"/>
                <a:gd name="T86" fmla="*/ 120 w 206"/>
                <a:gd name="T87" fmla="*/ 196 h 245"/>
                <a:gd name="T88" fmla="*/ 87 w 206"/>
                <a:gd name="T89" fmla="*/ 173 h 245"/>
                <a:gd name="T90" fmla="*/ 58 w 206"/>
                <a:gd name="T91" fmla="*/ 159 h 245"/>
                <a:gd name="T92" fmla="*/ 41 w 206"/>
                <a:gd name="T93" fmla="*/ 145 h 245"/>
                <a:gd name="T94" fmla="*/ 23 w 206"/>
                <a:gd name="T95" fmla="*/ 126 h 245"/>
                <a:gd name="T96" fmla="*/ 12 w 206"/>
                <a:gd name="T97" fmla="*/ 124 h 245"/>
                <a:gd name="T98" fmla="*/ 12 w 206"/>
                <a:gd name="T99" fmla="*/ 124 h 245"/>
                <a:gd name="T100" fmla="*/ 12 w 206"/>
                <a:gd name="T101" fmla="*/ 112 h 245"/>
                <a:gd name="T102" fmla="*/ 0 w 206"/>
                <a:gd name="T103" fmla="*/ 112 h 245"/>
                <a:gd name="T104" fmla="*/ 0 w 206"/>
                <a:gd name="T105" fmla="*/ 106 h 245"/>
                <a:gd name="T106" fmla="*/ 12 w 206"/>
                <a:gd name="T107" fmla="*/ 106 h 245"/>
                <a:gd name="T108" fmla="*/ 12 w 206"/>
                <a:gd name="T109" fmla="*/ 62 h 245"/>
                <a:gd name="T110" fmla="*/ 50 w 206"/>
                <a:gd name="T111" fmla="*/ 62 h 245"/>
                <a:gd name="T112" fmla="*/ 50 w 206"/>
                <a:gd name="T11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6" h="245">
                  <a:moveTo>
                    <a:pt x="50" y="0"/>
                  </a:moveTo>
                  <a:cubicBezTo>
                    <a:pt x="57" y="2"/>
                    <a:pt x="61" y="1"/>
                    <a:pt x="67" y="6"/>
                  </a:cubicBezTo>
                  <a:cubicBezTo>
                    <a:pt x="73" y="11"/>
                    <a:pt x="84" y="14"/>
                    <a:pt x="92" y="16"/>
                  </a:cubicBezTo>
                  <a:cubicBezTo>
                    <a:pt x="96" y="16"/>
                    <a:pt x="100" y="12"/>
                    <a:pt x="103" y="11"/>
                  </a:cubicBezTo>
                  <a:cubicBezTo>
                    <a:pt x="107" y="10"/>
                    <a:pt x="113" y="11"/>
                    <a:pt x="115" y="14"/>
                  </a:cubicBezTo>
                  <a:cubicBezTo>
                    <a:pt x="117" y="15"/>
                    <a:pt x="121" y="17"/>
                    <a:pt x="123" y="19"/>
                  </a:cubicBezTo>
                  <a:cubicBezTo>
                    <a:pt x="134" y="25"/>
                    <a:pt x="134" y="25"/>
                    <a:pt x="134" y="25"/>
                  </a:cubicBezTo>
                  <a:cubicBezTo>
                    <a:pt x="134" y="25"/>
                    <a:pt x="134" y="25"/>
                    <a:pt x="134" y="25"/>
                  </a:cubicBezTo>
                  <a:cubicBezTo>
                    <a:pt x="137" y="26"/>
                    <a:pt x="138" y="28"/>
                    <a:pt x="142" y="28"/>
                  </a:cubicBezTo>
                  <a:cubicBezTo>
                    <a:pt x="145" y="28"/>
                    <a:pt x="148" y="31"/>
                    <a:pt x="151" y="31"/>
                  </a:cubicBezTo>
                  <a:cubicBezTo>
                    <a:pt x="155" y="32"/>
                    <a:pt x="159" y="30"/>
                    <a:pt x="164" y="31"/>
                  </a:cubicBezTo>
                  <a:cubicBezTo>
                    <a:pt x="166" y="31"/>
                    <a:pt x="173" y="25"/>
                    <a:pt x="174" y="27"/>
                  </a:cubicBezTo>
                  <a:cubicBezTo>
                    <a:pt x="176" y="28"/>
                    <a:pt x="172" y="33"/>
                    <a:pt x="178" y="33"/>
                  </a:cubicBezTo>
                  <a:cubicBezTo>
                    <a:pt x="185" y="33"/>
                    <a:pt x="180" y="42"/>
                    <a:pt x="181" y="46"/>
                  </a:cubicBezTo>
                  <a:cubicBezTo>
                    <a:pt x="183" y="53"/>
                    <a:pt x="189" y="54"/>
                    <a:pt x="194" y="58"/>
                  </a:cubicBezTo>
                  <a:cubicBezTo>
                    <a:pt x="206" y="66"/>
                    <a:pt x="206" y="66"/>
                    <a:pt x="206" y="66"/>
                  </a:cubicBezTo>
                  <a:cubicBezTo>
                    <a:pt x="206" y="66"/>
                    <a:pt x="206" y="66"/>
                    <a:pt x="206" y="66"/>
                  </a:cubicBezTo>
                  <a:cubicBezTo>
                    <a:pt x="191" y="66"/>
                    <a:pt x="191" y="66"/>
                    <a:pt x="191" y="66"/>
                  </a:cubicBezTo>
                  <a:cubicBezTo>
                    <a:pt x="191" y="82"/>
                    <a:pt x="191" y="82"/>
                    <a:pt x="191" y="82"/>
                  </a:cubicBezTo>
                  <a:cubicBezTo>
                    <a:pt x="184" y="82"/>
                    <a:pt x="184" y="82"/>
                    <a:pt x="184" y="82"/>
                  </a:cubicBezTo>
                  <a:cubicBezTo>
                    <a:pt x="184" y="87"/>
                    <a:pt x="184" y="87"/>
                    <a:pt x="184" y="87"/>
                  </a:cubicBezTo>
                  <a:cubicBezTo>
                    <a:pt x="191" y="87"/>
                    <a:pt x="191" y="87"/>
                    <a:pt x="191" y="87"/>
                  </a:cubicBezTo>
                  <a:cubicBezTo>
                    <a:pt x="191" y="94"/>
                    <a:pt x="191" y="94"/>
                    <a:pt x="191" y="94"/>
                  </a:cubicBezTo>
                  <a:cubicBezTo>
                    <a:pt x="173" y="94"/>
                    <a:pt x="173" y="94"/>
                    <a:pt x="173" y="94"/>
                  </a:cubicBezTo>
                  <a:cubicBezTo>
                    <a:pt x="173" y="195"/>
                    <a:pt x="173" y="195"/>
                    <a:pt x="173" y="195"/>
                  </a:cubicBezTo>
                  <a:cubicBezTo>
                    <a:pt x="167" y="195"/>
                    <a:pt x="167" y="195"/>
                    <a:pt x="167" y="195"/>
                  </a:cubicBezTo>
                  <a:cubicBezTo>
                    <a:pt x="167" y="201"/>
                    <a:pt x="167" y="201"/>
                    <a:pt x="167" y="201"/>
                  </a:cubicBezTo>
                  <a:cubicBezTo>
                    <a:pt x="174" y="201"/>
                    <a:pt x="174" y="201"/>
                    <a:pt x="174" y="201"/>
                  </a:cubicBezTo>
                  <a:cubicBezTo>
                    <a:pt x="174" y="240"/>
                    <a:pt x="174" y="240"/>
                    <a:pt x="174" y="240"/>
                  </a:cubicBezTo>
                  <a:cubicBezTo>
                    <a:pt x="174" y="240"/>
                    <a:pt x="174" y="240"/>
                    <a:pt x="174" y="240"/>
                  </a:cubicBezTo>
                  <a:cubicBezTo>
                    <a:pt x="168" y="244"/>
                    <a:pt x="168" y="244"/>
                    <a:pt x="168" y="244"/>
                  </a:cubicBezTo>
                  <a:cubicBezTo>
                    <a:pt x="167" y="245"/>
                    <a:pt x="164" y="245"/>
                    <a:pt x="163" y="244"/>
                  </a:cubicBezTo>
                  <a:cubicBezTo>
                    <a:pt x="162" y="243"/>
                    <a:pt x="161" y="242"/>
                    <a:pt x="161" y="242"/>
                  </a:cubicBezTo>
                  <a:cubicBezTo>
                    <a:pt x="160" y="240"/>
                    <a:pt x="157" y="236"/>
                    <a:pt x="156" y="235"/>
                  </a:cubicBezTo>
                  <a:cubicBezTo>
                    <a:pt x="153" y="231"/>
                    <a:pt x="151" y="229"/>
                    <a:pt x="147" y="226"/>
                  </a:cubicBezTo>
                  <a:cubicBezTo>
                    <a:pt x="142" y="222"/>
                    <a:pt x="137" y="218"/>
                    <a:pt x="132" y="213"/>
                  </a:cubicBezTo>
                  <a:cubicBezTo>
                    <a:pt x="132" y="213"/>
                    <a:pt x="132" y="213"/>
                    <a:pt x="132" y="213"/>
                  </a:cubicBezTo>
                  <a:cubicBezTo>
                    <a:pt x="131" y="210"/>
                    <a:pt x="131" y="210"/>
                    <a:pt x="131" y="210"/>
                  </a:cubicBezTo>
                  <a:cubicBezTo>
                    <a:pt x="131" y="208"/>
                    <a:pt x="130" y="206"/>
                    <a:pt x="129" y="204"/>
                  </a:cubicBezTo>
                  <a:cubicBezTo>
                    <a:pt x="128" y="203"/>
                    <a:pt x="127" y="202"/>
                    <a:pt x="126" y="201"/>
                  </a:cubicBezTo>
                  <a:cubicBezTo>
                    <a:pt x="126" y="200"/>
                    <a:pt x="125" y="200"/>
                    <a:pt x="124" y="199"/>
                  </a:cubicBezTo>
                  <a:cubicBezTo>
                    <a:pt x="123" y="199"/>
                    <a:pt x="123" y="198"/>
                    <a:pt x="122" y="198"/>
                  </a:cubicBezTo>
                  <a:cubicBezTo>
                    <a:pt x="121" y="197"/>
                    <a:pt x="121" y="197"/>
                    <a:pt x="121" y="197"/>
                  </a:cubicBezTo>
                  <a:cubicBezTo>
                    <a:pt x="121" y="197"/>
                    <a:pt x="120" y="197"/>
                    <a:pt x="120" y="196"/>
                  </a:cubicBezTo>
                  <a:cubicBezTo>
                    <a:pt x="109" y="188"/>
                    <a:pt x="97" y="184"/>
                    <a:pt x="87" y="173"/>
                  </a:cubicBezTo>
                  <a:cubicBezTo>
                    <a:pt x="80" y="164"/>
                    <a:pt x="67" y="165"/>
                    <a:pt x="58" y="159"/>
                  </a:cubicBezTo>
                  <a:cubicBezTo>
                    <a:pt x="41" y="145"/>
                    <a:pt x="41" y="145"/>
                    <a:pt x="41" y="145"/>
                  </a:cubicBezTo>
                  <a:cubicBezTo>
                    <a:pt x="34" y="140"/>
                    <a:pt x="29" y="132"/>
                    <a:pt x="23" y="126"/>
                  </a:cubicBezTo>
                  <a:cubicBezTo>
                    <a:pt x="20" y="126"/>
                    <a:pt x="16" y="125"/>
                    <a:pt x="12" y="124"/>
                  </a:cubicBezTo>
                  <a:cubicBezTo>
                    <a:pt x="12" y="124"/>
                    <a:pt x="12" y="124"/>
                    <a:pt x="12" y="124"/>
                  </a:cubicBezTo>
                  <a:cubicBezTo>
                    <a:pt x="12" y="112"/>
                    <a:pt x="12" y="112"/>
                    <a:pt x="12" y="112"/>
                  </a:cubicBezTo>
                  <a:cubicBezTo>
                    <a:pt x="0" y="112"/>
                    <a:pt x="0" y="112"/>
                    <a:pt x="0" y="112"/>
                  </a:cubicBezTo>
                  <a:cubicBezTo>
                    <a:pt x="0" y="106"/>
                    <a:pt x="0" y="106"/>
                    <a:pt x="0" y="106"/>
                  </a:cubicBezTo>
                  <a:cubicBezTo>
                    <a:pt x="12" y="106"/>
                    <a:pt x="12" y="106"/>
                    <a:pt x="12" y="106"/>
                  </a:cubicBezTo>
                  <a:cubicBezTo>
                    <a:pt x="12" y="62"/>
                    <a:pt x="12" y="62"/>
                    <a:pt x="12" y="62"/>
                  </a:cubicBezTo>
                  <a:cubicBezTo>
                    <a:pt x="50" y="62"/>
                    <a:pt x="50" y="62"/>
                    <a:pt x="50" y="62"/>
                  </a:cubicBezTo>
                  <a:cubicBezTo>
                    <a:pt x="50" y="0"/>
                    <a:pt x="50" y="0"/>
                    <a:pt x="5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grpSp>
      <p:sp>
        <p:nvSpPr>
          <p:cNvPr id="170" name="TextBox 169"/>
          <p:cNvSpPr txBox="1"/>
          <p:nvPr/>
        </p:nvSpPr>
        <p:spPr>
          <a:xfrm>
            <a:off x="5840250" y="1242844"/>
            <a:ext cx="2428875" cy="4955203"/>
          </a:xfrm>
          <a:prstGeom prst="rect">
            <a:avLst/>
          </a:prstGeom>
          <a:noFill/>
        </p:spPr>
        <p:txBody>
          <a:bodyPr wrap="square" rtlCol="0">
            <a:spAutoFit/>
          </a:bodyPr>
          <a:lstStyle/>
          <a:p>
            <a:pPr algn="ctr" defTabSz="457200">
              <a:defRPr/>
            </a:pPr>
            <a:r>
              <a:rPr lang="en-US" sz="2800" b="1" kern="0" dirty="0" smtClean="0">
                <a:solidFill>
                  <a:srgbClr val="8064A2"/>
                </a:solidFill>
              </a:rPr>
              <a:t>84</a:t>
            </a:r>
          </a:p>
          <a:p>
            <a:pPr algn="ctr" defTabSz="457200">
              <a:defRPr/>
            </a:pPr>
            <a:r>
              <a:rPr lang="en-US" sz="1400" b="1" kern="0" dirty="0" smtClean="0">
                <a:solidFill>
                  <a:prstClr val="white">
                    <a:lumMod val="50000"/>
                  </a:prstClr>
                </a:solidFill>
              </a:rPr>
              <a:t>Total Projects</a:t>
            </a:r>
          </a:p>
          <a:p>
            <a:pPr algn="ctr" defTabSz="457200">
              <a:defRPr/>
            </a:pPr>
            <a:endParaRPr lang="en-US" sz="1400" b="1" kern="0" dirty="0" smtClean="0">
              <a:solidFill>
                <a:prstClr val="white">
                  <a:lumMod val="50000"/>
                </a:prstClr>
              </a:solidFill>
            </a:endParaRPr>
          </a:p>
          <a:p>
            <a:pPr algn="ctr" defTabSz="457200">
              <a:defRPr/>
            </a:pPr>
            <a:r>
              <a:rPr lang="en-US" sz="2800" b="1" kern="0" dirty="0" smtClean="0">
                <a:solidFill>
                  <a:srgbClr val="8064A2"/>
                </a:solidFill>
              </a:rPr>
              <a:t>$538,965,884</a:t>
            </a:r>
          </a:p>
          <a:p>
            <a:pPr algn="ctr" defTabSz="457200">
              <a:defRPr/>
            </a:pPr>
            <a:r>
              <a:rPr lang="en-US" sz="1400" b="1" kern="0" dirty="0" smtClean="0">
                <a:solidFill>
                  <a:prstClr val="white">
                    <a:lumMod val="50000"/>
                  </a:prstClr>
                </a:solidFill>
              </a:rPr>
              <a:t>Final Investment List</a:t>
            </a:r>
          </a:p>
          <a:p>
            <a:pPr algn="ctr" defTabSz="457200">
              <a:defRPr/>
            </a:pPr>
            <a:r>
              <a:rPr lang="en-US" sz="1400" b="1" kern="0" dirty="0" smtClean="0">
                <a:solidFill>
                  <a:prstClr val="white">
                    <a:lumMod val="50000"/>
                  </a:prstClr>
                </a:solidFill>
              </a:rPr>
              <a:t>Project Total</a:t>
            </a:r>
          </a:p>
          <a:p>
            <a:pPr algn="ctr" defTabSz="457200">
              <a:defRPr/>
            </a:pPr>
            <a:endParaRPr lang="en-US" sz="2800" b="1" kern="0" dirty="0" smtClean="0">
              <a:solidFill>
                <a:srgbClr val="8064A2"/>
              </a:solidFill>
            </a:endParaRPr>
          </a:p>
          <a:p>
            <a:pPr algn="ctr" defTabSz="457200">
              <a:defRPr/>
            </a:pPr>
            <a:r>
              <a:rPr lang="en-US" sz="2800" b="1" kern="0" dirty="0" smtClean="0">
                <a:solidFill>
                  <a:srgbClr val="8064A2"/>
                </a:solidFill>
              </a:rPr>
              <a:t>17</a:t>
            </a:r>
          </a:p>
          <a:p>
            <a:pPr algn="ctr" defTabSz="457200">
              <a:defRPr/>
            </a:pPr>
            <a:r>
              <a:rPr lang="en-US" sz="1400" b="1" kern="0" dirty="0" smtClean="0">
                <a:solidFill>
                  <a:prstClr val="white">
                    <a:lumMod val="50000"/>
                  </a:prstClr>
                </a:solidFill>
              </a:rPr>
              <a:t>In Construction</a:t>
            </a:r>
          </a:p>
          <a:p>
            <a:pPr algn="ctr" defTabSz="457200">
              <a:defRPr/>
            </a:pPr>
            <a:endParaRPr lang="en-US" kern="0" dirty="0" smtClean="0">
              <a:solidFill>
                <a:prstClr val="black"/>
              </a:solidFill>
            </a:endParaRPr>
          </a:p>
          <a:p>
            <a:pPr algn="ctr" defTabSz="457200">
              <a:defRPr/>
            </a:pPr>
            <a:r>
              <a:rPr lang="en-US" sz="2800" b="1" kern="0" dirty="0" smtClean="0">
                <a:solidFill>
                  <a:srgbClr val="8064A2"/>
                </a:solidFill>
              </a:rPr>
              <a:t>39</a:t>
            </a:r>
          </a:p>
          <a:p>
            <a:pPr algn="ctr" defTabSz="457200">
              <a:defRPr/>
            </a:pPr>
            <a:r>
              <a:rPr lang="en-US" sz="1400" b="1" kern="0" dirty="0" smtClean="0">
                <a:solidFill>
                  <a:prstClr val="white">
                    <a:lumMod val="50000"/>
                  </a:prstClr>
                </a:solidFill>
              </a:rPr>
              <a:t>Projects Completed</a:t>
            </a:r>
          </a:p>
          <a:p>
            <a:pPr algn="ctr" defTabSz="457200">
              <a:defRPr/>
            </a:pPr>
            <a:endParaRPr lang="en-US" kern="0" dirty="0" smtClean="0">
              <a:solidFill>
                <a:prstClr val="black"/>
              </a:solidFill>
            </a:endParaRPr>
          </a:p>
          <a:p>
            <a:pPr algn="ctr" defTabSz="457200">
              <a:defRPr/>
            </a:pPr>
            <a:r>
              <a:rPr lang="en-US" sz="2800" b="1" kern="0" dirty="0" smtClean="0">
                <a:solidFill>
                  <a:srgbClr val="8064A2"/>
                </a:solidFill>
              </a:rPr>
              <a:t>$160,234,172</a:t>
            </a:r>
          </a:p>
          <a:p>
            <a:pPr algn="ctr" defTabSz="457200">
              <a:defRPr/>
            </a:pPr>
            <a:r>
              <a:rPr lang="en-US" sz="1400" b="1" kern="0" dirty="0" smtClean="0">
                <a:solidFill>
                  <a:prstClr val="white">
                    <a:lumMod val="50000"/>
                  </a:prstClr>
                </a:solidFill>
              </a:rPr>
              <a:t>Total Expenditure to Date</a:t>
            </a:r>
          </a:p>
          <a:p>
            <a:pPr algn="ctr" defTabSz="457200">
              <a:defRPr/>
            </a:pPr>
            <a:r>
              <a:rPr lang="en-US" sz="1400" b="1" kern="0" dirty="0" smtClean="0">
                <a:solidFill>
                  <a:prstClr val="white">
                    <a:lumMod val="50000"/>
                  </a:prstClr>
                </a:solidFill>
              </a:rPr>
              <a:t>(as of 11.02.18)</a:t>
            </a:r>
          </a:p>
        </p:txBody>
      </p:sp>
      <p:sp>
        <p:nvSpPr>
          <p:cNvPr id="171" name="Right Arrow 3"/>
          <p:cNvSpPr/>
          <p:nvPr/>
        </p:nvSpPr>
        <p:spPr>
          <a:xfrm rot="16200000">
            <a:off x="2401191" y="4033561"/>
            <a:ext cx="747298" cy="707030"/>
          </a:xfrm>
          <a:custGeom>
            <a:avLst/>
            <a:gdLst>
              <a:gd name="connsiteX0" fmla="*/ 0 w 2808312"/>
              <a:gd name="connsiteY0" fmla="*/ 216024 h 864096"/>
              <a:gd name="connsiteX1" fmla="*/ 2376264 w 2808312"/>
              <a:gd name="connsiteY1" fmla="*/ 216024 h 864096"/>
              <a:gd name="connsiteX2" fmla="*/ 2376264 w 2808312"/>
              <a:gd name="connsiteY2" fmla="*/ 0 h 864096"/>
              <a:gd name="connsiteX3" fmla="*/ 2808312 w 2808312"/>
              <a:gd name="connsiteY3" fmla="*/ 432048 h 864096"/>
              <a:gd name="connsiteX4" fmla="*/ 2376264 w 2808312"/>
              <a:gd name="connsiteY4" fmla="*/ 864096 h 864096"/>
              <a:gd name="connsiteX5" fmla="*/ 2376264 w 2808312"/>
              <a:gd name="connsiteY5" fmla="*/ 648072 h 864096"/>
              <a:gd name="connsiteX6" fmla="*/ 0 w 2808312"/>
              <a:gd name="connsiteY6" fmla="*/ 648072 h 864096"/>
              <a:gd name="connsiteX7" fmla="*/ 0 w 2808312"/>
              <a:gd name="connsiteY7" fmla="*/ 216024 h 864096"/>
              <a:gd name="connsiteX0" fmla="*/ 629805 w 2808312"/>
              <a:gd name="connsiteY0" fmla="*/ 0 h 2084940"/>
              <a:gd name="connsiteX1" fmla="*/ 2376264 w 2808312"/>
              <a:gd name="connsiteY1" fmla="*/ 1436868 h 2084940"/>
              <a:gd name="connsiteX2" fmla="*/ 2376264 w 2808312"/>
              <a:gd name="connsiteY2" fmla="*/ 1220844 h 2084940"/>
              <a:gd name="connsiteX3" fmla="*/ 2808312 w 2808312"/>
              <a:gd name="connsiteY3" fmla="*/ 1652892 h 2084940"/>
              <a:gd name="connsiteX4" fmla="*/ 2376264 w 2808312"/>
              <a:gd name="connsiteY4" fmla="*/ 2084940 h 2084940"/>
              <a:gd name="connsiteX5" fmla="*/ 2376264 w 2808312"/>
              <a:gd name="connsiteY5" fmla="*/ 1868916 h 2084940"/>
              <a:gd name="connsiteX6" fmla="*/ 0 w 2808312"/>
              <a:gd name="connsiteY6" fmla="*/ 1868916 h 2084940"/>
              <a:gd name="connsiteX7" fmla="*/ 629805 w 2808312"/>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51808 w 2251927"/>
              <a:gd name="connsiteY0" fmla="*/ 409 h 2032950"/>
              <a:gd name="connsiteX1" fmla="*/ 1819879 w 2251927"/>
              <a:gd name="connsiteY1" fmla="*/ 1384878 h 2032950"/>
              <a:gd name="connsiteX2" fmla="*/ 1819879 w 2251927"/>
              <a:gd name="connsiteY2" fmla="*/ 1168854 h 2032950"/>
              <a:gd name="connsiteX3" fmla="*/ 2251927 w 2251927"/>
              <a:gd name="connsiteY3" fmla="*/ 1600902 h 2032950"/>
              <a:gd name="connsiteX4" fmla="*/ 1819879 w 2251927"/>
              <a:gd name="connsiteY4" fmla="*/ 2032950 h 2032950"/>
              <a:gd name="connsiteX5" fmla="*/ 1819879 w 2251927"/>
              <a:gd name="connsiteY5" fmla="*/ 1816926 h 2032950"/>
              <a:gd name="connsiteX6" fmla="*/ 0 w 2251927"/>
              <a:gd name="connsiteY6" fmla="*/ 0 h 2032950"/>
              <a:gd name="connsiteX7" fmla="*/ 51808 w 2251927"/>
              <a:gd name="connsiteY7" fmla="*/ 409 h 2032950"/>
              <a:gd name="connsiteX0" fmla="*/ 51808 w 2251927"/>
              <a:gd name="connsiteY0" fmla="*/ 409 h 2032950"/>
              <a:gd name="connsiteX1" fmla="*/ 1819879 w 2251927"/>
              <a:gd name="connsiteY1" fmla="*/ 1384878 h 2032950"/>
              <a:gd name="connsiteX2" fmla="*/ 1819879 w 2251927"/>
              <a:gd name="connsiteY2" fmla="*/ 1168854 h 2032950"/>
              <a:gd name="connsiteX3" fmla="*/ 2251927 w 2251927"/>
              <a:gd name="connsiteY3" fmla="*/ 1600902 h 2032950"/>
              <a:gd name="connsiteX4" fmla="*/ 1819879 w 2251927"/>
              <a:gd name="connsiteY4" fmla="*/ 2032950 h 2032950"/>
              <a:gd name="connsiteX5" fmla="*/ 1819879 w 2251927"/>
              <a:gd name="connsiteY5" fmla="*/ 1816926 h 2032950"/>
              <a:gd name="connsiteX6" fmla="*/ 0 w 2251927"/>
              <a:gd name="connsiteY6" fmla="*/ 0 h 2032950"/>
              <a:gd name="connsiteX7" fmla="*/ 51808 w 2251927"/>
              <a:gd name="connsiteY7" fmla="*/ 409 h 2032950"/>
              <a:gd name="connsiteX0" fmla="*/ 45301 w 2245420"/>
              <a:gd name="connsiteY0" fmla="*/ 0 h 2032541"/>
              <a:gd name="connsiteX1" fmla="*/ 1813372 w 2245420"/>
              <a:gd name="connsiteY1" fmla="*/ 1384469 h 2032541"/>
              <a:gd name="connsiteX2" fmla="*/ 1813372 w 2245420"/>
              <a:gd name="connsiteY2" fmla="*/ 1168445 h 2032541"/>
              <a:gd name="connsiteX3" fmla="*/ 2245420 w 2245420"/>
              <a:gd name="connsiteY3" fmla="*/ 1600493 h 2032541"/>
              <a:gd name="connsiteX4" fmla="*/ 1813372 w 2245420"/>
              <a:gd name="connsiteY4" fmla="*/ 2032541 h 2032541"/>
              <a:gd name="connsiteX5" fmla="*/ 1813372 w 2245420"/>
              <a:gd name="connsiteY5" fmla="*/ 1816517 h 2032541"/>
              <a:gd name="connsiteX6" fmla="*/ 0 w 2245420"/>
              <a:gd name="connsiteY6" fmla="*/ 20367 h 2032541"/>
              <a:gd name="connsiteX7" fmla="*/ 45301 w 2245420"/>
              <a:gd name="connsiteY7" fmla="*/ 0 h 2032541"/>
              <a:gd name="connsiteX0" fmla="*/ 45301 w 2245420"/>
              <a:gd name="connsiteY0" fmla="*/ 0 h 2032541"/>
              <a:gd name="connsiteX1" fmla="*/ 1813372 w 2245420"/>
              <a:gd name="connsiteY1" fmla="*/ 1384469 h 2032541"/>
              <a:gd name="connsiteX2" fmla="*/ 1813372 w 2245420"/>
              <a:gd name="connsiteY2" fmla="*/ 1168445 h 2032541"/>
              <a:gd name="connsiteX3" fmla="*/ 2245420 w 2245420"/>
              <a:gd name="connsiteY3" fmla="*/ 1600493 h 2032541"/>
              <a:gd name="connsiteX4" fmla="*/ 1813372 w 2245420"/>
              <a:gd name="connsiteY4" fmla="*/ 2032541 h 2032541"/>
              <a:gd name="connsiteX5" fmla="*/ 1813372 w 2245420"/>
              <a:gd name="connsiteY5" fmla="*/ 1816517 h 2032541"/>
              <a:gd name="connsiteX6" fmla="*/ 0 w 2245420"/>
              <a:gd name="connsiteY6" fmla="*/ 20367 h 2032541"/>
              <a:gd name="connsiteX7" fmla="*/ 45301 w 2245420"/>
              <a:gd name="connsiteY7" fmla="*/ 0 h 2032541"/>
              <a:gd name="connsiteX0" fmla="*/ 45301 w 2245420"/>
              <a:gd name="connsiteY0" fmla="*/ 0 h 2032541"/>
              <a:gd name="connsiteX1" fmla="*/ 1813372 w 2245420"/>
              <a:gd name="connsiteY1" fmla="*/ 1384469 h 2032541"/>
              <a:gd name="connsiteX2" fmla="*/ 1813372 w 2245420"/>
              <a:gd name="connsiteY2" fmla="*/ 1168445 h 2032541"/>
              <a:gd name="connsiteX3" fmla="*/ 2245420 w 2245420"/>
              <a:gd name="connsiteY3" fmla="*/ 1600493 h 2032541"/>
              <a:gd name="connsiteX4" fmla="*/ 1813372 w 2245420"/>
              <a:gd name="connsiteY4" fmla="*/ 2032541 h 2032541"/>
              <a:gd name="connsiteX5" fmla="*/ 1813372 w 2245420"/>
              <a:gd name="connsiteY5" fmla="*/ 1816517 h 2032541"/>
              <a:gd name="connsiteX6" fmla="*/ 0 w 2245420"/>
              <a:gd name="connsiteY6" fmla="*/ 20367 h 2032541"/>
              <a:gd name="connsiteX7" fmla="*/ 45301 w 2245420"/>
              <a:gd name="connsiteY7" fmla="*/ 0 h 2032541"/>
              <a:gd name="connsiteX0" fmla="*/ 45301 w 2245420"/>
              <a:gd name="connsiteY0" fmla="*/ 0 h 2032541"/>
              <a:gd name="connsiteX1" fmla="*/ 1813372 w 2245420"/>
              <a:gd name="connsiteY1" fmla="*/ 1384469 h 2032541"/>
              <a:gd name="connsiteX2" fmla="*/ 1813372 w 2245420"/>
              <a:gd name="connsiteY2" fmla="*/ 1168445 h 2032541"/>
              <a:gd name="connsiteX3" fmla="*/ 2245420 w 2245420"/>
              <a:gd name="connsiteY3" fmla="*/ 1600493 h 2032541"/>
              <a:gd name="connsiteX4" fmla="*/ 1813372 w 2245420"/>
              <a:gd name="connsiteY4" fmla="*/ 2032541 h 2032541"/>
              <a:gd name="connsiteX5" fmla="*/ 1813372 w 2245420"/>
              <a:gd name="connsiteY5" fmla="*/ 1816517 h 2032541"/>
              <a:gd name="connsiteX6" fmla="*/ 0 w 2245420"/>
              <a:gd name="connsiteY6" fmla="*/ 20367 h 2032541"/>
              <a:gd name="connsiteX7" fmla="*/ 45301 w 2245420"/>
              <a:gd name="connsiteY7" fmla="*/ 0 h 2032541"/>
              <a:gd name="connsiteX0" fmla="*/ 45301 w 2245420"/>
              <a:gd name="connsiteY0" fmla="*/ 0 h 2032541"/>
              <a:gd name="connsiteX1" fmla="*/ 1813372 w 2245420"/>
              <a:gd name="connsiteY1" fmla="*/ 1384469 h 2032541"/>
              <a:gd name="connsiteX2" fmla="*/ 1813372 w 2245420"/>
              <a:gd name="connsiteY2" fmla="*/ 1168445 h 2032541"/>
              <a:gd name="connsiteX3" fmla="*/ 2245420 w 2245420"/>
              <a:gd name="connsiteY3" fmla="*/ 1600493 h 2032541"/>
              <a:gd name="connsiteX4" fmla="*/ 1813372 w 2245420"/>
              <a:gd name="connsiteY4" fmla="*/ 2032541 h 2032541"/>
              <a:gd name="connsiteX5" fmla="*/ 1813372 w 2245420"/>
              <a:gd name="connsiteY5" fmla="*/ 1816517 h 2032541"/>
              <a:gd name="connsiteX6" fmla="*/ 0 w 2245420"/>
              <a:gd name="connsiteY6" fmla="*/ 20367 h 2032541"/>
              <a:gd name="connsiteX7" fmla="*/ 45301 w 2245420"/>
              <a:gd name="connsiteY7" fmla="*/ 0 h 203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5420" h="2032541">
                <a:moveTo>
                  <a:pt x="45301" y="0"/>
                </a:moveTo>
                <a:cubicBezTo>
                  <a:pt x="714135" y="1265521"/>
                  <a:pt x="1230295" y="1460955"/>
                  <a:pt x="1813372" y="1384469"/>
                </a:cubicBezTo>
                <a:lnTo>
                  <a:pt x="1813372" y="1168445"/>
                </a:lnTo>
                <a:lnTo>
                  <a:pt x="2245420" y="1600493"/>
                </a:lnTo>
                <a:lnTo>
                  <a:pt x="1813372" y="2032541"/>
                </a:lnTo>
                <a:lnTo>
                  <a:pt x="1813372" y="1816517"/>
                </a:lnTo>
                <a:cubicBezTo>
                  <a:pt x="941159" y="1552631"/>
                  <a:pt x="487051" y="1142569"/>
                  <a:pt x="0" y="20367"/>
                </a:cubicBezTo>
                <a:lnTo>
                  <a:pt x="45301" y="0"/>
                </a:lnTo>
                <a:close/>
              </a:path>
            </a:pathLst>
          </a:custGeom>
          <a:solidFill>
            <a:srgbClr val="8064A2"/>
          </a:solidFill>
          <a:ln w="25400" cap="flat" cmpd="sng" algn="ctr">
            <a:noFill/>
            <a:prstDash val="solid"/>
          </a:ln>
          <a:effectLst/>
          <a:scene3d>
            <a:camera prst="isometricOffAxis2Left">
              <a:rot lat="19981497" lon="21329728" rev="391621"/>
            </a:camera>
            <a:lightRig rig="soft" dir="t"/>
          </a:scene3d>
          <a:sp3d extrusionH="127000" prstMaterial="matte">
            <a:bevelT w="38100"/>
          </a:sp3d>
        </p:spPr>
        <p:txBody>
          <a:bodyPr anchor="ctr"/>
          <a:lstStyle/>
          <a:p>
            <a:pPr algn="ctr" defTabSz="457200">
              <a:defRPr/>
            </a:pPr>
            <a:endParaRPr lang="en-US" kern="0" dirty="0">
              <a:solidFill>
                <a:prstClr val="white"/>
              </a:solidFill>
            </a:endParaRPr>
          </a:p>
        </p:txBody>
      </p:sp>
      <p:grpSp>
        <p:nvGrpSpPr>
          <p:cNvPr id="172" name="Group 171"/>
          <p:cNvGrpSpPr/>
          <p:nvPr/>
        </p:nvGrpSpPr>
        <p:grpSpPr>
          <a:xfrm>
            <a:off x="1617000" y="1181585"/>
            <a:ext cx="3601405" cy="3253863"/>
            <a:chOff x="6228470" y="1279166"/>
            <a:chExt cx="1800877" cy="1733438"/>
          </a:xfrm>
        </p:grpSpPr>
        <p:sp>
          <p:nvSpPr>
            <p:cNvPr id="173" name="RICHMON"/>
            <p:cNvSpPr>
              <a:spLocks/>
            </p:cNvSpPr>
            <p:nvPr/>
          </p:nvSpPr>
          <p:spPr bwMode="auto">
            <a:xfrm>
              <a:off x="7209213" y="1847395"/>
              <a:ext cx="541631" cy="388966"/>
            </a:xfrm>
            <a:custGeom>
              <a:avLst/>
              <a:gdLst>
                <a:gd name="T0" fmla="*/ 37 w 211"/>
                <a:gd name="T1" fmla="*/ 133 h 153"/>
                <a:gd name="T2" fmla="*/ 54 w 211"/>
                <a:gd name="T3" fmla="*/ 125 h 153"/>
                <a:gd name="T4" fmla="*/ 72 w 211"/>
                <a:gd name="T5" fmla="*/ 119 h 153"/>
                <a:gd name="T6" fmla="*/ 82 w 211"/>
                <a:gd name="T7" fmla="*/ 125 h 153"/>
                <a:gd name="T8" fmla="*/ 90 w 211"/>
                <a:gd name="T9" fmla="*/ 131 h 153"/>
                <a:gd name="T10" fmla="*/ 98 w 211"/>
                <a:gd name="T11" fmla="*/ 144 h 153"/>
                <a:gd name="T12" fmla="*/ 113 w 211"/>
                <a:gd name="T13" fmla="*/ 148 h 153"/>
                <a:gd name="T14" fmla="*/ 144 w 211"/>
                <a:gd name="T15" fmla="*/ 151 h 153"/>
                <a:gd name="T16" fmla="*/ 160 w 211"/>
                <a:gd name="T17" fmla="*/ 148 h 153"/>
                <a:gd name="T18" fmla="*/ 175 w 211"/>
                <a:gd name="T19" fmla="*/ 139 h 153"/>
                <a:gd name="T20" fmla="*/ 191 w 211"/>
                <a:gd name="T21" fmla="*/ 138 h 153"/>
                <a:gd name="T22" fmla="*/ 196 w 211"/>
                <a:gd name="T23" fmla="*/ 141 h 153"/>
                <a:gd name="T24" fmla="*/ 198 w 211"/>
                <a:gd name="T25" fmla="*/ 142 h 153"/>
                <a:gd name="T26" fmla="*/ 208 w 211"/>
                <a:gd name="T27" fmla="*/ 146 h 153"/>
                <a:gd name="T28" fmla="*/ 208 w 211"/>
                <a:gd name="T29" fmla="*/ 146 h 153"/>
                <a:gd name="T30" fmla="*/ 210 w 211"/>
                <a:gd name="T31" fmla="*/ 143 h 153"/>
                <a:gd name="T32" fmla="*/ 203 w 211"/>
                <a:gd name="T33" fmla="*/ 136 h 153"/>
                <a:gd name="T34" fmla="*/ 203 w 211"/>
                <a:gd name="T35" fmla="*/ 124 h 153"/>
                <a:gd name="T36" fmla="*/ 192 w 211"/>
                <a:gd name="T37" fmla="*/ 124 h 153"/>
                <a:gd name="T38" fmla="*/ 182 w 211"/>
                <a:gd name="T39" fmla="*/ 113 h 153"/>
                <a:gd name="T40" fmla="*/ 176 w 211"/>
                <a:gd name="T41" fmla="*/ 112 h 153"/>
                <a:gd name="T42" fmla="*/ 166 w 211"/>
                <a:gd name="T43" fmla="*/ 105 h 153"/>
                <a:gd name="T44" fmla="*/ 167 w 211"/>
                <a:gd name="T45" fmla="*/ 99 h 153"/>
                <a:gd name="T46" fmla="*/ 164 w 211"/>
                <a:gd name="T47" fmla="*/ 93 h 153"/>
                <a:gd name="T48" fmla="*/ 173 w 211"/>
                <a:gd name="T49" fmla="*/ 89 h 153"/>
                <a:gd name="T50" fmla="*/ 167 w 211"/>
                <a:gd name="T51" fmla="*/ 76 h 153"/>
                <a:gd name="T52" fmla="*/ 182 w 211"/>
                <a:gd name="T53" fmla="*/ 74 h 153"/>
                <a:gd name="T54" fmla="*/ 173 w 211"/>
                <a:gd name="T55" fmla="*/ 66 h 153"/>
                <a:gd name="T56" fmla="*/ 175 w 211"/>
                <a:gd name="T57" fmla="*/ 56 h 153"/>
                <a:gd name="T58" fmla="*/ 154 w 211"/>
                <a:gd name="T59" fmla="*/ 37 h 153"/>
                <a:gd name="T60" fmla="*/ 143 w 211"/>
                <a:gd name="T61" fmla="*/ 22 h 153"/>
                <a:gd name="T62" fmla="*/ 126 w 211"/>
                <a:gd name="T63" fmla="*/ 0 h 153"/>
                <a:gd name="T64" fmla="*/ 126 w 211"/>
                <a:gd name="T65" fmla="*/ 0 h 153"/>
                <a:gd name="T66" fmla="*/ 22 w 211"/>
                <a:gd name="T67" fmla="*/ 90 h 153"/>
                <a:gd name="T68" fmla="*/ 22 w 211"/>
                <a:gd name="T69" fmla="*/ 90 h 153"/>
                <a:gd name="T70" fmla="*/ 0 w 211"/>
                <a:gd name="T71" fmla="*/ 110 h 153"/>
                <a:gd name="T72" fmla="*/ 0 w 211"/>
                <a:gd name="T73" fmla="*/ 110 h 153"/>
                <a:gd name="T74" fmla="*/ 2 w 211"/>
                <a:gd name="T75" fmla="*/ 111 h 153"/>
                <a:gd name="T76" fmla="*/ 9 w 211"/>
                <a:gd name="T77" fmla="*/ 114 h 153"/>
                <a:gd name="T78" fmla="*/ 20 w 211"/>
                <a:gd name="T79" fmla="*/ 123 h 153"/>
                <a:gd name="T80" fmla="*/ 24 w 211"/>
                <a:gd name="T81" fmla="*/ 128 h 153"/>
                <a:gd name="T82" fmla="*/ 31 w 211"/>
                <a:gd name="T83" fmla="*/ 132 h 153"/>
                <a:gd name="T84" fmla="*/ 37 w 211"/>
                <a:gd name="T85" fmla="*/ 1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 h="153">
                  <a:moveTo>
                    <a:pt x="37" y="133"/>
                  </a:moveTo>
                  <a:cubicBezTo>
                    <a:pt x="43" y="131"/>
                    <a:pt x="48" y="127"/>
                    <a:pt x="54" y="125"/>
                  </a:cubicBezTo>
                  <a:cubicBezTo>
                    <a:pt x="59" y="123"/>
                    <a:pt x="67" y="117"/>
                    <a:pt x="72" y="119"/>
                  </a:cubicBezTo>
                  <a:cubicBezTo>
                    <a:pt x="75" y="124"/>
                    <a:pt x="78" y="123"/>
                    <a:pt x="82" y="125"/>
                  </a:cubicBezTo>
                  <a:cubicBezTo>
                    <a:pt x="85" y="127"/>
                    <a:pt x="89" y="127"/>
                    <a:pt x="90" y="131"/>
                  </a:cubicBezTo>
                  <a:cubicBezTo>
                    <a:pt x="91" y="136"/>
                    <a:pt x="94" y="140"/>
                    <a:pt x="98" y="144"/>
                  </a:cubicBezTo>
                  <a:cubicBezTo>
                    <a:pt x="103" y="151"/>
                    <a:pt x="104" y="153"/>
                    <a:pt x="113" y="148"/>
                  </a:cubicBezTo>
                  <a:cubicBezTo>
                    <a:pt x="124" y="146"/>
                    <a:pt x="134" y="148"/>
                    <a:pt x="144" y="151"/>
                  </a:cubicBezTo>
                  <a:cubicBezTo>
                    <a:pt x="150" y="152"/>
                    <a:pt x="155" y="151"/>
                    <a:pt x="160" y="148"/>
                  </a:cubicBezTo>
                  <a:cubicBezTo>
                    <a:pt x="164" y="145"/>
                    <a:pt x="171" y="142"/>
                    <a:pt x="175" y="139"/>
                  </a:cubicBezTo>
                  <a:cubicBezTo>
                    <a:pt x="181" y="139"/>
                    <a:pt x="185" y="138"/>
                    <a:pt x="191" y="138"/>
                  </a:cubicBezTo>
                  <a:cubicBezTo>
                    <a:pt x="192" y="139"/>
                    <a:pt x="195" y="140"/>
                    <a:pt x="196" y="141"/>
                  </a:cubicBezTo>
                  <a:cubicBezTo>
                    <a:pt x="197" y="141"/>
                    <a:pt x="198" y="141"/>
                    <a:pt x="198" y="142"/>
                  </a:cubicBezTo>
                  <a:cubicBezTo>
                    <a:pt x="200" y="142"/>
                    <a:pt x="207" y="145"/>
                    <a:pt x="208" y="146"/>
                  </a:cubicBezTo>
                  <a:cubicBezTo>
                    <a:pt x="208" y="146"/>
                    <a:pt x="208" y="146"/>
                    <a:pt x="208" y="146"/>
                  </a:cubicBezTo>
                  <a:cubicBezTo>
                    <a:pt x="209" y="145"/>
                    <a:pt x="210" y="144"/>
                    <a:pt x="210" y="143"/>
                  </a:cubicBezTo>
                  <a:cubicBezTo>
                    <a:pt x="211" y="139"/>
                    <a:pt x="205" y="138"/>
                    <a:pt x="203" y="136"/>
                  </a:cubicBezTo>
                  <a:cubicBezTo>
                    <a:pt x="199" y="132"/>
                    <a:pt x="203" y="129"/>
                    <a:pt x="203" y="124"/>
                  </a:cubicBezTo>
                  <a:cubicBezTo>
                    <a:pt x="199" y="123"/>
                    <a:pt x="196" y="120"/>
                    <a:pt x="192" y="124"/>
                  </a:cubicBezTo>
                  <a:cubicBezTo>
                    <a:pt x="189" y="127"/>
                    <a:pt x="184" y="116"/>
                    <a:pt x="182" y="113"/>
                  </a:cubicBezTo>
                  <a:cubicBezTo>
                    <a:pt x="180" y="110"/>
                    <a:pt x="178" y="117"/>
                    <a:pt x="176" y="112"/>
                  </a:cubicBezTo>
                  <a:cubicBezTo>
                    <a:pt x="173" y="107"/>
                    <a:pt x="172" y="106"/>
                    <a:pt x="166" y="105"/>
                  </a:cubicBezTo>
                  <a:cubicBezTo>
                    <a:pt x="166" y="103"/>
                    <a:pt x="168" y="100"/>
                    <a:pt x="167" y="99"/>
                  </a:cubicBezTo>
                  <a:cubicBezTo>
                    <a:pt x="167" y="97"/>
                    <a:pt x="164" y="95"/>
                    <a:pt x="164" y="93"/>
                  </a:cubicBezTo>
                  <a:cubicBezTo>
                    <a:pt x="164" y="87"/>
                    <a:pt x="174" y="99"/>
                    <a:pt x="173" y="89"/>
                  </a:cubicBezTo>
                  <a:cubicBezTo>
                    <a:pt x="173" y="85"/>
                    <a:pt x="164" y="80"/>
                    <a:pt x="167" y="76"/>
                  </a:cubicBezTo>
                  <a:cubicBezTo>
                    <a:pt x="172" y="70"/>
                    <a:pt x="177" y="76"/>
                    <a:pt x="182" y="74"/>
                  </a:cubicBezTo>
                  <a:cubicBezTo>
                    <a:pt x="182" y="68"/>
                    <a:pt x="175" y="70"/>
                    <a:pt x="173" y="66"/>
                  </a:cubicBezTo>
                  <a:cubicBezTo>
                    <a:pt x="170" y="62"/>
                    <a:pt x="175" y="60"/>
                    <a:pt x="175" y="56"/>
                  </a:cubicBezTo>
                  <a:cubicBezTo>
                    <a:pt x="174" y="44"/>
                    <a:pt x="162" y="42"/>
                    <a:pt x="154" y="37"/>
                  </a:cubicBezTo>
                  <a:cubicBezTo>
                    <a:pt x="145" y="31"/>
                    <a:pt x="146" y="31"/>
                    <a:pt x="143" y="22"/>
                  </a:cubicBezTo>
                  <a:cubicBezTo>
                    <a:pt x="140" y="15"/>
                    <a:pt x="132" y="7"/>
                    <a:pt x="126" y="0"/>
                  </a:cubicBezTo>
                  <a:cubicBezTo>
                    <a:pt x="126" y="0"/>
                    <a:pt x="126" y="0"/>
                    <a:pt x="126" y="0"/>
                  </a:cubicBezTo>
                  <a:cubicBezTo>
                    <a:pt x="22" y="90"/>
                    <a:pt x="22" y="90"/>
                    <a:pt x="22" y="90"/>
                  </a:cubicBezTo>
                  <a:cubicBezTo>
                    <a:pt x="22" y="90"/>
                    <a:pt x="22" y="90"/>
                    <a:pt x="22" y="90"/>
                  </a:cubicBezTo>
                  <a:cubicBezTo>
                    <a:pt x="0" y="110"/>
                    <a:pt x="0" y="110"/>
                    <a:pt x="0" y="110"/>
                  </a:cubicBezTo>
                  <a:cubicBezTo>
                    <a:pt x="0" y="110"/>
                    <a:pt x="0" y="110"/>
                    <a:pt x="0" y="110"/>
                  </a:cubicBezTo>
                  <a:cubicBezTo>
                    <a:pt x="2" y="111"/>
                    <a:pt x="2" y="111"/>
                    <a:pt x="2" y="111"/>
                  </a:cubicBezTo>
                  <a:cubicBezTo>
                    <a:pt x="4" y="112"/>
                    <a:pt x="7" y="114"/>
                    <a:pt x="9" y="114"/>
                  </a:cubicBezTo>
                  <a:cubicBezTo>
                    <a:pt x="14" y="116"/>
                    <a:pt x="17" y="119"/>
                    <a:pt x="20" y="123"/>
                  </a:cubicBezTo>
                  <a:cubicBezTo>
                    <a:pt x="22" y="125"/>
                    <a:pt x="22" y="127"/>
                    <a:pt x="24" y="128"/>
                  </a:cubicBezTo>
                  <a:cubicBezTo>
                    <a:pt x="25" y="129"/>
                    <a:pt x="29" y="132"/>
                    <a:pt x="31" y="132"/>
                  </a:cubicBezTo>
                  <a:cubicBezTo>
                    <a:pt x="37" y="133"/>
                    <a:pt x="37" y="133"/>
                    <a:pt x="37" y="133"/>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74" name="JEFFERSON"/>
            <p:cNvSpPr>
              <a:spLocks/>
            </p:cNvSpPr>
            <p:nvPr/>
          </p:nvSpPr>
          <p:spPr bwMode="auto">
            <a:xfrm>
              <a:off x="6876034" y="2126436"/>
              <a:ext cx="464742" cy="698449"/>
            </a:xfrm>
            <a:custGeom>
              <a:avLst/>
              <a:gdLst>
                <a:gd name="T0" fmla="*/ 130 w 181"/>
                <a:gd name="T1" fmla="*/ 0 h 275"/>
                <a:gd name="T2" fmla="*/ 132 w 181"/>
                <a:gd name="T3" fmla="*/ 1 h 275"/>
                <a:gd name="T4" fmla="*/ 139 w 181"/>
                <a:gd name="T5" fmla="*/ 4 h 275"/>
                <a:gd name="T6" fmla="*/ 150 w 181"/>
                <a:gd name="T7" fmla="*/ 13 h 275"/>
                <a:gd name="T8" fmla="*/ 154 w 181"/>
                <a:gd name="T9" fmla="*/ 18 h 275"/>
                <a:gd name="T10" fmla="*/ 161 w 181"/>
                <a:gd name="T11" fmla="*/ 22 h 275"/>
                <a:gd name="T12" fmla="*/ 167 w 181"/>
                <a:gd name="T13" fmla="*/ 23 h 275"/>
                <a:gd name="T14" fmla="*/ 167 w 181"/>
                <a:gd name="T15" fmla="*/ 23 h 275"/>
                <a:gd name="T16" fmla="*/ 167 w 181"/>
                <a:gd name="T17" fmla="*/ 25 h 275"/>
                <a:gd name="T18" fmla="*/ 169 w 181"/>
                <a:gd name="T19" fmla="*/ 29 h 275"/>
                <a:gd name="T20" fmla="*/ 175 w 181"/>
                <a:gd name="T21" fmla="*/ 36 h 275"/>
                <a:gd name="T22" fmla="*/ 168 w 181"/>
                <a:gd name="T23" fmla="*/ 73 h 275"/>
                <a:gd name="T24" fmla="*/ 160 w 181"/>
                <a:gd name="T25" fmla="*/ 93 h 275"/>
                <a:gd name="T26" fmla="*/ 156 w 181"/>
                <a:gd name="T27" fmla="*/ 118 h 275"/>
                <a:gd name="T28" fmla="*/ 157 w 181"/>
                <a:gd name="T29" fmla="*/ 158 h 275"/>
                <a:gd name="T30" fmla="*/ 158 w 181"/>
                <a:gd name="T31" fmla="*/ 165 h 275"/>
                <a:gd name="T32" fmla="*/ 159 w 181"/>
                <a:gd name="T33" fmla="*/ 167 h 275"/>
                <a:gd name="T34" fmla="*/ 159 w 181"/>
                <a:gd name="T35" fmla="*/ 197 h 275"/>
                <a:gd name="T36" fmla="*/ 148 w 181"/>
                <a:gd name="T37" fmla="*/ 225 h 275"/>
                <a:gd name="T38" fmla="*/ 143 w 181"/>
                <a:gd name="T39" fmla="*/ 233 h 275"/>
                <a:gd name="T40" fmla="*/ 143 w 181"/>
                <a:gd name="T41" fmla="*/ 233 h 275"/>
                <a:gd name="T42" fmla="*/ 132 w 181"/>
                <a:gd name="T43" fmla="*/ 236 h 275"/>
                <a:gd name="T44" fmla="*/ 126 w 181"/>
                <a:gd name="T45" fmla="*/ 242 h 275"/>
                <a:gd name="T46" fmla="*/ 119 w 181"/>
                <a:gd name="T47" fmla="*/ 248 h 275"/>
                <a:gd name="T48" fmla="*/ 102 w 181"/>
                <a:gd name="T49" fmla="*/ 246 h 275"/>
                <a:gd name="T50" fmla="*/ 107 w 181"/>
                <a:gd name="T51" fmla="*/ 263 h 275"/>
                <a:gd name="T52" fmla="*/ 94 w 181"/>
                <a:gd name="T53" fmla="*/ 275 h 275"/>
                <a:gd name="T54" fmla="*/ 94 w 181"/>
                <a:gd name="T55" fmla="*/ 275 h 275"/>
                <a:gd name="T56" fmla="*/ 86 w 181"/>
                <a:gd name="T57" fmla="*/ 269 h 275"/>
                <a:gd name="T58" fmla="*/ 81 w 181"/>
                <a:gd name="T59" fmla="*/ 265 h 275"/>
                <a:gd name="T60" fmla="*/ 77 w 181"/>
                <a:gd name="T61" fmla="*/ 261 h 275"/>
                <a:gd name="T62" fmla="*/ 72 w 181"/>
                <a:gd name="T63" fmla="*/ 256 h 275"/>
                <a:gd name="T64" fmla="*/ 66 w 181"/>
                <a:gd name="T65" fmla="*/ 250 h 275"/>
                <a:gd name="T66" fmla="*/ 57 w 181"/>
                <a:gd name="T67" fmla="*/ 243 h 275"/>
                <a:gd name="T68" fmla="*/ 57 w 181"/>
                <a:gd name="T69" fmla="*/ 243 h 275"/>
                <a:gd name="T70" fmla="*/ 58 w 181"/>
                <a:gd name="T71" fmla="*/ 232 h 275"/>
                <a:gd name="T72" fmla="*/ 59 w 181"/>
                <a:gd name="T73" fmla="*/ 225 h 275"/>
                <a:gd name="T74" fmla="*/ 61 w 181"/>
                <a:gd name="T75" fmla="*/ 219 h 275"/>
                <a:gd name="T76" fmla="*/ 62 w 181"/>
                <a:gd name="T77" fmla="*/ 200 h 275"/>
                <a:gd name="T78" fmla="*/ 52 w 181"/>
                <a:gd name="T79" fmla="*/ 185 h 275"/>
                <a:gd name="T80" fmla="*/ 49 w 181"/>
                <a:gd name="T81" fmla="*/ 163 h 275"/>
                <a:gd name="T82" fmla="*/ 45 w 181"/>
                <a:gd name="T83" fmla="*/ 146 h 275"/>
                <a:gd name="T84" fmla="*/ 45 w 181"/>
                <a:gd name="T85" fmla="*/ 146 h 275"/>
                <a:gd name="T86" fmla="*/ 32 w 181"/>
                <a:gd name="T87" fmla="*/ 142 h 275"/>
                <a:gd name="T88" fmla="*/ 20 w 181"/>
                <a:gd name="T89" fmla="*/ 130 h 275"/>
                <a:gd name="T90" fmla="*/ 7 w 181"/>
                <a:gd name="T91" fmla="*/ 103 h 275"/>
                <a:gd name="T92" fmla="*/ 0 w 181"/>
                <a:gd name="T93" fmla="*/ 93 h 275"/>
                <a:gd name="T94" fmla="*/ 0 w 181"/>
                <a:gd name="T95" fmla="*/ 93 h 275"/>
                <a:gd name="T96" fmla="*/ 35 w 181"/>
                <a:gd name="T97" fmla="*/ 93 h 275"/>
                <a:gd name="T98" fmla="*/ 35 w 181"/>
                <a:gd name="T99" fmla="*/ 81 h 275"/>
                <a:gd name="T100" fmla="*/ 35 w 181"/>
                <a:gd name="T101" fmla="*/ 77 h 275"/>
                <a:gd name="T102" fmla="*/ 33 w 181"/>
                <a:gd name="T103" fmla="*/ 74 h 275"/>
                <a:gd name="T104" fmla="*/ 32 w 181"/>
                <a:gd name="T105" fmla="*/ 72 h 275"/>
                <a:gd name="T106" fmla="*/ 33 w 181"/>
                <a:gd name="T107" fmla="*/ 69 h 275"/>
                <a:gd name="T108" fmla="*/ 95 w 181"/>
                <a:gd name="T109" fmla="*/ 18 h 275"/>
                <a:gd name="T110" fmla="*/ 95 w 181"/>
                <a:gd name="T111" fmla="*/ 18 h 275"/>
                <a:gd name="T112" fmla="*/ 112 w 181"/>
                <a:gd name="T113" fmla="*/ 1 h 275"/>
                <a:gd name="T114" fmla="*/ 112 w 181"/>
                <a:gd name="T115" fmla="*/ 1 h 275"/>
                <a:gd name="T116" fmla="*/ 130 w 181"/>
                <a:gd name="T117"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275">
                  <a:moveTo>
                    <a:pt x="130" y="0"/>
                  </a:moveTo>
                  <a:cubicBezTo>
                    <a:pt x="132" y="1"/>
                    <a:pt x="132" y="1"/>
                    <a:pt x="132" y="1"/>
                  </a:cubicBezTo>
                  <a:cubicBezTo>
                    <a:pt x="134" y="2"/>
                    <a:pt x="137" y="4"/>
                    <a:pt x="139" y="4"/>
                  </a:cubicBezTo>
                  <a:cubicBezTo>
                    <a:pt x="144" y="6"/>
                    <a:pt x="147" y="9"/>
                    <a:pt x="150" y="13"/>
                  </a:cubicBezTo>
                  <a:cubicBezTo>
                    <a:pt x="152" y="15"/>
                    <a:pt x="152" y="17"/>
                    <a:pt x="154" y="18"/>
                  </a:cubicBezTo>
                  <a:cubicBezTo>
                    <a:pt x="155" y="19"/>
                    <a:pt x="159" y="22"/>
                    <a:pt x="161" y="22"/>
                  </a:cubicBezTo>
                  <a:cubicBezTo>
                    <a:pt x="167" y="23"/>
                    <a:pt x="167" y="23"/>
                    <a:pt x="167" y="23"/>
                  </a:cubicBezTo>
                  <a:cubicBezTo>
                    <a:pt x="167" y="23"/>
                    <a:pt x="167" y="23"/>
                    <a:pt x="167" y="23"/>
                  </a:cubicBezTo>
                  <a:cubicBezTo>
                    <a:pt x="167" y="25"/>
                    <a:pt x="167" y="25"/>
                    <a:pt x="167" y="25"/>
                  </a:cubicBezTo>
                  <a:cubicBezTo>
                    <a:pt x="168" y="26"/>
                    <a:pt x="168" y="28"/>
                    <a:pt x="169" y="29"/>
                  </a:cubicBezTo>
                  <a:cubicBezTo>
                    <a:pt x="170" y="31"/>
                    <a:pt x="174" y="35"/>
                    <a:pt x="175" y="36"/>
                  </a:cubicBezTo>
                  <a:cubicBezTo>
                    <a:pt x="181" y="49"/>
                    <a:pt x="173" y="62"/>
                    <a:pt x="168" y="73"/>
                  </a:cubicBezTo>
                  <a:cubicBezTo>
                    <a:pt x="165" y="80"/>
                    <a:pt x="162" y="85"/>
                    <a:pt x="160" y="93"/>
                  </a:cubicBezTo>
                  <a:cubicBezTo>
                    <a:pt x="157" y="101"/>
                    <a:pt x="156" y="109"/>
                    <a:pt x="156" y="118"/>
                  </a:cubicBezTo>
                  <a:cubicBezTo>
                    <a:pt x="156" y="130"/>
                    <a:pt x="153" y="147"/>
                    <a:pt x="157" y="158"/>
                  </a:cubicBezTo>
                  <a:cubicBezTo>
                    <a:pt x="157" y="160"/>
                    <a:pt x="158" y="163"/>
                    <a:pt x="158" y="165"/>
                  </a:cubicBezTo>
                  <a:cubicBezTo>
                    <a:pt x="159" y="167"/>
                    <a:pt x="159" y="167"/>
                    <a:pt x="159" y="167"/>
                  </a:cubicBezTo>
                  <a:cubicBezTo>
                    <a:pt x="160" y="178"/>
                    <a:pt x="163" y="186"/>
                    <a:pt x="159" y="197"/>
                  </a:cubicBezTo>
                  <a:cubicBezTo>
                    <a:pt x="157" y="206"/>
                    <a:pt x="152" y="218"/>
                    <a:pt x="148" y="225"/>
                  </a:cubicBezTo>
                  <a:cubicBezTo>
                    <a:pt x="143" y="233"/>
                    <a:pt x="143" y="233"/>
                    <a:pt x="143" y="233"/>
                  </a:cubicBezTo>
                  <a:cubicBezTo>
                    <a:pt x="143" y="233"/>
                    <a:pt x="143" y="233"/>
                    <a:pt x="143" y="233"/>
                  </a:cubicBezTo>
                  <a:cubicBezTo>
                    <a:pt x="132" y="236"/>
                    <a:pt x="132" y="236"/>
                    <a:pt x="132" y="236"/>
                  </a:cubicBezTo>
                  <a:cubicBezTo>
                    <a:pt x="131" y="238"/>
                    <a:pt x="127" y="240"/>
                    <a:pt x="126" y="242"/>
                  </a:cubicBezTo>
                  <a:cubicBezTo>
                    <a:pt x="124" y="244"/>
                    <a:pt x="122" y="247"/>
                    <a:pt x="119" y="248"/>
                  </a:cubicBezTo>
                  <a:cubicBezTo>
                    <a:pt x="114" y="249"/>
                    <a:pt x="108" y="244"/>
                    <a:pt x="102" y="246"/>
                  </a:cubicBezTo>
                  <a:cubicBezTo>
                    <a:pt x="98" y="252"/>
                    <a:pt x="107" y="257"/>
                    <a:pt x="107" y="263"/>
                  </a:cubicBezTo>
                  <a:cubicBezTo>
                    <a:pt x="106" y="267"/>
                    <a:pt x="98" y="274"/>
                    <a:pt x="94" y="275"/>
                  </a:cubicBezTo>
                  <a:cubicBezTo>
                    <a:pt x="94" y="275"/>
                    <a:pt x="94" y="275"/>
                    <a:pt x="94" y="275"/>
                  </a:cubicBezTo>
                  <a:cubicBezTo>
                    <a:pt x="86" y="269"/>
                    <a:pt x="86" y="269"/>
                    <a:pt x="86" y="269"/>
                  </a:cubicBezTo>
                  <a:cubicBezTo>
                    <a:pt x="84" y="268"/>
                    <a:pt x="83" y="267"/>
                    <a:pt x="81" y="265"/>
                  </a:cubicBezTo>
                  <a:cubicBezTo>
                    <a:pt x="79" y="264"/>
                    <a:pt x="78" y="263"/>
                    <a:pt x="77" y="261"/>
                  </a:cubicBezTo>
                  <a:cubicBezTo>
                    <a:pt x="75" y="260"/>
                    <a:pt x="73" y="257"/>
                    <a:pt x="72" y="256"/>
                  </a:cubicBezTo>
                  <a:cubicBezTo>
                    <a:pt x="70" y="254"/>
                    <a:pt x="68" y="252"/>
                    <a:pt x="66" y="250"/>
                  </a:cubicBezTo>
                  <a:cubicBezTo>
                    <a:pt x="64" y="248"/>
                    <a:pt x="60" y="245"/>
                    <a:pt x="57" y="243"/>
                  </a:cubicBezTo>
                  <a:cubicBezTo>
                    <a:pt x="57" y="243"/>
                    <a:pt x="57" y="243"/>
                    <a:pt x="57" y="243"/>
                  </a:cubicBezTo>
                  <a:cubicBezTo>
                    <a:pt x="58" y="232"/>
                    <a:pt x="58" y="232"/>
                    <a:pt x="58" y="232"/>
                  </a:cubicBezTo>
                  <a:cubicBezTo>
                    <a:pt x="59" y="230"/>
                    <a:pt x="58" y="227"/>
                    <a:pt x="59" y="225"/>
                  </a:cubicBezTo>
                  <a:cubicBezTo>
                    <a:pt x="59" y="223"/>
                    <a:pt x="60" y="221"/>
                    <a:pt x="61" y="219"/>
                  </a:cubicBezTo>
                  <a:cubicBezTo>
                    <a:pt x="64" y="217"/>
                    <a:pt x="62" y="204"/>
                    <a:pt x="62" y="200"/>
                  </a:cubicBezTo>
                  <a:cubicBezTo>
                    <a:pt x="62" y="194"/>
                    <a:pt x="56" y="189"/>
                    <a:pt x="52" y="185"/>
                  </a:cubicBezTo>
                  <a:cubicBezTo>
                    <a:pt x="48" y="180"/>
                    <a:pt x="52" y="169"/>
                    <a:pt x="49" y="163"/>
                  </a:cubicBezTo>
                  <a:cubicBezTo>
                    <a:pt x="47" y="158"/>
                    <a:pt x="47" y="152"/>
                    <a:pt x="45" y="146"/>
                  </a:cubicBezTo>
                  <a:cubicBezTo>
                    <a:pt x="45" y="146"/>
                    <a:pt x="45" y="146"/>
                    <a:pt x="45" y="146"/>
                  </a:cubicBezTo>
                  <a:cubicBezTo>
                    <a:pt x="39" y="145"/>
                    <a:pt x="37" y="145"/>
                    <a:pt x="32" y="142"/>
                  </a:cubicBezTo>
                  <a:cubicBezTo>
                    <a:pt x="26" y="138"/>
                    <a:pt x="24" y="135"/>
                    <a:pt x="20" y="130"/>
                  </a:cubicBezTo>
                  <a:cubicBezTo>
                    <a:pt x="14" y="122"/>
                    <a:pt x="8" y="113"/>
                    <a:pt x="7" y="103"/>
                  </a:cubicBezTo>
                  <a:cubicBezTo>
                    <a:pt x="4" y="101"/>
                    <a:pt x="1" y="96"/>
                    <a:pt x="0" y="93"/>
                  </a:cubicBezTo>
                  <a:cubicBezTo>
                    <a:pt x="0" y="93"/>
                    <a:pt x="0" y="93"/>
                    <a:pt x="0" y="93"/>
                  </a:cubicBezTo>
                  <a:cubicBezTo>
                    <a:pt x="35" y="93"/>
                    <a:pt x="35" y="93"/>
                    <a:pt x="35" y="93"/>
                  </a:cubicBezTo>
                  <a:cubicBezTo>
                    <a:pt x="35" y="81"/>
                    <a:pt x="35" y="81"/>
                    <a:pt x="35" y="81"/>
                  </a:cubicBezTo>
                  <a:cubicBezTo>
                    <a:pt x="35" y="80"/>
                    <a:pt x="35" y="78"/>
                    <a:pt x="35" y="77"/>
                  </a:cubicBezTo>
                  <a:cubicBezTo>
                    <a:pt x="35" y="76"/>
                    <a:pt x="34" y="75"/>
                    <a:pt x="33" y="74"/>
                  </a:cubicBezTo>
                  <a:cubicBezTo>
                    <a:pt x="33" y="74"/>
                    <a:pt x="32" y="73"/>
                    <a:pt x="32" y="72"/>
                  </a:cubicBezTo>
                  <a:cubicBezTo>
                    <a:pt x="32" y="71"/>
                    <a:pt x="32" y="70"/>
                    <a:pt x="33" y="69"/>
                  </a:cubicBezTo>
                  <a:cubicBezTo>
                    <a:pt x="95" y="18"/>
                    <a:pt x="95" y="18"/>
                    <a:pt x="95" y="18"/>
                  </a:cubicBezTo>
                  <a:cubicBezTo>
                    <a:pt x="95" y="18"/>
                    <a:pt x="95" y="18"/>
                    <a:pt x="95" y="18"/>
                  </a:cubicBezTo>
                  <a:cubicBezTo>
                    <a:pt x="112" y="1"/>
                    <a:pt x="112" y="1"/>
                    <a:pt x="112" y="1"/>
                  </a:cubicBezTo>
                  <a:cubicBezTo>
                    <a:pt x="112" y="1"/>
                    <a:pt x="112" y="1"/>
                    <a:pt x="112" y="1"/>
                  </a:cubicBezTo>
                  <a:cubicBezTo>
                    <a:pt x="130" y="0"/>
                    <a:pt x="130" y="0"/>
                    <a:pt x="130" y="0"/>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75" name="WASHINGTON"/>
            <p:cNvSpPr>
              <a:spLocks/>
            </p:cNvSpPr>
            <p:nvPr/>
          </p:nvSpPr>
          <p:spPr bwMode="auto">
            <a:xfrm>
              <a:off x="6438629" y="2205921"/>
              <a:ext cx="601431" cy="610508"/>
            </a:xfrm>
            <a:custGeom>
              <a:avLst/>
              <a:gdLst>
                <a:gd name="T0" fmla="*/ 138 w 235"/>
                <a:gd name="T1" fmla="*/ 8 h 241"/>
                <a:gd name="T2" fmla="*/ 140 w 235"/>
                <a:gd name="T3" fmla="*/ 27 h 241"/>
                <a:gd name="T4" fmla="*/ 158 w 235"/>
                <a:gd name="T5" fmla="*/ 49 h 241"/>
                <a:gd name="T6" fmla="*/ 171 w 235"/>
                <a:gd name="T7" fmla="*/ 62 h 241"/>
                <a:gd name="T8" fmla="*/ 178 w 235"/>
                <a:gd name="T9" fmla="*/ 72 h 241"/>
                <a:gd name="T10" fmla="*/ 203 w 235"/>
                <a:gd name="T11" fmla="*/ 111 h 241"/>
                <a:gd name="T12" fmla="*/ 216 w 235"/>
                <a:gd name="T13" fmla="*/ 115 h 241"/>
                <a:gd name="T14" fmla="*/ 223 w 235"/>
                <a:gd name="T15" fmla="*/ 154 h 241"/>
                <a:gd name="T16" fmla="*/ 232 w 235"/>
                <a:gd name="T17" fmla="*/ 188 h 241"/>
                <a:gd name="T18" fmla="*/ 229 w 235"/>
                <a:gd name="T19" fmla="*/ 201 h 241"/>
                <a:gd name="T20" fmla="*/ 228 w 235"/>
                <a:gd name="T21" fmla="*/ 212 h 241"/>
                <a:gd name="T22" fmla="*/ 203 w 235"/>
                <a:gd name="T23" fmla="*/ 217 h 241"/>
                <a:gd name="T24" fmla="*/ 163 w 235"/>
                <a:gd name="T25" fmla="*/ 224 h 241"/>
                <a:gd name="T26" fmla="*/ 128 w 235"/>
                <a:gd name="T27" fmla="*/ 234 h 241"/>
                <a:gd name="T28" fmla="*/ 54 w 235"/>
                <a:gd name="T29" fmla="*/ 241 h 241"/>
                <a:gd name="T30" fmla="*/ 49 w 235"/>
                <a:gd name="T31" fmla="*/ 239 h 241"/>
                <a:gd name="T32" fmla="*/ 49 w 235"/>
                <a:gd name="T33" fmla="*/ 219 h 241"/>
                <a:gd name="T34" fmla="*/ 35 w 235"/>
                <a:gd name="T35" fmla="*/ 196 h 241"/>
                <a:gd name="T36" fmla="*/ 7 w 235"/>
                <a:gd name="T37" fmla="*/ 165 h 241"/>
                <a:gd name="T38" fmla="*/ 0 w 235"/>
                <a:gd name="T39" fmla="*/ 148 h 241"/>
                <a:gd name="T40" fmla="*/ 3 w 235"/>
                <a:gd name="T41" fmla="*/ 136 h 241"/>
                <a:gd name="T42" fmla="*/ 5 w 235"/>
                <a:gd name="T43" fmla="*/ 134 h 241"/>
                <a:gd name="T44" fmla="*/ 9 w 235"/>
                <a:gd name="T45" fmla="*/ 131 h 241"/>
                <a:gd name="T46" fmla="*/ 9 w 235"/>
                <a:gd name="T47" fmla="*/ 126 h 241"/>
                <a:gd name="T48" fmla="*/ 3 w 235"/>
                <a:gd name="T49" fmla="*/ 111 h 241"/>
                <a:gd name="T50" fmla="*/ 12 w 235"/>
                <a:gd name="T51" fmla="*/ 97 h 241"/>
                <a:gd name="T52" fmla="*/ 12 w 235"/>
                <a:gd name="T53" fmla="*/ 84 h 241"/>
                <a:gd name="T54" fmla="*/ 33 w 235"/>
                <a:gd name="T55" fmla="*/ 81 h 241"/>
                <a:gd name="T56" fmla="*/ 60 w 235"/>
                <a:gd name="T57" fmla="*/ 67 h 241"/>
                <a:gd name="T58" fmla="*/ 83 w 235"/>
                <a:gd name="T59" fmla="*/ 41 h 241"/>
                <a:gd name="T60" fmla="*/ 88 w 235"/>
                <a:gd name="T61" fmla="*/ 30 h 241"/>
                <a:gd name="T62" fmla="*/ 103 w 235"/>
                <a:gd name="T63" fmla="*/ 22 h 241"/>
                <a:gd name="T64" fmla="*/ 131 w 235"/>
                <a:gd name="T65" fmla="*/ 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241">
                  <a:moveTo>
                    <a:pt x="136" y="0"/>
                  </a:moveTo>
                  <a:cubicBezTo>
                    <a:pt x="137" y="3"/>
                    <a:pt x="136" y="6"/>
                    <a:pt x="138" y="8"/>
                  </a:cubicBezTo>
                  <a:cubicBezTo>
                    <a:pt x="139" y="10"/>
                    <a:pt x="142" y="12"/>
                    <a:pt x="142" y="14"/>
                  </a:cubicBezTo>
                  <a:cubicBezTo>
                    <a:pt x="146" y="18"/>
                    <a:pt x="141" y="23"/>
                    <a:pt x="140" y="27"/>
                  </a:cubicBezTo>
                  <a:cubicBezTo>
                    <a:pt x="139" y="36"/>
                    <a:pt x="145" y="38"/>
                    <a:pt x="150" y="43"/>
                  </a:cubicBezTo>
                  <a:cubicBezTo>
                    <a:pt x="153" y="47"/>
                    <a:pt x="154" y="48"/>
                    <a:pt x="158" y="49"/>
                  </a:cubicBezTo>
                  <a:cubicBezTo>
                    <a:pt x="161" y="51"/>
                    <a:pt x="166" y="53"/>
                    <a:pt x="167" y="56"/>
                  </a:cubicBezTo>
                  <a:cubicBezTo>
                    <a:pt x="171" y="62"/>
                    <a:pt x="171" y="62"/>
                    <a:pt x="171" y="62"/>
                  </a:cubicBezTo>
                  <a:cubicBezTo>
                    <a:pt x="171" y="62"/>
                    <a:pt x="171" y="62"/>
                    <a:pt x="171" y="62"/>
                  </a:cubicBezTo>
                  <a:cubicBezTo>
                    <a:pt x="172" y="65"/>
                    <a:pt x="175" y="70"/>
                    <a:pt x="178" y="72"/>
                  </a:cubicBezTo>
                  <a:cubicBezTo>
                    <a:pt x="179" y="82"/>
                    <a:pt x="185" y="91"/>
                    <a:pt x="191" y="99"/>
                  </a:cubicBezTo>
                  <a:cubicBezTo>
                    <a:pt x="195" y="104"/>
                    <a:pt x="197" y="107"/>
                    <a:pt x="203" y="111"/>
                  </a:cubicBezTo>
                  <a:cubicBezTo>
                    <a:pt x="208" y="114"/>
                    <a:pt x="210" y="114"/>
                    <a:pt x="216" y="115"/>
                  </a:cubicBezTo>
                  <a:cubicBezTo>
                    <a:pt x="216" y="115"/>
                    <a:pt x="216" y="115"/>
                    <a:pt x="216" y="115"/>
                  </a:cubicBezTo>
                  <a:cubicBezTo>
                    <a:pt x="218" y="121"/>
                    <a:pt x="218" y="127"/>
                    <a:pt x="220" y="132"/>
                  </a:cubicBezTo>
                  <a:cubicBezTo>
                    <a:pt x="223" y="138"/>
                    <a:pt x="219" y="149"/>
                    <a:pt x="223" y="154"/>
                  </a:cubicBezTo>
                  <a:cubicBezTo>
                    <a:pt x="227" y="158"/>
                    <a:pt x="233" y="163"/>
                    <a:pt x="233" y="169"/>
                  </a:cubicBezTo>
                  <a:cubicBezTo>
                    <a:pt x="233" y="173"/>
                    <a:pt x="235" y="186"/>
                    <a:pt x="232" y="188"/>
                  </a:cubicBezTo>
                  <a:cubicBezTo>
                    <a:pt x="231" y="190"/>
                    <a:pt x="230" y="192"/>
                    <a:pt x="230" y="194"/>
                  </a:cubicBezTo>
                  <a:cubicBezTo>
                    <a:pt x="229" y="196"/>
                    <a:pt x="230" y="199"/>
                    <a:pt x="229" y="201"/>
                  </a:cubicBezTo>
                  <a:cubicBezTo>
                    <a:pt x="228" y="212"/>
                    <a:pt x="228" y="212"/>
                    <a:pt x="228" y="212"/>
                  </a:cubicBezTo>
                  <a:cubicBezTo>
                    <a:pt x="228" y="212"/>
                    <a:pt x="228" y="212"/>
                    <a:pt x="228" y="212"/>
                  </a:cubicBezTo>
                  <a:cubicBezTo>
                    <a:pt x="216" y="211"/>
                    <a:pt x="216" y="211"/>
                    <a:pt x="216" y="211"/>
                  </a:cubicBezTo>
                  <a:cubicBezTo>
                    <a:pt x="211" y="213"/>
                    <a:pt x="207" y="213"/>
                    <a:pt x="203" y="217"/>
                  </a:cubicBezTo>
                  <a:cubicBezTo>
                    <a:pt x="198" y="221"/>
                    <a:pt x="192" y="222"/>
                    <a:pt x="186" y="224"/>
                  </a:cubicBezTo>
                  <a:cubicBezTo>
                    <a:pt x="176" y="228"/>
                    <a:pt x="172" y="233"/>
                    <a:pt x="163" y="224"/>
                  </a:cubicBezTo>
                  <a:cubicBezTo>
                    <a:pt x="161" y="222"/>
                    <a:pt x="152" y="228"/>
                    <a:pt x="150" y="229"/>
                  </a:cubicBezTo>
                  <a:cubicBezTo>
                    <a:pt x="145" y="231"/>
                    <a:pt x="133" y="235"/>
                    <a:pt x="128" y="234"/>
                  </a:cubicBezTo>
                  <a:cubicBezTo>
                    <a:pt x="126" y="224"/>
                    <a:pt x="119" y="221"/>
                    <a:pt x="111" y="217"/>
                  </a:cubicBezTo>
                  <a:cubicBezTo>
                    <a:pt x="54" y="241"/>
                    <a:pt x="54" y="241"/>
                    <a:pt x="54" y="241"/>
                  </a:cubicBezTo>
                  <a:cubicBezTo>
                    <a:pt x="54" y="241"/>
                    <a:pt x="54" y="241"/>
                    <a:pt x="54" y="241"/>
                  </a:cubicBezTo>
                  <a:cubicBezTo>
                    <a:pt x="49" y="239"/>
                    <a:pt x="49" y="239"/>
                    <a:pt x="49" y="239"/>
                  </a:cubicBezTo>
                  <a:cubicBezTo>
                    <a:pt x="49" y="235"/>
                    <a:pt x="48" y="232"/>
                    <a:pt x="48" y="228"/>
                  </a:cubicBezTo>
                  <a:cubicBezTo>
                    <a:pt x="48" y="225"/>
                    <a:pt x="49" y="222"/>
                    <a:pt x="49" y="219"/>
                  </a:cubicBezTo>
                  <a:cubicBezTo>
                    <a:pt x="47" y="217"/>
                    <a:pt x="46" y="214"/>
                    <a:pt x="45" y="211"/>
                  </a:cubicBezTo>
                  <a:cubicBezTo>
                    <a:pt x="44" y="205"/>
                    <a:pt x="38" y="201"/>
                    <a:pt x="35" y="196"/>
                  </a:cubicBezTo>
                  <a:cubicBezTo>
                    <a:pt x="28" y="196"/>
                    <a:pt x="19" y="195"/>
                    <a:pt x="16" y="188"/>
                  </a:cubicBezTo>
                  <a:cubicBezTo>
                    <a:pt x="13" y="181"/>
                    <a:pt x="9" y="173"/>
                    <a:pt x="7" y="165"/>
                  </a:cubicBezTo>
                  <a:cubicBezTo>
                    <a:pt x="6" y="160"/>
                    <a:pt x="4" y="151"/>
                    <a:pt x="0" y="148"/>
                  </a:cubicBezTo>
                  <a:cubicBezTo>
                    <a:pt x="0" y="148"/>
                    <a:pt x="0" y="148"/>
                    <a:pt x="0" y="148"/>
                  </a:cubicBezTo>
                  <a:cubicBezTo>
                    <a:pt x="3" y="138"/>
                    <a:pt x="3" y="138"/>
                    <a:pt x="3" y="138"/>
                  </a:cubicBezTo>
                  <a:cubicBezTo>
                    <a:pt x="3" y="138"/>
                    <a:pt x="3" y="137"/>
                    <a:pt x="3" y="136"/>
                  </a:cubicBezTo>
                  <a:cubicBezTo>
                    <a:pt x="3" y="136"/>
                    <a:pt x="4" y="135"/>
                    <a:pt x="4" y="135"/>
                  </a:cubicBezTo>
                  <a:cubicBezTo>
                    <a:pt x="4" y="135"/>
                    <a:pt x="5" y="135"/>
                    <a:pt x="5" y="134"/>
                  </a:cubicBezTo>
                  <a:cubicBezTo>
                    <a:pt x="6" y="133"/>
                    <a:pt x="7" y="132"/>
                    <a:pt x="8" y="132"/>
                  </a:cubicBezTo>
                  <a:cubicBezTo>
                    <a:pt x="8" y="132"/>
                    <a:pt x="9" y="131"/>
                    <a:pt x="9" y="131"/>
                  </a:cubicBezTo>
                  <a:cubicBezTo>
                    <a:pt x="10" y="131"/>
                    <a:pt x="10" y="130"/>
                    <a:pt x="10" y="129"/>
                  </a:cubicBezTo>
                  <a:cubicBezTo>
                    <a:pt x="9" y="128"/>
                    <a:pt x="9" y="128"/>
                    <a:pt x="9" y="126"/>
                  </a:cubicBezTo>
                  <a:cubicBezTo>
                    <a:pt x="10" y="124"/>
                    <a:pt x="9" y="118"/>
                    <a:pt x="6" y="117"/>
                  </a:cubicBezTo>
                  <a:cubicBezTo>
                    <a:pt x="5" y="115"/>
                    <a:pt x="4" y="114"/>
                    <a:pt x="3" y="111"/>
                  </a:cubicBezTo>
                  <a:cubicBezTo>
                    <a:pt x="3" y="108"/>
                    <a:pt x="6" y="107"/>
                    <a:pt x="6" y="105"/>
                  </a:cubicBezTo>
                  <a:cubicBezTo>
                    <a:pt x="8" y="104"/>
                    <a:pt x="11" y="99"/>
                    <a:pt x="12" y="97"/>
                  </a:cubicBezTo>
                  <a:cubicBezTo>
                    <a:pt x="13" y="93"/>
                    <a:pt x="13" y="89"/>
                    <a:pt x="12" y="84"/>
                  </a:cubicBezTo>
                  <a:cubicBezTo>
                    <a:pt x="12" y="84"/>
                    <a:pt x="12" y="84"/>
                    <a:pt x="12" y="84"/>
                  </a:cubicBezTo>
                  <a:cubicBezTo>
                    <a:pt x="17" y="83"/>
                    <a:pt x="17" y="83"/>
                    <a:pt x="17" y="83"/>
                  </a:cubicBezTo>
                  <a:cubicBezTo>
                    <a:pt x="22" y="83"/>
                    <a:pt x="29" y="84"/>
                    <a:pt x="33" y="81"/>
                  </a:cubicBezTo>
                  <a:cubicBezTo>
                    <a:pt x="36" y="78"/>
                    <a:pt x="38" y="74"/>
                    <a:pt x="41" y="71"/>
                  </a:cubicBezTo>
                  <a:cubicBezTo>
                    <a:pt x="48" y="71"/>
                    <a:pt x="54" y="70"/>
                    <a:pt x="60" y="67"/>
                  </a:cubicBezTo>
                  <a:cubicBezTo>
                    <a:pt x="65" y="65"/>
                    <a:pt x="76" y="59"/>
                    <a:pt x="77" y="54"/>
                  </a:cubicBezTo>
                  <a:cubicBezTo>
                    <a:pt x="80" y="50"/>
                    <a:pt x="82" y="46"/>
                    <a:pt x="83" y="41"/>
                  </a:cubicBezTo>
                  <a:cubicBezTo>
                    <a:pt x="84" y="38"/>
                    <a:pt x="87" y="34"/>
                    <a:pt x="88" y="31"/>
                  </a:cubicBezTo>
                  <a:cubicBezTo>
                    <a:pt x="88" y="31"/>
                    <a:pt x="88" y="31"/>
                    <a:pt x="88" y="30"/>
                  </a:cubicBezTo>
                  <a:cubicBezTo>
                    <a:pt x="90" y="28"/>
                    <a:pt x="91" y="24"/>
                    <a:pt x="94" y="24"/>
                  </a:cubicBezTo>
                  <a:cubicBezTo>
                    <a:pt x="97" y="23"/>
                    <a:pt x="101" y="23"/>
                    <a:pt x="103" y="22"/>
                  </a:cubicBezTo>
                  <a:cubicBezTo>
                    <a:pt x="105" y="22"/>
                    <a:pt x="107" y="20"/>
                    <a:pt x="109" y="19"/>
                  </a:cubicBezTo>
                  <a:cubicBezTo>
                    <a:pt x="118" y="14"/>
                    <a:pt x="120" y="5"/>
                    <a:pt x="131" y="4"/>
                  </a:cubicBezTo>
                  <a:cubicBezTo>
                    <a:pt x="136" y="0"/>
                    <a:pt x="136" y="0"/>
                    <a:pt x="136" y="0"/>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76" name="GLASCOCK"/>
            <p:cNvSpPr>
              <a:spLocks/>
            </p:cNvSpPr>
            <p:nvPr/>
          </p:nvSpPr>
          <p:spPr bwMode="auto">
            <a:xfrm>
              <a:off x="6787186" y="2104451"/>
              <a:ext cx="333180" cy="258748"/>
            </a:xfrm>
            <a:custGeom>
              <a:avLst/>
              <a:gdLst>
                <a:gd name="T0" fmla="*/ 0 w 130"/>
                <a:gd name="T1" fmla="*/ 40 h 102"/>
                <a:gd name="T2" fmla="*/ 2 w 130"/>
                <a:gd name="T3" fmla="*/ 48 h 102"/>
                <a:gd name="T4" fmla="*/ 6 w 130"/>
                <a:gd name="T5" fmla="*/ 54 h 102"/>
                <a:gd name="T6" fmla="*/ 4 w 130"/>
                <a:gd name="T7" fmla="*/ 67 h 102"/>
                <a:gd name="T8" fmla="*/ 14 w 130"/>
                <a:gd name="T9" fmla="*/ 83 h 102"/>
                <a:gd name="T10" fmla="*/ 22 w 130"/>
                <a:gd name="T11" fmla="*/ 89 h 102"/>
                <a:gd name="T12" fmla="*/ 31 w 130"/>
                <a:gd name="T13" fmla="*/ 96 h 102"/>
                <a:gd name="T14" fmla="*/ 35 w 130"/>
                <a:gd name="T15" fmla="*/ 102 h 102"/>
                <a:gd name="T16" fmla="*/ 35 w 130"/>
                <a:gd name="T17" fmla="*/ 102 h 102"/>
                <a:gd name="T18" fmla="*/ 70 w 130"/>
                <a:gd name="T19" fmla="*/ 102 h 102"/>
                <a:gd name="T20" fmla="*/ 70 w 130"/>
                <a:gd name="T21" fmla="*/ 90 h 102"/>
                <a:gd name="T22" fmla="*/ 70 w 130"/>
                <a:gd name="T23" fmla="*/ 86 h 102"/>
                <a:gd name="T24" fmla="*/ 68 w 130"/>
                <a:gd name="T25" fmla="*/ 83 h 102"/>
                <a:gd name="T26" fmla="*/ 67 w 130"/>
                <a:gd name="T27" fmla="*/ 81 h 102"/>
                <a:gd name="T28" fmla="*/ 68 w 130"/>
                <a:gd name="T29" fmla="*/ 78 h 102"/>
                <a:gd name="T30" fmla="*/ 130 w 130"/>
                <a:gd name="T31" fmla="*/ 27 h 102"/>
                <a:gd name="T32" fmla="*/ 130 w 130"/>
                <a:gd name="T33" fmla="*/ 27 h 102"/>
                <a:gd name="T34" fmla="*/ 111 w 130"/>
                <a:gd name="T35" fmla="*/ 19 h 102"/>
                <a:gd name="T36" fmla="*/ 79 w 130"/>
                <a:gd name="T37" fmla="*/ 4 h 102"/>
                <a:gd name="T38" fmla="*/ 57 w 130"/>
                <a:gd name="T39" fmla="*/ 12 h 102"/>
                <a:gd name="T40" fmla="*/ 26 w 130"/>
                <a:gd name="T41" fmla="*/ 28 h 102"/>
                <a:gd name="T42" fmla="*/ 14 w 130"/>
                <a:gd name="T43" fmla="*/ 33 h 102"/>
                <a:gd name="T44" fmla="*/ 0 w 130"/>
                <a:gd name="T45" fmla="*/ 4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 h="102">
                  <a:moveTo>
                    <a:pt x="0" y="40"/>
                  </a:moveTo>
                  <a:cubicBezTo>
                    <a:pt x="1" y="43"/>
                    <a:pt x="0" y="46"/>
                    <a:pt x="2" y="48"/>
                  </a:cubicBezTo>
                  <a:cubicBezTo>
                    <a:pt x="3" y="50"/>
                    <a:pt x="6" y="52"/>
                    <a:pt x="6" y="54"/>
                  </a:cubicBezTo>
                  <a:cubicBezTo>
                    <a:pt x="10" y="58"/>
                    <a:pt x="5" y="63"/>
                    <a:pt x="4" y="67"/>
                  </a:cubicBezTo>
                  <a:cubicBezTo>
                    <a:pt x="3" y="76"/>
                    <a:pt x="9" y="78"/>
                    <a:pt x="14" y="83"/>
                  </a:cubicBezTo>
                  <a:cubicBezTo>
                    <a:pt x="17" y="87"/>
                    <a:pt x="18" y="88"/>
                    <a:pt x="22" y="89"/>
                  </a:cubicBezTo>
                  <a:cubicBezTo>
                    <a:pt x="25" y="91"/>
                    <a:pt x="30" y="93"/>
                    <a:pt x="31" y="96"/>
                  </a:cubicBezTo>
                  <a:cubicBezTo>
                    <a:pt x="35" y="102"/>
                    <a:pt x="35" y="102"/>
                    <a:pt x="35" y="102"/>
                  </a:cubicBezTo>
                  <a:cubicBezTo>
                    <a:pt x="35" y="102"/>
                    <a:pt x="35" y="102"/>
                    <a:pt x="35" y="102"/>
                  </a:cubicBezTo>
                  <a:cubicBezTo>
                    <a:pt x="70" y="102"/>
                    <a:pt x="70" y="102"/>
                    <a:pt x="70" y="102"/>
                  </a:cubicBezTo>
                  <a:cubicBezTo>
                    <a:pt x="70" y="90"/>
                    <a:pt x="70" y="90"/>
                    <a:pt x="70" y="90"/>
                  </a:cubicBezTo>
                  <a:cubicBezTo>
                    <a:pt x="70" y="89"/>
                    <a:pt x="70" y="87"/>
                    <a:pt x="70" y="86"/>
                  </a:cubicBezTo>
                  <a:cubicBezTo>
                    <a:pt x="70" y="85"/>
                    <a:pt x="69" y="84"/>
                    <a:pt x="68" y="83"/>
                  </a:cubicBezTo>
                  <a:cubicBezTo>
                    <a:pt x="68" y="83"/>
                    <a:pt x="67" y="82"/>
                    <a:pt x="67" y="81"/>
                  </a:cubicBezTo>
                  <a:cubicBezTo>
                    <a:pt x="67" y="80"/>
                    <a:pt x="67" y="79"/>
                    <a:pt x="68" y="78"/>
                  </a:cubicBezTo>
                  <a:cubicBezTo>
                    <a:pt x="130" y="27"/>
                    <a:pt x="130" y="27"/>
                    <a:pt x="130" y="27"/>
                  </a:cubicBezTo>
                  <a:cubicBezTo>
                    <a:pt x="130" y="27"/>
                    <a:pt x="130" y="27"/>
                    <a:pt x="130" y="27"/>
                  </a:cubicBezTo>
                  <a:cubicBezTo>
                    <a:pt x="111" y="19"/>
                    <a:pt x="111" y="19"/>
                    <a:pt x="111" y="19"/>
                  </a:cubicBezTo>
                  <a:cubicBezTo>
                    <a:pt x="103" y="15"/>
                    <a:pt x="88" y="5"/>
                    <a:pt x="79" y="4"/>
                  </a:cubicBezTo>
                  <a:cubicBezTo>
                    <a:pt x="76" y="0"/>
                    <a:pt x="60" y="9"/>
                    <a:pt x="57" y="12"/>
                  </a:cubicBezTo>
                  <a:cubicBezTo>
                    <a:pt x="44" y="13"/>
                    <a:pt x="37" y="23"/>
                    <a:pt x="26" y="28"/>
                  </a:cubicBezTo>
                  <a:cubicBezTo>
                    <a:pt x="22" y="30"/>
                    <a:pt x="18" y="30"/>
                    <a:pt x="14" y="33"/>
                  </a:cubicBezTo>
                  <a:cubicBezTo>
                    <a:pt x="10" y="35"/>
                    <a:pt x="5" y="38"/>
                    <a:pt x="0" y="40"/>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77" name="WARREN"/>
            <p:cNvSpPr>
              <a:spLocks/>
            </p:cNvSpPr>
            <p:nvPr/>
          </p:nvSpPr>
          <p:spPr bwMode="auto">
            <a:xfrm>
              <a:off x="6665874" y="1750999"/>
              <a:ext cx="497207" cy="454922"/>
            </a:xfrm>
            <a:custGeom>
              <a:avLst/>
              <a:gdLst>
                <a:gd name="T0" fmla="*/ 177 w 194"/>
                <a:gd name="T1" fmla="*/ 166 h 179"/>
                <a:gd name="T2" fmla="*/ 194 w 194"/>
                <a:gd name="T3" fmla="*/ 149 h 179"/>
                <a:gd name="T4" fmla="*/ 194 w 194"/>
                <a:gd name="T5" fmla="*/ 149 h 179"/>
                <a:gd name="T6" fmla="*/ 183 w 194"/>
                <a:gd name="T7" fmla="*/ 143 h 179"/>
                <a:gd name="T8" fmla="*/ 171 w 194"/>
                <a:gd name="T9" fmla="*/ 135 h 179"/>
                <a:gd name="T10" fmla="*/ 153 w 194"/>
                <a:gd name="T11" fmla="*/ 134 h 179"/>
                <a:gd name="T12" fmla="*/ 144 w 194"/>
                <a:gd name="T13" fmla="*/ 131 h 179"/>
                <a:gd name="T14" fmla="*/ 132 w 194"/>
                <a:gd name="T15" fmla="*/ 126 h 179"/>
                <a:gd name="T16" fmla="*/ 131 w 194"/>
                <a:gd name="T17" fmla="*/ 125 h 179"/>
                <a:gd name="T18" fmla="*/ 130 w 194"/>
                <a:gd name="T19" fmla="*/ 124 h 179"/>
                <a:gd name="T20" fmla="*/ 129 w 194"/>
                <a:gd name="T21" fmla="*/ 107 h 179"/>
                <a:gd name="T22" fmla="*/ 123 w 194"/>
                <a:gd name="T23" fmla="*/ 90 h 179"/>
                <a:gd name="T24" fmla="*/ 112 w 194"/>
                <a:gd name="T25" fmla="*/ 76 h 179"/>
                <a:gd name="T26" fmla="*/ 99 w 194"/>
                <a:gd name="T27" fmla="*/ 35 h 179"/>
                <a:gd name="T28" fmla="*/ 89 w 194"/>
                <a:gd name="T29" fmla="*/ 2 h 179"/>
                <a:gd name="T30" fmla="*/ 89 w 194"/>
                <a:gd name="T31" fmla="*/ 0 h 179"/>
                <a:gd name="T32" fmla="*/ 89 w 194"/>
                <a:gd name="T33" fmla="*/ 0 h 179"/>
                <a:gd name="T34" fmla="*/ 73 w 194"/>
                <a:gd name="T35" fmla="*/ 8 h 179"/>
                <a:gd name="T36" fmla="*/ 73 w 194"/>
                <a:gd name="T37" fmla="*/ 8 h 179"/>
                <a:gd name="T38" fmla="*/ 64 w 194"/>
                <a:gd name="T39" fmla="*/ 16 h 179"/>
                <a:gd name="T40" fmla="*/ 60 w 194"/>
                <a:gd name="T41" fmla="*/ 23 h 179"/>
                <a:gd name="T42" fmla="*/ 56 w 194"/>
                <a:gd name="T43" fmla="*/ 32 h 179"/>
                <a:gd name="T44" fmla="*/ 43 w 194"/>
                <a:gd name="T45" fmla="*/ 50 h 179"/>
                <a:gd name="T46" fmla="*/ 26 w 194"/>
                <a:gd name="T47" fmla="*/ 49 h 179"/>
                <a:gd name="T48" fmla="*/ 19 w 194"/>
                <a:gd name="T49" fmla="*/ 46 h 179"/>
                <a:gd name="T50" fmla="*/ 8 w 194"/>
                <a:gd name="T51" fmla="*/ 63 h 179"/>
                <a:gd name="T52" fmla="*/ 0 w 194"/>
                <a:gd name="T53" fmla="*/ 82 h 179"/>
                <a:gd name="T54" fmla="*/ 0 w 194"/>
                <a:gd name="T55" fmla="*/ 82 h 179"/>
                <a:gd name="T56" fmla="*/ 15 w 194"/>
                <a:gd name="T57" fmla="*/ 93 h 179"/>
                <a:gd name="T58" fmla="*/ 19 w 194"/>
                <a:gd name="T59" fmla="*/ 121 h 179"/>
                <a:gd name="T60" fmla="*/ 24 w 194"/>
                <a:gd name="T61" fmla="*/ 131 h 179"/>
                <a:gd name="T62" fmla="*/ 25 w 194"/>
                <a:gd name="T63" fmla="*/ 138 h 179"/>
                <a:gd name="T64" fmla="*/ 29 w 194"/>
                <a:gd name="T65" fmla="*/ 143 h 179"/>
                <a:gd name="T66" fmla="*/ 30 w 194"/>
                <a:gd name="T67" fmla="*/ 160 h 179"/>
                <a:gd name="T68" fmla="*/ 40 w 194"/>
                <a:gd name="T69" fmla="*/ 174 h 179"/>
                <a:gd name="T70" fmla="*/ 47 w 194"/>
                <a:gd name="T71" fmla="*/ 179 h 179"/>
                <a:gd name="T72" fmla="*/ 47 w 194"/>
                <a:gd name="T73" fmla="*/ 179 h 179"/>
                <a:gd name="T74" fmla="*/ 61 w 194"/>
                <a:gd name="T75" fmla="*/ 172 h 179"/>
                <a:gd name="T76" fmla="*/ 73 w 194"/>
                <a:gd name="T77" fmla="*/ 167 h 179"/>
                <a:gd name="T78" fmla="*/ 104 w 194"/>
                <a:gd name="T79" fmla="*/ 151 h 179"/>
                <a:gd name="T80" fmla="*/ 126 w 194"/>
                <a:gd name="T81" fmla="*/ 143 h 179"/>
                <a:gd name="T82" fmla="*/ 158 w 194"/>
                <a:gd name="T83" fmla="*/ 158 h 179"/>
                <a:gd name="T84" fmla="*/ 177 w 194"/>
                <a:gd name="T85" fmla="*/ 16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4" h="179">
                  <a:moveTo>
                    <a:pt x="177" y="166"/>
                  </a:moveTo>
                  <a:cubicBezTo>
                    <a:pt x="194" y="149"/>
                    <a:pt x="194" y="149"/>
                    <a:pt x="194" y="149"/>
                  </a:cubicBezTo>
                  <a:cubicBezTo>
                    <a:pt x="194" y="149"/>
                    <a:pt x="194" y="149"/>
                    <a:pt x="194" y="149"/>
                  </a:cubicBezTo>
                  <a:cubicBezTo>
                    <a:pt x="183" y="143"/>
                    <a:pt x="183" y="143"/>
                    <a:pt x="183" y="143"/>
                  </a:cubicBezTo>
                  <a:cubicBezTo>
                    <a:pt x="179" y="140"/>
                    <a:pt x="176" y="136"/>
                    <a:pt x="171" y="135"/>
                  </a:cubicBezTo>
                  <a:cubicBezTo>
                    <a:pt x="165" y="134"/>
                    <a:pt x="159" y="134"/>
                    <a:pt x="153" y="134"/>
                  </a:cubicBezTo>
                  <a:cubicBezTo>
                    <a:pt x="148" y="134"/>
                    <a:pt x="147" y="133"/>
                    <a:pt x="144" y="131"/>
                  </a:cubicBezTo>
                  <a:cubicBezTo>
                    <a:pt x="141" y="129"/>
                    <a:pt x="135" y="127"/>
                    <a:pt x="132" y="126"/>
                  </a:cubicBezTo>
                  <a:cubicBezTo>
                    <a:pt x="131" y="126"/>
                    <a:pt x="131" y="126"/>
                    <a:pt x="131" y="125"/>
                  </a:cubicBezTo>
                  <a:cubicBezTo>
                    <a:pt x="130" y="125"/>
                    <a:pt x="130" y="124"/>
                    <a:pt x="130" y="124"/>
                  </a:cubicBezTo>
                  <a:cubicBezTo>
                    <a:pt x="129" y="119"/>
                    <a:pt x="129" y="113"/>
                    <a:pt x="129" y="107"/>
                  </a:cubicBezTo>
                  <a:cubicBezTo>
                    <a:pt x="127" y="99"/>
                    <a:pt x="128" y="97"/>
                    <a:pt x="123" y="90"/>
                  </a:cubicBezTo>
                  <a:cubicBezTo>
                    <a:pt x="112" y="76"/>
                    <a:pt x="112" y="76"/>
                    <a:pt x="112" y="76"/>
                  </a:cubicBezTo>
                  <a:cubicBezTo>
                    <a:pt x="104" y="66"/>
                    <a:pt x="103" y="47"/>
                    <a:pt x="99" y="35"/>
                  </a:cubicBezTo>
                  <a:cubicBezTo>
                    <a:pt x="97" y="27"/>
                    <a:pt x="94" y="9"/>
                    <a:pt x="89" y="2"/>
                  </a:cubicBezTo>
                  <a:cubicBezTo>
                    <a:pt x="89" y="0"/>
                    <a:pt x="89" y="0"/>
                    <a:pt x="89" y="0"/>
                  </a:cubicBezTo>
                  <a:cubicBezTo>
                    <a:pt x="89" y="0"/>
                    <a:pt x="89" y="0"/>
                    <a:pt x="89" y="0"/>
                  </a:cubicBezTo>
                  <a:cubicBezTo>
                    <a:pt x="73" y="8"/>
                    <a:pt x="73" y="8"/>
                    <a:pt x="73" y="8"/>
                  </a:cubicBezTo>
                  <a:cubicBezTo>
                    <a:pt x="73" y="8"/>
                    <a:pt x="73" y="8"/>
                    <a:pt x="73" y="8"/>
                  </a:cubicBezTo>
                  <a:cubicBezTo>
                    <a:pt x="64" y="16"/>
                    <a:pt x="64" y="16"/>
                    <a:pt x="64" y="16"/>
                  </a:cubicBezTo>
                  <a:cubicBezTo>
                    <a:pt x="62" y="20"/>
                    <a:pt x="62" y="19"/>
                    <a:pt x="60" y="23"/>
                  </a:cubicBezTo>
                  <a:cubicBezTo>
                    <a:pt x="59" y="27"/>
                    <a:pt x="56" y="27"/>
                    <a:pt x="56" y="32"/>
                  </a:cubicBezTo>
                  <a:cubicBezTo>
                    <a:pt x="56" y="38"/>
                    <a:pt x="49" y="49"/>
                    <a:pt x="43" y="50"/>
                  </a:cubicBezTo>
                  <a:cubicBezTo>
                    <a:pt x="38" y="51"/>
                    <a:pt x="31" y="51"/>
                    <a:pt x="26" y="49"/>
                  </a:cubicBezTo>
                  <a:cubicBezTo>
                    <a:pt x="23" y="48"/>
                    <a:pt x="21" y="46"/>
                    <a:pt x="19" y="46"/>
                  </a:cubicBezTo>
                  <a:cubicBezTo>
                    <a:pt x="15" y="52"/>
                    <a:pt x="14" y="58"/>
                    <a:pt x="8" y="63"/>
                  </a:cubicBezTo>
                  <a:cubicBezTo>
                    <a:pt x="0" y="69"/>
                    <a:pt x="2" y="74"/>
                    <a:pt x="0" y="82"/>
                  </a:cubicBezTo>
                  <a:cubicBezTo>
                    <a:pt x="0" y="82"/>
                    <a:pt x="0" y="82"/>
                    <a:pt x="0" y="82"/>
                  </a:cubicBezTo>
                  <a:cubicBezTo>
                    <a:pt x="7" y="87"/>
                    <a:pt x="15" y="83"/>
                    <a:pt x="15" y="93"/>
                  </a:cubicBezTo>
                  <a:cubicBezTo>
                    <a:pt x="15" y="99"/>
                    <a:pt x="15" y="117"/>
                    <a:pt x="19" y="121"/>
                  </a:cubicBezTo>
                  <a:cubicBezTo>
                    <a:pt x="23" y="124"/>
                    <a:pt x="24" y="125"/>
                    <a:pt x="24" y="131"/>
                  </a:cubicBezTo>
                  <a:cubicBezTo>
                    <a:pt x="24" y="133"/>
                    <a:pt x="25" y="136"/>
                    <a:pt x="25" y="138"/>
                  </a:cubicBezTo>
                  <a:cubicBezTo>
                    <a:pt x="26" y="140"/>
                    <a:pt x="29" y="142"/>
                    <a:pt x="29" y="143"/>
                  </a:cubicBezTo>
                  <a:cubicBezTo>
                    <a:pt x="33" y="146"/>
                    <a:pt x="30" y="156"/>
                    <a:pt x="30" y="160"/>
                  </a:cubicBezTo>
                  <a:cubicBezTo>
                    <a:pt x="29" y="170"/>
                    <a:pt x="35" y="169"/>
                    <a:pt x="40" y="174"/>
                  </a:cubicBezTo>
                  <a:cubicBezTo>
                    <a:pt x="47" y="179"/>
                    <a:pt x="47" y="179"/>
                    <a:pt x="47" y="179"/>
                  </a:cubicBezTo>
                  <a:cubicBezTo>
                    <a:pt x="47" y="179"/>
                    <a:pt x="47" y="179"/>
                    <a:pt x="47" y="179"/>
                  </a:cubicBezTo>
                  <a:cubicBezTo>
                    <a:pt x="52" y="177"/>
                    <a:pt x="57" y="174"/>
                    <a:pt x="61" y="172"/>
                  </a:cubicBezTo>
                  <a:cubicBezTo>
                    <a:pt x="65" y="169"/>
                    <a:pt x="69" y="169"/>
                    <a:pt x="73" y="167"/>
                  </a:cubicBezTo>
                  <a:cubicBezTo>
                    <a:pt x="84" y="162"/>
                    <a:pt x="91" y="152"/>
                    <a:pt x="104" y="151"/>
                  </a:cubicBezTo>
                  <a:cubicBezTo>
                    <a:pt x="107" y="148"/>
                    <a:pt x="123" y="139"/>
                    <a:pt x="126" y="143"/>
                  </a:cubicBezTo>
                  <a:cubicBezTo>
                    <a:pt x="135" y="144"/>
                    <a:pt x="150" y="154"/>
                    <a:pt x="158" y="158"/>
                  </a:cubicBezTo>
                  <a:cubicBezTo>
                    <a:pt x="177" y="166"/>
                    <a:pt x="177" y="166"/>
                    <a:pt x="177" y="166"/>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78" name="MCDUFFIE"/>
            <p:cNvSpPr>
              <a:spLocks/>
            </p:cNvSpPr>
            <p:nvPr/>
          </p:nvSpPr>
          <p:spPr bwMode="auto">
            <a:xfrm>
              <a:off x="6894828" y="1698573"/>
              <a:ext cx="370769" cy="431246"/>
            </a:xfrm>
            <a:custGeom>
              <a:avLst/>
              <a:gdLst>
                <a:gd name="T0" fmla="*/ 123 w 145"/>
                <a:gd name="T1" fmla="*/ 169 h 170"/>
                <a:gd name="T2" fmla="*/ 145 w 145"/>
                <a:gd name="T3" fmla="*/ 149 h 170"/>
                <a:gd name="T4" fmla="*/ 145 w 145"/>
                <a:gd name="T5" fmla="*/ 149 h 170"/>
                <a:gd name="T6" fmla="*/ 136 w 145"/>
                <a:gd name="T7" fmla="*/ 137 h 170"/>
                <a:gd name="T8" fmla="*/ 124 w 145"/>
                <a:gd name="T9" fmla="*/ 119 h 170"/>
                <a:gd name="T10" fmla="*/ 113 w 145"/>
                <a:gd name="T11" fmla="*/ 99 h 170"/>
                <a:gd name="T12" fmla="*/ 104 w 145"/>
                <a:gd name="T13" fmla="*/ 85 h 170"/>
                <a:gd name="T14" fmla="*/ 104 w 145"/>
                <a:gd name="T15" fmla="*/ 64 h 170"/>
                <a:gd name="T16" fmla="*/ 106 w 145"/>
                <a:gd name="T17" fmla="*/ 61 h 170"/>
                <a:gd name="T18" fmla="*/ 106 w 145"/>
                <a:gd name="T19" fmla="*/ 61 h 170"/>
                <a:gd name="T20" fmla="*/ 86 w 145"/>
                <a:gd name="T21" fmla="*/ 52 h 170"/>
                <a:gd name="T22" fmla="*/ 86 w 145"/>
                <a:gd name="T23" fmla="*/ 50 h 170"/>
                <a:gd name="T24" fmla="*/ 88 w 145"/>
                <a:gd name="T25" fmla="*/ 41 h 170"/>
                <a:gd name="T26" fmla="*/ 95 w 145"/>
                <a:gd name="T27" fmla="*/ 34 h 170"/>
                <a:gd name="T28" fmla="*/ 89 w 145"/>
                <a:gd name="T29" fmla="*/ 23 h 170"/>
                <a:gd name="T30" fmla="*/ 85 w 145"/>
                <a:gd name="T31" fmla="*/ 15 h 170"/>
                <a:gd name="T32" fmla="*/ 90 w 145"/>
                <a:gd name="T33" fmla="*/ 6 h 170"/>
                <a:gd name="T34" fmla="*/ 90 w 145"/>
                <a:gd name="T35" fmla="*/ 6 h 170"/>
                <a:gd name="T36" fmla="*/ 83 w 145"/>
                <a:gd name="T37" fmla="*/ 4 h 170"/>
                <a:gd name="T38" fmla="*/ 79 w 145"/>
                <a:gd name="T39" fmla="*/ 4 h 170"/>
                <a:gd name="T40" fmla="*/ 75 w 145"/>
                <a:gd name="T41" fmla="*/ 7 h 170"/>
                <a:gd name="T42" fmla="*/ 75 w 145"/>
                <a:gd name="T43" fmla="*/ 8 h 170"/>
                <a:gd name="T44" fmla="*/ 72 w 145"/>
                <a:gd name="T45" fmla="*/ 8 h 170"/>
                <a:gd name="T46" fmla="*/ 70 w 145"/>
                <a:gd name="T47" fmla="*/ 8 h 170"/>
                <a:gd name="T48" fmla="*/ 70 w 145"/>
                <a:gd name="T49" fmla="*/ 8 h 170"/>
                <a:gd name="T50" fmla="*/ 62 w 145"/>
                <a:gd name="T51" fmla="*/ 7 h 170"/>
                <a:gd name="T52" fmla="*/ 48 w 145"/>
                <a:gd name="T53" fmla="*/ 4 h 170"/>
                <a:gd name="T54" fmla="*/ 28 w 145"/>
                <a:gd name="T55" fmla="*/ 4 h 170"/>
                <a:gd name="T56" fmla="*/ 20 w 145"/>
                <a:gd name="T57" fmla="*/ 9 h 170"/>
                <a:gd name="T58" fmla="*/ 12 w 145"/>
                <a:gd name="T59" fmla="*/ 15 h 170"/>
                <a:gd name="T60" fmla="*/ 8 w 145"/>
                <a:gd name="T61" fmla="*/ 19 h 170"/>
                <a:gd name="T62" fmla="*/ 0 w 145"/>
                <a:gd name="T63" fmla="*/ 21 h 170"/>
                <a:gd name="T64" fmla="*/ 0 w 145"/>
                <a:gd name="T65" fmla="*/ 21 h 170"/>
                <a:gd name="T66" fmla="*/ 0 w 145"/>
                <a:gd name="T67" fmla="*/ 23 h 170"/>
                <a:gd name="T68" fmla="*/ 10 w 145"/>
                <a:gd name="T69" fmla="*/ 56 h 170"/>
                <a:gd name="T70" fmla="*/ 23 w 145"/>
                <a:gd name="T71" fmla="*/ 97 h 170"/>
                <a:gd name="T72" fmla="*/ 34 w 145"/>
                <a:gd name="T73" fmla="*/ 111 h 170"/>
                <a:gd name="T74" fmla="*/ 40 w 145"/>
                <a:gd name="T75" fmla="*/ 128 h 170"/>
                <a:gd name="T76" fmla="*/ 41 w 145"/>
                <a:gd name="T77" fmla="*/ 145 h 170"/>
                <a:gd name="T78" fmla="*/ 42 w 145"/>
                <a:gd name="T79" fmla="*/ 146 h 170"/>
                <a:gd name="T80" fmla="*/ 43 w 145"/>
                <a:gd name="T81" fmla="*/ 147 h 170"/>
                <a:gd name="T82" fmla="*/ 55 w 145"/>
                <a:gd name="T83" fmla="*/ 152 h 170"/>
                <a:gd name="T84" fmla="*/ 64 w 145"/>
                <a:gd name="T85" fmla="*/ 155 h 170"/>
                <a:gd name="T86" fmla="*/ 82 w 145"/>
                <a:gd name="T87" fmla="*/ 156 h 170"/>
                <a:gd name="T88" fmla="*/ 94 w 145"/>
                <a:gd name="T89" fmla="*/ 164 h 170"/>
                <a:gd name="T90" fmla="*/ 105 w 145"/>
                <a:gd name="T91" fmla="*/ 170 h 170"/>
                <a:gd name="T92" fmla="*/ 105 w 145"/>
                <a:gd name="T93" fmla="*/ 170 h 170"/>
                <a:gd name="T94" fmla="*/ 123 w 145"/>
                <a:gd name="T95" fmla="*/ 1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5" h="170">
                  <a:moveTo>
                    <a:pt x="123" y="169"/>
                  </a:moveTo>
                  <a:cubicBezTo>
                    <a:pt x="145" y="149"/>
                    <a:pt x="145" y="149"/>
                    <a:pt x="145" y="149"/>
                  </a:cubicBezTo>
                  <a:cubicBezTo>
                    <a:pt x="145" y="149"/>
                    <a:pt x="145" y="149"/>
                    <a:pt x="145" y="149"/>
                  </a:cubicBezTo>
                  <a:cubicBezTo>
                    <a:pt x="136" y="137"/>
                    <a:pt x="136" y="137"/>
                    <a:pt x="136" y="137"/>
                  </a:cubicBezTo>
                  <a:cubicBezTo>
                    <a:pt x="132" y="133"/>
                    <a:pt x="125" y="124"/>
                    <a:pt x="124" y="119"/>
                  </a:cubicBezTo>
                  <a:cubicBezTo>
                    <a:pt x="123" y="110"/>
                    <a:pt x="117" y="106"/>
                    <a:pt x="113" y="99"/>
                  </a:cubicBezTo>
                  <a:cubicBezTo>
                    <a:pt x="110" y="94"/>
                    <a:pt x="106" y="90"/>
                    <a:pt x="104" y="85"/>
                  </a:cubicBezTo>
                  <a:cubicBezTo>
                    <a:pt x="101" y="78"/>
                    <a:pt x="103" y="71"/>
                    <a:pt x="104" y="64"/>
                  </a:cubicBezTo>
                  <a:cubicBezTo>
                    <a:pt x="104" y="63"/>
                    <a:pt x="106" y="62"/>
                    <a:pt x="106" y="61"/>
                  </a:cubicBezTo>
                  <a:cubicBezTo>
                    <a:pt x="106" y="61"/>
                    <a:pt x="106" y="61"/>
                    <a:pt x="106" y="61"/>
                  </a:cubicBezTo>
                  <a:cubicBezTo>
                    <a:pt x="98" y="60"/>
                    <a:pt x="93" y="56"/>
                    <a:pt x="86" y="52"/>
                  </a:cubicBezTo>
                  <a:cubicBezTo>
                    <a:pt x="86" y="52"/>
                    <a:pt x="86" y="51"/>
                    <a:pt x="86" y="50"/>
                  </a:cubicBezTo>
                  <a:cubicBezTo>
                    <a:pt x="86" y="47"/>
                    <a:pt x="86" y="44"/>
                    <a:pt x="88" y="41"/>
                  </a:cubicBezTo>
                  <a:cubicBezTo>
                    <a:pt x="90" y="39"/>
                    <a:pt x="93" y="37"/>
                    <a:pt x="95" y="34"/>
                  </a:cubicBezTo>
                  <a:cubicBezTo>
                    <a:pt x="97" y="29"/>
                    <a:pt x="91" y="27"/>
                    <a:pt x="89" y="23"/>
                  </a:cubicBezTo>
                  <a:cubicBezTo>
                    <a:pt x="88" y="22"/>
                    <a:pt x="86" y="15"/>
                    <a:pt x="85" y="15"/>
                  </a:cubicBezTo>
                  <a:cubicBezTo>
                    <a:pt x="85" y="9"/>
                    <a:pt x="85" y="10"/>
                    <a:pt x="90" y="6"/>
                  </a:cubicBezTo>
                  <a:cubicBezTo>
                    <a:pt x="90" y="6"/>
                    <a:pt x="90" y="6"/>
                    <a:pt x="90" y="6"/>
                  </a:cubicBezTo>
                  <a:cubicBezTo>
                    <a:pt x="83" y="4"/>
                    <a:pt x="83" y="4"/>
                    <a:pt x="83" y="4"/>
                  </a:cubicBezTo>
                  <a:cubicBezTo>
                    <a:pt x="82" y="4"/>
                    <a:pt x="80" y="4"/>
                    <a:pt x="79" y="4"/>
                  </a:cubicBezTo>
                  <a:cubicBezTo>
                    <a:pt x="77" y="5"/>
                    <a:pt x="77" y="7"/>
                    <a:pt x="75" y="7"/>
                  </a:cubicBezTo>
                  <a:cubicBezTo>
                    <a:pt x="75" y="8"/>
                    <a:pt x="75" y="8"/>
                    <a:pt x="75" y="8"/>
                  </a:cubicBezTo>
                  <a:cubicBezTo>
                    <a:pt x="74" y="8"/>
                    <a:pt x="73" y="8"/>
                    <a:pt x="72" y="8"/>
                  </a:cubicBezTo>
                  <a:cubicBezTo>
                    <a:pt x="71" y="8"/>
                    <a:pt x="71" y="8"/>
                    <a:pt x="70" y="8"/>
                  </a:cubicBezTo>
                  <a:cubicBezTo>
                    <a:pt x="70" y="8"/>
                    <a:pt x="70" y="8"/>
                    <a:pt x="70" y="8"/>
                  </a:cubicBezTo>
                  <a:cubicBezTo>
                    <a:pt x="62" y="7"/>
                    <a:pt x="62" y="7"/>
                    <a:pt x="62" y="7"/>
                  </a:cubicBezTo>
                  <a:cubicBezTo>
                    <a:pt x="56" y="4"/>
                    <a:pt x="55" y="0"/>
                    <a:pt x="48" y="4"/>
                  </a:cubicBezTo>
                  <a:cubicBezTo>
                    <a:pt x="43" y="6"/>
                    <a:pt x="31" y="12"/>
                    <a:pt x="28" y="4"/>
                  </a:cubicBezTo>
                  <a:cubicBezTo>
                    <a:pt x="26" y="3"/>
                    <a:pt x="22" y="8"/>
                    <a:pt x="20" y="9"/>
                  </a:cubicBezTo>
                  <a:cubicBezTo>
                    <a:pt x="18" y="12"/>
                    <a:pt x="15" y="13"/>
                    <a:pt x="12" y="15"/>
                  </a:cubicBezTo>
                  <a:cubicBezTo>
                    <a:pt x="10" y="16"/>
                    <a:pt x="9" y="18"/>
                    <a:pt x="8" y="19"/>
                  </a:cubicBezTo>
                  <a:cubicBezTo>
                    <a:pt x="6" y="22"/>
                    <a:pt x="3" y="20"/>
                    <a:pt x="0" y="21"/>
                  </a:cubicBezTo>
                  <a:cubicBezTo>
                    <a:pt x="0" y="21"/>
                    <a:pt x="0" y="21"/>
                    <a:pt x="0" y="21"/>
                  </a:cubicBezTo>
                  <a:cubicBezTo>
                    <a:pt x="0" y="23"/>
                    <a:pt x="0" y="23"/>
                    <a:pt x="0" y="23"/>
                  </a:cubicBezTo>
                  <a:cubicBezTo>
                    <a:pt x="5" y="30"/>
                    <a:pt x="8" y="48"/>
                    <a:pt x="10" y="56"/>
                  </a:cubicBezTo>
                  <a:cubicBezTo>
                    <a:pt x="14" y="68"/>
                    <a:pt x="15" y="87"/>
                    <a:pt x="23" y="97"/>
                  </a:cubicBezTo>
                  <a:cubicBezTo>
                    <a:pt x="34" y="111"/>
                    <a:pt x="34" y="111"/>
                    <a:pt x="34" y="111"/>
                  </a:cubicBezTo>
                  <a:cubicBezTo>
                    <a:pt x="39" y="118"/>
                    <a:pt x="38" y="120"/>
                    <a:pt x="40" y="128"/>
                  </a:cubicBezTo>
                  <a:cubicBezTo>
                    <a:pt x="40" y="134"/>
                    <a:pt x="40" y="140"/>
                    <a:pt x="41" y="145"/>
                  </a:cubicBezTo>
                  <a:cubicBezTo>
                    <a:pt x="41" y="145"/>
                    <a:pt x="41" y="146"/>
                    <a:pt x="42" y="146"/>
                  </a:cubicBezTo>
                  <a:cubicBezTo>
                    <a:pt x="42" y="147"/>
                    <a:pt x="42" y="147"/>
                    <a:pt x="43" y="147"/>
                  </a:cubicBezTo>
                  <a:cubicBezTo>
                    <a:pt x="46" y="148"/>
                    <a:pt x="52" y="150"/>
                    <a:pt x="55" y="152"/>
                  </a:cubicBezTo>
                  <a:cubicBezTo>
                    <a:pt x="58" y="154"/>
                    <a:pt x="59" y="155"/>
                    <a:pt x="64" y="155"/>
                  </a:cubicBezTo>
                  <a:cubicBezTo>
                    <a:pt x="70" y="155"/>
                    <a:pt x="76" y="155"/>
                    <a:pt x="82" y="156"/>
                  </a:cubicBezTo>
                  <a:cubicBezTo>
                    <a:pt x="87" y="157"/>
                    <a:pt x="90" y="161"/>
                    <a:pt x="94" y="164"/>
                  </a:cubicBezTo>
                  <a:cubicBezTo>
                    <a:pt x="105" y="170"/>
                    <a:pt x="105" y="170"/>
                    <a:pt x="105" y="170"/>
                  </a:cubicBezTo>
                  <a:cubicBezTo>
                    <a:pt x="105" y="170"/>
                    <a:pt x="105" y="170"/>
                    <a:pt x="105" y="170"/>
                  </a:cubicBezTo>
                  <a:cubicBezTo>
                    <a:pt x="123" y="169"/>
                    <a:pt x="123" y="169"/>
                    <a:pt x="123" y="169"/>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79" name="LINCOLN"/>
            <p:cNvSpPr>
              <a:spLocks/>
            </p:cNvSpPr>
            <p:nvPr/>
          </p:nvSpPr>
          <p:spPr bwMode="auto">
            <a:xfrm>
              <a:off x="6896537" y="1292696"/>
              <a:ext cx="433987" cy="426172"/>
            </a:xfrm>
            <a:custGeom>
              <a:avLst/>
              <a:gdLst>
                <a:gd name="T0" fmla="*/ 69 w 169"/>
                <a:gd name="T1" fmla="*/ 168 h 168"/>
                <a:gd name="T2" fmla="*/ 71 w 169"/>
                <a:gd name="T3" fmla="*/ 168 h 168"/>
                <a:gd name="T4" fmla="*/ 74 w 169"/>
                <a:gd name="T5" fmla="*/ 168 h 168"/>
                <a:gd name="T6" fmla="*/ 74 w 169"/>
                <a:gd name="T7" fmla="*/ 167 h 168"/>
                <a:gd name="T8" fmla="*/ 78 w 169"/>
                <a:gd name="T9" fmla="*/ 164 h 168"/>
                <a:gd name="T10" fmla="*/ 82 w 169"/>
                <a:gd name="T11" fmla="*/ 164 h 168"/>
                <a:gd name="T12" fmla="*/ 89 w 169"/>
                <a:gd name="T13" fmla="*/ 166 h 168"/>
                <a:gd name="T14" fmla="*/ 89 w 169"/>
                <a:gd name="T15" fmla="*/ 166 h 168"/>
                <a:gd name="T16" fmla="*/ 93 w 169"/>
                <a:gd name="T17" fmla="*/ 160 h 168"/>
                <a:gd name="T18" fmla="*/ 102 w 169"/>
                <a:gd name="T19" fmla="*/ 155 h 168"/>
                <a:gd name="T20" fmla="*/ 110 w 169"/>
                <a:gd name="T21" fmla="*/ 150 h 168"/>
                <a:gd name="T22" fmla="*/ 119 w 169"/>
                <a:gd name="T23" fmla="*/ 144 h 168"/>
                <a:gd name="T24" fmla="*/ 124 w 169"/>
                <a:gd name="T25" fmla="*/ 142 h 168"/>
                <a:gd name="T26" fmla="*/ 133 w 169"/>
                <a:gd name="T27" fmla="*/ 138 h 168"/>
                <a:gd name="T28" fmla="*/ 148 w 169"/>
                <a:gd name="T29" fmla="*/ 143 h 168"/>
                <a:gd name="T30" fmla="*/ 163 w 169"/>
                <a:gd name="T31" fmla="*/ 144 h 168"/>
                <a:gd name="T32" fmla="*/ 169 w 169"/>
                <a:gd name="T33" fmla="*/ 141 h 168"/>
                <a:gd name="T34" fmla="*/ 169 w 169"/>
                <a:gd name="T35" fmla="*/ 141 h 168"/>
                <a:gd name="T36" fmla="*/ 168 w 169"/>
                <a:gd name="T37" fmla="*/ 135 h 168"/>
                <a:gd name="T38" fmla="*/ 155 w 169"/>
                <a:gd name="T39" fmla="*/ 114 h 168"/>
                <a:gd name="T40" fmla="*/ 145 w 169"/>
                <a:gd name="T41" fmla="*/ 105 h 168"/>
                <a:gd name="T42" fmla="*/ 134 w 169"/>
                <a:gd name="T43" fmla="*/ 90 h 168"/>
                <a:gd name="T44" fmla="*/ 116 w 169"/>
                <a:gd name="T45" fmla="*/ 79 h 168"/>
                <a:gd name="T46" fmla="*/ 91 w 169"/>
                <a:gd name="T47" fmla="*/ 63 h 168"/>
                <a:gd name="T48" fmla="*/ 65 w 169"/>
                <a:gd name="T49" fmla="*/ 43 h 168"/>
                <a:gd name="T50" fmla="*/ 40 w 169"/>
                <a:gd name="T51" fmla="*/ 26 h 168"/>
                <a:gd name="T52" fmla="*/ 29 w 169"/>
                <a:gd name="T53" fmla="*/ 10 h 168"/>
                <a:gd name="T54" fmla="*/ 29 w 169"/>
                <a:gd name="T55" fmla="*/ 10 h 168"/>
                <a:gd name="T56" fmla="*/ 19 w 169"/>
                <a:gd name="T57" fmla="*/ 2 h 168"/>
                <a:gd name="T58" fmla="*/ 19 w 169"/>
                <a:gd name="T59" fmla="*/ 2 h 168"/>
                <a:gd name="T60" fmla="*/ 17 w 169"/>
                <a:gd name="T61" fmla="*/ 2 h 168"/>
                <a:gd name="T62" fmla="*/ 13 w 169"/>
                <a:gd name="T63" fmla="*/ 1 h 168"/>
                <a:gd name="T64" fmla="*/ 13 w 169"/>
                <a:gd name="T65" fmla="*/ 1 h 168"/>
                <a:gd name="T66" fmla="*/ 11 w 169"/>
                <a:gd name="T67" fmla="*/ 0 h 168"/>
                <a:gd name="T68" fmla="*/ 8 w 169"/>
                <a:gd name="T69" fmla="*/ 0 h 168"/>
                <a:gd name="T70" fmla="*/ 0 w 169"/>
                <a:gd name="T71" fmla="*/ 0 h 168"/>
                <a:gd name="T72" fmla="*/ 0 w 169"/>
                <a:gd name="T73" fmla="*/ 0 h 168"/>
                <a:gd name="T74" fmla="*/ 8 w 169"/>
                <a:gd name="T75" fmla="*/ 31 h 168"/>
                <a:gd name="T76" fmla="*/ 17 w 169"/>
                <a:gd name="T77" fmla="*/ 58 h 168"/>
                <a:gd name="T78" fmla="*/ 17 w 169"/>
                <a:gd name="T79" fmla="*/ 59 h 168"/>
                <a:gd name="T80" fmla="*/ 18 w 169"/>
                <a:gd name="T81" fmla="*/ 59 h 168"/>
                <a:gd name="T82" fmla="*/ 18 w 169"/>
                <a:gd name="T83" fmla="*/ 59 h 168"/>
                <a:gd name="T84" fmla="*/ 28 w 169"/>
                <a:gd name="T85" fmla="*/ 53 h 168"/>
                <a:gd name="T86" fmla="*/ 22 w 169"/>
                <a:gd name="T87" fmla="*/ 70 h 168"/>
                <a:gd name="T88" fmla="*/ 29 w 169"/>
                <a:gd name="T89" fmla="*/ 97 h 168"/>
                <a:gd name="T90" fmla="*/ 30 w 169"/>
                <a:gd name="T91" fmla="*/ 101 h 168"/>
                <a:gd name="T92" fmla="*/ 31 w 169"/>
                <a:gd name="T93" fmla="*/ 102 h 168"/>
                <a:gd name="T94" fmla="*/ 35 w 169"/>
                <a:gd name="T95" fmla="*/ 112 h 168"/>
                <a:gd name="T96" fmla="*/ 45 w 169"/>
                <a:gd name="T97" fmla="*/ 129 h 168"/>
                <a:gd name="T98" fmla="*/ 53 w 169"/>
                <a:gd name="T99" fmla="*/ 143 h 168"/>
                <a:gd name="T100" fmla="*/ 56 w 169"/>
                <a:gd name="T101" fmla="*/ 149 h 168"/>
                <a:gd name="T102" fmla="*/ 69 w 169"/>
                <a:gd name="T103" fmla="*/ 168 h 168"/>
                <a:gd name="connsiteX0" fmla="*/ 4083 w 10000"/>
                <a:gd name="connsiteY0" fmla="*/ 10000 h 10000"/>
                <a:gd name="connsiteX1" fmla="*/ 4201 w 10000"/>
                <a:gd name="connsiteY1" fmla="*/ 10000 h 10000"/>
                <a:gd name="connsiteX2" fmla="*/ 4379 w 10000"/>
                <a:gd name="connsiteY2" fmla="*/ 10000 h 10000"/>
                <a:gd name="connsiteX3" fmla="*/ 4379 w 10000"/>
                <a:gd name="connsiteY3" fmla="*/ 9940 h 10000"/>
                <a:gd name="connsiteX4" fmla="*/ 4615 w 10000"/>
                <a:gd name="connsiteY4" fmla="*/ 9762 h 10000"/>
                <a:gd name="connsiteX5" fmla="*/ 4852 w 10000"/>
                <a:gd name="connsiteY5" fmla="*/ 9762 h 10000"/>
                <a:gd name="connsiteX6" fmla="*/ 5266 w 10000"/>
                <a:gd name="connsiteY6" fmla="*/ 9881 h 10000"/>
                <a:gd name="connsiteX7" fmla="*/ 5266 w 10000"/>
                <a:gd name="connsiteY7" fmla="*/ 9881 h 10000"/>
                <a:gd name="connsiteX8" fmla="*/ 5503 w 10000"/>
                <a:gd name="connsiteY8" fmla="*/ 9524 h 10000"/>
                <a:gd name="connsiteX9" fmla="*/ 6036 w 10000"/>
                <a:gd name="connsiteY9" fmla="*/ 9226 h 10000"/>
                <a:gd name="connsiteX10" fmla="*/ 6509 w 10000"/>
                <a:gd name="connsiteY10" fmla="*/ 8929 h 10000"/>
                <a:gd name="connsiteX11" fmla="*/ 7041 w 10000"/>
                <a:gd name="connsiteY11" fmla="*/ 8571 h 10000"/>
                <a:gd name="connsiteX12" fmla="*/ 7337 w 10000"/>
                <a:gd name="connsiteY12" fmla="*/ 8452 h 10000"/>
                <a:gd name="connsiteX13" fmla="*/ 7870 w 10000"/>
                <a:gd name="connsiteY13" fmla="*/ 8214 h 10000"/>
                <a:gd name="connsiteX14" fmla="*/ 8757 w 10000"/>
                <a:gd name="connsiteY14" fmla="*/ 8512 h 10000"/>
                <a:gd name="connsiteX15" fmla="*/ 9645 w 10000"/>
                <a:gd name="connsiteY15" fmla="*/ 8571 h 10000"/>
                <a:gd name="connsiteX16" fmla="*/ 10000 w 10000"/>
                <a:gd name="connsiteY16" fmla="*/ 8393 h 10000"/>
                <a:gd name="connsiteX17" fmla="*/ 10000 w 10000"/>
                <a:gd name="connsiteY17" fmla="*/ 8393 h 10000"/>
                <a:gd name="connsiteX18" fmla="*/ 9941 w 10000"/>
                <a:gd name="connsiteY18" fmla="*/ 8036 h 10000"/>
                <a:gd name="connsiteX19" fmla="*/ 9172 w 10000"/>
                <a:gd name="connsiteY19" fmla="*/ 6786 h 10000"/>
                <a:gd name="connsiteX20" fmla="*/ 8580 w 10000"/>
                <a:gd name="connsiteY20" fmla="*/ 6250 h 10000"/>
                <a:gd name="connsiteX21" fmla="*/ 7929 w 10000"/>
                <a:gd name="connsiteY21" fmla="*/ 5357 h 10000"/>
                <a:gd name="connsiteX22" fmla="*/ 6864 w 10000"/>
                <a:gd name="connsiteY22" fmla="*/ 4702 h 10000"/>
                <a:gd name="connsiteX23" fmla="*/ 5385 w 10000"/>
                <a:gd name="connsiteY23" fmla="*/ 3750 h 10000"/>
                <a:gd name="connsiteX24" fmla="*/ 2367 w 10000"/>
                <a:gd name="connsiteY24" fmla="*/ 1548 h 10000"/>
                <a:gd name="connsiteX25" fmla="*/ 1716 w 10000"/>
                <a:gd name="connsiteY25" fmla="*/ 595 h 10000"/>
                <a:gd name="connsiteX26" fmla="*/ 1716 w 10000"/>
                <a:gd name="connsiteY26" fmla="*/ 595 h 10000"/>
                <a:gd name="connsiteX27" fmla="*/ 1124 w 10000"/>
                <a:gd name="connsiteY27" fmla="*/ 119 h 10000"/>
                <a:gd name="connsiteX28" fmla="*/ 1124 w 10000"/>
                <a:gd name="connsiteY28" fmla="*/ 119 h 10000"/>
                <a:gd name="connsiteX29" fmla="*/ 1006 w 10000"/>
                <a:gd name="connsiteY29" fmla="*/ 119 h 10000"/>
                <a:gd name="connsiteX30" fmla="*/ 769 w 10000"/>
                <a:gd name="connsiteY30" fmla="*/ 60 h 10000"/>
                <a:gd name="connsiteX31" fmla="*/ 769 w 10000"/>
                <a:gd name="connsiteY31" fmla="*/ 60 h 10000"/>
                <a:gd name="connsiteX32" fmla="*/ 651 w 10000"/>
                <a:gd name="connsiteY32" fmla="*/ 0 h 10000"/>
                <a:gd name="connsiteX33" fmla="*/ 473 w 10000"/>
                <a:gd name="connsiteY33" fmla="*/ 0 h 10000"/>
                <a:gd name="connsiteX34" fmla="*/ 0 w 10000"/>
                <a:gd name="connsiteY34" fmla="*/ 0 h 10000"/>
                <a:gd name="connsiteX35" fmla="*/ 0 w 10000"/>
                <a:gd name="connsiteY35" fmla="*/ 0 h 10000"/>
                <a:gd name="connsiteX36" fmla="*/ 473 w 10000"/>
                <a:gd name="connsiteY36" fmla="*/ 1845 h 10000"/>
                <a:gd name="connsiteX37" fmla="*/ 1006 w 10000"/>
                <a:gd name="connsiteY37" fmla="*/ 3452 h 10000"/>
                <a:gd name="connsiteX38" fmla="*/ 1006 w 10000"/>
                <a:gd name="connsiteY38" fmla="*/ 3512 h 10000"/>
                <a:gd name="connsiteX39" fmla="*/ 1065 w 10000"/>
                <a:gd name="connsiteY39" fmla="*/ 3512 h 10000"/>
                <a:gd name="connsiteX40" fmla="*/ 1065 w 10000"/>
                <a:gd name="connsiteY40" fmla="*/ 3512 h 10000"/>
                <a:gd name="connsiteX41" fmla="*/ 1657 w 10000"/>
                <a:gd name="connsiteY41" fmla="*/ 3155 h 10000"/>
                <a:gd name="connsiteX42" fmla="*/ 1302 w 10000"/>
                <a:gd name="connsiteY42" fmla="*/ 4167 h 10000"/>
                <a:gd name="connsiteX43" fmla="*/ 1716 w 10000"/>
                <a:gd name="connsiteY43" fmla="*/ 5774 h 10000"/>
                <a:gd name="connsiteX44" fmla="*/ 1775 w 10000"/>
                <a:gd name="connsiteY44" fmla="*/ 6012 h 10000"/>
                <a:gd name="connsiteX45" fmla="*/ 1834 w 10000"/>
                <a:gd name="connsiteY45" fmla="*/ 6071 h 10000"/>
                <a:gd name="connsiteX46" fmla="*/ 2071 w 10000"/>
                <a:gd name="connsiteY46" fmla="*/ 6667 h 10000"/>
                <a:gd name="connsiteX47" fmla="*/ 2663 w 10000"/>
                <a:gd name="connsiteY47" fmla="*/ 7679 h 10000"/>
                <a:gd name="connsiteX48" fmla="*/ 3136 w 10000"/>
                <a:gd name="connsiteY48" fmla="*/ 8512 h 10000"/>
                <a:gd name="connsiteX49" fmla="*/ 3314 w 10000"/>
                <a:gd name="connsiteY49" fmla="*/ 8869 h 10000"/>
                <a:gd name="connsiteX50" fmla="*/ 4083 w 10000"/>
                <a:gd name="connsiteY50" fmla="*/ 10000 h 10000"/>
                <a:gd name="connsiteX0" fmla="*/ 4083 w 10000"/>
                <a:gd name="connsiteY0" fmla="*/ 10000 h 10000"/>
                <a:gd name="connsiteX1" fmla="*/ 4201 w 10000"/>
                <a:gd name="connsiteY1" fmla="*/ 10000 h 10000"/>
                <a:gd name="connsiteX2" fmla="*/ 4379 w 10000"/>
                <a:gd name="connsiteY2" fmla="*/ 10000 h 10000"/>
                <a:gd name="connsiteX3" fmla="*/ 4379 w 10000"/>
                <a:gd name="connsiteY3" fmla="*/ 9940 h 10000"/>
                <a:gd name="connsiteX4" fmla="*/ 4615 w 10000"/>
                <a:gd name="connsiteY4" fmla="*/ 9762 h 10000"/>
                <a:gd name="connsiteX5" fmla="*/ 4852 w 10000"/>
                <a:gd name="connsiteY5" fmla="*/ 9762 h 10000"/>
                <a:gd name="connsiteX6" fmla="*/ 5266 w 10000"/>
                <a:gd name="connsiteY6" fmla="*/ 9881 h 10000"/>
                <a:gd name="connsiteX7" fmla="*/ 5266 w 10000"/>
                <a:gd name="connsiteY7" fmla="*/ 9881 h 10000"/>
                <a:gd name="connsiteX8" fmla="*/ 5503 w 10000"/>
                <a:gd name="connsiteY8" fmla="*/ 9524 h 10000"/>
                <a:gd name="connsiteX9" fmla="*/ 6036 w 10000"/>
                <a:gd name="connsiteY9" fmla="*/ 9226 h 10000"/>
                <a:gd name="connsiteX10" fmla="*/ 6509 w 10000"/>
                <a:gd name="connsiteY10" fmla="*/ 8929 h 10000"/>
                <a:gd name="connsiteX11" fmla="*/ 7041 w 10000"/>
                <a:gd name="connsiteY11" fmla="*/ 8571 h 10000"/>
                <a:gd name="connsiteX12" fmla="*/ 7337 w 10000"/>
                <a:gd name="connsiteY12" fmla="*/ 8452 h 10000"/>
                <a:gd name="connsiteX13" fmla="*/ 7870 w 10000"/>
                <a:gd name="connsiteY13" fmla="*/ 8214 h 10000"/>
                <a:gd name="connsiteX14" fmla="*/ 8757 w 10000"/>
                <a:gd name="connsiteY14" fmla="*/ 8512 h 10000"/>
                <a:gd name="connsiteX15" fmla="*/ 9645 w 10000"/>
                <a:gd name="connsiteY15" fmla="*/ 8571 h 10000"/>
                <a:gd name="connsiteX16" fmla="*/ 10000 w 10000"/>
                <a:gd name="connsiteY16" fmla="*/ 8393 h 10000"/>
                <a:gd name="connsiteX17" fmla="*/ 10000 w 10000"/>
                <a:gd name="connsiteY17" fmla="*/ 8393 h 10000"/>
                <a:gd name="connsiteX18" fmla="*/ 9941 w 10000"/>
                <a:gd name="connsiteY18" fmla="*/ 8036 h 10000"/>
                <a:gd name="connsiteX19" fmla="*/ 9172 w 10000"/>
                <a:gd name="connsiteY19" fmla="*/ 6786 h 10000"/>
                <a:gd name="connsiteX20" fmla="*/ 8580 w 10000"/>
                <a:gd name="connsiteY20" fmla="*/ 6250 h 10000"/>
                <a:gd name="connsiteX21" fmla="*/ 7929 w 10000"/>
                <a:gd name="connsiteY21" fmla="*/ 5357 h 10000"/>
                <a:gd name="connsiteX22" fmla="*/ 6864 w 10000"/>
                <a:gd name="connsiteY22" fmla="*/ 4702 h 10000"/>
                <a:gd name="connsiteX23" fmla="*/ 4204 w 10000"/>
                <a:gd name="connsiteY23" fmla="*/ 2798 h 10000"/>
                <a:gd name="connsiteX24" fmla="*/ 2367 w 10000"/>
                <a:gd name="connsiteY24" fmla="*/ 1548 h 10000"/>
                <a:gd name="connsiteX25" fmla="*/ 1716 w 10000"/>
                <a:gd name="connsiteY25" fmla="*/ 595 h 10000"/>
                <a:gd name="connsiteX26" fmla="*/ 1716 w 10000"/>
                <a:gd name="connsiteY26" fmla="*/ 595 h 10000"/>
                <a:gd name="connsiteX27" fmla="*/ 1124 w 10000"/>
                <a:gd name="connsiteY27" fmla="*/ 119 h 10000"/>
                <a:gd name="connsiteX28" fmla="*/ 1124 w 10000"/>
                <a:gd name="connsiteY28" fmla="*/ 119 h 10000"/>
                <a:gd name="connsiteX29" fmla="*/ 1006 w 10000"/>
                <a:gd name="connsiteY29" fmla="*/ 119 h 10000"/>
                <a:gd name="connsiteX30" fmla="*/ 769 w 10000"/>
                <a:gd name="connsiteY30" fmla="*/ 60 h 10000"/>
                <a:gd name="connsiteX31" fmla="*/ 769 w 10000"/>
                <a:gd name="connsiteY31" fmla="*/ 60 h 10000"/>
                <a:gd name="connsiteX32" fmla="*/ 651 w 10000"/>
                <a:gd name="connsiteY32" fmla="*/ 0 h 10000"/>
                <a:gd name="connsiteX33" fmla="*/ 473 w 10000"/>
                <a:gd name="connsiteY33" fmla="*/ 0 h 10000"/>
                <a:gd name="connsiteX34" fmla="*/ 0 w 10000"/>
                <a:gd name="connsiteY34" fmla="*/ 0 h 10000"/>
                <a:gd name="connsiteX35" fmla="*/ 0 w 10000"/>
                <a:gd name="connsiteY35" fmla="*/ 0 h 10000"/>
                <a:gd name="connsiteX36" fmla="*/ 473 w 10000"/>
                <a:gd name="connsiteY36" fmla="*/ 1845 h 10000"/>
                <a:gd name="connsiteX37" fmla="*/ 1006 w 10000"/>
                <a:gd name="connsiteY37" fmla="*/ 3452 h 10000"/>
                <a:gd name="connsiteX38" fmla="*/ 1006 w 10000"/>
                <a:gd name="connsiteY38" fmla="*/ 3512 h 10000"/>
                <a:gd name="connsiteX39" fmla="*/ 1065 w 10000"/>
                <a:gd name="connsiteY39" fmla="*/ 3512 h 10000"/>
                <a:gd name="connsiteX40" fmla="*/ 1065 w 10000"/>
                <a:gd name="connsiteY40" fmla="*/ 3512 h 10000"/>
                <a:gd name="connsiteX41" fmla="*/ 1657 w 10000"/>
                <a:gd name="connsiteY41" fmla="*/ 3155 h 10000"/>
                <a:gd name="connsiteX42" fmla="*/ 1302 w 10000"/>
                <a:gd name="connsiteY42" fmla="*/ 4167 h 10000"/>
                <a:gd name="connsiteX43" fmla="*/ 1716 w 10000"/>
                <a:gd name="connsiteY43" fmla="*/ 5774 h 10000"/>
                <a:gd name="connsiteX44" fmla="*/ 1775 w 10000"/>
                <a:gd name="connsiteY44" fmla="*/ 6012 h 10000"/>
                <a:gd name="connsiteX45" fmla="*/ 1834 w 10000"/>
                <a:gd name="connsiteY45" fmla="*/ 6071 h 10000"/>
                <a:gd name="connsiteX46" fmla="*/ 2071 w 10000"/>
                <a:gd name="connsiteY46" fmla="*/ 6667 h 10000"/>
                <a:gd name="connsiteX47" fmla="*/ 2663 w 10000"/>
                <a:gd name="connsiteY47" fmla="*/ 7679 h 10000"/>
                <a:gd name="connsiteX48" fmla="*/ 3136 w 10000"/>
                <a:gd name="connsiteY48" fmla="*/ 8512 h 10000"/>
                <a:gd name="connsiteX49" fmla="*/ 3314 w 10000"/>
                <a:gd name="connsiteY49" fmla="*/ 8869 h 10000"/>
                <a:gd name="connsiteX50" fmla="*/ 4083 w 10000"/>
                <a:gd name="connsiteY50" fmla="*/ 10000 h 10000"/>
                <a:gd name="connsiteX0" fmla="*/ 4083 w 10000"/>
                <a:gd name="connsiteY0" fmla="*/ 10000 h 10000"/>
                <a:gd name="connsiteX1" fmla="*/ 4201 w 10000"/>
                <a:gd name="connsiteY1" fmla="*/ 10000 h 10000"/>
                <a:gd name="connsiteX2" fmla="*/ 4379 w 10000"/>
                <a:gd name="connsiteY2" fmla="*/ 10000 h 10000"/>
                <a:gd name="connsiteX3" fmla="*/ 4379 w 10000"/>
                <a:gd name="connsiteY3" fmla="*/ 9940 h 10000"/>
                <a:gd name="connsiteX4" fmla="*/ 4615 w 10000"/>
                <a:gd name="connsiteY4" fmla="*/ 9762 h 10000"/>
                <a:gd name="connsiteX5" fmla="*/ 4852 w 10000"/>
                <a:gd name="connsiteY5" fmla="*/ 9762 h 10000"/>
                <a:gd name="connsiteX6" fmla="*/ 5266 w 10000"/>
                <a:gd name="connsiteY6" fmla="*/ 9881 h 10000"/>
                <a:gd name="connsiteX7" fmla="*/ 5266 w 10000"/>
                <a:gd name="connsiteY7" fmla="*/ 9881 h 10000"/>
                <a:gd name="connsiteX8" fmla="*/ 5503 w 10000"/>
                <a:gd name="connsiteY8" fmla="*/ 9524 h 10000"/>
                <a:gd name="connsiteX9" fmla="*/ 6036 w 10000"/>
                <a:gd name="connsiteY9" fmla="*/ 9226 h 10000"/>
                <a:gd name="connsiteX10" fmla="*/ 6509 w 10000"/>
                <a:gd name="connsiteY10" fmla="*/ 8929 h 10000"/>
                <a:gd name="connsiteX11" fmla="*/ 7041 w 10000"/>
                <a:gd name="connsiteY11" fmla="*/ 8571 h 10000"/>
                <a:gd name="connsiteX12" fmla="*/ 7337 w 10000"/>
                <a:gd name="connsiteY12" fmla="*/ 8452 h 10000"/>
                <a:gd name="connsiteX13" fmla="*/ 7870 w 10000"/>
                <a:gd name="connsiteY13" fmla="*/ 8214 h 10000"/>
                <a:gd name="connsiteX14" fmla="*/ 8757 w 10000"/>
                <a:gd name="connsiteY14" fmla="*/ 8512 h 10000"/>
                <a:gd name="connsiteX15" fmla="*/ 9645 w 10000"/>
                <a:gd name="connsiteY15" fmla="*/ 8571 h 10000"/>
                <a:gd name="connsiteX16" fmla="*/ 10000 w 10000"/>
                <a:gd name="connsiteY16" fmla="*/ 8393 h 10000"/>
                <a:gd name="connsiteX17" fmla="*/ 10000 w 10000"/>
                <a:gd name="connsiteY17" fmla="*/ 8393 h 10000"/>
                <a:gd name="connsiteX18" fmla="*/ 9941 w 10000"/>
                <a:gd name="connsiteY18" fmla="*/ 8036 h 10000"/>
                <a:gd name="connsiteX19" fmla="*/ 9172 w 10000"/>
                <a:gd name="connsiteY19" fmla="*/ 6786 h 10000"/>
                <a:gd name="connsiteX20" fmla="*/ 8580 w 10000"/>
                <a:gd name="connsiteY20" fmla="*/ 6250 h 10000"/>
                <a:gd name="connsiteX21" fmla="*/ 7929 w 10000"/>
                <a:gd name="connsiteY21" fmla="*/ 5357 h 10000"/>
                <a:gd name="connsiteX22" fmla="*/ 6392 w 10000"/>
                <a:gd name="connsiteY22" fmla="*/ 4107 h 10000"/>
                <a:gd name="connsiteX23" fmla="*/ 4204 w 10000"/>
                <a:gd name="connsiteY23" fmla="*/ 2798 h 10000"/>
                <a:gd name="connsiteX24" fmla="*/ 2367 w 10000"/>
                <a:gd name="connsiteY24" fmla="*/ 1548 h 10000"/>
                <a:gd name="connsiteX25" fmla="*/ 1716 w 10000"/>
                <a:gd name="connsiteY25" fmla="*/ 595 h 10000"/>
                <a:gd name="connsiteX26" fmla="*/ 1716 w 10000"/>
                <a:gd name="connsiteY26" fmla="*/ 595 h 10000"/>
                <a:gd name="connsiteX27" fmla="*/ 1124 w 10000"/>
                <a:gd name="connsiteY27" fmla="*/ 119 h 10000"/>
                <a:gd name="connsiteX28" fmla="*/ 1124 w 10000"/>
                <a:gd name="connsiteY28" fmla="*/ 119 h 10000"/>
                <a:gd name="connsiteX29" fmla="*/ 1006 w 10000"/>
                <a:gd name="connsiteY29" fmla="*/ 119 h 10000"/>
                <a:gd name="connsiteX30" fmla="*/ 769 w 10000"/>
                <a:gd name="connsiteY30" fmla="*/ 60 h 10000"/>
                <a:gd name="connsiteX31" fmla="*/ 769 w 10000"/>
                <a:gd name="connsiteY31" fmla="*/ 60 h 10000"/>
                <a:gd name="connsiteX32" fmla="*/ 651 w 10000"/>
                <a:gd name="connsiteY32" fmla="*/ 0 h 10000"/>
                <a:gd name="connsiteX33" fmla="*/ 473 w 10000"/>
                <a:gd name="connsiteY33" fmla="*/ 0 h 10000"/>
                <a:gd name="connsiteX34" fmla="*/ 0 w 10000"/>
                <a:gd name="connsiteY34" fmla="*/ 0 h 10000"/>
                <a:gd name="connsiteX35" fmla="*/ 0 w 10000"/>
                <a:gd name="connsiteY35" fmla="*/ 0 h 10000"/>
                <a:gd name="connsiteX36" fmla="*/ 473 w 10000"/>
                <a:gd name="connsiteY36" fmla="*/ 1845 h 10000"/>
                <a:gd name="connsiteX37" fmla="*/ 1006 w 10000"/>
                <a:gd name="connsiteY37" fmla="*/ 3452 h 10000"/>
                <a:gd name="connsiteX38" fmla="*/ 1006 w 10000"/>
                <a:gd name="connsiteY38" fmla="*/ 3512 h 10000"/>
                <a:gd name="connsiteX39" fmla="*/ 1065 w 10000"/>
                <a:gd name="connsiteY39" fmla="*/ 3512 h 10000"/>
                <a:gd name="connsiteX40" fmla="*/ 1065 w 10000"/>
                <a:gd name="connsiteY40" fmla="*/ 3512 h 10000"/>
                <a:gd name="connsiteX41" fmla="*/ 1657 w 10000"/>
                <a:gd name="connsiteY41" fmla="*/ 3155 h 10000"/>
                <a:gd name="connsiteX42" fmla="*/ 1302 w 10000"/>
                <a:gd name="connsiteY42" fmla="*/ 4167 h 10000"/>
                <a:gd name="connsiteX43" fmla="*/ 1716 w 10000"/>
                <a:gd name="connsiteY43" fmla="*/ 5774 h 10000"/>
                <a:gd name="connsiteX44" fmla="*/ 1775 w 10000"/>
                <a:gd name="connsiteY44" fmla="*/ 6012 h 10000"/>
                <a:gd name="connsiteX45" fmla="*/ 1834 w 10000"/>
                <a:gd name="connsiteY45" fmla="*/ 6071 h 10000"/>
                <a:gd name="connsiteX46" fmla="*/ 2071 w 10000"/>
                <a:gd name="connsiteY46" fmla="*/ 6667 h 10000"/>
                <a:gd name="connsiteX47" fmla="*/ 2663 w 10000"/>
                <a:gd name="connsiteY47" fmla="*/ 7679 h 10000"/>
                <a:gd name="connsiteX48" fmla="*/ 3136 w 10000"/>
                <a:gd name="connsiteY48" fmla="*/ 8512 h 10000"/>
                <a:gd name="connsiteX49" fmla="*/ 3314 w 10000"/>
                <a:gd name="connsiteY49" fmla="*/ 8869 h 10000"/>
                <a:gd name="connsiteX50" fmla="*/ 4083 w 10000"/>
                <a:gd name="connsiteY50"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10000">
                  <a:moveTo>
                    <a:pt x="4083" y="10000"/>
                  </a:moveTo>
                  <a:lnTo>
                    <a:pt x="4201" y="10000"/>
                  </a:lnTo>
                  <a:lnTo>
                    <a:pt x="4379" y="10000"/>
                  </a:lnTo>
                  <a:lnTo>
                    <a:pt x="4379" y="9940"/>
                  </a:lnTo>
                  <a:cubicBezTo>
                    <a:pt x="4497" y="9940"/>
                    <a:pt x="4497" y="9821"/>
                    <a:pt x="4615" y="9762"/>
                  </a:cubicBezTo>
                  <a:lnTo>
                    <a:pt x="4852" y="9762"/>
                  </a:lnTo>
                  <a:lnTo>
                    <a:pt x="5266" y="9881"/>
                  </a:lnTo>
                  <a:lnTo>
                    <a:pt x="5266" y="9881"/>
                  </a:lnTo>
                  <a:lnTo>
                    <a:pt x="5503" y="9524"/>
                  </a:lnTo>
                  <a:cubicBezTo>
                    <a:pt x="5562" y="9345"/>
                    <a:pt x="5858" y="9226"/>
                    <a:pt x="6036" y="9226"/>
                  </a:cubicBezTo>
                  <a:cubicBezTo>
                    <a:pt x="6154" y="8988"/>
                    <a:pt x="6272" y="8988"/>
                    <a:pt x="6509" y="8929"/>
                  </a:cubicBezTo>
                  <a:cubicBezTo>
                    <a:pt x="6864" y="8869"/>
                    <a:pt x="6805" y="8869"/>
                    <a:pt x="7041" y="8571"/>
                  </a:cubicBezTo>
                  <a:cubicBezTo>
                    <a:pt x="7041" y="8512"/>
                    <a:pt x="7278" y="8452"/>
                    <a:pt x="7337" y="8452"/>
                  </a:cubicBezTo>
                  <a:cubicBezTo>
                    <a:pt x="7633" y="8452"/>
                    <a:pt x="7692" y="8333"/>
                    <a:pt x="7870" y="8214"/>
                  </a:cubicBezTo>
                  <a:cubicBezTo>
                    <a:pt x="8166" y="8095"/>
                    <a:pt x="8521" y="8333"/>
                    <a:pt x="8757" y="8512"/>
                  </a:cubicBezTo>
                  <a:cubicBezTo>
                    <a:pt x="9053" y="8810"/>
                    <a:pt x="9290" y="8869"/>
                    <a:pt x="9645" y="8571"/>
                  </a:cubicBezTo>
                  <a:lnTo>
                    <a:pt x="10000" y="8393"/>
                  </a:lnTo>
                  <a:lnTo>
                    <a:pt x="10000" y="8393"/>
                  </a:lnTo>
                  <a:cubicBezTo>
                    <a:pt x="10000" y="8274"/>
                    <a:pt x="10000" y="8155"/>
                    <a:pt x="9941" y="8036"/>
                  </a:cubicBezTo>
                  <a:cubicBezTo>
                    <a:pt x="9822" y="7500"/>
                    <a:pt x="9467" y="7202"/>
                    <a:pt x="9172" y="6786"/>
                  </a:cubicBezTo>
                  <a:cubicBezTo>
                    <a:pt x="9053" y="6607"/>
                    <a:pt x="8580" y="6548"/>
                    <a:pt x="8580" y="6250"/>
                  </a:cubicBezTo>
                  <a:cubicBezTo>
                    <a:pt x="8343" y="5952"/>
                    <a:pt x="8284" y="5595"/>
                    <a:pt x="7929" y="5357"/>
                  </a:cubicBezTo>
                  <a:cubicBezTo>
                    <a:pt x="7633" y="5060"/>
                    <a:pt x="6747" y="4286"/>
                    <a:pt x="6392" y="4107"/>
                  </a:cubicBezTo>
                  <a:cubicBezTo>
                    <a:pt x="6037" y="3869"/>
                    <a:pt x="4618" y="2858"/>
                    <a:pt x="4204" y="2798"/>
                  </a:cubicBezTo>
                  <a:cubicBezTo>
                    <a:pt x="3454" y="2272"/>
                    <a:pt x="2978" y="2074"/>
                    <a:pt x="2367" y="1548"/>
                  </a:cubicBezTo>
                  <a:cubicBezTo>
                    <a:pt x="2071" y="1369"/>
                    <a:pt x="1893" y="952"/>
                    <a:pt x="1716" y="595"/>
                  </a:cubicBezTo>
                  <a:lnTo>
                    <a:pt x="1716" y="595"/>
                  </a:lnTo>
                  <a:lnTo>
                    <a:pt x="1124" y="119"/>
                  </a:lnTo>
                  <a:lnTo>
                    <a:pt x="1124" y="119"/>
                  </a:lnTo>
                  <a:lnTo>
                    <a:pt x="1006" y="119"/>
                  </a:lnTo>
                  <a:cubicBezTo>
                    <a:pt x="947" y="60"/>
                    <a:pt x="888" y="60"/>
                    <a:pt x="769" y="60"/>
                  </a:cubicBezTo>
                  <a:lnTo>
                    <a:pt x="769" y="60"/>
                  </a:lnTo>
                  <a:cubicBezTo>
                    <a:pt x="710" y="60"/>
                    <a:pt x="651" y="60"/>
                    <a:pt x="651" y="0"/>
                  </a:cubicBezTo>
                  <a:lnTo>
                    <a:pt x="473" y="0"/>
                  </a:lnTo>
                  <a:lnTo>
                    <a:pt x="0" y="0"/>
                  </a:lnTo>
                  <a:lnTo>
                    <a:pt x="0" y="0"/>
                  </a:lnTo>
                  <a:cubicBezTo>
                    <a:pt x="118" y="536"/>
                    <a:pt x="178" y="1310"/>
                    <a:pt x="473" y="1845"/>
                  </a:cubicBezTo>
                  <a:cubicBezTo>
                    <a:pt x="651" y="2262"/>
                    <a:pt x="947" y="2976"/>
                    <a:pt x="1006" y="3452"/>
                  </a:cubicBezTo>
                  <a:lnTo>
                    <a:pt x="1006" y="3512"/>
                  </a:lnTo>
                  <a:lnTo>
                    <a:pt x="1065" y="3512"/>
                  </a:lnTo>
                  <a:lnTo>
                    <a:pt x="1065" y="3512"/>
                  </a:lnTo>
                  <a:cubicBezTo>
                    <a:pt x="1302" y="3512"/>
                    <a:pt x="1420" y="3036"/>
                    <a:pt x="1657" y="3155"/>
                  </a:cubicBezTo>
                  <a:cubicBezTo>
                    <a:pt x="2189" y="3452"/>
                    <a:pt x="1420" y="3929"/>
                    <a:pt x="1302" y="4167"/>
                  </a:cubicBezTo>
                  <a:cubicBezTo>
                    <a:pt x="1124" y="4702"/>
                    <a:pt x="1479" y="5238"/>
                    <a:pt x="1716" y="5774"/>
                  </a:cubicBezTo>
                  <a:cubicBezTo>
                    <a:pt x="1716" y="5833"/>
                    <a:pt x="1775" y="5952"/>
                    <a:pt x="1775" y="6012"/>
                  </a:cubicBezTo>
                  <a:cubicBezTo>
                    <a:pt x="1834" y="6012"/>
                    <a:pt x="1834" y="6071"/>
                    <a:pt x="1834" y="6071"/>
                  </a:cubicBezTo>
                  <a:cubicBezTo>
                    <a:pt x="1953" y="6190"/>
                    <a:pt x="2012" y="6548"/>
                    <a:pt x="2071" y="6667"/>
                  </a:cubicBezTo>
                  <a:cubicBezTo>
                    <a:pt x="2249" y="7024"/>
                    <a:pt x="2426" y="7381"/>
                    <a:pt x="2663" y="7679"/>
                  </a:cubicBezTo>
                  <a:cubicBezTo>
                    <a:pt x="2840" y="7917"/>
                    <a:pt x="2959" y="8274"/>
                    <a:pt x="3136" y="8512"/>
                  </a:cubicBezTo>
                  <a:cubicBezTo>
                    <a:pt x="3136" y="8571"/>
                    <a:pt x="3254" y="8810"/>
                    <a:pt x="3314" y="8869"/>
                  </a:cubicBezTo>
                  <a:lnTo>
                    <a:pt x="4083" y="10000"/>
                  </a:ln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80" name="WILKES"/>
            <p:cNvSpPr>
              <a:spLocks/>
            </p:cNvSpPr>
            <p:nvPr/>
          </p:nvSpPr>
          <p:spPr bwMode="auto">
            <a:xfrm>
              <a:off x="6520643" y="1279166"/>
              <a:ext cx="553590" cy="492127"/>
            </a:xfrm>
            <a:custGeom>
              <a:avLst/>
              <a:gdLst>
                <a:gd name="T0" fmla="*/ 147 w 216"/>
                <a:gd name="T1" fmla="*/ 5 h 194"/>
                <a:gd name="T2" fmla="*/ 155 w 216"/>
                <a:gd name="T3" fmla="*/ 36 h 194"/>
                <a:gd name="T4" fmla="*/ 164 w 216"/>
                <a:gd name="T5" fmla="*/ 63 h 194"/>
                <a:gd name="T6" fmla="*/ 164 w 216"/>
                <a:gd name="T7" fmla="*/ 64 h 194"/>
                <a:gd name="T8" fmla="*/ 165 w 216"/>
                <a:gd name="T9" fmla="*/ 64 h 194"/>
                <a:gd name="T10" fmla="*/ 165 w 216"/>
                <a:gd name="T11" fmla="*/ 64 h 194"/>
                <a:gd name="T12" fmla="*/ 175 w 216"/>
                <a:gd name="T13" fmla="*/ 58 h 194"/>
                <a:gd name="T14" fmla="*/ 169 w 216"/>
                <a:gd name="T15" fmla="*/ 75 h 194"/>
                <a:gd name="T16" fmla="*/ 176 w 216"/>
                <a:gd name="T17" fmla="*/ 102 h 194"/>
                <a:gd name="T18" fmla="*/ 177 w 216"/>
                <a:gd name="T19" fmla="*/ 106 h 194"/>
                <a:gd name="T20" fmla="*/ 178 w 216"/>
                <a:gd name="T21" fmla="*/ 107 h 194"/>
                <a:gd name="T22" fmla="*/ 182 w 216"/>
                <a:gd name="T23" fmla="*/ 117 h 194"/>
                <a:gd name="T24" fmla="*/ 192 w 216"/>
                <a:gd name="T25" fmla="*/ 134 h 194"/>
                <a:gd name="T26" fmla="*/ 200 w 216"/>
                <a:gd name="T27" fmla="*/ 148 h 194"/>
                <a:gd name="T28" fmla="*/ 203 w 216"/>
                <a:gd name="T29" fmla="*/ 154 h 194"/>
                <a:gd name="T30" fmla="*/ 216 w 216"/>
                <a:gd name="T31" fmla="*/ 173 h 194"/>
                <a:gd name="T32" fmla="*/ 216 w 216"/>
                <a:gd name="T33" fmla="*/ 173 h 194"/>
                <a:gd name="T34" fmla="*/ 208 w 216"/>
                <a:gd name="T35" fmla="*/ 172 h 194"/>
                <a:gd name="T36" fmla="*/ 194 w 216"/>
                <a:gd name="T37" fmla="*/ 169 h 194"/>
                <a:gd name="T38" fmla="*/ 174 w 216"/>
                <a:gd name="T39" fmla="*/ 169 h 194"/>
                <a:gd name="T40" fmla="*/ 166 w 216"/>
                <a:gd name="T41" fmla="*/ 174 h 194"/>
                <a:gd name="T42" fmla="*/ 158 w 216"/>
                <a:gd name="T43" fmla="*/ 180 h 194"/>
                <a:gd name="T44" fmla="*/ 154 w 216"/>
                <a:gd name="T45" fmla="*/ 184 h 194"/>
                <a:gd name="T46" fmla="*/ 146 w 216"/>
                <a:gd name="T47" fmla="*/ 186 h 194"/>
                <a:gd name="T48" fmla="*/ 146 w 216"/>
                <a:gd name="T49" fmla="*/ 186 h 194"/>
                <a:gd name="T50" fmla="*/ 130 w 216"/>
                <a:gd name="T51" fmla="*/ 194 h 194"/>
                <a:gd name="T52" fmla="*/ 130 w 216"/>
                <a:gd name="T53" fmla="*/ 194 h 194"/>
                <a:gd name="T54" fmla="*/ 127 w 216"/>
                <a:gd name="T55" fmla="*/ 188 h 194"/>
                <a:gd name="T56" fmla="*/ 127 w 216"/>
                <a:gd name="T57" fmla="*/ 183 h 194"/>
                <a:gd name="T58" fmla="*/ 117 w 216"/>
                <a:gd name="T59" fmla="*/ 185 h 194"/>
                <a:gd name="T60" fmla="*/ 105 w 216"/>
                <a:gd name="T61" fmla="*/ 185 h 194"/>
                <a:gd name="T62" fmla="*/ 83 w 216"/>
                <a:gd name="T63" fmla="*/ 172 h 194"/>
                <a:gd name="T64" fmla="*/ 67 w 216"/>
                <a:gd name="T65" fmla="*/ 170 h 194"/>
                <a:gd name="T66" fmla="*/ 50 w 216"/>
                <a:gd name="T67" fmla="*/ 176 h 194"/>
                <a:gd name="T68" fmla="*/ 48 w 216"/>
                <a:gd name="T69" fmla="*/ 182 h 194"/>
                <a:gd name="T70" fmla="*/ 37 w 216"/>
                <a:gd name="T71" fmla="*/ 161 h 194"/>
                <a:gd name="T72" fmla="*/ 21 w 216"/>
                <a:gd name="T73" fmla="*/ 129 h 194"/>
                <a:gd name="T74" fmla="*/ 21 w 216"/>
                <a:gd name="T75" fmla="*/ 129 h 194"/>
                <a:gd name="T76" fmla="*/ 18 w 216"/>
                <a:gd name="T77" fmla="*/ 122 h 194"/>
                <a:gd name="T78" fmla="*/ 16 w 216"/>
                <a:gd name="T79" fmla="*/ 117 h 194"/>
                <a:gd name="T80" fmla="*/ 13 w 216"/>
                <a:gd name="T81" fmla="*/ 114 h 194"/>
                <a:gd name="T82" fmla="*/ 12 w 216"/>
                <a:gd name="T83" fmla="*/ 111 h 194"/>
                <a:gd name="T84" fmla="*/ 9 w 216"/>
                <a:gd name="T85" fmla="*/ 108 h 194"/>
                <a:gd name="T86" fmla="*/ 16 w 216"/>
                <a:gd name="T87" fmla="*/ 85 h 194"/>
                <a:gd name="T88" fmla="*/ 20 w 216"/>
                <a:gd name="T89" fmla="*/ 77 h 194"/>
                <a:gd name="T90" fmla="*/ 29 w 216"/>
                <a:gd name="T91" fmla="*/ 68 h 194"/>
                <a:gd name="T92" fmla="*/ 39 w 216"/>
                <a:gd name="T93" fmla="*/ 52 h 194"/>
                <a:gd name="T94" fmla="*/ 70 w 216"/>
                <a:gd name="T95" fmla="*/ 23 h 194"/>
                <a:gd name="T96" fmla="*/ 90 w 216"/>
                <a:gd name="T97" fmla="*/ 12 h 194"/>
                <a:gd name="T98" fmla="*/ 90 w 216"/>
                <a:gd name="T99" fmla="*/ 12 h 194"/>
                <a:gd name="T100" fmla="*/ 93 w 216"/>
                <a:gd name="T101" fmla="*/ 12 h 194"/>
                <a:gd name="T102" fmla="*/ 104 w 216"/>
                <a:gd name="T103" fmla="*/ 9 h 194"/>
                <a:gd name="T104" fmla="*/ 129 w 216"/>
                <a:gd name="T105" fmla="*/ 4 h 194"/>
                <a:gd name="T106" fmla="*/ 144 w 216"/>
                <a:gd name="T107" fmla="*/ 3 h 194"/>
                <a:gd name="T108" fmla="*/ 147 w 216"/>
                <a:gd name="T109" fmla="*/ 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194">
                  <a:moveTo>
                    <a:pt x="147" y="5"/>
                  </a:moveTo>
                  <a:cubicBezTo>
                    <a:pt x="149" y="14"/>
                    <a:pt x="150" y="27"/>
                    <a:pt x="155" y="36"/>
                  </a:cubicBezTo>
                  <a:cubicBezTo>
                    <a:pt x="158" y="43"/>
                    <a:pt x="163" y="55"/>
                    <a:pt x="164" y="63"/>
                  </a:cubicBezTo>
                  <a:cubicBezTo>
                    <a:pt x="164" y="63"/>
                    <a:pt x="164" y="63"/>
                    <a:pt x="164" y="64"/>
                  </a:cubicBezTo>
                  <a:cubicBezTo>
                    <a:pt x="165" y="64"/>
                    <a:pt x="165" y="64"/>
                    <a:pt x="165" y="64"/>
                  </a:cubicBezTo>
                  <a:cubicBezTo>
                    <a:pt x="165" y="64"/>
                    <a:pt x="165" y="64"/>
                    <a:pt x="165" y="64"/>
                  </a:cubicBezTo>
                  <a:cubicBezTo>
                    <a:pt x="169" y="64"/>
                    <a:pt x="171" y="56"/>
                    <a:pt x="175" y="58"/>
                  </a:cubicBezTo>
                  <a:cubicBezTo>
                    <a:pt x="184" y="63"/>
                    <a:pt x="171" y="71"/>
                    <a:pt x="169" y="75"/>
                  </a:cubicBezTo>
                  <a:cubicBezTo>
                    <a:pt x="166" y="84"/>
                    <a:pt x="172" y="93"/>
                    <a:pt x="176" y="102"/>
                  </a:cubicBezTo>
                  <a:cubicBezTo>
                    <a:pt x="176" y="103"/>
                    <a:pt x="177" y="105"/>
                    <a:pt x="177" y="106"/>
                  </a:cubicBezTo>
                  <a:cubicBezTo>
                    <a:pt x="178" y="106"/>
                    <a:pt x="178" y="107"/>
                    <a:pt x="178" y="107"/>
                  </a:cubicBezTo>
                  <a:cubicBezTo>
                    <a:pt x="180" y="109"/>
                    <a:pt x="181" y="115"/>
                    <a:pt x="182" y="117"/>
                  </a:cubicBezTo>
                  <a:cubicBezTo>
                    <a:pt x="185" y="123"/>
                    <a:pt x="188" y="129"/>
                    <a:pt x="192" y="134"/>
                  </a:cubicBezTo>
                  <a:cubicBezTo>
                    <a:pt x="195" y="138"/>
                    <a:pt x="197" y="144"/>
                    <a:pt x="200" y="148"/>
                  </a:cubicBezTo>
                  <a:cubicBezTo>
                    <a:pt x="200" y="149"/>
                    <a:pt x="202" y="153"/>
                    <a:pt x="203" y="154"/>
                  </a:cubicBezTo>
                  <a:cubicBezTo>
                    <a:pt x="216" y="173"/>
                    <a:pt x="216" y="173"/>
                    <a:pt x="216" y="173"/>
                  </a:cubicBezTo>
                  <a:cubicBezTo>
                    <a:pt x="216" y="173"/>
                    <a:pt x="216" y="173"/>
                    <a:pt x="216" y="173"/>
                  </a:cubicBezTo>
                  <a:cubicBezTo>
                    <a:pt x="208" y="172"/>
                    <a:pt x="208" y="172"/>
                    <a:pt x="208" y="172"/>
                  </a:cubicBezTo>
                  <a:cubicBezTo>
                    <a:pt x="202" y="169"/>
                    <a:pt x="201" y="165"/>
                    <a:pt x="194" y="169"/>
                  </a:cubicBezTo>
                  <a:cubicBezTo>
                    <a:pt x="189" y="171"/>
                    <a:pt x="177" y="177"/>
                    <a:pt x="174" y="169"/>
                  </a:cubicBezTo>
                  <a:cubicBezTo>
                    <a:pt x="172" y="168"/>
                    <a:pt x="168" y="173"/>
                    <a:pt x="166" y="174"/>
                  </a:cubicBezTo>
                  <a:cubicBezTo>
                    <a:pt x="164" y="177"/>
                    <a:pt x="161" y="178"/>
                    <a:pt x="158" y="180"/>
                  </a:cubicBezTo>
                  <a:cubicBezTo>
                    <a:pt x="156" y="181"/>
                    <a:pt x="155" y="183"/>
                    <a:pt x="154" y="184"/>
                  </a:cubicBezTo>
                  <a:cubicBezTo>
                    <a:pt x="152" y="187"/>
                    <a:pt x="149" y="185"/>
                    <a:pt x="146" y="186"/>
                  </a:cubicBezTo>
                  <a:cubicBezTo>
                    <a:pt x="146" y="186"/>
                    <a:pt x="146" y="186"/>
                    <a:pt x="146" y="186"/>
                  </a:cubicBezTo>
                  <a:cubicBezTo>
                    <a:pt x="130" y="194"/>
                    <a:pt x="130" y="194"/>
                    <a:pt x="130" y="194"/>
                  </a:cubicBezTo>
                  <a:cubicBezTo>
                    <a:pt x="130" y="194"/>
                    <a:pt x="130" y="194"/>
                    <a:pt x="130" y="194"/>
                  </a:cubicBezTo>
                  <a:cubicBezTo>
                    <a:pt x="127" y="188"/>
                    <a:pt x="127" y="188"/>
                    <a:pt x="127" y="188"/>
                  </a:cubicBezTo>
                  <a:cubicBezTo>
                    <a:pt x="127" y="186"/>
                    <a:pt x="128" y="185"/>
                    <a:pt x="127" y="183"/>
                  </a:cubicBezTo>
                  <a:cubicBezTo>
                    <a:pt x="124" y="183"/>
                    <a:pt x="120" y="184"/>
                    <a:pt x="117" y="185"/>
                  </a:cubicBezTo>
                  <a:cubicBezTo>
                    <a:pt x="113" y="187"/>
                    <a:pt x="109" y="186"/>
                    <a:pt x="105" y="185"/>
                  </a:cubicBezTo>
                  <a:cubicBezTo>
                    <a:pt x="96" y="183"/>
                    <a:pt x="90" y="176"/>
                    <a:pt x="83" y="172"/>
                  </a:cubicBezTo>
                  <a:cubicBezTo>
                    <a:pt x="75" y="167"/>
                    <a:pt x="76" y="162"/>
                    <a:pt x="67" y="170"/>
                  </a:cubicBezTo>
                  <a:cubicBezTo>
                    <a:pt x="61" y="174"/>
                    <a:pt x="57" y="175"/>
                    <a:pt x="50" y="176"/>
                  </a:cubicBezTo>
                  <a:cubicBezTo>
                    <a:pt x="49" y="177"/>
                    <a:pt x="49" y="180"/>
                    <a:pt x="48" y="182"/>
                  </a:cubicBezTo>
                  <a:cubicBezTo>
                    <a:pt x="47" y="182"/>
                    <a:pt x="38" y="164"/>
                    <a:pt x="37" y="161"/>
                  </a:cubicBezTo>
                  <a:cubicBezTo>
                    <a:pt x="21" y="129"/>
                    <a:pt x="21" y="129"/>
                    <a:pt x="21" y="129"/>
                  </a:cubicBezTo>
                  <a:cubicBezTo>
                    <a:pt x="21" y="129"/>
                    <a:pt x="21" y="129"/>
                    <a:pt x="21" y="129"/>
                  </a:cubicBezTo>
                  <a:cubicBezTo>
                    <a:pt x="18" y="122"/>
                    <a:pt x="18" y="122"/>
                    <a:pt x="18" y="122"/>
                  </a:cubicBezTo>
                  <a:cubicBezTo>
                    <a:pt x="17" y="121"/>
                    <a:pt x="17" y="119"/>
                    <a:pt x="16" y="117"/>
                  </a:cubicBezTo>
                  <a:cubicBezTo>
                    <a:pt x="15" y="116"/>
                    <a:pt x="14" y="115"/>
                    <a:pt x="13" y="114"/>
                  </a:cubicBezTo>
                  <a:cubicBezTo>
                    <a:pt x="13" y="113"/>
                    <a:pt x="12" y="112"/>
                    <a:pt x="12" y="111"/>
                  </a:cubicBezTo>
                  <a:cubicBezTo>
                    <a:pt x="10" y="111"/>
                    <a:pt x="10" y="109"/>
                    <a:pt x="9" y="108"/>
                  </a:cubicBezTo>
                  <a:cubicBezTo>
                    <a:pt x="0" y="99"/>
                    <a:pt x="10" y="92"/>
                    <a:pt x="16" y="85"/>
                  </a:cubicBezTo>
                  <a:cubicBezTo>
                    <a:pt x="18" y="83"/>
                    <a:pt x="18" y="78"/>
                    <a:pt x="20" y="77"/>
                  </a:cubicBezTo>
                  <a:cubicBezTo>
                    <a:pt x="21" y="70"/>
                    <a:pt x="26" y="71"/>
                    <a:pt x="29" y="68"/>
                  </a:cubicBezTo>
                  <a:cubicBezTo>
                    <a:pt x="32" y="66"/>
                    <a:pt x="37" y="56"/>
                    <a:pt x="39" y="52"/>
                  </a:cubicBezTo>
                  <a:cubicBezTo>
                    <a:pt x="47" y="41"/>
                    <a:pt x="56" y="25"/>
                    <a:pt x="70" y="23"/>
                  </a:cubicBezTo>
                  <a:cubicBezTo>
                    <a:pt x="77" y="22"/>
                    <a:pt x="89" y="21"/>
                    <a:pt x="90" y="12"/>
                  </a:cubicBezTo>
                  <a:cubicBezTo>
                    <a:pt x="90" y="12"/>
                    <a:pt x="90" y="12"/>
                    <a:pt x="90" y="12"/>
                  </a:cubicBezTo>
                  <a:cubicBezTo>
                    <a:pt x="91" y="12"/>
                    <a:pt x="92" y="12"/>
                    <a:pt x="93" y="12"/>
                  </a:cubicBezTo>
                  <a:cubicBezTo>
                    <a:pt x="95" y="10"/>
                    <a:pt x="102" y="9"/>
                    <a:pt x="104" y="9"/>
                  </a:cubicBezTo>
                  <a:cubicBezTo>
                    <a:pt x="112" y="8"/>
                    <a:pt x="121" y="7"/>
                    <a:pt x="129" y="4"/>
                  </a:cubicBezTo>
                  <a:cubicBezTo>
                    <a:pt x="133" y="3"/>
                    <a:pt x="139" y="0"/>
                    <a:pt x="144" y="3"/>
                  </a:cubicBezTo>
                  <a:cubicBezTo>
                    <a:pt x="147" y="5"/>
                    <a:pt x="147" y="5"/>
                    <a:pt x="147" y="5"/>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81" name="TALIAFERRO"/>
            <p:cNvSpPr>
              <a:spLocks/>
            </p:cNvSpPr>
            <p:nvPr/>
          </p:nvSpPr>
          <p:spPr bwMode="auto">
            <a:xfrm>
              <a:off x="6501847" y="1607251"/>
              <a:ext cx="351974" cy="361908"/>
            </a:xfrm>
            <a:custGeom>
              <a:avLst/>
              <a:gdLst>
                <a:gd name="T0" fmla="*/ 28 w 137"/>
                <a:gd name="T1" fmla="*/ 0 h 143"/>
                <a:gd name="T2" fmla="*/ 44 w 137"/>
                <a:gd name="T3" fmla="*/ 32 h 143"/>
                <a:gd name="T4" fmla="*/ 55 w 137"/>
                <a:gd name="T5" fmla="*/ 53 h 143"/>
                <a:gd name="T6" fmla="*/ 57 w 137"/>
                <a:gd name="T7" fmla="*/ 47 h 143"/>
                <a:gd name="T8" fmla="*/ 74 w 137"/>
                <a:gd name="T9" fmla="*/ 41 h 143"/>
                <a:gd name="T10" fmla="*/ 90 w 137"/>
                <a:gd name="T11" fmla="*/ 43 h 143"/>
                <a:gd name="T12" fmla="*/ 112 w 137"/>
                <a:gd name="T13" fmla="*/ 56 h 143"/>
                <a:gd name="T14" fmla="*/ 124 w 137"/>
                <a:gd name="T15" fmla="*/ 56 h 143"/>
                <a:gd name="T16" fmla="*/ 134 w 137"/>
                <a:gd name="T17" fmla="*/ 54 h 143"/>
                <a:gd name="T18" fmla="*/ 134 w 137"/>
                <a:gd name="T19" fmla="*/ 59 h 143"/>
                <a:gd name="T20" fmla="*/ 137 w 137"/>
                <a:gd name="T21" fmla="*/ 65 h 143"/>
                <a:gd name="T22" fmla="*/ 137 w 137"/>
                <a:gd name="T23" fmla="*/ 65 h 143"/>
                <a:gd name="T24" fmla="*/ 128 w 137"/>
                <a:gd name="T25" fmla="*/ 73 h 143"/>
                <a:gd name="T26" fmla="*/ 124 w 137"/>
                <a:gd name="T27" fmla="*/ 80 h 143"/>
                <a:gd name="T28" fmla="*/ 120 w 137"/>
                <a:gd name="T29" fmla="*/ 89 h 143"/>
                <a:gd name="T30" fmla="*/ 107 w 137"/>
                <a:gd name="T31" fmla="*/ 107 h 143"/>
                <a:gd name="T32" fmla="*/ 90 w 137"/>
                <a:gd name="T33" fmla="*/ 106 h 143"/>
                <a:gd name="T34" fmla="*/ 83 w 137"/>
                <a:gd name="T35" fmla="*/ 103 h 143"/>
                <a:gd name="T36" fmla="*/ 72 w 137"/>
                <a:gd name="T37" fmla="*/ 120 h 143"/>
                <a:gd name="T38" fmla="*/ 64 w 137"/>
                <a:gd name="T39" fmla="*/ 139 h 143"/>
                <a:gd name="T40" fmla="*/ 64 w 137"/>
                <a:gd name="T41" fmla="*/ 139 h 143"/>
                <a:gd name="T42" fmla="*/ 53 w 137"/>
                <a:gd name="T43" fmla="*/ 141 h 143"/>
                <a:gd name="T44" fmla="*/ 24 w 137"/>
                <a:gd name="T45" fmla="*/ 136 h 143"/>
                <a:gd name="T46" fmla="*/ 24 w 137"/>
                <a:gd name="T47" fmla="*/ 135 h 143"/>
                <a:gd name="T48" fmla="*/ 12 w 137"/>
                <a:gd name="T49" fmla="*/ 137 h 143"/>
                <a:gd name="T50" fmla="*/ 3 w 137"/>
                <a:gd name="T51" fmla="*/ 130 h 143"/>
                <a:gd name="T52" fmla="*/ 0 w 137"/>
                <a:gd name="T53" fmla="*/ 128 h 143"/>
                <a:gd name="T54" fmla="*/ 0 w 137"/>
                <a:gd name="T55" fmla="*/ 128 h 143"/>
                <a:gd name="T56" fmla="*/ 12 w 137"/>
                <a:gd name="T57" fmla="*/ 117 h 143"/>
                <a:gd name="T58" fmla="*/ 9 w 137"/>
                <a:gd name="T59" fmla="*/ 92 h 143"/>
                <a:gd name="T60" fmla="*/ 4 w 137"/>
                <a:gd name="T61" fmla="*/ 80 h 143"/>
                <a:gd name="T62" fmla="*/ 4 w 137"/>
                <a:gd name="T63" fmla="*/ 79 h 143"/>
                <a:gd name="T64" fmla="*/ 2 w 137"/>
                <a:gd name="T65" fmla="*/ 74 h 143"/>
                <a:gd name="T66" fmla="*/ 3 w 137"/>
                <a:gd name="T67" fmla="*/ 68 h 143"/>
                <a:gd name="T68" fmla="*/ 10 w 137"/>
                <a:gd name="T69" fmla="*/ 58 h 143"/>
                <a:gd name="T70" fmla="*/ 10 w 137"/>
                <a:gd name="T71" fmla="*/ 49 h 143"/>
                <a:gd name="T72" fmla="*/ 18 w 137"/>
                <a:gd name="T73" fmla="*/ 51 h 143"/>
                <a:gd name="T74" fmla="*/ 26 w 137"/>
                <a:gd name="T75" fmla="*/ 34 h 143"/>
                <a:gd name="T76" fmla="*/ 19 w 137"/>
                <a:gd name="T77" fmla="*/ 26 h 143"/>
                <a:gd name="T78" fmla="*/ 10 w 137"/>
                <a:gd name="T79" fmla="*/ 18 h 143"/>
                <a:gd name="T80" fmla="*/ 9 w 137"/>
                <a:gd name="T81" fmla="*/ 17 h 143"/>
                <a:gd name="T82" fmla="*/ 8 w 137"/>
                <a:gd name="T83" fmla="*/ 17 h 143"/>
                <a:gd name="T84" fmla="*/ 28 w 137"/>
                <a:gd name="T8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143">
                  <a:moveTo>
                    <a:pt x="28" y="0"/>
                  </a:moveTo>
                  <a:cubicBezTo>
                    <a:pt x="44" y="32"/>
                    <a:pt x="44" y="32"/>
                    <a:pt x="44" y="32"/>
                  </a:cubicBezTo>
                  <a:cubicBezTo>
                    <a:pt x="45" y="35"/>
                    <a:pt x="54" y="53"/>
                    <a:pt x="55" y="53"/>
                  </a:cubicBezTo>
                  <a:cubicBezTo>
                    <a:pt x="56" y="51"/>
                    <a:pt x="56" y="48"/>
                    <a:pt x="57" y="47"/>
                  </a:cubicBezTo>
                  <a:cubicBezTo>
                    <a:pt x="64" y="46"/>
                    <a:pt x="68" y="45"/>
                    <a:pt x="74" y="41"/>
                  </a:cubicBezTo>
                  <a:cubicBezTo>
                    <a:pt x="83" y="33"/>
                    <a:pt x="82" y="38"/>
                    <a:pt x="90" y="43"/>
                  </a:cubicBezTo>
                  <a:cubicBezTo>
                    <a:pt x="97" y="47"/>
                    <a:pt x="103" y="54"/>
                    <a:pt x="112" y="56"/>
                  </a:cubicBezTo>
                  <a:cubicBezTo>
                    <a:pt x="116" y="57"/>
                    <a:pt x="120" y="58"/>
                    <a:pt x="124" y="56"/>
                  </a:cubicBezTo>
                  <a:cubicBezTo>
                    <a:pt x="127" y="55"/>
                    <a:pt x="131" y="54"/>
                    <a:pt x="134" y="54"/>
                  </a:cubicBezTo>
                  <a:cubicBezTo>
                    <a:pt x="135" y="56"/>
                    <a:pt x="134" y="57"/>
                    <a:pt x="134" y="59"/>
                  </a:cubicBezTo>
                  <a:cubicBezTo>
                    <a:pt x="137" y="65"/>
                    <a:pt x="137" y="65"/>
                    <a:pt x="137" y="65"/>
                  </a:cubicBezTo>
                  <a:cubicBezTo>
                    <a:pt x="137" y="65"/>
                    <a:pt x="137" y="65"/>
                    <a:pt x="137" y="65"/>
                  </a:cubicBezTo>
                  <a:cubicBezTo>
                    <a:pt x="128" y="73"/>
                    <a:pt x="128" y="73"/>
                    <a:pt x="128" y="73"/>
                  </a:cubicBezTo>
                  <a:cubicBezTo>
                    <a:pt x="126" y="77"/>
                    <a:pt x="126" y="76"/>
                    <a:pt x="124" y="80"/>
                  </a:cubicBezTo>
                  <a:cubicBezTo>
                    <a:pt x="123" y="84"/>
                    <a:pt x="120" y="84"/>
                    <a:pt x="120" y="89"/>
                  </a:cubicBezTo>
                  <a:cubicBezTo>
                    <a:pt x="120" y="95"/>
                    <a:pt x="113" y="106"/>
                    <a:pt x="107" y="107"/>
                  </a:cubicBezTo>
                  <a:cubicBezTo>
                    <a:pt x="102" y="108"/>
                    <a:pt x="95" y="108"/>
                    <a:pt x="90" y="106"/>
                  </a:cubicBezTo>
                  <a:cubicBezTo>
                    <a:pt x="87" y="105"/>
                    <a:pt x="85" y="103"/>
                    <a:pt x="83" y="103"/>
                  </a:cubicBezTo>
                  <a:cubicBezTo>
                    <a:pt x="79" y="109"/>
                    <a:pt x="78" y="115"/>
                    <a:pt x="72" y="120"/>
                  </a:cubicBezTo>
                  <a:cubicBezTo>
                    <a:pt x="64" y="126"/>
                    <a:pt x="66" y="131"/>
                    <a:pt x="64" y="139"/>
                  </a:cubicBezTo>
                  <a:cubicBezTo>
                    <a:pt x="64" y="139"/>
                    <a:pt x="64" y="139"/>
                    <a:pt x="64" y="139"/>
                  </a:cubicBezTo>
                  <a:cubicBezTo>
                    <a:pt x="53" y="141"/>
                    <a:pt x="53" y="141"/>
                    <a:pt x="53" y="141"/>
                  </a:cubicBezTo>
                  <a:cubicBezTo>
                    <a:pt x="42" y="141"/>
                    <a:pt x="34" y="143"/>
                    <a:pt x="24" y="136"/>
                  </a:cubicBezTo>
                  <a:cubicBezTo>
                    <a:pt x="24" y="135"/>
                    <a:pt x="24" y="135"/>
                    <a:pt x="24" y="135"/>
                  </a:cubicBezTo>
                  <a:cubicBezTo>
                    <a:pt x="20" y="135"/>
                    <a:pt x="15" y="138"/>
                    <a:pt x="12" y="137"/>
                  </a:cubicBezTo>
                  <a:cubicBezTo>
                    <a:pt x="7" y="136"/>
                    <a:pt x="6" y="132"/>
                    <a:pt x="3" y="130"/>
                  </a:cubicBezTo>
                  <a:cubicBezTo>
                    <a:pt x="2" y="129"/>
                    <a:pt x="1" y="129"/>
                    <a:pt x="0" y="128"/>
                  </a:cubicBezTo>
                  <a:cubicBezTo>
                    <a:pt x="0" y="128"/>
                    <a:pt x="0" y="128"/>
                    <a:pt x="0" y="128"/>
                  </a:cubicBezTo>
                  <a:cubicBezTo>
                    <a:pt x="12" y="117"/>
                    <a:pt x="12" y="117"/>
                    <a:pt x="12" y="117"/>
                  </a:cubicBezTo>
                  <a:cubicBezTo>
                    <a:pt x="13" y="110"/>
                    <a:pt x="12" y="99"/>
                    <a:pt x="9" y="92"/>
                  </a:cubicBezTo>
                  <a:cubicBezTo>
                    <a:pt x="8" y="88"/>
                    <a:pt x="6" y="83"/>
                    <a:pt x="4" y="80"/>
                  </a:cubicBezTo>
                  <a:cubicBezTo>
                    <a:pt x="4" y="80"/>
                    <a:pt x="4" y="80"/>
                    <a:pt x="4" y="79"/>
                  </a:cubicBezTo>
                  <a:cubicBezTo>
                    <a:pt x="3" y="78"/>
                    <a:pt x="2" y="76"/>
                    <a:pt x="2" y="74"/>
                  </a:cubicBezTo>
                  <a:cubicBezTo>
                    <a:pt x="2" y="72"/>
                    <a:pt x="2" y="71"/>
                    <a:pt x="3" y="68"/>
                  </a:cubicBezTo>
                  <a:cubicBezTo>
                    <a:pt x="7" y="66"/>
                    <a:pt x="12" y="64"/>
                    <a:pt x="10" y="58"/>
                  </a:cubicBezTo>
                  <a:cubicBezTo>
                    <a:pt x="9" y="56"/>
                    <a:pt x="3" y="48"/>
                    <a:pt x="10" y="49"/>
                  </a:cubicBezTo>
                  <a:cubicBezTo>
                    <a:pt x="13" y="50"/>
                    <a:pt x="15" y="52"/>
                    <a:pt x="18" y="51"/>
                  </a:cubicBezTo>
                  <a:cubicBezTo>
                    <a:pt x="18" y="45"/>
                    <a:pt x="19" y="35"/>
                    <a:pt x="26" y="34"/>
                  </a:cubicBezTo>
                  <a:cubicBezTo>
                    <a:pt x="26" y="30"/>
                    <a:pt x="21" y="28"/>
                    <a:pt x="19" y="26"/>
                  </a:cubicBezTo>
                  <a:cubicBezTo>
                    <a:pt x="16" y="24"/>
                    <a:pt x="12" y="20"/>
                    <a:pt x="10" y="18"/>
                  </a:cubicBezTo>
                  <a:cubicBezTo>
                    <a:pt x="9" y="16"/>
                    <a:pt x="8" y="18"/>
                    <a:pt x="9" y="17"/>
                  </a:cubicBezTo>
                  <a:cubicBezTo>
                    <a:pt x="8" y="17"/>
                    <a:pt x="8" y="17"/>
                    <a:pt x="8" y="17"/>
                  </a:cubicBezTo>
                  <a:cubicBezTo>
                    <a:pt x="28" y="0"/>
                    <a:pt x="28" y="0"/>
                    <a:pt x="28" y="0"/>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82" name="JENKINS"/>
            <p:cNvSpPr>
              <a:spLocks/>
            </p:cNvSpPr>
            <p:nvPr/>
          </p:nvSpPr>
          <p:spPr bwMode="auto">
            <a:xfrm>
              <a:off x="7424498" y="2571211"/>
              <a:ext cx="403232" cy="441393"/>
            </a:xfrm>
            <a:custGeom>
              <a:avLst/>
              <a:gdLst>
                <a:gd name="T0" fmla="*/ 157 w 157"/>
                <a:gd name="T1" fmla="*/ 24 h 174"/>
                <a:gd name="T2" fmla="*/ 114 w 157"/>
                <a:gd name="T3" fmla="*/ 138 h 174"/>
                <a:gd name="T4" fmla="*/ 115 w 157"/>
                <a:gd name="T5" fmla="*/ 141 h 174"/>
                <a:gd name="T6" fmla="*/ 115 w 157"/>
                <a:gd name="T7" fmla="*/ 142 h 174"/>
                <a:gd name="T8" fmla="*/ 116 w 157"/>
                <a:gd name="T9" fmla="*/ 143 h 174"/>
                <a:gd name="T10" fmla="*/ 118 w 157"/>
                <a:gd name="T11" fmla="*/ 145 h 174"/>
                <a:gd name="T12" fmla="*/ 120 w 157"/>
                <a:gd name="T13" fmla="*/ 148 h 174"/>
                <a:gd name="T14" fmla="*/ 123 w 157"/>
                <a:gd name="T15" fmla="*/ 152 h 174"/>
                <a:gd name="T16" fmla="*/ 123 w 157"/>
                <a:gd name="T17" fmla="*/ 152 h 174"/>
                <a:gd name="T18" fmla="*/ 59 w 157"/>
                <a:gd name="T19" fmla="*/ 174 h 174"/>
                <a:gd name="T20" fmla="*/ 59 w 157"/>
                <a:gd name="T21" fmla="*/ 174 h 174"/>
                <a:gd name="T22" fmla="*/ 25 w 157"/>
                <a:gd name="T23" fmla="*/ 147 h 174"/>
                <a:gd name="T24" fmla="*/ 0 w 157"/>
                <a:gd name="T25" fmla="*/ 71 h 174"/>
                <a:gd name="T26" fmla="*/ 0 w 157"/>
                <a:gd name="T27" fmla="*/ 71 h 174"/>
                <a:gd name="T28" fmla="*/ 1 w 157"/>
                <a:gd name="T29" fmla="*/ 58 h 174"/>
                <a:gd name="T30" fmla="*/ 7 w 157"/>
                <a:gd name="T31" fmla="*/ 44 h 174"/>
                <a:gd name="T32" fmla="*/ 15 w 157"/>
                <a:gd name="T33" fmla="*/ 33 h 174"/>
                <a:gd name="T34" fmla="*/ 41 w 157"/>
                <a:gd name="T35" fmla="*/ 17 h 174"/>
                <a:gd name="T36" fmla="*/ 43 w 157"/>
                <a:gd name="T37" fmla="*/ 17 h 174"/>
                <a:gd name="T38" fmla="*/ 66 w 157"/>
                <a:gd name="T39" fmla="*/ 16 h 174"/>
                <a:gd name="T40" fmla="*/ 79 w 157"/>
                <a:gd name="T41" fmla="*/ 16 h 174"/>
                <a:gd name="T42" fmla="*/ 90 w 157"/>
                <a:gd name="T43" fmla="*/ 13 h 174"/>
                <a:gd name="T44" fmla="*/ 136 w 157"/>
                <a:gd name="T45" fmla="*/ 9 h 174"/>
                <a:gd name="T46" fmla="*/ 147 w 157"/>
                <a:gd name="T47" fmla="*/ 15 h 174"/>
                <a:gd name="T48" fmla="*/ 149 w 157"/>
                <a:gd name="T49" fmla="*/ 17 h 174"/>
                <a:gd name="T50" fmla="*/ 157 w 157"/>
                <a:gd name="T51"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74">
                  <a:moveTo>
                    <a:pt x="157" y="24"/>
                  </a:moveTo>
                  <a:cubicBezTo>
                    <a:pt x="114" y="138"/>
                    <a:pt x="114" y="138"/>
                    <a:pt x="114" y="138"/>
                  </a:cubicBezTo>
                  <a:cubicBezTo>
                    <a:pt x="114" y="139"/>
                    <a:pt x="114" y="140"/>
                    <a:pt x="115" y="141"/>
                  </a:cubicBezTo>
                  <a:cubicBezTo>
                    <a:pt x="115" y="141"/>
                    <a:pt x="115" y="141"/>
                    <a:pt x="115" y="142"/>
                  </a:cubicBezTo>
                  <a:cubicBezTo>
                    <a:pt x="116" y="142"/>
                    <a:pt x="116" y="143"/>
                    <a:pt x="116" y="143"/>
                  </a:cubicBezTo>
                  <a:cubicBezTo>
                    <a:pt x="117" y="144"/>
                    <a:pt x="117" y="145"/>
                    <a:pt x="118" y="145"/>
                  </a:cubicBezTo>
                  <a:cubicBezTo>
                    <a:pt x="119" y="146"/>
                    <a:pt x="120" y="147"/>
                    <a:pt x="120" y="148"/>
                  </a:cubicBezTo>
                  <a:cubicBezTo>
                    <a:pt x="123" y="152"/>
                    <a:pt x="123" y="152"/>
                    <a:pt x="123" y="152"/>
                  </a:cubicBezTo>
                  <a:cubicBezTo>
                    <a:pt x="123" y="152"/>
                    <a:pt x="123" y="152"/>
                    <a:pt x="123" y="152"/>
                  </a:cubicBezTo>
                  <a:cubicBezTo>
                    <a:pt x="59" y="174"/>
                    <a:pt x="59" y="174"/>
                    <a:pt x="59" y="174"/>
                  </a:cubicBezTo>
                  <a:cubicBezTo>
                    <a:pt x="59" y="174"/>
                    <a:pt x="59" y="174"/>
                    <a:pt x="59" y="174"/>
                  </a:cubicBezTo>
                  <a:cubicBezTo>
                    <a:pt x="25" y="147"/>
                    <a:pt x="25" y="147"/>
                    <a:pt x="25" y="147"/>
                  </a:cubicBezTo>
                  <a:cubicBezTo>
                    <a:pt x="0" y="71"/>
                    <a:pt x="0" y="71"/>
                    <a:pt x="0" y="71"/>
                  </a:cubicBezTo>
                  <a:cubicBezTo>
                    <a:pt x="0" y="71"/>
                    <a:pt x="0" y="71"/>
                    <a:pt x="0" y="71"/>
                  </a:cubicBezTo>
                  <a:cubicBezTo>
                    <a:pt x="1" y="67"/>
                    <a:pt x="1" y="62"/>
                    <a:pt x="1" y="58"/>
                  </a:cubicBezTo>
                  <a:cubicBezTo>
                    <a:pt x="3" y="55"/>
                    <a:pt x="5" y="48"/>
                    <a:pt x="7" y="44"/>
                  </a:cubicBezTo>
                  <a:cubicBezTo>
                    <a:pt x="8" y="41"/>
                    <a:pt x="12" y="35"/>
                    <a:pt x="15" y="33"/>
                  </a:cubicBezTo>
                  <a:cubicBezTo>
                    <a:pt x="18" y="26"/>
                    <a:pt x="34" y="19"/>
                    <a:pt x="41" y="17"/>
                  </a:cubicBezTo>
                  <a:cubicBezTo>
                    <a:pt x="43" y="17"/>
                    <a:pt x="43" y="17"/>
                    <a:pt x="43" y="17"/>
                  </a:cubicBezTo>
                  <a:cubicBezTo>
                    <a:pt x="47" y="19"/>
                    <a:pt x="60" y="16"/>
                    <a:pt x="66" y="16"/>
                  </a:cubicBezTo>
                  <a:cubicBezTo>
                    <a:pt x="79" y="16"/>
                    <a:pt x="79" y="16"/>
                    <a:pt x="79" y="16"/>
                  </a:cubicBezTo>
                  <a:cubicBezTo>
                    <a:pt x="83" y="16"/>
                    <a:pt x="86" y="13"/>
                    <a:pt x="90" y="13"/>
                  </a:cubicBezTo>
                  <a:cubicBezTo>
                    <a:pt x="99" y="6"/>
                    <a:pt x="126" y="0"/>
                    <a:pt x="136" y="9"/>
                  </a:cubicBezTo>
                  <a:cubicBezTo>
                    <a:pt x="140" y="9"/>
                    <a:pt x="143" y="14"/>
                    <a:pt x="147" y="15"/>
                  </a:cubicBezTo>
                  <a:cubicBezTo>
                    <a:pt x="147" y="16"/>
                    <a:pt x="148" y="17"/>
                    <a:pt x="149" y="17"/>
                  </a:cubicBezTo>
                  <a:cubicBezTo>
                    <a:pt x="157" y="24"/>
                    <a:pt x="157" y="24"/>
                    <a:pt x="157" y="24"/>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83" name="HANCOCK"/>
            <p:cNvSpPr>
              <a:spLocks/>
            </p:cNvSpPr>
            <p:nvPr/>
          </p:nvSpPr>
          <p:spPr bwMode="auto">
            <a:xfrm>
              <a:off x="6228470" y="1931953"/>
              <a:ext cx="558717" cy="524259"/>
            </a:xfrm>
            <a:custGeom>
              <a:avLst/>
              <a:gdLst>
                <a:gd name="T0" fmla="*/ 107 w 218"/>
                <a:gd name="T1" fmla="*/ 0 h 207"/>
                <a:gd name="T2" fmla="*/ 110 w 218"/>
                <a:gd name="T3" fmla="*/ 2 h 207"/>
                <a:gd name="T4" fmla="*/ 119 w 218"/>
                <a:gd name="T5" fmla="*/ 9 h 207"/>
                <a:gd name="T6" fmla="*/ 131 w 218"/>
                <a:gd name="T7" fmla="*/ 7 h 207"/>
                <a:gd name="T8" fmla="*/ 131 w 218"/>
                <a:gd name="T9" fmla="*/ 8 h 207"/>
                <a:gd name="T10" fmla="*/ 160 w 218"/>
                <a:gd name="T11" fmla="*/ 13 h 207"/>
                <a:gd name="T12" fmla="*/ 171 w 218"/>
                <a:gd name="T13" fmla="*/ 11 h 207"/>
                <a:gd name="T14" fmla="*/ 171 w 218"/>
                <a:gd name="T15" fmla="*/ 11 h 207"/>
                <a:gd name="T16" fmla="*/ 186 w 218"/>
                <a:gd name="T17" fmla="*/ 22 h 207"/>
                <a:gd name="T18" fmla="*/ 190 w 218"/>
                <a:gd name="T19" fmla="*/ 50 h 207"/>
                <a:gd name="T20" fmla="*/ 195 w 218"/>
                <a:gd name="T21" fmla="*/ 60 h 207"/>
                <a:gd name="T22" fmla="*/ 196 w 218"/>
                <a:gd name="T23" fmla="*/ 67 h 207"/>
                <a:gd name="T24" fmla="*/ 200 w 218"/>
                <a:gd name="T25" fmla="*/ 72 h 207"/>
                <a:gd name="T26" fmla="*/ 201 w 218"/>
                <a:gd name="T27" fmla="*/ 89 h 207"/>
                <a:gd name="T28" fmla="*/ 211 w 218"/>
                <a:gd name="T29" fmla="*/ 103 h 207"/>
                <a:gd name="T30" fmla="*/ 218 w 218"/>
                <a:gd name="T31" fmla="*/ 108 h 207"/>
                <a:gd name="T32" fmla="*/ 218 w 218"/>
                <a:gd name="T33" fmla="*/ 108 h 207"/>
                <a:gd name="T34" fmla="*/ 213 w 218"/>
                <a:gd name="T35" fmla="*/ 112 h 207"/>
                <a:gd name="T36" fmla="*/ 191 w 218"/>
                <a:gd name="T37" fmla="*/ 127 h 207"/>
                <a:gd name="T38" fmla="*/ 185 w 218"/>
                <a:gd name="T39" fmla="*/ 130 h 207"/>
                <a:gd name="T40" fmla="*/ 176 w 218"/>
                <a:gd name="T41" fmla="*/ 132 h 207"/>
                <a:gd name="T42" fmla="*/ 170 w 218"/>
                <a:gd name="T43" fmla="*/ 138 h 207"/>
                <a:gd name="T44" fmla="*/ 170 w 218"/>
                <a:gd name="T45" fmla="*/ 139 h 207"/>
                <a:gd name="T46" fmla="*/ 165 w 218"/>
                <a:gd name="T47" fmla="*/ 149 h 207"/>
                <a:gd name="T48" fmla="*/ 159 w 218"/>
                <a:gd name="T49" fmla="*/ 162 h 207"/>
                <a:gd name="T50" fmla="*/ 142 w 218"/>
                <a:gd name="T51" fmla="*/ 175 h 207"/>
                <a:gd name="T52" fmla="*/ 123 w 218"/>
                <a:gd name="T53" fmla="*/ 179 h 207"/>
                <a:gd name="T54" fmla="*/ 115 w 218"/>
                <a:gd name="T55" fmla="*/ 189 h 207"/>
                <a:gd name="T56" fmla="*/ 99 w 218"/>
                <a:gd name="T57" fmla="*/ 191 h 207"/>
                <a:gd name="T58" fmla="*/ 94 w 218"/>
                <a:gd name="T59" fmla="*/ 192 h 207"/>
                <a:gd name="T60" fmla="*/ 94 w 218"/>
                <a:gd name="T61" fmla="*/ 192 h 207"/>
                <a:gd name="T62" fmla="*/ 83 w 218"/>
                <a:gd name="T63" fmla="*/ 197 h 207"/>
                <a:gd name="T64" fmla="*/ 73 w 218"/>
                <a:gd name="T65" fmla="*/ 205 h 207"/>
                <a:gd name="T66" fmla="*/ 67 w 218"/>
                <a:gd name="T67" fmla="*/ 195 h 207"/>
                <a:gd name="T68" fmla="*/ 66 w 218"/>
                <a:gd name="T69" fmla="*/ 182 h 207"/>
                <a:gd name="T70" fmla="*/ 67 w 218"/>
                <a:gd name="T71" fmla="*/ 173 h 207"/>
                <a:gd name="T72" fmla="*/ 74 w 218"/>
                <a:gd name="T73" fmla="*/ 161 h 207"/>
                <a:gd name="T74" fmla="*/ 72 w 218"/>
                <a:gd name="T75" fmla="*/ 157 h 207"/>
                <a:gd name="T76" fmla="*/ 0 w 218"/>
                <a:gd name="T77" fmla="*/ 135 h 207"/>
                <a:gd name="T78" fmla="*/ 0 w 218"/>
                <a:gd name="T79" fmla="*/ 135 h 207"/>
                <a:gd name="T80" fmla="*/ 1 w 218"/>
                <a:gd name="T81" fmla="*/ 129 h 207"/>
                <a:gd name="T82" fmla="*/ 6 w 218"/>
                <a:gd name="T83" fmla="*/ 123 h 207"/>
                <a:gd name="T84" fmla="*/ 6 w 218"/>
                <a:gd name="T85" fmla="*/ 118 h 207"/>
                <a:gd name="T86" fmla="*/ 10 w 218"/>
                <a:gd name="T87" fmla="*/ 103 h 207"/>
                <a:gd name="T88" fmla="*/ 20 w 218"/>
                <a:gd name="T89" fmla="*/ 99 h 207"/>
                <a:gd name="T90" fmla="*/ 35 w 218"/>
                <a:gd name="T91" fmla="*/ 90 h 207"/>
                <a:gd name="T92" fmla="*/ 53 w 218"/>
                <a:gd name="T93" fmla="*/ 78 h 207"/>
                <a:gd name="T94" fmla="*/ 48 w 218"/>
                <a:gd name="T95" fmla="*/ 56 h 207"/>
                <a:gd name="T96" fmla="*/ 48 w 218"/>
                <a:gd name="T97" fmla="*/ 56 h 207"/>
                <a:gd name="T98" fmla="*/ 107 w 218"/>
                <a:gd name="T99"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8" h="207">
                  <a:moveTo>
                    <a:pt x="107" y="0"/>
                  </a:moveTo>
                  <a:cubicBezTo>
                    <a:pt x="108" y="1"/>
                    <a:pt x="109" y="1"/>
                    <a:pt x="110" y="2"/>
                  </a:cubicBezTo>
                  <a:cubicBezTo>
                    <a:pt x="113" y="4"/>
                    <a:pt x="114" y="8"/>
                    <a:pt x="119" y="9"/>
                  </a:cubicBezTo>
                  <a:cubicBezTo>
                    <a:pt x="122" y="10"/>
                    <a:pt x="127" y="7"/>
                    <a:pt x="131" y="7"/>
                  </a:cubicBezTo>
                  <a:cubicBezTo>
                    <a:pt x="131" y="8"/>
                    <a:pt x="131" y="8"/>
                    <a:pt x="131" y="8"/>
                  </a:cubicBezTo>
                  <a:cubicBezTo>
                    <a:pt x="141" y="15"/>
                    <a:pt x="149" y="13"/>
                    <a:pt x="160" y="13"/>
                  </a:cubicBezTo>
                  <a:cubicBezTo>
                    <a:pt x="171" y="11"/>
                    <a:pt x="171" y="11"/>
                    <a:pt x="171" y="11"/>
                  </a:cubicBezTo>
                  <a:cubicBezTo>
                    <a:pt x="171" y="11"/>
                    <a:pt x="171" y="11"/>
                    <a:pt x="171" y="11"/>
                  </a:cubicBezTo>
                  <a:cubicBezTo>
                    <a:pt x="178" y="16"/>
                    <a:pt x="186" y="12"/>
                    <a:pt x="186" y="22"/>
                  </a:cubicBezTo>
                  <a:cubicBezTo>
                    <a:pt x="186" y="28"/>
                    <a:pt x="186" y="46"/>
                    <a:pt x="190" y="50"/>
                  </a:cubicBezTo>
                  <a:cubicBezTo>
                    <a:pt x="194" y="53"/>
                    <a:pt x="195" y="54"/>
                    <a:pt x="195" y="60"/>
                  </a:cubicBezTo>
                  <a:cubicBezTo>
                    <a:pt x="195" y="62"/>
                    <a:pt x="196" y="65"/>
                    <a:pt x="196" y="67"/>
                  </a:cubicBezTo>
                  <a:cubicBezTo>
                    <a:pt x="197" y="69"/>
                    <a:pt x="200" y="71"/>
                    <a:pt x="200" y="72"/>
                  </a:cubicBezTo>
                  <a:cubicBezTo>
                    <a:pt x="204" y="75"/>
                    <a:pt x="201" y="85"/>
                    <a:pt x="201" y="89"/>
                  </a:cubicBezTo>
                  <a:cubicBezTo>
                    <a:pt x="200" y="99"/>
                    <a:pt x="206" y="98"/>
                    <a:pt x="211" y="103"/>
                  </a:cubicBezTo>
                  <a:cubicBezTo>
                    <a:pt x="218" y="108"/>
                    <a:pt x="218" y="108"/>
                    <a:pt x="218" y="108"/>
                  </a:cubicBezTo>
                  <a:cubicBezTo>
                    <a:pt x="218" y="108"/>
                    <a:pt x="218" y="108"/>
                    <a:pt x="218" y="108"/>
                  </a:cubicBezTo>
                  <a:cubicBezTo>
                    <a:pt x="213" y="112"/>
                    <a:pt x="213" y="112"/>
                    <a:pt x="213" y="112"/>
                  </a:cubicBezTo>
                  <a:cubicBezTo>
                    <a:pt x="202" y="113"/>
                    <a:pt x="200" y="122"/>
                    <a:pt x="191" y="127"/>
                  </a:cubicBezTo>
                  <a:cubicBezTo>
                    <a:pt x="189" y="128"/>
                    <a:pt x="187" y="130"/>
                    <a:pt x="185" y="130"/>
                  </a:cubicBezTo>
                  <a:cubicBezTo>
                    <a:pt x="183" y="131"/>
                    <a:pt x="179" y="131"/>
                    <a:pt x="176" y="132"/>
                  </a:cubicBezTo>
                  <a:cubicBezTo>
                    <a:pt x="173" y="132"/>
                    <a:pt x="172" y="136"/>
                    <a:pt x="170" y="138"/>
                  </a:cubicBezTo>
                  <a:cubicBezTo>
                    <a:pt x="170" y="139"/>
                    <a:pt x="170" y="139"/>
                    <a:pt x="170" y="139"/>
                  </a:cubicBezTo>
                  <a:cubicBezTo>
                    <a:pt x="169" y="142"/>
                    <a:pt x="166" y="146"/>
                    <a:pt x="165" y="149"/>
                  </a:cubicBezTo>
                  <a:cubicBezTo>
                    <a:pt x="164" y="154"/>
                    <a:pt x="162" y="158"/>
                    <a:pt x="159" y="162"/>
                  </a:cubicBezTo>
                  <a:cubicBezTo>
                    <a:pt x="158" y="167"/>
                    <a:pt x="147" y="173"/>
                    <a:pt x="142" y="175"/>
                  </a:cubicBezTo>
                  <a:cubicBezTo>
                    <a:pt x="136" y="178"/>
                    <a:pt x="130" y="179"/>
                    <a:pt x="123" y="179"/>
                  </a:cubicBezTo>
                  <a:cubicBezTo>
                    <a:pt x="120" y="182"/>
                    <a:pt x="118" y="186"/>
                    <a:pt x="115" y="189"/>
                  </a:cubicBezTo>
                  <a:cubicBezTo>
                    <a:pt x="111" y="192"/>
                    <a:pt x="104" y="191"/>
                    <a:pt x="99" y="191"/>
                  </a:cubicBezTo>
                  <a:cubicBezTo>
                    <a:pt x="94" y="192"/>
                    <a:pt x="94" y="192"/>
                    <a:pt x="94" y="192"/>
                  </a:cubicBezTo>
                  <a:cubicBezTo>
                    <a:pt x="94" y="192"/>
                    <a:pt x="94" y="192"/>
                    <a:pt x="94" y="192"/>
                  </a:cubicBezTo>
                  <a:cubicBezTo>
                    <a:pt x="83" y="197"/>
                    <a:pt x="83" y="197"/>
                    <a:pt x="83" y="197"/>
                  </a:cubicBezTo>
                  <a:cubicBezTo>
                    <a:pt x="81" y="197"/>
                    <a:pt x="75" y="203"/>
                    <a:pt x="73" y="205"/>
                  </a:cubicBezTo>
                  <a:cubicBezTo>
                    <a:pt x="67" y="207"/>
                    <a:pt x="69" y="199"/>
                    <a:pt x="67" y="195"/>
                  </a:cubicBezTo>
                  <a:cubicBezTo>
                    <a:pt x="64" y="190"/>
                    <a:pt x="63" y="187"/>
                    <a:pt x="66" y="182"/>
                  </a:cubicBezTo>
                  <a:cubicBezTo>
                    <a:pt x="68" y="178"/>
                    <a:pt x="67" y="176"/>
                    <a:pt x="67" y="173"/>
                  </a:cubicBezTo>
                  <a:cubicBezTo>
                    <a:pt x="67" y="169"/>
                    <a:pt x="71" y="163"/>
                    <a:pt x="74" y="161"/>
                  </a:cubicBezTo>
                  <a:cubicBezTo>
                    <a:pt x="74" y="159"/>
                    <a:pt x="73" y="159"/>
                    <a:pt x="72" y="157"/>
                  </a:cubicBezTo>
                  <a:cubicBezTo>
                    <a:pt x="0" y="135"/>
                    <a:pt x="0" y="135"/>
                    <a:pt x="0" y="135"/>
                  </a:cubicBezTo>
                  <a:cubicBezTo>
                    <a:pt x="0" y="135"/>
                    <a:pt x="0" y="135"/>
                    <a:pt x="0" y="135"/>
                  </a:cubicBezTo>
                  <a:cubicBezTo>
                    <a:pt x="1" y="129"/>
                    <a:pt x="1" y="129"/>
                    <a:pt x="1" y="129"/>
                  </a:cubicBezTo>
                  <a:cubicBezTo>
                    <a:pt x="2" y="127"/>
                    <a:pt x="6" y="126"/>
                    <a:pt x="6" y="123"/>
                  </a:cubicBezTo>
                  <a:cubicBezTo>
                    <a:pt x="6" y="121"/>
                    <a:pt x="2" y="121"/>
                    <a:pt x="6" y="118"/>
                  </a:cubicBezTo>
                  <a:cubicBezTo>
                    <a:pt x="13" y="114"/>
                    <a:pt x="2" y="105"/>
                    <a:pt x="10" y="103"/>
                  </a:cubicBezTo>
                  <a:cubicBezTo>
                    <a:pt x="14" y="103"/>
                    <a:pt x="19" y="106"/>
                    <a:pt x="20" y="99"/>
                  </a:cubicBezTo>
                  <a:cubicBezTo>
                    <a:pt x="23" y="90"/>
                    <a:pt x="27" y="93"/>
                    <a:pt x="35" y="90"/>
                  </a:cubicBezTo>
                  <a:cubicBezTo>
                    <a:pt x="42" y="86"/>
                    <a:pt x="44" y="79"/>
                    <a:pt x="53" y="78"/>
                  </a:cubicBezTo>
                  <a:cubicBezTo>
                    <a:pt x="55" y="70"/>
                    <a:pt x="50" y="64"/>
                    <a:pt x="48" y="56"/>
                  </a:cubicBezTo>
                  <a:cubicBezTo>
                    <a:pt x="48" y="56"/>
                    <a:pt x="48" y="56"/>
                    <a:pt x="48" y="56"/>
                  </a:cubicBezTo>
                  <a:cubicBezTo>
                    <a:pt x="107" y="0"/>
                    <a:pt x="107" y="0"/>
                    <a:pt x="107" y="0"/>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84" name="COLUMBIA"/>
            <p:cNvSpPr>
              <a:spLocks/>
            </p:cNvSpPr>
            <p:nvPr/>
          </p:nvSpPr>
          <p:spPr bwMode="auto">
            <a:xfrm>
              <a:off x="7111822" y="1637692"/>
              <a:ext cx="420319" cy="438010"/>
            </a:xfrm>
            <a:custGeom>
              <a:avLst/>
              <a:gdLst>
                <a:gd name="T0" fmla="*/ 5 w 164"/>
                <a:gd name="T1" fmla="*/ 30 h 173"/>
                <a:gd name="T2" fmla="*/ 0 w 164"/>
                <a:gd name="T3" fmla="*/ 39 h 173"/>
                <a:gd name="T4" fmla="*/ 4 w 164"/>
                <a:gd name="T5" fmla="*/ 47 h 173"/>
                <a:gd name="T6" fmla="*/ 10 w 164"/>
                <a:gd name="T7" fmla="*/ 58 h 173"/>
                <a:gd name="T8" fmla="*/ 3 w 164"/>
                <a:gd name="T9" fmla="*/ 65 h 173"/>
                <a:gd name="T10" fmla="*/ 1 w 164"/>
                <a:gd name="T11" fmla="*/ 74 h 173"/>
                <a:gd name="T12" fmla="*/ 1 w 164"/>
                <a:gd name="T13" fmla="*/ 76 h 173"/>
                <a:gd name="T14" fmla="*/ 21 w 164"/>
                <a:gd name="T15" fmla="*/ 85 h 173"/>
                <a:gd name="T16" fmla="*/ 21 w 164"/>
                <a:gd name="T17" fmla="*/ 85 h 173"/>
                <a:gd name="T18" fmla="*/ 19 w 164"/>
                <a:gd name="T19" fmla="*/ 88 h 173"/>
                <a:gd name="T20" fmla="*/ 19 w 164"/>
                <a:gd name="T21" fmla="*/ 109 h 173"/>
                <a:gd name="T22" fmla="*/ 28 w 164"/>
                <a:gd name="T23" fmla="*/ 123 h 173"/>
                <a:gd name="T24" fmla="*/ 39 w 164"/>
                <a:gd name="T25" fmla="*/ 143 h 173"/>
                <a:gd name="T26" fmla="*/ 51 w 164"/>
                <a:gd name="T27" fmla="*/ 161 h 173"/>
                <a:gd name="T28" fmla="*/ 60 w 164"/>
                <a:gd name="T29" fmla="*/ 173 h 173"/>
                <a:gd name="T30" fmla="*/ 60 w 164"/>
                <a:gd name="T31" fmla="*/ 173 h 173"/>
                <a:gd name="T32" fmla="*/ 164 w 164"/>
                <a:gd name="T33" fmla="*/ 83 h 173"/>
                <a:gd name="T34" fmla="*/ 164 w 164"/>
                <a:gd name="T35" fmla="*/ 83 h 173"/>
                <a:gd name="T36" fmla="*/ 162 w 164"/>
                <a:gd name="T37" fmla="*/ 81 h 173"/>
                <a:gd name="T38" fmla="*/ 118 w 164"/>
                <a:gd name="T39" fmla="*/ 59 h 173"/>
                <a:gd name="T40" fmla="*/ 109 w 164"/>
                <a:gd name="T41" fmla="*/ 54 h 173"/>
                <a:gd name="T42" fmla="*/ 102 w 164"/>
                <a:gd name="T43" fmla="*/ 48 h 173"/>
                <a:gd name="T44" fmla="*/ 97 w 164"/>
                <a:gd name="T45" fmla="*/ 31 h 173"/>
                <a:gd name="T46" fmla="*/ 92 w 164"/>
                <a:gd name="T47" fmla="*/ 21 h 173"/>
                <a:gd name="T48" fmla="*/ 85 w 164"/>
                <a:gd name="T49" fmla="*/ 5 h 173"/>
                <a:gd name="T50" fmla="*/ 85 w 164"/>
                <a:gd name="T51" fmla="*/ 5 h 173"/>
                <a:gd name="T52" fmla="*/ 79 w 164"/>
                <a:gd name="T53" fmla="*/ 8 h 173"/>
                <a:gd name="T54" fmla="*/ 64 w 164"/>
                <a:gd name="T55" fmla="*/ 7 h 173"/>
                <a:gd name="T56" fmla="*/ 49 w 164"/>
                <a:gd name="T57" fmla="*/ 2 h 173"/>
                <a:gd name="T58" fmla="*/ 40 w 164"/>
                <a:gd name="T59" fmla="*/ 6 h 173"/>
                <a:gd name="T60" fmla="*/ 35 w 164"/>
                <a:gd name="T61" fmla="*/ 8 h 173"/>
                <a:gd name="T62" fmla="*/ 26 w 164"/>
                <a:gd name="T63" fmla="*/ 14 h 173"/>
                <a:gd name="T64" fmla="*/ 18 w 164"/>
                <a:gd name="T65" fmla="*/ 19 h 173"/>
                <a:gd name="T66" fmla="*/ 9 w 164"/>
                <a:gd name="T67" fmla="*/ 24 h 173"/>
                <a:gd name="T68" fmla="*/ 5 w 164"/>
                <a:gd name="T69" fmla="*/ 3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73">
                  <a:moveTo>
                    <a:pt x="5" y="30"/>
                  </a:moveTo>
                  <a:cubicBezTo>
                    <a:pt x="0" y="34"/>
                    <a:pt x="0" y="33"/>
                    <a:pt x="0" y="39"/>
                  </a:cubicBezTo>
                  <a:cubicBezTo>
                    <a:pt x="1" y="39"/>
                    <a:pt x="3" y="46"/>
                    <a:pt x="4" y="47"/>
                  </a:cubicBezTo>
                  <a:cubicBezTo>
                    <a:pt x="6" y="51"/>
                    <a:pt x="12" y="53"/>
                    <a:pt x="10" y="58"/>
                  </a:cubicBezTo>
                  <a:cubicBezTo>
                    <a:pt x="8" y="61"/>
                    <a:pt x="5" y="63"/>
                    <a:pt x="3" y="65"/>
                  </a:cubicBezTo>
                  <a:cubicBezTo>
                    <a:pt x="1" y="68"/>
                    <a:pt x="1" y="71"/>
                    <a:pt x="1" y="74"/>
                  </a:cubicBezTo>
                  <a:cubicBezTo>
                    <a:pt x="1" y="75"/>
                    <a:pt x="1" y="76"/>
                    <a:pt x="1" y="76"/>
                  </a:cubicBezTo>
                  <a:cubicBezTo>
                    <a:pt x="8" y="80"/>
                    <a:pt x="13" y="84"/>
                    <a:pt x="21" y="85"/>
                  </a:cubicBezTo>
                  <a:cubicBezTo>
                    <a:pt x="21" y="85"/>
                    <a:pt x="21" y="85"/>
                    <a:pt x="21" y="85"/>
                  </a:cubicBezTo>
                  <a:cubicBezTo>
                    <a:pt x="21" y="86"/>
                    <a:pt x="19" y="87"/>
                    <a:pt x="19" y="88"/>
                  </a:cubicBezTo>
                  <a:cubicBezTo>
                    <a:pt x="18" y="95"/>
                    <a:pt x="16" y="102"/>
                    <a:pt x="19" y="109"/>
                  </a:cubicBezTo>
                  <a:cubicBezTo>
                    <a:pt x="21" y="114"/>
                    <a:pt x="25" y="118"/>
                    <a:pt x="28" y="123"/>
                  </a:cubicBezTo>
                  <a:cubicBezTo>
                    <a:pt x="32" y="130"/>
                    <a:pt x="38" y="134"/>
                    <a:pt x="39" y="143"/>
                  </a:cubicBezTo>
                  <a:cubicBezTo>
                    <a:pt x="40" y="148"/>
                    <a:pt x="47" y="157"/>
                    <a:pt x="51" y="161"/>
                  </a:cubicBezTo>
                  <a:cubicBezTo>
                    <a:pt x="60" y="173"/>
                    <a:pt x="60" y="173"/>
                    <a:pt x="60" y="173"/>
                  </a:cubicBezTo>
                  <a:cubicBezTo>
                    <a:pt x="60" y="173"/>
                    <a:pt x="60" y="173"/>
                    <a:pt x="60" y="173"/>
                  </a:cubicBezTo>
                  <a:cubicBezTo>
                    <a:pt x="164" y="83"/>
                    <a:pt x="164" y="83"/>
                    <a:pt x="164" y="83"/>
                  </a:cubicBezTo>
                  <a:cubicBezTo>
                    <a:pt x="164" y="83"/>
                    <a:pt x="164" y="83"/>
                    <a:pt x="164" y="83"/>
                  </a:cubicBezTo>
                  <a:cubicBezTo>
                    <a:pt x="163" y="83"/>
                    <a:pt x="163" y="82"/>
                    <a:pt x="162" y="81"/>
                  </a:cubicBezTo>
                  <a:cubicBezTo>
                    <a:pt x="149" y="68"/>
                    <a:pt x="131" y="70"/>
                    <a:pt x="118" y="59"/>
                  </a:cubicBezTo>
                  <a:cubicBezTo>
                    <a:pt x="116" y="56"/>
                    <a:pt x="111" y="55"/>
                    <a:pt x="109" y="54"/>
                  </a:cubicBezTo>
                  <a:cubicBezTo>
                    <a:pt x="105" y="53"/>
                    <a:pt x="104" y="50"/>
                    <a:pt x="102" y="48"/>
                  </a:cubicBezTo>
                  <a:cubicBezTo>
                    <a:pt x="98" y="45"/>
                    <a:pt x="97" y="36"/>
                    <a:pt x="97" y="31"/>
                  </a:cubicBezTo>
                  <a:cubicBezTo>
                    <a:pt x="97" y="27"/>
                    <a:pt x="94" y="25"/>
                    <a:pt x="92" y="21"/>
                  </a:cubicBezTo>
                  <a:cubicBezTo>
                    <a:pt x="86" y="18"/>
                    <a:pt x="86" y="11"/>
                    <a:pt x="85" y="5"/>
                  </a:cubicBezTo>
                  <a:cubicBezTo>
                    <a:pt x="85" y="5"/>
                    <a:pt x="85" y="5"/>
                    <a:pt x="85" y="5"/>
                  </a:cubicBezTo>
                  <a:cubicBezTo>
                    <a:pt x="79" y="8"/>
                    <a:pt x="79" y="8"/>
                    <a:pt x="79" y="8"/>
                  </a:cubicBezTo>
                  <a:cubicBezTo>
                    <a:pt x="73" y="13"/>
                    <a:pt x="69" y="12"/>
                    <a:pt x="64" y="7"/>
                  </a:cubicBezTo>
                  <a:cubicBezTo>
                    <a:pt x="60" y="4"/>
                    <a:pt x="54" y="0"/>
                    <a:pt x="49" y="2"/>
                  </a:cubicBezTo>
                  <a:cubicBezTo>
                    <a:pt x="46" y="4"/>
                    <a:pt x="45" y="6"/>
                    <a:pt x="40" y="6"/>
                  </a:cubicBezTo>
                  <a:cubicBezTo>
                    <a:pt x="39" y="6"/>
                    <a:pt x="35" y="7"/>
                    <a:pt x="35" y="8"/>
                  </a:cubicBezTo>
                  <a:cubicBezTo>
                    <a:pt x="31" y="13"/>
                    <a:pt x="32" y="13"/>
                    <a:pt x="26" y="14"/>
                  </a:cubicBezTo>
                  <a:cubicBezTo>
                    <a:pt x="22" y="15"/>
                    <a:pt x="20" y="15"/>
                    <a:pt x="18" y="19"/>
                  </a:cubicBezTo>
                  <a:cubicBezTo>
                    <a:pt x="15" y="19"/>
                    <a:pt x="10" y="21"/>
                    <a:pt x="9" y="24"/>
                  </a:cubicBezTo>
                  <a:cubicBezTo>
                    <a:pt x="5" y="30"/>
                    <a:pt x="5" y="30"/>
                    <a:pt x="5" y="30"/>
                  </a:cubicBez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185" name="BURKE"/>
            <p:cNvSpPr>
              <a:spLocks/>
            </p:cNvSpPr>
            <p:nvPr/>
          </p:nvSpPr>
          <p:spPr bwMode="auto">
            <a:xfrm>
              <a:off x="7243385" y="2149040"/>
              <a:ext cx="785962" cy="611580"/>
            </a:xfrm>
            <a:custGeom>
              <a:avLst/>
              <a:gdLst>
                <a:gd name="T0" fmla="*/ 41 w 307"/>
                <a:gd name="T1" fmla="*/ 8 h 243"/>
                <a:gd name="T2" fmla="*/ 69 w 307"/>
                <a:gd name="T3" fmla="*/ 8 h 243"/>
                <a:gd name="T4" fmla="*/ 85 w 307"/>
                <a:gd name="T5" fmla="*/ 27 h 243"/>
                <a:gd name="T6" fmla="*/ 131 w 307"/>
                <a:gd name="T7" fmla="*/ 34 h 243"/>
                <a:gd name="T8" fmla="*/ 162 w 307"/>
                <a:gd name="T9" fmla="*/ 22 h 243"/>
                <a:gd name="T10" fmla="*/ 183 w 307"/>
                <a:gd name="T11" fmla="*/ 24 h 243"/>
                <a:gd name="T12" fmla="*/ 195 w 307"/>
                <a:gd name="T13" fmla="*/ 29 h 243"/>
                <a:gd name="T14" fmla="*/ 192 w 307"/>
                <a:gd name="T15" fmla="*/ 35 h 243"/>
                <a:gd name="T16" fmla="*/ 217 w 307"/>
                <a:gd name="T17" fmla="*/ 58 h 243"/>
                <a:gd name="T18" fmla="*/ 228 w 307"/>
                <a:gd name="T19" fmla="*/ 66 h 243"/>
                <a:gd name="T20" fmla="*/ 269 w 307"/>
                <a:gd name="T21" fmla="*/ 110 h 243"/>
                <a:gd name="T22" fmla="*/ 289 w 307"/>
                <a:gd name="T23" fmla="*/ 120 h 243"/>
                <a:gd name="T24" fmla="*/ 296 w 307"/>
                <a:gd name="T25" fmla="*/ 120 h 243"/>
                <a:gd name="T26" fmla="*/ 297 w 307"/>
                <a:gd name="T27" fmla="*/ 124 h 243"/>
                <a:gd name="T28" fmla="*/ 307 w 307"/>
                <a:gd name="T29" fmla="*/ 133 h 243"/>
                <a:gd name="T30" fmla="*/ 228 w 307"/>
                <a:gd name="T31" fmla="*/ 192 h 243"/>
                <a:gd name="T32" fmla="*/ 218 w 307"/>
                <a:gd name="T33" fmla="*/ 183 h 243"/>
                <a:gd name="T34" fmla="*/ 161 w 307"/>
                <a:gd name="T35" fmla="*/ 181 h 243"/>
                <a:gd name="T36" fmla="*/ 137 w 307"/>
                <a:gd name="T37" fmla="*/ 184 h 243"/>
                <a:gd name="T38" fmla="*/ 112 w 307"/>
                <a:gd name="T39" fmla="*/ 185 h 243"/>
                <a:gd name="T40" fmla="*/ 78 w 307"/>
                <a:gd name="T41" fmla="*/ 212 h 243"/>
                <a:gd name="T42" fmla="*/ 71 w 307"/>
                <a:gd name="T43" fmla="*/ 239 h 243"/>
                <a:gd name="T44" fmla="*/ 62 w 307"/>
                <a:gd name="T45" fmla="*/ 239 h 243"/>
                <a:gd name="T46" fmla="*/ 34 w 307"/>
                <a:gd name="T47" fmla="*/ 237 h 243"/>
                <a:gd name="T48" fmla="*/ 14 w 307"/>
                <a:gd name="T49" fmla="*/ 234 h 243"/>
                <a:gd name="T50" fmla="*/ 0 w 307"/>
                <a:gd name="T51" fmla="*/ 226 h 243"/>
                <a:gd name="T52" fmla="*/ 16 w 307"/>
                <a:gd name="T53" fmla="*/ 190 h 243"/>
                <a:gd name="T54" fmla="*/ 15 w 307"/>
                <a:gd name="T55" fmla="*/ 158 h 243"/>
                <a:gd name="T56" fmla="*/ 13 w 307"/>
                <a:gd name="T57" fmla="*/ 111 h 243"/>
                <a:gd name="T58" fmla="*/ 25 w 307"/>
                <a:gd name="T59" fmla="*/ 66 h 243"/>
                <a:gd name="T60" fmla="*/ 26 w 307"/>
                <a:gd name="T61" fmla="*/ 22 h 243"/>
                <a:gd name="T62" fmla="*/ 24 w 307"/>
                <a:gd name="T63" fmla="*/ 16 h 243"/>
                <a:gd name="connsiteX0" fmla="*/ 782 w 10000"/>
                <a:gd name="connsiteY0" fmla="*/ 593 h 9935"/>
                <a:gd name="connsiteX1" fmla="*/ 1336 w 10000"/>
                <a:gd name="connsiteY1" fmla="*/ 264 h 9935"/>
                <a:gd name="connsiteX2" fmla="*/ 1922 w 10000"/>
                <a:gd name="connsiteY2" fmla="*/ 17 h 9935"/>
                <a:gd name="connsiteX3" fmla="*/ 2248 w 10000"/>
                <a:gd name="connsiteY3" fmla="*/ 264 h 9935"/>
                <a:gd name="connsiteX4" fmla="*/ 2508 w 10000"/>
                <a:gd name="connsiteY4" fmla="*/ 511 h 9935"/>
                <a:gd name="connsiteX5" fmla="*/ 2769 w 10000"/>
                <a:gd name="connsiteY5" fmla="*/ 1046 h 9935"/>
                <a:gd name="connsiteX6" fmla="*/ 3257 w 10000"/>
                <a:gd name="connsiteY6" fmla="*/ 1211 h 9935"/>
                <a:gd name="connsiteX7" fmla="*/ 4267 w 10000"/>
                <a:gd name="connsiteY7" fmla="*/ 1334 h 9935"/>
                <a:gd name="connsiteX8" fmla="*/ 4788 w 10000"/>
                <a:gd name="connsiteY8" fmla="*/ 1211 h 9935"/>
                <a:gd name="connsiteX9" fmla="*/ 5277 w 10000"/>
                <a:gd name="connsiteY9" fmla="*/ 840 h 9935"/>
                <a:gd name="connsiteX10" fmla="*/ 5798 w 10000"/>
                <a:gd name="connsiteY10" fmla="*/ 799 h 9935"/>
                <a:gd name="connsiteX11" fmla="*/ 5961 w 10000"/>
                <a:gd name="connsiteY11" fmla="*/ 923 h 9935"/>
                <a:gd name="connsiteX12" fmla="*/ 6026 w 10000"/>
                <a:gd name="connsiteY12" fmla="*/ 964 h 9935"/>
                <a:gd name="connsiteX13" fmla="*/ 6352 w 10000"/>
                <a:gd name="connsiteY13" fmla="*/ 1128 h 9935"/>
                <a:gd name="connsiteX14" fmla="*/ 6352 w 10000"/>
                <a:gd name="connsiteY14" fmla="*/ 1128 h 9935"/>
                <a:gd name="connsiteX15" fmla="*/ 6254 w 10000"/>
                <a:gd name="connsiteY15" fmla="*/ 1375 h 9935"/>
                <a:gd name="connsiteX16" fmla="*/ 6710 w 10000"/>
                <a:gd name="connsiteY16" fmla="*/ 1951 h 9935"/>
                <a:gd name="connsiteX17" fmla="*/ 7068 w 10000"/>
                <a:gd name="connsiteY17" fmla="*/ 2322 h 9935"/>
                <a:gd name="connsiteX18" fmla="*/ 7264 w 10000"/>
                <a:gd name="connsiteY18" fmla="*/ 2034 h 9935"/>
                <a:gd name="connsiteX19" fmla="*/ 7427 w 10000"/>
                <a:gd name="connsiteY19" fmla="*/ 2651 h 9935"/>
                <a:gd name="connsiteX20" fmla="*/ 7785 w 10000"/>
                <a:gd name="connsiteY20" fmla="*/ 3268 h 9935"/>
                <a:gd name="connsiteX21" fmla="*/ 8762 w 10000"/>
                <a:gd name="connsiteY21" fmla="*/ 4462 h 9935"/>
                <a:gd name="connsiteX22" fmla="*/ 9349 w 10000"/>
                <a:gd name="connsiteY22" fmla="*/ 4585 h 9935"/>
                <a:gd name="connsiteX23" fmla="*/ 9414 w 10000"/>
                <a:gd name="connsiteY23" fmla="*/ 4873 h 9935"/>
                <a:gd name="connsiteX24" fmla="*/ 9609 w 10000"/>
                <a:gd name="connsiteY24" fmla="*/ 4832 h 9935"/>
                <a:gd name="connsiteX25" fmla="*/ 9642 w 10000"/>
                <a:gd name="connsiteY25" fmla="*/ 4873 h 9935"/>
                <a:gd name="connsiteX26" fmla="*/ 9642 w 10000"/>
                <a:gd name="connsiteY26" fmla="*/ 5038 h 9935"/>
                <a:gd name="connsiteX27" fmla="*/ 9674 w 10000"/>
                <a:gd name="connsiteY27" fmla="*/ 5038 h 9935"/>
                <a:gd name="connsiteX28" fmla="*/ 10000 w 10000"/>
                <a:gd name="connsiteY28" fmla="*/ 5408 h 9935"/>
                <a:gd name="connsiteX29" fmla="*/ 10000 w 10000"/>
                <a:gd name="connsiteY29" fmla="*/ 5408 h 9935"/>
                <a:gd name="connsiteX30" fmla="*/ 7427 w 10000"/>
                <a:gd name="connsiteY30" fmla="*/ 7836 h 9935"/>
                <a:gd name="connsiteX31" fmla="*/ 7427 w 10000"/>
                <a:gd name="connsiteY31" fmla="*/ 7836 h 9935"/>
                <a:gd name="connsiteX32" fmla="*/ 7166 w 10000"/>
                <a:gd name="connsiteY32" fmla="*/ 7548 h 9935"/>
                <a:gd name="connsiteX33" fmla="*/ 7101 w 10000"/>
                <a:gd name="connsiteY33" fmla="*/ 7466 h 9935"/>
                <a:gd name="connsiteX34" fmla="*/ 6743 w 10000"/>
                <a:gd name="connsiteY34" fmla="*/ 7219 h 9935"/>
                <a:gd name="connsiteX35" fmla="*/ 5244 w 10000"/>
                <a:gd name="connsiteY35" fmla="*/ 7384 h 9935"/>
                <a:gd name="connsiteX36" fmla="*/ 4886 w 10000"/>
                <a:gd name="connsiteY36" fmla="*/ 7507 h 9935"/>
                <a:gd name="connsiteX37" fmla="*/ 4463 w 10000"/>
                <a:gd name="connsiteY37" fmla="*/ 7507 h 9935"/>
                <a:gd name="connsiteX38" fmla="*/ 3713 w 10000"/>
                <a:gd name="connsiteY38" fmla="*/ 7548 h 9935"/>
                <a:gd name="connsiteX39" fmla="*/ 3648 w 10000"/>
                <a:gd name="connsiteY39" fmla="*/ 7548 h 9935"/>
                <a:gd name="connsiteX40" fmla="*/ 2801 w 10000"/>
                <a:gd name="connsiteY40" fmla="*/ 8207 h 9935"/>
                <a:gd name="connsiteX41" fmla="*/ 2541 w 10000"/>
                <a:gd name="connsiteY41" fmla="*/ 8659 h 9935"/>
                <a:gd name="connsiteX42" fmla="*/ 2345 w 10000"/>
                <a:gd name="connsiteY42" fmla="*/ 9235 h 9935"/>
                <a:gd name="connsiteX43" fmla="*/ 2313 w 10000"/>
                <a:gd name="connsiteY43" fmla="*/ 9770 h 9935"/>
                <a:gd name="connsiteX44" fmla="*/ 2313 w 10000"/>
                <a:gd name="connsiteY44" fmla="*/ 9770 h 9935"/>
                <a:gd name="connsiteX45" fmla="*/ 2020 w 10000"/>
                <a:gd name="connsiteY45" fmla="*/ 9770 h 9935"/>
                <a:gd name="connsiteX46" fmla="*/ 1531 w 10000"/>
                <a:gd name="connsiteY46" fmla="*/ 9935 h 9935"/>
                <a:gd name="connsiteX47" fmla="*/ 1107 w 10000"/>
                <a:gd name="connsiteY47" fmla="*/ 9688 h 9935"/>
                <a:gd name="connsiteX48" fmla="*/ 1010 w 10000"/>
                <a:gd name="connsiteY48" fmla="*/ 9647 h 9935"/>
                <a:gd name="connsiteX49" fmla="*/ 456 w 10000"/>
                <a:gd name="connsiteY49" fmla="*/ 9565 h 9935"/>
                <a:gd name="connsiteX50" fmla="*/ 0 w 10000"/>
                <a:gd name="connsiteY50" fmla="*/ 9235 h 9935"/>
                <a:gd name="connsiteX51" fmla="*/ 0 w 10000"/>
                <a:gd name="connsiteY51" fmla="*/ 9235 h 9935"/>
                <a:gd name="connsiteX52" fmla="*/ 163 w 10000"/>
                <a:gd name="connsiteY52" fmla="*/ 8906 h 9935"/>
                <a:gd name="connsiteX53" fmla="*/ 521 w 10000"/>
                <a:gd name="connsiteY53" fmla="*/ 7754 h 9935"/>
                <a:gd name="connsiteX54" fmla="*/ 521 w 10000"/>
                <a:gd name="connsiteY54" fmla="*/ 6519 h 9935"/>
                <a:gd name="connsiteX55" fmla="*/ 489 w 10000"/>
                <a:gd name="connsiteY55" fmla="*/ 6437 h 9935"/>
                <a:gd name="connsiteX56" fmla="*/ 456 w 10000"/>
                <a:gd name="connsiteY56" fmla="*/ 6149 h 9935"/>
                <a:gd name="connsiteX57" fmla="*/ 423 w 10000"/>
                <a:gd name="connsiteY57" fmla="*/ 4503 h 9935"/>
                <a:gd name="connsiteX58" fmla="*/ 554 w 10000"/>
                <a:gd name="connsiteY58" fmla="*/ 3474 h 9935"/>
                <a:gd name="connsiteX59" fmla="*/ 814 w 10000"/>
                <a:gd name="connsiteY59" fmla="*/ 2651 h 9935"/>
                <a:gd name="connsiteX60" fmla="*/ 1042 w 10000"/>
                <a:gd name="connsiteY60" fmla="*/ 1128 h 9935"/>
                <a:gd name="connsiteX61" fmla="*/ 847 w 10000"/>
                <a:gd name="connsiteY61" fmla="*/ 840 h 9935"/>
                <a:gd name="connsiteX62" fmla="*/ 782 w 10000"/>
                <a:gd name="connsiteY62" fmla="*/ 676 h 9935"/>
                <a:gd name="connsiteX63" fmla="*/ 782 w 10000"/>
                <a:gd name="connsiteY63" fmla="*/ 593 h 9935"/>
                <a:gd name="connsiteX0" fmla="*/ 782 w 10000"/>
                <a:gd name="connsiteY0" fmla="*/ 597 h 10000"/>
                <a:gd name="connsiteX1" fmla="*/ 1336 w 10000"/>
                <a:gd name="connsiteY1" fmla="*/ 266 h 10000"/>
                <a:gd name="connsiteX2" fmla="*/ 1922 w 10000"/>
                <a:gd name="connsiteY2" fmla="*/ 17 h 10000"/>
                <a:gd name="connsiteX3" fmla="*/ 2248 w 10000"/>
                <a:gd name="connsiteY3" fmla="*/ 266 h 10000"/>
                <a:gd name="connsiteX4" fmla="*/ 2508 w 10000"/>
                <a:gd name="connsiteY4" fmla="*/ 514 h 10000"/>
                <a:gd name="connsiteX5" fmla="*/ 2769 w 10000"/>
                <a:gd name="connsiteY5" fmla="*/ 1053 h 10000"/>
                <a:gd name="connsiteX6" fmla="*/ 3257 w 10000"/>
                <a:gd name="connsiteY6" fmla="*/ 1219 h 10000"/>
                <a:gd name="connsiteX7" fmla="*/ 4267 w 10000"/>
                <a:gd name="connsiteY7" fmla="*/ 1343 h 10000"/>
                <a:gd name="connsiteX8" fmla="*/ 4788 w 10000"/>
                <a:gd name="connsiteY8" fmla="*/ 1219 h 10000"/>
                <a:gd name="connsiteX9" fmla="*/ 5277 w 10000"/>
                <a:gd name="connsiteY9" fmla="*/ 845 h 10000"/>
                <a:gd name="connsiteX10" fmla="*/ 5798 w 10000"/>
                <a:gd name="connsiteY10" fmla="*/ 804 h 10000"/>
                <a:gd name="connsiteX11" fmla="*/ 5961 w 10000"/>
                <a:gd name="connsiteY11" fmla="*/ 929 h 10000"/>
                <a:gd name="connsiteX12" fmla="*/ 6026 w 10000"/>
                <a:gd name="connsiteY12" fmla="*/ 970 h 10000"/>
                <a:gd name="connsiteX13" fmla="*/ 6352 w 10000"/>
                <a:gd name="connsiteY13" fmla="*/ 1135 h 10000"/>
                <a:gd name="connsiteX14" fmla="*/ 6352 w 10000"/>
                <a:gd name="connsiteY14" fmla="*/ 1135 h 10000"/>
                <a:gd name="connsiteX15" fmla="*/ 6254 w 10000"/>
                <a:gd name="connsiteY15" fmla="*/ 1384 h 10000"/>
                <a:gd name="connsiteX16" fmla="*/ 6710 w 10000"/>
                <a:gd name="connsiteY16" fmla="*/ 1632 h 10000"/>
                <a:gd name="connsiteX17" fmla="*/ 7068 w 10000"/>
                <a:gd name="connsiteY17" fmla="*/ 2337 h 10000"/>
                <a:gd name="connsiteX18" fmla="*/ 7264 w 10000"/>
                <a:gd name="connsiteY18" fmla="*/ 2047 h 10000"/>
                <a:gd name="connsiteX19" fmla="*/ 7427 w 10000"/>
                <a:gd name="connsiteY19" fmla="*/ 2668 h 10000"/>
                <a:gd name="connsiteX20" fmla="*/ 7785 w 10000"/>
                <a:gd name="connsiteY20" fmla="*/ 3289 h 10000"/>
                <a:gd name="connsiteX21" fmla="*/ 8762 w 10000"/>
                <a:gd name="connsiteY21" fmla="*/ 4491 h 10000"/>
                <a:gd name="connsiteX22" fmla="*/ 9349 w 10000"/>
                <a:gd name="connsiteY22" fmla="*/ 4615 h 10000"/>
                <a:gd name="connsiteX23" fmla="*/ 9414 w 10000"/>
                <a:gd name="connsiteY23" fmla="*/ 4905 h 10000"/>
                <a:gd name="connsiteX24" fmla="*/ 9609 w 10000"/>
                <a:gd name="connsiteY24" fmla="*/ 4864 h 10000"/>
                <a:gd name="connsiteX25" fmla="*/ 9642 w 10000"/>
                <a:gd name="connsiteY25" fmla="*/ 4905 h 10000"/>
                <a:gd name="connsiteX26" fmla="*/ 9642 w 10000"/>
                <a:gd name="connsiteY26" fmla="*/ 5071 h 10000"/>
                <a:gd name="connsiteX27" fmla="*/ 9674 w 10000"/>
                <a:gd name="connsiteY27" fmla="*/ 5071 h 10000"/>
                <a:gd name="connsiteX28" fmla="*/ 10000 w 10000"/>
                <a:gd name="connsiteY28" fmla="*/ 5443 h 10000"/>
                <a:gd name="connsiteX29" fmla="*/ 10000 w 10000"/>
                <a:gd name="connsiteY29" fmla="*/ 5443 h 10000"/>
                <a:gd name="connsiteX30" fmla="*/ 7427 w 10000"/>
                <a:gd name="connsiteY30" fmla="*/ 7887 h 10000"/>
                <a:gd name="connsiteX31" fmla="*/ 7427 w 10000"/>
                <a:gd name="connsiteY31" fmla="*/ 7887 h 10000"/>
                <a:gd name="connsiteX32" fmla="*/ 7166 w 10000"/>
                <a:gd name="connsiteY32" fmla="*/ 7597 h 10000"/>
                <a:gd name="connsiteX33" fmla="*/ 7101 w 10000"/>
                <a:gd name="connsiteY33" fmla="*/ 7515 h 10000"/>
                <a:gd name="connsiteX34" fmla="*/ 6743 w 10000"/>
                <a:gd name="connsiteY34" fmla="*/ 7266 h 10000"/>
                <a:gd name="connsiteX35" fmla="*/ 5244 w 10000"/>
                <a:gd name="connsiteY35" fmla="*/ 7432 h 10000"/>
                <a:gd name="connsiteX36" fmla="*/ 4886 w 10000"/>
                <a:gd name="connsiteY36" fmla="*/ 7556 h 10000"/>
                <a:gd name="connsiteX37" fmla="*/ 4463 w 10000"/>
                <a:gd name="connsiteY37" fmla="*/ 7556 h 10000"/>
                <a:gd name="connsiteX38" fmla="*/ 3713 w 10000"/>
                <a:gd name="connsiteY38" fmla="*/ 7597 h 10000"/>
                <a:gd name="connsiteX39" fmla="*/ 3648 w 10000"/>
                <a:gd name="connsiteY39" fmla="*/ 7597 h 10000"/>
                <a:gd name="connsiteX40" fmla="*/ 2801 w 10000"/>
                <a:gd name="connsiteY40" fmla="*/ 8261 h 10000"/>
                <a:gd name="connsiteX41" fmla="*/ 2541 w 10000"/>
                <a:gd name="connsiteY41" fmla="*/ 8716 h 10000"/>
                <a:gd name="connsiteX42" fmla="*/ 2345 w 10000"/>
                <a:gd name="connsiteY42" fmla="*/ 9295 h 10000"/>
                <a:gd name="connsiteX43" fmla="*/ 2313 w 10000"/>
                <a:gd name="connsiteY43" fmla="*/ 9834 h 10000"/>
                <a:gd name="connsiteX44" fmla="*/ 2313 w 10000"/>
                <a:gd name="connsiteY44" fmla="*/ 9834 h 10000"/>
                <a:gd name="connsiteX45" fmla="*/ 2020 w 10000"/>
                <a:gd name="connsiteY45" fmla="*/ 9834 h 10000"/>
                <a:gd name="connsiteX46" fmla="*/ 1531 w 10000"/>
                <a:gd name="connsiteY46" fmla="*/ 10000 h 10000"/>
                <a:gd name="connsiteX47" fmla="*/ 1107 w 10000"/>
                <a:gd name="connsiteY47" fmla="*/ 9751 h 10000"/>
                <a:gd name="connsiteX48" fmla="*/ 1010 w 10000"/>
                <a:gd name="connsiteY48" fmla="*/ 9710 h 10000"/>
                <a:gd name="connsiteX49" fmla="*/ 456 w 10000"/>
                <a:gd name="connsiteY49" fmla="*/ 9628 h 10000"/>
                <a:gd name="connsiteX50" fmla="*/ 0 w 10000"/>
                <a:gd name="connsiteY50" fmla="*/ 9295 h 10000"/>
                <a:gd name="connsiteX51" fmla="*/ 0 w 10000"/>
                <a:gd name="connsiteY51" fmla="*/ 9295 h 10000"/>
                <a:gd name="connsiteX52" fmla="*/ 163 w 10000"/>
                <a:gd name="connsiteY52" fmla="*/ 8964 h 10000"/>
                <a:gd name="connsiteX53" fmla="*/ 521 w 10000"/>
                <a:gd name="connsiteY53" fmla="*/ 7805 h 10000"/>
                <a:gd name="connsiteX54" fmla="*/ 521 w 10000"/>
                <a:gd name="connsiteY54" fmla="*/ 6562 h 10000"/>
                <a:gd name="connsiteX55" fmla="*/ 489 w 10000"/>
                <a:gd name="connsiteY55" fmla="*/ 6479 h 10000"/>
                <a:gd name="connsiteX56" fmla="*/ 456 w 10000"/>
                <a:gd name="connsiteY56" fmla="*/ 6189 h 10000"/>
                <a:gd name="connsiteX57" fmla="*/ 423 w 10000"/>
                <a:gd name="connsiteY57" fmla="*/ 4532 h 10000"/>
                <a:gd name="connsiteX58" fmla="*/ 554 w 10000"/>
                <a:gd name="connsiteY58" fmla="*/ 3497 h 10000"/>
                <a:gd name="connsiteX59" fmla="*/ 814 w 10000"/>
                <a:gd name="connsiteY59" fmla="*/ 2668 h 10000"/>
                <a:gd name="connsiteX60" fmla="*/ 1042 w 10000"/>
                <a:gd name="connsiteY60" fmla="*/ 1135 h 10000"/>
                <a:gd name="connsiteX61" fmla="*/ 847 w 10000"/>
                <a:gd name="connsiteY61" fmla="*/ 845 h 10000"/>
                <a:gd name="connsiteX62" fmla="*/ 782 w 10000"/>
                <a:gd name="connsiteY62" fmla="*/ 680 h 10000"/>
                <a:gd name="connsiteX63" fmla="*/ 782 w 10000"/>
                <a:gd name="connsiteY63" fmla="*/ 597 h 10000"/>
                <a:gd name="connsiteX0" fmla="*/ 782 w 10000"/>
                <a:gd name="connsiteY0" fmla="*/ 597 h 10000"/>
                <a:gd name="connsiteX1" fmla="*/ 1336 w 10000"/>
                <a:gd name="connsiteY1" fmla="*/ 266 h 10000"/>
                <a:gd name="connsiteX2" fmla="*/ 1922 w 10000"/>
                <a:gd name="connsiteY2" fmla="*/ 17 h 10000"/>
                <a:gd name="connsiteX3" fmla="*/ 2248 w 10000"/>
                <a:gd name="connsiteY3" fmla="*/ 266 h 10000"/>
                <a:gd name="connsiteX4" fmla="*/ 2508 w 10000"/>
                <a:gd name="connsiteY4" fmla="*/ 514 h 10000"/>
                <a:gd name="connsiteX5" fmla="*/ 2769 w 10000"/>
                <a:gd name="connsiteY5" fmla="*/ 1053 h 10000"/>
                <a:gd name="connsiteX6" fmla="*/ 3257 w 10000"/>
                <a:gd name="connsiteY6" fmla="*/ 1219 h 10000"/>
                <a:gd name="connsiteX7" fmla="*/ 4267 w 10000"/>
                <a:gd name="connsiteY7" fmla="*/ 1343 h 10000"/>
                <a:gd name="connsiteX8" fmla="*/ 4788 w 10000"/>
                <a:gd name="connsiteY8" fmla="*/ 1219 h 10000"/>
                <a:gd name="connsiteX9" fmla="*/ 5277 w 10000"/>
                <a:gd name="connsiteY9" fmla="*/ 845 h 10000"/>
                <a:gd name="connsiteX10" fmla="*/ 5798 w 10000"/>
                <a:gd name="connsiteY10" fmla="*/ 804 h 10000"/>
                <a:gd name="connsiteX11" fmla="*/ 5961 w 10000"/>
                <a:gd name="connsiteY11" fmla="*/ 929 h 10000"/>
                <a:gd name="connsiteX12" fmla="*/ 6026 w 10000"/>
                <a:gd name="connsiteY12" fmla="*/ 970 h 10000"/>
                <a:gd name="connsiteX13" fmla="*/ 6352 w 10000"/>
                <a:gd name="connsiteY13" fmla="*/ 1135 h 10000"/>
                <a:gd name="connsiteX14" fmla="*/ 6352 w 10000"/>
                <a:gd name="connsiteY14" fmla="*/ 1135 h 10000"/>
                <a:gd name="connsiteX15" fmla="*/ 6254 w 10000"/>
                <a:gd name="connsiteY15" fmla="*/ 1384 h 10000"/>
                <a:gd name="connsiteX16" fmla="*/ 6710 w 10000"/>
                <a:gd name="connsiteY16" fmla="*/ 1632 h 10000"/>
                <a:gd name="connsiteX17" fmla="*/ 7068 w 10000"/>
                <a:gd name="connsiteY17" fmla="*/ 2337 h 10000"/>
                <a:gd name="connsiteX18" fmla="*/ 7264 w 10000"/>
                <a:gd name="connsiteY18" fmla="*/ 2047 h 10000"/>
                <a:gd name="connsiteX19" fmla="*/ 7427 w 10000"/>
                <a:gd name="connsiteY19" fmla="*/ 2668 h 10000"/>
                <a:gd name="connsiteX20" fmla="*/ 7785 w 10000"/>
                <a:gd name="connsiteY20" fmla="*/ 3289 h 10000"/>
                <a:gd name="connsiteX21" fmla="*/ 8371 w 10000"/>
                <a:gd name="connsiteY21" fmla="*/ 4076 h 10000"/>
                <a:gd name="connsiteX22" fmla="*/ 9349 w 10000"/>
                <a:gd name="connsiteY22" fmla="*/ 4615 h 10000"/>
                <a:gd name="connsiteX23" fmla="*/ 9414 w 10000"/>
                <a:gd name="connsiteY23" fmla="*/ 4905 h 10000"/>
                <a:gd name="connsiteX24" fmla="*/ 9609 w 10000"/>
                <a:gd name="connsiteY24" fmla="*/ 4864 h 10000"/>
                <a:gd name="connsiteX25" fmla="*/ 9642 w 10000"/>
                <a:gd name="connsiteY25" fmla="*/ 4905 h 10000"/>
                <a:gd name="connsiteX26" fmla="*/ 9642 w 10000"/>
                <a:gd name="connsiteY26" fmla="*/ 5071 h 10000"/>
                <a:gd name="connsiteX27" fmla="*/ 9674 w 10000"/>
                <a:gd name="connsiteY27" fmla="*/ 5071 h 10000"/>
                <a:gd name="connsiteX28" fmla="*/ 10000 w 10000"/>
                <a:gd name="connsiteY28" fmla="*/ 5443 h 10000"/>
                <a:gd name="connsiteX29" fmla="*/ 10000 w 10000"/>
                <a:gd name="connsiteY29" fmla="*/ 5443 h 10000"/>
                <a:gd name="connsiteX30" fmla="*/ 7427 w 10000"/>
                <a:gd name="connsiteY30" fmla="*/ 7887 h 10000"/>
                <a:gd name="connsiteX31" fmla="*/ 7427 w 10000"/>
                <a:gd name="connsiteY31" fmla="*/ 7887 h 10000"/>
                <a:gd name="connsiteX32" fmla="*/ 7166 w 10000"/>
                <a:gd name="connsiteY32" fmla="*/ 7597 h 10000"/>
                <a:gd name="connsiteX33" fmla="*/ 7101 w 10000"/>
                <a:gd name="connsiteY33" fmla="*/ 7515 h 10000"/>
                <a:gd name="connsiteX34" fmla="*/ 6743 w 10000"/>
                <a:gd name="connsiteY34" fmla="*/ 7266 h 10000"/>
                <a:gd name="connsiteX35" fmla="*/ 5244 w 10000"/>
                <a:gd name="connsiteY35" fmla="*/ 7432 h 10000"/>
                <a:gd name="connsiteX36" fmla="*/ 4886 w 10000"/>
                <a:gd name="connsiteY36" fmla="*/ 7556 h 10000"/>
                <a:gd name="connsiteX37" fmla="*/ 4463 w 10000"/>
                <a:gd name="connsiteY37" fmla="*/ 7556 h 10000"/>
                <a:gd name="connsiteX38" fmla="*/ 3713 w 10000"/>
                <a:gd name="connsiteY38" fmla="*/ 7597 h 10000"/>
                <a:gd name="connsiteX39" fmla="*/ 3648 w 10000"/>
                <a:gd name="connsiteY39" fmla="*/ 7597 h 10000"/>
                <a:gd name="connsiteX40" fmla="*/ 2801 w 10000"/>
                <a:gd name="connsiteY40" fmla="*/ 8261 h 10000"/>
                <a:gd name="connsiteX41" fmla="*/ 2541 w 10000"/>
                <a:gd name="connsiteY41" fmla="*/ 8716 h 10000"/>
                <a:gd name="connsiteX42" fmla="*/ 2345 w 10000"/>
                <a:gd name="connsiteY42" fmla="*/ 9295 h 10000"/>
                <a:gd name="connsiteX43" fmla="*/ 2313 w 10000"/>
                <a:gd name="connsiteY43" fmla="*/ 9834 h 10000"/>
                <a:gd name="connsiteX44" fmla="*/ 2313 w 10000"/>
                <a:gd name="connsiteY44" fmla="*/ 9834 h 10000"/>
                <a:gd name="connsiteX45" fmla="*/ 2020 w 10000"/>
                <a:gd name="connsiteY45" fmla="*/ 9834 h 10000"/>
                <a:gd name="connsiteX46" fmla="*/ 1531 w 10000"/>
                <a:gd name="connsiteY46" fmla="*/ 10000 h 10000"/>
                <a:gd name="connsiteX47" fmla="*/ 1107 w 10000"/>
                <a:gd name="connsiteY47" fmla="*/ 9751 h 10000"/>
                <a:gd name="connsiteX48" fmla="*/ 1010 w 10000"/>
                <a:gd name="connsiteY48" fmla="*/ 9710 h 10000"/>
                <a:gd name="connsiteX49" fmla="*/ 456 w 10000"/>
                <a:gd name="connsiteY49" fmla="*/ 9628 h 10000"/>
                <a:gd name="connsiteX50" fmla="*/ 0 w 10000"/>
                <a:gd name="connsiteY50" fmla="*/ 9295 h 10000"/>
                <a:gd name="connsiteX51" fmla="*/ 0 w 10000"/>
                <a:gd name="connsiteY51" fmla="*/ 9295 h 10000"/>
                <a:gd name="connsiteX52" fmla="*/ 163 w 10000"/>
                <a:gd name="connsiteY52" fmla="*/ 8964 h 10000"/>
                <a:gd name="connsiteX53" fmla="*/ 521 w 10000"/>
                <a:gd name="connsiteY53" fmla="*/ 7805 h 10000"/>
                <a:gd name="connsiteX54" fmla="*/ 521 w 10000"/>
                <a:gd name="connsiteY54" fmla="*/ 6562 h 10000"/>
                <a:gd name="connsiteX55" fmla="*/ 489 w 10000"/>
                <a:gd name="connsiteY55" fmla="*/ 6479 h 10000"/>
                <a:gd name="connsiteX56" fmla="*/ 456 w 10000"/>
                <a:gd name="connsiteY56" fmla="*/ 6189 h 10000"/>
                <a:gd name="connsiteX57" fmla="*/ 423 w 10000"/>
                <a:gd name="connsiteY57" fmla="*/ 4532 h 10000"/>
                <a:gd name="connsiteX58" fmla="*/ 554 w 10000"/>
                <a:gd name="connsiteY58" fmla="*/ 3497 h 10000"/>
                <a:gd name="connsiteX59" fmla="*/ 814 w 10000"/>
                <a:gd name="connsiteY59" fmla="*/ 2668 h 10000"/>
                <a:gd name="connsiteX60" fmla="*/ 1042 w 10000"/>
                <a:gd name="connsiteY60" fmla="*/ 1135 h 10000"/>
                <a:gd name="connsiteX61" fmla="*/ 847 w 10000"/>
                <a:gd name="connsiteY61" fmla="*/ 845 h 10000"/>
                <a:gd name="connsiteX62" fmla="*/ 782 w 10000"/>
                <a:gd name="connsiteY62" fmla="*/ 680 h 10000"/>
                <a:gd name="connsiteX63" fmla="*/ 782 w 10000"/>
                <a:gd name="connsiteY63" fmla="*/ 5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00" h="10000">
                  <a:moveTo>
                    <a:pt x="782" y="597"/>
                  </a:moveTo>
                  <a:cubicBezTo>
                    <a:pt x="977" y="514"/>
                    <a:pt x="1140" y="349"/>
                    <a:pt x="1336" y="266"/>
                  </a:cubicBezTo>
                  <a:cubicBezTo>
                    <a:pt x="1498" y="183"/>
                    <a:pt x="1759" y="-65"/>
                    <a:pt x="1922" y="17"/>
                  </a:cubicBezTo>
                  <a:cubicBezTo>
                    <a:pt x="2020" y="224"/>
                    <a:pt x="2117" y="183"/>
                    <a:pt x="2248" y="266"/>
                  </a:cubicBezTo>
                  <a:cubicBezTo>
                    <a:pt x="2345" y="349"/>
                    <a:pt x="2476" y="349"/>
                    <a:pt x="2508" y="514"/>
                  </a:cubicBezTo>
                  <a:cubicBezTo>
                    <a:pt x="2541" y="722"/>
                    <a:pt x="2638" y="888"/>
                    <a:pt x="2769" y="1053"/>
                  </a:cubicBezTo>
                  <a:cubicBezTo>
                    <a:pt x="2932" y="1343"/>
                    <a:pt x="2964" y="1425"/>
                    <a:pt x="3257" y="1219"/>
                  </a:cubicBezTo>
                  <a:cubicBezTo>
                    <a:pt x="3616" y="1135"/>
                    <a:pt x="3941" y="1219"/>
                    <a:pt x="4267" y="1343"/>
                  </a:cubicBezTo>
                  <a:cubicBezTo>
                    <a:pt x="4463" y="1384"/>
                    <a:pt x="4625" y="1343"/>
                    <a:pt x="4788" y="1219"/>
                  </a:cubicBezTo>
                  <a:cubicBezTo>
                    <a:pt x="4919" y="1094"/>
                    <a:pt x="5147" y="970"/>
                    <a:pt x="5277" y="845"/>
                  </a:cubicBezTo>
                  <a:cubicBezTo>
                    <a:pt x="5472" y="845"/>
                    <a:pt x="5603" y="804"/>
                    <a:pt x="5798" y="804"/>
                  </a:cubicBezTo>
                  <a:cubicBezTo>
                    <a:pt x="5831" y="845"/>
                    <a:pt x="5928" y="888"/>
                    <a:pt x="5961" y="929"/>
                  </a:cubicBezTo>
                  <a:cubicBezTo>
                    <a:pt x="5993" y="929"/>
                    <a:pt x="6026" y="929"/>
                    <a:pt x="6026" y="970"/>
                  </a:cubicBezTo>
                  <a:cubicBezTo>
                    <a:pt x="6091" y="970"/>
                    <a:pt x="6319" y="1094"/>
                    <a:pt x="6352" y="1135"/>
                  </a:cubicBezTo>
                  <a:lnTo>
                    <a:pt x="6352" y="1135"/>
                  </a:lnTo>
                  <a:cubicBezTo>
                    <a:pt x="6319" y="1178"/>
                    <a:pt x="6194" y="1301"/>
                    <a:pt x="6254" y="1384"/>
                  </a:cubicBezTo>
                  <a:cubicBezTo>
                    <a:pt x="6314" y="1467"/>
                    <a:pt x="6612" y="1425"/>
                    <a:pt x="6710" y="1632"/>
                  </a:cubicBezTo>
                  <a:cubicBezTo>
                    <a:pt x="6775" y="1839"/>
                    <a:pt x="6976" y="2268"/>
                    <a:pt x="7068" y="2337"/>
                  </a:cubicBezTo>
                  <a:cubicBezTo>
                    <a:pt x="7160" y="2406"/>
                    <a:pt x="7134" y="2089"/>
                    <a:pt x="7264" y="2047"/>
                  </a:cubicBezTo>
                  <a:cubicBezTo>
                    <a:pt x="7394" y="2006"/>
                    <a:pt x="7459" y="2545"/>
                    <a:pt x="7427" y="2668"/>
                  </a:cubicBezTo>
                  <a:cubicBezTo>
                    <a:pt x="7394" y="2917"/>
                    <a:pt x="7590" y="3041"/>
                    <a:pt x="7785" y="3289"/>
                  </a:cubicBezTo>
                  <a:cubicBezTo>
                    <a:pt x="8176" y="3869"/>
                    <a:pt x="7720" y="3869"/>
                    <a:pt x="8371" y="4076"/>
                  </a:cubicBezTo>
                  <a:cubicBezTo>
                    <a:pt x="8469" y="4117"/>
                    <a:pt x="9175" y="4477"/>
                    <a:pt x="9349" y="4615"/>
                  </a:cubicBezTo>
                  <a:cubicBezTo>
                    <a:pt x="9523" y="4753"/>
                    <a:pt x="9316" y="4864"/>
                    <a:pt x="9414" y="4905"/>
                  </a:cubicBezTo>
                  <a:cubicBezTo>
                    <a:pt x="9479" y="4946"/>
                    <a:pt x="9544" y="4864"/>
                    <a:pt x="9609" y="4864"/>
                  </a:cubicBezTo>
                  <a:cubicBezTo>
                    <a:pt x="9620" y="4878"/>
                    <a:pt x="9631" y="4891"/>
                    <a:pt x="9642" y="4905"/>
                  </a:cubicBezTo>
                  <a:cubicBezTo>
                    <a:pt x="9642" y="4905"/>
                    <a:pt x="9609" y="5030"/>
                    <a:pt x="9642" y="5071"/>
                  </a:cubicBezTo>
                  <a:lnTo>
                    <a:pt x="9674" y="5071"/>
                  </a:lnTo>
                  <a:cubicBezTo>
                    <a:pt x="9837" y="5112"/>
                    <a:pt x="9902" y="5278"/>
                    <a:pt x="10000" y="5443"/>
                  </a:cubicBezTo>
                  <a:lnTo>
                    <a:pt x="10000" y="5443"/>
                  </a:lnTo>
                  <a:lnTo>
                    <a:pt x="7427" y="7887"/>
                  </a:lnTo>
                  <a:lnTo>
                    <a:pt x="7427" y="7887"/>
                  </a:lnTo>
                  <a:lnTo>
                    <a:pt x="7166" y="7597"/>
                  </a:lnTo>
                  <a:cubicBezTo>
                    <a:pt x="7134" y="7597"/>
                    <a:pt x="7101" y="7556"/>
                    <a:pt x="7101" y="7515"/>
                  </a:cubicBezTo>
                  <a:cubicBezTo>
                    <a:pt x="6971" y="7474"/>
                    <a:pt x="6873" y="7266"/>
                    <a:pt x="6743" y="7266"/>
                  </a:cubicBezTo>
                  <a:cubicBezTo>
                    <a:pt x="6417" y="6894"/>
                    <a:pt x="5537" y="7141"/>
                    <a:pt x="5244" y="7432"/>
                  </a:cubicBezTo>
                  <a:cubicBezTo>
                    <a:pt x="5114" y="7432"/>
                    <a:pt x="5016" y="7556"/>
                    <a:pt x="4886" y="7556"/>
                  </a:cubicBezTo>
                  <a:lnTo>
                    <a:pt x="4463" y="7556"/>
                  </a:lnTo>
                  <a:cubicBezTo>
                    <a:pt x="4267" y="7556"/>
                    <a:pt x="3844" y="7680"/>
                    <a:pt x="3713" y="7597"/>
                  </a:cubicBezTo>
                  <a:lnTo>
                    <a:pt x="3648" y="7597"/>
                  </a:lnTo>
                  <a:cubicBezTo>
                    <a:pt x="3420" y="7680"/>
                    <a:pt x="2899" y="7971"/>
                    <a:pt x="2801" y="8261"/>
                  </a:cubicBezTo>
                  <a:cubicBezTo>
                    <a:pt x="2704" y="8343"/>
                    <a:pt x="2573" y="8592"/>
                    <a:pt x="2541" y="8716"/>
                  </a:cubicBezTo>
                  <a:cubicBezTo>
                    <a:pt x="2476" y="8882"/>
                    <a:pt x="2410" y="9172"/>
                    <a:pt x="2345" y="9295"/>
                  </a:cubicBezTo>
                  <a:cubicBezTo>
                    <a:pt x="2345" y="9461"/>
                    <a:pt x="2345" y="9669"/>
                    <a:pt x="2313" y="9834"/>
                  </a:cubicBezTo>
                  <a:lnTo>
                    <a:pt x="2313" y="9834"/>
                  </a:lnTo>
                  <a:lnTo>
                    <a:pt x="2020" y="9834"/>
                  </a:lnTo>
                  <a:cubicBezTo>
                    <a:pt x="1889" y="9876"/>
                    <a:pt x="1661" y="10000"/>
                    <a:pt x="1531" y="10000"/>
                  </a:cubicBezTo>
                  <a:cubicBezTo>
                    <a:pt x="1336" y="9959"/>
                    <a:pt x="1238" y="9793"/>
                    <a:pt x="1107" y="9751"/>
                  </a:cubicBezTo>
                  <a:cubicBezTo>
                    <a:pt x="1075" y="9751"/>
                    <a:pt x="1042" y="9710"/>
                    <a:pt x="1010" y="9710"/>
                  </a:cubicBezTo>
                  <a:cubicBezTo>
                    <a:pt x="879" y="9585"/>
                    <a:pt x="619" y="9628"/>
                    <a:pt x="456" y="9628"/>
                  </a:cubicBezTo>
                  <a:cubicBezTo>
                    <a:pt x="228" y="9585"/>
                    <a:pt x="163" y="9503"/>
                    <a:pt x="0" y="9295"/>
                  </a:cubicBezTo>
                  <a:lnTo>
                    <a:pt x="0" y="9295"/>
                  </a:lnTo>
                  <a:lnTo>
                    <a:pt x="163" y="8964"/>
                  </a:lnTo>
                  <a:cubicBezTo>
                    <a:pt x="293" y="8674"/>
                    <a:pt x="456" y="8177"/>
                    <a:pt x="521" y="7805"/>
                  </a:cubicBezTo>
                  <a:cubicBezTo>
                    <a:pt x="651" y="7349"/>
                    <a:pt x="554" y="7018"/>
                    <a:pt x="521" y="6562"/>
                  </a:cubicBezTo>
                  <a:cubicBezTo>
                    <a:pt x="510" y="6534"/>
                    <a:pt x="500" y="6507"/>
                    <a:pt x="489" y="6479"/>
                  </a:cubicBezTo>
                  <a:cubicBezTo>
                    <a:pt x="489" y="6397"/>
                    <a:pt x="456" y="6272"/>
                    <a:pt x="456" y="6189"/>
                  </a:cubicBezTo>
                  <a:cubicBezTo>
                    <a:pt x="326" y="5733"/>
                    <a:pt x="423" y="5030"/>
                    <a:pt x="423" y="4532"/>
                  </a:cubicBezTo>
                  <a:cubicBezTo>
                    <a:pt x="423" y="4160"/>
                    <a:pt x="456" y="3828"/>
                    <a:pt x="554" y="3497"/>
                  </a:cubicBezTo>
                  <a:cubicBezTo>
                    <a:pt x="619" y="3166"/>
                    <a:pt x="717" y="2958"/>
                    <a:pt x="814" y="2668"/>
                  </a:cubicBezTo>
                  <a:cubicBezTo>
                    <a:pt x="977" y="2212"/>
                    <a:pt x="1238" y="1674"/>
                    <a:pt x="1042" y="1135"/>
                  </a:cubicBezTo>
                  <a:cubicBezTo>
                    <a:pt x="1010" y="1094"/>
                    <a:pt x="879" y="929"/>
                    <a:pt x="847" y="845"/>
                  </a:cubicBezTo>
                  <a:cubicBezTo>
                    <a:pt x="814" y="804"/>
                    <a:pt x="814" y="722"/>
                    <a:pt x="782" y="680"/>
                  </a:cubicBezTo>
                  <a:lnTo>
                    <a:pt x="782" y="597"/>
                  </a:lnTo>
                  <a:close/>
                </a:path>
              </a:pathLst>
            </a:custGeom>
            <a:gradFill flip="none" rotWithShape="1">
              <a:gsLst>
                <a:gs pos="0">
                  <a:srgbClr val="8064A2">
                    <a:shade val="30000"/>
                    <a:satMod val="115000"/>
                  </a:srgbClr>
                </a:gs>
                <a:gs pos="50000">
                  <a:srgbClr val="8064A2">
                    <a:shade val="67500"/>
                    <a:satMod val="115000"/>
                  </a:srgbClr>
                </a:gs>
                <a:gs pos="100000">
                  <a:srgbClr val="8064A2">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grpSp>
      <p:sp>
        <p:nvSpPr>
          <p:cNvPr id="186" name="TextBox 185"/>
          <p:cNvSpPr txBox="1"/>
          <p:nvPr/>
        </p:nvSpPr>
        <p:spPr>
          <a:xfrm>
            <a:off x="2407294" y="1562113"/>
            <a:ext cx="674076" cy="276999"/>
          </a:xfrm>
          <a:prstGeom prst="rect">
            <a:avLst/>
          </a:prstGeom>
          <a:noFill/>
        </p:spPr>
        <p:txBody>
          <a:bodyPr wrap="square" rtlCol="0">
            <a:spAutoFit/>
          </a:bodyPr>
          <a:lstStyle/>
          <a:p>
            <a:pPr defTabSz="457200">
              <a:defRPr/>
            </a:pPr>
            <a:r>
              <a:rPr lang="en-US" sz="1200" b="1" kern="0" dirty="0" smtClean="0">
                <a:solidFill>
                  <a:prstClr val="white"/>
                </a:solidFill>
              </a:rPr>
              <a:t>Wilkes</a:t>
            </a:r>
          </a:p>
        </p:txBody>
      </p:sp>
      <p:sp>
        <p:nvSpPr>
          <p:cNvPr id="187" name="TextBox 186"/>
          <p:cNvSpPr txBox="1"/>
          <p:nvPr/>
        </p:nvSpPr>
        <p:spPr>
          <a:xfrm>
            <a:off x="3092156" y="1562113"/>
            <a:ext cx="674076" cy="276999"/>
          </a:xfrm>
          <a:prstGeom prst="rect">
            <a:avLst/>
          </a:prstGeom>
          <a:noFill/>
        </p:spPr>
        <p:txBody>
          <a:bodyPr wrap="square" rtlCol="0">
            <a:spAutoFit/>
          </a:bodyPr>
          <a:lstStyle/>
          <a:p>
            <a:pPr defTabSz="457200">
              <a:defRPr/>
            </a:pPr>
            <a:r>
              <a:rPr lang="en-US" sz="1200" b="1" kern="0" dirty="0" smtClean="0">
                <a:solidFill>
                  <a:prstClr val="white"/>
                </a:solidFill>
              </a:rPr>
              <a:t>Lincoln</a:t>
            </a:r>
          </a:p>
        </p:txBody>
      </p:sp>
      <p:sp>
        <p:nvSpPr>
          <p:cNvPr id="188" name="TextBox 187"/>
          <p:cNvSpPr txBox="1"/>
          <p:nvPr/>
        </p:nvSpPr>
        <p:spPr>
          <a:xfrm rot="19811238">
            <a:off x="2129457" y="2107368"/>
            <a:ext cx="803243" cy="276999"/>
          </a:xfrm>
          <a:prstGeom prst="rect">
            <a:avLst/>
          </a:prstGeom>
          <a:noFill/>
        </p:spPr>
        <p:txBody>
          <a:bodyPr wrap="square" rtlCol="0">
            <a:spAutoFit/>
          </a:bodyPr>
          <a:lstStyle/>
          <a:p>
            <a:pPr defTabSz="457200">
              <a:defRPr/>
            </a:pPr>
            <a:r>
              <a:rPr lang="en-US" sz="1200" b="1" kern="0" dirty="0" smtClean="0">
                <a:solidFill>
                  <a:prstClr val="white"/>
                </a:solidFill>
              </a:rPr>
              <a:t>Taliaferro</a:t>
            </a:r>
          </a:p>
        </p:txBody>
      </p:sp>
      <p:sp>
        <p:nvSpPr>
          <p:cNvPr id="189" name="TextBox 188"/>
          <p:cNvSpPr txBox="1"/>
          <p:nvPr/>
        </p:nvSpPr>
        <p:spPr>
          <a:xfrm rot="3680926">
            <a:off x="2932386" y="2274036"/>
            <a:ext cx="776696" cy="276999"/>
          </a:xfrm>
          <a:prstGeom prst="rect">
            <a:avLst/>
          </a:prstGeom>
          <a:noFill/>
        </p:spPr>
        <p:txBody>
          <a:bodyPr wrap="square" rtlCol="0">
            <a:spAutoFit/>
          </a:bodyPr>
          <a:lstStyle/>
          <a:p>
            <a:pPr defTabSz="457200">
              <a:defRPr/>
            </a:pPr>
            <a:r>
              <a:rPr lang="en-US" sz="1200" b="1" kern="0" dirty="0" smtClean="0">
                <a:solidFill>
                  <a:prstClr val="white"/>
                </a:solidFill>
              </a:rPr>
              <a:t>McDuffie</a:t>
            </a:r>
          </a:p>
        </p:txBody>
      </p:sp>
      <p:sp>
        <p:nvSpPr>
          <p:cNvPr id="190" name="TextBox 189"/>
          <p:cNvSpPr txBox="1"/>
          <p:nvPr/>
        </p:nvSpPr>
        <p:spPr>
          <a:xfrm>
            <a:off x="3638004" y="2587457"/>
            <a:ext cx="859502" cy="276999"/>
          </a:xfrm>
          <a:prstGeom prst="rect">
            <a:avLst/>
          </a:prstGeom>
          <a:noFill/>
        </p:spPr>
        <p:txBody>
          <a:bodyPr wrap="square" rtlCol="0">
            <a:spAutoFit/>
          </a:bodyPr>
          <a:lstStyle/>
          <a:p>
            <a:pPr defTabSz="457200">
              <a:defRPr/>
            </a:pPr>
            <a:r>
              <a:rPr lang="en-US" sz="1200" b="1" kern="0" dirty="0" smtClean="0">
                <a:solidFill>
                  <a:prstClr val="white"/>
                </a:solidFill>
              </a:rPr>
              <a:t>Richmond</a:t>
            </a:r>
          </a:p>
        </p:txBody>
      </p:sp>
      <p:sp>
        <p:nvSpPr>
          <p:cNvPr id="191" name="TextBox 190"/>
          <p:cNvSpPr txBox="1"/>
          <p:nvPr/>
        </p:nvSpPr>
        <p:spPr>
          <a:xfrm>
            <a:off x="3419669" y="2118059"/>
            <a:ext cx="859502" cy="276999"/>
          </a:xfrm>
          <a:prstGeom prst="rect">
            <a:avLst/>
          </a:prstGeom>
          <a:noFill/>
        </p:spPr>
        <p:txBody>
          <a:bodyPr wrap="square" rtlCol="0">
            <a:spAutoFit/>
          </a:bodyPr>
          <a:lstStyle/>
          <a:p>
            <a:pPr defTabSz="457200">
              <a:defRPr/>
            </a:pPr>
            <a:r>
              <a:rPr lang="en-US" sz="1200" b="1" kern="0" dirty="0" smtClean="0">
                <a:solidFill>
                  <a:prstClr val="white"/>
                </a:solidFill>
              </a:rPr>
              <a:t>Columbia</a:t>
            </a:r>
          </a:p>
        </p:txBody>
      </p:sp>
      <p:sp>
        <p:nvSpPr>
          <p:cNvPr id="192" name="TextBox 191"/>
          <p:cNvSpPr txBox="1"/>
          <p:nvPr/>
        </p:nvSpPr>
        <p:spPr>
          <a:xfrm>
            <a:off x="4009178" y="3242140"/>
            <a:ext cx="644692" cy="276999"/>
          </a:xfrm>
          <a:prstGeom prst="rect">
            <a:avLst/>
          </a:prstGeom>
          <a:noFill/>
        </p:spPr>
        <p:txBody>
          <a:bodyPr wrap="square" rtlCol="0">
            <a:spAutoFit/>
          </a:bodyPr>
          <a:lstStyle/>
          <a:p>
            <a:pPr defTabSz="457200">
              <a:defRPr/>
            </a:pPr>
            <a:r>
              <a:rPr lang="en-US" sz="1200" b="1" kern="0" dirty="0" smtClean="0">
                <a:solidFill>
                  <a:prstClr val="white"/>
                </a:solidFill>
              </a:rPr>
              <a:t>Burke</a:t>
            </a:r>
          </a:p>
        </p:txBody>
      </p:sp>
      <p:sp>
        <p:nvSpPr>
          <p:cNvPr id="193" name="TextBox 192"/>
          <p:cNvSpPr txBox="1"/>
          <p:nvPr/>
        </p:nvSpPr>
        <p:spPr>
          <a:xfrm rot="20234609">
            <a:off x="2663284" y="2806515"/>
            <a:ext cx="859502" cy="276999"/>
          </a:xfrm>
          <a:prstGeom prst="rect">
            <a:avLst/>
          </a:prstGeom>
          <a:noFill/>
        </p:spPr>
        <p:txBody>
          <a:bodyPr wrap="square" rtlCol="0">
            <a:spAutoFit/>
          </a:bodyPr>
          <a:lstStyle/>
          <a:p>
            <a:pPr defTabSz="457200">
              <a:defRPr/>
            </a:pPr>
            <a:r>
              <a:rPr lang="en-US" sz="1200" b="1" kern="0" dirty="0" smtClean="0">
                <a:solidFill>
                  <a:prstClr val="white"/>
                </a:solidFill>
              </a:rPr>
              <a:t>Glascock</a:t>
            </a:r>
          </a:p>
        </p:txBody>
      </p:sp>
      <p:sp>
        <p:nvSpPr>
          <p:cNvPr id="194" name="TextBox 193"/>
          <p:cNvSpPr txBox="1"/>
          <p:nvPr/>
        </p:nvSpPr>
        <p:spPr>
          <a:xfrm>
            <a:off x="3007310" y="3206693"/>
            <a:ext cx="826454" cy="276999"/>
          </a:xfrm>
          <a:prstGeom prst="rect">
            <a:avLst/>
          </a:prstGeom>
          <a:noFill/>
        </p:spPr>
        <p:txBody>
          <a:bodyPr wrap="square" rtlCol="0">
            <a:spAutoFit/>
          </a:bodyPr>
          <a:lstStyle/>
          <a:p>
            <a:pPr defTabSz="457200">
              <a:defRPr/>
            </a:pPr>
            <a:r>
              <a:rPr lang="en-US" sz="1200" b="1" kern="0" dirty="0" smtClean="0">
                <a:solidFill>
                  <a:prstClr val="white"/>
                </a:solidFill>
              </a:rPr>
              <a:t>Jefferson</a:t>
            </a:r>
          </a:p>
        </p:txBody>
      </p:sp>
      <p:sp>
        <p:nvSpPr>
          <p:cNvPr id="195" name="TextBox 194"/>
          <p:cNvSpPr txBox="1"/>
          <p:nvPr/>
        </p:nvSpPr>
        <p:spPr>
          <a:xfrm>
            <a:off x="4066328" y="3861703"/>
            <a:ext cx="748882" cy="276999"/>
          </a:xfrm>
          <a:prstGeom prst="rect">
            <a:avLst/>
          </a:prstGeom>
          <a:noFill/>
        </p:spPr>
        <p:txBody>
          <a:bodyPr wrap="square" rtlCol="0">
            <a:spAutoFit/>
          </a:bodyPr>
          <a:lstStyle/>
          <a:p>
            <a:pPr defTabSz="457200">
              <a:defRPr/>
            </a:pPr>
            <a:r>
              <a:rPr lang="en-US" sz="1200" b="1" kern="0" dirty="0" smtClean="0">
                <a:solidFill>
                  <a:prstClr val="white"/>
                </a:solidFill>
              </a:rPr>
              <a:t>Jenkins</a:t>
            </a:r>
          </a:p>
        </p:txBody>
      </p:sp>
      <p:sp>
        <p:nvSpPr>
          <p:cNvPr id="196" name="TextBox 195"/>
          <p:cNvSpPr txBox="1"/>
          <p:nvPr/>
        </p:nvSpPr>
        <p:spPr>
          <a:xfrm>
            <a:off x="1891293" y="2713734"/>
            <a:ext cx="859502" cy="276999"/>
          </a:xfrm>
          <a:prstGeom prst="rect">
            <a:avLst/>
          </a:prstGeom>
          <a:noFill/>
        </p:spPr>
        <p:txBody>
          <a:bodyPr wrap="square" rtlCol="0">
            <a:spAutoFit/>
          </a:bodyPr>
          <a:lstStyle/>
          <a:p>
            <a:pPr defTabSz="457200">
              <a:defRPr/>
            </a:pPr>
            <a:r>
              <a:rPr lang="en-US" sz="1200" b="1" kern="0" dirty="0" smtClean="0">
                <a:solidFill>
                  <a:prstClr val="white"/>
                </a:solidFill>
              </a:rPr>
              <a:t>Hancock</a:t>
            </a:r>
          </a:p>
        </p:txBody>
      </p:sp>
      <p:sp>
        <p:nvSpPr>
          <p:cNvPr id="197" name="TextBox 196"/>
          <p:cNvSpPr txBox="1"/>
          <p:nvPr/>
        </p:nvSpPr>
        <p:spPr>
          <a:xfrm>
            <a:off x="2156612" y="3444388"/>
            <a:ext cx="966401" cy="276999"/>
          </a:xfrm>
          <a:prstGeom prst="rect">
            <a:avLst/>
          </a:prstGeom>
          <a:noFill/>
        </p:spPr>
        <p:txBody>
          <a:bodyPr wrap="square" rtlCol="0">
            <a:spAutoFit/>
          </a:bodyPr>
          <a:lstStyle/>
          <a:p>
            <a:pPr defTabSz="457200">
              <a:defRPr/>
            </a:pPr>
            <a:r>
              <a:rPr lang="en-US" sz="1200" b="1" kern="0" dirty="0" smtClean="0">
                <a:solidFill>
                  <a:prstClr val="white"/>
                </a:solidFill>
              </a:rPr>
              <a:t>Washington</a:t>
            </a:r>
          </a:p>
        </p:txBody>
      </p:sp>
      <p:sp>
        <p:nvSpPr>
          <p:cNvPr id="198" name="TextBox 197"/>
          <p:cNvSpPr txBox="1"/>
          <p:nvPr/>
        </p:nvSpPr>
        <p:spPr>
          <a:xfrm>
            <a:off x="2546672" y="2427210"/>
            <a:ext cx="674076" cy="276999"/>
          </a:xfrm>
          <a:prstGeom prst="rect">
            <a:avLst/>
          </a:prstGeom>
          <a:noFill/>
        </p:spPr>
        <p:txBody>
          <a:bodyPr wrap="square" rtlCol="0">
            <a:spAutoFit/>
          </a:bodyPr>
          <a:lstStyle/>
          <a:p>
            <a:r>
              <a:rPr lang="en-US" sz="1200" b="1" dirty="0" smtClean="0">
                <a:solidFill>
                  <a:prstClr val="white"/>
                </a:solidFill>
              </a:rPr>
              <a:t>Warren</a:t>
            </a:r>
            <a:endParaRPr lang="en-US" sz="1200" b="1" dirty="0">
              <a:solidFill>
                <a:prstClr val="white"/>
              </a:solidFill>
            </a:endParaRPr>
          </a:p>
        </p:txBody>
      </p:sp>
    </p:spTree>
    <p:extLst>
      <p:ext uri="{BB962C8B-B14F-4D97-AF65-F5344CB8AC3E}">
        <p14:creationId xmlns:p14="http://schemas.microsoft.com/office/powerpoint/2010/main" val="1077142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914400" y="670378"/>
            <a:ext cx="7403643" cy="579194"/>
          </a:xfrm>
        </p:spPr>
        <p:txBody>
          <a:bodyPr/>
          <a:lstStyle/>
          <a:p>
            <a:pPr algn="ctr"/>
            <a:r>
              <a:rPr lang="en-US" dirty="0" smtClean="0"/>
              <a:t>HOGA </a:t>
            </a:r>
            <a:r>
              <a:rPr lang="en-US" dirty="0"/>
              <a:t>Project Overview</a:t>
            </a:r>
          </a:p>
        </p:txBody>
      </p:sp>
      <p:sp>
        <p:nvSpPr>
          <p:cNvPr id="198" name="TextBox 197"/>
          <p:cNvSpPr txBox="1"/>
          <p:nvPr/>
        </p:nvSpPr>
        <p:spPr>
          <a:xfrm>
            <a:off x="5800724" y="1419638"/>
            <a:ext cx="2662012" cy="4862870"/>
          </a:xfrm>
          <a:prstGeom prst="rect">
            <a:avLst/>
          </a:prstGeom>
          <a:noFill/>
        </p:spPr>
        <p:txBody>
          <a:bodyPr wrap="square" rtlCol="0">
            <a:spAutoFit/>
          </a:bodyPr>
          <a:lstStyle/>
          <a:p>
            <a:pPr algn="ctr" defTabSz="457200">
              <a:defRPr/>
            </a:pPr>
            <a:r>
              <a:rPr lang="en-US" sz="2800" b="1" kern="0" dirty="0" smtClean="0">
                <a:solidFill>
                  <a:srgbClr val="4F81BD"/>
                </a:solidFill>
              </a:rPr>
              <a:t>764</a:t>
            </a:r>
          </a:p>
          <a:p>
            <a:pPr algn="ctr" defTabSz="457200">
              <a:defRPr/>
            </a:pPr>
            <a:r>
              <a:rPr lang="en-US" sz="1400" b="1" kern="0" dirty="0" smtClean="0">
                <a:solidFill>
                  <a:prstClr val="white">
                    <a:lumMod val="50000"/>
                  </a:prstClr>
                </a:solidFill>
              </a:rPr>
              <a:t>Total Projects</a:t>
            </a:r>
          </a:p>
          <a:p>
            <a:pPr algn="ctr" defTabSz="457200">
              <a:defRPr/>
            </a:pPr>
            <a:endParaRPr lang="en-US" kern="0" dirty="0" smtClean="0">
              <a:solidFill>
                <a:prstClr val="black"/>
              </a:solidFill>
            </a:endParaRPr>
          </a:p>
          <a:p>
            <a:pPr algn="ctr" defTabSz="457200">
              <a:defRPr/>
            </a:pPr>
            <a:r>
              <a:rPr lang="en-US" sz="2800" b="1" kern="0" dirty="0" smtClean="0">
                <a:solidFill>
                  <a:srgbClr val="4F81BD"/>
                </a:solidFill>
              </a:rPr>
              <a:t>$255,524,067</a:t>
            </a:r>
          </a:p>
          <a:p>
            <a:pPr algn="ctr" defTabSz="457200">
              <a:defRPr/>
            </a:pPr>
            <a:r>
              <a:rPr lang="en-US" sz="1400" b="1" kern="0" dirty="0" smtClean="0">
                <a:solidFill>
                  <a:prstClr val="white">
                    <a:lumMod val="50000"/>
                  </a:prstClr>
                </a:solidFill>
              </a:rPr>
              <a:t>Final Investment List</a:t>
            </a:r>
          </a:p>
          <a:p>
            <a:pPr algn="ctr" defTabSz="457200">
              <a:defRPr/>
            </a:pPr>
            <a:r>
              <a:rPr lang="en-US" sz="1400" b="1" kern="0" dirty="0" smtClean="0">
                <a:solidFill>
                  <a:prstClr val="white">
                    <a:lumMod val="50000"/>
                  </a:prstClr>
                </a:solidFill>
              </a:rPr>
              <a:t>Project Total</a:t>
            </a:r>
          </a:p>
          <a:p>
            <a:pPr algn="ctr" defTabSz="457200">
              <a:defRPr/>
            </a:pPr>
            <a:endParaRPr lang="en-US" kern="0" dirty="0" smtClean="0">
              <a:solidFill>
                <a:prstClr val="black"/>
              </a:solidFill>
            </a:endParaRPr>
          </a:p>
          <a:p>
            <a:pPr algn="ctr" defTabSz="457200">
              <a:defRPr/>
            </a:pPr>
            <a:r>
              <a:rPr lang="en-US" sz="2800" b="1" kern="0" dirty="0" smtClean="0">
                <a:solidFill>
                  <a:srgbClr val="4F81BD"/>
                </a:solidFill>
              </a:rPr>
              <a:t>12</a:t>
            </a:r>
          </a:p>
          <a:p>
            <a:pPr algn="ctr" defTabSz="457200">
              <a:defRPr/>
            </a:pPr>
            <a:r>
              <a:rPr lang="en-US" sz="1400" b="1" kern="0" dirty="0" smtClean="0">
                <a:solidFill>
                  <a:prstClr val="white">
                    <a:lumMod val="50000"/>
                  </a:prstClr>
                </a:solidFill>
              </a:rPr>
              <a:t>In Construction</a:t>
            </a:r>
          </a:p>
          <a:p>
            <a:pPr algn="ctr" defTabSz="457200">
              <a:defRPr/>
            </a:pPr>
            <a:endParaRPr lang="en-US" kern="0" dirty="0" smtClean="0">
              <a:solidFill>
                <a:prstClr val="black"/>
              </a:solidFill>
            </a:endParaRPr>
          </a:p>
          <a:p>
            <a:pPr algn="ctr" defTabSz="457200">
              <a:defRPr/>
            </a:pPr>
            <a:r>
              <a:rPr lang="en-US" sz="2800" b="1" kern="0" dirty="0" smtClean="0">
                <a:solidFill>
                  <a:srgbClr val="4F81BD"/>
                </a:solidFill>
              </a:rPr>
              <a:t>439</a:t>
            </a:r>
          </a:p>
          <a:p>
            <a:pPr algn="ctr" defTabSz="457200">
              <a:defRPr/>
            </a:pPr>
            <a:r>
              <a:rPr lang="en-US" sz="1400" b="1" kern="0" dirty="0" smtClean="0">
                <a:solidFill>
                  <a:prstClr val="white">
                    <a:lumMod val="50000"/>
                  </a:prstClr>
                </a:solidFill>
              </a:rPr>
              <a:t>Projects Completed</a:t>
            </a:r>
          </a:p>
          <a:p>
            <a:pPr algn="ctr" defTabSz="457200">
              <a:defRPr/>
            </a:pPr>
            <a:endParaRPr lang="en-US" kern="0" dirty="0" smtClean="0">
              <a:solidFill>
                <a:prstClr val="black"/>
              </a:solidFill>
            </a:endParaRPr>
          </a:p>
          <a:p>
            <a:pPr algn="ctr" defTabSz="457200">
              <a:defRPr/>
            </a:pPr>
            <a:r>
              <a:rPr lang="en-US" sz="2800" b="1" kern="0" dirty="0" smtClean="0">
                <a:solidFill>
                  <a:srgbClr val="4F81BD"/>
                </a:solidFill>
              </a:rPr>
              <a:t>$89,634,894</a:t>
            </a:r>
          </a:p>
          <a:p>
            <a:pPr algn="ctr" defTabSz="457200">
              <a:defRPr/>
            </a:pPr>
            <a:r>
              <a:rPr lang="en-US" sz="1400" b="1" kern="0" dirty="0" smtClean="0">
                <a:solidFill>
                  <a:prstClr val="white">
                    <a:lumMod val="50000"/>
                  </a:prstClr>
                </a:solidFill>
              </a:rPr>
              <a:t>Total Expenditure to Date</a:t>
            </a:r>
          </a:p>
          <a:p>
            <a:pPr algn="ctr" defTabSz="457200">
              <a:defRPr/>
            </a:pPr>
            <a:r>
              <a:rPr lang="en-US" sz="1400" b="1" kern="0" dirty="0" smtClean="0">
                <a:solidFill>
                  <a:prstClr val="white">
                    <a:lumMod val="50000"/>
                  </a:prstClr>
                </a:solidFill>
              </a:rPr>
              <a:t>(as of 11.02.18)</a:t>
            </a:r>
          </a:p>
        </p:txBody>
      </p:sp>
      <p:grpSp>
        <p:nvGrpSpPr>
          <p:cNvPr id="199" name="Group 198"/>
          <p:cNvGrpSpPr/>
          <p:nvPr/>
        </p:nvGrpSpPr>
        <p:grpSpPr>
          <a:xfrm>
            <a:off x="723212" y="3668104"/>
            <a:ext cx="2425495" cy="2682001"/>
            <a:chOff x="2211872" y="609601"/>
            <a:chExt cx="5179528" cy="5803890"/>
          </a:xfrm>
        </p:grpSpPr>
        <p:sp>
          <p:nvSpPr>
            <p:cNvPr id="200" name="Rectangle 199"/>
            <p:cNvSpPr/>
            <p:nvPr/>
          </p:nvSpPr>
          <p:spPr>
            <a:xfrm>
              <a:off x="2948735" y="3244334"/>
              <a:ext cx="184731" cy="369332"/>
            </a:xfrm>
            <a:prstGeom prst="rect">
              <a:avLst/>
            </a:prstGeom>
          </p:spPr>
          <p:txBody>
            <a:bodyPr wrap="none">
              <a:spAutoFit/>
            </a:bodyPr>
            <a:lstStyle/>
            <a:p>
              <a:pPr defTabSz="457200">
                <a:defRPr/>
              </a:pPr>
              <a:endParaRPr lang="en-US" kern="0" dirty="0" smtClean="0">
                <a:solidFill>
                  <a:prstClr val="black"/>
                </a:solidFill>
              </a:endParaRPr>
            </a:p>
          </p:txBody>
        </p:sp>
        <p:sp>
          <p:nvSpPr>
            <p:cNvPr id="201" name="MACON"/>
            <p:cNvSpPr>
              <a:spLocks/>
            </p:cNvSpPr>
            <p:nvPr/>
          </p:nvSpPr>
          <p:spPr bwMode="auto">
            <a:xfrm>
              <a:off x="3688399" y="3709492"/>
              <a:ext cx="454182" cy="441634"/>
            </a:xfrm>
            <a:custGeom>
              <a:avLst/>
              <a:gdLst>
                <a:gd name="T0" fmla="*/ 173 w 173"/>
                <a:gd name="T1" fmla="*/ 42 h 174"/>
                <a:gd name="T2" fmla="*/ 173 w 173"/>
                <a:gd name="T3" fmla="*/ 70 h 174"/>
                <a:gd name="T4" fmla="*/ 166 w 173"/>
                <a:gd name="T5" fmla="*/ 70 h 174"/>
                <a:gd name="T6" fmla="*/ 166 w 173"/>
                <a:gd name="T7" fmla="*/ 82 h 174"/>
                <a:gd name="T8" fmla="*/ 169 w 173"/>
                <a:gd name="T9" fmla="*/ 82 h 174"/>
                <a:gd name="T10" fmla="*/ 169 w 173"/>
                <a:gd name="T11" fmla="*/ 116 h 174"/>
                <a:gd name="T12" fmla="*/ 169 w 173"/>
                <a:gd name="T13" fmla="*/ 116 h 174"/>
                <a:gd name="T14" fmla="*/ 154 w 173"/>
                <a:gd name="T15" fmla="*/ 116 h 174"/>
                <a:gd name="T16" fmla="*/ 104 w 173"/>
                <a:gd name="T17" fmla="*/ 155 h 174"/>
                <a:gd name="T18" fmla="*/ 95 w 173"/>
                <a:gd name="T19" fmla="*/ 172 h 174"/>
                <a:gd name="T20" fmla="*/ 94 w 173"/>
                <a:gd name="T21" fmla="*/ 174 h 174"/>
                <a:gd name="T22" fmla="*/ 94 w 173"/>
                <a:gd name="T23" fmla="*/ 174 h 174"/>
                <a:gd name="T24" fmla="*/ 89 w 173"/>
                <a:gd name="T25" fmla="*/ 170 h 174"/>
                <a:gd name="T26" fmla="*/ 82 w 173"/>
                <a:gd name="T27" fmla="*/ 167 h 174"/>
                <a:gd name="T28" fmla="*/ 72 w 173"/>
                <a:gd name="T29" fmla="*/ 165 h 174"/>
                <a:gd name="T30" fmla="*/ 68 w 173"/>
                <a:gd name="T31" fmla="*/ 163 h 174"/>
                <a:gd name="T32" fmla="*/ 60 w 173"/>
                <a:gd name="T33" fmla="*/ 165 h 174"/>
                <a:gd name="T34" fmla="*/ 50 w 173"/>
                <a:gd name="T35" fmla="*/ 164 h 174"/>
                <a:gd name="T36" fmla="*/ 50 w 173"/>
                <a:gd name="T37" fmla="*/ 147 h 174"/>
                <a:gd name="T38" fmla="*/ 29 w 173"/>
                <a:gd name="T39" fmla="*/ 147 h 174"/>
                <a:gd name="T40" fmla="*/ 29 w 173"/>
                <a:gd name="T41" fmla="*/ 147 h 174"/>
                <a:gd name="T42" fmla="*/ 14 w 173"/>
                <a:gd name="T43" fmla="*/ 147 h 174"/>
                <a:gd name="T44" fmla="*/ 14 w 173"/>
                <a:gd name="T45" fmla="*/ 112 h 174"/>
                <a:gd name="T46" fmla="*/ 0 w 173"/>
                <a:gd name="T47" fmla="*/ 112 h 174"/>
                <a:gd name="T48" fmla="*/ 0 w 173"/>
                <a:gd name="T49" fmla="*/ 75 h 174"/>
                <a:gd name="T50" fmla="*/ 0 w 173"/>
                <a:gd name="T51" fmla="*/ 75 h 174"/>
                <a:gd name="T52" fmla="*/ 0 w 173"/>
                <a:gd name="T53" fmla="*/ 61 h 174"/>
                <a:gd name="T54" fmla="*/ 23 w 173"/>
                <a:gd name="T55" fmla="*/ 61 h 174"/>
                <a:gd name="T56" fmla="*/ 55 w 173"/>
                <a:gd name="T57" fmla="*/ 8 h 174"/>
                <a:gd name="T58" fmla="*/ 62 w 173"/>
                <a:gd name="T59" fmla="*/ 4 h 174"/>
                <a:gd name="T60" fmla="*/ 75 w 173"/>
                <a:gd name="T61" fmla="*/ 4 h 174"/>
                <a:gd name="T62" fmla="*/ 75 w 173"/>
                <a:gd name="T63" fmla="*/ 0 h 174"/>
                <a:gd name="T64" fmla="*/ 82 w 173"/>
                <a:gd name="T65" fmla="*/ 0 h 174"/>
                <a:gd name="T66" fmla="*/ 82 w 173"/>
                <a:gd name="T67" fmla="*/ 6 h 174"/>
                <a:gd name="T68" fmla="*/ 91 w 173"/>
                <a:gd name="T69" fmla="*/ 6 h 174"/>
                <a:gd name="T70" fmla="*/ 91 w 173"/>
                <a:gd name="T71" fmla="*/ 15 h 174"/>
                <a:gd name="T72" fmla="*/ 98 w 173"/>
                <a:gd name="T73" fmla="*/ 15 h 174"/>
                <a:gd name="T74" fmla="*/ 98 w 173"/>
                <a:gd name="T75" fmla="*/ 7 h 174"/>
                <a:gd name="T76" fmla="*/ 98 w 173"/>
                <a:gd name="T77" fmla="*/ 7 h 174"/>
                <a:gd name="T78" fmla="*/ 107 w 173"/>
                <a:gd name="T79" fmla="*/ 7 h 174"/>
                <a:gd name="T80" fmla="*/ 115 w 173"/>
                <a:gd name="T81" fmla="*/ 5 h 174"/>
                <a:gd name="T82" fmla="*/ 123 w 173"/>
                <a:gd name="T83" fmla="*/ 9 h 174"/>
                <a:gd name="T84" fmla="*/ 135 w 173"/>
                <a:gd name="T85" fmla="*/ 7 h 174"/>
                <a:gd name="T86" fmla="*/ 136 w 173"/>
                <a:gd name="T87" fmla="*/ 7 h 174"/>
                <a:gd name="T88" fmla="*/ 137 w 173"/>
                <a:gd name="T89" fmla="*/ 12 h 174"/>
                <a:gd name="T90" fmla="*/ 149 w 173"/>
                <a:gd name="T91" fmla="*/ 13 h 174"/>
                <a:gd name="T92" fmla="*/ 156 w 173"/>
                <a:gd name="T93" fmla="*/ 19 h 174"/>
                <a:gd name="T94" fmla="*/ 167 w 173"/>
                <a:gd name="T95" fmla="*/ 26 h 174"/>
                <a:gd name="T96" fmla="*/ 168 w 173"/>
                <a:gd name="T97" fmla="*/ 38 h 174"/>
                <a:gd name="T98" fmla="*/ 168 w 173"/>
                <a:gd name="T99" fmla="*/ 39 h 174"/>
                <a:gd name="T100" fmla="*/ 173 w 173"/>
                <a:gd name="T101" fmla="*/ 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3" h="174">
                  <a:moveTo>
                    <a:pt x="173" y="42"/>
                  </a:moveTo>
                  <a:cubicBezTo>
                    <a:pt x="173" y="70"/>
                    <a:pt x="173" y="70"/>
                    <a:pt x="173" y="70"/>
                  </a:cubicBezTo>
                  <a:cubicBezTo>
                    <a:pt x="166" y="70"/>
                    <a:pt x="166" y="70"/>
                    <a:pt x="166" y="70"/>
                  </a:cubicBezTo>
                  <a:cubicBezTo>
                    <a:pt x="166" y="82"/>
                    <a:pt x="166" y="82"/>
                    <a:pt x="166" y="82"/>
                  </a:cubicBezTo>
                  <a:cubicBezTo>
                    <a:pt x="169" y="82"/>
                    <a:pt x="169" y="82"/>
                    <a:pt x="169" y="82"/>
                  </a:cubicBezTo>
                  <a:cubicBezTo>
                    <a:pt x="169" y="116"/>
                    <a:pt x="169" y="116"/>
                    <a:pt x="169" y="116"/>
                  </a:cubicBezTo>
                  <a:cubicBezTo>
                    <a:pt x="169" y="116"/>
                    <a:pt x="169" y="116"/>
                    <a:pt x="169" y="116"/>
                  </a:cubicBezTo>
                  <a:cubicBezTo>
                    <a:pt x="154" y="116"/>
                    <a:pt x="154" y="116"/>
                    <a:pt x="154" y="116"/>
                  </a:cubicBezTo>
                  <a:cubicBezTo>
                    <a:pt x="136" y="116"/>
                    <a:pt x="112" y="140"/>
                    <a:pt x="104" y="155"/>
                  </a:cubicBezTo>
                  <a:cubicBezTo>
                    <a:pt x="95" y="172"/>
                    <a:pt x="95" y="172"/>
                    <a:pt x="95" y="172"/>
                  </a:cubicBezTo>
                  <a:cubicBezTo>
                    <a:pt x="95" y="172"/>
                    <a:pt x="94" y="174"/>
                    <a:pt x="94" y="174"/>
                  </a:cubicBezTo>
                  <a:cubicBezTo>
                    <a:pt x="94" y="174"/>
                    <a:pt x="94" y="174"/>
                    <a:pt x="94" y="174"/>
                  </a:cubicBezTo>
                  <a:cubicBezTo>
                    <a:pt x="93" y="172"/>
                    <a:pt x="90" y="171"/>
                    <a:pt x="89" y="170"/>
                  </a:cubicBezTo>
                  <a:cubicBezTo>
                    <a:pt x="87" y="170"/>
                    <a:pt x="85" y="168"/>
                    <a:pt x="82" y="167"/>
                  </a:cubicBezTo>
                  <a:cubicBezTo>
                    <a:pt x="79" y="166"/>
                    <a:pt x="76" y="167"/>
                    <a:pt x="72" y="165"/>
                  </a:cubicBezTo>
                  <a:cubicBezTo>
                    <a:pt x="71" y="165"/>
                    <a:pt x="70" y="163"/>
                    <a:pt x="68" y="163"/>
                  </a:cubicBezTo>
                  <a:cubicBezTo>
                    <a:pt x="66" y="162"/>
                    <a:pt x="62" y="164"/>
                    <a:pt x="60" y="165"/>
                  </a:cubicBezTo>
                  <a:cubicBezTo>
                    <a:pt x="57" y="166"/>
                    <a:pt x="53" y="164"/>
                    <a:pt x="50" y="164"/>
                  </a:cubicBezTo>
                  <a:cubicBezTo>
                    <a:pt x="50" y="147"/>
                    <a:pt x="50" y="147"/>
                    <a:pt x="50" y="147"/>
                  </a:cubicBezTo>
                  <a:cubicBezTo>
                    <a:pt x="29" y="147"/>
                    <a:pt x="29" y="147"/>
                    <a:pt x="29" y="147"/>
                  </a:cubicBezTo>
                  <a:cubicBezTo>
                    <a:pt x="29" y="147"/>
                    <a:pt x="29" y="147"/>
                    <a:pt x="29" y="147"/>
                  </a:cubicBezTo>
                  <a:cubicBezTo>
                    <a:pt x="14" y="147"/>
                    <a:pt x="14" y="147"/>
                    <a:pt x="14" y="147"/>
                  </a:cubicBezTo>
                  <a:cubicBezTo>
                    <a:pt x="14" y="112"/>
                    <a:pt x="14" y="112"/>
                    <a:pt x="14" y="112"/>
                  </a:cubicBezTo>
                  <a:cubicBezTo>
                    <a:pt x="0" y="112"/>
                    <a:pt x="0" y="112"/>
                    <a:pt x="0" y="112"/>
                  </a:cubicBezTo>
                  <a:cubicBezTo>
                    <a:pt x="0" y="75"/>
                    <a:pt x="0" y="75"/>
                    <a:pt x="0" y="75"/>
                  </a:cubicBezTo>
                  <a:cubicBezTo>
                    <a:pt x="0" y="75"/>
                    <a:pt x="0" y="75"/>
                    <a:pt x="0" y="75"/>
                  </a:cubicBezTo>
                  <a:cubicBezTo>
                    <a:pt x="0" y="61"/>
                    <a:pt x="0" y="61"/>
                    <a:pt x="0" y="61"/>
                  </a:cubicBezTo>
                  <a:cubicBezTo>
                    <a:pt x="23" y="61"/>
                    <a:pt x="23" y="61"/>
                    <a:pt x="23" y="61"/>
                  </a:cubicBezTo>
                  <a:cubicBezTo>
                    <a:pt x="55" y="8"/>
                    <a:pt x="55" y="8"/>
                    <a:pt x="55" y="8"/>
                  </a:cubicBezTo>
                  <a:cubicBezTo>
                    <a:pt x="62" y="4"/>
                    <a:pt x="62" y="4"/>
                    <a:pt x="62" y="4"/>
                  </a:cubicBezTo>
                  <a:cubicBezTo>
                    <a:pt x="75" y="4"/>
                    <a:pt x="75" y="4"/>
                    <a:pt x="75" y="4"/>
                  </a:cubicBezTo>
                  <a:cubicBezTo>
                    <a:pt x="75" y="0"/>
                    <a:pt x="75" y="0"/>
                    <a:pt x="75" y="0"/>
                  </a:cubicBezTo>
                  <a:cubicBezTo>
                    <a:pt x="82" y="0"/>
                    <a:pt x="82" y="0"/>
                    <a:pt x="82" y="0"/>
                  </a:cubicBezTo>
                  <a:cubicBezTo>
                    <a:pt x="82" y="6"/>
                    <a:pt x="82" y="6"/>
                    <a:pt x="82" y="6"/>
                  </a:cubicBezTo>
                  <a:cubicBezTo>
                    <a:pt x="91" y="6"/>
                    <a:pt x="91" y="6"/>
                    <a:pt x="91" y="6"/>
                  </a:cubicBezTo>
                  <a:cubicBezTo>
                    <a:pt x="91" y="15"/>
                    <a:pt x="91" y="15"/>
                    <a:pt x="91" y="15"/>
                  </a:cubicBezTo>
                  <a:cubicBezTo>
                    <a:pt x="98" y="15"/>
                    <a:pt x="98" y="15"/>
                    <a:pt x="98" y="15"/>
                  </a:cubicBezTo>
                  <a:cubicBezTo>
                    <a:pt x="98" y="7"/>
                    <a:pt x="98" y="7"/>
                    <a:pt x="98" y="7"/>
                  </a:cubicBezTo>
                  <a:cubicBezTo>
                    <a:pt x="98" y="7"/>
                    <a:pt x="98" y="7"/>
                    <a:pt x="98" y="7"/>
                  </a:cubicBezTo>
                  <a:cubicBezTo>
                    <a:pt x="102" y="7"/>
                    <a:pt x="103" y="8"/>
                    <a:pt x="107" y="7"/>
                  </a:cubicBezTo>
                  <a:cubicBezTo>
                    <a:pt x="110" y="6"/>
                    <a:pt x="112" y="5"/>
                    <a:pt x="115" y="5"/>
                  </a:cubicBezTo>
                  <a:cubicBezTo>
                    <a:pt x="118" y="6"/>
                    <a:pt x="120" y="9"/>
                    <a:pt x="123" y="9"/>
                  </a:cubicBezTo>
                  <a:cubicBezTo>
                    <a:pt x="128" y="9"/>
                    <a:pt x="131" y="7"/>
                    <a:pt x="135" y="7"/>
                  </a:cubicBezTo>
                  <a:cubicBezTo>
                    <a:pt x="135" y="7"/>
                    <a:pt x="135" y="7"/>
                    <a:pt x="136" y="7"/>
                  </a:cubicBezTo>
                  <a:cubicBezTo>
                    <a:pt x="137" y="8"/>
                    <a:pt x="136" y="11"/>
                    <a:pt x="137" y="12"/>
                  </a:cubicBezTo>
                  <a:cubicBezTo>
                    <a:pt x="141" y="14"/>
                    <a:pt x="145" y="11"/>
                    <a:pt x="149" y="13"/>
                  </a:cubicBezTo>
                  <a:cubicBezTo>
                    <a:pt x="152" y="14"/>
                    <a:pt x="154" y="17"/>
                    <a:pt x="156" y="19"/>
                  </a:cubicBezTo>
                  <a:cubicBezTo>
                    <a:pt x="159" y="21"/>
                    <a:pt x="165" y="23"/>
                    <a:pt x="167" y="26"/>
                  </a:cubicBezTo>
                  <a:cubicBezTo>
                    <a:pt x="169" y="28"/>
                    <a:pt x="168" y="35"/>
                    <a:pt x="168" y="38"/>
                  </a:cubicBezTo>
                  <a:cubicBezTo>
                    <a:pt x="168" y="38"/>
                    <a:pt x="168" y="39"/>
                    <a:pt x="168" y="39"/>
                  </a:cubicBezTo>
                  <a:cubicBezTo>
                    <a:pt x="173" y="42"/>
                    <a:pt x="173" y="42"/>
                    <a:pt x="173" y="4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02" name="MARION"/>
            <p:cNvSpPr>
              <a:spLocks/>
            </p:cNvSpPr>
            <p:nvPr/>
          </p:nvSpPr>
          <p:spPr bwMode="auto">
            <a:xfrm>
              <a:off x="3246493" y="3663807"/>
              <a:ext cx="296358" cy="533006"/>
            </a:xfrm>
            <a:custGeom>
              <a:avLst/>
              <a:gdLst>
                <a:gd name="T0" fmla="*/ 90 w 113"/>
                <a:gd name="T1" fmla="*/ 0 h 210"/>
                <a:gd name="T2" fmla="*/ 85 w 113"/>
                <a:gd name="T3" fmla="*/ 10 h 210"/>
                <a:gd name="T4" fmla="*/ 89 w 113"/>
                <a:gd name="T5" fmla="*/ 18 h 210"/>
                <a:gd name="T6" fmla="*/ 90 w 113"/>
                <a:gd name="T7" fmla="*/ 19 h 210"/>
                <a:gd name="T8" fmla="*/ 93 w 113"/>
                <a:gd name="T9" fmla="*/ 29 h 210"/>
                <a:gd name="T10" fmla="*/ 100 w 113"/>
                <a:gd name="T11" fmla="*/ 36 h 210"/>
                <a:gd name="T12" fmla="*/ 102 w 113"/>
                <a:gd name="T13" fmla="*/ 39 h 210"/>
                <a:gd name="T14" fmla="*/ 102 w 113"/>
                <a:gd name="T15" fmla="*/ 50 h 210"/>
                <a:gd name="T16" fmla="*/ 110 w 113"/>
                <a:gd name="T17" fmla="*/ 60 h 210"/>
                <a:gd name="T18" fmla="*/ 113 w 113"/>
                <a:gd name="T19" fmla="*/ 70 h 210"/>
                <a:gd name="T20" fmla="*/ 113 w 113"/>
                <a:gd name="T21" fmla="*/ 70 h 210"/>
                <a:gd name="T22" fmla="*/ 110 w 113"/>
                <a:gd name="T23" fmla="*/ 70 h 210"/>
                <a:gd name="T24" fmla="*/ 110 w 113"/>
                <a:gd name="T25" fmla="*/ 130 h 210"/>
                <a:gd name="T26" fmla="*/ 103 w 113"/>
                <a:gd name="T27" fmla="*/ 130 h 210"/>
                <a:gd name="T28" fmla="*/ 103 w 113"/>
                <a:gd name="T29" fmla="*/ 163 h 210"/>
                <a:gd name="T30" fmla="*/ 97 w 113"/>
                <a:gd name="T31" fmla="*/ 163 h 210"/>
                <a:gd name="T32" fmla="*/ 97 w 113"/>
                <a:gd name="T33" fmla="*/ 181 h 210"/>
                <a:gd name="T34" fmla="*/ 100 w 113"/>
                <a:gd name="T35" fmla="*/ 181 h 210"/>
                <a:gd name="T36" fmla="*/ 100 w 113"/>
                <a:gd name="T37" fmla="*/ 189 h 210"/>
                <a:gd name="T38" fmla="*/ 94 w 113"/>
                <a:gd name="T39" fmla="*/ 189 h 210"/>
                <a:gd name="T40" fmla="*/ 94 w 113"/>
                <a:gd name="T41" fmla="*/ 194 h 210"/>
                <a:gd name="T42" fmla="*/ 94 w 113"/>
                <a:gd name="T43" fmla="*/ 194 h 210"/>
                <a:gd name="T44" fmla="*/ 94 w 113"/>
                <a:gd name="T45" fmla="*/ 210 h 210"/>
                <a:gd name="T46" fmla="*/ 94 w 113"/>
                <a:gd name="T47" fmla="*/ 210 h 210"/>
                <a:gd name="T48" fmla="*/ 55 w 113"/>
                <a:gd name="T49" fmla="*/ 210 h 210"/>
                <a:gd name="T50" fmla="*/ 55 w 113"/>
                <a:gd name="T51" fmla="*/ 199 h 210"/>
                <a:gd name="T52" fmla="*/ 48 w 113"/>
                <a:gd name="T53" fmla="*/ 199 h 210"/>
                <a:gd name="T54" fmla="*/ 48 w 113"/>
                <a:gd name="T55" fmla="*/ 190 h 210"/>
                <a:gd name="T56" fmla="*/ 39 w 113"/>
                <a:gd name="T57" fmla="*/ 190 h 210"/>
                <a:gd name="T58" fmla="*/ 39 w 113"/>
                <a:gd name="T59" fmla="*/ 183 h 210"/>
                <a:gd name="T60" fmla="*/ 24 w 113"/>
                <a:gd name="T61" fmla="*/ 183 h 210"/>
                <a:gd name="T62" fmla="*/ 24 w 113"/>
                <a:gd name="T63" fmla="*/ 172 h 210"/>
                <a:gd name="T64" fmla="*/ 16 w 113"/>
                <a:gd name="T65" fmla="*/ 162 h 210"/>
                <a:gd name="T66" fmla="*/ 0 w 113"/>
                <a:gd name="T67" fmla="*/ 162 h 210"/>
                <a:gd name="T68" fmla="*/ 0 w 113"/>
                <a:gd name="T69" fmla="*/ 162 h 210"/>
                <a:gd name="T70" fmla="*/ 0 w 113"/>
                <a:gd name="T71" fmla="*/ 32 h 210"/>
                <a:gd name="T72" fmla="*/ 9 w 113"/>
                <a:gd name="T73" fmla="*/ 32 h 210"/>
                <a:gd name="T74" fmla="*/ 9 w 113"/>
                <a:gd name="T75" fmla="*/ 13 h 210"/>
                <a:gd name="T76" fmla="*/ 9 w 113"/>
                <a:gd name="T77" fmla="*/ 13 h 210"/>
                <a:gd name="T78" fmla="*/ 19 w 113"/>
                <a:gd name="T79" fmla="*/ 12 h 210"/>
                <a:gd name="T80" fmla="*/ 23 w 113"/>
                <a:gd name="T81" fmla="*/ 16 h 210"/>
                <a:gd name="T82" fmla="*/ 33 w 113"/>
                <a:gd name="T83" fmla="*/ 17 h 210"/>
                <a:gd name="T84" fmla="*/ 41 w 113"/>
                <a:gd name="T85" fmla="*/ 7 h 210"/>
                <a:gd name="T86" fmla="*/ 42 w 113"/>
                <a:gd name="T87" fmla="*/ 7 h 210"/>
                <a:gd name="T88" fmla="*/ 59 w 113"/>
                <a:gd name="T89" fmla="*/ 8 h 210"/>
                <a:gd name="T90" fmla="*/ 72 w 113"/>
                <a:gd name="T91" fmla="*/ 0 h 210"/>
                <a:gd name="T92" fmla="*/ 90 w 113"/>
                <a:gd name="T9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 h="210">
                  <a:moveTo>
                    <a:pt x="90" y="0"/>
                  </a:moveTo>
                  <a:cubicBezTo>
                    <a:pt x="89" y="4"/>
                    <a:pt x="86" y="6"/>
                    <a:pt x="85" y="10"/>
                  </a:cubicBezTo>
                  <a:cubicBezTo>
                    <a:pt x="85" y="12"/>
                    <a:pt x="88" y="17"/>
                    <a:pt x="89" y="18"/>
                  </a:cubicBezTo>
                  <a:cubicBezTo>
                    <a:pt x="89" y="19"/>
                    <a:pt x="89" y="19"/>
                    <a:pt x="90" y="19"/>
                  </a:cubicBezTo>
                  <a:cubicBezTo>
                    <a:pt x="90" y="22"/>
                    <a:pt x="91" y="27"/>
                    <a:pt x="93" y="29"/>
                  </a:cubicBezTo>
                  <a:cubicBezTo>
                    <a:pt x="95" y="31"/>
                    <a:pt x="99" y="34"/>
                    <a:pt x="100" y="36"/>
                  </a:cubicBezTo>
                  <a:cubicBezTo>
                    <a:pt x="101" y="37"/>
                    <a:pt x="101" y="38"/>
                    <a:pt x="102" y="39"/>
                  </a:cubicBezTo>
                  <a:cubicBezTo>
                    <a:pt x="102" y="42"/>
                    <a:pt x="102" y="46"/>
                    <a:pt x="102" y="50"/>
                  </a:cubicBezTo>
                  <a:cubicBezTo>
                    <a:pt x="104" y="52"/>
                    <a:pt x="109" y="57"/>
                    <a:pt x="110" y="60"/>
                  </a:cubicBezTo>
                  <a:cubicBezTo>
                    <a:pt x="113" y="70"/>
                    <a:pt x="113" y="70"/>
                    <a:pt x="113" y="70"/>
                  </a:cubicBezTo>
                  <a:cubicBezTo>
                    <a:pt x="113" y="70"/>
                    <a:pt x="113" y="70"/>
                    <a:pt x="113" y="70"/>
                  </a:cubicBezTo>
                  <a:cubicBezTo>
                    <a:pt x="110" y="70"/>
                    <a:pt x="110" y="70"/>
                    <a:pt x="110" y="70"/>
                  </a:cubicBezTo>
                  <a:cubicBezTo>
                    <a:pt x="110" y="130"/>
                    <a:pt x="110" y="130"/>
                    <a:pt x="110" y="130"/>
                  </a:cubicBezTo>
                  <a:cubicBezTo>
                    <a:pt x="103" y="130"/>
                    <a:pt x="103" y="130"/>
                    <a:pt x="103" y="130"/>
                  </a:cubicBezTo>
                  <a:cubicBezTo>
                    <a:pt x="103" y="163"/>
                    <a:pt x="103" y="163"/>
                    <a:pt x="103" y="163"/>
                  </a:cubicBezTo>
                  <a:cubicBezTo>
                    <a:pt x="97" y="163"/>
                    <a:pt x="97" y="163"/>
                    <a:pt x="97" y="163"/>
                  </a:cubicBezTo>
                  <a:cubicBezTo>
                    <a:pt x="97" y="181"/>
                    <a:pt x="97" y="181"/>
                    <a:pt x="97" y="181"/>
                  </a:cubicBezTo>
                  <a:cubicBezTo>
                    <a:pt x="100" y="181"/>
                    <a:pt x="100" y="181"/>
                    <a:pt x="100" y="181"/>
                  </a:cubicBezTo>
                  <a:cubicBezTo>
                    <a:pt x="100" y="189"/>
                    <a:pt x="100" y="189"/>
                    <a:pt x="100" y="189"/>
                  </a:cubicBezTo>
                  <a:cubicBezTo>
                    <a:pt x="94" y="189"/>
                    <a:pt x="94" y="189"/>
                    <a:pt x="94" y="189"/>
                  </a:cubicBezTo>
                  <a:cubicBezTo>
                    <a:pt x="94" y="194"/>
                    <a:pt x="94" y="194"/>
                    <a:pt x="94" y="194"/>
                  </a:cubicBezTo>
                  <a:cubicBezTo>
                    <a:pt x="94" y="194"/>
                    <a:pt x="94" y="194"/>
                    <a:pt x="94" y="194"/>
                  </a:cubicBezTo>
                  <a:cubicBezTo>
                    <a:pt x="94" y="210"/>
                    <a:pt x="94" y="210"/>
                    <a:pt x="94" y="210"/>
                  </a:cubicBezTo>
                  <a:cubicBezTo>
                    <a:pt x="94" y="210"/>
                    <a:pt x="94" y="210"/>
                    <a:pt x="94" y="210"/>
                  </a:cubicBezTo>
                  <a:cubicBezTo>
                    <a:pt x="55" y="210"/>
                    <a:pt x="55" y="210"/>
                    <a:pt x="55" y="210"/>
                  </a:cubicBezTo>
                  <a:cubicBezTo>
                    <a:pt x="55" y="199"/>
                    <a:pt x="55" y="199"/>
                    <a:pt x="55" y="199"/>
                  </a:cubicBezTo>
                  <a:cubicBezTo>
                    <a:pt x="48" y="199"/>
                    <a:pt x="48" y="199"/>
                    <a:pt x="48" y="199"/>
                  </a:cubicBezTo>
                  <a:cubicBezTo>
                    <a:pt x="48" y="190"/>
                    <a:pt x="48" y="190"/>
                    <a:pt x="48" y="190"/>
                  </a:cubicBezTo>
                  <a:cubicBezTo>
                    <a:pt x="39" y="190"/>
                    <a:pt x="39" y="190"/>
                    <a:pt x="39" y="190"/>
                  </a:cubicBezTo>
                  <a:cubicBezTo>
                    <a:pt x="39" y="183"/>
                    <a:pt x="39" y="183"/>
                    <a:pt x="39" y="183"/>
                  </a:cubicBezTo>
                  <a:cubicBezTo>
                    <a:pt x="24" y="183"/>
                    <a:pt x="24" y="183"/>
                    <a:pt x="24" y="183"/>
                  </a:cubicBezTo>
                  <a:cubicBezTo>
                    <a:pt x="24" y="172"/>
                    <a:pt x="24" y="172"/>
                    <a:pt x="24" y="172"/>
                  </a:cubicBezTo>
                  <a:cubicBezTo>
                    <a:pt x="16" y="162"/>
                    <a:pt x="16" y="162"/>
                    <a:pt x="16" y="162"/>
                  </a:cubicBezTo>
                  <a:cubicBezTo>
                    <a:pt x="0" y="162"/>
                    <a:pt x="0" y="162"/>
                    <a:pt x="0" y="162"/>
                  </a:cubicBezTo>
                  <a:cubicBezTo>
                    <a:pt x="0" y="162"/>
                    <a:pt x="0" y="162"/>
                    <a:pt x="0" y="162"/>
                  </a:cubicBezTo>
                  <a:cubicBezTo>
                    <a:pt x="0" y="32"/>
                    <a:pt x="0" y="32"/>
                    <a:pt x="0" y="32"/>
                  </a:cubicBezTo>
                  <a:cubicBezTo>
                    <a:pt x="9" y="32"/>
                    <a:pt x="9" y="32"/>
                    <a:pt x="9" y="32"/>
                  </a:cubicBezTo>
                  <a:cubicBezTo>
                    <a:pt x="9" y="13"/>
                    <a:pt x="9" y="13"/>
                    <a:pt x="9" y="13"/>
                  </a:cubicBezTo>
                  <a:cubicBezTo>
                    <a:pt x="9" y="13"/>
                    <a:pt x="9" y="13"/>
                    <a:pt x="9" y="13"/>
                  </a:cubicBezTo>
                  <a:cubicBezTo>
                    <a:pt x="13" y="13"/>
                    <a:pt x="16" y="11"/>
                    <a:pt x="19" y="12"/>
                  </a:cubicBezTo>
                  <a:cubicBezTo>
                    <a:pt x="21" y="12"/>
                    <a:pt x="22" y="14"/>
                    <a:pt x="23" y="16"/>
                  </a:cubicBezTo>
                  <a:cubicBezTo>
                    <a:pt x="25" y="19"/>
                    <a:pt x="31" y="19"/>
                    <a:pt x="33" y="17"/>
                  </a:cubicBezTo>
                  <a:cubicBezTo>
                    <a:pt x="37" y="16"/>
                    <a:pt x="39" y="11"/>
                    <a:pt x="41" y="7"/>
                  </a:cubicBezTo>
                  <a:cubicBezTo>
                    <a:pt x="42" y="7"/>
                    <a:pt x="42" y="7"/>
                    <a:pt x="42" y="7"/>
                  </a:cubicBezTo>
                  <a:cubicBezTo>
                    <a:pt x="48" y="6"/>
                    <a:pt x="53" y="10"/>
                    <a:pt x="59" y="8"/>
                  </a:cubicBezTo>
                  <a:cubicBezTo>
                    <a:pt x="64" y="7"/>
                    <a:pt x="67" y="1"/>
                    <a:pt x="72" y="0"/>
                  </a:cubicBezTo>
                  <a:cubicBezTo>
                    <a:pt x="90" y="0"/>
                    <a:pt x="90" y="0"/>
                    <a:pt x="9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03" name="TALBOT"/>
            <p:cNvSpPr>
              <a:spLocks/>
            </p:cNvSpPr>
            <p:nvPr/>
          </p:nvSpPr>
          <p:spPr bwMode="auto">
            <a:xfrm>
              <a:off x="3199146" y="3264476"/>
              <a:ext cx="454182" cy="455170"/>
            </a:xfrm>
            <a:custGeom>
              <a:avLst/>
              <a:gdLst>
                <a:gd name="T0" fmla="*/ 4 w 173"/>
                <a:gd name="T1" fmla="*/ 155 h 179"/>
                <a:gd name="T2" fmla="*/ 12 w 173"/>
                <a:gd name="T3" fmla="*/ 158 h 179"/>
                <a:gd name="T4" fmla="*/ 8 w 173"/>
                <a:gd name="T5" fmla="*/ 170 h 179"/>
                <a:gd name="T6" fmla="*/ 4 w 173"/>
                <a:gd name="T7" fmla="*/ 178 h 179"/>
                <a:gd name="T8" fmla="*/ 11 w 173"/>
                <a:gd name="T9" fmla="*/ 176 h 179"/>
                <a:gd name="T10" fmla="*/ 18 w 173"/>
                <a:gd name="T11" fmla="*/ 172 h 179"/>
                <a:gd name="T12" fmla="*/ 27 w 173"/>
                <a:gd name="T13" fmla="*/ 170 h 179"/>
                <a:gd name="T14" fmla="*/ 37 w 173"/>
                <a:gd name="T15" fmla="*/ 169 h 179"/>
                <a:gd name="T16" fmla="*/ 51 w 173"/>
                <a:gd name="T17" fmla="*/ 174 h 179"/>
                <a:gd name="T18" fmla="*/ 60 w 173"/>
                <a:gd name="T19" fmla="*/ 164 h 179"/>
                <a:gd name="T20" fmla="*/ 90 w 173"/>
                <a:gd name="T21" fmla="*/ 157 h 179"/>
                <a:gd name="T22" fmla="*/ 108 w 173"/>
                <a:gd name="T23" fmla="*/ 157 h 179"/>
                <a:gd name="T24" fmla="*/ 122 w 173"/>
                <a:gd name="T25" fmla="*/ 134 h 179"/>
                <a:gd name="T26" fmla="*/ 137 w 173"/>
                <a:gd name="T27" fmla="*/ 100 h 179"/>
                <a:gd name="T28" fmla="*/ 151 w 173"/>
                <a:gd name="T29" fmla="*/ 80 h 179"/>
                <a:gd name="T30" fmla="*/ 173 w 173"/>
                <a:gd name="T31" fmla="*/ 68 h 179"/>
                <a:gd name="T32" fmla="*/ 154 w 173"/>
                <a:gd name="T33" fmla="*/ 58 h 179"/>
                <a:gd name="T34" fmla="*/ 131 w 173"/>
                <a:gd name="T35" fmla="*/ 45 h 179"/>
                <a:gd name="T36" fmla="*/ 104 w 173"/>
                <a:gd name="T37" fmla="*/ 26 h 179"/>
                <a:gd name="T38" fmla="*/ 96 w 173"/>
                <a:gd name="T39" fmla="*/ 11 h 179"/>
                <a:gd name="T40" fmla="*/ 90 w 173"/>
                <a:gd name="T41" fmla="*/ 10 h 179"/>
                <a:gd name="T42" fmla="*/ 93 w 173"/>
                <a:gd name="T43" fmla="*/ 1 h 179"/>
                <a:gd name="T44" fmla="*/ 81 w 173"/>
                <a:gd name="T45" fmla="*/ 0 h 179"/>
                <a:gd name="T46" fmla="*/ 2 w 173"/>
                <a:gd name="T47" fmla="*/ 17 h 179"/>
                <a:gd name="T48" fmla="*/ 2 w 173"/>
                <a:gd name="T49" fmla="*/ 20 h 179"/>
                <a:gd name="T50" fmla="*/ 2 w 173"/>
                <a:gd name="T51" fmla="*/ 20 h 179"/>
                <a:gd name="T52" fmla="*/ 3 w 173"/>
                <a:gd name="T53" fmla="*/ 21 h 179"/>
                <a:gd name="T54" fmla="*/ 5 w 173"/>
                <a:gd name="T55" fmla="*/ 25 h 179"/>
                <a:gd name="T56" fmla="*/ 5 w 173"/>
                <a:gd name="T57" fmla="*/ 37 h 179"/>
                <a:gd name="T58" fmla="*/ 4 w 173"/>
                <a:gd name="T59" fmla="*/ 63 h 179"/>
                <a:gd name="T60" fmla="*/ 1 w 173"/>
                <a:gd name="T61" fmla="*/ 90 h 179"/>
                <a:gd name="T62" fmla="*/ 0 w 173"/>
                <a:gd name="T63" fmla="*/ 91 h 179"/>
                <a:gd name="T64" fmla="*/ 0 w 173"/>
                <a:gd name="T65" fmla="*/ 93 h 179"/>
                <a:gd name="T66" fmla="*/ 0 w 173"/>
                <a:gd name="T67" fmla="*/ 94 h 179"/>
                <a:gd name="T68" fmla="*/ 2 w 173"/>
                <a:gd name="T69" fmla="*/ 96 h 179"/>
                <a:gd name="T70" fmla="*/ 3 w 173"/>
                <a:gd name="T71" fmla="*/ 97 h 179"/>
                <a:gd name="T72" fmla="*/ 3 w 173"/>
                <a:gd name="T73" fmla="*/ 98 h 179"/>
                <a:gd name="T74" fmla="*/ 4 w 173"/>
                <a:gd name="T75" fmla="*/ 10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3" h="179">
                  <a:moveTo>
                    <a:pt x="4" y="146"/>
                  </a:moveTo>
                  <a:cubicBezTo>
                    <a:pt x="4" y="155"/>
                    <a:pt x="4" y="155"/>
                    <a:pt x="4" y="155"/>
                  </a:cubicBezTo>
                  <a:cubicBezTo>
                    <a:pt x="13" y="155"/>
                    <a:pt x="13" y="155"/>
                    <a:pt x="13" y="155"/>
                  </a:cubicBezTo>
                  <a:cubicBezTo>
                    <a:pt x="13" y="156"/>
                    <a:pt x="12" y="157"/>
                    <a:pt x="12" y="158"/>
                  </a:cubicBezTo>
                  <a:cubicBezTo>
                    <a:pt x="12" y="159"/>
                    <a:pt x="12" y="160"/>
                    <a:pt x="11" y="161"/>
                  </a:cubicBezTo>
                  <a:cubicBezTo>
                    <a:pt x="10" y="164"/>
                    <a:pt x="9" y="167"/>
                    <a:pt x="8" y="170"/>
                  </a:cubicBezTo>
                  <a:cubicBezTo>
                    <a:pt x="7" y="170"/>
                    <a:pt x="7" y="172"/>
                    <a:pt x="6" y="173"/>
                  </a:cubicBezTo>
                  <a:cubicBezTo>
                    <a:pt x="4" y="178"/>
                    <a:pt x="4" y="178"/>
                    <a:pt x="4" y="178"/>
                  </a:cubicBezTo>
                  <a:cubicBezTo>
                    <a:pt x="4" y="178"/>
                    <a:pt x="4" y="178"/>
                    <a:pt x="4" y="178"/>
                  </a:cubicBezTo>
                  <a:cubicBezTo>
                    <a:pt x="6" y="179"/>
                    <a:pt x="9" y="177"/>
                    <a:pt x="11" y="176"/>
                  </a:cubicBezTo>
                  <a:cubicBezTo>
                    <a:pt x="12" y="176"/>
                    <a:pt x="13" y="175"/>
                    <a:pt x="14" y="174"/>
                  </a:cubicBezTo>
                  <a:cubicBezTo>
                    <a:pt x="15" y="173"/>
                    <a:pt x="16" y="172"/>
                    <a:pt x="18" y="172"/>
                  </a:cubicBezTo>
                  <a:cubicBezTo>
                    <a:pt x="18" y="171"/>
                    <a:pt x="20" y="170"/>
                    <a:pt x="21" y="170"/>
                  </a:cubicBezTo>
                  <a:cubicBezTo>
                    <a:pt x="27" y="170"/>
                    <a:pt x="27" y="170"/>
                    <a:pt x="27" y="170"/>
                  </a:cubicBezTo>
                  <a:cubicBezTo>
                    <a:pt x="27" y="170"/>
                    <a:pt x="27" y="170"/>
                    <a:pt x="27" y="170"/>
                  </a:cubicBezTo>
                  <a:cubicBezTo>
                    <a:pt x="31" y="170"/>
                    <a:pt x="34" y="168"/>
                    <a:pt x="37" y="169"/>
                  </a:cubicBezTo>
                  <a:cubicBezTo>
                    <a:pt x="39" y="169"/>
                    <a:pt x="40" y="171"/>
                    <a:pt x="41" y="173"/>
                  </a:cubicBezTo>
                  <a:cubicBezTo>
                    <a:pt x="43" y="176"/>
                    <a:pt x="49" y="176"/>
                    <a:pt x="51" y="174"/>
                  </a:cubicBezTo>
                  <a:cubicBezTo>
                    <a:pt x="55" y="173"/>
                    <a:pt x="57" y="168"/>
                    <a:pt x="59" y="164"/>
                  </a:cubicBezTo>
                  <a:cubicBezTo>
                    <a:pt x="60" y="164"/>
                    <a:pt x="60" y="164"/>
                    <a:pt x="60" y="164"/>
                  </a:cubicBezTo>
                  <a:cubicBezTo>
                    <a:pt x="66" y="163"/>
                    <a:pt x="71" y="167"/>
                    <a:pt x="77" y="165"/>
                  </a:cubicBezTo>
                  <a:cubicBezTo>
                    <a:pt x="82" y="164"/>
                    <a:pt x="85" y="158"/>
                    <a:pt x="90" y="157"/>
                  </a:cubicBezTo>
                  <a:cubicBezTo>
                    <a:pt x="108" y="157"/>
                    <a:pt x="108" y="157"/>
                    <a:pt x="108" y="157"/>
                  </a:cubicBezTo>
                  <a:cubicBezTo>
                    <a:pt x="108" y="157"/>
                    <a:pt x="108" y="157"/>
                    <a:pt x="108" y="157"/>
                  </a:cubicBezTo>
                  <a:cubicBezTo>
                    <a:pt x="122" y="157"/>
                    <a:pt x="122" y="157"/>
                    <a:pt x="122" y="157"/>
                  </a:cubicBezTo>
                  <a:cubicBezTo>
                    <a:pt x="122" y="134"/>
                    <a:pt x="122" y="134"/>
                    <a:pt x="122" y="134"/>
                  </a:cubicBezTo>
                  <a:cubicBezTo>
                    <a:pt x="137" y="117"/>
                    <a:pt x="137" y="117"/>
                    <a:pt x="137" y="117"/>
                  </a:cubicBezTo>
                  <a:cubicBezTo>
                    <a:pt x="137" y="100"/>
                    <a:pt x="137" y="100"/>
                    <a:pt x="137" y="100"/>
                  </a:cubicBezTo>
                  <a:cubicBezTo>
                    <a:pt x="151" y="100"/>
                    <a:pt x="151" y="100"/>
                    <a:pt x="151" y="100"/>
                  </a:cubicBezTo>
                  <a:cubicBezTo>
                    <a:pt x="151" y="80"/>
                    <a:pt x="151" y="80"/>
                    <a:pt x="151" y="80"/>
                  </a:cubicBezTo>
                  <a:cubicBezTo>
                    <a:pt x="173" y="68"/>
                    <a:pt x="173" y="68"/>
                    <a:pt x="173" y="68"/>
                  </a:cubicBezTo>
                  <a:cubicBezTo>
                    <a:pt x="173" y="68"/>
                    <a:pt x="173" y="68"/>
                    <a:pt x="173" y="68"/>
                  </a:cubicBezTo>
                  <a:cubicBezTo>
                    <a:pt x="171" y="62"/>
                    <a:pt x="171" y="62"/>
                    <a:pt x="171" y="62"/>
                  </a:cubicBezTo>
                  <a:cubicBezTo>
                    <a:pt x="165" y="57"/>
                    <a:pt x="160" y="61"/>
                    <a:pt x="154" y="58"/>
                  </a:cubicBezTo>
                  <a:cubicBezTo>
                    <a:pt x="148" y="56"/>
                    <a:pt x="146" y="46"/>
                    <a:pt x="140" y="49"/>
                  </a:cubicBezTo>
                  <a:cubicBezTo>
                    <a:pt x="135" y="52"/>
                    <a:pt x="133" y="49"/>
                    <a:pt x="131" y="45"/>
                  </a:cubicBezTo>
                  <a:cubicBezTo>
                    <a:pt x="127" y="38"/>
                    <a:pt x="125" y="31"/>
                    <a:pt x="121" y="25"/>
                  </a:cubicBezTo>
                  <a:cubicBezTo>
                    <a:pt x="114" y="11"/>
                    <a:pt x="111" y="27"/>
                    <a:pt x="104" y="26"/>
                  </a:cubicBezTo>
                  <a:cubicBezTo>
                    <a:pt x="103" y="22"/>
                    <a:pt x="99" y="18"/>
                    <a:pt x="99" y="15"/>
                  </a:cubicBezTo>
                  <a:cubicBezTo>
                    <a:pt x="98" y="14"/>
                    <a:pt x="97" y="12"/>
                    <a:pt x="96" y="11"/>
                  </a:cubicBezTo>
                  <a:cubicBezTo>
                    <a:pt x="94" y="10"/>
                    <a:pt x="92" y="11"/>
                    <a:pt x="91" y="10"/>
                  </a:cubicBezTo>
                  <a:cubicBezTo>
                    <a:pt x="91" y="10"/>
                    <a:pt x="91" y="10"/>
                    <a:pt x="90" y="10"/>
                  </a:cubicBezTo>
                  <a:cubicBezTo>
                    <a:pt x="90" y="6"/>
                    <a:pt x="94" y="4"/>
                    <a:pt x="94" y="2"/>
                  </a:cubicBezTo>
                  <a:cubicBezTo>
                    <a:pt x="93" y="1"/>
                    <a:pt x="93" y="1"/>
                    <a:pt x="93" y="1"/>
                  </a:cubicBezTo>
                  <a:cubicBezTo>
                    <a:pt x="93" y="0"/>
                    <a:pt x="83" y="0"/>
                    <a:pt x="81" y="0"/>
                  </a:cubicBezTo>
                  <a:cubicBezTo>
                    <a:pt x="81" y="0"/>
                    <a:pt x="81" y="0"/>
                    <a:pt x="81" y="0"/>
                  </a:cubicBezTo>
                  <a:cubicBezTo>
                    <a:pt x="55" y="17"/>
                    <a:pt x="55" y="17"/>
                    <a:pt x="55" y="17"/>
                  </a:cubicBezTo>
                  <a:cubicBezTo>
                    <a:pt x="2" y="17"/>
                    <a:pt x="2" y="17"/>
                    <a:pt x="2" y="17"/>
                  </a:cubicBezTo>
                  <a:cubicBezTo>
                    <a:pt x="2" y="17"/>
                    <a:pt x="2" y="17"/>
                    <a:pt x="2" y="17"/>
                  </a:cubicBezTo>
                  <a:cubicBezTo>
                    <a:pt x="2" y="18"/>
                    <a:pt x="2" y="19"/>
                    <a:pt x="2" y="20"/>
                  </a:cubicBezTo>
                  <a:cubicBezTo>
                    <a:pt x="2" y="20"/>
                    <a:pt x="2" y="20"/>
                    <a:pt x="2" y="20"/>
                  </a:cubicBezTo>
                  <a:cubicBezTo>
                    <a:pt x="2" y="20"/>
                    <a:pt x="2" y="20"/>
                    <a:pt x="2" y="20"/>
                  </a:cubicBezTo>
                  <a:cubicBezTo>
                    <a:pt x="3" y="21"/>
                    <a:pt x="3" y="21"/>
                    <a:pt x="3" y="21"/>
                  </a:cubicBezTo>
                  <a:cubicBezTo>
                    <a:pt x="3" y="21"/>
                    <a:pt x="3" y="21"/>
                    <a:pt x="3" y="21"/>
                  </a:cubicBezTo>
                  <a:cubicBezTo>
                    <a:pt x="3" y="21"/>
                    <a:pt x="3" y="21"/>
                    <a:pt x="4" y="21"/>
                  </a:cubicBezTo>
                  <a:cubicBezTo>
                    <a:pt x="4" y="23"/>
                    <a:pt x="5" y="23"/>
                    <a:pt x="5" y="25"/>
                  </a:cubicBezTo>
                  <a:cubicBezTo>
                    <a:pt x="5" y="26"/>
                    <a:pt x="5" y="28"/>
                    <a:pt x="5" y="29"/>
                  </a:cubicBezTo>
                  <a:cubicBezTo>
                    <a:pt x="5" y="29"/>
                    <a:pt x="5" y="36"/>
                    <a:pt x="5" y="37"/>
                  </a:cubicBezTo>
                  <a:cubicBezTo>
                    <a:pt x="4" y="38"/>
                    <a:pt x="3" y="44"/>
                    <a:pt x="5" y="45"/>
                  </a:cubicBezTo>
                  <a:cubicBezTo>
                    <a:pt x="5" y="51"/>
                    <a:pt x="4" y="57"/>
                    <a:pt x="4" y="63"/>
                  </a:cubicBezTo>
                  <a:cubicBezTo>
                    <a:pt x="9" y="66"/>
                    <a:pt x="4" y="83"/>
                    <a:pt x="2" y="88"/>
                  </a:cubicBezTo>
                  <a:cubicBezTo>
                    <a:pt x="2" y="88"/>
                    <a:pt x="1" y="89"/>
                    <a:pt x="1" y="90"/>
                  </a:cubicBezTo>
                  <a:cubicBezTo>
                    <a:pt x="0" y="90"/>
                    <a:pt x="0" y="90"/>
                    <a:pt x="0" y="90"/>
                  </a:cubicBezTo>
                  <a:cubicBezTo>
                    <a:pt x="0" y="91"/>
                    <a:pt x="0" y="91"/>
                    <a:pt x="0" y="91"/>
                  </a:cubicBezTo>
                  <a:cubicBezTo>
                    <a:pt x="0" y="92"/>
                    <a:pt x="0" y="92"/>
                    <a:pt x="0" y="92"/>
                  </a:cubicBezTo>
                  <a:cubicBezTo>
                    <a:pt x="0" y="92"/>
                    <a:pt x="0" y="93"/>
                    <a:pt x="0" y="93"/>
                  </a:cubicBezTo>
                  <a:cubicBezTo>
                    <a:pt x="0" y="93"/>
                    <a:pt x="0" y="93"/>
                    <a:pt x="0" y="93"/>
                  </a:cubicBezTo>
                  <a:cubicBezTo>
                    <a:pt x="0" y="94"/>
                    <a:pt x="0" y="94"/>
                    <a:pt x="0" y="94"/>
                  </a:cubicBezTo>
                  <a:cubicBezTo>
                    <a:pt x="1" y="94"/>
                    <a:pt x="1" y="95"/>
                    <a:pt x="1" y="95"/>
                  </a:cubicBezTo>
                  <a:cubicBezTo>
                    <a:pt x="1" y="95"/>
                    <a:pt x="2" y="96"/>
                    <a:pt x="2" y="96"/>
                  </a:cubicBezTo>
                  <a:cubicBezTo>
                    <a:pt x="2" y="97"/>
                    <a:pt x="2" y="97"/>
                    <a:pt x="2" y="97"/>
                  </a:cubicBezTo>
                  <a:cubicBezTo>
                    <a:pt x="3" y="97"/>
                    <a:pt x="3" y="97"/>
                    <a:pt x="3" y="97"/>
                  </a:cubicBezTo>
                  <a:cubicBezTo>
                    <a:pt x="3" y="97"/>
                    <a:pt x="3" y="97"/>
                    <a:pt x="3" y="97"/>
                  </a:cubicBezTo>
                  <a:cubicBezTo>
                    <a:pt x="3" y="98"/>
                    <a:pt x="3" y="98"/>
                    <a:pt x="3" y="98"/>
                  </a:cubicBezTo>
                  <a:cubicBezTo>
                    <a:pt x="3" y="98"/>
                    <a:pt x="3" y="98"/>
                    <a:pt x="3" y="98"/>
                  </a:cubicBezTo>
                  <a:cubicBezTo>
                    <a:pt x="3" y="99"/>
                    <a:pt x="4" y="99"/>
                    <a:pt x="4" y="100"/>
                  </a:cubicBezTo>
                  <a:cubicBezTo>
                    <a:pt x="4" y="146"/>
                    <a:pt x="4" y="146"/>
                    <a:pt x="4" y="14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04" name="RICHMON"/>
            <p:cNvSpPr>
              <a:spLocks/>
            </p:cNvSpPr>
            <p:nvPr/>
          </p:nvSpPr>
          <p:spPr bwMode="auto">
            <a:xfrm>
              <a:off x="5762902" y="2442125"/>
              <a:ext cx="555890" cy="389178"/>
            </a:xfrm>
            <a:custGeom>
              <a:avLst/>
              <a:gdLst>
                <a:gd name="T0" fmla="*/ 37 w 211"/>
                <a:gd name="T1" fmla="*/ 133 h 153"/>
                <a:gd name="T2" fmla="*/ 54 w 211"/>
                <a:gd name="T3" fmla="*/ 125 h 153"/>
                <a:gd name="T4" fmla="*/ 72 w 211"/>
                <a:gd name="T5" fmla="*/ 119 h 153"/>
                <a:gd name="T6" fmla="*/ 82 w 211"/>
                <a:gd name="T7" fmla="*/ 125 h 153"/>
                <a:gd name="T8" fmla="*/ 90 w 211"/>
                <a:gd name="T9" fmla="*/ 131 h 153"/>
                <a:gd name="T10" fmla="*/ 98 w 211"/>
                <a:gd name="T11" fmla="*/ 144 h 153"/>
                <a:gd name="T12" fmla="*/ 113 w 211"/>
                <a:gd name="T13" fmla="*/ 148 h 153"/>
                <a:gd name="T14" fmla="*/ 144 w 211"/>
                <a:gd name="T15" fmla="*/ 151 h 153"/>
                <a:gd name="T16" fmla="*/ 160 w 211"/>
                <a:gd name="T17" fmla="*/ 148 h 153"/>
                <a:gd name="T18" fmla="*/ 175 w 211"/>
                <a:gd name="T19" fmla="*/ 139 h 153"/>
                <a:gd name="T20" fmla="*/ 191 w 211"/>
                <a:gd name="T21" fmla="*/ 138 h 153"/>
                <a:gd name="T22" fmla="*/ 196 w 211"/>
                <a:gd name="T23" fmla="*/ 141 h 153"/>
                <a:gd name="T24" fmla="*/ 198 w 211"/>
                <a:gd name="T25" fmla="*/ 142 h 153"/>
                <a:gd name="T26" fmla="*/ 208 w 211"/>
                <a:gd name="T27" fmla="*/ 146 h 153"/>
                <a:gd name="T28" fmla="*/ 208 w 211"/>
                <a:gd name="T29" fmla="*/ 146 h 153"/>
                <a:gd name="T30" fmla="*/ 210 w 211"/>
                <a:gd name="T31" fmla="*/ 143 h 153"/>
                <a:gd name="T32" fmla="*/ 203 w 211"/>
                <a:gd name="T33" fmla="*/ 136 h 153"/>
                <a:gd name="T34" fmla="*/ 203 w 211"/>
                <a:gd name="T35" fmla="*/ 124 h 153"/>
                <a:gd name="T36" fmla="*/ 192 w 211"/>
                <a:gd name="T37" fmla="*/ 124 h 153"/>
                <a:gd name="T38" fmla="*/ 182 w 211"/>
                <a:gd name="T39" fmla="*/ 113 h 153"/>
                <a:gd name="T40" fmla="*/ 176 w 211"/>
                <a:gd name="T41" fmla="*/ 112 h 153"/>
                <a:gd name="T42" fmla="*/ 166 w 211"/>
                <a:gd name="T43" fmla="*/ 105 h 153"/>
                <a:gd name="T44" fmla="*/ 167 w 211"/>
                <a:gd name="T45" fmla="*/ 99 h 153"/>
                <a:gd name="T46" fmla="*/ 164 w 211"/>
                <a:gd name="T47" fmla="*/ 93 h 153"/>
                <a:gd name="T48" fmla="*/ 173 w 211"/>
                <a:gd name="T49" fmla="*/ 89 h 153"/>
                <a:gd name="T50" fmla="*/ 167 w 211"/>
                <a:gd name="T51" fmla="*/ 76 h 153"/>
                <a:gd name="T52" fmla="*/ 182 w 211"/>
                <a:gd name="T53" fmla="*/ 74 h 153"/>
                <a:gd name="T54" fmla="*/ 173 w 211"/>
                <a:gd name="T55" fmla="*/ 66 h 153"/>
                <a:gd name="T56" fmla="*/ 175 w 211"/>
                <a:gd name="T57" fmla="*/ 56 h 153"/>
                <a:gd name="T58" fmla="*/ 154 w 211"/>
                <a:gd name="T59" fmla="*/ 37 h 153"/>
                <a:gd name="T60" fmla="*/ 143 w 211"/>
                <a:gd name="T61" fmla="*/ 22 h 153"/>
                <a:gd name="T62" fmla="*/ 126 w 211"/>
                <a:gd name="T63" fmla="*/ 0 h 153"/>
                <a:gd name="T64" fmla="*/ 126 w 211"/>
                <a:gd name="T65" fmla="*/ 0 h 153"/>
                <a:gd name="T66" fmla="*/ 22 w 211"/>
                <a:gd name="T67" fmla="*/ 90 h 153"/>
                <a:gd name="T68" fmla="*/ 22 w 211"/>
                <a:gd name="T69" fmla="*/ 90 h 153"/>
                <a:gd name="T70" fmla="*/ 0 w 211"/>
                <a:gd name="T71" fmla="*/ 110 h 153"/>
                <a:gd name="T72" fmla="*/ 0 w 211"/>
                <a:gd name="T73" fmla="*/ 110 h 153"/>
                <a:gd name="T74" fmla="*/ 2 w 211"/>
                <a:gd name="T75" fmla="*/ 111 h 153"/>
                <a:gd name="T76" fmla="*/ 9 w 211"/>
                <a:gd name="T77" fmla="*/ 114 h 153"/>
                <a:gd name="T78" fmla="*/ 20 w 211"/>
                <a:gd name="T79" fmla="*/ 123 h 153"/>
                <a:gd name="T80" fmla="*/ 24 w 211"/>
                <a:gd name="T81" fmla="*/ 128 h 153"/>
                <a:gd name="T82" fmla="*/ 31 w 211"/>
                <a:gd name="T83" fmla="*/ 132 h 153"/>
                <a:gd name="T84" fmla="*/ 37 w 211"/>
                <a:gd name="T85" fmla="*/ 1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 h="153">
                  <a:moveTo>
                    <a:pt x="37" y="133"/>
                  </a:moveTo>
                  <a:cubicBezTo>
                    <a:pt x="43" y="131"/>
                    <a:pt x="48" y="127"/>
                    <a:pt x="54" y="125"/>
                  </a:cubicBezTo>
                  <a:cubicBezTo>
                    <a:pt x="59" y="123"/>
                    <a:pt x="67" y="117"/>
                    <a:pt x="72" y="119"/>
                  </a:cubicBezTo>
                  <a:cubicBezTo>
                    <a:pt x="75" y="124"/>
                    <a:pt x="78" y="123"/>
                    <a:pt x="82" y="125"/>
                  </a:cubicBezTo>
                  <a:cubicBezTo>
                    <a:pt x="85" y="127"/>
                    <a:pt x="89" y="127"/>
                    <a:pt x="90" y="131"/>
                  </a:cubicBezTo>
                  <a:cubicBezTo>
                    <a:pt x="91" y="136"/>
                    <a:pt x="94" y="140"/>
                    <a:pt x="98" y="144"/>
                  </a:cubicBezTo>
                  <a:cubicBezTo>
                    <a:pt x="103" y="151"/>
                    <a:pt x="104" y="153"/>
                    <a:pt x="113" y="148"/>
                  </a:cubicBezTo>
                  <a:cubicBezTo>
                    <a:pt x="124" y="146"/>
                    <a:pt x="134" y="148"/>
                    <a:pt x="144" y="151"/>
                  </a:cubicBezTo>
                  <a:cubicBezTo>
                    <a:pt x="150" y="152"/>
                    <a:pt x="155" y="151"/>
                    <a:pt x="160" y="148"/>
                  </a:cubicBezTo>
                  <a:cubicBezTo>
                    <a:pt x="164" y="145"/>
                    <a:pt x="171" y="142"/>
                    <a:pt x="175" y="139"/>
                  </a:cubicBezTo>
                  <a:cubicBezTo>
                    <a:pt x="181" y="139"/>
                    <a:pt x="185" y="138"/>
                    <a:pt x="191" y="138"/>
                  </a:cubicBezTo>
                  <a:cubicBezTo>
                    <a:pt x="192" y="139"/>
                    <a:pt x="195" y="140"/>
                    <a:pt x="196" y="141"/>
                  </a:cubicBezTo>
                  <a:cubicBezTo>
                    <a:pt x="197" y="141"/>
                    <a:pt x="198" y="141"/>
                    <a:pt x="198" y="142"/>
                  </a:cubicBezTo>
                  <a:cubicBezTo>
                    <a:pt x="200" y="142"/>
                    <a:pt x="207" y="145"/>
                    <a:pt x="208" y="146"/>
                  </a:cubicBezTo>
                  <a:cubicBezTo>
                    <a:pt x="208" y="146"/>
                    <a:pt x="208" y="146"/>
                    <a:pt x="208" y="146"/>
                  </a:cubicBezTo>
                  <a:cubicBezTo>
                    <a:pt x="209" y="145"/>
                    <a:pt x="210" y="144"/>
                    <a:pt x="210" y="143"/>
                  </a:cubicBezTo>
                  <a:cubicBezTo>
                    <a:pt x="211" y="139"/>
                    <a:pt x="205" y="138"/>
                    <a:pt x="203" y="136"/>
                  </a:cubicBezTo>
                  <a:cubicBezTo>
                    <a:pt x="199" y="132"/>
                    <a:pt x="203" y="129"/>
                    <a:pt x="203" y="124"/>
                  </a:cubicBezTo>
                  <a:cubicBezTo>
                    <a:pt x="199" y="123"/>
                    <a:pt x="196" y="120"/>
                    <a:pt x="192" y="124"/>
                  </a:cubicBezTo>
                  <a:cubicBezTo>
                    <a:pt x="189" y="127"/>
                    <a:pt x="184" y="116"/>
                    <a:pt x="182" y="113"/>
                  </a:cubicBezTo>
                  <a:cubicBezTo>
                    <a:pt x="180" y="110"/>
                    <a:pt x="178" y="117"/>
                    <a:pt x="176" y="112"/>
                  </a:cubicBezTo>
                  <a:cubicBezTo>
                    <a:pt x="173" y="107"/>
                    <a:pt x="172" y="106"/>
                    <a:pt x="166" y="105"/>
                  </a:cubicBezTo>
                  <a:cubicBezTo>
                    <a:pt x="166" y="103"/>
                    <a:pt x="168" y="100"/>
                    <a:pt x="167" y="99"/>
                  </a:cubicBezTo>
                  <a:cubicBezTo>
                    <a:pt x="167" y="97"/>
                    <a:pt x="164" y="95"/>
                    <a:pt x="164" y="93"/>
                  </a:cubicBezTo>
                  <a:cubicBezTo>
                    <a:pt x="164" y="87"/>
                    <a:pt x="174" y="99"/>
                    <a:pt x="173" y="89"/>
                  </a:cubicBezTo>
                  <a:cubicBezTo>
                    <a:pt x="173" y="85"/>
                    <a:pt x="164" y="80"/>
                    <a:pt x="167" y="76"/>
                  </a:cubicBezTo>
                  <a:cubicBezTo>
                    <a:pt x="172" y="70"/>
                    <a:pt x="177" y="76"/>
                    <a:pt x="182" y="74"/>
                  </a:cubicBezTo>
                  <a:cubicBezTo>
                    <a:pt x="182" y="68"/>
                    <a:pt x="175" y="70"/>
                    <a:pt x="173" y="66"/>
                  </a:cubicBezTo>
                  <a:cubicBezTo>
                    <a:pt x="170" y="62"/>
                    <a:pt x="175" y="60"/>
                    <a:pt x="175" y="56"/>
                  </a:cubicBezTo>
                  <a:cubicBezTo>
                    <a:pt x="174" y="44"/>
                    <a:pt x="162" y="42"/>
                    <a:pt x="154" y="37"/>
                  </a:cubicBezTo>
                  <a:cubicBezTo>
                    <a:pt x="145" y="31"/>
                    <a:pt x="146" y="31"/>
                    <a:pt x="143" y="22"/>
                  </a:cubicBezTo>
                  <a:cubicBezTo>
                    <a:pt x="140" y="15"/>
                    <a:pt x="132" y="7"/>
                    <a:pt x="126" y="0"/>
                  </a:cubicBezTo>
                  <a:cubicBezTo>
                    <a:pt x="126" y="0"/>
                    <a:pt x="126" y="0"/>
                    <a:pt x="126" y="0"/>
                  </a:cubicBezTo>
                  <a:cubicBezTo>
                    <a:pt x="22" y="90"/>
                    <a:pt x="22" y="90"/>
                    <a:pt x="22" y="90"/>
                  </a:cubicBezTo>
                  <a:cubicBezTo>
                    <a:pt x="22" y="90"/>
                    <a:pt x="22" y="90"/>
                    <a:pt x="22" y="90"/>
                  </a:cubicBezTo>
                  <a:cubicBezTo>
                    <a:pt x="0" y="110"/>
                    <a:pt x="0" y="110"/>
                    <a:pt x="0" y="110"/>
                  </a:cubicBezTo>
                  <a:cubicBezTo>
                    <a:pt x="0" y="110"/>
                    <a:pt x="0" y="110"/>
                    <a:pt x="0" y="110"/>
                  </a:cubicBezTo>
                  <a:cubicBezTo>
                    <a:pt x="2" y="111"/>
                    <a:pt x="2" y="111"/>
                    <a:pt x="2" y="111"/>
                  </a:cubicBezTo>
                  <a:cubicBezTo>
                    <a:pt x="4" y="112"/>
                    <a:pt x="7" y="114"/>
                    <a:pt x="9" y="114"/>
                  </a:cubicBezTo>
                  <a:cubicBezTo>
                    <a:pt x="14" y="116"/>
                    <a:pt x="17" y="119"/>
                    <a:pt x="20" y="123"/>
                  </a:cubicBezTo>
                  <a:cubicBezTo>
                    <a:pt x="22" y="125"/>
                    <a:pt x="22" y="127"/>
                    <a:pt x="24" y="128"/>
                  </a:cubicBezTo>
                  <a:cubicBezTo>
                    <a:pt x="25" y="129"/>
                    <a:pt x="29" y="132"/>
                    <a:pt x="31" y="132"/>
                  </a:cubicBezTo>
                  <a:cubicBezTo>
                    <a:pt x="37" y="133"/>
                    <a:pt x="37" y="133"/>
                    <a:pt x="37" y="13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05" name="JEFFERSON"/>
            <p:cNvSpPr>
              <a:spLocks/>
            </p:cNvSpPr>
            <p:nvPr/>
          </p:nvSpPr>
          <p:spPr bwMode="auto">
            <a:xfrm>
              <a:off x="5420952" y="2721317"/>
              <a:ext cx="476978" cy="698830"/>
            </a:xfrm>
            <a:custGeom>
              <a:avLst/>
              <a:gdLst>
                <a:gd name="T0" fmla="*/ 130 w 181"/>
                <a:gd name="T1" fmla="*/ 0 h 275"/>
                <a:gd name="T2" fmla="*/ 132 w 181"/>
                <a:gd name="T3" fmla="*/ 1 h 275"/>
                <a:gd name="T4" fmla="*/ 139 w 181"/>
                <a:gd name="T5" fmla="*/ 4 h 275"/>
                <a:gd name="T6" fmla="*/ 150 w 181"/>
                <a:gd name="T7" fmla="*/ 13 h 275"/>
                <a:gd name="T8" fmla="*/ 154 w 181"/>
                <a:gd name="T9" fmla="*/ 18 h 275"/>
                <a:gd name="T10" fmla="*/ 161 w 181"/>
                <a:gd name="T11" fmla="*/ 22 h 275"/>
                <a:gd name="T12" fmla="*/ 167 w 181"/>
                <a:gd name="T13" fmla="*/ 23 h 275"/>
                <a:gd name="T14" fmla="*/ 167 w 181"/>
                <a:gd name="T15" fmla="*/ 23 h 275"/>
                <a:gd name="T16" fmla="*/ 167 w 181"/>
                <a:gd name="T17" fmla="*/ 25 h 275"/>
                <a:gd name="T18" fmla="*/ 169 w 181"/>
                <a:gd name="T19" fmla="*/ 29 h 275"/>
                <a:gd name="T20" fmla="*/ 175 w 181"/>
                <a:gd name="T21" fmla="*/ 36 h 275"/>
                <a:gd name="T22" fmla="*/ 168 w 181"/>
                <a:gd name="T23" fmla="*/ 73 h 275"/>
                <a:gd name="T24" fmla="*/ 160 w 181"/>
                <a:gd name="T25" fmla="*/ 93 h 275"/>
                <a:gd name="T26" fmla="*/ 156 w 181"/>
                <a:gd name="T27" fmla="*/ 118 h 275"/>
                <a:gd name="T28" fmla="*/ 157 w 181"/>
                <a:gd name="T29" fmla="*/ 158 h 275"/>
                <a:gd name="T30" fmla="*/ 158 w 181"/>
                <a:gd name="T31" fmla="*/ 165 h 275"/>
                <a:gd name="T32" fmla="*/ 159 w 181"/>
                <a:gd name="T33" fmla="*/ 167 h 275"/>
                <a:gd name="T34" fmla="*/ 159 w 181"/>
                <a:gd name="T35" fmla="*/ 197 h 275"/>
                <a:gd name="T36" fmla="*/ 148 w 181"/>
                <a:gd name="T37" fmla="*/ 225 h 275"/>
                <a:gd name="T38" fmla="*/ 143 w 181"/>
                <a:gd name="T39" fmla="*/ 233 h 275"/>
                <a:gd name="T40" fmla="*/ 143 w 181"/>
                <a:gd name="T41" fmla="*/ 233 h 275"/>
                <a:gd name="T42" fmla="*/ 132 w 181"/>
                <a:gd name="T43" fmla="*/ 236 h 275"/>
                <a:gd name="T44" fmla="*/ 126 w 181"/>
                <a:gd name="T45" fmla="*/ 242 h 275"/>
                <a:gd name="T46" fmla="*/ 119 w 181"/>
                <a:gd name="T47" fmla="*/ 248 h 275"/>
                <a:gd name="T48" fmla="*/ 102 w 181"/>
                <a:gd name="T49" fmla="*/ 246 h 275"/>
                <a:gd name="T50" fmla="*/ 107 w 181"/>
                <a:gd name="T51" fmla="*/ 263 h 275"/>
                <a:gd name="T52" fmla="*/ 94 w 181"/>
                <a:gd name="T53" fmla="*/ 275 h 275"/>
                <a:gd name="T54" fmla="*/ 94 w 181"/>
                <a:gd name="T55" fmla="*/ 275 h 275"/>
                <a:gd name="T56" fmla="*/ 86 w 181"/>
                <a:gd name="T57" fmla="*/ 269 h 275"/>
                <a:gd name="T58" fmla="*/ 81 w 181"/>
                <a:gd name="T59" fmla="*/ 265 h 275"/>
                <a:gd name="T60" fmla="*/ 77 w 181"/>
                <a:gd name="T61" fmla="*/ 261 h 275"/>
                <a:gd name="T62" fmla="*/ 72 w 181"/>
                <a:gd name="T63" fmla="*/ 256 h 275"/>
                <a:gd name="T64" fmla="*/ 66 w 181"/>
                <a:gd name="T65" fmla="*/ 250 h 275"/>
                <a:gd name="T66" fmla="*/ 57 w 181"/>
                <a:gd name="T67" fmla="*/ 243 h 275"/>
                <a:gd name="T68" fmla="*/ 57 w 181"/>
                <a:gd name="T69" fmla="*/ 243 h 275"/>
                <a:gd name="T70" fmla="*/ 58 w 181"/>
                <a:gd name="T71" fmla="*/ 232 h 275"/>
                <a:gd name="T72" fmla="*/ 59 w 181"/>
                <a:gd name="T73" fmla="*/ 225 h 275"/>
                <a:gd name="T74" fmla="*/ 61 w 181"/>
                <a:gd name="T75" fmla="*/ 219 h 275"/>
                <a:gd name="T76" fmla="*/ 62 w 181"/>
                <a:gd name="T77" fmla="*/ 200 h 275"/>
                <a:gd name="T78" fmla="*/ 52 w 181"/>
                <a:gd name="T79" fmla="*/ 185 h 275"/>
                <a:gd name="T80" fmla="*/ 49 w 181"/>
                <a:gd name="T81" fmla="*/ 163 h 275"/>
                <a:gd name="T82" fmla="*/ 45 w 181"/>
                <a:gd name="T83" fmla="*/ 146 h 275"/>
                <a:gd name="T84" fmla="*/ 45 w 181"/>
                <a:gd name="T85" fmla="*/ 146 h 275"/>
                <a:gd name="T86" fmla="*/ 32 w 181"/>
                <a:gd name="T87" fmla="*/ 142 h 275"/>
                <a:gd name="T88" fmla="*/ 20 w 181"/>
                <a:gd name="T89" fmla="*/ 130 h 275"/>
                <a:gd name="T90" fmla="*/ 7 w 181"/>
                <a:gd name="T91" fmla="*/ 103 h 275"/>
                <a:gd name="T92" fmla="*/ 0 w 181"/>
                <a:gd name="T93" fmla="*/ 93 h 275"/>
                <a:gd name="T94" fmla="*/ 0 w 181"/>
                <a:gd name="T95" fmla="*/ 93 h 275"/>
                <a:gd name="T96" fmla="*/ 35 w 181"/>
                <a:gd name="T97" fmla="*/ 93 h 275"/>
                <a:gd name="T98" fmla="*/ 35 w 181"/>
                <a:gd name="T99" fmla="*/ 81 h 275"/>
                <a:gd name="T100" fmla="*/ 35 w 181"/>
                <a:gd name="T101" fmla="*/ 77 h 275"/>
                <a:gd name="T102" fmla="*/ 33 w 181"/>
                <a:gd name="T103" fmla="*/ 74 h 275"/>
                <a:gd name="T104" fmla="*/ 32 w 181"/>
                <a:gd name="T105" fmla="*/ 72 h 275"/>
                <a:gd name="T106" fmla="*/ 33 w 181"/>
                <a:gd name="T107" fmla="*/ 69 h 275"/>
                <a:gd name="T108" fmla="*/ 95 w 181"/>
                <a:gd name="T109" fmla="*/ 18 h 275"/>
                <a:gd name="T110" fmla="*/ 95 w 181"/>
                <a:gd name="T111" fmla="*/ 18 h 275"/>
                <a:gd name="T112" fmla="*/ 112 w 181"/>
                <a:gd name="T113" fmla="*/ 1 h 275"/>
                <a:gd name="T114" fmla="*/ 112 w 181"/>
                <a:gd name="T115" fmla="*/ 1 h 275"/>
                <a:gd name="T116" fmla="*/ 130 w 181"/>
                <a:gd name="T117"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275">
                  <a:moveTo>
                    <a:pt x="130" y="0"/>
                  </a:moveTo>
                  <a:cubicBezTo>
                    <a:pt x="132" y="1"/>
                    <a:pt x="132" y="1"/>
                    <a:pt x="132" y="1"/>
                  </a:cubicBezTo>
                  <a:cubicBezTo>
                    <a:pt x="134" y="2"/>
                    <a:pt x="137" y="4"/>
                    <a:pt x="139" y="4"/>
                  </a:cubicBezTo>
                  <a:cubicBezTo>
                    <a:pt x="144" y="6"/>
                    <a:pt x="147" y="9"/>
                    <a:pt x="150" y="13"/>
                  </a:cubicBezTo>
                  <a:cubicBezTo>
                    <a:pt x="152" y="15"/>
                    <a:pt x="152" y="17"/>
                    <a:pt x="154" y="18"/>
                  </a:cubicBezTo>
                  <a:cubicBezTo>
                    <a:pt x="155" y="19"/>
                    <a:pt x="159" y="22"/>
                    <a:pt x="161" y="22"/>
                  </a:cubicBezTo>
                  <a:cubicBezTo>
                    <a:pt x="167" y="23"/>
                    <a:pt x="167" y="23"/>
                    <a:pt x="167" y="23"/>
                  </a:cubicBezTo>
                  <a:cubicBezTo>
                    <a:pt x="167" y="23"/>
                    <a:pt x="167" y="23"/>
                    <a:pt x="167" y="23"/>
                  </a:cubicBezTo>
                  <a:cubicBezTo>
                    <a:pt x="167" y="25"/>
                    <a:pt x="167" y="25"/>
                    <a:pt x="167" y="25"/>
                  </a:cubicBezTo>
                  <a:cubicBezTo>
                    <a:pt x="168" y="26"/>
                    <a:pt x="168" y="28"/>
                    <a:pt x="169" y="29"/>
                  </a:cubicBezTo>
                  <a:cubicBezTo>
                    <a:pt x="170" y="31"/>
                    <a:pt x="174" y="35"/>
                    <a:pt x="175" y="36"/>
                  </a:cubicBezTo>
                  <a:cubicBezTo>
                    <a:pt x="181" y="49"/>
                    <a:pt x="173" y="62"/>
                    <a:pt x="168" y="73"/>
                  </a:cubicBezTo>
                  <a:cubicBezTo>
                    <a:pt x="165" y="80"/>
                    <a:pt x="162" y="85"/>
                    <a:pt x="160" y="93"/>
                  </a:cubicBezTo>
                  <a:cubicBezTo>
                    <a:pt x="157" y="101"/>
                    <a:pt x="156" y="109"/>
                    <a:pt x="156" y="118"/>
                  </a:cubicBezTo>
                  <a:cubicBezTo>
                    <a:pt x="156" y="130"/>
                    <a:pt x="153" y="147"/>
                    <a:pt x="157" y="158"/>
                  </a:cubicBezTo>
                  <a:cubicBezTo>
                    <a:pt x="157" y="160"/>
                    <a:pt x="158" y="163"/>
                    <a:pt x="158" y="165"/>
                  </a:cubicBezTo>
                  <a:cubicBezTo>
                    <a:pt x="159" y="167"/>
                    <a:pt x="159" y="167"/>
                    <a:pt x="159" y="167"/>
                  </a:cubicBezTo>
                  <a:cubicBezTo>
                    <a:pt x="160" y="178"/>
                    <a:pt x="163" y="186"/>
                    <a:pt x="159" y="197"/>
                  </a:cubicBezTo>
                  <a:cubicBezTo>
                    <a:pt x="157" y="206"/>
                    <a:pt x="152" y="218"/>
                    <a:pt x="148" y="225"/>
                  </a:cubicBezTo>
                  <a:cubicBezTo>
                    <a:pt x="143" y="233"/>
                    <a:pt x="143" y="233"/>
                    <a:pt x="143" y="233"/>
                  </a:cubicBezTo>
                  <a:cubicBezTo>
                    <a:pt x="143" y="233"/>
                    <a:pt x="143" y="233"/>
                    <a:pt x="143" y="233"/>
                  </a:cubicBezTo>
                  <a:cubicBezTo>
                    <a:pt x="132" y="236"/>
                    <a:pt x="132" y="236"/>
                    <a:pt x="132" y="236"/>
                  </a:cubicBezTo>
                  <a:cubicBezTo>
                    <a:pt x="131" y="238"/>
                    <a:pt x="127" y="240"/>
                    <a:pt x="126" y="242"/>
                  </a:cubicBezTo>
                  <a:cubicBezTo>
                    <a:pt x="124" y="244"/>
                    <a:pt x="122" y="247"/>
                    <a:pt x="119" y="248"/>
                  </a:cubicBezTo>
                  <a:cubicBezTo>
                    <a:pt x="114" y="249"/>
                    <a:pt x="108" y="244"/>
                    <a:pt x="102" y="246"/>
                  </a:cubicBezTo>
                  <a:cubicBezTo>
                    <a:pt x="98" y="252"/>
                    <a:pt x="107" y="257"/>
                    <a:pt x="107" y="263"/>
                  </a:cubicBezTo>
                  <a:cubicBezTo>
                    <a:pt x="106" y="267"/>
                    <a:pt x="98" y="274"/>
                    <a:pt x="94" y="275"/>
                  </a:cubicBezTo>
                  <a:cubicBezTo>
                    <a:pt x="94" y="275"/>
                    <a:pt x="94" y="275"/>
                    <a:pt x="94" y="275"/>
                  </a:cubicBezTo>
                  <a:cubicBezTo>
                    <a:pt x="86" y="269"/>
                    <a:pt x="86" y="269"/>
                    <a:pt x="86" y="269"/>
                  </a:cubicBezTo>
                  <a:cubicBezTo>
                    <a:pt x="84" y="268"/>
                    <a:pt x="83" y="267"/>
                    <a:pt x="81" y="265"/>
                  </a:cubicBezTo>
                  <a:cubicBezTo>
                    <a:pt x="79" y="264"/>
                    <a:pt x="78" y="263"/>
                    <a:pt x="77" y="261"/>
                  </a:cubicBezTo>
                  <a:cubicBezTo>
                    <a:pt x="75" y="260"/>
                    <a:pt x="73" y="257"/>
                    <a:pt x="72" y="256"/>
                  </a:cubicBezTo>
                  <a:cubicBezTo>
                    <a:pt x="70" y="254"/>
                    <a:pt x="68" y="252"/>
                    <a:pt x="66" y="250"/>
                  </a:cubicBezTo>
                  <a:cubicBezTo>
                    <a:pt x="64" y="248"/>
                    <a:pt x="60" y="245"/>
                    <a:pt x="57" y="243"/>
                  </a:cubicBezTo>
                  <a:cubicBezTo>
                    <a:pt x="57" y="243"/>
                    <a:pt x="57" y="243"/>
                    <a:pt x="57" y="243"/>
                  </a:cubicBezTo>
                  <a:cubicBezTo>
                    <a:pt x="58" y="232"/>
                    <a:pt x="58" y="232"/>
                    <a:pt x="58" y="232"/>
                  </a:cubicBezTo>
                  <a:cubicBezTo>
                    <a:pt x="59" y="230"/>
                    <a:pt x="58" y="227"/>
                    <a:pt x="59" y="225"/>
                  </a:cubicBezTo>
                  <a:cubicBezTo>
                    <a:pt x="59" y="223"/>
                    <a:pt x="60" y="221"/>
                    <a:pt x="61" y="219"/>
                  </a:cubicBezTo>
                  <a:cubicBezTo>
                    <a:pt x="64" y="217"/>
                    <a:pt x="62" y="204"/>
                    <a:pt x="62" y="200"/>
                  </a:cubicBezTo>
                  <a:cubicBezTo>
                    <a:pt x="62" y="194"/>
                    <a:pt x="56" y="189"/>
                    <a:pt x="52" y="185"/>
                  </a:cubicBezTo>
                  <a:cubicBezTo>
                    <a:pt x="48" y="180"/>
                    <a:pt x="52" y="169"/>
                    <a:pt x="49" y="163"/>
                  </a:cubicBezTo>
                  <a:cubicBezTo>
                    <a:pt x="47" y="158"/>
                    <a:pt x="47" y="152"/>
                    <a:pt x="45" y="146"/>
                  </a:cubicBezTo>
                  <a:cubicBezTo>
                    <a:pt x="45" y="146"/>
                    <a:pt x="45" y="146"/>
                    <a:pt x="45" y="146"/>
                  </a:cubicBezTo>
                  <a:cubicBezTo>
                    <a:pt x="39" y="145"/>
                    <a:pt x="37" y="145"/>
                    <a:pt x="32" y="142"/>
                  </a:cubicBezTo>
                  <a:cubicBezTo>
                    <a:pt x="26" y="138"/>
                    <a:pt x="24" y="135"/>
                    <a:pt x="20" y="130"/>
                  </a:cubicBezTo>
                  <a:cubicBezTo>
                    <a:pt x="14" y="122"/>
                    <a:pt x="8" y="113"/>
                    <a:pt x="7" y="103"/>
                  </a:cubicBezTo>
                  <a:cubicBezTo>
                    <a:pt x="4" y="101"/>
                    <a:pt x="1" y="96"/>
                    <a:pt x="0" y="93"/>
                  </a:cubicBezTo>
                  <a:cubicBezTo>
                    <a:pt x="0" y="93"/>
                    <a:pt x="0" y="93"/>
                    <a:pt x="0" y="93"/>
                  </a:cubicBezTo>
                  <a:cubicBezTo>
                    <a:pt x="35" y="93"/>
                    <a:pt x="35" y="93"/>
                    <a:pt x="35" y="93"/>
                  </a:cubicBezTo>
                  <a:cubicBezTo>
                    <a:pt x="35" y="81"/>
                    <a:pt x="35" y="81"/>
                    <a:pt x="35" y="81"/>
                  </a:cubicBezTo>
                  <a:cubicBezTo>
                    <a:pt x="35" y="80"/>
                    <a:pt x="35" y="78"/>
                    <a:pt x="35" y="77"/>
                  </a:cubicBezTo>
                  <a:cubicBezTo>
                    <a:pt x="35" y="76"/>
                    <a:pt x="34" y="75"/>
                    <a:pt x="33" y="74"/>
                  </a:cubicBezTo>
                  <a:cubicBezTo>
                    <a:pt x="33" y="74"/>
                    <a:pt x="32" y="73"/>
                    <a:pt x="32" y="72"/>
                  </a:cubicBezTo>
                  <a:cubicBezTo>
                    <a:pt x="32" y="71"/>
                    <a:pt x="32" y="70"/>
                    <a:pt x="33" y="69"/>
                  </a:cubicBezTo>
                  <a:cubicBezTo>
                    <a:pt x="95" y="18"/>
                    <a:pt x="95" y="18"/>
                    <a:pt x="95" y="18"/>
                  </a:cubicBezTo>
                  <a:cubicBezTo>
                    <a:pt x="95" y="18"/>
                    <a:pt x="95" y="18"/>
                    <a:pt x="95" y="18"/>
                  </a:cubicBezTo>
                  <a:cubicBezTo>
                    <a:pt x="112" y="1"/>
                    <a:pt x="112" y="1"/>
                    <a:pt x="112" y="1"/>
                  </a:cubicBezTo>
                  <a:cubicBezTo>
                    <a:pt x="112" y="1"/>
                    <a:pt x="112" y="1"/>
                    <a:pt x="112" y="1"/>
                  </a:cubicBezTo>
                  <a:cubicBezTo>
                    <a:pt x="130" y="0"/>
                    <a:pt x="130" y="0"/>
                    <a:pt x="13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06" name="WASHINGTON"/>
            <p:cNvSpPr>
              <a:spLocks/>
            </p:cNvSpPr>
            <p:nvPr/>
          </p:nvSpPr>
          <p:spPr bwMode="auto">
            <a:xfrm>
              <a:off x="4972031" y="2800846"/>
              <a:ext cx="617266" cy="610842"/>
            </a:xfrm>
            <a:custGeom>
              <a:avLst/>
              <a:gdLst>
                <a:gd name="T0" fmla="*/ 138 w 235"/>
                <a:gd name="T1" fmla="*/ 8 h 241"/>
                <a:gd name="T2" fmla="*/ 140 w 235"/>
                <a:gd name="T3" fmla="*/ 27 h 241"/>
                <a:gd name="T4" fmla="*/ 158 w 235"/>
                <a:gd name="T5" fmla="*/ 49 h 241"/>
                <a:gd name="T6" fmla="*/ 171 w 235"/>
                <a:gd name="T7" fmla="*/ 62 h 241"/>
                <a:gd name="T8" fmla="*/ 178 w 235"/>
                <a:gd name="T9" fmla="*/ 72 h 241"/>
                <a:gd name="T10" fmla="*/ 203 w 235"/>
                <a:gd name="T11" fmla="*/ 111 h 241"/>
                <a:gd name="T12" fmla="*/ 216 w 235"/>
                <a:gd name="T13" fmla="*/ 115 h 241"/>
                <a:gd name="T14" fmla="*/ 223 w 235"/>
                <a:gd name="T15" fmla="*/ 154 h 241"/>
                <a:gd name="T16" fmla="*/ 232 w 235"/>
                <a:gd name="T17" fmla="*/ 188 h 241"/>
                <a:gd name="T18" fmla="*/ 229 w 235"/>
                <a:gd name="T19" fmla="*/ 201 h 241"/>
                <a:gd name="T20" fmla="*/ 228 w 235"/>
                <a:gd name="T21" fmla="*/ 212 h 241"/>
                <a:gd name="T22" fmla="*/ 203 w 235"/>
                <a:gd name="T23" fmla="*/ 217 h 241"/>
                <a:gd name="T24" fmla="*/ 163 w 235"/>
                <a:gd name="T25" fmla="*/ 224 h 241"/>
                <a:gd name="T26" fmla="*/ 128 w 235"/>
                <a:gd name="T27" fmla="*/ 234 h 241"/>
                <a:gd name="T28" fmla="*/ 54 w 235"/>
                <a:gd name="T29" fmla="*/ 241 h 241"/>
                <a:gd name="T30" fmla="*/ 49 w 235"/>
                <a:gd name="T31" fmla="*/ 239 h 241"/>
                <a:gd name="T32" fmla="*/ 49 w 235"/>
                <a:gd name="T33" fmla="*/ 219 h 241"/>
                <a:gd name="T34" fmla="*/ 35 w 235"/>
                <a:gd name="T35" fmla="*/ 196 h 241"/>
                <a:gd name="T36" fmla="*/ 7 w 235"/>
                <a:gd name="T37" fmla="*/ 165 h 241"/>
                <a:gd name="T38" fmla="*/ 0 w 235"/>
                <a:gd name="T39" fmla="*/ 148 h 241"/>
                <a:gd name="T40" fmla="*/ 3 w 235"/>
                <a:gd name="T41" fmla="*/ 136 h 241"/>
                <a:gd name="T42" fmla="*/ 5 w 235"/>
                <a:gd name="T43" fmla="*/ 134 h 241"/>
                <a:gd name="T44" fmla="*/ 9 w 235"/>
                <a:gd name="T45" fmla="*/ 131 h 241"/>
                <a:gd name="T46" fmla="*/ 9 w 235"/>
                <a:gd name="T47" fmla="*/ 126 h 241"/>
                <a:gd name="T48" fmla="*/ 3 w 235"/>
                <a:gd name="T49" fmla="*/ 111 h 241"/>
                <a:gd name="T50" fmla="*/ 12 w 235"/>
                <a:gd name="T51" fmla="*/ 97 h 241"/>
                <a:gd name="T52" fmla="*/ 12 w 235"/>
                <a:gd name="T53" fmla="*/ 84 h 241"/>
                <a:gd name="T54" fmla="*/ 33 w 235"/>
                <a:gd name="T55" fmla="*/ 81 h 241"/>
                <a:gd name="T56" fmla="*/ 60 w 235"/>
                <a:gd name="T57" fmla="*/ 67 h 241"/>
                <a:gd name="T58" fmla="*/ 83 w 235"/>
                <a:gd name="T59" fmla="*/ 41 h 241"/>
                <a:gd name="T60" fmla="*/ 88 w 235"/>
                <a:gd name="T61" fmla="*/ 30 h 241"/>
                <a:gd name="T62" fmla="*/ 103 w 235"/>
                <a:gd name="T63" fmla="*/ 22 h 241"/>
                <a:gd name="T64" fmla="*/ 131 w 235"/>
                <a:gd name="T65" fmla="*/ 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241">
                  <a:moveTo>
                    <a:pt x="136" y="0"/>
                  </a:moveTo>
                  <a:cubicBezTo>
                    <a:pt x="137" y="3"/>
                    <a:pt x="136" y="6"/>
                    <a:pt x="138" y="8"/>
                  </a:cubicBezTo>
                  <a:cubicBezTo>
                    <a:pt x="139" y="10"/>
                    <a:pt x="142" y="12"/>
                    <a:pt x="142" y="14"/>
                  </a:cubicBezTo>
                  <a:cubicBezTo>
                    <a:pt x="146" y="18"/>
                    <a:pt x="141" y="23"/>
                    <a:pt x="140" y="27"/>
                  </a:cubicBezTo>
                  <a:cubicBezTo>
                    <a:pt x="139" y="36"/>
                    <a:pt x="145" y="38"/>
                    <a:pt x="150" y="43"/>
                  </a:cubicBezTo>
                  <a:cubicBezTo>
                    <a:pt x="153" y="47"/>
                    <a:pt x="154" y="48"/>
                    <a:pt x="158" y="49"/>
                  </a:cubicBezTo>
                  <a:cubicBezTo>
                    <a:pt x="161" y="51"/>
                    <a:pt x="166" y="53"/>
                    <a:pt x="167" y="56"/>
                  </a:cubicBezTo>
                  <a:cubicBezTo>
                    <a:pt x="171" y="62"/>
                    <a:pt x="171" y="62"/>
                    <a:pt x="171" y="62"/>
                  </a:cubicBezTo>
                  <a:cubicBezTo>
                    <a:pt x="171" y="62"/>
                    <a:pt x="171" y="62"/>
                    <a:pt x="171" y="62"/>
                  </a:cubicBezTo>
                  <a:cubicBezTo>
                    <a:pt x="172" y="65"/>
                    <a:pt x="175" y="70"/>
                    <a:pt x="178" y="72"/>
                  </a:cubicBezTo>
                  <a:cubicBezTo>
                    <a:pt x="179" y="82"/>
                    <a:pt x="185" y="91"/>
                    <a:pt x="191" y="99"/>
                  </a:cubicBezTo>
                  <a:cubicBezTo>
                    <a:pt x="195" y="104"/>
                    <a:pt x="197" y="107"/>
                    <a:pt x="203" y="111"/>
                  </a:cubicBezTo>
                  <a:cubicBezTo>
                    <a:pt x="208" y="114"/>
                    <a:pt x="210" y="114"/>
                    <a:pt x="216" y="115"/>
                  </a:cubicBezTo>
                  <a:cubicBezTo>
                    <a:pt x="216" y="115"/>
                    <a:pt x="216" y="115"/>
                    <a:pt x="216" y="115"/>
                  </a:cubicBezTo>
                  <a:cubicBezTo>
                    <a:pt x="218" y="121"/>
                    <a:pt x="218" y="127"/>
                    <a:pt x="220" y="132"/>
                  </a:cubicBezTo>
                  <a:cubicBezTo>
                    <a:pt x="223" y="138"/>
                    <a:pt x="219" y="149"/>
                    <a:pt x="223" y="154"/>
                  </a:cubicBezTo>
                  <a:cubicBezTo>
                    <a:pt x="227" y="158"/>
                    <a:pt x="233" y="163"/>
                    <a:pt x="233" y="169"/>
                  </a:cubicBezTo>
                  <a:cubicBezTo>
                    <a:pt x="233" y="173"/>
                    <a:pt x="235" y="186"/>
                    <a:pt x="232" y="188"/>
                  </a:cubicBezTo>
                  <a:cubicBezTo>
                    <a:pt x="231" y="190"/>
                    <a:pt x="230" y="192"/>
                    <a:pt x="230" y="194"/>
                  </a:cubicBezTo>
                  <a:cubicBezTo>
                    <a:pt x="229" y="196"/>
                    <a:pt x="230" y="199"/>
                    <a:pt x="229" y="201"/>
                  </a:cubicBezTo>
                  <a:cubicBezTo>
                    <a:pt x="228" y="212"/>
                    <a:pt x="228" y="212"/>
                    <a:pt x="228" y="212"/>
                  </a:cubicBezTo>
                  <a:cubicBezTo>
                    <a:pt x="228" y="212"/>
                    <a:pt x="228" y="212"/>
                    <a:pt x="228" y="212"/>
                  </a:cubicBezTo>
                  <a:cubicBezTo>
                    <a:pt x="216" y="211"/>
                    <a:pt x="216" y="211"/>
                    <a:pt x="216" y="211"/>
                  </a:cubicBezTo>
                  <a:cubicBezTo>
                    <a:pt x="211" y="213"/>
                    <a:pt x="207" y="213"/>
                    <a:pt x="203" y="217"/>
                  </a:cubicBezTo>
                  <a:cubicBezTo>
                    <a:pt x="198" y="221"/>
                    <a:pt x="192" y="222"/>
                    <a:pt x="186" y="224"/>
                  </a:cubicBezTo>
                  <a:cubicBezTo>
                    <a:pt x="176" y="228"/>
                    <a:pt x="172" y="233"/>
                    <a:pt x="163" y="224"/>
                  </a:cubicBezTo>
                  <a:cubicBezTo>
                    <a:pt x="161" y="222"/>
                    <a:pt x="152" y="228"/>
                    <a:pt x="150" y="229"/>
                  </a:cubicBezTo>
                  <a:cubicBezTo>
                    <a:pt x="145" y="231"/>
                    <a:pt x="133" y="235"/>
                    <a:pt x="128" y="234"/>
                  </a:cubicBezTo>
                  <a:cubicBezTo>
                    <a:pt x="126" y="224"/>
                    <a:pt x="119" y="221"/>
                    <a:pt x="111" y="217"/>
                  </a:cubicBezTo>
                  <a:cubicBezTo>
                    <a:pt x="54" y="241"/>
                    <a:pt x="54" y="241"/>
                    <a:pt x="54" y="241"/>
                  </a:cubicBezTo>
                  <a:cubicBezTo>
                    <a:pt x="54" y="241"/>
                    <a:pt x="54" y="241"/>
                    <a:pt x="54" y="241"/>
                  </a:cubicBezTo>
                  <a:cubicBezTo>
                    <a:pt x="49" y="239"/>
                    <a:pt x="49" y="239"/>
                    <a:pt x="49" y="239"/>
                  </a:cubicBezTo>
                  <a:cubicBezTo>
                    <a:pt x="49" y="235"/>
                    <a:pt x="48" y="232"/>
                    <a:pt x="48" y="228"/>
                  </a:cubicBezTo>
                  <a:cubicBezTo>
                    <a:pt x="48" y="225"/>
                    <a:pt x="49" y="222"/>
                    <a:pt x="49" y="219"/>
                  </a:cubicBezTo>
                  <a:cubicBezTo>
                    <a:pt x="47" y="217"/>
                    <a:pt x="46" y="214"/>
                    <a:pt x="45" y="211"/>
                  </a:cubicBezTo>
                  <a:cubicBezTo>
                    <a:pt x="44" y="205"/>
                    <a:pt x="38" y="201"/>
                    <a:pt x="35" y="196"/>
                  </a:cubicBezTo>
                  <a:cubicBezTo>
                    <a:pt x="28" y="196"/>
                    <a:pt x="19" y="195"/>
                    <a:pt x="16" y="188"/>
                  </a:cubicBezTo>
                  <a:cubicBezTo>
                    <a:pt x="13" y="181"/>
                    <a:pt x="9" y="173"/>
                    <a:pt x="7" y="165"/>
                  </a:cubicBezTo>
                  <a:cubicBezTo>
                    <a:pt x="6" y="160"/>
                    <a:pt x="4" y="151"/>
                    <a:pt x="0" y="148"/>
                  </a:cubicBezTo>
                  <a:cubicBezTo>
                    <a:pt x="0" y="148"/>
                    <a:pt x="0" y="148"/>
                    <a:pt x="0" y="148"/>
                  </a:cubicBezTo>
                  <a:cubicBezTo>
                    <a:pt x="3" y="138"/>
                    <a:pt x="3" y="138"/>
                    <a:pt x="3" y="138"/>
                  </a:cubicBezTo>
                  <a:cubicBezTo>
                    <a:pt x="3" y="138"/>
                    <a:pt x="3" y="137"/>
                    <a:pt x="3" y="136"/>
                  </a:cubicBezTo>
                  <a:cubicBezTo>
                    <a:pt x="3" y="136"/>
                    <a:pt x="4" y="135"/>
                    <a:pt x="4" y="135"/>
                  </a:cubicBezTo>
                  <a:cubicBezTo>
                    <a:pt x="4" y="135"/>
                    <a:pt x="5" y="135"/>
                    <a:pt x="5" y="134"/>
                  </a:cubicBezTo>
                  <a:cubicBezTo>
                    <a:pt x="6" y="133"/>
                    <a:pt x="7" y="132"/>
                    <a:pt x="8" y="132"/>
                  </a:cubicBezTo>
                  <a:cubicBezTo>
                    <a:pt x="8" y="132"/>
                    <a:pt x="9" y="131"/>
                    <a:pt x="9" y="131"/>
                  </a:cubicBezTo>
                  <a:cubicBezTo>
                    <a:pt x="10" y="131"/>
                    <a:pt x="10" y="130"/>
                    <a:pt x="10" y="129"/>
                  </a:cubicBezTo>
                  <a:cubicBezTo>
                    <a:pt x="9" y="128"/>
                    <a:pt x="9" y="128"/>
                    <a:pt x="9" y="126"/>
                  </a:cubicBezTo>
                  <a:cubicBezTo>
                    <a:pt x="10" y="124"/>
                    <a:pt x="9" y="118"/>
                    <a:pt x="6" y="117"/>
                  </a:cubicBezTo>
                  <a:cubicBezTo>
                    <a:pt x="5" y="115"/>
                    <a:pt x="4" y="114"/>
                    <a:pt x="3" y="111"/>
                  </a:cubicBezTo>
                  <a:cubicBezTo>
                    <a:pt x="3" y="108"/>
                    <a:pt x="6" y="107"/>
                    <a:pt x="6" y="105"/>
                  </a:cubicBezTo>
                  <a:cubicBezTo>
                    <a:pt x="8" y="104"/>
                    <a:pt x="11" y="99"/>
                    <a:pt x="12" y="97"/>
                  </a:cubicBezTo>
                  <a:cubicBezTo>
                    <a:pt x="13" y="93"/>
                    <a:pt x="13" y="89"/>
                    <a:pt x="12" y="84"/>
                  </a:cubicBezTo>
                  <a:cubicBezTo>
                    <a:pt x="12" y="84"/>
                    <a:pt x="12" y="84"/>
                    <a:pt x="12" y="84"/>
                  </a:cubicBezTo>
                  <a:cubicBezTo>
                    <a:pt x="17" y="83"/>
                    <a:pt x="17" y="83"/>
                    <a:pt x="17" y="83"/>
                  </a:cubicBezTo>
                  <a:cubicBezTo>
                    <a:pt x="22" y="83"/>
                    <a:pt x="29" y="84"/>
                    <a:pt x="33" y="81"/>
                  </a:cubicBezTo>
                  <a:cubicBezTo>
                    <a:pt x="36" y="78"/>
                    <a:pt x="38" y="74"/>
                    <a:pt x="41" y="71"/>
                  </a:cubicBezTo>
                  <a:cubicBezTo>
                    <a:pt x="48" y="71"/>
                    <a:pt x="54" y="70"/>
                    <a:pt x="60" y="67"/>
                  </a:cubicBezTo>
                  <a:cubicBezTo>
                    <a:pt x="65" y="65"/>
                    <a:pt x="76" y="59"/>
                    <a:pt x="77" y="54"/>
                  </a:cubicBezTo>
                  <a:cubicBezTo>
                    <a:pt x="80" y="50"/>
                    <a:pt x="82" y="46"/>
                    <a:pt x="83" y="41"/>
                  </a:cubicBezTo>
                  <a:cubicBezTo>
                    <a:pt x="84" y="38"/>
                    <a:pt x="87" y="34"/>
                    <a:pt x="88" y="31"/>
                  </a:cubicBezTo>
                  <a:cubicBezTo>
                    <a:pt x="88" y="31"/>
                    <a:pt x="88" y="31"/>
                    <a:pt x="88" y="30"/>
                  </a:cubicBezTo>
                  <a:cubicBezTo>
                    <a:pt x="90" y="28"/>
                    <a:pt x="91" y="24"/>
                    <a:pt x="94" y="24"/>
                  </a:cubicBezTo>
                  <a:cubicBezTo>
                    <a:pt x="97" y="23"/>
                    <a:pt x="101" y="23"/>
                    <a:pt x="103" y="22"/>
                  </a:cubicBezTo>
                  <a:cubicBezTo>
                    <a:pt x="105" y="22"/>
                    <a:pt x="107" y="20"/>
                    <a:pt x="109" y="19"/>
                  </a:cubicBezTo>
                  <a:cubicBezTo>
                    <a:pt x="118" y="14"/>
                    <a:pt x="120" y="5"/>
                    <a:pt x="131" y="4"/>
                  </a:cubicBezTo>
                  <a:cubicBezTo>
                    <a:pt x="136" y="0"/>
                    <a:pt x="136" y="0"/>
                    <a:pt x="136"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07" name="GLASCOCK"/>
            <p:cNvSpPr>
              <a:spLocks/>
            </p:cNvSpPr>
            <p:nvPr/>
          </p:nvSpPr>
          <p:spPr bwMode="auto">
            <a:xfrm>
              <a:off x="5329765" y="2699321"/>
              <a:ext cx="341952" cy="258889"/>
            </a:xfrm>
            <a:custGeom>
              <a:avLst/>
              <a:gdLst>
                <a:gd name="T0" fmla="*/ 0 w 130"/>
                <a:gd name="T1" fmla="*/ 40 h 102"/>
                <a:gd name="T2" fmla="*/ 2 w 130"/>
                <a:gd name="T3" fmla="*/ 48 h 102"/>
                <a:gd name="T4" fmla="*/ 6 w 130"/>
                <a:gd name="T5" fmla="*/ 54 h 102"/>
                <a:gd name="T6" fmla="*/ 4 w 130"/>
                <a:gd name="T7" fmla="*/ 67 h 102"/>
                <a:gd name="T8" fmla="*/ 14 w 130"/>
                <a:gd name="T9" fmla="*/ 83 h 102"/>
                <a:gd name="T10" fmla="*/ 22 w 130"/>
                <a:gd name="T11" fmla="*/ 89 h 102"/>
                <a:gd name="T12" fmla="*/ 31 w 130"/>
                <a:gd name="T13" fmla="*/ 96 h 102"/>
                <a:gd name="T14" fmla="*/ 35 w 130"/>
                <a:gd name="T15" fmla="*/ 102 h 102"/>
                <a:gd name="T16" fmla="*/ 35 w 130"/>
                <a:gd name="T17" fmla="*/ 102 h 102"/>
                <a:gd name="T18" fmla="*/ 70 w 130"/>
                <a:gd name="T19" fmla="*/ 102 h 102"/>
                <a:gd name="T20" fmla="*/ 70 w 130"/>
                <a:gd name="T21" fmla="*/ 90 h 102"/>
                <a:gd name="T22" fmla="*/ 70 w 130"/>
                <a:gd name="T23" fmla="*/ 86 h 102"/>
                <a:gd name="T24" fmla="*/ 68 w 130"/>
                <a:gd name="T25" fmla="*/ 83 h 102"/>
                <a:gd name="T26" fmla="*/ 67 w 130"/>
                <a:gd name="T27" fmla="*/ 81 h 102"/>
                <a:gd name="T28" fmla="*/ 68 w 130"/>
                <a:gd name="T29" fmla="*/ 78 h 102"/>
                <a:gd name="T30" fmla="*/ 130 w 130"/>
                <a:gd name="T31" fmla="*/ 27 h 102"/>
                <a:gd name="T32" fmla="*/ 130 w 130"/>
                <a:gd name="T33" fmla="*/ 27 h 102"/>
                <a:gd name="T34" fmla="*/ 111 w 130"/>
                <a:gd name="T35" fmla="*/ 19 h 102"/>
                <a:gd name="T36" fmla="*/ 79 w 130"/>
                <a:gd name="T37" fmla="*/ 4 h 102"/>
                <a:gd name="T38" fmla="*/ 57 w 130"/>
                <a:gd name="T39" fmla="*/ 12 h 102"/>
                <a:gd name="T40" fmla="*/ 26 w 130"/>
                <a:gd name="T41" fmla="*/ 28 h 102"/>
                <a:gd name="T42" fmla="*/ 14 w 130"/>
                <a:gd name="T43" fmla="*/ 33 h 102"/>
                <a:gd name="T44" fmla="*/ 0 w 130"/>
                <a:gd name="T45" fmla="*/ 4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 h="102">
                  <a:moveTo>
                    <a:pt x="0" y="40"/>
                  </a:moveTo>
                  <a:cubicBezTo>
                    <a:pt x="1" y="43"/>
                    <a:pt x="0" y="46"/>
                    <a:pt x="2" y="48"/>
                  </a:cubicBezTo>
                  <a:cubicBezTo>
                    <a:pt x="3" y="50"/>
                    <a:pt x="6" y="52"/>
                    <a:pt x="6" y="54"/>
                  </a:cubicBezTo>
                  <a:cubicBezTo>
                    <a:pt x="10" y="58"/>
                    <a:pt x="5" y="63"/>
                    <a:pt x="4" y="67"/>
                  </a:cubicBezTo>
                  <a:cubicBezTo>
                    <a:pt x="3" y="76"/>
                    <a:pt x="9" y="78"/>
                    <a:pt x="14" y="83"/>
                  </a:cubicBezTo>
                  <a:cubicBezTo>
                    <a:pt x="17" y="87"/>
                    <a:pt x="18" y="88"/>
                    <a:pt x="22" y="89"/>
                  </a:cubicBezTo>
                  <a:cubicBezTo>
                    <a:pt x="25" y="91"/>
                    <a:pt x="30" y="93"/>
                    <a:pt x="31" y="96"/>
                  </a:cubicBezTo>
                  <a:cubicBezTo>
                    <a:pt x="35" y="102"/>
                    <a:pt x="35" y="102"/>
                    <a:pt x="35" y="102"/>
                  </a:cubicBezTo>
                  <a:cubicBezTo>
                    <a:pt x="35" y="102"/>
                    <a:pt x="35" y="102"/>
                    <a:pt x="35" y="102"/>
                  </a:cubicBezTo>
                  <a:cubicBezTo>
                    <a:pt x="70" y="102"/>
                    <a:pt x="70" y="102"/>
                    <a:pt x="70" y="102"/>
                  </a:cubicBezTo>
                  <a:cubicBezTo>
                    <a:pt x="70" y="90"/>
                    <a:pt x="70" y="90"/>
                    <a:pt x="70" y="90"/>
                  </a:cubicBezTo>
                  <a:cubicBezTo>
                    <a:pt x="70" y="89"/>
                    <a:pt x="70" y="87"/>
                    <a:pt x="70" y="86"/>
                  </a:cubicBezTo>
                  <a:cubicBezTo>
                    <a:pt x="70" y="85"/>
                    <a:pt x="69" y="84"/>
                    <a:pt x="68" y="83"/>
                  </a:cubicBezTo>
                  <a:cubicBezTo>
                    <a:pt x="68" y="83"/>
                    <a:pt x="67" y="82"/>
                    <a:pt x="67" y="81"/>
                  </a:cubicBezTo>
                  <a:cubicBezTo>
                    <a:pt x="67" y="80"/>
                    <a:pt x="67" y="79"/>
                    <a:pt x="68" y="78"/>
                  </a:cubicBezTo>
                  <a:cubicBezTo>
                    <a:pt x="130" y="27"/>
                    <a:pt x="130" y="27"/>
                    <a:pt x="130" y="27"/>
                  </a:cubicBezTo>
                  <a:cubicBezTo>
                    <a:pt x="130" y="27"/>
                    <a:pt x="130" y="27"/>
                    <a:pt x="130" y="27"/>
                  </a:cubicBezTo>
                  <a:cubicBezTo>
                    <a:pt x="111" y="19"/>
                    <a:pt x="111" y="19"/>
                    <a:pt x="111" y="19"/>
                  </a:cubicBezTo>
                  <a:cubicBezTo>
                    <a:pt x="103" y="15"/>
                    <a:pt x="88" y="5"/>
                    <a:pt x="79" y="4"/>
                  </a:cubicBezTo>
                  <a:cubicBezTo>
                    <a:pt x="76" y="0"/>
                    <a:pt x="60" y="9"/>
                    <a:pt x="57" y="12"/>
                  </a:cubicBezTo>
                  <a:cubicBezTo>
                    <a:pt x="44" y="13"/>
                    <a:pt x="37" y="23"/>
                    <a:pt x="26" y="28"/>
                  </a:cubicBezTo>
                  <a:cubicBezTo>
                    <a:pt x="22" y="30"/>
                    <a:pt x="18" y="30"/>
                    <a:pt x="14" y="33"/>
                  </a:cubicBezTo>
                  <a:cubicBezTo>
                    <a:pt x="10" y="35"/>
                    <a:pt x="5" y="38"/>
                    <a:pt x="0" y="4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08" name="WARREN"/>
            <p:cNvSpPr>
              <a:spLocks/>
            </p:cNvSpPr>
            <p:nvPr/>
          </p:nvSpPr>
          <p:spPr bwMode="auto">
            <a:xfrm>
              <a:off x="5205259" y="2345675"/>
              <a:ext cx="510297" cy="455170"/>
            </a:xfrm>
            <a:custGeom>
              <a:avLst/>
              <a:gdLst>
                <a:gd name="T0" fmla="*/ 177 w 194"/>
                <a:gd name="T1" fmla="*/ 166 h 179"/>
                <a:gd name="T2" fmla="*/ 194 w 194"/>
                <a:gd name="T3" fmla="*/ 149 h 179"/>
                <a:gd name="T4" fmla="*/ 194 w 194"/>
                <a:gd name="T5" fmla="*/ 149 h 179"/>
                <a:gd name="T6" fmla="*/ 183 w 194"/>
                <a:gd name="T7" fmla="*/ 143 h 179"/>
                <a:gd name="T8" fmla="*/ 171 w 194"/>
                <a:gd name="T9" fmla="*/ 135 h 179"/>
                <a:gd name="T10" fmla="*/ 153 w 194"/>
                <a:gd name="T11" fmla="*/ 134 h 179"/>
                <a:gd name="T12" fmla="*/ 144 w 194"/>
                <a:gd name="T13" fmla="*/ 131 h 179"/>
                <a:gd name="T14" fmla="*/ 132 w 194"/>
                <a:gd name="T15" fmla="*/ 126 h 179"/>
                <a:gd name="T16" fmla="*/ 131 w 194"/>
                <a:gd name="T17" fmla="*/ 125 h 179"/>
                <a:gd name="T18" fmla="*/ 130 w 194"/>
                <a:gd name="T19" fmla="*/ 124 h 179"/>
                <a:gd name="T20" fmla="*/ 129 w 194"/>
                <a:gd name="T21" fmla="*/ 107 h 179"/>
                <a:gd name="T22" fmla="*/ 123 w 194"/>
                <a:gd name="T23" fmla="*/ 90 h 179"/>
                <a:gd name="T24" fmla="*/ 112 w 194"/>
                <a:gd name="T25" fmla="*/ 76 h 179"/>
                <a:gd name="T26" fmla="*/ 99 w 194"/>
                <a:gd name="T27" fmla="*/ 35 h 179"/>
                <a:gd name="T28" fmla="*/ 89 w 194"/>
                <a:gd name="T29" fmla="*/ 2 h 179"/>
                <a:gd name="T30" fmla="*/ 89 w 194"/>
                <a:gd name="T31" fmla="*/ 0 h 179"/>
                <a:gd name="T32" fmla="*/ 89 w 194"/>
                <a:gd name="T33" fmla="*/ 0 h 179"/>
                <a:gd name="T34" fmla="*/ 73 w 194"/>
                <a:gd name="T35" fmla="*/ 8 h 179"/>
                <a:gd name="T36" fmla="*/ 73 w 194"/>
                <a:gd name="T37" fmla="*/ 8 h 179"/>
                <a:gd name="T38" fmla="*/ 64 w 194"/>
                <a:gd name="T39" fmla="*/ 16 h 179"/>
                <a:gd name="T40" fmla="*/ 60 w 194"/>
                <a:gd name="T41" fmla="*/ 23 h 179"/>
                <a:gd name="T42" fmla="*/ 56 w 194"/>
                <a:gd name="T43" fmla="*/ 32 h 179"/>
                <a:gd name="T44" fmla="*/ 43 w 194"/>
                <a:gd name="T45" fmla="*/ 50 h 179"/>
                <a:gd name="T46" fmla="*/ 26 w 194"/>
                <a:gd name="T47" fmla="*/ 49 h 179"/>
                <a:gd name="T48" fmla="*/ 19 w 194"/>
                <a:gd name="T49" fmla="*/ 46 h 179"/>
                <a:gd name="T50" fmla="*/ 8 w 194"/>
                <a:gd name="T51" fmla="*/ 63 h 179"/>
                <a:gd name="T52" fmla="*/ 0 w 194"/>
                <a:gd name="T53" fmla="*/ 82 h 179"/>
                <a:gd name="T54" fmla="*/ 0 w 194"/>
                <a:gd name="T55" fmla="*/ 82 h 179"/>
                <a:gd name="T56" fmla="*/ 15 w 194"/>
                <a:gd name="T57" fmla="*/ 93 h 179"/>
                <a:gd name="T58" fmla="*/ 19 w 194"/>
                <a:gd name="T59" fmla="*/ 121 h 179"/>
                <a:gd name="T60" fmla="*/ 24 w 194"/>
                <a:gd name="T61" fmla="*/ 131 h 179"/>
                <a:gd name="T62" fmla="*/ 25 w 194"/>
                <a:gd name="T63" fmla="*/ 138 h 179"/>
                <a:gd name="T64" fmla="*/ 29 w 194"/>
                <a:gd name="T65" fmla="*/ 143 h 179"/>
                <a:gd name="T66" fmla="*/ 30 w 194"/>
                <a:gd name="T67" fmla="*/ 160 h 179"/>
                <a:gd name="T68" fmla="*/ 40 w 194"/>
                <a:gd name="T69" fmla="*/ 174 h 179"/>
                <a:gd name="T70" fmla="*/ 47 w 194"/>
                <a:gd name="T71" fmla="*/ 179 h 179"/>
                <a:gd name="T72" fmla="*/ 47 w 194"/>
                <a:gd name="T73" fmla="*/ 179 h 179"/>
                <a:gd name="T74" fmla="*/ 61 w 194"/>
                <a:gd name="T75" fmla="*/ 172 h 179"/>
                <a:gd name="T76" fmla="*/ 73 w 194"/>
                <a:gd name="T77" fmla="*/ 167 h 179"/>
                <a:gd name="T78" fmla="*/ 104 w 194"/>
                <a:gd name="T79" fmla="*/ 151 h 179"/>
                <a:gd name="T80" fmla="*/ 126 w 194"/>
                <a:gd name="T81" fmla="*/ 143 h 179"/>
                <a:gd name="T82" fmla="*/ 158 w 194"/>
                <a:gd name="T83" fmla="*/ 158 h 179"/>
                <a:gd name="T84" fmla="*/ 177 w 194"/>
                <a:gd name="T85" fmla="*/ 16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4" h="179">
                  <a:moveTo>
                    <a:pt x="177" y="166"/>
                  </a:moveTo>
                  <a:cubicBezTo>
                    <a:pt x="194" y="149"/>
                    <a:pt x="194" y="149"/>
                    <a:pt x="194" y="149"/>
                  </a:cubicBezTo>
                  <a:cubicBezTo>
                    <a:pt x="194" y="149"/>
                    <a:pt x="194" y="149"/>
                    <a:pt x="194" y="149"/>
                  </a:cubicBezTo>
                  <a:cubicBezTo>
                    <a:pt x="183" y="143"/>
                    <a:pt x="183" y="143"/>
                    <a:pt x="183" y="143"/>
                  </a:cubicBezTo>
                  <a:cubicBezTo>
                    <a:pt x="179" y="140"/>
                    <a:pt x="176" y="136"/>
                    <a:pt x="171" y="135"/>
                  </a:cubicBezTo>
                  <a:cubicBezTo>
                    <a:pt x="165" y="134"/>
                    <a:pt x="159" y="134"/>
                    <a:pt x="153" y="134"/>
                  </a:cubicBezTo>
                  <a:cubicBezTo>
                    <a:pt x="148" y="134"/>
                    <a:pt x="147" y="133"/>
                    <a:pt x="144" y="131"/>
                  </a:cubicBezTo>
                  <a:cubicBezTo>
                    <a:pt x="141" y="129"/>
                    <a:pt x="135" y="127"/>
                    <a:pt x="132" y="126"/>
                  </a:cubicBezTo>
                  <a:cubicBezTo>
                    <a:pt x="131" y="126"/>
                    <a:pt x="131" y="126"/>
                    <a:pt x="131" y="125"/>
                  </a:cubicBezTo>
                  <a:cubicBezTo>
                    <a:pt x="130" y="125"/>
                    <a:pt x="130" y="124"/>
                    <a:pt x="130" y="124"/>
                  </a:cubicBezTo>
                  <a:cubicBezTo>
                    <a:pt x="129" y="119"/>
                    <a:pt x="129" y="113"/>
                    <a:pt x="129" y="107"/>
                  </a:cubicBezTo>
                  <a:cubicBezTo>
                    <a:pt x="127" y="99"/>
                    <a:pt x="128" y="97"/>
                    <a:pt x="123" y="90"/>
                  </a:cubicBezTo>
                  <a:cubicBezTo>
                    <a:pt x="112" y="76"/>
                    <a:pt x="112" y="76"/>
                    <a:pt x="112" y="76"/>
                  </a:cubicBezTo>
                  <a:cubicBezTo>
                    <a:pt x="104" y="66"/>
                    <a:pt x="103" y="47"/>
                    <a:pt x="99" y="35"/>
                  </a:cubicBezTo>
                  <a:cubicBezTo>
                    <a:pt x="97" y="27"/>
                    <a:pt x="94" y="9"/>
                    <a:pt x="89" y="2"/>
                  </a:cubicBezTo>
                  <a:cubicBezTo>
                    <a:pt x="89" y="0"/>
                    <a:pt x="89" y="0"/>
                    <a:pt x="89" y="0"/>
                  </a:cubicBezTo>
                  <a:cubicBezTo>
                    <a:pt x="89" y="0"/>
                    <a:pt x="89" y="0"/>
                    <a:pt x="89" y="0"/>
                  </a:cubicBezTo>
                  <a:cubicBezTo>
                    <a:pt x="73" y="8"/>
                    <a:pt x="73" y="8"/>
                    <a:pt x="73" y="8"/>
                  </a:cubicBezTo>
                  <a:cubicBezTo>
                    <a:pt x="73" y="8"/>
                    <a:pt x="73" y="8"/>
                    <a:pt x="73" y="8"/>
                  </a:cubicBezTo>
                  <a:cubicBezTo>
                    <a:pt x="64" y="16"/>
                    <a:pt x="64" y="16"/>
                    <a:pt x="64" y="16"/>
                  </a:cubicBezTo>
                  <a:cubicBezTo>
                    <a:pt x="62" y="20"/>
                    <a:pt x="62" y="19"/>
                    <a:pt x="60" y="23"/>
                  </a:cubicBezTo>
                  <a:cubicBezTo>
                    <a:pt x="59" y="27"/>
                    <a:pt x="56" y="27"/>
                    <a:pt x="56" y="32"/>
                  </a:cubicBezTo>
                  <a:cubicBezTo>
                    <a:pt x="56" y="38"/>
                    <a:pt x="49" y="49"/>
                    <a:pt x="43" y="50"/>
                  </a:cubicBezTo>
                  <a:cubicBezTo>
                    <a:pt x="38" y="51"/>
                    <a:pt x="31" y="51"/>
                    <a:pt x="26" y="49"/>
                  </a:cubicBezTo>
                  <a:cubicBezTo>
                    <a:pt x="23" y="48"/>
                    <a:pt x="21" y="46"/>
                    <a:pt x="19" y="46"/>
                  </a:cubicBezTo>
                  <a:cubicBezTo>
                    <a:pt x="15" y="52"/>
                    <a:pt x="14" y="58"/>
                    <a:pt x="8" y="63"/>
                  </a:cubicBezTo>
                  <a:cubicBezTo>
                    <a:pt x="0" y="69"/>
                    <a:pt x="2" y="74"/>
                    <a:pt x="0" y="82"/>
                  </a:cubicBezTo>
                  <a:cubicBezTo>
                    <a:pt x="0" y="82"/>
                    <a:pt x="0" y="82"/>
                    <a:pt x="0" y="82"/>
                  </a:cubicBezTo>
                  <a:cubicBezTo>
                    <a:pt x="7" y="87"/>
                    <a:pt x="15" y="83"/>
                    <a:pt x="15" y="93"/>
                  </a:cubicBezTo>
                  <a:cubicBezTo>
                    <a:pt x="15" y="99"/>
                    <a:pt x="15" y="117"/>
                    <a:pt x="19" y="121"/>
                  </a:cubicBezTo>
                  <a:cubicBezTo>
                    <a:pt x="23" y="124"/>
                    <a:pt x="24" y="125"/>
                    <a:pt x="24" y="131"/>
                  </a:cubicBezTo>
                  <a:cubicBezTo>
                    <a:pt x="24" y="133"/>
                    <a:pt x="25" y="136"/>
                    <a:pt x="25" y="138"/>
                  </a:cubicBezTo>
                  <a:cubicBezTo>
                    <a:pt x="26" y="140"/>
                    <a:pt x="29" y="142"/>
                    <a:pt x="29" y="143"/>
                  </a:cubicBezTo>
                  <a:cubicBezTo>
                    <a:pt x="33" y="146"/>
                    <a:pt x="30" y="156"/>
                    <a:pt x="30" y="160"/>
                  </a:cubicBezTo>
                  <a:cubicBezTo>
                    <a:pt x="29" y="170"/>
                    <a:pt x="35" y="169"/>
                    <a:pt x="40" y="174"/>
                  </a:cubicBezTo>
                  <a:cubicBezTo>
                    <a:pt x="47" y="179"/>
                    <a:pt x="47" y="179"/>
                    <a:pt x="47" y="179"/>
                  </a:cubicBezTo>
                  <a:cubicBezTo>
                    <a:pt x="47" y="179"/>
                    <a:pt x="47" y="179"/>
                    <a:pt x="47" y="179"/>
                  </a:cubicBezTo>
                  <a:cubicBezTo>
                    <a:pt x="52" y="177"/>
                    <a:pt x="57" y="174"/>
                    <a:pt x="61" y="172"/>
                  </a:cubicBezTo>
                  <a:cubicBezTo>
                    <a:pt x="65" y="169"/>
                    <a:pt x="69" y="169"/>
                    <a:pt x="73" y="167"/>
                  </a:cubicBezTo>
                  <a:cubicBezTo>
                    <a:pt x="84" y="162"/>
                    <a:pt x="91" y="152"/>
                    <a:pt x="104" y="151"/>
                  </a:cubicBezTo>
                  <a:cubicBezTo>
                    <a:pt x="107" y="148"/>
                    <a:pt x="123" y="139"/>
                    <a:pt x="126" y="143"/>
                  </a:cubicBezTo>
                  <a:cubicBezTo>
                    <a:pt x="135" y="144"/>
                    <a:pt x="150" y="154"/>
                    <a:pt x="158" y="158"/>
                  </a:cubicBezTo>
                  <a:cubicBezTo>
                    <a:pt x="177" y="166"/>
                    <a:pt x="177" y="166"/>
                    <a:pt x="177" y="16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09" name="MCDUFFIE"/>
            <p:cNvSpPr>
              <a:spLocks/>
            </p:cNvSpPr>
            <p:nvPr/>
          </p:nvSpPr>
          <p:spPr bwMode="auto">
            <a:xfrm>
              <a:off x="5440241" y="2293221"/>
              <a:ext cx="380531" cy="431481"/>
            </a:xfrm>
            <a:custGeom>
              <a:avLst/>
              <a:gdLst>
                <a:gd name="T0" fmla="*/ 123 w 145"/>
                <a:gd name="T1" fmla="*/ 169 h 170"/>
                <a:gd name="T2" fmla="*/ 145 w 145"/>
                <a:gd name="T3" fmla="*/ 149 h 170"/>
                <a:gd name="T4" fmla="*/ 145 w 145"/>
                <a:gd name="T5" fmla="*/ 149 h 170"/>
                <a:gd name="T6" fmla="*/ 136 w 145"/>
                <a:gd name="T7" fmla="*/ 137 h 170"/>
                <a:gd name="T8" fmla="*/ 124 w 145"/>
                <a:gd name="T9" fmla="*/ 119 h 170"/>
                <a:gd name="T10" fmla="*/ 113 w 145"/>
                <a:gd name="T11" fmla="*/ 99 h 170"/>
                <a:gd name="T12" fmla="*/ 104 w 145"/>
                <a:gd name="T13" fmla="*/ 85 h 170"/>
                <a:gd name="T14" fmla="*/ 104 w 145"/>
                <a:gd name="T15" fmla="*/ 64 h 170"/>
                <a:gd name="T16" fmla="*/ 106 w 145"/>
                <a:gd name="T17" fmla="*/ 61 h 170"/>
                <a:gd name="T18" fmla="*/ 106 w 145"/>
                <a:gd name="T19" fmla="*/ 61 h 170"/>
                <a:gd name="T20" fmla="*/ 86 w 145"/>
                <a:gd name="T21" fmla="*/ 52 h 170"/>
                <a:gd name="T22" fmla="*/ 86 w 145"/>
                <a:gd name="T23" fmla="*/ 50 h 170"/>
                <a:gd name="T24" fmla="*/ 88 w 145"/>
                <a:gd name="T25" fmla="*/ 41 h 170"/>
                <a:gd name="T26" fmla="*/ 95 w 145"/>
                <a:gd name="T27" fmla="*/ 34 h 170"/>
                <a:gd name="T28" fmla="*/ 89 w 145"/>
                <a:gd name="T29" fmla="*/ 23 h 170"/>
                <a:gd name="T30" fmla="*/ 85 w 145"/>
                <a:gd name="T31" fmla="*/ 15 h 170"/>
                <a:gd name="T32" fmla="*/ 90 w 145"/>
                <a:gd name="T33" fmla="*/ 6 h 170"/>
                <a:gd name="T34" fmla="*/ 90 w 145"/>
                <a:gd name="T35" fmla="*/ 6 h 170"/>
                <a:gd name="T36" fmla="*/ 83 w 145"/>
                <a:gd name="T37" fmla="*/ 4 h 170"/>
                <a:gd name="T38" fmla="*/ 79 w 145"/>
                <a:gd name="T39" fmla="*/ 4 h 170"/>
                <a:gd name="T40" fmla="*/ 75 w 145"/>
                <a:gd name="T41" fmla="*/ 7 h 170"/>
                <a:gd name="T42" fmla="*/ 75 w 145"/>
                <a:gd name="T43" fmla="*/ 8 h 170"/>
                <a:gd name="T44" fmla="*/ 72 w 145"/>
                <a:gd name="T45" fmla="*/ 8 h 170"/>
                <a:gd name="T46" fmla="*/ 70 w 145"/>
                <a:gd name="T47" fmla="*/ 8 h 170"/>
                <a:gd name="T48" fmla="*/ 70 w 145"/>
                <a:gd name="T49" fmla="*/ 8 h 170"/>
                <a:gd name="T50" fmla="*/ 62 w 145"/>
                <a:gd name="T51" fmla="*/ 7 h 170"/>
                <a:gd name="T52" fmla="*/ 48 w 145"/>
                <a:gd name="T53" fmla="*/ 4 h 170"/>
                <a:gd name="T54" fmla="*/ 28 w 145"/>
                <a:gd name="T55" fmla="*/ 4 h 170"/>
                <a:gd name="T56" fmla="*/ 20 w 145"/>
                <a:gd name="T57" fmla="*/ 9 h 170"/>
                <a:gd name="T58" fmla="*/ 12 w 145"/>
                <a:gd name="T59" fmla="*/ 15 h 170"/>
                <a:gd name="T60" fmla="*/ 8 w 145"/>
                <a:gd name="T61" fmla="*/ 19 h 170"/>
                <a:gd name="T62" fmla="*/ 0 w 145"/>
                <a:gd name="T63" fmla="*/ 21 h 170"/>
                <a:gd name="T64" fmla="*/ 0 w 145"/>
                <a:gd name="T65" fmla="*/ 21 h 170"/>
                <a:gd name="T66" fmla="*/ 0 w 145"/>
                <a:gd name="T67" fmla="*/ 23 h 170"/>
                <a:gd name="T68" fmla="*/ 10 w 145"/>
                <a:gd name="T69" fmla="*/ 56 h 170"/>
                <a:gd name="T70" fmla="*/ 23 w 145"/>
                <a:gd name="T71" fmla="*/ 97 h 170"/>
                <a:gd name="T72" fmla="*/ 34 w 145"/>
                <a:gd name="T73" fmla="*/ 111 h 170"/>
                <a:gd name="T74" fmla="*/ 40 w 145"/>
                <a:gd name="T75" fmla="*/ 128 h 170"/>
                <a:gd name="T76" fmla="*/ 41 w 145"/>
                <a:gd name="T77" fmla="*/ 145 h 170"/>
                <a:gd name="T78" fmla="*/ 42 w 145"/>
                <a:gd name="T79" fmla="*/ 146 h 170"/>
                <a:gd name="T80" fmla="*/ 43 w 145"/>
                <a:gd name="T81" fmla="*/ 147 h 170"/>
                <a:gd name="T82" fmla="*/ 55 w 145"/>
                <a:gd name="T83" fmla="*/ 152 h 170"/>
                <a:gd name="T84" fmla="*/ 64 w 145"/>
                <a:gd name="T85" fmla="*/ 155 h 170"/>
                <a:gd name="T86" fmla="*/ 82 w 145"/>
                <a:gd name="T87" fmla="*/ 156 h 170"/>
                <a:gd name="T88" fmla="*/ 94 w 145"/>
                <a:gd name="T89" fmla="*/ 164 h 170"/>
                <a:gd name="T90" fmla="*/ 105 w 145"/>
                <a:gd name="T91" fmla="*/ 170 h 170"/>
                <a:gd name="T92" fmla="*/ 105 w 145"/>
                <a:gd name="T93" fmla="*/ 170 h 170"/>
                <a:gd name="T94" fmla="*/ 123 w 145"/>
                <a:gd name="T95" fmla="*/ 1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5" h="170">
                  <a:moveTo>
                    <a:pt x="123" y="169"/>
                  </a:moveTo>
                  <a:cubicBezTo>
                    <a:pt x="145" y="149"/>
                    <a:pt x="145" y="149"/>
                    <a:pt x="145" y="149"/>
                  </a:cubicBezTo>
                  <a:cubicBezTo>
                    <a:pt x="145" y="149"/>
                    <a:pt x="145" y="149"/>
                    <a:pt x="145" y="149"/>
                  </a:cubicBezTo>
                  <a:cubicBezTo>
                    <a:pt x="136" y="137"/>
                    <a:pt x="136" y="137"/>
                    <a:pt x="136" y="137"/>
                  </a:cubicBezTo>
                  <a:cubicBezTo>
                    <a:pt x="132" y="133"/>
                    <a:pt x="125" y="124"/>
                    <a:pt x="124" y="119"/>
                  </a:cubicBezTo>
                  <a:cubicBezTo>
                    <a:pt x="123" y="110"/>
                    <a:pt x="117" y="106"/>
                    <a:pt x="113" y="99"/>
                  </a:cubicBezTo>
                  <a:cubicBezTo>
                    <a:pt x="110" y="94"/>
                    <a:pt x="106" y="90"/>
                    <a:pt x="104" y="85"/>
                  </a:cubicBezTo>
                  <a:cubicBezTo>
                    <a:pt x="101" y="78"/>
                    <a:pt x="103" y="71"/>
                    <a:pt x="104" y="64"/>
                  </a:cubicBezTo>
                  <a:cubicBezTo>
                    <a:pt x="104" y="63"/>
                    <a:pt x="106" y="62"/>
                    <a:pt x="106" y="61"/>
                  </a:cubicBezTo>
                  <a:cubicBezTo>
                    <a:pt x="106" y="61"/>
                    <a:pt x="106" y="61"/>
                    <a:pt x="106" y="61"/>
                  </a:cubicBezTo>
                  <a:cubicBezTo>
                    <a:pt x="98" y="60"/>
                    <a:pt x="93" y="56"/>
                    <a:pt x="86" y="52"/>
                  </a:cubicBezTo>
                  <a:cubicBezTo>
                    <a:pt x="86" y="52"/>
                    <a:pt x="86" y="51"/>
                    <a:pt x="86" y="50"/>
                  </a:cubicBezTo>
                  <a:cubicBezTo>
                    <a:pt x="86" y="47"/>
                    <a:pt x="86" y="44"/>
                    <a:pt x="88" y="41"/>
                  </a:cubicBezTo>
                  <a:cubicBezTo>
                    <a:pt x="90" y="39"/>
                    <a:pt x="93" y="37"/>
                    <a:pt x="95" y="34"/>
                  </a:cubicBezTo>
                  <a:cubicBezTo>
                    <a:pt x="97" y="29"/>
                    <a:pt x="91" y="27"/>
                    <a:pt x="89" y="23"/>
                  </a:cubicBezTo>
                  <a:cubicBezTo>
                    <a:pt x="88" y="22"/>
                    <a:pt x="86" y="15"/>
                    <a:pt x="85" y="15"/>
                  </a:cubicBezTo>
                  <a:cubicBezTo>
                    <a:pt x="85" y="9"/>
                    <a:pt x="85" y="10"/>
                    <a:pt x="90" y="6"/>
                  </a:cubicBezTo>
                  <a:cubicBezTo>
                    <a:pt x="90" y="6"/>
                    <a:pt x="90" y="6"/>
                    <a:pt x="90" y="6"/>
                  </a:cubicBezTo>
                  <a:cubicBezTo>
                    <a:pt x="83" y="4"/>
                    <a:pt x="83" y="4"/>
                    <a:pt x="83" y="4"/>
                  </a:cubicBezTo>
                  <a:cubicBezTo>
                    <a:pt x="82" y="4"/>
                    <a:pt x="80" y="4"/>
                    <a:pt x="79" y="4"/>
                  </a:cubicBezTo>
                  <a:cubicBezTo>
                    <a:pt x="77" y="5"/>
                    <a:pt x="77" y="7"/>
                    <a:pt x="75" y="7"/>
                  </a:cubicBezTo>
                  <a:cubicBezTo>
                    <a:pt x="75" y="8"/>
                    <a:pt x="75" y="8"/>
                    <a:pt x="75" y="8"/>
                  </a:cubicBezTo>
                  <a:cubicBezTo>
                    <a:pt x="74" y="8"/>
                    <a:pt x="73" y="8"/>
                    <a:pt x="72" y="8"/>
                  </a:cubicBezTo>
                  <a:cubicBezTo>
                    <a:pt x="71" y="8"/>
                    <a:pt x="71" y="8"/>
                    <a:pt x="70" y="8"/>
                  </a:cubicBezTo>
                  <a:cubicBezTo>
                    <a:pt x="70" y="8"/>
                    <a:pt x="70" y="8"/>
                    <a:pt x="70" y="8"/>
                  </a:cubicBezTo>
                  <a:cubicBezTo>
                    <a:pt x="62" y="7"/>
                    <a:pt x="62" y="7"/>
                    <a:pt x="62" y="7"/>
                  </a:cubicBezTo>
                  <a:cubicBezTo>
                    <a:pt x="56" y="4"/>
                    <a:pt x="55" y="0"/>
                    <a:pt x="48" y="4"/>
                  </a:cubicBezTo>
                  <a:cubicBezTo>
                    <a:pt x="43" y="6"/>
                    <a:pt x="31" y="12"/>
                    <a:pt x="28" y="4"/>
                  </a:cubicBezTo>
                  <a:cubicBezTo>
                    <a:pt x="26" y="3"/>
                    <a:pt x="22" y="8"/>
                    <a:pt x="20" y="9"/>
                  </a:cubicBezTo>
                  <a:cubicBezTo>
                    <a:pt x="18" y="12"/>
                    <a:pt x="15" y="13"/>
                    <a:pt x="12" y="15"/>
                  </a:cubicBezTo>
                  <a:cubicBezTo>
                    <a:pt x="10" y="16"/>
                    <a:pt x="9" y="18"/>
                    <a:pt x="8" y="19"/>
                  </a:cubicBezTo>
                  <a:cubicBezTo>
                    <a:pt x="6" y="22"/>
                    <a:pt x="3" y="20"/>
                    <a:pt x="0" y="21"/>
                  </a:cubicBezTo>
                  <a:cubicBezTo>
                    <a:pt x="0" y="21"/>
                    <a:pt x="0" y="21"/>
                    <a:pt x="0" y="21"/>
                  </a:cubicBezTo>
                  <a:cubicBezTo>
                    <a:pt x="0" y="23"/>
                    <a:pt x="0" y="23"/>
                    <a:pt x="0" y="23"/>
                  </a:cubicBezTo>
                  <a:cubicBezTo>
                    <a:pt x="5" y="30"/>
                    <a:pt x="8" y="48"/>
                    <a:pt x="10" y="56"/>
                  </a:cubicBezTo>
                  <a:cubicBezTo>
                    <a:pt x="14" y="68"/>
                    <a:pt x="15" y="87"/>
                    <a:pt x="23" y="97"/>
                  </a:cubicBezTo>
                  <a:cubicBezTo>
                    <a:pt x="34" y="111"/>
                    <a:pt x="34" y="111"/>
                    <a:pt x="34" y="111"/>
                  </a:cubicBezTo>
                  <a:cubicBezTo>
                    <a:pt x="39" y="118"/>
                    <a:pt x="38" y="120"/>
                    <a:pt x="40" y="128"/>
                  </a:cubicBezTo>
                  <a:cubicBezTo>
                    <a:pt x="40" y="134"/>
                    <a:pt x="40" y="140"/>
                    <a:pt x="41" y="145"/>
                  </a:cubicBezTo>
                  <a:cubicBezTo>
                    <a:pt x="41" y="145"/>
                    <a:pt x="41" y="146"/>
                    <a:pt x="42" y="146"/>
                  </a:cubicBezTo>
                  <a:cubicBezTo>
                    <a:pt x="42" y="147"/>
                    <a:pt x="42" y="147"/>
                    <a:pt x="43" y="147"/>
                  </a:cubicBezTo>
                  <a:cubicBezTo>
                    <a:pt x="46" y="148"/>
                    <a:pt x="52" y="150"/>
                    <a:pt x="55" y="152"/>
                  </a:cubicBezTo>
                  <a:cubicBezTo>
                    <a:pt x="58" y="154"/>
                    <a:pt x="59" y="155"/>
                    <a:pt x="64" y="155"/>
                  </a:cubicBezTo>
                  <a:cubicBezTo>
                    <a:pt x="70" y="155"/>
                    <a:pt x="76" y="155"/>
                    <a:pt x="82" y="156"/>
                  </a:cubicBezTo>
                  <a:cubicBezTo>
                    <a:pt x="87" y="157"/>
                    <a:pt x="90" y="161"/>
                    <a:pt x="94" y="164"/>
                  </a:cubicBezTo>
                  <a:cubicBezTo>
                    <a:pt x="105" y="170"/>
                    <a:pt x="105" y="170"/>
                    <a:pt x="105" y="170"/>
                  </a:cubicBezTo>
                  <a:cubicBezTo>
                    <a:pt x="105" y="170"/>
                    <a:pt x="105" y="170"/>
                    <a:pt x="105" y="170"/>
                  </a:cubicBezTo>
                  <a:cubicBezTo>
                    <a:pt x="123" y="169"/>
                    <a:pt x="123" y="169"/>
                    <a:pt x="123" y="16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10" name="LINCOLN"/>
            <p:cNvSpPr>
              <a:spLocks/>
            </p:cNvSpPr>
            <p:nvPr/>
          </p:nvSpPr>
          <p:spPr bwMode="auto">
            <a:xfrm>
              <a:off x="5441995" y="1887122"/>
              <a:ext cx="445413" cy="426404"/>
            </a:xfrm>
            <a:custGeom>
              <a:avLst/>
              <a:gdLst>
                <a:gd name="T0" fmla="*/ 69 w 169"/>
                <a:gd name="T1" fmla="*/ 168 h 168"/>
                <a:gd name="T2" fmla="*/ 71 w 169"/>
                <a:gd name="T3" fmla="*/ 168 h 168"/>
                <a:gd name="T4" fmla="*/ 74 w 169"/>
                <a:gd name="T5" fmla="*/ 168 h 168"/>
                <a:gd name="T6" fmla="*/ 74 w 169"/>
                <a:gd name="T7" fmla="*/ 167 h 168"/>
                <a:gd name="T8" fmla="*/ 78 w 169"/>
                <a:gd name="T9" fmla="*/ 164 h 168"/>
                <a:gd name="T10" fmla="*/ 82 w 169"/>
                <a:gd name="T11" fmla="*/ 164 h 168"/>
                <a:gd name="T12" fmla="*/ 89 w 169"/>
                <a:gd name="T13" fmla="*/ 166 h 168"/>
                <a:gd name="T14" fmla="*/ 89 w 169"/>
                <a:gd name="T15" fmla="*/ 166 h 168"/>
                <a:gd name="T16" fmla="*/ 93 w 169"/>
                <a:gd name="T17" fmla="*/ 160 h 168"/>
                <a:gd name="T18" fmla="*/ 102 w 169"/>
                <a:gd name="T19" fmla="*/ 155 h 168"/>
                <a:gd name="T20" fmla="*/ 110 w 169"/>
                <a:gd name="T21" fmla="*/ 150 h 168"/>
                <a:gd name="T22" fmla="*/ 119 w 169"/>
                <a:gd name="T23" fmla="*/ 144 h 168"/>
                <a:gd name="T24" fmla="*/ 124 w 169"/>
                <a:gd name="T25" fmla="*/ 142 h 168"/>
                <a:gd name="T26" fmla="*/ 133 w 169"/>
                <a:gd name="T27" fmla="*/ 138 h 168"/>
                <a:gd name="T28" fmla="*/ 148 w 169"/>
                <a:gd name="T29" fmla="*/ 143 h 168"/>
                <a:gd name="T30" fmla="*/ 163 w 169"/>
                <a:gd name="T31" fmla="*/ 144 h 168"/>
                <a:gd name="T32" fmla="*/ 169 w 169"/>
                <a:gd name="T33" fmla="*/ 141 h 168"/>
                <a:gd name="T34" fmla="*/ 169 w 169"/>
                <a:gd name="T35" fmla="*/ 141 h 168"/>
                <a:gd name="T36" fmla="*/ 168 w 169"/>
                <a:gd name="T37" fmla="*/ 135 h 168"/>
                <a:gd name="T38" fmla="*/ 155 w 169"/>
                <a:gd name="T39" fmla="*/ 114 h 168"/>
                <a:gd name="T40" fmla="*/ 145 w 169"/>
                <a:gd name="T41" fmla="*/ 105 h 168"/>
                <a:gd name="T42" fmla="*/ 134 w 169"/>
                <a:gd name="T43" fmla="*/ 90 h 168"/>
                <a:gd name="T44" fmla="*/ 116 w 169"/>
                <a:gd name="T45" fmla="*/ 79 h 168"/>
                <a:gd name="T46" fmla="*/ 91 w 169"/>
                <a:gd name="T47" fmla="*/ 63 h 168"/>
                <a:gd name="T48" fmla="*/ 65 w 169"/>
                <a:gd name="T49" fmla="*/ 43 h 168"/>
                <a:gd name="T50" fmla="*/ 40 w 169"/>
                <a:gd name="T51" fmla="*/ 26 h 168"/>
                <a:gd name="T52" fmla="*/ 29 w 169"/>
                <a:gd name="T53" fmla="*/ 10 h 168"/>
                <a:gd name="T54" fmla="*/ 29 w 169"/>
                <a:gd name="T55" fmla="*/ 10 h 168"/>
                <a:gd name="T56" fmla="*/ 19 w 169"/>
                <a:gd name="T57" fmla="*/ 2 h 168"/>
                <a:gd name="T58" fmla="*/ 19 w 169"/>
                <a:gd name="T59" fmla="*/ 2 h 168"/>
                <a:gd name="T60" fmla="*/ 17 w 169"/>
                <a:gd name="T61" fmla="*/ 2 h 168"/>
                <a:gd name="T62" fmla="*/ 13 w 169"/>
                <a:gd name="T63" fmla="*/ 1 h 168"/>
                <a:gd name="T64" fmla="*/ 13 w 169"/>
                <a:gd name="T65" fmla="*/ 1 h 168"/>
                <a:gd name="T66" fmla="*/ 11 w 169"/>
                <a:gd name="T67" fmla="*/ 0 h 168"/>
                <a:gd name="T68" fmla="*/ 8 w 169"/>
                <a:gd name="T69" fmla="*/ 0 h 168"/>
                <a:gd name="T70" fmla="*/ 0 w 169"/>
                <a:gd name="T71" fmla="*/ 0 h 168"/>
                <a:gd name="T72" fmla="*/ 0 w 169"/>
                <a:gd name="T73" fmla="*/ 0 h 168"/>
                <a:gd name="T74" fmla="*/ 8 w 169"/>
                <a:gd name="T75" fmla="*/ 31 h 168"/>
                <a:gd name="T76" fmla="*/ 17 w 169"/>
                <a:gd name="T77" fmla="*/ 58 h 168"/>
                <a:gd name="T78" fmla="*/ 17 w 169"/>
                <a:gd name="T79" fmla="*/ 59 h 168"/>
                <a:gd name="T80" fmla="*/ 18 w 169"/>
                <a:gd name="T81" fmla="*/ 59 h 168"/>
                <a:gd name="T82" fmla="*/ 18 w 169"/>
                <a:gd name="T83" fmla="*/ 59 h 168"/>
                <a:gd name="T84" fmla="*/ 28 w 169"/>
                <a:gd name="T85" fmla="*/ 53 h 168"/>
                <a:gd name="T86" fmla="*/ 22 w 169"/>
                <a:gd name="T87" fmla="*/ 70 h 168"/>
                <a:gd name="T88" fmla="*/ 29 w 169"/>
                <a:gd name="T89" fmla="*/ 97 h 168"/>
                <a:gd name="T90" fmla="*/ 30 w 169"/>
                <a:gd name="T91" fmla="*/ 101 h 168"/>
                <a:gd name="T92" fmla="*/ 31 w 169"/>
                <a:gd name="T93" fmla="*/ 102 h 168"/>
                <a:gd name="T94" fmla="*/ 35 w 169"/>
                <a:gd name="T95" fmla="*/ 112 h 168"/>
                <a:gd name="T96" fmla="*/ 45 w 169"/>
                <a:gd name="T97" fmla="*/ 129 h 168"/>
                <a:gd name="T98" fmla="*/ 53 w 169"/>
                <a:gd name="T99" fmla="*/ 143 h 168"/>
                <a:gd name="T100" fmla="*/ 56 w 169"/>
                <a:gd name="T101" fmla="*/ 149 h 168"/>
                <a:gd name="T102" fmla="*/ 69 w 169"/>
                <a:gd name="T103" fmla="*/ 168 h 168"/>
                <a:gd name="connsiteX0" fmla="*/ 4083 w 10000"/>
                <a:gd name="connsiteY0" fmla="*/ 10000 h 10000"/>
                <a:gd name="connsiteX1" fmla="*/ 4201 w 10000"/>
                <a:gd name="connsiteY1" fmla="*/ 10000 h 10000"/>
                <a:gd name="connsiteX2" fmla="*/ 4379 w 10000"/>
                <a:gd name="connsiteY2" fmla="*/ 10000 h 10000"/>
                <a:gd name="connsiteX3" fmla="*/ 4379 w 10000"/>
                <a:gd name="connsiteY3" fmla="*/ 9940 h 10000"/>
                <a:gd name="connsiteX4" fmla="*/ 4615 w 10000"/>
                <a:gd name="connsiteY4" fmla="*/ 9762 h 10000"/>
                <a:gd name="connsiteX5" fmla="*/ 4852 w 10000"/>
                <a:gd name="connsiteY5" fmla="*/ 9762 h 10000"/>
                <a:gd name="connsiteX6" fmla="*/ 5266 w 10000"/>
                <a:gd name="connsiteY6" fmla="*/ 9881 h 10000"/>
                <a:gd name="connsiteX7" fmla="*/ 5266 w 10000"/>
                <a:gd name="connsiteY7" fmla="*/ 9881 h 10000"/>
                <a:gd name="connsiteX8" fmla="*/ 5503 w 10000"/>
                <a:gd name="connsiteY8" fmla="*/ 9524 h 10000"/>
                <a:gd name="connsiteX9" fmla="*/ 6036 w 10000"/>
                <a:gd name="connsiteY9" fmla="*/ 9226 h 10000"/>
                <a:gd name="connsiteX10" fmla="*/ 6509 w 10000"/>
                <a:gd name="connsiteY10" fmla="*/ 8929 h 10000"/>
                <a:gd name="connsiteX11" fmla="*/ 7041 w 10000"/>
                <a:gd name="connsiteY11" fmla="*/ 8571 h 10000"/>
                <a:gd name="connsiteX12" fmla="*/ 7337 w 10000"/>
                <a:gd name="connsiteY12" fmla="*/ 8452 h 10000"/>
                <a:gd name="connsiteX13" fmla="*/ 7870 w 10000"/>
                <a:gd name="connsiteY13" fmla="*/ 8214 h 10000"/>
                <a:gd name="connsiteX14" fmla="*/ 8757 w 10000"/>
                <a:gd name="connsiteY14" fmla="*/ 8512 h 10000"/>
                <a:gd name="connsiteX15" fmla="*/ 9645 w 10000"/>
                <a:gd name="connsiteY15" fmla="*/ 8571 h 10000"/>
                <a:gd name="connsiteX16" fmla="*/ 10000 w 10000"/>
                <a:gd name="connsiteY16" fmla="*/ 8393 h 10000"/>
                <a:gd name="connsiteX17" fmla="*/ 10000 w 10000"/>
                <a:gd name="connsiteY17" fmla="*/ 8393 h 10000"/>
                <a:gd name="connsiteX18" fmla="*/ 9941 w 10000"/>
                <a:gd name="connsiteY18" fmla="*/ 8036 h 10000"/>
                <a:gd name="connsiteX19" fmla="*/ 9172 w 10000"/>
                <a:gd name="connsiteY19" fmla="*/ 6786 h 10000"/>
                <a:gd name="connsiteX20" fmla="*/ 8580 w 10000"/>
                <a:gd name="connsiteY20" fmla="*/ 6250 h 10000"/>
                <a:gd name="connsiteX21" fmla="*/ 7929 w 10000"/>
                <a:gd name="connsiteY21" fmla="*/ 5357 h 10000"/>
                <a:gd name="connsiteX22" fmla="*/ 6864 w 10000"/>
                <a:gd name="connsiteY22" fmla="*/ 4702 h 10000"/>
                <a:gd name="connsiteX23" fmla="*/ 5385 w 10000"/>
                <a:gd name="connsiteY23" fmla="*/ 3750 h 10000"/>
                <a:gd name="connsiteX24" fmla="*/ 2367 w 10000"/>
                <a:gd name="connsiteY24" fmla="*/ 1548 h 10000"/>
                <a:gd name="connsiteX25" fmla="*/ 1716 w 10000"/>
                <a:gd name="connsiteY25" fmla="*/ 595 h 10000"/>
                <a:gd name="connsiteX26" fmla="*/ 1716 w 10000"/>
                <a:gd name="connsiteY26" fmla="*/ 595 h 10000"/>
                <a:gd name="connsiteX27" fmla="*/ 1124 w 10000"/>
                <a:gd name="connsiteY27" fmla="*/ 119 h 10000"/>
                <a:gd name="connsiteX28" fmla="*/ 1124 w 10000"/>
                <a:gd name="connsiteY28" fmla="*/ 119 h 10000"/>
                <a:gd name="connsiteX29" fmla="*/ 1006 w 10000"/>
                <a:gd name="connsiteY29" fmla="*/ 119 h 10000"/>
                <a:gd name="connsiteX30" fmla="*/ 769 w 10000"/>
                <a:gd name="connsiteY30" fmla="*/ 60 h 10000"/>
                <a:gd name="connsiteX31" fmla="*/ 769 w 10000"/>
                <a:gd name="connsiteY31" fmla="*/ 60 h 10000"/>
                <a:gd name="connsiteX32" fmla="*/ 651 w 10000"/>
                <a:gd name="connsiteY32" fmla="*/ 0 h 10000"/>
                <a:gd name="connsiteX33" fmla="*/ 473 w 10000"/>
                <a:gd name="connsiteY33" fmla="*/ 0 h 10000"/>
                <a:gd name="connsiteX34" fmla="*/ 0 w 10000"/>
                <a:gd name="connsiteY34" fmla="*/ 0 h 10000"/>
                <a:gd name="connsiteX35" fmla="*/ 0 w 10000"/>
                <a:gd name="connsiteY35" fmla="*/ 0 h 10000"/>
                <a:gd name="connsiteX36" fmla="*/ 473 w 10000"/>
                <a:gd name="connsiteY36" fmla="*/ 1845 h 10000"/>
                <a:gd name="connsiteX37" fmla="*/ 1006 w 10000"/>
                <a:gd name="connsiteY37" fmla="*/ 3452 h 10000"/>
                <a:gd name="connsiteX38" fmla="*/ 1006 w 10000"/>
                <a:gd name="connsiteY38" fmla="*/ 3512 h 10000"/>
                <a:gd name="connsiteX39" fmla="*/ 1065 w 10000"/>
                <a:gd name="connsiteY39" fmla="*/ 3512 h 10000"/>
                <a:gd name="connsiteX40" fmla="*/ 1065 w 10000"/>
                <a:gd name="connsiteY40" fmla="*/ 3512 h 10000"/>
                <a:gd name="connsiteX41" fmla="*/ 1657 w 10000"/>
                <a:gd name="connsiteY41" fmla="*/ 3155 h 10000"/>
                <a:gd name="connsiteX42" fmla="*/ 1302 w 10000"/>
                <a:gd name="connsiteY42" fmla="*/ 4167 h 10000"/>
                <a:gd name="connsiteX43" fmla="*/ 1716 w 10000"/>
                <a:gd name="connsiteY43" fmla="*/ 5774 h 10000"/>
                <a:gd name="connsiteX44" fmla="*/ 1775 w 10000"/>
                <a:gd name="connsiteY44" fmla="*/ 6012 h 10000"/>
                <a:gd name="connsiteX45" fmla="*/ 1834 w 10000"/>
                <a:gd name="connsiteY45" fmla="*/ 6071 h 10000"/>
                <a:gd name="connsiteX46" fmla="*/ 2071 w 10000"/>
                <a:gd name="connsiteY46" fmla="*/ 6667 h 10000"/>
                <a:gd name="connsiteX47" fmla="*/ 2663 w 10000"/>
                <a:gd name="connsiteY47" fmla="*/ 7679 h 10000"/>
                <a:gd name="connsiteX48" fmla="*/ 3136 w 10000"/>
                <a:gd name="connsiteY48" fmla="*/ 8512 h 10000"/>
                <a:gd name="connsiteX49" fmla="*/ 3314 w 10000"/>
                <a:gd name="connsiteY49" fmla="*/ 8869 h 10000"/>
                <a:gd name="connsiteX50" fmla="*/ 4083 w 10000"/>
                <a:gd name="connsiteY50" fmla="*/ 10000 h 10000"/>
                <a:gd name="connsiteX0" fmla="*/ 4083 w 10000"/>
                <a:gd name="connsiteY0" fmla="*/ 10000 h 10000"/>
                <a:gd name="connsiteX1" fmla="*/ 4201 w 10000"/>
                <a:gd name="connsiteY1" fmla="*/ 10000 h 10000"/>
                <a:gd name="connsiteX2" fmla="*/ 4379 w 10000"/>
                <a:gd name="connsiteY2" fmla="*/ 10000 h 10000"/>
                <a:gd name="connsiteX3" fmla="*/ 4379 w 10000"/>
                <a:gd name="connsiteY3" fmla="*/ 9940 h 10000"/>
                <a:gd name="connsiteX4" fmla="*/ 4615 w 10000"/>
                <a:gd name="connsiteY4" fmla="*/ 9762 h 10000"/>
                <a:gd name="connsiteX5" fmla="*/ 4852 w 10000"/>
                <a:gd name="connsiteY5" fmla="*/ 9762 h 10000"/>
                <a:gd name="connsiteX6" fmla="*/ 5266 w 10000"/>
                <a:gd name="connsiteY6" fmla="*/ 9881 h 10000"/>
                <a:gd name="connsiteX7" fmla="*/ 5266 w 10000"/>
                <a:gd name="connsiteY7" fmla="*/ 9881 h 10000"/>
                <a:gd name="connsiteX8" fmla="*/ 5503 w 10000"/>
                <a:gd name="connsiteY8" fmla="*/ 9524 h 10000"/>
                <a:gd name="connsiteX9" fmla="*/ 6036 w 10000"/>
                <a:gd name="connsiteY9" fmla="*/ 9226 h 10000"/>
                <a:gd name="connsiteX10" fmla="*/ 6509 w 10000"/>
                <a:gd name="connsiteY10" fmla="*/ 8929 h 10000"/>
                <a:gd name="connsiteX11" fmla="*/ 7041 w 10000"/>
                <a:gd name="connsiteY11" fmla="*/ 8571 h 10000"/>
                <a:gd name="connsiteX12" fmla="*/ 7337 w 10000"/>
                <a:gd name="connsiteY12" fmla="*/ 8452 h 10000"/>
                <a:gd name="connsiteX13" fmla="*/ 7870 w 10000"/>
                <a:gd name="connsiteY13" fmla="*/ 8214 h 10000"/>
                <a:gd name="connsiteX14" fmla="*/ 8757 w 10000"/>
                <a:gd name="connsiteY14" fmla="*/ 8512 h 10000"/>
                <a:gd name="connsiteX15" fmla="*/ 9645 w 10000"/>
                <a:gd name="connsiteY15" fmla="*/ 8571 h 10000"/>
                <a:gd name="connsiteX16" fmla="*/ 10000 w 10000"/>
                <a:gd name="connsiteY16" fmla="*/ 8393 h 10000"/>
                <a:gd name="connsiteX17" fmla="*/ 10000 w 10000"/>
                <a:gd name="connsiteY17" fmla="*/ 8393 h 10000"/>
                <a:gd name="connsiteX18" fmla="*/ 9941 w 10000"/>
                <a:gd name="connsiteY18" fmla="*/ 8036 h 10000"/>
                <a:gd name="connsiteX19" fmla="*/ 9172 w 10000"/>
                <a:gd name="connsiteY19" fmla="*/ 6786 h 10000"/>
                <a:gd name="connsiteX20" fmla="*/ 8580 w 10000"/>
                <a:gd name="connsiteY20" fmla="*/ 6250 h 10000"/>
                <a:gd name="connsiteX21" fmla="*/ 7929 w 10000"/>
                <a:gd name="connsiteY21" fmla="*/ 5357 h 10000"/>
                <a:gd name="connsiteX22" fmla="*/ 6864 w 10000"/>
                <a:gd name="connsiteY22" fmla="*/ 4702 h 10000"/>
                <a:gd name="connsiteX23" fmla="*/ 4204 w 10000"/>
                <a:gd name="connsiteY23" fmla="*/ 2798 h 10000"/>
                <a:gd name="connsiteX24" fmla="*/ 2367 w 10000"/>
                <a:gd name="connsiteY24" fmla="*/ 1548 h 10000"/>
                <a:gd name="connsiteX25" fmla="*/ 1716 w 10000"/>
                <a:gd name="connsiteY25" fmla="*/ 595 h 10000"/>
                <a:gd name="connsiteX26" fmla="*/ 1716 w 10000"/>
                <a:gd name="connsiteY26" fmla="*/ 595 h 10000"/>
                <a:gd name="connsiteX27" fmla="*/ 1124 w 10000"/>
                <a:gd name="connsiteY27" fmla="*/ 119 h 10000"/>
                <a:gd name="connsiteX28" fmla="*/ 1124 w 10000"/>
                <a:gd name="connsiteY28" fmla="*/ 119 h 10000"/>
                <a:gd name="connsiteX29" fmla="*/ 1006 w 10000"/>
                <a:gd name="connsiteY29" fmla="*/ 119 h 10000"/>
                <a:gd name="connsiteX30" fmla="*/ 769 w 10000"/>
                <a:gd name="connsiteY30" fmla="*/ 60 h 10000"/>
                <a:gd name="connsiteX31" fmla="*/ 769 w 10000"/>
                <a:gd name="connsiteY31" fmla="*/ 60 h 10000"/>
                <a:gd name="connsiteX32" fmla="*/ 651 w 10000"/>
                <a:gd name="connsiteY32" fmla="*/ 0 h 10000"/>
                <a:gd name="connsiteX33" fmla="*/ 473 w 10000"/>
                <a:gd name="connsiteY33" fmla="*/ 0 h 10000"/>
                <a:gd name="connsiteX34" fmla="*/ 0 w 10000"/>
                <a:gd name="connsiteY34" fmla="*/ 0 h 10000"/>
                <a:gd name="connsiteX35" fmla="*/ 0 w 10000"/>
                <a:gd name="connsiteY35" fmla="*/ 0 h 10000"/>
                <a:gd name="connsiteX36" fmla="*/ 473 w 10000"/>
                <a:gd name="connsiteY36" fmla="*/ 1845 h 10000"/>
                <a:gd name="connsiteX37" fmla="*/ 1006 w 10000"/>
                <a:gd name="connsiteY37" fmla="*/ 3452 h 10000"/>
                <a:gd name="connsiteX38" fmla="*/ 1006 w 10000"/>
                <a:gd name="connsiteY38" fmla="*/ 3512 h 10000"/>
                <a:gd name="connsiteX39" fmla="*/ 1065 w 10000"/>
                <a:gd name="connsiteY39" fmla="*/ 3512 h 10000"/>
                <a:gd name="connsiteX40" fmla="*/ 1065 w 10000"/>
                <a:gd name="connsiteY40" fmla="*/ 3512 h 10000"/>
                <a:gd name="connsiteX41" fmla="*/ 1657 w 10000"/>
                <a:gd name="connsiteY41" fmla="*/ 3155 h 10000"/>
                <a:gd name="connsiteX42" fmla="*/ 1302 w 10000"/>
                <a:gd name="connsiteY42" fmla="*/ 4167 h 10000"/>
                <a:gd name="connsiteX43" fmla="*/ 1716 w 10000"/>
                <a:gd name="connsiteY43" fmla="*/ 5774 h 10000"/>
                <a:gd name="connsiteX44" fmla="*/ 1775 w 10000"/>
                <a:gd name="connsiteY44" fmla="*/ 6012 h 10000"/>
                <a:gd name="connsiteX45" fmla="*/ 1834 w 10000"/>
                <a:gd name="connsiteY45" fmla="*/ 6071 h 10000"/>
                <a:gd name="connsiteX46" fmla="*/ 2071 w 10000"/>
                <a:gd name="connsiteY46" fmla="*/ 6667 h 10000"/>
                <a:gd name="connsiteX47" fmla="*/ 2663 w 10000"/>
                <a:gd name="connsiteY47" fmla="*/ 7679 h 10000"/>
                <a:gd name="connsiteX48" fmla="*/ 3136 w 10000"/>
                <a:gd name="connsiteY48" fmla="*/ 8512 h 10000"/>
                <a:gd name="connsiteX49" fmla="*/ 3314 w 10000"/>
                <a:gd name="connsiteY49" fmla="*/ 8869 h 10000"/>
                <a:gd name="connsiteX50" fmla="*/ 4083 w 10000"/>
                <a:gd name="connsiteY50" fmla="*/ 10000 h 10000"/>
                <a:gd name="connsiteX0" fmla="*/ 4083 w 10000"/>
                <a:gd name="connsiteY0" fmla="*/ 10000 h 10000"/>
                <a:gd name="connsiteX1" fmla="*/ 4201 w 10000"/>
                <a:gd name="connsiteY1" fmla="*/ 10000 h 10000"/>
                <a:gd name="connsiteX2" fmla="*/ 4379 w 10000"/>
                <a:gd name="connsiteY2" fmla="*/ 10000 h 10000"/>
                <a:gd name="connsiteX3" fmla="*/ 4379 w 10000"/>
                <a:gd name="connsiteY3" fmla="*/ 9940 h 10000"/>
                <a:gd name="connsiteX4" fmla="*/ 4615 w 10000"/>
                <a:gd name="connsiteY4" fmla="*/ 9762 h 10000"/>
                <a:gd name="connsiteX5" fmla="*/ 4852 w 10000"/>
                <a:gd name="connsiteY5" fmla="*/ 9762 h 10000"/>
                <a:gd name="connsiteX6" fmla="*/ 5266 w 10000"/>
                <a:gd name="connsiteY6" fmla="*/ 9881 h 10000"/>
                <a:gd name="connsiteX7" fmla="*/ 5266 w 10000"/>
                <a:gd name="connsiteY7" fmla="*/ 9881 h 10000"/>
                <a:gd name="connsiteX8" fmla="*/ 5503 w 10000"/>
                <a:gd name="connsiteY8" fmla="*/ 9524 h 10000"/>
                <a:gd name="connsiteX9" fmla="*/ 6036 w 10000"/>
                <a:gd name="connsiteY9" fmla="*/ 9226 h 10000"/>
                <a:gd name="connsiteX10" fmla="*/ 6509 w 10000"/>
                <a:gd name="connsiteY10" fmla="*/ 8929 h 10000"/>
                <a:gd name="connsiteX11" fmla="*/ 7041 w 10000"/>
                <a:gd name="connsiteY11" fmla="*/ 8571 h 10000"/>
                <a:gd name="connsiteX12" fmla="*/ 7337 w 10000"/>
                <a:gd name="connsiteY12" fmla="*/ 8452 h 10000"/>
                <a:gd name="connsiteX13" fmla="*/ 7870 w 10000"/>
                <a:gd name="connsiteY13" fmla="*/ 8214 h 10000"/>
                <a:gd name="connsiteX14" fmla="*/ 8757 w 10000"/>
                <a:gd name="connsiteY14" fmla="*/ 8512 h 10000"/>
                <a:gd name="connsiteX15" fmla="*/ 9645 w 10000"/>
                <a:gd name="connsiteY15" fmla="*/ 8571 h 10000"/>
                <a:gd name="connsiteX16" fmla="*/ 10000 w 10000"/>
                <a:gd name="connsiteY16" fmla="*/ 8393 h 10000"/>
                <a:gd name="connsiteX17" fmla="*/ 10000 w 10000"/>
                <a:gd name="connsiteY17" fmla="*/ 8393 h 10000"/>
                <a:gd name="connsiteX18" fmla="*/ 9941 w 10000"/>
                <a:gd name="connsiteY18" fmla="*/ 8036 h 10000"/>
                <a:gd name="connsiteX19" fmla="*/ 9172 w 10000"/>
                <a:gd name="connsiteY19" fmla="*/ 6786 h 10000"/>
                <a:gd name="connsiteX20" fmla="*/ 8580 w 10000"/>
                <a:gd name="connsiteY20" fmla="*/ 6250 h 10000"/>
                <a:gd name="connsiteX21" fmla="*/ 7929 w 10000"/>
                <a:gd name="connsiteY21" fmla="*/ 5357 h 10000"/>
                <a:gd name="connsiteX22" fmla="*/ 6392 w 10000"/>
                <a:gd name="connsiteY22" fmla="*/ 4107 h 10000"/>
                <a:gd name="connsiteX23" fmla="*/ 4204 w 10000"/>
                <a:gd name="connsiteY23" fmla="*/ 2798 h 10000"/>
                <a:gd name="connsiteX24" fmla="*/ 2367 w 10000"/>
                <a:gd name="connsiteY24" fmla="*/ 1548 h 10000"/>
                <a:gd name="connsiteX25" fmla="*/ 1716 w 10000"/>
                <a:gd name="connsiteY25" fmla="*/ 595 h 10000"/>
                <a:gd name="connsiteX26" fmla="*/ 1716 w 10000"/>
                <a:gd name="connsiteY26" fmla="*/ 595 h 10000"/>
                <a:gd name="connsiteX27" fmla="*/ 1124 w 10000"/>
                <a:gd name="connsiteY27" fmla="*/ 119 h 10000"/>
                <a:gd name="connsiteX28" fmla="*/ 1124 w 10000"/>
                <a:gd name="connsiteY28" fmla="*/ 119 h 10000"/>
                <a:gd name="connsiteX29" fmla="*/ 1006 w 10000"/>
                <a:gd name="connsiteY29" fmla="*/ 119 h 10000"/>
                <a:gd name="connsiteX30" fmla="*/ 769 w 10000"/>
                <a:gd name="connsiteY30" fmla="*/ 60 h 10000"/>
                <a:gd name="connsiteX31" fmla="*/ 769 w 10000"/>
                <a:gd name="connsiteY31" fmla="*/ 60 h 10000"/>
                <a:gd name="connsiteX32" fmla="*/ 651 w 10000"/>
                <a:gd name="connsiteY32" fmla="*/ 0 h 10000"/>
                <a:gd name="connsiteX33" fmla="*/ 473 w 10000"/>
                <a:gd name="connsiteY33" fmla="*/ 0 h 10000"/>
                <a:gd name="connsiteX34" fmla="*/ 0 w 10000"/>
                <a:gd name="connsiteY34" fmla="*/ 0 h 10000"/>
                <a:gd name="connsiteX35" fmla="*/ 0 w 10000"/>
                <a:gd name="connsiteY35" fmla="*/ 0 h 10000"/>
                <a:gd name="connsiteX36" fmla="*/ 473 w 10000"/>
                <a:gd name="connsiteY36" fmla="*/ 1845 h 10000"/>
                <a:gd name="connsiteX37" fmla="*/ 1006 w 10000"/>
                <a:gd name="connsiteY37" fmla="*/ 3452 h 10000"/>
                <a:gd name="connsiteX38" fmla="*/ 1006 w 10000"/>
                <a:gd name="connsiteY38" fmla="*/ 3512 h 10000"/>
                <a:gd name="connsiteX39" fmla="*/ 1065 w 10000"/>
                <a:gd name="connsiteY39" fmla="*/ 3512 h 10000"/>
                <a:gd name="connsiteX40" fmla="*/ 1065 w 10000"/>
                <a:gd name="connsiteY40" fmla="*/ 3512 h 10000"/>
                <a:gd name="connsiteX41" fmla="*/ 1657 w 10000"/>
                <a:gd name="connsiteY41" fmla="*/ 3155 h 10000"/>
                <a:gd name="connsiteX42" fmla="*/ 1302 w 10000"/>
                <a:gd name="connsiteY42" fmla="*/ 4167 h 10000"/>
                <a:gd name="connsiteX43" fmla="*/ 1716 w 10000"/>
                <a:gd name="connsiteY43" fmla="*/ 5774 h 10000"/>
                <a:gd name="connsiteX44" fmla="*/ 1775 w 10000"/>
                <a:gd name="connsiteY44" fmla="*/ 6012 h 10000"/>
                <a:gd name="connsiteX45" fmla="*/ 1834 w 10000"/>
                <a:gd name="connsiteY45" fmla="*/ 6071 h 10000"/>
                <a:gd name="connsiteX46" fmla="*/ 2071 w 10000"/>
                <a:gd name="connsiteY46" fmla="*/ 6667 h 10000"/>
                <a:gd name="connsiteX47" fmla="*/ 2663 w 10000"/>
                <a:gd name="connsiteY47" fmla="*/ 7679 h 10000"/>
                <a:gd name="connsiteX48" fmla="*/ 3136 w 10000"/>
                <a:gd name="connsiteY48" fmla="*/ 8512 h 10000"/>
                <a:gd name="connsiteX49" fmla="*/ 3314 w 10000"/>
                <a:gd name="connsiteY49" fmla="*/ 8869 h 10000"/>
                <a:gd name="connsiteX50" fmla="*/ 4083 w 10000"/>
                <a:gd name="connsiteY50"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10000">
                  <a:moveTo>
                    <a:pt x="4083" y="10000"/>
                  </a:moveTo>
                  <a:lnTo>
                    <a:pt x="4201" y="10000"/>
                  </a:lnTo>
                  <a:lnTo>
                    <a:pt x="4379" y="10000"/>
                  </a:lnTo>
                  <a:lnTo>
                    <a:pt x="4379" y="9940"/>
                  </a:lnTo>
                  <a:cubicBezTo>
                    <a:pt x="4497" y="9940"/>
                    <a:pt x="4497" y="9821"/>
                    <a:pt x="4615" y="9762"/>
                  </a:cubicBezTo>
                  <a:lnTo>
                    <a:pt x="4852" y="9762"/>
                  </a:lnTo>
                  <a:lnTo>
                    <a:pt x="5266" y="9881"/>
                  </a:lnTo>
                  <a:lnTo>
                    <a:pt x="5266" y="9881"/>
                  </a:lnTo>
                  <a:lnTo>
                    <a:pt x="5503" y="9524"/>
                  </a:lnTo>
                  <a:cubicBezTo>
                    <a:pt x="5562" y="9345"/>
                    <a:pt x="5858" y="9226"/>
                    <a:pt x="6036" y="9226"/>
                  </a:cubicBezTo>
                  <a:cubicBezTo>
                    <a:pt x="6154" y="8988"/>
                    <a:pt x="6272" y="8988"/>
                    <a:pt x="6509" y="8929"/>
                  </a:cubicBezTo>
                  <a:cubicBezTo>
                    <a:pt x="6864" y="8869"/>
                    <a:pt x="6805" y="8869"/>
                    <a:pt x="7041" y="8571"/>
                  </a:cubicBezTo>
                  <a:cubicBezTo>
                    <a:pt x="7041" y="8512"/>
                    <a:pt x="7278" y="8452"/>
                    <a:pt x="7337" y="8452"/>
                  </a:cubicBezTo>
                  <a:cubicBezTo>
                    <a:pt x="7633" y="8452"/>
                    <a:pt x="7692" y="8333"/>
                    <a:pt x="7870" y="8214"/>
                  </a:cubicBezTo>
                  <a:cubicBezTo>
                    <a:pt x="8166" y="8095"/>
                    <a:pt x="8521" y="8333"/>
                    <a:pt x="8757" y="8512"/>
                  </a:cubicBezTo>
                  <a:cubicBezTo>
                    <a:pt x="9053" y="8810"/>
                    <a:pt x="9290" y="8869"/>
                    <a:pt x="9645" y="8571"/>
                  </a:cubicBezTo>
                  <a:lnTo>
                    <a:pt x="10000" y="8393"/>
                  </a:lnTo>
                  <a:lnTo>
                    <a:pt x="10000" y="8393"/>
                  </a:lnTo>
                  <a:cubicBezTo>
                    <a:pt x="10000" y="8274"/>
                    <a:pt x="10000" y="8155"/>
                    <a:pt x="9941" y="8036"/>
                  </a:cubicBezTo>
                  <a:cubicBezTo>
                    <a:pt x="9822" y="7500"/>
                    <a:pt x="9467" y="7202"/>
                    <a:pt x="9172" y="6786"/>
                  </a:cubicBezTo>
                  <a:cubicBezTo>
                    <a:pt x="9053" y="6607"/>
                    <a:pt x="8580" y="6548"/>
                    <a:pt x="8580" y="6250"/>
                  </a:cubicBezTo>
                  <a:cubicBezTo>
                    <a:pt x="8343" y="5952"/>
                    <a:pt x="8284" y="5595"/>
                    <a:pt x="7929" y="5357"/>
                  </a:cubicBezTo>
                  <a:cubicBezTo>
                    <a:pt x="7633" y="5060"/>
                    <a:pt x="6747" y="4286"/>
                    <a:pt x="6392" y="4107"/>
                  </a:cubicBezTo>
                  <a:cubicBezTo>
                    <a:pt x="6037" y="3869"/>
                    <a:pt x="4618" y="2858"/>
                    <a:pt x="4204" y="2798"/>
                  </a:cubicBezTo>
                  <a:cubicBezTo>
                    <a:pt x="3454" y="2272"/>
                    <a:pt x="2978" y="2074"/>
                    <a:pt x="2367" y="1548"/>
                  </a:cubicBezTo>
                  <a:cubicBezTo>
                    <a:pt x="2071" y="1369"/>
                    <a:pt x="1893" y="952"/>
                    <a:pt x="1716" y="595"/>
                  </a:cubicBezTo>
                  <a:lnTo>
                    <a:pt x="1716" y="595"/>
                  </a:lnTo>
                  <a:lnTo>
                    <a:pt x="1124" y="119"/>
                  </a:lnTo>
                  <a:lnTo>
                    <a:pt x="1124" y="119"/>
                  </a:lnTo>
                  <a:lnTo>
                    <a:pt x="1006" y="119"/>
                  </a:lnTo>
                  <a:cubicBezTo>
                    <a:pt x="947" y="60"/>
                    <a:pt x="888" y="60"/>
                    <a:pt x="769" y="60"/>
                  </a:cubicBezTo>
                  <a:lnTo>
                    <a:pt x="769" y="60"/>
                  </a:lnTo>
                  <a:cubicBezTo>
                    <a:pt x="710" y="60"/>
                    <a:pt x="651" y="60"/>
                    <a:pt x="651" y="0"/>
                  </a:cubicBezTo>
                  <a:lnTo>
                    <a:pt x="473" y="0"/>
                  </a:lnTo>
                  <a:lnTo>
                    <a:pt x="0" y="0"/>
                  </a:lnTo>
                  <a:lnTo>
                    <a:pt x="0" y="0"/>
                  </a:lnTo>
                  <a:cubicBezTo>
                    <a:pt x="118" y="536"/>
                    <a:pt x="178" y="1310"/>
                    <a:pt x="473" y="1845"/>
                  </a:cubicBezTo>
                  <a:cubicBezTo>
                    <a:pt x="651" y="2262"/>
                    <a:pt x="947" y="2976"/>
                    <a:pt x="1006" y="3452"/>
                  </a:cubicBezTo>
                  <a:lnTo>
                    <a:pt x="1006" y="3512"/>
                  </a:lnTo>
                  <a:lnTo>
                    <a:pt x="1065" y="3512"/>
                  </a:lnTo>
                  <a:lnTo>
                    <a:pt x="1065" y="3512"/>
                  </a:lnTo>
                  <a:cubicBezTo>
                    <a:pt x="1302" y="3512"/>
                    <a:pt x="1420" y="3036"/>
                    <a:pt x="1657" y="3155"/>
                  </a:cubicBezTo>
                  <a:cubicBezTo>
                    <a:pt x="2189" y="3452"/>
                    <a:pt x="1420" y="3929"/>
                    <a:pt x="1302" y="4167"/>
                  </a:cubicBezTo>
                  <a:cubicBezTo>
                    <a:pt x="1124" y="4702"/>
                    <a:pt x="1479" y="5238"/>
                    <a:pt x="1716" y="5774"/>
                  </a:cubicBezTo>
                  <a:cubicBezTo>
                    <a:pt x="1716" y="5833"/>
                    <a:pt x="1775" y="5952"/>
                    <a:pt x="1775" y="6012"/>
                  </a:cubicBezTo>
                  <a:cubicBezTo>
                    <a:pt x="1834" y="6012"/>
                    <a:pt x="1834" y="6071"/>
                    <a:pt x="1834" y="6071"/>
                  </a:cubicBezTo>
                  <a:cubicBezTo>
                    <a:pt x="1953" y="6190"/>
                    <a:pt x="2012" y="6548"/>
                    <a:pt x="2071" y="6667"/>
                  </a:cubicBezTo>
                  <a:cubicBezTo>
                    <a:pt x="2249" y="7024"/>
                    <a:pt x="2426" y="7381"/>
                    <a:pt x="2663" y="7679"/>
                  </a:cubicBezTo>
                  <a:cubicBezTo>
                    <a:pt x="2840" y="7917"/>
                    <a:pt x="2959" y="8274"/>
                    <a:pt x="3136" y="8512"/>
                  </a:cubicBezTo>
                  <a:cubicBezTo>
                    <a:pt x="3136" y="8571"/>
                    <a:pt x="3254" y="8810"/>
                    <a:pt x="3314" y="8869"/>
                  </a:cubicBezTo>
                  <a:lnTo>
                    <a:pt x="4083" y="1000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11" name="WILKES"/>
            <p:cNvSpPr>
              <a:spLocks/>
            </p:cNvSpPr>
            <p:nvPr/>
          </p:nvSpPr>
          <p:spPr bwMode="auto">
            <a:xfrm>
              <a:off x="5056204" y="1873586"/>
              <a:ext cx="568165" cy="492396"/>
            </a:xfrm>
            <a:custGeom>
              <a:avLst/>
              <a:gdLst>
                <a:gd name="T0" fmla="*/ 147 w 216"/>
                <a:gd name="T1" fmla="*/ 5 h 194"/>
                <a:gd name="T2" fmla="*/ 155 w 216"/>
                <a:gd name="T3" fmla="*/ 36 h 194"/>
                <a:gd name="T4" fmla="*/ 164 w 216"/>
                <a:gd name="T5" fmla="*/ 63 h 194"/>
                <a:gd name="T6" fmla="*/ 164 w 216"/>
                <a:gd name="T7" fmla="*/ 64 h 194"/>
                <a:gd name="T8" fmla="*/ 165 w 216"/>
                <a:gd name="T9" fmla="*/ 64 h 194"/>
                <a:gd name="T10" fmla="*/ 165 w 216"/>
                <a:gd name="T11" fmla="*/ 64 h 194"/>
                <a:gd name="T12" fmla="*/ 175 w 216"/>
                <a:gd name="T13" fmla="*/ 58 h 194"/>
                <a:gd name="T14" fmla="*/ 169 w 216"/>
                <a:gd name="T15" fmla="*/ 75 h 194"/>
                <a:gd name="T16" fmla="*/ 176 w 216"/>
                <a:gd name="T17" fmla="*/ 102 h 194"/>
                <a:gd name="T18" fmla="*/ 177 w 216"/>
                <a:gd name="T19" fmla="*/ 106 h 194"/>
                <a:gd name="T20" fmla="*/ 178 w 216"/>
                <a:gd name="T21" fmla="*/ 107 h 194"/>
                <a:gd name="T22" fmla="*/ 182 w 216"/>
                <a:gd name="T23" fmla="*/ 117 h 194"/>
                <a:gd name="T24" fmla="*/ 192 w 216"/>
                <a:gd name="T25" fmla="*/ 134 h 194"/>
                <a:gd name="T26" fmla="*/ 200 w 216"/>
                <a:gd name="T27" fmla="*/ 148 h 194"/>
                <a:gd name="T28" fmla="*/ 203 w 216"/>
                <a:gd name="T29" fmla="*/ 154 h 194"/>
                <a:gd name="T30" fmla="*/ 216 w 216"/>
                <a:gd name="T31" fmla="*/ 173 h 194"/>
                <a:gd name="T32" fmla="*/ 216 w 216"/>
                <a:gd name="T33" fmla="*/ 173 h 194"/>
                <a:gd name="T34" fmla="*/ 208 w 216"/>
                <a:gd name="T35" fmla="*/ 172 h 194"/>
                <a:gd name="T36" fmla="*/ 194 w 216"/>
                <a:gd name="T37" fmla="*/ 169 h 194"/>
                <a:gd name="T38" fmla="*/ 174 w 216"/>
                <a:gd name="T39" fmla="*/ 169 h 194"/>
                <a:gd name="T40" fmla="*/ 166 w 216"/>
                <a:gd name="T41" fmla="*/ 174 h 194"/>
                <a:gd name="T42" fmla="*/ 158 w 216"/>
                <a:gd name="T43" fmla="*/ 180 h 194"/>
                <a:gd name="T44" fmla="*/ 154 w 216"/>
                <a:gd name="T45" fmla="*/ 184 h 194"/>
                <a:gd name="T46" fmla="*/ 146 w 216"/>
                <a:gd name="T47" fmla="*/ 186 h 194"/>
                <a:gd name="T48" fmla="*/ 146 w 216"/>
                <a:gd name="T49" fmla="*/ 186 h 194"/>
                <a:gd name="T50" fmla="*/ 130 w 216"/>
                <a:gd name="T51" fmla="*/ 194 h 194"/>
                <a:gd name="T52" fmla="*/ 130 w 216"/>
                <a:gd name="T53" fmla="*/ 194 h 194"/>
                <a:gd name="T54" fmla="*/ 127 w 216"/>
                <a:gd name="T55" fmla="*/ 188 h 194"/>
                <a:gd name="T56" fmla="*/ 127 w 216"/>
                <a:gd name="T57" fmla="*/ 183 h 194"/>
                <a:gd name="T58" fmla="*/ 117 w 216"/>
                <a:gd name="T59" fmla="*/ 185 h 194"/>
                <a:gd name="T60" fmla="*/ 105 w 216"/>
                <a:gd name="T61" fmla="*/ 185 h 194"/>
                <a:gd name="T62" fmla="*/ 83 w 216"/>
                <a:gd name="T63" fmla="*/ 172 h 194"/>
                <a:gd name="T64" fmla="*/ 67 w 216"/>
                <a:gd name="T65" fmla="*/ 170 h 194"/>
                <a:gd name="T66" fmla="*/ 50 w 216"/>
                <a:gd name="T67" fmla="*/ 176 h 194"/>
                <a:gd name="T68" fmla="*/ 48 w 216"/>
                <a:gd name="T69" fmla="*/ 182 h 194"/>
                <a:gd name="T70" fmla="*/ 37 w 216"/>
                <a:gd name="T71" fmla="*/ 161 h 194"/>
                <a:gd name="T72" fmla="*/ 21 w 216"/>
                <a:gd name="T73" fmla="*/ 129 h 194"/>
                <a:gd name="T74" fmla="*/ 21 w 216"/>
                <a:gd name="T75" fmla="*/ 129 h 194"/>
                <a:gd name="T76" fmla="*/ 18 w 216"/>
                <a:gd name="T77" fmla="*/ 122 h 194"/>
                <a:gd name="T78" fmla="*/ 16 w 216"/>
                <a:gd name="T79" fmla="*/ 117 h 194"/>
                <a:gd name="T80" fmla="*/ 13 w 216"/>
                <a:gd name="T81" fmla="*/ 114 h 194"/>
                <a:gd name="T82" fmla="*/ 12 w 216"/>
                <a:gd name="T83" fmla="*/ 111 h 194"/>
                <a:gd name="T84" fmla="*/ 9 w 216"/>
                <a:gd name="T85" fmla="*/ 108 h 194"/>
                <a:gd name="T86" fmla="*/ 16 w 216"/>
                <a:gd name="T87" fmla="*/ 85 h 194"/>
                <a:gd name="T88" fmla="*/ 20 w 216"/>
                <a:gd name="T89" fmla="*/ 77 h 194"/>
                <a:gd name="T90" fmla="*/ 29 w 216"/>
                <a:gd name="T91" fmla="*/ 68 h 194"/>
                <a:gd name="T92" fmla="*/ 39 w 216"/>
                <a:gd name="T93" fmla="*/ 52 h 194"/>
                <a:gd name="T94" fmla="*/ 70 w 216"/>
                <a:gd name="T95" fmla="*/ 23 h 194"/>
                <a:gd name="T96" fmla="*/ 90 w 216"/>
                <a:gd name="T97" fmla="*/ 12 h 194"/>
                <a:gd name="T98" fmla="*/ 90 w 216"/>
                <a:gd name="T99" fmla="*/ 12 h 194"/>
                <a:gd name="T100" fmla="*/ 93 w 216"/>
                <a:gd name="T101" fmla="*/ 12 h 194"/>
                <a:gd name="T102" fmla="*/ 104 w 216"/>
                <a:gd name="T103" fmla="*/ 9 h 194"/>
                <a:gd name="T104" fmla="*/ 129 w 216"/>
                <a:gd name="T105" fmla="*/ 4 h 194"/>
                <a:gd name="T106" fmla="*/ 144 w 216"/>
                <a:gd name="T107" fmla="*/ 3 h 194"/>
                <a:gd name="T108" fmla="*/ 147 w 216"/>
                <a:gd name="T109" fmla="*/ 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194">
                  <a:moveTo>
                    <a:pt x="147" y="5"/>
                  </a:moveTo>
                  <a:cubicBezTo>
                    <a:pt x="149" y="14"/>
                    <a:pt x="150" y="27"/>
                    <a:pt x="155" y="36"/>
                  </a:cubicBezTo>
                  <a:cubicBezTo>
                    <a:pt x="158" y="43"/>
                    <a:pt x="163" y="55"/>
                    <a:pt x="164" y="63"/>
                  </a:cubicBezTo>
                  <a:cubicBezTo>
                    <a:pt x="164" y="63"/>
                    <a:pt x="164" y="63"/>
                    <a:pt x="164" y="64"/>
                  </a:cubicBezTo>
                  <a:cubicBezTo>
                    <a:pt x="165" y="64"/>
                    <a:pt x="165" y="64"/>
                    <a:pt x="165" y="64"/>
                  </a:cubicBezTo>
                  <a:cubicBezTo>
                    <a:pt x="165" y="64"/>
                    <a:pt x="165" y="64"/>
                    <a:pt x="165" y="64"/>
                  </a:cubicBezTo>
                  <a:cubicBezTo>
                    <a:pt x="169" y="64"/>
                    <a:pt x="171" y="56"/>
                    <a:pt x="175" y="58"/>
                  </a:cubicBezTo>
                  <a:cubicBezTo>
                    <a:pt x="184" y="63"/>
                    <a:pt x="171" y="71"/>
                    <a:pt x="169" y="75"/>
                  </a:cubicBezTo>
                  <a:cubicBezTo>
                    <a:pt x="166" y="84"/>
                    <a:pt x="172" y="93"/>
                    <a:pt x="176" y="102"/>
                  </a:cubicBezTo>
                  <a:cubicBezTo>
                    <a:pt x="176" y="103"/>
                    <a:pt x="177" y="105"/>
                    <a:pt x="177" y="106"/>
                  </a:cubicBezTo>
                  <a:cubicBezTo>
                    <a:pt x="178" y="106"/>
                    <a:pt x="178" y="107"/>
                    <a:pt x="178" y="107"/>
                  </a:cubicBezTo>
                  <a:cubicBezTo>
                    <a:pt x="180" y="109"/>
                    <a:pt x="181" y="115"/>
                    <a:pt x="182" y="117"/>
                  </a:cubicBezTo>
                  <a:cubicBezTo>
                    <a:pt x="185" y="123"/>
                    <a:pt x="188" y="129"/>
                    <a:pt x="192" y="134"/>
                  </a:cubicBezTo>
                  <a:cubicBezTo>
                    <a:pt x="195" y="138"/>
                    <a:pt x="197" y="144"/>
                    <a:pt x="200" y="148"/>
                  </a:cubicBezTo>
                  <a:cubicBezTo>
                    <a:pt x="200" y="149"/>
                    <a:pt x="202" y="153"/>
                    <a:pt x="203" y="154"/>
                  </a:cubicBezTo>
                  <a:cubicBezTo>
                    <a:pt x="216" y="173"/>
                    <a:pt x="216" y="173"/>
                    <a:pt x="216" y="173"/>
                  </a:cubicBezTo>
                  <a:cubicBezTo>
                    <a:pt x="216" y="173"/>
                    <a:pt x="216" y="173"/>
                    <a:pt x="216" y="173"/>
                  </a:cubicBezTo>
                  <a:cubicBezTo>
                    <a:pt x="208" y="172"/>
                    <a:pt x="208" y="172"/>
                    <a:pt x="208" y="172"/>
                  </a:cubicBezTo>
                  <a:cubicBezTo>
                    <a:pt x="202" y="169"/>
                    <a:pt x="201" y="165"/>
                    <a:pt x="194" y="169"/>
                  </a:cubicBezTo>
                  <a:cubicBezTo>
                    <a:pt x="189" y="171"/>
                    <a:pt x="177" y="177"/>
                    <a:pt x="174" y="169"/>
                  </a:cubicBezTo>
                  <a:cubicBezTo>
                    <a:pt x="172" y="168"/>
                    <a:pt x="168" y="173"/>
                    <a:pt x="166" y="174"/>
                  </a:cubicBezTo>
                  <a:cubicBezTo>
                    <a:pt x="164" y="177"/>
                    <a:pt x="161" y="178"/>
                    <a:pt x="158" y="180"/>
                  </a:cubicBezTo>
                  <a:cubicBezTo>
                    <a:pt x="156" y="181"/>
                    <a:pt x="155" y="183"/>
                    <a:pt x="154" y="184"/>
                  </a:cubicBezTo>
                  <a:cubicBezTo>
                    <a:pt x="152" y="187"/>
                    <a:pt x="149" y="185"/>
                    <a:pt x="146" y="186"/>
                  </a:cubicBezTo>
                  <a:cubicBezTo>
                    <a:pt x="146" y="186"/>
                    <a:pt x="146" y="186"/>
                    <a:pt x="146" y="186"/>
                  </a:cubicBezTo>
                  <a:cubicBezTo>
                    <a:pt x="130" y="194"/>
                    <a:pt x="130" y="194"/>
                    <a:pt x="130" y="194"/>
                  </a:cubicBezTo>
                  <a:cubicBezTo>
                    <a:pt x="130" y="194"/>
                    <a:pt x="130" y="194"/>
                    <a:pt x="130" y="194"/>
                  </a:cubicBezTo>
                  <a:cubicBezTo>
                    <a:pt x="127" y="188"/>
                    <a:pt x="127" y="188"/>
                    <a:pt x="127" y="188"/>
                  </a:cubicBezTo>
                  <a:cubicBezTo>
                    <a:pt x="127" y="186"/>
                    <a:pt x="128" y="185"/>
                    <a:pt x="127" y="183"/>
                  </a:cubicBezTo>
                  <a:cubicBezTo>
                    <a:pt x="124" y="183"/>
                    <a:pt x="120" y="184"/>
                    <a:pt x="117" y="185"/>
                  </a:cubicBezTo>
                  <a:cubicBezTo>
                    <a:pt x="113" y="187"/>
                    <a:pt x="109" y="186"/>
                    <a:pt x="105" y="185"/>
                  </a:cubicBezTo>
                  <a:cubicBezTo>
                    <a:pt x="96" y="183"/>
                    <a:pt x="90" y="176"/>
                    <a:pt x="83" y="172"/>
                  </a:cubicBezTo>
                  <a:cubicBezTo>
                    <a:pt x="75" y="167"/>
                    <a:pt x="76" y="162"/>
                    <a:pt x="67" y="170"/>
                  </a:cubicBezTo>
                  <a:cubicBezTo>
                    <a:pt x="61" y="174"/>
                    <a:pt x="57" y="175"/>
                    <a:pt x="50" y="176"/>
                  </a:cubicBezTo>
                  <a:cubicBezTo>
                    <a:pt x="49" y="177"/>
                    <a:pt x="49" y="180"/>
                    <a:pt x="48" y="182"/>
                  </a:cubicBezTo>
                  <a:cubicBezTo>
                    <a:pt x="47" y="182"/>
                    <a:pt x="38" y="164"/>
                    <a:pt x="37" y="161"/>
                  </a:cubicBezTo>
                  <a:cubicBezTo>
                    <a:pt x="21" y="129"/>
                    <a:pt x="21" y="129"/>
                    <a:pt x="21" y="129"/>
                  </a:cubicBezTo>
                  <a:cubicBezTo>
                    <a:pt x="21" y="129"/>
                    <a:pt x="21" y="129"/>
                    <a:pt x="21" y="129"/>
                  </a:cubicBezTo>
                  <a:cubicBezTo>
                    <a:pt x="18" y="122"/>
                    <a:pt x="18" y="122"/>
                    <a:pt x="18" y="122"/>
                  </a:cubicBezTo>
                  <a:cubicBezTo>
                    <a:pt x="17" y="121"/>
                    <a:pt x="17" y="119"/>
                    <a:pt x="16" y="117"/>
                  </a:cubicBezTo>
                  <a:cubicBezTo>
                    <a:pt x="15" y="116"/>
                    <a:pt x="14" y="115"/>
                    <a:pt x="13" y="114"/>
                  </a:cubicBezTo>
                  <a:cubicBezTo>
                    <a:pt x="13" y="113"/>
                    <a:pt x="12" y="112"/>
                    <a:pt x="12" y="111"/>
                  </a:cubicBezTo>
                  <a:cubicBezTo>
                    <a:pt x="10" y="111"/>
                    <a:pt x="10" y="109"/>
                    <a:pt x="9" y="108"/>
                  </a:cubicBezTo>
                  <a:cubicBezTo>
                    <a:pt x="0" y="99"/>
                    <a:pt x="10" y="92"/>
                    <a:pt x="16" y="85"/>
                  </a:cubicBezTo>
                  <a:cubicBezTo>
                    <a:pt x="18" y="83"/>
                    <a:pt x="18" y="78"/>
                    <a:pt x="20" y="77"/>
                  </a:cubicBezTo>
                  <a:cubicBezTo>
                    <a:pt x="21" y="70"/>
                    <a:pt x="26" y="71"/>
                    <a:pt x="29" y="68"/>
                  </a:cubicBezTo>
                  <a:cubicBezTo>
                    <a:pt x="32" y="66"/>
                    <a:pt x="37" y="56"/>
                    <a:pt x="39" y="52"/>
                  </a:cubicBezTo>
                  <a:cubicBezTo>
                    <a:pt x="47" y="41"/>
                    <a:pt x="56" y="25"/>
                    <a:pt x="70" y="23"/>
                  </a:cubicBezTo>
                  <a:cubicBezTo>
                    <a:pt x="77" y="22"/>
                    <a:pt x="89" y="21"/>
                    <a:pt x="90" y="12"/>
                  </a:cubicBezTo>
                  <a:cubicBezTo>
                    <a:pt x="90" y="12"/>
                    <a:pt x="90" y="12"/>
                    <a:pt x="90" y="12"/>
                  </a:cubicBezTo>
                  <a:cubicBezTo>
                    <a:pt x="91" y="12"/>
                    <a:pt x="92" y="12"/>
                    <a:pt x="93" y="12"/>
                  </a:cubicBezTo>
                  <a:cubicBezTo>
                    <a:pt x="95" y="10"/>
                    <a:pt x="102" y="9"/>
                    <a:pt x="104" y="9"/>
                  </a:cubicBezTo>
                  <a:cubicBezTo>
                    <a:pt x="112" y="8"/>
                    <a:pt x="121" y="7"/>
                    <a:pt x="129" y="4"/>
                  </a:cubicBezTo>
                  <a:cubicBezTo>
                    <a:pt x="133" y="3"/>
                    <a:pt x="139" y="0"/>
                    <a:pt x="144" y="3"/>
                  </a:cubicBezTo>
                  <a:cubicBezTo>
                    <a:pt x="147" y="5"/>
                    <a:pt x="147" y="5"/>
                    <a:pt x="147" y="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12" name="OGLETHORPE"/>
            <p:cNvSpPr>
              <a:spLocks/>
            </p:cNvSpPr>
            <p:nvPr/>
          </p:nvSpPr>
          <p:spPr bwMode="auto">
            <a:xfrm>
              <a:off x="4726528" y="1805902"/>
              <a:ext cx="566412" cy="441634"/>
            </a:xfrm>
            <a:custGeom>
              <a:avLst/>
              <a:gdLst>
                <a:gd name="T0" fmla="*/ 215 w 215"/>
                <a:gd name="T1" fmla="*/ 39 h 174"/>
                <a:gd name="T2" fmla="*/ 195 w 215"/>
                <a:gd name="T3" fmla="*/ 50 h 174"/>
                <a:gd name="T4" fmla="*/ 164 w 215"/>
                <a:gd name="T5" fmla="*/ 79 h 174"/>
                <a:gd name="T6" fmla="*/ 154 w 215"/>
                <a:gd name="T7" fmla="*/ 95 h 174"/>
                <a:gd name="T8" fmla="*/ 145 w 215"/>
                <a:gd name="T9" fmla="*/ 104 h 174"/>
                <a:gd name="T10" fmla="*/ 141 w 215"/>
                <a:gd name="T11" fmla="*/ 112 h 174"/>
                <a:gd name="T12" fmla="*/ 134 w 215"/>
                <a:gd name="T13" fmla="*/ 135 h 174"/>
                <a:gd name="T14" fmla="*/ 137 w 215"/>
                <a:gd name="T15" fmla="*/ 138 h 174"/>
                <a:gd name="T16" fmla="*/ 138 w 215"/>
                <a:gd name="T17" fmla="*/ 141 h 174"/>
                <a:gd name="T18" fmla="*/ 141 w 215"/>
                <a:gd name="T19" fmla="*/ 144 h 174"/>
                <a:gd name="T20" fmla="*/ 143 w 215"/>
                <a:gd name="T21" fmla="*/ 149 h 174"/>
                <a:gd name="T22" fmla="*/ 146 w 215"/>
                <a:gd name="T23" fmla="*/ 156 h 174"/>
                <a:gd name="T24" fmla="*/ 146 w 215"/>
                <a:gd name="T25" fmla="*/ 156 h 174"/>
                <a:gd name="T26" fmla="*/ 126 w 215"/>
                <a:gd name="T27" fmla="*/ 173 h 174"/>
                <a:gd name="T28" fmla="*/ 126 w 215"/>
                <a:gd name="T29" fmla="*/ 173 h 174"/>
                <a:gd name="T30" fmla="*/ 119 w 215"/>
                <a:gd name="T31" fmla="*/ 174 h 174"/>
                <a:gd name="T32" fmla="*/ 114 w 215"/>
                <a:gd name="T33" fmla="*/ 173 h 174"/>
                <a:gd name="T34" fmla="*/ 111 w 215"/>
                <a:gd name="T35" fmla="*/ 170 h 174"/>
                <a:gd name="T36" fmla="*/ 110 w 215"/>
                <a:gd name="T37" fmla="*/ 168 h 174"/>
                <a:gd name="T38" fmla="*/ 106 w 215"/>
                <a:gd name="T39" fmla="*/ 164 h 174"/>
                <a:gd name="T40" fmla="*/ 97 w 215"/>
                <a:gd name="T41" fmla="*/ 165 h 174"/>
                <a:gd name="T42" fmla="*/ 72 w 215"/>
                <a:gd name="T43" fmla="*/ 171 h 174"/>
                <a:gd name="T44" fmla="*/ 7 w 215"/>
                <a:gd name="T45" fmla="*/ 143 h 174"/>
                <a:gd name="T46" fmla="*/ 7 w 215"/>
                <a:gd name="T47" fmla="*/ 143 h 174"/>
                <a:gd name="T48" fmla="*/ 6 w 215"/>
                <a:gd name="T49" fmla="*/ 135 h 174"/>
                <a:gd name="T50" fmla="*/ 6 w 215"/>
                <a:gd name="T51" fmla="*/ 131 h 174"/>
                <a:gd name="T52" fmla="*/ 9 w 215"/>
                <a:gd name="T53" fmla="*/ 128 h 174"/>
                <a:gd name="T54" fmla="*/ 3 w 215"/>
                <a:gd name="T55" fmla="*/ 119 h 174"/>
                <a:gd name="T56" fmla="*/ 3 w 215"/>
                <a:gd name="T57" fmla="*/ 106 h 174"/>
                <a:gd name="T58" fmla="*/ 10 w 215"/>
                <a:gd name="T59" fmla="*/ 98 h 174"/>
                <a:gd name="T60" fmla="*/ 10 w 215"/>
                <a:gd name="T61" fmla="*/ 98 h 174"/>
                <a:gd name="T62" fmla="*/ 13 w 215"/>
                <a:gd name="T63" fmla="*/ 90 h 174"/>
                <a:gd name="T64" fmla="*/ 22 w 215"/>
                <a:gd name="T65" fmla="*/ 65 h 174"/>
                <a:gd name="T66" fmla="*/ 8 w 215"/>
                <a:gd name="T67" fmla="*/ 46 h 174"/>
                <a:gd name="T68" fmla="*/ 14 w 215"/>
                <a:gd name="T69" fmla="*/ 36 h 174"/>
                <a:gd name="T70" fmla="*/ 11 w 215"/>
                <a:gd name="T71" fmla="*/ 31 h 174"/>
                <a:gd name="T72" fmla="*/ 15 w 215"/>
                <a:gd name="T73" fmla="*/ 25 h 174"/>
                <a:gd name="T74" fmla="*/ 16 w 215"/>
                <a:gd name="T75" fmla="*/ 23 h 174"/>
                <a:gd name="T76" fmla="*/ 16 w 215"/>
                <a:gd name="T77" fmla="*/ 23 h 174"/>
                <a:gd name="T78" fmla="*/ 28 w 215"/>
                <a:gd name="T79" fmla="*/ 18 h 174"/>
                <a:gd name="T80" fmla="*/ 52 w 215"/>
                <a:gd name="T81" fmla="*/ 11 h 174"/>
                <a:gd name="T82" fmla="*/ 71 w 215"/>
                <a:gd name="T83" fmla="*/ 2 h 174"/>
                <a:gd name="T84" fmla="*/ 80 w 215"/>
                <a:gd name="T85" fmla="*/ 10 h 174"/>
                <a:gd name="T86" fmla="*/ 89 w 215"/>
                <a:gd name="T87" fmla="*/ 7 h 174"/>
                <a:gd name="T88" fmla="*/ 98 w 215"/>
                <a:gd name="T89" fmla="*/ 13 h 174"/>
                <a:gd name="T90" fmla="*/ 103 w 215"/>
                <a:gd name="T91" fmla="*/ 14 h 174"/>
                <a:gd name="T92" fmla="*/ 105 w 215"/>
                <a:gd name="T93" fmla="*/ 13 h 174"/>
                <a:gd name="T94" fmla="*/ 115 w 215"/>
                <a:gd name="T95" fmla="*/ 8 h 174"/>
                <a:gd name="T96" fmla="*/ 126 w 215"/>
                <a:gd name="T97" fmla="*/ 5 h 174"/>
                <a:gd name="T98" fmla="*/ 133 w 215"/>
                <a:gd name="T99" fmla="*/ 0 h 174"/>
                <a:gd name="T100" fmla="*/ 133 w 215"/>
                <a:gd name="T101" fmla="*/ 0 h 174"/>
                <a:gd name="T102" fmla="*/ 136 w 215"/>
                <a:gd name="T103" fmla="*/ 1 h 174"/>
                <a:gd name="T104" fmla="*/ 142 w 215"/>
                <a:gd name="T105" fmla="*/ 3 h 174"/>
                <a:gd name="T106" fmla="*/ 147 w 215"/>
                <a:gd name="T107" fmla="*/ 6 h 174"/>
                <a:gd name="T108" fmla="*/ 150 w 215"/>
                <a:gd name="T109" fmla="*/ 15 h 174"/>
                <a:gd name="T110" fmla="*/ 158 w 215"/>
                <a:gd name="T111" fmla="*/ 16 h 174"/>
                <a:gd name="T112" fmla="*/ 180 w 215"/>
                <a:gd name="T113" fmla="*/ 30 h 174"/>
                <a:gd name="T114" fmla="*/ 193 w 215"/>
                <a:gd name="T115" fmla="*/ 27 h 174"/>
                <a:gd name="T116" fmla="*/ 206 w 215"/>
                <a:gd name="T117" fmla="*/ 33 h 174"/>
                <a:gd name="T118" fmla="*/ 215 w 215"/>
                <a:gd name="T119"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5" h="174">
                  <a:moveTo>
                    <a:pt x="215" y="39"/>
                  </a:moveTo>
                  <a:cubicBezTo>
                    <a:pt x="214" y="48"/>
                    <a:pt x="202" y="49"/>
                    <a:pt x="195" y="50"/>
                  </a:cubicBezTo>
                  <a:cubicBezTo>
                    <a:pt x="181" y="52"/>
                    <a:pt x="172" y="68"/>
                    <a:pt x="164" y="79"/>
                  </a:cubicBezTo>
                  <a:cubicBezTo>
                    <a:pt x="162" y="83"/>
                    <a:pt x="157" y="93"/>
                    <a:pt x="154" y="95"/>
                  </a:cubicBezTo>
                  <a:cubicBezTo>
                    <a:pt x="151" y="98"/>
                    <a:pt x="146" y="97"/>
                    <a:pt x="145" y="104"/>
                  </a:cubicBezTo>
                  <a:cubicBezTo>
                    <a:pt x="143" y="105"/>
                    <a:pt x="143" y="110"/>
                    <a:pt x="141" y="112"/>
                  </a:cubicBezTo>
                  <a:cubicBezTo>
                    <a:pt x="135" y="119"/>
                    <a:pt x="125" y="126"/>
                    <a:pt x="134" y="135"/>
                  </a:cubicBezTo>
                  <a:cubicBezTo>
                    <a:pt x="135" y="136"/>
                    <a:pt x="135" y="138"/>
                    <a:pt x="137" y="138"/>
                  </a:cubicBezTo>
                  <a:cubicBezTo>
                    <a:pt x="137" y="139"/>
                    <a:pt x="138" y="140"/>
                    <a:pt x="138" y="141"/>
                  </a:cubicBezTo>
                  <a:cubicBezTo>
                    <a:pt x="139" y="142"/>
                    <a:pt x="140" y="143"/>
                    <a:pt x="141" y="144"/>
                  </a:cubicBezTo>
                  <a:cubicBezTo>
                    <a:pt x="142" y="146"/>
                    <a:pt x="142" y="148"/>
                    <a:pt x="143" y="149"/>
                  </a:cubicBezTo>
                  <a:cubicBezTo>
                    <a:pt x="146" y="156"/>
                    <a:pt x="146" y="156"/>
                    <a:pt x="146" y="156"/>
                  </a:cubicBezTo>
                  <a:cubicBezTo>
                    <a:pt x="146" y="156"/>
                    <a:pt x="146" y="156"/>
                    <a:pt x="146" y="156"/>
                  </a:cubicBezTo>
                  <a:cubicBezTo>
                    <a:pt x="126" y="173"/>
                    <a:pt x="126" y="173"/>
                    <a:pt x="126" y="173"/>
                  </a:cubicBezTo>
                  <a:cubicBezTo>
                    <a:pt x="126" y="173"/>
                    <a:pt x="126" y="173"/>
                    <a:pt x="126" y="173"/>
                  </a:cubicBezTo>
                  <a:cubicBezTo>
                    <a:pt x="119" y="174"/>
                    <a:pt x="119" y="174"/>
                    <a:pt x="119" y="174"/>
                  </a:cubicBezTo>
                  <a:cubicBezTo>
                    <a:pt x="117" y="173"/>
                    <a:pt x="115" y="174"/>
                    <a:pt x="114" y="173"/>
                  </a:cubicBezTo>
                  <a:cubicBezTo>
                    <a:pt x="113" y="172"/>
                    <a:pt x="112" y="171"/>
                    <a:pt x="111" y="170"/>
                  </a:cubicBezTo>
                  <a:cubicBezTo>
                    <a:pt x="111" y="170"/>
                    <a:pt x="111" y="168"/>
                    <a:pt x="110" y="168"/>
                  </a:cubicBezTo>
                  <a:cubicBezTo>
                    <a:pt x="110" y="167"/>
                    <a:pt x="107" y="164"/>
                    <a:pt x="106" y="164"/>
                  </a:cubicBezTo>
                  <a:cubicBezTo>
                    <a:pt x="103" y="164"/>
                    <a:pt x="100" y="165"/>
                    <a:pt x="97" y="165"/>
                  </a:cubicBezTo>
                  <a:cubicBezTo>
                    <a:pt x="72" y="171"/>
                    <a:pt x="72" y="171"/>
                    <a:pt x="72" y="171"/>
                  </a:cubicBezTo>
                  <a:cubicBezTo>
                    <a:pt x="7" y="143"/>
                    <a:pt x="7" y="143"/>
                    <a:pt x="7" y="143"/>
                  </a:cubicBezTo>
                  <a:cubicBezTo>
                    <a:pt x="7" y="143"/>
                    <a:pt x="7" y="143"/>
                    <a:pt x="7" y="143"/>
                  </a:cubicBezTo>
                  <a:cubicBezTo>
                    <a:pt x="6" y="135"/>
                    <a:pt x="6" y="135"/>
                    <a:pt x="6" y="135"/>
                  </a:cubicBezTo>
                  <a:cubicBezTo>
                    <a:pt x="6" y="134"/>
                    <a:pt x="5" y="132"/>
                    <a:pt x="6" y="131"/>
                  </a:cubicBezTo>
                  <a:cubicBezTo>
                    <a:pt x="7" y="130"/>
                    <a:pt x="8" y="128"/>
                    <a:pt x="9" y="128"/>
                  </a:cubicBezTo>
                  <a:cubicBezTo>
                    <a:pt x="9" y="123"/>
                    <a:pt x="5" y="123"/>
                    <a:pt x="3" y="119"/>
                  </a:cubicBezTo>
                  <a:cubicBezTo>
                    <a:pt x="1" y="115"/>
                    <a:pt x="0" y="110"/>
                    <a:pt x="3" y="106"/>
                  </a:cubicBezTo>
                  <a:cubicBezTo>
                    <a:pt x="5" y="103"/>
                    <a:pt x="8" y="101"/>
                    <a:pt x="10" y="98"/>
                  </a:cubicBezTo>
                  <a:cubicBezTo>
                    <a:pt x="10" y="98"/>
                    <a:pt x="10" y="98"/>
                    <a:pt x="10" y="98"/>
                  </a:cubicBezTo>
                  <a:cubicBezTo>
                    <a:pt x="13" y="90"/>
                    <a:pt x="13" y="90"/>
                    <a:pt x="13" y="90"/>
                  </a:cubicBezTo>
                  <a:cubicBezTo>
                    <a:pt x="17" y="83"/>
                    <a:pt x="26" y="73"/>
                    <a:pt x="22" y="65"/>
                  </a:cubicBezTo>
                  <a:cubicBezTo>
                    <a:pt x="19" y="60"/>
                    <a:pt x="7" y="51"/>
                    <a:pt x="8" y="46"/>
                  </a:cubicBezTo>
                  <a:cubicBezTo>
                    <a:pt x="10" y="42"/>
                    <a:pt x="16" y="40"/>
                    <a:pt x="14" y="36"/>
                  </a:cubicBezTo>
                  <a:cubicBezTo>
                    <a:pt x="14" y="34"/>
                    <a:pt x="11" y="32"/>
                    <a:pt x="11" y="31"/>
                  </a:cubicBezTo>
                  <a:cubicBezTo>
                    <a:pt x="11" y="29"/>
                    <a:pt x="13" y="25"/>
                    <a:pt x="15" y="25"/>
                  </a:cubicBezTo>
                  <a:cubicBezTo>
                    <a:pt x="15" y="24"/>
                    <a:pt x="15" y="24"/>
                    <a:pt x="16" y="23"/>
                  </a:cubicBezTo>
                  <a:cubicBezTo>
                    <a:pt x="16" y="23"/>
                    <a:pt x="16" y="23"/>
                    <a:pt x="16" y="23"/>
                  </a:cubicBezTo>
                  <a:cubicBezTo>
                    <a:pt x="22" y="24"/>
                    <a:pt x="23" y="17"/>
                    <a:pt x="28" y="18"/>
                  </a:cubicBezTo>
                  <a:cubicBezTo>
                    <a:pt x="38" y="21"/>
                    <a:pt x="43" y="18"/>
                    <a:pt x="52" y="11"/>
                  </a:cubicBezTo>
                  <a:cubicBezTo>
                    <a:pt x="58" y="7"/>
                    <a:pt x="63" y="2"/>
                    <a:pt x="71" y="2"/>
                  </a:cubicBezTo>
                  <a:cubicBezTo>
                    <a:pt x="73" y="3"/>
                    <a:pt x="78" y="10"/>
                    <a:pt x="80" y="10"/>
                  </a:cubicBezTo>
                  <a:cubicBezTo>
                    <a:pt x="83" y="8"/>
                    <a:pt x="85" y="5"/>
                    <a:pt x="89" y="7"/>
                  </a:cubicBezTo>
                  <a:cubicBezTo>
                    <a:pt x="92" y="8"/>
                    <a:pt x="95" y="13"/>
                    <a:pt x="98" y="13"/>
                  </a:cubicBezTo>
                  <a:cubicBezTo>
                    <a:pt x="98" y="14"/>
                    <a:pt x="102" y="15"/>
                    <a:pt x="103" y="14"/>
                  </a:cubicBezTo>
                  <a:cubicBezTo>
                    <a:pt x="104" y="14"/>
                    <a:pt x="105" y="13"/>
                    <a:pt x="105" y="13"/>
                  </a:cubicBezTo>
                  <a:cubicBezTo>
                    <a:pt x="109" y="10"/>
                    <a:pt x="110" y="8"/>
                    <a:pt x="115" y="8"/>
                  </a:cubicBezTo>
                  <a:cubicBezTo>
                    <a:pt x="121" y="8"/>
                    <a:pt x="121" y="7"/>
                    <a:pt x="126" y="5"/>
                  </a:cubicBezTo>
                  <a:cubicBezTo>
                    <a:pt x="133" y="0"/>
                    <a:pt x="133" y="0"/>
                    <a:pt x="133" y="0"/>
                  </a:cubicBezTo>
                  <a:cubicBezTo>
                    <a:pt x="133" y="0"/>
                    <a:pt x="133" y="0"/>
                    <a:pt x="133" y="0"/>
                  </a:cubicBezTo>
                  <a:cubicBezTo>
                    <a:pt x="134" y="0"/>
                    <a:pt x="135" y="0"/>
                    <a:pt x="136" y="1"/>
                  </a:cubicBezTo>
                  <a:cubicBezTo>
                    <a:pt x="138" y="1"/>
                    <a:pt x="140" y="3"/>
                    <a:pt x="142" y="3"/>
                  </a:cubicBezTo>
                  <a:cubicBezTo>
                    <a:pt x="144" y="4"/>
                    <a:pt x="146" y="6"/>
                    <a:pt x="147" y="6"/>
                  </a:cubicBezTo>
                  <a:cubicBezTo>
                    <a:pt x="147" y="10"/>
                    <a:pt x="148" y="12"/>
                    <a:pt x="150" y="15"/>
                  </a:cubicBezTo>
                  <a:cubicBezTo>
                    <a:pt x="152" y="17"/>
                    <a:pt x="155" y="16"/>
                    <a:pt x="158" y="16"/>
                  </a:cubicBezTo>
                  <a:cubicBezTo>
                    <a:pt x="164" y="16"/>
                    <a:pt x="177" y="25"/>
                    <a:pt x="180" y="30"/>
                  </a:cubicBezTo>
                  <a:cubicBezTo>
                    <a:pt x="185" y="31"/>
                    <a:pt x="187" y="27"/>
                    <a:pt x="193" y="27"/>
                  </a:cubicBezTo>
                  <a:cubicBezTo>
                    <a:pt x="197" y="27"/>
                    <a:pt x="202" y="31"/>
                    <a:pt x="206" y="33"/>
                  </a:cubicBezTo>
                  <a:cubicBezTo>
                    <a:pt x="215" y="39"/>
                    <a:pt x="215" y="39"/>
                    <a:pt x="215" y="3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13" name="MADISON"/>
            <p:cNvSpPr>
              <a:spLocks/>
            </p:cNvSpPr>
            <p:nvPr/>
          </p:nvSpPr>
          <p:spPr bwMode="auto">
            <a:xfrm>
              <a:off x="4619558" y="1523324"/>
              <a:ext cx="457689" cy="343493"/>
            </a:xfrm>
            <a:custGeom>
              <a:avLst/>
              <a:gdLst>
                <a:gd name="T0" fmla="*/ 134 w 174"/>
                <a:gd name="T1" fmla="*/ 25 h 135"/>
                <a:gd name="T2" fmla="*/ 115 w 174"/>
                <a:gd name="T3" fmla="*/ 2 h 135"/>
                <a:gd name="T4" fmla="*/ 115 w 174"/>
                <a:gd name="T5" fmla="*/ 2 h 135"/>
                <a:gd name="T6" fmla="*/ 104 w 174"/>
                <a:gd name="T7" fmla="*/ 7 h 135"/>
                <a:gd name="T8" fmla="*/ 90 w 174"/>
                <a:gd name="T9" fmla="*/ 15 h 135"/>
                <a:gd name="T10" fmla="*/ 72 w 174"/>
                <a:gd name="T11" fmla="*/ 11 h 135"/>
                <a:gd name="T12" fmla="*/ 57 w 174"/>
                <a:gd name="T13" fmla="*/ 11 h 135"/>
                <a:gd name="T14" fmla="*/ 43 w 174"/>
                <a:gd name="T15" fmla="*/ 3 h 135"/>
                <a:gd name="T16" fmla="*/ 28 w 174"/>
                <a:gd name="T17" fmla="*/ 13 h 135"/>
                <a:gd name="T18" fmla="*/ 26 w 174"/>
                <a:gd name="T19" fmla="*/ 13 h 135"/>
                <a:gd name="T20" fmla="*/ 26 w 174"/>
                <a:gd name="T21" fmla="*/ 13 h 135"/>
                <a:gd name="T22" fmla="*/ 19 w 174"/>
                <a:gd name="T23" fmla="*/ 21 h 135"/>
                <a:gd name="T24" fmla="*/ 17 w 174"/>
                <a:gd name="T25" fmla="*/ 24 h 135"/>
                <a:gd name="T26" fmla="*/ 15 w 174"/>
                <a:gd name="T27" fmla="*/ 27 h 135"/>
                <a:gd name="T28" fmla="*/ 11 w 174"/>
                <a:gd name="T29" fmla="*/ 31 h 135"/>
                <a:gd name="T30" fmla="*/ 8 w 174"/>
                <a:gd name="T31" fmla="*/ 33 h 135"/>
                <a:gd name="T32" fmla="*/ 4 w 174"/>
                <a:gd name="T33" fmla="*/ 35 h 135"/>
                <a:gd name="T34" fmla="*/ 2 w 174"/>
                <a:gd name="T35" fmla="*/ 37 h 135"/>
                <a:gd name="T36" fmla="*/ 0 w 174"/>
                <a:gd name="T37" fmla="*/ 37 h 135"/>
                <a:gd name="T38" fmla="*/ 0 w 174"/>
                <a:gd name="T39" fmla="*/ 37 h 135"/>
                <a:gd name="T40" fmla="*/ 9 w 174"/>
                <a:gd name="T41" fmla="*/ 48 h 135"/>
                <a:gd name="T42" fmla="*/ 14 w 174"/>
                <a:gd name="T43" fmla="*/ 57 h 135"/>
                <a:gd name="T44" fmla="*/ 15 w 174"/>
                <a:gd name="T45" fmla="*/ 76 h 135"/>
                <a:gd name="T46" fmla="*/ 11 w 174"/>
                <a:gd name="T47" fmla="*/ 84 h 135"/>
                <a:gd name="T48" fmla="*/ 7 w 174"/>
                <a:gd name="T49" fmla="*/ 96 h 135"/>
                <a:gd name="T50" fmla="*/ 8 w 174"/>
                <a:gd name="T51" fmla="*/ 99 h 135"/>
                <a:gd name="T52" fmla="*/ 6 w 174"/>
                <a:gd name="T53" fmla="*/ 102 h 135"/>
                <a:gd name="T54" fmla="*/ 6 w 174"/>
                <a:gd name="T55" fmla="*/ 103 h 135"/>
                <a:gd name="T56" fmla="*/ 7 w 174"/>
                <a:gd name="T57" fmla="*/ 105 h 135"/>
                <a:gd name="T58" fmla="*/ 8 w 174"/>
                <a:gd name="T59" fmla="*/ 106 h 135"/>
                <a:gd name="T60" fmla="*/ 11 w 174"/>
                <a:gd name="T61" fmla="*/ 108 h 135"/>
                <a:gd name="T62" fmla="*/ 16 w 174"/>
                <a:gd name="T63" fmla="*/ 113 h 135"/>
                <a:gd name="T64" fmla="*/ 16 w 174"/>
                <a:gd name="T65" fmla="*/ 113 h 135"/>
                <a:gd name="T66" fmla="*/ 18 w 174"/>
                <a:gd name="T67" fmla="*/ 114 h 135"/>
                <a:gd name="T68" fmla="*/ 26 w 174"/>
                <a:gd name="T69" fmla="*/ 119 h 135"/>
                <a:gd name="T70" fmla="*/ 33 w 174"/>
                <a:gd name="T71" fmla="*/ 123 h 135"/>
                <a:gd name="T72" fmla="*/ 43 w 174"/>
                <a:gd name="T73" fmla="*/ 128 h 135"/>
                <a:gd name="T74" fmla="*/ 54 w 174"/>
                <a:gd name="T75" fmla="*/ 131 h 135"/>
                <a:gd name="T76" fmla="*/ 57 w 174"/>
                <a:gd name="T77" fmla="*/ 134 h 135"/>
                <a:gd name="T78" fmla="*/ 57 w 174"/>
                <a:gd name="T79" fmla="*/ 134 h 135"/>
                <a:gd name="T80" fmla="*/ 69 w 174"/>
                <a:gd name="T81" fmla="*/ 129 h 135"/>
                <a:gd name="T82" fmla="*/ 93 w 174"/>
                <a:gd name="T83" fmla="*/ 122 h 135"/>
                <a:gd name="T84" fmla="*/ 112 w 174"/>
                <a:gd name="T85" fmla="*/ 113 h 135"/>
                <a:gd name="T86" fmla="*/ 121 w 174"/>
                <a:gd name="T87" fmla="*/ 121 h 135"/>
                <a:gd name="T88" fmla="*/ 130 w 174"/>
                <a:gd name="T89" fmla="*/ 118 h 135"/>
                <a:gd name="T90" fmla="*/ 139 w 174"/>
                <a:gd name="T91" fmla="*/ 124 h 135"/>
                <a:gd name="T92" fmla="*/ 144 w 174"/>
                <a:gd name="T93" fmla="*/ 125 h 135"/>
                <a:gd name="T94" fmla="*/ 146 w 174"/>
                <a:gd name="T95" fmla="*/ 124 h 135"/>
                <a:gd name="T96" fmla="*/ 156 w 174"/>
                <a:gd name="T97" fmla="*/ 119 h 135"/>
                <a:gd name="T98" fmla="*/ 167 w 174"/>
                <a:gd name="T99" fmla="*/ 116 h 135"/>
                <a:gd name="T100" fmla="*/ 174 w 174"/>
                <a:gd name="T101" fmla="*/ 111 h 135"/>
                <a:gd name="T102" fmla="*/ 174 w 174"/>
                <a:gd name="T103" fmla="*/ 111 h 135"/>
                <a:gd name="T104" fmla="*/ 169 w 174"/>
                <a:gd name="T105" fmla="*/ 103 h 135"/>
                <a:gd name="T106" fmla="*/ 159 w 174"/>
                <a:gd name="T107" fmla="*/ 93 h 135"/>
                <a:gd name="T108" fmla="*/ 151 w 174"/>
                <a:gd name="T109" fmla="*/ 78 h 135"/>
                <a:gd name="T110" fmla="*/ 143 w 174"/>
                <a:gd name="T111" fmla="*/ 71 h 135"/>
                <a:gd name="T112" fmla="*/ 133 w 174"/>
                <a:gd name="T113" fmla="*/ 58 h 135"/>
                <a:gd name="T114" fmla="*/ 124 w 174"/>
                <a:gd name="T115" fmla="*/ 41 h 135"/>
                <a:gd name="T116" fmla="*/ 126 w 174"/>
                <a:gd name="T117" fmla="*/ 32 h 135"/>
                <a:gd name="T118" fmla="*/ 134 w 174"/>
                <a:gd name="T119" fmla="*/ 2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135">
                  <a:moveTo>
                    <a:pt x="134" y="25"/>
                  </a:moveTo>
                  <a:cubicBezTo>
                    <a:pt x="115" y="2"/>
                    <a:pt x="115" y="2"/>
                    <a:pt x="115" y="2"/>
                  </a:cubicBezTo>
                  <a:cubicBezTo>
                    <a:pt x="115" y="2"/>
                    <a:pt x="115" y="2"/>
                    <a:pt x="115" y="2"/>
                  </a:cubicBezTo>
                  <a:cubicBezTo>
                    <a:pt x="104" y="7"/>
                    <a:pt x="104" y="7"/>
                    <a:pt x="104" y="7"/>
                  </a:cubicBezTo>
                  <a:cubicBezTo>
                    <a:pt x="100" y="10"/>
                    <a:pt x="97" y="16"/>
                    <a:pt x="90" y="15"/>
                  </a:cubicBezTo>
                  <a:cubicBezTo>
                    <a:pt x="84" y="14"/>
                    <a:pt x="79" y="11"/>
                    <a:pt x="72" y="11"/>
                  </a:cubicBezTo>
                  <a:cubicBezTo>
                    <a:pt x="67" y="11"/>
                    <a:pt x="62" y="12"/>
                    <a:pt x="57" y="11"/>
                  </a:cubicBezTo>
                  <a:cubicBezTo>
                    <a:pt x="51" y="10"/>
                    <a:pt x="48" y="6"/>
                    <a:pt x="43" y="3"/>
                  </a:cubicBezTo>
                  <a:cubicBezTo>
                    <a:pt x="38" y="0"/>
                    <a:pt x="31" y="10"/>
                    <a:pt x="28" y="13"/>
                  </a:cubicBezTo>
                  <a:cubicBezTo>
                    <a:pt x="26" y="13"/>
                    <a:pt x="26" y="13"/>
                    <a:pt x="26" y="13"/>
                  </a:cubicBezTo>
                  <a:cubicBezTo>
                    <a:pt x="26" y="13"/>
                    <a:pt x="26" y="13"/>
                    <a:pt x="26" y="13"/>
                  </a:cubicBezTo>
                  <a:cubicBezTo>
                    <a:pt x="19" y="21"/>
                    <a:pt x="19" y="21"/>
                    <a:pt x="19" y="21"/>
                  </a:cubicBezTo>
                  <a:cubicBezTo>
                    <a:pt x="19" y="22"/>
                    <a:pt x="18" y="23"/>
                    <a:pt x="17" y="24"/>
                  </a:cubicBezTo>
                  <a:cubicBezTo>
                    <a:pt x="16" y="25"/>
                    <a:pt x="16" y="26"/>
                    <a:pt x="15" y="27"/>
                  </a:cubicBezTo>
                  <a:cubicBezTo>
                    <a:pt x="14" y="28"/>
                    <a:pt x="13" y="30"/>
                    <a:pt x="11" y="31"/>
                  </a:cubicBezTo>
                  <a:cubicBezTo>
                    <a:pt x="10" y="32"/>
                    <a:pt x="9" y="33"/>
                    <a:pt x="8" y="33"/>
                  </a:cubicBezTo>
                  <a:cubicBezTo>
                    <a:pt x="7" y="34"/>
                    <a:pt x="5" y="35"/>
                    <a:pt x="4" y="35"/>
                  </a:cubicBezTo>
                  <a:cubicBezTo>
                    <a:pt x="3" y="36"/>
                    <a:pt x="2" y="37"/>
                    <a:pt x="2" y="37"/>
                  </a:cubicBezTo>
                  <a:cubicBezTo>
                    <a:pt x="1" y="37"/>
                    <a:pt x="1" y="37"/>
                    <a:pt x="0" y="37"/>
                  </a:cubicBezTo>
                  <a:cubicBezTo>
                    <a:pt x="0" y="37"/>
                    <a:pt x="0" y="37"/>
                    <a:pt x="0" y="37"/>
                  </a:cubicBezTo>
                  <a:cubicBezTo>
                    <a:pt x="2" y="40"/>
                    <a:pt x="5" y="47"/>
                    <a:pt x="9" y="48"/>
                  </a:cubicBezTo>
                  <a:cubicBezTo>
                    <a:pt x="11" y="52"/>
                    <a:pt x="13" y="53"/>
                    <a:pt x="14" y="57"/>
                  </a:cubicBezTo>
                  <a:cubicBezTo>
                    <a:pt x="16" y="63"/>
                    <a:pt x="17" y="70"/>
                    <a:pt x="15" y="76"/>
                  </a:cubicBezTo>
                  <a:cubicBezTo>
                    <a:pt x="14" y="79"/>
                    <a:pt x="13" y="81"/>
                    <a:pt x="11" y="84"/>
                  </a:cubicBezTo>
                  <a:cubicBezTo>
                    <a:pt x="9" y="88"/>
                    <a:pt x="8" y="92"/>
                    <a:pt x="7" y="96"/>
                  </a:cubicBezTo>
                  <a:cubicBezTo>
                    <a:pt x="8" y="98"/>
                    <a:pt x="8" y="98"/>
                    <a:pt x="8" y="99"/>
                  </a:cubicBezTo>
                  <a:cubicBezTo>
                    <a:pt x="7" y="100"/>
                    <a:pt x="6" y="101"/>
                    <a:pt x="6" y="102"/>
                  </a:cubicBezTo>
                  <a:cubicBezTo>
                    <a:pt x="6" y="103"/>
                    <a:pt x="6" y="103"/>
                    <a:pt x="6" y="103"/>
                  </a:cubicBezTo>
                  <a:cubicBezTo>
                    <a:pt x="6" y="104"/>
                    <a:pt x="7" y="104"/>
                    <a:pt x="7" y="105"/>
                  </a:cubicBezTo>
                  <a:cubicBezTo>
                    <a:pt x="8" y="106"/>
                    <a:pt x="8" y="106"/>
                    <a:pt x="8" y="106"/>
                  </a:cubicBezTo>
                  <a:cubicBezTo>
                    <a:pt x="9" y="106"/>
                    <a:pt x="10" y="107"/>
                    <a:pt x="11" y="108"/>
                  </a:cubicBezTo>
                  <a:cubicBezTo>
                    <a:pt x="16" y="113"/>
                    <a:pt x="16" y="113"/>
                    <a:pt x="16" y="113"/>
                  </a:cubicBezTo>
                  <a:cubicBezTo>
                    <a:pt x="16" y="113"/>
                    <a:pt x="16" y="113"/>
                    <a:pt x="16" y="113"/>
                  </a:cubicBezTo>
                  <a:cubicBezTo>
                    <a:pt x="18" y="114"/>
                    <a:pt x="18" y="114"/>
                    <a:pt x="18" y="114"/>
                  </a:cubicBezTo>
                  <a:cubicBezTo>
                    <a:pt x="19" y="116"/>
                    <a:pt x="24" y="118"/>
                    <a:pt x="26" y="119"/>
                  </a:cubicBezTo>
                  <a:cubicBezTo>
                    <a:pt x="28" y="120"/>
                    <a:pt x="31" y="121"/>
                    <a:pt x="33" y="123"/>
                  </a:cubicBezTo>
                  <a:cubicBezTo>
                    <a:pt x="36" y="125"/>
                    <a:pt x="39" y="127"/>
                    <a:pt x="43" y="128"/>
                  </a:cubicBezTo>
                  <a:cubicBezTo>
                    <a:pt x="47" y="129"/>
                    <a:pt x="50" y="130"/>
                    <a:pt x="54" y="131"/>
                  </a:cubicBezTo>
                  <a:cubicBezTo>
                    <a:pt x="57" y="134"/>
                    <a:pt x="57" y="134"/>
                    <a:pt x="57" y="134"/>
                  </a:cubicBezTo>
                  <a:cubicBezTo>
                    <a:pt x="57" y="134"/>
                    <a:pt x="57" y="134"/>
                    <a:pt x="57" y="134"/>
                  </a:cubicBezTo>
                  <a:cubicBezTo>
                    <a:pt x="63" y="135"/>
                    <a:pt x="64" y="128"/>
                    <a:pt x="69" y="129"/>
                  </a:cubicBezTo>
                  <a:cubicBezTo>
                    <a:pt x="79" y="132"/>
                    <a:pt x="84" y="129"/>
                    <a:pt x="93" y="122"/>
                  </a:cubicBezTo>
                  <a:cubicBezTo>
                    <a:pt x="99" y="118"/>
                    <a:pt x="104" y="113"/>
                    <a:pt x="112" y="113"/>
                  </a:cubicBezTo>
                  <a:cubicBezTo>
                    <a:pt x="114" y="114"/>
                    <a:pt x="119" y="121"/>
                    <a:pt x="121" y="121"/>
                  </a:cubicBezTo>
                  <a:cubicBezTo>
                    <a:pt x="124" y="119"/>
                    <a:pt x="126" y="116"/>
                    <a:pt x="130" y="118"/>
                  </a:cubicBezTo>
                  <a:cubicBezTo>
                    <a:pt x="133" y="119"/>
                    <a:pt x="136" y="124"/>
                    <a:pt x="139" y="124"/>
                  </a:cubicBezTo>
                  <a:cubicBezTo>
                    <a:pt x="139" y="125"/>
                    <a:pt x="143" y="126"/>
                    <a:pt x="144" y="125"/>
                  </a:cubicBezTo>
                  <a:cubicBezTo>
                    <a:pt x="145" y="125"/>
                    <a:pt x="146" y="124"/>
                    <a:pt x="146" y="124"/>
                  </a:cubicBezTo>
                  <a:cubicBezTo>
                    <a:pt x="150" y="121"/>
                    <a:pt x="151" y="119"/>
                    <a:pt x="156" y="119"/>
                  </a:cubicBezTo>
                  <a:cubicBezTo>
                    <a:pt x="162" y="119"/>
                    <a:pt x="162" y="118"/>
                    <a:pt x="167" y="116"/>
                  </a:cubicBezTo>
                  <a:cubicBezTo>
                    <a:pt x="174" y="111"/>
                    <a:pt x="174" y="111"/>
                    <a:pt x="174" y="111"/>
                  </a:cubicBezTo>
                  <a:cubicBezTo>
                    <a:pt x="174" y="111"/>
                    <a:pt x="174" y="111"/>
                    <a:pt x="174" y="111"/>
                  </a:cubicBezTo>
                  <a:cubicBezTo>
                    <a:pt x="169" y="103"/>
                    <a:pt x="169" y="103"/>
                    <a:pt x="169" y="103"/>
                  </a:cubicBezTo>
                  <a:cubicBezTo>
                    <a:pt x="165" y="100"/>
                    <a:pt x="165" y="96"/>
                    <a:pt x="159" y="93"/>
                  </a:cubicBezTo>
                  <a:cubicBezTo>
                    <a:pt x="153" y="89"/>
                    <a:pt x="151" y="87"/>
                    <a:pt x="151" y="78"/>
                  </a:cubicBezTo>
                  <a:cubicBezTo>
                    <a:pt x="151" y="74"/>
                    <a:pt x="147" y="73"/>
                    <a:pt x="143" y="71"/>
                  </a:cubicBezTo>
                  <a:cubicBezTo>
                    <a:pt x="138" y="69"/>
                    <a:pt x="139" y="62"/>
                    <a:pt x="133" y="58"/>
                  </a:cubicBezTo>
                  <a:cubicBezTo>
                    <a:pt x="126" y="54"/>
                    <a:pt x="117" y="51"/>
                    <a:pt x="124" y="41"/>
                  </a:cubicBezTo>
                  <a:cubicBezTo>
                    <a:pt x="126" y="39"/>
                    <a:pt x="125" y="34"/>
                    <a:pt x="126" y="32"/>
                  </a:cubicBezTo>
                  <a:cubicBezTo>
                    <a:pt x="129" y="30"/>
                    <a:pt x="131" y="27"/>
                    <a:pt x="134" y="2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14" name="TALIAFERRO"/>
            <p:cNvSpPr>
              <a:spLocks/>
            </p:cNvSpPr>
            <p:nvPr/>
          </p:nvSpPr>
          <p:spPr bwMode="auto">
            <a:xfrm>
              <a:off x="5036914" y="2201849"/>
              <a:ext cx="361241" cy="362105"/>
            </a:xfrm>
            <a:custGeom>
              <a:avLst/>
              <a:gdLst>
                <a:gd name="T0" fmla="*/ 28 w 137"/>
                <a:gd name="T1" fmla="*/ 0 h 143"/>
                <a:gd name="T2" fmla="*/ 44 w 137"/>
                <a:gd name="T3" fmla="*/ 32 h 143"/>
                <a:gd name="T4" fmla="*/ 55 w 137"/>
                <a:gd name="T5" fmla="*/ 53 h 143"/>
                <a:gd name="T6" fmla="*/ 57 w 137"/>
                <a:gd name="T7" fmla="*/ 47 h 143"/>
                <a:gd name="T8" fmla="*/ 74 w 137"/>
                <a:gd name="T9" fmla="*/ 41 h 143"/>
                <a:gd name="T10" fmla="*/ 90 w 137"/>
                <a:gd name="T11" fmla="*/ 43 h 143"/>
                <a:gd name="T12" fmla="*/ 112 w 137"/>
                <a:gd name="T13" fmla="*/ 56 h 143"/>
                <a:gd name="T14" fmla="*/ 124 w 137"/>
                <a:gd name="T15" fmla="*/ 56 h 143"/>
                <a:gd name="T16" fmla="*/ 134 w 137"/>
                <a:gd name="T17" fmla="*/ 54 h 143"/>
                <a:gd name="T18" fmla="*/ 134 w 137"/>
                <a:gd name="T19" fmla="*/ 59 h 143"/>
                <a:gd name="T20" fmla="*/ 137 w 137"/>
                <a:gd name="T21" fmla="*/ 65 h 143"/>
                <a:gd name="T22" fmla="*/ 137 w 137"/>
                <a:gd name="T23" fmla="*/ 65 h 143"/>
                <a:gd name="T24" fmla="*/ 128 w 137"/>
                <a:gd name="T25" fmla="*/ 73 h 143"/>
                <a:gd name="T26" fmla="*/ 124 w 137"/>
                <a:gd name="T27" fmla="*/ 80 h 143"/>
                <a:gd name="T28" fmla="*/ 120 w 137"/>
                <a:gd name="T29" fmla="*/ 89 h 143"/>
                <a:gd name="T30" fmla="*/ 107 w 137"/>
                <a:gd name="T31" fmla="*/ 107 h 143"/>
                <a:gd name="T32" fmla="*/ 90 w 137"/>
                <a:gd name="T33" fmla="*/ 106 h 143"/>
                <a:gd name="T34" fmla="*/ 83 w 137"/>
                <a:gd name="T35" fmla="*/ 103 h 143"/>
                <a:gd name="T36" fmla="*/ 72 w 137"/>
                <a:gd name="T37" fmla="*/ 120 h 143"/>
                <a:gd name="T38" fmla="*/ 64 w 137"/>
                <a:gd name="T39" fmla="*/ 139 h 143"/>
                <a:gd name="T40" fmla="*/ 64 w 137"/>
                <a:gd name="T41" fmla="*/ 139 h 143"/>
                <a:gd name="T42" fmla="*/ 53 w 137"/>
                <a:gd name="T43" fmla="*/ 141 h 143"/>
                <a:gd name="T44" fmla="*/ 24 w 137"/>
                <a:gd name="T45" fmla="*/ 136 h 143"/>
                <a:gd name="T46" fmla="*/ 24 w 137"/>
                <a:gd name="T47" fmla="*/ 135 h 143"/>
                <a:gd name="T48" fmla="*/ 12 w 137"/>
                <a:gd name="T49" fmla="*/ 137 h 143"/>
                <a:gd name="T50" fmla="*/ 3 w 137"/>
                <a:gd name="T51" fmla="*/ 130 h 143"/>
                <a:gd name="T52" fmla="*/ 0 w 137"/>
                <a:gd name="T53" fmla="*/ 128 h 143"/>
                <a:gd name="T54" fmla="*/ 0 w 137"/>
                <a:gd name="T55" fmla="*/ 128 h 143"/>
                <a:gd name="T56" fmla="*/ 12 w 137"/>
                <a:gd name="T57" fmla="*/ 117 h 143"/>
                <a:gd name="T58" fmla="*/ 9 w 137"/>
                <a:gd name="T59" fmla="*/ 92 h 143"/>
                <a:gd name="T60" fmla="*/ 4 w 137"/>
                <a:gd name="T61" fmla="*/ 80 h 143"/>
                <a:gd name="T62" fmla="*/ 4 w 137"/>
                <a:gd name="T63" fmla="*/ 79 h 143"/>
                <a:gd name="T64" fmla="*/ 2 w 137"/>
                <a:gd name="T65" fmla="*/ 74 h 143"/>
                <a:gd name="T66" fmla="*/ 3 w 137"/>
                <a:gd name="T67" fmla="*/ 68 h 143"/>
                <a:gd name="T68" fmla="*/ 10 w 137"/>
                <a:gd name="T69" fmla="*/ 58 h 143"/>
                <a:gd name="T70" fmla="*/ 10 w 137"/>
                <a:gd name="T71" fmla="*/ 49 h 143"/>
                <a:gd name="T72" fmla="*/ 18 w 137"/>
                <a:gd name="T73" fmla="*/ 51 h 143"/>
                <a:gd name="T74" fmla="*/ 26 w 137"/>
                <a:gd name="T75" fmla="*/ 34 h 143"/>
                <a:gd name="T76" fmla="*/ 19 w 137"/>
                <a:gd name="T77" fmla="*/ 26 h 143"/>
                <a:gd name="T78" fmla="*/ 10 w 137"/>
                <a:gd name="T79" fmla="*/ 18 h 143"/>
                <a:gd name="T80" fmla="*/ 9 w 137"/>
                <a:gd name="T81" fmla="*/ 17 h 143"/>
                <a:gd name="T82" fmla="*/ 8 w 137"/>
                <a:gd name="T83" fmla="*/ 17 h 143"/>
                <a:gd name="T84" fmla="*/ 28 w 137"/>
                <a:gd name="T8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143">
                  <a:moveTo>
                    <a:pt x="28" y="0"/>
                  </a:moveTo>
                  <a:cubicBezTo>
                    <a:pt x="44" y="32"/>
                    <a:pt x="44" y="32"/>
                    <a:pt x="44" y="32"/>
                  </a:cubicBezTo>
                  <a:cubicBezTo>
                    <a:pt x="45" y="35"/>
                    <a:pt x="54" y="53"/>
                    <a:pt x="55" y="53"/>
                  </a:cubicBezTo>
                  <a:cubicBezTo>
                    <a:pt x="56" y="51"/>
                    <a:pt x="56" y="48"/>
                    <a:pt x="57" y="47"/>
                  </a:cubicBezTo>
                  <a:cubicBezTo>
                    <a:pt x="64" y="46"/>
                    <a:pt x="68" y="45"/>
                    <a:pt x="74" y="41"/>
                  </a:cubicBezTo>
                  <a:cubicBezTo>
                    <a:pt x="83" y="33"/>
                    <a:pt x="82" y="38"/>
                    <a:pt x="90" y="43"/>
                  </a:cubicBezTo>
                  <a:cubicBezTo>
                    <a:pt x="97" y="47"/>
                    <a:pt x="103" y="54"/>
                    <a:pt x="112" y="56"/>
                  </a:cubicBezTo>
                  <a:cubicBezTo>
                    <a:pt x="116" y="57"/>
                    <a:pt x="120" y="58"/>
                    <a:pt x="124" y="56"/>
                  </a:cubicBezTo>
                  <a:cubicBezTo>
                    <a:pt x="127" y="55"/>
                    <a:pt x="131" y="54"/>
                    <a:pt x="134" y="54"/>
                  </a:cubicBezTo>
                  <a:cubicBezTo>
                    <a:pt x="135" y="56"/>
                    <a:pt x="134" y="57"/>
                    <a:pt x="134" y="59"/>
                  </a:cubicBezTo>
                  <a:cubicBezTo>
                    <a:pt x="137" y="65"/>
                    <a:pt x="137" y="65"/>
                    <a:pt x="137" y="65"/>
                  </a:cubicBezTo>
                  <a:cubicBezTo>
                    <a:pt x="137" y="65"/>
                    <a:pt x="137" y="65"/>
                    <a:pt x="137" y="65"/>
                  </a:cubicBezTo>
                  <a:cubicBezTo>
                    <a:pt x="128" y="73"/>
                    <a:pt x="128" y="73"/>
                    <a:pt x="128" y="73"/>
                  </a:cubicBezTo>
                  <a:cubicBezTo>
                    <a:pt x="126" y="77"/>
                    <a:pt x="126" y="76"/>
                    <a:pt x="124" y="80"/>
                  </a:cubicBezTo>
                  <a:cubicBezTo>
                    <a:pt x="123" y="84"/>
                    <a:pt x="120" y="84"/>
                    <a:pt x="120" y="89"/>
                  </a:cubicBezTo>
                  <a:cubicBezTo>
                    <a:pt x="120" y="95"/>
                    <a:pt x="113" y="106"/>
                    <a:pt x="107" y="107"/>
                  </a:cubicBezTo>
                  <a:cubicBezTo>
                    <a:pt x="102" y="108"/>
                    <a:pt x="95" y="108"/>
                    <a:pt x="90" y="106"/>
                  </a:cubicBezTo>
                  <a:cubicBezTo>
                    <a:pt x="87" y="105"/>
                    <a:pt x="85" y="103"/>
                    <a:pt x="83" y="103"/>
                  </a:cubicBezTo>
                  <a:cubicBezTo>
                    <a:pt x="79" y="109"/>
                    <a:pt x="78" y="115"/>
                    <a:pt x="72" y="120"/>
                  </a:cubicBezTo>
                  <a:cubicBezTo>
                    <a:pt x="64" y="126"/>
                    <a:pt x="66" y="131"/>
                    <a:pt x="64" y="139"/>
                  </a:cubicBezTo>
                  <a:cubicBezTo>
                    <a:pt x="64" y="139"/>
                    <a:pt x="64" y="139"/>
                    <a:pt x="64" y="139"/>
                  </a:cubicBezTo>
                  <a:cubicBezTo>
                    <a:pt x="53" y="141"/>
                    <a:pt x="53" y="141"/>
                    <a:pt x="53" y="141"/>
                  </a:cubicBezTo>
                  <a:cubicBezTo>
                    <a:pt x="42" y="141"/>
                    <a:pt x="34" y="143"/>
                    <a:pt x="24" y="136"/>
                  </a:cubicBezTo>
                  <a:cubicBezTo>
                    <a:pt x="24" y="135"/>
                    <a:pt x="24" y="135"/>
                    <a:pt x="24" y="135"/>
                  </a:cubicBezTo>
                  <a:cubicBezTo>
                    <a:pt x="20" y="135"/>
                    <a:pt x="15" y="138"/>
                    <a:pt x="12" y="137"/>
                  </a:cubicBezTo>
                  <a:cubicBezTo>
                    <a:pt x="7" y="136"/>
                    <a:pt x="6" y="132"/>
                    <a:pt x="3" y="130"/>
                  </a:cubicBezTo>
                  <a:cubicBezTo>
                    <a:pt x="2" y="129"/>
                    <a:pt x="1" y="129"/>
                    <a:pt x="0" y="128"/>
                  </a:cubicBezTo>
                  <a:cubicBezTo>
                    <a:pt x="0" y="128"/>
                    <a:pt x="0" y="128"/>
                    <a:pt x="0" y="128"/>
                  </a:cubicBezTo>
                  <a:cubicBezTo>
                    <a:pt x="12" y="117"/>
                    <a:pt x="12" y="117"/>
                    <a:pt x="12" y="117"/>
                  </a:cubicBezTo>
                  <a:cubicBezTo>
                    <a:pt x="13" y="110"/>
                    <a:pt x="12" y="99"/>
                    <a:pt x="9" y="92"/>
                  </a:cubicBezTo>
                  <a:cubicBezTo>
                    <a:pt x="8" y="88"/>
                    <a:pt x="6" y="83"/>
                    <a:pt x="4" y="80"/>
                  </a:cubicBezTo>
                  <a:cubicBezTo>
                    <a:pt x="4" y="80"/>
                    <a:pt x="4" y="80"/>
                    <a:pt x="4" y="79"/>
                  </a:cubicBezTo>
                  <a:cubicBezTo>
                    <a:pt x="3" y="78"/>
                    <a:pt x="2" y="76"/>
                    <a:pt x="2" y="74"/>
                  </a:cubicBezTo>
                  <a:cubicBezTo>
                    <a:pt x="2" y="72"/>
                    <a:pt x="2" y="71"/>
                    <a:pt x="3" y="68"/>
                  </a:cubicBezTo>
                  <a:cubicBezTo>
                    <a:pt x="7" y="66"/>
                    <a:pt x="12" y="64"/>
                    <a:pt x="10" y="58"/>
                  </a:cubicBezTo>
                  <a:cubicBezTo>
                    <a:pt x="9" y="56"/>
                    <a:pt x="3" y="48"/>
                    <a:pt x="10" y="49"/>
                  </a:cubicBezTo>
                  <a:cubicBezTo>
                    <a:pt x="13" y="50"/>
                    <a:pt x="15" y="52"/>
                    <a:pt x="18" y="51"/>
                  </a:cubicBezTo>
                  <a:cubicBezTo>
                    <a:pt x="18" y="45"/>
                    <a:pt x="19" y="35"/>
                    <a:pt x="26" y="34"/>
                  </a:cubicBezTo>
                  <a:cubicBezTo>
                    <a:pt x="26" y="30"/>
                    <a:pt x="21" y="28"/>
                    <a:pt x="19" y="26"/>
                  </a:cubicBezTo>
                  <a:cubicBezTo>
                    <a:pt x="16" y="24"/>
                    <a:pt x="12" y="20"/>
                    <a:pt x="10" y="18"/>
                  </a:cubicBezTo>
                  <a:cubicBezTo>
                    <a:pt x="9" y="16"/>
                    <a:pt x="8" y="18"/>
                    <a:pt x="9" y="17"/>
                  </a:cubicBezTo>
                  <a:cubicBezTo>
                    <a:pt x="8" y="17"/>
                    <a:pt x="8" y="17"/>
                    <a:pt x="8" y="17"/>
                  </a:cubicBezTo>
                  <a:cubicBezTo>
                    <a:pt x="28" y="0"/>
                    <a:pt x="28" y="0"/>
                    <a:pt x="28"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15" name="GREENE"/>
            <p:cNvSpPr>
              <a:spLocks/>
            </p:cNvSpPr>
            <p:nvPr/>
          </p:nvSpPr>
          <p:spPr bwMode="auto">
            <a:xfrm>
              <a:off x="4619558" y="2168008"/>
              <a:ext cx="485747" cy="500856"/>
            </a:xfrm>
            <a:custGeom>
              <a:avLst/>
              <a:gdLst>
                <a:gd name="T0" fmla="*/ 168 w 185"/>
                <a:gd name="T1" fmla="*/ 30 h 197"/>
                <a:gd name="T2" fmla="*/ 169 w 185"/>
                <a:gd name="T3" fmla="*/ 31 h 197"/>
                <a:gd name="T4" fmla="*/ 178 w 185"/>
                <a:gd name="T5" fmla="*/ 39 h 197"/>
                <a:gd name="T6" fmla="*/ 185 w 185"/>
                <a:gd name="T7" fmla="*/ 47 h 197"/>
                <a:gd name="T8" fmla="*/ 177 w 185"/>
                <a:gd name="T9" fmla="*/ 64 h 197"/>
                <a:gd name="T10" fmla="*/ 169 w 185"/>
                <a:gd name="T11" fmla="*/ 62 h 197"/>
                <a:gd name="T12" fmla="*/ 169 w 185"/>
                <a:gd name="T13" fmla="*/ 71 h 197"/>
                <a:gd name="T14" fmla="*/ 162 w 185"/>
                <a:gd name="T15" fmla="*/ 81 h 197"/>
                <a:gd name="T16" fmla="*/ 161 w 185"/>
                <a:gd name="T17" fmla="*/ 87 h 197"/>
                <a:gd name="T18" fmla="*/ 163 w 185"/>
                <a:gd name="T19" fmla="*/ 92 h 197"/>
                <a:gd name="T20" fmla="*/ 163 w 185"/>
                <a:gd name="T21" fmla="*/ 93 h 197"/>
                <a:gd name="T22" fmla="*/ 168 w 185"/>
                <a:gd name="T23" fmla="*/ 105 h 197"/>
                <a:gd name="T24" fmla="*/ 171 w 185"/>
                <a:gd name="T25" fmla="*/ 130 h 197"/>
                <a:gd name="T26" fmla="*/ 159 w 185"/>
                <a:gd name="T27" fmla="*/ 141 h 197"/>
                <a:gd name="T28" fmla="*/ 159 w 185"/>
                <a:gd name="T29" fmla="*/ 141 h 197"/>
                <a:gd name="T30" fmla="*/ 100 w 185"/>
                <a:gd name="T31" fmla="*/ 197 h 197"/>
                <a:gd name="T32" fmla="*/ 100 w 185"/>
                <a:gd name="T33" fmla="*/ 197 h 197"/>
                <a:gd name="T34" fmla="*/ 94 w 185"/>
                <a:gd name="T35" fmla="*/ 191 h 197"/>
                <a:gd name="T36" fmla="*/ 88 w 185"/>
                <a:gd name="T37" fmla="*/ 180 h 197"/>
                <a:gd name="T38" fmla="*/ 77 w 185"/>
                <a:gd name="T39" fmla="*/ 184 h 197"/>
                <a:gd name="T40" fmla="*/ 71 w 185"/>
                <a:gd name="T41" fmla="*/ 174 h 197"/>
                <a:gd name="T42" fmla="*/ 64 w 185"/>
                <a:gd name="T43" fmla="*/ 173 h 197"/>
                <a:gd name="T44" fmla="*/ 61 w 185"/>
                <a:gd name="T45" fmla="*/ 161 h 197"/>
                <a:gd name="T46" fmla="*/ 56 w 185"/>
                <a:gd name="T47" fmla="*/ 148 h 197"/>
                <a:gd name="T48" fmla="*/ 52 w 185"/>
                <a:gd name="T49" fmla="*/ 142 h 197"/>
                <a:gd name="T50" fmla="*/ 49 w 185"/>
                <a:gd name="T51" fmla="*/ 135 h 197"/>
                <a:gd name="T52" fmla="*/ 49 w 185"/>
                <a:gd name="T53" fmla="*/ 135 h 197"/>
                <a:gd name="T54" fmla="*/ 50 w 185"/>
                <a:gd name="T55" fmla="*/ 127 h 197"/>
                <a:gd name="T56" fmla="*/ 50 w 185"/>
                <a:gd name="T57" fmla="*/ 116 h 197"/>
                <a:gd name="T58" fmla="*/ 52 w 185"/>
                <a:gd name="T59" fmla="*/ 107 h 197"/>
                <a:gd name="T60" fmla="*/ 17 w 185"/>
                <a:gd name="T61" fmla="*/ 63 h 197"/>
                <a:gd name="T62" fmla="*/ 11 w 185"/>
                <a:gd name="T63" fmla="*/ 47 h 197"/>
                <a:gd name="T64" fmla="*/ 0 w 185"/>
                <a:gd name="T65" fmla="*/ 29 h 197"/>
                <a:gd name="T66" fmla="*/ 0 w 185"/>
                <a:gd name="T67" fmla="*/ 29 h 197"/>
                <a:gd name="T68" fmla="*/ 8 w 185"/>
                <a:gd name="T69" fmla="*/ 26 h 197"/>
                <a:gd name="T70" fmla="*/ 17 w 185"/>
                <a:gd name="T71" fmla="*/ 22 h 197"/>
                <a:gd name="T72" fmla="*/ 21 w 185"/>
                <a:gd name="T73" fmla="*/ 20 h 197"/>
                <a:gd name="T74" fmla="*/ 27 w 185"/>
                <a:gd name="T75" fmla="*/ 17 h 197"/>
                <a:gd name="T76" fmla="*/ 37 w 185"/>
                <a:gd name="T77" fmla="*/ 14 h 197"/>
                <a:gd name="T78" fmla="*/ 38 w 185"/>
                <a:gd name="T79" fmla="*/ 13 h 197"/>
                <a:gd name="T80" fmla="*/ 43 w 185"/>
                <a:gd name="T81" fmla="*/ 5 h 197"/>
                <a:gd name="T82" fmla="*/ 48 w 185"/>
                <a:gd name="T83" fmla="*/ 0 h 197"/>
                <a:gd name="T84" fmla="*/ 48 w 185"/>
                <a:gd name="T85" fmla="*/ 0 h 197"/>
                <a:gd name="T86" fmla="*/ 113 w 185"/>
                <a:gd name="T87" fmla="*/ 28 h 197"/>
                <a:gd name="T88" fmla="*/ 138 w 185"/>
                <a:gd name="T89" fmla="*/ 22 h 197"/>
                <a:gd name="T90" fmla="*/ 147 w 185"/>
                <a:gd name="T91" fmla="*/ 21 h 197"/>
                <a:gd name="T92" fmla="*/ 151 w 185"/>
                <a:gd name="T93" fmla="*/ 25 h 197"/>
                <a:gd name="T94" fmla="*/ 152 w 185"/>
                <a:gd name="T95" fmla="*/ 27 h 197"/>
                <a:gd name="T96" fmla="*/ 155 w 185"/>
                <a:gd name="T97" fmla="*/ 30 h 197"/>
                <a:gd name="T98" fmla="*/ 160 w 185"/>
                <a:gd name="T99" fmla="*/ 31 h 197"/>
                <a:gd name="T100" fmla="*/ 167 w 185"/>
                <a:gd name="T101" fmla="*/ 30 h 197"/>
                <a:gd name="T102" fmla="*/ 168 w 185"/>
                <a:gd name="T103" fmla="*/ 3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5" h="197">
                  <a:moveTo>
                    <a:pt x="168" y="30"/>
                  </a:moveTo>
                  <a:cubicBezTo>
                    <a:pt x="167" y="31"/>
                    <a:pt x="168" y="29"/>
                    <a:pt x="169" y="31"/>
                  </a:cubicBezTo>
                  <a:cubicBezTo>
                    <a:pt x="171" y="33"/>
                    <a:pt x="175" y="37"/>
                    <a:pt x="178" y="39"/>
                  </a:cubicBezTo>
                  <a:cubicBezTo>
                    <a:pt x="180" y="41"/>
                    <a:pt x="185" y="43"/>
                    <a:pt x="185" y="47"/>
                  </a:cubicBezTo>
                  <a:cubicBezTo>
                    <a:pt x="178" y="48"/>
                    <a:pt x="177" y="58"/>
                    <a:pt x="177" y="64"/>
                  </a:cubicBezTo>
                  <a:cubicBezTo>
                    <a:pt x="174" y="65"/>
                    <a:pt x="172" y="63"/>
                    <a:pt x="169" y="62"/>
                  </a:cubicBezTo>
                  <a:cubicBezTo>
                    <a:pt x="162" y="61"/>
                    <a:pt x="168" y="69"/>
                    <a:pt x="169" y="71"/>
                  </a:cubicBezTo>
                  <a:cubicBezTo>
                    <a:pt x="171" y="77"/>
                    <a:pt x="166" y="79"/>
                    <a:pt x="162" y="81"/>
                  </a:cubicBezTo>
                  <a:cubicBezTo>
                    <a:pt x="161" y="84"/>
                    <a:pt x="161" y="85"/>
                    <a:pt x="161" y="87"/>
                  </a:cubicBezTo>
                  <a:cubicBezTo>
                    <a:pt x="161" y="89"/>
                    <a:pt x="162" y="91"/>
                    <a:pt x="163" y="92"/>
                  </a:cubicBezTo>
                  <a:cubicBezTo>
                    <a:pt x="163" y="93"/>
                    <a:pt x="163" y="93"/>
                    <a:pt x="163" y="93"/>
                  </a:cubicBezTo>
                  <a:cubicBezTo>
                    <a:pt x="165" y="96"/>
                    <a:pt x="167" y="101"/>
                    <a:pt x="168" y="105"/>
                  </a:cubicBezTo>
                  <a:cubicBezTo>
                    <a:pt x="171" y="112"/>
                    <a:pt x="172" y="123"/>
                    <a:pt x="171" y="130"/>
                  </a:cubicBezTo>
                  <a:cubicBezTo>
                    <a:pt x="159" y="141"/>
                    <a:pt x="159" y="141"/>
                    <a:pt x="159" y="141"/>
                  </a:cubicBezTo>
                  <a:cubicBezTo>
                    <a:pt x="159" y="141"/>
                    <a:pt x="159" y="141"/>
                    <a:pt x="159" y="141"/>
                  </a:cubicBezTo>
                  <a:cubicBezTo>
                    <a:pt x="100" y="197"/>
                    <a:pt x="100" y="197"/>
                    <a:pt x="100" y="197"/>
                  </a:cubicBezTo>
                  <a:cubicBezTo>
                    <a:pt x="100" y="197"/>
                    <a:pt x="100" y="197"/>
                    <a:pt x="100" y="197"/>
                  </a:cubicBezTo>
                  <a:cubicBezTo>
                    <a:pt x="94" y="191"/>
                    <a:pt x="94" y="191"/>
                    <a:pt x="94" y="191"/>
                  </a:cubicBezTo>
                  <a:cubicBezTo>
                    <a:pt x="93" y="189"/>
                    <a:pt x="89" y="181"/>
                    <a:pt x="88" y="180"/>
                  </a:cubicBezTo>
                  <a:cubicBezTo>
                    <a:pt x="87" y="174"/>
                    <a:pt x="78" y="184"/>
                    <a:pt x="77" y="184"/>
                  </a:cubicBezTo>
                  <a:cubicBezTo>
                    <a:pt x="72" y="182"/>
                    <a:pt x="78" y="173"/>
                    <a:pt x="71" y="174"/>
                  </a:cubicBezTo>
                  <a:cubicBezTo>
                    <a:pt x="69" y="174"/>
                    <a:pt x="65" y="175"/>
                    <a:pt x="64" y="173"/>
                  </a:cubicBezTo>
                  <a:cubicBezTo>
                    <a:pt x="63" y="169"/>
                    <a:pt x="63" y="165"/>
                    <a:pt x="61" y="161"/>
                  </a:cubicBezTo>
                  <a:cubicBezTo>
                    <a:pt x="59" y="156"/>
                    <a:pt x="54" y="154"/>
                    <a:pt x="56" y="148"/>
                  </a:cubicBezTo>
                  <a:cubicBezTo>
                    <a:pt x="57" y="145"/>
                    <a:pt x="54" y="144"/>
                    <a:pt x="52" y="142"/>
                  </a:cubicBezTo>
                  <a:cubicBezTo>
                    <a:pt x="49" y="139"/>
                    <a:pt x="49" y="140"/>
                    <a:pt x="49" y="135"/>
                  </a:cubicBezTo>
                  <a:cubicBezTo>
                    <a:pt x="49" y="135"/>
                    <a:pt x="49" y="135"/>
                    <a:pt x="49" y="135"/>
                  </a:cubicBezTo>
                  <a:cubicBezTo>
                    <a:pt x="50" y="127"/>
                    <a:pt x="50" y="127"/>
                    <a:pt x="50" y="127"/>
                  </a:cubicBezTo>
                  <a:cubicBezTo>
                    <a:pt x="51" y="123"/>
                    <a:pt x="49" y="119"/>
                    <a:pt x="50" y="116"/>
                  </a:cubicBezTo>
                  <a:cubicBezTo>
                    <a:pt x="51" y="113"/>
                    <a:pt x="53" y="109"/>
                    <a:pt x="52" y="107"/>
                  </a:cubicBezTo>
                  <a:cubicBezTo>
                    <a:pt x="37" y="103"/>
                    <a:pt x="23" y="76"/>
                    <a:pt x="17" y="63"/>
                  </a:cubicBezTo>
                  <a:cubicBezTo>
                    <a:pt x="15" y="58"/>
                    <a:pt x="15" y="49"/>
                    <a:pt x="11" y="47"/>
                  </a:cubicBezTo>
                  <a:cubicBezTo>
                    <a:pt x="6" y="44"/>
                    <a:pt x="3" y="34"/>
                    <a:pt x="0" y="29"/>
                  </a:cubicBezTo>
                  <a:cubicBezTo>
                    <a:pt x="0" y="29"/>
                    <a:pt x="0" y="29"/>
                    <a:pt x="0" y="29"/>
                  </a:cubicBezTo>
                  <a:cubicBezTo>
                    <a:pt x="3" y="29"/>
                    <a:pt x="5" y="27"/>
                    <a:pt x="8" y="26"/>
                  </a:cubicBezTo>
                  <a:cubicBezTo>
                    <a:pt x="11" y="24"/>
                    <a:pt x="15" y="23"/>
                    <a:pt x="17" y="22"/>
                  </a:cubicBezTo>
                  <a:cubicBezTo>
                    <a:pt x="18" y="22"/>
                    <a:pt x="20" y="21"/>
                    <a:pt x="21" y="20"/>
                  </a:cubicBezTo>
                  <a:cubicBezTo>
                    <a:pt x="22" y="20"/>
                    <a:pt x="26" y="18"/>
                    <a:pt x="27" y="17"/>
                  </a:cubicBezTo>
                  <a:cubicBezTo>
                    <a:pt x="30" y="17"/>
                    <a:pt x="34" y="14"/>
                    <a:pt x="37" y="14"/>
                  </a:cubicBezTo>
                  <a:cubicBezTo>
                    <a:pt x="37" y="13"/>
                    <a:pt x="37" y="13"/>
                    <a:pt x="38" y="13"/>
                  </a:cubicBezTo>
                  <a:cubicBezTo>
                    <a:pt x="41" y="11"/>
                    <a:pt x="41" y="9"/>
                    <a:pt x="43" y="5"/>
                  </a:cubicBezTo>
                  <a:cubicBezTo>
                    <a:pt x="48" y="0"/>
                    <a:pt x="48" y="0"/>
                    <a:pt x="48" y="0"/>
                  </a:cubicBezTo>
                  <a:cubicBezTo>
                    <a:pt x="48" y="0"/>
                    <a:pt x="48" y="0"/>
                    <a:pt x="48" y="0"/>
                  </a:cubicBezTo>
                  <a:cubicBezTo>
                    <a:pt x="113" y="28"/>
                    <a:pt x="113" y="28"/>
                    <a:pt x="113" y="28"/>
                  </a:cubicBezTo>
                  <a:cubicBezTo>
                    <a:pt x="138" y="22"/>
                    <a:pt x="138" y="22"/>
                    <a:pt x="138" y="22"/>
                  </a:cubicBezTo>
                  <a:cubicBezTo>
                    <a:pt x="141" y="22"/>
                    <a:pt x="144" y="21"/>
                    <a:pt x="147" y="21"/>
                  </a:cubicBezTo>
                  <a:cubicBezTo>
                    <a:pt x="148" y="21"/>
                    <a:pt x="151" y="24"/>
                    <a:pt x="151" y="25"/>
                  </a:cubicBezTo>
                  <a:cubicBezTo>
                    <a:pt x="152" y="25"/>
                    <a:pt x="152" y="27"/>
                    <a:pt x="152" y="27"/>
                  </a:cubicBezTo>
                  <a:cubicBezTo>
                    <a:pt x="153" y="28"/>
                    <a:pt x="154" y="29"/>
                    <a:pt x="155" y="30"/>
                  </a:cubicBezTo>
                  <a:cubicBezTo>
                    <a:pt x="156" y="31"/>
                    <a:pt x="158" y="30"/>
                    <a:pt x="160" y="31"/>
                  </a:cubicBezTo>
                  <a:cubicBezTo>
                    <a:pt x="167" y="30"/>
                    <a:pt x="167" y="30"/>
                    <a:pt x="167" y="30"/>
                  </a:cubicBezTo>
                  <a:lnTo>
                    <a:pt x="168" y="3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16" name="JONES"/>
            <p:cNvSpPr>
              <a:spLocks/>
            </p:cNvSpPr>
            <p:nvPr/>
          </p:nvSpPr>
          <p:spPr bwMode="auto">
            <a:xfrm>
              <a:off x="4167130" y="2883757"/>
              <a:ext cx="494514" cy="424713"/>
            </a:xfrm>
            <a:custGeom>
              <a:avLst/>
              <a:gdLst>
                <a:gd name="T0" fmla="*/ 160 w 188"/>
                <a:gd name="T1" fmla="*/ 0 h 167"/>
                <a:gd name="T2" fmla="*/ 188 w 188"/>
                <a:gd name="T3" fmla="*/ 128 h 167"/>
                <a:gd name="T4" fmla="*/ 188 w 188"/>
                <a:gd name="T5" fmla="*/ 128 h 167"/>
                <a:gd name="T6" fmla="*/ 168 w 188"/>
                <a:gd name="T7" fmla="*/ 141 h 167"/>
                <a:gd name="T8" fmla="*/ 168 w 188"/>
                <a:gd name="T9" fmla="*/ 141 h 167"/>
                <a:gd name="T10" fmla="*/ 127 w 188"/>
                <a:gd name="T11" fmla="*/ 167 h 167"/>
                <a:gd name="T12" fmla="*/ 127 w 188"/>
                <a:gd name="T13" fmla="*/ 167 h 167"/>
                <a:gd name="T14" fmla="*/ 118 w 188"/>
                <a:gd name="T15" fmla="*/ 167 h 167"/>
                <a:gd name="T16" fmla="*/ 101 w 188"/>
                <a:gd name="T17" fmla="*/ 152 h 167"/>
                <a:gd name="T18" fmla="*/ 95 w 188"/>
                <a:gd name="T19" fmla="*/ 155 h 167"/>
                <a:gd name="T20" fmla="*/ 90 w 188"/>
                <a:gd name="T21" fmla="*/ 146 h 167"/>
                <a:gd name="T22" fmla="*/ 90 w 188"/>
                <a:gd name="T23" fmla="*/ 146 h 167"/>
                <a:gd name="T24" fmla="*/ 64 w 188"/>
                <a:gd name="T25" fmla="*/ 144 h 167"/>
                <a:gd name="T26" fmla="*/ 49 w 188"/>
                <a:gd name="T27" fmla="*/ 129 h 167"/>
                <a:gd name="T28" fmla="*/ 44 w 188"/>
                <a:gd name="T29" fmla="*/ 114 h 167"/>
                <a:gd name="T30" fmla="*/ 44 w 188"/>
                <a:gd name="T31" fmla="*/ 114 h 167"/>
                <a:gd name="T32" fmla="*/ 44 w 188"/>
                <a:gd name="T33" fmla="*/ 107 h 167"/>
                <a:gd name="T34" fmla="*/ 43 w 188"/>
                <a:gd name="T35" fmla="*/ 104 h 167"/>
                <a:gd name="T36" fmla="*/ 42 w 188"/>
                <a:gd name="T37" fmla="*/ 102 h 167"/>
                <a:gd name="T38" fmla="*/ 41 w 188"/>
                <a:gd name="T39" fmla="*/ 102 h 167"/>
                <a:gd name="T40" fmla="*/ 41 w 188"/>
                <a:gd name="T41" fmla="*/ 101 h 167"/>
                <a:gd name="T42" fmla="*/ 41 w 188"/>
                <a:gd name="T43" fmla="*/ 99 h 167"/>
                <a:gd name="T44" fmla="*/ 37 w 188"/>
                <a:gd name="T45" fmla="*/ 87 h 167"/>
                <a:gd name="T46" fmla="*/ 35 w 188"/>
                <a:gd name="T47" fmla="*/ 70 h 167"/>
                <a:gd name="T48" fmla="*/ 20 w 188"/>
                <a:gd name="T49" fmla="*/ 52 h 167"/>
                <a:gd name="T50" fmla="*/ 7 w 188"/>
                <a:gd name="T51" fmla="*/ 36 h 167"/>
                <a:gd name="T52" fmla="*/ 0 w 188"/>
                <a:gd name="T53" fmla="*/ 24 h 167"/>
                <a:gd name="T54" fmla="*/ 0 w 188"/>
                <a:gd name="T55" fmla="*/ 24 h 167"/>
                <a:gd name="T56" fmla="*/ 112 w 188"/>
                <a:gd name="T57" fmla="*/ 6 h 167"/>
                <a:gd name="T58" fmla="*/ 112 w 188"/>
                <a:gd name="T59" fmla="*/ 6 h 167"/>
                <a:gd name="T60" fmla="*/ 160 w 188"/>
                <a:gd name="T61"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8" h="167">
                  <a:moveTo>
                    <a:pt x="160" y="0"/>
                  </a:moveTo>
                  <a:cubicBezTo>
                    <a:pt x="188" y="128"/>
                    <a:pt x="188" y="128"/>
                    <a:pt x="188" y="128"/>
                  </a:cubicBezTo>
                  <a:cubicBezTo>
                    <a:pt x="188" y="128"/>
                    <a:pt x="188" y="128"/>
                    <a:pt x="188" y="128"/>
                  </a:cubicBezTo>
                  <a:cubicBezTo>
                    <a:pt x="168" y="141"/>
                    <a:pt x="168" y="141"/>
                    <a:pt x="168" y="141"/>
                  </a:cubicBezTo>
                  <a:cubicBezTo>
                    <a:pt x="168" y="141"/>
                    <a:pt x="168" y="141"/>
                    <a:pt x="168" y="141"/>
                  </a:cubicBezTo>
                  <a:cubicBezTo>
                    <a:pt x="127" y="167"/>
                    <a:pt x="127" y="167"/>
                    <a:pt x="127" y="167"/>
                  </a:cubicBezTo>
                  <a:cubicBezTo>
                    <a:pt x="127" y="167"/>
                    <a:pt x="127" y="167"/>
                    <a:pt x="127" y="167"/>
                  </a:cubicBezTo>
                  <a:cubicBezTo>
                    <a:pt x="118" y="167"/>
                    <a:pt x="118" y="167"/>
                    <a:pt x="118" y="167"/>
                  </a:cubicBezTo>
                  <a:cubicBezTo>
                    <a:pt x="114" y="165"/>
                    <a:pt x="107" y="151"/>
                    <a:pt x="101" y="152"/>
                  </a:cubicBezTo>
                  <a:cubicBezTo>
                    <a:pt x="99" y="152"/>
                    <a:pt x="97" y="156"/>
                    <a:pt x="95" y="155"/>
                  </a:cubicBezTo>
                  <a:cubicBezTo>
                    <a:pt x="93" y="154"/>
                    <a:pt x="91" y="148"/>
                    <a:pt x="90" y="146"/>
                  </a:cubicBezTo>
                  <a:cubicBezTo>
                    <a:pt x="90" y="146"/>
                    <a:pt x="90" y="146"/>
                    <a:pt x="90" y="146"/>
                  </a:cubicBezTo>
                  <a:cubicBezTo>
                    <a:pt x="84" y="146"/>
                    <a:pt x="69" y="147"/>
                    <a:pt x="64" y="144"/>
                  </a:cubicBezTo>
                  <a:cubicBezTo>
                    <a:pt x="60" y="142"/>
                    <a:pt x="50" y="133"/>
                    <a:pt x="49" y="129"/>
                  </a:cubicBezTo>
                  <a:cubicBezTo>
                    <a:pt x="47" y="124"/>
                    <a:pt x="48" y="118"/>
                    <a:pt x="44" y="114"/>
                  </a:cubicBezTo>
                  <a:cubicBezTo>
                    <a:pt x="44" y="114"/>
                    <a:pt x="44" y="114"/>
                    <a:pt x="44" y="114"/>
                  </a:cubicBezTo>
                  <a:cubicBezTo>
                    <a:pt x="44" y="107"/>
                    <a:pt x="44" y="107"/>
                    <a:pt x="44" y="107"/>
                  </a:cubicBezTo>
                  <a:cubicBezTo>
                    <a:pt x="44" y="106"/>
                    <a:pt x="44" y="105"/>
                    <a:pt x="43" y="104"/>
                  </a:cubicBezTo>
                  <a:cubicBezTo>
                    <a:pt x="43" y="104"/>
                    <a:pt x="42" y="103"/>
                    <a:pt x="42" y="102"/>
                  </a:cubicBezTo>
                  <a:cubicBezTo>
                    <a:pt x="42" y="102"/>
                    <a:pt x="42" y="102"/>
                    <a:pt x="41" y="102"/>
                  </a:cubicBezTo>
                  <a:cubicBezTo>
                    <a:pt x="41" y="101"/>
                    <a:pt x="41" y="101"/>
                    <a:pt x="41" y="101"/>
                  </a:cubicBezTo>
                  <a:cubicBezTo>
                    <a:pt x="41" y="101"/>
                    <a:pt x="41" y="100"/>
                    <a:pt x="41" y="99"/>
                  </a:cubicBezTo>
                  <a:cubicBezTo>
                    <a:pt x="37" y="95"/>
                    <a:pt x="37" y="93"/>
                    <a:pt x="37" y="87"/>
                  </a:cubicBezTo>
                  <a:cubicBezTo>
                    <a:pt x="38" y="81"/>
                    <a:pt x="38" y="74"/>
                    <a:pt x="35" y="70"/>
                  </a:cubicBezTo>
                  <a:cubicBezTo>
                    <a:pt x="34" y="64"/>
                    <a:pt x="24" y="55"/>
                    <a:pt x="20" y="52"/>
                  </a:cubicBezTo>
                  <a:cubicBezTo>
                    <a:pt x="15" y="48"/>
                    <a:pt x="11" y="41"/>
                    <a:pt x="7" y="36"/>
                  </a:cubicBezTo>
                  <a:cubicBezTo>
                    <a:pt x="3" y="32"/>
                    <a:pt x="2" y="30"/>
                    <a:pt x="0" y="24"/>
                  </a:cubicBezTo>
                  <a:cubicBezTo>
                    <a:pt x="0" y="24"/>
                    <a:pt x="0" y="24"/>
                    <a:pt x="0" y="24"/>
                  </a:cubicBezTo>
                  <a:cubicBezTo>
                    <a:pt x="112" y="6"/>
                    <a:pt x="112" y="6"/>
                    <a:pt x="112" y="6"/>
                  </a:cubicBezTo>
                  <a:cubicBezTo>
                    <a:pt x="112" y="6"/>
                    <a:pt x="112" y="6"/>
                    <a:pt x="112" y="6"/>
                  </a:cubicBezTo>
                  <a:cubicBezTo>
                    <a:pt x="160" y="0"/>
                    <a:pt x="160" y="0"/>
                    <a:pt x="16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17" name="WILKINSON"/>
            <p:cNvSpPr>
              <a:spLocks/>
            </p:cNvSpPr>
            <p:nvPr/>
          </p:nvSpPr>
          <p:spPr bwMode="auto">
            <a:xfrm>
              <a:off x="4609037" y="3091883"/>
              <a:ext cx="505036" cy="541466"/>
            </a:xfrm>
            <a:custGeom>
              <a:avLst/>
              <a:gdLst>
                <a:gd name="T0" fmla="*/ 192 w 192"/>
                <a:gd name="T1" fmla="*/ 126 h 213"/>
                <a:gd name="T2" fmla="*/ 191 w 192"/>
                <a:gd name="T3" fmla="*/ 150 h 213"/>
                <a:gd name="T4" fmla="*/ 191 w 192"/>
                <a:gd name="T5" fmla="*/ 150 h 213"/>
                <a:gd name="T6" fmla="*/ 75 w 192"/>
                <a:gd name="T7" fmla="*/ 213 h 213"/>
                <a:gd name="T8" fmla="*/ 75 w 192"/>
                <a:gd name="T9" fmla="*/ 213 h 213"/>
                <a:gd name="T10" fmla="*/ 0 w 192"/>
                <a:gd name="T11" fmla="*/ 59 h 213"/>
                <a:gd name="T12" fmla="*/ 0 w 192"/>
                <a:gd name="T13" fmla="*/ 59 h 213"/>
                <a:gd name="T14" fmla="*/ 20 w 192"/>
                <a:gd name="T15" fmla="*/ 46 h 213"/>
                <a:gd name="T16" fmla="*/ 20 w 192"/>
                <a:gd name="T17" fmla="*/ 46 h 213"/>
                <a:gd name="T18" fmla="*/ 43 w 192"/>
                <a:gd name="T19" fmla="*/ 35 h 213"/>
                <a:gd name="T20" fmla="*/ 55 w 192"/>
                <a:gd name="T21" fmla="*/ 34 h 213"/>
                <a:gd name="T22" fmla="*/ 64 w 192"/>
                <a:gd name="T23" fmla="*/ 25 h 213"/>
                <a:gd name="T24" fmla="*/ 82 w 192"/>
                <a:gd name="T25" fmla="*/ 16 h 213"/>
                <a:gd name="T26" fmla="*/ 96 w 192"/>
                <a:gd name="T27" fmla="*/ 22 h 213"/>
                <a:gd name="T28" fmla="*/ 102 w 192"/>
                <a:gd name="T29" fmla="*/ 10 h 213"/>
                <a:gd name="T30" fmla="*/ 115 w 192"/>
                <a:gd name="T31" fmla="*/ 5 h 213"/>
                <a:gd name="T32" fmla="*/ 123 w 192"/>
                <a:gd name="T33" fmla="*/ 20 h 213"/>
                <a:gd name="T34" fmla="*/ 133 w 192"/>
                <a:gd name="T35" fmla="*/ 29 h 213"/>
                <a:gd name="T36" fmla="*/ 138 w 192"/>
                <a:gd name="T37" fmla="*/ 33 h 213"/>
                <a:gd name="T38" fmla="*/ 138 w 192"/>
                <a:gd name="T39" fmla="*/ 33 h 213"/>
                <a:gd name="T40" fmla="*/ 145 w 192"/>
                <a:gd name="T41" fmla="*/ 50 h 213"/>
                <a:gd name="T42" fmla="*/ 154 w 192"/>
                <a:gd name="T43" fmla="*/ 73 h 213"/>
                <a:gd name="T44" fmla="*/ 173 w 192"/>
                <a:gd name="T45" fmla="*/ 81 h 213"/>
                <a:gd name="T46" fmla="*/ 183 w 192"/>
                <a:gd name="T47" fmla="*/ 96 h 213"/>
                <a:gd name="T48" fmla="*/ 187 w 192"/>
                <a:gd name="T49" fmla="*/ 104 h 213"/>
                <a:gd name="T50" fmla="*/ 186 w 192"/>
                <a:gd name="T51" fmla="*/ 113 h 213"/>
                <a:gd name="T52" fmla="*/ 187 w 192"/>
                <a:gd name="T53" fmla="*/ 124 h 213"/>
                <a:gd name="T54" fmla="*/ 192 w 192"/>
                <a:gd name="T55" fmla="*/ 12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213">
                  <a:moveTo>
                    <a:pt x="192" y="126"/>
                  </a:moveTo>
                  <a:cubicBezTo>
                    <a:pt x="191" y="150"/>
                    <a:pt x="191" y="150"/>
                    <a:pt x="191" y="150"/>
                  </a:cubicBezTo>
                  <a:cubicBezTo>
                    <a:pt x="191" y="150"/>
                    <a:pt x="191" y="150"/>
                    <a:pt x="191" y="150"/>
                  </a:cubicBezTo>
                  <a:cubicBezTo>
                    <a:pt x="75" y="213"/>
                    <a:pt x="75" y="213"/>
                    <a:pt x="75" y="213"/>
                  </a:cubicBezTo>
                  <a:cubicBezTo>
                    <a:pt x="75" y="213"/>
                    <a:pt x="75" y="213"/>
                    <a:pt x="75" y="213"/>
                  </a:cubicBezTo>
                  <a:cubicBezTo>
                    <a:pt x="0" y="59"/>
                    <a:pt x="0" y="59"/>
                    <a:pt x="0" y="59"/>
                  </a:cubicBezTo>
                  <a:cubicBezTo>
                    <a:pt x="0" y="59"/>
                    <a:pt x="0" y="59"/>
                    <a:pt x="0" y="59"/>
                  </a:cubicBezTo>
                  <a:cubicBezTo>
                    <a:pt x="20" y="46"/>
                    <a:pt x="20" y="46"/>
                    <a:pt x="20" y="46"/>
                  </a:cubicBezTo>
                  <a:cubicBezTo>
                    <a:pt x="20" y="46"/>
                    <a:pt x="20" y="46"/>
                    <a:pt x="20" y="46"/>
                  </a:cubicBezTo>
                  <a:cubicBezTo>
                    <a:pt x="28" y="44"/>
                    <a:pt x="36" y="39"/>
                    <a:pt x="43" y="35"/>
                  </a:cubicBezTo>
                  <a:cubicBezTo>
                    <a:pt x="48" y="33"/>
                    <a:pt x="51" y="36"/>
                    <a:pt x="55" y="34"/>
                  </a:cubicBezTo>
                  <a:cubicBezTo>
                    <a:pt x="59" y="32"/>
                    <a:pt x="60" y="27"/>
                    <a:pt x="64" y="25"/>
                  </a:cubicBezTo>
                  <a:cubicBezTo>
                    <a:pt x="68" y="22"/>
                    <a:pt x="77" y="17"/>
                    <a:pt x="82" y="16"/>
                  </a:cubicBezTo>
                  <a:cubicBezTo>
                    <a:pt x="89" y="14"/>
                    <a:pt x="91" y="24"/>
                    <a:pt x="96" y="22"/>
                  </a:cubicBezTo>
                  <a:cubicBezTo>
                    <a:pt x="98" y="16"/>
                    <a:pt x="96" y="14"/>
                    <a:pt x="102" y="10"/>
                  </a:cubicBezTo>
                  <a:cubicBezTo>
                    <a:pt x="104" y="9"/>
                    <a:pt x="115" y="0"/>
                    <a:pt x="115" y="5"/>
                  </a:cubicBezTo>
                  <a:cubicBezTo>
                    <a:pt x="118" y="7"/>
                    <a:pt x="121" y="16"/>
                    <a:pt x="123" y="20"/>
                  </a:cubicBezTo>
                  <a:cubicBezTo>
                    <a:pt x="126" y="24"/>
                    <a:pt x="129" y="26"/>
                    <a:pt x="133" y="29"/>
                  </a:cubicBezTo>
                  <a:cubicBezTo>
                    <a:pt x="138" y="33"/>
                    <a:pt x="138" y="33"/>
                    <a:pt x="138" y="33"/>
                  </a:cubicBezTo>
                  <a:cubicBezTo>
                    <a:pt x="138" y="33"/>
                    <a:pt x="138" y="33"/>
                    <a:pt x="138" y="33"/>
                  </a:cubicBezTo>
                  <a:cubicBezTo>
                    <a:pt x="142" y="36"/>
                    <a:pt x="144" y="45"/>
                    <a:pt x="145" y="50"/>
                  </a:cubicBezTo>
                  <a:cubicBezTo>
                    <a:pt x="147" y="58"/>
                    <a:pt x="151" y="66"/>
                    <a:pt x="154" y="73"/>
                  </a:cubicBezTo>
                  <a:cubicBezTo>
                    <a:pt x="157" y="80"/>
                    <a:pt x="166" y="81"/>
                    <a:pt x="173" y="81"/>
                  </a:cubicBezTo>
                  <a:cubicBezTo>
                    <a:pt x="176" y="86"/>
                    <a:pt x="182" y="90"/>
                    <a:pt x="183" y="96"/>
                  </a:cubicBezTo>
                  <a:cubicBezTo>
                    <a:pt x="184" y="99"/>
                    <a:pt x="185" y="102"/>
                    <a:pt x="187" y="104"/>
                  </a:cubicBezTo>
                  <a:cubicBezTo>
                    <a:pt x="187" y="107"/>
                    <a:pt x="186" y="110"/>
                    <a:pt x="186" y="113"/>
                  </a:cubicBezTo>
                  <a:cubicBezTo>
                    <a:pt x="186" y="117"/>
                    <a:pt x="187" y="120"/>
                    <a:pt x="187" y="124"/>
                  </a:cubicBezTo>
                  <a:cubicBezTo>
                    <a:pt x="192" y="126"/>
                    <a:pt x="192" y="126"/>
                    <a:pt x="192" y="12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18" name="JENKINS"/>
            <p:cNvSpPr>
              <a:spLocks/>
            </p:cNvSpPr>
            <p:nvPr/>
          </p:nvSpPr>
          <p:spPr bwMode="auto">
            <a:xfrm>
              <a:off x="5983855" y="3166335"/>
              <a:ext cx="413849" cy="441634"/>
            </a:xfrm>
            <a:custGeom>
              <a:avLst/>
              <a:gdLst>
                <a:gd name="T0" fmla="*/ 157 w 157"/>
                <a:gd name="T1" fmla="*/ 24 h 174"/>
                <a:gd name="T2" fmla="*/ 114 w 157"/>
                <a:gd name="T3" fmla="*/ 138 h 174"/>
                <a:gd name="T4" fmla="*/ 115 w 157"/>
                <a:gd name="T5" fmla="*/ 141 h 174"/>
                <a:gd name="T6" fmla="*/ 115 w 157"/>
                <a:gd name="T7" fmla="*/ 142 h 174"/>
                <a:gd name="T8" fmla="*/ 116 w 157"/>
                <a:gd name="T9" fmla="*/ 143 h 174"/>
                <a:gd name="T10" fmla="*/ 118 w 157"/>
                <a:gd name="T11" fmla="*/ 145 h 174"/>
                <a:gd name="T12" fmla="*/ 120 w 157"/>
                <a:gd name="T13" fmla="*/ 148 h 174"/>
                <a:gd name="T14" fmla="*/ 123 w 157"/>
                <a:gd name="T15" fmla="*/ 152 h 174"/>
                <a:gd name="T16" fmla="*/ 123 w 157"/>
                <a:gd name="T17" fmla="*/ 152 h 174"/>
                <a:gd name="T18" fmla="*/ 59 w 157"/>
                <a:gd name="T19" fmla="*/ 174 h 174"/>
                <a:gd name="T20" fmla="*/ 59 w 157"/>
                <a:gd name="T21" fmla="*/ 174 h 174"/>
                <a:gd name="T22" fmla="*/ 25 w 157"/>
                <a:gd name="T23" fmla="*/ 147 h 174"/>
                <a:gd name="T24" fmla="*/ 0 w 157"/>
                <a:gd name="T25" fmla="*/ 71 h 174"/>
                <a:gd name="T26" fmla="*/ 0 w 157"/>
                <a:gd name="T27" fmla="*/ 71 h 174"/>
                <a:gd name="T28" fmla="*/ 1 w 157"/>
                <a:gd name="T29" fmla="*/ 58 h 174"/>
                <a:gd name="T30" fmla="*/ 7 w 157"/>
                <a:gd name="T31" fmla="*/ 44 h 174"/>
                <a:gd name="T32" fmla="*/ 15 w 157"/>
                <a:gd name="T33" fmla="*/ 33 h 174"/>
                <a:gd name="T34" fmla="*/ 41 w 157"/>
                <a:gd name="T35" fmla="*/ 17 h 174"/>
                <a:gd name="T36" fmla="*/ 43 w 157"/>
                <a:gd name="T37" fmla="*/ 17 h 174"/>
                <a:gd name="T38" fmla="*/ 66 w 157"/>
                <a:gd name="T39" fmla="*/ 16 h 174"/>
                <a:gd name="T40" fmla="*/ 79 w 157"/>
                <a:gd name="T41" fmla="*/ 16 h 174"/>
                <a:gd name="T42" fmla="*/ 90 w 157"/>
                <a:gd name="T43" fmla="*/ 13 h 174"/>
                <a:gd name="T44" fmla="*/ 136 w 157"/>
                <a:gd name="T45" fmla="*/ 9 h 174"/>
                <a:gd name="T46" fmla="*/ 147 w 157"/>
                <a:gd name="T47" fmla="*/ 15 h 174"/>
                <a:gd name="T48" fmla="*/ 149 w 157"/>
                <a:gd name="T49" fmla="*/ 17 h 174"/>
                <a:gd name="T50" fmla="*/ 157 w 157"/>
                <a:gd name="T51"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74">
                  <a:moveTo>
                    <a:pt x="157" y="24"/>
                  </a:moveTo>
                  <a:cubicBezTo>
                    <a:pt x="114" y="138"/>
                    <a:pt x="114" y="138"/>
                    <a:pt x="114" y="138"/>
                  </a:cubicBezTo>
                  <a:cubicBezTo>
                    <a:pt x="114" y="139"/>
                    <a:pt x="114" y="140"/>
                    <a:pt x="115" y="141"/>
                  </a:cubicBezTo>
                  <a:cubicBezTo>
                    <a:pt x="115" y="141"/>
                    <a:pt x="115" y="141"/>
                    <a:pt x="115" y="142"/>
                  </a:cubicBezTo>
                  <a:cubicBezTo>
                    <a:pt x="116" y="142"/>
                    <a:pt x="116" y="143"/>
                    <a:pt x="116" y="143"/>
                  </a:cubicBezTo>
                  <a:cubicBezTo>
                    <a:pt x="117" y="144"/>
                    <a:pt x="117" y="145"/>
                    <a:pt x="118" y="145"/>
                  </a:cubicBezTo>
                  <a:cubicBezTo>
                    <a:pt x="119" y="146"/>
                    <a:pt x="120" y="147"/>
                    <a:pt x="120" y="148"/>
                  </a:cubicBezTo>
                  <a:cubicBezTo>
                    <a:pt x="123" y="152"/>
                    <a:pt x="123" y="152"/>
                    <a:pt x="123" y="152"/>
                  </a:cubicBezTo>
                  <a:cubicBezTo>
                    <a:pt x="123" y="152"/>
                    <a:pt x="123" y="152"/>
                    <a:pt x="123" y="152"/>
                  </a:cubicBezTo>
                  <a:cubicBezTo>
                    <a:pt x="59" y="174"/>
                    <a:pt x="59" y="174"/>
                    <a:pt x="59" y="174"/>
                  </a:cubicBezTo>
                  <a:cubicBezTo>
                    <a:pt x="59" y="174"/>
                    <a:pt x="59" y="174"/>
                    <a:pt x="59" y="174"/>
                  </a:cubicBezTo>
                  <a:cubicBezTo>
                    <a:pt x="25" y="147"/>
                    <a:pt x="25" y="147"/>
                    <a:pt x="25" y="147"/>
                  </a:cubicBezTo>
                  <a:cubicBezTo>
                    <a:pt x="0" y="71"/>
                    <a:pt x="0" y="71"/>
                    <a:pt x="0" y="71"/>
                  </a:cubicBezTo>
                  <a:cubicBezTo>
                    <a:pt x="0" y="71"/>
                    <a:pt x="0" y="71"/>
                    <a:pt x="0" y="71"/>
                  </a:cubicBezTo>
                  <a:cubicBezTo>
                    <a:pt x="1" y="67"/>
                    <a:pt x="1" y="62"/>
                    <a:pt x="1" y="58"/>
                  </a:cubicBezTo>
                  <a:cubicBezTo>
                    <a:pt x="3" y="55"/>
                    <a:pt x="5" y="48"/>
                    <a:pt x="7" y="44"/>
                  </a:cubicBezTo>
                  <a:cubicBezTo>
                    <a:pt x="8" y="41"/>
                    <a:pt x="12" y="35"/>
                    <a:pt x="15" y="33"/>
                  </a:cubicBezTo>
                  <a:cubicBezTo>
                    <a:pt x="18" y="26"/>
                    <a:pt x="34" y="19"/>
                    <a:pt x="41" y="17"/>
                  </a:cubicBezTo>
                  <a:cubicBezTo>
                    <a:pt x="43" y="17"/>
                    <a:pt x="43" y="17"/>
                    <a:pt x="43" y="17"/>
                  </a:cubicBezTo>
                  <a:cubicBezTo>
                    <a:pt x="47" y="19"/>
                    <a:pt x="60" y="16"/>
                    <a:pt x="66" y="16"/>
                  </a:cubicBezTo>
                  <a:cubicBezTo>
                    <a:pt x="79" y="16"/>
                    <a:pt x="79" y="16"/>
                    <a:pt x="79" y="16"/>
                  </a:cubicBezTo>
                  <a:cubicBezTo>
                    <a:pt x="83" y="16"/>
                    <a:pt x="86" y="13"/>
                    <a:pt x="90" y="13"/>
                  </a:cubicBezTo>
                  <a:cubicBezTo>
                    <a:pt x="99" y="6"/>
                    <a:pt x="126" y="0"/>
                    <a:pt x="136" y="9"/>
                  </a:cubicBezTo>
                  <a:cubicBezTo>
                    <a:pt x="140" y="9"/>
                    <a:pt x="143" y="14"/>
                    <a:pt x="147" y="15"/>
                  </a:cubicBezTo>
                  <a:cubicBezTo>
                    <a:pt x="147" y="16"/>
                    <a:pt x="148" y="17"/>
                    <a:pt x="149" y="17"/>
                  </a:cubicBezTo>
                  <a:cubicBezTo>
                    <a:pt x="157" y="24"/>
                    <a:pt x="157" y="24"/>
                    <a:pt x="157" y="2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19" name="LONG"/>
            <p:cNvSpPr>
              <a:spLocks/>
            </p:cNvSpPr>
            <p:nvPr/>
          </p:nvSpPr>
          <p:spPr bwMode="auto">
            <a:xfrm>
              <a:off x="6173244" y="4350791"/>
              <a:ext cx="520818" cy="592228"/>
            </a:xfrm>
            <a:custGeom>
              <a:avLst/>
              <a:gdLst>
                <a:gd name="T0" fmla="*/ 0 w 198"/>
                <a:gd name="T1" fmla="*/ 106 h 233"/>
                <a:gd name="T2" fmla="*/ 1 w 198"/>
                <a:gd name="T3" fmla="*/ 102 h 233"/>
                <a:gd name="T4" fmla="*/ 5 w 198"/>
                <a:gd name="T5" fmla="*/ 101 h 233"/>
                <a:gd name="T6" fmla="*/ 10 w 198"/>
                <a:gd name="T7" fmla="*/ 88 h 233"/>
                <a:gd name="T8" fmla="*/ 22 w 198"/>
                <a:gd name="T9" fmla="*/ 65 h 233"/>
                <a:gd name="T10" fmla="*/ 32 w 198"/>
                <a:gd name="T11" fmla="*/ 53 h 233"/>
                <a:gd name="T12" fmla="*/ 37 w 198"/>
                <a:gd name="T13" fmla="*/ 28 h 233"/>
                <a:gd name="T14" fmla="*/ 52 w 198"/>
                <a:gd name="T15" fmla="*/ 4 h 233"/>
                <a:gd name="T16" fmla="*/ 59 w 198"/>
                <a:gd name="T17" fmla="*/ 1 h 233"/>
                <a:gd name="T18" fmla="*/ 60 w 198"/>
                <a:gd name="T19" fmla="*/ 0 h 233"/>
                <a:gd name="T20" fmla="*/ 71 w 198"/>
                <a:gd name="T21" fmla="*/ 15 h 233"/>
                <a:gd name="T22" fmla="*/ 93 w 198"/>
                <a:gd name="T23" fmla="*/ 20 h 233"/>
                <a:gd name="T24" fmla="*/ 87 w 198"/>
                <a:gd name="T25" fmla="*/ 55 h 233"/>
                <a:gd name="T26" fmla="*/ 88 w 198"/>
                <a:gd name="T27" fmla="*/ 69 h 233"/>
                <a:gd name="T28" fmla="*/ 99 w 198"/>
                <a:gd name="T29" fmla="*/ 82 h 233"/>
                <a:gd name="T30" fmla="*/ 133 w 198"/>
                <a:gd name="T31" fmla="*/ 107 h 233"/>
                <a:gd name="T32" fmla="*/ 135 w 198"/>
                <a:gd name="T33" fmla="*/ 114 h 233"/>
                <a:gd name="T34" fmla="*/ 135 w 198"/>
                <a:gd name="T35" fmla="*/ 117 h 233"/>
                <a:gd name="T36" fmla="*/ 135 w 198"/>
                <a:gd name="T37" fmla="*/ 118 h 233"/>
                <a:gd name="T38" fmla="*/ 136 w 198"/>
                <a:gd name="T39" fmla="*/ 120 h 233"/>
                <a:gd name="T40" fmla="*/ 137 w 198"/>
                <a:gd name="T41" fmla="*/ 122 h 233"/>
                <a:gd name="T42" fmla="*/ 138 w 198"/>
                <a:gd name="T43" fmla="*/ 123 h 233"/>
                <a:gd name="T44" fmla="*/ 198 w 198"/>
                <a:gd name="T45" fmla="*/ 152 h 233"/>
                <a:gd name="T46" fmla="*/ 198 w 198"/>
                <a:gd name="T47" fmla="*/ 152 h 233"/>
                <a:gd name="T48" fmla="*/ 169 w 198"/>
                <a:gd name="T49" fmla="*/ 209 h 233"/>
                <a:gd name="T50" fmla="*/ 168 w 198"/>
                <a:gd name="T51" fmla="*/ 212 h 233"/>
                <a:gd name="T52" fmla="*/ 165 w 198"/>
                <a:gd name="T53" fmla="*/ 214 h 233"/>
                <a:gd name="T54" fmla="*/ 159 w 198"/>
                <a:gd name="T55" fmla="*/ 218 h 233"/>
                <a:gd name="T56" fmla="*/ 154 w 198"/>
                <a:gd name="T57" fmla="*/ 221 h 233"/>
                <a:gd name="T58" fmla="*/ 149 w 198"/>
                <a:gd name="T59" fmla="*/ 224 h 233"/>
                <a:gd name="T60" fmla="*/ 126 w 198"/>
                <a:gd name="T61" fmla="*/ 233 h 233"/>
                <a:gd name="T62" fmla="*/ 126 w 198"/>
                <a:gd name="T63" fmla="*/ 233 h 233"/>
                <a:gd name="T64" fmla="*/ 121 w 198"/>
                <a:gd name="T65" fmla="*/ 230 h 233"/>
                <a:gd name="T66" fmla="*/ 120 w 198"/>
                <a:gd name="T67" fmla="*/ 229 h 233"/>
                <a:gd name="T68" fmla="*/ 111 w 198"/>
                <a:gd name="T69" fmla="*/ 210 h 233"/>
                <a:gd name="T70" fmla="*/ 105 w 198"/>
                <a:gd name="T71" fmla="*/ 205 h 233"/>
                <a:gd name="T72" fmla="*/ 98 w 198"/>
                <a:gd name="T73" fmla="*/ 200 h 233"/>
                <a:gd name="T74" fmla="*/ 84 w 198"/>
                <a:gd name="T75" fmla="*/ 190 h 233"/>
                <a:gd name="T76" fmla="*/ 78 w 198"/>
                <a:gd name="T77" fmla="*/ 187 h 233"/>
                <a:gd name="T78" fmla="*/ 64 w 198"/>
                <a:gd name="T79" fmla="*/ 175 h 233"/>
                <a:gd name="T80" fmla="*/ 49 w 198"/>
                <a:gd name="T81" fmla="*/ 165 h 233"/>
                <a:gd name="T82" fmla="*/ 40 w 198"/>
                <a:gd name="T83" fmla="*/ 153 h 233"/>
                <a:gd name="T84" fmla="*/ 30 w 198"/>
                <a:gd name="T85" fmla="*/ 142 h 233"/>
                <a:gd name="T86" fmla="*/ 15 w 198"/>
                <a:gd name="T87" fmla="*/ 122 h 233"/>
                <a:gd name="T88" fmla="*/ 10 w 198"/>
                <a:gd name="T89" fmla="*/ 119 h 233"/>
                <a:gd name="T90" fmla="*/ 8 w 198"/>
                <a:gd name="T91" fmla="*/ 112 h 233"/>
                <a:gd name="T92" fmla="*/ 0 w 198"/>
                <a:gd name="T93" fmla="*/ 10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 h="233">
                  <a:moveTo>
                    <a:pt x="0" y="106"/>
                  </a:moveTo>
                  <a:cubicBezTo>
                    <a:pt x="0" y="104"/>
                    <a:pt x="0" y="103"/>
                    <a:pt x="1" y="102"/>
                  </a:cubicBezTo>
                  <a:cubicBezTo>
                    <a:pt x="3" y="102"/>
                    <a:pt x="4" y="101"/>
                    <a:pt x="5" y="101"/>
                  </a:cubicBezTo>
                  <a:cubicBezTo>
                    <a:pt x="8" y="97"/>
                    <a:pt x="7" y="92"/>
                    <a:pt x="10" y="88"/>
                  </a:cubicBezTo>
                  <a:cubicBezTo>
                    <a:pt x="16" y="80"/>
                    <a:pt x="19" y="75"/>
                    <a:pt x="22" y="65"/>
                  </a:cubicBezTo>
                  <a:cubicBezTo>
                    <a:pt x="24" y="60"/>
                    <a:pt x="30" y="57"/>
                    <a:pt x="32" y="53"/>
                  </a:cubicBezTo>
                  <a:cubicBezTo>
                    <a:pt x="35" y="46"/>
                    <a:pt x="34" y="32"/>
                    <a:pt x="37" y="28"/>
                  </a:cubicBezTo>
                  <a:cubicBezTo>
                    <a:pt x="43" y="21"/>
                    <a:pt x="48" y="12"/>
                    <a:pt x="52" y="4"/>
                  </a:cubicBezTo>
                  <a:cubicBezTo>
                    <a:pt x="59" y="1"/>
                    <a:pt x="59" y="1"/>
                    <a:pt x="59" y="1"/>
                  </a:cubicBezTo>
                  <a:cubicBezTo>
                    <a:pt x="60" y="0"/>
                    <a:pt x="60" y="0"/>
                    <a:pt x="60" y="0"/>
                  </a:cubicBezTo>
                  <a:cubicBezTo>
                    <a:pt x="59" y="1"/>
                    <a:pt x="68" y="14"/>
                    <a:pt x="71" y="15"/>
                  </a:cubicBezTo>
                  <a:cubicBezTo>
                    <a:pt x="76" y="18"/>
                    <a:pt x="90" y="15"/>
                    <a:pt x="93" y="20"/>
                  </a:cubicBezTo>
                  <a:cubicBezTo>
                    <a:pt x="94" y="29"/>
                    <a:pt x="94" y="46"/>
                    <a:pt x="87" y="55"/>
                  </a:cubicBezTo>
                  <a:cubicBezTo>
                    <a:pt x="87" y="60"/>
                    <a:pt x="84" y="63"/>
                    <a:pt x="88" y="69"/>
                  </a:cubicBezTo>
                  <a:cubicBezTo>
                    <a:pt x="91" y="73"/>
                    <a:pt x="94" y="79"/>
                    <a:pt x="99" y="82"/>
                  </a:cubicBezTo>
                  <a:cubicBezTo>
                    <a:pt x="106" y="97"/>
                    <a:pt x="122" y="98"/>
                    <a:pt x="133" y="107"/>
                  </a:cubicBezTo>
                  <a:cubicBezTo>
                    <a:pt x="134" y="109"/>
                    <a:pt x="135" y="111"/>
                    <a:pt x="135" y="114"/>
                  </a:cubicBezTo>
                  <a:cubicBezTo>
                    <a:pt x="135" y="115"/>
                    <a:pt x="135" y="116"/>
                    <a:pt x="135" y="117"/>
                  </a:cubicBezTo>
                  <a:cubicBezTo>
                    <a:pt x="135" y="118"/>
                    <a:pt x="135" y="118"/>
                    <a:pt x="135" y="118"/>
                  </a:cubicBezTo>
                  <a:cubicBezTo>
                    <a:pt x="136" y="118"/>
                    <a:pt x="136" y="119"/>
                    <a:pt x="136" y="120"/>
                  </a:cubicBezTo>
                  <a:cubicBezTo>
                    <a:pt x="136" y="121"/>
                    <a:pt x="137" y="122"/>
                    <a:pt x="137" y="122"/>
                  </a:cubicBezTo>
                  <a:cubicBezTo>
                    <a:pt x="137" y="123"/>
                    <a:pt x="138" y="123"/>
                    <a:pt x="138" y="123"/>
                  </a:cubicBezTo>
                  <a:cubicBezTo>
                    <a:pt x="198" y="152"/>
                    <a:pt x="198" y="152"/>
                    <a:pt x="198" y="152"/>
                  </a:cubicBezTo>
                  <a:cubicBezTo>
                    <a:pt x="198" y="152"/>
                    <a:pt x="198" y="152"/>
                    <a:pt x="198" y="152"/>
                  </a:cubicBezTo>
                  <a:cubicBezTo>
                    <a:pt x="169" y="209"/>
                    <a:pt x="169" y="209"/>
                    <a:pt x="169" y="209"/>
                  </a:cubicBezTo>
                  <a:cubicBezTo>
                    <a:pt x="169" y="209"/>
                    <a:pt x="168" y="211"/>
                    <a:pt x="168" y="212"/>
                  </a:cubicBezTo>
                  <a:cubicBezTo>
                    <a:pt x="167" y="213"/>
                    <a:pt x="166" y="214"/>
                    <a:pt x="165" y="214"/>
                  </a:cubicBezTo>
                  <a:cubicBezTo>
                    <a:pt x="163" y="216"/>
                    <a:pt x="161" y="217"/>
                    <a:pt x="159" y="218"/>
                  </a:cubicBezTo>
                  <a:cubicBezTo>
                    <a:pt x="157" y="219"/>
                    <a:pt x="155" y="220"/>
                    <a:pt x="154" y="221"/>
                  </a:cubicBezTo>
                  <a:cubicBezTo>
                    <a:pt x="152" y="222"/>
                    <a:pt x="151" y="223"/>
                    <a:pt x="149" y="224"/>
                  </a:cubicBezTo>
                  <a:cubicBezTo>
                    <a:pt x="126" y="233"/>
                    <a:pt x="126" y="233"/>
                    <a:pt x="126" y="233"/>
                  </a:cubicBezTo>
                  <a:cubicBezTo>
                    <a:pt x="126" y="233"/>
                    <a:pt x="126" y="233"/>
                    <a:pt x="126" y="233"/>
                  </a:cubicBezTo>
                  <a:cubicBezTo>
                    <a:pt x="121" y="230"/>
                    <a:pt x="121" y="230"/>
                    <a:pt x="121" y="230"/>
                  </a:cubicBezTo>
                  <a:cubicBezTo>
                    <a:pt x="121" y="229"/>
                    <a:pt x="121" y="229"/>
                    <a:pt x="120" y="229"/>
                  </a:cubicBezTo>
                  <a:cubicBezTo>
                    <a:pt x="112" y="228"/>
                    <a:pt x="112" y="215"/>
                    <a:pt x="111" y="210"/>
                  </a:cubicBezTo>
                  <a:cubicBezTo>
                    <a:pt x="109" y="208"/>
                    <a:pt x="107" y="206"/>
                    <a:pt x="105" y="205"/>
                  </a:cubicBezTo>
                  <a:cubicBezTo>
                    <a:pt x="102" y="204"/>
                    <a:pt x="100" y="202"/>
                    <a:pt x="98" y="200"/>
                  </a:cubicBezTo>
                  <a:cubicBezTo>
                    <a:pt x="93" y="198"/>
                    <a:pt x="87" y="195"/>
                    <a:pt x="84" y="190"/>
                  </a:cubicBezTo>
                  <a:cubicBezTo>
                    <a:pt x="82" y="189"/>
                    <a:pt x="81" y="188"/>
                    <a:pt x="78" y="187"/>
                  </a:cubicBezTo>
                  <a:cubicBezTo>
                    <a:pt x="74" y="184"/>
                    <a:pt x="71" y="173"/>
                    <a:pt x="64" y="175"/>
                  </a:cubicBezTo>
                  <a:cubicBezTo>
                    <a:pt x="55" y="177"/>
                    <a:pt x="57" y="166"/>
                    <a:pt x="49" y="165"/>
                  </a:cubicBezTo>
                  <a:cubicBezTo>
                    <a:pt x="40" y="153"/>
                    <a:pt x="40" y="153"/>
                    <a:pt x="40" y="153"/>
                  </a:cubicBezTo>
                  <a:cubicBezTo>
                    <a:pt x="37" y="148"/>
                    <a:pt x="34" y="146"/>
                    <a:pt x="30" y="142"/>
                  </a:cubicBezTo>
                  <a:cubicBezTo>
                    <a:pt x="23" y="136"/>
                    <a:pt x="26" y="123"/>
                    <a:pt x="15" y="122"/>
                  </a:cubicBezTo>
                  <a:cubicBezTo>
                    <a:pt x="14" y="121"/>
                    <a:pt x="11" y="121"/>
                    <a:pt x="10" y="119"/>
                  </a:cubicBezTo>
                  <a:cubicBezTo>
                    <a:pt x="9" y="117"/>
                    <a:pt x="9" y="114"/>
                    <a:pt x="8" y="112"/>
                  </a:cubicBezTo>
                  <a:cubicBezTo>
                    <a:pt x="7" y="108"/>
                    <a:pt x="3" y="107"/>
                    <a:pt x="0" y="10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20" name="LIBERTY"/>
            <p:cNvSpPr>
              <a:spLocks noEditPoints="1"/>
            </p:cNvSpPr>
            <p:nvPr/>
          </p:nvSpPr>
          <p:spPr bwMode="auto">
            <a:xfrm>
              <a:off x="6329314" y="4254342"/>
              <a:ext cx="768075" cy="678525"/>
            </a:xfrm>
            <a:custGeom>
              <a:avLst/>
              <a:gdLst>
                <a:gd name="T0" fmla="*/ 270 w 292"/>
                <a:gd name="T1" fmla="*/ 238 h 267"/>
                <a:gd name="T2" fmla="*/ 277 w 292"/>
                <a:gd name="T3" fmla="*/ 217 h 267"/>
                <a:gd name="T4" fmla="*/ 292 w 292"/>
                <a:gd name="T5" fmla="*/ 202 h 267"/>
                <a:gd name="T6" fmla="*/ 290 w 292"/>
                <a:gd name="T7" fmla="*/ 211 h 267"/>
                <a:gd name="T8" fmla="*/ 285 w 292"/>
                <a:gd name="T9" fmla="*/ 244 h 267"/>
                <a:gd name="T10" fmla="*/ 275 w 292"/>
                <a:gd name="T11" fmla="*/ 266 h 267"/>
                <a:gd name="T12" fmla="*/ 274 w 292"/>
                <a:gd name="T13" fmla="*/ 252 h 267"/>
                <a:gd name="T14" fmla="*/ 192 w 292"/>
                <a:gd name="T15" fmla="*/ 123 h 267"/>
                <a:gd name="T16" fmla="*/ 176 w 292"/>
                <a:gd name="T17" fmla="*/ 75 h 267"/>
                <a:gd name="T18" fmla="*/ 153 w 292"/>
                <a:gd name="T19" fmla="*/ 68 h 267"/>
                <a:gd name="T20" fmla="*/ 107 w 292"/>
                <a:gd name="T21" fmla="*/ 59 h 267"/>
                <a:gd name="T22" fmla="*/ 82 w 292"/>
                <a:gd name="T23" fmla="*/ 24 h 267"/>
                <a:gd name="T24" fmla="*/ 65 w 292"/>
                <a:gd name="T25" fmla="*/ 6 h 267"/>
                <a:gd name="T26" fmla="*/ 46 w 292"/>
                <a:gd name="T27" fmla="*/ 0 h 267"/>
                <a:gd name="T28" fmla="*/ 28 w 292"/>
                <a:gd name="T29" fmla="*/ 18 h 267"/>
                <a:gd name="T30" fmla="*/ 0 w 292"/>
                <a:gd name="T31" fmla="*/ 39 h 267"/>
                <a:gd name="T32" fmla="*/ 12 w 292"/>
                <a:gd name="T33" fmla="*/ 53 h 267"/>
                <a:gd name="T34" fmla="*/ 28 w 292"/>
                <a:gd name="T35" fmla="*/ 93 h 267"/>
                <a:gd name="T36" fmla="*/ 40 w 292"/>
                <a:gd name="T37" fmla="*/ 120 h 267"/>
                <a:gd name="T38" fmla="*/ 76 w 292"/>
                <a:gd name="T39" fmla="*/ 152 h 267"/>
                <a:gd name="T40" fmla="*/ 76 w 292"/>
                <a:gd name="T41" fmla="*/ 156 h 267"/>
                <a:gd name="T42" fmla="*/ 78 w 292"/>
                <a:gd name="T43" fmla="*/ 160 h 267"/>
                <a:gd name="T44" fmla="*/ 139 w 292"/>
                <a:gd name="T45" fmla="*/ 190 h 267"/>
                <a:gd name="T46" fmla="*/ 145 w 292"/>
                <a:gd name="T47" fmla="*/ 190 h 267"/>
                <a:gd name="T48" fmla="*/ 159 w 292"/>
                <a:gd name="T49" fmla="*/ 216 h 267"/>
                <a:gd name="T50" fmla="*/ 181 w 292"/>
                <a:gd name="T51" fmla="*/ 216 h 267"/>
                <a:gd name="T52" fmla="*/ 200 w 292"/>
                <a:gd name="T53" fmla="*/ 216 h 267"/>
                <a:gd name="T54" fmla="*/ 207 w 292"/>
                <a:gd name="T55" fmla="*/ 205 h 267"/>
                <a:gd name="T56" fmla="*/ 209 w 292"/>
                <a:gd name="T57" fmla="*/ 196 h 267"/>
                <a:gd name="T58" fmla="*/ 223 w 292"/>
                <a:gd name="T59" fmla="*/ 199 h 267"/>
                <a:gd name="T60" fmla="*/ 231 w 292"/>
                <a:gd name="T61" fmla="*/ 208 h 267"/>
                <a:gd name="T62" fmla="*/ 245 w 292"/>
                <a:gd name="T63" fmla="*/ 194 h 267"/>
                <a:gd name="T64" fmla="*/ 238 w 292"/>
                <a:gd name="T65" fmla="*/ 185 h 267"/>
                <a:gd name="T66" fmla="*/ 227 w 292"/>
                <a:gd name="T67" fmla="*/ 164 h 267"/>
                <a:gd name="T68" fmla="*/ 203 w 292"/>
                <a:gd name="T69" fmla="*/ 1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2" h="267">
                  <a:moveTo>
                    <a:pt x="274" y="252"/>
                  </a:moveTo>
                  <a:cubicBezTo>
                    <a:pt x="274" y="248"/>
                    <a:pt x="271" y="241"/>
                    <a:pt x="270" y="238"/>
                  </a:cubicBezTo>
                  <a:cubicBezTo>
                    <a:pt x="268" y="236"/>
                    <a:pt x="267" y="233"/>
                    <a:pt x="269" y="231"/>
                  </a:cubicBezTo>
                  <a:cubicBezTo>
                    <a:pt x="273" y="228"/>
                    <a:pt x="276" y="221"/>
                    <a:pt x="277" y="217"/>
                  </a:cubicBezTo>
                  <a:cubicBezTo>
                    <a:pt x="278" y="213"/>
                    <a:pt x="279" y="205"/>
                    <a:pt x="281" y="201"/>
                  </a:cubicBezTo>
                  <a:cubicBezTo>
                    <a:pt x="285" y="202"/>
                    <a:pt x="288" y="202"/>
                    <a:pt x="292" y="202"/>
                  </a:cubicBezTo>
                  <a:cubicBezTo>
                    <a:pt x="292" y="202"/>
                    <a:pt x="292" y="202"/>
                    <a:pt x="292" y="202"/>
                  </a:cubicBezTo>
                  <a:cubicBezTo>
                    <a:pt x="292" y="205"/>
                    <a:pt x="290" y="208"/>
                    <a:pt x="290" y="211"/>
                  </a:cubicBezTo>
                  <a:cubicBezTo>
                    <a:pt x="289" y="218"/>
                    <a:pt x="289" y="225"/>
                    <a:pt x="289" y="232"/>
                  </a:cubicBezTo>
                  <a:cubicBezTo>
                    <a:pt x="289" y="238"/>
                    <a:pt x="287" y="240"/>
                    <a:pt x="285" y="244"/>
                  </a:cubicBezTo>
                  <a:cubicBezTo>
                    <a:pt x="282" y="250"/>
                    <a:pt x="281" y="256"/>
                    <a:pt x="278" y="261"/>
                  </a:cubicBezTo>
                  <a:cubicBezTo>
                    <a:pt x="278" y="262"/>
                    <a:pt x="277" y="267"/>
                    <a:pt x="275" y="266"/>
                  </a:cubicBezTo>
                  <a:cubicBezTo>
                    <a:pt x="274" y="264"/>
                    <a:pt x="275" y="258"/>
                    <a:pt x="275" y="255"/>
                  </a:cubicBezTo>
                  <a:cubicBezTo>
                    <a:pt x="274" y="252"/>
                    <a:pt x="274" y="252"/>
                    <a:pt x="274" y="252"/>
                  </a:cubicBezTo>
                  <a:close/>
                  <a:moveTo>
                    <a:pt x="204" y="133"/>
                  </a:moveTo>
                  <a:cubicBezTo>
                    <a:pt x="192" y="123"/>
                    <a:pt x="192" y="123"/>
                    <a:pt x="192" y="123"/>
                  </a:cubicBezTo>
                  <a:cubicBezTo>
                    <a:pt x="188" y="115"/>
                    <a:pt x="183" y="109"/>
                    <a:pt x="181" y="101"/>
                  </a:cubicBezTo>
                  <a:cubicBezTo>
                    <a:pt x="176" y="75"/>
                    <a:pt x="176" y="75"/>
                    <a:pt x="176" y="75"/>
                  </a:cubicBezTo>
                  <a:cubicBezTo>
                    <a:pt x="176" y="75"/>
                    <a:pt x="176" y="75"/>
                    <a:pt x="176" y="74"/>
                  </a:cubicBezTo>
                  <a:cubicBezTo>
                    <a:pt x="169" y="74"/>
                    <a:pt x="157" y="73"/>
                    <a:pt x="153" y="68"/>
                  </a:cubicBezTo>
                  <a:cubicBezTo>
                    <a:pt x="147" y="62"/>
                    <a:pt x="148" y="55"/>
                    <a:pt x="139" y="60"/>
                  </a:cubicBezTo>
                  <a:cubicBezTo>
                    <a:pt x="128" y="66"/>
                    <a:pt x="118" y="60"/>
                    <a:pt x="107" y="59"/>
                  </a:cubicBezTo>
                  <a:cubicBezTo>
                    <a:pt x="97" y="57"/>
                    <a:pt x="92" y="41"/>
                    <a:pt x="87" y="33"/>
                  </a:cubicBezTo>
                  <a:cubicBezTo>
                    <a:pt x="87" y="29"/>
                    <a:pt x="84" y="27"/>
                    <a:pt x="82" y="24"/>
                  </a:cubicBezTo>
                  <a:cubicBezTo>
                    <a:pt x="81" y="22"/>
                    <a:pt x="80" y="21"/>
                    <a:pt x="79" y="19"/>
                  </a:cubicBezTo>
                  <a:cubicBezTo>
                    <a:pt x="76" y="15"/>
                    <a:pt x="69" y="6"/>
                    <a:pt x="65" y="6"/>
                  </a:cubicBezTo>
                  <a:cubicBezTo>
                    <a:pt x="63" y="4"/>
                    <a:pt x="58" y="4"/>
                    <a:pt x="55" y="2"/>
                  </a:cubicBezTo>
                  <a:cubicBezTo>
                    <a:pt x="46" y="0"/>
                    <a:pt x="46" y="0"/>
                    <a:pt x="46" y="0"/>
                  </a:cubicBezTo>
                  <a:cubicBezTo>
                    <a:pt x="46" y="0"/>
                    <a:pt x="46" y="0"/>
                    <a:pt x="46" y="0"/>
                  </a:cubicBezTo>
                  <a:cubicBezTo>
                    <a:pt x="28" y="18"/>
                    <a:pt x="28" y="18"/>
                    <a:pt x="28" y="18"/>
                  </a:cubicBezTo>
                  <a:cubicBezTo>
                    <a:pt x="28" y="18"/>
                    <a:pt x="28" y="18"/>
                    <a:pt x="28" y="18"/>
                  </a:cubicBezTo>
                  <a:cubicBezTo>
                    <a:pt x="0" y="39"/>
                    <a:pt x="0" y="39"/>
                    <a:pt x="0" y="39"/>
                  </a:cubicBezTo>
                  <a:cubicBezTo>
                    <a:pt x="1" y="38"/>
                    <a:pt x="1" y="38"/>
                    <a:pt x="1" y="38"/>
                  </a:cubicBezTo>
                  <a:cubicBezTo>
                    <a:pt x="0" y="39"/>
                    <a:pt x="9" y="52"/>
                    <a:pt x="12" y="53"/>
                  </a:cubicBezTo>
                  <a:cubicBezTo>
                    <a:pt x="17" y="56"/>
                    <a:pt x="31" y="53"/>
                    <a:pt x="34" y="58"/>
                  </a:cubicBezTo>
                  <a:cubicBezTo>
                    <a:pt x="35" y="67"/>
                    <a:pt x="35" y="84"/>
                    <a:pt x="28" y="93"/>
                  </a:cubicBezTo>
                  <a:cubicBezTo>
                    <a:pt x="28" y="98"/>
                    <a:pt x="25" y="101"/>
                    <a:pt x="29" y="107"/>
                  </a:cubicBezTo>
                  <a:cubicBezTo>
                    <a:pt x="32" y="111"/>
                    <a:pt x="35" y="117"/>
                    <a:pt x="40" y="120"/>
                  </a:cubicBezTo>
                  <a:cubicBezTo>
                    <a:pt x="47" y="135"/>
                    <a:pt x="63" y="136"/>
                    <a:pt x="74" y="145"/>
                  </a:cubicBezTo>
                  <a:cubicBezTo>
                    <a:pt x="75" y="147"/>
                    <a:pt x="76" y="149"/>
                    <a:pt x="76" y="152"/>
                  </a:cubicBezTo>
                  <a:cubicBezTo>
                    <a:pt x="76" y="153"/>
                    <a:pt x="76" y="154"/>
                    <a:pt x="76" y="155"/>
                  </a:cubicBezTo>
                  <a:cubicBezTo>
                    <a:pt x="76" y="156"/>
                    <a:pt x="76" y="156"/>
                    <a:pt x="76" y="156"/>
                  </a:cubicBezTo>
                  <a:cubicBezTo>
                    <a:pt x="77" y="156"/>
                    <a:pt x="77" y="157"/>
                    <a:pt x="77" y="158"/>
                  </a:cubicBezTo>
                  <a:cubicBezTo>
                    <a:pt x="77" y="159"/>
                    <a:pt x="78" y="160"/>
                    <a:pt x="78" y="160"/>
                  </a:cubicBezTo>
                  <a:cubicBezTo>
                    <a:pt x="78" y="161"/>
                    <a:pt x="79" y="161"/>
                    <a:pt x="79" y="161"/>
                  </a:cubicBezTo>
                  <a:cubicBezTo>
                    <a:pt x="139" y="190"/>
                    <a:pt x="139" y="190"/>
                    <a:pt x="139" y="190"/>
                  </a:cubicBezTo>
                  <a:cubicBezTo>
                    <a:pt x="139" y="190"/>
                    <a:pt x="139" y="190"/>
                    <a:pt x="139" y="190"/>
                  </a:cubicBezTo>
                  <a:cubicBezTo>
                    <a:pt x="145" y="190"/>
                    <a:pt x="145" y="190"/>
                    <a:pt x="145" y="190"/>
                  </a:cubicBezTo>
                  <a:cubicBezTo>
                    <a:pt x="152" y="191"/>
                    <a:pt x="152" y="206"/>
                    <a:pt x="154" y="211"/>
                  </a:cubicBezTo>
                  <a:cubicBezTo>
                    <a:pt x="155" y="213"/>
                    <a:pt x="158" y="214"/>
                    <a:pt x="159" y="216"/>
                  </a:cubicBezTo>
                  <a:cubicBezTo>
                    <a:pt x="163" y="218"/>
                    <a:pt x="167" y="218"/>
                    <a:pt x="170" y="216"/>
                  </a:cubicBezTo>
                  <a:cubicBezTo>
                    <a:pt x="175" y="213"/>
                    <a:pt x="177" y="215"/>
                    <a:pt x="181" y="216"/>
                  </a:cubicBezTo>
                  <a:cubicBezTo>
                    <a:pt x="200" y="216"/>
                    <a:pt x="200" y="216"/>
                    <a:pt x="200" y="216"/>
                  </a:cubicBezTo>
                  <a:cubicBezTo>
                    <a:pt x="200" y="216"/>
                    <a:pt x="200" y="216"/>
                    <a:pt x="200" y="216"/>
                  </a:cubicBezTo>
                  <a:cubicBezTo>
                    <a:pt x="200" y="214"/>
                    <a:pt x="201" y="213"/>
                    <a:pt x="204" y="213"/>
                  </a:cubicBezTo>
                  <a:cubicBezTo>
                    <a:pt x="212" y="211"/>
                    <a:pt x="214" y="208"/>
                    <a:pt x="207" y="205"/>
                  </a:cubicBezTo>
                  <a:cubicBezTo>
                    <a:pt x="200" y="201"/>
                    <a:pt x="202" y="190"/>
                    <a:pt x="202" y="183"/>
                  </a:cubicBezTo>
                  <a:cubicBezTo>
                    <a:pt x="205" y="186"/>
                    <a:pt x="206" y="193"/>
                    <a:pt x="209" y="196"/>
                  </a:cubicBezTo>
                  <a:cubicBezTo>
                    <a:pt x="213" y="200"/>
                    <a:pt x="217" y="192"/>
                    <a:pt x="217" y="189"/>
                  </a:cubicBezTo>
                  <a:cubicBezTo>
                    <a:pt x="219" y="191"/>
                    <a:pt x="224" y="199"/>
                    <a:pt x="223" y="199"/>
                  </a:cubicBezTo>
                  <a:cubicBezTo>
                    <a:pt x="221" y="205"/>
                    <a:pt x="224" y="206"/>
                    <a:pt x="228" y="202"/>
                  </a:cubicBezTo>
                  <a:cubicBezTo>
                    <a:pt x="231" y="198"/>
                    <a:pt x="231" y="205"/>
                    <a:pt x="231" y="208"/>
                  </a:cubicBezTo>
                  <a:cubicBezTo>
                    <a:pt x="232" y="212"/>
                    <a:pt x="236" y="209"/>
                    <a:pt x="238" y="207"/>
                  </a:cubicBezTo>
                  <a:cubicBezTo>
                    <a:pt x="241" y="202"/>
                    <a:pt x="243" y="199"/>
                    <a:pt x="245" y="194"/>
                  </a:cubicBezTo>
                  <a:cubicBezTo>
                    <a:pt x="245" y="193"/>
                    <a:pt x="248" y="185"/>
                    <a:pt x="247" y="185"/>
                  </a:cubicBezTo>
                  <a:cubicBezTo>
                    <a:pt x="243" y="185"/>
                    <a:pt x="240" y="189"/>
                    <a:pt x="238" y="185"/>
                  </a:cubicBezTo>
                  <a:cubicBezTo>
                    <a:pt x="233" y="176"/>
                    <a:pt x="223" y="202"/>
                    <a:pt x="223" y="189"/>
                  </a:cubicBezTo>
                  <a:cubicBezTo>
                    <a:pt x="223" y="183"/>
                    <a:pt x="230" y="167"/>
                    <a:pt x="227" y="164"/>
                  </a:cubicBezTo>
                  <a:cubicBezTo>
                    <a:pt x="221" y="159"/>
                    <a:pt x="214" y="156"/>
                    <a:pt x="206" y="154"/>
                  </a:cubicBezTo>
                  <a:cubicBezTo>
                    <a:pt x="190" y="151"/>
                    <a:pt x="200" y="148"/>
                    <a:pt x="203" y="139"/>
                  </a:cubicBezTo>
                  <a:cubicBezTo>
                    <a:pt x="204" y="135"/>
                    <a:pt x="203" y="133"/>
                    <a:pt x="204" y="13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21" name="MCINTOSH"/>
            <p:cNvSpPr>
              <a:spLocks noEditPoints="1"/>
            </p:cNvSpPr>
            <p:nvPr/>
          </p:nvSpPr>
          <p:spPr bwMode="auto">
            <a:xfrm>
              <a:off x="6504674" y="4736586"/>
              <a:ext cx="547122" cy="517777"/>
            </a:xfrm>
            <a:custGeom>
              <a:avLst/>
              <a:gdLst>
                <a:gd name="T0" fmla="*/ 173 w 208"/>
                <a:gd name="T1" fmla="*/ 151 h 204"/>
                <a:gd name="T2" fmla="*/ 201 w 208"/>
                <a:gd name="T3" fmla="*/ 96 h 204"/>
                <a:gd name="T4" fmla="*/ 191 w 208"/>
                <a:gd name="T5" fmla="*/ 104 h 204"/>
                <a:gd name="T6" fmla="*/ 188 w 208"/>
                <a:gd name="T7" fmla="*/ 117 h 204"/>
                <a:gd name="T8" fmla="*/ 183 w 208"/>
                <a:gd name="T9" fmla="*/ 100 h 204"/>
                <a:gd name="T10" fmla="*/ 174 w 208"/>
                <a:gd name="T11" fmla="*/ 103 h 204"/>
                <a:gd name="T12" fmla="*/ 159 w 208"/>
                <a:gd name="T13" fmla="*/ 144 h 204"/>
                <a:gd name="T14" fmla="*/ 162 w 208"/>
                <a:gd name="T15" fmla="*/ 168 h 204"/>
                <a:gd name="T16" fmla="*/ 146 w 208"/>
                <a:gd name="T17" fmla="*/ 90 h 204"/>
                <a:gd name="T18" fmla="*/ 138 w 208"/>
                <a:gd name="T19" fmla="*/ 97 h 204"/>
                <a:gd name="T20" fmla="*/ 140 w 208"/>
                <a:gd name="T21" fmla="*/ 105 h 204"/>
                <a:gd name="T22" fmla="*/ 146 w 208"/>
                <a:gd name="T23" fmla="*/ 102 h 204"/>
                <a:gd name="T24" fmla="*/ 148 w 208"/>
                <a:gd name="T25" fmla="*/ 94 h 204"/>
                <a:gd name="T26" fmla="*/ 133 w 208"/>
                <a:gd name="T27" fmla="*/ 26 h 204"/>
                <a:gd name="T28" fmla="*/ 138 w 208"/>
                <a:gd name="T29" fmla="*/ 39 h 204"/>
                <a:gd name="T30" fmla="*/ 162 w 208"/>
                <a:gd name="T31" fmla="*/ 37 h 204"/>
                <a:gd name="T32" fmla="*/ 151 w 208"/>
                <a:gd name="T33" fmla="*/ 81 h 204"/>
                <a:gd name="T34" fmla="*/ 160 w 208"/>
                <a:gd name="T35" fmla="*/ 55 h 204"/>
                <a:gd name="T36" fmla="*/ 151 w 208"/>
                <a:gd name="T37" fmla="*/ 56 h 204"/>
                <a:gd name="T38" fmla="*/ 144 w 208"/>
                <a:gd name="T39" fmla="*/ 84 h 204"/>
                <a:gd name="T40" fmla="*/ 131 w 208"/>
                <a:gd name="T41" fmla="*/ 77 h 204"/>
                <a:gd name="T42" fmla="*/ 108 w 208"/>
                <a:gd name="T43" fmla="*/ 90 h 204"/>
                <a:gd name="T44" fmla="*/ 128 w 208"/>
                <a:gd name="T45" fmla="*/ 93 h 204"/>
                <a:gd name="T46" fmla="*/ 136 w 208"/>
                <a:gd name="T47" fmla="*/ 110 h 204"/>
                <a:gd name="T48" fmla="*/ 126 w 208"/>
                <a:gd name="T49" fmla="*/ 157 h 204"/>
                <a:gd name="T50" fmla="*/ 141 w 208"/>
                <a:gd name="T51" fmla="*/ 187 h 204"/>
                <a:gd name="T52" fmla="*/ 139 w 208"/>
                <a:gd name="T53" fmla="*/ 195 h 204"/>
                <a:gd name="T54" fmla="*/ 101 w 208"/>
                <a:gd name="T55" fmla="*/ 198 h 204"/>
                <a:gd name="T56" fmla="*/ 85 w 208"/>
                <a:gd name="T57" fmla="*/ 184 h 204"/>
                <a:gd name="T58" fmla="*/ 63 w 208"/>
                <a:gd name="T59" fmla="*/ 168 h 204"/>
                <a:gd name="T60" fmla="*/ 45 w 208"/>
                <a:gd name="T61" fmla="*/ 153 h 204"/>
                <a:gd name="T62" fmla="*/ 33 w 208"/>
                <a:gd name="T63" fmla="*/ 143 h 204"/>
                <a:gd name="T64" fmla="*/ 23 w 208"/>
                <a:gd name="T65" fmla="*/ 128 h 204"/>
                <a:gd name="T66" fmla="*/ 20 w 208"/>
                <a:gd name="T67" fmla="*/ 121 h 204"/>
                <a:gd name="T68" fmla="*/ 15 w 208"/>
                <a:gd name="T69" fmla="*/ 105 h 204"/>
                <a:gd name="T70" fmla="*/ 4 w 208"/>
                <a:gd name="T71" fmla="*/ 94 h 204"/>
                <a:gd name="T72" fmla="*/ 0 w 208"/>
                <a:gd name="T73" fmla="*/ 81 h 204"/>
                <a:gd name="T74" fmla="*/ 23 w 208"/>
                <a:gd name="T75" fmla="*/ 72 h 204"/>
                <a:gd name="T76" fmla="*/ 33 w 208"/>
                <a:gd name="T77" fmla="*/ 66 h 204"/>
                <a:gd name="T78" fmla="*/ 42 w 208"/>
                <a:gd name="T79" fmla="*/ 60 h 204"/>
                <a:gd name="T80" fmla="*/ 72 w 208"/>
                <a:gd name="T81" fmla="*/ 0 h 204"/>
                <a:gd name="T82" fmla="*/ 78 w 208"/>
                <a:gd name="T83" fmla="*/ 0 h 204"/>
                <a:gd name="T84" fmla="*/ 92 w 208"/>
                <a:gd name="T85" fmla="*/ 26 h 204"/>
                <a:gd name="T86" fmla="*/ 114 w 208"/>
                <a:gd name="T87" fmla="*/ 2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8" h="204">
                  <a:moveTo>
                    <a:pt x="166" y="165"/>
                  </a:moveTo>
                  <a:cubicBezTo>
                    <a:pt x="168" y="161"/>
                    <a:pt x="171" y="155"/>
                    <a:pt x="173" y="151"/>
                  </a:cubicBezTo>
                  <a:cubicBezTo>
                    <a:pt x="176" y="143"/>
                    <a:pt x="183" y="135"/>
                    <a:pt x="188" y="129"/>
                  </a:cubicBezTo>
                  <a:cubicBezTo>
                    <a:pt x="192" y="124"/>
                    <a:pt x="208" y="100"/>
                    <a:pt x="201" y="96"/>
                  </a:cubicBezTo>
                  <a:cubicBezTo>
                    <a:pt x="199" y="94"/>
                    <a:pt x="197" y="90"/>
                    <a:pt x="194" y="89"/>
                  </a:cubicBezTo>
                  <a:cubicBezTo>
                    <a:pt x="192" y="88"/>
                    <a:pt x="192" y="101"/>
                    <a:pt x="191" y="104"/>
                  </a:cubicBezTo>
                  <a:cubicBezTo>
                    <a:pt x="191" y="108"/>
                    <a:pt x="188" y="113"/>
                    <a:pt x="188" y="117"/>
                  </a:cubicBezTo>
                  <a:cubicBezTo>
                    <a:pt x="188" y="117"/>
                    <a:pt x="188" y="117"/>
                    <a:pt x="188" y="117"/>
                  </a:cubicBezTo>
                  <a:cubicBezTo>
                    <a:pt x="187" y="117"/>
                    <a:pt x="187" y="113"/>
                    <a:pt x="186" y="112"/>
                  </a:cubicBezTo>
                  <a:cubicBezTo>
                    <a:pt x="185" y="107"/>
                    <a:pt x="183" y="105"/>
                    <a:pt x="183" y="100"/>
                  </a:cubicBezTo>
                  <a:cubicBezTo>
                    <a:pt x="183" y="99"/>
                    <a:pt x="183" y="90"/>
                    <a:pt x="182" y="90"/>
                  </a:cubicBezTo>
                  <a:cubicBezTo>
                    <a:pt x="181" y="94"/>
                    <a:pt x="176" y="99"/>
                    <a:pt x="174" y="103"/>
                  </a:cubicBezTo>
                  <a:cubicBezTo>
                    <a:pt x="171" y="112"/>
                    <a:pt x="166" y="119"/>
                    <a:pt x="164" y="128"/>
                  </a:cubicBezTo>
                  <a:cubicBezTo>
                    <a:pt x="164" y="132"/>
                    <a:pt x="162" y="141"/>
                    <a:pt x="159" y="144"/>
                  </a:cubicBezTo>
                  <a:cubicBezTo>
                    <a:pt x="154" y="149"/>
                    <a:pt x="153" y="151"/>
                    <a:pt x="156" y="157"/>
                  </a:cubicBezTo>
                  <a:cubicBezTo>
                    <a:pt x="158" y="160"/>
                    <a:pt x="158" y="166"/>
                    <a:pt x="162" y="168"/>
                  </a:cubicBezTo>
                  <a:cubicBezTo>
                    <a:pt x="166" y="165"/>
                    <a:pt x="166" y="165"/>
                    <a:pt x="166" y="165"/>
                  </a:cubicBezTo>
                  <a:close/>
                  <a:moveTo>
                    <a:pt x="146" y="90"/>
                  </a:moveTo>
                  <a:cubicBezTo>
                    <a:pt x="144" y="90"/>
                    <a:pt x="142" y="91"/>
                    <a:pt x="140" y="92"/>
                  </a:cubicBezTo>
                  <a:cubicBezTo>
                    <a:pt x="139" y="93"/>
                    <a:pt x="139" y="95"/>
                    <a:pt x="138" y="97"/>
                  </a:cubicBezTo>
                  <a:cubicBezTo>
                    <a:pt x="138" y="98"/>
                    <a:pt x="138" y="98"/>
                    <a:pt x="139" y="99"/>
                  </a:cubicBezTo>
                  <a:cubicBezTo>
                    <a:pt x="140" y="101"/>
                    <a:pt x="140" y="103"/>
                    <a:pt x="140" y="105"/>
                  </a:cubicBezTo>
                  <a:cubicBezTo>
                    <a:pt x="141" y="106"/>
                    <a:pt x="141" y="108"/>
                    <a:pt x="142" y="109"/>
                  </a:cubicBezTo>
                  <a:cubicBezTo>
                    <a:pt x="143" y="109"/>
                    <a:pt x="146" y="103"/>
                    <a:pt x="146" y="102"/>
                  </a:cubicBezTo>
                  <a:cubicBezTo>
                    <a:pt x="146" y="101"/>
                    <a:pt x="146" y="100"/>
                    <a:pt x="147" y="99"/>
                  </a:cubicBezTo>
                  <a:cubicBezTo>
                    <a:pt x="147" y="97"/>
                    <a:pt x="148" y="95"/>
                    <a:pt x="148" y="94"/>
                  </a:cubicBezTo>
                  <a:cubicBezTo>
                    <a:pt x="146" y="90"/>
                    <a:pt x="146" y="90"/>
                    <a:pt x="146" y="90"/>
                  </a:cubicBezTo>
                  <a:close/>
                  <a:moveTo>
                    <a:pt x="133" y="26"/>
                  </a:moveTo>
                  <a:cubicBezTo>
                    <a:pt x="133" y="27"/>
                    <a:pt x="134" y="29"/>
                    <a:pt x="134" y="31"/>
                  </a:cubicBezTo>
                  <a:cubicBezTo>
                    <a:pt x="135" y="34"/>
                    <a:pt x="133" y="41"/>
                    <a:pt x="138" y="39"/>
                  </a:cubicBezTo>
                  <a:cubicBezTo>
                    <a:pt x="142" y="38"/>
                    <a:pt x="146" y="34"/>
                    <a:pt x="150" y="34"/>
                  </a:cubicBezTo>
                  <a:cubicBezTo>
                    <a:pt x="155" y="34"/>
                    <a:pt x="155" y="39"/>
                    <a:pt x="162" y="37"/>
                  </a:cubicBezTo>
                  <a:cubicBezTo>
                    <a:pt x="169" y="35"/>
                    <a:pt x="168" y="35"/>
                    <a:pt x="170" y="41"/>
                  </a:cubicBezTo>
                  <a:cubicBezTo>
                    <a:pt x="169" y="49"/>
                    <a:pt x="163" y="81"/>
                    <a:pt x="151" y="81"/>
                  </a:cubicBezTo>
                  <a:cubicBezTo>
                    <a:pt x="146" y="81"/>
                    <a:pt x="154" y="66"/>
                    <a:pt x="155" y="65"/>
                  </a:cubicBezTo>
                  <a:cubicBezTo>
                    <a:pt x="156" y="62"/>
                    <a:pt x="162" y="53"/>
                    <a:pt x="160" y="55"/>
                  </a:cubicBezTo>
                  <a:cubicBezTo>
                    <a:pt x="155" y="57"/>
                    <a:pt x="153" y="53"/>
                    <a:pt x="149" y="51"/>
                  </a:cubicBezTo>
                  <a:cubicBezTo>
                    <a:pt x="149" y="51"/>
                    <a:pt x="150" y="55"/>
                    <a:pt x="151" y="56"/>
                  </a:cubicBezTo>
                  <a:cubicBezTo>
                    <a:pt x="152" y="66"/>
                    <a:pt x="144" y="68"/>
                    <a:pt x="144" y="77"/>
                  </a:cubicBezTo>
                  <a:cubicBezTo>
                    <a:pt x="144" y="79"/>
                    <a:pt x="145" y="82"/>
                    <a:pt x="144" y="84"/>
                  </a:cubicBezTo>
                  <a:cubicBezTo>
                    <a:pt x="142" y="87"/>
                    <a:pt x="141" y="81"/>
                    <a:pt x="140" y="80"/>
                  </a:cubicBezTo>
                  <a:cubicBezTo>
                    <a:pt x="137" y="76"/>
                    <a:pt x="133" y="82"/>
                    <a:pt x="131" y="77"/>
                  </a:cubicBezTo>
                  <a:cubicBezTo>
                    <a:pt x="129" y="72"/>
                    <a:pt x="129" y="76"/>
                    <a:pt x="128" y="78"/>
                  </a:cubicBezTo>
                  <a:cubicBezTo>
                    <a:pt x="123" y="91"/>
                    <a:pt x="120" y="90"/>
                    <a:pt x="108" y="90"/>
                  </a:cubicBezTo>
                  <a:cubicBezTo>
                    <a:pt x="110" y="91"/>
                    <a:pt x="111" y="96"/>
                    <a:pt x="114" y="97"/>
                  </a:cubicBezTo>
                  <a:cubicBezTo>
                    <a:pt x="118" y="98"/>
                    <a:pt x="128" y="86"/>
                    <a:pt x="128" y="93"/>
                  </a:cubicBezTo>
                  <a:cubicBezTo>
                    <a:pt x="128" y="96"/>
                    <a:pt x="127" y="103"/>
                    <a:pt x="129" y="105"/>
                  </a:cubicBezTo>
                  <a:cubicBezTo>
                    <a:pt x="131" y="107"/>
                    <a:pt x="135" y="108"/>
                    <a:pt x="136" y="110"/>
                  </a:cubicBezTo>
                  <a:cubicBezTo>
                    <a:pt x="139" y="124"/>
                    <a:pt x="124" y="129"/>
                    <a:pt x="121" y="139"/>
                  </a:cubicBezTo>
                  <a:cubicBezTo>
                    <a:pt x="114" y="145"/>
                    <a:pt x="120" y="153"/>
                    <a:pt x="126" y="157"/>
                  </a:cubicBezTo>
                  <a:cubicBezTo>
                    <a:pt x="130" y="160"/>
                    <a:pt x="134" y="161"/>
                    <a:pt x="137" y="167"/>
                  </a:cubicBezTo>
                  <a:cubicBezTo>
                    <a:pt x="139" y="172"/>
                    <a:pt x="141" y="181"/>
                    <a:pt x="141" y="187"/>
                  </a:cubicBezTo>
                  <a:cubicBezTo>
                    <a:pt x="141" y="189"/>
                    <a:pt x="139" y="193"/>
                    <a:pt x="139" y="195"/>
                  </a:cubicBezTo>
                  <a:cubicBezTo>
                    <a:pt x="139" y="195"/>
                    <a:pt x="139" y="195"/>
                    <a:pt x="139" y="195"/>
                  </a:cubicBezTo>
                  <a:cubicBezTo>
                    <a:pt x="133" y="195"/>
                    <a:pt x="124" y="195"/>
                    <a:pt x="118" y="196"/>
                  </a:cubicBezTo>
                  <a:cubicBezTo>
                    <a:pt x="113" y="197"/>
                    <a:pt x="104" y="204"/>
                    <a:pt x="101" y="198"/>
                  </a:cubicBezTo>
                  <a:cubicBezTo>
                    <a:pt x="99" y="196"/>
                    <a:pt x="95" y="189"/>
                    <a:pt x="93" y="189"/>
                  </a:cubicBezTo>
                  <a:cubicBezTo>
                    <a:pt x="92" y="187"/>
                    <a:pt x="87" y="185"/>
                    <a:pt x="85" y="184"/>
                  </a:cubicBezTo>
                  <a:cubicBezTo>
                    <a:pt x="83" y="183"/>
                    <a:pt x="81" y="181"/>
                    <a:pt x="79" y="179"/>
                  </a:cubicBezTo>
                  <a:cubicBezTo>
                    <a:pt x="74" y="175"/>
                    <a:pt x="69" y="170"/>
                    <a:pt x="63" y="168"/>
                  </a:cubicBezTo>
                  <a:cubicBezTo>
                    <a:pt x="59" y="167"/>
                    <a:pt x="56" y="165"/>
                    <a:pt x="52" y="162"/>
                  </a:cubicBezTo>
                  <a:cubicBezTo>
                    <a:pt x="50" y="159"/>
                    <a:pt x="48" y="155"/>
                    <a:pt x="45" y="153"/>
                  </a:cubicBezTo>
                  <a:cubicBezTo>
                    <a:pt x="43" y="151"/>
                    <a:pt x="39" y="151"/>
                    <a:pt x="37" y="148"/>
                  </a:cubicBezTo>
                  <a:cubicBezTo>
                    <a:pt x="36" y="146"/>
                    <a:pt x="34" y="144"/>
                    <a:pt x="33" y="143"/>
                  </a:cubicBezTo>
                  <a:cubicBezTo>
                    <a:pt x="31" y="141"/>
                    <a:pt x="29" y="139"/>
                    <a:pt x="27" y="137"/>
                  </a:cubicBezTo>
                  <a:cubicBezTo>
                    <a:pt x="25" y="135"/>
                    <a:pt x="25" y="130"/>
                    <a:pt x="23" y="128"/>
                  </a:cubicBezTo>
                  <a:cubicBezTo>
                    <a:pt x="21" y="127"/>
                    <a:pt x="20" y="123"/>
                    <a:pt x="20" y="121"/>
                  </a:cubicBezTo>
                  <a:cubicBezTo>
                    <a:pt x="20" y="121"/>
                    <a:pt x="20" y="121"/>
                    <a:pt x="20" y="121"/>
                  </a:cubicBezTo>
                  <a:cubicBezTo>
                    <a:pt x="19" y="114"/>
                    <a:pt x="19" y="114"/>
                    <a:pt x="19" y="114"/>
                  </a:cubicBezTo>
                  <a:cubicBezTo>
                    <a:pt x="19" y="110"/>
                    <a:pt x="20" y="106"/>
                    <a:pt x="15" y="105"/>
                  </a:cubicBezTo>
                  <a:cubicBezTo>
                    <a:pt x="11" y="105"/>
                    <a:pt x="10" y="103"/>
                    <a:pt x="9" y="99"/>
                  </a:cubicBezTo>
                  <a:cubicBezTo>
                    <a:pt x="8" y="97"/>
                    <a:pt x="5" y="97"/>
                    <a:pt x="4" y="94"/>
                  </a:cubicBezTo>
                  <a:cubicBezTo>
                    <a:pt x="3" y="91"/>
                    <a:pt x="5" y="88"/>
                    <a:pt x="4" y="86"/>
                  </a:cubicBezTo>
                  <a:cubicBezTo>
                    <a:pt x="1" y="85"/>
                    <a:pt x="1" y="84"/>
                    <a:pt x="0" y="81"/>
                  </a:cubicBezTo>
                  <a:cubicBezTo>
                    <a:pt x="0" y="81"/>
                    <a:pt x="0" y="81"/>
                    <a:pt x="0" y="81"/>
                  </a:cubicBezTo>
                  <a:cubicBezTo>
                    <a:pt x="23" y="72"/>
                    <a:pt x="23" y="72"/>
                    <a:pt x="23" y="72"/>
                  </a:cubicBezTo>
                  <a:cubicBezTo>
                    <a:pt x="25" y="71"/>
                    <a:pt x="26" y="70"/>
                    <a:pt x="28" y="69"/>
                  </a:cubicBezTo>
                  <a:cubicBezTo>
                    <a:pt x="29" y="68"/>
                    <a:pt x="31" y="67"/>
                    <a:pt x="33" y="66"/>
                  </a:cubicBezTo>
                  <a:cubicBezTo>
                    <a:pt x="35" y="65"/>
                    <a:pt x="37" y="64"/>
                    <a:pt x="39" y="62"/>
                  </a:cubicBezTo>
                  <a:cubicBezTo>
                    <a:pt x="40" y="62"/>
                    <a:pt x="41" y="61"/>
                    <a:pt x="42" y="60"/>
                  </a:cubicBezTo>
                  <a:cubicBezTo>
                    <a:pt x="42" y="59"/>
                    <a:pt x="43" y="57"/>
                    <a:pt x="43" y="57"/>
                  </a:cubicBezTo>
                  <a:cubicBezTo>
                    <a:pt x="72" y="0"/>
                    <a:pt x="72" y="0"/>
                    <a:pt x="72" y="0"/>
                  </a:cubicBezTo>
                  <a:cubicBezTo>
                    <a:pt x="72" y="0"/>
                    <a:pt x="72" y="0"/>
                    <a:pt x="72" y="0"/>
                  </a:cubicBezTo>
                  <a:cubicBezTo>
                    <a:pt x="78" y="0"/>
                    <a:pt x="78" y="0"/>
                    <a:pt x="78" y="0"/>
                  </a:cubicBezTo>
                  <a:cubicBezTo>
                    <a:pt x="85" y="1"/>
                    <a:pt x="85" y="16"/>
                    <a:pt x="87" y="21"/>
                  </a:cubicBezTo>
                  <a:cubicBezTo>
                    <a:pt x="88" y="23"/>
                    <a:pt x="91" y="24"/>
                    <a:pt x="92" y="26"/>
                  </a:cubicBezTo>
                  <a:cubicBezTo>
                    <a:pt x="96" y="28"/>
                    <a:pt x="100" y="28"/>
                    <a:pt x="103" y="26"/>
                  </a:cubicBezTo>
                  <a:cubicBezTo>
                    <a:pt x="108" y="23"/>
                    <a:pt x="110" y="25"/>
                    <a:pt x="114" y="26"/>
                  </a:cubicBezTo>
                  <a:cubicBezTo>
                    <a:pt x="133" y="26"/>
                    <a:pt x="133" y="26"/>
                    <a:pt x="133" y="2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22" name="GLYNN"/>
            <p:cNvSpPr>
              <a:spLocks noEditPoints="1"/>
            </p:cNvSpPr>
            <p:nvPr/>
          </p:nvSpPr>
          <p:spPr bwMode="auto">
            <a:xfrm>
              <a:off x="6378415" y="5044544"/>
              <a:ext cx="566412" cy="568539"/>
            </a:xfrm>
            <a:custGeom>
              <a:avLst/>
              <a:gdLst>
                <a:gd name="T0" fmla="*/ 149 w 215"/>
                <a:gd name="T1" fmla="*/ 184 h 224"/>
                <a:gd name="T2" fmla="*/ 156 w 215"/>
                <a:gd name="T3" fmla="*/ 171 h 224"/>
                <a:gd name="T4" fmla="*/ 158 w 215"/>
                <a:gd name="T5" fmla="*/ 182 h 224"/>
                <a:gd name="T6" fmla="*/ 155 w 215"/>
                <a:gd name="T7" fmla="*/ 213 h 224"/>
                <a:gd name="T8" fmla="*/ 150 w 215"/>
                <a:gd name="T9" fmla="*/ 223 h 224"/>
                <a:gd name="T10" fmla="*/ 148 w 215"/>
                <a:gd name="T11" fmla="*/ 224 h 224"/>
                <a:gd name="T12" fmla="*/ 147 w 215"/>
                <a:gd name="T13" fmla="*/ 213 h 224"/>
                <a:gd name="T14" fmla="*/ 149 w 215"/>
                <a:gd name="T15" fmla="*/ 199 h 224"/>
                <a:gd name="T16" fmla="*/ 68 w 215"/>
                <a:gd name="T17" fmla="*/ 0 h 224"/>
                <a:gd name="T18" fmla="*/ 54 w 215"/>
                <a:gd name="T19" fmla="*/ 19 h 224"/>
                <a:gd name="T20" fmla="*/ 37 w 215"/>
                <a:gd name="T21" fmla="*/ 30 h 224"/>
                <a:gd name="T22" fmla="*/ 29 w 215"/>
                <a:gd name="T23" fmla="*/ 57 h 224"/>
                <a:gd name="T24" fmla="*/ 21 w 215"/>
                <a:gd name="T25" fmla="*/ 65 h 224"/>
                <a:gd name="T26" fmla="*/ 16 w 215"/>
                <a:gd name="T27" fmla="*/ 84 h 224"/>
                <a:gd name="T28" fmla="*/ 6 w 215"/>
                <a:gd name="T29" fmla="*/ 117 h 224"/>
                <a:gd name="T30" fmla="*/ 2 w 215"/>
                <a:gd name="T31" fmla="*/ 141 h 224"/>
                <a:gd name="T32" fmla="*/ 9 w 215"/>
                <a:gd name="T33" fmla="*/ 141 h 224"/>
                <a:gd name="T34" fmla="*/ 18 w 215"/>
                <a:gd name="T35" fmla="*/ 151 h 224"/>
                <a:gd name="T36" fmla="*/ 36 w 215"/>
                <a:gd name="T37" fmla="*/ 161 h 224"/>
                <a:gd name="T38" fmla="*/ 52 w 215"/>
                <a:gd name="T39" fmla="*/ 165 h 224"/>
                <a:gd name="T40" fmla="*/ 82 w 215"/>
                <a:gd name="T41" fmla="*/ 161 h 224"/>
                <a:gd name="T42" fmla="*/ 91 w 215"/>
                <a:gd name="T43" fmla="*/ 168 h 224"/>
                <a:gd name="T44" fmla="*/ 96 w 215"/>
                <a:gd name="T45" fmla="*/ 179 h 224"/>
                <a:gd name="T46" fmla="*/ 108 w 215"/>
                <a:gd name="T47" fmla="*/ 188 h 224"/>
                <a:gd name="T48" fmla="*/ 102 w 215"/>
                <a:gd name="T49" fmla="*/ 167 h 224"/>
                <a:gd name="T50" fmla="*/ 91 w 215"/>
                <a:gd name="T51" fmla="*/ 155 h 224"/>
                <a:gd name="T52" fmla="*/ 71 w 215"/>
                <a:gd name="T53" fmla="*/ 130 h 224"/>
                <a:gd name="T54" fmla="*/ 78 w 215"/>
                <a:gd name="T55" fmla="*/ 112 h 224"/>
                <a:gd name="T56" fmla="*/ 98 w 215"/>
                <a:gd name="T57" fmla="*/ 118 h 224"/>
                <a:gd name="T58" fmla="*/ 106 w 215"/>
                <a:gd name="T59" fmla="*/ 135 h 224"/>
                <a:gd name="T60" fmla="*/ 110 w 215"/>
                <a:gd name="T61" fmla="*/ 146 h 224"/>
                <a:gd name="T62" fmla="*/ 113 w 215"/>
                <a:gd name="T63" fmla="*/ 157 h 224"/>
                <a:gd name="T64" fmla="*/ 111 w 215"/>
                <a:gd name="T65" fmla="*/ 165 h 224"/>
                <a:gd name="T66" fmla="*/ 116 w 215"/>
                <a:gd name="T67" fmla="*/ 168 h 224"/>
                <a:gd name="T68" fmla="*/ 122 w 215"/>
                <a:gd name="T69" fmla="*/ 169 h 224"/>
                <a:gd name="T70" fmla="*/ 126 w 215"/>
                <a:gd name="T71" fmla="*/ 173 h 224"/>
                <a:gd name="T72" fmla="*/ 133 w 215"/>
                <a:gd name="T73" fmla="*/ 145 h 224"/>
                <a:gd name="T74" fmla="*/ 143 w 215"/>
                <a:gd name="T75" fmla="*/ 117 h 224"/>
                <a:gd name="T76" fmla="*/ 154 w 215"/>
                <a:gd name="T77" fmla="*/ 122 h 224"/>
                <a:gd name="T78" fmla="*/ 158 w 215"/>
                <a:gd name="T79" fmla="*/ 163 h 224"/>
                <a:gd name="T80" fmla="*/ 186 w 215"/>
                <a:gd name="T81" fmla="*/ 138 h 224"/>
                <a:gd name="T82" fmla="*/ 194 w 215"/>
                <a:gd name="T83" fmla="*/ 121 h 224"/>
                <a:gd name="T84" fmla="*/ 176 w 215"/>
                <a:gd name="T85" fmla="*/ 141 h 224"/>
                <a:gd name="T86" fmla="*/ 197 w 215"/>
                <a:gd name="T87" fmla="*/ 96 h 224"/>
                <a:gd name="T88" fmla="*/ 209 w 215"/>
                <a:gd name="T89" fmla="*/ 112 h 224"/>
                <a:gd name="T90" fmla="*/ 208 w 215"/>
                <a:gd name="T91" fmla="*/ 91 h 224"/>
                <a:gd name="T92" fmla="*/ 194 w 215"/>
                <a:gd name="T93" fmla="*/ 80 h 224"/>
                <a:gd name="T94" fmla="*/ 187 w 215"/>
                <a:gd name="T95" fmla="*/ 74 h 224"/>
                <a:gd name="T96" fmla="*/ 166 w 215"/>
                <a:gd name="T97" fmla="*/ 75 h 224"/>
                <a:gd name="T98" fmla="*/ 141 w 215"/>
                <a:gd name="T99" fmla="*/ 68 h 224"/>
                <a:gd name="T100" fmla="*/ 127 w 215"/>
                <a:gd name="T101" fmla="*/ 58 h 224"/>
                <a:gd name="T102" fmla="*/ 100 w 215"/>
                <a:gd name="T103" fmla="*/ 41 h 224"/>
                <a:gd name="T104" fmla="*/ 85 w 215"/>
                <a:gd name="T105" fmla="*/ 27 h 224"/>
                <a:gd name="T106" fmla="*/ 75 w 215"/>
                <a:gd name="T107" fmla="*/ 16 h 224"/>
                <a:gd name="T108" fmla="*/ 68 w 215"/>
                <a:gd name="T10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4">
                  <a:moveTo>
                    <a:pt x="149" y="199"/>
                  </a:moveTo>
                  <a:cubicBezTo>
                    <a:pt x="149" y="193"/>
                    <a:pt x="146" y="190"/>
                    <a:pt x="149" y="184"/>
                  </a:cubicBezTo>
                  <a:cubicBezTo>
                    <a:pt x="150" y="182"/>
                    <a:pt x="150" y="179"/>
                    <a:pt x="151" y="177"/>
                  </a:cubicBezTo>
                  <a:cubicBezTo>
                    <a:pt x="152" y="174"/>
                    <a:pt x="156" y="173"/>
                    <a:pt x="156" y="171"/>
                  </a:cubicBezTo>
                  <a:cubicBezTo>
                    <a:pt x="157" y="171"/>
                    <a:pt x="157" y="171"/>
                    <a:pt x="157" y="171"/>
                  </a:cubicBezTo>
                  <a:cubicBezTo>
                    <a:pt x="158" y="173"/>
                    <a:pt x="158" y="180"/>
                    <a:pt x="158" y="182"/>
                  </a:cubicBezTo>
                  <a:cubicBezTo>
                    <a:pt x="157" y="189"/>
                    <a:pt x="157" y="197"/>
                    <a:pt x="157" y="204"/>
                  </a:cubicBezTo>
                  <a:cubicBezTo>
                    <a:pt x="157" y="207"/>
                    <a:pt x="156" y="210"/>
                    <a:pt x="155" y="213"/>
                  </a:cubicBezTo>
                  <a:cubicBezTo>
                    <a:pt x="154" y="216"/>
                    <a:pt x="152" y="219"/>
                    <a:pt x="151" y="221"/>
                  </a:cubicBezTo>
                  <a:cubicBezTo>
                    <a:pt x="151" y="221"/>
                    <a:pt x="150" y="223"/>
                    <a:pt x="150" y="223"/>
                  </a:cubicBezTo>
                  <a:cubicBezTo>
                    <a:pt x="149" y="223"/>
                    <a:pt x="150" y="223"/>
                    <a:pt x="150" y="223"/>
                  </a:cubicBezTo>
                  <a:cubicBezTo>
                    <a:pt x="149" y="224"/>
                    <a:pt x="148" y="224"/>
                    <a:pt x="148" y="224"/>
                  </a:cubicBezTo>
                  <a:cubicBezTo>
                    <a:pt x="148" y="223"/>
                    <a:pt x="148" y="223"/>
                    <a:pt x="148" y="223"/>
                  </a:cubicBezTo>
                  <a:cubicBezTo>
                    <a:pt x="145" y="223"/>
                    <a:pt x="145" y="215"/>
                    <a:pt x="147" y="213"/>
                  </a:cubicBezTo>
                  <a:cubicBezTo>
                    <a:pt x="149" y="210"/>
                    <a:pt x="150" y="208"/>
                    <a:pt x="150" y="203"/>
                  </a:cubicBezTo>
                  <a:cubicBezTo>
                    <a:pt x="149" y="199"/>
                    <a:pt x="149" y="199"/>
                    <a:pt x="149" y="199"/>
                  </a:cubicBezTo>
                  <a:close/>
                  <a:moveTo>
                    <a:pt x="68" y="0"/>
                  </a:moveTo>
                  <a:cubicBezTo>
                    <a:pt x="68" y="0"/>
                    <a:pt x="68" y="0"/>
                    <a:pt x="68" y="0"/>
                  </a:cubicBezTo>
                  <a:cubicBezTo>
                    <a:pt x="58" y="9"/>
                    <a:pt x="58" y="9"/>
                    <a:pt x="58" y="9"/>
                  </a:cubicBezTo>
                  <a:cubicBezTo>
                    <a:pt x="57" y="12"/>
                    <a:pt x="55" y="15"/>
                    <a:pt x="54" y="19"/>
                  </a:cubicBezTo>
                  <a:cubicBezTo>
                    <a:pt x="53" y="21"/>
                    <a:pt x="53" y="25"/>
                    <a:pt x="52" y="27"/>
                  </a:cubicBezTo>
                  <a:cubicBezTo>
                    <a:pt x="49" y="31"/>
                    <a:pt x="42" y="30"/>
                    <a:pt x="37" y="30"/>
                  </a:cubicBezTo>
                  <a:cubicBezTo>
                    <a:pt x="36" y="30"/>
                    <a:pt x="36" y="30"/>
                    <a:pt x="35" y="30"/>
                  </a:cubicBezTo>
                  <a:cubicBezTo>
                    <a:pt x="29" y="36"/>
                    <a:pt x="34" y="50"/>
                    <a:pt x="29" y="57"/>
                  </a:cubicBezTo>
                  <a:cubicBezTo>
                    <a:pt x="27" y="60"/>
                    <a:pt x="24" y="62"/>
                    <a:pt x="21" y="65"/>
                  </a:cubicBezTo>
                  <a:cubicBezTo>
                    <a:pt x="21" y="65"/>
                    <a:pt x="21" y="65"/>
                    <a:pt x="21" y="65"/>
                  </a:cubicBezTo>
                  <a:cubicBezTo>
                    <a:pt x="21" y="66"/>
                    <a:pt x="22" y="72"/>
                    <a:pt x="21" y="73"/>
                  </a:cubicBezTo>
                  <a:cubicBezTo>
                    <a:pt x="21" y="78"/>
                    <a:pt x="18" y="80"/>
                    <a:pt x="16" y="84"/>
                  </a:cubicBezTo>
                  <a:cubicBezTo>
                    <a:pt x="15" y="88"/>
                    <a:pt x="14" y="93"/>
                    <a:pt x="12" y="96"/>
                  </a:cubicBezTo>
                  <a:cubicBezTo>
                    <a:pt x="9" y="102"/>
                    <a:pt x="7" y="110"/>
                    <a:pt x="6" y="117"/>
                  </a:cubicBezTo>
                  <a:cubicBezTo>
                    <a:pt x="5" y="124"/>
                    <a:pt x="0" y="130"/>
                    <a:pt x="1" y="137"/>
                  </a:cubicBezTo>
                  <a:cubicBezTo>
                    <a:pt x="2" y="141"/>
                    <a:pt x="2" y="141"/>
                    <a:pt x="2" y="141"/>
                  </a:cubicBezTo>
                  <a:cubicBezTo>
                    <a:pt x="2" y="141"/>
                    <a:pt x="2" y="141"/>
                    <a:pt x="2" y="141"/>
                  </a:cubicBezTo>
                  <a:cubicBezTo>
                    <a:pt x="5" y="142"/>
                    <a:pt x="6" y="141"/>
                    <a:pt x="9" y="141"/>
                  </a:cubicBezTo>
                  <a:cubicBezTo>
                    <a:pt x="9" y="144"/>
                    <a:pt x="8" y="147"/>
                    <a:pt x="8" y="150"/>
                  </a:cubicBezTo>
                  <a:cubicBezTo>
                    <a:pt x="11" y="150"/>
                    <a:pt x="14" y="151"/>
                    <a:pt x="18" y="151"/>
                  </a:cubicBezTo>
                  <a:cubicBezTo>
                    <a:pt x="21" y="151"/>
                    <a:pt x="23" y="151"/>
                    <a:pt x="26" y="153"/>
                  </a:cubicBezTo>
                  <a:cubicBezTo>
                    <a:pt x="29" y="155"/>
                    <a:pt x="33" y="160"/>
                    <a:pt x="36" y="161"/>
                  </a:cubicBezTo>
                  <a:cubicBezTo>
                    <a:pt x="39" y="162"/>
                    <a:pt x="42" y="163"/>
                    <a:pt x="45" y="163"/>
                  </a:cubicBezTo>
                  <a:cubicBezTo>
                    <a:pt x="47" y="164"/>
                    <a:pt x="50" y="164"/>
                    <a:pt x="52" y="165"/>
                  </a:cubicBezTo>
                  <a:cubicBezTo>
                    <a:pt x="56" y="171"/>
                    <a:pt x="68" y="167"/>
                    <a:pt x="72" y="165"/>
                  </a:cubicBezTo>
                  <a:cubicBezTo>
                    <a:pt x="76" y="164"/>
                    <a:pt x="79" y="162"/>
                    <a:pt x="82" y="161"/>
                  </a:cubicBezTo>
                  <a:cubicBezTo>
                    <a:pt x="84" y="160"/>
                    <a:pt x="87" y="159"/>
                    <a:pt x="89" y="161"/>
                  </a:cubicBezTo>
                  <a:cubicBezTo>
                    <a:pt x="89" y="162"/>
                    <a:pt x="91" y="167"/>
                    <a:pt x="91" y="168"/>
                  </a:cubicBezTo>
                  <a:cubicBezTo>
                    <a:pt x="91" y="168"/>
                    <a:pt x="91" y="168"/>
                    <a:pt x="91" y="168"/>
                  </a:cubicBezTo>
                  <a:cubicBezTo>
                    <a:pt x="93" y="166"/>
                    <a:pt x="95" y="178"/>
                    <a:pt x="96" y="179"/>
                  </a:cubicBezTo>
                  <a:cubicBezTo>
                    <a:pt x="97" y="181"/>
                    <a:pt x="101" y="181"/>
                    <a:pt x="103" y="185"/>
                  </a:cubicBezTo>
                  <a:cubicBezTo>
                    <a:pt x="104" y="186"/>
                    <a:pt x="111" y="193"/>
                    <a:pt x="108" y="188"/>
                  </a:cubicBezTo>
                  <a:cubicBezTo>
                    <a:pt x="106" y="185"/>
                    <a:pt x="107" y="180"/>
                    <a:pt x="105" y="177"/>
                  </a:cubicBezTo>
                  <a:cubicBezTo>
                    <a:pt x="101" y="172"/>
                    <a:pt x="103" y="172"/>
                    <a:pt x="102" y="167"/>
                  </a:cubicBezTo>
                  <a:cubicBezTo>
                    <a:pt x="102" y="165"/>
                    <a:pt x="96" y="166"/>
                    <a:pt x="95" y="164"/>
                  </a:cubicBezTo>
                  <a:cubicBezTo>
                    <a:pt x="94" y="161"/>
                    <a:pt x="94" y="155"/>
                    <a:pt x="91" y="155"/>
                  </a:cubicBezTo>
                  <a:cubicBezTo>
                    <a:pt x="82" y="152"/>
                    <a:pt x="84" y="152"/>
                    <a:pt x="82" y="143"/>
                  </a:cubicBezTo>
                  <a:cubicBezTo>
                    <a:pt x="80" y="134"/>
                    <a:pt x="82" y="130"/>
                    <a:pt x="71" y="130"/>
                  </a:cubicBezTo>
                  <a:cubicBezTo>
                    <a:pt x="71" y="127"/>
                    <a:pt x="76" y="126"/>
                    <a:pt x="78" y="122"/>
                  </a:cubicBezTo>
                  <a:cubicBezTo>
                    <a:pt x="78" y="120"/>
                    <a:pt x="78" y="111"/>
                    <a:pt x="78" y="112"/>
                  </a:cubicBezTo>
                  <a:cubicBezTo>
                    <a:pt x="82" y="112"/>
                    <a:pt x="79" y="129"/>
                    <a:pt x="91" y="123"/>
                  </a:cubicBezTo>
                  <a:cubicBezTo>
                    <a:pt x="94" y="122"/>
                    <a:pt x="98" y="114"/>
                    <a:pt x="98" y="118"/>
                  </a:cubicBezTo>
                  <a:cubicBezTo>
                    <a:pt x="99" y="121"/>
                    <a:pt x="97" y="123"/>
                    <a:pt x="97" y="125"/>
                  </a:cubicBezTo>
                  <a:cubicBezTo>
                    <a:pt x="97" y="138"/>
                    <a:pt x="107" y="127"/>
                    <a:pt x="106" y="135"/>
                  </a:cubicBezTo>
                  <a:cubicBezTo>
                    <a:pt x="105" y="140"/>
                    <a:pt x="110" y="133"/>
                    <a:pt x="112" y="135"/>
                  </a:cubicBezTo>
                  <a:cubicBezTo>
                    <a:pt x="115" y="136"/>
                    <a:pt x="111" y="144"/>
                    <a:pt x="110" y="146"/>
                  </a:cubicBezTo>
                  <a:cubicBezTo>
                    <a:pt x="106" y="152"/>
                    <a:pt x="111" y="154"/>
                    <a:pt x="117" y="154"/>
                  </a:cubicBezTo>
                  <a:cubicBezTo>
                    <a:pt x="117" y="155"/>
                    <a:pt x="114" y="156"/>
                    <a:pt x="113" y="157"/>
                  </a:cubicBezTo>
                  <a:cubicBezTo>
                    <a:pt x="111" y="158"/>
                    <a:pt x="111" y="161"/>
                    <a:pt x="111" y="163"/>
                  </a:cubicBezTo>
                  <a:cubicBezTo>
                    <a:pt x="111" y="164"/>
                    <a:pt x="111" y="165"/>
                    <a:pt x="111" y="165"/>
                  </a:cubicBezTo>
                  <a:cubicBezTo>
                    <a:pt x="112" y="166"/>
                    <a:pt x="112" y="167"/>
                    <a:pt x="114" y="167"/>
                  </a:cubicBezTo>
                  <a:cubicBezTo>
                    <a:pt x="114" y="168"/>
                    <a:pt x="115" y="168"/>
                    <a:pt x="116" y="168"/>
                  </a:cubicBezTo>
                  <a:cubicBezTo>
                    <a:pt x="117" y="168"/>
                    <a:pt x="118" y="169"/>
                    <a:pt x="119" y="169"/>
                  </a:cubicBezTo>
                  <a:cubicBezTo>
                    <a:pt x="120" y="169"/>
                    <a:pt x="121" y="169"/>
                    <a:pt x="122" y="169"/>
                  </a:cubicBezTo>
                  <a:cubicBezTo>
                    <a:pt x="123" y="169"/>
                    <a:pt x="123" y="169"/>
                    <a:pt x="124" y="169"/>
                  </a:cubicBezTo>
                  <a:cubicBezTo>
                    <a:pt x="124" y="171"/>
                    <a:pt x="125" y="172"/>
                    <a:pt x="126" y="173"/>
                  </a:cubicBezTo>
                  <a:cubicBezTo>
                    <a:pt x="130" y="171"/>
                    <a:pt x="128" y="166"/>
                    <a:pt x="129" y="162"/>
                  </a:cubicBezTo>
                  <a:cubicBezTo>
                    <a:pt x="129" y="158"/>
                    <a:pt x="134" y="149"/>
                    <a:pt x="133" y="145"/>
                  </a:cubicBezTo>
                  <a:cubicBezTo>
                    <a:pt x="131" y="141"/>
                    <a:pt x="132" y="140"/>
                    <a:pt x="133" y="135"/>
                  </a:cubicBezTo>
                  <a:cubicBezTo>
                    <a:pt x="136" y="129"/>
                    <a:pt x="141" y="123"/>
                    <a:pt x="143" y="117"/>
                  </a:cubicBezTo>
                  <a:cubicBezTo>
                    <a:pt x="144" y="115"/>
                    <a:pt x="145" y="108"/>
                    <a:pt x="146" y="108"/>
                  </a:cubicBezTo>
                  <a:cubicBezTo>
                    <a:pt x="148" y="113"/>
                    <a:pt x="151" y="118"/>
                    <a:pt x="154" y="122"/>
                  </a:cubicBezTo>
                  <a:cubicBezTo>
                    <a:pt x="156" y="124"/>
                    <a:pt x="160" y="127"/>
                    <a:pt x="159" y="130"/>
                  </a:cubicBezTo>
                  <a:cubicBezTo>
                    <a:pt x="157" y="137"/>
                    <a:pt x="150" y="160"/>
                    <a:pt x="158" y="163"/>
                  </a:cubicBezTo>
                  <a:cubicBezTo>
                    <a:pt x="161" y="165"/>
                    <a:pt x="170" y="161"/>
                    <a:pt x="172" y="158"/>
                  </a:cubicBezTo>
                  <a:cubicBezTo>
                    <a:pt x="177" y="152"/>
                    <a:pt x="181" y="144"/>
                    <a:pt x="186" y="138"/>
                  </a:cubicBezTo>
                  <a:cubicBezTo>
                    <a:pt x="187" y="136"/>
                    <a:pt x="196" y="127"/>
                    <a:pt x="196" y="125"/>
                  </a:cubicBezTo>
                  <a:cubicBezTo>
                    <a:pt x="195" y="125"/>
                    <a:pt x="194" y="122"/>
                    <a:pt x="194" y="121"/>
                  </a:cubicBezTo>
                  <a:cubicBezTo>
                    <a:pt x="193" y="120"/>
                    <a:pt x="189" y="125"/>
                    <a:pt x="189" y="125"/>
                  </a:cubicBezTo>
                  <a:cubicBezTo>
                    <a:pt x="187" y="128"/>
                    <a:pt x="178" y="141"/>
                    <a:pt x="176" y="141"/>
                  </a:cubicBezTo>
                  <a:cubicBezTo>
                    <a:pt x="176" y="133"/>
                    <a:pt x="181" y="122"/>
                    <a:pt x="183" y="115"/>
                  </a:cubicBezTo>
                  <a:cubicBezTo>
                    <a:pt x="186" y="106"/>
                    <a:pt x="186" y="93"/>
                    <a:pt x="197" y="96"/>
                  </a:cubicBezTo>
                  <a:cubicBezTo>
                    <a:pt x="197" y="103"/>
                    <a:pt x="193" y="118"/>
                    <a:pt x="198" y="123"/>
                  </a:cubicBezTo>
                  <a:cubicBezTo>
                    <a:pt x="208" y="135"/>
                    <a:pt x="209" y="120"/>
                    <a:pt x="209" y="112"/>
                  </a:cubicBezTo>
                  <a:cubicBezTo>
                    <a:pt x="211" y="109"/>
                    <a:pt x="215" y="105"/>
                    <a:pt x="215" y="103"/>
                  </a:cubicBezTo>
                  <a:cubicBezTo>
                    <a:pt x="212" y="101"/>
                    <a:pt x="209" y="94"/>
                    <a:pt x="208" y="91"/>
                  </a:cubicBezTo>
                  <a:cubicBezTo>
                    <a:pt x="205" y="81"/>
                    <a:pt x="208" y="87"/>
                    <a:pt x="200" y="85"/>
                  </a:cubicBezTo>
                  <a:cubicBezTo>
                    <a:pt x="197" y="84"/>
                    <a:pt x="196" y="81"/>
                    <a:pt x="194" y="80"/>
                  </a:cubicBezTo>
                  <a:cubicBezTo>
                    <a:pt x="193" y="77"/>
                    <a:pt x="188" y="78"/>
                    <a:pt x="187" y="75"/>
                  </a:cubicBezTo>
                  <a:cubicBezTo>
                    <a:pt x="187" y="75"/>
                    <a:pt x="187" y="75"/>
                    <a:pt x="187" y="74"/>
                  </a:cubicBezTo>
                  <a:cubicBezTo>
                    <a:pt x="187" y="74"/>
                    <a:pt x="187" y="74"/>
                    <a:pt x="187" y="74"/>
                  </a:cubicBezTo>
                  <a:cubicBezTo>
                    <a:pt x="181" y="74"/>
                    <a:pt x="172" y="74"/>
                    <a:pt x="166" y="75"/>
                  </a:cubicBezTo>
                  <a:cubicBezTo>
                    <a:pt x="161" y="76"/>
                    <a:pt x="152" y="83"/>
                    <a:pt x="149" y="77"/>
                  </a:cubicBezTo>
                  <a:cubicBezTo>
                    <a:pt x="147" y="75"/>
                    <a:pt x="143" y="68"/>
                    <a:pt x="141" y="68"/>
                  </a:cubicBezTo>
                  <a:cubicBezTo>
                    <a:pt x="140" y="66"/>
                    <a:pt x="135" y="64"/>
                    <a:pt x="133" y="63"/>
                  </a:cubicBezTo>
                  <a:cubicBezTo>
                    <a:pt x="131" y="62"/>
                    <a:pt x="129" y="60"/>
                    <a:pt x="127" y="58"/>
                  </a:cubicBezTo>
                  <a:cubicBezTo>
                    <a:pt x="122" y="54"/>
                    <a:pt x="117" y="49"/>
                    <a:pt x="111" y="47"/>
                  </a:cubicBezTo>
                  <a:cubicBezTo>
                    <a:pt x="107" y="46"/>
                    <a:pt x="104" y="44"/>
                    <a:pt x="100" y="41"/>
                  </a:cubicBezTo>
                  <a:cubicBezTo>
                    <a:pt x="98" y="38"/>
                    <a:pt x="96" y="34"/>
                    <a:pt x="93" y="32"/>
                  </a:cubicBezTo>
                  <a:cubicBezTo>
                    <a:pt x="91" y="30"/>
                    <a:pt x="87" y="30"/>
                    <a:pt x="85" y="27"/>
                  </a:cubicBezTo>
                  <a:cubicBezTo>
                    <a:pt x="84" y="25"/>
                    <a:pt x="82" y="23"/>
                    <a:pt x="81" y="22"/>
                  </a:cubicBezTo>
                  <a:cubicBezTo>
                    <a:pt x="79" y="20"/>
                    <a:pt x="77" y="18"/>
                    <a:pt x="75" y="16"/>
                  </a:cubicBezTo>
                  <a:cubicBezTo>
                    <a:pt x="73" y="14"/>
                    <a:pt x="73" y="9"/>
                    <a:pt x="71" y="7"/>
                  </a:cubicBezTo>
                  <a:cubicBezTo>
                    <a:pt x="69" y="6"/>
                    <a:pt x="68" y="2"/>
                    <a:pt x="68"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23" name="IRWIN"/>
            <p:cNvSpPr>
              <a:spLocks/>
            </p:cNvSpPr>
            <p:nvPr/>
          </p:nvSpPr>
          <p:spPr bwMode="auto">
            <a:xfrm>
              <a:off x="4505575" y="4653673"/>
              <a:ext cx="547122" cy="370566"/>
            </a:xfrm>
            <a:custGeom>
              <a:avLst/>
              <a:gdLst>
                <a:gd name="T0" fmla="*/ 19 w 208"/>
                <a:gd name="T1" fmla="*/ 5 h 146"/>
                <a:gd name="T2" fmla="*/ 54 w 208"/>
                <a:gd name="T3" fmla="*/ 5 h 146"/>
                <a:gd name="T4" fmla="*/ 54 w 208"/>
                <a:gd name="T5" fmla="*/ 0 h 146"/>
                <a:gd name="T6" fmla="*/ 67 w 208"/>
                <a:gd name="T7" fmla="*/ 0 h 146"/>
                <a:gd name="T8" fmla="*/ 67 w 208"/>
                <a:gd name="T9" fmla="*/ 5 h 146"/>
                <a:gd name="T10" fmla="*/ 74 w 208"/>
                <a:gd name="T11" fmla="*/ 5 h 146"/>
                <a:gd name="T12" fmla="*/ 74 w 208"/>
                <a:gd name="T13" fmla="*/ 44 h 146"/>
                <a:gd name="T14" fmla="*/ 97 w 208"/>
                <a:gd name="T15" fmla="*/ 44 h 146"/>
                <a:gd name="T16" fmla="*/ 97 w 208"/>
                <a:gd name="T17" fmla="*/ 58 h 146"/>
                <a:gd name="T18" fmla="*/ 133 w 208"/>
                <a:gd name="T19" fmla="*/ 58 h 146"/>
                <a:gd name="T20" fmla="*/ 133 w 208"/>
                <a:gd name="T21" fmla="*/ 45 h 146"/>
                <a:gd name="T22" fmla="*/ 208 w 208"/>
                <a:gd name="T23" fmla="*/ 45 h 146"/>
                <a:gd name="T24" fmla="*/ 208 w 208"/>
                <a:gd name="T25" fmla="*/ 45 h 146"/>
                <a:gd name="T26" fmla="*/ 206 w 208"/>
                <a:gd name="T27" fmla="*/ 54 h 146"/>
                <a:gd name="T28" fmla="*/ 203 w 208"/>
                <a:gd name="T29" fmla="*/ 62 h 146"/>
                <a:gd name="T30" fmla="*/ 197 w 208"/>
                <a:gd name="T31" fmla="*/ 67 h 146"/>
                <a:gd name="T32" fmla="*/ 185 w 208"/>
                <a:gd name="T33" fmla="*/ 79 h 146"/>
                <a:gd name="T34" fmla="*/ 182 w 208"/>
                <a:gd name="T35" fmla="*/ 104 h 146"/>
                <a:gd name="T36" fmla="*/ 170 w 208"/>
                <a:gd name="T37" fmla="*/ 129 h 146"/>
                <a:gd name="T38" fmla="*/ 162 w 208"/>
                <a:gd name="T39" fmla="*/ 146 h 146"/>
                <a:gd name="T40" fmla="*/ 149 w 208"/>
                <a:gd name="T41" fmla="*/ 146 h 146"/>
                <a:gd name="T42" fmla="*/ 149 w 208"/>
                <a:gd name="T43" fmla="*/ 146 h 146"/>
                <a:gd name="T44" fmla="*/ 68 w 208"/>
                <a:gd name="T45" fmla="*/ 146 h 146"/>
                <a:gd name="T46" fmla="*/ 68 w 208"/>
                <a:gd name="T47" fmla="*/ 146 h 146"/>
                <a:gd name="T48" fmla="*/ 62 w 208"/>
                <a:gd name="T49" fmla="*/ 144 h 146"/>
                <a:gd name="T50" fmla="*/ 61 w 208"/>
                <a:gd name="T51" fmla="*/ 143 h 146"/>
                <a:gd name="T52" fmla="*/ 49 w 208"/>
                <a:gd name="T53" fmla="*/ 139 h 146"/>
                <a:gd name="T54" fmla="*/ 47 w 208"/>
                <a:gd name="T55" fmla="*/ 133 h 146"/>
                <a:gd name="T56" fmla="*/ 45 w 208"/>
                <a:gd name="T57" fmla="*/ 123 h 146"/>
                <a:gd name="T58" fmla="*/ 34 w 208"/>
                <a:gd name="T59" fmla="*/ 105 h 146"/>
                <a:gd name="T60" fmla="*/ 13 w 208"/>
                <a:gd name="T61" fmla="*/ 105 h 146"/>
                <a:gd name="T62" fmla="*/ 13 w 208"/>
                <a:gd name="T63" fmla="*/ 98 h 146"/>
                <a:gd name="T64" fmla="*/ 0 w 208"/>
                <a:gd name="T65" fmla="*/ 98 h 146"/>
                <a:gd name="T66" fmla="*/ 0 w 208"/>
                <a:gd name="T67" fmla="*/ 85 h 146"/>
                <a:gd name="T68" fmla="*/ 0 w 208"/>
                <a:gd name="T69" fmla="*/ 85 h 146"/>
                <a:gd name="T70" fmla="*/ 3 w 208"/>
                <a:gd name="T71" fmla="*/ 62 h 146"/>
                <a:gd name="T72" fmla="*/ 4 w 208"/>
                <a:gd name="T73" fmla="*/ 36 h 146"/>
                <a:gd name="T74" fmla="*/ 20 w 208"/>
                <a:gd name="T75" fmla="*/ 28 h 146"/>
                <a:gd name="T76" fmla="*/ 14 w 208"/>
                <a:gd name="T77" fmla="*/ 21 h 146"/>
                <a:gd name="T78" fmla="*/ 17 w 208"/>
                <a:gd name="T79" fmla="*/ 12 h 146"/>
                <a:gd name="T80" fmla="*/ 19 w 208"/>
                <a:gd name="T81" fmla="*/ 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146">
                  <a:moveTo>
                    <a:pt x="19" y="5"/>
                  </a:moveTo>
                  <a:cubicBezTo>
                    <a:pt x="54" y="5"/>
                    <a:pt x="54" y="5"/>
                    <a:pt x="54" y="5"/>
                  </a:cubicBezTo>
                  <a:cubicBezTo>
                    <a:pt x="54" y="0"/>
                    <a:pt x="54" y="0"/>
                    <a:pt x="54" y="0"/>
                  </a:cubicBezTo>
                  <a:cubicBezTo>
                    <a:pt x="67" y="0"/>
                    <a:pt x="67" y="0"/>
                    <a:pt x="67" y="0"/>
                  </a:cubicBezTo>
                  <a:cubicBezTo>
                    <a:pt x="67" y="5"/>
                    <a:pt x="67" y="5"/>
                    <a:pt x="67" y="5"/>
                  </a:cubicBezTo>
                  <a:cubicBezTo>
                    <a:pt x="74" y="5"/>
                    <a:pt x="74" y="5"/>
                    <a:pt x="74" y="5"/>
                  </a:cubicBezTo>
                  <a:cubicBezTo>
                    <a:pt x="74" y="44"/>
                    <a:pt x="74" y="44"/>
                    <a:pt x="74" y="44"/>
                  </a:cubicBezTo>
                  <a:cubicBezTo>
                    <a:pt x="97" y="44"/>
                    <a:pt x="97" y="44"/>
                    <a:pt x="97" y="44"/>
                  </a:cubicBezTo>
                  <a:cubicBezTo>
                    <a:pt x="97" y="58"/>
                    <a:pt x="97" y="58"/>
                    <a:pt x="97" y="58"/>
                  </a:cubicBezTo>
                  <a:cubicBezTo>
                    <a:pt x="133" y="58"/>
                    <a:pt x="133" y="58"/>
                    <a:pt x="133" y="58"/>
                  </a:cubicBezTo>
                  <a:cubicBezTo>
                    <a:pt x="133" y="45"/>
                    <a:pt x="133" y="45"/>
                    <a:pt x="133" y="45"/>
                  </a:cubicBezTo>
                  <a:cubicBezTo>
                    <a:pt x="208" y="45"/>
                    <a:pt x="208" y="45"/>
                    <a:pt x="208" y="45"/>
                  </a:cubicBezTo>
                  <a:cubicBezTo>
                    <a:pt x="208" y="45"/>
                    <a:pt x="208" y="45"/>
                    <a:pt x="208" y="45"/>
                  </a:cubicBezTo>
                  <a:cubicBezTo>
                    <a:pt x="206" y="54"/>
                    <a:pt x="206" y="54"/>
                    <a:pt x="206" y="54"/>
                  </a:cubicBezTo>
                  <a:cubicBezTo>
                    <a:pt x="204" y="56"/>
                    <a:pt x="204" y="59"/>
                    <a:pt x="203" y="62"/>
                  </a:cubicBezTo>
                  <a:cubicBezTo>
                    <a:pt x="202" y="64"/>
                    <a:pt x="200" y="65"/>
                    <a:pt x="197" y="67"/>
                  </a:cubicBezTo>
                  <a:cubicBezTo>
                    <a:pt x="195" y="69"/>
                    <a:pt x="185" y="76"/>
                    <a:pt x="185" y="79"/>
                  </a:cubicBezTo>
                  <a:cubicBezTo>
                    <a:pt x="183" y="80"/>
                    <a:pt x="183" y="101"/>
                    <a:pt x="182" y="104"/>
                  </a:cubicBezTo>
                  <a:cubicBezTo>
                    <a:pt x="180" y="113"/>
                    <a:pt x="173" y="121"/>
                    <a:pt x="170" y="129"/>
                  </a:cubicBezTo>
                  <a:cubicBezTo>
                    <a:pt x="167" y="135"/>
                    <a:pt x="165" y="141"/>
                    <a:pt x="162" y="146"/>
                  </a:cubicBezTo>
                  <a:cubicBezTo>
                    <a:pt x="149" y="146"/>
                    <a:pt x="149" y="146"/>
                    <a:pt x="149" y="146"/>
                  </a:cubicBezTo>
                  <a:cubicBezTo>
                    <a:pt x="149" y="146"/>
                    <a:pt x="149" y="146"/>
                    <a:pt x="149" y="146"/>
                  </a:cubicBezTo>
                  <a:cubicBezTo>
                    <a:pt x="68" y="146"/>
                    <a:pt x="68" y="146"/>
                    <a:pt x="68" y="146"/>
                  </a:cubicBezTo>
                  <a:cubicBezTo>
                    <a:pt x="68" y="146"/>
                    <a:pt x="68" y="146"/>
                    <a:pt x="68" y="146"/>
                  </a:cubicBezTo>
                  <a:cubicBezTo>
                    <a:pt x="62" y="144"/>
                    <a:pt x="62" y="144"/>
                    <a:pt x="62" y="144"/>
                  </a:cubicBezTo>
                  <a:cubicBezTo>
                    <a:pt x="62" y="144"/>
                    <a:pt x="62" y="143"/>
                    <a:pt x="61" y="143"/>
                  </a:cubicBezTo>
                  <a:cubicBezTo>
                    <a:pt x="59" y="141"/>
                    <a:pt x="50" y="141"/>
                    <a:pt x="49" y="139"/>
                  </a:cubicBezTo>
                  <a:cubicBezTo>
                    <a:pt x="48" y="139"/>
                    <a:pt x="48" y="134"/>
                    <a:pt x="47" y="133"/>
                  </a:cubicBezTo>
                  <a:cubicBezTo>
                    <a:pt x="47" y="129"/>
                    <a:pt x="46" y="126"/>
                    <a:pt x="45" y="123"/>
                  </a:cubicBezTo>
                  <a:cubicBezTo>
                    <a:pt x="43" y="117"/>
                    <a:pt x="39" y="109"/>
                    <a:pt x="34" y="105"/>
                  </a:cubicBezTo>
                  <a:cubicBezTo>
                    <a:pt x="13" y="105"/>
                    <a:pt x="13" y="105"/>
                    <a:pt x="13" y="105"/>
                  </a:cubicBezTo>
                  <a:cubicBezTo>
                    <a:pt x="13" y="98"/>
                    <a:pt x="13" y="98"/>
                    <a:pt x="13" y="98"/>
                  </a:cubicBezTo>
                  <a:cubicBezTo>
                    <a:pt x="0" y="98"/>
                    <a:pt x="0" y="98"/>
                    <a:pt x="0" y="98"/>
                  </a:cubicBezTo>
                  <a:cubicBezTo>
                    <a:pt x="0" y="85"/>
                    <a:pt x="0" y="85"/>
                    <a:pt x="0" y="85"/>
                  </a:cubicBezTo>
                  <a:cubicBezTo>
                    <a:pt x="0" y="85"/>
                    <a:pt x="0" y="85"/>
                    <a:pt x="0" y="85"/>
                  </a:cubicBezTo>
                  <a:cubicBezTo>
                    <a:pt x="3" y="79"/>
                    <a:pt x="3" y="69"/>
                    <a:pt x="3" y="62"/>
                  </a:cubicBezTo>
                  <a:cubicBezTo>
                    <a:pt x="4" y="36"/>
                    <a:pt x="4" y="36"/>
                    <a:pt x="4" y="36"/>
                  </a:cubicBezTo>
                  <a:cubicBezTo>
                    <a:pt x="12" y="36"/>
                    <a:pt x="20" y="40"/>
                    <a:pt x="20" y="28"/>
                  </a:cubicBezTo>
                  <a:cubicBezTo>
                    <a:pt x="20" y="24"/>
                    <a:pt x="15" y="23"/>
                    <a:pt x="14" y="21"/>
                  </a:cubicBezTo>
                  <a:cubicBezTo>
                    <a:pt x="12" y="18"/>
                    <a:pt x="17" y="16"/>
                    <a:pt x="17" y="12"/>
                  </a:cubicBezTo>
                  <a:cubicBezTo>
                    <a:pt x="19" y="5"/>
                    <a:pt x="19" y="5"/>
                    <a:pt x="19" y="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24" name="TWIGGS"/>
            <p:cNvSpPr>
              <a:spLocks/>
            </p:cNvSpPr>
            <p:nvPr/>
          </p:nvSpPr>
          <p:spPr bwMode="auto">
            <a:xfrm>
              <a:off x="4393345" y="3242478"/>
              <a:ext cx="412096" cy="553311"/>
            </a:xfrm>
            <a:custGeom>
              <a:avLst/>
              <a:gdLst>
                <a:gd name="T0" fmla="*/ 82 w 157"/>
                <a:gd name="T1" fmla="*/ 0 h 218"/>
                <a:gd name="T2" fmla="*/ 157 w 157"/>
                <a:gd name="T3" fmla="*/ 154 h 218"/>
                <a:gd name="T4" fmla="*/ 157 w 157"/>
                <a:gd name="T5" fmla="*/ 154 h 218"/>
                <a:gd name="T6" fmla="*/ 101 w 157"/>
                <a:gd name="T7" fmla="*/ 186 h 218"/>
                <a:gd name="T8" fmla="*/ 93 w 157"/>
                <a:gd name="T9" fmla="*/ 191 h 218"/>
                <a:gd name="T10" fmla="*/ 87 w 157"/>
                <a:gd name="T11" fmla="*/ 194 h 218"/>
                <a:gd name="T12" fmla="*/ 84 w 157"/>
                <a:gd name="T13" fmla="*/ 193 h 218"/>
                <a:gd name="T14" fmla="*/ 82 w 157"/>
                <a:gd name="T15" fmla="*/ 193 h 218"/>
                <a:gd name="T16" fmla="*/ 78 w 157"/>
                <a:gd name="T17" fmla="*/ 200 h 218"/>
                <a:gd name="T18" fmla="*/ 46 w 157"/>
                <a:gd name="T19" fmla="*/ 218 h 218"/>
                <a:gd name="T20" fmla="*/ 46 w 157"/>
                <a:gd name="T21" fmla="*/ 218 h 218"/>
                <a:gd name="T22" fmla="*/ 46 w 157"/>
                <a:gd name="T23" fmla="*/ 213 h 218"/>
                <a:gd name="T24" fmla="*/ 46 w 157"/>
                <a:gd name="T25" fmla="*/ 203 h 218"/>
                <a:gd name="T26" fmla="*/ 45 w 157"/>
                <a:gd name="T27" fmla="*/ 200 h 218"/>
                <a:gd name="T28" fmla="*/ 35 w 157"/>
                <a:gd name="T29" fmla="*/ 194 h 218"/>
                <a:gd name="T30" fmla="*/ 33 w 157"/>
                <a:gd name="T31" fmla="*/ 191 h 218"/>
                <a:gd name="T32" fmla="*/ 30 w 157"/>
                <a:gd name="T33" fmla="*/ 187 h 218"/>
                <a:gd name="T34" fmla="*/ 29 w 157"/>
                <a:gd name="T35" fmla="*/ 180 h 218"/>
                <a:gd name="T36" fmla="*/ 29 w 157"/>
                <a:gd name="T37" fmla="*/ 173 h 218"/>
                <a:gd name="T38" fmla="*/ 26 w 157"/>
                <a:gd name="T39" fmla="*/ 164 h 218"/>
                <a:gd name="T40" fmla="*/ 29 w 157"/>
                <a:gd name="T41" fmla="*/ 155 h 218"/>
                <a:gd name="T42" fmla="*/ 27 w 157"/>
                <a:gd name="T43" fmla="*/ 149 h 218"/>
                <a:gd name="T44" fmla="*/ 26 w 157"/>
                <a:gd name="T45" fmla="*/ 141 h 218"/>
                <a:gd name="T46" fmla="*/ 23 w 157"/>
                <a:gd name="T47" fmla="*/ 127 h 218"/>
                <a:gd name="T48" fmla="*/ 18 w 157"/>
                <a:gd name="T49" fmla="*/ 117 h 218"/>
                <a:gd name="T50" fmla="*/ 18 w 157"/>
                <a:gd name="T51" fmla="*/ 117 h 218"/>
                <a:gd name="T52" fmla="*/ 17 w 157"/>
                <a:gd name="T53" fmla="*/ 116 h 218"/>
                <a:gd name="T54" fmla="*/ 12 w 157"/>
                <a:gd name="T55" fmla="*/ 117 h 218"/>
                <a:gd name="T56" fmla="*/ 6 w 157"/>
                <a:gd name="T57" fmla="*/ 116 h 218"/>
                <a:gd name="T58" fmla="*/ 6 w 157"/>
                <a:gd name="T59" fmla="*/ 116 h 218"/>
                <a:gd name="T60" fmla="*/ 0 w 157"/>
                <a:gd name="T61" fmla="*/ 108 h 218"/>
                <a:gd name="T62" fmla="*/ 0 w 157"/>
                <a:gd name="T63" fmla="*/ 97 h 218"/>
                <a:gd name="T64" fmla="*/ 3 w 157"/>
                <a:gd name="T65" fmla="*/ 97 h 218"/>
                <a:gd name="T66" fmla="*/ 3 w 157"/>
                <a:gd name="T67" fmla="*/ 77 h 218"/>
                <a:gd name="T68" fmla="*/ 12 w 157"/>
                <a:gd name="T69" fmla="*/ 77 h 218"/>
                <a:gd name="T70" fmla="*/ 38 w 157"/>
                <a:gd name="T71" fmla="*/ 53 h 218"/>
                <a:gd name="T72" fmla="*/ 38 w 157"/>
                <a:gd name="T73" fmla="*/ 53 h 218"/>
                <a:gd name="T74" fmla="*/ 38 w 157"/>
                <a:gd name="T75" fmla="*/ 53 h 218"/>
                <a:gd name="T76" fmla="*/ 40 w 157"/>
                <a:gd name="T77" fmla="*/ 50 h 218"/>
                <a:gd name="T78" fmla="*/ 45 w 157"/>
                <a:gd name="T79" fmla="*/ 48 h 218"/>
                <a:gd name="T80" fmla="*/ 49 w 157"/>
                <a:gd name="T81" fmla="*/ 45 h 218"/>
                <a:gd name="T82" fmla="*/ 45 w 157"/>
                <a:gd name="T83" fmla="*/ 33 h 218"/>
                <a:gd name="T84" fmla="*/ 41 w 157"/>
                <a:gd name="T85" fmla="*/ 26 h 218"/>
                <a:gd name="T86" fmla="*/ 41 w 157"/>
                <a:gd name="T87" fmla="*/ 26 h 218"/>
                <a:gd name="T88" fmla="*/ 82 w 157"/>
                <a:gd name="T8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7" h="218">
                  <a:moveTo>
                    <a:pt x="82" y="0"/>
                  </a:moveTo>
                  <a:cubicBezTo>
                    <a:pt x="157" y="154"/>
                    <a:pt x="157" y="154"/>
                    <a:pt x="157" y="154"/>
                  </a:cubicBezTo>
                  <a:cubicBezTo>
                    <a:pt x="157" y="154"/>
                    <a:pt x="157" y="154"/>
                    <a:pt x="157" y="154"/>
                  </a:cubicBezTo>
                  <a:cubicBezTo>
                    <a:pt x="101" y="186"/>
                    <a:pt x="101" y="186"/>
                    <a:pt x="101" y="186"/>
                  </a:cubicBezTo>
                  <a:cubicBezTo>
                    <a:pt x="99" y="188"/>
                    <a:pt x="96" y="190"/>
                    <a:pt x="93" y="191"/>
                  </a:cubicBezTo>
                  <a:cubicBezTo>
                    <a:pt x="91" y="192"/>
                    <a:pt x="89" y="193"/>
                    <a:pt x="87" y="194"/>
                  </a:cubicBezTo>
                  <a:cubicBezTo>
                    <a:pt x="86" y="194"/>
                    <a:pt x="85" y="193"/>
                    <a:pt x="84" y="193"/>
                  </a:cubicBezTo>
                  <a:cubicBezTo>
                    <a:pt x="83" y="193"/>
                    <a:pt x="82" y="193"/>
                    <a:pt x="82" y="193"/>
                  </a:cubicBezTo>
                  <a:cubicBezTo>
                    <a:pt x="81" y="195"/>
                    <a:pt x="79" y="198"/>
                    <a:pt x="78" y="200"/>
                  </a:cubicBezTo>
                  <a:cubicBezTo>
                    <a:pt x="46" y="218"/>
                    <a:pt x="46" y="218"/>
                    <a:pt x="46" y="218"/>
                  </a:cubicBezTo>
                  <a:cubicBezTo>
                    <a:pt x="46" y="218"/>
                    <a:pt x="46" y="218"/>
                    <a:pt x="46" y="218"/>
                  </a:cubicBezTo>
                  <a:cubicBezTo>
                    <a:pt x="46" y="213"/>
                    <a:pt x="46" y="213"/>
                    <a:pt x="46" y="213"/>
                  </a:cubicBezTo>
                  <a:cubicBezTo>
                    <a:pt x="46" y="210"/>
                    <a:pt x="46" y="205"/>
                    <a:pt x="46" y="203"/>
                  </a:cubicBezTo>
                  <a:cubicBezTo>
                    <a:pt x="46" y="201"/>
                    <a:pt x="46" y="201"/>
                    <a:pt x="45" y="200"/>
                  </a:cubicBezTo>
                  <a:cubicBezTo>
                    <a:pt x="41" y="199"/>
                    <a:pt x="36" y="199"/>
                    <a:pt x="35" y="194"/>
                  </a:cubicBezTo>
                  <a:cubicBezTo>
                    <a:pt x="34" y="193"/>
                    <a:pt x="33" y="191"/>
                    <a:pt x="33" y="191"/>
                  </a:cubicBezTo>
                  <a:cubicBezTo>
                    <a:pt x="33" y="190"/>
                    <a:pt x="31" y="187"/>
                    <a:pt x="30" y="187"/>
                  </a:cubicBezTo>
                  <a:cubicBezTo>
                    <a:pt x="29" y="184"/>
                    <a:pt x="28" y="183"/>
                    <a:pt x="29" y="180"/>
                  </a:cubicBezTo>
                  <a:cubicBezTo>
                    <a:pt x="29" y="178"/>
                    <a:pt x="31" y="174"/>
                    <a:pt x="29" y="173"/>
                  </a:cubicBezTo>
                  <a:cubicBezTo>
                    <a:pt x="28" y="171"/>
                    <a:pt x="29" y="165"/>
                    <a:pt x="26" y="164"/>
                  </a:cubicBezTo>
                  <a:cubicBezTo>
                    <a:pt x="25" y="160"/>
                    <a:pt x="24" y="157"/>
                    <a:pt x="29" y="155"/>
                  </a:cubicBezTo>
                  <a:cubicBezTo>
                    <a:pt x="30" y="152"/>
                    <a:pt x="28" y="152"/>
                    <a:pt x="27" y="149"/>
                  </a:cubicBezTo>
                  <a:cubicBezTo>
                    <a:pt x="27" y="146"/>
                    <a:pt x="27" y="144"/>
                    <a:pt x="26" y="141"/>
                  </a:cubicBezTo>
                  <a:cubicBezTo>
                    <a:pt x="24" y="136"/>
                    <a:pt x="26" y="132"/>
                    <a:pt x="23" y="127"/>
                  </a:cubicBezTo>
                  <a:cubicBezTo>
                    <a:pt x="22" y="124"/>
                    <a:pt x="18" y="120"/>
                    <a:pt x="18" y="117"/>
                  </a:cubicBezTo>
                  <a:cubicBezTo>
                    <a:pt x="18" y="117"/>
                    <a:pt x="18" y="117"/>
                    <a:pt x="18" y="117"/>
                  </a:cubicBezTo>
                  <a:cubicBezTo>
                    <a:pt x="18" y="117"/>
                    <a:pt x="17" y="116"/>
                    <a:pt x="17" y="116"/>
                  </a:cubicBezTo>
                  <a:cubicBezTo>
                    <a:pt x="15" y="116"/>
                    <a:pt x="14" y="116"/>
                    <a:pt x="12" y="117"/>
                  </a:cubicBezTo>
                  <a:cubicBezTo>
                    <a:pt x="9" y="118"/>
                    <a:pt x="8" y="116"/>
                    <a:pt x="6" y="116"/>
                  </a:cubicBezTo>
                  <a:cubicBezTo>
                    <a:pt x="6" y="116"/>
                    <a:pt x="6" y="116"/>
                    <a:pt x="6" y="116"/>
                  </a:cubicBezTo>
                  <a:cubicBezTo>
                    <a:pt x="0" y="108"/>
                    <a:pt x="0" y="108"/>
                    <a:pt x="0" y="108"/>
                  </a:cubicBezTo>
                  <a:cubicBezTo>
                    <a:pt x="0" y="97"/>
                    <a:pt x="0" y="97"/>
                    <a:pt x="0" y="97"/>
                  </a:cubicBezTo>
                  <a:cubicBezTo>
                    <a:pt x="3" y="97"/>
                    <a:pt x="3" y="97"/>
                    <a:pt x="3" y="97"/>
                  </a:cubicBezTo>
                  <a:cubicBezTo>
                    <a:pt x="3" y="77"/>
                    <a:pt x="3" y="77"/>
                    <a:pt x="3" y="77"/>
                  </a:cubicBezTo>
                  <a:cubicBezTo>
                    <a:pt x="12" y="77"/>
                    <a:pt x="12" y="77"/>
                    <a:pt x="12" y="77"/>
                  </a:cubicBezTo>
                  <a:cubicBezTo>
                    <a:pt x="38" y="53"/>
                    <a:pt x="38" y="53"/>
                    <a:pt x="38" y="53"/>
                  </a:cubicBezTo>
                  <a:cubicBezTo>
                    <a:pt x="38" y="53"/>
                    <a:pt x="38" y="53"/>
                    <a:pt x="38" y="53"/>
                  </a:cubicBezTo>
                  <a:cubicBezTo>
                    <a:pt x="38" y="53"/>
                    <a:pt x="38" y="53"/>
                    <a:pt x="38" y="53"/>
                  </a:cubicBezTo>
                  <a:cubicBezTo>
                    <a:pt x="38" y="52"/>
                    <a:pt x="39" y="51"/>
                    <a:pt x="40" y="50"/>
                  </a:cubicBezTo>
                  <a:cubicBezTo>
                    <a:pt x="42" y="50"/>
                    <a:pt x="44" y="49"/>
                    <a:pt x="45" y="48"/>
                  </a:cubicBezTo>
                  <a:cubicBezTo>
                    <a:pt x="47" y="48"/>
                    <a:pt x="48" y="46"/>
                    <a:pt x="49" y="45"/>
                  </a:cubicBezTo>
                  <a:cubicBezTo>
                    <a:pt x="50" y="41"/>
                    <a:pt x="47" y="36"/>
                    <a:pt x="45" y="33"/>
                  </a:cubicBezTo>
                  <a:cubicBezTo>
                    <a:pt x="43" y="31"/>
                    <a:pt x="41" y="29"/>
                    <a:pt x="41" y="26"/>
                  </a:cubicBezTo>
                  <a:cubicBezTo>
                    <a:pt x="41" y="26"/>
                    <a:pt x="41" y="26"/>
                    <a:pt x="41" y="26"/>
                  </a:cubicBezTo>
                  <a:cubicBezTo>
                    <a:pt x="82" y="0"/>
                    <a:pt x="82" y="0"/>
                    <a:pt x="82"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25" name="MONROE"/>
            <p:cNvSpPr>
              <a:spLocks/>
            </p:cNvSpPr>
            <p:nvPr/>
          </p:nvSpPr>
          <p:spPr bwMode="auto">
            <a:xfrm>
              <a:off x="3826933" y="2858376"/>
              <a:ext cx="455935" cy="445018"/>
            </a:xfrm>
            <a:custGeom>
              <a:avLst/>
              <a:gdLst>
                <a:gd name="T0" fmla="*/ 129 w 173"/>
                <a:gd name="T1" fmla="*/ 34 h 175"/>
                <a:gd name="T2" fmla="*/ 136 w 173"/>
                <a:gd name="T3" fmla="*/ 46 h 175"/>
                <a:gd name="T4" fmla="*/ 149 w 173"/>
                <a:gd name="T5" fmla="*/ 62 h 175"/>
                <a:gd name="T6" fmla="*/ 164 w 173"/>
                <a:gd name="T7" fmla="*/ 80 h 175"/>
                <a:gd name="T8" fmla="*/ 166 w 173"/>
                <a:gd name="T9" fmla="*/ 97 h 175"/>
                <a:gd name="T10" fmla="*/ 170 w 173"/>
                <a:gd name="T11" fmla="*/ 109 h 175"/>
                <a:gd name="T12" fmla="*/ 170 w 173"/>
                <a:gd name="T13" fmla="*/ 111 h 175"/>
                <a:gd name="T14" fmla="*/ 170 w 173"/>
                <a:gd name="T15" fmla="*/ 112 h 175"/>
                <a:gd name="T16" fmla="*/ 171 w 173"/>
                <a:gd name="T17" fmla="*/ 112 h 175"/>
                <a:gd name="T18" fmla="*/ 172 w 173"/>
                <a:gd name="T19" fmla="*/ 114 h 175"/>
                <a:gd name="T20" fmla="*/ 173 w 173"/>
                <a:gd name="T21" fmla="*/ 117 h 175"/>
                <a:gd name="T22" fmla="*/ 173 w 173"/>
                <a:gd name="T23" fmla="*/ 124 h 175"/>
                <a:gd name="T24" fmla="*/ 173 w 173"/>
                <a:gd name="T25" fmla="*/ 124 h 175"/>
                <a:gd name="T26" fmla="*/ 163 w 173"/>
                <a:gd name="T27" fmla="*/ 124 h 175"/>
                <a:gd name="T28" fmla="*/ 163 w 173"/>
                <a:gd name="T29" fmla="*/ 129 h 175"/>
                <a:gd name="T30" fmla="*/ 96 w 173"/>
                <a:gd name="T31" fmla="*/ 175 h 175"/>
                <a:gd name="T32" fmla="*/ 96 w 173"/>
                <a:gd name="T33" fmla="*/ 175 h 175"/>
                <a:gd name="T34" fmla="*/ 66 w 173"/>
                <a:gd name="T35" fmla="*/ 175 h 175"/>
                <a:gd name="T36" fmla="*/ 66 w 173"/>
                <a:gd name="T37" fmla="*/ 172 h 175"/>
                <a:gd name="T38" fmla="*/ 60 w 173"/>
                <a:gd name="T39" fmla="*/ 172 h 175"/>
                <a:gd name="T40" fmla="*/ 60 w 173"/>
                <a:gd name="T41" fmla="*/ 175 h 175"/>
                <a:gd name="T42" fmla="*/ 0 w 173"/>
                <a:gd name="T43" fmla="*/ 175 h 175"/>
                <a:gd name="T44" fmla="*/ 0 w 173"/>
                <a:gd name="T45" fmla="*/ 175 h 175"/>
                <a:gd name="T46" fmla="*/ 0 w 173"/>
                <a:gd name="T47" fmla="*/ 134 h 175"/>
                <a:gd name="T48" fmla="*/ 0 w 173"/>
                <a:gd name="T49" fmla="*/ 134 h 175"/>
                <a:gd name="T50" fmla="*/ 30 w 173"/>
                <a:gd name="T51" fmla="*/ 134 h 175"/>
                <a:gd name="T52" fmla="*/ 30 w 173"/>
                <a:gd name="T53" fmla="*/ 127 h 175"/>
                <a:gd name="T54" fmla="*/ 34 w 173"/>
                <a:gd name="T55" fmla="*/ 127 h 175"/>
                <a:gd name="T56" fmla="*/ 35 w 173"/>
                <a:gd name="T57" fmla="*/ 0 h 175"/>
                <a:gd name="T58" fmla="*/ 35 w 173"/>
                <a:gd name="T59" fmla="*/ 0 h 175"/>
                <a:gd name="T60" fmla="*/ 108 w 173"/>
                <a:gd name="T61" fmla="*/ 0 h 175"/>
                <a:gd name="T62" fmla="*/ 113 w 173"/>
                <a:gd name="T63" fmla="*/ 3 h 175"/>
                <a:gd name="T64" fmla="*/ 117 w 173"/>
                <a:gd name="T65" fmla="*/ 4 h 175"/>
                <a:gd name="T66" fmla="*/ 118 w 173"/>
                <a:gd name="T67" fmla="*/ 5 h 175"/>
                <a:gd name="T68" fmla="*/ 120 w 173"/>
                <a:gd name="T69" fmla="*/ 7 h 175"/>
                <a:gd name="T70" fmla="*/ 122 w 173"/>
                <a:gd name="T71" fmla="*/ 9 h 175"/>
                <a:gd name="T72" fmla="*/ 127 w 173"/>
                <a:gd name="T73" fmla="*/ 12 h 175"/>
                <a:gd name="T74" fmla="*/ 127 w 173"/>
                <a:gd name="T75" fmla="*/ 12 h 175"/>
                <a:gd name="T76" fmla="*/ 127 w 173"/>
                <a:gd name="T77" fmla="*/ 23 h 175"/>
                <a:gd name="T78" fmla="*/ 129 w 173"/>
                <a:gd name="T79" fmla="*/ 23 h 175"/>
                <a:gd name="T80" fmla="*/ 129 w 173"/>
                <a:gd name="T81" fmla="*/ 3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175">
                  <a:moveTo>
                    <a:pt x="129" y="34"/>
                  </a:moveTo>
                  <a:cubicBezTo>
                    <a:pt x="131" y="40"/>
                    <a:pt x="132" y="42"/>
                    <a:pt x="136" y="46"/>
                  </a:cubicBezTo>
                  <a:cubicBezTo>
                    <a:pt x="140" y="51"/>
                    <a:pt x="144" y="58"/>
                    <a:pt x="149" y="62"/>
                  </a:cubicBezTo>
                  <a:cubicBezTo>
                    <a:pt x="153" y="65"/>
                    <a:pt x="163" y="74"/>
                    <a:pt x="164" y="80"/>
                  </a:cubicBezTo>
                  <a:cubicBezTo>
                    <a:pt x="167" y="84"/>
                    <a:pt x="167" y="91"/>
                    <a:pt x="166" y="97"/>
                  </a:cubicBezTo>
                  <a:cubicBezTo>
                    <a:pt x="166" y="103"/>
                    <a:pt x="166" y="105"/>
                    <a:pt x="170" y="109"/>
                  </a:cubicBezTo>
                  <a:cubicBezTo>
                    <a:pt x="170" y="110"/>
                    <a:pt x="170" y="111"/>
                    <a:pt x="170" y="111"/>
                  </a:cubicBezTo>
                  <a:cubicBezTo>
                    <a:pt x="170" y="112"/>
                    <a:pt x="170" y="112"/>
                    <a:pt x="170" y="112"/>
                  </a:cubicBezTo>
                  <a:cubicBezTo>
                    <a:pt x="171" y="112"/>
                    <a:pt x="171" y="112"/>
                    <a:pt x="171" y="112"/>
                  </a:cubicBezTo>
                  <a:cubicBezTo>
                    <a:pt x="171" y="113"/>
                    <a:pt x="172" y="114"/>
                    <a:pt x="172" y="114"/>
                  </a:cubicBezTo>
                  <a:cubicBezTo>
                    <a:pt x="173" y="115"/>
                    <a:pt x="173" y="116"/>
                    <a:pt x="173" y="117"/>
                  </a:cubicBezTo>
                  <a:cubicBezTo>
                    <a:pt x="173" y="124"/>
                    <a:pt x="173" y="124"/>
                    <a:pt x="173" y="124"/>
                  </a:cubicBezTo>
                  <a:cubicBezTo>
                    <a:pt x="173" y="124"/>
                    <a:pt x="173" y="124"/>
                    <a:pt x="173" y="124"/>
                  </a:cubicBezTo>
                  <a:cubicBezTo>
                    <a:pt x="163" y="124"/>
                    <a:pt x="163" y="124"/>
                    <a:pt x="163" y="124"/>
                  </a:cubicBezTo>
                  <a:cubicBezTo>
                    <a:pt x="163" y="129"/>
                    <a:pt x="163" y="129"/>
                    <a:pt x="163" y="129"/>
                  </a:cubicBezTo>
                  <a:cubicBezTo>
                    <a:pt x="96" y="175"/>
                    <a:pt x="96" y="175"/>
                    <a:pt x="96" y="175"/>
                  </a:cubicBezTo>
                  <a:cubicBezTo>
                    <a:pt x="96" y="175"/>
                    <a:pt x="96" y="175"/>
                    <a:pt x="96" y="175"/>
                  </a:cubicBezTo>
                  <a:cubicBezTo>
                    <a:pt x="66" y="175"/>
                    <a:pt x="66" y="175"/>
                    <a:pt x="66" y="175"/>
                  </a:cubicBezTo>
                  <a:cubicBezTo>
                    <a:pt x="66" y="172"/>
                    <a:pt x="66" y="172"/>
                    <a:pt x="66" y="172"/>
                  </a:cubicBezTo>
                  <a:cubicBezTo>
                    <a:pt x="60" y="172"/>
                    <a:pt x="60" y="172"/>
                    <a:pt x="60" y="172"/>
                  </a:cubicBezTo>
                  <a:cubicBezTo>
                    <a:pt x="60" y="175"/>
                    <a:pt x="60" y="175"/>
                    <a:pt x="60" y="175"/>
                  </a:cubicBezTo>
                  <a:cubicBezTo>
                    <a:pt x="0" y="175"/>
                    <a:pt x="0" y="175"/>
                    <a:pt x="0" y="175"/>
                  </a:cubicBezTo>
                  <a:cubicBezTo>
                    <a:pt x="0" y="175"/>
                    <a:pt x="0" y="175"/>
                    <a:pt x="0" y="175"/>
                  </a:cubicBezTo>
                  <a:cubicBezTo>
                    <a:pt x="0" y="134"/>
                    <a:pt x="0" y="134"/>
                    <a:pt x="0" y="134"/>
                  </a:cubicBezTo>
                  <a:cubicBezTo>
                    <a:pt x="0" y="134"/>
                    <a:pt x="0" y="134"/>
                    <a:pt x="0" y="134"/>
                  </a:cubicBezTo>
                  <a:cubicBezTo>
                    <a:pt x="30" y="134"/>
                    <a:pt x="30" y="134"/>
                    <a:pt x="30" y="134"/>
                  </a:cubicBezTo>
                  <a:cubicBezTo>
                    <a:pt x="30" y="127"/>
                    <a:pt x="30" y="127"/>
                    <a:pt x="30" y="127"/>
                  </a:cubicBezTo>
                  <a:cubicBezTo>
                    <a:pt x="34" y="127"/>
                    <a:pt x="34" y="127"/>
                    <a:pt x="34" y="127"/>
                  </a:cubicBezTo>
                  <a:cubicBezTo>
                    <a:pt x="35" y="0"/>
                    <a:pt x="35" y="0"/>
                    <a:pt x="35" y="0"/>
                  </a:cubicBezTo>
                  <a:cubicBezTo>
                    <a:pt x="35" y="0"/>
                    <a:pt x="35" y="0"/>
                    <a:pt x="35" y="0"/>
                  </a:cubicBezTo>
                  <a:cubicBezTo>
                    <a:pt x="108" y="0"/>
                    <a:pt x="108" y="0"/>
                    <a:pt x="108" y="0"/>
                  </a:cubicBezTo>
                  <a:cubicBezTo>
                    <a:pt x="110" y="1"/>
                    <a:pt x="111" y="2"/>
                    <a:pt x="113" y="3"/>
                  </a:cubicBezTo>
                  <a:cubicBezTo>
                    <a:pt x="114" y="4"/>
                    <a:pt x="116" y="4"/>
                    <a:pt x="117" y="4"/>
                  </a:cubicBezTo>
                  <a:cubicBezTo>
                    <a:pt x="117" y="5"/>
                    <a:pt x="118" y="5"/>
                    <a:pt x="118" y="5"/>
                  </a:cubicBezTo>
                  <a:cubicBezTo>
                    <a:pt x="118" y="5"/>
                    <a:pt x="119" y="6"/>
                    <a:pt x="120" y="7"/>
                  </a:cubicBezTo>
                  <a:cubicBezTo>
                    <a:pt x="121" y="7"/>
                    <a:pt x="121" y="8"/>
                    <a:pt x="122" y="9"/>
                  </a:cubicBezTo>
                  <a:cubicBezTo>
                    <a:pt x="127" y="12"/>
                    <a:pt x="127" y="12"/>
                    <a:pt x="127" y="12"/>
                  </a:cubicBezTo>
                  <a:cubicBezTo>
                    <a:pt x="127" y="12"/>
                    <a:pt x="127" y="12"/>
                    <a:pt x="127" y="12"/>
                  </a:cubicBezTo>
                  <a:cubicBezTo>
                    <a:pt x="127" y="23"/>
                    <a:pt x="127" y="23"/>
                    <a:pt x="127" y="23"/>
                  </a:cubicBezTo>
                  <a:cubicBezTo>
                    <a:pt x="129" y="23"/>
                    <a:pt x="129" y="23"/>
                    <a:pt x="129" y="23"/>
                  </a:cubicBezTo>
                  <a:cubicBezTo>
                    <a:pt x="129" y="34"/>
                    <a:pt x="129" y="34"/>
                    <a:pt x="129" y="3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26" name="LAMAR"/>
            <p:cNvSpPr>
              <a:spLocks/>
            </p:cNvSpPr>
            <p:nvPr/>
          </p:nvSpPr>
          <p:spPr bwMode="auto">
            <a:xfrm>
              <a:off x="3672617" y="2858376"/>
              <a:ext cx="247258" cy="340109"/>
            </a:xfrm>
            <a:custGeom>
              <a:avLst/>
              <a:gdLst>
                <a:gd name="T0" fmla="*/ 88 w 141"/>
                <a:gd name="T1" fmla="*/ 201 h 201"/>
                <a:gd name="T2" fmla="*/ 133 w 141"/>
                <a:gd name="T3" fmla="*/ 201 h 201"/>
                <a:gd name="T4" fmla="*/ 133 w 141"/>
                <a:gd name="T5" fmla="*/ 191 h 201"/>
                <a:gd name="T6" fmla="*/ 139 w 141"/>
                <a:gd name="T7" fmla="*/ 191 h 201"/>
                <a:gd name="T8" fmla="*/ 141 w 141"/>
                <a:gd name="T9" fmla="*/ 0 h 201"/>
                <a:gd name="T10" fmla="*/ 141 w 141"/>
                <a:gd name="T11" fmla="*/ 0 h 201"/>
                <a:gd name="T12" fmla="*/ 93 w 141"/>
                <a:gd name="T13" fmla="*/ 0 h 201"/>
                <a:gd name="T14" fmla="*/ 93 w 141"/>
                <a:gd name="T15" fmla="*/ 0 h 201"/>
                <a:gd name="T16" fmla="*/ 93 w 141"/>
                <a:gd name="T17" fmla="*/ 20 h 201"/>
                <a:gd name="T18" fmla="*/ 31 w 141"/>
                <a:gd name="T19" fmla="*/ 20 h 201"/>
                <a:gd name="T20" fmla="*/ 25 w 141"/>
                <a:gd name="T21" fmla="*/ 9 h 201"/>
                <a:gd name="T22" fmla="*/ 13 w 141"/>
                <a:gd name="T23" fmla="*/ 9 h 201"/>
                <a:gd name="T24" fmla="*/ 13 w 141"/>
                <a:gd name="T25" fmla="*/ 9 h 201"/>
                <a:gd name="T26" fmla="*/ 13 w 141"/>
                <a:gd name="T27" fmla="*/ 117 h 201"/>
                <a:gd name="T28" fmla="*/ 0 w 141"/>
                <a:gd name="T29" fmla="*/ 131 h 201"/>
                <a:gd name="T30" fmla="*/ 0 w 141"/>
                <a:gd name="T31" fmla="*/ 158 h 201"/>
                <a:gd name="T32" fmla="*/ 0 w 141"/>
                <a:gd name="T33" fmla="*/ 158 h 201"/>
                <a:gd name="T34" fmla="*/ 88 w 141"/>
                <a:gd name="T35" fmla="*/ 158 h 201"/>
                <a:gd name="T36" fmla="*/ 88 w 141"/>
                <a:gd name="T37" fmla="*/ 201 h 201"/>
                <a:gd name="T38" fmla="*/ 88 w 141"/>
                <a:gd name="T3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201">
                  <a:moveTo>
                    <a:pt x="88" y="201"/>
                  </a:moveTo>
                  <a:lnTo>
                    <a:pt x="133" y="201"/>
                  </a:lnTo>
                  <a:lnTo>
                    <a:pt x="133" y="191"/>
                  </a:lnTo>
                  <a:lnTo>
                    <a:pt x="139" y="191"/>
                  </a:lnTo>
                  <a:lnTo>
                    <a:pt x="141" y="0"/>
                  </a:lnTo>
                  <a:lnTo>
                    <a:pt x="141" y="0"/>
                  </a:lnTo>
                  <a:lnTo>
                    <a:pt x="93" y="0"/>
                  </a:lnTo>
                  <a:lnTo>
                    <a:pt x="93" y="0"/>
                  </a:lnTo>
                  <a:lnTo>
                    <a:pt x="93" y="20"/>
                  </a:lnTo>
                  <a:lnTo>
                    <a:pt x="31" y="20"/>
                  </a:lnTo>
                  <a:lnTo>
                    <a:pt x="25" y="9"/>
                  </a:lnTo>
                  <a:lnTo>
                    <a:pt x="13" y="9"/>
                  </a:lnTo>
                  <a:lnTo>
                    <a:pt x="13" y="9"/>
                  </a:lnTo>
                  <a:lnTo>
                    <a:pt x="13" y="117"/>
                  </a:lnTo>
                  <a:lnTo>
                    <a:pt x="0" y="131"/>
                  </a:lnTo>
                  <a:lnTo>
                    <a:pt x="0" y="158"/>
                  </a:lnTo>
                  <a:lnTo>
                    <a:pt x="0" y="158"/>
                  </a:lnTo>
                  <a:lnTo>
                    <a:pt x="88" y="158"/>
                  </a:lnTo>
                  <a:lnTo>
                    <a:pt x="88" y="201"/>
                  </a:lnTo>
                  <a:lnTo>
                    <a:pt x="88" y="201"/>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27" name="JASPER"/>
            <p:cNvSpPr>
              <a:spLocks/>
            </p:cNvSpPr>
            <p:nvPr/>
          </p:nvSpPr>
          <p:spPr bwMode="auto">
            <a:xfrm>
              <a:off x="4116277" y="2460737"/>
              <a:ext cx="350719" cy="483935"/>
            </a:xfrm>
            <a:custGeom>
              <a:avLst/>
              <a:gdLst>
                <a:gd name="T0" fmla="*/ 19 w 133"/>
                <a:gd name="T1" fmla="*/ 191 h 191"/>
                <a:gd name="T2" fmla="*/ 131 w 133"/>
                <a:gd name="T3" fmla="*/ 173 h 191"/>
                <a:gd name="T4" fmla="*/ 131 w 133"/>
                <a:gd name="T5" fmla="*/ 173 h 191"/>
                <a:gd name="T6" fmla="*/ 133 w 133"/>
                <a:gd name="T7" fmla="*/ 43 h 191"/>
                <a:gd name="T8" fmla="*/ 133 w 133"/>
                <a:gd name="T9" fmla="*/ 43 h 191"/>
                <a:gd name="T10" fmla="*/ 74 w 133"/>
                <a:gd name="T11" fmla="*/ 0 h 191"/>
                <a:gd name="T12" fmla="*/ 74 w 133"/>
                <a:gd name="T13" fmla="*/ 0 h 191"/>
                <a:gd name="T14" fmla="*/ 73 w 133"/>
                <a:gd name="T15" fmla="*/ 7 h 191"/>
                <a:gd name="T16" fmla="*/ 76 w 133"/>
                <a:gd name="T17" fmla="*/ 19 h 191"/>
                <a:gd name="T18" fmla="*/ 67 w 133"/>
                <a:gd name="T19" fmla="*/ 15 h 191"/>
                <a:gd name="T20" fmla="*/ 65 w 133"/>
                <a:gd name="T21" fmla="*/ 13 h 191"/>
                <a:gd name="T22" fmla="*/ 62 w 133"/>
                <a:gd name="T23" fmla="*/ 13 h 191"/>
                <a:gd name="T24" fmla="*/ 59 w 133"/>
                <a:gd name="T25" fmla="*/ 17 h 191"/>
                <a:gd name="T26" fmla="*/ 55 w 133"/>
                <a:gd name="T27" fmla="*/ 20 h 191"/>
                <a:gd name="T28" fmla="*/ 40 w 133"/>
                <a:gd name="T29" fmla="*/ 30 h 191"/>
                <a:gd name="T30" fmla="*/ 24 w 133"/>
                <a:gd name="T31" fmla="*/ 40 h 191"/>
                <a:gd name="T32" fmla="*/ 16 w 133"/>
                <a:gd name="T33" fmla="*/ 42 h 191"/>
                <a:gd name="T34" fmla="*/ 8 w 133"/>
                <a:gd name="T35" fmla="*/ 54 h 191"/>
                <a:gd name="T36" fmla="*/ 10 w 133"/>
                <a:gd name="T37" fmla="*/ 65 h 191"/>
                <a:gd name="T38" fmla="*/ 0 w 133"/>
                <a:gd name="T39" fmla="*/ 76 h 191"/>
                <a:gd name="T40" fmla="*/ 0 w 133"/>
                <a:gd name="T41" fmla="*/ 76 h 191"/>
                <a:gd name="T42" fmla="*/ 1 w 133"/>
                <a:gd name="T43" fmla="*/ 88 h 191"/>
                <a:gd name="T44" fmla="*/ 7 w 133"/>
                <a:gd name="T45" fmla="*/ 94 h 191"/>
                <a:gd name="T46" fmla="*/ 13 w 133"/>
                <a:gd name="T47" fmla="*/ 109 h 191"/>
                <a:gd name="T48" fmla="*/ 13 w 133"/>
                <a:gd name="T49" fmla="*/ 123 h 191"/>
                <a:gd name="T50" fmla="*/ 17 w 133"/>
                <a:gd name="T51" fmla="*/ 140 h 191"/>
                <a:gd name="T52" fmla="*/ 18 w 133"/>
                <a:gd name="T53" fmla="*/ 156 h 191"/>
                <a:gd name="T54" fmla="*/ 19 w 133"/>
                <a:gd name="T55" fmla="*/ 156 h 191"/>
                <a:gd name="T56" fmla="*/ 19 w 133"/>
                <a:gd name="T57" fmla="*/ 161 h 191"/>
                <a:gd name="T58" fmla="*/ 17 w 133"/>
                <a:gd name="T59" fmla="*/ 169 h 191"/>
                <a:gd name="T60" fmla="*/ 17 w 133"/>
                <a:gd name="T61" fmla="*/ 169 h 191"/>
                <a:gd name="T62" fmla="*/ 17 w 133"/>
                <a:gd name="T63" fmla="*/ 180 h 191"/>
                <a:gd name="T64" fmla="*/ 19 w 133"/>
                <a:gd name="T65" fmla="*/ 180 h 191"/>
                <a:gd name="T66" fmla="*/ 19 w 133"/>
                <a:gd name="T6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3" h="191">
                  <a:moveTo>
                    <a:pt x="19" y="191"/>
                  </a:moveTo>
                  <a:cubicBezTo>
                    <a:pt x="131" y="173"/>
                    <a:pt x="131" y="173"/>
                    <a:pt x="131" y="173"/>
                  </a:cubicBezTo>
                  <a:cubicBezTo>
                    <a:pt x="131" y="173"/>
                    <a:pt x="131" y="173"/>
                    <a:pt x="131" y="173"/>
                  </a:cubicBezTo>
                  <a:cubicBezTo>
                    <a:pt x="133" y="43"/>
                    <a:pt x="133" y="43"/>
                    <a:pt x="133" y="43"/>
                  </a:cubicBezTo>
                  <a:cubicBezTo>
                    <a:pt x="133" y="43"/>
                    <a:pt x="133" y="43"/>
                    <a:pt x="133" y="43"/>
                  </a:cubicBezTo>
                  <a:cubicBezTo>
                    <a:pt x="74" y="0"/>
                    <a:pt x="74" y="0"/>
                    <a:pt x="74" y="0"/>
                  </a:cubicBezTo>
                  <a:cubicBezTo>
                    <a:pt x="74" y="0"/>
                    <a:pt x="74" y="0"/>
                    <a:pt x="74" y="0"/>
                  </a:cubicBezTo>
                  <a:cubicBezTo>
                    <a:pt x="73" y="7"/>
                    <a:pt x="73" y="7"/>
                    <a:pt x="73" y="7"/>
                  </a:cubicBezTo>
                  <a:cubicBezTo>
                    <a:pt x="73" y="12"/>
                    <a:pt x="76" y="15"/>
                    <a:pt x="76" y="19"/>
                  </a:cubicBezTo>
                  <a:cubicBezTo>
                    <a:pt x="73" y="22"/>
                    <a:pt x="69" y="18"/>
                    <a:pt x="67" y="15"/>
                  </a:cubicBezTo>
                  <a:cubicBezTo>
                    <a:pt x="66" y="14"/>
                    <a:pt x="65" y="14"/>
                    <a:pt x="65" y="13"/>
                  </a:cubicBezTo>
                  <a:cubicBezTo>
                    <a:pt x="62" y="13"/>
                    <a:pt x="62" y="13"/>
                    <a:pt x="62" y="13"/>
                  </a:cubicBezTo>
                  <a:cubicBezTo>
                    <a:pt x="61" y="14"/>
                    <a:pt x="60" y="15"/>
                    <a:pt x="59" y="17"/>
                  </a:cubicBezTo>
                  <a:cubicBezTo>
                    <a:pt x="58" y="19"/>
                    <a:pt x="57" y="19"/>
                    <a:pt x="55" y="20"/>
                  </a:cubicBezTo>
                  <a:cubicBezTo>
                    <a:pt x="49" y="20"/>
                    <a:pt x="44" y="27"/>
                    <a:pt x="40" y="30"/>
                  </a:cubicBezTo>
                  <a:cubicBezTo>
                    <a:pt x="35" y="34"/>
                    <a:pt x="30" y="38"/>
                    <a:pt x="24" y="40"/>
                  </a:cubicBezTo>
                  <a:cubicBezTo>
                    <a:pt x="22" y="41"/>
                    <a:pt x="17" y="40"/>
                    <a:pt x="16" y="42"/>
                  </a:cubicBezTo>
                  <a:cubicBezTo>
                    <a:pt x="13" y="46"/>
                    <a:pt x="13" y="53"/>
                    <a:pt x="8" y="54"/>
                  </a:cubicBezTo>
                  <a:cubicBezTo>
                    <a:pt x="7" y="58"/>
                    <a:pt x="10" y="62"/>
                    <a:pt x="10" y="65"/>
                  </a:cubicBezTo>
                  <a:cubicBezTo>
                    <a:pt x="8" y="70"/>
                    <a:pt x="4" y="74"/>
                    <a:pt x="0" y="76"/>
                  </a:cubicBezTo>
                  <a:cubicBezTo>
                    <a:pt x="0" y="76"/>
                    <a:pt x="0" y="76"/>
                    <a:pt x="0" y="76"/>
                  </a:cubicBezTo>
                  <a:cubicBezTo>
                    <a:pt x="0" y="80"/>
                    <a:pt x="0" y="84"/>
                    <a:pt x="1" y="88"/>
                  </a:cubicBezTo>
                  <a:cubicBezTo>
                    <a:pt x="2" y="91"/>
                    <a:pt x="7" y="92"/>
                    <a:pt x="7" y="94"/>
                  </a:cubicBezTo>
                  <a:cubicBezTo>
                    <a:pt x="8" y="94"/>
                    <a:pt x="12" y="107"/>
                    <a:pt x="13" y="109"/>
                  </a:cubicBezTo>
                  <a:cubicBezTo>
                    <a:pt x="13" y="113"/>
                    <a:pt x="12" y="118"/>
                    <a:pt x="13" y="123"/>
                  </a:cubicBezTo>
                  <a:cubicBezTo>
                    <a:pt x="16" y="129"/>
                    <a:pt x="20" y="132"/>
                    <a:pt x="17" y="140"/>
                  </a:cubicBezTo>
                  <a:cubicBezTo>
                    <a:pt x="15" y="144"/>
                    <a:pt x="10" y="154"/>
                    <a:pt x="18" y="156"/>
                  </a:cubicBezTo>
                  <a:cubicBezTo>
                    <a:pt x="18" y="156"/>
                    <a:pt x="18" y="156"/>
                    <a:pt x="19" y="156"/>
                  </a:cubicBezTo>
                  <a:cubicBezTo>
                    <a:pt x="19" y="159"/>
                    <a:pt x="20" y="159"/>
                    <a:pt x="19" y="161"/>
                  </a:cubicBezTo>
                  <a:cubicBezTo>
                    <a:pt x="17" y="169"/>
                    <a:pt x="17" y="169"/>
                    <a:pt x="17" y="169"/>
                  </a:cubicBezTo>
                  <a:cubicBezTo>
                    <a:pt x="17" y="169"/>
                    <a:pt x="17" y="169"/>
                    <a:pt x="17" y="169"/>
                  </a:cubicBezTo>
                  <a:cubicBezTo>
                    <a:pt x="17" y="180"/>
                    <a:pt x="17" y="180"/>
                    <a:pt x="17" y="180"/>
                  </a:cubicBezTo>
                  <a:cubicBezTo>
                    <a:pt x="19" y="180"/>
                    <a:pt x="19" y="180"/>
                    <a:pt x="19" y="180"/>
                  </a:cubicBezTo>
                  <a:cubicBezTo>
                    <a:pt x="19" y="191"/>
                    <a:pt x="19" y="191"/>
                    <a:pt x="19" y="191"/>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28" name="MORGAN"/>
            <p:cNvSpPr>
              <a:spLocks/>
            </p:cNvSpPr>
            <p:nvPr/>
          </p:nvSpPr>
          <p:spPr bwMode="auto">
            <a:xfrm>
              <a:off x="4303911" y="2090172"/>
              <a:ext cx="454182" cy="478859"/>
            </a:xfrm>
            <a:custGeom>
              <a:avLst/>
              <a:gdLst>
                <a:gd name="T0" fmla="*/ 77 w 173"/>
                <a:gd name="T1" fmla="*/ 0 h 189"/>
                <a:gd name="T2" fmla="*/ 84 w 173"/>
                <a:gd name="T3" fmla="*/ 6 h 189"/>
                <a:gd name="T4" fmla="*/ 89 w 173"/>
                <a:gd name="T5" fmla="*/ 15 h 189"/>
                <a:gd name="T6" fmla="*/ 94 w 173"/>
                <a:gd name="T7" fmla="*/ 26 h 189"/>
                <a:gd name="T8" fmla="*/ 99 w 173"/>
                <a:gd name="T9" fmla="*/ 43 h 189"/>
                <a:gd name="T10" fmla="*/ 111 w 173"/>
                <a:gd name="T11" fmla="*/ 53 h 189"/>
                <a:gd name="T12" fmla="*/ 120 w 173"/>
                <a:gd name="T13" fmla="*/ 60 h 189"/>
                <a:gd name="T14" fmla="*/ 120 w 173"/>
                <a:gd name="T15" fmla="*/ 60 h 189"/>
                <a:gd name="T16" fmla="*/ 131 w 173"/>
                <a:gd name="T17" fmla="*/ 78 h 189"/>
                <a:gd name="T18" fmla="*/ 137 w 173"/>
                <a:gd name="T19" fmla="*/ 94 h 189"/>
                <a:gd name="T20" fmla="*/ 172 w 173"/>
                <a:gd name="T21" fmla="*/ 138 h 189"/>
                <a:gd name="T22" fmla="*/ 170 w 173"/>
                <a:gd name="T23" fmla="*/ 147 h 189"/>
                <a:gd name="T24" fmla="*/ 170 w 173"/>
                <a:gd name="T25" fmla="*/ 158 h 189"/>
                <a:gd name="T26" fmla="*/ 169 w 173"/>
                <a:gd name="T27" fmla="*/ 166 h 189"/>
                <a:gd name="T28" fmla="*/ 169 w 173"/>
                <a:gd name="T29" fmla="*/ 166 h 189"/>
                <a:gd name="T30" fmla="*/ 62 w 173"/>
                <a:gd name="T31" fmla="*/ 189 h 189"/>
                <a:gd name="T32" fmla="*/ 62 w 173"/>
                <a:gd name="T33" fmla="*/ 189 h 189"/>
                <a:gd name="T34" fmla="*/ 3 w 173"/>
                <a:gd name="T35" fmla="*/ 146 h 189"/>
                <a:gd name="T36" fmla="*/ 3 w 173"/>
                <a:gd name="T37" fmla="*/ 146 h 189"/>
                <a:gd name="T38" fmla="*/ 4 w 173"/>
                <a:gd name="T39" fmla="*/ 139 h 189"/>
                <a:gd name="T40" fmla="*/ 4 w 173"/>
                <a:gd name="T41" fmla="*/ 135 h 189"/>
                <a:gd name="T42" fmla="*/ 6 w 173"/>
                <a:gd name="T43" fmla="*/ 123 h 189"/>
                <a:gd name="T44" fmla="*/ 1 w 173"/>
                <a:gd name="T45" fmla="*/ 119 h 189"/>
                <a:gd name="T46" fmla="*/ 2 w 173"/>
                <a:gd name="T47" fmla="*/ 111 h 189"/>
                <a:gd name="T48" fmla="*/ 6 w 173"/>
                <a:gd name="T49" fmla="*/ 105 h 189"/>
                <a:gd name="T50" fmla="*/ 6 w 173"/>
                <a:gd name="T51" fmla="*/ 105 h 189"/>
                <a:gd name="T52" fmla="*/ 77 w 173"/>
                <a:gd name="T53"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3" h="189">
                  <a:moveTo>
                    <a:pt x="77" y="0"/>
                  </a:moveTo>
                  <a:cubicBezTo>
                    <a:pt x="80" y="1"/>
                    <a:pt x="82" y="4"/>
                    <a:pt x="84" y="6"/>
                  </a:cubicBezTo>
                  <a:cubicBezTo>
                    <a:pt x="86" y="9"/>
                    <a:pt x="86" y="13"/>
                    <a:pt x="89" y="15"/>
                  </a:cubicBezTo>
                  <a:cubicBezTo>
                    <a:pt x="89" y="18"/>
                    <a:pt x="92" y="22"/>
                    <a:pt x="94" y="26"/>
                  </a:cubicBezTo>
                  <a:cubicBezTo>
                    <a:pt x="96" y="31"/>
                    <a:pt x="96" y="38"/>
                    <a:pt x="99" y="43"/>
                  </a:cubicBezTo>
                  <a:cubicBezTo>
                    <a:pt x="101" y="47"/>
                    <a:pt x="108" y="50"/>
                    <a:pt x="111" y="53"/>
                  </a:cubicBezTo>
                  <a:cubicBezTo>
                    <a:pt x="120" y="60"/>
                    <a:pt x="120" y="60"/>
                    <a:pt x="120" y="60"/>
                  </a:cubicBezTo>
                  <a:cubicBezTo>
                    <a:pt x="120" y="60"/>
                    <a:pt x="120" y="60"/>
                    <a:pt x="120" y="60"/>
                  </a:cubicBezTo>
                  <a:cubicBezTo>
                    <a:pt x="123" y="65"/>
                    <a:pt x="126" y="75"/>
                    <a:pt x="131" y="78"/>
                  </a:cubicBezTo>
                  <a:cubicBezTo>
                    <a:pt x="135" y="80"/>
                    <a:pt x="135" y="89"/>
                    <a:pt x="137" y="94"/>
                  </a:cubicBezTo>
                  <a:cubicBezTo>
                    <a:pt x="143" y="107"/>
                    <a:pt x="157" y="134"/>
                    <a:pt x="172" y="138"/>
                  </a:cubicBezTo>
                  <a:cubicBezTo>
                    <a:pt x="173" y="140"/>
                    <a:pt x="171" y="144"/>
                    <a:pt x="170" y="147"/>
                  </a:cubicBezTo>
                  <a:cubicBezTo>
                    <a:pt x="169" y="150"/>
                    <a:pt x="171" y="154"/>
                    <a:pt x="170" y="158"/>
                  </a:cubicBezTo>
                  <a:cubicBezTo>
                    <a:pt x="169" y="166"/>
                    <a:pt x="169" y="166"/>
                    <a:pt x="169" y="166"/>
                  </a:cubicBezTo>
                  <a:cubicBezTo>
                    <a:pt x="169" y="166"/>
                    <a:pt x="169" y="166"/>
                    <a:pt x="169" y="166"/>
                  </a:cubicBezTo>
                  <a:cubicBezTo>
                    <a:pt x="62" y="189"/>
                    <a:pt x="62" y="189"/>
                    <a:pt x="62" y="189"/>
                  </a:cubicBezTo>
                  <a:cubicBezTo>
                    <a:pt x="62" y="189"/>
                    <a:pt x="62" y="189"/>
                    <a:pt x="62" y="189"/>
                  </a:cubicBezTo>
                  <a:cubicBezTo>
                    <a:pt x="3" y="146"/>
                    <a:pt x="3" y="146"/>
                    <a:pt x="3" y="146"/>
                  </a:cubicBezTo>
                  <a:cubicBezTo>
                    <a:pt x="3" y="146"/>
                    <a:pt x="3" y="146"/>
                    <a:pt x="3" y="146"/>
                  </a:cubicBezTo>
                  <a:cubicBezTo>
                    <a:pt x="4" y="144"/>
                    <a:pt x="4" y="142"/>
                    <a:pt x="4" y="139"/>
                  </a:cubicBezTo>
                  <a:cubicBezTo>
                    <a:pt x="4" y="137"/>
                    <a:pt x="4" y="136"/>
                    <a:pt x="4" y="135"/>
                  </a:cubicBezTo>
                  <a:cubicBezTo>
                    <a:pt x="4" y="133"/>
                    <a:pt x="9" y="124"/>
                    <a:pt x="6" y="123"/>
                  </a:cubicBezTo>
                  <a:cubicBezTo>
                    <a:pt x="6" y="122"/>
                    <a:pt x="2" y="120"/>
                    <a:pt x="1" y="119"/>
                  </a:cubicBezTo>
                  <a:cubicBezTo>
                    <a:pt x="0" y="116"/>
                    <a:pt x="2" y="114"/>
                    <a:pt x="2" y="111"/>
                  </a:cubicBezTo>
                  <a:cubicBezTo>
                    <a:pt x="6" y="105"/>
                    <a:pt x="6" y="105"/>
                    <a:pt x="6" y="105"/>
                  </a:cubicBezTo>
                  <a:cubicBezTo>
                    <a:pt x="6" y="105"/>
                    <a:pt x="6" y="105"/>
                    <a:pt x="6" y="105"/>
                  </a:cubicBezTo>
                  <a:cubicBezTo>
                    <a:pt x="77" y="0"/>
                    <a:pt x="77" y="0"/>
                    <a:pt x="77"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29" name="OCONEE"/>
            <p:cNvSpPr>
              <a:spLocks/>
            </p:cNvSpPr>
            <p:nvPr/>
          </p:nvSpPr>
          <p:spPr bwMode="auto">
            <a:xfrm>
              <a:off x="4358273" y="1904043"/>
              <a:ext cx="394560" cy="338416"/>
            </a:xfrm>
            <a:custGeom>
              <a:avLst/>
              <a:gdLst>
                <a:gd name="T0" fmla="*/ 41 w 150"/>
                <a:gd name="T1" fmla="*/ 0 h 133"/>
                <a:gd name="T2" fmla="*/ 42 w 150"/>
                <a:gd name="T3" fmla="*/ 2 h 133"/>
                <a:gd name="T4" fmla="*/ 50 w 150"/>
                <a:gd name="T5" fmla="*/ 14 h 133"/>
                <a:gd name="T6" fmla="*/ 63 w 150"/>
                <a:gd name="T7" fmla="*/ 18 h 133"/>
                <a:gd name="T8" fmla="*/ 74 w 150"/>
                <a:gd name="T9" fmla="*/ 21 h 133"/>
                <a:gd name="T10" fmla="*/ 84 w 150"/>
                <a:gd name="T11" fmla="*/ 22 h 133"/>
                <a:gd name="T12" fmla="*/ 114 w 150"/>
                <a:gd name="T13" fmla="*/ 42 h 133"/>
                <a:gd name="T14" fmla="*/ 127 w 150"/>
                <a:gd name="T15" fmla="*/ 49 h 133"/>
                <a:gd name="T16" fmla="*/ 142 w 150"/>
                <a:gd name="T17" fmla="*/ 56 h 133"/>
                <a:gd name="T18" fmla="*/ 150 w 150"/>
                <a:gd name="T19" fmla="*/ 59 h 133"/>
                <a:gd name="T20" fmla="*/ 150 w 150"/>
                <a:gd name="T21" fmla="*/ 59 h 133"/>
                <a:gd name="T22" fmla="*/ 143 w 150"/>
                <a:gd name="T23" fmla="*/ 67 h 133"/>
                <a:gd name="T24" fmla="*/ 143 w 150"/>
                <a:gd name="T25" fmla="*/ 80 h 133"/>
                <a:gd name="T26" fmla="*/ 149 w 150"/>
                <a:gd name="T27" fmla="*/ 89 h 133"/>
                <a:gd name="T28" fmla="*/ 146 w 150"/>
                <a:gd name="T29" fmla="*/ 92 h 133"/>
                <a:gd name="T30" fmla="*/ 146 w 150"/>
                <a:gd name="T31" fmla="*/ 96 h 133"/>
                <a:gd name="T32" fmla="*/ 147 w 150"/>
                <a:gd name="T33" fmla="*/ 104 h 133"/>
                <a:gd name="T34" fmla="*/ 147 w 150"/>
                <a:gd name="T35" fmla="*/ 104 h 133"/>
                <a:gd name="T36" fmla="*/ 142 w 150"/>
                <a:gd name="T37" fmla="*/ 109 h 133"/>
                <a:gd name="T38" fmla="*/ 137 w 150"/>
                <a:gd name="T39" fmla="*/ 117 h 133"/>
                <a:gd name="T40" fmla="*/ 136 w 150"/>
                <a:gd name="T41" fmla="*/ 118 h 133"/>
                <a:gd name="T42" fmla="*/ 126 w 150"/>
                <a:gd name="T43" fmla="*/ 121 h 133"/>
                <a:gd name="T44" fmla="*/ 120 w 150"/>
                <a:gd name="T45" fmla="*/ 124 h 133"/>
                <a:gd name="T46" fmla="*/ 116 w 150"/>
                <a:gd name="T47" fmla="*/ 126 h 133"/>
                <a:gd name="T48" fmla="*/ 107 w 150"/>
                <a:gd name="T49" fmla="*/ 130 h 133"/>
                <a:gd name="T50" fmla="*/ 99 w 150"/>
                <a:gd name="T51" fmla="*/ 133 h 133"/>
                <a:gd name="T52" fmla="*/ 99 w 150"/>
                <a:gd name="T53" fmla="*/ 133 h 133"/>
                <a:gd name="T54" fmla="*/ 90 w 150"/>
                <a:gd name="T55" fmla="*/ 126 h 133"/>
                <a:gd name="T56" fmla="*/ 78 w 150"/>
                <a:gd name="T57" fmla="*/ 116 h 133"/>
                <a:gd name="T58" fmla="*/ 73 w 150"/>
                <a:gd name="T59" fmla="*/ 99 h 133"/>
                <a:gd name="T60" fmla="*/ 68 w 150"/>
                <a:gd name="T61" fmla="*/ 88 h 133"/>
                <a:gd name="T62" fmla="*/ 63 w 150"/>
                <a:gd name="T63" fmla="*/ 79 h 133"/>
                <a:gd name="T64" fmla="*/ 56 w 150"/>
                <a:gd name="T65" fmla="*/ 73 h 133"/>
                <a:gd name="T66" fmla="*/ 56 w 150"/>
                <a:gd name="T67" fmla="*/ 73 h 133"/>
                <a:gd name="T68" fmla="*/ 41 w 150"/>
                <a:gd name="T69" fmla="*/ 70 h 133"/>
                <a:gd name="T70" fmla="*/ 34 w 150"/>
                <a:gd name="T71" fmla="*/ 66 h 133"/>
                <a:gd name="T72" fmla="*/ 27 w 150"/>
                <a:gd name="T73" fmla="*/ 59 h 133"/>
                <a:gd name="T74" fmla="*/ 22 w 150"/>
                <a:gd name="T75" fmla="*/ 47 h 133"/>
                <a:gd name="T76" fmla="*/ 21 w 150"/>
                <a:gd name="T77" fmla="*/ 40 h 133"/>
                <a:gd name="T78" fmla="*/ 7 w 150"/>
                <a:gd name="T79" fmla="*/ 39 h 133"/>
                <a:gd name="T80" fmla="*/ 0 w 150"/>
                <a:gd name="T81" fmla="*/ 29 h 133"/>
                <a:gd name="T82" fmla="*/ 0 w 150"/>
                <a:gd name="T83" fmla="*/ 29 h 133"/>
                <a:gd name="T84" fmla="*/ 41 w 150"/>
                <a:gd name="T8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133">
                  <a:moveTo>
                    <a:pt x="41" y="0"/>
                  </a:moveTo>
                  <a:cubicBezTo>
                    <a:pt x="41" y="1"/>
                    <a:pt x="42" y="2"/>
                    <a:pt x="42" y="2"/>
                  </a:cubicBezTo>
                  <a:cubicBezTo>
                    <a:pt x="43" y="4"/>
                    <a:pt x="49" y="12"/>
                    <a:pt x="50" y="14"/>
                  </a:cubicBezTo>
                  <a:cubicBezTo>
                    <a:pt x="53" y="17"/>
                    <a:pt x="58" y="18"/>
                    <a:pt x="63" y="18"/>
                  </a:cubicBezTo>
                  <a:cubicBezTo>
                    <a:pt x="67" y="18"/>
                    <a:pt x="71" y="18"/>
                    <a:pt x="74" y="21"/>
                  </a:cubicBezTo>
                  <a:cubicBezTo>
                    <a:pt x="77" y="23"/>
                    <a:pt x="82" y="22"/>
                    <a:pt x="84" y="22"/>
                  </a:cubicBezTo>
                  <a:cubicBezTo>
                    <a:pt x="98" y="22"/>
                    <a:pt x="104" y="37"/>
                    <a:pt x="114" y="42"/>
                  </a:cubicBezTo>
                  <a:cubicBezTo>
                    <a:pt x="120" y="45"/>
                    <a:pt x="123" y="42"/>
                    <a:pt x="127" y="49"/>
                  </a:cubicBezTo>
                  <a:cubicBezTo>
                    <a:pt x="129" y="53"/>
                    <a:pt x="137" y="55"/>
                    <a:pt x="142" y="56"/>
                  </a:cubicBezTo>
                  <a:cubicBezTo>
                    <a:pt x="150" y="59"/>
                    <a:pt x="150" y="59"/>
                    <a:pt x="150" y="59"/>
                  </a:cubicBezTo>
                  <a:cubicBezTo>
                    <a:pt x="150" y="59"/>
                    <a:pt x="150" y="59"/>
                    <a:pt x="150" y="59"/>
                  </a:cubicBezTo>
                  <a:cubicBezTo>
                    <a:pt x="148" y="62"/>
                    <a:pt x="145" y="64"/>
                    <a:pt x="143" y="67"/>
                  </a:cubicBezTo>
                  <a:cubicBezTo>
                    <a:pt x="140" y="71"/>
                    <a:pt x="141" y="76"/>
                    <a:pt x="143" y="80"/>
                  </a:cubicBezTo>
                  <a:cubicBezTo>
                    <a:pt x="145" y="84"/>
                    <a:pt x="149" y="84"/>
                    <a:pt x="149" y="89"/>
                  </a:cubicBezTo>
                  <a:cubicBezTo>
                    <a:pt x="148" y="89"/>
                    <a:pt x="147" y="91"/>
                    <a:pt x="146" y="92"/>
                  </a:cubicBezTo>
                  <a:cubicBezTo>
                    <a:pt x="145" y="93"/>
                    <a:pt x="146" y="95"/>
                    <a:pt x="146" y="96"/>
                  </a:cubicBezTo>
                  <a:cubicBezTo>
                    <a:pt x="147" y="104"/>
                    <a:pt x="147" y="104"/>
                    <a:pt x="147" y="104"/>
                  </a:cubicBezTo>
                  <a:cubicBezTo>
                    <a:pt x="147" y="104"/>
                    <a:pt x="147" y="104"/>
                    <a:pt x="147" y="104"/>
                  </a:cubicBezTo>
                  <a:cubicBezTo>
                    <a:pt x="142" y="109"/>
                    <a:pt x="142" y="109"/>
                    <a:pt x="142" y="109"/>
                  </a:cubicBezTo>
                  <a:cubicBezTo>
                    <a:pt x="140" y="113"/>
                    <a:pt x="140" y="115"/>
                    <a:pt x="137" y="117"/>
                  </a:cubicBezTo>
                  <a:cubicBezTo>
                    <a:pt x="136" y="117"/>
                    <a:pt x="136" y="117"/>
                    <a:pt x="136" y="118"/>
                  </a:cubicBezTo>
                  <a:cubicBezTo>
                    <a:pt x="133" y="118"/>
                    <a:pt x="129" y="121"/>
                    <a:pt x="126" y="121"/>
                  </a:cubicBezTo>
                  <a:cubicBezTo>
                    <a:pt x="125" y="122"/>
                    <a:pt x="121" y="124"/>
                    <a:pt x="120" y="124"/>
                  </a:cubicBezTo>
                  <a:cubicBezTo>
                    <a:pt x="119" y="125"/>
                    <a:pt x="117" y="126"/>
                    <a:pt x="116" y="126"/>
                  </a:cubicBezTo>
                  <a:cubicBezTo>
                    <a:pt x="114" y="127"/>
                    <a:pt x="110" y="128"/>
                    <a:pt x="107" y="130"/>
                  </a:cubicBezTo>
                  <a:cubicBezTo>
                    <a:pt x="104" y="131"/>
                    <a:pt x="102" y="133"/>
                    <a:pt x="99" y="133"/>
                  </a:cubicBezTo>
                  <a:cubicBezTo>
                    <a:pt x="99" y="133"/>
                    <a:pt x="99" y="133"/>
                    <a:pt x="99" y="133"/>
                  </a:cubicBezTo>
                  <a:cubicBezTo>
                    <a:pt x="90" y="126"/>
                    <a:pt x="90" y="126"/>
                    <a:pt x="90" y="126"/>
                  </a:cubicBezTo>
                  <a:cubicBezTo>
                    <a:pt x="87" y="123"/>
                    <a:pt x="80" y="120"/>
                    <a:pt x="78" y="116"/>
                  </a:cubicBezTo>
                  <a:cubicBezTo>
                    <a:pt x="75" y="111"/>
                    <a:pt x="75" y="104"/>
                    <a:pt x="73" y="99"/>
                  </a:cubicBezTo>
                  <a:cubicBezTo>
                    <a:pt x="71" y="95"/>
                    <a:pt x="68" y="91"/>
                    <a:pt x="68" y="88"/>
                  </a:cubicBezTo>
                  <a:cubicBezTo>
                    <a:pt x="65" y="86"/>
                    <a:pt x="65" y="82"/>
                    <a:pt x="63" y="79"/>
                  </a:cubicBezTo>
                  <a:cubicBezTo>
                    <a:pt x="61" y="77"/>
                    <a:pt x="59" y="74"/>
                    <a:pt x="56" y="73"/>
                  </a:cubicBezTo>
                  <a:cubicBezTo>
                    <a:pt x="56" y="73"/>
                    <a:pt x="56" y="73"/>
                    <a:pt x="56" y="73"/>
                  </a:cubicBezTo>
                  <a:cubicBezTo>
                    <a:pt x="41" y="70"/>
                    <a:pt x="41" y="70"/>
                    <a:pt x="41" y="70"/>
                  </a:cubicBezTo>
                  <a:cubicBezTo>
                    <a:pt x="39" y="68"/>
                    <a:pt x="36" y="68"/>
                    <a:pt x="34" y="66"/>
                  </a:cubicBezTo>
                  <a:cubicBezTo>
                    <a:pt x="31" y="63"/>
                    <a:pt x="30" y="61"/>
                    <a:pt x="27" y="59"/>
                  </a:cubicBezTo>
                  <a:cubicBezTo>
                    <a:pt x="23" y="56"/>
                    <a:pt x="22" y="52"/>
                    <a:pt x="22" y="47"/>
                  </a:cubicBezTo>
                  <a:cubicBezTo>
                    <a:pt x="22" y="46"/>
                    <a:pt x="22" y="40"/>
                    <a:pt x="21" y="40"/>
                  </a:cubicBezTo>
                  <a:cubicBezTo>
                    <a:pt x="20" y="39"/>
                    <a:pt x="9" y="40"/>
                    <a:pt x="7" y="39"/>
                  </a:cubicBezTo>
                  <a:cubicBezTo>
                    <a:pt x="2" y="36"/>
                    <a:pt x="2" y="34"/>
                    <a:pt x="0" y="29"/>
                  </a:cubicBezTo>
                  <a:cubicBezTo>
                    <a:pt x="0" y="29"/>
                    <a:pt x="0" y="29"/>
                    <a:pt x="0" y="29"/>
                  </a:cubicBezTo>
                  <a:cubicBezTo>
                    <a:pt x="41" y="0"/>
                    <a:pt x="41" y="0"/>
                    <a:pt x="41"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30" name="NEWTON"/>
            <p:cNvSpPr>
              <a:spLocks/>
            </p:cNvSpPr>
            <p:nvPr/>
          </p:nvSpPr>
          <p:spPr bwMode="auto">
            <a:xfrm>
              <a:off x="3914613" y="2186620"/>
              <a:ext cx="412096" cy="467014"/>
            </a:xfrm>
            <a:custGeom>
              <a:avLst/>
              <a:gdLst>
                <a:gd name="T0" fmla="*/ 151 w 157"/>
                <a:gd name="T1" fmla="*/ 108 h 184"/>
                <a:gd name="T2" fmla="*/ 152 w 157"/>
                <a:gd name="T3" fmla="*/ 101 h 184"/>
                <a:gd name="T4" fmla="*/ 152 w 157"/>
                <a:gd name="T5" fmla="*/ 97 h 184"/>
                <a:gd name="T6" fmla="*/ 154 w 157"/>
                <a:gd name="T7" fmla="*/ 85 h 184"/>
                <a:gd name="T8" fmla="*/ 149 w 157"/>
                <a:gd name="T9" fmla="*/ 81 h 184"/>
                <a:gd name="T10" fmla="*/ 150 w 157"/>
                <a:gd name="T11" fmla="*/ 73 h 184"/>
                <a:gd name="T12" fmla="*/ 154 w 157"/>
                <a:gd name="T13" fmla="*/ 67 h 184"/>
                <a:gd name="T14" fmla="*/ 154 w 157"/>
                <a:gd name="T15" fmla="*/ 67 h 184"/>
                <a:gd name="T16" fmla="*/ 132 w 157"/>
                <a:gd name="T17" fmla="*/ 46 h 184"/>
                <a:gd name="T18" fmla="*/ 118 w 157"/>
                <a:gd name="T19" fmla="*/ 46 h 184"/>
                <a:gd name="T20" fmla="*/ 56 w 157"/>
                <a:gd name="T21" fmla="*/ 0 h 184"/>
                <a:gd name="T22" fmla="*/ 56 w 157"/>
                <a:gd name="T23" fmla="*/ 0 h 184"/>
                <a:gd name="T24" fmla="*/ 54 w 157"/>
                <a:gd name="T25" fmla="*/ 7 h 184"/>
                <a:gd name="T26" fmla="*/ 52 w 157"/>
                <a:gd name="T27" fmla="*/ 13 h 184"/>
                <a:gd name="T28" fmla="*/ 51 w 157"/>
                <a:gd name="T29" fmla="*/ 19 h 184"/>
                <a:gd name="T30" fmla="*/ 50 w 157"/>
                <a:gd name="T31" fmla="*/ 30 h 184"/>
                <a:gd name="T32" fmla="*/ 49 w 157"/>
                <a:gd name="T33" fmla="*/ 42 h 184"/>
                <a:gd name="T34" fmla="*/ 0 w 157"/>
                <a:gd name="T35" fmla="*/ 106 h 184"/>
                <a:gd name="T36" fmla="*/ 0 w 157"/>
                <a:gd name="T37" fmla="*/ 106 h 184"/>
                <a:gd name="T38" fmla="*/ 3 w 157"/>
                <a:gd name="T39" fmla="*/ 115 h 184"/>
                <a:gd name="T40" fmla="*/ 9 w 157"/>
                <a:gd name="T41" fmla="*/ 120 h 184"/>
                <a:gd name="T42" fmla="*/ 16 w 157"/>
                <a:gd name="T43" fmla="*/ 122 h 184"/>
                <a:gd name="T44" fmla="*/ 27 w 157"/>
                <a:gd name="T45" fmla="*/ 124 h 184"/>
                <a:gd name="T46" fmla="*/ 40 w 157"/>
                <a:gd name="T47" fmla="*/ 128 h 184"/>
                <a:gd name="T48" fmla="*/ 43 w 157"/>
                <a:gd name="T49" fmla="*/ 134 h 184"/>
                <a:gd name="T50" fmla="*/ 48 w 157"/>
                <a:gd name="T51" fmla="*/ 141 h 184"/>
                <a:gd name="T52" fmla="*/ 49 w 157"/>
                <a:gd name="T53" fmla="*/ 147 h 184"/>
                <a:gd name="T54" fmla="*/ 49 w 157"/>
                <a:gd name="T55" fmla="*/ 147 h 184"/>
                <a:gd name="T56" fmla="*/ 56 w 157"/>
                <a:gd name="T57" fmla="*/ 160 h 184"/>
                <a:gd name="T58" fmla="*/ 60 w 157"/>
                <a:gd name="T59" fmla="*/ 168 h 184"/>
                <a:gd name="T60" fmla="*/ 62 w 157"/>
                <a:gd name="T61" fmla="*/ 171 h 184"/>
                <a:gd name="T62" fmla="*/ 63 w 157"/>
                <a:gd name="T63" fmla="*/ 174 h 184"/>
                <a:gd name="T64" fmla="*/ 71 w 157"/>
                <a:gd name="T65" fmla="*/ 179 h 184"/>
                <a:gd name="T66" fmla="*/ 77 w 157"/>
                <a:gd name="T67" fmla="*/ 184 h 184"/>
                <a:gd name="T68" fmla="*/ 77 w 157"/>
                <a:gd name="T69" fmla="*/ 184 h 184"/>
                <a:gd name="T70" fmla="*/ 87 w 157"/>
                <a:gd name="T71" fmla="*/ 173 h 184"/>
                <a:gd name="T72" fmla="*/ 85 w 157"/>
                <a:gd name="T73" fmla="*/ 162 h 184"/>
                <a:gd name="T74" fmla="*/ 93 w 157"/>
                <a:gd name="T75" fmla="*/ 150 h 184"/>
                <a:gd name="T76" fmla="*/ 101 w 157"/>
                <a:gd name="T77" fmla="*/ 148 h 184"/>
                <a:gd name="T78" fmla="*/ 117 w 157"/>
                <a:gd name="T79" fmla="*/ 138 h 184"/>
                <a:gd name="T80" fmla="*/ 132 w 157"/>
                <a:gd name="T81" fmla="*/ 128 h 184"/>
                <a:gd name="T82" fmla="*/ 136 w 157"/>
                <a:gd name="T83" fmla="*/ 125 h 184"/>
                <a:gd name="T84" fmla="*/ 139 w 157"/>
                <a:gd name="T85" fmla="*/ 121 h 184"/>
                <a:gd name="T86" fmla="*/ 142 w 157"/>
                <a:gd name="T87" fmla="*/ 121 h 184"/>
                <a:gd name="T88" fmla="*/ 144 w 157"/>
                <a:gd name="T89" fmla="*/ 123 h 184"/>
                <a:gd name="T90" fmla="*/ 153 w 157"/>
                <a:gd name="T91" fmla="*/ 127 h 184"/>
                <a:gd name="T92" fmla="*/ 150 w 157"/>
                <a:gd name="T93" fmla="*/ 115 h 184"/>
                <a:gd name="T94" fmla="*/ 151 w 157"/>
                <a:gd name="T95"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7" h="184">
                  <a:moveTo>
                    <a:pt x="151" y="108"/>
                  </a:moveTo>
                  <a:cubicBezTo>
                    <a:pt x="152" y="106"/>
                    <a:pt x="152" y="104"/>
                    <a:pt x="152" y="101"/>
                  </a:cubicBezTo>
                  <a:cubicBezTo>
                    <a:pt x="152" y="99"/>
                    <a:pt x="152" y="98"/>
                    <a:pt x="152" y="97"/>
                  </a:cubicBezTo>
                  <a:cubicBezTo>
                    <a:pt x="152" y="95"/>
                    <a:pt x="157" y="86"/>
                    <a:pt x="154" y="85"/>
                  </a:cubicBezTo>
                  <a:cubicBezTo>
                    <a:pt x="154" y="84"/>
                    <a:pt x="150" y="82"/>
                    <a:pt x="149" y="81"/>
                  </a:cubicBezTo>
                  <a:cubicBezTo>
                    <a:pt x="148" y="78"/>
                    <a:pt x="150" y="76"/>
                    <a:pt x="150" y="73"/>
                  </a:cubicBezTo>
                  <a:cubicBezTo>
                    <a:pt x="154" y="67"/>
                    <a:pt x="154" y="67"/>
                    <a:pt x="154" y="67"/>
                  </a:cubicBezTo>
                  <a:cubicBezTo>
                    <a:pt x="154" y="67"/>
                    <a:pt x="154" y="67"/>
                    <a:pt x="154" y="67"/>
                  </a:cubicBezTo>
                  <a:cubicBezTo>
                    <a:pt x="132" y="46"/>
                    <a:pt x="132" y="46"/>
                    <a:pt x="132" y="46"/>
                  </a:cubicBezTo>
                  <a:cubicBezTo>
                    <a:pt x="118" y="46"/>
                    <a:pt x="118" y="46"/>
                    <a:pt x="118" y="46"/>
                  </a:cubicBezTo>
                  <a:cubicBezTo>
                    <a:pt x="56" y="0"/>
                    <a:pt x="56" y="0"/>
                    <a:pt x="56" y="0"/>
                  </a:cubicBezTo>
                  <a:cubicBezTo>
                    <a:pt x="56" y="0"/>
                    <a:pt x="56" y="0"/>
                    <a:pt x="56" y="0"/>
                  </a:cubicBezTo>
                  <a:cubicBezTo>
                    <a:pt x="54" y="7"/>
                    <a:pt x="54" y="7"/>
                    <a:pt x="54" y="7"/>
                  </a:cubicBezTo>
                  <a:cubicBezTo>
                    <a:pt x="54" y="9"/>
                    <a:pt x="53" y="11"/>
                    <a:pt x="52" y="13"/>
                  </a:cubicBezTo>
                  <a:cubicBezTo>
                    <a:pt x="52" y="15"/>
                    <a:pt x="52" y="17"/>
                    <a:pt x="51" y="19"/>
                  </a:cubicBezTo>
                  <a:cubicBezTo>
                    <a:pt x="51" y="22"/>
                    <a:pt x="50" y="26"/>
                    <a:pt x="50" y="30"/>
                  </a:cubicBezTo>
                  <a:cubicBezTo>
                    <a:pt x="50" y="34"/>
                    <a:pt x="50" y="38"/>
                    <a:pt x="49" y="42"/>
                  </a:cubicBezTo>
                  <a:cubicBezTo>
                    <a:pt x="0" y="106"/>
                    <a:pt x="0" y="106"/>
                    <a:pt x="0" y="106"/>
                  </a:cubicBezTo>
                  <a:cubicBezTo>
                    <a:pt x="0" y="106"/>
                    <a:pt x="0" y="106"/>
                    <a:pt x="0" y="106"/>
                  </a:cubicBezTo>
                  <a:cubicBezTo>
                    <a:pt x="0" y="109"/>
                    <a:pt x="1" y="113"/>
                    <a:pt x="3" y="115"/>
                  </a:cubicBezTo>
                  <a:cubicBezTo>
                    <a:pt x="5" y="117"/>
                    <a:pt x="7" y="118"/>
                    <a:pt x="9" y="120"/>
                  </a:cubicBezTo>
                  <a:cubicBezTo>
                    <a:pt x="11" y="120"/>
                    <a:pt x="13" y="122"/>
                    <a:pt x="16" y="122"/>
                  </a:cubicBezTo>
                  <a:cubicBezTo>
                    <a:pt x="20" y="122"/>
                    <a:pt x="23" y="123"/>
                    <a:pt x="27" y="124"/>
                  </a:cubicBezTo>
                  <a:cubicBezTo>
                    <a:pt x="31" y="125"/>
                    <a:pt x="38" y="124"/>
                    <a:pt x="40" y="128"/>
                  </a:cubicBezTo>
                  <a:cubicBezTo>
                    <a:pt x="41" y="130"/>
                    <a:pt x="42" y="133"/>
                    <a:pt x="43" y="134"/>
                  </a:cubicBezTo>
                  <a:cubicBezTo>
                    <a:pt x="45" y="136"/>
                    <a:pt x="47" y="138"/>
                    <a:pt x="48" y="141"/>
                  </a:cubicBezTo>
                  <a:cubicBezTo>
                    <a:pt x="49" y="147"/>
                    <a:pt x="49" y="147"/>
                    <a:pt x="49" y="147"/>
                  </a:cubicBezTo>
                  <a:cubicBezTo>
                    <a:pt x="49" y="147"/>
                    <a:pt x="49" y="147"/>
                    <a:pt x="49" y="147"/>
                  </a:cubicBezTo>
                  <a:cubicBezTo>
                    <a:pt x="54" y="147"/>
                    <a:pt x="55" y="156"/>
                    <a:pt x="56" y="160"/>
                  </a:cubicBezTo>
                  <a:cubicBezTo>
                    <a:pt x="57" y="163"/>
                    <a:pt x="59" y="165"/>
                    <a:pt x="60" y="168"/>
                  </a:cubicBezTo>
                  <a:cubicBezTo>
                    <a:pt x="60" y="169"/>
                    <a:pt x="61" y="170"/>
                    <a:pt x="62" y="171"/>
                  </a:cubicBezTo>
                  <a:cubicBezTo>
                    <a:pt x="62" y="172"/>
                    <a:pt x="63" y="173"/>
                    <a:pt x="63" y="174"/>
                  </a:cubicBezTo>
                  <a:cubicBezTo>
                    <a:pt x="65" y="174"/>
                    <a:pt x="70" y="177"/>
                    <a:pt x="71" y="179"/>
                  </a:cubicBezTo>
                  <a:cubicBezTo>
                    <a:pt x="77" y="184"/>
                    <a:pt x="77" y="184"/>
                    <a:pt x="77" y="184"/>
                  </a:cubicBezTo>
                  <a:cubicBezTo>
                    <a:pt x="77" y="184"/>
                    <a:pt x="77" y="184"/>
                    <a:pt x="77" y="184"/>
                  </a:cubicBezTo>
                  <a:cubicBezTo>
                    <a:pt x="81" y="182"/>
                    <a:pt x="85" y="178"/>
                    <a:pt x="87" y="173"/>
                  </a:cubicBezTo>
                  <a:cubicBezTo>
                    <a:pt x="87" y="170"/>
                    <a:pt x="84" y="166"/>
                    <a:pt x="85" y="162"/>
                  </a:cubicBezTo>
                  <a:cubicBezTo>
                    <a:pt x="90" y="161"/>
                    <a:pt x="90" y="154"/>
                    <a:pt x="93" y="150"/>
                  </a:cubicBezTo>
                  <a:cubicBezTo>
                    <a:pt x="94" y="148"/>
                    <a:pt x="99" y="149"/>
                    <a:pt x="101" y="148"/>
                  </a:cubicBezTo>
                  <a:cubicBezTo>
                    <a:pt x="107" y="146"/>
                    <a:pt x="112" y="142"/>
                    <a:pt x="117" y="138"/>
                  </a:cubicBezTo>
                  <a:cubicBezTo>
                    <a:pt x="121" y="135"/>
                    <a:pt x="126" y="128"/>
                    <a:pt x="132" y="128"/>
                  </a:cubicBezTo>
                  <a:cubicBezTo>
                    <a:pt x="134" y="127"/>
                    <a:pt x="135" y="127"/>
                    <a:pt x="136" y="125"/>
                  </a:cubicBezTo>
                  <a:cubicBezTo>
                    <a:pt x="137" y="123"/>
                    <a:pt x="138" y="122"/>
                    <a:pt x="139" y="121"/>
                  </a:cubicBezTo>
                  <a:cubicBezTo>
                    <a:pt x="142" y="121"/>
                    <a:pt x="142" y="121"/>
                    <a:pt x="142" y="121"/>
                  </a:cubicBezTo>
                  <a:cubicBezTo>
                    <a:pt x="142" y="122"/>
                    <a:pt x="143" y="122"/>
                    <a:pt x="144" y="123"/>
                  </a:cubicBezTo>
                  <a:cubicBezTo>
                    <a:pt x="146" y="126"/>
                    <a:pt x="150" y="130"/>
                    <a:pt x="153" y="127"/>
                  </a:cubicBezTo>
                  <a:cubicBezTo>
                    <a:pt x="153" y="123"/>
                    <a:pt x="150" y="120"/>
                    <a:pt x="150" y="115"/>
                  </a:cubicBezTo>
                  <a:cubicBezTo>
                    <a:pt x="151" y="108"/>
                    <a:pt x="151" y="108"/>
                    <a:pt x="151" y="10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31" name="JACKSON"/>
            <p:cNvSpPr>
              <a:spLocks/>
            </p:cNvSpPr>
            <p:nvPr/>
          </p:nvSpPr>
          <p:spPr bwMode="auto">
            <a:xfrm>
              <a:off x="4161870" y="1492867"/>
              <a:ext cx="501528" cy="411176"/>
            </a:xfrm>
            <a:custGeom>
              <a:avLst/>
              <a:gdLst>
                <a:gd name="T0" fmla="*/ 174 w 191"/>
                <a:gd name="T1" fmla="*/ 49 h 162"/>
                <a:gd name="T2" fmla="*/ 183 w 191"/>
                <a:gd name="T3" fmla="*/ 60 h 162"/>
                <a:gd name="T4" fmla="*/ 188 w 191"/>
                <a:gd name="T5" fmla="*/ 69 h 162"/>
                <a:gd name="T6" fmla="*/ 189 w 191"/>
                <a:gd name="T7" fmla="*/ 88 h 162"/>
                <a:gd name="T8" fmla="*/ 185 w 191"/>
                <a:gd name="T9" fmla="*/ 96 h 162"/>
                <a:gd name="T10" fmla="*/ 181 w 191"/>
                <a:gd name="T11" fmla="*/ 108 h 162"/>
                <a:gd name="T12" fmla="*/ 182 w 191"/>
                <a:gd name="T13" fmla="*/ 111 h 162"/>
                <a:gd name="T14" fmla="*/ 180 w 191"/>
                <a:gd name="T15" fmla="*/ 114 h 162"/>
                <a:gd name="T16" fmla="*/ 180 w 191"/>
                <a:gd name="T17" fmla="*/ 115 h 162"/>
                <a:gd name="T18" fmla="*/ 181 w 191"/>
                <a:gd name="T19" fmla="*/ 117 h 162"/>
                <a:gd name="T20" fmla="*/ 182 w 191"/>
                <a:gd name="T21" fmla="*/ 118 h 162"/>
                <a:gd name="T22" fmla="*/ 185 w 191"/>
                <a:gd name="T23" fmla="*/ 120 h 162"/>
                <a:gd name="T24" fmla="*/ 190 w 191"/>
                <a:gd name="T25" fmla="*/ 125 h 162"/>
                <a:gd name="T26" fmla="*/ 190 w 191"/>
                <a:gd name="T27" fmla="*/ 125 h 162"/>
                <a:gd name="T28" fmla="*/ 167 w 191"/>
                <a:gd name="T29" fmla="*/ 137 h 162"/>
                <a:gd name="T30" fmla="*/ 157 w 191"/>
                <a:gd name="T31" fmla="*/ 142 h 162"/>
                <a:gd name="T32" fmla="*/ 148 w 191"/>
                <a:gd name="T33" fmla="*/ 146 h 162"/>
                <a:gd name="T34" fmla="*/ 137 w 191"/>
                <a:gd name="T35" fmla="*/ 150 h 162"/>
                <a:gd name="T36" fmla="*/ 130 w 191"/>
                <a:gd name="T37" fmla="*/ 150 h 162"/>
                <a:gd name="T38" fmla="*/ 126 w 191"/>
                <a:gd name="T39" fmla="*/ 156 h 162"/>
                <a:gd name="T40" fmla="*/ 120 w 191"/>
                <a:gd name="T41" fmla="*/ 160 h 162"/>
                <a:gd name="T42" fmla="*/ 119 w 191"/>
                <a:gd name="T43" fmla="*/ 160 h 162"/>
                <a:gd name="T44" fmla="*/ 116 w 191"/>
                <a:gd name="T45" fmla="*/ 162 h 162"/>
                <a:gd name="T46" fmla="*/ 116 w 191"/>
                <a:gd name="T47" fmla="*/ 162 h 162"/>
                <a:gd name="T48" fmla="*/ 116 w 191"/>
                <a:gd name="T49" fmla="*/ 157 h 162"/>
                <a:gd name="T50" fmla="*/ 112 w 191"/>
                <a:gd name="T51" fmla="*/ 145 h 162"/>
                <a:gd name="T52" fmla="*/ 109 w 191"/>
                <a:gd name="T53" fmla="*/ 136 h 162"/>
                <a:gd name="T54" fmla="*/ 101 w 191"/>
                <a:gd name="T55" fmla="*/ 126 h 162"/>
                <a:gd name="T56" fmla="*/ 89 w 191"/>
                <a:gd name="T57" fmla="*/ 127 h 162"/>
                <a:gd name="T58" fmla="*/ 84 w 191"/>
                <a:gd name="T59" fmla="*/ 125 h 162"/>
                <a:gd name="T60" fmla="*/ 82 w 191"/>
                <a:gd name="T61" fmla="*/ 124 h 162"/>
                <a:gd name="T62" fmla="*/ 60 w 191"/>
                <a:gd name="T63" fmla="*/ 122 h 162"/>
                <a:gd name="T64" fmla="*/ 41 w 191"/>
                <a:gd name="T65" fmla="*/ 120 h 162"/>
                <a:gd name="T66" fmla="*/ 32 w 191"/>
                <a:gd name="T67" fmla="*/ 113 h 162"/>
                <a:gd name="T68" fmla="*/ 16 w 191"/>
                <a:gd name="T69" fmla="*/ 110 h 162"/>
                <a:gd name="T70" fmla="*/ 12 w 191"/>
                <a:gd name="T71" fmla="*/ 104 h 162"/>
                <a:gd name="T72" fmla="*/ 9 w 191"/>
                <a:gd name="T73" fmla="*/ 98 h 162"/>
                <a:gd name="T74" fmla="*/ 0 w 191"/>
                <a:gd name="T75" fmla="*/ 83 h 162"/>
                <a:gd name="T76" fmla="*/ 0 w 191"/>
                <a:gd name="T77" fmla="*/ 83 h 162"/>
                <a:gd name="T78" fmla="*/ 82 w 191"/>
                <a:gd name="T79" fmla="*/ 0 h 162"/>
                <a:gd name="T80" fmla="*/ 82 w 191"/>
                <a:gd name="T81" fmla="*/ 0 h 162"/>
                <a:gd name="T82" fmla="*/ 84 w 191"/>
                <a:gd name="T83" fmla="*/ 2 h 162"/>
                <a:gd name="T84" fmla="*/ 86 w 191"/>
                <a:gd name="T85" fmla="*/ 3 h 162"/>
                <a:gd name="T86" fmla="*/ 86 w 191"/>
                <a:gd name="T87" fmla="*/ 3 h 162"/>
                <a:gd name="T88" fmla="*/ 95 w 191"/>
                <a:gd name="T89" fmla="*/ 9 h 162"/>
                <a:gd name="T90" fmla="*/ 104 w 191"/>
                <a:gd name="T91" fmla="*/ 18 h 162"/>
                <a:gd name="T92" fmla="*/ 109 w 191"/>
                <a:gd name="T93" fmla="*/ 20 h 162"/>
                <a:gd name="T94" fmla="*/ 129 w 191"/>
                <a:gd name="T95" fmla="*/ 18 h 162"/>
                <a:gd name="T96" fmla="*/ 140 w 191"/>
                <a:gd name="T97" fmla="*/ 17 h 162"/>
                <a:gd name="T98" fmla="*/ 146 w 191"/>
                <a:gd name="T99" fmla="*/ 21 h 162"/>
                <a:gd name="T100" fmla="*/ 174 w 191"/>
                <a:gd name="T101"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1" h="162">
                  <a:moveTo>
                    <a:pt x="174" y="49"/>
                  </a:moveTo>
                  <a:cubicBezTo>
                    <a:pt x="176" y="52"/>
                    <a:pt x="179" y="59"/>
                    <a:pt x="183" y="60"/>
                  </a:cubicBezTo>
                  <a:cubicBezTo>
                    <a:pt x="185" y="64"/>
                    <a:pt x="187" y="65"/>
                    <a:pt x="188" y="69"/>
                  </a:cubicBezTo>
                  <a:cubicBezTo>
                    <a:pt x="190" y="75"/>
                    <a:pt x="191" y="82"/>
                    <a:pt x="189" y="88"/>
                  </a:cubicBezTo>
                  <a:cubicBezTo>
                    <a:pt x="188" y="91"/>
                    <a:pt x="187" y="93"/>
                    <a:pt x="185" y="96"/>
                  </a:cubicBezTo>
                  <a:cubicBezTo>
                    <a:pt x="183" y="100"/>
                    <a:pt x="182" y="104"/>
                    <a:pt x="181" y="108"/>
                  </a:cubicBezTo>
                  <a:cubicBezTo>
                    <a:pt x="182" y="110"/>
                    <a:pt x="182" y="110"/>
                    <a:pt x="182" y="111"/>
                  </a:cubicBezTo>
                  <a:cubicBezTo>
                    <a:pt x="181" y="112"/>
                    <a:pt x="180" y="113"/>
                    <a:pt x="180" y="114"/>
                  </a:cubicBezTo>
                  <a:cubicBezTo>
                    <a:pt x="180" y="115"/>
                    <a:pt x="180" y="115"/>
                    <a:pt x="180" y="115"/>
                  </a:cubicBezTo>
                  <a:cubicBezTo>
                    <a:pt x="180" y="116"/>
                    <a:pt x="181" y="116"/>
                    <a:pt x="181" y="117"/>
                  </a:cubicBezTo>
                  <a:cubicBezTo>
                    <a:pt x="182" y="118"/>
                    <a:pt x="182" y="118"/>
                    <a:pt x="182" y="118"/>
                  </a:cubicBezTo>
                  <a:cubicBezTo>
                    <a:pt x="183" y="118"/>
                    <a:pt x="184" y="119"/>
                    <a:pt x="185" y="120"/>
                  </a:cubicBezTo>
                  <a:cubicBezTo>
                    <a:pt x="190" y="125"/>
                    <a:pt x="190" y="125"/>
                    <a:pt x="190" y="125"/>
                  </a:cubicBezTo>
                  <a:cubicBezTo>
                    <a:pt x="190" y="125"/>
                    <a:pt x="190" y="125"/>
                    <a:pt x="190" y="125"/>
                  </a:cubicBezTo>
                  <a:cubicBezTo>
                    <a:pt x="167" y="137"/>
                    <a:pt x="167" y="137"/>
                    <a:pt x="167" y="137"/>
                  </a:cubicBezTo>
                  <a:cubicBezTo>
                    <a:pt x="163" y="139"/>
                    <a:pt x="160" y="140"/>
                    <a:pt x="157" y="142"/>
                  </a:cubicBezTo>
                  <a:cubicBezTo>
                    <a:pt x="154" y="143"/>
                    <a:pt x="150" y="145"/>
                    <a:pt x="148" y="146"/>
                  </a:cubicBezTo>
                  <a:cubicBezTo>
                    <a:pt x="145" y="146"/>
                    <a:pt x="141" y="149"/>
                    <a:pt x="137" y="150"/>
                  </a:cubicBezTo>
                  <a:cubicBezTo>
                    <a:pt x="135" y="150"/>
                    <a:pt x="132" y="150"/>
                    <a:pt x="130" y="150"/>
                  </a:cubicBezTo>
                  <a:cubicBezTo>
                    <a:pt x="128" y="152"/>
                    <a:pt x="128" y="154"/>
                    <a:pt x="126" y="156"/>
                  </a:cubicBezTo>
                  <a:cubicBezTo>
                    <a:pt x="125" y="157"/>
                    <a:pt x="122" y="158"/>
                    <a:pt x="120" y="160"/>
                  </a:cubicBezTo>
                  <a:cubicBezTo>
                    <a:pt x="120" y="160"/>
                    <a:pt x="119" y="160"/>
                    <a:pt x="119" y="160"/>
                  </a:cubicBezTo>
                  <a:cubicBezTo>
                    <a:pt x="118" y="161"/>
                    <a:pt x="117" y="162"/>
                    <a:pt x="116" y="162"/>
                  </a:cubicBezTo>
                  <a:cubicBezTo>
                    <a:pt x="116" y="162"/>
                    <a:pt x="116" y="162"/>
                    <a:pt x="116" y="162"/>
                  </a:cubicBezTo>
                  <a:cubicBezTo>
                    <a:pt x="116" y="157"/>
                    <a:pt x="116" y="157"/>
                    <a:pt x="116" y="157"/>
                  </a:cubicBezTo>
                  <a:cubicBezTo>
                    <a:pt x="114" y="153"/>
                    <a:pt x="114" y="149"/>
                    <a:pt x="112" y="145"/>
                  </a:cubicBezTo>
                  <a:cubicBezTo>
                    <a:pt x="111" y="142"/>
                    <a:pt x="110" y="140"/>
                    <a:pt x="109" y="136"/>
                  </a:cubicBezTo>
                  <a:cubicBezTo>
                    <a:pt x="108" y="132"/>
                    <a:pt x="105" y="126"/>
                    <a:pt x="101" y="126"/>
                  </a:cubicBezTo>
                  <a:cubicBezTo>
                    <a:pt x="97" y="126"/>
                    <a:pt x="92" y="128"/>
                    <a:pt x="89" y="127"/>
                  </a:cubicBezTo>
                  <a:cubicBezTo>
                    <a:pt x="87" y="126"/>
                    <a:pt x="85" y="125"/>
                    <a:pt x="84" y="125"/>
                  </a:cubicBezTo>
                  <a:cubicBezTo>
                    <a:pt x="83" y="124"/>
                    <a:pt x="83" y="124"/>
                    <a:pt x="82" y="124"/>
                  </a:cubicBezTo>
                  <a:cubicBezTo>
                    <a:pt x="75" y="121"/>
                    <a:pt x="68" y="122"/>
                    <a:pt x="60" y="122"/>
                  </a:cubicBezTo>
                  <a:cubicBezTo>
                    <a:pt x="55" y="122"/>
                    <a:pt x="45" y="123"/>
                    <a:pt x="41" y="120"/>
                  </a:cubicBezTo>
                  <a:cubicBezTo>
                    <a:pt x="38" y="116"/>
                    <a:pt x="37" y="114"/>
                    <a:pt x="32" y="113"/>
                  </a:cubicBezTo>
                  <a:cubicBezTo>
                    <a:pt x="26" y="113"/>
                    <a:pt x="19" y="114"/>
                    <a:pt x="16" y="110"/>
                  </a:cubicBezTo>
                  <a:cubicBezTo>
                    <a:pt x="14" y="108"/>
                    <a:pt x="14" y="105"/>
                    <a:pt x="12" y="104"/>
                  </a:cubicBezTo>
                  <a:cubicBezTo>
                    <a:pt x="12" y="103"/>
                    <a:pt x="10" y="98"/>
                    <a:pt x="9" y="98"/>
                  </a:cubicBezTo>
                  <a:cubicBezTo>
                    <a:pt x="9" y="95"/>
                    <a:pt x="3" y="86"/>
                    <a:pt x="0" y="83"/>
                  </a:cubicBezTo>
                  <a:cubicBezTo>
                    <a:pt x="0" y="83"/>
                    <a:pt x="0" y="83"/>
                    <a:pt x="0" y="83"/>
                  </a:cubicBezTo>
                  <a:cubicBezTo>
                    <a:pt x="82" y="0"/>
                    <a:pt x="82" y="0"/>
                    <a:pt x="82" y="0"/>
                  </a:cubicBezTo>
                  <a:cubicBezTo>
                    <a:pt x="82" y="0"/>
                    <a:pt x="82" y="0"/>
                    <a:pt x="82" y="0"/>
                  </a:cubicBezTo>
                  <a:cubicBezTo>
                    <a:pt x="82" y="1"/>
                    <a:pt x="84" y="1"/>
                    <a:pt x="84" y="2"/>
                  </a:cubicBezTo>
                  <a:cubicBezTo>
                    <a:pt x="85" y="2"/>
                    <a:pt x="85" y="3"/>
                    <a:pt x="86" y="3"/>
                  </a:cubicBezTo>
                  <a:cubicBezTo>
                    <a:pt x="86" y="3"/>
                    <a:pt x="86" y="3"/>
                    <a:pt x="86" y="3"/>
                  </a:cubicBezTo>
                  <a:cubicBezTo>
                    <a:pt x="89" y="3"/>
                    <a:pt x="93" y="7"/>
                    <a:pt x="95" y="9"/>
                  </a:cubicBezTo>
                  <a:cubicBezTo>
                    <a:pt x="98" y="12"/>
                    <a:pt x="101" y="15"/>
                    <a:pt x="104" y="18"/>
                  </a:cubicBezTo>
                  <a:cubicBezTo>
                    <a:pt x="105" y="18"/>
                    <a:pt x="108" y="20"/>
                    <a:pt x="109" y="20"/>
                  </a:cubicBezTo>
                  <a:cubicBezTo>
                    <a:pt x="117" y="21"/>
                    <a:pt x="122" y="21"/>
                    <a:pt x="129" y="18"/>
                  </a:cubicBezTo>
                  <a:cubicBezTo>
                    <a:pt x="133" y="17"/>
                    <a:pt x="136" y="17"/>
                    <a:pt x="140" y="17"/>
                  </a:cubicBezTo>
                  <a:cubicBezTo>
                    <a:pt x="143" y="17"/>
                    <a:pt x="144" y="21"/>
                    <a:pt x="146" y="21"/>
                  </a:cubicBezTo>
                  <a:cubicBezTo>
                    <a:pt x="174" y="49"/>
                    <a:pt x="174" y="49"/>
                    <a:pt x="174" y="4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32" name="WALTON"/>
            <p:cNvSpPr>
              <a:spLocks/>
            </p:cNvSpPr>
            <p:nvPr/>
          </p:nvSpPr>
          <p:spPr bwMode="auto">
            <a:xfrm>
              <a:off x="3984757" y="1949729"/>
              <a:ext cx="520818" cy="406099"/>
            </a:xfrm>
            <a:custGeom>
              <a:avLst/>
              <a:gdLst>
                <a:gd name="T0" fmla="*/ 76 w 198"/>
                <a:gd name="T1" fmla="*/ 0 h 160"/>
                <a:gd name="T2" fmla="*/ 87 w 198"/>
                <a:gd name="T3" fmla="*/ 12 h 160"/>
                <a:gd name="T4" fmla="*/ 107 w 198"/>
                <a:gd name="T5" fmla="*/ 14 h 160"/>
                <a:gd name="T6" fmla="*/ 126 w 198"/>
                <a:gd name="T7" fmla="*/ 7 h 160"/>
                <a:gd name="T8" fmla="*/ 134 w 198"/>
                <a:gd name="T9" fmla="*/ 12 h 160"/>
                <a:gd name="T10" fmla="*/ 142 w 198"/>
                <a:gd name="T11" fmla="*/ 11 h 160"/>
                <a:gd name="T12" fmla="*/ 142 w 198"/>
                <a:gd name="T13" fmla="*/ 11 h 160"/>
                <a:gd name="T14" fmla="*/ 149 w 198"/>
                <a:gd name="T15" fmla="*/ 21 h 160"/>
                <a:gd name="T16" fmla="*/ 163 w 198"/>
                <a:gd name="T17" fmla="*/ 22 h 160"/>
                <a:gd name="T18" fmla="*/ 164 w 198"/>
                <a:gd name="T19" fmla="*/ 29 h 160"/>
                <a:gd name="T20" fmla="*/ 169 w 198"/>
                <a:gd name="T21" fmla="*/ 41 h 160"/>
                <a:gd name="T22" fmla="*/ 176 w 198"/>
                <a:gd name="T23" fmla="*/ 48 h 160"/>
                <a:gd name="T24" fmla="*/ 183 w 198"/>
                <a:gd name="T25" fmla="*/ 52 h 160"/>
                <a:gd name="T26" fmla="*/ 198 w 198"/>
                <a:gd name="T27" fmla="*/ 55 h 160"/>
                <a:gd name="T28" fmla="*/ 198 w 198"/>
                <a:gd name="T29" fmla="*/ 55 h 160"/>
                <a:gd name="T30" fmla="*/ 127 w 198"/>
                <a:gd name="T31" fmla="*/ 160 h 160"/>
                <a:gd name="T32" fmla="*/ 127 w 198"/>
                <a:gd name="T33" fmla="*/ 160 h 160"/>
                <a:gd name="T34" fmla="*/ 105 w 198"/>
                <a:gd name="T35" fmla="*/ 139 h 160"/>
                <a:gd name="T36" fmla="*/ 91 w 198"/>
                <a:gd name="T37" fmla="*/ 139 h 160"/>
                <a:gd name="T38" fmla="*/ 29 w 198"/>
                <a:gd name="T39" fmla="*/ 93 h 160"/>
                <a:gd name="T40" fmla="*/ 29 w 198"/>
                <a:gd name="T41" fmla="*/ 93 h 160"/>
                <a:gd name="T42" fmla="*/ 0 w 198"/>
                <a:gd name="T43" fmla="*/ 70 h 160"/>
                <a:gd name="T44" fmla="*/ 0 w 198"/>
                <a:gd name="T45" fmla="*/ 70 h 160"/>
                <a:gd name="T46" fmla="*/ 76 w 198"/>
                <a:gd name="T4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8" h="160">
                  <a:moveTo>
                    <a:pt x="76" y="0"/>
                  </a:moveTo>
                  <a:cubicBezTo>
                    <a:pt x="79" y="4"/>
                    <a:pt x="83" y="8"/>
                    <a:pt x="87" y="12"/>
                  </a:cubicBezTo>
                  <a:cubicBezTo>
                    <a:pt x="94" y="19"/>
                    <a:pt x="98" y="17"/>
                    <a:pt x="107" y="14"/>
                  </a:cubicBezTo>
                  <a:cubicBezTo>
                    <a:pt x="113" y="12"/>
                    <a:pt x="120" y="7"/>
                    <a:pt x="126" y="7"/>
                  </a:cubicBezTo>
                  <a:cubicBezTo>
                    <a:pt x="127" y="9"/>
                    <a:pt x="133" y="11"/>
                    <a:pt x="134" y="12"/>
                  </a:cubicBezTo>
                  <a:cubicBezTo>
                    <a:pt x="142" y="11"/>
                    <a:pt x="142" y="11"/>
                    <a:pt x="142" y="11"/>
                  </a:cubicBezTo>
                  <a:cubicBezTo>
                    <a:pt x="142" y="11"/>
                    <a:pt x="142" y="11"/>
                    <a:pt x="142" y="11"/>
                  </a:cubicBezTo>
                  <a:cubicBezTo>
                    <a:pt x="144" y="16"/>
                    <a:pt x="144" y="18"/>
                    <a:pt x="149" y="21"/>
                  </a:cubicBezTo>
                  <a:cubicBezTo>
                    <a:pt x="151" y="22"/>
                    <a:pt x="162" y="21"/>
                    <a:pt x="163" y="22"/>
                  </a:cubicBezTo>
                  <a:cubicBezTo>
                    <a:pt x="164" y="22"/>
                    <a:pt x="164" y="28"/>
                    <a:pt x="164" y="29"/>
                  </a:cubicBezTo>
                  <a:cubicBezTo>
                    <a:pt x="164" y="34"/>
                    <a:pt x="165" y="38"/>
                    <a:pt x="169" y="41"/>
                  </a:cubicBezTo>
                  <a:cubicBezTo>
                    <a:pt x="172" y="43"/>
                    <a:pt x="173" y="45"/>
                    <a:pt x="176" y="48"/>
                  </a:cubicBezTo>
                  <a:cubicBezTo>
                    <a:pt x="178" y="50"/>
                    <a:pt x="181" y="50"/>
                    <a:pt x="183" y="52"/>
                  </a:cubicBezTo>
                  <a:cubicBezTo>
                    <a:pt x="198" y="55"/>
                    <a:pt x="198" y="55"/>
                    <a:pt x="198" y="55"/>
                  </a:cubicBezTo>
                  <a:cubicBezTo>
                    <a:pt x="198" y="55"/>
                    <a:pt x="198" y="55"/>
                    <a:pt x="198" y="55"/>
                  </a:cubicBezTo>
                  <a:cubicBezTo>
                    <a:pt x="127" y="160"/>
                    <a:pt x="127" y="160"/>
                    <a:pt x="127" y="160"/>
                  </a:cubicBezTo>
                  <a:cubicBezTo>
                    <a:pt x="127" y="160"/>
                    <a:pt x="127" y="160"/>
                    <a:pt x="127" y="160"/>
                  </a:cubicBezTo>
                  <a:cubicBezTo>
                    <a:pt x="105" y="139"/>
                    <a:pt x="105" y="139"/>
                    <a:pt x="105" y="139"/>
                  </a:cubicBezTo>
                  <a:cubicBezTo>
                    <a:pt x="91" y="139"/>
                    <a:pt x="91" y="139"/>
                    <a:pt x="91" y="139"/>
                  </a:cubicBezTo>
                  <a:cubicBezTo>
                    <a:pt x="29" y="93"/>
                    <a:pt x="29" y="93"/>
                    <a:pt x="29" y="93"/>
                  </a:cubicBezTo>
                  <a:cubicBezTo>
                    <a:pt x="29" y="93"/>
                    <a:pt x="29" y="93"/>
                    <a:pt x="29" y="93"/>
                  </a:cubicBezTo>
                  <a:cubicBezTo>
                    <a:pt x="0" y="70"/>
                    <a:pt x="0" y="70"/>
                    <a:pt x="0" y="70"/>
                  </a:cubicBezTo>
                  <a:cubicBezTo>
                    <a:pt x="0" y="70"/>
                    <a:pt x="0" y="70"/>
                    <a:pt x="0" y="70"/>
                  </a:cubicBezTo>
                  <a:cubicBezTo>
                    <a:pt x="76" y="0"/>
                    <a:pt x="76" y="0"/>
                    <a:pt x="76"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33" name="ROCKDALE"/>
            <p:cNvSpPr>
              <a:spLocks/>
            </p:cNvSpPr>
            <p:nvPr/>
          </p:nvSpPr>
          <p:spPr bwMode="auto">
            <a:xfrm>
              <a:off x="3763803" y="2127398"/>
              <a:ext cx="298111" cy="328264"/>
            </a:xfrm>
            <a:custGeom>
              <a:avLst/>
              <a:gdLst>
                <a:gd name="T0" fmla="*/ 84 w 113"/>
                <a:gd name="T1" fmla="*/ 0 h 129"/>
                <a:gd name="T2" fmla="*/ 113 w 113"/>
                <a:gd name="T3" fmla="*/ 23 h 129"/>
                <a:gd name="T4" fmla="*/ 113 w 113"/>
                <a:gd name="T5" fmla="*/ 23 h 129"/>
                <a:gd name="T6" fmla="*/ 111 w 113"/>
                <a:gd name="T7" fmla="*/ 30 h 129"/>
                <a:gd name="T8" fmla="*/ 109 w 113"/>
                <a:gd name="T9" fmla="*/ 36 h 129"/>
                <a:gd name="T10" fmla="*/ 108 w 113"/>
                <a:gd name="T11" fmla="*/ 42 h 129"/>
                <a:gd name="T12" fmla="*/ 107 w 113"/>
                <a:gd name="T13" fmla="*/ 53 h 129"/>
                <a:gd name="T14" fmla="*/ 106 w 113"/>
                <a:gd name="T15" fmla="*/ 65 h 129"/>
                <a:gd name="T16" fmla="*/ 57 w 113"/>
                <a:gd name="T17" fmla="*/ 129 h 129"/>
                <a:gd name="T18" fmla="*/ 57 w 113"/>
                <a:gd name="T19" fmla="*/ 129 h 129"/>
                <a:gd name="T20" fmla="*/ 50 w 113"/>
                <a:gd name="T21" fmla="*/ 122 h 129"/>
                <a:gd name="T22" fmla="*/ 44 w 113"/>
                <a:gd name="T23" fmla="*/ 116 h 129"/>
                <a:gd name="T24" fmla="*/ 39 w 113"/>
                <a:gd name="T25" fmla="*/ 111 h 129"/>
                <a:gd name="T26" fmla="*/ 22 w 113"/>
                <a:gd name="T27" fmla="*/ 108 h 129"/>
                <a:gd name="T28" fmla="*/ 16 w 113"/>
                <a:gd name="T29" fmla="*/ 99 h 129"/>
                <a:gd name="T30" fmla="*/ 6 w 113"/>
                <a:gd name="T31" fmla="*/ 85 h 129"/>
                <a:gd name="T32" fmla="*/ 0 w 113"/>
                <a:gd name="T33" fmla="*/ 70 h 129"/>
                <a:gd name="T34" fmla="*/ 0 w 113"/>
                <a:gd name="T35" fmla="*/ 70 h 129"/>
                <a:gd name="T36" fmla="*/ 26 w 113"/>
                <a:gd name="T37" fmla="*/ 83 h 129"/>
                <a:gd name="T38" fmla="*/ 33 w 113"/>
                <a:gd name="T39" fmla="*/ 79 h 129"/>
                <a:gd name="T40" fmla="*/ 52 w 113"/>
                <a:gd name="T41" fmla="*/ 33 h 129"/>
                <a:gd name="T42" fmla="*/ 62 w 113"/>
                <a:gd name="T43" fmla="*/ 21 h 129"/>
                <a:gd name="T44" fmla="*/ 62 w 113"/>
                <a:gd name="T45" fmla="*/ 21 h 129"/>
                <a:gd name="T46" fmla="*/ 84 w 113"/>
                <a:gd name="T4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3" h="129">
                  <a:moveTo>
                    <a:pt x="84" y="0"/>
                  </a:moveTo>
                  <a:cubicBezTo>
                    <a:pt x="113" y="23"/>
                    <a:pt x="113" y="23"/>
                    <a:pt x="113" y="23"/>
                  </a:cubicBezTo>
                  <a:cubicBezTo>
                    <a:pt x="113" y="23"/>
                    <a:pt x="113" y="23"/>
                    <a:pt x="113" y="23"/>
                  </a:cubicBezTo>
                  <a:cubicBezTo>
                    <a:pt x="111" y="30"/>
                    <a:pt x="111" y="30"/>
                    <a:pt x="111" y="30"/>
                  </a:cubicBezTo>
                  <a:cubicBezTo>
                    <a:pt x="111" y="32"/>
                    <a:pt x="110" y="34"/>
                    <a:pt x="109" y="36"/>
                  </a:cubicBezTo>
                  <a:cubicBezTo>
                    <a:pt x="109" y="38"/>
                    <a:pt x="109" y="40"/>
                    <a:pt x="108" y="42"/>
                  </a:cubicBezTo>
                  <a:cubicBezTo>
                    <a:pt x="108" y="45"/>
                    <a:pt x="107" y="49"/>
                    <a:pt x="107" y="53"/>
                  </a:cubicBezTo>
                  <a:cubicBezTo>
                    <a:pt x="107" y="57"/>
                    <a:pt x="107" y="61"/>
                    <a:pt x="106" y="65"/>
                  </a:cubicBezTo>
                  <a:cubicBezTo>
                    <a:pt x="57" y="129"/>
                    <a:pt x="57" y="129"/>
                    <a:pt x="57" y="129"/>
                  </a:cubicBezTo>
                  <a:cubicBezTo>
                    <a:pt x="57" y="129"/>
                    <a:pt x="57" y="129"/>
                    <a:pt x="57" y="129"/>
                  </a:cubicBezTo>
                  <a:cubicBezTo>
                    <a:pt x="50" y="122"/>
                    <a:pt x="50" y="122"/>
                    <a:pt x="50" y="122"/>
                  </a:cubicBezTo>
                  <a:cubicBezTo>
                    <a:pt x="48" y="121"/>
                    <a:pt x="46" y="117"/>
                    <a:pt x="44" y="116"/>
                  </a:cubicBezTo>
                  <a:cubicBezTo>
                    <a:pt x="43" y="114"/>
                    <a:pt x="41" y="112"/>
                    <a:pt x="39" y="111"/>
                  </a:cubicBezTo>
                  <a:cubicBezTo>
                    <a:pt x="34" y="107"/>
                    <a:pt x="26" y="111"/>
                    <a:pt x="22" y="108"/>
                  </a:cubicBezTo>
                  <a:cubicBezTo>
                    <a:pt x="19" y="106"/>
                    <a:pt x="19" y="101"/>
                    <a:pt x="16" y="99"/>
                  </a:cubicBezTo>
                  <a:cubicBezTo>
                    <a:pt x="16" y="96"/>
                    <a:pt x="8" y="88"/>
                    <a:pt x="6" y="85"/>
                  </a:cubicBezTo>
                  <a:cubicBezTo>
                    <a:pt x="3" y="81"/>
                    <a:pt x="0" y="75"/>
                    <a:pt x="0" y="70"/>
                  </a:cubicBezTo>
                  <a:cubicBezTo>
                    <a:pt x="0" y="70"/>
                    <a:pt x="0" y="70"/>
                    <a:pt x="0" y="70"/>
                  </a:cubicBezTo>
                  <a:cubicBezTo>
                    <a:pt x="10" y="69"/>
                    <a:pt x="20" y="75"/>
                    <a:pt x="26" y="83"/>
                  </a:cubicBezTo>
                  <a:cubicBezTo>
                    <a:pt x="30" y="84"/>
                    <a:pt x="31" y="84"/>
                    <a:pt x="33" y="79"/>
                  </a:cubicBezTo>
                  <a:cubicBezTo>
                    <a:pt x="40" y="64"/>
                    <a:pt x="43" y="47"/>
                    <a:pt x="52" y="33"/>
                  </a:cubicBezTo>
                  <a:cubicBezTo>
                    <a:pt x="62" y="21"/>
                    <a:pt x="62" y="21"/>
                    <a:pt x="62" y="21"/>
                  </a:cubicBezTo>
                  <a:cubicBezTo>
                    <a:pt x="62" y="21"/>
                    <a:pt x="62" y="21"/>
                    <a:pt x="62" y="21"/>
                  </a:cubicBezTo>
                  <a:cubicBezTo>
                    <a:pt x="84" y="0"/>
                    <a:pt x="84" y="0"/>
                    <a:pt x="84"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34" name="FAYETTE"/>
            <p:cNvSpPr>
              <a:spLocks/>
            </p:cNvSpPr>
            <p:nvPr/>
          </p:nvSpPr>
          <p:spPr bwMode="auto">
            <a:xfrm>
              <a:off x="3283318" y="2426895"/>
              <a:ext cx="291097" cy="365489"/>
            </a:xfrm>
            <a:custGeom>
              <a:avLst/>
              <a:gdLst>
                <a:gd name="T0" fmla="*/ 69 w 111"/>
                <a:gd name="T1" fmla="*/ 0 h 144"/>
                <a:gd name="T2" fmla="*/ 77 w 111"/>
                <a:gd name="T3" fmla="*/ 2 h 144"/>
                <a:gd name="T4" fmla="*/ 77 w 111"/>
                <a:gd name="T5" fmla="*/ 2 h 144"/>
                <a:gd name="T6" fmla="*/ 81 w 111"/>
                <a:gd name="T7" fmla="*/ 13 h 144"/>
                <a:gd name="T8" fmla="*/ 85 w 111"/>
                <a:gd name="T9" fmla="*/ 24 h 144"/>
                <a:gd name="T10" fmla="*/ 93 w 111"/>
                <a:gd name="T11" fmla="*/ 28 h 144"/>
                <a:gd name="T12" fmla="*/ 98 w 111"/>
                <a:gd name="T13" fmla="*/ 35 h 144"/>
                <a:gd name="T14" fmla="*/ 95 w 111"/>
                <a:gd name="T15" fmla="*/ 65 h 144"/>
                <a:gd name="T16" fmla="*/ 100 w 111"/>
                <a:gd name="T17" fmla="*/ 72 h 144"/>
                <a:gd name="T18" fmla="*/ 97 w 111"/>
                <a:gd name="T19" fmla="*/ 80 h 144"/>
                <a:gd name="T20" fmla="*/ 98 w 111"/>
                <a:gd name="T21" fmla="*/ 89 h 144"/>
                <a:gd name="T22" fmla="*/ 99 w 111"/>
                <a:gd name="T23" fmla="*/ 96 h 144"/>
                <a:gd name="T24" fmla="*/ 99 w 111"/>
                <a:gd name="T25" fmla="*/ 96 h 144"/>
                <a:gd name="T26" fmla="*/ 100 w 111"/>
                <a:gd name="T27" fmla="*/ 103 h 144"/>
                <a:gd name="T28" fmla="*/ 98 w 111"/>
                <a:gd name="T29" fmla="*/ 108 h 144"/>
                <a:gd name="T30" fmla="*/ 99 w 111"/>
                <a:gd name="T31" fmla="*/ 114 h 144"/>
                <a:gd name="T32" fmla="*/ 93 w 111"/>
                <a:gd name="T33" fmla="*/ 124 h 144"/>
                <a:gd name="T34" fmla="*/ 88 w 111"/>
                <a:gd name="T35" fmla="*/ 130 h 144"/>
                <a:gd name="T36" fmla="*/ 86 w 111"/>
                <a:gd name="T37" fmla="*/ 131 h 144"/>
                <a:gd name="T38" fmla="*/ 83 w 111"/>
                <a:gd name="T39" fmla="*/ 132 h 144"/>
                <a:gd name="T40" fmla="*/ 83 w 111"/>
                <a:gd name="T41" fmla="*/ 133 h 144"/>
                <a:gd name="T42" fmla="*/ 81 w 111"/>
                <a:gd name="T43" fmla="*/ 138 h 144"/>
                <a:gd name="T44" fmla="*/ 78 w 111"/>
                <a:gd name="T45" fmla="*/ 144 h 144"/>
                <a:gd name="T46" fmla="*/ 51 w 111"/>
                <a:gd name="T47" fmla="*/ 144 h 144"/>
                <a:gd name="T48" fmla="*/ 51 w 111"/>
                <a:gd name="T49" fmla="*/ 144 h 144"/>
                <a:gd name="T50" fmla="*/ 51 w 111"/>
                <a:gd name="T51" fmla="*/ 140 h 144"/>
                <a:gd name="T52" fmla="*/ 46 w 111"/>
                <a:gd name="T53" fmla="*/ 128 h 144"/>
                <a:gd name="T54" fmla="*/ 43 w 111"/>
                <a:gd name="T55" fmla="*/ 112 h 144"/>
                <a:gd name="T56" fmla="*/ 17 w 111"/>
                <a:gd name="T57" fmla="*/ 91 h 144"/>
                <a:gd name="T58" fmla="*/ 6 w 111"/>
                <a:gd name="T59" fmla="*/ 75 h 144"/>
                <a:gd name="T60" fmla="*/ 5 w 111"/>
                <a:gd name="T61" fmla="*/ 73 h 144"/>
                <a:gd name="T62" fmla="*/ 1 w 111"/>
                <a:gd name="T63" fmla="*/ 59 h 144"/>
                <a:gd name="T64" fmla="*/ 0 w 111"/>
                <a:gd name="T65" fmla="*/ 46 h 144"/>
                <a:gd name="T66" fmla="*/ 4 w 111"/>
                <a:gd name="T67" fmla="*/ 29 h 144"/>
                <a:gd name="T68" fmla="*/ 11 w 111"/>
                <a:gd name="T69" fmla="*/ 18 h 144"/>
                <a:gd name="T70" fmla="*/ 11 w 111"/>
                <a:gd name="T71" fmla="*/ 18 h 144"/>
                <a:gd name="T72" fmla="*/ 18 w 111"/>
                <a:gd name="T73" fmla="*/ 14 h 144"/>
                <a:gd name="T74" fmla="*/ 26 w 111"/>
                <a:gd name="T75" fmla="*/ 10 h 144"/>
                <a:gd name="T76" fmla="*/ 60 w 111"/>
                <a:gd name="T77" fmla="*/ 3 h 144"/>
                <a:gd name="T78" fmla="*/ 69 w 111"/>
                <a:gd name="T7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 h="144">
                  <a:moveTo>
                    <a:pt x="69" y="0"/>
                  </a:moveTo>
                  <a:cubicBezTo>
                    <a:pt x="71" y="1"/>
                    <a:pt x="74" y="2"/>
                    <a:pt x="77" y="2"/>
                  </a:cubicBezTo>
                  <a:cubicBezTo>
                    <a:pt x="77" y="2"/>
                    <a:pt x="77" y="2"/>
                    <a:pt x="77" y="2"/>
                  </a:cubicBezTo>
                  <a:cubicBezTo>
                    <a:pt x="78" y="5"/>
                    <a:pt x="79" y="10"/>
                    <a:pt x="81" y="13"/>
                  </a:cubicBezTo>
                  <a:cubicBezTo>
                    <a:pt x="84" y="17"/>
                    <a:pt x="83" y="20"/>
                    <a:pt x="85" y="24"/>
                  </a:cubicBezTo>
                  <a:cubicBezTo>
                    <a:pt x="87" y="26"/>
                    <a:pt x="91" y="25"/>
                    <a:pt x="93" y="28"/>
                  </a:cubicBezTo>
                  <a:cubicBezTo>
                    <a:pt x="95" y="30"/>
                    <a:pt x="96" y="33"/>
                    <a:pt x="98" y="35"/>
                  </a:cubicBezTo>
                  <a:cubicBezTo>
                    <a:pt x="111" y="49"/>
                    <a:pt x="85" y="53"/>
                    <a:pt x="95" y="65"/>
                  </a:cubicBezTo>
                  <a:cubicBezTo>
                    <a:pt x="96" y="67"/>
                    <a:pt x="99" y="69"/>
                    <a:pt x="100" y="72"/>
                  </a:cubicBezTo>
                  <a:cubicBezTo>
                    <a:pt x="101" y="74"/>
                    <a:pt x="97" y="77"/>
                    <a:pt x="97" y="80"/>
                  </a:cubicBezTo>
                  <a:cubicBezTo>
                    <a:pt x="97" y="83"/>
                    <a:pt x="99" y="85"/>
                    <a:pt x="98" y="89"/>
                  </a:cubicBezTo>
                  <a:cubicBezTo>
                    <a:pt x="99" y="96"/>
                    <a:pt x="99" y="96"/>
                    <a:pt x="99" y="96"/>
                  </a:cubicBezTo>
                  <a:cubicBezTo>
                    <a:pt x="99" y="96"/>
                    <a:pt x="99" y="96"/>
                    <a:pt x="99" y="96"/>
                  </a:cubicBezTo>
                  <a:cubicBezTo>
                    <a:pt x="100" y="103"/>
                    <a:pt x="100" y="103"/>
                    <a:pt x="100" y="103"/>
                  </a:cubicBezTo>
                  <a:cubicBezTo>
                    <a:pt x="100" y="106"/>
                    <a:pt x="98" y="107"/>
                    <a:pt x="98" y="108"/>
                  </a:cubicBezTo>
                  <a:cubicBezTo>
                    <a:pt x="98" y="111"/>
                    <a:pt x="99" y="112"/>
                    <a:pt x="99" y="114"/>
                  </a:cubicBezTo>
                  <a:cubicBezTo>
                    <a:pt x="100" y="119"/>
                    <a:pt x="95" y="120"/>
                    <a:pt x="93" y="124"/>
                  </a:cubicBezTo>
                  <a:cubicBezTo>
                    <a:pt x="93" y="126"/>
                    <a:pt x="90" y="129"/>
                    <a:pt x="88" y="130"/>
                  </a:cubicBezTo>
                  <a:cubicBezTo>
                    <a:pt x="88" y="130"/>
                    <a:pt x="86" y="131"/>
                    <a:pt x="86" y="131"/>
                  </a:cubicBezTo>
                  <a:cubicBezTo>
                    <a:pt x="85" y="132"/>
                    <a:pt x="84" y="132"/>
                    <a:pt x="83" y="132"/>
                  </a:cubicBezTo>
                  <a:cubicBezTo>
                    <a:pt x="83" y="133"/>
                    <a:pt x="83" y="133"/>
                    <a:pt x="83" y="133"/>
                  </a:cubicBezTo>
                  <a:cubicBezTo>
                    <a:pt x="83" y="134"/>
                    <a:pt x="82" y="136"/>
                    <a:pt x="81" y="138"/>
                  </a:cubicBezTo>
                  <a:cubicBezTo>
                    <a:pt x="80" y="140"/>
                    <a:pt x="80" y="141"/>
                    <a:pt x="78" y="144"/>
                  </a:cubicBezTo>
                  <a:cubicBezTo>
                    <a:pt x="51" y="144"/>
                    <a:pt x="51" y="144"/>
                    <a:pt x="51" y="144"/>
                  </a:cubicBezTo>
                  <a:cubicBezTo>
                    <a:pt x="51" y="144"/>
                    <a:pt x="51" y="144"/>
                    <a:pt x="51" y="144"/>
                  </a:cubicBezTo>
                  <a:cubicBezTo>
                    <a:pt x="51" y="140"/>
                    <a:pt x="51" y="140"/>
                    <a:pt x="51" y="140"/>
                  </a:cubicBezTo>
                  <a:cubicBezTo>
                    <a:pt x="50" y="135"/>
                    <a:pt x="48" y="132"/>
                    <a:pt x="46" y="128"/>
                  </a:cubicBezTo>
                  <a:cubicBezTo>
                    <a:pt x="44" y="123"/>
                    <a:pt x="44" y="118"/>
                    <a:pt x="43" y="112"/>
                  </a:cubicBezTo>
                  <a:cubicBezTo>
                    <a:pt x="40" y="101"/>
                    <a:pt x="22" y="102"/>
                    <a:pt x="17" y="91"/>
                  </a:cubicBezTo>
                  <a:cubicBezTo>
                    <a:pt x="15" y="87"/>
                    <a:pt x="7" y="79"/>
                    <a:pt x="6" y="75"/>
                  </a:cubicBezTo>
                  <a:cubicBezTo>
                    <a:pt x="6" y="74"/>
                    <a:pt x="5" y="74"/>
                    <a:pt x="5" y="73"/>
                  </a:cubicBezTo>
                  <a:cubicBezTo>
                    <a:pt x="4" y="68"/>
                    <a:pt x="2" y="64"/>
                    <a:pt x="1" y="59"/>
                  </a:cubicBezTo>
                  <a:cubicBezTo>
                    <a:pt x="0" y="55"/>
                    <a:pt x="0" y="50"/>
                    <a:pt x="0" y="46"/>
                  </a:cubicBezTo>
                  <a:cubicBezTo>
                    <a:pt x="0" y="41"/>
                    <a:pt x="0" y="32"/>
                    <a:pt x="4" y="29"/>
                  </a:cubicBezTo>
                  <a:cubicBezTo>
                    <a:pt x="5" y="25"/>
                    <a:pt x="10" y="22"/>
                    <a:pt x="11" y="18"/>
                  </a:cubicBezTo>
                  <a:cubicBezTo>
                    <a:pt x="11" y="18"/>
                    <a:pt x="11" y="18"/>
                    <a:pt x="11" y="18"/>
                  </a:cubicBezTo>
                  <a:cubicBezTo>
                    <a:pt x="12" y="18"/>
                    <a:pt x="17" y="15"/>
                    <a:pt x="18" y="14"/>
                  </a:cubicBezTo>
                  <a:cubicBezTo>
                    <a:pt x="20" y="14"/>
                    <a:pt x="24" y="11"/>
                    <a:pt x="26" y="10"/>
                  </a:cubicBezTo>
                  <a:cubicBezTo>
                    <a:pt x="37" y="8"/>
                    <a:pt x="48" y="4"/>
                    <a:pt x="60" y="3"/>
                  </a:cubicBezTo>
                  <a:cubicBezTo>
                    <a:pt x="69" y="0"/>
                    <a:pt x="69" y="0"/>
                    <a:pt x="69"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35" name="GWINNETT"/>
            <p:cNvSpPr>
              <a:spLocks/>
            </p:cNvSpPr>
            <p:nvPr/>
          </p:nvSpPr>
          <p:spPr bwMode="auto">
            <a:xfrm>
              <a:off x="3669109" y="1653615"/>
              <a:ext cx="515557" cy="527929"/>
            </a:xfrm>
            <a:custGeom>
              <a:avLst/>
              <a:gdLst>
                <a:gd name="T0" fmla="*/ 87 w 196"/>
                <a:gd name="T1" fmla="*/ 0 h 208"/>
                <a:gd name="T2" fmla="*/ 168 w 196"/>
                <a:gd name="T3" fmla="*/ 34 h 208"/>
                <a:gd name="T4" fmla="*/ 187 w 196"/>
                <a:gd name="T5" fmla="*/ 20 h 208"/>
                <a:gd name="T6" fmla="*/ 187 w 196"/>
                <a:gd name="T7" fmla="*/ 20 h 208"/>
                <a:gd name="T8" fmla="*/ 176 w 196"/>
                <a:gd name="T9" fmla="*/ 50 h 208"/>
                <a:gd name="T10" fmla="*/ 167 w 196"/>
                <a:gd name="T11" fmla="*/ 79 h 208"/>
                <a:gd name="T12" fmla="*/ 190 w 196"/>
                <a:gd name="T13" fmla="*/ 107 h 208"/>
                <a:gd name="T14" fmla="*/ 196 w 196"/>
                <a:gd name="T15" fmla="*/ 117 h 208"/>
                <a:gd name="T16" fmla="*/ 196 w 196"/>
                <a:gd name="T17" fmla="*/ 117 h 208"/>
                <a:gd name="T18" fmla="*/ 120 w 196"/>
                <a:gd name="T19" fmla="*/ 187 h 208"/>
                <a:gd name="T20" fmla="*/ 120 w 196"/>
                <a:gd name="T21" fmla="*/ 187 h 208"/>
                <a:gd name="T22" fmla="*/ 98 w 196"/>
                <a:gd name="T23" fmla="*/ 208 h 208"/>
                <a:gd name="T24" fmla="*/ 98 w 196"/>
                <a:gd name="T25" fmla="*/ 208 h 208"/>
                <a:gd name="T26" fmla="*/ 93 w 196"/>
                <a:gd name="T27" fmla="*/ 199 h 208"/>
                <a:gd name="T28" fmla="*/ 92 w 196"/>
                <a:gd name="T29" fmla="*/ 197 h 208"/>
                <a:gd name="T30" fmla="*/ 60 w 196"/>
                <a:gd name="T31" fmla="*/ 170 h 208"/>
                <a:gd name="T32" fmla="*/ 26 w 196"/>
                <a:gd name="T33" fmla="*/ 140 h 208"/>
                <a:gd name="T34" fmla="*/ 5 w 196"/>
                <a:gd name="T35" fmla="*/ 120 h 208"/>
                <a:gd name="T36" fmla="*/ 0 w 196"/>
                <a:gd name="T37" fmla="*/ 106 h 208"/>
                <a:gd name="T38" fmla="*/ 0 w 196"/>
                <a:gd name="T39" fmla="*/ 106 h 208"/>
                <a:gd name="T40" fmla="*/ 3 w 196"/>
                <a:gd name="T41" fmla="*/ 102 h 208"/>
                <a:gd name="T42" fmla="*/ 6 w 196"/>
                <a:gd name="T43" fmla="*/ 91 h 208"/>
                <a:gd name="T44" fmla="*/ 15 w 196"/>
                <a:gd name="T45" fmla="*/ 79 h 208"/>
                <a:gd name="T46" fmla="*/ 36 w 196"/>
                <a:gd name="T47" fmla="*/ 85 h 208"/>
                <a:gd name="T48" fmla="*/ 42 w 196"/>
                <a:gd name="T49" fmla="*/ 68 h 208"/>
                <a:gd name="T50" fmla="*/ 68 w 196"/>
                <a:gd name="T51" fmla="*/ 60 h 208"/>
                <a:gd name="T52" fmla="*/ 68 w 196"/>
                <a:gd name="T53" fmla="*/ 60 h 208"/>
                <a:gd name="T54" fmla="*/ 65 w 196"/>
                <a:gd name="T55" fmla="*/ 45 h 208"/>
                <a:gd name="T56" fmla="*/ 69 w 196"/>
                <a:gd name="T57" fmla="*/ 35 h 208"/>
                <a:gd name="T58" fmla="*/ 71 w 196"/>
                <a:gd name="T59" fmla="*/ 29 h 208"/>
                <a:gd name="T60" fmla="*/ 74 w 196"/>
                <a:gd name="T61" fmla="*/ 20 h 208"/>
                <a:gd name="T62" fmla="*/ 75 w 196"/>
                <a:gd name="T63" fmla="*/ 15 h 208"/>
                <a:gd name="T64" fmla="*/ 79 w 196"/>
                <a:gd name="T65" fmla="*/ 10 h 208"/>
                <a:gd name="T66" fmla="*/ 80 w 196"/>
                <a:gd name="T67" fmla="*/ 8 h 208"/>
                <a:gd name="T68" fmla="*/ 81 w 196"/>
                <a:gd name="T69" fmla="*/ 7 h 208"/>
                <a:gd name="T70" fmla="*/ 81 w 196"/>
                <a:gd name="T71" fmla="*/ 7 h 208"/>
                <a:gd name="T72" fmla="*/ 82 w 196"/>
                <a:gd name="T73" fmla="*/ 6 h 208"/>
                <a:gd name="T74" fmla="*/ 82 w 196"/>
                <a:gd name="T75" fmla="*/ 6 h 208"/>
                <a:gd name="T76" fmla="*/ 83 w 196"/>
                <a:gd name="T77" fmla="*/ 5 h 208"/>
                <a:gd name="T78" fmla="*/ 83 w 196"/>
                <a:gd name="T79" fmla="*/ 5 h 208"/>
                <a:gd name="T80" fmla="*/ 87 w 196"/>
                <a:gd name="T8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 h="208">
                  <a:moveTo>
                    <a:pt x="87" y="0"/>
                  </a:moveTo>
                  <a:cubicBezTo>
                    <a:pt x="168" y="34"/>
                    <a:pt x="168" y="34"/>
                    <a:pt x="168" y="34"/>
                  </a:cubicBezTo>
                  <a:cubicBezTo>
                    <a:pt x="187" y="20"/>
                    <a:pt x="187" y="20"/>
                    <a:pt x="187" y="20"/>
                  </a:cubicBezTo>
                  <a:cubicBezTo>
                    <a:pt x="187" y="20"/>
                    <a:pt x="187" y="20"/>
                    <a:pt x="187" y="20"/>
                  </a:cubicBezTo>
                  <a:cubicBezTo>
                    <a:pt x="183" y="30"/>
                    <a:pt x="181" y="41"/>
                    <a:pt x="176" y="50"/>
                  </a:cubicBezTo>
                  <a:cubicBezTo>
                    <a:pt x="173" y="56"/>
                    <a:pt x="167" y="72"/>
                    <a:pt x="167" y="79"/>
                  </a:cubicBezTo>
                  <a:cubicBezTo>
                    <a:pt x="190" y="107"/>
                    <a:pt x="190" y="107"/>
                    <a:pt x="190" y="107"/>
                  </a:cubicBezTo>
                  <a:cubicBezTo>
                    <a:pt x="196" y="117"/>
                    <a:pt x="196" y="117"/>
                    <a:pt x="196" y="117"/>
                  </a:cubicBezTo>
                  <a:cubicBezTo>
                    <a:pt x="196" y="117"/>
                    <a:pt x="196" y="117"/>
                    <a:pt x="196" y="117"/>
                  </a:cubicBezTo>
                  <a:cubicBezTo>
                    <a:pt x="120" y="187"/>
                    <a:pt x="120" y="187"/>
                    <a:pt x="120" y="187"/>
                  </a:cubicBezTo>
                  <a:cubicBezTo>
                    <a:pt x="120" y="187"/>
                    <a:pt x="120" y="187"/>
                    <a:pt x="120" y="187"/>
                  </a:cubicBezTo>
                  <a:cubicBezTo>
                    <a:pt x="98" y="208"/>
                    <a:pt x="98" y="208"/>
                    <a:pt x="98" y="208"/>
                  </a:cubicBezTo>
                  <a:cubicBezTo>
                    <a:pt x="98" y="208"/>
                    <a:pt x="98" y="208"/>
                    <a:pt x="98" y="208"/>
                  </a:cubicBezTo>
                  <a:cubicBezTo>
                    <a:pt x="93" y="199"/>
                    <a:pt x="93" y="199"/>
                    <a:pt x="93" y="199"/>
                  </a:cubicBezTo>
                  <a:cubicBezTo>
                    <a:pt x="93" y="198"/>
                    <a:pt x="92" y="198"/>
                    <a:pt x="92" y="197"/>
                  </a:cubicBezTo>
                  <a:cubicBezTo>
                    <a:pt x="79" y="190"/>
                    <a:pt x="69" y="183"/>
                    <a:pt x="60" y="170"/>
                  </a:cubicBezTo>
                  <a:cubicBezTo>
                    <a:pt x="52" y="158"/>
                    <a:pt x="35" y="152"/>
                    <a:pt x="26" y="140"/>
                  </a:cubicBezTo>
                  <a:cubicBezTo>
                    <a:pt x="19" y="133"/>
                    <a:pt x="10" y="127"/>
                    <a:pt x="5" y="120"/>
                  </a:cubicBezTo>
                  <a:cubicBezTo>
                    <a:pt x="2" y="116"/>
                    <a:pt x="2" y="110"/>
                    <a:pt x="0" y="106"/>
                  </a:cubicBezTo>
                  <a:cubicBezTo>
                    <a:pt x="0" y="106"/>
                    <a:pt x="0" y="106"/>
                    <a:pt x="0" y="106"/>
                  </a:cubicBezTo>
                  <a:cubicBezTo>
                    <a:pt x="3" y="102"/>
                    <a:pt x="3" y="102"/>
                    <a:pt x="3" y="102"/>
                  </a:cubicBezTo>
                  <a:cubicBezTo>
                    <a:pt x="5" y="99"/>
                    <a:pt x="6" y="94"/>
                    <a:pt x="6" y="91"/>
                  </a:cubicBezTo>
                  <a:cubicBezTo>
                    <a:pt x="7" y="86"/>
                    <a:pt x="11" y="81"/>
                    <a:pt x="15" y="79"/>
                  </a:cubicBezTo>
                  <a:cubicBezTo>
                    <a:pt x="25" y="74"/>
                    <a:pt x="30" y="96"/>
                    <a:pt x="36" y="85"/>
                  </a:cubicBezTo>
                  <a:cubicBezTo>
                    <a:pt x="38" y="80"/>
                    <a:pt x="39" y="71"/>
                    <a:pt x="42" y="68"/>
                  </a:cubicBezTo>
                  <a:cubicBezTo>
                    <a:pt x="52" y="67"/>
                    <a:pt x="62" y="70"/>
                    <a:pt x="68" y="60"/>
                  </a:cubicBezTo>
                  <a:cubicBezTo>
                    <a:pt x="68" y="60"/>
                    <a:pt x="68" y="60"/>
                    <a:pt x="68" y="60"/>
                  </a:cubicBezTo>
                  <a:cubicBezTo>
                    <a:pt x="68" y="54"/>
                    <a:pt x="64" y="51"/>
                    <a:pt x="65" y="45"/>
                  </a:cubicBezTo>
                  <a:cubicBezTo>
                    <a:pt x="66" y="43"/>
                    <a:pt x="67" y="36"/>
                    <a:pt x="69" y="35"/>
                  </a:cubicBezTo>
                  <a:cubicBezTo>
                    <a:pt x="70" y="33"/>
                    <a:pt x="71" y="31"/>
                    <a:pt x="71" y="29"/>
                  </a:cubicBezTo>
                  <a:cubicBezTo>
                    <a:pt x="71" y="24"/>
                    <a:pt x="73" y="24"/>
                    <a:pt x="74" y="20"/>
                  </a:cubicBezTo>
                  <a:cubicBezTo>
                    <a:pt x="74" y="18"/>
                    <a:pt x="74" y="17"/>
                    <a:pt x="75" y="15"/>
                  </a:cubicBezTo>
                  <a:cubicBezTo>
                    <a:pt x="76" y="14"/>
                    <a:pt x="79" y="12"/>
                    <a:pt x="79" y="10"/>
                  </a:cubicBezTo>
                  <a:cubicBezTo>
                    <a:pt x="79" y="9"/>
                    <a:pt x="80" y="9"/>
                    <a:pt x="80" y="8"/>
                  </a:cubicBezTo>
                  <a:cubicBezTo>
                    <a:pt x="80" y="8"/>
                    <a:pt x="81" y="7"/>
                    <a:pt x="81" y="7"/>
                  </a:cubicBezTo>
                  <a:cubicBezTo>
                    <a:pt x="81" y="7"/>
                    <a:pt x="81" y="7"/>
                    <a:pt x="81" y="7"/>
                  </a:cubicBezTo>
                  <a:cubicBezTo>
                    <a:pt x="82" y="7"/>
                    <a:pt x="81" y="7"/>
                    <a:pt x="82" y="6"/>
                  </a:cubicBezTo>
                  <a:cubicBezTo>
                    <a:pt x="82" y="6"/>
                    <a:pt x="82" y="6"/>
                    <a:pt x="82" y="6"/>
                  </a:cubicBezTo>
                  <a:cubicBezTo>
                    <a:pt x="83" y="6"/>
                    <a:pt x="83" y="5"/>
                    <a:pt x="83" y="5"/>
                  </a:cubicBezTo>
                  <a:cubicBezTo>
                    <a:pt x="83" y="5"/>
                    <a:pt x="83" y="5"/>
                    <a:pt x="83" y="5"/>
                  </a:cubicBezTo>
                  <a:cubicBezTo>
                    <a:pt x="87" y="0"/>
                    <a:pt x="87" y="0"/>
                    <a:pt x="87"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36" name="FULTON"/>
            <p:cNvSpPr>
              <a:spLocks/>
            </p:cNvSpPr>
            <p:nvPr/>
          </p:nvSpPr>
          <p:spPr bwMode="auto">
            <a:xfrm>
              <a:off x="3058858" y="1633310"/>
              <a:ext cx="789118" cy="839272"/>
            </a:xfrm>
            <a:custGeom>
              <a:avLst/>
              <a:gdLst>
                <a:gd name="T0" fmla="*/ 154 w 300"/>
                <a:gd name="T1" fmla="*/ 264 h 331"/>
                <a:gd name="T2" fmla="*/ 154 w 300"/>
                <a:gd name="T3" fmla="*/ 313 h 331"/>
                <a:gd name="T4" fmla="*/ 111 w 300"/>
                <a:gd name="T5" fmla="*/ 323 h 331"/>
                <a:gd name="T6" fmla="*/ 96 w 300"/>
                <a:gd name="T7" fmla="*/ 331 h 331"/>
                <a:gd name="T8" fmla="*/ 4 w 300"/>
                <a:gd name="T9" fmla="*/ 331 h 331"/>
                <a:gd name="T10" fmla="*/ 4 w 300"/>
                <a:gd name="T11" fmla="*/ 323 h 331"/>
                <a:gd name="T12" fmla="*/ 2 w 300"/>
                <a:gd name="T13" fmla="*/ 317 h 331"/>
                <a:gd name="T14" fmla="*/ 3 w 300"/>
                <a:gd name="T15" fmla="*/ 306 h 331"/>
                <a:gd name="T16" fmla="*/ 8 w 300"/>
                <a:gd name="T17" fmla="*/ 301 h 331"/>
                <a:gd name="T18" fmla="*/ 19 w 300"/>
                <a:gd name="T19" fmla="*/ 287 h 331"/>
                <a:gd name="T20" fmla="*/ 36 w 300"/>
                <a:gd name="T21" fmla="*/ 276 h 331"/>
                <a:gd name="T22" fmla="*/ 76 w 300"/>
                <a:gd name="T23" fmla="*/ 248 h 331"/>
                <a:gd name="T24" fmla="*/ 91 w 300"/>
                <a:gd name="T25" fmla="*/ 234 h 331"/>
                <a:gd name="T26" fmla="*/ 104 w 300"/>
                <a:gd name="T27" fmla="*/ 220 h 331"/>
                <a:gd name="T28" fmla="*/ 112 w 300"/>
                <a:gd name="T29" fmla="*/ 211 h 331"/>
                <a:gd name="T30" fmla="*/ 148 w 300"/>
                <a:gd name="T31" fmla="*/ 179 h 331"/>
                <a:gd name="T32" fmla="*/ 160 w 300"/>
                <a:gd name="T33" fmla="*/ 149 h 331"/>
                <a:gd name="T34" fmla="*/ 167 w 300"/>
                <a:gd name="T35" fmla="*/ 125 h 331"/>
                <a:gd name="T36" fmla="*/ 186 w 300"/>
                <a:gd name="T37" fmla="*/ 103 h 331"/>
                <a:gd name="T38" fmla="*/ 187 w 300"/>
                <a:gd name="T39" fmla="*/ 97 h 331"/>
                <a:gd name="T40" fmla="*/ 180 w 300"/>
                <a:gd name="T41" fmla="*/ 88 h 331"/>
                <a:gd name="T42" fmla="*/ 177 w 300"/>
                <a:gd name="T43" fmla="*/ 74 h 331"/>
                <a:gd name="T44" fmla="*/ 171 w 300"/>
                <a:gd name="T45" fmla="*/ 56 h 331"/>
                <a:gd name="T46" fmla="*/ 173 w 300"/>
                <a:gd name="T47" fmla="*/ 37 h 331"/>
                <a:gd name="T48" fmla="*/ 194 w 300"/>
                <a:gd name="T49" fmla="*/ 24 h 331"/>
                <a:gd name="T50" fmla="*/ 206 w 300"/>
                <a:gd name="T51" fmla="*/ 2 h 331"/>
                <a:gd name="T52" fmla="*/ 237 w 300"/>
                <a:gd name="T53" fmla="*/ 0 h 331"/>
                <a:gd name="T54" fmla="*/ 237 w 300"/>
                <a:gd name="T55" fmla="*/ 37 h 331"/>
                <a:gd name="T56" fmla="*/ 248 w 300"/>
                <a:gd name="T57" fmla="*/ 40 h 331"/>
                <a:gd name="T58" fmla="*/ 257 w 300"/>
                <a:gd name="T59" fmla="*/ 44 h 331"/>
                <a:gd name="T60" fmla="*/ 272 w 300"/>
                <a:gd name="T61" fmla="*/ 55 h 331"/>
                <a:gd name="T62" fmla="*/ 284 w 300"/>
                <a:gd name="T63" fmla="*/ 63 h 331"/>
                <a:gd name="T64" fmla="*/ 300 w 300"/>
                <a:gd name="T65" fmla="*/ 68 h 331"/>
                <a:gd name="T66" fmla="*/ 274 w 300"/>
                <a:gd name="T67" fmla="*/ 76 h 331"/>
                <a:gd name="T68" fmla="*/ 247 w 300"/>
                <a:gd name="T69" fmla="*/ 87 h 331"/>
                <a:gd name="T70" fmla="*/ 235 w 300"/>
                <a:gd name="T71" fmla="*/ 110 h 331"/>
                <a:gd name="T72" fmla="*/ 232 w 300"/>
                <a:gd name="T73" fmla="*/ 114 h 331"/>
                <a:gd name="T74" fmla="*/ 220 w 300"/>
                <a:gd name="T75" fmla="*/ 110 h 331"/>
                <a:gd name="T76" fmla="*/ 212 w 300"/>
                <a:gd name="T77" fmla="*/ 106 h 331"/>
                <a:gd name="T78" fmla="*/ 201 w 300"/>
                <a:gd name="T79" fmla="*/ 105 h 331"/>
                <a:gd name="T80" fmla="*/ 199 w 300"/>
                <a:gd name="T81" fmla="*/ 26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0" h="331">
                  <a:moveTo>
                    <a:pt x="199" y="264"/>
                  </a:moveTo>
                  <a:cubicBezTo>
                    <a:pt x="154" y="264"/>
                    <a:pt x="154" y="264"/>
                    <a:pt x="154" y="264"/>
                  </a:cubicBezTo>
                  <a:cubicBezTo>
                    <a:pt x="154" y="313"/>
                    <a:pt x="154" y="313"/>
                    <a:pt x="154" y="313"/>
                  </a:cubicBezTo>
                  <a:cubicBezTo>
                    <a:pt x="154" y="313"/>
                    <a:pt x="154" y="313"/>
                    <a:pt x="154" y="313"/>
                  </a:cubicBezTo>
                  <a:cubicBezTo>
                    <a:pt x="145" y="316"/>
                    <a:pt x="145" y="316"/>
                    <a:pt x="145" y="316"/>
                  </a:cubicBezTo>
                  <a:cubicBezTo>
                    <a:pt x="133" y="317"/>
                    <a:pt x="122" y="321"/>
                    <a:pt x="111" y="323"/>
                  </a:cubicBezTo>
                  <a:cubicBezTo>
                    <a:pt x="109" y="324"/>
                    <a:pt x="105" y="327"/>
                    <a:pt x="103" y="327"/>
                  </a:cubicBezTo>
                  <a:cubicBezTo>
                    <a:pt x="102" y="328"/>
                    <a:pt x="97" y="331"/>
                    <a:pt x="96" y="331"/>
                  </a:cubicBezTo>
                  <a:cubicBezTo>
                    <a:pt x="96" y="331"/>
                    <a:pt x="96" y="331"/>
                    <a:pt x="96" y="331"/>
                  </a:cubicBezTo>
                  <a:cubicBezTo>
                    <a:pt x="4" y="331"/>
                    <a:pt x="4" y="331"/>
                    <a:pt x="4" y="331"/>
                  </a:cubicBezTo>
                  <a:cubicBezTo>
                    <a:pt x="4" y="331"/>
                    <a:pt x="4" y="331"/>
                    <a:pt x="4" y="331"/>
                  </a:cubicBezTo>
                  <a:cubicBezTo>
                    <a:pt x="4" y="323"/>
                    <a:pt x="4" y="323"/>
                    <a:pt x="4" y="323"/>
                  </a:cubicBezTo>
                  <a:cubicBezTo>
                    <a:pt x="4" y="322"/>
                    <a:pt x="4" y="321"/>
                    <a:pt x="4" y="320"/>
                  </a:cubicBezTo>
                  <a:cubicBezTo>
                    <a:pt x="4" y="319"/>
                    <a:pt x="3" y="318"/>
                    <a:pt x="2" y="317"/>
                  </a:cubicBezTo>
                  <a:cubicBezTo>
                    <a:pt x="1" y="315"/>
                    <a:pt x="0" y="313"/>
                    <a:pt x="0" y="310"/>
                  </a:cubicBezTo>
                  <a:cubicBezTo>
                    <a:pt x="0" y="308"/>
                    <a:pt x="2" y="307"/>
                    <a:pt x="3" y="306"/>
                  </a:cubicBezTo>
                  <a:cubicBezTo>
                    <a:pt x="3" y="305"/>
                    <a:pt x="7" y="303"/>
                    <a:pt x="7" y="302"/>
                  </a:cubicBezTo>
                  <a:cubicBezTo>
                    <a:pt x="8" y="302"/>
                    <a:pt x="8" y="301"/>
                    <a:pt x="8" y="301"/>
                  </a:cubicBezTo>
                  <a:cubicBezTo>
                    <a:pt x="8" y="301"/>
                    <a:pt x="8" y="301"/>
                    <a:pt x="8" y="301"/>
                  </a:cubicBezTo>
                  <a:cubicBezTo>
                    <a:pt x="12" y="297"/>
                    <a:pt x="14" y="292"/>
                    <a:pt x="19" y="287"/>
                  </a:cubicBezTo>
                  <a:cubicBezTo>
                    <a:pt x="23" y="284"/>
                    <a:pt x="29" y="278"/>
                    <a:pt x="32" y="274"/>
                  </a:cubicBezTo>
                  <a:cubicBezTo>
                    <a:pt x="34" y="274"/>
                    <a:pt x="34" y="276"/>
                    <a:pt x="36" y="276"/>
                  </a:cubicBezTo>
                  <a:cubicBezTo>
                    <a:pt x="37" y="276"/>
                    <a:pt x="44" y="270"/>
                    <a:pt x="46" y="268"/>
                  </a:cubicBezTo>
                  <a:cubicBezTo>
                    <a:pt x="58" y="260"/>
                    <a:pt x="70" y="264"/>
                    <a:pt x="76" y="248"/>
                  </a:cubicBezTo>
                  <a:cubicBezTo>
                    <a:pt x="79" y="247"/>
                    <a:pt x="81" y="245"/>
                    <a:pt x="83" y="242"/>
                  </a:cubicBezTo>
                  <a:cubicBezTo>
                    <a:pt x="84" y="238"/>
                    <a:pt x="89" y="238"/>
                    <a:pt x="91" y="234"/>
                  </a:cubicBezTo>
                  <a:cubicBezTo>
                    <a:pt x="104" y="220"/>
                    <a:pt x="104" y="220"/>
                    <a:pt x="104" y="220"/>
                  </a:cubicBezTo>
                  <a:cubicBezTo>
                    <a:pt x="104" y="220"/>
                    <a:pt x="104" y="220"/>
                    <a:pt x="104" y="220"/>
                  </a:cubicBezTo>
                  <a:cubicBezTo>
                    <a:pt x="105" y="218"/>
                    <a:pt x="105" y="219"/>
                    <a:pt x="105" y="218"/>
                  </a:cubicBezTo>
                  <a:cubicBezTo>
                    <a:pt x="106" y="218"/>
                    <a:pt x="110" y="213"/>
                    <a:pt x="112" y="211"/>
                  </a:cubicBezTo>
                  <a:cubicBezTo>
                    <a:pt x="117" y="206"/>
                    <a:pt x="122" y="200"/>
                    <a:pt x="127" y="195"/>
                  </a:cubicBezTo>
                  <a:cubicBezTo>
                    <a:pt x="133" y="187"/>
                    <a:pt x="139" y="182"/>
                    <a:pt x="148" y="179"/>
                  </a:cubicBezTo>
                  <a:cubicBezTo>
                    <a:pt x="155" y="176"/>
                    <a:pt x="156" y="168"/>
                    <a:pt x="156" y="161"/>
                  </a:cubicBezTo>
                  <a:cubicBezTo>
                    <a:pt x="158" y="161"/>
                    <a:pt x="161" y="151"/>
                    <a:pt x="160" y="149"/>
                  </a:cubicBezTo>
                  <a:cubicBezTo>
                    <a:pt x="161" y="144"/>
                    <a:pt x="158" y="138"/>
                    <a:pt x="161" y="134"/>
                  </a:cubicBezTo>
                  <a:cubicBezTo>
                    <a:pt x="163" y="130"/>
                    <a:pt x="165" y="128"/>
                    <a:pt x="167" y="125"/>
                  </a:cubicBezTo>
                  <a:cubicBezTo>
                    <a:pt x="171" y="122"/>
                    <a:pt x="175" y="119"/>
                    <a:pt x="179" y="115"/>
                  </a:cubicBezTo>
                  <a:cubicBezTo>
                    <a:pt x="181" y="112"/>
                    <a:pt x="186" y="106"/>
                    <a:pt x="186" y="103"/>
                  </a:cubicBezTo>
                  <a:cubicBezTo>
                    <a:pt x="186" y="102"/>
                    <a:pt x="186" y="102"/>
                    <a:pt x="186" y="102"/>
                  </a:cubicBezTo>
                  <a:cubicBezTo>
                    <a:pt x="187" y="100"/>
                    <a:pt x="187" y="99"/>
                    <a:pt x="187" y="97"/>
                  </a:cubicBezTo>
                  <a:cubicBezTo>
                    <a:pt x="186" y="97"/>
                    <a:pt x="185" y="94"/>
                    <a:pt x="185" y="94"/>
                  </a:cubicBezTo>
                  <a:cubicBezTo>
                    <a:pt x="184" y="92"/>
                    <a:pt x="181" y="91"/>
                    <a:pt x="180" y="88"/>
                  </a:cubicBezTo>
                  <a:cubicBezTo>
                    <a:pt x="180" y="87"/>
                    <a:pt x="180" y="84"/>
                    <a:pt x="180" y="82"/>
                  </a:cubicBezTo>
                  <a:cubicBezTo>
                    <a:pt x="180" y="79"/>
                    <a:pt x="178" y="76"/>
                    <a:pt x="177" y="74"/>
                  </a:cubicBezTo>
                  <a:cubicBezTo>
                    <a:pt x="175" y="72"/>
                    <a:pt x="172" y="69"/>
                    <a:pt x="172" y="66"/>
                  </a:cubicBezTo>
                  <a:cubicBezTo>
                    <a:pt x="171" y="56"/>
                    <a:pt x="171" y="56"/>
                    <a:pt x="171" y="56"/>
                  </a:cubicBezTo>
                  <a:cubicBezTo>
                    <a:pt x="171" y="56"/>
                    <a:pt x="171" y="56"/>
                    <a:pt x="171" y="56"/>
                  </a:cubicBezTo>
                  <a:cubicBezTo>
                    <a:pt x="172" y="53"/>
                    <a:pt x="171" y="38"/>
                    <a:pt x="173" y="37"/>
                  </a:cubicBezTo>
                  <a:cubicBezTo>
                    <a:pt x="173" y="36"/>
                    <a:pt x="186" y="31"/>
                    <a:pt x="188" y="31"/>
                  </a:cubicBezTo>
                  <a:cubicBezTo>
                    <a:pt x="194" y="30"/>
                    <a:pt x="194" y="29"/>
                    <a:pt x="194" y="24"/>
                  </a:cubicBezTo>
                  <a:cubicBezTo>
                    <a:pt x="195" y="17"/>
                    <a:pt x="194" y="11"/>
                    <a:pt x="199" y="6"/>
                  </a:cubicBezTo>
                  <a:cubicBezTo>
                    <a:pt x="201" y="4"/>
                    <a:pt x="203" y="2"/>
                    <a:pt x="206" y="2"/>
                  </a:cubicBezTo>
                  <a:cubicBezTo>
                    <a:pt x="208" y="1"/>
                    <a:pt x="211" y="1"/>
                    <a:pt x="213" y="0"/>
                  </a:cubicBezTo>
                  <a:cubicBezTo>
                    <a:pt x="237" y="0"/>
                    <a:pt x="237" y="0"/>
                    <a:pt x="237" y="0"/>
                  </a:cubicBezTo>
                  <a:cubicBezTo>
                    <a:pt x="237" y="0"/>
                    <a:pt x="237" y="0"/>
                    <a:pt x="237" y="0"/>
                  </a:cubicBezTo>
                  <a:cubicBezTo>
                    <a:pt x="237" y="37"/>
                    <a:pt x="237" y="37"/>
                    <a:pt x="237" y="37"/>
                  </a:cubicBezTo>
                  <a:cubicBezTo>
                    <a:pt x="238" y="37"/>
                    <a:pt x="240" y="39"/>
                    <a:pt x="241" y="39"/>
                  </a:cubicBezTo>
                  <a:cubicBezTo>
                    <a:pt x="241" y="40"/>
                    <a:pt x="246" y="40"/>
                    <a:pt x="248" y="40"/>
                  </a:cubicBezTo>
                  <a:cubicBezTo>
                    <a:pt x="251" y="40"/>
                    <a:pt x="252" y="40"/>
                    <a:pt x="254" y="41"/>
                  </a:cubicBezTo>
                  <a:cubicBezTo>
                    <a:pt x="254" y="42"/>
                    <a:pt x="256" y="43"/>
                    <a:pt x="257" y="44"/>
                  </a:cubicBezTo>
                  <a:cubicBezTo>
                    <a:pt x="257" y="46"/>
                    <a:pt x="264" y="48"/>
                    <a:pt x="266" y="49"/>
                  </a:cubicBezTo>
                  <a:cubicBezTo>
                    <a:pt x="268" y="52"/>
                    <a:pt x="268" y="54"/>
                    <a:pt x="272" y="55"/>
                  </a:cubicBezTo>
                  <a:cubicBezTo>
                    <a:pt x="274" y="56"/>
                    <a:pt x="276" y="57"/>
                    <a:pt x="278" y="58"/>
                  </a:cubicBezTo>
                  <a:cubicBezTo>
                    <a:pt x="280" y="60"/>
                    <a:pt x="280" y="63"/>
                    <a:pt x="284" y="63"/>
                  </a:cubicBezTo>
                  <a:cubicBezTo>
                    <a:pt x="287" y="63"/>
                    <a:pt x="290" y="63"/>
                    <a:pt x="292" y="64"/>
                  </a:cubicBezTo>
                  <a:cubicBezTo>
                    <a:pt x="300" y="68"/>
                    <a:pt x="300" y="68"/>
                    <a:pt x="300" y="68"/>
                  </a:cubicBezTo>
                  <a:cubicBezTo>
                    <a:pt x="300" y="68"/>
                    <a:pt x="300" y="68"/>
                    <a:pt x="300" y="68"/>
                  </a:cubicBezTo>
                  <a:cubicBezTo>
                    <a:pt x="294" y="78"/>
                    <a:pt x="284" y="75"/>
                    <a:pt x="274" y="76"/>
                  </a:cubicBezTo>
                  <a:cubicBezTo>
                    <a:pt x="271" y="79"/>
                    <a:pt x="270" y="88"/>
                    <a:pt x="268" y="93"/>
                  </a:cubicBezTo>
                  <a:cubicBezTo>
                    <a:pt x="262" y="104"/>
                    <a:pt x="257" y="82"/>
                    <a:pt x="247" y="87"/>
                  </a:cubicBezTo>
                  <a:cubicBezTo>
                    <a:pt x="243" y="89"/>
                    <a:pt x="239" y="94"/>
                    <a:pt x="238" y="99"/>
                  </a:cubicBezTo>
                  <a:cubicBezTo>
                    <a:pt x="238" y="102"/>
                    <a:pt x="237" y="107"/>
                    <a:pt x="235" y="110"/>
                  </a:cubicBezTo>
                  <a:cubicBezTo>
                    <a:pt x="232" y="114"/>
                    <a:pt x="232" y="114"/>
                    <a:pt x="232" y="114"/>
                  </a:cubicBezTo>
                  <a:cubicBezTo>
                    <a:pt x="232" y="114"/>
                    <a:pt x="232" y="114"/>
                    <a:pt x="232" y="114"/>
                  </a:cubicBezTo>
                  <a:cubicBezTo>
                    <a:pt x="226" y="111"/>
                    <a:pt x="226" y="111"/>
                    <a:pt x="226" y="111"/>
                  </a:cubicBezTo>
                  <a:cubicBezTo>
                    <a:pt x="224" y="111"/>
                    <a:pt x="222" y="111"/>
                    <a:pt x="220" y="110"/>
                  </a:cubicBezTo>
                  <a:cubicBezTo>
                    <a:pt x="219" y="109"/>
                    <a:pt x="216" y="109"/>
                    <a:pt x="215" y="107"/>
                  </a:cubicBezTo>
                  <a:cubicBezTo>
                    <a:pt x="214" y="107"/>
                    <a:pt x="213" y="107"/>
                    <a:pt x="212" y="106"/>
                  </a:cubicBezTo>
                  <a:cubicBezTo>
                    <a:pt x="210" y="106"/>
                    <a:pt x="209" y="106"/>
                    <a:pt x="208" y="105"/>
                  </a:cubicBezTo>
                  <a:cubicBezTo>
                    <a:pt x="205" y="105"/>
                    <a:pt x="203" y="105"/>
                    <a:pt x="201" y="105"/>
                  </a:cubicBezTo>
                  <a:cubicBezTo>
                    <a:pt x="200" y="105"/>
                    <a:pt x="200" y="105"/>
                    <a:pt x="199" y="105"/>
                  </a:cubicBezTo>
                  <a:cubicBezTo>
                    <a:pt x="199" y="264"/>
                    <a:pt x="199" y="264"/>
                    <a:pt x="199" y="26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37" name="FORSYTH"/>
            <p:cNvSpPr>
              <a:spLocks/>
            </p:cNvSpPr>
            <p:nvPr/>
          </p:nvSpPr>
          <p:spPr bwMode="auto">
            <a:xfrm>
              <a:off x="3679631" y="1445489"/>
              <a:ext cx="368255" cy="360414"/>
            </a:xfrm>
            <a:custGeom>
              <a:avLst/>
              <a:gdLst>
                <a:gd name="T0" fmla="*/ 64 w 140"/>
                <a:gd name="T1" fmla="*/ 142 h 142"/>
                <a:gd name="T2" fmla="*/ 61 w 140"/>
                <a:gd name="T3" fmla="*/ 127 h 142"/>
                <a:gd name="T4" fmla="*/ 65 w 140"/>
                <a:gd name="T5" fmla="*/ 117 h 142"/>
                <a:gd name="T6" fmla="*/ 67 w 140"/>
                <a:gd name="T7" fmla="*/ 111 h 142"/>
                <a:gd name="T8" fmla="*/ 70 w 140"/>
                <a:gd name="T9" fmla="*/ 102 h 142"/>
                <a:gd name="T10" fmla="*/ 71 w 140"/>
                <a:gd name="T11" fmla="*/ 97 h 142"/>
                <a:gd name="T12" fmla="*/ 75 w 140"/>
                <a:gd name="T13" fmla="*/ 92 h 142"/>
                <a:gd name="T14" fmla="*/ 76 w 140"/>
                <a:gd name="T15" fmla="*/ 90 h 142"/>
                <a:gd name="T16" fmla="*/ 77 w 140"/>
                <a:gd name="T17" fmla="*/ 89 h 142"/>
                <a:gd name="T18" fmla="*/ 77 w 140"/>
                <a:gd name="T19" fmla="*/ 89 h 142"/>
                <a:gd name="T20" fmla="*/ 78 w 140"/>
                <a:gd name="T21" fmla="*/ 88 h 142"/>
                <a:gd name="T22" fmla="*/ 78 w 140"/>
                <a:gd name="T23" fmla="*/ 88 h 142"/>
                <a:gd name="T24" fmla="*/ 79 w 140"/>
                <a:gd name="T25" fmla="*/ 87 h 142"/>
                <a:gd name="T26" fmla="*/ 79 w 140"/>
                <a:gd name="T27" fmla="*/ 87 h 142"/>
                <a:gd name="T28" fmla="*/ 83 w 140"/>
                <a:gd name="T29" fmla="*/ 82 h 142"/>
                <a:gd name="T30" fmla="*/ 83 w 140"/>
                <a:gd name="T31" fmla="*/ 82 h 142"/>
                <a:gd name="T32" fmla="*/ 93 w 140"/>
                <a:gd name="T33" fmla="*/ 69 h 142"/>
                <a:gd name="T34" fmla="*/ 111 w 140"/>
                <a:gd name="T35" fmla="*/ 69 h 142"/>
                <a:gd name="T36" fmla="*/ 118 w 140"/>
                <a:gd name="T37" fmla="*/ 54 h 142"/>
                <a:gd name="T38" fmla="*/ 126 w 140"/>
                <a:gd name="T39" fmla="*/ 49 h 142"/>
                <a:gd name="T40" fmla="*/ 129 w 140"/>
                <a:gd name="T41" fmla="*/ 32 h 142"/>
                <a:gd name="T42" fmla="*/ 136 w 140"/>
                <a:gd name="T43" fmla="*/ 21 h 142"/>
                <a:gd name="T44" fmla="*/ 135 w 140"/>
                <a:gd name="T45" fmla="*/ 21 h 142"/>
                <a:gd name="T46" fmla="*/ 129 w 140"/>
                <a:gd name="T47" fmla="*/ 8 h 142"/>
                <a:gd name="T48" fmla="*/ 127 w 140"/>
                <a:gd name="T49" fmla="*/ 0 h 142"/>
                <a:gd name="T50" fmla="*/ 127 w 140"/>
                <a:gd name="T51" fmla="*/ 0 h 142"/>
                <a:gd name="T52" fmla="*/ 0 w 140"/>
                <a:gd name="T53" fmla="*/ 0 h 142"/>
                <a:gd name="T54" fmla="*/ 0 w 140"/>
                <a:gd name="T55" fmla="*/ 0 h 142"/>
                <a:gd name="T56" fmla="*/ 1 w 140"/>
                <a:gd name="T57" fmla="*/ 74 h 142"/>
                <a:gd name="T58" fmla="*/ 1 w 140"/>
                <a:gd name="T59" fmla="*/ 74 h 142"/>
                <a:gd name="T60" fmla="*/ 1 w 140"/>
                <a:gd name="T61" fmla="*/ 111 h 142"/>
                <a:gd name="T62" fmla="*/ 5 w 140"/>
                <a:gd name="T63" fmla="*/ 113 h 142"/>
                <a:gd name="T64" fmla="*/ 12 w 140"/>
                <a:gd name="T65" fmla="*/ 114 h 142"/>
                <a:gd name="T66" fmla="*/ 18 w 140"/>
                <a:gd name="T67" fmla="*/ 115 h 142"/>
                <a:gd name="T68" fmla="*/ 21 w 140"/>
                <a:gd name="T69" fmla="*/ 118 h 142"/>
                <a:gd name="T70" fmla="*/ 30 w 140"/>
                <a:gd name="T71" fmla="*/ 123 h 142"/>
                <a:gd name="T72" fmla="*/ 36 w 140"/>
                <a:gd name="T73" fmla="*/ 129 h 142"/>
                <a:gd name="T74" fmla="*/ 42 w 140"/>
                <a:gd name="T75" fmla="*/ 132 h 142"/>
                <a:gd name="T76" fmla="*/ 48 w 140"/>
                <a:gd name="T77" fmla="*/ 137 h 142"/>
                <a:gd name="T78" fmla="*/ 56 w 140"/>
                <a:gd name="T79" fmla="*/ 138 h 142"/>
                <a:gd name="T80" fmla="*/ 64 w 140"/>
                <a:gd name="T8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142">
                  <a:moveTo>
                    <a:pt x="64" y="142"/>
                  </a:moveTo>
                  <a:cubicBezTo>
                    <a:pt x="64" y="136"/>
                    <a:pt x="60" y="133"/>
                    <a:pt x="61" y="127"/>
                  </a:cubicBezTo>
                  <a:cubicBezTo>
                    <a:pt x="62" y="125"/>
                    <a:pt x="63" y="118"/>
                    <a:pt x="65" y="117"/>
                  </a:cubicBezTo>
                  <a:cubicBezTo>
                    <a:pt x="66" y="115"/>
                    <a:pt x="67" y="113"/>
                    <a:pt x="67" y="111"/>
                  </a:cubicBezTo>
                  <a:cubicBezTo>
                    <a:pt x="67" y="106"/>
                    <a:pt x="69" y="106"/>
                    <a:pt x="70" y="102"/>
                  </a:cubicBezTo>
                  <a:cubicBezTo>
                    <a:pt x="70" y="100"/>
                    <a:pt x="70" y="99"/>
                    <a:pt x="71" y="97"/>
                  </a:cubicBezTo>
                  <a:cubicBezTo>
                    <a:pt x="72" y="96"/>
                    <a:pt x="75" y="94"/>
                    <a:pt x="75" y="92"/>
                  </a:cubicBezTo>
                  <a:cubicBezTo>
                    <a:pt x="75" y="91"/>
                    <a:pt x="76" y="91"/>
                    <a:pt x="76" y="90"/>
                  </a:cubicBezTo>
                  <a:cubicBezTo>
                    <a:pt x="76" y="90"/>
                    <a:pt x="77" y="89"/>
                    <a:pt x="77" y="89"/>
                  </a:cubicBezTo>
                  <a:cubicBezTo>
                    <a:pt x="77" y="89"/>
                    <a:pt x="77" y="89"/>
                    <a:pt x="77" y="89"/>
                  </a:cubicBezTo>
                  <a:cubicBezTo>
                    <a:pt x="78" y="89"/>
                    <a:pt x="77" y="89"/>
                    <a:pt x="78" y="88"/>
                  </a:cubicBezTo>
                  <a:cubicBezTo>
                    <a:pt x="78" y="88"/>
                    <a:pt x="78" y="88"/>
                    <a:pt x="78" y="88"/>
                  </a:cubicBezTo>
                  <a:cubicBezTo>
                    <a:pt x="79" y="88"/>
                    <a:pt x="79" y="87"/>
                    <a:pt x="79" y="87"/>
                  </a:cubicBezTo>
                  <a:cubicBezTo>
                    <a:pt x="79" y="87"/>
                    <a:pt x="79" y="87"/>
                    <a:pt x="79" y="87"/>
                  </a:cubicBezTo>
                  <a:cubicBezTo>
                    <a:pt x="83" y="82"/>
                    <a:pt x="83" y="82"/>
                    <a:pt x="83" y="82"/>
                  </a:cubicBezTo>
                  <a:cubicBezTo>
                    <a:pt x="83" y="82"/>
                    <a:pt x="83" y="82"/>
                    <a:pt x="83" y="82"/>
                  </a:cubicBezTo>
                  <a:cubicBezTo>
                    <a:pt x="84" y="77"/>
                    <a:pt x="85" y="68"/>
                    <a:pt x="93" y="69"/>
                  </a:cubicBezTo>
                  <a:cubicBezTo>
                    <a:pt x="99" y="70"/>
                    <a:pt x="105" y="69"/>
                    <a:pt x="111" y="69"/>
                  </a:cubicBezTo>
                  <a:cubicBezTo>
                    <a:pt x="116" y="65"/>
                    <a:pt x="117" y="60"/>
                    <a:pt x="118" y="54"/>
                  </a:cubicBezTo>
                  <a:cubicBezTo>
                    <a:pt x="119" y="51"/>
                    <a:pt x="124" y="51"/>
                    <a:pt x="126" y="49"/>
                  </a:cubicBezTo>
                  <a:cubicBezTo>
                    <a:pt x="131" y="44"/>
                    <a:pt x="125" y="36"/>
                    <a:pt x="129" y="32"/>
                  </a:cubicBezTo>
                  <a:cubicBezTo>
                    <a:pt x="132" y="29"/>
                    <a:pt x="140" y="27"/>
                    <a:pt x="136" y="21"/>
                  </a:cubicBezTo>
                  <a:cubicBezTo>
                    <a:pt x="136" y="21"/>
                    <a:pt x="136" y="21"/>
                    <a:pt x="135" y="21"/>
                  </a:cubicBezTo>
                  <a:cubicBezTo>
                    <a:pt x="128" y="20"/>
                    <a:pt x="132" y="11"/>
                    <a:pt x="129" y="8"/>
                  </a:cubicBezTo>
                  <a:cubicBezTo>
                    <a:pt x="127" y="0"/>
                    <a:pt x="127" y="0"/>
                    <a:pt x="127" y="0"/>
                  </a:cubicBezTo>
                  <a:cubicBezTo>
                    <a:pt x="127" y="0"/>
                    <a:pt x="127" y="0"/>
                    <a:pt x="127" y="0"/>
                  </a:cubicBezTo>
                  <a:cubicBezTo>
                    <a:pt x="0" y="0"/>
                    <a:pt x="0" y="0"/>
                    <a:pt x="0" y="0"/>
                  </a:cubicBezTo>
                  <a:cubicBezTo>
                    <a:pt x="0" y="0"/>
                    <a:pt x="0" y="0"/>
                    <a:pt x="0" y="0"/>
                  </a:cubicBezTo>
                  <a:cubicBezTo>
                    <a:pt x="1" y="74"/>
                    <a:pt x="1" y="74"/>
                    <a:pt x="1" y="74"/>
                  </a:cubicBezTo>
                  <a:cubicBezTo>
                    <a:pt x="1" y="74"/>
                    <a:pt x="1" y="74"/>
                    <a:pt x="1" y="74"/>
                  </a:cubicBezTo>
                  <a:cubicBezTo>
                    <a:pt x="1" y="111"/>
                    <a:pt x="1" y="111"/>
                    <a:pt x="1" y="111"/>
                  </a:cubicBezTo>
                  <a:cubicBezTo>
                    <a:pt x="2" y="111"/>
                    <a:pt x="4" y="113"/>
                    <a:pt x="5" y="113"/>
                  </a:cubicBezTo>
                  <a:cubicBezTo>
                    <a:pt x="5" y="114"/>
                    <a:pt x="10" y="114"/>
                    <a:pt x="12" y="114"/>
                  </a:cubicBezTo>
                  <a:cubicBezTo>
                    <a:pt x="15" y="114"/>
                    <a:pt x="16" y="114"/>
                    <a:pt x="18" y="115"/>
                  </a:cubicBezTo>
                  <a:cubicBezTo>
                    <a:pt x="18" y="116"/>
                    <a:pt x="20" y="117"/>
                    <a:pt x="21" y="118"/>
                  </a:cubicBezTo>
                  <a:cubicBezTo>
                    <a:pt x="21" y="120"/>
                    <a:pt x="28" y="122"/>
                    <a:pt x="30" y="123"/>
                  </a:cubicBezTo>
                  <a:cubicBezTo>
                    <a:pt x="32" y="126"/>
                    <a:pt x="32" y="128"/>
                    <a:pt x="36" y="129"/>
                  </a:cubicBezTo>
                  <a:cubicBezTo>
                    <a:pt x="38" y="130"/>
                    <a:pt x="40" y="131"/>
                    <a:pt x="42" y="132"/>
                  </a:cubicBezTo>
                  <a:cubicBezTo>
                    <a:pt x="44" y="134"/>
                    <a:pt x="44" y="137"/>
                    <a:pt x="48" y="137"/>
                  </a:cubicBezTo>
                  <a:cubicBezTo>
                    <a:pt x="51" y="137"/>
                    <a:pt x="54" y="137"/>
                    <a:pt x="56" y="138"/>
                  </a:cubicBezTo>
                  <a:cubicBezTo>
                    <a:pt x="64" y="142"/>
                    <a:pt x="64" y="142"/>
                    <a:pt x="64" y="14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38" name="HALL"/>
            <p:cNvSpPr>
              <a:spLocks/>
            </p:cNvSpPr>
            <p:nvPr/>
          </p:nvSpPr>
          <p:spPr bwMode="auto">
            <a:xfrm>
              <a:off x="3898831" y="1232287"/>
              <a:ext cx="485747" cy="507624"/>
            </a:xfrm>
            <a:custGeom>
              <a:avLst/>
              <a:gdLst>
                <a:gd name="T0" fmla="*/ 0 w 185"/>
                <a:gd name="T1" fmla="*/ 166 h 200"/>
                <a:gd name="T2" fmla="*/ 10 w 185"/>
                <a:gd name="T3" fmla="*/ 153 h 200"/>
                <a:gd name="T4" fmla="*/ 28 w 185"/>
                <a:gd name="T5" fmla="*/ 153 h 200"/>
                <a:gd name="T6" fmla="*/ 35 w 185"/>
                <a:gd name="T7" fmla="*/ 138 h 200"/>
                <a:gd name="T8" fmla="*/ 43 w 185"/>
                <a:gd name="T9" fmla="*/ 133 h 200"/>
                <a:gd name="T10" fmla="*/ 46 w 185"/>
                <a:gd name="T11" fmla="*/ 116 h 200"/>
                <a:gd name="T12" fmla="*/ 53 w 185"/>
                <a:gd name="T13" fmla="*/ 105 h 200"/>
                <a:gd name="T14" fmla="*/ 52 w 185"/>
                <a:gd name="T15" fmla="*/ 105 h 200"/>
                <a:gd name="T16" fmla="*/ 46 w 185"/>
                <a:gd name="T17" fmla="*/ 92 h 200"/>
                <a:gd name="T18" fmla="*/ 44 w 185"/>
                <a:gd name="T19" fmla="*/ 84 h 200"/>
                <a:gd name="T20" fmla="*/ 44 w 185"/>
                <a:gd name="T21" fmla="*/ 84 h 200"/>
                <a:gd name="T22" fmla="*/ 40 w 185"/>
                <a:gd name="T23" fmla="*/ 77 h 200"/>
                <a:gd name="T24" fmla="*/ 36 w 185"/>
                <a:gd name="T25" fmla="*/ 70 h 200"/>
                <a:gd name="T26" fmla="*/ 33 w 185"/>
                <a:gd name="T27" fmla="*/ 60 h 200"/>
                <a:gd name="T28" fmla="*/ 33 w 185"/>
                <a:gd name="T29" fmla="*/ 54 h 200"/>
                <a:gd name="T30" fmla="*/ 36 w 185"/>
                <a:gd name="T31" fmla="*/ 47 h 200"/>
                <a:gd name="T32" fmla="*/ 33 w 185"/>
                <a:gd name="T33" fmla="*/ 44 h 200"/>
                <a:gd name="T34" fmla="*/ 33 w 185"/>
                <a:gd name="T35" fmla="*/ 43 h 200"/>
                <a:gd name="T36" fmla="*/ 33 w 185"/>
                <a:gd name="T37" fmla="*/ 43 h 200"/>
                <a:gd name="T38" fmla="*/ 40 w 185"/>
                <a:gd name="T39" fmla="*/ 35 h 200"/>
                <a:gd name="T40" fmla="*/ 53 w 185"/>
                <a:gd name="T41" fmla="*/ 29 h 200"/>
                <a:gd name="T42" fmla="*/ 58 w 185"/>
                <a:gd name="T43" fmla="*/ 21 h 200"/>
                <a:gd name="T44" fmla="*/ 59 w 185"/>
                <a:gd name="T45" fmla="*/ 21 h 200"/>
                <a:gd name="T46" fmla="*/ 66 w 185"/>
                <a:gd name="T47" fmla="*/ 17 h 200"/>
                <a:gd name="T48" fmla="*/ 74 w 185"/>
                <a:gd name="T49" fmla="*/ 20 h 200"/>
                <a:gd name="T50" fmla="*/ 85 w 185"/>
                <a:gd name="T51" fmla="*/ 7 h 200"/>
                <a:gd name="T52" fmla="*/ 90 w 185"/>
                <a:gd name="T53" fmla="*/ 0 h 200"/>
                <a:gd name="T54" fmla="*/ 90 w 185"/>
                <a:gd name="T55" fmla="*/ 0 h 200"/>
                <a:gd name="T56" fmla="*/ 163 w 185"/>
                <a:gd name="T57" fmla="*/ 0 h 200"/>
                <a:gd name="T58" fmla="*/ 163 w 185"/>
                <a:gd name="T59" fmla="*/ 0 h 200"/>
                <a:gd name="T60" fmla="*/ 185 w 185"/>
                <a:gd name="T61" fmla="*/ 36 h 200"/>
                <a:gd name="T62" fmla="*/ 185 w 185"/>
                <a:gd name="T63" fmla="*/ 36 h 200"/>
                <a:gd name="T64" fmla="*/ 172 w 185"/>
                <a:gd name="T65" fmla="*/ 47 h 200"/>
                <a:gd name="T66" fmla="*/ 166 w 185"/>
                <a:gd name="T67" fmla="*/ 59 h 200"/>
                <a:gd name="T68" fmla="*/ 165 w 185"/>
                <a:gd name="T69" fmla="*/ 70 h 200"/>
                <a:gd name="T70" fmla="*/ 168 w 185"/>
                <a:gd name="T71" fmla="*/ 76 h 200"/>
                <a:gd name="T72" fmla="*/ 168 w 185"/>
                <a:gd name="T73" fmla="*/ 82 h 200"/>
                <a:gd name="T74" fmla="*/ 173 w 185"/>
                <a:gd name="T75" fmla="*/ 87 h 200"/>
                <a:gd name="T76" fmla="*/ 175 w 185"/>
                <a:gd name="T77" fmla="*/ 94 h 200"/>
                <a:gd name="T78" fmla="*/ 178 w 185"/>
                <a:gd name="T79" fmla="*/ 97 h 200"/>
                <a:gd name="T80" fmla="*/ 182 w 185"/>
                <a:gd name="T81" fmla="*/ 103 h 200"/>
                <a:gd name="T82" fmla="*/ 182 w 185"/>
                <a:gd name="T83" fmla="*/ 103 h 200"/>
                <a:gd name="T84" fmla="*/ 100 w 185"/>
                <a:gd name="T85" fmla="*/ 186 h 200"/>
                <a:gd name="T86" fmla="*/ 100 w 185"/>
                <a:gd name="T87" fmla="*/ 186 h 200"/>
                <a:gd name="T88" fmla="*/ 81 w 185"/>
                <a:gd name="T89" fmla="*/ 200 h 200"/>
                <a:gd name="T90" fmla="*/ 0 w 185"/>
                <a:gd name="T91" fmla="*/ 1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5" h="200">
                  <a:moveTo>
                    <a:pt x="0" y="166"/>
                  </a:moveTo>
                  <a:cubicBezTo>
                    <a:pt x="1" y="161"/>
                    <a:pt x="2" y="152"/>
                    <a:pt x="10" y="153"/>
                  </a:cubicBezTo>
                  <a:cubicBezTo>
                    <a:pt x="16" y="154"/>
                    <a:pt x="22" y="153"/>
                    <a:pt x="28" y="153"/>
                  </a:cubicBezTo>
                  <a:cubicBezTo>
                    <a:pt x="33" y="149"/>
                    <a:pt x="34" y="144"/>
                    <a:pt x="35" y="138"/>
                  </a:cubicBezTo>
                  <a:cubicBezTo>
                    <a:pt x="36" y="135"/>
                    <a:pt x="41" y="135"/>
                    <a:pt x="43" y="133"/>
                  </a:cubicBezTo>
                  <a:cubicBezTo>
                    <a:pt x="48" y="128"/>
                    <a:pt x="42" y="120"/>
                    <a:pt x="46" y="116"/>
                  </a:cubicBezTo>
                  <a:cubicBezTo>
                    <a:pt x="49" y="113"/>
                    <a:pt x="57" y="111"/>
                    <a:pt x="53" y="105"/>
                  </a:cubicBezTo>
                  <a:cubicBezTo>
                    <a:pt x="53" y="105"/>
                    <a:pt x="53" y="105"/>
                    <a:pt x="52" y="105"/>
                  </a:cubicBezTo>
                  <a:cubicBezTo>
                    <a:pt x="45" y="104"/>
                    <a:pt x="49" y="95"/>
                    <a:pt x="46" y="92"/>
                  </a:cubicBezTo>
                  <a:cubicBezTo>
                    <a:pt x="44" y="84"/>
                    <a:pt x="44" y="84"/>
                    <a:pt x="44" y="84"/>
                  </a:cubicBezTo>
                  <a:cubicBezTo>
                    <a:pt x="44" y="84"/>
                    <a:pt x="44" y="84"/>
                    <a:pt x="44" y="84"/>
                  </a:cubicBezTo>
                  <a:cubicBezTo>
                    <a:pt x="40" y="77"/>
                    <a:pt x="40" y="77"/>
                    <a:pt x="40" y="77"/>
                  </a:cubicBezTo>
                  <a:cubicBezTo>
                    <a:pt x="38" y="74"/>
                    <a:pt x="38" y="72"/>
                    <a:pt x="36" y="70"/>
                  </a:cubicBezTo>
                  <a:cubicBezTo>
                    <a:pt x="34" y="67"/>
                    <a:pt x="34" y="64"/>
                    <a:pt x="33" y="60"/>
                  </a:cubicBezTo>
                  <a:cubicBezTo>
                    <a:pt x="33" y="58"/>
                    <a:pt x="33" y="56"/>
                    <a:pt x="33" y="54"/>
                  </a:cubicBezTo>
                  <a:cubicBezTo>
                    <a:pt x="34" y="51"/>
                    <a:pt x="36" y="49"/>
                    <a:pt x="36" y="47"/>
                  </a:cubicBezTo>
                  <a:cubicBezTo>
                    <a:pt x="35" y="46"/>
                    <a:pt x="34" y="45"/>
                    <a:pt x="33" y="44"/>
                  </a:cubicBezTo>
                  <a:cubicBezTo>
                    <a:pt x="33" y="44"/>
                    <a:pt x="33" y="43"/>
                    <a:pt x="33" y="43"/>
                  </a:cubicBezTo>
                  <a:cubicBezTo>
                    <a:pt x="33" y="43"/>
                    <a:pt x="33" y="43"/>
                    <a:pt x="33" y="43"/>
                  </a:cubicBezTo>
                  <a:cubicBezTo>
                    <a:pt x="35" y="40"/>
                    <a:pt x="37" y="37"/>
                    <a:pt x="40" y="35"/>
                  </a:cubicBezTo>
                  <a:cubicBezTo>
                    <a:pt x="44" y="32"/>
                    <a:pt x="48" y="31"/>
                    <a:pt x="53" y="29"/>
                  </a:cubicBezTo>
                  <a:cubicBezTo>
                    <a:pt x="57" y="27"/>
                    <a:pt x="58" y="25"/>
                    <a:pt x="58" y="21"/>
                  </a:cubicBezTo>
                  <a:cubicBezTo>
                    <a:pt x="59" y="21"/>
                    <a:pt x="59" y="21"/>
                    <a:pt x="59" y="21"/>
                  </a:cubicBezTo>
                  <a:cubicBezTo>
                    <a:pt x="59" y="20"/>
                    <a:pt x="65" y="17"/>
                    <a:pt x="66" y="17"/>
                  </a:cubicBezTo>
                  <a:cubicBezTo>
                    <a:pt x="69" y="16"/>
                    <a:pt x="71" y="27"/>
                    <a:pt x="74" y="20"/>
                  </a:cubicBezTo>
                  <a:cubicBezTo>
                    <a:pt x="77" y="15"/>
                    <a:pt x="82" y="12"/>
                    <a:pt x="85" y="7"/>
                  </a:cubicBezTo>
                  <a:cubicBezTo>
                    <a:pt x="90" y="0"/>
                    <a:pt x="90" y="0"/>
                    <a:pt x="90" y="0"/>
                  </a:cubicBezTo>
                  <a:cubicBezTo>
                    <a:pt x="90" y="0"/>
                    <a:pt x="90" y="0"/>
                    <a:pt x="90" y="0"/>
                  </a:cubicBezTo>
                  <a:cubicBezTo>
                    <a:pt x="163" y="0"/>
                    <a:pt x="163" y="0"/>
                    <a:pt x="163" y="0"/>
                  </a:cubicBezTo>
                  <a:cubicBezTo>
                    <a:pt x="163" y="0"/>
                    <a:pt x="163" y="0"/>
                    <a:pt x="163" y="0"/>
                  </a:cubicBezTo>
                  <a:cubicBezTo>
                    <a:pt x="185" y="36"/>
                    <a:pt x="185" y="36"/>
                    <a:pt x="185" y="36"/>
                  </a:cubicBezTo>
                  <a:cubicBezTo>
                    <a:pt x="185" y="36"/>
                    <a:pt x="185" y="36"/>
                    <a:pt x="185" y="36"/>
                  </a:cubicBezTo>
                  <a:cubicBezTo>
                    <a:pt x="182" y="41"/>
                    <a:pt x="175" y="42"/>
                    <a:pt x="172" y="47"/>
                  </a:cubicBezTo>
                  <a:cubicBezTo>
                    <a:pt x="169" y="50"/>
                    <a:pt x="167" y="55"/>
                    <a:pt x="166" y="59"/>
                  </a:cubicBezTo>
                  <a:cubicBezTo>
                    <a:pt x="166" y="63"/>
                    <a:pt x="163" y="65"/>
                    <a:pt x="165" y="70"/>
                  </a:cubicBezTo>
                  <a:cubicBezTo>
                    <a:pt x="166" y="72"/>
                    <a:pt x="167" y="73"/>
                    <a:pt x="168" y="76"/>
                  </a:cubicBezTo>
                  <a:cubicBezTo>
                    <a:pt x="168" y="77"/>
                    <a:pt x="167" y="81"/>
                    <a:pt x="168" y="82"/>
                  </a:cubicBezTo>
                  <a:cubicBezTo>
                    <a:pt x="170" y="84"/>
                    <a:pt x="172" y="84"/>
                    <a:pt x="173" y="87"/>
                  </a:cubicBezTo>
                  <a:cubicBezTo>
                    <a:pt x="173" y="89"/>
                    <a:pt x="172" y="93"/>
                    <a:pt x="175" y="94"/>
                  </a:cubicBezTo>
                  <a:cubicBezTo>
                    <a:pt x="175" y="95"/>
                    <a:pt x="177" y="96"/>
                    <a:pt x="178" y="97"/>
                  </a:cubicBezTo>
                  <a:cubicBezTo>
                    <a:pt x="182" y="103"/>
                    <a:pt x="182" y="103"/>
                    <a:pt x="182" y="103"/>
                  </a:cubicBezTo>
                  <a:cubicBezTo>
                    <a:pt x="182" y="103"/>
                    <a:pt x="182" y="103"/>
                    <a:pt x="182" y="103"/>
                  </a:cubicBezTo>
                  <a:cubicBezTo>
                    <a:pt x="100" y="186"/>
                    <a:pt x="100" y="186"/>
                    <a:pt x="100" y="186"/>
                  </a:cubicBezTo>
                  <a:cubicBezTo>
                    <a:pt x="100" y="186"/>
                    <a:pt x="100" y="186"/>
                    <a:pt x="100" y="186"/>
                  </a:cubicBezTo>
                  <a:cubicBezTo>
                    <a:pt x="81" y="200"/>
                    <a:pt x="81" y="200"/>
                    <a:pt x="81" y="200"/>
                  </a:cubicBezTo>
                  <a:cubicBezTo>
                    <a:pt x="0" y="166"/>
                    <a:pt x="0" y="166"/>
                    <a:pt x="0" y="16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dirty="0" smtClean="0">
                <a:solidFill>
                  <a:prstClr val="black"/>
                </a:solidFill>
              </a:endParaRPr>
            </a:p>
          </p:txBody>
        </p:sp>
        <p:sp>
          <p:nvSpPr>
            <p:cNvPr id="239" name="FRANKLIN"/>
            <p:cNvSpPr>
              <a:spLocks/>
            </p:cNvSpPr>
            <p:nvPr/>
          </p:nvSpPr>
          <p:spPr bwMode="auto">
            <a:xfrm>
              <a:off x="4624819" y="1193369"/>
              <a:ext cx="370009" cy="370566"/>
            </a:xfrm>
            <a:custGeom>
              <a:avLst/>
              <a:gdLst>
                <a:gd name="T0" fmla="*/ 118 w 141"/>
                <a:gd name="T1" fmla="*/ 0 h 146"/>
                <a:gd name="T2" fmla="*/ 131 w 141"/>
                <a:gd name="T3" fmla="*/ 13 h 146"/>
                <a:gd name="T4" fmla="*/ 141 w 141"/>
                <a:gd name="T5" fmla="*/ 23 h 146"/>
                <a:gd name="T6" fmla="*/ 141 w 141"/>
                <a:gd name="T7" fmla="*/ 23 h 146"/>
                <a:gd name="T8" fmla="*/ 134 w 141"/>
                <a:gd name="T9" fmla="*/ 35 h 146"/>
                <a:gd name="T10" fmla="*/ 128 w 141"/>
                <a:gd name="T11" fmla="*/ 49 h 146"/>
                <a:gd name="T12" fmla="*/ 120 w 141"/>
                <a:gd name="T13" fmla="*/ 72 h 146"/>
                <a:gd name="T14" fmla="*/ 120 w 141"/>
                <a:gd name="T15" fmla="*/ 91 h 146"/>
                <a:gd name="T16" fmla="*/ 124 w 141"/>
                <a:gd name="T17" fmla="*/ 92 h 146"/>
                <a:gd name="T18" fmla="*/ 124 w 141"/>
                <a:gd name="T19" fmla="*/ 92 h 146"/>
                <a:gd name="T20" fmla="*/ 122 w 141"/>
                <a:gd name="T21" fmla="*/ 108 h 146"/>
                <a:gd name="T22" fmla="*/ 118 w 141"/>
                <a:gd name="T23" fmla="*/ 123 h 146"/>
                <a:gd name="T24" fmla="*/ 113 w 141"/>
                <a:gd name="T25" fmla="*/ 132 h 146"/>
                <a:gd name="T26" fmla="*/ 113 w 141"/>
                <a:gd name="T27" fmla="*/ 132 h 146"/>
                <a:gd name="T28" fmla="*/ 102 w 141"/>
                <a:gd name="T29" fmla="*/ 137 h 146"/>
                <a:gd name="T30" fmla="*/ 88 w 141"/>
                <a:gd name="T31" fmla="*/ 145 h 146"/>
                <a:gd name="T32" fmla="*/ 70 w 141"/>
                <a:gd name="T33" fmla="*/ 141 h 146"/>
                <a:gd name="T34" fmla="*/ 55 w 141"/>
                <a:gd name="T35" fmla="*/ 141 h 146"/>
                <a:gd name="T36" fmla="*/ 41 w 141"/>
                <a:gd name="T37" fmla="*/ 133 h 146"/>
                <a:gd name="T38" fmla="*/ 26 w 141"/>
                <a:gd name="T39" fmla="*/ 143 h 146"/>
                <a:gd name="T40" fmla="*/ 24 w 141"/>
                <a:gd name="T41" fmla="*/ 143 h 146"/>
                <a:gd name="T42" fmla="*/ 24 w 141"/>
                <a:gd name="T43" fmla="*/ 143 h 146"/>
                <a:gd name="T44" fmla="*/ 22 w 141"/>
                <a:gd name="T45" fmla="*/ 138 h 146"/>
                <a:gd name="T46" fmla="*/ 20 w 141"/>
                <a:gd name="T47" fmla="*/ 128 h 146"/>
                <a:gd name="T48" fmla="*/ 16 w 141"/>
                <a:gd name="T49" fmla="*/ 121 h 146"/>
                <a:gd name="T50" fmla="*/ 9 w 141"/>
                <a:gd name="T51" fmla="*/ 114 h 146"/>
                <a:gd name="T52" fmla="*/ 3 w 141"/>
                <a:gd name="T53" fmla="*/ 93 h 146"/>
                <a:gd name="T54" fmla="*/ 0 w 141"/>
                <a:gd name="T55" fmla="*/ 39 h 146"/>
                <a:gd name="T56" fmla="*/ 1 w 141"/>
                <a:gd name="T57" fmla="*/ 37 h 146"/>
                <a:gd name="T58" fmla="*/ 1 w 141"/>
                <a:gd name="T59" fmla="*/ 37 h 146"/>
                <a:gd name="T60" fmla="*/ 7 w 141"/>
                <a:gd name="T61" fmla="*/ 34 h 146"/>
                <a:gd name="T62" fmla="*/ 24 w 141"/>
                <a:gd name="T63" fmla="*/ 30 h 146"/>
                <a:gd name="T64" fmla="*/ 45 w 141"/>
                <a:gd name="T65" fmla="*/ 28 h 146"/>
                <a:gd name="T66" fmla="*/ 86 w 141"/>
                <a:gd name="T67" fmla="*/ 27 h 146"/>
                <a:gd name="T68" fmla="*/ 93 w 141"/>
                <a:gd name="T69" fmla="*/ 24 h 146"/>
                <a:gd name="T70" fmla="*/ 106 w 141"/>
                <a:gd name="T71" fmla="*/ 13 h 146"/>
                <a:gd name="T72" fmla="*/ 118 w 141"/>
                <a:gd name="T7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146">
                  <a:moveTo>
                    <a:pt x="118" y="0"/>
                  </a:moveTo>
                  <a:cubicBezTo>
                    <a:pt x="123" y="3"/>
                    <a:pt x="129" y="4"/>
                    <a:pt x="131" y="13"/>
                  </a:cubicBezTo>
                  <a:cubicBezTo>
                    <a:pt x="132" y="16"/>
                    <a:pt x="136" y="20"/>
                    <a:pt x="141" y="23"/>
                  </a:cubicBezTo>
                  <a:cubicBezTo>
                    <a:pt x="141" y="23"/>
                    <a:pt x="141" y="23"/>
                    <a:pt x="141" y="23"/>
                  </a:cubicBezTo>
                  <a:cubicBezTo>
                    <a:pt x="134" y="35"/>
                    <a:pt x="134" y="35"/>
                    <a:pt x="134" y="35"/>
                  </a:cubicBezTo>
                  <a:cubicBezTo>
                    <a:pt x="133" y="40"/>
                    <a:pt x="130" y="44"/>
                    <a:pt x="128" y="49"/>
                  </a:cubicBezTo>
                  <a:cubicBezTo>
                    <a:pt x="125" y="56"/>
                    <a:pt x="122" y="64"/>
                    <a:pt x="120" y="72"/>
                  </a:cubicBezTo>
                  <a:cubicBezTo>
                    <a:pt x="119" y="78"/>
                    <a:pt x="116" y="86"/>
                    <a:pt x="120" y="91"/>
                  </a:cubicBezTo>
                  <a:cubicBezTo>
                    <a:pt x="121" y="91"/>
                    <a:pt x="122" y="92"/>
                    <a:pt x="124" y="92"/>
                  </a:cubicBezTo>
                  <a:cubicBezTo>
                    <a:pt x="124" y="92"/>
                    <a:pt x="124" y="92"/>
                    <a:pt x="124" y="92"/>
                  </a:cubicBezTo>
                  <a:cubicBezTo>
                    <a:pt x="125" y="97"/>
                    <a:pt x="122" y="103"/>
                    <a:pt x="122" y="108"/>
                  </a:cubicBezTo>
                  <a:cubicBezTo>
                    <a:pt x="122" y="114"/>
                    <a:pt x="120" y="118"/>
                    <a:pt x="118" y="123"/>
                  </a:cubicBezTo>
                  <a:cubicBezTo>
                    <a:pt x="113" y="132"/>
                    <a:pt x="113" y="132"/>
                    <a:pt x="113" y="132"/>
                  </a:cubicBezTo>
                  <a:cubicBezTo>
                    <a:pt x="113" y="132"/>
                    <a:pt x="113" y="132"/>
                    <a:pt x="113" y="132"/>
                  </a:cubicBezTo>
                  <a:cubicBezTo>
                    <a:pt x="102" y="137"/>
                    <a:pt x="102" y="137"/>
                    <a:pt x="102" y="137"/>
                  </a:cubicBezTo>
                  <a:cubicBezTo>
                    <a:pt x="98" y="140"/>
                    <a:pt x="95" y="146"/>
                    <a:pt x="88" y="145"/>
                  </a:cubicBezTo>
                  <a:cubicBezTo>
                    <a:pt x="82" y="144"/>
                    <a:pt x="77" y="141"/>
                    <a:pt x="70" y="141"/>
                  </a:cubicBezTo>
                  <a:cubicBezTo>
                    <a:pt x="65" y="141"/>
                    <a:pt x="60" y="142"/>
                    <a:pt x="55" y="141"/>
                  </a:cubicBezTo>
                  <a:cubicBezTo>
                    <a:pt x="49" y="140"/>
                    <a:pt x="46" y="136"/>
                    <a:pt x="41" y="133"/>
                  </a:cubicBezTo>
                  <a:cubicBezTo>
                    <a:pt x="36" y="130"/>
                    <a:pt x="29" y="140"/>
                    <a:pt x="26" y="143"/>
                  </a:cubicBezTo>
                  <a:cubicBezTo>
                    <a:pt x="24" y="143"/>
                    <a:pt x="24" y="143"/>
                    <a:pt x="24" y="143"/>
                  </a:cubicBezTo>
                  <a:cubicBezTo>
                    <a:pt x="24" y="143"/>
                    <a:pt x="24" y="143"/>
                    <a:pt x="24" y="143"/>
                  </a:cubicBezTo>
                  <a:cubicBezTo>
                    <a:pt x="22" y="138"/>
                    <a:pt x="22" y="138"/>
                    <a:pt x="22" y="138"/>
                  </a:cubicBezTo>
                  <a:cubicBezTo>
                    <a:pt x="22" y="135"/>
                    <a:pt x="20" y="131"/>
                    <a:pt x="20" y="128"/>
                  </a:cubicBezTo>
                  <a:cubicBezTo>
                    <a:pt x="18" y="126"/>
                    <a:pt x="17" y="123"/>
                    <a:pt x="16" y="121"/>
                  </a:cubicBezTo>
                  <a:cubicBezTo>
                    <a:pt x="15" y="118"/>
                    <a:pt x="11" y="116"/>
                    <a:pt x="9" y="114"/>
                  </a:cubicBezTo>
                  <a:cubicBezTo>
                    <a:pt x="3" y="108"/>
                    <a:pt x="1" y="101"/>
                    <a:pt x="3" y="93"/>
                  </a:cubicBezTo>
                  <a:cubicBezTo>
                    <a:pt x="6" y="76"/>
                    <a:pt x="7" y="55"/>
                    <a:pt x="0" y="39"/>
                  </a:cubicBezTo>
                  <a:cubicBezTo>
                    <a:pt x="0" y="38"/>
                    <a:pt x="1" y="38"/>
                    <a:pt x="1" y="37"/>
                  </a:cubicBezTo>
                  <a:cubicBezTo>
                    <a:pt x="1" y="37"/>
                    <a:pt x="1" y="37"/>
                    <a:pt x="1" y="37"/>
                  </a:cubicBezTo>
                  <a:cubicBezTo>
                    <a:pt x="7" y="34"/>
                    <a:pt x="7" y="34"/>
                    <a:pt x="7" y="34"/>
                  </a:cubicBezTo>
                  <a:cubicBezTo>
                    <a:pt x="13" y="33"/>
                    <a:pt x="18" y="31"/>
                    <a:pt x="24" y="30"/>
                  </a:cubicBezTo>
                  <a:cubicBezTo>
                    <a:pt x="31" y="29"/>
                    <a:pt x="38" y="29"/>
                    <a:pt x="45" y="28"/>
                  </a:cubicBezTo>
                  <a:cubicBezTo>
                    <a:pt x="59" y="27"/>
                    <a:pt x="73" y="29"/>
                    <a:pt x="86" y="27"/>
                  </a:cubicBezTo>
                  <a:cubicBezTo>
                    <a:pt x="89" y="27"/>
                    <a:pt x="91" y="24"/>
                    <a:pt x="93" y="24"/>
                  </a:cubicBezTo>
                  <a:cubicBezTo>
                    <a:pt x="96" y="21"/>
                    <a:pt x="102" y="15"/>
                    <a:pt x="106" y="13"/>
                  </a:cubicBezTo>
                  <a:cubicBezTo>
                    <a:pt x="118" y="0"/>
                    <a:pt x="118" y="0"/>
                    <a:pt x="118"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40" name="GORDON"/>
            <p:cNvSpPr>
              <a:spLocks/>
            </p:cNvSpPr>
            <p:nvPr/>
          </p:nvSpPr>
          <p:spPr bwMode="auto">
            <a:xfrm>
              <a:off x="2757240" y="1071539"/>
              <a:ext cx="494514" cy="313035"/>
            </a:xfrm>
            <a:custGeom>
              <a:avLst/>
              <a:gdLst>
                <a:gd name="T0" fmla="*/ 188 w 188"/>
                <a:gd name="T1" fmla="*/ 41 h 123"/>
                <a:gd name="T2" fmla="*/ 188 w 188"/>
                <a:gd name="T3" fmla="*/ 108 h 123"/>
                <a:gd name="T4" fmla="*/ 188 w 188"/>
                <a:gd name="T5" fmla="*/ 108 h 123"/>
                <a:gd name="T6" fmla="*/ 155 w 188"/>
                <a:gd name="T7" fmla="*/ 108 h 123"/>
                <a:gd name="T8" fmla="*/ 155 w 188"/>
                <a:gd name="T9" fmla="*/ 115 h 123"/>
                <a:gd name="T10" fmla="*/ 68 w 188"/>
                <a:gd name="T11" fmla="*/ 115 h 123"/>
                <a:gd name="T12" fmla="*/ 64 w 188"/>
                <a:gd name="T13" fmla="*/ 118 h 123"/>
                <a:gd name="T14" fmla="*/ 61 w 188"/>
                <a:gd name="T15" fmla="*/ 123 h 123"/>
                <a:gd name="T16" fmla="*/ 57 w 188"/>
                <a:gd name="T17" fmla="*/ 120 h 123"/>
                <a:gd name="T18" fmla="*/ 54 w 188"/>
                <a:gd name="T19" fmla="*/ 116 h 123"/>
                <a:gd name="T20" fmla="*/ 52 w 188"/>
                <a:gd name="T21" fmla="*/ 120 h 123"/>
                <a:gd name="T22" fmla="*/ 52 w 188"/>
                <a:gd name="T23" fmla="*/ 120 h 123"/>
                <a:gd name="T24" fmla="*/ 47 w 188"/>
                <a:gd name="T25" fmla="*/ 112 h 123"/>
                <a:gd name="T26" fmla="*/ 42 w 188"/>
                <a:gd name="T27" fmla="*/ 120 h 123"/>
                <a:gd name="T28" fmla="*/ 42 w 188"/>
                <a:gd name="T29" fmla="*/ 120 h 123"/>
                <a:gd name="T30" fmla="*/ 35 w 188"/>
                <a:gd name="T31" fmla="*/ 120 h 123"/>
                <a:gd name="T32" fmla="*/ 35 w 188"/>
                <a:gd name="T33" fmla="*/ 114 h 123"/>
                <a:gd name="T34" fmla="*/ 5 w 188"/>
                <a:gd name="T35" fmla="*/ 114 h 123"/>
                <a:gd name="T36" fmla="*/ 2 w 188"/>
                <a:gd name="T37" fmla="*/ 111 h 123"/>
                <a:gd name="T38" fmla="*/ 1 w 188"/>
                <a:gd name="T39" fmla="*/ 108 h 123"/>
                <a:gd name="T40" fmla="*/ 1 w 188"/>
                <a:gd name="T41" fmla="*/ 107 h 123"/>
                <a:gd name="T42" fmla="*/ 4 w 188"/>
                <a:gd name="T43" fmla="*/ 103 h 123"/>
                <a:gd name="T44" fmla="*/ 5 w 188"/>
                <a:gd name="T45" fmla="*/ 103 h 123"/>
                <a:gd name="T46" fmla="*/ 5 w 188"/>
                <a:gd name="T47" fmla="*/ 102 h 123"/>
                <a:gd name="T48" fmla="*/ 6 w 188"/>
                <a:gd name="T49" fmla="*/ 101 h 123"/>
                <a:gd name="T50" fmla="*/ 6 w 188"/>
                <a:gd name="T51" fmla="*/ 98 h 123"/>
                <a:gd name="T52" fmla="*/ 4 w 188"/>
                <a:gd name="T53" fmla="*/ 93 h 123"/>
                <a:gd name="T54" fmla="*/ 2 w 188"/>
                <a:gd name="T55" fmla="*/ 85 h 123"/>
                <a:gd name="T56" fmla="*/ 8 w 188"/>
                <a:gd name="T57" fmla="*/ 83 h 123"/>
                <a:gd name="T58" fmla="*/ 8 w 188"/>
                <a:gd name="T59" fmla="*/ 47 h 123"/>
                <a:gd name="T60" fmla="*/ 19 w 188"/>
                <a:gd name="T61" fmla="*/ 47 h 123"/>
                <a:gd name="T62" fmla="*/ 19 w 188"/>
                <a:gd name="T63" fmla="*/ 34 h 123"/>
                <a:gd name="T64" fmla="*/ 15 w 188"/>
                <a:gd name="T65" fmla="*/ 34 h 123"/>
                <a:gd name="T66" fmla="*/ 15 w 188"/>
                <a:gd name="T67" fmla="*/ 21 h 123"/>
                <a:gd name="T68" fmla="*/ 15 w 188"/>
                <a:gd name="T69" fmla="*/ 21 h 123"/>
                <a:gd name="T70" fmla="*/ 21 w 188"/>
                <a:gd name="T71" fmla="*/ 21 h 123"/>
                <a:gd name="T72" fmla="*/ 21 w 188"/>
                <a:gd name="T73" fmla="*/ 7 h 123"/>
                <a:gd name="T74" fmla="*/ 24 w 188"/>
                <a:gd name="T75" fmla="*/ 7 h 123"/>
                <a:gd name="T76" fmla="*/ 24 w 188"/>
                <a:gd name="T77" fmla="*/ 7 h 123"/>
                <a:gd name="T78" fmla="*/ 74 w 188"/>
                <a:gd name="T79" fmla="*/ 7 h 123"/>
                <a:gd name="T80" fmla="*/ 80 w 188"/>
                <a:gd name="T81" fmla="*/ 0 h 123"/>
                <a:gd name="T82" fmla="*/ 80 w 188"/>
                <a:gd name="T83" fmla="*/ 0 h 123"/>
                <a:gd name="T84" fmla="*/ 85 w 188"/>
                <a:gd name="T85" fmla="*/ 7 h 123"/>
                <a:gd name="T86" fmla="*/ 101 w 188"/>
                <a:gd name="T87" fmla="*/ 7 h 123"/>
                <a:gd name="T88" fmla="*/ 101 w 188"/>
                <a:gd name="T89" fmla="*/ 11 h 123"/>
                <a:gd name="T90" fmla="*/ 136 w 188"/>
                <a:gd name="T91" fmla="*/ 11 h 123"/>
                <a:gd name="T92" fmla="*/ 136 w 188"/>
                <a:gd name="T93" fmla="*/ 8 h 123"/>
                <a:gd name="T94" fmla="*/ 149 w 188"/>
                <a:gd name="T95" fmla="*/ 8 h 123"/>
                <a:gd name="T96" fmla="*/ 151 w 188"/>
                <a:gd name="T97" fmla="*/ 6 h 123"/>
                <a:gd name="T98" fmla="*/ 151 w 188"/>
                <a:gd name="T99" fmla="*/ 5 h 123"/>
                <a:gd name="T100" fmla="*/ 160 w 188"/>
                <a:gd name="T101" fmla="*/ 6 h 123"/>
                <a:gd name="T102" fmla="*/ 160 w 188"/>
                <a:gd name="T103" fmla="*/ 10 h 123"/>
                <a:gd name="T104" fmla="*/ 167 w 188"/>
                <a:gd name="T105" fmla="*/ 17 h 123"/>
                <a:gd name="T106" fmla="*/ 171 w 188"/>
                <a:gd name="T107" fmla="*/ 20 h 123"/>
                <a:gd name="T108" fmla="*/ 174 w 188"/>
                <a:gd name="T109" fmla="*/ 22 h 123"/>
                <a:gd name="T110" fmla="*/ 176 w 188"/>
                <a:gd name="T111" fmla="*/ 23 h 123"/>
                <a:gd name="T112" fmla="*/ 188 w 188"/>
                <a:gd name="T113" fmla="*/ 23 h 123"/>
                <a:gd name="T114" fmla="*/ 188 w 188"/>
                <a:gd name="T115" fmla="*/ 23 h 123"/>
                <a:gd name="T116" fmla="*/ 188 w 188"/>
                <a:gd name="T117" fmla="*/ 4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8" h="123">
                  <a:moveTo>
                    <a:pt x="188" y="41"/>
                  </a:moveTo>
                  <a:cubicBezTo>
                    <a:pt x="188" y="108"/>
                    <a:pt x="188" y="108"/>
                    <a:pt x="188" y="108"/>
                  </a:cubicBezTo>
                  <a:cubicBezTo>
                    <a:pt x="188" y="108"/>
                    <a:pt x="188" y="108"/>
                    <a:pt x="188" y="108"/>
                  </a:cubicBezTo>
                  <a:cubicBezTo>
                    <a:pt x="155" y="108"/>
                    <a:pt x="155" y="108"/>
                    <a:pt x="155" y="108"/>
                  </a:cubicBezTo>
                  <a:cubicBezTo>
                    <a:pt x="155" y="115"/>
                    <a:pt x="155" y="115"/>
                    <a:pt x="155" y="115"/>
                  </a:cubicBezTo>
                  <a:cubicBezTo>
                    <a:pt x="68" y="115"/>
                    <a:pt x="68" y="115"/>
                    <a:pt x="68" y="115"/>
                  </a:cubicBezTo>
                  <a:cubicBezTo>
                    <a:pt x="66" y="116"/>
                    <a:pt x="64" y="116"/>
                    <a:pt x="64" y="118"/>
                  </a:cubicBezTo>
                  <a:cubicBezTo>
                    <a:pt x="63" y="120"/>
                    <a:pt x="64" y="123"/>
                    <a:pt x="61" y="123"/>
                  </a:cubicBezTo>
                  <a:cubicBezTo>
                    <a:pt x="59" y="122"/>
                    <a:pt x="59" y="121"/>
                    <a:pt x="57" y="120"/>
                  </a:cubicBezTo>
                  <a:cubicBezTo>
                    <a:pt x="57" y="119"/>
                    <a:pt x="56" y="116"/>
                    <a:pt x="54" y="116"/>
                  </a:cubicBezTo>
                  <a:cubicBezTo>
                    <a:pt x="53" y="118"/>
                    <a:pt x="53" y="119"/>
                    <a:pt x="52" y="120"/>
                  </a:cubicBezTo>
                  <a:cubicBezTo>
                    <a:pt x="52" y="120"/>
                    <a:pt x="52" y="120"/>
                    <a:pt x="52" y="120"/>
                  </a:cubicBezTo>
                  <a:cubicBezTo>
                    <a:pt x="48" y="120"/>
                    <a:pt x="49" y="114"/>
                    <a:pt x="47" y="112"/>
                  </a:cubicBezTo>
                  <a:cubicBezTo>
                    <a:pt x="43" y="109"/>
                    <a:pt x="42" y="117"/>
                    <a:pt x="42" y="120"/>
                  </a:cubicBezTo>
                  <a:cubicBezTo>
                    <a:pt x="42" y="120"/>
                    <a:pt x="42" y="120"/>
                    <a:pt x="42" y="120"/>
                  </a:cubicBezTo>
                  <a:cubicBezTo>
                    <a:pt x="35" y="120"/>
                    <a:pt x="35" y="120"/>
                    <a:pt x="35" y="120"/>
                  </a:cubicBezTo>
                  <a:cubicBezTo>
                    <a:pt x="35" y="114"/>
                    <a:pt x="35" y="114"/>
                    <a:pt x="35" y="114"/>
                  </a:cubicBezTo>
                  <a:cubicBezTo>
                    <a:pt x="5" y="114"/>
                    <a:pt x="5" y="114"/>
                    <a:pt x="5" y="114"/>
                  </a:cubicBezTo>
                  <a:cubicBezTo>
                    <a:pt x="4" y="113"/>
                    <a:pt x="2" y="112"/>
                    <a:pt x="2" y="111"/>
                  </a:cubicBezTo>
                  <a:cubicBezTo>
                    <a:pt x="1" y="111"/>
                    <a:pt x="1" y="109"/>
                    <a:pt x="1" y="108"/>
                  </a:cubicBezTo>
                  <a:cubicBezTo>
                    <a:pt x="1" y="108"/>
                    <a:pt x="1" y="107"/>
                    <a:pt x="1" y="107"/>
                  </a:cubicBezTo>
                  <a:cubicBezTo>
                    <a:pt x="2" y="106"/>
                    <a:pt x="2" y="104"/>
                    <a:pt x="4" y="103"/>
                  </a:cubicBezTo>
                  <a:cubicBezTo>
                    <a:pt x="4" y="103"/>
                    <a:pt x="4" y="103"/>
                    <a:pt x="5" y="103"/>
                  </a:cubicBezTo>
                  <a:cubicBezTo>
                    <a:pt x="5" y="102"/>
                    <a:pt x="5" y="102"/>
                    <a:pt x="5" y="102"/>
                  </a:cubicBezTo>
                  <a:cubicBezTo>
                    <a:pt x="6" y="102"/>
                    <a:pt x="6" y="101"/>
                    <a:pt x="6" y="101"/>
                  </a:cubicBezTo>
                  <a:cubicBezTo>
                    <a:pt x="6" y="100"/>
                    <a:pt x="6" y="99"/>
                    <a:pt x="6" y="98"/>
                  </a:cubicBezTo>
                  <a:cubicBezTo>
                    <a:pt x="6" y="96"/>
                    <a:pt x="5" y="95"/>
                    <a:pt x="4" y="93"/>
                  </a:cubicBezTo>
                  <a:cubicBezTo>
                    <a:pt x="2" y="91"/>
                    <a:pt x="0" y="88"/>
                    <a:pt x="2" y="85"/>
                  </a:cubicBezTo>
                  <a:cubicBezTo>
                    <a:pt x="3" y="83"/>
                    <a:pt x="6" y="83"/>
                    <a:pt x="8" y="83"/>
                  </a:cubicBezTo>
                  <a:cubicBezTo>
                    <a:pt x="8" y="47"/>
                    <a:pt x="8" y="47"/>
                    <a:pt x="8" y="47"/>
                  </a:cubicBezTo>
                  <a:cubicBezTo>
                    <a:pt x="19" y="47"/>
                    <a:pt x="19" y="47"/>
                    <a:pt x="19" y="47"/>
                  </a:cubicBezTo>
                  <a:cubicBezTo>
                    <a:pt x="19" y="34"/>
                    <a:pt x="19" y="34"/>
                    <a:pt x="19" y="34"/>
                  </a:cubicBezTo>
                  <a:cubicBezTo>
                    <a:pt x="15" y="34"/>
                    <a:pt x="15" y="34"/>
                    <a:pt x="15" y="34"/>
                  </a:cubicBezTo>
                  <a:cubicBezTo>
                    <a:pt x="15" y="21"/>
                    <a:pt x="15" y="21"/>
                    <a:pt x="15" y="21"/>
                  </a:cubicBezTo>
                  <a:cubicBezTo>
                    <a:pt x="15" y="21"/>
                    <a:pt x="15" y="21"/>
                    <a:pt x="15" y="21"/>
                  </a:cubicBezTo>
                  <a:cubicBezTo>
                    <a:pt x="21" y="21"/>
                    <a:pt x="21" y="21"/>
                    <a:pt x="21" y="21"/>
                  </a:cubicBezTo>
                  <a:cubicBezTo>
                    <a:pt x="21" y="7"/>
                    <a:pt x="21" y="7"/>
                    <a:pt x="21" y="7"/>
                  </a:cubicBezTo>
                  <a:cubicBezTo>
                    <a:pt x="24" y="7"/>
                    <a:pt x="24" y="7"/>
                    <a:pt x="24" y="7"/>
                  </a:cubicBezTo>
                  <a:cubicBezTo>
                    <a:pt x="24" y="7"/>
                    <a:pt x="24" y="7"/>
                    <a:pt x="24" y="7"/>
                  </a:cubicBezTo>
                  <a:cubicBezTo>
                    <a:pt x="74" y="7"/>
                    <a:pt x="74" y="7"/>
                    <a:pt x="74" y="7"/>
                  </a:cubicBezTo>
                  <a:cubicBezTo>
                    <a:pt x="80" y="0"/>
                    <a:pt x="80" y="0"/>
                    <a:pt x="80" y="0"/>
                  </a:cubicBezTo>
                  <a:cubicBezTo>
                    <a:pt x="80" y="0"/>
                    <a:pt x="80" y="0"/>
                    <a:pt x="80" y="0"/>
                  </a:cubicBezTo>
                  <a:cubicBezTo>
                    <a:pt x="85" y="7"/>
                    <a:pt x="85" y="7"/>
                    <a:pt x="85" y="7"/>
                  </a:cubicBezTo>
                  <a:cubicBezTo>
                    <a:pt x="101" y="7"/>
                    <a:pt x="101" y="7"/>
                    <a:pt x="101" y="7"/>
                  </a:cubicBezTo>
                  <a:cubicBezTo>
                    <a:pt x="101" y="11"/>
                    <a:pt x="101" y="11"/>
                    <a:pt x="101" y="11"/>
                  </a:cubicBezTo>
                  <a:cubicBezTo>
                    <a:pt x="136" y="11"/>
                    <a:pt x="136" y="11"/>
                    <a:pt x="136" y="11"/>
                  </a:cubicBezTo>
                  <a:cubicBezTo>
                    <a:pt x="136" y="8"/>
                    <a:pt x="136" y="8"/>
                    <a:pt x="136" y="8"/>
                  </a:cubicBezTo>
                  <a:cubicBezTo>
                    <a:pt x="149" y="8"/>
                    <a:pt x="149" y="8"/>
                    <a:pt x="149" y="8"/>
                  </a:cubicBezTo>
                  <a:cubicBezTo>
                    <a:pt x="150" y="8"/>
                    <a:pt x="151" y="6"/>
                    <a:pt x="151" y="6"/>
                  </a:cubicBezTo>
                  <a:cubicBezTo>
                    <a:pt x="151" y="5"/>
                    <a:pt x="151" y="5"/>
                    <a:pt x="151" y="5"/>
                  </a:cubicBezTo>
                  <a:cubicBezTo>
                    <a:pt x="153" y="5"/>
                    <a:pt x="159" y="5"/>
                    <a:pt x="160" y="6"/>
                  </a:cubicBezTo>
                  <a:cubicBezTo>
                    <a:pt x="161" y="6"/>
                    <a:pt x="160" y="9"/>
                    <a:pt x="160" y="10"/>
                  </a:cubicBezTo>
                  <a:cubicBezTo>
                    <a:pt x="161" y="13"/>
                    <a:pt x="165" y="15"/>
                    <a:pt x="167" y="17"/>
                  </a:cubicBezTo>
                  <a:cubicBezTo>
                    <a:pt x="168" y="18"/>
                    <a:pt x="170" y="20"/>
                    <a:pt x="171" y="20"/>
                  </a:cubicBezTo>
                  <a:cubicBezTo>
                    <a:pt x="172" y="21"/>
                    <a:pt x="173" y="21"/>
                    <a:pt x="174" y="22"/>
                  </a:cubicBezTo>
                  <a:cubicBezTo>
                    <a:pt x="175" y="22"/>
                    <a:pt x="175" y="23"/>
                    <a:pt x="176" y="23"/>
                  </a:cubicBezTo>
                  <a:cubicBezTo>
                    <a:pt x="188" y="23"/>
                    <a:pt x="188" y="23"/>
                    <a:pt x="188" y="23"/>
                  </a:cubicBezTo>
                  <a:cubicBezTo>
                    <a:pt x="188" y="23"/>
                    <a:pt x="188" y="23"/>
                    <a:pt x="188" y="23"/>
                  </a:cubicBezTo>
                  <a:cubicBezTo>
                    <a:pt x="188" y="41"/>
                    <a:pt x="188" y="41"/>
                    <a:pt x="188" y="41"/>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41" name="CHEROKEE"/>
            <p:cNvSpPr>
              <a:spLocks/>
            </p:cNvSpPr>
            <p:nvPr/>
          </p:nvSpPr>
          <p:spPr bwMode="auto">
            <a:xfrm>
              <a:off x="3246493" y="1345656"/>
              <a:ext cx="436646" cy="429788"/>
            </a:xfrm>
            <a:custGeom>
              <a:avLst/>
              <a:gdLst>
                <a:gd name="T0" fmla="*/ 100 w 166"/>
                <a:gd name="T1" fmla="*/ 169 h 169"/>
                <a:gd name="T2" fmla="*/ 102 w 166"/>
                <a:gd name="T3" fmla="*/ 150 h 169"/>
                <a:gd name="T4" fmla="*/ 117 w 166"/>
                <a:gd name="T5" fmla="*/ 144 h 169"/>
                <a:gd name="T6" fmla="*/ 123 w 166"/>
                <a:gd name="T7" fmla="*/ 137 h 169"/>
                <a:gd name="T8" fmla="*/ 128 w 166"/>
                <a:gd name="T9" fmla="*/ 119 h 169"/>
                <a:gd name="T10" fmla="*/ 135 w 166"/>
                <a:gd name="T11" fmla="*/ 115 h 169"/>
                <a:gd name="T12" fmla="*/ 142 w 166"/>
                <a:gd name="T13" fmla="*/ 113 h 169"/>
                <a:gd name="T14" fmla="*/ 166 w 166"/>
                <a:gd name="T15" fmla="*/ 113 h 169"/>
                <a:gd name="T16" fmla="*/ 166 w 166"/>
                <a:gd name="T17" fmla="*/ 113 h 169"/>
                <a:gd name="T18" fmla="*/ 165 w 166"/>
                <a:gd name="T19" fmla="*/ 39 h 169"/>
                <a:gd name="T20" fmla="*/ 165 w 166"/>
                <a:gd name="T21" fmla="*/ 39 h 169"/>
                <a:gd name="T22" fmla="*/ 165 w 166"/>
                <a:gd name="T23" fmla="*/ 16 h 169"/>
                <a:gd name="T24" fmla="*/ 165 w 166"/>
                <a:gd name="T25" fmla="*/ 16 h 169"/>
                <a:gd name="T26" fmla="*/ 115 w 166"/>
                <a:gd name="T27" fmla="*/ 16 h 169"/>
                <a:gd name="T28" fmla="*/ 110 w 166"/>
                <a:gd name="T29" fmla="*/ 19 h 169"/>
                <a:gd name="T30" fmla="*/ 106 w 166"/>
                <a:gd name="T31" fmla="*/ 18 h 169"/>
                <a:gd name="T32" fmla="*/ 102 w 166"/>
                <a:gd name="T33" fmla="*/ 15 h 169"/>
                <a:gd name="T34" fmla="*/ 95 w 166"/>
                <a:gd name="T35" fmla="*/ 12 h 169"/>
                <a:gd name="T36" fmla="*/ 90 w 166"/>
                <a:gd name="T37" fmla="*/ 16 h 169"/>
                <a:gd name="T38" fmla="*/ 32 w 166"/>
                <a:gd name="T39" fmla="*/ 16 h 169"/>
                <a:gd name="T40" fmla="*/ 32 w 166"/>
                <a:gd name="T41" fmla="*/ 1 h 169"/>
                <a:gd name="T42" fmla="*/ 2 w 166"/>
                <a:gd name="T43" fmla="*/ 0 h 169"/>
                <a:gd name="T44" fmla="*/ 2 w 166"/>
                <a:gd name="T45" fmla="*/ 0 h 169"/>
                <a:gd name="T46" fmla="*/ 0 w 166"/>
                <a:gd name="T47" fmla="*/ 163 h 169"/>
                <a:gd name="T48" fmla="*/ 0 w 166"/>
                <a:gd name="T49" fmla="*/ 163 h 169"/>
                <a:gd name="T50" fmla="*/ 100 w 166"/>
                <a:gd name="T5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169">
                  <a:moveTo>
                    <a:pt x="100" y="169"/>
                  </a:moveTo>
                  <a:cubicBezTo>
                    <a:pt x="101" y="166"/>
                    <a:pt x="100" y="151"/>
                    <a:pt x="102" y="150"/>
                  </a:cubicBezTo>
                  <a:cubicBezTo>
                    <a:pt x="102" y="149"/>
                    <a:pt x="115" y="144"/>
                    <a:pt x="117" y="144"/>
                  </a:cubicBezTo>
                  <a:cubicBezTo>
                    <a:pt x="123" y="143"/>
                    <a:pt x="123" y="142"/>
                    <a:pt x="123" y="137"/>
                  </a:cubicBezTo>
                  <a:cubicBezTo>
                    <a:pt x="124" y="130"/>
                    <a:pt x="123" y="124"/>
                    <a:pt x="128" y="119"/>
                  </a:cubicBezTo>
                  <a:cubicBezTo>
                    <a:pt x="130" y="117"/>
                    <a:pt x="132" y="115"/>
                    <a:pt x="135" y="115"/>
                  </a:cubicBezTo>
                  <a:cubicBezTo>
                    <a:pt x="137" y="114"/>
                    <a:pt x="140" y="114"/>
                    <a:pt x="142" y="113"/>
                  </a:cubicBezTo>
                  <a:cubicBezTo>
                    <a:pt x="166" y="113"/>
                    <a:pt x="166" y="113"/>
                    <a:pt x="166" y="113"/>
                  </a:cubicBezTo>
                  <a:cubicBezTo>
                    <a:pt x="166" y="113"/>
                    <a:pt x="166" y="113"/>
                    <a:pt x="166" y="113"/>
                  </a:cubicBezTo>
                  <a:cubicBezTo>
                    <a:pt x="165" y="39"/>
                    <a:pt x="165" y="39"/>
                    <a:pt x="165" y="39"/>
                  </a:cubicBezTo>
                  <a:cubicBezTo>
                    <a:pt x="165" y="39"/>
                    <a:pt x="165" y="39"/>
                    <a:pt x="165" y="39"/>
                  </a:cubicBezTo>
                  <a:cubicBezTo>
                    <a:pt x="165" y="16"/>
                    <a:pt x="165" y="16"/>
                    <a:pt x="165" y="16"/>
                  </a:cubicBezTo>
                  <a:cubicBezTo>
                    <a:pt x="165" y="16"/>
                    <a:pt x="165" y="16"/>
                    <a:pt x="165" y="16"/>
                  </a:cubicBezTo>
                  <a:cubicBezTo>
                    <a:pt x="115" y="16"/>
                    <a:pt x="115" y="16"/>
                    <a:pt x="115" y="16"/>
                  </a:cubicBezTo>
                  <a:cubicBezTo>
                    <a:pt x="113" y="16"/>
                    <a:pt x="111" y="18"/>
                    <a:pt x="110" y="19"/>
                  </a:cubicBezTo>
                  <a:cubicBezTo>
                    <a:pt x="108" y="19"/>
                    <a:pt x="107" y="19"/>
                    <a:pt x="106" y="18"/>
                  </a:cubicBezTo>
                  <a:cubicBezTo>
                    <a:pt x="104" y="17"/>
                    <a:pt x="103" y="16"/>
                    <a:pt x="102" y="15"/>
                  </a:cubicBezTo>
                  <a:cubicBezTo>
                    <a:pt x="100" y="14"/>
                    <a:pt x="98" y="12"/>
                    <a:pt x="95" y="12"/>
                  </a:cubicBezTo>
                  <a:cubicBezTo>
                    <a:pt x="93" y="13"/>
                    <a:pt x="92" y="15"/>
                    <a:pt x="90" y="16"/>
                  </a:cubicBezTo>
                  <a:cubicBezTo>
                    <a:pt x="32" y="16"/>
                    <a:pt x="32" y="16"/>
                    <a:pt x="32" y="16"/>
                  </a:cubicBezTo>
                  <a:cubicBezTo>
                    <a:pt x="32" y="1"/>
                    <a:pt x="32" y="1"/>
                    <a:pt x="32" y="1"/>
                  </a:cubicBezTo>
                  <a:cubicBezTo>
                    <a:pt x="2" y="0"/>
                    <a:pt x="2" y="0"/>
                    <a:pt x="2" y="0"/>
                  </a:cubicBezTo>
                  <a:cubicBezTo>
                    <a:pt x="2" y="0"/>
                    <a:pt x="2" y="0"/>
                    <a:pt x="2" y="0"/>
                  </a:cubicBezTo>
                  <a:cubicBezTo>
                    <a:pt x="0" y="163"/>
                    <a:pt x="0" y="163"/>
                    <a:pt x="0" y="163"/>
                  </a:cubicBezTo>
                  <a:cubicBezTo>
                    <a:pt x="0" y="163"/>
                    <a:pt x="0" y="163"/>
                    <a:pt x="0" y="163"/>
                  </a:cubicBezTo>
                  <a:cubicBezTo>
                    <a:pt x="100" y="169"/>
                    <a:pt x="100" y="169"/>
                    <a:pt x="100" y="16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42" name="LUMPKIN"/>
            <p:cNvSpPr>
              <a:spLocks/>
            </p:cNvSpPr>
            <p:nvPr/>
          </p:nvSpPr>
          <p:spPr bwMode="auto">
            <a:xfrm>
              <a:off x="3751529" y="939557"/>
              <a:ext cx="406834" cy="401024"/>
            </a:xfrm>
            <a:custGeom>
              <a:avLst/>
              <a:gdLst>
                <a:gd name="T0" fmla="*/ 89 w 155"/>
                <a:gd name="T1" fmla="*/ 158 h 158"/>
                <a:gd name="T2" fmla="*/ 96 w 155"/>
                <a:gd name="T3" fmla="*/ 150 h 158"/>
                <a:gd name="T4" fmla="*/ 109 w 155"/>
                <a:gd name="T5" fmla="*/ 144 h 158"/>
                <a:gd name="T6" fmla="*/ 114 w 155"/>
                <a:gd name="T7" fmla="*/ 136 h 158"/>
                <a:gd name="T8" fmla="*/ 115 w 155"/>
                <a:gd name="T9" fmla="*/ 136 h 158"/>
                <a:gd name="T10" fmla="*/ 122 w 155"/>
                <a:gd name="T11" fmla="*/ 132 h 158"/>
                <a:gd name="T12" fmla="*/ 130 w 155"/>
                <a:gd name="T13" fmla="*/ 135 h 158"/>
                <a:gd name="T14" fmla="*/ 141 w 155"/>
                <a:gd name="T15" fmla="*/ 122 h 158"/>
                <a:gd name="T16" fmla="*/ 146 w 155"/>
                <a:gd name="T17" fmla="*/ 115 h 158"/>
                <a:gd name="T18" fmla="*/ 146 w 155"/>
                <a:gd name="T19" fmla="*/ 115 h 158"/>
                <a:gd name="T20" fmla="*/ 145 w 155"/>
                <a:gd name="T21" fmla="*/ 111 h 158"/>
                <a:gd name="T22" fmla="*/ 149 w 155"/>
                <a:gd name="T23" fmla="*/ 106 h 158"/>
                <a:gd name="T24" fmla="*/ 142 w 155"/>
                <a:gd name="T25" fmla="*/ 95 h 158"/>
                <a:gd name="T26" fmla="*/ 138 w 155"/>
                <a:gd name="T27" fmla="*/ 83 h 158"/>
                <a:gd name="T28" fmla="*/ 132 w 155"/>
                <a:gd name="T29" fmla="*/ 53 h 158"/>
                <a:gd name="T30" fmla="*/ 132 w 155"/>
                <a:gd name="T31" fmla="*/ 29 h 158"/>
                <a:gd name="T32" fmla="*/ 141 w 155"/>
                <a:gd name="T33" fmla="*/ 9 h 158"/>
                <a:gd name="T34" fmla="*/ 141 w 155"/>
                <a:gd name="T35" fmla="*/ 9 h 158"/>
                <a:gd name="T36" fmla="*/ 136 w 155"/>
                <a:gd name="T37" fmla="*/ 7 h 158"/>
                <a:gd name="T38" fmla="*/ 135 w 155"/>
                <a:gd name="T39" fmla="*/ 7 h 158"/>
                <a:gd name="T40" fmla="*/ 124 w 155"/>
                <a:gd name="T41" fmla="*/ 5 h 158"/>
                <a:gd name="T42" fmla="*/ 114 w 155"/>
                <a:gd name="T43" fmla="*/ 0 h 158"/>
                <a:gd name="T44" fmla="*/ 106 w 155"/>
                <a:gd name="T45" fmla="*/ 2 h 158"/>
                <a:gd name="T46" fmla="*/ 104 w 155"/>
                <a:gd name="T47" fmla="*/ 2 h 158"/>
                <a:gd name="T48" fmla="*/ 87 w 155"/>
                <a:gd name="T49" fmla="*/ 17 h 158"/>
                <a:gd name="T50" fmla="*/ 78 w 155"/>
                <a:gd name="T51" fmla="*/ 33 h 158"/>
                <a:gd name="T52" fmla="*/ 68 w 155"/>
                <a:gd name="T53" fmla="*/ 39 h 158"/>
                <a:gd name="T54" fmla="*/ 56 w 155"/>
                <a:gd name="T55" fmla="*/ 46 h 158"/>
                <a:gd name="T56" fmla="*/ 38 w 155"/>
                <a:gd name="T57" fmla="*/ 40 h 158"/>
                <a:gd name="T58" fmla="*/ 29 w 155"/>
                <a:gd name="T59" fmla="*/ 36 h 158"/>
                <a:gd name="T60" fmla="*/ 17 w 155"/>
                <a:gd name="T61" fmla="*/ 46 h 158"/>
                <a:gd name="T62" fmla="*/ 14 w 155"/>
                <a:gd name="T63" fmla="*/ 47 h 158"/>
                <a:gd name="T64" fmla="*/ 14 w 155"/>
                <a:gd name="T65" fmla="*/ 47 h 158"/>
                <a:gd name="T66" fmla="*/ 0 w 155"/>
                <a:gd name="T67" fmla="*/ 54 h 158"/>
                <a:gd name="T68" fmla="*/ 0 w 155"/>
                <a:gd name="T69" fmla="*/ 54 h 158"/>
                <a:gd name="T70" fmla="*/ 0 w 155"/>
                <a:gd name="T71" fmla="*/ 62 h 158"/>
                <a:gd name="T72" fmla="*/ 0 w 155"/>
                <a:gd name="T73" fmla="*/ 62 h 158"/>
                <a:gd name="T74" fmla="*/ 3 w 155"/>
                <a:gd name="T75" fmla="*/ 62 h 158"/>
                <a:gd name="T76" fmla="*/ 3 w 155"/>
                <a:gd name="T77" fmla="*/ 100 h 158"/>
                <a:gd name="T78" fmla="*/ 41 w 155"/>
                <a:gd name="T79" fmla="*/ 137 h 158"/>
                <a:gd name="T80" fmla="*/ 89 w 155"/>
                <a:gd name="T8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158">
                  <a:moveTo>
                    <a:pt x="89" y="158"/>
                  </a:moveTo>
                  <a:cubicBezTo>
                    <a:pt x="91" y="155"/>
                    <a:pt x="93" y="152"/>
                    <a:pt x="96" y="150"/>
                  </a:cubicBezTo>
                  <a:cubicBezTo>
                    <a:pt x="100" y="147"/>
                    <a:pt x="104" y="146"/>
                    <a:pt x="109" y="144"/>
                  </a:cubicBezTo>
                  <a:cubicBezTo>
                    <a:pt x="113" y="142"/>
                    <a:pt x="114" y="140"/>
                    <a:pt x="114" y="136"/>
                  </a:cubicBezTo>
                  <a:cubicBezTo>
                    <a:pt x="115" y="136"/>
                    <a:pt x="115" y="136"/>
                    <a:pt x="115" y="136"/>
                  </a:cubicBezTo>
                  <a:cubicBezTo>
                    <a:pt x="115" y="135"/>
                    <a:pt x="121" y="132"/>
                    <a:pt x="122" y="132"/>
                  </a:cubicBezTo>
                  <a:cubicBezTo>
                    <a:pt x="125" y="131"/>
                    <a:pt x="127" y="142"/>
                    <a:pt x="130" y="135"/>
                  </a:cubicBezTo>
                  <a:cubicBezTo>
                    <a:pt x="133" y="130"/>
                    <a:pt x="138" y="127"/>
                    <a:pt x="141" y="122"/>
                  </a:cubicBezTo>
                  <a:cubicBezTo>
                    <a:pt x="146" y="115"/>
                    <a:pt x="146" y="115"/>
                    <a:pt x="146" y="115"/>
                  </a:cubicBezTo>
                  <a:cubicBezTo>
                    <a:pt x="146" y="115"/>
                    <a:pt x="146" y="115"/>
                    <a:pt x="146" y="115"/>
                  </a:cubicBezTo>
                  <a:cubicBezTo>
                    <a:pt x="145" y="111"/>
                    <a:pt x="145" y="111"/>
                    <a:pt x="145" y="111"/>
                  </a:cubicBezTo>
                  <a:cubicBezTo>
                    <a:pt x="146" y="109"/>
                    <a:pt x="146" y="107"/>
                    <a:pt x="149" y="106"/>
                  </a:cubicBezTo>
                  <a:cubicBezTo>
                    <a:pt x="155" y="101"/>
                    <a:pt x="145" y="98"/>
                    <a:pt x="142" y="95"/>
                  </a:cubicBezTo>
                  <a:cubicBezTo>
                    <a:pt x="138" y="91"/>
                    <a:pt x="136" y="89"/>
                    <a:pt x="138" y="83"/>
                  </a:cubicBezTo>
                  <a:cubicBezTo>
                    <a:pt x="138" y="72"/>
                    <a:pt x="138" y="62"/>
                    <a:pt x="132" y="53"/>
                  </a:cubicBezTo>
                  <a:cubicBezTo>
                    <a:pt x="131" y="46"/>
                    <a:pt x="130" y="36"/>
                    <a:pt x="132" y="29"/>
                  </a:cubicBezTo>
                  <a:cubicBezTo>
                    <a:pt x="135" y="23"/>
                    <a:pt x="141" y="15"/>
                    <a:pt x="141" y="9"/>
                  </a:cubicBezTo>
                  <a:cubicBezTo>
                    <a:pt x="141" y="9"/>
                    <a:pt x="141" y="9"/>
                    <a:pt x="141" y="9"/>
                  </a:cubicBezTo>
                  <a:cubicBezTo>
                    <a:pt x="136" y="7"/>
                    <a:pt x="136" y="7"/>
                    <a:pt x="136" y="7"/>
                  </a:cubicBezTo>
                  <a:cubicBezTo>
                    <a:pt x="135" y="7"/>
                    <a:pt x="135" y="7"/>
                    <a:pt x="135" y="7"/>
                  </a:cubicBezTo>
                  <a:cubicBezTo>
                    <a:pt x="131" y="6"/>
                    <a:pt x="127" y="6"/>
                    <a:pt x="124" y="5"/>
                  </a:cubicBezTo>
                  <a:cubicBezTo>
                    <a:pt x="120" y="4"/>
                    <a:pt x="118" y="1"/>
                    <a:pt x="114" y="0"/>
                  </a:cubicBezTo>
                  <a:cubicBezTo>
                    <a:pt x="112" y="0"/>
                    <a:pt x="107" y="1"/>
                    <a:pt x="106" y="2"/>
                  </a:cubicBezTo>
                  <a:cubicBezTo>
                    <a:pt x="104" y="2"/>
                    <a:pt x="104" y="2"/>
                    <a:pt x="104" y="2"/>
                  </a:cubicBezTo>
                  <a:cubicBezTo>
                    <a:pt x="94" y="5"/>
                    <a:pt x="93" y="10"/>
                    <a:pt x="87" y="17"/>
                  </a:cubicBezTo>
                  <a:cubicBezTo>
                    <a:pt x="83" y="22"/>
                    <a:pt x="85" y="30"/>
                    <a:pt x="78" y="33"/>
                  </a:cubicBezTo>
                  <a:cubicBezTo>
                    <a:pt x="74" y="34"/>
                    <a:pt x="70" y="35"/>
                    <a:pt x="68" y="39"/>
                  </a:cubicBezTo>
                  <a:cubicBezTo>
                    <a:pt x="65" y="44"/>
                    <a:pt x="63" y="50"/>
                    <a:pt x="56" y="46"/>
                  </a:cubicBezTo>
                  <a:cubicBezTo>
                    <a:pt x="48" y="41"/>
                    <a:pt x="47" y="40"/>
                    <a:pt x="38" y="40"/>
                  </a:cubicBezTo>
                  <a:cubicBezTo>
                    <a:pt x="34" y="40"/>
                    <a:pt x="34" y="35"/>
                    <a:pt x="29" y="36"/>
                  </a:cubicBezTo>
                  <a:cubicBezTo>
                    <a:pt x="26" y="37"/>
                    <a:pt x="18" y="44"/>
                    <a:pt x="17" y="46"/>
                  </a:cubicBezTo>
                  <a:cubicBezTo>
                    <a:pt x="15" y="46"/>
                    <a:pt x="16" y="46"/>
                    <a:pt x="14" y="47"/>
                  </a:cubicBezTo>
                  <a:cubicBezTo>
                    <a:pt x="14" y="47"/>
                    <a:pt x="14" y="47"/>
                    <a:pt x="14" y="47"/>
                  </a:cubicBezTo>
                  <a:cubicBezTo>
                    <a:pt x="0" y="54"/>
                    <a:pt x="0" y="54"/>
                    <a:pt x="0" y="54"/>
                  </a:cubicBezTo>
                  <a:cubicBezTo>
                    <a:pt x="0" y="54"/>
                    <a:pt x="0" y="54"/>
                    <a:pt x="0" y="54"/>
                  </a:cubicBezTo>
                  <a:cubicBezTo>
                    <a:pt x="0" y="62"/>
                    <a:pt x="0" y="62"/>
                    <a:pt x="0" y="62"/>
                  </a:cubicBezTo>
                  <a:cubicBezTo>
                    <a:pt x="0" y="62"/>
                    <a:pt x="0" y="62"/>
                    <a:pt x="0" y="62"/>
                  </a:cubicBezTo>
                  <a:cubicBezTo>
                    <a:pt x="3" y="62"/>
                    <a:pt x="3" y="62"/>
                    <a:pt x="3" y="62"/>
                  </a:cubicBezTo>
                  <a:cubicBezTo>
                    <a:pt x="3" y="100"/>
                    <a:pt x="3" y="100"/>
                    <a:pt x="3" y="100"/>
                  </a:cubicBezTo>
                  <a:cubicBezTo>
                    <a:pt x="41" y="137"/>
                    <a:pt x="41" y="137"/>
                    <a:pt x="41" y="137"/>
                  </a:cubicBezTo>
                  <a:cubicBezTo>
                    <a:pt x="89" y="158"/>
                    <a:pt x="89" y="158"/>
                    <a:pt x="89" y="15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43" name="WHITE"/>
            <p:cNvSpPr>
              <a:spLocks/>
            </p:cNvSpPr>
            <p:nvPr/>
          </p:nvSpPr>
          <p:spPr bwMode="auto">
            <a:xfrm>
              <a:off x="4093479" y="858337"/>
              <a:ext cx="291097" cy="373950"/>
            </a:xfrm>
            <a:custGeom>
              <a:avLst/>
              <a:gdLst>
                <a:gd name="T0" fmla="*/ 16 w 111"/>
                <a:gd name="T1" fmla="*/ 147 h 147"/>
                <a:gd name="T2" fmla="*/ 89 w 111"/>
                <a:gd name="T3" fmla="*/ 147 h 147"/>
                <a:gd name="T4" fmla="*/ 89 w 111"/>
                <a:gd name="T5" fmla="*/ 147 h 147"/>
                <a:gd name="T6" fmla="*/ 95 w 111"/>
                <a:gd name="T7" fmla="*/ 140 h 147"/>
                <a:gd name="T8" fmla="*/ 99 w 111"/>
                <a:gd name="T9" fmla="*/ 137 h 147"/>
                <a:gd name="T10" fmla="*/ 103 w 111"/>
                <a:gd name="T11" fmla="*/ 135 h 147"/>
                <a:gd name="T12" fmla="*/ 107 w 111"/>
                <a:gd name="T13" fmla="*/ 131 h 147"/>
                <a:gd name="T14" fmla="*/ 110 w 111"/>
                <a:gd name="T15" fmla="*/ 126 h 147"/>
                <a:gd name="T16" fmla="*/ 106 w 111"/>
                <a:gd name="T17" fmla="*/ 120 h 147"/>
                <a:gd name="T18" fmla="*/ 101 w 111"/>
                <a:gd name="T19" fmla="*/ 105 h 147"/>
                <a:gd name="T20" fmla="*/ 99 w 111"/>
                <a:gd name="T21" fmla="*/ 92 h 147"/>
                <a:gd name="T22" fmla="*/ 96 w 111"/>
                <a:gd name="T23" fmla="*/ 80 h 147"/>
                <a:gd name="T24" fmla="*/ 93 w 111"/>
                <a:gd name="T25" fmla="*/ 68 h 147"/>
                <a:gd name="T26" fmla="*/ 99 w 111"/>
                <a:gd name="T27" fmla="*/ 58 h 147"/>
                <a:gd name="T28" fmla="*/ 101 w 111"/>
                <a:gd name="T29" fmla="*/ 45 h 147"/>
                <a:gd name="T30" fmla="*/ 106 w 111"/>
                <a:gd name="T31" fmla="*/ 39 h 147"/>
                <a:gd name="T32" fmla="*/ 103 w 111"/>
                <a:gd name="T33" fmla="*/ 17 h 147"/>
                <a:gd name="T34" fmla="*/ 83 w 111"/>
                <a:gd name="T35" fmla="*/ 2 h 147"/>
                <a:gd name="T36" fmla="*/ 83 w 111"/>
                <a:gd name="T37" fmla="*/ 2 h 147"/>
                <a:gd name="T38" fmla="*/ 78 w 111"/>
                <a:gd name="T39" fmla="*/ 3 h 147"/>
                <a:gd name="T40" fmla="*/ 76 w 111"/>
                <a:gd name="T41" fmla="*/ 4 h 147"/>
                <a:gd name="T42" fmla="*/ 71 w 111"/>
                <a:gd name="T43" fmla="*/ 7 h 147"/>
                <a:gd name="T44" fmla="*/ 62 w 111"/>
                <a:gd name="T45" fmla="*/ 1 h 147"/>
                <a:gd name="T46" fmla="*/ 50 w 111"/>
                <a:gd name="T47" fmla="*/ 3 h 147"/>
                <a:gd name="T48" fmla="*/ 43 w 111"/>
                <a:gd name="T49" fmla="*/ 4 h 147"/>
                <a:gd name="T50" fmla="*/ 43 w 111"/>
                <a:gd name="T51" fmla="*/ 4 h 147"/>
                <a:gd name="T52" fmla="*/ 43 w 111"/>
                <a:gd name="T53" fmla="*/ 5 h 147"/>
                <a:gd name="T54" fmla="*/ 24 w 111"/>
                <a:gd name="T55" fmla="*/ 11 h 147"/>
                <a:gd name="T56" fmla="*/ 24 w 111"/>
                <a:gd name="T57" fmla="*/ 21 h 147"/>
                <a:gd name="T58" fmla="*/ 21 w 111"/>
                <a:gd name="T59" fmla="*/ 31 h 147"/>
                <a:gd name="T60" fmla="*/ 11 w 111"/>
                <a:gd name="T61" fmla="*/ 41 h 147"/>
                <a:gd name="T62" fmla="*/ 11 w 111"/>
                <a:gd name="T63" fmla="*/ 41 h 147"/>
                <a:gd name="T64" fmla="*/ 2 w 111"/>
                <a:gd name="T65" fmla="*/ 61 h 147"/>
                <a:gd name="T66" fmla="*/ 2 w 111"/>
                <a:gd name="T67" fmla="*/ 85 h 147"/>
                <a:gd name="T68" fmla="*/ 8 w 111"/>
                <a:gd name="T69" fmla="*/ 115 h 147"/>
                <a:gd name="T70" fmla="*/ 12 w 111"/>
                <a:gd name="T71" fmla="*/ 127 h 147"/>
                <a:gd name="T72" fmla="*/ 19 w 111"/>
                <a:gd name="T73" fmla="*/ 138 h 147"/>
                <a:gd name="T74" fmla="*/ 15 w 111"/>
                <a:gd name="T75" fmla="*/ 143 h 147"/>
                <a:gd name="T76" fmla="*/ 16 w 111"/>
                <a:gd name="T7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147">
                  <a:moveTo>
                    <a:pt x="16" y="147"/>
                  </a:moveTo>
                  <a:cubicBezTo>
                    <a:pt x="89" y="147"/>
                    <a:pt x="89" y="147"/>
                    <a:pt x="89" y="147"/>
                  </a:cubicBezTo>
                  <a:cubicBezTo>
                    <a:pt x="89" y="147"/>
                    <a:pt x="89" y="147"/>
                    <a:pt x="89" y="147"/>
                  </a:cubicBezTo>
                  <a:cubicBezTo>
                    <a:pt x="95" y="140"/>
                    <a:pt x="95" y="140"/>
                    <a:pt x="95" y="140"/>
                  </a:cubicBezTo>
                  <a:cubicBezTo>
                    <a:pt x="96" y="139"/>
                    <a:pt x="98" y="138"/>
                    <a:pt x="99" y="137"/>
                  </a:cubicBezTo>
                  <a:cubicBezTo>
                    <a:pt x="101" y="136"/>
                    <a:pt x="102" y="136"/>
                    <a:pt x="103" y="135"/>
                  </a:cubicBezTo>
                  <a:cubicBezTo>
                    <a:pt x="104" y="134"/>
                    <a:pt x="106" y="131"/>
                    <a:pt x="107" y="131"/>
                  </a:cubicBezTo>
                  <a:cubicBezTo>
                    <a:pt x="108" y="129"/>
                    <a:pt x="111" y="128"/>
                    <a:pt x="110" y="126"/>
                  </a:cubicBezTo>
                  <a:cubicBezTo>
                    <a:pt x="109" y="123"/>
                    <a:pt x="107" y="121"/>
                    <a:pt x="106" y="120"/>
                  </a:cubicBezTo>
                  <a:cubicBezTo>
                    <a:pt x="102" y="115"/>
                    <a:pt x="99" y="111"/>
                    <a:pt x="101" y="105"/>
                  </a:cubicBezTo>
                  <a:cubicBezTo>
                    <a:pt x="101" y="102"/>
                    <a:pt x="96" y="93"/>
                    <a:pt x="99" y="92"/>
                  </a:cubicBezTo>
                  <a:cubicBezTo>
                    <a:pt x="101" y="85"/>
                    <a:pt x="97" y="86"/>
                    <a:pt x="96" y="80"/>
                  </a:cubicBezTo>
                  <a:cubicBezTo>
                    <a:pt x="95" y="76"/>
                    <a:pt x="89" y="71"/>
                    <a:pt x="93" y="68"/>
                  </a:cubicBezTo>
                  <a:cubicBezTo>
                    <a:pt x="97" y="65"/>
                    <a:pt x="97" y="63"/>
                    <a:pt x="99" y="58"/>
                  </a:cubicBezTo>
                  <a:cubicBezTo>
                    <a:pt x="100" y="54"/>
                    <a:pt x="100" y="49"/>
                    <a:pt x="101" y="45"/>
                  </a:cubicBezTo>
                  <a:cubicBezTo>
                    <a:pt x="103" y="42"/>
                    <a:pt x="105" y="42"/>
                    <a:pt x="106" y="39"/>
                  </a:cubicBezTo>
                  <a:cubicBezTo>
                    <a:pt x="107" y="33"/>
                    <a:pt x="104" y="23"/>
                    <a:pt x="103" y="17"/>
                  </a:cubicBezTo>
                  <a:cubicBezTo>
                    <a:pt x="93" y="15"/>
                    <a:pt x="90" y="8"/>
                    <a:pt x="83" y="2"/>
                  </a:cubicBezTo>
                  <a:cubicBezTo>
                    <a:pt x="83" y="2"/>
                    <a:pt x="83" y="2"/>
                    <a:pt x="83" y="2"/>
                  </a:cubicBezTo>
                  <a:cubicBezTo>
                    <a:pt x="78" y="3"/>
                    <a:pt x="78" y="3"/>
                    <a:pt x="78" y="3"/>
                  </a:cubicBezTo>
                  <a:cubicBezTo>
                    <a:pt x="78" y="3"/>
                    <a:pt x="77" y="3"/>
                    <a:pt x="76" y="4"/>
                  </a:cubicBezTo>
                  <a:cubicBezTo>
                    <a:pt x="75" y="5"/>
                    <a:pt x="73" y="6"/>
                    <a:pt x="71" y="7"/>
                  </a:cubicBezTo>
                  <a:cubicBezTo>
                    <a:pt x="67" y="7"/>
                    <a:pt x="66" y="3"/>
                    <a:pt x="62" y="1"/>
                  </a:cubicBezTo>
                  <a:cubicBezTo>
                    <a:pt x="58" y="0"/>
                    <a:pt x="54" y="2"/>
                    <a:pt x="50" y="3"/>
                  </a:cubicBezTo>
                  <a:cubicBezTo>
                    <a:pt x="48" y="3"/>
                    <a:pt x="45" y="5"/>
                    <a:pt x="43" y="4"/>
                  </a:cubicBezTo>
                  <a:cubicBezTo>
                    <a:pt x="43" y="4"/>
                    <a:pt x="43" y="4"/>
                    <a:pt x="43" y="4"/>
                  </a:cubicBezTo>
                  <a:cubicBezTo>
                    <a:pt x="43" y="5"/>
                    <a:pt x="43" y="5"/>
                    <a:pt x="43" y="5"/>
                  </a:cubicBezTo>
                  <a:cubicBezTo>
                    <a:pt x="36" y="6"/>
                    <a:pt x="29" y="5"/>
                    <a:pt x="24" y="11"/>
                  </a:cubicBezTo>
                  <a:cubicBezTo>
                    <a:pt x="21" y="14"/>
                    <a:pt x="24" y="17"/>
                    <a:pt x="24" y="21"/>
                  </a:cubicBezTo>
                  <a:cubicBezTo>
                    <a:pt x="26" y="25"/>
                    <a:pt x="24" y="27"/>
                    <a:pt x="21" y="31"/>
                  </a:cubicBezTo>
                  <a:cubicBezTo>
                    <a:pt x="11" y="41"/>
                    <a:pt x="11" y="41"/>
                    <a:pt x="11" y="41"/>
                  </a:cubicBezTo>
                  <a:cubicBezTo>
                    <a:pt x="11" y="41"/>
                    <a:pt x="11" y="41"/>
                    <a:pt x="11" y="41"/>
                  </a:cubicBezTo>
                  <a:cubicBezTo>
                    <a:pt x="11" y="47"/>
                    <a:pt x="5" y="55"/>
                    <a:pt x="2" y="61"/>
                  </a:cubicBezTo>
                  <a:cubicBezTo>
                    <a:pt x="0" y="68"/>
                    <a:pt x="1" y="78"/>
                    <a:pt x="2" y="85"/>
                  </a:cubicBezTo>
                  <a:cubicBezTo>
                    <a:pt x="8" y="94"/>
                    <a:pt x="8" y="104"/>
                    <a:pt x="8" y="115"/>
                  </a:cubicBezTo>
                  <a:cubicBezTo>
                    <a:pt x="6" y="121"/>
                    <a:pt x="8" y="123"/>
                    <a:pt x="12" y="127"/>
                  </a:cubicBezTo>
                  <a:cubicBezTo>
                    <a:pt x="15" y="130"/>
                    <a:pt x="25" y="133"/>
                    <a:pt x="19" y="138"/>
                  </a:cubicBezTo>
                  <a:cubicBezTo>
                    <a:pt x="16" y="139"/>
                    <a:pt x="16" y="141"/>
                    <a:pt x="15" y="143"/>
                  </a:cubicBezTo>
                  <a:cubicBezTo>
                    <a:pt x="16" y="147"/>
                    <a:pt x="16" y="147"/>
                    <a:pt x="16" y="14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44" name="HABERSHAM"/>
            <p:cNvSpPr>
              <a:spLocks/>
            </p:cNvSpPr>
            <p:nvPr/>
          </p:nvSpPr>
          <p:spPr bwMode="auto">
            <a:xfrm>
              <a:off x="4310925" y="826187"/>
              <a:ext cx="366502" cy="497472"/>
            </a:xfrm>
            <a:custGeom>
              <a:avLst/>
              <a:gdLst>
                <a:gd name="T0" fmla="*/ 6 w 139"/>
                <a:gd name="T1" fmla="*/ 160 h 196"/>
                <a:gd name="T2" fmla="*/ 28 w 139"/>
                <a:gd name="T3" fmla="*/ 196 h 196"/>
                <a:gd name="T4" fmla="*/ 28 w 139"/>
                <a:gd name="T5" fmla="*/ 196 h 196"/>
                <a:gd name="T6" fmla="*/ 29 w 139"/>
                <a:gd name="T7" fmla="*/ 194 h 196"/>
                <a:gd name="T8" fmla="*/ 39 w 139"/>
                <a:gd name="T9" fmla="*/ 186 h 196"/>
                <a:gd name="T10" fmla="*/ 43 w 139"/>
                <a:gd name="T11" fmla="*/ 180 h 196"/>
                <a:gd name="T12" fmla="*/ 47 w 139"/>
                <a:gd name="T13" fmla="*/ 177 h 196"/>
                <a:gd name="T14" fmla="*/ 54 w 139"/>
                <a:gd name="T15" fmla="*/ 170 h 196"/>
                <a:gd name="T16" fmla="*/ 68 w 139"/>
                <a:gd name="T17" fmla="*/ 168 h 196"/>
                <a:gd name="T18" fmla="*/ 74 w 139"/>
                <a:gd name="T19" fmla="*/ 169 h 196"/>
                <a:gd name="T20" fmla="*/ 81 w 139"/>
                <a:gd name="T21" fmla="*/ 171 h 196"/>
                <a:gd name="T22" fmla="*/ 93 w 139"/>
                <a:gd name="T23" fmla="*/ 170 h 196"/>
                <a:gd name="T24" fmla="*/ 93 w 139"/>
                <a:gd name="T25" fmla="*/ 170 h 196"/>
                <a:gd name="T26" fmla="*/ 98 w 139"/>
                <a:gd name="T27" fmla="*/ 159 h 196"/>
                <a:gd name="T28" fmla="*/ 107 w 139"/>
                <a:gd name="T29" fmla="*/ 135 h 196"/>
                <a:gd name="T30" fmla="*/ 118 w 139"/>
                <a:gd name="T31" fmla="*/ 110 h 196"/>
                <a:gd name="T32" fmla="*/ 123 w 139"/>
                <a:gd name="T33" fmla="*/ 96 h 196"/>
                <a:gd name="T34" fmla="*/ 129 w 139"/>
                <a:gd name="T35" fmla="*/ 79 h 196"/>
                <a:gd name="T36" fmla="*/ 132 w 139"/>
                <a:gd name="T37" fmla="*/ 74 h 196"/>
                <a:gd name="T38" fmla="*/ 139 w 139"/>
                <a:gd name="T39" fmla="*/ 71 h 196"/>
                <a:gd name="T40" fmla="*/ 139 w 139"/>
                <a:gd name="T41" fmla="*/ 71 h 196"/>
                <a:gd name="T42" fmla="*/ 136 w 139"/>
                <a:gd name="T43" fmla="*/ 55 h 196"/>
                <a:gd name="T44" fmla="*/ 136 w 139"/>
                <a:gd name="T45" fmla="*/ 55 h 196"/>
                <a:gd name="T46" fmla="*/ 113 w 139"/>
                <a:gd name="T47" fmla="*/ 48 h 196"/>
                <a:gd name="T48" fmla="*/ 104 w 139"/>
                <a:gd name="T49" fmla="*/ 41 h 196"/>
                <a:gd name="T50" fmla="*/ 97 w 139"/>
                <a:gd name="T51" fmla="*/ 44 h 196"/>
                <a:gd name="T52" fmla="*/ 87 w 139"/>
                <a:gd name="T53" fmla="*/ 50 h 196"/>
                <a:gd name="T54" fmla="*/ 73 w 139"/>
                <a:gd name="T55" fmla="*/ 48 h 196"/>
                <a:gd name="T56" fmla="*/ 64 w 139"/>
                <a:gd name="T57" fmla="*/ 45 h 196"/>
                <a:gd name="T58" fmla="*/ 58 w 139"/>
                <a:gd name="T59" fmla="*/ 41 h 196"/>
                <a:gd name="T60" fmla="*/ 58 w 139"/>
                <a:gd name="T61" fmla="*/ 40 h 196"/>
                <a:gd name="T62" fmla="*/ 54 w 139"/>
                <a:gd name="T63" fmla="*/ 36 h 196"/>
                <a:gd name="T64" fmla="*/ 52 w 139"/>
                <a:gd name="T65" fmla="*/ 30 h 196"/>
                <a:gd name="T66" fmla="*/ 48 w 139"/>
                <a:gd name="T67" fmla="*/ 19 h 196"/>
                <a:gd name="T68" fmla="*/ 33 w 139"/>
                <a:gd name="T69" fmla="*/ 1 h 196"/>
                <a:gd name="T70" fmla="*/ 14 w 139"/>
                <a:gd name="T71" fmla="*/ 3 h 196"/>
                <a:gd name="T72" fmla="*/ 13 w 139"/>
                <a:gd name="T73" fmla="*/ 3 h 196"/>
                <a:gd name="T74" fmla="*/ 13 w 139"/>
                <a:gd name="T75" fmla="*/ 3 h 196"/>
                <a:gd name="T76" fmla="*/ 9 w 139"/>
                <a:gd name="T77" fmla="*/ 7 h 196"/>
                <a:gd name="T78" fmla="*/ 8 w 139"/>
                <a:gd name="T79" fmla="*/ 9 h 196"/>
                <a:gd name="T80" fmla="*/ 6 w 139"/>
                <a:gd name="T81" fmla="*/ 10 h 196"/>
                <a:gd name="T82" fmla="*/ 3 w 139"/>
                <a:gd name="T83" fmla="*/ 12 h 196"/>
                <a:gd name="T84" fmla="*/ 0 w 139"/>
                <a:gd name="T85" fmla="*/ 15 h 196"/>
                <a:gd name="T86" fmla="*/ 0 w 139"/>
                <a:gd name="T87" fmla="*/ 15 h 196"/>
                <a:gd name="T88" fmla="*/ 20 w 139"/>
                <a:gd name="T89" fmla="*/ 30 h 196"/>
                <a:gd name="T90" fmla="*/ 23 w 139"/>
                <a:gd name="T91" fmla="*/ 52 h 196"/>
                <a:gd name="T92" fmla="*/ 18 w 139"/>
                <a:gd name="T93" fmla="*/ 58 h 196"/>
                <a:gd name="T94" fmla="*/ 16 w 139"/>
                <a:gd name="T95" fmla="*/ 71 h 196"/>
                <a:gd name="T96" fmla="*/ 10 w 139"/>
                <a:gd name="T97" fmla="*/ 81 h 196"/>
                <a:gd name="T98" fmla="*/ 13 w 139"/>
                <a:gd name="T99" fmla="*/ 93 h 196"/>
                <a:gd name="T100" fmla="*/ 16 w 139"/>
                <a:gd name="T101" fmla="*/ 105 h 196"/>
                <a:gd name="T102" fmla="*/ 18 w 139"/>
                <a:gd name="T103" fmla="*/ 118 h 196"/>
                <a:gd name="T104" fmla="*/ 23 w 139"/>
                <a:gd name="T105" fmla="*/ 133 h 196"/>
                <a:gd name="T106" fmla="*/ 27 w 139"/>
                <a:gd name="T107" fmla="*/ 139 h 196"/>
                <a:gd name="T108" fmla="*/ 24 w 139"/>
                <a:gd name="T109" fmla="*/ 144 h 196"/>
                <a:gd name="T110" fmla="*/ 20 w 139"/>
                <a:gd name="T111" fmla="*/ 148 h 196"/>
                <a:gd name="T112" fmla="*/ 16 w 139"/>
                <a:gd name="T113" fmla="*/ 150 h 196"/>
                <a:gd name="T114" fmla="*/ 12 w 139"/>
                <a:gd name="T115" fmla="*/ 153 h 196"/>
                <a:gd name="T116" fmla="*/ 6 w 139"/>
                <a:gd name="T117" fmla="*/ 16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 h="196">
                  <a:moveTo>
                    <a:pt x="6" y="160"/>
                  </a:moveTo>
                  <a:cubicBezTo>
                    <a:pt x="28" y="196"/>
                    <a:pt x="28" y="196"/>
                    <a:pt x="28" y="196"/>
                  </a:cubicBezTo>
                  <a:cubicBezTo>
                    <a:pt x="28" y="196"/>
                    <a:pt x="28" y="196"/>
                    <a:pt x="28" y="196"/>
                  </a:cubicBezTo>
                  <a:cubicBezTo>
                    <a:pt x="28" y="196"/>
                    <a:pt x="29" y="194"/>
                    <a:pt x="29" y="194"/>
                  </a:cubicBezTo>
                  <a:cubicBezTo>
                    <a:pt x="29" y="193"/>
                    <a:pt x="38" y="187"/>
                    <a:pt x="39" y="186"/>
                  </a:cubicBezTo>
                  <a:cubicBezTo>
                    <a:pt x="41" y="184"/>
                    <a:pt x="41" y="182"/>
                    <a:pt x="43" y="180"/>
                  </a:cubicBezTo>
                  <a:cubicBezTo>
                    <a:pt x="44" y="179"/>
                    <a:pt x="46" y="178"/>
                    <a:pt x="47" y="177"/>
                  </a:cubicBezTo>
                  <a:cubicBezTo>
                    <a:pt x="50" y="174"/>
                    <a:pt x="51" y="172"/>
                    <a:pt x="54" y="170"/>
                  </a:cubicBezTo>
                  <a:cubicBezTo>
                    <a:pt x="57" y="169"/>
                    <a:pt x="64" y="169"/>
                    <a:pt x="68" y="168"/>
                  </a:cubicBezTo>
                  <a:cubicBezTo>
                    <a:pt x="71" y="168"/>
                    <a:pt x="72" y="169"/>
                    <a:pt x="74" y="169"/>
                  </a:cubicBezTo>
                  <a:cubicBezTo>
                    <a:pt x="76" y="170"/>
                    <a:pt x="78" y="171"/>
                    <a:pt x="81" y="171"/>
                  </a:cubicBezTo>
                  <a:cubicBezTo>
                    <a:pt x="93" y="170"/>
                    <a:pt x="93" y="170"/>
                    <a:pt x="93" y="170"/>
                  </a:cubicBezTo>
                  <a:cubicBezTo>
                    <a:pt x="93" y="170"/>
                    <a:pt x="93" y="170"/>
                    <a:pt x="93" y="170"/>
                  </a:cubicBezTo>
                  <a:cubicBezTo>
                    <a:pt x="98" y="159"/>
                    <a:pt x="98" y="159"/>
                    <a:pt x="98" y="159"/>
                  </a:cubicBezTo>
                  <a:cubicBezTo>
                    <a:pt x="98" y="151"/>
                    <a:pt x="105" y="142"/>
                    <a:pt x="107" y="135"/>
                  </a:cubicBezTo>
                  <a:cubicBezTo>
                    <a:pt x="110" y="127"/>
                    <a:pt x="113" y="117"/>
                    <a:pt x="118" y="110"/>
                  </a:cubicBezTo>
                  <a:cubicBezTo>
                    <a:pt x="119" y="108"/>
                    <a:pt x="123" y="98"/>
                    <a:pt x="123" y="96"/>
                  </a:cubicBezTo>
                  <a:cubicBezTo>
                    <a:pt x="124" y="94"/>
                    <a:pt x="129" y="81"/>
                    <a:pt x="129" y="79"/>
                  </a:cubicBezTo>
                  <a:cubicBezTo>
                    <a:pt x="130" y="77"/>
                    <a:pt x="131" y="76"/>
                    <a:pt x="132" y="74"/>
                  </a:cubicBezTo>
                  <a:cubicBezTo>
                    <a:pt x="139" y="71"/>
                    <a:pt x="139" y="71"/>
                    <a:pt x="139" y="71"/>
                  </a:cubicBezTo>
                  <a:cubicBezTo>
                    <a:pt x="139" y="71"/>
                    <a:pt x="139" y="71"/>
                    <a:pt x="139" y="71"/>
                  </a:cubicBezTo>
                  <a:cubicBezTo>
                    <a:pt x="135" y="67"/>
                    <a:pt x="135" y="61"/>
                    <a:pt x="136" y="55"/>
                  </a:cubicBezTo>
                  <a:cubicBezTo>
                    <a:pt x="136" y="55"/>
                    <a:pt x="136" y="55"/>
                    <a:pt x="136" y="55"/>
                  </a:cubicBezTo>
                  <a:cubicBezTo>
                    <a:pt x="129" y="49"/>
                    <a:pt x="120" y="47"/>
                    <a:pt x="113" y="48"/>
                  </a:cubicBezTo>
                  <a:cubicBezTo>
                    <a:pt x="107" y="49"/>
                    <a:pt x="107" y="40"/>
                    <a:pt x="104" y="41"/>
                  </a:cubicBezTo>
                  <a:cubicBezTo>
                    <a:pt x="102" y="41"/>
                    <a:pt x="98" y="43"/>
                    <a:pt x="97" y="44"/>
                  </a:cubicBezTo>
                  <a:cubicBezTo>
                    <a:pt x="94" y="47"/>
                    <a:pt x="92" y="49"/>
                    <a:pt x="87" y="50"/>
                  </a:cubicBezTo>
                  <a:cubicBezTo>
                    <a:pt x="80" y="52"/>
                    <a:pt x="79" y="51"/>
                    <a:pt x="73" y="48"/>
                  </a:cubicBezTo>
                  <a:cubicBezTo>
                    <a:pt x="70" y="46"/>
                    <a:pt x="67" y="46"/>
                    <a:pt x="64" y="45"/>
                  </a:cubicBezTo>
                  <a:cubicBezTo>
                    <a:pt x="62" y="44"/>
                    <a:pt x="60" y="42"/>
                    <a:pt x="58" y="41"/>
                  </a:cubicBezTo>
                  <a:cubicBezTo>
                    <a:pt x="58" y="40"/>
                    <a:pt x="58" y="40"/>
                    <a:pt x="58" y="40"/>
                  </a:cubicBezTo>
                  <a:cubicBezTo>
                    <a:pt x="57" y="38"/>
                    <a:pt x="55" y="38"/>
                    <a:pt x="54" y="36"/>
                  </a:cubicBezTo>
                  <a:cubicBezTo>
                    <a:pt x="53" y="34"/>
                    <a:pt x="53" y="32"/>
                    <a:pt x="52" y="30"/>
                  </a:cubicBezTo>
                  <a:cubicBezTo>
                    <a:pt x="51" y="27"/>
                    <a:pt x="50" y="21"/>
                    <a:pt x="48" y="19"/>
                  </a:cubicBezTo>
                  <a:cubicBezTo>
                    <a:pt x="45" y="16"/>
                    <a:pt x="36" y="0"/>
                    <a:pt x="33" y="1"/>
                  </a:cubicBezTo>
                  <a:cubicBezTo>
                    <a:pt x="29" y="2"/>
                    <a:pt x="19" y="5"/>
                    <a:pt x="14" y="3"/>
                  </a:cubicBezTo>
                  <a:cubicBezTo>
                    <a:pt x="13" y="3"/>
                    <a:pt x="13" y="3"/>
                    <a:pt x="13" y="3"/>
                  </a:cubicBezTo>
                  <a:cubicBezTo>
                    <a:pt x="13" y="3"/>
                    <a:pt x="13" y="3"/>
                    <a:pt x="13" y="3"/>
                  </a:cubicBezTo>
                  <a:cubicBezTo>
                    <a:pt x="9" y="7"/>
                    <a:pt x="9" y="7"/>
                    <a:pt x="9" y="7"/>
                  </a:cubicBezTo>
                  <a:cubicBezTo>
                    <a:pt x="9" y="8"/>
                    <a:pt x="8" y="8"/>
                    <a:pt x="8" y="9"/>
                  </a:cubicBezTo>
                  <a:cubicBezTo>
                    <a:pt x="7" y="9"/>
                    <a:pt x="7" y="10"/>
                    <a:pt x="6" y="10"/>
                  </a:cubicBezTo>
                  <a:cubicBezTo>
                    <a:pt x="5" y="11"/>
                    <a:pt x="4" y="12"/>
                    <a:pt x="3" y="12"/>
                  </a:cubicBezTo>
                  <a:cubicBezTo>
                    <a:pt x="2" y="13"/>
                    <a:pt x="1" y="14"/>
                    <a:pt x="0" y="15"/>
                  </a:cubicBezTo>
                  <a:cubicBezTo>
                    <a:pt x="0" y="15"/>
                    <a:pt x="0" y="15"/>
                    <a:pt x="0" y="15"/>
                  </a:cubicBezTo>
                  <a:cubicBezTo>
                    <a:pt x="7" y="21"/>
                    <a:pt x="10" y="28"/>
                    <a:pt x="20" y="30"/>
                  </a:cubicBezTo>
                  <a:cubicBezTo>
                    <a:pt x="21" y="36"/>
                    <a:pt x="24" y="46"/>
                    <a:pt x="23" y="52"/>
                  </a:cubicBezTo>
                  <a:cubicBezTo>
                    <a:pt x="22" y="55"/>
                    <a:pt x="20" y="55"/>
                    <a:pt x="18" y="58"/>
                  </a:cubicBezTo>
                  <a:cubicBezTo>
                    <a:pt x="17" y="62"/>
                    <a:pt x="17" y="67"/>
                    <a:pt x="16" y="71"/>
                  </a:cubicBezTo>
                  <a:cubicBezTo>
                    <a:pt x="14" y="76"/>
                    <a:pt x="14" y="78"/>
                    <a:pt x="10" y="81"/>
                  </a:cubicBezTo>
                  <a:cubicBezTo>
                    <a:pt x="6" y="84"/>
                    <a:pt x="12" y="89"/>
                    <a:pt x="13" y="93"/>
                  </a:cubicBezTo>
                  <a:cubicBezTo>
                    <a:pt x="14" y="99"/>
                    <a:pt x="18" y="98"/>
                    <a:pt x="16" y="105"/>
                  </a:cubicBezTo>
                  <a:cubicBezTo>
                    <a:pt x="13" y="106"/>
                    <a:pt x="18" y="115"/>
                    <a:pt x="18" y="118"/>
                  </a:cubicBezTo>
                  <a:cubicBezTo>
                    <a:pt x="16" y="124"/>
                    <a:pt x="19" y="128"/>
                    <a:pt x="23" y="133"/>
                  </a:cubicBezTo>
                  <a:cubicBezTo>
                    <a:pt x="24" y="134"/>
                    <a:pt x="26" y="136"/>
                    <a:pt x="27" y="139"/>
                  </a:cubicBezTo>
                  <a:cubicBezTo>
                    <a:pt x="28" y="141"/>
                    <a:pt x="25" y="142"/>
                    <a:pt x="24" y="144"/>
                  </a:cubicBezTo>
                  <a:cubicBezTo>
                    <a:pt x="23" y="144"/>
                    <a:pt x="21" y="147"/>
                    <a:pt x="20" y="148"/>
                  </a:cubicBezTo>
                  <a:cubicBezTo>
                    <a:pt x="19" y="149"/>
                    <a:pt x="18" y="149"/>
                    <a:pt x="16" y="150"/>
                  </a:cubicBezTo>
                  <a:cubicBezTo>
                    <a:pt x="15" y="151"/>
                    <a:pt x="13" y="152"/>
                    <a:pt x="12" y="153"/>
                  </a:cubicBezTo>
                  <a:cubicBezTo>
                    <a:pt x="6" y="160"/>
                    <a:pt x="6" y="160"/>
                    <a:pt x="6" y="16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45" name="RABUN"/>
            <p:cNvSpPr>
              <a:spLocks/>
            </p:cNvSpPr>
            <p:nvPr/>
          </p:nvSpPr>
          <p:spPr bwMode="auto">
            <a:xfrm>
              <a:off x="4331968" y="609601"/>
              <a:ext cx="610799" cy="355337"/>
            </a:xfrm>
            <a:custGeom>
              <a:avLst/>
              <a:gdLst>
                <a:gd name="T0" fmla="*/ 5 w 230"/>
                <a:gd name="T1" fmla="*/ 88 h 140"/>
                <a:gd name="T2" fmla="*/ 6 w 230"/>
                <a:gd name="T3" fmla="*/ 88 h 140"/>
                <a:gd name="T4" fmla="*/ 25 w 230"/>
                <a:gd name="T5" fmla="*/ 86 h 140"/>
                <a:gd name="T6" fmla="*/ 40 w 230"/>
                <a:gd name="T7" fmla="*/ 104 h 140"/>
                <a:gd name="T8" fmla="*/ 44 w 230"/>
                <a:gd name="T9" fmla="*/ 115 h 140"/>
                <a:gd name="T10" fmla="*/ 46 w 230"/>
                <a:gd name="T11" fmla="*/ 121 h 140"/>
                <a:gd name="T12" fmla="*/ 50 w 230"/>
                <a:gd name="T13" fmla="*/ 125 h 140"/>
                <a:gd name="T14" fmla="*/ 50 w 230"/>
                <a:gd name="T15" fmla="*/ 126 h 140"/>
                <a:gd name="T16" fmla="*/ 56 w 230"/>
                <a:gd name="T17" fmla="*/ 130 h 140"/>
                <a:gd name="T18" fmla="*/ 65 w 230"/>
                <a:gd name="T19" fmla="*/ 133 h 140"/>
                <a:gd name="T20" fmla="*/ 79 w 230"/>
                <a:gd name="T21" fmla="*/ 135 h 140"/>
                <a:gd name="T22" fmla="*/ 89 w 230"/>
                <a:gd name="T23" fmla="*/ 129 h 140"/>
                <a:gd name="T24" fmla="*/ 96 w 230"/>
                <a:gd name="T25" fmla="*/ 126 h 140"/>
                <a:gd name="T26" fmla="*/ 105 w 230"/>
                <a:gd name="T27" fmla="*/ 133 h 140"/>
                <a:gd name="T28" fmla="*/ 128 w 230"/>
                <a:gd name="T29" fmla="*/ 140 h 140"/>
                <a:gd name="T30" fmla="*/ 128 w 230"/>
                <a:gd name="T31" fmla="*/ 140 h 140"/>
                <a:gd name="T32" fmla="*/ 130 w 230"/>
                <a:gd name="T33" fmla="*/ 131 h 140"/>
                <a:gd name="T34" fmla="*/ 138 w 230"/>
                <a:gd name="T35" fmla="*/ 118 h 140"/>
                <a:gd name="T36" fmla="*/ 139 w 230"/>
                <a:gd name="T37" fmla="*/ 101 h 140"/>
                <a:gd name="T38" fmla="*/ 145 w 230"/>
                <a:gd name="T39" fmla="*/ 98 h 140"/>
                <a:gd name="T40" fmla="*/ 148 w 230"/>
                <a:gd name="T41" fmla="*/ 94 h 140"/>
                <a:gd name="T42" fmla="*/ 148 w 230"/>
                <a:gd name="T43" fmla="*/ 90 h 140"/>
                <a:gd name="T44" fmla="*/ 149 w 230"/>
                <a:gd name="T45" fmla="*/ 89 h 140"/>
                <a:gd name="T46" fmla="*/ 150 w 230"/>
                <a:gd name="T47" fmla="*/ 88 h 140"/>
                <a:gd name="T48" fmla="*/ 159 w 230"/>
                <a:gd name="T49" fmla="*/ 92 h 140"/>
                <a:gd name="T50" fmla="*/ 160 w 230"/>
                <a:gd name="T51" fmla="*/ 78 h 140"/>
                <a:gd name="T52" fmla="*/ 173 w 230"/>
                <a:gd name="T53" fmla="*/ 62 h 140"/>
                <a:gd name="T54" fmla="*/ 191 w 230"/>
                <a:gd name="T55" fmla="*/ 57 h 140"/>
                <a:gd name="T56" fmla="*/ 201 w 230"/>
                <a:gd name="T57" fmla="*/ 42 h 140"/>
                <a:gd name="T58" fmla="*/ 207 w 230"/>
                <a:gd name="T59" fmla="*/ 36 h 140"/>
                <a:gd name="T60" fmla="*/ 216 w 230"/>
                <a:gd name="T61" fmla="*/ 34 h 140"/>
                <a:gd name="T62" fmla="*/ 224 w 230"/>
                <a:gd name="T63" fmla="*/ 31 h 140"/>
                <a:gd name="T64" fmla="*/ 224 w 230"/>
                <a:gd name="T65" fmla="*/ 31 h 140"/>
                <a:gd name="T66" fmla="*/ 224 w 230"/>
                <a:gd name="T67" fmla="*/ 13 h 140"/>
                <a:gd name="T68" fmla="*/ 230 w 230"/>
                <a:gd name="T69" fmla="*/ 0 h 140"/>
                <a:gd name="T70" fmla="*/ 230 w 230"/>
                <a:gd name="T71" fmla="*/ 0 h 140"/>
                <a:gd name="T72" fmla="*/ 48 w 230"/>
                <a:gd name="T73" fmla="*/ 2 h 140"/>
                <a:gd name="T74" fmla="*/ 48 w 230"/>
                <a:gd name="T75" fmla="*/ 2 h 140"/>
                <a:gd name="T76" fmla="*/ 48 w 230"/>
                <a:gd name="T77" fmla="*/ 29 h 140"/>
                <a:gd name="T78" fmla="*/ 29 w 230"/>
                <a:gd name="T79" fmla="*/ 29 h 140"/>
                <a:gd name="T80" fmla="*/ 27 w 230"/>
                <a:gd name="T81" fmla="*/ 29 h 140"/>
                <a:gd name="T82" fmla="*/ 25 w 230"/>
                <a:gd name="T83" fmla="*/ 35 h 140"/>
                <a:gd name="T84" fmla="*/ 18 w 230"/>
                <a:gd name="T85" fmla="*/ 43 h 140"/>
                <a:gd name="T86" fmla="*/ 13 w 230"/>
                <a:gd name="T87" fmla="*/ 50 h 140"/>
                <a:gd name="T88" fmla="*/ 4 w 230"/>
                <a:gd name="T89" fmla="*/ 59 h 140"/>
                <a:gd name="T90" fmla="*/ 3 w 230"/>
                <a:gd name="T91" fmla="*/ 65 h 140"/>
                <a:gd name="T92" fmla="*/ 1 w 230"/>
                <a:gd name="T93" fmla="*/ 73 h 140"/>
                <a:gd name="T94" fmla="*/ 1 w 230"/>
                <a:gd name="T95" fmla="*/ 74 h 140"/>
                <a:gd name="T96" fmla="*/ 0 w 230"/>
                <a:gd name="T97" fmla="*/ 76 h 140"/>
                <a:gd name="T98" fmla="*/ 1 w 230"/>
                <a:gd name="T99" fmla="*/ 80 h 140"/>
                <a:gd name="T100" fmla="*/ 1 w 230"/>
                <a:gd name="T101" fmla="*/ 82 h 140"/>
                <a:gd name="T102" fmla="*/ 2 w 230"/>
                <a:gd name="T103" fmla="*/ 83 h 140"/>
                <a:gd name="T104" fmla="*/ 5 w 230"/>
                <a:gd name="T105" fmla="*/ 88 h 140"/>
                <a:gd name="connsiteX0" fmla="*/ 217 w 10000"/>
                <a:gd name="connsiteY0" fmla="*/ 6286 h 10000"/>
                <a:gd name="connsiteX1" fmla="*/ 261 w 10000"/>
                <a:gd name="connsiteY1" fmla="*/ 6286 h 10000"/>
                <a:gd name="connsiteX2" fmla="*/ 1087 w 10000"/>
                <a:gd name="connsiteY2" fmla="*/ 6143 h 10000"/>
                <a:gd name="connsiteX3" fmla="*/ 1739 w 10000"/>
                <a:gd name="connsiteY3" fmla="*/ 7429 h 10000"/>
                <a:gd name="connsiteX4" fmla="*/ 1913 w 10000"/>
                <a:gd name="connsiteY4" fmla="*/ 8214 h 10000"/>
                <a:gd name="connsiteX5" fmla="*/ 2000 w 10000"/>
                <a:gd name="connsiteY5" fmla="*/ 8643 h 10000"/>
                <a:gd name="connsiteX6" fmla="*/ 2174 w 10000"/>
                <a:gd name="connsiteY6" fmla="*/ 8929 h 10000"/>
                <a:gd name="connsiteX7" fmla="*/ 2174 w 10000"/>
                <a:gd name="connsiteY7" fmla="*/ 9000 h 10000"/>
                <a:gd name="connsiteX8" fmla="*/ 2435 w 10000"/>
                <a:gd name="connsiteY8" fmla="*/ 9286 h 10000"/>
                <a:gd name="connsiteX9" fmla="*/ 2826 w 10000"/>
                <a:gd name="connsiteY9" fmla="*/ 9500 h 10000"/>
                <a:gd name="connsiteX10" fmla="*/ 3435 w 10000"/>
                <a:gd name="connsiteY10" fmla="*/ 9643 h 10000"/>
                <a:gd name="connsiteX11" fmla="*/ 3870 w 10000"/>
                <a:gd name="connsiteY11" fmla="*/ 9214 h 10000"/>
                <a:gd name="connsiteX12" fmla="*/ 4174 w 10000"/>
                <a:gd name="connsiteY12" fmla="*/ 9000 h 10000"/>
                <a:gd name="connsiteX13" fmla="*/ 4565 w 10000"/>
                <a:gd name="connsiteY13" fmla="*/ 9500 h 10000"/>
                <a:gd name="connsiteX14" fmla="*/ 5565 w 10000"/>
                <a:gd name="connsiteY14" fmla="*/ 10000 h 10000"/>
                <a:gd name="connsiteX15" fmla="*/ 5565 w 10000"/>
                <a:gd name="connsiteY15" fmla="*/ 10000 h 10000"/>
                <a:gd name="connsiteX16" fmla="*/ 5652 w 10000"/>
                <a:gd name="connsiteY16" fmla="*/ 9357 h 10000"/>
                <a:gd name="connsiteX17" fmla="*/ 6000 w 10000"/>
                <a:gd name="connsiteY17" fmla="*/ 8429 h 10000"/>
                <a:gd name="connsiteX18" fmla="*/ 6043 w 10000"/>
                <a:gd name="connsiteY18" fmla="*/ 7214 h 10000"/>
                <a:gd name="connsiteX19" fmla="*/ 6304 w 10000"/>
                <a:gd name="connsiteY19" fmla="*/ 7000 h 10000"/>
                <a:gd name="connsiteX20" fmla="*/ 6435 w 10000"/>
                <a:gd name="connsiteY20" fmla="*/ 6714 h 10000"/>
                <a:gd name="connsiteX21" fmla="*/ 6435 w 10000"/>
                <a:gd name="connsiteY21" fmla="*/ 6429 h 10000"/>
                <a:gd name="connsiteX22" fmla="*/ 6478 w 10000"/>
                <a:gd name="connsiteY22" fmla="*/ 6357 h 10000"/>
                <a:gd name="connsiteX23" fmla="*/ 6522 w 10000"/>
                <a:gd name="connsiteY23" fmla="*/ 6286 h 10000"/>
                <a:gd name="connsiteX24" fmla="*/ 6913 w 10000"/>
                <a:gd name="connsiteY24" fmla="*/ 6571 h 10000"/>
                <a:gd name="connsiteX25" fmla="*/ 6957 w 10000"/>
                <a:gd name="connsiteY25" fmla="*/ 5571 h 10000"/>
                <a:gd name="connsiteX26" fmla="*/ 7522 w 10000"/>
                <a:gd name="connsiteY26" fmla="*/ 4429 h 10000"/>
                <a:gd name="connsiteX27" fmla="*/ 8739 w 10000"/>
                <a:gd name="connsiteY27" fmla="*/ 3000 h 10000"/>
                <a:gd name="connsiteX28" fmla="*/ 9000 w 10000"/>
                <a:gd name="connsiteY28" fmla="*/ 2571 h 10000"/>
                <a:gd name="connsiteX29" fmla="*/ 9391 w 10000"/>
                <a:gd name="connsiteY29" fmla="*/ 2429 h 10000"/>
                <a:gd name="connsiteX30" fmla="*/ 9739 w 10000"/>
                <a:gd name="connsiteY30" fmla="*/ 2214 h 10000"/>
                <a:gd name="connsiteX31" fmla="*/ 9739 w 10000"/>
                <a:gd name="connsiteY31" fmla="*/ 2214 h 10000"/>
                <a:gd name="connsiteX32" fmla="*/ 9739 w 10000"/>
                <a:gd name="connsiteY32" fmla="*/ 929 h 10000"/>
                <a:gd name="connsiteX33" fmla="*/ 10000 w 10000"/>
                <a:gd name="connsiteY33" fmla="*/ 0 h 10000"/>
                <a:gd name="connsiteX34" fmla="*/ 10000 w 10000"/>
                <a:gd name="connsiteY34" fmla="*/ 0 h 10000"/>
                <a:gd name="connsiteX35" fmla="*/ 2087 w 10000"/>
                <a:gd name="connsiteY35" fmla="*/ 143 h 10000"/>
                <a:gd name="connsiteX36" fmla="*/ 2087 w 10000"/>
                <a:gd name="connsiteY36" fmla="*/ 143 h 10000"/>
                <a:gd name="connsiteX37" fmla="*/ 2087 w 10000"/>
                <a:gd name="connsiteY37" fmla="*/ 2071 h 10000"/>
                <a:gd name="connsiteX38" fmla="*/ 1261 w 10000"/>
                <a:gd name="connsiteY38" fmla="*/ 2071 h 10000"/>
                <a:gd name="connsiteX39" fmla="*/ 1174 w 10000"/>
                <a:gd name="connsiteY39" fmla="*/ 2071 h 10000"/>
                <a:gd name="connsiteX40" fmla="*/ 1087 w 10000"/>
                <a:gd name="connsiteY40" fmla="*/ 2500 h 10000"/>
                <a:gd name="connsiteX41" fmla="*/ 783 w 10000"/>
                <a:gd name="connsiteY41" fmla="*/ 3071 h 10000"/>
                <a:gd name="connsiteX42" fmla="*/ 565 w 10000"/>
                <a:gd name="connsiteY42" fmla="*/ 3571 h 10000"/>
                <a:gd name="connsiteX43" fmla="*/ 174 w 10000"/>
                <a:gd name="connsiteY43" fmla="*/ 4214 h 10000"/>
                <a:gd name="connsiteX44" fmla="*/ 130 w 10000"/>
                <a:gd name="connsiteY44" fmla="*/ 4643 h 10000"/>
                <a:gd name="connsiteX45" fmla="*/ 43 w 10000"/>
                <a:gd name="connsiteY45" fmla="*/ 5214 h 10000"/>
                <a:gd name="connsiteX46" fmla="*/ 43 w 10000"/>
                <a:gd name="connsiteY46" fmla="*/ 5286 h 10000"/>
                <a:gd name="connsiteX47" fmla="*/ 0 w 10000"/>
                <a:gd name="connsiteY47" fmla="*/ 5429 h 10000"/>
                <a:gd name="connsiteX48" fmla="*/ 43 w 10000"/>
                <a:gd name="connsiteY48" fmla="*/ 5714 h 10000"/>
                <a:gd name="connsiteX49" fmla="*/ 43 w 10000"/>
                <a:gd name="connsiteY49" fmla="*/ 5857 h 10000"/>
                <a:gd name="connsiteX50" fmla="*/ 87 w 10000"/>
                <a:gd name="connsiteY50" fmla="*/ 5929 h 10000"/>
                <a:gd name="connsiteX51" fmla="*/ 217 w 10000"/>
                <a:gd name="connsiteY51" fmla="*/ 6286 h 10000"/>
                <a:gd name="connsiteX0" fmla="*/ 217 w 10000"/>
                <a:gd name="connsiteY0" fmla="*/ 6286 h 10000"/>
                <a:gd name="connsiteX1" fmla="*/ 261 w 10000"/>
                <a:gd name="connsiteY1" fmla="*/ 6286 h 10000"/>
                <a:gd name="connsiteX2" fmla="*/ 1087 w 10000"/>
                <a:gd name="connsiteY2" fmla="*/ 6143 h 10000"/>
                <a:gd name="connsiteX3" fmla="*/ 1739 w 10000"/>
                <a:gd name="connsiteY3" fmla="*/ 7429 h 10000"/>
                <a:gd name="connsiteX4" fmla="*/ 1913 w 10000"/>
                <a:gd name="connsiteY4" fmla="*/ 8214 h 10000"/>
                <a:gd name="connsiteX5" fmla="*/ 2000 w 10000"/>
                <a:gd name="connsiteY5" fmla="*/ 8643 h 10000"/>
                <a:gd name="connsiteX6" fmla="*/ 2174 w 10000"/>
                <a:gd name="connsiteY6" fmla="*/ 8929 h 10000"/>
                <a:gd name="connsiteX7" fmla="*/ 2174 w 10000"/>
                <a:gd name="connsiteY7" fmla="*/ 9000 h 10000"/>
                <a:gd name="connsiteX8" fmla="*/ 2435 w 10000"/>
                <a:gd name="connsiteY8" fmla="*/ 9286 h 10000"/>
                <a:gd name="connsiteX9" fmla="*/ 2826 w 10000"/>
                <a:gd name="connsiteY9" fmla="*/ 9500 h 10000"/>
                <a:gd name="connsiteX10" fmla="*/ 3435 w 10000"/>
                <a:gd name="connsiteY10" fmla="*/ 9643 h 10000"/>
                <a:gd name="connsiteX11" fmla="*/ 3870 w 10000"/>
                <a:gd name="connsiteY11" fmla="*/ 9214 h 10000"/>
                <a:gd name="connsiteX12" fmla="*/ 4174 w 10000"/>
                <a:gd name="connsiteY12" fmla="*/ 9000 h 10000"/>
                <a:gd name="connsiteX13" fmla="*/ 4565 w 10000"/>
                <a:gd name="connsiteY13" fmla="*/ 9500 h 10000"/>
                <a:gd name="connsiteX14" fmla="*/ 5565 w 10000"/>
                <a:gd name="connsiteY14" fmla="*/ 10000 h 10000"/>
                <a:gd name="connsiteX15" fmla="*/ 5565 w 10000"/>
                <a:gd name="connsiteY15" fmla="*/ 10000 h 10000"/>
                <a:gd name="connsiteX16" fmla="*/ 5652 w 10000"/>
                <a:gd name="connsiteY16" fmla="*/ 9357 h 10000"/>
                <a:gd name="connsiteX17" fmla="*/ 6000 w 10000"/>
                <a:gd name="connsiteY17" fmla="*/ 8429 h 10000"/>
                <a:gd name="connsiteX18" fmla="*/ 6043 w 10000"/>
                <a:gd name="connsiteY18" fmla="*/ 7214 h 10000"/>
                <a:gd name="connsiteX19" fmla="*/ 6304 w 10000"/>
                <a:gd name="connsiteY19" fmla="*/ 7000 h 10000"/>
                <a:gd name="connsiteX20" fmla="*/ 6435 w 10000"/>
                <a:gd name="connsiteY20" fmla="*/ 6714 h 10000"/>
                <a:gd name="connsiteX21" fmla="*/ 6435 w 10000"/>
                <a:gd name="connsiteY21" fmla="*/ 6429 h 10000"/>
                <a:gd name="connsiteX22" fmla="*/ 6478 w 10000"/>
                <a:gd name="connsiteY22" fmla="*/ 6357 h 10000"/>
                <a:gd name="connsiteX23" fmla="*/ 6522 w 10000"/>
                <a:gd name="connsiteY23" fmla="*/ 6286 h 10000"/>
                <a:gd name="connsiteX24" fmla="*/ 6913 w 10000"/>
                <a:gd name="connsiteY24" fmla="*/ 6571 h 10000"/>
                <a:gd name="connsiteX25" fmla="*/ 6957 w 10000"/>
                <a:gd name="connsiteY25" fmla="*/ 5571 h 10000"/>
                <a:gd name="connsiteX26" fmla="*/ 8739 w 10000"/>
                <a:gd name="connsiteY26" fmla="*/ 3000 h 10000"/>
                <a:gd name="connsiteX27" fmla="*/ 9000 w 10000"/>
                <a:gd name="connsiteY27" fmla="*/ 2571 h 10000"/>
                <a:gd name="connsiteX28" fmla="*/ 9391 w 10000"/>
                <a:gd name="connsiteY28" fmla="*/ 2429 h 10000"/>
                <a:gd name="connsiteX29" fmla="*/ 9739 w 10000"/>
                <a:gd name="connsiteY29" fmla="*/ 2214 h 10000"/>
                <a:gd name="connsiteX30" fmla="*/ 9739 w 10000"/>
                <a:gd name="connsiteY30" fmla="*/ 2214 h 10000"/>
                <a:gd name="connsiteX31" fmla="*/ 9739 w 10000"/>
                <a:gd name="connsiteY31" fmla="*/ 929 h 10000"/>
                <a:gd name="connsiteX32" fmla="*/ 10000 w 10000"/>
                <a:gd name="connsiteY32" fmla="*/ 0 h 10000"/>
                <a:gd name="connsiteX33" fmla="*/ 10000 w 10000"/>
                <a:gd name="connsiteY33" fmla="*/ 0 h 10000"/>
                <a:gd name="connsiteX34" fmla="*/ 2087 w 10000"/>
                <a:gd name="connsiteY34" fmla="*/ 143 h 10000"/>
                <a:gd name="connsiteX35" fmla="*/ 2087 w 10000"/>
                <a:gd name="connsiteY35" fmla="*/ 143 h 10000"/>
                <a:gd name="connsiteX36" fmla="*/ 2087 w 10000"/>
                <a:gd name="connsiteY36" fmla="*/ 2071 h 10000"/>
                <a:gd name="connsiteX37" fmla="*/ 1261 w 10000"/>
                <a:gd name="connsiteY37" fmla="*/ 2071 h 10000"/>
                <a:gd name="connsiteX38" fmla="*/ 1174 w 10000"/>
                <a:gd name="connsiteY38" fmla="*/ 2071 h 10000"/>
                <a:gd name="connsiteX39" fmla="*/ 1087 w 10000"/>
                <a:gd name="connsiteY39" fmla="*/ 2500 h 10000"/>
                <a:gd name="connsiteX40" fmla="*/ 783 w 10000"/>
                <a:gd name="connsiteY40" fmla="*/ 3071 h 10000"/>
                <a:gd name="connsiteX41" fmla="*/ 565 w 10000"/>
                <a:gd name="connsiteY41" fmla="*/ 3571 h 10000"/>
                <a:gd name="connsiteX42" fmla="*/ 174 w 10000"/>
                <a:gd name="connsiteY42" fmla="*/ 4214 h 10000"/>
                <a:gd name="connsiteX43" fmla="*/ 130 w 10000"/>
                <a:gd name="connsiteY43" fmla="*/ 4643 h 10000"/>
                <a:gd name="connsiteX44" fmla="*/ 43 w 10000"/>
                <a:gd name="connsiteY44" fmla="*/ 5214 h 10000"/>
                <a:gd name="connsiteX45" fmla="*/ 43 w 10000"/>
                <a:gd name="connsiteY45" fmla="*/ 5286 h 10000"/>
                <a:gd name="connsiteX46" fmla="*/ 0 w 10000"/>
                <a:gd name="connsiteY46" fmla="*/ 5429 h 10000"/>
                <a:gd name="connsiteX47" fmla="*/ 43 w 10000"/>
                <a:gd name="connsiteY47" fmla="*/ 5714 h 10000"/>
                <a:gd name="connsiteX48" fmla="*/ 43 w 10000"/>
                <a:gd name="connsiteY48" fmla="*/ 5857 h 10000"/>
                <a:gd name="connsiteX49" fmla="*/ 87 w 10000"/>
                <a:gd name="connsiteY49" fmla="*/ 5929 h 10000"/>
                <a:gd name="connsiteX50" fmla="*/ 217 w 10000"/>
                <a:gd name="connsiteY50" fmla="*/ 6286 h 10000"/>
                <a:gd name="connsiteX0" fmla="*/ 217 w 10000"/>
                <a:gd name="connsiteY0" fmla="*/ 6286 h 10000"/>
                <a:gd name="connsiteX1" fmla="*/ 261 w 10000"/>
                <a:gd name="connsiteY1" fmla="*/ 6286 h 10000"/>
                <a:gd name="connsiteX2" fmla="*/ 1087 w 10000"/>
                <a:gd name="connsiteY2" fmla="*/ 6143 h 10000"/>
                <a:gd name="connsiteX3" fmla="*/ 1739 w 10000"/>
                <a:gd name="connsiteY3" fmla="*/ 7429 h 10000"/>
                <a:gd name="connsiteX4" fmla="*/ 1913 w 10000"/>
                <a:gd name="connsiteY4" fmla="*/ 8214 h 10000"/>
                <a:gd name="connsiteX5" fmla="*/ 2000 w 10000"/>
                <a:gd name="connsiteY5" fmla="*/ 8643 h 10000"/>
                <a:gd name="connsiteX6" fmla="*/ 2174 w 10000"/>
                <a:gd name="connsiteY6" fmla="*/ 8929 h 10000"/>
                <a:gd name="connsiteX7" fmla="*/ 2174 w 10000"/>
                <a:gd name="connsiteY7" fmla="*/ 9000 h 10000"/>
                <a:gd name="connsiteX8" fmla="*/ 2435 w 10000"/>
                <a:gd name="connsiteY8" fmla="*/ 9286 h 10000"/>
                <a:gd name="connsiteX9" fmla="*/ 2826 w 10000"/>
                <a:gd name="connsiteY9" fmla="*/ 9500 h 10000"/>
                <a:gd name="connsiteX10" fmla="*/ 3435 w 10000"/>
                <a:gd name="connsiteY10" fmla="*/ 9643 h 10000"/>
                <a:gd name="connsiteX11" fmla="*/ 3870 w 10000"/>
                <a:gd name="connsiteY11" fmla="*/ 9214 h 10000"/>
                <a:gd name="connsiteX12" fmla="*/ 4174 w 10000"/>
                <a:gd name="connsiteY12" fmla="*/ 9000 h 10000"/>
                <a:gd name="connsiteX13" fmla="*/ 4565 w 10000"/>
                <a:gd name="connsiteY13" fmla="*/ 9500 h 10000"/>
                <a:gd name="connsiteX14" fmla="*/ 5565 w 10000"/>
                <a:gd name="connsiteY14" fmla="*/ 10000 h 10000"/>
                <a:gd name="connsiteX15" fmla="*/ 5565 w 10000"/>
                <a:gd name="connsiteY15" fmla="*/ 10000 h 10000"/>
                <a:gd name="connsiteX16" fmla="*/ 5652 w 10000"/>
                <a:gd name="connsiteY16" fmla="*/ 9357 h 10000"/>
                <a:gd name="connsiteX17" fmla="*/ 6000 w 10000"/>
                <a:gd name="connsiteY17" fmla="*/ 8429 h 10000"/>
                <a:gd name="connsiteX18" fmla="*/ 6043 w 10000"/>
                <a:gd name="connsiteY18" fmla="*/ 7214 h 10000"/>
                <a:gd name="connsiteX19" fmla="*/ 6304 w 10000"/>
                <a:gd name="connsiteY19" fmla="*/ 7000 h 10000"/>
                <a:gd name="connsiteX20" fmla="*/ 6435 w 10000"/>
                <a:gd name="connsiteY20" fmla="*/ 6714 h 10000"/>
                <a:gd name="connsiteX21" fmla="*/ 6435 w 10000"/>
                <a:gd name="connsiteY21" fmla="*/ 6429 h 10000"/>
                <a:gd name="connsiteX22" fmla="*/ 6478 w 10000"/>
                <a:gd name="connsiteY22" fmla="*/ 6357 h 10000"/>
                <a:gd name="connsiteX23" fmla="*/ 6522 w 10000"/>
                <a:gd name="connsiteY23" fmla="*/ 6286 h 10000"/>
                <a:gd name="connsiteX24" fmla="*/ 6913 w 10000"/>
                <a:gd name="connsiteY24" fmla="*/ 6571 h 10000"/>
                <a:gd name="connsiteX25" fmla="*/ 7740 w 10000"/>
                <a:gd name="connsiteY25" fmla="*/ 5000 h 10000"/>
                <a:gd name="connsiteX26" fmla="*/ 8739 w 10000"/>
                <a:gd name="connsiteY26" fmla="*/ 3000 h 10000"/>
                <a:gd name="connsiteX27" fmla="*/ 9000 w 10000"/>
                <a:gd name="connsiteY27" fmla="*/ 2571 h 10000"/>
                <a:gd name="connsiteX28" fmla="*/ 9391 w 10000"/>
                <a:gd name="connsiteY28" fmla="*/ 2429 h 10000"/>
                <a:gd name="connsiteX29" fmla="*/ 9739 w 10000"/>
                <a:gd name="connsiteY29" fmla="*/ 2214 h 10000"/>
                <a:gd name="connsiteX30" fmla="*/ 9739 w 10000"/>
                <a:gd name="connsiteY30" fmla="*/ 2214 h 10000"/>
                <a:gd name="connsiteX31" fmla="*/ 9739 w 10000"/>
                <a:gd name="connsiteY31" fmla="*/ 929 h 10000"/>
                <a:gd name="connsiteX32" fmla="*/ 10000 w 10000"/>
                <a:gd name="connsiteY32" fmla="*/ 0 h 10000"/>
                <a:gd name="connsiteX33" fmla="*/ 10000 w 10000"/>
                <a:gd name="connsiteY33" fmla="*/ 0 h 10000"/>
                <a:gd name="connsiteX34" fmla="*/ 2087 w 10000"/>
                <a:gd name="connsiteY34" fmla="*/ 143 h 10000"/>
                <a:gd name="connsiteX35" fmla="*/ 2087 w 10000"/>
                <a:gd name="connsiteY35" fmla="*/ 143 h 10000"/>
                <a:gd name="connsiteX36" fmla="*/ 2087 w 10000"/>
                <a:gd name="connsiteY36" fmla="*/ 2071 h 10000"/>
                <a:gd name="connsiteX37" fmla="*/ 1261 w 10000"/>
                <a:gd name="connsiteY37" fmla="*/ 2071 h 10000"/>
                <a:gd name="connsiteX38" fmla="*/ 1174 w 10000"/>
                <a:gd name="connsiteY38" fmla="*/ 2071 h 10000"/>
                <a:gd name="connsiteX39" fmla="*/ 1087 w 10000"/>
                <a:gd name="connsiteY39" fmla="*/ 2500 h 10000"/>
                <a:gd name="connsiteX40" fmla="*/ 783 w 10000"/>
                <a:gd name="connsiteY40" fmla="*/ 3071 h 10000"/>
                <a:gd name="connsiteX41" fmla="*/ 565 w 10000"/>
                <a:gd name="connsiteY41" fmla="*/ 3571 h 10000"/>
                <a:gd name="connsiteX42" fmla="*/ 174 w 10000"/>
                <a:gd name="connsiteY42" fmla="*/ 4214 h 10000"/>
                <a:gd name="connsiteX43" fmla="*/ 130 w 10000"/>
                <a:gd name="connsiteY43" fmla="*/ 4643 h 10000"/>
                <a:gd name="connsiteX44" fmla="*/ 43 w 10000"/>
                <a:gd name="connsiteY44" fmla="*/ 5214 h 10000"/>
                <a:gd name="connsiteX45" fmla="*/ 43 w 10000"/>
                <a:gd name="connsiteY45" fmla="*/ 5286 h 10000"/>
                <a:gd name="connsiteX46" fmla="*/ 0 w 10000"/>
                <a:gd name="connsiteY46" fmla="*/ 5429 h 10000"/>
                <a:gd name="connsiteX47" fmla="*/ 43 w 10000"/>
                <a:gd name="connsiteY47" fmla="*/ 5714 h 10000"/>
                <a:gd name="connsiteX48" fmla="*/ 43 w 10000"/>
                <a:gd name="connsiteY48" fmla="*/ 5857 h 10000"/>
                <a:gd name="connsiteX49" fmla="*/ 87 w 10000"/>
                <a:gd name="connsiteY49" fmla="*/ 5929 h 10000"/>
                <a:gd name="connsiteX50" fmla="*/ 217 w 10000"/>
                <a:gd name="connsiteY50" fmla="*/ 6286 h 10000"/>
                <a:gd name="connsiteX0" fmla="*/ 217 w 10000"/>
                <a:gd name="connsiteY0" fmla="*/ 6286 h 10000"/>
                <a:gd name="connsiteX1" fmla="*/ 261 w 10000"/>
                <a:gd name="connsiteY1" fmla="*/ 6286 h 10000"/>
                <a:gd name="connsiteX2" fmla="*/ 1087 w 10000"/>
                <a:gd name="connsiteY2" fmla="*/ 6143 h 10000"/>
                <a:gd name="connsiteX3" fmla="*/ 1739 w 10000"/>
                <a:gd name="connsiteY3" fmla="*/ 7429 h 10000"/>
                <a:gd name="connsiteX4" fmla="*/ 1913 w 10000"/>
                <a:gd name="connsiteY4" fmla="*/ 8214 h 10000"/>
                <a:gd name="connsiteX5" fmla="*/ 2000 w 10000"/>
                <a:gd name="connsiteY5" fmla="*/ 8643 h 10000"/>
                <a:gd name="connsiteX6" fmla="*/ 2174 w 10000"/>
                <a:gd name="connsiteY6" fmla="*/ 8929 h 10000"/>
                <a:gd name="connsiteX7" fmla="*/ 2174 w 10000"/>
                <a:gd name="connsiteY7" fmla="*/ 9000 h 10000"/>
                <a:gd name="connsiteX8" fmla="*/ 2435 w 10000"/>
                <a:gd name="connsiteY8" fmla="*/ 9286 h 10000"/>
                <a:gd name="connsiteX9" fmla="*/ 2826 w 10000"/>
                <a:gd name="connsiteY9" fmla="*/ 9500 h 10000"/>
                <a:gd name="connsiteX10" fmla="*/ 3435 w 10000"/>
                <a:gd name="connsiteY10" fmla="*/ 9643 h 10000"/>
                <a:gd name="connsiteX11" fmla="*/ 3870 w 10000"/>
                <a:gd name="connsiteY11" fmla="*/ 9214 h 10000"/>
                <a:gd name="connsiteX12" fmla="*/ 4174 w 10000"/>
                <a:gd name="connsiteY12" fmla="*/ 9000 h 10000"/>
                <a:gd name="connsiteX13" fmla="*/ 4565 w 10000"/>
                <a:gd name="connsiteY13" fmla="*/ 9500 h 10000"/>
                <a:gd name="connsiteX14" fmla="*/ 5565 w 10000"/>
                <a:gd name="connsiteY14" fmla="*/ 10000 h 10000"/>
                <a:gd name="connsiteX15" fmla="*/ 5565 w 10000"/>
                <a:gd name="connsiteY15" fmla="*/ 10000 h 10000"/>
                <a:gd name="connsiteX16" fmla="*/ 5652 w 10000"/>
                <a:gd name="connsiteY16" fmla="*/ 9357 h 10000"/>
                <a:gd name="connsiteX17" fmla="*/ 6000 w 10000"/>
                <a:gd name="connsiteY17" fmla="*/ 8429 h 10000"/>
                <a:gd name="connsiteX18" fmla="*/ 6043 w 10000"/>
                <a:gd name="connsiteY18" fmla="*/ 7214 h 10000"/>
                <a:gd name="connsiteX19" fmla="*/ 6304 w 10000"/>
                <a:gd name="connsiteY19" fmla="*/ 7000 h 10000"/>
                <a:gd name="connsiteX20" fmla="*/ 6435 w 10000"/>
                <a:gd name="connsiteY20" fmla="*/ 6714 h 10000"/>
                <a:gd name="connsiteX21" fmla="*/ 6435 w 10000"/>
                <a:gd name="connsiteY21" fmla="*/ 6429 h 10000"/>
                <a:gd name="connsiteX22" fmla="*/ 6478 w 10000"/>
                <a:gd name="connsiteY22" fmla="*/ 6357 h 10000"/>
                <a:gd name="connsiteX23" fmla="*/ 6522 w 10000"/>
                <a:gd name="connsiteY23" fmla="*/ 6286 h 10000"/>
                <a:gd name="connsiteX24" fmla="*/ 6913 w 10000"/>
                <a:gd name="connsiteY24" fmla="*/ 6571 h 10000"/>
                <a:gd name="connsiteX25" fmla="*/ 7740 w 10000"/>
                <a:gd name="connsiteY25" fmla="*/ 5000 h 10000"/>
                <a:gd name="connsiteX26" fmla="*/ 8739 w 10000"/>
                <a:gd name="connsiteY26" fmla="*/ 3000 h 10000"/>
                <a:gd name="connsiteX27" fmla="*/ 9000 w 10000"/>
                <a:gd name="connsiteY27" fmla="*/ 2571 h 10000"/>
                <a:gd name="connsiteX28" fmla="*/ 9391 w 10000"/>
                <a:gd name="connsiteY28" fmla="*/ 2429 h 10000"/>
                <a:gd name="connsiteX29" fmla="*/ 9739 w 10000"/>
                <a:gd name="connsiteY29" fmla="*/ 2214 h 10000"/>
                <a:gd name="connsiteX30" fmla="*/ 9739 w 10000"/>
                <a:gd name="connsiteY30" fmla="*/ 929 h 10000"/>
                <a:gd name="connsiteX31" fmla="*/ 10000 w 10000"/>
                <a:gd name="connsiteY31" fmla="*/ 0 h 10000"/>
                <a:gd name="connsiteX32" fmla="*/ 10000 w 10000"/>
                <a:gd name="connsiteY32" fmla="*/ 0 h 10000"/>
                <a:gd name="connsiteX33" fmla="*/ 2087 w 10000"/>
                <a:gd name="connsiteY33" fmla="*/ 143 h 10000"/>
                <a:gd name="connsiteX34" fmla="*/ 2087 w 10000"/>
                <a:gd name="connsiteY34" fmla="*/ 143 h 10000"/>
                <a:gd name="connsiteX35" fmla="*/ 2087 w 10000"/>
                <a:gd name="connsiteY35" fmla="*/ 2071 h 10000"/>
                <a:gd name="connsiteX36" fmla="*/ 1261 w 10000"/>
                <a:gd name="connsiteY36" fmla="*/ 2071 h 10000"/>
                <a:gd name="connsiteX37" fmla="*/ 1174 w 10000"/>
                <a:gd name="connsiteY37" fmla="*/ 2071 h 10000"/>
                <a:gd name="connsiteX38" fmla="*/ 1087 w 10000"/>
                <a:gd name="connsiteY38" fmla="*/ 2500 h 10000"/>
                <a:gd name="connsiteX39" fmla="*/ 783 w 10000"/>
                <a:gd name="connsiteY39" fmla="*/ 3071 h 10000"/>
                <a:gd name="connsiteX40" fmla="*/ 565 w 10000"/>
                <a:gd name="connsiteY40" fmla="*/ 3571 h 10000"/>
                <a:gd name="connsiteX41" fmla="*/ 174 w 10000"/>
                <a:gd name="connsiteY41" fmla="*/ 4214 h 10000"/>
                <a:gd name="connsiteX42" fmla="*/ 130 w 10000"/>
                <a:gd name="connsiteY42" fmla="*/ 4643 h 10000"/>
                <a:gd name="connsiteX43" fmla="*/ 43 w 10000"/>
                <a:gd name="connsiteY43" fmla="*/ 5214 h 10000"/>
                <a:gd name="connsiteX44" fmla="*/ 43 w 10000"/>
                <a:gd name="connsiteY44" fmla="*/ 5286 h 10000"/>
                <a:gd name="connsiteX45" fmla="*/ 0 w 10000"/>
                <a:gd name="connsiteY45" fmla="*/ 5429 h 10000"/>
                <a:gd name="connsiteX46" fmla="*/ 43 w 10000"/>
                <a:gd name="connsiteY46" fmla="*/ 5714 h 10000"/>
                <a:gd name="connsiteX47" fmla="*/ 43 w 10000"/>
                <a:gd name="connsiteY47" fmla="*/ 5857 h 10000"/>
                <a:gd name="connsiteX48" fmla="*/ 87 w 10000"/>
                <a:gd name="connsiteY48" fmla="*/ 5929 h 10000"/>
                <a:gd name="connsiteX49" fmla="*/ 217 w 10000"/>
                <a:gd name="connsiteY49" fmla="*/ 6286 h 10000"/>
                <a:gd name="connsiteX0" fmla="*/ 217 w 10096"/>
                <a:gd name="connsiteY0" fmla="*/ 6286 h 10000"/>
                <a:gd name="connsiteX1" fmla="*/ 261 w 10096"/>
                <a:gd name="connsiteY1" fmla="*/ 6286 h 10000"/>
                <a:gd name="connsiteX2" fmla="*/ 1087 w 10096"/>
                <a:gd name="connsiteY2" fmla="*/ 6143 h 10000"/>
                <a:gd name="connsiteX3" fmla="*/ 1739 w 10096"/>
                <a:gd name="connsiteY3" fmla="*/ 7429 h 10000"/>
                <a:gd name="connsiteX4" fmla="*/ 1913 w 10096"/>
                <a:gd name="connsiteY4" fmla="*/ 8214 h 10000"/>
                <a:gd name="connsiteX5" fmla="*/ 2000 w 10096"/>
                <a:gd name="connsiteY5" fmla="*/ 8643 h 10000"/>
                <a:gd name="connsiteX6" fmla="*/ 2174 w 10096"/>
                <a:gd name="connsiteY6" fmla="*/ 8929 h 10000"/>
                <a:gd name="connsiteX7" fmla="*/ 2174 w 10096"/>
                <a:gd name="connsiteY7" fmla="*/ 9000 h 10000"/>
                <a:gd name="connsiteX8" fmla="*/ 2435 w 10096"/>
                <a:gd name="connsiteY8" fmla="*/ 9286 h 10000"/>
                <a:gd name="connsiteX9" fmla="*/ 2826 w 10096"/>
                <a:gd name="connsiteY9" fmla="*/ 9500 h 10000"/>
                <a:gd name="connsiteX10" fmla="*/ 3435 w 10096"/>
                <a:gd name="connsiteY10" fmla="*/ 9643 h 10000"/>
                <a:gd name="connsiteX11" fmla="*/ 3870 w 10096"/>
                <a:gd name="connsiteY11" fmla="*/ 9214 h 10000"/>
                <a:gd name="connsiteX12" fmla="*/ 4174 w 10096"/>
                <a:gd name="connsiteY12" fmla="*/ 9000 h 10000"/>
                <a:gd name="connsiteX13" fmla="*/ 4565 w 10096"/>
                <a:gd name="connsiteY13" fmla="*/ 9500 h 10000"/>
                <a:gd name="connsiteX14" fmla="*/ 5565 w 10096"/>
                <a:gd name="connsiteY14" fmla="*/ 10000 h 10000"/>
                <a:gd name="connsiteX15" fmla="*/ 5565 w 10096"/>
                <a:gd name="connsiteY15" fmla="*/ 10000 h 10000"/>
                <a:gd name="connsiteX16" fmla="*/ 5652 w 10096"/>
                <a:gd name="connsiteY16" fmla="*/ 9357 h 10000"/>
                <a:gd name="connsiteX17" fmla="*/ 6000 w 10096"/>
                <a:gd name="connsiteY17" fmla="*/ 8429 h 10000"/>
                <a:gd name="connsiteX18" fmla="*/ 6043 w 10096"/>
                <a:gd name="connsiteY18" fmla="*/ 7214 h 10000"/>
                <a:gd name="connsiteX19" fmla="*/ 6304 w 10096"/>
                <a:gd name="connsiteY19" fmla="*/ 7000 h 10000"/>
                <a:gd name="connsiteX20" fmla="*/ 6435 w 10096"/>
                <a:gd name="connsiteY20" fmla="*/ 6714 h 10000"/>
                <a:gd name="connsiteX21" fmla="*/ 6435 w 10096"/>
                <a:gd name="connsiteY21" fmla="*/ 6429 h 10000"/>
                <a:gd name="connsiteX22" fmla="*/ 6478 w 10096"/>
                <a:gd name="connsiteY22" fmla="*/ 6357 h 10000"/>
                <a:gd name="connsiteX23" fmla="*/ 6522 w 10096"/>
                <a:gd name="connsiteY23" fmla="*/ 6286 h 10000"/>
                <a:gd name="connsiteX24" fmla="*/ 6913 w 10096"/>
                <a:gd name="connsiteY24" fmla="*/ 6571 h 10000"/>
                <a:gd name="connsiteX25" fmla="*/ 7740 w 10096"/>
                <a:gd name="connsiteY25" fmla="*/ 5000 h 10000"/>
                <a:gd name="connsiteX26" fmla="*/ 8739 w 10096"/>
                <a:gd name="connsiteY26" fmla="*/ 3000 h 10000"/>
                <a:gd name="connsiteX27" fmla="*/ 9000 w 10096"/>
                <a:gd name="connsiteY27" fmla="*/ 2571 h 10000"/>
                <a:gd name="connsiteX28" fmla="*/ 9391 w 10096"/>
                <a:gd name="connsiteY28" fmla="*/ 2429 h 10000"/>
                <a:gd name="connsiteX29" fmla="*/ 9739 w 10096"/>
                <a:gd name="connsiteY29" fmla="*/ 2214 h 10000"/>
                <a:gd name="connsiteX30" fmla="*/ 10087 w 10096"/>
                <a:gd name="connsiteY30" fmla="*/ 929 h 10000"/>
                <a:gd name="connsiteX31" fmla="*/ 10000 w 10096"/>
                <a:gd name="connsiteY31" fmla="*/ 0 h 10000"/>
                <a:gd name="connsiteX32" fmla="*/ 10000 w 10096"/>
                <a:gd name="connsiteY32" fmla="*/ 0 h 10000"/>
                <a:gd name="connsiteX33" fmla="*/ 2087 w 10096"/>
                <a:gd name="connsiteY33" fmla="*/ 143 h 10000"/>
                <a:gd name="connsiteX34" fmla="*/ 2087 w 10096"/>
                <a:gd name="connsiteY34" fmla="*/ 143 h 10000"/>
                <a:gd name="connsiteX35" fmla="*/ 2087 w 10096"/>
                <a:gd name="connsiteY35" fmla="*/ 2071 h 10000"/>
                <a:gd name="connsiteX36" fmla="*/ 1261 w 10096"/>
                <a:gd name="connsiteY36" fmla="*/ 2071 h 10000"/>
                <a:gd name="connsiteX37" fmla="*/ 1174 w 10096"/>
                <a:gd name="connsiteY37" fmla="*/ 2071 h 10000"/>
                <a:gd name="connsiteX38" fmla="*/ 1087 w 10096"/>
                <a:gd name="connsiteY38" fmla="*/ 2500 h 10000"/>
                <a:gd name="connsiteX39" fmla="*/ 783 w 10096"/>
                <a:gd name="connsiteY39" fmla="*/ 3071 h 10000"/>
                <a:gd name="connsiteX40" fmla="*/ 565 w 10096"/>
                <a:gd name="connsiteY40" fmla="*/ 3571 h 10000"/>
                <a:gd name="connsiteX41" fmla="*/ 174 w 10096"/>
                <a:gd name="connsiteY41" fmla="*/ 4214 h 10000"/>
                <a:gd name="connsiteX42" fmla="*/ 130 w 10096"/>
                <a:gd name="connsiteY42" fmla="*/ 4643 h 10000"/>
                <a:gd name="connsiteX43" fmla="*/ 43 w 10096"/>
                <a:gd name="connsiteY43" fmla="*/ 5214 h 10000"/>
                <a:gd name="connsiteX44" fmla="*/ 43 w 10096"/>
                <a:gd name="connsiteY44" fmla="*/ 5286 h 10000"/>
                <a:gd name="connsiteX45" fmla="*/ 0 w 10096"/>
                <a:gd name="connsiteY45" fmla="*/ 5429 h 10000"/>
                <a:gd name="connsiteX46" fmla="*/ 43 w 10096"/>
                <a:gd name="connsiteY46" fmla="*/ 5714 h 10000"/>
                <a:gd name="connsiteX47" fmla="*/ 43 w 10096"/>
                <a:gd name="connsiteY47" fmla="*/ 5857 h 10000"/>
                <a:gd name="connsiteX48" fmla="*/ 87 w 10096"/>
                <a:gd name="connsiteY48" fmla="*/ 5929 h 10000"/>
                <a:gd name="connsiteX49" fmla="*/ 217 w 10096"/>
                <a:gd name="connsiteY49" fmla="*/ 6286 h 10000"/>
                <a:gd name="connsiteX0" fmla="*/ 217 w 10096"/>
                <a:gd name="connsiteY0" fmla="*/ 6286 h 10000"/>
                <a:gd name="connsiteX1" fmla="*/ 261 w 10096"/>
                <a:gd name="connsiteY1" fmla="*/ 6286 h 10000"/>
                <a:gd name="connsiteX2" fmla="*/ 1087 w 10096"/>
                <a:gd name="connsiteY2" fmla="*/ 6143 h 10000"/>
                <a:gd name="connsiteX3" fmla="*/ 1739 w 10096"/>
                <a:gd name="connsiteY3" fmla="*/ 7429 h 10000"/>
                <a:gd name="connsiteX4" fmla="*/ 1913 w 10096"/>
                <a:gd name="connsiteY4" fmla="*/ 8214 h 10000"/>
                <a:gd name="connsiteX5" fmla="*/ 2000 w 10096"/>
                <a:gd name="connsiteY5" fmla="*/ 8643 h 10000"/>
                <a:gd name="connsiteX6" fmla="*/ 2174 w 10096"/>
                <a:gd name="connsiteY6" fmla="*/ 8929 h 10000"/>
                <a:gd name="connsiteX7" fmla="*/ 2174 w 10096"/>
                <a:gd name="connsiteY7" fmla="*/ 9000 h 10000"/>
                <a:gd name="connsiteX8" fmla="*/ 2435 w 10096"/>
                <a:gd name="connsiteY8" fmla="*/ 9286 h 10000"/>
                <a:gd name="connsiteX9" fmla="*/ 2826 w 10096"/>
                <a:gd name="connsiteY9" fmla="*/ 9500 h 10000"/>
                <a:gd name="connsiteX10" fmla="*/ 3435 w 10096"/>
                <a:gd name="connsiteY10" fmla="*/ 9643 h 10000"/>
                <a:gd name="connsiteX11" fmla="*/ 3870 w 10096"/>
                <a:gd name="connsiteY11" fmla="*/ 9214 h 10000"/>
                <a:gd name="connsiteX12" fmla="*/ 4174 w 10096"/>
                <a:gd name="connsiteY12" fmla="*/ 9000 h 10000"/>
                <a:gd name="connsiteX13" fmla="*/ 4565 w 10096"/>
                <a:gd name="connsiteY13" fmla="*/ 9500 h 10000"/>
                <a:gd name="connsiteX14" fmla="*/ 5565 w 10096"/>
                <a:gd name="connsiteY14" fmla="*/ 10000 h 10000"/>
                <a:gd name="connsiteX15" fmla="*/ 5565 w 10096"/>
                <a:gd name="connsiteY15" fmla="*/ 10000 h 10000"/>
                <a:gd name="connsiteX16" fmla="*/ 5652 w 10096"/>
                <a:gd name="connsiteY16" fmla="*/ 9357 h 10000"/>
                <a:gd name="connsiteX17" fmla="*/ 6261 w 10096"/>
                <a:gd name="connsiteY17" fmla="*/ 8572 h 10000"/>
                <a:gd name="connsiteX18" fmla="*/ 6043 w 10096"/>
                <a:gd name="connsiteY18" fmla="*/ 7214 h 10000"/>
                <a:gd name="connsiteX19" fmla="*/ 6304 w 10096"/>
                <a:gd name="connsiteY19" fmla="*/ 7000 h 10000"/>
                <a:gd name="connsiteX20" fmla="*/ 6435 w 10096"/>
                <a:gd name="connsiteY20" fmla="*/ 6714 h 10000"/>
                <a:gd name="connsiteX21" fmla="*/ 6435 w 10096"/>
                <a:gd name="connsiteY21" fmla="*/ 6429 h 10000"/>
                <a:gd name="connsiteX22" fmla="*/ 6478 w 10096"/>
                <a:gd name="connsiteY22" fmla="*/ 6357 h 10000"/>
                <a:gd name="connsiteX23" fmla="*/ 6522 w 10096"/>
                <a:gd name="connsiteY23" fmla="*/ 6286 h 10000"/>
                <a:gd name="connsiteX24" fmla="*/ 6913 w 10096"/>
                <a:gd name="connsiteY24" fmla="*/ 6571 h 10000"/>
                <a:gd name="connsiteX25" fmla="*/ 7740 w 10096"/>
                <a:gd name="connsiteY25" fmla="*/ 5000 h 10000"/>
                <a:gd name="connsiteX26" fmla="*/ 8739 w 10096"/>
                <a:gd name="connsiteY26" fmla="*/ 3000 h 10000"/>
                <a:gd name="connsiteX27" fmla="*/ 9000 w 10096"/>
                <a:gd name="connsiteY27" fmla="*/ 2571 h 10000"/>
                <a:gd name="connsiteX28" fmla="*/ 9391 w 10096"/>
                <a:gd name="connsiteY28" fmla="*/ 2429 h 10000"/>
                <a:gd name="connsiteX29" fmla="*/ 9739 w 10096"/>
                <a:gd name="connsiteY29" fmla="*/ 2214 h 10000"/>
                <a:gd name="connsiteX30" fmla="*/ 10087 w 10096"/>
                <a:gd name="connsiteY30" fmla="*/ 929 h 10000"/>
                <a:gd name="connsiteX31" fmla="*/ 10000 w 10096"/>
                <a:gd name="connsiteY31" fmla="*/ 0 h 10000"/>
                <a:gd name="connsiteX32" fmla="*/ 10000 w 10096"/>
                <a:gd name="connsiteY32" fmla="*/ 0 h 10000"/>
                <a:gd name="connsiteX33" fmla="*/ 2087 w 10096"/>
                <a:gd name="connsiteY33" fmla="*/ 143 h 10000"/>
                <a:gd name="connsiteX34" fmla="*/ 2087 w 10096"/>
                <a:gd name="connsiteY34" fmla="*/ 143 h 10000"/>
                <a:gd name="connsiteX35" fmla="*/ 2087 w 10096"/>
                <a:gd name="connsiteY35" fmla="*/ 2071 h 10000"/>
                <a:gd name="connsiteX36" fmla="*/ 1261 w 10096"/>
                <a:gd name="connsiteY36" fmla="*/ 2071 h 10000"/>
                <a:gd name="connsiteX37" fmla="*/ 1174 w 10096"/>
                <a:gd name="connsiteY37" fmla="*/ 2071 h 10000"/>
                <a:gd name="connsiteX38" fmla="*/ 1087 w 10096"/>
                <a:gd name="connsiteY38" fmla="*/ 2500 h 10000"/>
                <a:gd name="connsiteX39" fmla="*/ 783 w 10096"/>
                <a:gd name="connsiteY39" fmla="*/ 3071 h 10000"/>
                <a:gd name="connsiteX40" fmla="*/ 565 w 10096"/>
                <a:gd name="connsiteY40" fmla="*/ 3571 h 10000"/>
                <a:gd name="connsiteX41" fmla="*/ 174 w 10096"/>
                <a:gd name="connsiteY41" fmla="*/ 4214 h 10000"/>
                <a:gd name="connsiteX42" fmla="*/ 130 w 10096"/>
                <a:gd name="connsiteY42" fmla="*/ 4643 h 10000"/>
                <a:gd name="connsiteX43" fmla="*/ 43 w 10096"/>
                <a:gd name="connsiteY43" fmla="*/ 5214 h 10000"/>
                <a:gd name="connsiteX44" fmla="*/ 43 w 10096"/>
                <a:gd name="connsiteY44" fmla="*/ 5286 h 10000"/>
                <a:gd name="connsiteX45" fmla="*/ 0 w 10096"/>
                <a:gd name="connsiteY45" fmla="*/ 5429 h 10000"/>
                <a:gd name="connsiteX46" fmla="*/ 43 w 10096"/>
                <a:gd name="connsiteY46" fmla="*/ 5714 h 10000"/>
                <a:gd name="connsiteX47" fmla="*/ 43 w 10096"/>
                <a:gd name="connsiteY47" fmla="*/ 5857 h 10000"/>
                <a:gd name="connsiteX48" fmla="*/ 87 w 10096"/>
                <a:gd name="connsiteY48" fmla="*/ 5929 h 10000"/>
                <a:gd name="connsiteX49" fmla="*/ 217 w 10096"/>
                <a:gd name="connsiteY49" fmla="*/ 628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96" h="10000">
                  <a:moveTo>
                    <a:pt x="217" y="6286"/>
                  </a:moveTo>
                  <a:lnTo>
                    <a:pt x="261" y="6286"/>
                  </a:lnTo>
                  <a:cubicBezTo>
                    <a:pt x="478" y="6429"/>
                    <a:pt x="913" y="6214"/>
                    <a:pt x="1087" y="6143"/>
                  </a:cubicBezTo>
                  <a:cubicBezTo>
                    <a:pt x="1217" y="6071"/>
                    <a:pt x="1609" y="7214"/>
                    <a:pt x="1739" y="7429"/>
                  </a:cubicBezTo>
                  <a:cubicBezTo>
                    <a:pt x="1826" y="7571"/>
                    <a:pt x="1870" y="8000"/>
                    <a:pt x="1913" y="8214"/>
                  </a:cubicBezTo>
                  <a:cubicBezTo>
                    <a:pt x="1957" y="8357"/>
                    <a:pt x="1957" y="8500"/>
                    <a:pt x="2000" y="8643"/>
                  </a:cubicBezTo>
                  <a:cubicBezTo>
                    <a:pt x="2043" y="8786"/>
                    <a:pt x="2130" y="8786"/>
                    <a:pt x="2174" y="8929"/>
                  </a:cubicBezTo>
                  <a:lnTo>
                    <a:pt x="2174" y="9000"/>
                  </a:lnTo>
                  <a:cubicBezTo>
                    <a:pt x="2261" y="9071"/>
                    <a:pt x="2348" y="9214"/>
                    <a:pt x="2435" y="9286"/>
                  </a:cubicBezTo>
                  <a:cubicBezTo>
                    <a:pt x="2565" y="9357"/>
                    <a:pt x="2696" y="9357"/>
                    <a:pt x="2826" y="9500"/>
                  </a:cubicBezTo>
                  <a:cubicBezTo>
                    <a:pt x="3087" y="9714"/>
                    <a:pt x="3130" y="9786"/>
                    <a:pt x="3435" y="9643"/>
                  </a:cubicBezTo>
                  <a:cubicBezTo>
                    <a:pt x="3652" y="9571"/>
                    <a:pt x="3739" y="9429"/>
                    <a:pt x="3870" y="9214"/>
                  </a:cubicBezTo>
                  <a:cubicBezTo>
                    <a:pt x="3913" y="9143"/>
                    <a:pt x="4087" y="9000"/>
                    <a:pt x="4174" y="9000"/>
                  </a:cubicBezTo>
                  <a:cubicBezTo>
                    <a:pt x="4304" y="8929"/>
                    <a:pt x="4304" y="9571"/>
                    <a:pt x="4565" y="9500"/>
                  </a:cubicBezTo>
                  <a:cubicBezTo>
                    <a:pt x="4870" y="9429"/>
                    <a:pt x="5261" y="9571"/>
                    <a:pt x="5565" y="10000"/>
                  </a:cubicBezTo>
                  <a:lnTo>
                    <a:pt x="5565" y="10000"/>
                  </a:lnTo>
                  <a:cubicBezTo>
                    <a:pt x="5565" y="9714"/>
                    <a:pt x="5609" y="9500"/>
                    <a:pt x="5652" y="9357"/>
                  </a:cubicBezTo>
                  <a:cubicBezTo>
                    <a:pt x="5739" y="9000"/>
                    <a:pt x="6218" y="8929"/>
                    <a:pt x="6261" y="8572"/>
                  </a:cubicBezTo>
                  <a:cubicBezTo>
                    <a:pt x="6304" y="8214"/>
                    <a:pt x="6000" y="7643"/>
                    <a:pt x="6043" y="7214"/>
                  </a:cubicBezTo>
                  <a:lnTo>
                    <a:pt x="6304" y="7000"/>
                  </a:lnTo>
                  <a:cubicBezTo>
                    <a:pt x="6348" y="7000"/>
                    <a:pt x="6435" y="6786"/>
                    <a:pt x="6435" y="6714"/>
                  </a:cubicBezTo>
                  <a:cubicBezTo>
                    <a:pt x="6435" y="6643"/>
                    <a:pt x="6348" y="6429"/>
                    <a:pt x="6435" y="6429"/>
                  </a:cubicBezTo>
                  <a:cubicBezTo>
                    <a:pt x="6435" y="6357"/>
                    <a:pt x="6478" y="6357"/>
                    <a:pt x="6478" y="6357"/>
                  </a:cubicBezTo>
                  <a:cubicBezTo>
                    <a:pt x="6493" y="6333"/>
                    <a:pt x="6507" y="6310"/>
                    <a:pt x="6522" y="6286"/>
                  </a:cubicBezTo>
                  <a:cubicBezTo>
                    <a:pt x="6565" y="5929"/>
                    <a:pt x="6826" y="6571"/>
                    <a:pt x="6913" y="6571"/>
                  </a:cubicBezTo>
                  <a:cubicBezTo>
                    <a:pt x="7000" y="6143"/>
                    <a:pt x="7740" y="5429"/>
                    <a:pt x="7740" y="5000"/>
                  </a:cubicBezTo>
                  <a:cubicBezTo>
                    <a:pt x="8044" y="4405"/>
                    <a:pt x="8529" y="3405"/>
                    <a:pt x="8739" y="3000"/>
                  </a:cubicBezTo>
                  <a:cubicBezTo>
                    <a:pt x="8949" y="2595"/>
                    <a:pt x="8870" y="3000"/>
                    <a:pt x="9000" y="2571"/>
                  </a:cubicBezTo>
                  <a:cubicBezTo>
                    <a:pt x="9130" y="2286"/>
                    <a:pt x="9304" y="2571"/>
                    <a:pt x="9391" y="2429"/>
                  </a:cubicBezTo>
                  <a:cubicBezTo>
                    <a:pt x="9565" y="2214"/>
                    <a:pt x="9623" y="2464"/>
                    <a:pt x="9739" y="2214"/>
                  </a:cubicBezTo>
                  <a:cubicBezTo>
                    <a:pt x="9855" y="1964"/>
                    <a:pt x="9971" y="1357"/>
                    <a:pt x="10087" y="929"/>
                  </a:cubicBezTo>
                  <a:cubicBezTo>
                    <a:pt x="10131" y="571"/>
                    <a:pt x="10014" y="155"/>
                    <a:pt x="10000" y="0"/>
                  </a:cubicBezTo>
                  <a:lnTo>
                    <a:pt x="10000" y="0"/>
                  </a:lnTo>
                  <a:lnTo>
                    <a:pt x="2087" y="143"/>
                  </a:lnTo>
                  <a:lnTo>
                    <a:pt x="2087" y="143"/>
                  </a:lnTo>
                  <a:lnTo>
                    <a:pt x="2087" y="2071"/>
                  </a:lnTo>
                  <a:lnTo>
                    <a:pt x="1261" y="2071"/>
                  </a:lnTo>
                  <a:lnTo>
                    <a:pt x="1174" y="2071"/>
                  </a:lnTo>
                  <a:cubicBezTo>
                    <a:pt x="1087" y="2214"/>
                    <a:pt x="1087" y="2286"/>
                    <a:pt x="1087" y="2500"/>
                  </a:cubicBezTo>
                  <a:cubicBezTo>
                    <a:pt x="1174" y="3000"/>
                    <a:pt x="957" y="2857"/>
                    <a:pt x="783" y="3071"/>
                  </a:cubicBezTo>
                  <a:cubicBezTo>
                    <a:pt x="652" y="3214"/>
                    <a:pt x="696" y="3357"/>
                    <a:pt x="565" y="3571"/>
                  </a:cubicBezTo>
                  <a:cubicBezTo>
                    <a:pt x="435" y="3714"/>
                    <a:pt x="174" y="3929"/>
                    <a:pt x="174" y="4214"/>
                  </a:cubicBezTo>
                  <a:cubicBezTo>
                    <a:pt x="174" y="4429"/>
                    <a:pt x="217" y="4500"/>
                    <a:pt x="130" y="4643"/>
                  </a:cubicBezTo>
                  <a:cubicBezTo>
                    <a:pt x="43" y="4857"/>
                    <a:pt x="87" y="5000"/>
                    <a:pt x="43" y="5214"/>
                  </a:cubicBezTo>
                  <a:lnTo>
                    <a:pt x="43" y="5286"/>
                  </a:lnTo>
                  <a:cubicBezTo>
                    <a:pt x="43" y="5357"/>
                    <a:pt x="0" y="5357"/>
                    <a:pt x="0" y="5429"/>
                  </a:cubicBezTo>
                  <a:cubicBezTo>
                    <a:pt x="0" y="5500"/>
                    <a:pt x="0" y="5643"/>
                    <a:pt x="43" y="5714"/>
                  </a:cubicBezTo>
                  <a:lnTo>
                    <a:pt x="43" y="5857"/>
                  </a:lnTo>
                  <a:cubicBezTo>
                    <a:pt x="43" y="5857"/>
                    <a:pt x="43" y="5929"/>
                    <a:pt x="87" y="5929"/>
                  </a:cubicBezTo>
                  <a:cubicBezTo>
                    <a:pt x="130" y="6048"/>
                    <a:pt x="174" y="6167"/>
                    <a:pt x="217" y="628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46" name="TOWNS"/>
            <p:cNvSpPr>
              <a:spLocks/>
            </p:cNvSpPr>
            <p:nvPr/>
          </p:nvSpPr>
          <p:spPr bwMode="auto">
            <a:xfrm>
              <a:off x="4019828" y="614678"/>
              <a:ext cx="438399" cy="262273"/>
            </a:xfrm>
            <a:custGeom>
              <a:avLst/>
              <a:gdLst>
                <a:gd name="T0" fmla="*/ 111 w 167"/>
                <a:gd name="T1" fmla="*/ 98 h 103"/>
                <a:gd name="T2" fmla="*/ 114 w 167"/>
                <a:gd name="T3" fmla="*/ 95 h 103"/>
                <a:gd name="T4" fmla="*/ 117 w 167"/>
                <a:gd name="T5" fmla="*/ 93 h 103"/>
                <a:gd name="T6" fmla="*/ 119 w 167"/>
                <a:gd name="T7" fmla="*/ 92 h 103"/>
                <a:gd name="T8" fmla="*/ 120 w 167"/>
                <a:gd name="T9" fmla="*/ 90 h 103"/>
                <a:gd name="T10" fmla="*/ 124 w 167"/>
                <a:gd name="T11" fmla="*/ 86 h 103"/>
                <a:gd name="T12" fmla="*/ 124 w 167"/>
                <a:gd name="T13" fmla="*/ 86 h 103"/>
                <a:gd name="T14" fmla="*/ 121 w 167"/>
                <a:gd name="T15" fmla="*/ 81 h 103"/>
                <a:gd name="T16" fmla="*/ 120 w 167"/>
                <a:gd name="T17" fmla="*/ 80 h 103"/>
                <a:gd name="T18" fmla="*/ 120 w 167"/>
                <a:gd name="T19" fmla="*/ 78 h 103"/>
                <a:gd name="T20" fmla="*/ 119 w 167"/>
                <a:gd name="T21" fmla="*/ 74 h 103"/>
                <a:gd name="T22" fmla="*/ 120 w 167"/>
                <a:gd name="T23" fmla="*/ 72 h 103"/>
                <a:gd name="T24" fmla="*/ 120 w 167"/>
                <a:gd name="T25" fmla="*/ 71 h 103"/>
                <a:gd name="T26" fmla="*/ 122 w 167"/>
                <a:gd name="T27" fmla="*/ 63 h 103"/>
                <a:gd name="T28" fmla="*/ 123 w 167"/>
                <a:gd name="T29" fmla="*/ 57 h 103"/>
                <a:gd name="T30" fmla="*/ 132 w 167"/>
                <a:gd name="T31" fmla="*/ 48 h 103"/>
                <a:gd name="T32" fmla="*/ 137 w 167"/>
                <a:gd name="T33" fmla="*/ 41 h 103"/>
                <a:gd name="T34" fmla="*/ 144 w 167"/>
                <a:gd name="T35" fmla="*/ 33 h 103"/>
                <a:gd name="T36" fmla="*/ 146 w 167"/>
                <a:gd name="T37" fmla="*/ 27 h 103"/>
                <a:gd name="T38" fmla="*/ 148 w 167"/>
                <a:gd name="T39" fmla="*/ 27 h 103"/>
                <a:gd name="T40" fmla="*/ 167 w 167"/>
                <a:gd name="T41" fmla="*/ 27 h 103"/>
                <a:gd name="T42" fmla="*/ 167 w 167"/>
                <a:gd name="T43" fmla="*/ 0 h 103"/>
                <a:gd name="T44" fmla="*/ 167 w 167"/>
                <a:gd name="T45" fmla="*/ 0 h 103"/>
                <a:gd name="T46" fmla="*/ 138 w 167"/>
                <a:gd name="T47" fmla="*/ 0 h 103"/>
                <a:gd name="T48" fmla="*/ 133 w 167"/>
                <a:gd name="T49" fmla="*/ 3 h 103"/>
                <a:gd name="T50" fmla="*/ 6 w 167"/>
                <a:gd name="T51" fmla="*/ 4 h 103"/>
                <a:gd name="T52" fmla="*/ 6 w 167"/>
                <a:gd name="T53" fmla="*/ 4 h 103"/>
                <a:gd name="T54" fmla="*/ 4 w 167"/>
                <a:gd name="T55" fmla="*/ 10 h 103"/>
                <a:gd name="T56" fmla="*/ 11 w 167"/>
                <a:gd name="T57" fmla="*/ 24 h 103"/>
                <a:gd name="T58" fmla="*/ 19 w 167"/>
                <a:gd name="T59" fmla="*/ 34 h 103"/>
                <a:gd name="T60" fmla="*/ 39 w 167"/>
                <a:gd name="T61" fmla="*/ 47 h 103"/>
                <a:gd name="T62" fmla="*/ 47 w 167"/>
                <a:gd name="T63" fmla="*/ 42 h 103"/>
                <a:gd name="T64" fmla="*/ 57 w 167"/>
                <a:gd name="T65" fmla="*/ 42 h 103"/>
                <a:gd name="T66" fmla="*/ 57 w 167"/>
                <a:gd name="T67" fmla="*/ 42 h 103"/>
                <a:gd name="T68" fmla="*/ 58 w 167"/>
                <a:gd name="T69" fmla="*/ 42 h 103"/>
                <a:gd name="T70" fmla="*/ 58 w 167"/>
                <a:gd name="T71" fmla="*/ 43 h 103"/>
                <a:gd name="T72" fmla="*/ 58 w 167"/>
                <a:gd name="T73" fmla="*/ 54 h 103"/>
                <a:gd name="T74" fmla="*/ 58 w 167"/>
                <a:gd name="T75" fmla="*/ 64 h 103"/>
                <a:gd name="T76" fmla="*/ 62 w 167"/>
                <a:gd name="T77" fmla="*/ 74 h 103"/>
                <a:gd name="T78" fmla="*/ 66 w 167"/>
                <a:gd name="T79" fmla="*/ 84 h 103"/>
                <a:gd name="T80" fmla="*/ 67 w 167"/>
                <a:gd name="T81" fmla="*/ 84 h 103"/>
                <a:gd name="T82" fmla="*/ 68 w 167"/>
                <a:gd name="T83" fmla="*/ 85 h 103"/>
                <a:gd name="T84" fmla="*/ 69 w 167"/>
                <a:gd name="T85" fmla="*/ 85 h 103"/>
                <a:gd name="T86" fmla="*/ 70 w 167"/>
                <a:gd name="T87" fmla="*/ 90 h 103"/>
                <a:gd name="T88" fmla="*/ 71 w 167"/>
                <a:gd name="T89" fmla="*/ 100 h 103"/>
                <a:gd name="T90" fmla="*/ 71 w 167"/>
                <a:gd name="T91" fmla="*/ 100 h 103"/>
                <a:gd name="T92" fmla="*/ 78 w 167"/>
                <a:gd name="T93" fmla="*/ 99 h 103"/>
                <a:gd name="T94" fmla="*/ 90 w 167"/>
                <a:gd name="T95" fmla="*/ 97 h 103"/>
                <a:gd name="T96" fmla="*/ 99 w 167"/>
                <a:gd name="T97" fmla="*/ 103 h 103"/>
                <a:gd name="T98" fmla="*/ 104 w 167"/>
                <a:gd name="T99" fmla="*/ 100 h 103"/>
                <a:gd name="T100" fmla="*/ 106 w 167"/>
                <a:gd name="T101" fmla="*/ 99 h 103"/>
                <a:gd name="T102" fmla="*/ 111 w 167"/>
                <a:gd name="T103" fmla="*/ 9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103">
                  <a:moveTo>
                    <a:pt x="111" y="98"/>
                  </a:moveTo>
                  <a:cubicBezTo>
                    <a:pt x="112" y="97"/>
                    <a:pt x="113" y="96"/>
                    <a:pt x="114" y="95"/>
                  </a:cubicBezTo>
                  <a:cubicBezTo>
                    <a:pt x="115" y="95"/>
                    <a:pt x="116" y="94"/>
                    <a:pt x="117" y="93"/>
                  </a:cubicBezTo>
                  <a:cubicBezTo>
                    <a:pt x="118" y="93"/>
                    <a:pt x="118" y="92"/>
                    <a:pt x="119" y="92"/>
                  </a:cubicBezTo>
                  <a:cubicBezTo>
                    <a:pt x="119" y="91"/>
                    <a:pt x="120" y="91"/>
                    <a:pt x="120" y="90"/>
                  </a:cubicBezTo>
                  <a:cubicBezTo>
                    <a:pt x="124" y="86"/>
                    <a:pt x="124" y="86"/>
                    <a:pt x="124" y="86"/>
                  </a:cubicBezTo>
                  <a:cubicBezTo>
                    <a:pt x="124" y="86"/>
                    <a:pt x="124" y="86"/>
                    <a:pt x="124" y="86"/>
                  </a:cubicBezTo>
                  <a:cubicBezTo>
                    <a:pt x="121" y="81"/>
                    <a:pt x="121" y="81"/>
                    <a:pt x="121" y="81"/>
                  </a:cubicBezTo>
                  <a:cubicBezTo>
                    <a:pt x="120" y="81"/>
                    <a:pt x="120" y="80"/>
                    <a:pt x="120" y="80"/>
                  </a:cubicBezTo>
                  <a:cubicBezTo>
                    <a:pt x="120" y="79"/>
                    <a:pt x="120" y="78"/>
                    <a:pt x="120" y="78"/>
                  </a:cubicBezTo>
                  <a:cubicBezTo>
                    <a:pt x="119" y="77"/>
                    <a:pt x="119" y="75"/>
                    <a:pt x="119" y="74"/>
                  </a:cubicBezTo>
                  <a:cubicBezTo>
                    <a:pt x="119" y="73"/>
                    <a:pt x="120" y="73"/>
                    <a:pt x="120" y="72"/>
                  </a:cubicBezTo>
                  <a:cubicBezTo>
                    <a:pt x="120" y="72"/>
                    <a:pt x="120" y="71"/>
                    <a:pt x="120" y="71"/>
                  </a:cubicBezTo>
                  <a:cubicBezTo>
                    <a:pt x="121" y="68"/>
                    <a:pt x="120" y="66"/>
                    <a:pt x="122" y="63"/>
                  </a:cubicBezTo>
                  <a:cubicBezTo>
                    <a:pt x="124" y="61"/>
                    <a:pt x="123" y="60"/>
                    <a:pt x="123" y="57"/>
                  </a:cubicBezTo>
                  <a:cubicBezTo>
                    <a:pt x="123" y="53"/>
                    <a:pt x="129" y="50"/>
                    <a:pt x="132" y="48"/>
                  </a:cubicBezTo>
                  <a:cubicBezTo>
                    <a:pt x="135" y="45"/>
                    <a:pt x="134" y="43"/>
                    <a:pt x="137" y="41"/>
                  </a:cubicBezTo>
                  <a:cubicBezTo>
                    <a:pt x="141" y="38"/>
                    <a:pt x="146" y="40"/>
                    <a:pt x="144" y="33"/>
                  </a:cubicBezTo>
                  <a:cubicBezTo>
                    <a:pt x="144" y="30"/>
                    <a:pt x="144" y="29"/>
                    <a:pt x="146" y="27"/>
                  </a:cubicBezTo>
                  <a:cubicBezTo>
                    <a:pt x="147" y="27"/>
                    <a:pt x="147" y="27"/>
                    <a:pt x="148" y="27"/>
                  </a:cubicBezTo>
                  <a:cubicBezTo>
                    <a:pt x="167" y="27"/>
                    <a:pt x="167" y="27"/>
                    <a:pt x="167" y="27"/>
                  </a:cubicBezTo>
                  <a:cubicBezTo>
                    <a:pt x="167" y="0"/>
                    <a:pt x="167" y="0"/>
                    <a:pt x="167" y="0"/>
                  </a:cubicBezTo>
                  <a:cubicBezTo>
                    <a:pt x="167" y="0"/>
                    <a:pt x="167" y="0"/>
                    <a:pt x="167" y="0"/>
                  </a:cubicBezTo>
                  <a:cubicBezTo>
                    <a:pt x="138" y="0"/>
                    <a:pt x="138" y="0"/>
                    <a:pt x="138" y="0"/>
                  </a:cubicBezTo>
                  <a:cubicBezTo>
                    <a:pt x="133" y="3"/>
                    <a:pt x="133" y="3"/>
                    <a:pt x="133" y="3"/>
                  </a:cubicBezTo>
                  <a:cubicBezTo>
                    <a:pt x="6" y="4"/>
                    <a:pt x="6" y="4"/>
                    <a:pt x="6" y="4"/>
                  </a:cubicBezTo>
                  <a:cubicBezTo>
                    <a:pt x="6" y="4"/>
                    <a:pt x="6" y="4"/>
                    <a:pt x="6" y="4"/>
                  </a:cubicBezTo>
                  <a:cubicBezTo>
                    <a:pt x="4" y="10"/>
                    <a:pt x="4" y="10"/>
                    <a:pt x="4" y="10"/>
                  </a:cubicBezTo>
                  <a:cubicBezTo>
                    <a:pt x="0" y="16"/>
                    <a:pt x="11" y="18"/>
                    <a:pt x="11" y="24"/>
                  </a:cubicBezTo>
                  <a:cubicBezTo>
                    <a:pt x="11" y="31"/>
                    <a:pt x="13" y="33"/>
                    <a:pt x="19" y="34"/>
                  </a:cubicBezTo>
                  <a:cubicBezTo>
                    <a:pt x="28" y="35"/>
                    <a:pt x="33" y="47"/>
                    <a:pt x="39" y="47"/>
                  </a:cubicBezTo>
                  <a:cubicBezTo>
                    <a:pt x="42" y="47"/>
                    <a:pt x="42" y="41"/>
                    <a:pt x="47" y="42"/>
                  </a:cubicBezTo>
                  <a:cubicBezTo>
                    <a:pt x="50" y="43"/>
                    <a:pt x="54" y="42"/>
                    <a:pt x="57" y="42"/>
                  </a:cubicBezTo>
                  <a:cubicBezTo>
                    <a:pt x="57" y="42"/>
                    <a:pt x="57" y="42"/>
                    <a:pt x="57" y="42"/>
                  </a:cubicBezTo>
                  <a:cubicBezTo>
                    <a:pt x="58" y="42"/>
                    <a:pt x="58" y="42"/>
                    <a:pt x="58" y="42"/>
                  </a:cubicBezTo>
                  <a:cubicBezTo>
                    <a:pt x="58" y="43"/>
                    <a:pt x="58" y="43"/>
                    <a:pt x="58" y="43"/>
                  </a:cubicBezTo>
                  <a:cubicBezTo>
                    <a:pt x="59" y="43"/>
                    <a:pt x="58" y="53"/>
                    <a:pt x="58" y="54"/>
                  </a:cubicBezTo>
                  <a:cubicBezTo>
                    <a:pt x="58" y="57"/>
                    <a:pt x="58" y="61"/>
                    <a:pt x="58" y="64"/>
                  </a:cubicBezTo>
                  <a:cubicBezTo>
                    <a:pt x="60" y="69"/>
                    <a:pt x="62" y="68"/>
                    <a:pt x="62" y="74"/>
                  </a:cubicBezTo>
                  <a:cubicBezTo>
                    <a:pt x="62" y="78"/>
                    <a:pt x="62" y="83"/>
                    <a:pt x="66" y="84"/>
                  </a:cubicBezTo>
                  <a:cubicBezTo>
                    <a:pt x="67" y="84"/>
                    <a:pt x="67" y="84"/>
                    <a:pt x="67" y="84"/>
                  </a:cubicBezTo>
                  <a:cubicBezTo>
                    <a:pt x="68" y="84"/>
                    <a:pt x="68" y="85"/>
                    <a:pt x="68" y="85"/>
                  </a:cubicBezTo>
                  <a:cubicBezTo>
                    <a:pt x="68" y="85"/>
                    <a:pt x="68" y="85"/>
                    <a:pt x="69" y="85"/>
                  </a:cubicBezTo>
                  <a:cubicBezTo>
                    <a:pt x="69" y="87"/>
                    <a:pt x="70" y="88"/>
                    <a:pt x="70" y="90"/>
                  </a:cubicBezTo>
                  <a:cubicBezTo>
                    <a:pt x="71" y="100"/>
                    <a:pt x="71" y="100"/>
                    <a:pt x="71" y="100"/>
                  </a:cubicBezTo>
                  <a:cubicBezTo>
                    <a:pt x="71" y="100"/>
                    <a:pt x="71" y="100"/>
                    <a:pt x="71" y="100"/>
                  </a:cubicBezTo>
                  <a:cubicBezTo>
                    <a:pt x="73" y="101"/>
                    <a:pt x="76" y="99"/>
                    <a:pt x="78" y="99"/>
                  </a:cubicBezTo>
                  <a:cubicBezTo>
                    <a:pt x="82" y="98"/>
                    <a:pt x="86" y="96"/>
                    <a:pt x="90" y="97"/>
                  </a:cubicBezTo>
                  <a:cubicBezTo>
                    <a:pt x="94" y="99"/>
                    <a:pt x="95" y="103"/>
                    <a:pt x="99" y="103"/>
                  </a:cubicBezTo>
                  <a:cubicBezTo>
                    <a:pt x="101" y="102"/>
                    <a:pt x="103" y="101"/>
                    <a:pt x="104" y="100"/>
                  </a:cubicBezTo>
                  <a:cubicBezTo>
                    <a:pt x="105" y="99"/>
                    <a:pt x="106" y="99"/>
                    <a:pt x="106" y="99"/>
                  </a:cubicBezTo>
                  <a:cubicBezTo>
                    <a:pt x="111" y="98"/>
                    <a:pt x="111" y="98"/>
                    <a:pt x="111" y="9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47" name="CAMDEN"/>
            <p:cNvSpPr>
              <a:spLocks noEditPoints="1"/>
            </p:cNvSpPr>
            <p:nvPr/>
          </p:nvSpPr>
          <p:spPr bwMode="auto">
            <a:xfrm>
              <a:off x="6213577" y="5401573"/>
              <a:ext cx="585701" cy="582076"/>
            </a:xfrm>
            <a:custGeom>
              <a:avLst/>
              <a:gdLst>
                <a:gd name="T0" fmla="*/ 208 w 223"/>
                <a:gd name="T1" fmla="*/ 174 h 229"/>
                <a:gd name="T2" fmla="*/ 222 w 223"/>
                <a:gd name="T3" fmla="*/ 122 h 229"/>
                <a:gd name="T4" fmla="*/ 213 w 223"/>
                <a:gd name="T5" fmla="*/ 116 h 229"/>
                <a:gd name="T6" fmla="*/ 203 w 223"/>
                <a:gd name="T7" fmla="*/ 122 h 229"/>
                <a:gd name="T8" fmla="*/ 200 w 223"/>
                <a:gd name="T9" fmla="*/ 148 h 229"/>
                <a:gd name="T10" fmla="*/ 194 w 223"/>
                <a:gd name="T11" fmla="*/ 191 h 229"/>
                <a:gd name="T12" fmla="*/ 196 w 223"/>
                <a:gd name="T13" fmla="*/ 225 h 229"/>
                <a:gd name="T14" fmla="*/ 201 w 223"/>
                <a:gd name="T15" fmla="*/ 218 h 229"/>
                <a:gd name="T16" fmla="*/ 199 w 223"/>
                <a:gd name="T17" fmla="*/ 202 h 229"/>
                <a:gd name="T18" fmla="*/ 153 w 223"/>
                <a:gd name="T19" fmla="*/ 30 h 229"/>
                <a:gd name="T20" fmla="*/ 153 w 223"/>
                <a:gd name="T21" fmla="*/ 57 h 229"/>
                <a:gd name="T22" fmla="*/ 173 w 223"/>
                <a:gd name="T23" fmla="*/ 63 h 229"/>
                <a:gd name="T24" fmla="*/ 160 w 223"/>
                <a:gd name="T25" fmla="*/ 81 h 229"/>
                <a:gd name="T26" fmla="*/ 154 w 223"/>
                <a:gd name="T27" fmla="*/ 99 h 229"/>
                <a:gd name="T28" fmla="*/ 168 w 223"/>
                <a:gd name="T29" fmla="*/ 109 h 229"/>
                <a:gd name="T30" fmla="*/ 178 w 223"/>
                <a:gd name="T31" fmla="*/ 122 h 229"/>
                <a:gd name="T32" fmla="*/ 174 w 223"/>
                <a:gd name="T33" fmla="*/ 150 h 229"/>
                <a:gd name="T34" fmla="*/ 162 w 223"/>
                <a:gd name="T35" fmla="*/ 140 h 229"/>
                <a:gd name="T36" fmla="*/ 143 w 223"/>
                <a:gd name="T37" fmla="*/ 154 h 229"/>
                <a:gd name="T38" fmla="*/ 155 w 223"/>
                <a:gd name="T39" fmla="*/ 162 h 229"/>
                <a:gd name="T40" fmla="*/ 164 w 223"/>
                <a:gd name="T41" fmla="*/ 174 h 229"/>
                <a:gd name="T42" fmla="*/ 183 w 223"/>
                <a:gd name="T43" fmla="*/ 194 h 229"/>
                <a:gd name="T44" fmla="*/ 178 w 223"/>
                <a:gd name="T45" fmla="*/ 193 h 229"/>
                <a:gd name="T46" fmla="*/ 176 w 223"/>
                <a:gd name="T47" fmla="*/ 216 h 229"/>
                <a:gd name="T48" fmla="*/ 161 w 223"/>
                <a:gd name="T49" fmla="*/ 225 h 229"/>
                <a:gd name="T50" fmla="*/ 156 w 223"/>
                <a:gd name="T51" fmla="*/ 226 h 229"/>
                <a:gd name="T52" fmla="*/ 147 w 223"/>
                <a:gd name="T53" fmla="*/ 225 h 229"/>
                <a:gd name="T54" fmla="*/ 145 w 223"/>
                <a:gd name="T55" fmla="*/ 226 h 229"/>
                <a:gd name="T56" fmla="*/ 136 w 223"/>
                <a:gd name="T57" fmla="*/ 226 h 229"/>
                <a:gd name="T58" fmla="*/ 120 w 223"/>
                <a:gd name="T59" fmla="*/ 220 h 229"/>
                <a:gd name="T60" fmla="*/ 112 w 223"/>
                <a:gd name="T61" fmla="*/ 215 h 229"/>
                <a:gd name="T62" fmla="*/ 82 w 223"/>
                <a:gd name="T63" fmla="*/ 204 h 229"/>
                <a:gd name="T64" fmla="*/ 59 w 223"/>
                <a:gd name="T65" fmla="*/ 193 h 229"/>
                <a:gd name="T66" fmla="*/ 22 w 223"/>
                <a:gd name="T67" fmla="*/ 183 h 229"/>
                <a:gd name="T68" fmla="*/ 15 w 223"/>
                <a:gd name="T69" fmla="*/ 170 h 229"/>
                <a:gd name="T70" fmla="*/ 9 w 223"/>
                <a:gd name="T71" fmla="*/ 126 h 229"/>
                <a:gd name="T72" fmla="*/ 9 w 223"/>
                <a:gd name="T73" fmla="*/ 99 h 229"/>
                <a:gd name="T74" fmla="*/ 9 w 223"/>
                <a:gd name="T75" fmla="*/ 62 h 229"/>
                <a:gd name="T76" fmla="*/ 8 w 223"/>
                <a:gd name="T77" fmla="*/ 62 h 229"/>
                <a:gd name="T78" fmla="*/ 0 w 223"/>
                <a:gd name="T79" fmla="*/ 61 h 229"/>
                <a:gd name="T80" fmla="*/ 37 w 223"/>
                <a:gd name="T81" fmla="*/ 34 h 229"/>
                <a:gd name="T82" fmla="*/ 56 w 223"/>
                <a:gd name="T83" fmla="*/ 13 h 229"/>
                <a:gd name="T84" fmla="*/ 65 w 223"/>
                <a:gd name="T85" fmla="*/ 0 h 229"/>
                <a:gd name="T86" fmla="*/ 72 w 223"/>
                <a:gd name="T87" fmla="*/ 0 h 229"/>
                <a:gd name="T88" fmla="*/ 81 w 223"/>
                <a:gd name="T89" fmla="*/ 10 h 229"/>
                <a:gd name="T90" fmla="*/ 99 w 223"/>
                <a:gd name="T91" fmla="*/ 20 h 229"/>
                <a:gd name="T92" fmla="*/ 115 w 223"/>
                <a:gd name="T93" fmla="*/ 24 h 229"/>
                <a:gd name="T94" fmla="*/ 145 w 223"/>
                <a:gd name="T95" fmla="*/ 20 h 229"/>
                <a:gd name="T96" fmla="*/ 154 w 223"/>
                <a:gd name="T97" fmla="*/ 2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3" h="229">
                  <a:moveTo>
                    <a:pt x="199" y="202"/>
                  </a:moveTo>
                  <a:cubicBezTo>
                    <a:pt x="199" y="191"/>
                    <a:pt x="203" y="184"/>
                    <a:pt x="208" y="174"/>
                  </a:cubicBezTo>
                  <a:cubicBezTo>
                    <a:pt x="213" y="166"/>
                    <a:pt x="215" y="155"/>
                    <a:pt x="218" y="146"/>
                  </a:cubicBezTo>
                  <a:cubicBezTo>
                    <a:pt x="221" y="139"/>
                    <a:pt x="221" y="130"/>
                    <a:pt x="222" y="122"/>
                  </a:cubicBezTo>
                  <a:cubicBezTo>
                    <a:pt x="222" y="120"/>
                    <a:pt x="223" y="93"/>
                    <a:pt x="217" y="102"/>
                  </a:cubicBezTo>
                  <a:cubicBezTo>
                    <a:pt x="214" y="107"/>
                    <a:pt x="212" y="110"/>
                    <a:pt x="213" y="116"/>
                  </a:cubicBezTo>
                  <a:cubicBezTo>
                    <a:pt x="213" y="118"/>
                    <a:pt x="219" y="130"/>
                    <a:pt x="215" y="130"/>
                  </a:cubicBezTo>
                  <a:cubicBezTo>
                    <a:pt x="210" y="130"/>
                    <a:pt x="208" y="122"/>
                    <a:pt x="203" y="122"/>
                  </a:cubicBezTo>
                  <a:cubicBezTo>
                    <a:pt x="201" y="129"/>
                    <a:pt x="201" y="132"/>
                    <a:pt x="203" y="140"/>
                  </a:cubicBezTo>
                  <a:cubicBezTo>
                    <a:pt x="204" y="142"/>
                    <a:pt x="205" y="156"/>
                    <a:pt x="200" y="148"/>
                  </a:cubicBezTo>
                  <a:cubicBezTo>
                    <a:pt x="192" y="137"/>
                    <a:pt x="194" y="172"/>
                    <a:pt x="194" y="176"/>
                  </a:cubicBezTo>
                  <a:cubicBezTo>
                    <a:pt x="193" y="181"/>
                    <a:pt x="194" y="187"/>
                    <a:pt x="194" y="191"/>
                  </a:cubicBezTo>
                  <a:cubicBezTo>
                    <a:pt x="194" y="199"/>
                    <a:pt x="194" y="207"/>
                    <a:pt x="189" y="213"/>
                  </a:cubicBezTo>
                  <a:cubicBezTo>
                    <a:pt x="185" y="217"/>
                    <a:pt x="195" y="221"/>
                    <a:pt x="196" y="225"/>
                  </a:cubicBezTo>
                  <a:cubicBezTo>
                    <a:pt x="198" y="225"/>
                    <a:pt x="200" y="226"/>
                    <a:pt x="201" y="227"/>
                  </a:cubicBezTo>
                  <a:cubicBezTo>
                    <a:pt x="206" y="229"/>
                    <a:pt x="201" y="220"/>
                    <a:pt x="201" y="218"/>
                  </a:cubicBezTo>
                  <a:cubicBezTo>
                    <a:pt x="201" y="214"/>
                    <a:pt x="199" y="210"/>
                    <a:pt x="199" y="205"/>
                  </a:cubicBezTo>
                  <a:cubicBezTo>
                    <a:pt x="199" y="202"/>
                    <a:pt x="199" y="202"/>
                    <a:pt x="199" y="202"/>
                  </a:cubicBezTo>
                  <a:close/>
                  <a:moveTo>
                    <a:pt x="154" y="27"/>
                  </a:moveTo>
                  <a:cubicBezTo>
                    <a:pt x="154" y="27"/>
                    <a:pt x="153" y="28"/>
                    <a:pt x="153" y="30"/>
                  </a:cubicBezTo>
                  <a:cubicBezTo>
                    <a:pt x="152" y="33"/>
                    <a:pt x="149" y="39"/>
                    <a:pt x="151" y="41"/>
                  </a:cubicBezTo>
                  <a:cubicBezTo>
                    <a:pt x="157" y="45"/>
                    <a:pt x="151" y="51"/>
                    <a:pt x="153" y="57"/>
                  </a:cubicBezTo>
                  <a:cubicBezTo>
                    <a:pt x="154" y="62"/>
                    <a:pt x="165" y="56"/>
                    <a:pt x="168" y="60"/>
                  </a:cubicBezTo>
                  <a:cubicBezTo>
                    <a:pt x="165" y="69"/>
                    <a:pt x="165" y="70"/>
                    <a:pt x="173" y="63"/>
                  </a:cubicBezTo>
                  <a:cubicBezTo>
                    <a:pt x="177" y="59"/>
                    <a:pt x="181" y="79"/>
                    <a:pt x="178" y="80"/>
                  </a:cubicBezTo>
                  <a:cubicBezTo>
                    <a:pt x="174" y="82"/>
                    <a:pt x="161" y="77"/>
                    <a:pt x="160" y="81"/>
                  </a:cubicBezTo>
                  <a:cubicBezTo>
                    <a:pt x="159" y="81"/>
                    <a:pt x="155" y="87"/>
                    <a:pt x="154" y="88"/>
                  </a:cubicBezTo>
                  <a:cubicBezTo>
                    <a:pt x="152" y="91"/>
                    <a:pt x="155" y="95"/>
                    <a:pt x="154" y="99"/>
                  </a:cubicBezTo>
                  <a:cubicBezTo>
                    <a:pt x="153" y="103"/>
                    <a:pt x="152" y="108"/>
                    <a:pt x="153" y="112"/>
                  </a:cubicBezTo>
                  <a:cubicBezTo>
                    <a:pt x="159" y="112"/>
                    <a:pt x="161" y="104"/>
                    <a:pt x="168" y="109"/>
                  </a:cubicBezTo>
                  <a:cubicBezTo>
                    <a:pt x="170" y="111"/>
                    <a:pt x="178" y="110"/>
                    <a:pt x="179" y="112"/>
                  </a:cubicBezTo>
                  <a:cubicBezTo>
                    <a:pt x="181" y="114"/>
                    <a:pt x="179" y="119"/>
                    <a:pt x="178" y="122"/>
                  </a:cubicBezTo>
                  <a:cubicBezTo>
                    <a:pt x="176" y="127"/>
                    <a:pt x="173" y="127"/>
                    <a:pt x="175" y="132"/>
                  </a:cubicBezTo>
                  <a:cubicBezTo>
                    <a:pt x="176" y="137"/>
                    <a:pt x="175" y="144"/>
                    <a:pt x="174" y="150"/>
                  </a:cubicBezTo>
                  <a:cubicBezTo>
                    <a:pt x="176" y="153"/>
                    <a:pt x="174" y="158"/>
                    <a:pt x="173" y="162"/>
                  </a:cubicBezTo>
                  <a:cubicBezTo>
                    <a:pt x="170" y="162"/>
                    <a:pt x="166" y="142"/>
                    <a:pt x="162" y="140"/>
                  </a:cubicBezTo>
                  <a:cubicBezTo>
                    <a:pt x="160" y="141"/>
                    <a:pt x="154" y="149"/>
                    <a:pt x="152" y="151"/>
                  </a:cubicBezTo>
                  <a:cubicBezTo>
                    <a:pt x="149" y="154"/>
                    <a:pt x="147" y="157"/>
                    <a:pt x="143" y="154"/>
                  </a:cubicBezTo>
                  <a:cubicBezTo>
                    <a:pt x="136" y="148"/>
                    <a:pt x="137" y="168"/>
                    <a:pt x="145" y="166"/>
                  </a:cubicBezTo>
                  <a:cubicBezTo>
                    <a:pt x="149" y="165"/>
                    <a:pt x="151" y="162"/>
                    <a:pt x="155" y="162"/>
                  </a:cubicBezTo>
                  <a:cubicBezTo>
                    <a:pt x="158" y="162"/>
                    <a:pt x="159" y="163"/>
                    <a:pt x="162" y="162"/>
                  </a:cubicBezTo>
                  <a:cubicBezTo>
                    <a:pt x="167" y="162"/>
                    <a:pt x="164" y="171"/>
                    <a:pt x="164" y="174"/>
                  </a:cubicBezTo>
                  <a:cubicBezTo>
                    <a:pt x="164" y="176"/>
                    <a:pt x="171" y="181"/>
                    <a:pt x="173" y="184"/>
                  </a:cubicBezTo>
                  <a:cubicBezTo>
                    <a:pt x="176" y="188"/>
                    <a:pt x="183" y="188"/>
                    <a:pt x="183" y="194"/>
                  </a:cubicBezTo>
                  <a:cubicBezTo>
                    <a:pt x="181" y="194"/>
                    <a:pt x="180" y="193"/>
                    <a:pt x="178" y="193"/>
                  </a:cubicBezTo>
                  <a:cubicBezTo>
                    <a:pt x="178" y="193"/>
                    <a:pt x="178" y="193"/>
                    <a:pt x="178" y="193"/>
                  </a:cubicBezTo>
                  <a:cubicBezTo>
                    <a:pt x="178" y="197"/>
                    <a:pt x="178" y="201"/>
                    <a:pt x="178" y="205"/>
                  </a:cubicBezTo>
                  <a:cubicBezTo>
                    <a:pt x="177" y="209"/>
                    <a:pt x="176" y="212"/>
                    <a:pt x="176" y="216"/>
                  </a:cubicBezTo>
                  <a:cubicBezTo>
                    <a:pt x="176" y="223"/>
                    <a:pt x="165" y="207"/>
                    <a:pt x="165" y="216"/>
                  </a:cubicBezTo>
                  <a:cubicBezTo>
                    <a:pt x="165" y="217"/>
                    <a:pt x="165" y="228"/>
                    <a:pt x="161" y="225"/>
                  </a:cubicBezTo>
                  <a:cubicBezTo>
                    <a:pt x="159" y="223"/>
                    <a:pt x="157" y="225"/>
                    <a:pt x="156" y="226"/>
                  </a:cubicBezTo>
                  <a:cubicBezTo>
                    <a:pt x="156" y="226"/>
                    <a:pt x="156" y="226"/>
                    <a:pt x="156" y="226"/>
                  </a:cubicBezTo>
                  <a:cubicBezTo>
                    <a:pt x="150" y="223"/>
                    <a:pt x="150" y="223"/>
                    <a:pt x="150" y="223"/>
                  </a:cubicBezTo>
                  <a:cubicBezTo>
                    <a:pt x="149" y="224"/>
                    <a:pt x="147" y="223"/>
                    <a:pt x="147" y="225"/>
                  </a:cubicBezTo>
                  <a:cubicBezTo>
                    <a:pt x="147" y="225"/>
                    <a:pt x="146" y="225"/>
                    <a:pt x="146" y="226"/>
                  </a:cubicBezTo>
                  <a:cubicBezTo>
                    <a:pt x="146" y="226"/>
                    <a:pt x="145" y="226"/>
                    <a:pt x="145" y="226"/>
                  </a:cubicBezTo>
                  <a:cubicBezTo>
                    <a:pt x="144" y="220"/>
                    <a:pt x="144" y="220"/>
                    <a:pt x="144" y="220"/>
                  </a:cubicBezTo>
                  <a:cubicBezTo>
                    <a:pt x="141" y="219"/>
                    <a:pt x="139" y="224"/>
                    <a:pt x="136" y="226"/>
                  </a:cubicBezTo>
                  <a:cubicBezTo>
                    <a:pt x="134" y="227"/>
                    <a:pt x="134" y="220"/>
                    <a:pt x="132" y="219"/>
                  </a:cubicBezTo>
                  <a:cubicBezTo>
                    <a:pt x="130" y="218"/>
                    <a:pt x="124" y="222"/>
                    <a:pt x="120" y="220"/>
                  </a:cubicBezTo>
                  <a:cubicBezTo>
                    <a:pt x="119" y="220"/>
                    <a:pt x="116" y="212"/>
                    <a:pt x="116" y="210"/>
                  </a:cubicBezTo>
                  <a:cubicBezTo>
                    <a:pt x="115" y="210"/>
                    <a:pt x="114" y="215"/>
                    <a:pt x="112" y="215"/>
                  </a:cubicBezTo>
                  <a:cubicBezTo>
                    <a:pt x="109" y="216"/>
                    <a:pt x="111" y="212"/>
                    <a:pt x="108" y="211"/>
                  </a:cubicBezTo>
                  <a:cubicBezTo>
                    <a:pt x="96" y="210"/>
                    <a:pt x="91" y="215"/>
                    <a:pt x="82" y="204"/>
                  </a:cubicBezTo>
                  <a:cubicBezTo>
                    <a:pt x="70" y="192"/>
                    <a:pt x="73" y="204"/>
                    <a:pt x="63" y="202"/>
                  </a:cubicBezTo>
                  <a:cubicBezTo>
                    <a:pt x="63" y="201"/>
                    <a:pt x="60" y="193"/>
                    <a:pt x="59" y="193"/>
                  </a:cubicBezTo>
                  <a:cubicBezTo>
                    <a:pt x="59" y="190"/>
                    <a:pt x="39" y="191"/>
                    <a:pt x="35" y="190"/>
                  </a:cubicBezTo>
                  <a:cubicBezTo>
                    <a:pt x="30" y="189"/>
                    <a:pt x="25" y="187"/>
                    <a:pt x="22" y="183"/>
                  </a:cubicBezTo>
                  <a:cubicBezTo>
                    <a:pt x="20" y="180"/>
                    <a:pt x="19" y="170"/>
                    <a:pt x="15" y="170"/>
                  </a:cubicBezTo>
                  <a:cubicBezTo>
                    <a:pt x="15" y="170"/>
                    <a:pt x="15" y="170"/>
                    <a:pt x="15" y="170"/>
                  </a:cubicBezTo>
                  <a:cubicBezTo>
                    <a:pt x="15" y="128"/>
                    <a:pt x="15" y="128"/>
                    <a:pt x="15" y="128"/>
                  </a:cubicBezTo>
                  <a:cubicBezTo>
                    <a:pt x="14" y="128"/>
                    <a:pt x="9" y="128"/>
                    <a:pt x="9" y="126"/>
                  </a:cubicBezTo>
                  <a:cubicBezTo>
                    <a:pt x="9" y="124"/>
                    <a:pt x="8" y="120"/>
                    <a:pt x="10" y="118"/>
                  </a:cubicBezTo>
                  <a:cubicBezTo>
                    <a:pt x="17" y="111"/>
                    <a:pt x="17" y="107"/>
                    <a:pt x="9" y="99"/>
                  </a:cubicBezTo>
                  <a:cubicBezTo>
                    <a:pt x="4" y="95"/>
                    <a:pt x="9" y="90"/>
                    <a:pt x="10" y="85"/>
                  </a:cubicBezTo>
                  <a:cubicBezTo>
                    <a:pt x="13" y="77"/>
                    <a:pt x="9" y="70"/>
                    <a:pt x="9" y="62"/>
                  </a:cubicBezTo>
                  <a:cubicBezTo>
                    <a:pt x="9" y="62"/>
                    <a:pt x="9" y="62"/>
                    <a:pt x="9" y="62"/>
                  </a:cubicBezTo>
                  <a:cubicBezTo>
                    <a:pt x="8" y="62"/>
                    <a:pt x="8" y="62"/>
                    <a:pt x="8" y="62"/>
                  </a:cubicBezTo>
                  <a:cubicBezTo>
                    <a:pt x="5" y="62"/>
                    <a:pt x="3" y="61"/>
                    <a:pt x="0" y="61"/>
                  </a:cubicBezTo>
                  <a:cubicBezTo>
                    <a:pt x="0" y="61"/>
                    <a:pt x="0" y="61"/>
                    <a:pt x="0" y="61"/>
                  </a:cubicBezTo>
                  <a:cubicBezTo>
                    <a:pt x="0" y="55"/>
                    <a:pt x="6" y="39"/>
                    <a:pt x="12" y="36"/>
                  </a:cubicBezTo>
                  <a:cubicBezTo>
                    <a:pt x="16" y="34"/>
                    <a:pt x="36" y="37"/>
                    <a:pt x="37" y="34"/>
                  </a:cubicBezTo>
                  <a:cubicBezTo>
                    <a:pt x="40" y="33"/>
                    <a:pt x="46" y="18"/>
                    <a:pt x="49" y="15"/>
                  </a:cubicBezTo>
                  <a:cubicBezTo>
                    <a:pt x="51" y="13"/>
                    <a:pt x="54" y="14"/>
                    <a:pt x="56" y="13"/>
                  </a:cubicBezTo>
                  <a:cubicBezTo>
                    <a:pt x="59" y="11"/>
                    <a:pt x="61" y="8"/>
                    <a:pt x="63" y="6"/>
                  </a:cubicBezTo>
                  <a:cubicBezTo>
                    <a:pt x="65" y="0"/>
                    <a:pt x="65" y="0"/>
                    <a:pt x="65" y="0"/>
                  </a:cubicBezTo>
                  <a:cubicBezTo>
                    <a:pt x="65" y="0"/>
                    <a:pt x="65" y="0"/>
                    <a:pt x="65" y="0"/>
                  </a:cubicBezTo>
                  <a:cubicBezTo>
                    <a:pt x="68" y="1"/>
                    <a:pt x="69" y="0"/>
                    <a:pt x="72" y="0"/>
                  </a:cubicBezTo>
                  <a:cubicBezTo>
                    <a:pt x="72" y="3"/>
                    <a:pt x="71" y="6"/>
                    <a:pt x="71" y="9"/>
                  </a:cubicBezTo>
                  <a:cubicBezTo>
                    <a:pt x="74" y="9"/>
                    <a:pt x="77" y="10"/>
                    <a:pt x="81" y="10"/>
                  </a:cubicBezTo>
                  <a:cubicBezTo>
                    <a:pt x="84" y="10"/>
                    <a:pt x="86" y="10"/>
                    <a:pt x="89" y="12"/>
                  </a:cubicBezTo>
                  <a:cubicBezTo>
                    <a:pt x="92" y="14"/>
                    <a:pt x="96" y="19"/>
                    <a:pt x="99" y="20"/>
                  </a:cubicBezTo>
                  <a:cubicBezTo>
                    <a:pt x="102" y="21"/>
                    <a:pt x="105" y="22"/>
                    <a:pt x="108" y="22"/>
                  </a:cubicBezTo>
                  <a:cubicBezTo>
                    <a:pt x="110" y="23"/>
                    <a:pt x="113" y="23"/>
                    <a:pt x="115" y="24"/>
                  </a:cubicBezTo>
                  <a:cubicBezTo>
                    <a:pt x="119" y="30"/>
                    <a:pt x="131" y="26"/>
                    <a:pt x="135" y="24"/>
                  </a:cubicBezTo>
                  <a:cubicBezTo>
                    <a:pt x="139" y="23"/>
                    <a:pt x="142" y="21"/>
                    <a:pt x="145" y="20"/>
                  </a:cubicBezTo>
                  <a:cubicBezTo>
                    <a:pt x="147" y="19"/>
                    <a:pt x="150" y="18"/>
                    <a:pt x="152" y="20"/>
                  </a:cubicBezTo>
                  <a:cubicBezTo>
                    <a:pt x="152" y="21"/>
                    <a:pt x="154" y="26"/>
                    <a:pt x="154" y="2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48" name="CHARLTON"/>
            <p:cNvSpPr>
              <a:spLocks/>
            </p:cNvSpPr>
            <p:nvPr/>
          </p:nvSpPr>
          <p:spPr bwMode="auto">
            <a:xfrm>
              <a:off x="5689250" y="5518327"/>
              <a:ext cx="563222" cy="895164"/>
            </a:xfrm>
            <a:custGeom>
              <a:avLst/>
              <a:gdLst>
                <a:gd name="T0" fmla="*/ 199 w 216"/>
                <a:gd name="T1" fmla="*/ 15 h 357"/>
                <a:gd name="T2" fmla="*/ 207 w 216"/>
                <a:gd name="T3" fmla="*/ 16 h 357"/>
                <a:gd name="T4" fmla="*/ 208 w 216"/>
                <a:gd name="T5" fmla="*/ 16 h 357"/>
                <a:gd name="T6" fmla="*/ 208 w 216"/>
                <a:gd name="T7" fmla="*/ 16 h 357"/>
                <a:gd name="T8" fmla="*/ 209 w 216"/>
                <a:gd name="T9" fmla="*/ 39 h 357"/>
                <a:gd name="T10" fmla="*/ 208 w 216"/>
                <a:gd name="T11" fmla="*/ 53 h 357"/>
                <a:gd name="T12" fmla="*/ 209 w 216"/>
                <a:gd name="T13" fmla="*/ 72 h 357"/>
                <a:gd name="T14" fmla="*/ 208 w 216"/>
                <a:gd name="T15" fmla="*/ 80 h 357"/>
                <a:gd name="T16" fmla="*/ 214 w 216"/>
                <a:gd name="T17" fmla="*/ 82 h 357"/>
                <a:gd name="T18" fmla="*/ 214 w 216"/>
                <a:gd name="T19" fmla="*/ 124 h 357"/>
                <a:gd name="T20" fmla="*/ 214 w 216"/>
                <a:gd name="T21" fmla="*/ 124 h 357"/>
                <a:gd name="T22" fmla="*/ 207 w 216"/>
                <a:gd name="T23" fmla="*/ 132 h 357"/>
                <a:gd name="T24" fmla="*/ 191 w 216"/>
                <a:gd name="T25" fmla="*/ 129 h 357"/>
                <a:gd name="T26" fmla="*/ 188 w 216"/>
                <a:gd name="T27" fmla="*/ 141 h 357"/>
                <a:gd name="T28" fmla="*/ 184 w 216"/>
                <a:gd name="T29" fmla="*/ 151 h 357"/>
                <a:gd name="T30" fmla="*/ 175 w 216"/>
                <a:gd name="T31" fmla="*/ 145 h 357"/>
                <a:gd name="T32" fmla="*/ 165 w 216"/>
                <a:gd name="T33" fmla="*/ 144 h 357"/>
                <a:gd name="T34" fmla="*/ 166 w 216"/>
                <a:gd name="T35" fmla="*/ 148 h 357"/>
                <a:gd name="T36" fmla="*/ 162 w 216"/>
                <a:gd name="T37" fmla="*/ 162 h 357"/>
                <a:gd name="T38" fmla="*/ 156 w 216"/>
                <a:gd name="T39" fmla="*/ 183 h 357"/>
                <a:gd name="T40" fmla="*/ 152 w 216"/>
                <a:gd name="T41" fmla="*/ 200 h 357"/>
                <a:gd name="T42" fmla="*/ 157 w 216"/>
                <a:gd name="T43" fmla="*/ 217 h 357"/>
                <a:gd name="T44" fmla="*/ 159 w 216"/>
                <a:gd name="T45" fmla="*/ 222 h 357"/>
                <a:gd name="T46" fmla="*/ 169 w 216"/>
                <a:gd name="T47" fmla="*/ 260 h 357"/>
                <a:gd name="T48" fmla="*/ 165 w 216"/>
                <a:gd name="T49" fmla="*/ 280 h 357"/>
                <a:gd name="T50" fmla="*/ 160 w 216"/>
                <a:gd name="T51" fmla="*/ 311 h 357"/>
                <a:gd name="T52" fmla="*/ 155 w 216"/>
                <a:gd name="T53" fmla="*/ 327 h 357"/>
                <a:gd name="T54" fmla="*/ 156 w 216"/>
                <a:gd name="T55" fmla="*/ 343 h 357"/>
                <a:gd name="T56" fmla="*/ 152 w 216"/>
                <a:gd name="T57" fmla="*/ 352 h 357"/>
                <a:gd name="T58" fmla="*/ 137 w 216"/>
                <a:gd name="T59" fmla="*/ 350 h 357"/>
                <a:gd name="T60" fmla="*/ 95 w 216"/>
                <a:gd name="T61" fmla="*/ 343 h 357"/>
                <a:gd name="T62" fmla="*/ 87 w 216"/>
                <a:gd name="T63" fmla="*/ 332 h 357"/>
                <a:gd name="T64" fmla="*/ 82 w 216"/>
                <a:gd name="T65" fmla="*/ 285 h 357"/>
                <a:gd name="T66" fmla="*/ 76 w 216"/>
                <a:gd name="T67" fmla="*/ 274 h 357"/>
                <a:gd name="T68" fmla="*/ 76 w 216"/>
                <a:gd name="T69" fmla="*/ 264 h 357"/>
                <a:gd name="T70" fmla="*/ 76 w 216"/>
                <a:gd name="T71" fmla="*/ 263 h 357"/>
                <a:gd name="T72" fmla="*/ 76 w 216"/>
                <a:gd name="T73" fmla="*/ 262 h 357"/>
                <a:gd name="T74" fmla="*/ 78 w 216"/>
                <a:gd name="T75" fmla="*/ 252 h 357"/>
                <a:gd name="T76" fmla="*/ 78 w 216"/>
                <a:gd name="T77" fmla="*/ 252 h 357"/>
                <a:gd name="T78" fmla="*/ 83 w 216"/>
                <a:gd name="T79" fmla="*/ 249 h 357"/>
                <a:gd name="T80" fmla="*/ 110 w 216"/>
                <a:gd name="T81" fmla="*/ 148 h 357"/>
                <a:gd name="T82" fmla="*/ 101 w 216"/>
                <a:gd name="T83" fmla="*/ 140 h 357"/>
                <a:gd name="T84" fmla="*/ 0 w 216"/>
                <a:gd name="T85" fmla="*/ 140 h 357"/>
                <a:gd name="T86" fmla="*/ 0 w 216"/>
                <a:gd name="T87" fmla="*/ 32 h 357"/>
                <a:gd name="T88" fmla="*/ 118 w 216"/>
                <a:gd name="T89" fmla="*/ 32 h 357"/>
                <a:gd name="T90" fmla="*/ 118 w 216"/>
                <a:gd name="T91" fmla="*/ 32 h 357"/>
                <a:gd name="T92" fmla="*/ 139 w 216"/>
                <a:gd name="T93" fmla="*/ 32 h 357"/>
                <a:gd name="T94" fmla="*/ 147 w 216"/>
                <a:gd name="T95" fmla="*/ 0 h 357"/>
                <a:gd name="T96" fmla="*/ 199 w 216"/>
                <a:gd name="T97" fmla="*/ 15 h 357"/>
                <a:gd name="connsiteX0" fmla="*/ 9213 w 9913"/>
                <a:gd name="connsiteY0" fmla="*/ 420 h 9870"/>
                <a:gd name="connsiteX1" fmla="*/ 9583 w 9913"/>
                <a:gd name="connsiteY1" fmla="*/ 448 h 9870"/>
                <a:gd name="connsiteX2" fmla="*/ 9630 w 9913"/>
                <a:gd name="connsiteY2" fmla="*/ 448 h 9870"/>
                <a:gd name="connsiteX3" fmla="*/ 9630 w 9913"/>
                <a:gd name="connsiteY3" fmla="*/ 448 h 9870"/>
                <a:gd name="connsiteX4" fmla="*/ 9676 w 9913"/>
                <a:gd name="connsiteY4" fmla="*/ 1092 h 9870"/>
                <a:gd name="connsiteX5" fmla="*/ 9630 w 9913"/>
                <a:gd name="connsiteY5" fmla="*/ 1485 h 9870"/>
                <a:gd name="connsiteX6" fmla="*/ 9676 w 9913"/>
                <a:gd name="connsiteY6" fmla="*/ 2017 h 9870"/>
                <a:gd name="connsiteX7" fmla="*/ 9630 w 9913"/>
                <a:gd name="connsiteY7" fmla="*/ 2241 h 9870"/>
                <a:gd name="connsiteX8" fmla="*/ 9907 w 9913"/>
                <a:gd name="connsiteY8" fmla="*/ 2297 h 9870"/>
                <a:gd name="connsiteX9" fmla="*/ 9907 w 9913"/>
                <a:gd name="connsiteY9" fmla="*/ 3473 h 9870"/>
                <a:gd name="connsiteX10" fmla="*/ 9907 w 9913"/>
                <a:gd name="connsiteY10" fmla="*/ 3473 h 9870"/>
                <a:gd name="connsiteX11" fmla="*/ 9583 w 9913"/>
                <a:gd name="connsiteY11" fmla="*/ 3697 h 9870"/>
                <a:gd name="connsiteX12" fmla="*/ 8843 w 9913"/>
                <a:gd name="connsiteY12" fmla="*/ 3613 h 9870"/>
                <a:gd name="connsiteX13" fmla="*/ 8704 w 9913"/>
                <a:gd name="connsiteY13" fmla="*/ 3950 h 9870"/>
                <a:gd name="connsiteX14" fmla="*/ 8519 w 9913"/>
                <a:gd name="connsiteY14" fmla="*/ 4230 h 9870"/>
                <a:gd name="connsiteX15" fmla="*/ 8102 w 9913"/>
                <a:gd name="connsiteY15" fmla="*/ 4062 h 9870"/>
                <a:gd name="connsiteX16" fmla="*/ 7639 w 9913"/>
                <a:gd name="connsiteY16" fmla="*/ 4034 h 9870"/>
                <a:gd name="connsiteX17" fmla="*/ 7685 w 9913"/>
                <a:gd name="connsiteY17" fmla="*/ 4146 h 9870"/>
                <a:gd name="connsiteX18" fmla="*/ 7500 w 9913"/>
                <a:gd name="connsiteY18" fmla="*/ 4538 h 9870"/>
                <a:gd name="connsiteX19" fmla="*/ 7222 w 9913"/>
                <a:gd name="connsiteY19" fmla="*/ 5126 h 9870"/>
                <a:gd name="connsiteX20" fmla="*/ 7037 w 9913"/>
                <a:gd name="connsiteY20" fmla="*/ 5602 h 9870"/>
                <a:gd name="connsiteX21" fmla="*/ 7269 w 9913"/>
                <a:gd name="connsiteY21" fmla="*/ 6078 h 9870"/>
                <a:gd name="connsiteX22" fmla="*/ 7824 w 9913"/>
                <a:gd name="connsiteY22" fmla="*/ 7283 h 9870"/>
                <a:gd name="connsiteX23" fmla="*/ 7639 w 9913"/>
                <a:gd name="connsiteY23" fmla="*/ 7843 h 9870"/>
                <a:gd name="connsiteX24" fmla="*/ 7407 w 9913"/>
                <a:gd name="connsiteY24" fmla="*/ 8711 h 9870"/>
                <a:gd name="connsiteX25" fmla="*/ 7176 w 9913"/>
                <a:gd name="connsiteY25" fmla="*/ 9160 h 9870"/>
                <a:gd name="connsiteX26" fmla="*/ 7222 w 9913"/>
                <a:gd name="connsiteY26" fmla="*/ 9608 h 9870"/>
                <a:gd name="connsiteX27" fmla="*/ 7037 w 9913"/>
                <a:gd name="connsiteY27" fmla="*/ 9860 h 9870"/>
                <a:gd name="connsiteX28" fmla="*/ 6343 w 9913"/>
                <a:gd name="connsiteY28" fmla="*/ 9804 h 9870"/>
                <a:gd name="connsiteX29" fmla="*/ 4398 w 9913"/>
                <a:gd name="connsiteY29" fmla="*/ 9608 h 9870"/>
                <a:gd name="connsiteX30" fmla="*/ 4028 w 9913"/>
                <a:gd name="connsiteY30" fmla="*/ 9300 h 9870"/>
                <a:gd name="connsiteX31" fmla="*/ 3796 w 9913"/>
                <a:gd name="connsiteY31" fmla="*/ 7983 h 9870"/>
                <a:gd name="connsiteX32" fmla="*/ 3519 w 9913"/>
                <a:gd name="connsiteY32" fmla="*/ 7675 h 9870"/>
                <a:gd name="connsiteX33" fmla="*/ 3519 w 9913"/>
                <a:gd name="connsiteY33" fmla="*/ 7395 h 9870"/>
                <a:gd name="connsiteX34" fmla="*/ 3519 w 9913"/>
                <a:gd name="connsiteY34" fmla="*/ 7367 h 9870"/>
                <a:gd name="connsiteX35" fmla="*/ 3519 w 9913"/>
                <a:gd name="connsiteY35" fmla="*/ 7339 h 9870"/>
                <a:gd name="connsiteX36" fmla="*/ 3611 w 9913"/>
                <a:gd name="connsiteY36" fmla="*/ 7059 h 9870"/>
                <a:gd name="connsiteX37" fmla="*/ 3611 w 9913"/>
                <a:gd name="connsiteY37" fmla="*/ 7059 h 9870"/>
                <a:gd name="connsiteX38" fmla="*/ 3843 w 9913"/>
                <a:gd name="connsiteY38" fmla="*/ 6975 h 9870"/>
                <a:gd name="connsiteX39" fmla="*/ 5093 w 9913"/>
                <a:gd name="connsiteY39" fmla="*/ 4146 h 9870"/>
                <a:gd name="connsiteX40" fmla="*/ 4676 w 9913"/>
                <a:gd name="connsiteY40" fmla="*/ 3922 h 9870"/>
                <a:gd name="connsiteX41" fmla="*/ 0 w 9913"/>
                <a:gd name="connsiteY41" fmla="*/ 3922 h 9870"/>
                <a:gd name="connsiteX42" fmla="*/ 0 w 9913"/>
                <a:gd name="connsiteY42" fmla="*/ 896 h 9870"/>
                <a:gd name="connsiteX43" fmla="*/ 5463 w 9913"/>
                <a:gd name="connsiteY43" fmla="*/ 896 h 9870"/>
                <a:gd name="connsiteX44" fmla="*/ 5463 w 9913"/>
                <a:gd name="connsiteY44" fmla="*/ 896 h 9870"/>
                <a:gd name="connsiteX45" fmla="*/ 6435 w 9913"/>
                <a:gd name="connsiteY45" fmla="*/ 896 h 9870"/>
                <a:gd name="connsiteX46" fmla="*/ 6806 w 9913"/>
                <a:gd name="connsiteY46" fmla="*/ 0 h 9870"/>
                <a:gd name="connsiteX47" fmla="*/ 9213 w 9913"/>
                <a:gd name="connsiteY47" fmla="*/ 420 h 9870"/>
                <a:gd name="connsiteX0" fmla="*/ 9294 w 10000"/>
                <a:gd name="connsiteY0" fmla="*/ 426 h 10000"/>
                <a:gd name="connsiteX1" fmla="*/ 9667 w 10000"/>
                <a:gd name="connsiteY1" fmla="*/ 454 h 10000"/>
                <a:gd name="connsiteX2" fmla="*/ 9715 w 10000"/>
                <a:gd name="connsiteY2" fmla="*/ 454 h 10000"/>
                <a:gd name="connsiteX3" fmla="*/ 9715 w 10000"/>
                <a:gd name="connsiteY3" fmla="*/ 454 h 10000"/>
                <a:gd name="connsiteX4" fmla="*/ 9761 w 10000"/>
                <a:gd name="connsiteY4" fmla="*/ 1106 h 10000"/>
                <a:gd name="connsiteX5" fmla="*/ 9715 w 10000"/>
                <a:gd name="connsiteY5" fmla="*/ 1505 h 10000"/>
                <a:gd name="connsiteX6" fmla="*/ 9761 w 10000"/>
                <a:gd name="connsiteY6" fmla="*/ 2044 h 10000"/>
                <a:gd name="connsiteX7" fmla="*/ 9715 w 10000"/>
                <a:gd name="connsiteY7" fmla="*/ 2271 h 10000"/>
                <a:gd name="connsiteX8" fmla="*/ 9994 w 10000"/>
                <a:gd name="connsiteY8" fmla="*/ 2327 h 10000"/>
                <a:gd name="connsiteX9" fmla="*/ 9994 w 10000"/>
                <a:gd name="connsiteY9" fmla="*/ 3519 h 10000"/>
                <a:gd name="connsiteX10" fmla="*/ 9994 w 10000"/>
                <a:gd name="connsiteY10" fmla="*/ 3519 h 10000"/>
                <a:gd name="connsiteX11" fmla="*/ 9667 w 10000"/>
                <a:gd name="connsiteY11" fmla="*/ 3746 h 10000"/>
                <a:gd name="connsiteX12" fmla="*/ 8780 w 10000"/>
                <a:gd name="connsiteY12" fmla="*/ 4002 h 10000"/>
                <a:gd name="connsiteX13" fmla="*/ 8594 w 10000"/>
                <a:gd name="connsiteY13" fmla="*/ 4286 h 10000"/>
                <a:gd name="connsiteX14" fmla="*/ 8173 w 10000"/>
                <a:gd name="connsiteY14" fmla="*/ 4116 h 10000"/>
                <a:gd name="connsiteX15" fmla="*/ 7706 w 10000"/>
                <a:gd name="connsiteY15" fmla="*/ 4087 h 10000"/>
                <a:gd name="connsiteX16" fmla="*/ 7752 w 10000"/>
                <a:gd name="connsiteY16" fmla="*/ 4201 h 10000"/>
                <a:gd name="connsiteX17" fmla="*/ 7566 w 10000"/>
                <a:gd name="connsiteY17" fmla="*/ 4598 h 10000"/>
                <a:gd name="connsiteX18" fmla="*/ 7285 w 10000"/>
                <a:gd name="connsiteY18" fmla="*/ 5194 h 10000"/>
                <a:gd name="connsiteX19" fmla="*/ 7099 w 10000"/>
                <a:gd name="connsiteY19" fmla="*/ 5676 h 10000"/>
                <a:gd name="connsiteX20" fmla="*/ 7333 w 10000"/>
                <a:gd name="connsiteY20" fmla="*/ 6158 h 10000"/>
                <a:gd name="connsiteX21" fmla="*/ 7893 w 10000"/>
                <a:gd name="connsiteY21" fmla="*/ 7379 h 10000"/>
                <a:gd name="connsiteX22" fmla="*/ 7706 w 10000"/>
                <a:gd name="connsiteY22" fmla="*/ 7946 h 10000"/>
                <a:gd name="connsiteX23" fmla="*/ 7472 w 10000"/>
                <a:gd name="connsiteY23" fmla="*/ 8826 h 10000"/>
                <a:gd name="connsiteX24" fmla="*/ 7239 w 10000"/>
                <a:gd name="connsiteY24" fmla="*/ 9281 h 10000"/>
                <a:gd name="connsiteX25" fmla="*/ 7285 w 10000"/>
                <a:gd name="connsiteY25" fmla="*/ 9735 h 10000"/>
                <a:gd name="connsiteX26" fmla="*/ 7099 w 10000"/>
                <a:gd name="connsiteY26" fmla="*/ 9990 h 10000"/>
                <a:gd name="connsiteX27" fmla="*/ 6399 w 10000"/>
                <a:gd name="connsiteY27" fmla="*/ 9933 h 10000"/>
                <a:gd name="connsiteX28" fmla="*/ 4437 w 10000"/>
                <a:gd name="connsiteY28" fmla="*/ 9735 h 10000"/>
                <a:gd name="connsiteX29" fmla="*/ 4063 w 10000"/>
                <a:gd name="connsiteY29" fmla="*/ 9422 h 10000"/>
                <a:gd name="connsiteX30" fmla="*/ 3829 w 10000"/>
                <a:gd name="connsiteY30" fmla="*/ 8088 h 10000"/>
                <a:gd name="connsiteX31" fmla="*/ 3550 w 10000"/>
                <a:gd name="connsiteY31" fmla="*/ 7776 h 10000"/>
                <a:gd name="connsiteX32" fmla="*/ 3550 w 10000"/>
                <a:gd name="connsiteY32" fmla="*/ 7492 h 10000"/>
                <a:gd name="connsiteX33" fmla="*/ 3550 w 10000"/>
                <a:gd name="connsiteY33" fmla="*/ 7464 h 10000"/>
                <a:gd name="connsiteX34" fmla="*/ 3550 w 10000"/>
                <a:gd name="connsiteY34" fmla="*/ 7436 h 10000"/>
                <a:gd name="connsiteX35" fmla="*/ 3643 w 10000"/>
                <a:gd name="connsiteY35" fmla="*/ 7152 h 10000"/>
                <a:gd name="connsiteX36" fmla="*/ 3643 w 10000"/>
                <a:gd name="connsiteY36" fmla="*/ 7152 h 10000"/>
                <a:gd name="connsiteX37" fmla="*/ 3877 w 10000"/>
                <a:gd name="connsiteY37" fmla="*/ 7067 h 10000"/>
                <a:gd name="connsiteX38" fmla="*/ 5138 w 10000"/>
                <a:gd name="connsiteY38" fmla="*/ 4201 h 10000"/>
                <a:gd name="connsiteX39" fmla="*/ 4717 w 10000"/>
                <a:gd name="connsiteY39" fmla="*/ 3974 h 10000"/>
                <a:gd name="connsiteX40" fmla="*/ 0 w 10000"/>
                <a:gd name="connsiteY40" fmla="*/ 3974 h 10000"/>
                <a:gd name="connsiteX41" fmla="*/ 0 w 10000"/>
                <a:gd name="connsiteY41" fmla="*/ 908 h 10000"/>
                <a:gd name="connsiteX42" fmla="*/ 5511 w 10000"/>
                <a:gd name="connsiteY42" fmla="*/ 908 h 10000"/>
                <a:gd name="connsiteX43" fmla="*/ 5511 w 10000"/>
                <a:gd name="connsiteY43" fmla="*/ 908 h 10000"/>
                <a:gd name="connsiteX44" fmla="*/ 6491 w 10000"/>
                <a:gd name="connsiteY44" fmla="*/ 908 h 10000"/>
                <a:gd name="connsiteX45" fmla="*/ 6866 w 10000"/>
                <a:gd name="connsiteY45" fmla="*/ 0 h 10000"/>
                <a:gd name="connsiteX46" fmla="*/ 9294 w 10000"/>
                <a:gd name="connsiteY46" fmla="*/ 426 h 10000"/>
                <a:gd name="connsiteX0" fmla="*/ 9294 w 10000"/>
                <a:gd name="connsiteY0" fmla="*/ 426 h 10000"/>
                <a:gd name="connsiteX1" fmla="*/ 9667 w 10000"/>
                <a:gd name="connsiteY1" fmla="*/ 454 h 10000"/>
                <a:gd name="connsiteX2" fmla="*/ 9715 w 10000"/>
                <a:gd name="connsiteY2" fmla="*/ 454 h 10000"/>
                <a:gd name="connsiteX3" fmla="*/ 9715 w 10000"/>
                <a:gd name="connsiteY3" fmla="*/ 454 h 10000"/>
                <a:gd name="connsiteX4" fmla="*/ 9761 w 10000"/>
                <a:gd name="connsiteY4" fmla="*/ 1106 h 10000"/>
                <a:gd name="connsiteX5" fmla="*/ 9715 w 10000"/>
                <a:gd name="connsiteY5" fmla="*/ 1505 h 10000"/>
                <a:gd name="connsiteX6" fmla="*/ 9761 w 10000"/>
                <a:gd name="connsiteY6" fmla="*/ 2044 h 10000"/>
                <a:gd name="connsiteX7" fmla="*/ 9715 w 10000"/>
                <a:gd name="connsiteY7" fmla="*/ 2271 h 10000"/>
                <a:gd name="connsiteX8" fmla="*/ 9994 w 10000"/>
                <a:gd name="connsiteY8" fmla="*/ 2327 h 10000"/>
                <a:gd name="connsiteX9" fmla="*/ 9994 w 10000"/>
                <a:gd name="connsiteY9" fmla="*/ 3519 h 10000"/>
                <a:gd name="connsiteX10" fmla="*/ 9994 w 10000"/>
                <a:gd name="connsiteY10" fmla="*/ 3519 h 10000"/>
                <a:gd name="connsiteX11" fmla="*/ 9667 w 10000"/>
                <a:gd name="connsiteY11" fmla="*/ 3746 h 10000"/>
                <a:gd name="connsiteX12" fmla="*/ 8594 w 10000"/>
                <a:gd name="connsiteY12" fmla="*/ 4286 h 10000"/>
                <a:gd name="connsiteX13" fmla="*/ 8173 w 10000"/>
                <a:gd name="connsiteY13" fmla="*/ 4116 h 10000"/>
                <a:gd name="connsiteX14" fmla="*/ 7706 w 10000"/>
                <a:gd name="connsiteY14" fmla="*/ 4087 h 10000"/>
                <a:gd name="connsiteX15" fmla="*/ 7752 w 10000"/>
                <a:gd name="connsiteY15" fmla="*/ 4201 h 10000"/>
                <a:gd name="connsiteX16" fmla="*/ 7566 w 10000"/>
                <a:gd name="connsiteY16" fmla="*/ 4598 h 10000"/>
                <a:gd name="connsiteX17" fmla="*/ 7285 w 10000"/>
                <a:gd name="connsiteY17" fmla="*/ 5194 h 10000"/>
                <a:gd name="connsiteX18" fmla="*/ 7099 w 10000"/>
                <a:gd name="connsiteY18" fmla="*/ 5676 h 10000"/>
                <a:gd name="connsiteX19" fmla="*/ 7333 w 10000"/>
                <a:gd name="connsiteY19" fmla="*/ 6158 h 10000"/>
                <a:gd name="connsiteX20" fmla="*/ 7893 w 10000"/>
                <a:gd name="connsiteY20" fmla="*/ 7379 h 10000"/>
                <a:gd name="connsiteX21" fmla="*/ 7706 w 10000"/>
                <a:gd name="connsiteY21" fmla="*/ 7946 h 10000"/>
                <a:gd name="connsiteX22" fmla="*/ 7472 w 10000"/>
                <a:gd name="connsiteY22" fmla="*/ 8826 h 10000"/>
                <a:gd name="connsiteX23" fmla="*/ 7239 w 10000"/>
                <a:gd name="connsiteY23" fmla="*/ 9281 h 10000"/>
                <a:gd name="connsiteX24" fmla="*/ 7285 w 10000"/>
                <a:gd name="connsiteY24" fmla="*/ 9735 h 10000"/>
                <a:gd name="connsiteX25" fmla="*/ 7099 w 10000"/>
                <a:gd name="connsiteY25" fmla="*/ 9990 h 10000"/>
                <a:gd name="connsiteX26" fmla="*/ 6399 w 10000"/>
                <a:gd name="connsiteY26" fmla="*/ 9933 h 10000"/>
                <a:gd name="connsiteX27" fmla="*/ 4437 w 10000"/>
                <a:gd name="connsiteY27" fmla="*/ 9735 h 10000"/>
                <a:gd name="connsiteX28" fmla="*/ 4063 w 10000"/>
                <a:gd name="connsiteY28" fmla="*/ 9422 h 10000"/>
                <a:gd name="connsiteX29" fmla="*/ 3829 w 10000"/>
                <a:gd name="connsiteY29" fmla="*/ 8088 h 10000"/>
                <a:gd name="connsiteX30" fmla="*/ 3550 w 10000"/>
                <a:gd name="connsiteY30" fmla="*/ 7776 h 10000"/>
                <a:gd name="connsiteX31" fmla="*/ 3550 w 10000"/>
                <a:gd name="connsiteY31" fmla="*/ 7492 h 10000"/>
                <a:gd name="connsiteX32" fmla="*/ 3550 w 10000"/>
                <a:gd name="connsiteY32" fmla="*/ 7464 h 10000"/>
                <a:gd name="connsiteX33" fmla="*/ 3550 w 10000"/>
                <a:gd name="connsiteY33" fmla="*/ 7436 h 10000"/>
                <a:gd name="connsiteX34" fmla="*/ 3643 w 10000"/>
                <a:gd name="connsiteY34" fmla="*/ 7152 h 10000"/>
                <a:gd name="connsiteX35" fmla="*/ 3643 w 10000"/>
                <a:gd name="connsiteY35" fmla="*/ 7152 h 10000"/>
                <a:gd name="connsiteX36" fmla="*/ 3877 w 10000"/>
                <a:gd name="connsiteY36" fmla="*/ 7067 h 10000"/>
                <a:gd name="connsiteX37" fmla="*/ 5138 w 10000"/>
                <a:gd name="connsiteY37" fmla="*/ 4201 h 10000"/>
                <a:gd name="connsiteX38" fmla="*/ 4717 w 10000"/>
                <a:gd name="connsiteY38" fmla="*/ 3974 h 10000"/>
                <a:gd name="connsiteX39" fmla="*/ 0 w 10000"/>
                <a:gd name="connsiteY39" fmla="*/ 3974 h 10000"/>
                <a:gd name="connsiteX40" fmla="*/ 0 w 10000"/>
                <a:gd name="connsiteY40" fmla="*/ 908 h 10000"/>
                <a:gd name="connsiteX41" fmla="*/ 5511 w 10000"/>
                <a:gd name="connsiteY41" fmla="*/ 908 h 10000"/>
                <a:gd name="connsiteX42" fmla="*/ 5511 w 10000"/>
                <a:gd name="connsiteY42" fmla="*/ 908 h 10000"/>
                <a:gd name="connsiteX43" fmla="*/ 6491 w 10000"/>
                <a:gd name="connsiteY43" fmla="*/ 908 h 10000"/>
                <a:gd name="connsiteX44" fmla="*/ 6866 w 10000"/>
                <a:gd name="connsiteY44" fmla="*/ 0 h 10000"/>
                <a:gd name="connsiteX45" fmla="*/ 9294 w 10000"/>
                <a:gd name="connsiteY45" fmla="*/ 42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10000">
                  <a:moveTo>
                    <a:pt x="9294" y="426"/>
                  </a:moveTo>
                  <a:cubicBezTo>
                    <a:pt x="9434" y="426"/>
                    <a:pt x="9527" y="454"/>
                    <a:pt x="9667" y="454"/>
                  </a:cubicBezTo>
                  <a:lnTo>
                    <a:pt x="9715" y="454"/>
                  </a:lnTo>
                  <a:lnTo>
                    <a:pt x="9715" y="454"/>
                  </a:lnTo>
                  <a:cubicBezTo>
                    <a:pt x="9715" y="681"/>
                    <a:pt x="9901" y="879"/>
                    <a:pt x="9761" y="1106"/>
                  </a:cubicBezTo>
                  <a:cubicBezTo>
                    <a:pt x="9715" y="1248"/>
                    <a:pt x="9480" y="1391"/>
                    <a:pt x="9715" y="1505"/>
                  </a:cubicBezTo>
                  <a:cubicBezTo>
                    <a:pt x="10088" y="1732"/>
                    <a:pt x="10088" y="1845"/>
                    <a:pt x="9761" y="2044"/>
                  </a:cubicBezTo>
                  <a:cubicBezTo>
                    <a:pt x="9667" y="2100"/>
                    <a:pt x="9715" y="2214"/>
                    <a:pt x="9715" y="2271"/>
                  </a:cubicBezTo>
                  <a:cubicBezTo>
                    <a:pt x="9715" y="2327"/>
                    <a:pt x="9948" y="2327"/>
                    <a:pt x="9994" y="2327"/>
                  </a:cubicBezTo>
                  <a:lnTo>
                    <a:pt x="9994" y="3519"/>
                  </a:lnTo>
                  <a:lnTo>
                    <a:pt x="9994" y="3519"/>
                  </a:lnTo>
                  <a:cubicBezTo>
                    <a:pt x="9901" y="3632"/>
                    <a:pt x="9994" y="3746"/>
                    <a:pt x="9667" y="3746"/>
                  </a:cubicBezTo>
                  <a:cubicBezTo>
                    <a:pt x="9434" y="3874"/>
                    <a:pt x="8843" y="4224"/>
                    <a:pt x="8594" y="4286"/>
                  </a:cubicBezTo>
                  <a:cubicBezTo>
                    <a:pt x="8313" y="4342"/>
                    <a:pt x="8313" y="4201"/>
                    <a:pt x="8173" y="4116"/>
                  </a:cubicBezTo>
                  <a:cubicBezTo>
                    <a:pt x="8079" y="4087"/>
                    <a:pt x="7706" y="4002"/>
                    <a:pt x="7706" y="4087"/>
                  </a:cubicBezTo>
                  <a:cubicBezTo>
                    <a:pt x="7706" y="4116"/>
                    <a:pt x="7752" y="4201"/>
                    <a:pt x="7752" y="4201"/>
                  </a:cubicBezTo>
                  <a:cubicBezTo>
                    <a:pt x="7846" y="4342"/>
                    <a:pt x="7846" y="4513"/>
                    <a:pt x="7566" y="4598"/>
                  </a:cubicBezTo>
                  <a:cubicBezTo>
                    <a:pt x="7005" y="4740"/>
                    <a:pt x="7333" y="4910"/>
                    <a:pt x="7285" y="5194"/>
                  </a:cubicBezTo>
                  <a:cubicBezTo>
                    <a:pt x="7285" y="5364"/>
                    <a:pt x="7099" y="5534"/>
                    <a:pt x="7099" y="5676"/>
                  </a:cubicBezTo>
                  <a:cubicBezTo>
                    <a:pt x="7099" y="5789"/>
                    <a:pt x="7099" y="6130"/>
                    <a:pt x="7333" y="6158"/>
                  </a:cubicBezTo>
                  <a:cubicBezTo>
                    <a:pt x="7465" y="6442"/>
                    <a:pt x="7830" y="7081"/>
                    <a:pt x="7893" y="7379"/>
                  </a:cubicBezTo>
                  <a:cubicBezTo>
                    <a:pt x="7893" y="7578"/>
                    <a:pt x="7706" y="7748"/>
                    <a:pt x="7706" y="7946"/>
                  </a:cubicBezTo>
                  <a:cubicBezTo>
                    <a:pt x="7706" y="8230"/>
                    <a:pt x="7660" y="8570"/>
                    <a:pt x="7472" y="8826"/>
                  </a:cubicBezTo>
                  <a:cubicBezTo>
                    <a:pt x="7379" y="8969"/>
                    <a:pt x="7285" y="9139"/>
                    <a:pt x="7239" y="9281"/>
                  </a:cubicBezTo>
                  <a:cubicBezTo>
                    <a:pt x="7145" y="9451"/>
                    <a:pt x="7285" y="9564"/>
                    <a:pt x="7285" y="9735"/>
                  </a:cubicBezTo>
                  <a:cubicBezTo>
                    <a:pt x="7239" y="9848"/>
                    <a:pt x="7145" y="9905"/>
                    <a:pt x="7099" y="9990"/>
                  </a:cubicBezTo>
                  <a:cubicBezTo>
                    <a:pt x="6818" y="10018"/>
                    <a:pt x="6678" y="9990"/>
                    <a:pt x="6399" y="9933"/>
                  </a:cubicBezTo>
                  <a:cubicBezTo>
                    <a:pt x="6024" y="9848"/>
                    <a:pt x="4577" y="10132"/>
                    <a:pt x="4437" y="9735"/>
                  </a:cubicBezTo>
                  <a:cubicBezTo>
                    <a:pt x="4204" y="9706"/>
                    <a:pt x="4204" y="9479"/>
                    <a:pt x="4063" y="9422"/>
                  </a:cubicBezTo>
                  <a:cubicBezTo>
                    <a:pt x="4063" y="9167"/>
                    <a:pt x="4344" y="8173"/>
                    <a:pt x="3829" y="8088"/>
                  </a:cubicBezTo>
                  <a:cubicBezTo>
                    <a:pt x="3783" y="8003"/>
                    <a:pt x="3550" y="7861"/>
                    <a:pt x="3550" y="7776"/>
                  </a:cubicBezTo>
                  <a:cubicBezTo>
                    <a:pt x="3456" y="7748"/>
                    <a:pt x="3456" y="7492"/>
                    <a:pt x="3550" y="7492"/>
                  </a:cubicBezTo>
                  <a:lnTo>
                    <a:pt x="3550" y="7464"/>
                  </a:lnTo>
                  <a:lnTo>
                    <a:pt x="3550" y="7436"/>
                  </a:lnTo>
                  <a:cubicBezTo>
                    <a:pt x="3550" y="7379"/>
                    <a:pt x="3643" y="7265"/>
                    <a:pt x="3643" y="7152"/>
                  </a:cubicBezTo>
                  <a:lnTo>
                    <a:pt x="3643" y="7152"/>
                  </a:lnTo>
                  <a:lnTo>
                    <a:pt x="3877" y="7067"/>
                  </a:lnTo>
                  <a:lnTo>
                    <a:pt x="5138" y="4201"/>
                  </a:lnTo>
                  <a:lnTo>
                    <a:pt x="4717" y="3974"/>
                  </a:lnTo>
                  <a:lnTo>
                    <a:pt x="0" y="3974"/>
                  </a:lnTo>
                  <a:lnTo>
                    <a:pt x="0" y="908"/>
                  </a:lnTo>
                  <a:lnTo>
                    <a:pt x="5511" y="908"/>
                  </a:lnTo>
                  <a:lnTo>
                    <a:pt x="5511" y="908"/>
                  </a:lnTo>
                  <a:lnTo>
                    <a:pt x="6491" y="908"/>
                  </a:lnTo>
                  <a:lnTo>
                    <a:pt x="6866" y="0"/>
                  </a:lnTo>
                  <a:lnTo>
                    <a:pt x="9294" y="426"/>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49" name="WARE"/>
            <p:cNvSpPr>
              <a:spLocks/>
            </p:cNvSpPr>
            <p:nvPr/>
          </p:nvSpPr>
          <p:spPr bwMode="auto">
            <a:xfrm>
              <a:off x="5373604" y="5029315"/>
              <a:ext cx="626034" cy="1128618"/>
            </a:xfrm>
            <a:custGeom>
              <a:avLst/>
              <a:gdLst>
                <a:gd name="T0" fmla="*/ 86 w 238"/>
                <a:gd name="T1" fmla="*/ 0 h 445"/>
                <a:gd name="T2" fmla="*/ 93 w 238"/>
                <a:gd name="T3" fmla="*/ 14 h 445"/>
                <a:gd name="T4" fmla="*/ 119 w 238"/>
                <a:gd name="T5" fmla="*/ 25 h 445"/>
                <a:gd name="T6" fmla="*/ 123 w 238"/>
                <a:gd name="T7" fmla="*/ 33 h 445"/>
                <a:gd name="T8" fmla="*/ 118 w 238"/>
                <a:gd name="T9" fmla="*/ 42 h 445"/>
                <a:gd name="T10" fmla="*/ 123 w 238"/>
                <a:gd name="T11" fmla="*/ 47 h 445"/>
                <a:gd name="T12" fmla="*/ 131 w 238"/>
                <a:gd name="T13" fmla="*/ 86 h 445"/>
                <a:gd name="T14" fmla="*/ 138 w 238"/>
                <a:gd name="T15" fmla="*/ 90 h 445"/>
                <a:gd name="T16" fmla="*/ 158 w 238"/>
                <a:gd name="T17" fmla="*/ 112 h 445"/>
                <a:gd name="T18" fmla="*/ 160 w 238"/>
                <a:gd name="T19" fmla="*/ 116 h 445"/>
                <a:gd name="T20" fmla="*/ 161 w 238"/>
                <a:gd name="T21" fmla="*/ 118 h 445"/>
                <a:gd name="T22" fmla="*/ 163 w 238"/>
                <a:gd name="T23" fmla="*/ 119 h 445"/>
                <a:gd name="T24" fmla="*/ 167 w 238"/>
                <a:gd name="T25" fmla="*/ 119 h 445"/>
                <a:gd name="T26" fmla="*/ 175 w 238"/>
                <a:gd name="T27" fmla="*/ 120 h 445"/>
                <a:gd name="T28" fmla="*/ 176 w 238"/>
                <a:gd name="T29" fmla="*/ 132 h 445"/>
                <a:gd name="T30" fmla="*/ 185 w 238"/>
                <a:gd name="T31" fmla="*/ 139 h 445"/>
                <a:gd name="T32" fmla="*/ 195 w 238"/>
                <a:gd name="T33" fmla="*/ 146 h 445"/>
                <a:gd name="T34" fmla="*/ 206 w 238"/>
                <a:gd name="T35" fmla="*/ 148 h 445"/>
                <a:gd name="T36" fmla="*/ 238 w 238"/>
                <a:gd name="T37" fmla="*/ 225 h 445"/>
                <a:gd name="T38" fmla="*/ 120 w 238"/>
                <a:gd name="T39" fmla="*/ 225 h 445"/>
                <a:gd name="T40" fmla="*/ 221 w 238"/>
                <a:gd name="T41" fmla="*/ 333 h 445"/>
                <a:gd name="T42" fmla="*/ 203 w 238"/>
                <a:gd name="T43" fmla="*/ 442 h 445"/>
                <a:gd name="T44" fmla="*/ 198 w 238"/>
                <a:gd name="T45" fmla="*/ 445 h 445"/>
                <a:gd name="T46" fmla="*/ 196 w 238"/>
                <a:gd name="T47" fmla="*/ 443 h 445"/>
                <a:gd name="T48" fmla="*/ 196 w 238"/>
                <a:gd name="T49" fmla="*/ 443 h 445"/>
                <a:gd name="T50" fmla="*/ 120 w 238"/>
                <a:gd name="T51" fmla="*/ 438 h 445"/>
                <a:gd name="T52" fmla="*/ 114 w 238"/>
                <a:gd name="T53" fmla="*/ 423 h 445"/>
                <a:gd name="T54" fmla="*/ 111 w 238"/>
                <a:gd name="T55" fmla="*/ 381 h 445"/>
                <a:gd name="T56" fmla="*/ 117 w 238"/>
                <a:gd name="T57" fmla="*/ 370 h 445"/>
                <a:gd name="T58" fmla="*/ 110 w 238"/>
                <a:gd name="T59" fmla="*/ 364 h 445"/>
                <a:gd name="T60" fmla="*/ 89 w 238"/>
                <a:gd name="T61" fmla="*/ 321 h 445"/>
                <a:gd name="T62" fmla="*/ 72 w 238"/>
                <a:gd name="T63" fmla="*/ 243 h 445"/>
                <a:gd name="T64" fmla="*/ 45 w 238"/>
                <a:gd name="T65" fmla="*/ 218 h 445"/>
                <a:gd name="T66" fmla="*/ 23 w 238"/>
                <a:gd name="T67" fmla="*/ 162 h 445"/>
                <a:gd name="T68" fmla="*/ 14 w 238"/>
                <a:gd name="T69" fmla="*/ 141 h 445"/>
                <a:gd name="T70" fmla="*/ 6 w 238"/>
                <a:gd name="T71" fmla="*/ 119 h 445"/>
                <a:gd name="T72" fmla="*/ 9 w 238"/>
                <a:gd name="T73" fmla="*/ 90 h 445"/>
                <a:gd name="T74" fmla="*/ 32 w 238"/>
                <a:gd name="T75" fmla="*/ 96 h 445"/>
                <a:gd name="T76" fmla="*/ 32 w 238"/>
                <a:gd name="T77" fmla="*/ 51 h 445"/>
                <a:gd name="T78" fmla="*/ 45 w 238"/>
                <a:gd name="T7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8" h="445">
                  <a:moveTo>
                    <a:pt x="45" y="0"/>
                  </a:moveTo>
                  <a:cubicBezTo>
                    <a:pt x="86" y="0"/>
                    <a:pt x="86" y="0"/>
                    <a:pt x="86" y="0"/>
                  </a:cubicBezTo>
                  <a:cubicBezTo>
                    <a:pt x="86" y="14"/>
                    <a:pt x="86" y="14"/>
                    <a:pt x="86" y="14"/>
                  </a:cubicBezTo>
                  <a:cubicBezTo>
                    <a:pt x="93" y="14"/>
                    <a:pt x="93" y="14"/>
                    <a:pt x="93" y="14"/>
                  </a:cubicBezTo>
                  <a:cubicBezTo>
                    <a:pt x="93" y="25"/>
                    <a:pt x="93" y="25"/>
                    <a:pt x="93" y="25"/>
                  </a:cubicBezTo>
                  <a:cubicBezTo>
                    <a:pt x="119" y="25"/>
                    <a:pt x="119" y="25"/>
                    <a:pt x="119" y="25"/>
                  </a:cubicBezTo>
                  <a:cubicBezTo>
                    <a:pt x="119" y="25"/>
                    <a:pt x="119" y="25"/>
                    <a:pt x="119" y="25"/>
                  </a:cubicBezTo>
                  <a:cubicBezTo>
                    <a:pt x="118" y="30"/>
                    <a:pt x="117" y="33"/>
                    <a:pt x="123" y="33"/>
                  </a:cubicBezTo>
                  <a:cubicBezTo>
                    <a:pt x="123" y="33"/>
                    <a:pt x="123" y="33"/>
                    <a:pt x="124" y="33"/>
                  </a:cubicBezTo>
                  <a:cubicBezTo>
                    <a:pt x="124" y="39"/>
                    <a:pt x="118" y="37"/>
                    <a:pt x="118" y="42"/>
                  </a:cubicBezTo>
                  <a:cubicBezTo>
                    <a:pt x="118" y="42"/>
                    <a:pt x="118" y="42"/>
                    <a:pt x="118" y="42"/>
                  </a:cubicBezTo>
                  <a:cubicBezTo>
                    <a:pt x="121" y="43"/>
                    <a:pt x="122" y="44"/>
                    <a:pt x="123" y="47"/>
                  </a:cubicBezTo>
                  <a:cubicBezTo>
                    <a:pt x="123" y="50"/>
                    <a:pt x="128" y="51"/>
                    <a:pt x="130" y="51"/>
                  </a:cubicBezTo>
                  <a:cubicBezTo>
                    <a:pt x="132" y="62"/>
                    <a:pt x="128" y="75"/>
                    <a:pt x="131" y="86"/>
                  </a:cubicBezTo>
                  <a:cubicBezTo>
                    <a:pt x="131" y="86"/>
                    <a:pt x="131" y="86"/>
                    <a:pt x="132" y="86"/>
                  </a:cubicBezTo>
                  <a:cubicBezTo>
                    <a:pt x="132" y="87"/>
                    <a:pt x="137" y="89"/>
                    <a:pt x="138" y="90"/>
                  </a:cubicBezTo>
                  <a:cubicBezTo>
                    <a:pt x="141" y="94"/>
                    <a:pt x="142" y="99"/>
                    <a:pt x="145" y="103"/>
                  </a:cubicBezTo>
                  <a:cubicBezTo>
                    <a:pt x="149" y="106"/>
                    <a:pt x="156" y="108"/>
                    <a:pt x="158" y="112"/>
                  </a:cubicBezTo>
                  <a:cubicBezTo>
                    <a:pt x="158" y="113"/>
                    <a:pt x="159" y="114"/>
                    <a:pt x="159" y="115"/>
                  </a:cubicBezTo>
                  <a:cubicBezTo>
                    <a:pt x="160" y="115"/>
                    <a:pt x="160" y="116"/>
                    <a:pt x="160" y="116"/>
                  </a:cubicBezTo>
                  <a:cubicBezTo>
                    <a:pt x="160" y="117"/>
                    <a:pt x="160" y="117"/>
                    <a:pt x="161" y="117"/>
                  </a:cubicBezTo>
                  <a:cubicBezTo>
                    <a:pt x="161" y="118"/>
                    <a:pt x="161" y="118"/>
                    <a:pt x="161" y="118"/>
                  </a:cubicBezTo>
                  <a:cubicBezTo>
                    <a:pt x="161" y="118"/>
                    <a:pt x="162" y="119"/>
                    <a:pt x="162" y="119"/>
                  </a:cubicBezTo>
                  <a:cubicBezTo>
                    <a:pt x="162" y="119"/>
                    <a:pt x="162" y="119"/>
                    <a:pt x="163" y="119"/>
                  </a:cubicBezTo>
                  <a:cubicBezTo>
                    <a:pt x="164" y="119"/>
                    <a:pt x="164" y="119"/>
                    <a:pt x="165" y="119"/>
                  </a:cubicBezTo>
                  <a:cubicBezTo>
                    <a:pt x="166" y="119"/>
                    <a:pt x="166" y="119"/>
                    <a:pt x="167" y="119"/>
                  </a:cubicBezTo>
                  <a:cubicBezTo>
                    <a:pt x="175" y="120"/>
                    <a:pt x="175" y="120"/>
                    <a:pt x="175" y="120"/>
                  </a:cubicBezTo>
                  <a:cubicBezTo>
                    <a:pt x="175" y="120"/>
                    <a:pt x="175" y="120"/>
                    <a:pt x="175" y="120"/>
                  </a:cubicBezTo>
                  <a:cubicBezTo>
                    <a:pt x="175" y="122"/>
                    <a:pt x="175" y="125"/>
                    <a:pt x="175" y="128"/>
                  </a:cubicBezTo>
                  <a:cubicBezTo>
                    <a:pt x="175" y="130"/>
                    <a:pt x="176" y="131"/>
                    <a:pt x="176" y="132"/>
                  </a:cubicBezTo>
                  <a:cubicBezTo>
                    <a:pt x="178" y="133"/>
                    <a:pt x="179" y="136"/>
                    <a:pt x="181" y="137"/>
                  </a:cubicBezTo>
                  <a:cubicBezTo>
                    <a:pt x="182" y="138"/>
                    <a:pt x="184" y="138"/>
                    <a:pt x="185" y="139"/>
                  </a:cubicBezTo>
                  <a:cubicBezTo>
                    <a:pt x="186" y="140"/>
                    <a:pt x="187" y="142"/>
                    <a:pt x="188" y="142"/>
                  </a:cubicBezTo>
                  <a:cubicBezTo>
                    <a:pt x="189" y="143"/>
                    <a:pt x="194" y="145"/>
                    <a:pt x="195" y="146"/>
                  </a:cubicBezTo>
                  <a:cubicBezTo>
                    <a:pt x="197" y="147"/>
                    <a:pt x="201" y="147"/>
                    <a:pt x="203" y="148"/>
                  </a:cubicBezTo>
                  <a:cubicBezTo>
                    <a:pt x="206" y="148"/>
                    <a:pt x="206" y="148"/>
                    <a:pt x="206" y="148"/>
                  </a:cubicBezTo>
                  <a:cubicBezTo>
                    <a:pt x="205" y="189"/>
                    <a:pt x="205" y="189"/>
                    <a:pt x="205" y="189"/>
                  </a:cubicBezTo>
                  <a:cubicBezTo>
                    <a:pt x="238" y="225"/>
                    <a:pt x="238" y="225"/>
                    <a:pt x="238" y="225"/>
                  </a:cubicBezTo>
                  <a:cubicBezTo>
                    <a:pt x="238" y="225"/>
                    <a:pt x="238" y="225"/>
                    <a:pt x="238" y="225"/>
                  </a:cubicBezTo>
                  <a:cubicBezTo>
                    <a:pt x="120" y="225"/>
                    <a:pt x="120" y="225"/>
                    <a:pt x="120" y="225"/>
                  </a:cubicBezTo>
                  <a:cubicBezTo>
                    <a:pt x="120" y="333"/>
                    <a:pt x="120" y="333"/>
                    <a:pt x="120" y="333"/>
                  </a:cubicBezTo>
                  <a:cubicBezTo>
                    <a:pt x="221" y="333"/>
                    <a:pt x="221" y="333"/>
                    <a:pt x="221" y="333"/>
                  </a:cubicBezTo>
                  <a:cubicBezTo>
                    <a:pt x="230" y="341"/>
                    <a:pt x="230" y="341"/>
                    <a:pt x="230" y="341"/>
                  </a:cubicBezTo>
                  <a:cubicBezTo>
                    <a:pt x="203" y="442"/>
                    <a:pt x="203" y="442"/>
                    <a:pt x="203" y="442"/>
                  </a:cubicBezTo>
                  <a:cubicBezTo>
                    <a:pt x="198" y="445"/>
                    <a:pt x="198" y="445"/>
                    <a:pt x="198" y="445"/>
                  </a:cubicBezTo>
                  <a:cubicBezTo>
                    <a:pt x="198" y="445"/>
                    <a:pt x="198" y="445"/>
                    <a:pt x="198" y="445"/>
                  </a:cubicBezTo>
                  <a:cubicBezTo>
                    <a:pt x="198" y="445"/>
                    <a:pt x="198" y="444"/>
                    <a:pt x="197" y="444"/>
                  </a:cubicBezTo>
                  <a:cubicBezTo>
                    <a:pt x="197" y="444"/>
                    <a:pt x="196" y="444"/>
                    <a:pt x="196" y="443"/>
                  </a:cubicBezTo>
                  <a:cubicBezTo>
                    <a:pt x="196" y="443"/>
                    <a:pt x="196" y="443"/>
                    <a:pt x="196" y="443"/>
                  </a:cubicBezTo>
                  <a:cubicBezTo>
                    <a:pt x="196" y="443"/>
                    <a:pt x="196" y="443"/>
                    <a:pt x="196" y="443"/>
                  </a:cubicBezTo>
                  <a:cubicBezTo>
                    <a:pt x="120" y="438"/>
                    <a:pt x="120" y="438"/>
                    <a:pt x="120" y="438"/>
                  </a:cubicBezTo>
                  <a:cubicBezTo>
                    <a:pt x="120" y="438"/>
                    <a:pt x="120" y="438"/>
                    <a:pt x="120" y="438"/>
                  </a:cubicBezTo>
                  <a:cubicBezTo>
                    <a:pt x="120" y="423"/>
                    <a:pt x="120" y="423"/>
                    <a:pt x="120" y="423"/>
                  </a:cubicBezTo>
                  <a:cubicBezTo>
                    <a:pt x="114" y="423"/>
                    <a:pt x="114" y="423"/>
                    <a:pt x="114" y="423"/>
                  </a:cubicBezTo>
                  <a:cubicBezTo>
                    <a:pt x="114" y="381"/>
                    <a:pt x="114" y="381"/>
                    <a:pt x="114" y="381"/>
                  </a:cubicBezTo>
                  <a:cubicBezTo>
                    <a:pt x="111" y="381"/>
                    <a:pt x="111" y="381"/>
                    <a:pt x="111" y="381"/>
                  </a:cubicBezTo>
                  <a:cubicBezTo>
                    <a:pt x="111" y="370"/>
                    <a:pt x="111" y="370"/>
                    <a:pt x="111" y="370"/>
                  </a:cubicBezTo>
                  <a:cubicBezTo>
                    <a:pt x="117" y="370"/>
                    <a:pt x="117" y="370"/>
                    <a:pt x="117" y="370"/>
                  </a:cubicBezTo>
                  <a:cubicBezTo>
                    <a:pt x="117" y="364"/>
                    <a:pt x="117" y="364"/>
                    <a:pt x="117" y="364"/>
                  </a:cubicBezTo>
                  <a:cubicBezTo>
                    <a:pt x="110" y="364"/>
                    <a:pt x="110" y="364"/>
                    <a:pt x="110" y="364"/>
                  </a:cubicBezTo>
                  <a:cubicBezTo>
                    <a:pt x="110" y="321"/>
                    <a:pt x="110" y="321"/>
                    <a:pt x="110" y="321"/>
                  </a:cubicBezTo>
                  <a:cubicBezTo>
                    <a:pt x="89" y="321"/>
                    <a:pt x="89" y="321"/>
                    <a:pt x="89" y="321"/>
                  </a:cubicBezTo>
                  <a:cubicBezTo>
                    <a:pt x="89" y="249"/>
                    <a:pt x="89" y="249"/>
                    <a:pt x="89" y="249"/>
                  </a:cubicBezTo>
                  <a:cubicBezTo>
                    <a:pt x="82" y="246"/>
                    <a:pt x="77" y="249"/>
                    <a:pt x="72" y="243"/>
                  </a:cubicBezTo>
                  <a:cubicBezTo>
                    <a:pt x="68" y="238"/>
                    <a:pt x="65" y="229"/>
                    <a:pt x="58" y="228"/>
                  </a:cubicBezTo>
                  <a:cubicBezTo>
                    <a:pt x="55" y="224"/>
                    <a:pt x="49" y="223"/>
                    <a:pt x="45" y="218"/>
                  </a:cubicBezTo>
                  <a:cubicBezTo>
                    <a:pt x="42" y="213"/>
                    <a:pt x="41" y="207"/>
                    <a:pt x="38" y="202"/>
                  </a:cubicBezTo>
                  <a:cubicBezTo>
                    <a:pt x="32" y="190"/>
                    <a:pt x="29" y="175"/>
                    <a:pt x="23" y="162"/>
                  </a:cubicBezTo>
                  <a:cubicBezTo>
                    <a:pt x="20" y="156"/>
                    <a:pt x="19" y="147"/>
                    <a:pt x="14" y="141"/>
                  </a:cubicBezTo>
                  <a:cubicBezTo>
                    <a:pt x="14" y="141"/>
                    <a:pt x="14" y="141"/>
                    <a:pt x="14" y="141"/>
                  </a:cubicBezTo>
                  <a:cubicBezTo>
                    <a:pt x="11" y="131"/>
                    <a:pt x="11" y="131"/>
                    <a:pt x="11" y="131"/>
                  </a:cubicBezTo>
                  <a:cubicBezTo>
                    <a:pt x="9" y="126"/>
                    <a:pt x="9" y="123"/>
                    <a:pt x="6" y="119"/>
                  </a:cubicBezTo>
                  <a:cubicBezTo>
                    <a:pt x="4" y="116"/>
                    <a:pt x="1" y="113"/>
                    <a:pt x="1" y="109"/>
                  </a:cubicBezTo>
                  <a:cubicBezTo>
                    <a:pt x="1" y="102"/>
                    <a:pt x="0" y="92"/>
                    <a:pt x="9" y="90"/>
                  </a:cubicBezTo>
                  <a:cubicBezTo>
                    <a:pt x="14" y="89"/>
                    <a:pt x="16" y="89"/>
                    <a:pt x="21" y="90"/>
                  </a:cubicBezTo>
                  <a:cubicBezTo>
                    <a:pt x="21" y="93"/>
                    <a:pt x="29" y="95"/>
                    <a:pt x="32" y="96"/>
                  </a:cubicBezTo>
                  <a:cubicBezTo>
                    <a:pt x="32" y="51"/>
                    <a:pt x="32" y="51"/>
                    <a:pt x="32" y="51"/>
                  </a:cubicBezTo>
                  <a:cubicBezTo>
                    <a:pt x="32" y="51"/>
                    <a:pt x="32" y="51"/>
                    <a:pt x="32" y="51"/>
                  </a:cubicBezTo>
                  <a:cubicBezTo>
                    <a:pt x="32" y="0"/>
                    <a:pt x="32" y="0"/>
                    <a:pt x="32" y="0"/>
                  </a:cubicBezTo>
                  <a:cubicBezTo>
                    <a:pt x="45" y="0"/>
                    <a:pt x="45" y="0"/>
                    <a:pt x="45"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50" name="CLINCH"/>
            <p:cNvSpPr>
              <a:spLocks/>
            </p:cNvSpPr>
            <p:nvPr/>
          </p:nvSpPr>
          <p:spPr bwMode="auto">
            <a:xfrm>
              <a:off x="5084261" y="5386344"/>
              <a:ext cx="604991" cy="754668"/>
            </a:xfrm>
            <a:custGeom>
              <a:avLst/>
              <a:gdLst>
                <a:gd name="T0" fmla="*/ 124 w 230"/>
                <a:gd name="T1" fmla="*/ 0 h 297"/>
                <a:gd name="T2" fmla="*/ 133 w 230"/>
                <a:gd name="T3" fmla="*/ 21 h 297"/>
                <a:gd name="T4" fmla="*/ 148 w 230"/>
                <a:gd name="T5" fmla="*/ 61 h 297"/>
                <a:gd name="T6" fmla="*/ 155 w 230"/>
                <a:gd name="T7" fmla="*/ 77 h 297"/>
                <a:gd name="T8" fmla="*/ 168 w 230"/>
                <a:gd name="T9" fmla="*/ 87 h 297"/>
                <a:gd name="T10" fmla="*/ 182 w 230"/>
                <a:gd name="T11" fmla="*/ 102 h 297"/>
                <a:gd name="T12" fmla="*/ 199 w 230"/>
                <a:gd name="T13" fmla="*/ 108 h 297"/>
                <a:gd name="T14" fmla="*/ 199 w 230"/>
                <a:gd name="T15" fmla="*/ 180 h 297"/>
                <a:gd name="T16" fmla="*/ 220 w 230"/>
                <a:gd name="T17" fmla="*/ 180 h 297"/>
                <a:gd name="T18" fmla="*/ 220 w 230"/>
                <a:gd name="T19" fmla="*/ 223 h 297"/>
                <a:gd name="T20" fmla="*/ 227 w 230"/>
                <a:gd name="T21" fmla="*/ 223 h 297"/>
                <a:gd name="T22" fmla="*/ 227 w 230"/>
                <a:gd name="T23" fmla="*/ 229 h 297"/>
                <a:gd name="T24" fmla="*/ 221 w 230"/>
                <a:gd name="T25" fmla="*/ 229 h 297"/>
                <a:gd name="T26" fmla="*/ 221 w 230"/>
                <a:gd name="T27" fmla="*/ 240 h 297"/>
                <a:gd name="T28" fmla="*/ 224 w 230"/>
                <a:gd name="T29" fmla="*/ 240 h 297"/>
                <a:gd name="T30" fmla="*/ 224 w 230"/>
                <a:gd name="T31" fmla="*/ 282 h 297"/>
                <a:gd name="T32" fmla="*/ 230 w 230"/>
                <a:gd name="T33" fmla="*/ 282 h 297"/>
                <a:gd name="T34" fmla="*/ 230 w 230"/>
                <a:gd name="T35" fmla="*/ 297 h 297"/>
                <a:gd name="T36" fmla="*/ 230 w 230"/>
                <a:gd name="T37" fmla="*/ 297 h 297"/>
                <a:gd name="T38" fmla="*/ 161 w 230"/>
                <a:gd name="T39" fmla="*/ 293 h 297"/>
                <a:gd name="T40" fmla="*/ 161 w 230"/>
                <a:gd name="T41" fmla="*/ 293 h 297"/>
                <a:gd name="T42" fmla="*/ 161 w 230"/>
                <a:gd name="T43" fmla="*/ 254 h 297"/>
                <a:gd name="T44" fmla="*/ 162 w 230"/>
                <a:gd name="T45" fmla="*/ 241 h 297"/>
                <a:gd name="T46" fmla="*/ 162 w 230"/>
                <a:gd name="T47" fmla="*/ 239 h 297"/>
                <a:gd name="T48" fmla="*/ 158 w 230"/>
                <a:gd name="T49" fmla="*/ 235 h 297"/>
                <a:gd name="T50" fmla="*/ 150 w 230"/>
                <a:gd name="T51" fmla="*/ 232 h 297"/>
                <a:gd name="T52" fmla="*/ 129 w 230"/>
                <a:gd name="T53" fmla="*/ 228 h 297"/>
                <a:gd name="T54" fmla="*/ 116 w 230"/>
                <a:gd name="T55" fmla="*/ 222 h 297"/>
                <a:gd name="T56" fmla="*/ 101 w 230"/>
                <a:gd name="T57" fmla="*/ 224 h 297"/>
                <a:gd name="T58" fmla="*/ 74 w 230"/>
                <a:gd name="T59" fmla="*/ 215 h 297"/>
                <a:gd name="T60" fmla="*/ 69 w 230"/>
                <a:gd name="T61" fmla="*/ 205 h 297"/>
                <a:gd name="T62" fmla="*/ 59 w 230"/>
                <a:gd name="T63" fmla="*/ 197 h 297"/>
                <a:gd name="T64" fmla="*/ 54 w 230"/>
                <a:gd name="T65" fmla="*/ 177 h 297"/>
                <a:gd name="T66" fmla="*/ 0 w 230"/>
                <a:gd name="T67" fmla="*/ 153 h 297"/>
                <a:gd name="T68" fmla="*/ 0 w 230"/>
                <a:gd name="T69" fmla="*/ 153 h 297"/>
                <a:gd name="T70" fmla="*/ 0 w 230"/>
                <a:gd name="T71" fmla="*/ 0 h 297"/>
                <a:gd name="T72" fmla="*/ 0 w 230"/>
                <a:gd name="T73" fmla="*/ 0 h 297"/>
                <a:gd name="T74" fmla="*/ 124 w 230"/>
                <a:gd name="T75"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0" h="297">
                  <a:moveTo>
                    <a:pt x="124" y="0"/>
                  </a:moveTo>
                  <a:cubicBezTo>
                    <a:pt x="129" y="6"/>
                    <a:pt x="130" y="15"/>
                    <a:pt x="133" y="21"/>
                  </a:cubicBezTo>
                  <a:cubicBezTo>
                    <a:pt x="139" y="34"/>
                    <a:pt x="142" y="49"/>
                    <a:pt x="148" y="61"/>
                  </a:cubicBezTo>
                  <a:cubicBezTo>
                    <a:pt x="151" y="66"/>
                    <a:pt x="152" y="72"/>
                    <a:pt x="155" y="77"/>
                  </a:cubicBezTo>
                  <a:cubicBezTo>
                    <a:pt x="159" y="82"/>
                    <a:pt x="165" y="83"/>
                    <a:pt x="168" y="87"/>
                  </a:cubicBezTo>
                  <a:cubicBezTo>
                    <a:pt x="175" y="88"/>
                    <a:pt x="178" y="97"/>
                    <a:pt x="182" y="102"/>
                  </a:cubicBezTo>
                  <a:cubicBezTo>
                    <a:pt x="187" y="108"/>
                    <a:pt x="192" y="105"/>
                    <a:pt x="199" y="108"/>
                  </a:cubicBezTo>
                  <a:cubicBezTo>
                    <a:pt x="199" y="180"/>
                    <a:pt x="199" y="180"/>
                    <a:pt x="199" y="180"/>
                  </a:cubicBezTo>
                  <a:cubicBezTo>
                    <a:pt x="220" y="180"/>
                    <a:pt x="220" y="180"/>
                    <a:pt x="220" y="180"/>
                  </a:cubicBezTo>
                  <a:cubicBezTo>
                    <a:pt x="220" y="223"/>
                    <a:pt x="220" y="223"/>
                    <a:pt x="220" y="223"/>
                  </a:cubicBezTo>
                  <a:cubicBezTo>
                    <a:pt x="227" y="223"/>
                    <a:pt x="227" y="223"/>
                    <a:pt x="227" y="223"/>
                  </a:cubicBezTo>
                  <a:cubicBezTo>
                    <a:pt x="227" y="229"/>
                    <a:pt x="227" y="229"/>
                    <a:pt x="227" y="229"/>
                  </a:cubicBezTo>
                  <a:cubicBezTo>
                    <a:pt x="221" y="229"/>
                    <a:pt x="221" y="229"/>
                    <a:pt x="221" y="229"/>
                  </a:cubicBezTo>
                  <a:cubicBezTo>
                    <a:pt x="221" y="240"/>
                    <a:pt x="221" y="240"/>
                    <a:pt x="221" y="240"/>
                  </a:cubicBezTo>
                  <a:cubicBezTo>
                    <a:pt x="224" y="240"/>
                    <a:pt x="224" y="240"/>
                    <a:pt x="224" y="240"/>
                  </a:cubicBezTo>
                  <a:cubicBezTo>
                    <a:pt x="224" y="282"/>
                    <a:pt x="224" y="282"/>
                    <a:pt x="224" y="282"/>
                  </a:cubicBezTo>
                  <a:cubicBezTo>
                    <a:pt x="230" y="282"/>
                    <a:pt x="230" y="282"/>
                    <a:pt x="230" y="282"/>
                  </a:cubicBezTo>
                  <a:cubicBezTo>
                    <a:pt x="230" y="297"/>
                    <a:pt x="230" y="297"/>
                    <a:pt x="230" y="297"/>
                  </a:cubicBezTo>
                  <a:cubicBezTo>
                    <a:pt x="230" y="297"/>
                    <a:pt x="230" y="297"/>
                    <a:pt x="230" y="297"/>
                  </a:cubicBezTo>
                  <a:cubicBezTo>
                    <a:pt x="161" y="293"/>
                    <a:pt x="161" y="293"/>
                    <a:pt x="161" y="293"/>
                  </a:cubicBezTo>
                  <a:cubicBezTo>
                    <a:pt x="161" y="293"/>
                    <a:pt x="161" y="293"/>
                    <a:pt x="161" y="293"/>
                  </a:cubicBezTo>
                  <a:cubicBezTo>
                    <a:pt x="161" y="254"/>
                    <a:pt x="161" y="254"/>
                    <a:pt x="161" y="254"/>
                  </a:cubicBezTo>
                  <a:cubicBezTo>
                    <a:pt x="162" y="250"/>
                    <a:pt x="162" y="245"/>
                    <a:pt x="162" y="241"/>
                  </a:cubicBezTo>
                  <a:cubicBezTo>
                    <a:pt x="162" y="240"/>
                    <a:pt x="162" y="240"/>
                    <a:pt x="162" y="239"/>
                  </a:cubicBezTo>
                  <a:cubicBezTo>
                    <a:pt x="160" y="238"/>
                    <a:pt x="160" y="236"/>
                    <a:pt x="158" y="235"/>
                  </a:cubicBezTo>
                  <a:cubicBezTo>
                    <a:pt x="155" y="233"/>
                    <a:pt x="153" y="232"/>
                    <a:pt x="150" y="232"/>
                  </a:cubicBezTo>
                  <a:cubicBezTo>
                    <a:pt x="143" y="231"/>
                    <a:pt x="136" y="230"/>
                    <a:pt x="129" y="228"/>
                  </a:cubicBezTo>
                  <a:cubicBezTo>
                    <a:pt x="125" y="226"/>
                    <a:pt x="120" y="223"/>
                    <a:pt x="116" y="222"/>
                  </a:cubicBezTo>
                  <a:cubicBezTo>
                    <a:pt x="111" y="222"/>
                    <a:pt x="106" y="226"/>
                    <a:pt x="101" y="224"/>
                  </a:cubicBezTo>
                  <a:cubicBezTo>
                    <a:pt x="94" y="224"/>
                    <a:pt x="77" y="222"/>
                    <a:pt x="74" y="215"/>
                  </a:cubicBezTo>
                  <a:cubicBezTo>
                    <a:pt x="70" y="214"/>
                    <a:pt x="70" y="207"/>
                    <a:pt x="69" y="205"/>
                  </a:cubicBezTo>
                  <a:cubicBezTo>
                    <a:pt x="67" y="200"/>
                    <a:pt x="63" y="199"/>
                    <a:pt x="59" y="197"/>
                  </a:cubicBezTo>
                  <a:cubicBezTo>
                    <a:pt x="56" y="195"/>
                    <a:pt x="56" y="181"/>
                    <a:pt x="54" y="177"/>
                  </a:cubicBezTo>
                  <a:cubicBezTo>
                    <a:pt x="48" y="163"/>
                    <a:pt x="14" y="160"/>
                    <a:pt x="0" y="153"/>
                  </a:cubicBezTo>
                  <a:cubicBezTo>
                    <a:pt x="0" y="153"/>
                    <a:pt x="0" y="153"/>
                    <a:pt x="0" y="153"/>
                  </a:cubicBezTo>
                  <a:cubicBezTo>
                    <a:pt x="0" y="0"/>
                    <a:pt x="0" y="0"/>
                    <a:pt x="0" y="0"/>
                  </a:cubicBezTo>
                  <a:cubicBezTo>
                    <a:pt x="0" y="0"/>
                    <a:pt x="0" y="0"/>
                    <a:pt x="0" y="0"/>
                  </a:cubicBezTo>
                  <a:cubicBezTo>
                    <a:pt x="124" y="0"/>
                    <a:pt x="124" y="0"/>
                    <a:pt x="124"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51" name="LANIER"/>
            <p:cNvSpPr>
              <a:spLocks/>
            </p:cNvSpPr>
            <p:nvPr/>
          </p:nvSpPr>
          <p:spPr bwMode="auto">
            <a:xfrm>
              <a:off x="4837004" y="5386344"/>
              <a:ext cx="247258" cy="411176"/>
            </a:xfrm>
            <a:custGeom>
              <a:avLst/>
              <a:gdLst>
                <a:gd name="T0" fmla="*/ 94 w 94"/>
                <a:gd name="T1" fmla="*/ 0 h 162"/>
                <a:gd name="T2" fmla="*/ 94 w 94"/>
                <a:gd name="T3" fmla="*/ 153 h 162"/>
                <a:gd name="T4" fmla="*/ 94 w 94"/>
                <a:gd name="T5" fmla="*/ 153 h 162"/>
                <a:gd name="T6" fmla="*/ 73 w 94"/>
                <a:gd name="T7" fmla="*/ 162 h 162"/>
                <a:gd name="T8" fmla="*/ 73 w 94"/>
                <a:gd name="T9" fmla="*/ 162 h 162"/>
                <a:gd name="T10" fmla="*/ 73 w 94"/>
                <a:gd name="T11" fmla="*/ 140 h 162"/>
                <a:gd name="T12" fmla="*/ 67 w 94"/>
                <a:gd name="T13" fmla="*/ 125 h 162"/>
                <a:gd name="T14" fmla="*/ 65 w 94"/>
                <a:gd name="T15" fmla="*/ 120 h 162"/>
                <a:gd name="T16" fmla="*/ 64 w 94"/>
                <a:gd name="T17" fmla="*/ 115 h 162"/>
                <a:gd name="T18" fmla="*/ 8 w 94"/>
                <a:gd name="T19" fmla="*/ 115 h 162"/>
                <a:gd name="T20" fmla="*/ 8 w 94"/>
                <a:gd name="T21" fmla="*/ 90 h 162"/>
                <a:gd name="T22" fmla="*/ 5 w 94"/>
                <a:gd name="T23" fmla="*/ 90 h 162"/>
                <a:gd name="T24" fmla="*/ 5 w 94"/>
                <a:gd name="T25" fmla="*/ 80 h 162"/>
                <a:gd name="T26" fmla="*/ 0 w 94"/>
                <a:gd name="T27" fmla="*/ 80 h 162"/>
                <a:gd name="T28" fmla="*/ 0 w 94"/>
                <a:gd name="T29" fmla="*/ 76 h 162"/>
                <a:gd name="T30" fmla="*/ 0 w 94"/>
                <a:gd name="T31" fmla="*/ 76 h 162"/>
                <a:gd name="T32" fmla="*/ 0 w 94"/>
                <a:gd name="T33" fmla="*/ 58 h 162"/>
                <a:gd name="T34" fmla="*/ 13 w 94"/>
                <a:gd name="T35" fmla="*/ 58 h 162"/>
                <a:gd name="T36" fmla="*/ 13 w 94"/>
                <a:gd name="T37" fmla="*/ 17 h 162"/>
                <a:gd name="T38" fmla="*/ 66 w 94"/>
                <a:gd name="T39" fmla="*/ 17 h 162"/>
                <a:gd name="T40" fmla="*/ 66 w 94"/>
                <a:gd name="T41" fmla="*/ 6 h 162"/>
                <a:gd name="T42" fmla="*/ 62 w 94"/>
                <a:gd name="T43" fmla="*/ 6 h 162"/>
                <a:gd name="T44" fmla="*/ 62 w 94"/>
                <a:gd name="T45" fmla="*/ 0 h 162"/>
                <a:gd name="T46" fmla="*/ 62 w 94"/>
                <a:gd name="T47" fmla="*/ 0 h 162"/>
                <a:gd name="T48" fmla="*/ 94 w 94"/>
                <a:gd name="T4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62">
                  <a:moveTo>
                    <a:pt x="94" y="0"/>
                  </a:moveTo>
                  <a:cubicBezTo>
                    <a:pt x="94" y="153"/>
                    <a:pt x="94" y="153"/>
                    <a:pt x="94" y="153"/>
                  </a:cubicBezTo>
                  <a:cubicBezTo>
                    <a:pt x="94" y="153"/>
                    <a:pt x="94" y="153"/>
                    <a:pt x="94" y="153"/>
                  </a:cubicBezTo>
                  <a:cubicBezTo>
                    <a:pt x="73" y="162"/>
                    <a:pt x="73" y="162"/>
                    <a:pt x="73" y="162"/>
                  </a:cubicBezTo>
                  <a:cubicBezTo>
                    <a:pt x="73" y="162"/>
                    <a:pt x="73" y="162"/>
                    <a:pt x="73" y="162"/>
                  </a:cubicBezTo>
                  <a:cubicBezTo>
                    <a:pt x="73" y="140"/>
                    <a:pt x="73" y="140"/>
                    <a:pt x="73" y="140"/>
                  </a:cubicBezTo>
                  <a:cubicBezTo>
                    <a:pt x="73" y="134"/>
                    <a:pt x="69" y="130"/>
                    <a:pt x="67" y="125"/>
                  </a:cubicBezTo>
                  <a:cubicBezTo>
                    <a:pt x="66" y="123"/>
                    <a:pt x="66" y="121"/>
                    <a:pt x="65" y="120"/>
                  </a:cubicBezTo>
                  <a:cubicBezTo>
                    <a:pt x="65" y="118"/>
                    <a:pt x="65" y="116"/>
                    <a:pt x="64" y="115"/>
                  </a:cubicBezTo>
                  <a:cubicBezTo>
                    <a:pt x="8" y="115"/>
                    <a:pt x="8" y="115"/>
                    <a:pt x="8" y="115"/>
                  </a:cubicBezTo>
                  <a:cubicBezTo>
                    <a:pt x="8" y="90"/>
                    <a:pt x="8" y="90"/>
                    <a:pt x="8" y="90"/>
                  </a:cubicBezTo>
                  <a:cubicBezTo>
                    <a:pt x="5" y="90"/>
                    <a:pt x="5" y="90"/>
                    <a:pt x="5" y="90"/>
                  </a:cubicBezTo>
                  <a:cubicBezTo>
                    <a:pt x="5" y="80"/>
                    <a:pt x="5" y="80"/>
                    <a:pt x="5" y="80"/>
                  </a:cubicBezTo>
                  <a:cubicBezTo>
                    <a:pt x="0" y="80"/>
                    <a:pt x="0" y="80"/>
                    <a:pt x="0" y="80"/>
                  </a:cubicBezTo>
                  <a:cubicBezTo>
                    <a:pt x="0" y="76"/>
                    <a:pt x="0" y="76"/>
                    <a:pt x="0" y="76"/>
                  </a:cubicBezTo>
                  <a:cubicBezTo>
                    <a:pt x="0" y="76"/>
                    <a:pt x="0" y="76"/>
                    <a:pt x="0" y="76"/>
                  </a:cubicBezTo>
                  <a:cubicBezTo>
                    <a:pt x="0" y="58"/>
                    <a:pt x="0" y="58"/>
                    <a:pt x="0" y="58"/>
                  </a:cubicBezTo>
                  <a:cubicBezTo>
                    <a:pt x="13" y="58"/>
                    <a:pt x="13" y="58"/>
                    <a:pt x="13" y="58"/>
                  </a:cubicBezTo>
                  <a:cubicBezTo>
                    <a:pt x="13" y="17"/>
                    <a:pt x="13" y="17"/>
                    <a:pt x="13" y="17"/>
                  </a:cubicBezTo>
                  <a:cubicBezTo>
                    <a:pt x="66" y="17"/>
                    <a:pt x="66" y="17"/>
                    <a:pt x="66" y="17"/>
                  </a:cubicBezTo>
                  <a:cubicBezTo>
                    <a:pt x="66" y="6"/>
                    <a:pt x="66" y="6"/>
                    <a:pt x="66" y="6"/>
                  </a:cubicBezTo>
                  <a:cubicBezTo>
                    <a:pt x="62" y="6"/>
                    <a:pt x="62" y="6"/>
                    <a:pt x="62" y="6"/>
                  </a:cubicBezTo>
                  <a:cubicBezTo>
                    <a:pt x="62" y="0"/>
                    <a:pt x="62" y="0"/>
                    <a:pt x="62" y="0"/>
                  </a:cubicBezTo>
                  <a:cubicBezTo>
                    <a:pt x="62" y="0"/>
                    <a:pt x="62" y="0"/>
                    <a:pt x="62" y="0"/>
                  </a:cubicBezTo>
                  <a:cubicBezTo>
                    <a:pt x="94" y="0"/>
                    <a:pt x="94" y="0"/>
                    <a:pt x="94"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52" name="LOWNDES"/>
            <p:cNvSpPr>
              <a:spLocks/>
            </p:cNvSpPr>
            <p:nvPr/>
          </p:nvSpPr>
          <p:spPr bwMode="auto">
            <a:xfrm>
              <a:off x="4526618" y="5579242"/>
              <a:ext cx="503282" cy="516085"/>
            </a:xfrm>
            <a:custGeom>
              <a:avLst/>
              <a:gdLst>
                <a:gd name="T0" fmla="*/ 118 w 191"/>
                <a:gd name="T1" fmla="*/ 0 h 203"/>
                <a:gd name="T2" fmla="*/ 118 w 191"/>
                <a:gd name="T3" fmla="*/ 4 h 203"/>
                <a:gd name="T4" fmla="*/ 123 w 191"/>
                <a:gd name="T5" fmla="*/ 4 h 203"/>
                <a:gd name="T6" fmla="*/ 123 w 191"/>
                <a:gd name="T7" fmla="*/ 14 h 203"/>
                <a:gd name="T8" fmla="*/ 126 w 191"/>
                <a:gd name="T9" fmla="*/ 14 h 203"/>
                <a:gd name="T10" fmla="*/ 126 w 191"/>
                <a:gd name="T11" fmla="*/ 39 h 203"/>
                <a:gd name="T12" fmla="*/ 182 w 191"/>
                <a:gd name="T13" fmla="*/ 39 h 203"/>
                <a:gd name="T14" fmla="*/ 183 w 191"/>
                <a:gd name="T15" fmla="*/ 44 h 203"/>
                <a:gd name="T16" fmla="*/ 185 w 191"/>
                <a:gd name="T17" fmla="*/ 49 h 203"/>
                <a:gd name="T18" fmla="*/ 191 w 191"/>
                <a:gd name="T19" fmla="*/ 64 h 203"/>
                <a:gd name="T20" fmla="*/ 191 w 191"/>
                <a:gd name="T21" fmla="*/ 86 h 203"/>
                <a:gd name="T22" fmla="*/ 191 w 191"/>
                <a:gd name="T23" fmla="*/ 86 h 203"/>
                <a:gd name="T24" fmla="*/ 189 w 191"/>
                <a:gd name="T25" fmla="*/ 87 h 203"/>
                <a:gd name="T26" fmla="*/ 170 w 191"/>
                <a:gd name="T27" fmla="*/ 87 h 203"/>
                <a:gd name="T28" fmla="*/ 160 w 191"/>
                <a:gd name="T29" fmla="*/ 96 h 203"/>
                <a:gd name="T30" fmla="*/ 158 w 191"/>
                <a:gd name="T31" fmla="*/ 98 h 203"/>
                <a:gd name="T32" fmla="*/ 155 w 191"/>
                <a:gd name="T33" fmla="*/ 109 h 203"/>
                <a:gd name="T34" fmla="*/ 147 w 191"/>
                <a:gd name="T35" fmla="*/ 113 h 203"/>
                <a:gd name="T36" fmla="*/ 145 w 191"/>
                <a:gd name="T37" fmla="*/ 132 h 203"/>
                <a:gd name="T38" fmla="*/ 145 w 191"/>
                <a:gd name="T39" fmla="*/ 182 h 203"/>
                <a:gd name="T40" fmla="*/ 150 w 191"/>
                <a:gd name="T41" fmla="*/ 182 h 203"/>
                <a:gd name="T42" fmla="*/ 150 w 191"/>
                <a:gd name="T43" fmla="*/ 190 h 203"/>
                <a:gd name="T44" fmla="*/ 144 w 191"/>
                <a:gd name="T45" fmla="*/ 190 h 203"/>
                <a:gd name="T46" fmla="*/ 144 w 191"/>
                <a:gd name="T47" fmla="*/ 203 h 203"/>
                <a:gd name="T48" fmla="*/ 144 w 191"/>
                <a:gd name="T49" fmla="*/ 203 h 203"/>
                <a:gd name="T50" fmla="*/ 50 w 191"/>
                <a:gd name="T51" fmla="*/ 197 h 203"/>
                <a:gd name="T52" fmla="*/ 50 w 191"/>
                <a:gd name="T53" fmla="*/ 197 h 203"/>
                <a:gd name="T54" fmla="*/ 34 w 191"/>
                <a:gd name="T55" fmla="*/ 174 h 203"/>
                <a:gd name="T56" fmla="*/ 8 w 191"/>
                <a:gd name="T57" fmla="*/ 155 h 203"/>
                <a:gd name="T58" fmla="*/ 0 w 191"/>
                <a:gd name="T59" fmla="*/ 135 h 203"/>
                <a:gd name="T60" fmla="*/ 11 w 191"/>
                <a:gd name="T61" fmla="*/ 128 h 203"/>
                <a:gd name="T62" fmla="*/ 12 w 191"/>
                <a:gd name="T63" fmla="*/ 114 h 203"/>
                <a:gd name="T64" fmla="*/ 14 w 191"/>
                <a:gd name="T65" fmla="*/ 113 h 203"/>
                <a:gd name="T66" fmla="*/ 15 w 191"/>
                <a:gd name="T67" fmla="*/ 105 h 203"/>
                <a:gd name="T68" fmla="*/ 24 w 191"/>
                <a:gd name="T69" fmla="*/ 103 h 203"/>
                <a:gd name="T70" fmla="*/ 32 w 191"/>
                <a:gd name="T71" fmla="*/ 98 h 203"/>
                <a:gd name="T72" fmla="*/ 52 w 191"/>
                <a:gd name="T73" fmla="*/ 92 h 203"/>
                <a:gd name="T74" fmla="*/ 52 w 191"/>
                <a:gd name="T75" fmla="*/ 80 h 203"/>
                <a:gd name="T76" fmla="*/ 37 w 191"/>
                <a:gd name="T77" fmla="*/ 71 h 203"/>
                <a:gd name="T78" fmla="*/ 23 w 191"/>
                <a:gd name="T79" fmla="*/ 61 h 203"/>
                <a:gd name="T80" fmla="*/ 20 w 191"/>
                <a:gd name="T81" fmla="*/ 53 h 203"/>
                <a:gd name="T82" fmla="*/ 20 w 191"/>
                <a:gd name="T83" fmla="*/ 39 h 203"/>
                <a:gd name="T84" fmla="*/ 18 w 191"/>
                <a:gd name="T85" fmla="*/ 31 h 203"/>
                <a:gd name="T86" fmla="*/ 12 w 191"/>
                <a:gd name="T87" fmla="*/ 16 h 203"/>
                <a:gd name="T88" fmla="*/ 6 w 191"/>
                <a:gd name="T89" fmla="*/ 0 h 203"/>
                <a:gd name="T90" fmla="*/ 6 w 191"/>
                <a:gd name="T91" fmla="*/ 0 h 203"/>
                <a:gd name="T92" fmla="*/ 78 w 191"/>
                <a:gd name="T93" fmla="*/ 0 h 203"/>
                <a:gd name="T94" fmla="*/ 78 w 191"/>
                <a:gd name="T95" fmla="*/ 0 h 203"/>
                <a:gd name="T96" fmla="*/ 119 w 191"/>
                <a:gd name="T97" fmla="*/ 0 h 203"/>
                <a:gd name="T98" fmla="*/ 118 w 191"/>
                <a:gd name="T9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1" h="203">
                  <a:moveTo>
                    <a:pt x="118" y="0"/>
                  </a:moveTo>
                  <a:cubicBezTo>
                    <a:pt x="118" y="4"/>
                    <a:pt x="118" y="4"/>
                    <a:pt x="118" y="4"/>
                  </a:cubicBezTo>
                  <a:cubicBezTo>
                    <a:pt x="123" y="4"/>
                    <a:pt x="123" y="4"/>
                    <a:pt x="123" y="4"/>
                  </a:cubicBezTo>
                  <a:cubicBezTo>
                    <a:pt x="123" y="14"/>
                    <a:pt x="123" y="14"/>
                    <a:pt x="123" y="14"/>
                  </a:cubicBezTo>
                  <a:cubicBezTo>
                    <a:pt x="126" y="14"/>
                    <a:pt x="126" y="14"/>
                    <a:pt x="126" y="14"/>
                  </a:cubicBezTo>
                  <a:cubicBezTo>
                    <a:pt x="126" y="39"/>
                    <a:pt x="126" y="39"/>
                    <a:pt x="126" y="39"/>
                  </a:cubicBezTo>
                  <a:cubicBezTo>
                    <a:pt x="182" y="39"/>
                    <a:pt x="182" y="39"/>
                    <a:pt x="182" y="39"/>
                  </a:cubicBezTo>
                  <a:cubicBezTo>
                    <a:pt x="183" y="40"/>
                    <a:pt x="183" y="42"/>
                    <a:pt x="183" y="44"/>
                  </a:cubicBezTo>
                  <a:cubicBezTo>
                    <a:pt x="184" y="45"/>
                    <a:pt x="184" y="47"/>
                    <a:pt x="185" y="49"/>
                  </a:cubicBezTo>
                  <a:cubicBezTo>
                    <a:pt x="187" y="54"/>
                    <a:pt x="191" y="58"/>
                    <a:pt x="191" y="64"/>
                  </a:cubicBezTo>
                  <a:cubicBezTo>
                    <a:pt x="191" y="86"/>
                    <a:pt x="191" y="86"/>
                    <a:pt x="191" y="86"/>
                  </a:cubicBezTo>
                  <a:cubicBezTo>
                    <a:pt x="191" y="86"/>
                    <a:pt x="191" y="86"/>
                    <a:pt x="191" y="86"/>
                  </a:cubicBezTo>
                  <a:cubicBezTo>
                    <a:pt x="191" y="87"/>
                    <a:pt x="190" y="87"/>
                    <a:pt x="189" y="87"/>
                  </a:cubicBezTo>
                  <a:cubicBezTo>
                    <a:pt x="183" y="87"/>
                    <a:pt x="177" y="88"/>
                    <a:pt x="170" y="87"/>
                  </a:cubicBezTo>
                  <a:cubicBezTo>
                    <a:pt x="162" y="86"/>
                    <a:pt x="161" y="89"/>
                    <a:pt x="160" y="96"/>
                  </a:cubicBezTo>
                  <a:cubicBezTo>
                    <a:pt x="159" y="96"/>
                    <a:pt x="159" y="98"/>
                    <a:pt x="158" y="98"/>
                  </a:cubicBezTo>
                  <a:cubicBezTo>
                    <a:pt x="158" y="102"/>
                    <a:pt x="155" y="106"/>
                    <a:pt x="155" y="109"/>
                  </a:cubicBezTo>
                  <a:cubicBezTo>
                    <a:pt x="152" y="109"/>
                    <a:pt x="149" y="112"/>
                    <a:pt x="147" y="113"/>
                  </a:cubicBezTo>
                  <a:cubicBezTo>
                    <a:pt x="146" y="115"/>
                    <a:pt x="139" y="130"/>
                    <a:pt x="145" y="132"/>
                  </a:cubicBezTo>
                  <a:cubicBezTo>
                    <a:pt x="145" y="182"/>
                    <a:pt x="145" y="182"/>
                    <a:pt x="145" y="182"/>
                  </a:cubicBezTo>
                  <a:cubicBezTo>
                    <a:pt x="150" y="182"/>
                    <a:pt x="150" y="182"/>
                    <a:pt x="150" y="182"/>
                  </a:cubicBezTo>
                  <a:cubicBezTo>
                    <a:pt x="150" y="190"/>
                    <a:pt x="150" y="190"/>
                    <a:pt x="150" y="190"/>
                  </a:cubicBezTo>
                  <a:cubicBezTo>
                    <a:pt x="144" y="190"/>
                    <a:pt x="144" y="190"/>
                    <a:pt x="144" y="190"/>
                  </a:cubicBezTo>
                  <a:cubicBezTo>
                    <a:pt x="144" y="203"/>
                    <a:pt x="144" y="203"/>
                    <a:pt x="144" y="203"/>
                  </a:cubicBezTo>
                  <a:cubicBezTo>
                    <a:pt x="144" y="203"/>
                    <a:pt x="144" y="203"/>
                    <a:pt x="144" y="203"/>
                  </a:cubicBezTo>
                  <a:cubicBezTo>
                    <a:pt x="50" y="197"/>
                    <a:pt x="50" y="197"/>
                    <a:pt x="50" y="197"/>
                  </a:cubicBezTo>
                  <a:cubicBezTo>
                    <a:pt x="50" y="197"/>
                    <a:pt x="50" y="197"/>
                    <a:pt x="50" y="197"/>
                  </a:cubicBezTo>
                  <a:cubicBezTo>
                    <a:pt x="50" y="188"/>
                    <a:pt x="43" y="176"/>
                    <a:pt x="34" y="174"/>
                  </a:cubicBezTo>
                  <a:cubicBezTo>
                    <a:pt x="23" y="170"/>
                    <a:pt x="15" y="165"/>
                    <a:pt x="8" y="155"/>
                  </a:cubicBezTo>
                  <a:cubicBezTo>
                    <a:pt x="6" y="154"/>
                    <a:pt x="0" y="137"/>
                    <a:pt x="0" y="135"/>
                  </a:cubicBezTo>
                  <a:cubicBezTo>
                    <a:pt x="0" y="133"/>
                    <a:pt x="9" y="131"/>
                    <a:pt x="11" y="128"/>
                  </a:cubicBezTo>
                  <a:cubicBezTo>
                    <a:pt x="12" y="126"/>
                    <a:pt x="11" y="118"/>
                    <a:pt x="12" y="114"/>
                  </a:cubicBezTo>
                  <a:cubicBezTo>
                    <a:pt x="13" y="114"/>
                    <a:pt x="13" y="114"/>
                    <a:pt x="14" y="113"/>
                  </a:cubicBezTo>
                  <a:cubicBezTo>
                    <a:pt x="14" y="110"/>
                    <a:pt x="15" y="109"/>
                    <a:pt x="15" y="105"/>
                  </a:cubicBezTo>
                  <a:cubicBezTo>
                    <a:pt x="18" y="102"/>
                    <a:pt x="21" y="105"/>
                    <a:pt x="24" y="103"/>
                  </a:cubicBezTo>
                  <a:cubicBezTo>
                    <a:pt x="28" y="102"/>
                    <a:pt x="27" y="98"/>
                    <a:pt x="32" y="98"/>
                  </a:cubicBezTo>
                  <a:cubicBezTo>
                    <a:pt x="42" y="98"/>
                    <a:pt x="44" y="93"/>
                    <a:pt x="52" y="92"/>
                  </a:cubicBezTo>
                  <a:cubicBezTo>
                    <a:pt x="57" y="90"/>
                    <a:pt x="53" y="83"/>
                    <a:pt x="52" y="80"/>
                  </a:cubicBezTo>
                  <a:cubicBezTo>
                    <a:pt x="48" y="71"/>
                    <a:pt x="46" y="72"/>
                    <a:pt x="37" y="71"/>
                  </a:cubicBezTo>
                  <a:cubicBezTo>
                    <a:pt x="29" y="71"/>
                    <a:pt x="27" y="68"/>
                    <a:pt x="23" y="61"/>
                  </a:cubicBezTo>
                  <a:cubicBezTo>
                    <a:pt x="20" y="58"/>
                    <a:pt x="17" y="57"/>
                    <a:pt x="20" y="53"/>
                  </a:cubicBezTo>
                  <a:cubicBezTo>
                    <a:pt x="20" y="51"/>
                    <a:pt x="20" y="41"/>
                    <a:pt x="20" y="39"/>
                  </a:cubicBezTo>
                  <a:cubicBezTo>
                    <a:pt x="20" y="36"/>
                    <a:pt x="18" y="34"/>
                    <a:pt x="18" y="31"/>
                  </a:cubicBezTo>
                  <a:cubicBezTo>
                    <a:pt x="16" y="30"/>
                    <a:pt x="13" y="19"/>
                    <a:pt x="12" y="16"/>
                  </a:cubicBezTo>
                  <a:cubicBezTo>
                    <a:pt x="10" y="11"/>
                    <a:pt x="7" y="6"/>
                    <a:pt x="6" y="0"/>
                  </a:cubicBezTo>
                  <a:cubicBezTo>
                    <a:pt x="6" y="0"/>
                    <a:pt x="6" y="0"/>
                    <a:pt x="6" y="0"/>
                  </a:cubicBezTo>
                  <a:cubicBezTo>
                    <a:pt x="78" y="0"/>
                    <a:pt x="78" y="0"/>
                    <a:pt x="78" y="0"/>
                  </a:cubicBezTo>
                  <a:cubicBezTo>
                    <a:pt x="78" y="0"/>
                    <a:pt x="78" y="0"/>
                    <a:pt x="78" y="0"/>
                  </a:cubicBezTo>
                  <a:cubicBezTo>
                    <a:pt x="119" y="0"/>
                    <a:pt x="119" y="0"/>
                    <a:pt x="119" y="0"/>
                  </a:cubicBezTo>
                  <a:lnTo>
                    <a:pt x="118" y="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53" name="TIFT"/>
            <p:cNvSpPr>
              <a:spLocks/>
            </p:cNvSpPr>
            <p:nvPr/>
          </p:nvSpPr>
          <p:spPr bwMode="auto">
            <a:xfrm>
              <a:off x="4330215" y="4868568"/>
              <a:ext cx="354226" cy="335032"/>
            </a:xfrm>
            <a:custGeom>
              <a:avLst/>
              <a:gdLst>
                <a:gd name="T0" fmla="*/ 94 w 135"/>
                <a:gd name="T1" fmla="*/ 122 h 132"/>
                <a:gd name="T2" fmla="*/ 94 w 135"/>
                <a:gd name="T3" fmla="*/ 119 h 132"/>
                <a:gd name="T4" fmla="*/ 97 w 135"/>
                <a:gd name="T5" fmla="*/ 119 h 132"/>
                <a:gd name="T6" fmla="*/ 97 w 135"/>
                <a:gd name="T7" fmla="*/ 115 h 132"/>
                <a:gd name="T8" fmla="*/ 103 w 135"/>
                <a:gd name="T9" fmla="*/ 115 h 132"/>
                <a:gd name="T10" fmla="*/ 103 w 135"/>
                <a:gd name="T11" fmla="*/ 109 h 132"/>
                <a:gd name="T12" fmla="*/ 109 w 135"/>
                <a:gd name="T13" fmla="*/ 110 h 132"/>
                <a:gd name="T14" fmla="*/ 109 w 135"/>
                <a:gd name="T15" fmla="*/ 103 h 132"/>
                <a:gd name="T16" fmla="*/ 114 w 135"/>
                <a:gd name="T17" fmla="*/ 103 h 132"/>
                <a:gd name="T18" fmla="*/ 114 w 135"/>
                <a:gd name="T19" fmla="*/ 97 h 132"/>
                <a:gd name="T20" fmla="*/ 121 w 135"/>
                <a:gd name="T21" fmla="*/ 97 h 132"/>
                <a:gd name="T22" fmla="*/ 121 w 135"/>
                <a:gd name="T23" fmla="*/ 66 h 132"/>
                <a:gd name="T24" fmla="*/ 135 w 135"/>
                <a:gd name="T25" fmla="*/ 66 h 132"/>
                <a:gd name="T26" fmla="*/ 135 w 135"/>
                <a:gd name="T27" fmla="*/ 61 h 132"/>
                <a:gd name="T28" fmla="*/ 135 w 135"/>
                <a:gd name="T29" fmla="*/ 61 h 132"/>
                <a:gd name="T30" fmla="*/ 129 w 135"/>
                <a:gd name="T31" fmla="*/ 59 h 132"/>
                <a:gd name="T32" fmla="*/ 128 w 135"/>
                <a:gd name="T33" fmla="*/ 58 h 132"/>
                <a:gd name="T34" fmla="*/ 116 w 135"/>
                <a:gd name="T35" fmla="*/ 54 h 132"/>
                <a:gd name="T36" fmla="*/ 114 w 135"/>
                <a:gd name="T37" fmla="*/ 48 h 132"/>
                <a:gd name="T38" fmla="*/ 112 w 135"/>
                <a:gd name="T39" fmla="*/ 38 h 132"/>
                <a:gd name="T40" fmla="*/ 101 w 135"/>
                <a:gd name="T41" fmla="*/ 20 h 132"/>
                <a:gd name="T42" fmla="*/ 80 w 135"/>
                <a:gd name="T43" fmla="*/ 20 h 132"/>
                <a:gd name="T44" fmla="*/ 80 w 135"/>
                <a:gd name="T45" fmla="*/ 13 h 132"/>
                <a:gd name="T46" fmla="*/ 67 w 135"/>
                <a:gd name="T47" fmla="*/ 13 h 132"/>
                <a:gd name="T48" fmla="*/ 67 w 135"/>
                <a:gd name="T49" fmla="*/ 0 h 132"/>
                <a:gd name="T50" fmla="*/ 67 w 135"/>
                <a:gd name="T51" fmla="*/ 0 h 132"/>
                <a:gd name="T52" fmla="*/ 6 w 135"/>
                <a:gd name="T53" fmla="*/ 0 h 132"/>
                <a:gd name="T54" fmla="*/ 6 w 135"/>
                <a:gd name="T55" fmla="*/ 15 h 132"/>
                <a:gd name="T56" fmla="*/ 6 w 135"/>
                <a:gd name="T57" fmla="*/ 15 h 132"/>
                <a:gd name="T58" fmla="*/ 6 w 135"/>
                <a:gd name="T59" fmla="*/ 54 h 132"/>
                <a:gd name="T60" fmla="*/ 0 w 135"/>
                <a:gd name="T61" fmla="*/ 60 h 132"/>
                <a:gd name="T62" fmla="*/ 0 w 135"/>
                <a:gd name="T63" fmla="*/ 80 h 132"/>
                <a:gd name="T64" fmla="*/ 5 w 135"/>
                <a:gd name="T65" fmla="*/ 80 h 132"/>
                <a:gd name="T66" fmla="*/ 5 w 135"/>
                <a:gd name="T67" fmla="*/ 131 h 132"/>
                <a:gd name="T68" fmla="*/ 5 w 135"/>
                <a:gd name="T69" fmla="*/ 131 h 132"/>
                <a:gd name="T70" fmla="*/ 62 w 135"/>
                <a:gd name="T71" fmla="*/ 132 h 132"/>
                <a:gd name="T72" fmla="*/ 62 w 135"/>
                <a:gd name="T73" fmla="*/ 132 h 132"/>
                <a:gd name="T74" fmla="*/ 85 w 135"/>
                <a:gd name="T75" fmla="*/ 132 h 132"/>
                <a:gd name="T76" fmla="*/ 94 w 135"/>
                <a:gd name="T77" fmla="*/ 12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 h="132">
                  <a:moveTo>
                    <a:pt x="94" y="122"/>
                  </a:moveTo>
                  <a:cubicBezTo>
                    <a:pt x="94" y="119"/>
                    <a:pt x="94" y="119"/>
                    <a:pt x="94" y="119"/>
                  </a:cubicBezTo>
                  <a:cubicBezTo>
                    <a:pt x="97" y="119"/>
                    <a:pt x="97" y="119"/>
                    <a:pt x="97" y="119"/>
                  </a:cubicBezTo>
                  <a:cubicBezTo>
                    <a:pt x="97" y="115"/>
                    <a:pt x="97" y="115"/>
                    <a:pt x="97" y="115"/>
                  </a:cubicBezTo>
                  <a:cubicBezTo>
                    <a:pt x="103" y="115"/>
                    <a:pt x="103" y="115"/>
                    <a:pt x="103" y="115"/>
                  </a:cubicBezTo>
                  <a:cubicBezTo>
                    <a:pt x="103" y="109"/>
                    <a:pt x="103" y="109"/>
                    <a:pt x="103" y="109"/>
                  </a:cubicBezTo>
                  <a:cubicBezTo>
                    <a:pt x="109" y="110"/>
                    <a:pt x="109" y="110"/>
                    <a:pt x="109" y="110"/>
                  </a:cubicBezTo>
                  <a:cubicBezTo>
                    <a:pt x="109" y="103"/>
                    <a:pt x="109" y="103"/>
                    <a:pt x="109" y="103"/>
                  </a:cubicBezTo>
                  <a:cubicBezTo>
                    <a:pt x="114" y="103"/>
                    <a:pt x="114" y="103"/>
                    <a:pt x="114" y="103"/>
                  </a:cubicBezTo>
                  <a:cubicBezTo>
                    <a:pt x="114" y="97"/>
                    <a:pt x="114" y="97"/>
                    <a:pt x="114" y="97"/>
                  </a:cubicBezTo>
                  <a:cubicBezTo>
                    <a:pt x="121" y="97"/>
                    <a:pt x="121" y="97"/>
                    <a:pt x="121" y="97"/>
                  </a:cubicBezTo>
                  <a:cubicBezTo>
                    <a:pt x="121" y="66"/>
                    <a:pt x="121" y="66"/>
                    <a:pt x="121" y="66"/>
                  </a:cubicBezTo>
                  <a:cubicBezTo>
                    <a:pt x="135" y="66"/>
                    <a:pt x="135" y="66"/>
                    <a:pt x="135" y="66"/>
                  </a:cubicBezTo>
                  <a:cubicBezTo>
                    <a:pt x="135" y="61"/>
                    <a:pt x="135" y="61"/>
                    <a:pt x="135" y="61"/>
                  </a:cubicBezTo>
                  <a:cubicBezTo>
                    <a:pt x="135" y="61"/>
                    <a:pt x="135" y="61"/>
                    <a:pt x="135" y="61"/>
                  </a:cubicBezTo>
                  <a:cubicBezTo>
                    <a:pt x="129" y="59"/>
                    <a:pt x="129" y="59"/>
                    <a:pt x="129" y="59"/>
                  </a:cubicBezTo>
                  <a:cubicBezTo>
                    <a:pt x="129" y="59"/>
                    <a:pt x="129" y="58"/>
                    <a:pt x="128" y="58"/>
                  </a:cubicBezTo>
                  <a:cubicBezTo>
                    <a:pt x="126" y="56"/>
                    <a:pt x="117" y="56"/>
                    <a:pt x="116" y="54"/>
                  </a:cubicBezTo>
                  <a:cubicBezTo>
                    <a:pt x="115" y="54"/>
                    <a:pt x="115" y="49"/>
                    <a:pt x="114" y="48"/>
                  </a:cubicBezTo>
                  <a:cubicBezTo>
                    <a:pt x="114" y="44"/>
                    <a:pt x="113" y="41"/>
                    <a:pt x="112" y="38"/>
                  </a:cubicBezTo>
                  <a:cubicBezTo>
                    <a:pt x="110" y="32"/>
                    <a:pt x="106" y="24"/>
                    <a:pt x="101" y="20"/>
                  </a:cubicBezTo>
                  <a:cubicBezTo>
                    <a:pt x="80" y="20"/>
                    <a:pt x="80" y="20"/>
                    <a:pt x="80" y="20"/>
                  </a:cubicBezTo>
                  <a:cubicBezTo>
                    <a:pt x="80" y="13"/>
                    <a:pt x="80" y="13"/>
                    <a:pt x="80" y="13"/>
                  </a:cubicBezTo>
                  <a:cubicBezTo>
                    <a:pt x="67" y="13"/>
                    <a:pt x="67" y="13"/>
                    <a:pt x="67" y="13"/>
                  </a:cubicBezTo>
                  <a:cubicBezTo>
                    <a:pt x="67" y="0"/>
                    <a:pt x="67" y="0"/>
                    <a:pt x="67" y="0"/>
                  </a:cubicBezTo>
                  <a:cubicBezTo>
                    <a:pt x="67" y="0"/>
                    <a:pt x="67" y="0"/>
                    <a:pt x="67" y="0"/>
                  </a:cubicBezTo>
                  <a:cubicBezTo>
                    <a:pt x="6" y="0"/>
                    <a:pt x="6" y="0"/>
                    <a:pt x="6" y="0"/>
                  </a:cubicBezTo>
                  <a:cubicBezTo>
                    <a:pt x="6" y="15"/>
                    <a:pt x="6" y="15"/>
                    <a:pt x="6" y="15"/>
                  </a:cubicBezTo>
                  <a:cubicBezTo>
                    <a:pt x="6" y="15"/>
                    <a:pt x="6" y="15"/>
                    <a:pt x="6" y="15"/>
                  </a:cubicBezTo>
                  <a:cubicBezTo>
                    <a:pt x="6" y="54"/>
                    <a:pt x="6" y="54"/>
                    <a:pt x="6" y="54"/>
                  </a:cubicBezTo>
                  <a:cubicBezTo>
                    <a:pt x="0" y="60"/>
                    <a:pt x="0" y="60"/>
                    <a:pt x="0" y="60"/>
                  </a:cubicBezTo>
                  <a:cubicBezTo>
                    <a:pt x="0" y="80"/>
                    <a:pt x="0" y="80"/>
                    <a:pt x="0" y="80"/>
                  </a:cubicBezTo>
                  <a:cubicBezTo>
                    <a:pt x="5" y="80"/>
                    <a:pt x="5" y="80"/>
                    <a:pt x="5" y="80"/>
                  </a:cubicBezTo>
                  <a:cubicBezTo>
                    <a:pt x="5" y="131"/>
                    <a:pt x="5" y="131"/>
                    <a:pt x="5" y="131"/>
                  </a:cubicBezTo>
                  <a:cubicBezTo>
                    <a:pt x="5" y="131"/>
                    <a:pt x="5" y="131"/>
                    <a:pt x="5" y="131"/>
                  </a:cubicBezTo>
                  <a:cubicBezTo>
                    <a:pt x="62" y="132"/>
                    <a:pt x="62" y="132"/>
                    <a:pt x="62" y="132"/>
                  </a:cubicBezTo>
                  <a:cubicBezTo>
                    <a:pt x="62" y="132"/>
                    <a:pt x="62" y="132"/>
                    <a:pt x="62" y="132"/>
                  </a:cubicBezTo>
                  <a:cubicBezTo>
                    <a:pt x="85" y="132"/>
                    <a:pt x="85" y="132"/>
                    <a:pt x="85" y="132"/>
                  </a:cubicBezTo>
                  <a:cubicBezTo>
                    <a:pt x="94" y="122"/>
                    <a:pt x="94" y="122"/>
                    <a:pt x="94" y="12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54" name="TURNER"/>
            <p:cNvSpPr>
              <a:spLocks/>
            </p:cNvSpPr>
            <p:nvPr/>
          </p:nvSpPr>
          <p:spPr bwMode="auto">
            <a:xfrm>
              <a:off x="4184666" y="4547073"/>
              <a:ext cx="373516" cy="360414"/>
            </a:xfrm>
            <a:custGeom>
              <a:avLst/>
              <a:gdLst>
                <a:gd name="T0" fmla="*/ 122 w 142"/>
                <a:gd name="T1" fmla="*/ 127 h 142"/>
                <a:gd name="T2" fmla="*/ 125 w 142"/>
                <a:gd name="T3" fmla="*/ 104 h 142"/>
                <a:gd name="T4" fmla="*/ 126 w 142"/>
                <a:gd name="T5" fmla="*/ 78 h 142"/>
                <a:gd name="T6" fmla="*/ 142 w 142"/>
                <a:gd name="T7" fmla="*/ 70 h 142"/>
                <a:gd name="T8" fmla="*/ 136 w 142"/>
                <a:gd name="T9" fmla="*/ 63 h 142"/>
                <a:gd name="T10" fmla="*/ 139 w 142"/>
                <a:gd name="T11" fmla="*/ 54 h 142"/>
                <a:gd name="T12" fmla="*/ 141 w 142"/>
                <a:gd name="T13" fmla="*/ 47 h 142"/>
                <a:gd name="T14" fmla="*/ 141 w 142"/>
                <a:gd name="T15" fmla="*/ 47 h 142"/>
                <a:gd name="T16" fmla="*/ 141 w 142"/>
                <a:gd name="T17" fmla="*/ 40 h 142"/>
                <a:gd name="T18" fmla="*/ 139 w 142"/>
                <a:gd name="T19" fmla="*/ 33 h 142"/>
                <a:gd name="T20" fmla="*/ 138 w 142"/>
                <a:gd name="T21" fmla="*/ 28 h 142"/>
                <a:gd name="T22" fmla="*/ 134 w 142"/>
                <a:gd name="T23" fmla="*/ 25 h 142"/>
                <a:gd name="T24" fmla="*/ 133 w 142"/>
                <a:gd name="T25" fmla="*/ 16 h 142"/>
                <a:gd name="T26" fmla="*/ 131 w 142"/>
                <a:gd name="T27" fmla="*/ 8 h 142"/>
                <a:gd name="T28" fmla="*/ 130 w 142"/>
                <a:gd name="T29" fmla="*/ 3 h 142"/>
                <a:gd name="T30" fmla="*/ 130 w 142"/>
                <a:gd name="T31" fmla="*/ 3 h 142"/>
                <a:gd name="T32" fmla="*/ 106 w 142"/>
                <a:gd name="T33" fmla="*/ 3 h 142"/>
                <a:gd name="T34" fmla="*/ 106 w 142"/>
                <a:gd name="T35" fmla="*/ 0 h 142"/>
                <a:gd name="T36" fmla="*/ 77 w 142"/>
                <a:gd name="T37" fmla="*/ 0 h 142"/>
                <a:gd name="T38" fmla="*/ 77 w 142"/>
                <a:gd name="T39" fmla="*/ 0 h 142"/>
                <a:gd name="T40" fmla="*/ 77 w 142"/>
                <a:gd name="T41" fmla="*/ 27 h 142"/>
                <a:gd name="T42" fmla="*/ 0 w 142"/>
                <a:gd name="T43" fmla="*/ 26 h 142"/>
                <a:gd name="T44" fmla="*/ 0 w 142"/>
                <a:gd name="T45" fmla="*/ 26 h 142"/>
                <a:gd name="T46" fmla="*/ 0 w 142"/>
                <a:gd name="T47" fmla="*/ 115 h 142"/>
                <a:gd name="T48" fmla="*/ 34 w 142"/>
                <a:gd name="T49" fmla="*/ 115 h 142"/>
                <a:gd name="T50" fmla="*/ 37 w 142"/>
                <a:gd name="T51" fmla="*/ 117 h 142"/>
                <a:gd name="T52" fmla="*/ 39 w 142"/>
                <a:gd name="T53" fmla="*/ 120 h 142"/>
                <a:gd name="T54" fmla="*/ 44 w 142"/>
                <a:gd name="T55" fmla="*/ 124 h 142"/>
                <a:gd name="T56" fmla="*/ 49 w 142"/>
                <a:gd name="T57" fmla="*/ 125 h 142"/>
                <a:gd name="T58" fmla="*/ 51 w 142"/>
                <a:gd name="T59" fmla="*/ 139 h 142"/>
                <a:gd name="T60" fmla="*/ 52 w 142"/>
                <a:gd name="T61" fmla="*/ 140 h 142"/>
                <a:gd name="T62" fmla="*/ 55 w 142"/>
                <a:gd name="T63" fmla="*/ 142 h 142"/>
                <a:gd name="T64" fmla="*/ 61 w 142"/>
                <a:gd name="T65" fmla="*/ 142 h 142"/>
                <a:gd name="T66" fmla="*/ 61 w 142"/>
                <a:gd name="T67" fmla="*/ 142 h 142"/>
                <a:gd name="T68" fmla="*/ 61 w 142"/>
                <a:gd name="T69" fmla="*/ 127 h 142"/>
                <a:gd name="T70" fmla="*/ 122 w 142"/>
                <a:gd name="T71" fmla="*/ 12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 h="142">
                  <a:moveTo>
                    <a:pt x="122" y="127"/>
                  </a:moveTo>
                  <a:cubicBezTo>
                    <a:pt x="125" y="121"/>
                    <a:pt x="125" y="111"/>
                    <a:pt x="125" y="104"/>
                  </a:cubicBezTo>
                  <a:cubicBezTo>
                    <a:pt x="126" y="78"/>
                    <a:pt x="126" y="78"/>
                    <a:pt x="126" y="78"/>
                  </a:cubicBezTo>
                  <a:cubicBezTo>
                    <a:pt x="134" y="78"/>
                    <a:pt x="142" y="82"/>
                    <a:pt x="142" y="70"/>
                  </a:cubicBezTo>
                  <a:cubicBezTo>
                    <a:pt x="142" y="66"/>
                    <a:pt x="137" y="65"/>
                    <a:pt x="136" y="63"/>
                  </a:cubicBezTo>
                  <a:cubicBezTo>
                    <a:pt x="134" y="60"/>
                    <a:pt x="139" y="58"/>
                    <a:pt x="139" y="54"/>
                  </a:cubicBezTo>
                  <a:cubicBezTo>
                    <a:pt x="141" y="47"/>
                    <a:pt x="141" y="47"/>
                    <a:pt x="141" y="47"/>
                  </a:cubicBezTo>
                  <a:cubicBezTo>
                    <a:pt x="141" y="47"/>
                    <a:pt x="141" y="47"/>
                    <a:pt x="141" y="47"/>
                  </a:cubicBezTo>
                  <a:cubicBezTo>
                    <a:pt x="141" y="40"/>
                    <a:pt x="141" y="40"/>
                    <a:pt x="141" y="40"/>
                  </a:cubicBezTo>
                  <a:cubicBezTo>
                    <a:pt x="140" y="38"/>
                    <a:pt x="140" y="35"/>
                    <a:pt x="139" y="33"/>
                  </a:cubicBezTo>
                  <a:cubicBezTo>
                    <a:pt x="139" y="31"/>
                    <a:pt x="138" y="30"/>
                    <a:pt x="138" y="28"/>
                  </a:cubicBezTo>
                  <a:cubicBezTo>
                    <a:pt x="137" y="28"/>
                    <a:pt x="135" y="25"/>
                    <a:pt x="134" y="25"/>
                  </a:cubicBezTo>
                  <a:cubicBezTo>
                    <a:pt x="134" y="22"/>
                    <a:pt x="133" y="19"/>
                    <a:pt x="133" y="16"/>
                  </a:cubicBezTo>
                  <a:cubicBezTo>
                    <a:pt x="132" y="13"/>
                    <a:pt x="131" y="11"/>
                    <a:pt x="131" y="8"/>
                  </a:cubicBezTo>
                  <a:cubicBezTo>
                    <a:pt x="131" y="6"/>
                    <a:pt x="131" y="5"/>
                    <a:pt x="130" y="3"/>
                  </a:cubicBezTo>
                  <a:cubicBezTo>
                    <a:pt x="130" y="3"/>
                    <a:pt x="130" y="3"/>
                    <a:pt x="130" y="3"/>
                  </a:cubicBezTo>
                  <a:cubicBezTo>
                    <a:pt x="106" y="3"/>
                    <a:pt x="106" y="3"/>
                    <a:pt x="106" y="3"/>
                  </a:cubicBezTo>
                  <a:cubicBezTo>
                    <a:pt x="106" y="0"/>
                    <a:pt x="106" y="0"/>
                    <a:pt x="106" y="0"/>
                  </a:cubicBezTo>
                  <a:cubicBezTo>
                    <a:pt x="77" y="0"/>
                    <a:pt x="77" y="0"/>
                    <a:pt x="77" y="0"/>
                  </a:cubicBezTo>
                  <a:cubicBezTo>
                    <a:pt x="77" y="0"/>
                    <a:pt x="77" y="0"/>
                    <a:pt x="77" y="0"/>
                  </a:cubicBezTo>
                  <a:cubicBezTo>
                    <a:pt x="77" y="27"/>
                    <a:pt x="77" y="27"/>
                    <a:pt x="77" y="27"/>
                  </a:cubicBezTo>
                  <a:cubicBezTo>
                    <a:pt x="0" y="26"/>
                    <a:pt x="0" y="26"/>
                    <a:pt x="0" y="26"/>
                  </a:cubicBezTo>
                  <a:cubicBezTo>
                    <a:pt x="0" y="26"/>
                    <a:pt x="0" y="26"/>
                    <a:pt x="0" y="26"/>
                  </a:cubicBezTo>
                  <a:cubicBezTo>
                    <a:pt x="0" y="115"/>
                    <a:pt x="0" y="115"/>
                    <a:pt x="0" y="115"/>
                  </a:cubicBezTo>
                  <a:cubicBezTo>
                    <a:pt x="34" y="115"/>
                    <a:pt x="34" y="115"/>
                    <a:pt x="34" y="115"/>
                  </a:cubicBezTo>
                  <a:cubicBezTo>
                    <a:pt x="36" y="116"/>
                    <a:pt x="36" y="116"/>
                    <a:pt x="37" y="117"/>
                  </a:cubicBezTo>
                  <a:cubicBezTo>
                    <a:pt x="38" y="118"/>
                    <a:pt x="38" y="119"/>
                    <a:pt x="39" y="120"/>
                  </a:cubicBezTo>
                  <a:cubicBezTo>
                    <a:pt x="40" y="121"/>
                    <a:pt x="42" y="124"/>
                    <a:pt x="44" y="124"/>
                  </a:cubicBezTo>
                  <a:cubicBezTo>
                    <a:pt x="45" y="124"/>
                    <a:pt x="47" y="125"/>
                    <a:pt x="49" y="125"/>
                  </a:cubicBezTo>
                  <a:cubicBezTo>
                    <a:pt x="52" y="126"/>
                    <a:pt x="51" y="136"/>
                    <a:pt x="51" y="139"/>
                  </a:cubicBezTo>
                  <a:cubicBezTo>
                    <a:pt x="52" y="139"/>
                    <a:pt x="52" y="140"/>
                    <a:pt x="52" y="140"/>
                  </a:cubicBezTo>
                  <a:cubicBezTo>
                    <a:pt x="52" y="142"/>
                    <a:pt x="54" y="142"/>
                    <a:pt x="55" y="142"/>
                  </a:cubicBezTo>
                  <a:cubicBezTo>
                    <a:pt x="61" y="142"/>
                    <a:pt x="61" y="142"/>
                    <a:pt x="61" y="142"/>
                  </a:cubicBezTo>
                  <a:cubicBezTo>
                    <a:pt x="61" y="142"/>
                    <a:pt x="61" y="142"/>
                    <a:pt x="61" y="142"/>
                  </a:cubicBezTo>
                  <a:cubicBezTo>
                    <a:pt x="61" y="127"/>
                    <a:pt x="61" y="127"/>
                    <a:pt x="61" y="127"/>
                  </a:cubicBezTo>
                  <a:cubicBezTo>
                    <a:pt x="122" y="127"/>
                    <a:pt x="122" y="127"/>
                    <a:pt x="122" y="12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55" name="TAYLOR"/>
            <p:cNvSpPr>
              <a:spLocks/>
            </p:cNvSpPr>
            <p:nvPr/>
          </p:nvSpPr>
          <p:spPr bwMode="auto">
            <a:xfrm>
              <a:off x="3469199" y="3431991"/>
              <a:ext cx="494514" cy="467014"/>
            </a:xfrm>
            <a:custGeom>
              <a:avLst/>
              <a:gdLst>
                <a:gd name="T0" fmla="*/ 83 w 188"/>
                <a:gd name="T1" fmla="*/ 184 h 184"/>
                <a:gd name="T2" fmla="*/ 83 w 188"/>
                <a:gd name="T3" fmla="*/ 170 h 184"/>
                <a:gd name="T4" fmla="*/ 106 w 188"/>
                <a:gd name="T5" fmla="*/ 170 h 184"/>
                <a:gd name="T6" fmla="*/ 138 w 188"/>
                <a:gd name="T7" fmla="*/ 117 h 184"/>
                <a:gd name="T8" fmla="*/ 145 w 188"/>
                <a:gd name="T9" fmla="*/ 113 h 184"/>
                <a:gd name="T10" fmla="*/ 158 w 188"/>
                <a:gd name="T11" fmla="*/ 113 h 184"/>
                <a:gd name="T12" fmla="*/ 158 w 188"/>
                <a:gd name="T13" fmla="*/ 109 h 184"/>
                <a:gd name="T14" fmla="*/ 165 w 188"/>
                <a:gd name="T15" fmla="*/ 109 h 184"/>
                <a:gd name="T16" fmla="*/ 165 w 188"/>
                <a:gd name="T17" fmla="*/ 115 h 184"/>
                <a:gd name="T18" fmla="*/ 174 w 188"/>
                <a:gd name="T19" fmla="*/ 115 h 184"/>
                <a:gd name="T20" fmla="*/ 174 w 188"/>
                <a:gd name="T21" fmla="*/ 124 h 184"/>
                <a:gd name="T22" fmla="*/ 181 w 188"/>
                <a:gd name="T23" fmla="*/ 124 h 184"/>
                <a:gd name="T24" fmla="*/ 181 w 188"/>
                <a:gd name="T25" fmla="*/ 116 h 184"/>
                <a:gd name="T26" fmla="*/ 181 w 188"/>
                <a:gd name="T27" fmla="*/ 116 h 184"/>
                <a:gd name="T28" fmla="*/ 188 w 188"/>
                <a:gd name="T29" fmla="*/ 104 h 184"/>
                <a:gd name="T30" fmla="*/ 188 w 188"/>
                <a:gd name="T31" fmla="*/ 104 h 184"/>
                <a:gd name="T32" fmla="*/ 182 w 188"/>
                <a:gd name="T33" fmla="*/ 98 h 184"/>
                <a:gd name="T34" fmla="*/ 166 w 188"/>
                <a:gd name="T35" fmla="*/ 82 h 184"/>
                <a:gd name="T36" fmla="*/ 163 w 188"/>
                <a:gd name="T37" fmla="*/ 57 h 184"/>
                <a:gd name="T38" fmla="*/ 153 w 188"/>
                <a:gd name="T39" fmla="*/ 45 h 184"/>
                <a:gd name="T40" fmla="*/ 142 w 188"/>
                <a:gd name="T41" fmla="*/ 29 h 184"/>
                <a:gd name="T42" fmla="*/ 132 w 188"/>
                <a:gd name="T43" fmla="*/ 34 h 184"/>
                <a:gd name="T44" fmla="*/ 126 w 188"/>
                <a:gd name="T45" fmla="*/ 30 h 184"/>
                <a:gd name="T46" fmla="*/ 109 w 188"/>
                <a:gd name="T47" fmla="*/ 31 h 184"/>
                <a:gd name="T48" fmla="*/ 105 w 188"/>
                <a:gd name="T49" fmla="*/ 25 h 184"/>
                <a:gd name="T50" fmla="*/ 105 w 188"/>
                <a:gd name="T51" fmla="*/ 25 h 184"/>
                <a:gd name="T52" fmla="*/ 102 w 188"/>
                <a:gd name="T53" fmla="*/ 22 h 184"/>
                <a:gd name="T54" fmla="*/ 96 w 188"/>
                <a:gd name="T55" fmla="*/ 14 h 184"/>
                <a:gd name="T56" fmla="*/ 92 w 188"/>
                <a:gd name="T57" fmla="*/ 6 h 184"/>
                <a:gd name="T58" fmla="*/ 84 w 188"/>
                <a:gd name="T59" fmla="*/ 8 h 184"/>
                <a:gd name="T60" fmla="*/ 77 w 188"/>
                <a:gd name="T61" fmla="*/ 1 h 184"/>
                <a:gd name="T62" fmla="*/ 70 w 188"/>
                <a:gd name="T63" fmla="*/ 2 h 184"/>
                <a:gd name="T64" fmla="*/ 70 w 188"/>
                <a:gd name="T65" fmla="*/ 2 h 184"/>
                <a:gd name="T66" fmla="*/ 48 w 188"/>
                <a:gd name="T67" fmla="*/ 14 h 184"/>
                <a:gd name="T68" fmla="*/ 48 w 188"/>
                <a:gd name="T69" fmla="*/ 34 h 184"/>
                <a:gd name="T70" fmla="*/ 34 w 188"/>
                <a:gd name="T71" fmla="*/ 34 h 184"/>
                <a:gd name="T72" fmla="*/ 34 w 188"/>
                <a:gd name="T73" fmla="*/ 51 h 184"/>
                <a:gd name="T74" fmla="*/ 19 w 188"/>
                <a:gd name="T75" fmla="*/ 68 h 184"/>
                <a:gd name="T76" fmla="*/ 19 w 188"/>
                <a:gd name="T77" fmla="*/ 91 h 184"/>
                <a:gd name="T78" fmla="*/ 5 w 188"/>
                <a:gd name="T79" fmla="*/ 91 h 184"/>
                <a:gd name="T80" fmla="*/ 5 w 188"/>
                <a:gd name="T81" fmla="*/ 91 h 184"/>
                <a:gd name="T82" fmla="*/ 0 w 188"/>
                <a:gd name="T83" fmla="*/ 101 h 184"/>
                <a:gd name="T84" fmla="*/ 4 w 188"/>
                <a:gd name="T85" fmla="*/ 109 h 184"/>
                <a:gd name="T86" fmla="*/ 5 w 188"/>
                <a:gd name="T87" fmla="*/ 110 h 184"/>
                <a:gd name="T88" fmla="*/ 8 w 188"/>
                <a:gd name="T89" fmla="*/ 120 h 184"/>
                <a:gd name="T90" fmla="*/ 15 w 188"/>
                <a:gd name="T91" fmla="*/ 127 h 184"/>
                <a:gd name="T92" fmla="*/ 17 w 188"/>
                <a:gd name="T93" fmla="*/ 130 h 184"/>
                <a:gd name="T94" fmla="*/ 17 w 188"/>
                <a:gd name="T95" fmla="*/ 141 h 184"/>
                <a:gd name="T96" fmla="*/ 25 w 188"/>
                <a:gd name="T97" fmla="*/ 151 h 184"/>
                <a:gd name="T98" fmla="*/ 28 w 188"/>
                <a:gd name="T99" fmla="*/ 161 h 184"/>
                <a:gd name="T100" fmla="*/ 28 w 188"/>
                <a:gd name="T101" fmla="*/ 161 h 184"/>
                <a:gd name="T102" fmla="*/ 38 w 188"/>
                <a:gd name="T103" fmla="*/ 161 h 184"/>
                <a:gd name="T104" fmla="*/ 38 w 188"/>
                <a:gd name="T105" fmla="*/ 172 h 184"/>
                <a:gd name="T106" fmla="*/ 41 w 188"/>
                <a:gd name="T107" fmla="*/ 172 h 184"/>
                <a:gd name="T108" fmla="*/ 41 w 188"/>
                <a:gd name="T109" fmla="*/ 178 h 184"/>
                <a:gd name="T110" fmla="*/ 46 w 188"/>
                <a:gd name="T111" fmla="*/ 178 h 184"/>
                <a:gd name="T112" fmla="*/ 46 w 188"/>
                <a:gd name="T113" fmla="*/ 172 h 184"/>
                <a:gd name="T114" fmla="*/ 54 w 188"/>
                <a:gd name="T115" fmla="*/ 172 h 184"/>
                <a:gd name="T116" fmla="*/ 54 w 188"/>
                <a:gd name="T117" fmla="*/ 184 h 184"/>
                <a:gd name="T118" fmla="*/ 83 w 188"/>
                <a:gd name="T11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8" h="184">
                  <a:moveTo>
                    <a:pt x="83" y="184"/>
                  </a:moveTo>
                  <a:cubicBezTo>
                    <a:pt x="83" y="170"/>
                    <a:pt x="83" y="170"/>
                    <a:pt x="83" y="170"/>
                  </a:cubicBezTo>
                  <a:cubicBezTo>
                    <a:pt x="106" y="170"/>
                    <a:pt x="106" y="170"/>
                    <a:pt x="106" y="170"/>
                  </a:cubicBezTo>
                  <a:cubicBezTo>
                    <a:pt x="138" y="117"/>
                    <a:pt x="138" y="117"/>
                    <a:pt x="138" y="117"/>
                  </a:cubicBezTo>
                  <a:cubicBezTo>
                    <a:pt x="145" y="113"/>
                    <a:pt x="145" y="113"/>
                    <a:pt x="145" y="113"/>
                  </a:cubicBezTo>
                  <a:cubicBezTo>
                    <a:pt x="158" y="113"/>
                    <a:pt x="158" y="113"/>
                    <a:pt x="158" y="113"/>
                  </a:cubicBezTo>
                  <a:cubicBezTo>
                    <a:pt x="158" y="109"/>
                    <a:pt x="158" y="109"/>
                    <a:pt x="158" y="109"/>
                  </a:cubicBezTo>
                  <a:cubicBezTo>
                    <a:pt x="165" y="109"/>
                    <a:pt x="165" y="109"/>
                    <a:pt x="165" y="109"/>
                  </a:cubicBezTo>
                  <a:cubicBezTo>
                    <a:pt x="165" y="115"/>
                    <a:pt x="165" y="115"/>
                    <a:pt x="165" y="115"/>
                  </a:cubicBezTo>
                  <a:cubicBezTo>
                    <a:pt x="174" y="115"/>
                    <a:pt x="174" y="115"/>
                    <a:pt x="174" y="115"/>
                  </a:cubicBezTo>
                  <a:cubicBezTo>
                    <a:pt x="174" y="124"/>
                    <a:pt x="174" y="124"/>
                    <a:pt x="174" y="124"/>
                  </a:cubicBezTo>
                  <a:cubicBezTo>
                    <a:pt x="181" y="124"/>
                    <a:pt x="181" y="124"/>
                    <a:pt x="181" y="124"/>
                  </a:cubicBezTo>
                  <a:cubicBezTo>
                    <a:pt x="181" y="116"/>
                    <a:pt x="181" y="116"/>
                    <a:pt x="181" y="116"/>
                  </a:cubicBezTo>
                  <a:cubicBezTo>
                    <a:pt x="181" y="116"/>
                    <a:pt x="181" y="116"/>
                    <a:pt x="181" y="116"/>
                  </a:cubicBezTo>
                  <a:cubicBezTo>
                    <a:pt x="188" y="104"/>
                    <a:pt x="188" y="104"/>
                    <a:pt x="188" y="104"/>
                  </a:cubicBezTo>
                  <a:cubicBezTo>
                    <a:pt x="188" y="104"/>
                    <a:pt x="188" y="104"/>
                    <a:pt x="188" y="104"/>
                  </a:cubicBezTo>
                  <a:cubicBezTo>
                    <a:pt x="182" y="98"/>
                    <a:pt x="182" y="98"/>
                    <a:pt x="182" y="98"/>
                  </a:cubicBezTo>
                  <a:cubicBezTo>
                    <a:pt x="176" y="92"/>
                    <a:pt x="171" y="89"/>
                    <a:pt x="166" y="82"/>
                  </a:cubicBezTo>
                  <a:cubicBezTo>
                    <a:pt x="162" y="76"/>
                    <a:pt x="157" y="63"/>
                    <a:pt x="163" y="57"/>
                  </a:cubicBezTo>
                  <a:cubicBezTo>
                    <a:pt x="163" y="54"/>
                    <a:pt x="156" y="47"/>
                    <a:pt x="153" y="45"/>
                  </a:cubicBezTo>
                  <a:cubicBezTo>
                    <a:pt x="149" y="41"/>
                    <a:pt x="145" y="34"/>
                    <a:pt x="142" y="29"/>
                  </a:cubicBezTo>
                  <a:cubicBezTo>
                    <a:pt x="139" y="29"/>
                    <a:pt x="135" y="33"/>
                    <a:pt x="132" y="34"/>
                  </a:cubicBezTo>
                  <a:cubicBezTo>
                    <a:pt x="128" y="35"/>
                    <a:pt x="128" y="30"/>
                    <a:pt x="126" y="30"/>
                  </a:cubicBezTo>
                  <a:cubicBezTo>
                    <a:pt x="123" y="30"/>
                    <a:pt x="112" y="40"/>
                    <a:pt x="109" y="31"/>
                  </a:cubicBezTo>
                  <a:cubicBezTo>
                    <a:pt x="107" y="30"/>
                    <a:pt x="106" y="27"/>
                    <a:pt x="105" y="25"/>
                  </a:cubicBezTo>
                  <a:cubicBezTo>
                    <a:pt x="105" y="25"/>
                    <a:pt x="105" y="25"/>
                    <a:pt x="105" y="25"/>
                  </a:cubicBezTo>
                  <a:cubicBezTo>
                    <a:pt x="102" y="22"/>
                    <a:pt x="102" y="22"/>
                    <a:pt x="102" y="22"/>
                  </a:cubicBezTo>
                  <a:cubicBezTo>
                    <a:pt x="101" y="19"/>
                    <a:pt x="98" y="17"/>
                    <a:pt x="96" y="14"/>
                  </a:cubicBezTo>
                  <a:cubicBezTo>
                    <a:pt x="96" y="13"/>
                    <a:pt x="92" y="6"/>
                    <a:pt x="92" y="6"/>
                  </a:cubicBezTo>
                  <a:cubicBezTo>
                    <a:pt x="91" y="4"/>
                    <a:pt x="85" y="8"/>
                    <a:pt x="84" y="8"/>
                  </a:cubicBezTo>
                  <a:cubicBezTo>
                    <a:pt x="81" y="7"/>
                    <a:pt x="79" y="1"/>
                    <a:pt x="77" y="1"/>
                  </a:cubicBezTo>
                  <a:cubicBezTo>
                    <a:pt x="74" y="0"/>
                    <a:pt x="72" y="0"/>
                    <a:pt x="70" y="2"/>
                  </a:cubicBezTo>
                  <a:cubicBezTo>
                    <a:pt x="70" y="2"/>
                    <a:pt x="70" y="2"/>
                    <a:pt x="70" y="2"/>
                  </a:cubicBezTo>
                  <a:cubicBezTo>
                    <a:pt x="48" y="14"/>
                    <a:pt x="48" y="14"/>
                    <a:pt x="48" y="14"/>
                  </a:cubicBezTo>
                  <a:cubicBezTo>
                    <a:pt x="48" y="34"/>
                    <a:pt x="48" y="34"/>
                    <a:pt x="48" y="34"/>
                  </a:cubicBezTo>
                  <a:cubicBezTo>
                    <a:pt x="34" y="34"/>
                    <a:pt x="34" y="34"/>
                    <a:pt x="34" y="34"/>
                  </a:cubicBezTo>
                  <a:cubicBezTo>
                    <a:pt x="34" y="51"/>
                    <a:pt x="34" y="51"/>
                    <a:pt x="34" y="51"/>
                  </a:cubicBezTo>
                  <a:cubicBezTo>
                    <a:pt x="19" y="68"/>
                    <a:pt x="19" y="68"/>
                    <a:pt x="19" y="68"/>
                  </a:cubicBezTo>
                  <a:cubicBezTo>
                    <a:pt x="19" y="91"/>
                    <a:pt x="19" y="91"/>
                    <a:pt x="19" y="91"/>
                  </a:cubicBezTo>
                  <a:cubicBezTo>
                    <a:pt x="5" y="91"/>
                    <a:pt x="5" y="91"/>
                    <a:pt x="5" y="91"/>
                  </a:cubicBezTo>
                  <a:cubicBezTo>
                    <a:pt x="5" y="91"/>
                    <a:pt x="5" y="91"/>
                    <a:pt x="5" y="91"/>
                  </a:cubicBezTo>
                  <a:cubicBezTo>
                    <a:pt x="4" y="95"/>
                    <a:pt x="1" y="97"/>
                    <a:pt x="0" y="101"/>
                  </a:cubicBezTo>
                  <a:cubicBezTo>
                    <a:pt x="0" y="103"/>
                    <a:pt x="3" y="108"/>
                    <a:pt x="4" y="109"/>
                  </a:cubicBezTo>
                  <a:cubicBezTo>
                    <a:pt x="4" y="110"/>
                    <a:pt x="4" y="110"/>
                    <a:pt x="5" y="110"/>
                  </a:cubicBezTo>
                  <a:cubicBezTo>
                    <a:pt x="5" y="113"/>
                    <a:pt x="6" y="118"/>
                    <a:pt x="8" y="120"/>
                  </a:cubicBezTo>
                  <a:cubicBezTo>
                    <a:pt x="10" y="122"/>
                    <a:pt x="14" y="125"/>
                    <a:pt x="15" y="127"/>
                  </a:cubicBezTo>
                  <a:cubicBezTo>
                    <a:pt x="16" y="128"/>
                    <a:pt x="16" y="129"/>
                    <a:pt x="17" y="130"/>
                  </a:cubicBezTo>
                  <a:cubicBezTo>
                    <a:pt x="17" y="133"/>
                    <a:pt x="17" y="137"/>
                    <a:pt x="17" y="141"/>
                  </a:cubicBezTo>
                  <a:cubicBezTo>
                    <a:pt x="19" y="143"/>
                    <a:pt x="24" y="148"/>
                    <a:pt x="25" y="151"/>
                  </a:cubicBezTo>
                  <a:cubicBezTo>
                    <a:pt x="28" y="161"/>
                    <a:pt x="28" y="161"/>
                    <a:pt x="28" y="161"/>
                  </a:cubicBezTo>
                  <a:cubicBezTo>
                    <a:pt x="28" y="161"/>
                    <a:pt x="28" y="161"/>
                    <a:pt x="28" y="161"/>
                  </a:cubicBezTo>
                  <a:cubicBezTo>
                    <a:pt x="38" y="161"/>
                    <a:pt x="38" y="161"/>
                    <a:pt x="38" y="161"/>
                  </a:cubicBezTo>
                  <a:cubicBezTo>
                    <a:pt x="38" y="172"/>
                    <a:pt x="38" y="172"/>
                    <a:pt x="38" y="172"/>
                  </a:cubicBezTo>
                  <a:cubicBezTo>
                    <a:pt x="41" y="172"/>
                    <a:pt x="41" y="172"/>
                    <a:pt x="41" y="172"/>
                  </a:cubicBezTo>
                  <a:cubicBezTo>
                    <a:pt x="41" y="178"/>
                    <a:pt x="41" y="178"/>
                    <a:pt x="41" y="178"/>
                  </a:cubicBezTo>
                  <a:cubicBezTo>
                    <a:pt x="46" y="178"/>
                    <a:pt x="46" y="178"/>
                    <a:pt x="46" y="178"/>
                  </a:cubicBezTo>
                  <a:cubicBezTo>
                    <a:pt x="46" y="172"/>
                    <a:pt x="46" y="172"/>
                    <a:pt x="46" y="172"/>
                  </a:cubicBezTo>
                  <a:cubicBezTo>
                    <a:pt x="54" y="172"/>
                    <a:pt x="54" y="172"/>
                    <a:pt x="54" y="172"/>
                  </a:cubicBezTo>
                  <a:cubicBezTo>
                    <a:pt x="54" y="184"/>
                    <a:pt x="54" y="184"/>
                    <a:pt x="54" y="184"/>
                  </a:cubicBezTo>
                  <a:cubicBezTo>
                    <a:pt x="83" y="184"/>
                    <a:pt x="83" y="184"/>
                    <a:pt x="83" y="18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56" name="WORTH"/>
            <p:cNvSpPr>
              <a:spLocks/>
            </p:cNvSpPr>
            <p:nvPr/>
          </p:nvSpPr>
          <p:spPr bwMode="auto">
            <a:xfrm>
              <a:off x="3932149" y="4552148"/>
              <a:ext cx="413849" cy="664988"/>
            </a:xfrm>
            <a:custGeom>
              <a:avLst/>
              <a:gdLst>
                <a:gd name="T0" fmla="*/ 157 w 157"/>
                <a:gd name="T1" fmla="*/ 179 h 262"/>
                <a:gd name="T2" fmla="*/ 151 w 157"/>
                <a:gd name="T3" fmla="*/ 205 h 262"/>
                <a:gd name="T4" fmla="*/ 156 w 157"/>
                <a:gd name="T5" fmla="*/ 256 h 262"/>
                <a:gd name="T6" fmla="*/ 130 w 157"/>
                <a:gd name="T7" fmla="*/ 255 h 262"/>
                <a:gd name="T8" fmla="*/ 111 w 157"/>
                <a:gd name="T9" fmla="*/ 262 h 262"/>
                <a:gd name="T10" fmla="*/ 13 w 157"/>
                <a:gd name="T11" fmla="*/ 254 h 262"/>
                <a:gd name="T12" fmla="*/ 13 w 157"/>
                <a:gd name="T13" fmla="*/ 202 h 262"/>
                <a:gd name="T14" fmla="*/ 13 w 157"/>
                <a:gd name="T15" fmla="*/ 191 h 262"/>
                <a:gd name="T16" fmla="*/ 19 w 157"/>
                <a:gd name="T17" fmla="*/ 185 h 262"/>
                <a:gd name="T18" fmla="*/ 14 w 157"/>
                <a:gd name="T19" fmla="*/ 148 h 262"/>
                <a:gd name="T20" fmla="*/ 20 w 157"/>
                <a:gd name="T21" fmla="*/ 142 h 262"/>
                <a:gd name="T22" fmla="*/ 14 w 157"/>
                <a:gd name="T23" fmla="*/ 111 h 262"/>
                <a:gd name="T24" fmla="*/ 15 w 157"/>
                <a:gd name="T25" fmla="*/ 103 h 262"/>
                <a:gd name="T26" fmla="*/ 6 w 157"/>
                <a:gd name="T27" fmla="*/ 98 h 262"/>
                <a:gd name="T28" fmla="*/ 6 w 157"/>
                <a:gd name="T29" fmla="*/ 92 h 262"/>
                <a:gd name="T30" fmla="*/ 4 w 157"/>
                <a:gd name="T31" fmla="*/ 86 h 262"/>
                <a:gd name="T32" fmla="*/ 4 w 157"/>
                <a:gd name="T33" fmla="*/ 74 h 262"/>
                <a:gd name="T34" fmla="*/ 5 w 157"/>
                <a:gd name="T35" fmla="*/ 58 h 262"/>
                <a:gd name="T36" fmla="*/ 15 w 157"/>
                <a:gd name="T37" fmla="*/ 38 h 262"/>
                <a:gd name="T38" fmla="*/ 7 w 157"/>
                <a:gd name="T39" fmla="*/ 27 h 262"/>
                <a:gd name="T40" fmla="*/ 23 w 157"/>
                <a:gd name="T41" fmla="*/ 20 h 262"/>
                <a:gd name="T42" fmla="*/ 38 w 157"/>
                <a:gd name="T43" fmla="*/ 1 h 262"/>
                <a:gd name="T44" fmla="*/ 47 w 157"/>
                <a:gd name="T45" fmla="*/ 1 h 262"/>
                <a:gd name="T46" fmla="*/ 72 w 157"/>
                <a:gd name="T47" fmla="*/ 8 h 262"/>
                <a:gd name="T48" fmla="*/ 85 w 157"/>
                <a:gd name="T49" fmla="*/ 19 h 262"/>
                <a:gd name="T50" fmla="*/ 89 w 157"/>
                <a:gd name="T51" fmla="*/ 21 h 262"/>
                <a:gd name="T52" fmla="*/ 96 w 157"/>
                <a:gd name="T53" fmla="*/ 24 h 262"/>
                <a:gd name="T54" fmla="*/ 130 w 157"/>
                <a:gd name="T55" fmla="*/ 113 h 262"/>
                <a:gd name="T56" fmla="*/ 135 w 157"/>
                <a:gd name="T57" fmla="*/ 118 h 262"/>
                <a:gd name="T58" fmla="*/ 145 w 157"/>
                <a:gd name="T59" fmla="*/ 123 h 262"/>
                <a:gd name="T60" fmla="*/ 148 w 157"/>
                <a:gd name="T61" fmla="*/ 138 h 262"/>
                <a:gd name="T62" fmla="*/ 157 w 157"/>
                <a:gd name="T63" fmla="*/ 14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262">
                  <a:moveTo>
                    <a:pt x="157" y="140"/>
                  </a:moveTo>
                  <a:cubicBezTo>
                    <a:pt x="157" y="179"/>
                    <a:pt x="157" y="179"/>
                    <a:pt x="157" y="179"/>
                  </a:cubicBezTo>
                  <a:cubicBezTo>
                    <a:pt x="151" y="185"/>
                    <a:pt x="151" y="185"/>
                    <a:pt x="151" y="185"/>
                  </a:cubicBezTo>
                  <a:cubicBezTo>
                    <a:pt x="151" y="205"/>
                    <a:pt x="151" y="205"/>
                    <a:pt x="151" y="205"/>
                  </a:cubicBezTo>
                  <a:cubicBezTo>
                    <a:pt x="156" y="205"/>
                    <a:pt x="156" y="205"/>
                    <a:pt x="156" y="205"/>
                  </a:cubicBezTo>
                  <a:cubicBezTo>
                    <a:pt x="156" y="256"/>
                    <a:pt x="156" y="256"/>
                    <a:pt x="156" y="256"/>
                  </a:cubicBezTo>
                  <a:cubicBezTo>
                    <a:pt x="156" y="256"/>
                    <a:pt x="156" y="256"/>
                    <a:pt x="156" y="256"/>
                  </a:cubicBezTo>
                  <a:cubicBezTo>
                    <a:pt x="130" y="255"/>
                    <a:pt x="130" y="255"/>
                    <a:pt x="130" y="255"/>
                  </a:cubicBezTo>
                  <a:cubicBezTo>
                    <a:pt x="130" y="262"/>
                    <a:pt x="130" y="262"/>
                    <a:pt x="130" y="262"/>
                  </a:cubicBezTo>
                  <a:cubicBezTo>
                    <a:pt x="111" y="262"/>
                    <a:pt x="111" y="262"/>
                    <a:pt x="111" y="262"/>
                  </a:cubicBezTo>
                  <a:cubicBezTo>
                    <a:pt x="111" y="254"/>
                    <a:pt x="111" y="254"/>
                    <a:pt x="111" y="254"/>
                  </a:cubicBezTo>
                  <a:cubicBezTo>
                    <a:pt x="13" y="254"/>
                    <a:pt x="13" y="254"/>
                    <a:pt x="13" y="254"/>
                  </a:cubicBezTo>
                  <a:cubicBezTo>
                    <a:pt x="13" y="254"/>
                    <a:pt x="13" y="254"/>
                    <a:pt x="13" y="254"/>
                  </a:cubicBezTo>
                  <a:cubicBezTo>
                    <a:pt x="13" y="202"/>
                    <a:pt x="13" y="202"/>
                    <a:pt x="13" y="202"/>
                  </a:cubicBezTo>
                  <a:cubicBezTo>
                    <a:pt x="13" y="202"/>
                    <a:pt x="13" y="202"/>
                    <a:pt x="13" y="202"/>
                  </a:cubicBezTo>
                  <a:cubicBezTo>
                    <a:pt x="13" y="191"/>
                    <a:pt x="13" y="191"/>
                    <a:pt x="13" y="191"/>
                  </a:cubicBezTo>
                  <a:cubicBezTo>
                    <a:pt x="19" y="191"/>
                    <a:pt x="19" y="191"/>
                    <a:pt x="19" y="191"/>
                  </a:cubicBezTo>
                  <a:cubicBezTo>
                    <a:pt x="19" y="185"/>
                    <a:pt x="19" y="185"/>
                    <a:pt x="19" y="185"/>
                  </a:cubicBezTo>
                  <a:cubicBezTo>
                    <a:pt x="14" y="185"/>
                    <a:pt x="14" y="185"/>
                    <a:pt x="14" y="185"/>
                  </a:cubicBezTo>
                  <a:cubicBezTo>
                    <a:pt x="14" y="148"/>
                    <a:pt x="14" y="148"/>
                    <a:pt x="14" y="148"/>
                  </a:cubicBezTo>
                  <a:cubicBezTo>
                    <a:pt x="20" y="148"/>
                    <a:pt x="20" y="148"/>
                    <a:pt x="20" y="148"/>
                  </a:cubicBezTo>
                  <a:cubicBezTo>
                    <a:pt x="20" y="142"/>
                    <a:pt x="20" y="142"/>
                    <a:pt x="20" y="142"/>
                  </a:cubicBezTo>
                  <a:cubicBezTo>
                    <a:pt x="14" y="142"/>
                    <a:pt x="14" y="142"/>
                    <a:pt x="14" y="142"/>
                  </a:cubicBezTo>
                  <a:cubicBezTo>
                    <a:pt x="14" y="111"/>
                    <a:pt x="14" y="111"/>
                    <a:pt x="14" y="111"/>
                  </a:cubicBezTo>
                  <a:cubicBezTo>
                    <a:pt x="8" y="111"/>
                    <a:pt x="8" y="111"/>
                    <a:pt x="8" y="111"/>
                  </a:cubicBezTo>
                  <a:cubicBezTo>
                    <a:pt x="15" y="103"/>
                    <a:pt x="15" y="103"/>
                    <a:pt x="15" y="103"/>
                  </a:cubicBezTo>
                  <a:cubicBezTo>
                    <a:pt x="15" y="98"/>
                    <a:pt x="15" y="98"/>
                    <a:pt x="15" y="98"/>
                  </a:cubicBezTo>
                  <a:cubicBezTo>
                    <a:pt x="6" y="98"/>
                    <a:pt x="6" y="98"/>
                    <a:pt x="6" y="98"/>
                  </a:cubicBezTo>
                  <a:cubicBezTo>
                    <a:pt x="6" y="98"/>
                    <a:pt x="6" y="98"/>
                    <a:pt x="6" y="98"/>
                  </a:cubicBezTo>
                  <a:cubicBezTo>
                    <a:pt x="6" y="92"/>
                    <a:pt x="6" y="92"/>
                    <a:pt x="6" y="92"/>
                  </a:cubicBezTo>
                  <a:cubicBezTo>
                    <a:pt x="6" y="90"/>
                    <a:pt x="6" y="89"/>
                    <a:pt x="5" y="88"/>
                  </a:cubicBezTo>
                  <a:cubicBezTo>
                    <a:pt x="5" y="88"/>
                    <a:pt x="4" y="87"/>
                    <a:pt x="4" y="86"/>
                  </a:cubicBezTo>
                  <a:cubicBezTo>
                    <a:pt x="4" y="84"/>
                    <a:pt x="5" y="82"/>
                    <a:pt x="5" y="80"/>
                  </a:cubicBezTo>
                  <a:cubicBezTo>
                    <a:pt x="5" y="78"/>
                    <a:pt x="4" y="76"/>
                    <a:pt x="4" y="74"/>
                  </a:cubicBezTo>
                  <a:cubicBezTo>
                    <a:pt x="2" y="70"/>
                    <a:pt x="0" y="67"/>
                    <a:pt x="0" y="64"/>
                  </a:cubicBezTo>
                  <a:cubicBezTo>
                    <a:pt x="2" y="62"/>
                    <a:pt x="4" y="60"/>
                    <a:pt x="5" y="58"/>
                  </a:cubicBezTo>
                  <a:cubicBezTo>
                    <a:pt x="7" y="55"/>
                    <a:pt x="8" y="54"/>
                    <a:pt x="9" y="51"/>
                  </a:cubicBezTo>
                  <a:cubicBezTo>
                    <a:pt x="12" y="46"/>
                    <a:pt x="18" y="44"/>
                    <a:pt x="15" y="38"/>
                  </a:cubicBezTo>
                  <a:cubicBezTo>
                    <a:pt x="14" y="35"/>
                    <a:pt x="13" y="33"/>
                    <a:pt x="11" y="31"/>
                  </a:cubicBezTo>
                  <a:cubicBezTo>
                    <a:pt x="10" y="29"/>
                    <a:pt x="9" y="28"/>
                    <a:pt x="7" y="27"/>
                  </a:cubicBezTo>
                  <a:cubicBezTo>
                    <a:pt x="3" y="23"/>
                    <a:pt x="15" y="23"/>
                    <a:pt x="16" y="23"/>
                  </a:cubicBezTo>
                  <a:cubicBezTo>
                    <a:pt x="19" y="23"/>
                    <a:pt x="22" y="21"/>
                    <a:pt x="23" y="20"/>
                  </a:cubicBezTo>
                  <a:cubicBezTo>
                    <a:pt x="24" y="16"/>
                    <a:pt x="24" y="11"/>
                    <a:pt x="27" y="8"/>
                  </a:cubicBezTo>
                  <a:cubicBezTo>
                    <a:pt x="30" y="4"/>
                    <a:pt x="35" y="4"/>
                    <a:pt x="38" y="1"/>
                  </a:cubicBezTo>
                  <a:cubicBezTo>
                    <a:pt x="38" y="1"/>
                    <a:pt x="38" y="1"/>
                    <a:pt x="38" y="1"/>
                  </a:cubicBezTo>
                  <a:cubicBezTo>
                    <a:pt x="41" y="1"/>
                    <a:pt x="44" y="0"/>
                    <a:pt x="47" y="1"/>
                  </a:cubicBezTo>
                  <a:cubicBezTo>
                    <a:pt x="49" y="1"/>
                    <a:pt x="51" y="2"/>
                    <a:pt x="52" y="3"/>
                  </a:cubicBezTo>
                  <a:cubicBezTo>
                    <a:pt x="57" y="7"/>
                    <a:pt x="70" y="4"/>
                    <a:pt x="72" y="8"/>
                  </a:cubicBezTo>
                  <a:cubicBezTo>
                    <a:pt x="74" y="11"/>
                    <a:pt x="76" y="12"/>
                    <a:pt x="79" y="13"/>
                  </a:cubicBezTo>
                  <a:cubicBezTo>
                    <a:pt x="81" y="14"/>
                    <a:pt x="84" y="19"/>
                    <a:pt x="85" y="19"/>
                  </a:cubicBezTo>
                  <a:cubicBezTo>
                    <a:pt x="85" y="19"/>
                    <a:pt x="86" y="19"/>
                    <a:pt x="86" y="19"/>
                  </a:cubicBezTo>
                  <a:cubicBezTo>
                    <a:pt x="87" y="19"/>
                    <a:pt x="88" y="20"/>
                    <a:pt x="89" y="21"/>
                  </a:cubicBezTo>
                  <a:cubicBezTo>
                    <a:pt x="96" y="24"/>
                    <a:pt x="96" y="24"/>
                    <a:pt x="96" y="24"/>
                  </a:cubicBezTo>
                  <a:cubicBezTo>
                    <a:pt x="96" y="24"/>
                    <a:pt x="96" y="24"/>
                    <a:pt x="96" y="24"/>
                  </a:cubicBezTo>
                  <a:cubicBezTo>
                    <a:pt x="96" y="113"/>
                    <a:pt x="96" y="113"/>
                    <a:pt x="96" y="113"/>
                  </a:cubicBezTo>
                  <a:cubicBezTo>
                    <a:pt x="130" y="113"/>
                    <a:pt x="130" y="113"/>
                    <a:pt x="130" y="113"/>
                  </a:cubicBezTo>
                  <a:cubicBezTo>
                    <a:pt x="132" y="114"/>
                    <a:pt x="132" y="114"/>
                    <a:pt x="133" y="115"/>
                  </a:cubicBezTo>
                  <a:cubicBezTo>
                    <a:pt x="134" y="116"/>
                    <a:pt x="134" y="117"/>
                    <a:pt x="135" y="118"/>
                  </a:cubicBezTo>
                  <a:cubicBezTo>
                    <a:pt x="136" y="119"/>
                    <a:pt x="138" y="122"/>
                    <a:pt x="140" y="122"/>
                  </a:cubicBezTo>
                  <a:cubicBezTo>
                    <a:pt x="141" y="122"/>
                    <a:pt x="143" y="123"/>
                    <a:pt x="145" y="123"/>
                  </a:cubicBezTo>
                  <a:cubicBezTo>
                    <a:pt x="148" y="124"/>
                    <a:pt x="147" y="134"/>
                    <a:pt x="147" y="137"/>
                  </a:cubicBezTo>
                  <a:cubicBezTo>
                    <a:pt x="148" y="137"/>
                    <a:pt x="148" y="138"/>
                    <a:pt x="148" y="138"/>
                  </a:cubicBezTo>
                  <a:cubicBezTo>
                    <a:pt x="148" y="140"/>
                    <a:pt x="150" y="140"/>
                    <a:pt x="151" y="140"/>
                  </a:cubicBezTo>
                  <a:cubicBezTo>
                    <a:pt x="157" y="140"/>
                    <a:pt x="157" y="140"/>
                    <a:pt x="157" y="14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57" name="LEE"/>
            <p:cNvSpPr>
              <a:spLocks/>
            </p:cNvSpPr>
            <p:nvPr/>
          </p:nvSpPr>
          <p:spPr bwMode="auto">
            <a:xfrm>
              <a:off x="3593705" y="4470928"/>
              <a:ext cx="454182" cy="365489"/>
            </a:xfrm>
            <a:custGeom>
              <a:avLst/>
              <a:gdLst>
                <a:gd name="T0" fmla="*/ 167 w 173"/>
                <a:gd name="T1" fmla="*/ 33 h 144"/>
                <a:gd name="T2" fmla="*/ 156 w 173"/>
                <a:gd name="T3" fmla="*/ 40 h 144"/>
                <a:gd name="T4" fmla="*/ 152 w 173"/>
                <a:gd name="T5" fmla="*/ 52 h 144"/>
                <a:gd name="T6" fmla="*/ 145 w 173"/>
                <a:gd name="T7" fmla="*/ 55 h 144"/>
                <a:gd name="T8" fmla="*/ 136 w 173"/>
                <a:gd name="T9" fmla="*/ 59 h 144"/>
                <a:gd name="T10" fmla="*/ 140 w 173"/>
                <a:gd name="T11" fmla="*/ 63 h 144"/>
                <a:gd name="T12" fmla="*/ 144 w 173"/>
                <a:gd name="T13" fmla="*/ 70 h 144"/>
                <a:gd name="T14" fmla="*/ 138 w 173"/>
                <a:gd name="T15" fmla="*/ 83 h 144"/>
                <a:gd name="T16" fmla="*/ 134 w 173"/>
                <a:gd name="T17" fmla="*/ 90 h 144"/>
                <a:gd name="T18" fmla="*/ 129 w 173"/>
                <a:gd name="T19" fmla="*/ 96 h 144"/>
                <a:gd name="T20" fmla="*/ 133 w 173"/>
                <a:gd name="T21" fmla="*/ 106 h 144"/>
                <a:gd name="T22" fmla="*/ 134 w 173"/>
                <a:gd name="T23" fmla="*/ 112 h 144"/>
                <a:gd name="T24" fmla="*/ 133 w 173"/>
                <a:gd name="T25" fmla="*/ 118 h 144"/>
                <a:gd name="T26" fmla="*/ 134 w 173"/>
                <a:gd name="T27" fmla="*/ 120 h 144"/>
                <a:gd name="T28" fmla="*/ 135 w 173"/>
                <a:gd name="T29" fmla="*/ 124 h 144"/>
                <a:gd name="T30" fmla="*/ 135 w 173"/>
                <a:gd name="T31" fmla="*/ 130 h 144"/>
                <a:gd name="T32" fmla="*/ 135 w 173"/>
                <a:gd name="T33" fmla="*/ 130 h 144"/>
                <a:gd name="T34" fmla="*/ 132 w 173"/>
                <a:gd name="T35" fmla="*/ 132 h 144"/>
                <a:gd name="T36" fmla="*/ 130 w 173"/>
                <a:gd name="T37" fmla="*/ 133 h 144"/>
                <a:gd name="T38" fmla="*/ 128 w 173"/>
                <a:gd name="T39" fmla="*/ 135 h 144"/>
                <a:gd name="T40" fmla="*/ 125 w 173"/>
                <a:gd name="T41" fmla="*/ 138 h 144"/>
                <a:gd name="T42" fmla="*/ 123 w 173"/>
                <a:gd name="T43" fmla="*/ 141 h 144"/>
                <a:gd name="T44" fmla="*/ 123 w 173"/>
                <a:gd name="T45" fmla="*/ 143 h 144"/>
                <a:gd name="T46" fmla="*/ 123 w 173"/>
                <a:gd name="T47" fmla="*/ 143 h 144"/>
                <a:gd name="T48" fmla="*/ 122 w 173"/>
                <a:gd name="T49" fmla="*/ 144 h 144"/>
                <a:gd name="T50" fmla="*/ 19 w 173"/>
                <a:gd name="T51" fmla="*/ 144 h 144"/>
                <a:gd name="T52" fmla="*/ 19 w 173"/>
                <a:gd name="T53" fmla="*/ 144 h 144"/>
                <a:gd name="T54" fmla="*/ 19 w 173"/>
                <a:gd name="T55" fmla="*/ 115 h 144"/>
                <a:gd name="T56" fmla="*/ 10 w 173"/>
                <a:gd name="T57" fmla="*/ 115 h 144"/>
                <a:gd name="T58" fmla="*/ 10 w 173"/>
                <a:gd name="T59" fmla="*/ 110 h 144"/>
                <a:gd name="T60" fmla="*/ 19 w 173"/>
                <a:gd name="T61" fmla="*/ 110 h 144"/>
                <a:gd name="T62" fmla="*/ 19 w 173"/>
                <a:gd name="T63" fmla="*/ 82 h 144"/>
                <a:gd name="T64" fmla="*/ 23 w 173"/>
                <a:gd name="T65" fmla="*/ 82 h 144"/>
                <a:gd name="T66" fmla="*/ 23 w 173"/>
                <a:gd name="T67" fmla="*/ 71 h 144"/>
                <a:gd name="T68" fmla="*/ 23 w 173"/>
                <a:gd name="T69" fmla="*/ 61 h 144"/>
                <a:gd name="T70" fmla="*/ 33 w 173"/>
                <a:gd name="T71" fmla="*/ 55 h 144"/>
                <a:gd name="T72" fmla="*/ 29 w 173"/>
                <a:gd name="T73" fmla="*/ 36 h 144"/>
                <a:gd name="T74" fmla="*/ 18 w 173"/>
                <a:gd name="T75" fmla="*/ 27 h 144"/>
                <a:gd name="T76" fmla="*/ 0 w 173"/>
                <a:gd name="T77" fmla="*/ 20 h 144"/>
                <a:gd name="T78" fmla="*/ 0 w 173"/>
                <a:gd name="T79" fmla="*/ 20 h 144"/>
                <a:gd name="T80" fmla="*/ 0 w 173"/>
                <a:gd name="T81" fmla="*/ 0 h 144"/>
                <a:gd name="T82" fmla="*/ 173 w 173"/>
                <a:gd name="T83" fmla="*/ 0 h 144"/>
                <a:gd name="T84" fmla="*/ 173 w 173"/>
                <a:gd name="T85" fmla="*/ 0 h 144"/>
                <a:gd name="T86" fmla="*/ 172 w 173"/>
                <a:gd name="T87" fmla="*/ 2 h 144"/>
                <a:gd name="T88" fmla="*/ 170 w 173"/>
                <a:gd name="T89" fmla="*/ 3 h 144"/>
                <a:gd name="T90" fmla="*/ 169 w 173"/>
                <a:gd name="T91" fmla="*/ 8 h 144"/>
                <a:gd name="T92" fmla="*/ 171 w 173"/>
                <a:gd name="T93" fmla="*/ 16 h 144"/>
                <a:gd name="T94" fmla="*/ 171 w 173"/>
                <a:gd name="T95" fmla="*/ 21 h 144"/>
                <a:gd name="T96" fmla="*/ 169 w 173"/>
                <a:gd name="T97" fmla="*/ 26 h 144"/>
                <a:gd name="T98" fmla="*/ 167 w 173"/>
                <a:gd name="T99" fmla="*/ 3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3" h="144">
                  <a:moveTo>
                    <a:pt x="167" y="33"/>
                  </a:moveTo>
                  <a:cubicBezTo>
                    <a:pt x="164" y="36"/>
                    <a:pt x="159" y="36"/>
                    <a:pt x="156" y="40"/>
                  </a:cubicBezTo>
                  <a:cubicBezTo>
                    <a:pt x="153" y="43"/>
                    <a:pt x="153" y="48"/>
                    <a:pt x="152" y="52"/>
                  </a:cubicBezTo>
                  <a:cubicBezTo>
                    <a:pt x="151" y="53"/>
                    <a:pt x="148" y="55"/>
                    <a:pt x="145" y="55"/>
                  </a:cubicBezTo>
                  <a:cubicBezTo>
                    <a:pt x="144" y="55"/>
                    <a:pt x="132" y="55"/>
                    <a:pt x="136" y="59"/>
                  </a:cubicBezTo>
                  <a:cubicBezTo>
                    <a:pt x="138" y="60"/>
                    <a:pt x="139" y="61"/>
                    <a:pt x="140" y="63"/>
                  </a:cubicBezTo>
                  <a:cubicBezTo>
                    <a:pt x="142" y="65"/>
                    <a:pt x="143" y="67"/>
                    <a:pt x="144" y="70"/>
                  </a:cubicBezTo>
                  <a:cubicBezTo>
                    <a:pt x="147" y="76"/>
                    <a:pt x="141" y="78"/>
                    <a:pt x="138" y="83"/>
                  </a:cubicBezTo>
                  <a:cubicBezTo>
                    <a:pt x="137" y="86"/>
                    <a:pt x="136" y="87"/>
                    <a:pt x="134" y="90"/>
                  </a:cubicBezTo>
                  <a:cubicBezTo>
                    <a:pt x="133" y="92"/>
                    <a:pt x="131" y="94"/>
                    <a:pt x="129" y="96"/>
                  </a:cubicBezTo>
                  <a:cubicBezTo>
                    <a:pt x="129" y="99"/>
                    <a:pt x="131" y="102"/>
                    <a:pt x="133" y="106"/>
                  </a:cubicBezTo>
                  <a:cubicBezTo>
                    <a:pt x="133" y="108"/>
                    <a:pt x="134" y="110"/>
                    <a:pt x="134" y="112"/>
                  </a:cubicBezTo>
                  <a:cubicBezTo>
                    <a:pt x="134" y="114"/>
                    <a:pt x="133" y="116"/>
                    <a:pt x="133" y="118"/>
                  </a:cubicBezTo>
                  <a:cubicBezTo>
                    <a:pt x="133" y="119"/>
                    <a:pt x="134" y="120"/>
                    <a:pt x="134" y="120"/>
                  </a:cubicBezTo>
                  <a:cubicBezTo>
                    <a:pt x="135" y="121"/>
                    <a:pt x="135" y="122"/>
                    <a:pt x="135" y="124"/>
                  </a:cubicBezTo>
                  <a:cubicBezTo>
                    <a:pt x="135" y="130"/>
                    <a:pt x="135" y="130"/>
                    <a:pt x="135" y="130"/>
                  </a:cubicBezTo>
                  <a:cubicBezTo>
                    <a:pt x="135" y="130"/>
                    <a:pt x="135" y="130"/>
                    <a:pt x="135" y="130"/>
                  </a:cubicBezTo>
                  <a:cubicBezTo>
                    <a:pt x="132" y="132"/>
                    <a:pt x="132" y="132"/>
                    <a:pt x="132" y="132"/>
                  </a:cubicBezTo>
                  <a:cubicBezTo>
                    <a:pt x="131" y="132"/>
                    <a:pt x="131" y="133"/>
                    <a:pt x="130" y="133"/>
                  </a:cubicBezTo>
                  <a:cubicBezTo>
                    <a:pt x="129" y="134"/>
                    <a:pt x="129" y="134"/>
                    <a:pt x="128" y="135"/>
                  </a:cubicBezTo>
                  <a:cubicBezTo>
                    <a:pt x="127" y="136"/>
                    <a:pt x="126" y="137"/>
                    <a:pt x="125" y="138"/>
                  </a:cubicBezTo>
                  <a:cubicBezTo>
                    <a:pt x="125" y="139"/>
                    <a:pt x="124" y="140"/>
                    <a:pt x="123" y="141"/>
                  </a:cubicBezTo>
                  <a:cubicBezTo>
                    <a:pt x="123" y="142"/>
                    <a:pt x="123" y="142"/>
                    <a:pt x="123" y="143"/>
                  </a:cubicBezTo>
                  <a:cubicBezTo>
                    <a:pt x="123" y="143"/>
                    <a:pt x="123" y="143"/>
                    <a:pt x="123" y="143"/>
                  </a:cubicBezTo>
                  <a:cubicBezTo>
                    <a:pt x="122" y="143"/>
                    <a:pt x="122" y="144"/>
                    <a:pt x="122" y="144"/>
                  </a:cubicBezTo>
                  <a:cubicBezTo>
                    <a:pt x="19" y="144"/>
                    <a:pt x="19" y="144"/>
                    <a:pt x="19" y="144"/>
                  </a:cubicBezTo>
                  <a:cubicBezTo>
                    <a:pt x="19" y="144"/>
                    <a:pt x="19" y="144"/>
                    <a:pt x="19" y="144"/>
                  </a:cubicBezTo>
                  <a:cubicBezTo>
                    <a:pt x="19" y="115"/>
                    <a:pt x="19" y="115"/>
                    <a:pt x="19" y="115"/>
                  </a:cubicBezTo>
                  <a:cubicBezTo>
                    <a:pt x="10" y="115"/>
                    <a:pt x="10" y="115"/>
                    <a:pt x="10" y="115"/>
                  </a:cubicBezTo>
                  <a:cubicBezTo>
                    <a:pt x="10" y="110"/>
                    <a:pt x="10" y="110"/>
                    <a:pt x="10" y="110"/>
                  </a:cubicBezTo>
                  <a:cubicBezTo>
                    <a:pt x="19" y="110"/>
                    <a:pt x="19" y="110"/>
                    <a:pt x="19" y="110"/>
                  </a:cubicBezTo>
                  <a:cubicBezTo>
                    <a:pt x="19" y="82"/>
                    <a:pt x="19" y="82"/>
                    <a:pt x="19" y="82"/>
                  </a:cubicBezTo>
                  <a:cubicBezTo>
                    <a:pt x="23" y="82"/>
                    <a:pt x="23" y="82"/>
                    <a:pt x="23" y="82"/>
                  </a:cubicBezTo>
                  <a:cubicBezTo>
                    <a:pt x="23" y="71"/>
                    <a:pt x="23" y="71"/>
                    <a:pt x="23" y="71"/>
                  </a:cubicBezTo>
                  <a:cubicBezTo>
                    <a:pt x="23" y="61"/>
                    <a:pt x="23" y="61"/>
                    <a:pt x="23" y="61"/>
                  </a:cubicBezTo>
                  <a:cubicBezTo>
                    <a:pt x="28" y="60"/>
                    <a:pt x="35" y="63"/>
                    <a:pt x="33" y="55"/>
                  </a:cubicBezTo>
                  <a:cubicBezTo>
                    <a:pt x="32" y="50"/>
                    <a:pt x="33" y="38"/>
                    <a:pt x="29" y="36"/>
                  </a:cubicBezTo>
                  <a:cubicBezTo>
                    <a:pt x="24" y="33"/>
                    <a:pt x="22" y="31"/>
                    <a:pt x="18" y="27"/>
                  </a:cubicBezTo>
                  <a:cubicBezTo>
                    <a:pt x="13" y="21"/>
                    <a:pt x="7" y="23"/>
                    <a:pt x="0" y="20"/>
                  </a:cubicBezTo>
                  <a:cubicBezTo>
                    <a:pt x="0" y="20"/>
                    <a:pt x="0" y="20"/>
                    <a:pt x="0" y="20"/>
                  </a:cubicBezTo>
                  <a:cubicBezTo>
                    <a:pt x="0" y="0"/>
                    <a:pt x="0" y="0"/>
                    <a:pt x="0" y="0"/>
                  </a:cubicBezTo>
                  <a:cubicBezTo>
                    <a:pt x="173" y="0"/>
                    <a:pt x="173" y="0"/>
                    <a:pt x="173" y="0"/>
                  </a:cubicBezTo>
                  <a:cubicBezTo>
                    <a:pt x="173" y="0"/>
                    <a:pt x="173" y="0"/>
                    <a:pt x="173" y="0"/>
                  </a:cubicBezTo>
                  <a:cubicBezTo>
                    <a:pt x="173" y="0"/>
                    <a:pt x="173" y="1"/>
                    <a:pt x="172" y="2"/>
                  </a:cubicBezTo>
                  <a:cubicBezTo>
                    <a:pt x="172" y="2"/>
                    <a:pt x="170" y="3"/>
                    <a:pt x="170" y="3"/>
                  </a:cubicBezTo>
                  <a:cubicBezTo>
                    <a:pt x="169" y="5"/>
                    <a:pt x="168" y="6"/>
                    <a:pt x="169" y="8"/>
                  </a:cubicBezTo>
                  <a:cubicBezTo>
                    <a:pt x="169" y="10"/>
                    <a:pt x="171" y="13"/>
                    <a:pt x="171" y="16"/>
                  </a:cubicBezTo>
                  <a:cubicBezTo>
                    <a:pt x="171" y="17"/>
                    <a:pt x="171" y="20"/>
                    <a:pt x="171" y="21"/>
                  </a:cubicBezTo>
                  <a:cubicBezTo>
                    <a:pt x="170" y="22"/>
                    <a:pt x="169" y="24"/>
                    <a:pt x="169" y="26"/>
                  </a:cubicBezTo>
                  <a:cubicBezTo>
                    <a:pt x="167" y="33"/>
                    <a:pt x="167" y="33"/>
                    <a:pt x="167" y="3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58" name="TERRELL"/>
            <p:cNvSpPr>
              <a:spLocks/>
            </p:cNvSpPr>
            <p:nvPr/>
          </p:nvSpPr>
          <p:spPr bwMode="auto">
            <a:xfrm>
              <a:off x="3311376" y="4411706"/>
              <a:ext cx="373516" cy="424713"/>
            </a:xfrm>
            <a:custGeom>
              <a:avLst/>
              <a:gdLst>
                <a:gd name="T0" fmla="*/ 64 w 142"/>
                <a:gd name="T1" fmla="*/ 0 h 167"/>
                <a:gd name="T2" fmla="*/ 67 w 142"/>
                <a:gd name="T3" fmla="*/ 2 h 167"/>
                <a:gd name="T4" fmla="*/ 78 w 142"/>
                <a:gd name="T5" fmla="*/ 11 h 167"/>
                <a:gd name="T6" fmla="*/ 88 w 142"/>
                <a:gd name="T7" fmla="*/ 19 h 167"/>
                <a:gd name="T8" fmla="*/ 95 w 142"/>
                <a:gd name="T9" fmla="*/ 29 h 167"/>
                <a:gd name="T10" fmla="*/ 97 w 142"/>
                <a:gd name="T11" fmla="*/ 34 h 167"/>
                <a:gd name="T12" fmla="*/ 100 w 142"/>
                <a:gd name="T13" fmla="*/ 38 h 167"/>
                <a:gd name="T14" fmla="*/ 107 w 142"/>
                <a:gd name="T15" fmla="*/ 43 h 167"/>
                <a:gd name="T16" fmla="*/ 107 w 142"/>
                <a:gd name="T17" fmla="*/ 43 h 167"/>
                <a:gd name="T18" fmla="*/ 125 w 142"/>
                <a:gd name="T19" fmla="*/ 50 h 167"/>
                <a:gd name="T20" fmla="*/ 136 w 142"/>
                <a:gd name="T21" fmla="*/ 59 h 167"/>
                <a:gd name="T22" fmla="*/ 140 w 142"/>
                <a:gd name="T23" fmla="*/ 78 h 167"/>
                <a:gd name="T24" fmla="*/ 130 w 142"/>
                <a:gd name="T25" fmla="*/ 84 h 167"/>
                <a:gd name="T26" fmla="*/ 130 w 142"/>
                <a:gd name="T27" fmla="*/ 94 h 167"/>
                <a:gd name="T28" fmla="*/ 130 w 142"/>
                <a:gd name="T29" fmla="*/ 105 h 167"/>
                <a:gd name="T30" fmla="*/ 126 w 142"/>
                <a:gd name="T31" fmla="*/ 105 h 167"/>
                <a:gd name="T32" fmla="*/ 126 w 142"/>
                <a:gd name="T33" fmla="*/ 133 h 167"/>
                <a:gd name="T34" fmla="*/ 117 w 142"/>
                <a:gd name="T35" fmla="*/ 133 h 167"/>
                <a:gd name="T36" fmla="*/ 117 w 142"/>
                <a:gd name="T37" fmla="*/ 138 h 167"/>
                <a:gd name="T38" fmla="*/ 126 w 142"/>
                <a:gd name="T39" fmla="*/ 138 h 167"/>
                <a:gd name="T40" fmla="*/ 126 w 142"/>
                <a:gd name="T41" fmla="*/ 167 h 167"/>
                <a:gd name="T42" fmla="*/ 126 w 142"/>
                <a:gd name="T43" fmla="*/ 167 h 167"/>
                <a:gd name="T44" fmla="*/ 62 w 142"/>
                <a:gd name="T45" fmla="*/ 167 h 167"/>
                <a:gd name="T46" fmla="*/ 62 w 142"/>
                <a:gd name="T47" fmla="*/ 167 h 167"/>
                <a:gd name="T48" fmla="*/ 25 w 142"/>
                <a:gd name="T49" fmla="*/ 167 h 167"/>
                <a:gd name="T50" fmla="*/ 25 w 142"/>
                <a:gd name="T51" fmla="*/ 167 h 167"/>
                <a:gd name="T52" fmla="*/ 24 w 142"/>
                <a:gd name="T53" fmla="*/ 162 h 167"/>
                <a:gd name="T54" fmla="*/ 23 w 142"/>
                <a:gd name="T55" fmla="*/ 155 h 167"/>
                <a:gd name="T56" fmla="*/ 26 w 142"/>
                <a:gd name="T57" fmla="*/ 143 h 167"/>
                <a:gd name="T58" fmla="*/ 22 w 142"/>
                <a:gd name="T59" fmla="*/ 124 h 167"/>
                <a:gd name="T60" fmla="*/ 16 w 142"/>
                <a:gd name="T61" fmla="*/ 112 h 167"/>
                <a:gd name="T62" fmla="*/ 14 w 142"/>
                <a:gd name="T63" fmla="*/ 95 h 167"/>
                <a:gd name="T64" fmla="*/ 0 w 142"/>
                <a:gd name="T65" fmla="*/ 96 h 167"/>
                <a:gd name="T66" fmla="*/ 0 w 142"/>
                <a:gd name="T67" fmla="*/ 19 h 167"/>
                <a:gd name="T68" fmla="*/ 0 w 142"/>
                <a:gd name="T69" fmla="*/ 19 h 167"/>
                <a:gd name="T70" fmla="*/ 60 w 142"/>
                <a:gd name="T71" fmla="*/ 19 h 167"/>
                <a:gd name="T72" fmla="*/ 63 w 142"/>
                <a:gd name="T73" fmla="*/ 14 h 167"/>
                <a:gd name="T74" fmla="*/ 64 w 142"/>
                <a:gd name="T75" fmla="*/ 13 h 167"/>
                <a:gd name="T76" fmla="*/ 64 w 142"/>
                <a:gd name="T77" fmla="*/ 13 h 167"/>
                <a:gd name="T78" fmla="*/ 64 w 142"/>
                <a:gd name="T79" fmla="*/ 12 h 167"/>
                <a:gd name="T80" fmla="*/ 64 w 142"/>
                <a:gd name="T81" fmla="*/ 11 h 167"/>
                <a:gd name="T82" fmla="*/ 64 w 142"/>
                <a:gd name="T83" fmla="*/ 7 h 167"/>
                <a:gd name="T84" fmla="*/ 64 w 142"/>
                <a:gd name="T8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 h="167">
                  <a:moveTo>
                    <a:pt x="64" y="0"/>
                  </a:moveTo>
                  <a:cubicBezTo>
                    <a:pt x="65" y="1"/>
                    <a:pt x="66" y="2"/>
                    <a:pt x="67" y="2"/>
                  </a:cubicBezTo>
                  <a:cubicBezTo>
                    <a:pt x="71" y="4"/>
                    <a:pt x="74" y="8"/>
                    <a:pt x="78" y="11"/>
                  </a:cubicBezTo>
                  <a:cubicBezTo>
                    <a:pt x="81" y="13"/>
                    <a:pt x="84" y="17"/>
                    <a:pt x="88" y="19"/>
                  </a:cubicBezTo>
                  <a:cubicBezTo>
                    <a:pt x="91" y="21"/>
                    <a:pt x="92" y="26"/>
                    <a:pt x="95" y="29"/>
                  </a:cubicBezTo>
                  <a:cubicBezTo>
                    <a:pt x="95" y="30"/>
                    <a:pt x="97" y="32"/>
                    <a:pt x="97" y="34"/>
                  </a:cubicBezTo>
                  <a:cubicBezTo>
                    <a:pt x="98" y="35"/>
                    <a:pt x="99" y="37"/>
                    <a:pt x="100" y="38"/>
                  </a:cubicBezTo>
                  <a:cubicBezTo>
                    <a:pt x="107" y="43"/>
                    <a:pt x="107" y="43"/>
                    <a:pt x="107" y="43"/>
                  </a:cubicBezTo>
                  <a:cubicBezTo>
                    <a:pt x="107" y="43"/>
                    <a:pt x="107" y="43"/>
                    <a:pt x="107" y="43"/>
                  </a:cubicBezTo>
                  <a:cubicBezTo>
                    <a:pt x="114" y="46"/>
                    <a:pt x="120" y="44"/>
                    <a:pt x="125" y="50"/>
                  </a:cubicBezTo>
                  <a:cubicBezTo>
                    <a:pt x="129" y="54"/>
                    <a:pt x="131" y="56"/>
                    <a:pt x="136" y="59"/>
                  </a:cubicBezTo>
                  <a:cubicBezTo>
                    <a:pt x="140" y="61"/>
                    <a:pt x="139" y="73"/>
                    <a:pt x="140" y="78"/>
                  </a:cubicBezTo>
                  <a:cubicBezTo>
                    <a:pt x="142" y="86"/>
                    <a:pt x="135" y="83"/>
                    <a:pt x="130" y="84"/>
                  </a:cubicBezTo>
                  <a:cubicBezTo>
                    <a:pt x="130" y="94"/>
                    <a:pt x="130" y="94"/>
                    <a:pt x="130" y="94"/>
                  </a:cubicBezTo>
                  <a:cubicBezTo>
                    <a:pt x="130" y="105"/>
                    <a:pt x="130" y="105"/>
                    <a:pt x="130" y="105"/>
                  </a:cubicBezTo>
                  <a:cubicBezTo>
                    <a:pt x="126" y="105"/>
                    <a:pt x="126" y="105"/>
                    <a:pt x="126" y="105"/>
                  </a:cubicBezTo>
                  <a:cubicBezTo>
                    <a:pt x="126" y="133"/>
                    <a:pt x="126" y="133"/>
                    <a:pt x="126" y="133"/>
                  </a:cubicBezTo>
                  <a:cubicBezTo>
                    <a:pt x="117" y="133"/>
                    <a:pt x="117" y="133"/>
                    <a:pt x="117" y="133"/>
                  </a:cubicBezTo>
                  <a:cubicBezTo>
                    <a:pt x="117" y="138"/>
                    <a:pt x="117" y="138"/>
                    <a:pt x="117" y="138"/>
                  </a:cubicBezTo>
                  <a:cubicBezTo>
                    <a:pt x="126" y="138"/>
                    <a:pt x="126" y="138"/>
                    <a:pt x="126" y="138"/>
                  </a:cubicBezTo>
                  <a:cubicBezTo>
                    <a:pt x="126" y="167"/>
                    <a:pt x="126" y="167"/>
                    <a:pt x="126" y="167"/>
                  </a:cubicBezTo>
                  <a:cubicBezTo>
                    <a:pt x="126" y="167"/>
                    <a:pt x="126" y="167"/>
                    <a:pt x="126" y="167"/>
                  </a:cubicBezTo>
                  <a:cubicBezTo>
                    <a:pt x="62" y="167"/>
                    <a:pt x="62" y="167"/>
                    <a:pt x="62" y="167"/>
                  </a:cubicBezTo>
                  <a:cubicBezTo>
                    <a:pt x="62" y="167"/>
                    <a:pt x="62" y="167"/>
                    <a:pt x="62" y="167"/>
                  </a:cubicBezTo>
                  <a:cubicBezTo>
                    <a:pt x="25" y="167"/>
                    <a:pt x="25" y="167"/>
                    <a:pt x="25" y="167"/>
                  </a:cubicBezTo>
                  <a:cubicBezTo>
                    <a:pt x="25" y="167"/>
                    <a:pt x="25" y="167"/>
                    <a:pt x="25" y="167"/>
                  </a:cubicBezTo>
                  <a:cubicBezTo>
                    <a:pt x="24" y="162"/>
                    <a:pt x="24" y="162"/>
                    <a:pt x="24" y="162"/>
                  </a:cubicBezTo>
                  <a:cubicBezTo>
                    <a:pt x="24" y="160"/>
                    <a:pt x="23" y="157"/>
                    <a:pt x="23" y="155"/>
                  </a:cubicBezTo>
                  <a:cubicBezTo>
                    <a:pt x="26" y="143"/>
                    <a:pt x="26" y="143"/>
                    <a:pt x="26" y="143"/>
                  </a:cubicBezTo>
                  <a:cubicBezTo>
                    <a:pt x="27" y="135"/>
                    <a:pt x="23" y="131"/>
                    <a:pt x="22" y="124"/>
                  </a:cubicBezTo>
                  <a:cubicBezTo>
                    <a:pt x="21" y="119"/>
                    <a:pt x="17" y="116"/>
                    <a:pt x="16" y="112"/>
                  </a:cubicBezTo>
                  <a:cubicBezTo>
                    <a:pt x="14" y="106"/>
                    <a:pt x="14" y="101"/>
                    <a:pt x="14" y="95"/>
                  </a:cubicBezTo>
                  <a:cubicBezTo>
                    <a:pt x="9" y="95"/>
                    <a:pt x="5" y="96"/>
                    <a:pt x="0" y="96"/>
                  </a:cubicBezTo>
                  <a:cubicBezTo>
                    <a:pt x="0" y="19"/>
                    <a:pt x="0" y="19"/>
                    <a:pt x="0" y="19"/>
                  </a:cubicBezTo>
                  <a:cubicBezTo>
                    <a:pt x="0" y="19"/>
                    <a:pt x="0" y="19"/>
                    <a:pt x="0" y="19"/>
                  </a:cubicBezTo>
                  <a:cubicBezTo>
                    <a:pt x="60" y="19"/>
                    <a:pt x="60" y="19"/>
                    <a:pt x="60" y="19"/>
                  </a:cubicBezTo>
                  <a:cubicBezTo>
                    <a:pt x="62" y="18"/>
                    <a:pt x="62" y="16"/>
                    <a:pt x="63" y="14"/>
                  </a:cubicBezTo>
                  <a:cubicBezTo>
                    <a:pt x="64" y="13"/>
                    <a:pt x="64" y="13"/>
                    <a:pt x="64" y="13"/>
                  </a:cubicBezTo>
                  <a:cubicBezTo>
                    <a:pt x="64" y="13"/>
                    <a:pt x="64" y="13"/>
                    <a:pt x="64" y="13"/>
                  </a:cubicBezTo>
                  <a:cubicBezTo>
                    <a:pt x="64" y="13"/>
                    <a:pt x="64" y="12"/>
                    <a:pt x="64" y="12"/>
                  </a:cubicBezTo>
                  <a:cubicBezTo>
                    <a:pt x="64" y="11"/>
                    <a:pt x="64" y="11"/>
                    <a:pt x="64" y="11"/>
                  </a:cubicBezTo>
                  <a:cubicBezTo>
                    <a:pt x="64" y="9"/>
                    <a:pt x="64" y="8"/>
                    <a:pt x="64" y="7"/>
                  </a:cubicBezTo>
                  <a:cubicBezTo>
                    <a:pt x="64" y="0"/>
                    <a:pt x="64" y="0"/>
                    <a:pt x="64"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59" name="RANDOLPH"/>
            <p:cNvSpPr>
              <a:spLocks/>
            </p:cNvSpPr>
            <p:nvPr/>
          </p:nvSpPr>
          <p:spPr bwMode="auto">
            <a:xfrm>
              <a:off x="2920325" y="4460776"/>
              <a:ext cx="462949" cy="380719"/>
            </a:xfrm>
            <a:custGeom>
              <a:avLst/>
              <a:gdLst>
                <a:gd name="T0" fmla="*/ 149 w 176"/>
                <a:gd name="T1" fmla="*/ 0 h 150"/>
                <a:gd name="T2" fmla="*/ 149 w 176"/>
                <a:gd name="T3" fmla="*/ 77 h 150"/>
                <a:gd name="T4" fmla="*/ 163 w 176"/>
                <a:gd name="T5" fmla="*/ 76 h 150"/>
                <a:gd name="T6" fmla="*/ 165 w 176"/>
                <a:gd name="T7" fmla="*/ 93 h 150"/>
                <a:gd name="T8" fmla="*/ 171 w 176"/>
                <a:gd name="T9" fmla="*/ 105 h 150"/>
                <a:gd name="T10" fmla="*/ 175 w 176"/>
                <a:gd name="T11" fmla="*/ 124 h 150"/>
                <a:gd name="T12" fmla="*/ 172 w 176"/>
                <a:gd name="T13" fmla="*/ 136 h 150"/>
                <a:gd name="T14" fmla="*/ 173 w 176"/>
                <a:gd name="T15" fmla="*/ 143 h 150"/>
                <a:gd name="T16" fmla="*/ 174 w 176"/>
                <a:gd name="T17" fmla="*/ 148 h 150"/>
                <a:gd name="T18" fmla="*/ 174 w 176"/>
                <a:gd name="T19" fmla="*/ 148 h 150"/>
                <a:gd name="T20" fmla="*/ 165 w 176"/>
                <a:gd name="T21" fmla="*/ 148 h 150"/>
                <a:gd name="T22" fmla="*/ 159 w 176"/>
                <a:gd name="T23" fmla="*/ 147 h 150"/>
                <a:gd name="T24" fmla="*/ 151 w 176"/>
                <a:gd name="T25" fmla="*/ 147 h 150"/>
                <a:gd name="T26" fmla="*/ 148 w 176"/>
                <a:gd name="T27" fmla="*/ 143 h 150"/>
                <a:gd name="T28" fmla="*/ 140 w 176"/>
                <a:gd name="T29" fmla="*/ 144 h 150"/>
                <a:gd name="T30" fmla="*/ 132 w 176"/>
                <a:gd name="T31" fmla="*/ 140 h 150"/>
                <a:gd name="T32" fmla="*/ 131 w 176"/>
                <a:gd name="T33" fmla="*/ 140 h 150"/>
                <a:gd name="T34" fmla="*/ 130 w 176"/>
                <a:gd name="T35" fmla="*/ 140 h 150"/>
                <a:gd name="T36" fmla="*/ 126 w 176"/>
                <a:gd name="T37" fmla="*/ 146 h 150"/>
                <a:gd name="T38" fmla="*/ 124 w 176"/>
                <a:gd name="T39" fmla="*/ 150 h 150"/>
                <a:gd name="T40" fmla="*/ 58 w 176"/>
                <a:gd name="T41" fmla="*/ 150 h 150"/>
                <a:gd name="T42" fmla="*/ 58 w 176"/>
                <a:gd name="T43" fmla="*/ 150 h 150"/>
                <a:gd name="T44" fmla="*/ 8 w 176"/>
                <a:gd name="T45" fmla="*/ 150 h 150"/>
                <a:gd name="T46" fmla="*/ 8 w 176"/>
                <a:gd name="T47" fmla="*/ 135 h 150"/>
                <a:gd name="T48" fmla="*/ 12 w 176"/>
                <a:gd name="T49" fmla="*/ 133 h 150"/>
                <a:gd name="T50" fmla="*/ 15 w 176"/>
                <a:gd name="T51" fmla="*/ 131 h 150"/>
                <a:gd name="T52" fmla="*/ 12 w 176"/>
                <a:gd name="T53" fmla="*/ 126 h 150"/>
                <a:gd name="T54" fmla="*/ 10 w 176"/>
                <a:gd name="T55" fmla="*/ 124 h 150"/>
                <a:gd name="T56" fmla="*/ 7 w 176"/>
                <a:gd name="T57" fmla="*/ 122 h 150"/>
                <a:gd name="T58" fmla="*/ 4 w 176"/>
                <a:gd name="T59" fmla="*/ 120 h 150"/>
                <a:gd name="T60" fmla="*/ 4 w 176"/>
                <a:gd name="T61" fmla="*/ 104 h 150"/>
                <a:gd name="T62" fmla="*/ 0 w 176"/>
                <a:gd name="T63" fmla="*/ 104 h 150"/>
                <a:gd name="T64" fmla="*/ 0 w 176"/>
                <a:gd name="T65" fmla="*/ 71 h 150"/>
                <a:gd name="T66" fmla="*/ 0 w 176"/>
                <a:gd name="T67" fmla="*/ 71 h 150"/>
                <a:gd name="T68" fmla="*/ 21 w 176"/>
                <a:gd name="T69" fmla="*/ 71 h 150"/>
                <a:gd name="T70" fmla="*/ 21 w 176"/>
                <a:gd name="T71" fmla="*/ 0 h 150"/>
                <a:gd name="T72" fmla="*/ 21 w 176"/>
                <a:gd name="T73" fmla="*/ 0 h 150"/>
                <a:gd name="T74" fmla="*/ 128 w 176"/>
                <a:gd name="T75" fmla="*/ 0 h 150"/>
                <a:gd name="T76" fmla="*/ 128 w 176"/>
                <a:gd name="T77" fmla="*/ 0 h 150"/>
                <a:gd name="T78" fmla="*/ 149 w 176"/>
                <a:gd name="T7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50">
                  <a:moveTo>
                    <a:pt x="149" y="0"/>
                  </a:moveTo>
                  <a:cubicBezTo>
                    <a:pt x="149" y="77"/>
                    <a:pt x="149" y="77"/>
                    <a:pt x="149" y="77"/>
                  </a:cubicBezTo>
                  <a:cubicBezTo>
                    <a:pt x="154" y="77"/>
                    <a:pt x="158" y="76"/>
                    <a:pt x="163" y="76"/>
                  </a:cubicBezTo>
                  <a:cubicBezTo>
                    <a:pt x="163" y="82"/>
                    <a:pt x="163" y="87"/>
                    <a:pt x="165" y="93"/>
                  </a:cubicBezTo>
                  <a:cubicBezTo>
                    <a:pt x="166" y="97"/>
                    <a:pt x="170" y="100"/>
                    <a:pt x="171" y="105"/>
                  </a:cubicBezTo>
                  <a:cubicBezTo>
                    <a:pt x="172" y="112"/>
                    <a:pt x="176" y="116"/>
                    <a:pt x="175" y="124"/>
                  </a:cubicBezTo>
                  <a:cubicBezTo>
                    <a:pt x="172" y="136"/>
                    <a:pt x="172" y="136"/>
                    <a:pt x="172" y="136"/>
                  </a:cubicBezTo>
                  <a:cubicBezTo>
                    <a:pt x="172" y="138"/>
                    <a:pt x="173" y="141"/>
                    <a:pt x="173" y="143"/>
                  </a:cubicBezTo>
                  <a:cubicBezTo>
                    <a:pt x="174" y="148"/>
                    <a:pt x="174" y="148"/>
                    <a:pt x="174" y="148"/>
                  </a:cubicBezTo>
                  <a:cubicBezTo>
                    <a:pt x="174" y="148"/>
                    <a:pt x="174" y="148"/>
                    <a:pt x="174" y="148"/>
                  </a:cubicBezTo>
                  <a:cubicBezTo>
                    <a:pt x="165" y="148"/>
                    <a:pt x="165" y="148"/>
                    <a:pt x="165" y="148"/>
                  </a:cubicBezTo>
                  <a:cubicBezTo>
                    <a:pt x="163" y="148"/>
                    <a:pt x="161" y="147"/>
                    <a:pt x="159" y="147"/>
                  </a:cubicBezTo>
                  <a:cubicBezTo>
                    <a:pt x="156" y="147"/>
                    <a:pt x="154" y="149"/>
                    <a:pt x="151" y="147"/>
                  </a:cubicBezTo>
                  <a:cubicBezTo>
                    <a:pt x="150" y="146"/>
                    <a:pt x="149" y="144"/>
                    <a:pt x="148" y="143"/>
                  </a:cubicBezTo>
                  <a:cubicBezTo>
                    <a:pt x="145" y="142"/>
                    <a:pt x="142" y="144"/>
                    <a:pt x="140" y="144"/>
                  </a:cubicBezTo>
                  <a:cubicBezTo>
                    <a:pt x="138" y="144"/>
                    <a:pt x="134" y="141"/>
                    <a:pt x="132" y="140"/>
                  </a:cubicBezTo>
                  <a:cubicBezTo>
                    <a:pt x="131" y="140"/>
                    <a:pt x="131" y="140"/>
                    <a:pt x="131" y="140"/>
                  </a:cubicBezTo>
                  <a:cubicBezTo>
                    <a:pt x="131" y="140"/>
                    <a:pt x="131" y="140"/>
                    <a:pt x="130" y="140"/>
                  </a:cubicBezTo>
                  <a:cubicBezTo>
                    <a:pt x="129" y="141"/>
                    <a:pt x="127" y="144"/>
                    <a:pt x="126" y="146"/>
                  </a:cubicBezTo>
                  <a:cubicBezTo>
                    <a:pt x="125" y="147"/>
                    <a:pt x="125" y="149"/>
                    <a:pt x="124" y="150"/>
                  </a:cubicBezTo>
                  <a:cubicBezTo>
                    <a:pt x="58" y="150"/>
                    <a:pt x="58" y="150"/>
                    <a:pt x="58" y="150"/>
                  </a:cubicBezTo>
                  <a:cubicBezTo>
                    <a:pt x="58" y="150"/>
                    <a:pt x="58" y="150"/>
                    <a:pt x="58" y="150"/>
                  </a:cubicBezTo>
                  <a:cubicBezTo>
                    <a:pt x="8" y="150"/>
                    <a:pt x="8" y="150"/>
                    <a:pt x="8" y="150"/>
                  </a:cubicBezTo>
                  <a:cubicBezTo>
                    <a:pt x="8" y="135"/>
                    <a:pt x="8" y="135"/>
                    <a:pt x="8" y="135"/>
                  </a:cubicBezTo>
                  <a:cubicBezTo>
                    <a:pt x="9" y="134"/>
                    <a:pt x="10" y="133"/>
                    <a:pt x="12" y="133"/>
                  </a:cubicBezTo>
                  <a:cubicBezTo>
                    <a:pt x="13" y="132"/>
                    <a:pt x="14" y="131"/>
                    <a:pt x="15" y="131"/>
                  </a:cubicBezTo>
                  <a:cubicBezTo>
                    <a:pt x="15" y="129"/>
                    <a:pt x="14" y="127"/>
                    <a:pt x="12" y="126"/>
                  </a:cubicBezTo>
                  <a:cubicBezTo>
                    <a:pt x="12" y="125"/>
                    <a:pt x="11" y="125"/>
                    <a:pt x="10" y="124"/>
                  </a:cubicBezTo>
                  <a:cubicBezTo>
                    <a:pt x="9" y="123"/>
                    <a:pt x="8" y="123"/>
                    <a:pt x="7" y="122"/>
                  </a:cubicBezTo>
                  <a:cubicBezTo>
                    <a:pt x="6" y="121"/>
                    <a:pt x="5" y="121"/>
                    <a:pt x="4" y="120"/>
                  </a:cubicBezTo>
                  <a:cubicBezTo>
                    <a:pt x="4" y="104"/>
                    <a:pt x="4" y="104"/>
                    <a:pt x="4" y="104"/>
                  </a:cubicBezTo>
                  <a:cubicBezTo>
                    <a:pt x="0" y="104"/>
                    <a:pt x="0" y="104"/>
                    <a:pt x="0" y="104"/>
                  </a:cubicBezTo>
                  <a:cubicBezTo>
                    <a:pt x="0" y="71"/>
                    <a:pt x="0" y="71"/>
                    <a:pt x="0" y="71"/>
                  </a:cubicBezTo>
                  <a:cubicBezTo>
                    <a:pt x="0" y="71"/>
                    <a:pt x="0" y="71"/>
                    <a:pt x="0" y="71"/>
                  </a:cubicBezTo>
                  <a:cubicBezTo>
                    <a:pt x="21" y="71"/>
                    <a:pt x="21" y="71"/>
                    <a:pt x="21" y="71"/>
                  </a:cubicBezTo>
                  <a:cubicBezTo>
                    <a:pt x="21" y="0"/>
                    <a:pt x="21" y="0"/>
                    <a:pt x="21" y="0"/>
                  </a:cubicBezTo>
                  <a:cubicBezTo>
                    <a:pt x="21" y="0"/>
                    <a:pt x="21" y="0"/>
                    <a:pt x="21" y="0"/>
                  </a:cubicBezTo>
                  <a:cubicBezTo>
                    <a:pt x="128" y="0"/>
                    <a:pt x="128" y="0"/>
                    <a:pt x="128" y="0"/>
                  </a:cubicBezTo>
                  <a:cubicBezTo>
                    <a:pt x="128" y="0"/>
                    <a:pt x="128" y="0"/>
                    <a:pt x="128" y="0"/>
                  </a:cubicBezTo>
                  <a:cubicBezTo>
                    <a:pt x="149" y="0"/>
                    <a:pt x="149" y="0"/>
                    <a:pt x="149"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60" name="MITCHELL"/>
            <p:cNvSpPr>
              <a:spLocks/>
            </p:cNvSpPr>
            <p:nvPr/>
          </p:nvSpPr>
          <p:spPr bwMode="auto">
            <a:xfrm>
              <a:off x="3416592" y="5064849"/>
              <a:ext cx="550629" cy="451786"/>
            </a:xfrm>
            <a:custGeom>
              <a:avLst/>
              <a:gdLst>
                <a:gd name="T0" fmla="*/ 209 w 209"/>
                <a:gd name="T1" fmla="*/ 0 h 178"/>
                <a:gd name="T2" fmla="*/ 209 w 209"/>
                <a:gd name="T3" fmla="*/ 52 h 178"/>
                <a:gd name="T4" fmla="*/ 209 w 209"/>
                <a:gd name="T5" fmla="*/ 52 h 178"/>
                <a:gd name="T6" fmla="*/ 207 w 209"/>
                <a:gd name="T7" fmla="*/ 160 h 178"/>
                <a:gd name="T8" fmla="*/ 204 w 209"/>
                <a:gd name="T9" fmla="*/ 162 h 178"/>
                <a:gd name="T10" fmla="*/ 203 w 209"/>
                <a:gd name="T11" fmla="*/ 164 h 178"/>
                <a:gd name="T12" fmla="*/ 205 w 209"/>
                <a:gd name="T13" fmla="*/ 166 h 178"/>
                <a:gd name="T14" fmla="*/ 206 w 209"/>
                <a:gd name="T15" fmla="*/ 167 h 178"/>
                <a:gd name="T16" fmla="*/ 206 w 209"/>
                <a:gd name="T17" fmla="*/ 168 h 178"/>
                <a:gd name="T18" fmla="*/ 206 w 209"/>
                <a:gd name="T19" fmla="*/ 169 h 178"/>
                <a:gd name="T20" fmla="*/ 206 w 209"/>
                <a:gd name="T21" fmla="*/ 178 h 178"/>
                <a:gd name="T22" fmla="*/ 206 w 209"/>
                <a:gd name="T23" fmla="*/ 178 h 178"/>
                <a:gd name="T24" fmla="*/ 159 w 209"/>
                <a:gd name="T25" fmla="*/ 178 h 178"/>
                <a:gd name="T26" fmla="*/ 159 w 209"/>
                <a:gd name="T27" fmla="*/ 178 h 178"/>
                <a:gd name="T28" fmla="*/ 52 w 209"/>
                <a:gd name="T29" fmla="*/ 178 h 178"/>
                <a:gd name="T30" fmla="*/ 52 w 209"/>
                <a:gd name="T31" fmla="*/ 178 h 178"/>
                <a:gd name="T32" fmla="*/ 0 w 209"/>
                <a:gd name="T33" fmla="*/ 178 h 178"/>
                <a:gd name="T34" fmla="*/ 0 w 209"/>
                <a:gd name="T35" fmla="*/ 178 h 178"/>
                <a:gd name="T36" fmla="*/ 0 w 209"/>
                <a:gd name="T37" fmla="*/ 162 h 178"/>
                <a:gd name="T38" fmla="*/ 1 w 209"/>
                <a:gd name="T39" fmla="*/ 153 h 178"/>
                <a:gd name="T40" fmla="*/ 7 w 209"/>
                <a:gd name="T41" fmla="*/ 148 h 178"/>
                <a:gd name="T42" fmla="*/ 15 w 209"/>
                <a:gd name="T43" fmla="*/ 132 h 178"/>
                <a:gd name="T44" fmla="*/ 25 w 209"/>
                <a:gd name="T45" fmla="*/ 126 h 178"/>
                <a:gd name="T46" fmla="*/ 33 w 209"/>
                <a:gd name="T47" fmla="*/ 122 h 178"/>
                <a:gd name="T48" fmla="*/ 40 w 209"/>
                <a:gd name="T49" fmla="*/ 121 h 178"/>
                <a:gd name="T50" fmla="*/ 43 w 209"/>
                <a:gd name="T51" fmla="*/ 106 h 178"/>
                <a:gd name="T52" fmla="*/ 57 w 209"/>
                <a:gd name="T53" fmla="*/ 96 h 178"/>
                <a:gd name="T54" fmla="*/ 66 w 209"/>
                <a:gd name="T55" fmla="*/ 82 h 178"/>
                <a:gd name="T56" fmla="*/ 78 w 209"/>
                <a:gd name="T57" fmla="*/ 59 h 178"/>
                <a:gd name="T58" fmla="*/ 86 w 209"/>
                <a:gd name="T59" fmla="*/ 56 h 178"/>
                <a:gd name="T60" fmla="*/ 92 w 209"/>
                <a:gd name="T61" fmla="*/ 55 h 178"/>
                <a:gd name="T62" fmla="*/ 98 w 209"/>
                <a:gd name="T63" fmla="*/ 51 h 178"/>
                <a:gd name="T64" fmla="*/ 115 w 209"/>
                <a:gd name="T65" fmla="*/ 42 h 178"/>
                <a:gd name="T66" fmla="*/ 126 w 209"/>
                <a:gd name="T67" fmla="*/ 42 h 178"/>
                <a:gd name="T68" fmla="*/ 128 w 209"/>
                <a:gd name="T69" fmla="*/ 25 h 178"/>
                <a:gd name="T70" fmla="*/ 136 w 209"/>
                <a:gd name="T71" fmla="*/ 18 h 178"/>
                <a:gd name="T72" fmla="*/ 142 w 209"/>
                <a:gd name="T73" fmla="*/ 12 h 178"/>
                <a:gd name="T74" fmla="*/ 149 w 209"/>
                <a:gd name="T75" fmla="*/ 0 h 178"/>
                <a:gd name="T76" fmla="*/ 149 w 209"/>
                <a:gd name="T77" fmla="*/ 0 h 178"/>
                <a:gd name="T78" fmla="*/ 209 w 209"/>
                <a:gd name="T7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8">
                  <a:moveTo>
                    <a:pt x="209" y="0"/>
                  </a:moveTo>
                  <a:cubicBezTo>
                    <a:pt x="209" y="52"/>
                    <a:pt x="209" y="52"/>
                    <a:pt x="209" y="52"/>
                  </a:cubicBezTo>
                  <a:cubicBezTo>
                    <a:pt x="209" y="52"/>
                    <a:pt x="209" y="52"/>
                    <a:pt x="209" y="52"/>
                  </a:cubicBezTo>
                  <a:cubicBezTo>
                    <a:pt x="207" y="160"/>
                    <a:pt x="207" y="160"/>
                    <a:pt x="207" y="160"/>
                  </a:cubicBezTo>
                  <a:cubicBezTo>
                    <a:pt x="206" y="160"/>
                    <a:pt x="205" y="161"/>
                    <a:pt x="204" y="162"/>
                  </a:cubicBezTo>
                  <a:cubicBezTo>
                    <a:pt x="203" y="162"/>
                    <a:pt x="203" y="163"/>
                    <a:pt x="203" y="164"/>
                  </a:cubicBezTo>
                  <a:cubicBezTo>
                    <a:pt x="204" y="165"/>
                    <a:pt x="204" y="165"/>
                    <a:pt x="205" y="166"/>
                  </a:cubicBezTo>
                  <a:cubicBezTo>
                    <a:pt x="205" y="166"/>
                    <a:pt x="205" y="167"/>
                    <a:pt x="206" y="167"/>
                  </a:cubicBezTo>
                  <a:cubicBezTo>
                    <a:pt x="206" y="168"/>
                    <a:pt x="206" y="168"/>
                    <a:pt x="206" y="168"/>
                  </a:cubicBezTo>
                  <a:cubicBezTo>
                    <a:pt x="206" y="168"/>
                    <a:pt x="206" y="169"/>
                    <a:pt x="206" y="169"/>
                  </a:cubicBezTo>
                  <a:cubicBezTo>
                    <a:pt x="206" y="178"/>
                    <a:pt x="206" y="178"/>
                    <a:pt x="206" y="178"/>
                  </a:cubicBezTo>
                  <a:cubicBezTo>
                    <a:pt x="206" y="178"/>
                    <a:pt x="206" y="178"/>
                    <a:pt x="206" y="178"/>
                  </a:cubicBezTo>
                  <a:cubicBezTo>
                    <a:pt x="159" y="178"/>
                    <a:pt x="159" y="178"/>
                    <a:pt x="159" y="178"/>
                  </a:cubicBezTo>
                  <a:cubicBezTo>
                    <a:pt x="159" y="178"/>
                    <a:pt x="159" y="178"/>
                    <a:pt x="159" y="178"/>
                  </a:cubicBezTo>
                  <a:cubicBezTo>
                    <a:pt x="52" y="178"/>
                    <a:pt x="52" y="178"/>
                    <a:pt x="52" y="178"/>
                  </a:cubicBezTo>
                  <a:cubicBezTo>
                    <a:pt x="52" y="178"/>
                    <a:pt x="52" y="178"/>
                    <a:pt x="52" y="178"/>
                  </a:cubicBezTo>
                  <a:cubicBezTo>
                    <a:pt x="0" y="178"/>
                    <a:pt x="0" y="178"/>
                    <a:pt x="0" y="178"/>
                  </a:cubicBezTo>
                  <a:cubicBezTo>
                    <a:pt x="0" y="178"/>
                    <a:pt x="0" y="178"/>
                    <a:pt x="0" y="178"/>
                  </a:cubicBezTo>
                  <a:cubicBezTo>
                    <a:pt x="0" y="162"/>
                    <a:pt x="0" y="162"/>
                    <a:pt x="0" y="162"/>
                  </a:cubicBezTo>
                  <a:cubicBezTo>
                    <a:pt x="1" y="159"/>
                    <a:pt x="0" y="156"/>
                    <a:pt x="1" y="153"/>
                  </a:cubicBezTo>
                  <a:cubicBezTo>
                    <a:pt x="3" y="151"/>
                    <a:pt x="6" y="150"/>
                    <a:pt x="7" y="148"/>
                  </a:cubicBezTo>
                  <a:cubicBezTo>
                    <a:pt x="10" y="144"/>
                    <a:pt x="9" y="135"/>
                    <a:pt x="15" y="132"/>
                  </a:cubicBezTo>
                  <a:cubicBezTo>
                    <a:pt x="19" y="131"/>
                    <a:pt x="23" y="129"/>
                    <a:pt x="25" y="126"/>
                  </a:cubicBezTo>
                  <a:cubicBezTo>
                    <a:pt x="28" y="126"/>
                    <a:pt x="31" y="123"/>
                    <a:pt x="33" y="122"/>
                  </a:cubicBezTo>
                  <a:cubicBezTo>
                    <a:pt x="35" y="121"/>
                    <a:pt x="38" y="122"/>
                    <a:pt x="40" y="121"/>
                  </a:cubicBezTo>
                  <a:cubicBezTo>
                    <a:pt x="42" y="119"/>
                    <a:pt x="42" y="109"/>
                    <a:pt x="43" y="106"/>
                  </a:cubicBezTo>
                  <a:cubicBezTo>
                    <a:pt x="46" y="104"/>
                    <a:pt x="56" y="99"/>
                    <a:pt x="57" y="96"/>
                  </a:cubicBezTo>
                  <a:cubicBezTo>
                    <a:pt x="59" y="91"/>
                    <a:pt x="60" y="83"/>
                    <a:pt x="66" y="82"/>
                  </a:cubicBezTo>
                  <a:cubicBezTo>
                    <a:pt x="72" y="72"/>
                    <a:pt x="67" y="67"/>
                    <a:pt x="78" y="59"/>
                  </a:cubicBezTo>
                  <a:cubicBezTo>
                    <a:pt x="81" y="59"/>
                    <a:pt x="83" y="56"/>
                    <a:pt x="86" y="56"/>
                  </a:cubicBezTo>
                  <a:cubicBezTo>
                    <a:pt x="88" y="55"/>
                    <a:pt x="90" y="55"/>
                    <a:pt x="92" y="55"/>
                  </a:cubicBezTo>
                  <a:cubicBezTo>
                    <a:pt x="97" y="55"/>
                    <a:pt x="95" y="52"/>
                    <a:pt x="98" y="51"/>
                  </a:cubicBezTo>
                  <a:cubicBezTo>
                    <a:pt x="104" y="46"/>
                    <a:pt x="113" y="54"/>
                    <a:pt x="115" y="42"/>
                  </a:cubicBezTo>
                  <a:cubicBezTo>
                    <a:pt x="115" y="40"/>
                    <a:pt x="124" y="42"/>
                    <a:pt x="126" y="42"/>
                  </a:cubicBezTo>
                  <a:cubicBezTo>
                    <a:pt x="127" y="37"/>
                    <a:pt x="128" y="30"/>
                    <a:pt x="128" y="25"/>
                  </a:cubicBezTo>
                  <a:cubicBezTo>
                    <a:pt x="128" y="20"/>
                    <a:pt x="135" y="26"/>
                    <a:pt x="136" y="18"/>
                  </a:cubicBezTo>
                  <a:cubicBezTo>
                    <a:pt x="137" y="13"/>
                    <a:pt x="139" y="15"/>
                    <a:pt x="142" y="12"/>
                  </a:cubicBezTo>
                  <a:cubicBezTo>
                    <a:pt x="146" y="10"/>
                    <a:pt x="150" y="5"/>
                    <a:pt x="149" y="0"/>
                  </a:cubicBezTo>
                  <a:cubicBezTo>
                    <a:pt x="149" y="0"/>
                    <a:pt x="149" y="0"/>
                    <a:pt x="149" y="0"/>
                  </a:cubicBezTo>
                  <a:cubicBezTo>
                    <a:pt x="209" y="0"/>
                    <a:pt x="209" y="0"/>
                    <a:pt x="209"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61" name="THOMAS"/>
            <p:cNvSpPr>
              <a:spLocks/>
            </p:cNvSpPr>
            <p:nvPr/>
          </p:nvSpPr>
          <p:spPr bwMode="auto">
            <a:xfrm>
              <a:off x="3832194" y="5516634"/>
              <a:ext cx="415603" cy="538082"/>
            </a:xfrm>
            <a:custGeom>
              <a:avLst/>
              <a:gdLst>
                <a:gd name="T0" fmla="*/ 48 w 158"/>
                <a:gd name="T1" fmla="*/ 0 h 212"/>
                <a:gd name="T2" fmla="*/ 48 w 158"/>
                <a:gd name="T3" fmla="*/ 19 h 212"/>
                <a:gd name="T4" fmla="*/ 133 w 158"/>
                <a:gd name="T5" fmla="*/ 19 h 212"/>
                <a:gd name="T6" fmla="*/ 133 w 158"/>
                <a:gd name="T7" fmla="*/ 25 h 212"/>
                <a:gd name="T8" fmla="*/ 141 w 158"/>
                <a:gd name="T9" fmla="*/ 25 h 212"/>
                <a:gd name="T10" fmla="*/ 141 w 158"/>
                <a:gd name="T11" fmla="*/ 19 h 212"/>
                <a:gd name="T12" fmla="*/ 158 w 158"/>
                <a:gd name="T13" fmla="*/ 19 h 212"/>
                <a:gd name="T14" fmla="*/ 158 w 158"/>
                <a:gd name="T15" fmla="*/ 19 h 212"/>
                <a:gd name="T16" fmla="*/ 156 w 158"/>
                <a:gd name="T17" fmla="*/ 212 h 212"/>
                <a:gd name="T18" fmla="*/ 156 w 158"/>
                <a:gd name="T19" fmla="*/ 212 h 212"/>
                <a:gd name="T20" fmla="*/ 16 w 158"/>
                <a:gd name="T21" fmla="*/ 203 h 212"/>
                <a:gd name="T22" fmla="*/ 16 w 158"/>
                <a:gd name="T23" fmla="*/ 203 h 212"/>
                <a:gd name="T24" fmla="*/ 16 w 158"/>
                <a:gd name="T25" fmla="*/ 111 h 212"/>
                <a:gd name="T26" fmla="*/ 19 w 158"/>
                <a:gd name="T27" fmla="*/ 109 h 212"/>
                <a:gd name="T28" fmla="*/ 19 w 158"/>
                <a:gd name="T29" fmla="*/ 109 h 212"/>
                <a:gd name="T30" fmla="*/ 18 w 158"/>
                <a:gd name="T31" fmla="*/ 102 h 212"/>
                <a:gd name="T32" fmla="*/ 18 w 158"/>
                <a:gd name="T33" fmla="*/ 86 h 212"/>
                <a:gd name="T34" fmla="*/ 9 w 158"/>
                <a:gd name="T35" fmla="*/ 69 h 212"/>
                <a:gd name="T36" fmla="*/ 3 w 158"/>
                <a:gd name="T37" fmla="*/ 59 h 212"/>
                <a:gd name="T38" fmla="*/ 0 w 158"/>
                <a:gd name="T39" fmla="*/ 44 h 212"/>
                <a:gd name="T40" fmla="*/ 1 w 158"/>
                <a:gd name="T41" fmla="*/ 0 h 212"/>
                <a:gd name="T42" fmla="*/ 1 w 158"/>
                <a:gd name="T43" fmla="*/ 0 h 212"/>
                <a:gd name="T44" fmla="*/ 48 w 158"/>
                <a:gd name="T45"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8" h="212">
                  <a:moveTo>
                    <a:pt x="48" y="0"/>
                  </a:moveTo>
                  <a:cubicBezTo>
                    <a:pt x="48" y="19"/>
                    <a:pt x="48" y="19"/>
                    <a:pt x="48" y="19"/>
                  </a:cubicBezTo>
                  <a:cubicBezTo>
                    <a:pt x="133" y="19"/>
                    <a:pt x="133" y="19"/>
                    <a:pt x="133" y="19"/>
                  </a:cubicBezTo>
                  <a:cubicBezTo>
                    <a:pt x="133" y="25"/>
                    <a:pt x="133" y="25"/>
                    <a:pt x="133" y="25"/>
                  </a:cubicBezTo>
                  <a:cubicBezTo>
                    <a:pt x="141" y="25"/>
                    <a:pt x="141" y="25"/>
                    <a:pt x="141" y="25"/>
                  </a:cubicBezTo>
                  <a:cubicBezTo>
                    <a:pt x="141" y="19"/>
                    <a:pt x="141" y="19"/>
                    <a:pt x="141" y="19"/>
                  </a:cubicBezTo>
                  <a:cubicBezTo>
                    <a:pt x="158" y="19"/>
                    <a:pt x="158" y="19"/>
                    <a:pt x="158" y="19"/>
                  </a:cubicBezTo>
                  <a:cubicBezTo>
                    <a:pt x="158" y="19"/>
                    <a:pt x="158" y="19"/>
                    <a:pt x="158" y="19"/>
                  </a:cubicBezTo>
                  <a:cubicBezTo>
                    <a:pt x="156" y="212"/>
                    <a:pt x="156" y="212"/>
                    <a:pt x="156" y="212"/>
                  </a:cubicBezTo>
                  <a:cubicBezTo>
                    <a:pt x="156" y="212"/>
                    <a:pt x="156" y="212"/>
                    <a:pt x="156" y="212"/>
                  </a:cubicBezTo>
                  <a:cubicBezTo>
                    <a:pt x="16" y="203"/>
                    <a:pt x="16" y="203"/>
                    <a:pt x="16" y="203"/>
                  </a:cubicBezTo>
                  <a:cubicBezTo>
                    <a:pt x="16" y="203"/>
                    <a:pt x="16" y="203"/>
                    <a:pt x="16" y="203"/>
                  </a:cubicBezTo>
                  <a:cubicBezTo>
                    <a:pt x="16" y="111"/>
                    <a:pt x="16" y="111"/>
                    <a:pt x="16" y="111"/>
                  </a:cubicBezTo>
                  <a:cubicBezTo>
                    <a:pt x="17" y="111"/>
                    <a:pt x="18" y="110"/>
                    <a:pt x="19" y="109"/>
                  </a:cubicBezTo>
                  <a:cubicBezTo>
                    <a:pt x="19" y="109"/>
                    <a:pt x="19" y="109"/>
                    <a:pt x="19" y="109"/>
                  </a:cubicBezTo>
                  <a:cubicBezTo>
                    <a:pt x="19" y="106"/>
                    <a:pt x="18" y="104"/>
                    <a:pt x="18" y="102"/>
                  </a:cubicBezTo>
                  <a:cubicBezTo>
                    <a:pt x="17" y="97"/>
                    <a:pt x="18" y="91"/>
                    <a:pt x="18" y="86"/>
                  </a:cubicBezTo>
                  <a:cubicBezTo>
                    <a:pt x="18" y="79"/>
                    <a:pt x="13" y="74"/>
                    <a:pt x="9" y="69"/>
                  </a:cubicBezTo>
                  <a:cubicBezTo>
                    <a:pt x="7" y="67"/>
                    <a:pt x="5" y="62"/>
                    <a:pt x="3" y="59"/>
                  </a:cubicBezTo>
                  <a:cubicBezTo>
                    <a:pt x="1" y="55"/>
                    <a:pt x="0" y="49"/>
                    <a:pt x="0" y="44"/>
                  </a:cubicBezTo>
                  <a:cubicBezTo>
                    <a:pt x="1" y="0"/>
                    <a:pt x="1" y="0"/>
                    <a:pt x="1" y="0"/>
                  </a:cubicBezTo>
                  <a:cubicBezTo>
                    <a:pt x="1" y="0"/>
                    <a:pt x="1" y="0"/>
                    <a:pt x="1" y="0"/>
                  </a:cubicBezTo>
                  <a:cubicBezTo>
                    <a:pt x="48" y="0"/>
                    <a:pt x="48" y="0"/>
                    <a:pt x="48"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62" name="GRADY"/>
            <p:cNvSpPr>
              <a:spLocks/>
            </p:cNvSpPr>
            <p:nvPr/>
          </p:nvSpPr>
          <p:spPr bwMode="auto">
            <a:xfrm>
              <a:off x="3551619" y="5516634"/>
              <a:ext cx="331430" cy="514392"/>
            </a:xfrm>
            <a:custGeom>
              <a:avLst/>
              <a:gdLst>
                <a:gd name="T0" fmla="*/ 123 w 126"/>
                <a:gd name="T1" fmla="*/ 203 h 203"/>
                <a:gd name="T2" fmla="*/ 123 w 126"/>
                <a:gd name="T3" fmla="*/ 111 h 203"/>
                <a:gd name="T4" fmla="*/ 126 w 126"/>
                <a:gd name="T5" fmla="*/ 109 h 203"/>
                <a:gd name="T6" fmla="*/ 126 w 126"/>
                <a:gd name="T7" fmla="*/ 109 h 203"/>
                <a:gd name="T8" fmla="*/ 125 w 126"/>
                <a:gd name="T9" fmla="*/ 102 h 203"/>
                <a:gd name="T10" fmla="*/ 125 w 126"/>
                <a:gd name="T11" fmla="*/ 86 h 203"/>
                <a:gd name="T12" fmla="*/ 116 w 126"/>
                <a:gd name="T13" fmla="*/ 69 h 203"/>
                <a:gd name="T14" fmla="*/ 110 w 126"/>
                <a:gd name="T15" fmla="*/ 59 h 203"/>
                <a:gd name="T16" fmla="*/ 107 w 126"/>
                <a:gd name="T17" fmla="*/ 44 h 203"/>
                <a:gd name="T18" fmla="*/ 108 w 126"/>
                <a:gd name="T19" fmla="*/ 0 h 203"/>
                <a:gd name="T20" fmla="*/ 108 w 126"/>
                <a:gd name="T21" fmla="*/ 0 h 203"/>
                <a:gd name="T22" fmla="*/ 1 w 126"/>
                <a:gd name="T23" fmla="*/ 0 h 203"/>
                <a:gd name="T24" fmla="*/ 1 w 126"/>
                <a:gd name="T25" fmla="*/ 0 h 203"/>
                <a:gd name="T26" fmla="*/ 0 w 126"/>
                <a:gd name="T27" fmla="*/ 195 h 203"/>
                <a:gd name="T28" fmla="*/ 0 w 126"/>
                <a:gd name="T29" fmla="*/ 195 h 203"/>
                <a:gd name="T30" fmla="*/ 123 w 126"/>
                <a:gd name="T3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203">
                  <a:moveTo>
                    <a:pt x="123" y="203"/>
                  </a:moveTo>
                  <a:cubicBezTo>
                    <a:pt x="123" y="111"/>
                    <a:pt x="123" y="111"/>
                    <a:pt x="123" y="111"/>
                  </a:cubicBezTo>
                  <a:cubicBezTo>
                    <a:pt x="124" y="111"/>
                    <a:pt x="125" y="110"/>
                    <a:pt x="126" y="109"/>
                  </a:cubicBezTo>
                  <a:cubicBezTo>
                    <a:pt x="126" y="109"/>
                    <a:pt x="126" y="109"/>
                    <a:pt x="126" y="109"/>
                  </a:cubicBezTo>
                  <a:cubicBezTo>
                    <a:pt x="126" y="106"/>
                    <a:pt x="125" y="104"/>
                    <a:pt x="125" y="102"/>
                  </a:cubicBezTo>
                  <a:cubicBezTo>
                    <a:pt x="124" y="97"/>
                    <a:pt x="125" y="91"/>
                    <a:pt x="125" y="86"/>
                  </a:cubicBezTo>
                  <a:cubicBezTo>
                    <a:pt x="125" y="79"/>
                    <a:pt x="120" y="74"/>
                    <a:pt x="116" y="69"/>
                  </a:cubicBezTo>
                  <a:cubicBezTo>
                    <a:pt x="114" y="67"/>
                    <a:pt x="112" y="62"/>
                    <a:pt x="110" y="59"/>
                  </a:cubicBezTo>
                  <a:cubicBezTo>
                    <a:pt x="108" y="55"/>
                    <a:pt x="107" y="49"/>
                    <a:pt x="107" y="44"/>
                  </a:cubicBezTo>
                  <a:cubicBezTo>
                    <a:pt x="108" y="0"/>
                    <a:pt x="108" y="0"/>
                    <a:pt x="108" y="0"/>
                  </a:cubicBezTo>
                  <a:cubicBezTo>
                    <a:pt x="108" y="0"/>
                    <a:pt x="108" y="0"/>
                    <a:pt x="108" y="0"/>
                  </a:cubicBezTo>
                  <a:cubicBezTo>
                    <a:pt x="1" y="0"/>
                    <a:pt x="1" y="0"/>
                    <a:pt x="1" y="0"/>
                  </a:cubicBezTo>
                  <a:cubicBezTo>
                    <a:pt x="1" y="0"/>
                    <a:pt x="1" y="0"/>
                    <a:pt x="1" y="0"/>
                  </a:cubicBezTo>
                  <a:cubicBezTo>
                    <a:pt x="0" y="195"/>
                    <a:pt x="0" y="195"/>
                    <a:pt x="0" y="195"/>
                  </a:cubicBezTo>
                  <a:cubicBezTo>
                    <a:pt x="0" y="195"/>
                    <a:pt x="0" y="195"/>
                    <a:pt x="0" y="195"/>
                  </a:cubicBezTo>
                  <a:cubicBezTo>
                    <a:pt x="123" y="203"/>
                    <a:pt x="123" y="203"/>
                    <a:pt x="123" y="20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63" name="DECATUR"/>
            <p:cNvSpPr>
              <a:spLocks/>
            </p:cNvSpPr>
            <p:nvPr/>
          </p:nvSpPr>
          <p:spPr bwMode="auto">
            <a:xfrm>
              <a:off x="3015019" y="5516634"/>
              <a:ext cx="538354" cy="494087"/>
            </a:xfrm>
            <a:custGeom>
              <a:avLst/>
              <a:gdLst>
                <a:gd name="T0" fmla="*/ 59 w 205"/>
                <a:gd name="T1" fmla="*/ 2 h 195"/>
                <a:gd name="T2" fmla="*/ 94 w 205"/>
                <a:gd name="T3" fmla="*/ 2 h 195"/>
                <a:gd name="T4" fmla="*/ 94 w 205"/>
                <a:gd name="T5" fmla="*/ 0 h 195"/>
                <a:gd name="T6" fmla="*/ 137 w 205"/>
                <a:gd name="T7" fmla="*/ 0 h 195"/>
                <a:gd name="T8" fmla="*/ 137 w 205"/>
                <a:gd name="T9" fmla="*/ 0 h 195"/>
                <a:gd name="T10" fmla="*/ 153 w 205"/>
                <a:gd name="T11" fmla="*/ 0 h 195"/>
                <a:gd name="T12" fmla="*/ 153 w 205"/>
                <a:gd name="T13" fmla="*/ 0 h 195"/>
                <a:gd name="T14" fmla="*/ 205 w 205"/>
                <a:gd name="T15" fmla="*/ 0 h 195"/>
                <a:gd name="T16" fmla="*/ 205 w 205"/>
                <a:gd name="T17" fmla="*/ 0 h 195"/>
                <a:gd name="T18" fmla="*/ 204 w 205"/>
                <a:gd name="T19" fmla="*/ 195 h 195"/>
                <a:gd name="T20" fmla="*/ 204 w 205"/>
                <a:gd name="T21" fmla="*/ 195 h 195"/>
                <a:gd name="T22" fmla="*/ 36 w 205"/>
                <a:gd name="T23" fmla="*/ 185 h 195"/>
                <a:gd name="T24" fmla="*/ 19 w 205"/>
                <a:gd name="T25" fmla="*/ 185 h 195"/>
                <a:gd name="T26" fmla="*/ 3 w 205"/>
                <a:gd name="T27" fmla="*/ 185 h 195"/>
                <a:gd name="T28" fmla="*/ 0 w 205"/>
                <a:gd name="T29" fmla="*/ 174 h 195"/>
                <a:gd name="T30" fmla="*/ 0 w 205"/>
                <a:gd name="T31" fmla="*/ 174 h 195"/>
                <a:gd name="T32" fmla="*/ 2 w 205"/>
                <a:gd name="T33" fmla="*/ 164 h 195"/>
                <a:gd name="T34" fmla="*/ 4 w 205"/>
                <a:gd name="T35" fmla="*/ 160 h 195"/>
                <a:gd name="T36" fmla="*/ 19 w 205"/>
                <a:gd name="T37" fmla="*/ 148 h 195"/>
                <a:gd name="T38" fmla="*/ 27 w 205"/>
                <a:gd name="T39" fmla="*/ 141 h 195"/>
                <a:gd name="T40" fmla="*/ 34 w 205"/>
                <a:gd name="T41" fmla="*/ 134 h 195"/>
                <a:gd name="T42" fmla="*/ 38 w 205"/>
                <a:gd name="T43" fmla="*/ 126 h 195"/>
                <a:gd name="T44" fmla="*/ 42 w 205"/>
                <a:gd name="T45" fmla="*/ 109 h 195"/>
                <a:gd name="T46" fmla="*/ 47 w 205"/>
                <a:gd name="T47" fmla="*/ 94 h 195"/>
                <a:gd name="T48" fmla="*/ 49 w 205"/>
                <a:gd name="T49" fmla="*/ 88 h 195"/>
                <a:gd name="T50" fmla="*/ 49 w 205"/>
                <a:gd name="T51" fmla="*/ 18 h 195"/>
                <a:gd name="T52" fmla="*/ 59 w 205"/>
                <a:gd name="T53" fmla="*/ 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195">
                  <a:moveTo>
                    <a:pt x="59" y="2"/>
                  </a:moveTo>
                  <a:cubicBezTo>
                    <a:pt x="94" y="2"/>
                    <a:pt x="94" y="2"/>
                    <a:pt x="94" y="2"/>
                  </a:cubicBezTo>
                  <a:cubicBezTo>
                    <a:pt x="94" y="0"/>
                    <a:pt x="94" y="0"/>
                    <a:pt x="94" y="0"/>
                  </a:cubicBezTo>
                  <a:cubicBezTo>
                    <a:pt x="137" y="0"/>
                    <a:pt x="137" y="0"/>
                    <a:pt x="137" y="0"/>
                  </a:cubicBezTo>
                  <a:cubicBezTo>
                    <a:pt x="137" y="0"/>
                    <a:pt x="137" y="0"/>
                    <a:pt x="137" y="0"/>
                  </a:cubicBezTo>
                  <a:cubicBezTo>
                    <a:pt x="153" y="0"/>
                    <a:pt x="153" y="0"/>
                    <a:pt x="153" y="0"/>
                  </a:cubicBezTo>
                  <a:cubicBezTo>
                    <a:pt x="153" y="0"/>
                    <a:pt x="153" y="0"/>
                    <a:pt x="153" y="0"/>
                  </a:cubicBezTo>
                  <a:cubicBezTo>
                    <a:pt x="205" y="0"/>
                    <a:pt x="205" y="0"/>
                    <a:pt x="205" y="0"/>
                  </a:cubicBezTo>
                  <a:cubicBezTo>
                    <a:pt x="205" y="0"/>
                    <a:pt x="205" y="0"/>
                    <a:pt x="205" y="0"/>
                  </a:cubicBezTo>
                  <a:cubicBezTo>
                    <a:pt x="204" y="195"/>
                    <a:pt x="204" y="195"/>
                    <a:pt x="204" y="195"/>
                  </a:cubicBezTo>
                  <a:cubicBezTo>
                    <a:pt x="204" y="195"/>
                    <a:pt x="204" y="195"/>
                    <a:pt x="204" y="195"/>
                  </a:cubicBezTo>
                  <a:cubicBezTo>
                    <a:pt x="36" y="185"/>
                    <a:pt x="36" y="185"/>
                    <a:pt x="36" y="185"/>
                  </a:cubicBezTo>
                  <a:cubicBezTo>
                    <a:pt x="30" y="184"/>
                    <a:pt x="24" y="185"/>
                    <a:pt x="19" y="185"/>
                  </a:cubicBezTo>
                  <a:cubicBezTo>
                    <a:pt x="16" y="185"/>
                    <a:pt x="4" y="187"/>
                    <a:pt x="3" y="185"/>
                  </a:cubicBezTo>
                  <a:cubicBezTo>
                    <a:pt x="3" y="185"/>
                    <a:pt x="2" y="178"/>
                    <a:pt x="0" y="174"/>
                  </a:cubicBezTo>
                  <a:cubicBezTo>
                    <a:pt x="0" y="174"/>
                    <a:pt x="0" y="174"/>
                    <a:pt x="0" y="174"/>
                  </a:cubicBezTo>
                  <a:cubicBezTo>
                    <a:pt x="2" y="164"/>
                    <a:pt x="2" y="164"/>
                    <a:pt x="2" y="164"/>
                  </a:cubicBezTo>
                  <a:cubicBezTo>
                    <a:pt x="3" y="163"/>
                    <a:pt x="3" y="161"/>
                    <a:pt x="4" y="160"/>
                  </a:cubicBezTo>
                  <a:cubicBezTo>
                    <a:pt x="6" y="156"/>
                    <a:pt x="15" y="151"/>
                    <a:pt x="19" y="148"/>
                  </a:cubicBezTo>
                  <a:cubicBezTo>
                    <a:pt x="22" y="146"/>
                    <a:pt x="24" y="144"/>
                    <a:pt x="27" y="141"/>
                  </a:cubicBezTo>
                  <a:cubicBezTo>
                    <a:pt x="29" y="139"/>
                    <a:pt x="31" y="136"/>
                    <a:pt x="34" y="134"/>
                  </a:cubicBezTo>
                  <a:cubicBezTo>
                    <a:pt x="34" y="131"/>
                    <a:pt x="37" y="128"/>
                    <a:pt x="38" y="126"/>
                  </a:cubicBezTo>
                  <a:cubicBezTo>
                    <a:pt x="39" y="120"/>
                    <a:pt x="41" y="114"/>
                    <a:pt x="42" y="109"/>
                  </a:cubicBezTo>
                  <a:cubicBezTo>
                    <a:pt x="43" y="104"/>
                    <a:pt x="46" y="99"/>
                    <a:pt x="47" y="94"/>
                  </a:cubicBezTo>
                  <a:cubicBezTo>
                    <a:pt x="49" y="88"/>
                    <a:pt x="49" y="88"/>
                    <a:pt x="49" y="88"/>
                  </a:cubicBezTo>
                  <a:cubicBezTo>
                    <a:pt x="49" y="18"/>
                    <a:pt x="49" y="18"/>
                    <a:pt x="49" y="18"/>
                  </a:cubicBezTo>
                  <a:cubicBezTo>
                    <a:pt x="59" y="2"/>
                    <a:pt x="59" y="2"/>
                    <a:pt x="59" y="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64" name="SEMINOLE"/>
            <p:cNvSpPr>
              <a:spLocks/>
            </p:cNvSpPr>
            <p:nvPr/>
          </p:nvSpPr>
          <p:spPr bwMode="auto">
            <a:xfrm>
              <a:off x="2848427" y="5521711"/>
              <a:ext cx="320909" cy="436557"/>
            </a:xfrm>
            <a:custGeom>
              <a:avLst/>
              <a:gdLst>
                <a:gd name="T0" fmla="*/ 63 w 122"/>
                <a:gd name="T1" fmla="*/ 172 h 172"/>
                <a:gd name="T2" fmla="*/ 65 w 122"/>
                <a:gd name="T3" fmla="*/ 162 h 172"/>
                <a:gd name="T4" fmla="*/ 67 w 122"/>
                <a:gd name="T5" fmla="*/ 158 h 172"/>
                <a:gd name="T6" fmla="*/ 82 w 122"/>
                <a:gd name="T7" fmla="*/ 146 h 172"/>
                <a:gd name="T8" fmla="*/ 90 w 122"/>
                <a:gd name="T9" fmla="*/ 139 h 172"/>
                <a:gd name="T10" fmla="*/ 97 w 122"/>
                <a:gd name="T11" fmla="*/ 132 h 172"/>
                <a:gd name="T12" fmla="*/ 101 w 122"/>
                <a:gd name="T13" fmla="*/ 124 h 172"/>
                <a:gd name="T14" fmla="*/ 105 w 122"/>
                <a:gd name="T15" fmla="*/ 107 h 172"/>
                <a:gd name="T16" fmla="*/ 110 w 122"/>
                <a:gd name="T17" fmla="*/ 92 h 172"/>
                <a:gd name="T18" fmla="*/ 112 w 122"/>
                <a:gd name="T19" fmla="*/ 86 h 172"/>
                <a:gd name="T20" fmla="*/ 112 w 122"/>
                <a:gd name="T21" fmla="*/ 16 h 172"/>
                <a:gd name="T22" fmla="*/ 122 w 122"/>
                <a:gd name="T23" fmla="*/ 0 h 172"/>
                <a:gd name="T24" fmla="*/ 122 w 122"/>
                <a:gd name="T25" fmla="*/ 0 h 172"/>
                <a:gd name="T26" fmla="*/ 41 w 122"/>
                <a:gd name="T27" fmla="*/ 0 h 172"/>
                <a:gd name="T28" fmla="*/ 41 w 122"/>
                <a:gd name="T29" fmla="*/ 0 h 172"/>
                <a:gd name="T30" fmla="*/ 0 w 122"/>
                <a:gd name="T31" fmla="*/ 0 h 172"/>
                <a:gd name="T32" fmla="*/ 0 w 122"/>
                <a:gd name="T33" fmla="*/ 0 h 172"/>
                <a:gd name="T34" fmla="*/ 5 w 122"/>
                <a:gd name="T35" fmla="*/ 17 h 172"/>
                <a:gd name="T36" fmla="*/ 10 w 122"/>
                <a:gd name="T37" fmla="*/ 30 h 172"/>
                <a:gd name="T38" fmla="*/ 10 w 122"/>
                <a:gd name="T39" fmla="*/ 37 h 172"/>
                <a:gd name="T40" fmla="*/ 9 w 122"/>
                <a:gd name="T41" fmla="*/ 43 h 172"/>
                <a:gd name="T42" fmla="*/ 9 w 122"/>
                <a:gd name="T43" fmla="*/ 43 h 172"/>
                <a:gd name="T44" fmla="*/ 7 w 122"/>
                <a:gd name="T45" fmla="*/ 51 h 172"/>
                <a:gd name="T46" fmla="*/ 10 w 122"/>
                <a:gd name="T47" fmla="*/ 58 h 172"/>
                <a:gd name="T48" fmla="*/ 16 w 122"/>
                <a:gd name="T49" fmla="*/ 61 h 172"/>
                <a:gd name="T50" fmla="*/ 17 w 122"/>
                <a:gd name="T51" fmla="*/ 76 h 172"/>
                <a:gd name="T52" fmla="*/ 23 w 122"/>
                <a:gd name="T53" fmla="*/ 82 h 172"/>
                <a:gd name="T54" fmla="*/ 32 w 122"/>
                <a:gd name="T55" fmla="*/ 93 h 172"/>
                <a:gd name="T56" fmla="*/ 34 w 122"/>
                <a:gd name="T57" fmla="*/ 97 h 172"/>
                <a:gd name="T58" fmla="*/ 35 w 122"/>
                <a:gd name="T59" fmla="*/ 103 h 172"/>
                <a:gd name="T60" fmla="*/ 36 w 122"/>
                <a:gd name="T61" fmla="*/ 118 h 172"/>
                <a:gd name="T62" fmla="*/ 40 w 122"/>
                <a:gd name="T63" fmla="*/ 146 h 172"/>
                <a:gd name="T64" fmla="*/ 52 w 122"/>
                <a:gd name="T65" fmla="*/ 164 h 172"/>
                <a:gd name="T66" fmla="*/ 61 w 122"/>
                <a:gd name="T67" fmla="*/ 169 h 172"/>
                <a:gd name="T68" fmla="*/ 63 w 122"/>
                <a:gd name="T69" fmla="*/ 172 h 172"/>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820 w 10000"/>
                <a:gd name="connsiteY19" fmla="*/ 2151 h 10000"/>
                <a:gd name="connsiteX20" fmla="*/ 738 w 10000"/>
                <a:gd name="connsiteY20" fmla="*/ 2500 h 10000"/>
                <a:gd name="connsiteX21" fmla="*/ 738 w 10000"/>
                <a:gd name="connsiteY21" fmla="*/ 2500 h 10000"/>
                <a:gd name="connsiteX22" fmla="*/ 574 w 10000"/>
                <a:gd name="connsiteY22" fmla="*/ 2965 h 10000"/>
                <a:gd name="connsiteX23" fmla="*/ 820 w 10000"/>
                <a:gd name="connsiteY23" fmla="*/ 3372 h 10000"/>
                <a:gd name="connsiteX24" fmla="*/ 1311 w 10000"/>
                <a:gd name="connsiteY24" fmla="*/ 3547 h 10000"/>
                <a:gd name="connsiteX25" fmla="*/ 1393 w 10000"/>
                <a:gd name="connsiteY25" fmla="*/ 4419 h 10000"/>
                <a:gd name="connsiteX26" fmla="*/ 1885 w 10000"/>
                <a:gd name="connsiteY26" fmla="*/ 4767 h 10000"/>
                <a:gd name="connsiteX27" fmla="*/ 2623 w 10000"/>
                <a:gd name="connsiteY27" fmla="*/ 5407 h 10000"/>
                <a:gd name="connsiteX28" fmla="*/ 2787 w 10000"/>
                <a:gd name="connsiteY28" fmla="*/ 5640 h 10000"/>
                <a:gd name="connsiteX29" fmla="*/ 2951 w 10000"/>
                <a:gd name="connsiteY29" fmla="*/ 6860 h 10000"/>
                <a:gd name="connsiteX30" fmla="*/ 3279 w 10000"/>
                <a:gd name="connsiteY30" fmla="*/ 8488 h 10000"/>
                <a:gd name="connsiteX31" fmla="*/ 4262 w 10000"/>
                <a:gd name="connsiteY31" fmla="*/ 9535 h 10000"/>
                <a:gd name="connsiteX32" fmla="*/ 5000 w 10000"/>
                <a:gd name="connsiteY32" fmla="*/ 9826 h 10000"/>
                <a:gd name="connsiteX33" fmla="*/ 5164 w 10000"/>
                <a:gd name="connsiteY33"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820 w 10000"/>
                <a:gd name="connsiteY19" fmla="*/ 2151 h 10000"/>
                <a:gd name="connsiteX20" fmla="*/ 738 w 10000"/>
                <a:gd name="connsiteY20" fmla="*/ 2500 h 10000"/>
                <a:gd name="connsiteX21" fmla="*/ 738 w 10000"/>
                <a:gd name="connsiteY21" fmla="*/ 2500 h 10000"/>
                <a:gd name="connsiteX22" fmla="*/ 574 w 10000"/>
                <a:gd name="connsiteY22" fmla="*/ 2965 h 10000"/>
                <a:gd name="connsiteX23" fmla="*/ 820 w 10000"/>
                <a:gd name="connsiteY23" fmla="*/ 3372 h 10000"/>
                <a:gd name="connsiteX24" fmla="*/ 1311 w 10000"/>
                <a:gd name="connsiteY24" fmla="*/ 3547 h 10000"/>
                <a:gd name="connsiteX25" fmla="*/ 1393 w 10000"/>
                <a:gd name="connsiteY25" fmla="*/ 4419 h 10000"/>
                <a:gd name="connsiteX26" fmla="*/ 1885 w 10000"/>
                <a:gd name="connsiteY26" fmla="*/ 4767 h 10000"/>
                <a:gd name="connsiteX27" fmla="*/ 2623 w 10000"/>
                <a:gd name="connsiteY27" fmla="*/ 5407 h 10000"/>
                <a:gd name="connsiteX28" fmla="*/ 2951 w 10000"/>
                <a:gd name="connsiteY28" fmla="*/ 6860 h 10000"/>
                <a:gd name="connsiteX29" fmla="*/ 3279 w 10000"/>
                <a:gd name="connsiteY29" fmla="*/ 8488 h 10000"/>
                <a:gd name="connsiteX30" fmla="*/ 4262 w 10000"/>
                <a:gd name="connsiteY30" fmla="*/ 9535 h 10000"/>
                <a:gd name="connsiteX31" fmla="*/ 5000 w 10000"/>
                <a:gd name="connsiteY31" fmla="*/ 9826 h 10000"/>
                <a:gd name="connsiteX32" fmla="*/ 5164 w 10000"/>
                <a:gd name="connsiteY32"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820 w 10000"/>
                <a:gd name="connsiteY19" fmla="*/ 2151 h 10000"/>
                <a:gd name="connsiteX20" fmla="*/ 738 w 10000"/>
                <a:gd name="connsiteY20" fmla="*/ 2500 h 10000"/>
                <a:gd name="connsiteX21" fmla="*/ 738 w 10000"/>
                <a:gd name="connsiteY21" fmla="*/ 2500 h 10000"/>
                <a:gd name="connsiteX22" fmla="*/ 574 w 10000"/>
                <a:gd name="connsiteY22" fmla="*/ 2965 h 10000"/>
                <a:gd name="connsiteX23" fmla="*/ 820 w 10000"/>
                <a:gd name="connsiteY23" fmla="*/ 3372 h 10000"/>
                <a:gd name="connsiteX24" fmla="*/ 1311 w 10000"/>
                <a:gd name="connsiteY24" fmla="*/ 3547 h 10000"/>
                <a:gd name="connsiteX25" fmla="*/ 1393 w 10000"/>
                <a:gd name="connsiteY25" fmla="*/ 4419 h 10000"/>
                <a:gd name="connsiteX26" fmla="*/ 2623 w 10000"/>
                <a:gd name="connsiteY26" fmla="*/ 5407 h 10000"/>
                <a:gd name="connsiteX27" fmla="*/ 2951 w 10000"/>
                <a:gd name="connsiteY27" fmla="*/ 6860 h 10000"/>
                <a:gd name="connsiteX28" fmla="*/ 3279 w 10000"/>
                <a:gd name="connsiteY28" fmla="*/ 8488 h 10000"/>
                <a:gd name="connsiteX29" fmla="*/ 4262 w 10000"/>
                <a:gd name="connsiteY29" fmla="*/ 9535 h 10000"/>
                <a:gd name="connsiteX30" fmla="*/ 5000 w 10000"/>
                <a:gd name="connsiteY30" fmla="*/ 9826 h 10000"/>
                <a:gd name="connsiteX31" fmla="*/ 5164 w 10000"/>
                <a:gd name="connsiteY31"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820 w 10000"/>
                <a:gd name="connsiteY19" fmla="*/ 2151 h 10000"/>
                <a:gd name="connsiteX20" fmla="*/ 738 w 10000"/>
                <a:gd name="connsiteY20" fmla="*/ 2500 h 10000"/>
                <a:gd name="connsiteX21" fmla="*/ 738 w 10000"/>
                <a:gd name="connsiteY21" fmla="*/ 2500 h 10000"/>
                <a:gd name="connsiteX22" fmla="*/ 574 w 10000"/>
                <a:gd name="connsiteY22" fmla="*/ 2965 h 10000"/>
                <a:gd name="connsiteX23" fmla="*/ 1311 w 10000"/>
                <a:gd name="connsiteY23" fmla="*/ 3547 h 10000"/>
                <a:gd name="connsiteX24" fmla="*/ 1393 w 10000"/>
                <a:gd name="connsiteY24" fmla="*/ 4419 h 10000"/>
                <a:gd name="connsiteX25" fmla="*/ 2623 w 10000"/>
                <a:gd name="connsiteY25" fmla="*/ 5407 h 10000"/>
                <a:gd name="connsiteX26" fmla="*/ 2951 w 10000"/>
                <a:gd name="connsiteY26" fmla="*/ 6860 h 10000"/>
                <a:gd name="connsiteX27" fmla="*/ 3279 w 10000"/>
                <a:gd name="connsiteY27" fmla="*/ 8488 h 10000"/>
                <a:gd name="connsiteX28" fmla="*/ 4262 w 10000"/>
                <a:gd name="connsiteY28" fmla="*/ 9535 h 10000"/>
                <a:gd name="connsiteX29" fmla="*/ 5000 w 10000"/>
                <a:gd name="connsiteY29" fmla="*/ 9826 h 10000"/>
                <a:gd name="connsiteX30" fmla="*/ 5164 w 10000"/>
                <a:gd name="connsiteY30"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820 w 10000"/>
                <a:gd name="connsiteY19" fmla="*/ 2151 h 10000"/>
                <a:gd name="connsiteX20" fmla="*/ 738 w 10000"/>
                <a:gd name="connsiteY20" fmla="*/ 2500 h 10000"/>
                <a:gd name="connsiteX21" fmla="*/ 574 w 10000"/>
                <a:gd name="connsiteY21" fmla="*/ 2965 h 10000"/>
                <a:gd name="connsiteX22" fmla="*/ 1311 w 10000"/>
                <a:gd name="connsiteY22" fmla="*/ 3547 h 10000"/>
                <a:gd name="connsiteX23" fmla="*/ 1393 w 10000"/>
                <a:gd name="connsiteY23" fmla="*/ 4419 h 10000"/>
                <a:gd name="connsiteX24" fmla="*/ 2623 w 10000"/>
                <a:gd name="connsiteY24" fmla="*/ 5407 h 10000"/>
                <a:gd name="connsiteX25" fmla="*/ 2951 w 10000"/>
                <a:gd name="connsiteY25" fmla="*/ 6860 h 10000"/>
                <a:gd name="connsiteX26" fmla="*/ 3279 w 10000"/>
                <a:gd name="connsiteY26" fmla="*/ 8488 h 10000"/>
                <a:gd name="connsiteX27" fmla="*/ 4262 w 10000"/>
                <a:gd name="connsiteY27" fmla="*/ 9535 h 10000"/>
                <a:gd name="connsiteX28" fmla="*/ 5000 w 10000"/>
                <a:gd name="connsiteY28" fmla="*/ 9826 h 10000"/>
                <a:gd name="connsiteX29" fmla="*/ 5164 w 10000"/>
                <a:gd name="connsiteY29"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738 w 10000"/>
                <a:gd name="connsiteY19" fmla="*/ 2500 h 10000"/>
                <a:gd name="connsiteX20" fmla="*/ 574 w 10000"/>
                <a:gd name="connsiteY20" fmla="*/ 2965 h 10000"/>
                <a:gd name="connsiteX21" fmla="*/ 1311 w 10000"/>
                <a:gd name="connsiteY21" fmla="*/ 3547 h 10000"/>
                <a:gd name="connsiteX22" fmla="*/ 1393 w 10000"/>
                <a:gd name="connsiteY22" fmla="*/ 4419 h 10000"/>
                <a:gd name="connsiteX23" fmla="*/ 2623 w 10000"/>
                <a:gd name="connsiteY23" fmla="*/ 5407 h 10000"/>
                <a:gd name="connsiteX24" fmla="*/ 2951 w 10000"/>
                <a:gd name="connsiteY24" fmla="*/ 6860 h 10000"/>
                <a:gd name="connsiteX25" fmla="*/ 3279 w 10000"/>
                <a:gd name="connsiteY25" fmla="*/ 8488 h 10000"/>
                <a:gd name="connsiteX26" fmla="*/ 4262 w 10000"/>
                <a:gd name="connsiteY26" fmla="*/ 9535 h 10000"/>
                <a:gd name="connsiteX27" fmla="*/ 5000 w 10000"/>
                <a:gd name="connsiteY27" fmla="*/ 9826 h 10000"/>
                <a:gd name="connsiteX28" fmla="*/ 5164 w 10000"/>
                <a:gd name="connsiteY28"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820 w 10000"/>
                <a:gd name="connsiteY17" fmla="*/ 1744 h 10000"/>
                <a:gd name="connsiteX18" fmla="*/ 738 w 10000"/>
                <a:gd name="connsiteY18" fmla="*/ 2500 h 10000"/>
                <a:gd name="connsiteX19" fmla="*/ 574 w 10000"/>
                <a:gd name="connsiteY19" fmla="*/ 2965 h 10000"/>
                <a:gd name="connsiteX20" fmla="*/ 1311 w 10000"/>
                <a:gd name="connsiteY20" fmla="*/ 3547 h 10000"/>
                <a:gd name="connsiteX21" fmla="*/ 1393 w 10000"/>
                <a:gd name="connsiteY21" fmla="*/ 4419 h 10000"/>
                <a:gd name="connsiteX22" fmla="*/ 2623 w 10000"/>
                <a:gd name="connsiteY22" fmla="*/ 5407 h 10000"/>
                <a:gd name="connsiteX23" fmla="*/ 2951 w 10000"/>
                <a:gd name="connsiteY23" fmla="*/ 6860 h 10000"/>
                <a:gd name="connsiteX24" fmla="*/ 3279 w 10000"/>
                <a:gd name="connsiteY24" fmla="*/ 8488 h 10000"/>
                <a:gd name="connsiteX25" fmla="*/ 4262 w 10000"/>
                <a:gd name="connsiteY25" fmla="*/ 9535 h 10000"/>
                <a:gd name="connsiteX26" fmla="*/ 5000 w 10000"/>
                <a:gd name="connsiteY26" fmla="*/ 9826 h 10000"/>
                <a:gd name="connsiteX27" fmla="*/ 5164 w 10000"/>
                <a:gd name="connsiteY27"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00" h="10000">
                  <a:moveTo>
                    <a:pt x="5164" y="10000"/>
                  </a:moveTo>
                  <a:cubicBezTo>
                    <a:pt x="5219" y="9806"/>
                    <a:pt x="5273" y="9613"/>
                    <a:pt x="5328" y="9419"/>
                  </a:cubicBezTo>
                  <a:cubicBezTo>
                    <a:pt x="5410" y="9360"/>
                    <a:pt x="5410" y="9244"/>
                    <a:pt x="5492" y="9186"/>
                  </a:cubicBezTo>
                  <a:cubicBezTo>
                    <a:pt x="5656" y="8953"/>
                    <a:pt x="6393" y="8663"/>
                    <a:pt x="6721" y="8488"/>
                  </a:cubicBezTo>
                  <a:cubicBezTo>
                    <a:pt x="6967" y="8372"/>
                    <a:pt x="7131" y="8256"/>
                    <a:pt x="7377" y="8081"/>
                  </a:cubicBezTo>
                  <a:cubicBezTo>
                    <a:pt x="7541" y="7965"/>
                    <a:pt x="7705" y="7791"/>
                    <a:pt x="7951" y="7674"/>
                  </a:cubicBezTo>
                  <a:cubicBezTo>
                    <a:pt x="7951" y="7500"/>
                    <a:pt x="8197" y="7326"/>
                    <a:pt x="8279" y="7209"/>
                  </a:cubicBezTo>
                  <a:cubicBezTo>
                    <a:pt x="8361" y="6860"/>
                    <a:pt x="8525" y="6512"/>
                    <a:pt x="8607" y="6221"/>
                  </a:cubicBezTo>
                  <a:cubicBezTo>
                    <a:pt x="8689" y="5930"/>
                    <a:pt x="8934" y="5640"/>
                    <a:pt x="9016" y="5349"/>
                  </a:cubicBezTo>
                  <a:cubicBezTo>
                    <a:pt x="9071" y="5233"/>
                    <a:pt x="9125" y="5116"/>
                    <a:pt x="9180" y="5000"/>
                  </a:cubicBezTo>
                  <a:lnTo>
                    <a:pt x="9180" y="930"/>
                  </a:lnTo>
                  <a:lnTo>
                    <a:pt x="10000" y="0"/>
                  </a:lnTo>
                  <a:lnTo>
                    <a:pt x="10000" y="0"/>
                  </a:lnTo>
                  <a:lnTo>
                    <a:pt x="3361" y="0"/>
                  </a:lnTo>
                  <a:lnTo>
                    <a:pt x="3361" y="0"/>
                  </a:lnTo>
                  <a:lnTo>
                    <a:pt x="0" y="0"/>
                  </a:lnTo>
                  <a:lnTo>
                    <a:pt x="0" y="0"/>
                  </a:lnTo>
                  <a:cubicBezTo>
                    <a:pt x="137" y="291"/>
                    <a:pt x="697" y="1327"/>
                    <a:pt x="820" y="1744"/>
                  </a:cubicBezTo>
                  <a:cubicBezTo>
                    <a:pt x="875" y="1996"/>
                    <a:pt x="779" y="2297"/>
                    <a:pt x="738" y="2500"/>
                  </a:cubicBezTo>
                  <a:cubicBezTo>
                    <a:pt x="683" y="2655"/>
                    <a:pt x="629" y="2810"/>
                    <a:pt x="574" y="2965"/>
                  </a:cubicBezTo>
                  <a:cubicBezTo>
                    <a:pt x="669" y="3139"/>
                    <a:pt x="1175" y="3305"/>
                    <a:pt x="1311" y="3547"/>
                  </a:cubicBezTo>
                  <a:cubicBezTo>
                    <a:pt x="1639" y="3721"/>
                    <a:pt x="1148" y="4360"/>
                    <a:pt x="1393" y="4419"/>
                  </a:cubicBezTo>
                  <a:cubicBezTo>
                    <a:pt x="1612" y="4729"/>
                    <a:pt x="2363" y="5000"/>
                    <a:pt x="2623" y="5407"/>
                  </a:cubicBezTo>
                  <a:cubicBezTo>
                    <a:pt x="2883" y="5814"/>
                    <a:pt x="2842" y="6346"/>
                    <a:pt x="2951" y="6860"/>
                  </a:cubicBezTo>
                  <a:cubicBezTo>
                    <a:pt x="3060" y="7374"/>
                    <a:pt x="3115" y="7965"/>
                    <a:pt x="3279" y="8488"/>
                  </a:cubicBezTo>
                  <a:cubicBezTo>
                    <a:pt x="3443" y="8837"/>
                    <a:pt x="3770" y="9477"/>
                    <a:pt x="4262" y="9535"/>
                  </a:cubicBezTo>
                  <a:cubicBezTo>
                    <a:pt x="4344" y="9651"/>
                    <a:pt x="4918" y="9651"/>
                    <a:pt x="5000" y="9826"/>
                  </a:cubicBezTo>
                  <a:cubicBezTo>
                    <a:pt x="5082" y="9826"/>
                    <a:pt x="5082" y="9884"/>
                    <a:pt x="5164" y="1000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65" name="MILLER"/>
            <p:cNvSpPr>
              <a:spLocks/>
            </p:cNvSpPr>
            <p:nvPr/>
          </p:nvSpPr>
          <p:spPr bwMode="auto">
            <a:xfrm>
              <a:off x="2957150" y="5289895"/>
              <a:ext cx="417356" cy="231816"/>
            </a:xfrm>
            <a:custGeom>
              <a:avLst/>
              <a:gdLst>
                <a:gd name="T0" fmla="*/ 0 w 238"/>
                <a:gd name="T1" fmla="*/ 137 h 137"/>
                <a:gd name="T2" fmla="*/ 1 w 238"/>
                <a:gd name="T3" fmla="*/ 0 h 137"/>
                <a:gd name="T4" fmla="*/ 177 w 238"/>
                <a:gd name="T5" fmla="*/ 0 h 137"/>
                <a:gd name="T6" fmla="*/ 177 w 238"/>
                <a:gd name="T7" fmla="*/ 0 h 137"/>
                <a:gd name="T8" fmla="*/ 238 w 238"/>
                <a:gd name="T9" fmla="*/ 0 h 137"/>
                <a:gd name="T10" fmla="*/ 238 w 238"/>
                <a:gd name="T11" fmla="*/ 134 h 137"/>
                <a:gd name="T12" fmla="*/ 238 w 238"/>
                <a:gd name="T13" fmla="*/ 134 h 137"/>
                <a:gd name="T14" fmla="*/ 174 w 238"/>
                <a:gd name="T15" fmla="*/ 134 h 137"/>
                <a:gd name="T16" fmla="*/ 174 w 238"/>
                <a:gd name="T17" fmla="*/ 137 h 137"/>
                <a:gd name="T18" fmla="*/ 121 w 238"/>
                <a:gd name="T19" fmla="*/ 137 h 137"/>
                <a:gd name="T20" fmla="*/ 121 w 238"/>
                <a:gd name="T21" fmla="*/ 137 h 137"/>
                <a:gd name="T22" fmla="*/ 0 w 238"/>
                <a:gd name="T23" fmla="*/ 137 h 137"/>
                <a:gd name="T24" fmla="*/ 0 w 238"/>
                <a:gd name="T25"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137">
                  <a:moveTo>
                    <a:pt x="0" y="137"/>
                  </a:moveTo>
                  <a:lnTo>
                    <a:pt x="1" y="0"/>
                  </a:lnTo>
                  <a:lnTo>
                    <a:pt x="177" y="0"/>
                  </a:lnTo>
                  <a:lnTo>
                    <a:pt x="177" y="0"/>
                  </a:lnTo>
                  <a:lnTo>
                    <a:pt x="238" y="0"/>
                  </a:lnTo>
                  <a:lnTo>
                    <a:pt x="238" y="134"/>
                  </a:lnTo>
                  <a:lnTo>
                    <a:pt x="238" y="134"/>
                  </a:lnTo>
                  <a:lnTo>
                    <a:pt x="174" y="134"/>
                  </a:lnTo>
                  <a:lnTo>
                    <a:pt x="174" y="137"/>
                  </a:lnTo>
                  <a:lnTo>
                    <a:pt x="121" y="137"/>
                  </a:lnTo>
                  <a:lnTo>
                    <a:pt x="121" y="137"/>
                  </a:lnTo>
                  <a:lnTo>
                    <a:pt x="0" y="137"/>
                  </a:lnTo>
                  <a:lnTo>
                    <a:pt x="0" y="137"/>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66" name="QUITMAN"/>
            <p:cNvSpPr>
              <a:spLocks/>
            </p:cNvSpPr>
            <p:nvPr/>
          </p:nvSpPr>
          <p:spPr bwMode="auto">
            <a:xfrm>
              <a:off x="2711646" y="4376172"/>
              <a:ext cx="263039" cy="274117"/>
            </a:xfrm>
            <a:custGeom>
              <a:avLst/>
              <a:gdLst>
                <a:gd name="T0" fmla="*/ 79 w 100"/>
                <a:gd name="T1" fmla="*/ 104 h 108"/>
                <a:gd name="T2" fmla="*/ 100 w 100"/>
                <a:gd name="T3" fmla="*/ 104 h 108"/>
                <a:gd name="T4" fmla="*/ 100 w 100"/>
                <a:gd name="T5" fmla="*/ 33 h 108"/>
                <a:gd name="T6" fmla="*/ 100 w 100"/>
                <a:gd name="T7" fmla="*/ 33 h 108"/>
                <a:gd name="T8" fmla="*/ 95 w 100"/>
                <a:gd name="T9" fmla="*/ 28 h 108"/>
                <a:gd name="T10" fmla="*/ 94 w 100"/>
                <a:gd name="T11" fmla="*/ 28 h 108"/>
                <a:gd name="T12" fmla="*/ 89 w 100"/>
                <a:gd name="T13" fmla="*/ 27 h 108"/>
                <a:gd name="T14" fmla="*/ 86 w 100"/>
                <a:gd name="T15" fmla="*/ 25 h 108"/>
                <a:gd name="T16" fmla="*/ 80 w 100"/>
                <a:gd name="T17" fmla="*/ 22 h 108"/>
                <a:gd name="T18" fmla="*/ 78 w 100"/>
                <a:gd name="T19" fmla="*/ 17 h 108"/>
                <a:gd name="T20" fmla="*/ 79 w 100"/>
                <a:gd name="T21" fmla="*/ 10 h 108"/>
                <a:gd name="T22" fmla="*/ 81 w 100"/>
                <a:gd name="T23" fmla="*/ 5 h 108"/>
                <a:gd name="T24" fmla="*/ 70 w 100"/>
                <a:gd name="T25" fmla="*/ 6 h 108"/>
                <a:gd name="T26" fmla="*/ 53 w 100"/>
                <a:gd name="T27" fmla="*/ 5 h 108"/>
                <a:gd name="T28" fmla="*/ 45 w 100"/>
                <a:gd name="T29" fmla="*/ 5 h 108"/>
                <a:gd name="T30" fmla="*/ 36 w 100"/>
                <a:gd name="T31" fmla="*/ 0 h 108"/>
                <a:gd name="T32" fmla="*/ 36 w 100"/>
                <a:gd name="T33" fmla="*/ 0 h 108"/>
                <a:gd name="T34" fmla="*/ 24 w 100"/>
                <a:gd name="T35" fmla="*/ 27 h 108"/>
                <a:gd name="T36" fmla="*/ 13 w 100"/>
                <a:gd name="T37" fmla="*/ 57 h 108"/>
                <a:gd name="T38" fmla="*/ 6 w 100"/>
                <a:gd name="T39" fmla="*/ 62 h 108"/>
                <a:gd name="T40" fmla="*/ 0 w 100"/>
                <a:gd name="T41" fmla="*/ 81 h 108"/>
                <a:gd name="T42" fmla="*/ 4 w 100"/>
                <a:gd name="T43" fmla="*/ 103 h 108"/>
                <a:gd name="T44" fmla="*/ 4 w 100"/>
                <a:gd name="T45" fmla="*/ 103 h 108"/>
                <a:gd name="T46" fmla="*/ 32 w 100"/>
                <a:gd name="T47" fmla="*/ 103 h 108"/>
                <a:gd name="T48" fmla="*/ 32 w 100"/>
                <a:gd name="T49" fmla="*/ 108 h 108"/>
                <a:gd name="T50" fmla="*/ 52 w 100"/>
                <a:gd name="T51" fmla="*/ 108 h 108"/>
                <a:gd name="T52" fmla="*/ 52 w 100"/>
                <a:gd name="T53" fmla="*/ 104 h 108"/>
                <a:gd name="T54" fmla="*/ 79 w 100"/>
                <a:gd name="T55"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108">
                  <a:moveTo>
                    <a:pt x="79" y="104"/>
                  </a:moveTo>
                  <a:cubicBezTo>
                    <a:pt x="100" y="104"/>
                    <a:pt x="100" y="104"/>
                    <a:pt x="100" y="104"/>
                  </a:cubicBezTo>
                  <a:cubicBezTo>
                    <a:pt x="100" y="33"/>
                    <a:pt x="100" y="33"/>
                    <a:pt x="100" y="33"/>
                  </a:cubicBezTo>
                  <a:cubicBezTo>
                    <a:pt x="100" y="33"/>
                    <a:pt x="100" y="33"/>
                    <a:pt x="100" y="33"/>
                  </a:cubicBezTo>
                  <a:cubicBezTo>
                    <a:pt x="95" y="28"/>
                    <a:pt x="95" y="28"/>
                    <a:pt x="95" y="28"/>
                  </a:cubicBezTo>
                  <a:cubicBezTo>
                    <a:pt x="94" y="28"/>
                    <a:pt x="94" y="28"/>
                    <a:pt x="94" y="28"/>
                  </a:cubicBezTo>
                  <a:cubicBezTo>
                    <a:pt x="94" y="27"/>
                    <a:pt x="91" y="27"/>
                    <a:pt x="89" y="27"/>
                  </a:cubicBezTo>
                  <a:cubicBezTo>
                    <a:pt x="88" y="26"/>
                    <a:pt x="87" y="25"/>
                    <a:pt x="86" y="25"/>
                  </a:cubicBezTo>
                  <a:cubicBezTo>
                    <a:pt x="84" y="24"/>
                    <a:pt x="82" y="23"/>
                    <a:pt x="80" y="22"/>
                  </a:cubicBezTo>
                  <a:cubicBezTo>
                    <a:pt x="79" y="20"/>
                    <a:pt x="78" y="18"/>
                    <a:pt x="78" y="17"/>
                  </a:cubicBezTo>
                  <a:cubicBezTo>
                    <a:pt x="77" y="14"/>
                    <a:pt x="78" y="13"/>
                    <a:pt x="79" y="10"/>
                  </a:cubicBezTo>
                  <a:cubicBezTo>
                    <a:pt x="79" y="9"/>
                    <a:pt x="81" y="7"/>
                    <a:pt x="81" y="5"/>
                  </a:cubicBezTo>
                  <a:cubicBezTo>
                    <a:pt x="77" y="5"/>
                    <a:pt x="73" y="5"/>
                    <a:pt x="70" y="6"/>
                  </a:cubicBezTo>
                  <a:cubicBezTo>
                    <a:pt x="64" y="7"/>
                    <a:pt x="58" y="5"/>
                    <a:pt x="53" y="5"/>
                  </a:cubicBezTo>
                  <a:cubicBezTo>
                    <a:pt x="50" y="5"/>
                    <a:pt x="47" y="6"/>
                    <a:pt x="45" y="5"/>
                  </a:cubicBezTo>
                  <a:cubicBezTo>
                    <a:pt x="36" y="0"/>
                    <a:pt x="36" y="0"/>
                    <a:pt x="36" y="0"/>
                  </a:cubicBezTo>
                  <a:cubicBezTo>
                    <a:pt x="36" y="0"/>
                    <a:pt x="36" y="0"/>
                    <a:pt x="36" y="0"/>
                  </a:cubicBezTo>
                  <a:cubicBezTo>
                    <a:pt x="33" y="10"/>
                    <a:pt x="28" y="19"/>
                    <a:pt x="24" y="27"/>
                  </a:cubicBezTo>
                  <a:cubicBezTo>
                    <a:pt x="21" y="32"/>
                    <a:pt x="16" y="55"/>
                    <a:pt x="13" y="57"/>
                  </a:cubicBezTo>
                  <a:cubicBezTo>
                    <a:pt x="13" y="57"/>
                    <a:pt x="7" y="58"/>
                    <a:pt x="6" y="62"/>
                  </a:cubicBezTo>
                  <a:cubicBezTo>
                    <a:pt x="4" y="69"/>
                    <a:pt x="0" y="74"/>
                    <a:pt x="0" y="81"/>
                  </a:cubicBezTo>
                  <a:cubicBezTo>
                    <a:pt x="0" y="87"/>
                    <a:pt x="7" y="99"/>
                    <a:pt x="4" y="103"/>
                  </a:cubicBezTo>
                  <a:cubicBezTo>
                    <a:pt x="4" y="103"/>
                    <a:pt x="4" y="103"/>
                    <a:pt x="4" y="103"/>
                  </a:cubicBezTo>
                  <a:cubicBezTo>
                    <a:pt x="32" y="103"/>
                    <a:pt x="32" y="103"/>
                    <a:pt x="32" y="103"/>
                  </a:cubicBezTo>
                  <a:cubicBezTo>
                    <a:pt x="32" y="108"/>
                    <a:pt x="32" y="108"/>
                    <a:pt x="32" y="108"/>
                  </a:cubicBezTo>
                  <a:cubicBezTo>
                    <a:pt x="52" y="108"/>
                    <a:pt x="52" y="108"/>
                    <a:pt x="52" y="108"/>
                  </a:cubicBezTo>
                  <a:cubicBezTo>
                    <a:pt x="52" y="104"/>
                    <a:pt x="52" y="104"/>
                    <a:pt x="52" y="104"/>
                  </a:cubicBezTo>
                  <a:cubicBezTo>
                    <a:pt x="79" y="104"/>
                    <a:pt x="79" y="104"/>
                    <a:pt x="79" y="10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67" name="MUSCOGEE"/>
            <p:cNvSpPr>
              <a:spLocks/>
            </p:cNvSpPr>
            <p:nvPr/>
          </p:nvSpPr>
          <p:spPr bwMode="auto">
            <a:xfrm>
              <a:off x="2774776" y="3602892"/>
              <a:ext cx="457689" cy="299499"/>
            </a:xfrm>
            <a:custGeom>
              <a:avLst/>
              <a:gdLst>
                <a:gd name="T0" fmla="*/ 46 w 174"/>
                <a:gd name="T1" fmla="*/ 115 h 118"/>
                <a:gd name="T2" fmla="*/ 48 w 174"/>
                <a:gd name="T3" fmla="*/ 105 h 118"/>
                <a:gd name="T4" fmla="*/ 37 w 174"/>
                <a:gd name="T5" fmla="*/ 84 h 118"/>
                <a:gd name="T6" fmla="*/ 38 w 174"/>
                <a:gd name="T7" fmla="*/ 65 h 118"/>
                <a:gd name="T8" fmla="*/ 38 w 174"/>
                <a:gd name="T9" fmla="*/ 65 h 118"/>
                <a:gd name="T10" fmla="*/ 36 w 174"/>
                <a:gd name="T11" fmla="*/ 56 h 118"/>
                <a:gd name="T12" fmla="*/ 18 w 174"/>
                <a:gd name="T13" fmla="*/ 33 h 118"/>
                <a:gd name="T14" fmla="*/ 0 w 174"/>
                <a:gd name="T15" fmla="*/ 6 h 118"/>
                <a:gd name="T16" fmla="*/ 0 w 174"/>
                <a:gd name="T17" fmla="*/ 0 h 118"/>
                <a:gd name="T18" fmla="*/ 0 w 174"/>
                <a:gd name="T19" fmla="*/ 0 h 118"/>
                <a:gd name="T20" fmla="*/ 75 w 174"/>
                <a:gd name="T21" fmla="*/ 0 h 118"/>
                <a:gd name="T22" fmla="*/ 75 w 174"/>
                <a:gd name="T23" fmla="*/ 13 h 118"/>
                <a:gd name="T24" fmla="*/ 165 w 174"/>
                <a:gd name="T25" fmla="*/ 13 h 118"/>
                <a:gd name="T26" fmla="*/ 165 w 174"/>
                <a:gd name="T27" fmla="*/ 13 h 118"/>
                <a:gd name="T28" fmla="*/ 165 w 174"/>
                <a:gd name="T29" fmla="*/ 22 h 118"/>
                <a:gd name="T30" fmla="*/ 174 w 174"/>
                <a:gd name="T31" fmla="*/ 22 h 118"/>
                <a:gd name="T32" fmla="*/ 173 w 174"/>
                <a:gd name="T33" fmla="*/ 25 h 118"/>
                <a:gd name="T34" fmla="*/ 172 w 174"/>
                <a:gd name="T35" fmla="*/ 28 h 118"/>
                <a:gd name="T36" fmla="*/ 169 w 174"/>
                <a:gd name="T37" fmla="*/ 37 h 118"/>
                <a:gd name="T38" fmla="*/ 167 w 174"/>
                <a:gd name="T39" fmla="*/ 40 h 118"/>
                <a:gd name="T40" fmla="*/ 165 w 174"/>
                <a:gd name="T41" fmla="*/ 45 h 118"/>
                <a:gd name="T42" fmla="*/ 165 w 174"/>
                <a:gd name="T43" fmla="*/ 45 h 118"/>
                <a:gd name="T44" fmla="*/ 154 w 174"/>
                <a:gd name="T45" fmla="*/ 53 h 118"/>
                <a:gd name="T46" fmla="*/ 141 w 174"/>
                <a:gd name="T47" fmla="*/ 74 h 118"/>
                <a:gd name="T48" fmla="*/ 127 w 174"/>
                <a:gd name="T49" fmla="*/ 95 h 118"/>
                <a:gd name="T50" fmla="*/ 126 w 174"/>
                <a:gd name="T51" fmla="*/ 95 h 118"/>
                <a:gd name="T52" fmla="*/ 116 w 174"/>
                <a:gd name="T53" fmla="*/ 94 h 118"/>
                <a:gd name="T54" fmla="*/ 103 w 174"/>
                <a:gd name="T55" fmla="*/ 95 h 118"/>
                <a:gd name="T56" fmla="*/ 74 w 174"/>
                <a:gd name="T57" fmla="*/ 106 h 118"/>
                <a:gd name="T58" fmla="*/ 55 w 174"/>
                <a:gd name="T59" fmla="*/ 117 h 118"/>
                <a:gd name="T60" fmla="*/ 46 w 174"/>
                <a:gd name="T61" fmla="*/ 1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18">
                  <a:moveTo>
                    <a:pt x="46" y="115"/>
                  </a:moveTo>
                  <a:cubicBezTo>
                    <a:pt x="44" y="111"/>
                    <a:pt x="44" y="109"/>
                    <a:pt x="48" y="105"/>
                  </a:cubicBezTo>
                  <a:cubicBezTo>
                    <a:pt x="60" y="95"/>
                    <a:pt x="36" y="92"/>
                    <a:pt x="37" y="84"/>
                  </a:cubicBezTo>
                  <a:cubicBezTo>
                    <a:pt x="38" y="78"/>
                    <a:pt x="38" y="71"/>
                    <a:pt x="38" y="65"/>
                  </a:cubicBezTo>
                  <a:cubicBezTo>
                    <a:pt x="38" y="65"/>
                    <a:pt x="38" y="65"/>
                    <a:pt x="38" y="65"/>
                  </a:cubicBezTo>
                  <a:cubicBezTo>
                    <a:pt x="38" y="62"/>
                    <a:pt x="36" y="59"/>
                    <a:pt x="36" y="56"/>
                  </a:cubicBezTo>
                  <a:cubicBezTo>
                    <a:pt x="26" y="51"/>
                    <a:pt x="26" y="39"/>
                    <a:pt x="18" y="33"/>
                  </a:cubicBezTo>
                  <a:cubicBezTo>
                    <a:pt x="9" y="27"/>
                    <a:pt x="1" y="17"/>
                    <a:pt x="0" y="6"/>
                  </a:cubicBezTo>
                  <a:cubicBezTo>
                    <a:pt x="0" y="5"/>
                    <a:pt x="1" y="2"/>
                    <a:pt x="0" y="0"/>
                  </a:cubicBezTo>
                  <a:cubicBezTo>
                    <a:pt x="0" y="0"/>
                    <a:pt x="0" y="0"/>
                    <a:pt x="0" y="0"/>
                  </a:cubicBezTo>
                  <a:cubicBezTo>
                    <a:pt x="75" y="0"/>
                    <a:pt x="75" y="0"/>
                    <a:pt x="75" y="0"/>
                  </a:cubicBezTo>
                  <a:cubicBezTo>
                    <a:pt x="75" y="13"/>
                    <a:pt x="75" y="13"/>
                    <a:pt x="75" y="13"/>
                  </a:cubicBezTo>
                  <a:cubicBezTo>
                    <a:pt x="165" y="13"/>
                    <a:pt x="165" y="13"/>
                    <a:pt x="165" y="13"/>
                  </a:cubicBezTo>
                  <a:cubicBezTo>
                    <a:pt x="165" y="13"/>
                    <a:pt x="165" y="13"/>
                    <a:pt x="165" y="13"/>
                  </a:cubicBezTo>
                  <a:cubicBezTo>
                    <a:pt x="165" y="22"/>
                    <a:pt x="165" y="22"/>
                    <a:pt x="165" y="22"/>
                  </a:cubicBezTo>
                  <a:cubicBezTo>
                    <a:pt x="174" y="22"/>
                    <a:pt x="174" y="22"/>
                    <a:pt x="174" y="22"/>
                  </a:cubicBezTo>
                  <a:cubicBezTo>
                    <a:pt x="174" y="23"/>
                    <a:pt x="173" y="24"/>
                    <a:pt x="173" y="25"/>
                  </a:cubicBezTo>
                  <a:cubicBezTo>
                    <a:pt x="173" y="26"/>
                    <a:pt x="173" y="27"/>
                    <a:pt x="172" y="28"/>
                  </a:cubicBezTo>
                  <a:cubicBezTo>
                    <a:pt x="171" y="31"/>
                    <a:pt x="170" y="34"/>
                    <a:pt x="169" y="37"/>
                  </a:cubicBezTo>
                  <a:cubicBezTo>
                    <a:pt x="168" y="37"/>
                    <a:pt x="168" y="39"/>
                    <a:pt x="167" y="40"/>
                  </a:cubicBezTo>
                  <a:cubicBezTo>
                    <a:pt x="165" y="45"/>
                    <a:pt x="165" y="45"/>
                    <a:pt x="165" y="45"/>
                  </a:cubicBezTo>
                  <a:cubicBezTo>
                    <a:pt x="165" y="45"/>
                    <a:pt x="165" y="45"/>
                    <a:pt x="165" y="45"/>
                  </a:cubicBezTo>
                  <a:cubicBezTo>
                    <a:pt x="154" y="53"/>
                    <a:pt x="154" y="53"/>
                    <a:pt x="154" y="53"/>
                  </a:cubicBezTo>
                  <a:cubicBezTo>
                    <a:pt x="146" y="59"/>
                    <a:pt x="145" y="66"/>
                    <a:pt x="141" y="74"/>
                  </a:cubicBezTo>
                  <a:cubicBezTo>
                    <a:pt x="137" y="83"/>
                    <a:pt x="134" y="88"/>
                    <a:pt x="127" y="95"/>
                  </a:cubicBezTo>
                  <a:cubicBezTo>
                    <a:pt x="127" y="95"/>
                    <a:pt x="126" y="95"/>
                    <a:pt x="126" y="95"/>
                  </a:cubicBezTo>
                  <a:cubicBezTo>
                    <a:pt x="123" y="96"/>
                    <a:pt x="120" y="93"/>
                    <a:pt x="116" y="94"/>
                  </a:cubicBezTo>
                  <a:cubicBezTo>
                    <a:pt x="112" y="95"/>
                    <a:pt x="108" y="95"/>
                    <a:pt x="103" y="95"/>
                  </a:cubicBezTo>
                  <a:cubicBezTo>
                    <a:pt x="92" y="95"/>
                    <a:pt x="82" y="99"/>
                    <a:pt x="74" y="106"/>
                  </a:cubicBezTo>
                  <a:cubicBezTo>
                    <a:pt x="69" y="110"/>
                    <a:pt x="62" y="118"/>
                    <a:pt x="55" y="117"/>
                  </a:cubicBezTo>
                  <a:cubicBezTo>
                    <a:pt x="46" y="115"/>
                    <a:pt x="46" y="115"/>
                    <a:pt x="46" y="11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68" name="MERIWETHER"/>
            <p:cNvSpPr>
              <a:spLocks/>
            </p:cNvSpPr>
            <p:nvPr/>
          </p:nvSpPr>
          <p:spPr bwMode="auto">
            <a:xfrm>
              <a:off x="3022033" y="2822842"/>
              <a:ext cx="405081" cy="485628"/>
            </a:xfrm>
            <a:custGeom>
              <a:avLst/>
              <a:gdLst>
                <a:gd name="T0" fmla="*/ 149 w 154"/>
                <a:gd name="T1" fmla="*/ 4 h 191"/>
                <a:gd name="T2" fmla="*/ 154 w 154"/>
                <a:gd name="T3" fmla="*/ 24 h 191"/>
                <a:gd name="T4" fmla="*/ 154 w 154"/>
                <a:gd name="T5" fmla="*/ 24 h 191"/>
                <a:gd name="T6" fmla="*/ 147 w 154"/>
                <a:gd name="T7" fmla="*/ 34 h 191"/>
                <a:gd name="T8" fmla="*/ 144 w 154"/>
                <a:gd name="T9" fmla="*/ 42 h 191"/>
                <a:gd name="T10" fmla="*/ 144 w 154"/>
                <a:gd name="T11" fmla="*/ 53 h 191"/>
                <a:gd name="T12" fmla="*/ 142 w 154"/>
                <a:gd name="T13" fmla="*/ 58 h 191"/>
                <a:gd name="T14" fmla="*/ 144 w 154"/>
                <a:gd name="T15" fmla="*/ 62 h 191"/>
                <a:gd name="T16" fmla="*/ 143 w 154"/>
                <a:gd name="T17" fmla="*/ 66 h 191"/>
                <a:gd name="T18" fmla="*/ 146 w 154"/>
                <a:gd name="T19" fmla="*/ 71 h 191"/>
                <a:gd name="T20" fmla="*/ 144 w 154"/>
                <a:gd name="T21" fmla="*/ 74 h 191"/>
                <a:gd name="T22" fmla="*/ 141 w 154"/>
                <a:gd name="T23" fmla="*/ 89 h 191"/>
                <a:gd name="T24" fmla="*/ 137 w 154"/>
                <a:gd name="T25" fmla="*/ 99 h 191"/>
                <a:gd name="T26" fmla="*/ 138 w 154"/>
                <a:gd name="T27" fmla="*/ 104 h 191"/>
                <a:gd name="T28" fmla="*/ 139 w 154"/>
                <a:gd name="T29" fmla="*/ 113 h 191"/>
                <a:gd name="T30" fmla="*/ 139 w 154"/>
                <a:gd name="T31" fmla="*/ 117 h 191"/>
                <a:gd name="T32" fmla="*/ 138 w 154"/>
                <a:gd name="T33" fmla="*/ 121 h 191"/>
                <a:gd name="T34" fmla="*/ 140 w 154"/>
                <a:gd name="T35" fmla="*/ 122 h 191"/>
                <a:gd name="T36" fmla="*/ 140 w 154"/>
                <a:gd name="T37" fmla="*/ 123 h 191"/>
                <a:gd name="T38" fmla="*/ 142 w 154"/>
                <a:gd name="T39" fmla="*/ 130 h 191"/>
                <a:gd name="T40" fmla="*/ 142 w 154"/>
                <a:gd name="T41" fmla="*/ 130 h 191"/>
                <a:gd name="T42" fmla="*/ 141 w 154"/>
                <a:gd name="T43" fmla="*/ 134 h 191"/>
                <a:gd name="T44" fmla="*/ 142 w 154"/>
                <a:gd name="T45" fmla="*/ 141 h 191"/>
                <a:gd name="T46" fmla="*/ 142 w 154"/>
                <a:gd name="T47" fmla="*/ 154 h 191"/>
                <a:gd name="T48" fmla="*/ 148 w 154"/>
                <a:gd name="T49" fmla="*/ 167 h 191"/>
                <a:gd name="T50" fmla="*/ 148 w 154"/>
                <a:gd name="T51" fmla="*/ 174 h 191"/>
                <a:gd name="T52" fmla="*/ 148 w 154"/>
                <a:gd name="T53" fmla="*/ 174 h 191"/>
                <a:gd name="T54" fmla="*/ 122 w 154"/>
                <a:gd name="T55" fmla="*/ 191 h 191"/>
                <a:gd name="T56" fmla="*/ 69 w 154"/>
                <a:gd name="T57" fmla="*/ 191 h 191"/>
                <a:gd name="T58" fmla="*/ 69 w 154"/>
                <a:gd name="T59" fmla="*/ 191 h 191"/>
                <a:gd name="T60" fmla="*/ 46 w 154"/>
                <a:gd name="T61" fmla="*/ 181 h 191"/>
                <a:gd name="T62" fmla="*/ 8 w 154"/>
                <a:gd name="T63" fmla="*/ 181 h 191"/>
                <a:gd name="T64" fmla="*/ 8 w 154"/>
                <a:gd name="T65" fmla="*/ 178 h 191"/>
                <a:gd name="T66" fmla="*/ 0 w 154"/>
                <a:gd name="T67" fmla="*/ 178 h 191"/>
                <a:gd name="T68" fmla="*/ 0 w 154"/>
                <a:gd name="T69" fmla="*/ 178 h 191"/>
                <a:gd name="T70" fmla="*/ 2 w 154"/>
                <a:gd name="T71" fmla="*/ 4 h 191"/>
                <a:gd name="T72" fmla="*/ 2 w 154"/>
                <a:gd name="T73" fmla="*/ 4 h 191"/>
                <a:gd name="T74" fmla="*/ 63 w 154"/>
                <a:gd name="T75" fmla="*/ 4 h 191"/>
                <a:gd name="T76" fmla="*/ 63 w 154"/>
                <a:gd name="T77" fmla="*/ 0 h 191"/>
                <a:gd name="T78" fmla="*/ 70 w 154"/>
                <a:gd name="T79" fmla="*/ 0 h 191"/>
                <a:gd name="T80" fmla="*/ 70 w 154"/>
                <a:gd name="T81" fmla="*/ 4 h 191"/>
                <a:gd name="T82" fmla="*/ 76 w 154"/>
                <a:gd name="T83" fmla="*/ 4 h 191"/>
                <a:gd name="T84" fmla="*/ 76 w 154"/>
                <a:gd name="T85" fmla="*/ 1 h 191"/>
                <a:gd name="T86" fmla="*/ 87 w 154"/>
                <a:gd name="T87" fmla="*/ 1 h 191"/>
                <a:gd name="T88" fmla="*/ 87 w 154"/>
                <a:gd name="T89" fmla="*/ 4 h 191"/>
                <a:gd name="T90" fmla="*/ 149 w 154"/>
                <a:gd name="T91" fmla="*/ 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4" h="191">
                  <a:moveTo>
                    <a:pt x="149" y="4"/>
                  </a:moveTo>
                  <a:cubicBezTo>
                    <a:pt x="154" y="24"/>
                    <a:pt x="154" y="24"/>
                    <a:pt x="154" y="24"/>
                  </a:cubicBezTo>
                  <a:cubicBezTo>
                    <a:pt x="154" y="24"/>
                    <a:pt x="154" y="24"/>
                    <a:pt x="154" y="24"/>
                  </a:cubicBezTo>
                  <a:cubicBezTo>
                    <a:pt x="151" y="27"/>
                    <a:pt x="148" y="30"/>
                    <a:pt x="147" y="34"/>
                  </a:cubicBezTo>
                  <a:cubicBezTo>
                    <a:pt x="147" y="38"/>
                    <a:pt x="147" y="39"/>
                    <a:pt x="144" y="42"/>
                  </a:cubicBezTo>
                  <a:cubicBezTo>
                    <a:pt x="142" y="46"/>
                    <a:pt x="145" y="48"/>
                    <a:pt x="144" y="53"/>
                  </a:cubicBezTo>
                  <a:cubicBezTo>
                    <a:pt x="143" y="55"/>
                    <a:pt x="142" y="56"/>
                    <a:pt x="142" y="58"/>
                  </a:cubicBezTo>
                  <a:cubicBezTo>
                    <a:pt x="142" y="61"/>
                    <a:pt x="144" y="61"/>
                    <a:pt x="144" y="62"/>
                  </a:cubicBezTo>
                  <a:cubicBezTo>
                    <a:pt x="145" y="63"/>
                    <a:pt x="143" y="66"/>
                    <a:pt x="143" y="66"/>
                  </a:cubicBezTo>
                  <a:cubicBezTo>
                    <a:pt x="143" y="67"/>
                    <a:pt x="145" y="70"/>
                    <a:pt x="146" y="71"/>
                  </a:cubicBezTo>
                  <a:cubicBezTo>
                    <a:pt x="146" y="73"/>
                    <a:pt x="146" y="73"/>
                    <a:pt x="144" y="74"/>
                  </a:cubicBezTo>
                  <a:cubicBezTo>
                    <a:pt x="140" y="77"/>
                    <a:pt x="143" y="85"/>
                    <a:pt x="141" y="89"/>
                  </a:cubicBezTo>
                  <a:cubicBezTo>
                    <a:pt x="140" y="91"/>
                    <a:pt x="135" y="97"/>
                    <a:pt x="137" y="99"/>
                  </a:cubicBezTo>
                  <a:cubicBezTo>
                    <a:pt x="139" y="101"/>
                    <a:pt x="140" y="101"/>
                    <a:pt x="138" y="104"/>
                  </a:cubicBezTo>
                  <a:cubicBezTo>
                    <a:pt x="136" y="108"/>
                    <a:pt x="134" y="111"/>
                    <a:pt x="139" y="113"/>
                  </a:cubicBezTo>
                  <a:cubicBezTo>
                    <a:pt x="140" y="114"/>
                    <a:pt x="140" y="116"/>
                    <a:pt x="139" y="117"/>
                  </a:cubicBezTo>
                  <a:cubicBezTo>
                    <a:pt x="138" y="118"/>
                    <a:pt x="138" y="120"/>
                    <a:pt x="138" y="121"/>
                  </a:cubicBezTo>
                  <a:cubicBezTo>
                    <a:pt x="139" y="121"/>
                    <a:pt x="140" y="122"/>
                    <a:pt x="140" y="122"/>
                  </a:cubicBezTo>
                  <a:cubicBezTo>
                    <a:pt x="140" y="122"/>
                    <a:pt x="140" y="123"/>
                    <a:pt x="140" y="123"/>
                  </a:cubicBezTo>
                  <a:cubicBezTo>
                    <a:pt x="142" y="130"/>
                    <a:pt x="142" y="130"/>
                    <a:pt x="142" y="130"/>
                  </a:cubicBezTo>
                  <a:cubicBezTo>
                    <a:pt x="142" y="130"/>
                    <a:pt x="142" y="130"/>
                    <a:pt x="142" y="130"/>
                  </a:cubicBezTo>
                  <a:cubicBezTo>
                    <a:pt x="140" y="132"/>
                    <a:pt x="140" y="132"/>
                    <a:pt x="141" y="134"/>
                  </a:cubicBezTo>
                  <a:cubicBezTo>
                    <a:pt x="143" y="134"/>
                    <a:pt x="142" y="139"/>
                    <a:pt x="142" y="141"/>
                  </a:cubicBezTo>
                  <a:cubicBezTo>
                    <a:pt x="141" y="144"/>
                    <a:pt x="138" y="152"/>
                    <a:pt x="142" y="154"/>
                  </a:cubicBezTo>
                  <a:cubicBezTo>
                    <a:pt x="147" y="156"/>
                    <a:pt x="147" y="162"/>
                    <a:pt x="148" y="167"/>
                  </a:cubicBezTo>
                  <a:cubicBezTo>
                    <a:pt x="148" y="174"/>
                    <a:pt x="148" y="174"/>
                    <a:pt x="148" y="174"/>
                  </a:cubicBezTo>
                  <a:cubicBezTo>
                    <a:pt x="148" y="174"/>
                    <a:pt x="148" y="174"/>
                    <a:pt x="148" y="174"/>
                  </a:cubicBezTo>
                  <a:cubicBezTo>
                    <a:pt x="122" y="191"/>
                    <a:pt x="122" y="191"/>
                    <a:pt x="122" y="191"/>
                  </a:cubicBezTo>
                  <a:cubicBezTo>
                    <a:pt x="69" y="191"/>
                    <a:pt x="69" y="191"/>
                    <a:pt x="69" y="191"/>
                  </a:cubicBezTo>
                  <a:cubicBezTo>
                    <a:pt x="69" y="191"/>
                    <a:pt x="69" y="191"/>
                    <a:pt x="69" y="191"/>
                  </a:cubicBezTo>
                  <a:cubicBezTo>
                    <a:pt x="46" y="181"/>
                    <a:pt x="46" y="181"/>
                    <a:pt x="46" y="181"/>
                  </a:cubicBezTo>
                  <a:cubicBezTo>
                    <a:pt x="8" y="181"/>
                    <a:pt x="8" y="181"/>
                    <a:pt x="8" y="181"/>
                  </a:cubicBezTo>
                  <a:cubicBezTo>
                    <a:pt x="8" y="178"/>
                    <a:pt x="8" y="178"/>
                    <a:pt x="8" y="178"/>
                  </a:cubicBezTo>
                  <a:cubicBezTo>
                    <a:pt x="0" y="178"/>
                    <a:pt x="0" y="178"/>
                    <a:pt x="0" y="178"/>
                  </a:cubicBezTo>
                  <a:cubicBezTo>
                    <a:pt x="0" y="178"/>
                    <a:pt x="0" y="178"/>
                    <a:pt x="0" y="178"/>
                  </a:cubicBezTo>
                  <a:cubicBezTo>
                    <a:pt x="2" y="4"/>
                    <a:pt x="2" y="4"/>
                    <a:pt x="2" y="4"/>
                  </a:cubicBezTo>
                  <a:cubicBezTo>
                    <a:pt x="2" y="4"/>
                    <a:pt x="2" y="4"/>
                    <a:pt x="2" y="4"/>
                  </a:cubicBezTo>
                  <a:cubicBezTo>
                    <a:pt x="63" y="4"/>
                    <a:pt x="63" y="4"/>
                    <a:pt x="63" y="4"/>
                  </a:cubicBezTo>
                  <a:cubicBezTo>
                    <a:pt x="63" y="0"/>
                    <a:pt x="63" y="0"/>
                    <a:pt x="63" y="0"/>
                  </a:cubicBezTo>
                  <a:cubicBezTo>
                    <a:pt x="70" y="0"/>
                    <a:pt x="70" y="0"/>
                    <a:pt x="70" y="0"/>
                  </a:cubicBezTo>
                  <a:cubicBezTo>
                    <a:pt x="70" y="4"/>
                    <a:pt x="70" y="4"/>
                    <a:pt x="70" y="4"/>
                  </a:cubicBezTo>
                  <a:cubicBezTo>
                    <a:pt x="76" y="4"/>
                    <a:pt x="76" y="4"/>
                    <a:pt x="76" y="4"/>
                  </a:cubicBezTo>
                  <a:cubicBezTo>
                    <a:pt x="76" y="1"/>
                    <a:pt x="76" y="1"/>
                    <a:pt x="76" y="1"/>
                  </a:cubicBezTo>
                  <a:cubicBezTo>
                    <a:pt x="87" y="1"/>
                    <a:pt x="87" y="1"/>
                    <a:pt x="87" y="1"/>
                  </a:cubicBezTo>
                  <a:cubicBezTo>
                    <a:pt x="87" y="4"/>
                    <a:pt x="87" y="4"/>
                    <a:pt x="87" y="4"/>
                  </a:cubicBezTo>
                  <a:cubicBezTo>
                    <a:pt x="149" y="4"/>
                    <a:pt x="149" y="4"/>
                    <a:pt x="149" y="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69" name="TROUP"/>
            <p:cNvSpPr>
              <a:spLocks/>
            </p:cNvSpPr>
            <p:nvPr/>
          </p:nvSpPr>
          <p:spPr bwMode="auto">
            <a:xfrm>
              <a:off x="2611692" y="2832995"/>
              <a:ext cx="415603" cy="441634"/>
            </a:xfrm>
            <a:custGeom>
              <a:avLst/>
              <a:gdLst>
                <a:gd name="T0" fmla="*/ 21 w 158"/>
                <a:gd name="T1" fmla="*/ 174 h 174"/>
                <a:gd name="T2" fmla="*/ 156 w 158"/>
                <a:gd name="T3" fmla="*/ 174 h 174"/>
                <a:gd name="T4" fmla="*/ 156 w 158"/>
                <a:gd name="T5" fmla="*/ 174 h 174"/>
                <a:gd name="T6" fmla="*/ 158 w 158"/>
                <a:gd name="T7" fmla="*/ 0 h 174"/>
                <a:gd name="T8" fmla="*/ 158 w 158"/>
                <a:gd name="T9" fmla="*/ 0 h 174"/>
                <a:gd name="T10" fmla="*/ 125 w 158"/>
                <a:gd name="T11" fmla="*/ 0 h 174"/>
                <a:gd name="T12" fmla="*/ 125 w 158"/>
                <a:gd name="T13" fmla="*/ 0 h 174"/>
                <a:gd name="T14" fmla="*/ 69 w 158"/>
                <a:gd name="T15" fmla="*/ 25 h 174"/>
                <a:gd name="T16" fmla="*/ 63 w 158"/>
                <a:gd name="T17" fmla="*/ 22 h 174"/>
                <a:gd name="T18" fmla="*/ 60 w 158"/>
                <a:gd name="T19" fmla="*/ 17 h 174"/>
                <a:gd name="T20" fmla="*/ 53 w 158"/>
                <a:gd name="T21" fmla="*/ 24 h 174"/>
                <a:gd name="T22" fmla="*/ 48 w 158"/>
                <a:gd name="T23" fmla="*/ 30 h 174"/>
                <a:gd name="T24" fmla="*/ 46 w 158"/>
                <a:gd name="T25" fmla="*/ 32 h 174"/>
                <a:gd name="T26" fmla="*/ 0 w 158"/>
                <a:gd name="T27" fmla="*/ 48 h 174"/>
                <a:gd name="T28" fmla="*/ 0 w 158"/>
                <a:gd name="T29" fmla="*/ 48 h 174"/>
                <a:gd name="T30" fmla="*/ 21 w 158"/>
                <a:gd name="T3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74">
                  <a:moveTo>
                    <a:pt x="21" y="174"/>
                  </a:moveTo>
                  <a:cubicBezTo>
                    <a:pt x="156" y="174"/>
                    <a:pt x="156" y="174"/>
                    <a:pt x="156" y="174"/>
                  </a:cubicBezTo>
                  <a:cubicBezTo>
                    <a:pt x="156" y="174"/>
                    <a:pt x="156" y="174"/>
                    <a:pt x="156" y="174"/>
                  </a:cubicBezTo>
                  <a:cubicBezTo>
                    <a:pt x="158" y="0"/>
                    <a:pt x="158" y="0"/>
                    <a:pt x="158" y="0"/>
                  </a:cubicBezTo>
                  <a:cubicBezTo>
                    <a:pt x="158" y="0"/>
                    <a:pt x="158" y="0"/>
                    <a:pt x="158" y="0"/>
                  </a:cubicBezTo>
                  <a:cubicBezTo>
                    <a:pt x="125" y="0"/>
                    <a:pt x="125" y="0"/>
                    <a:pt x="125" y="0"/>
                  </a:cubicBezTo>
                  <a:cubicBezTo>
                    <a:pt x="125" y="0"/>
                    <a:pt x="125" y="0"/>
                    <a:pt x="125" y="0"/>
                  </a:cubicBezTo>
                  <a:cubicBezTo>
                    <a:pt x="69" y="25"/>
                    <a:pt x="69" y="25"/>
                    <a:pt x="69" y="25"/>
                  </a:cubicBezTo>
                  <a:cubicBezTo>
                    <a:pt x="67" y="25"/>
                    <a:pt x="64" y="24"/>
                    <a:pt x="63" y="22"/>
                  </a:cubicBezTo>
                  <a:cubicBezTo>
                    <a:pt x="63" y="20"/>
                    <a:pt x="62" y="18"/>
                    <a:pt x="60" y="17"/>
                  </a:cubicBezTo>
                  <a:cubicBezTo>
                    <a:pt x="56" y="12"/>
                    <a:pt x="54" y="21"/>
                    <a:pt x="53" y="24"/>
                  </a:cubicBezTo>
                  <a:cubicBezTo>
                    <a:pt x="52" y="25"/>
                    <a:pt x="50" y="30"/>
                    <a:pt x="48" y="30"/>
                  </a:cubicBezTo>
                  <a:cubicBezTo>
                    <a:pt x="48" y="31"/>
                    <a:pt x="47" y="31"/>
                    <a:pt x="46" y="32"/>
                  </a:cubicBezTo>
                  <a:cubicBezTo>
                    <a:pt x="0" y="48"/>
                    <a:pt x="0" y="48"/>
                    <a:pt x="0" y="48"/>
                  </a:cubicBezTo>
                  <a:cubicBezTo>
                    <a:pt x="0" y="48"/>
                    <a:pt x="0" y="48"/>
                    <a:pt x="0" y="48"/>
                  </a:cubicBezTo>
                  <a:cubicBezTo>
                    <a:pt x="21" y="174"/>
                    <a:pt x="21" y="174"/>
                    <a:pt x="21" y="17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70" name="HARALSON"/>
            <p:cNvSpPr>
              <a:spLocks/>
            </p:cNvSpPr>
            <p:nvPr/>
          </p:nvSpPr>
          <p:spPr bwMode="auto">
            <a:xfrm>
              <a:off x="2446854" y="1978495"/>
              <a:ext cx="385791" cy="316420"/>
            </a:xfrm>
            <a:custGeom>
              <a:avLst/>
              <a:gdLst>
                <a:gd name="T0" fmla="*/ 30 w 220"/>
                <a:gd name="T1" fmla="*/ 187 h 187"/>
                <a:gd name="T2" fmla="*/ 66 w 220"/>
                <a:gd name="T3" fmla="*/ 187 h 187"/>
                <a:gd name="T4" fmla="*/ 156 w 220"/>
                <a:gd name="T5" fmla="*/ 153 h 187"/>
                <a:gd name="T6" fmla="*/ 165 w 220"/>
                <a:gd name="T7" fmla="*/ 153 h 187"/>
                <a:gd name="T8" fmla="*/ 165 w 220"/>
                <a:gd name="T9" fmla="*/ 160 h 187"/>
                <a:gd name="T10" fmla="*/ 175 w 220"/>
                <a:gd name="T11" fmla="*/ 160 h 187"/>
                <a:gd name="T12" fmla="*/ 213 w 220"/>
                <a:gd name="T13" fmla="*/ 142 h 187"/>
                <a:gd name="T14" fmla="*/ 213 w 220"/>
                <a:gd name="T15" fmla="*/ 70 h 187"/>
                <a:gd name="T16" fmla="*/ 220 w 220"/>
                <a:gd name="T17" fmla="*/ 70 h 187"/>
                <a:gd name="T18" fmla="*/ 220 w 220"/>
                <a:gd name="T19" fmla="*/ 69 h 187"/>
                <a:gd name="T20" fmla="*/ 220 w 220"/>
                <a:gd name="T21" fmla="*/ 0 h 187"/>
                <a:gd name="T22" fmla="*/ 213 w 220"/>
                <a:gd name="T23" fmla="*/ 0 h 187"/>
                <a:gd name="T24" fmla="*/ 213 w 220"/>
                <a:gd name="T25" fmla="*/ 0 h 187"/>
                <a:gd name="T26" fmla="*/ 114 w 220"/>
                <a:gd name="T27" fmla="*/ 0 h 187"/>
                <a:gd name="T28" fmla="*/ 114 w 220"/>
                <a:gd name="T29" fmla="*/ 9 h 187"/>
                <a:gd name="T30" fmla="*/ 0 w 220"/>
                <a:gd name="T31" fmla="*/ 9 h 187"/>
                <a:gd name="T32" fmla="*/ 0 w 220"/>
                <a:gd name="T33" fmla="*/ 9 h 187"/>
                <a:gd name="T34" fmla="*/ 30 w 220"/>
                <a:gd name="T35" fmla="*/ 187 h 187"/>
                <a:gd name="T36" fmla="*/ 30 w 220"/>
                <a:gd name="T3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 h="187">
                  <a:moveTo>
                    <a:pt x="30" y="187"/>
                  </a:moveTo>
                  <a:lnTo>
                    <a:pt x="66" y="187"/>
                  </a:lnTo>
                  <a:lnTo>
                    <a:pt x="156" y="153"/>
                  </a:lnTo>
                  <a:lnTo>
                    <a:pt x="165" y="153"/>
                  </a:lnTo>
                  <a:lnTo>
                    <a:pt x="165" y="160"/>
                  </a:lnTo>
                  <a:lnTo>
                    <a:pt x="175" y="160"/>
                  </a:lnTo>
                  <a:lnTo>
                    <a:pt x="213" y="142"/>
                  </a:lnTo>
                  <a:lnTo>
                    <a:pt x="213" y="70"/>
                  </a:lnTo>
                  <a:lnTo>
                    <a:pt x="220" y="70"/>
                  </a:lnTo>
                  <a:lnTo>
                    <a:pt x="220" y="69"/>
                  </a:lnTo>
                  <a:lnTo>
                    <a:pt x="220" y="0"/>
                  </a:lnTo>
                  <a:lnTo>
                    <a:pt x="213" y="0"/>
                  </a:lnTo>
                  <a:lnTo>
                    <a:pt x="213" y="0"/>
                  </a:lnTo>
                  <a:lnTo>
                    <a:pt x="114" y="0"/>
                  </a:lnTo>
                  <a:lnTo>
                    <a:pt x="114" y="9"/>
                  </a:lnTo>
                  <a:lnTo>
                    <a:pt x="0" y="9"/>
                  </a:lnTo>
                  <a:lnTo>
                    <a:pt x="0" y="9"/>
                  </a:lnTo>
                  <a:lnTo>
                    <a:pt x="30" y="187"/>
                  </a:lnTo>
                  <a:lnTo>
                    <a:pt x="30" y="187"/>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71" name="WHITFIELD"/>
            <p:cNvSpPr>
              <a:spLocks/>
            </p:cNvSpPr>
            <p:nvPr/>
          </p:nvSpPr>
          <p:spPr bwMode="auto">
            <a:xfrm>
              <a:off x="2694110" y="624830"/>
              <a:ext cx="391052" cy="465323"/>
            </a:xfrm>
            <a:custGeom>
              <a:avLst/>
              <a:gdLst>
                <a:gd name="T0" fmla="*/ 6 w 149"/>
                <a:gd name="T1" fmla="*/ 114 h 183"/>
                <a:gd name="T2" fmla="*/ 5 w 149"/>
                <a:gd name="T3" fmla="*/ 116 h 183"/>
                <a:gd name="T4" fmla="*/ 4 w 149"/>
                <a:gd name="T5" fmla="*/ 119 h 183"/>
                <a:gd name="T6" fmla="*/ 3 w 149"/>
                <a:gd name="T7" fmla="*/ 121 h 183"/>
                <a:gd name="T8" fmla="*/ 1 w 149"/>
                <a:gd name="T9" fmla="*/ 123 h 183"/>
                <a:gd name="T10" fmla="*/ 0 w 149"/>
                <a:gd name="T11" fmla="*/ 126 h 183"/>
                <a:gd name="T12" fmla="*/ 0 w 149"/>
                <a:gd name="T13" fmla="*/ 132 h 183"/>
                <a:gd name="T14" fmla="*/ 48 w 149"/>
                <a:gd name="T15" fmla="*/ 132 h 183"/>
                <a:gd name="T16" fmla="*/ 48 w 149"/>
                <a:gd name="T17" fmla="*/ 183 h 183"/>
                <a:gd name="T18" fmla="*/ 48 w 149"/>
                <a:gd name="T19" fmla="*/ 183 h 183"/>
                <a:gd name="T20" fmla="*/ 98 w 149"/>
                <a:gd name="T21" fmla="*/ 183 h 183"/>
                <a:gd name="T22" fmla="*/ 104 w 149"/>
                <a:gd name="T23" fmla="*/ 176 h 183"/>
                <a:gd name="T24" fmla="*/ 104 w 149"/>
                <a:gd name="T25" fmla="*/ 176 h 183"/>
                <a:gd name="T26" fmla="*/ 102 w 149"/>
                <a:gd name="T27" fmla="*/ 170 h 183"/>
                <a:gd name="T28" fmla="*/ 96 w 149"/>
                <a:gd name="T29" fmla="*/ 153 h 183"/>
                <a:gd name="T30" fmla="*/ 106 w 149"/>
                <a:gd name="T31" fmla="*/ 155 h 183"/>
                <a:gd name="T32" fmla="*/ 109 w 149"/>
                <a:gd name="T33" fmla="*/ 157 h 183"/>
                <a:gd name="T34" fmla="*/ 114 w 149"/>
                <a:gd name="T35" fmla="*/ 160 h 183"/>
                <a:gd name="T36" fmla="*/ 110 w 149"/>
                <a:gd name="T37" fmla="*/ 150 h 183"/>
                <a:gd name="T38" fmla="*/ 101 w 149"/>
                <a:gd name="T39" fmla="*/ 141 h 183"/>
                <a:gd name="T40" fmla="*/ 99 w 149"/>
                <a:gd name="T41" fmla="*/ 134 h 183"/>
                <a:gd name="T42" fmla="*/ 113 w 149"/>
                <a:gd name="T43" fmla="*/ 136 h 183"/>
                <a:gd name="T44" fmla="*/ 127 w 149"/>
                <a:gd name="T45" fmla="*/ 128 h 183"/>
                <a:gd name="T46" fmla="*/ 129 w 149"/>
                <a:gd name="T47" fmla="*/ 120 h 183"/>
                <a:gd name="T48" fmla="*/ 126 w 149"/>
                <a:gd name="T49" fmla="*/ 114 h 183"/>
                <a:gd name="T50" fmla="*/ 124 w 149"/>
                <a:gd name="T51" fmla="*/ 98 h 183"/>
                <a:gd name="T52" fmla="*/ 135 w 149"/>
                <a:gd name="T53" fmla="*/ 93 h 183"/>
                <a:gd name="T54" fmla="*/ 126 w 149"/>
                <a:gd name="T55" fmla="*/ 88 h 183"/>
                <a:gd name="T56" fmla="*/ 131 w 149"/>
                <a:gd name="T57" fmla="*/ 69 h 183"/>
                <a:gd name="T58" fmla="*/ 137 w 149"/>
                <a:gd name="T59" fmla="*/ 61 h 183"/>
                <a:gd name="T60" fmla="*/ 142 w 149"/>
                <a:gd name="T61" fmla="*/ 52 h 183"/>
                <a:gd name="T62" fmla="*/ 138 w 149"/>
                <a:gd name="T63" fmla="*/ 38 h 183"/>
                <a:gd name="T64" fmla="*/ 135 w 149"/>
                <a:gd name="T65" fmla="*/ 34 h 183"/>
                <a:gd name="T66" fmla="*/ 136 w 149"/>
                <a:gd name="T67" fmla="*/ 29 h 183"/>
                <a:gd name="T68" fmla="*/ 137 w 149"/>
                <a:gd name="T69" fmla="*/ 25 h 183"/>
                <a:gd name="T70" fmla="*/ 138 w 149"/>
                <a:gd name="T71" fmla="*/ 23 h 183"/>
                <a:gd name="T72" fmla="*/ 139 w 149"/>
                <a:gd name="T73" fmla="*/ 20 h 183"/>
                <a:gd name="T74" fmla="*/ 143 w 149"/>
                <a:gd name="T75" fmla="*/ 13 h 183"/>
                <a:gd name="T76" fmla="*/ 146 w 149"/>
                <a:gd name="T77" fmla="*/ 8 h 183"/>
                <a:gd name="T78" fmla="*/ 147 w 149"/>
                <a:gd name="T79" fmla="*/ 7 h 183"/>
                <a:gd name="T80" fmla="*/ 147 w 149"/>
                <a:gd name="T81" fmla="*/ 0 h 183"/>
                <a:gd name="T82" fmla="*/ 147 w 149"/>
                <a:gd name="T83" fmla="*/ 0 h 183"/>
                <a:gd name="T84" fmla="*/ 78 w 149"/>
                <a:gd name="T85" fmla="*/ 0 h 183"/>
                <a:gd name="T86" fmla="*/ 78 w 149"/>
                <a:gd name="T87" fmla="*/ 0 h 183"/>
                <a:gd name="T88" fmla="*/ 78 w 149"/>
                <a:gd name="T89" fmla="*/ 8 h 183"/>
                <a:gd name="T90" fmla="*/ 70 w 149"/>
                <a:gd name="T91" fmla="*/ 8 h 183"/>
                <a:gd name="T92" fmla="*/ 70 w 149"/>
                <a:gd name="T93" fmla="*/ 23 h 183"/>
                <a:gd name="T94" fmla="*/ 59 w 149"/>
                <a:gd name="T95" fmla="*/ 45 h 183"/>
                <a:gd name="T96" fmla="*/ 59 w 149"/>
                <a:gd name="T97" fmla="*/ 58 h 183"/>
                <a:gd name="T98" fmla="*/ 54 w 149"/>
                <a:gd name="T99" fmla="*/ 58 h 183"/>
                <a:gd name="T100" fmla="*/ 54 w 149"/>
                <a:gd name="T101" fmla="*/ 63 h 183"/>
                <a:gd name="T102" fmla="*/ 43 w 149"/>
                <a:gd name="T103" fmla="*/ 63 h 183"/>
                <a:gd name="T104" fmla="*/ 43 w 149"/>
                <a:gd name="T105" fmla="*/ 84 h 183"/>
                <a:gd name="T106" fmla="*/ 27 w 149"/>
                <a:gd name="T107" fmla="*/ 84 h 183"/>
                <a:gd name="T108" fmla="*/ 25 w 149"/>
                <a:gd name="T109" fmla="*/ 84 h 183"/>
                <a:gd name="T110" fmla="*/ 23 w 149"/>
                <a:gd name="T111" fmla="*/ 86 h 183"/>
                <a:gd name="T112" fmla="*/ 21 w 149"/>
                <a:gd name="T113" fmla="*/ 87 h 183"/>
                <a:gd name="T114" fmla="*/ 18 w 149"/>
                <a:gd name="T115" fmla="*/ 85 h 183"/>
                <a:gd name="T116" fmla="*/ 14 w 149"/>
                <a:gd name="T117" fmla="*/ 85 h 183"/>
                <a:gd name="T118" fmla="*/ 10 w 149"/>
                <a:gd name="T119" fmla="*/ 104 h 183"/>
                <a:gd name="T120" fmla="*/ 6 w 149"/>
                <a:gd name="T121" fmla="*/ 11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9" h="183">
                  <a:moveTo>
                    <a:pt x="6" y="114"/>
                  </a:moveTo>
                  <a:cubicBezTo>
                    <a:pt x="6" y="115"/>
                    <a:pt x="6" y="115"/>
                    <a:pt x="5" y="116"/>
                  </a:cubicBezTo>
                  <a:cubicBezTo>
                    <a:pt x="5" y="117"/>
                    <a:pt x="5" y="118"/>
                    <a:pt x="4" y="119"/>
                  </a:cubicBezTo>
                  <a:cubicBezTo>
                    <a:pt x="4" y="120"/>
                    <a:pt x="3" y="120"/>
                    <a:pt x="3" y="121"/>
                  </a:cubicBezTo>
                  <a:cubicBezTo>
                    <a:pt x="2" y="122"/>
                    <a:pt x="1" y="123"/>
                    <a:pt x="1" y="123"/>
                  </a:cubicBezTo>
                  <a:cubicBezTo>
                    <a:pt x="0" y="124"/>
                    <a:pt x="0" y="125"/>
                    <a:pt x="0" y="126"/>
                  </a:cubicBezTo>
                  <a:cubicBezTo>
                    <a:pt x="0" y="132"/>
                    <a:pt x="0" y="132"/>
                    <a:pt x="0" y="132"/>
                  </a:cubicBezTo>
                  <a:cubicBezTo>
                    <a:pt x="48" y="132"/>
                    <a:pt x="48" y="132"/>
                    <a:pt x="48" y="132"/>
                  </a:cubicBezTo>
                  <a:cubicBezTo>
                    <a:pt x="48" y="183"/>
                    <a:pt x="48" y="183"/>
                    <a:pt x="48" y="183"/>
                  </a:cubicBezTo>
                  <a:cubicBezTo>
                    <a:pt x="48" y="183"/>
                    <a:pt x="48" y="183"/>
                    <a:pt x="48" y="183"/>
                  </a:cubicBezTo>
                  <a:cubicBezTo>
                    <a:pt x="98" y="183"/>
                    <a:pt x="98" y="183"/>
                    <a:pt x="98" y="183"/>
                  </a:cubicBezTo>
                  <a:cubicBezTo>
                    <a:pt x="104" y="176"/>
                    <a:pt x="104" y="176"/>
                    <a:pt x="104" y="176"/>
                  </a:cubicBezTo>
                  <a:cubicBezTo>
                    <a:pt x="104" y="176"/>
                    <a:pt x="104" y="176"/>
                    <a:pt x="104" y="176"/>
                  </a:cubicBezTo>
                  <a:cubicBezTo>
                    <a:pt x="102" y="170"/>
                    <a:pt x="102" y="170"/>
                    <a:pt x="102" y="170"/>
                  </a:cubicBezTo>
                  <a:cubicBezTo>
                    <a:pt x="101" y="168"/>
                    <a:pt x="87" y="151"/>
                    <a:pt x="96" y="153"/>
                  </a:cubicBezTo>
                  <a:cubicBezTo>
                    <a:pt x="99" y="154"/>
                    <a:pt x="102" y="154"/>
                    <a:pt x="106" y="155"/>
                  </a:cubicBezTo>
                  <a:cubicBezTo>
                    <a:pt x="107" y="155"/>
                    <a:pt x="108" y="156"/>
                    <a:pt x="109" y="157"/>
                  </a:cubicBezTo>
                  <a:cubicBezTo>
                    <a:pt x="110" y="158"/>
                    <a:pt x="112" y="161"/>
                    <a:pt x="114" y="160"/>
                  </a:cubicBezTo>
                  <a:cubicBezTo>
                    <a:pt x="114" y="156"/>
                    <a:pt x="112" y="153"/>
                    <a:pt x="110" y="150"/>
                  </a:cubicBezTo>
                  <a:cubicBezTo>
                    <a:pt x="107" y="148"/>
                    <a:pt x="104" y="144"/>
                    <a:pt x="101" y="141"/>
                  </a:cubicBezTo>
                  <a:cubicBezTo>
                    <a:pt x="100" y="140"/>
                    <a:pt x="90" y="134"/>
                    <a:pt x="99" y="134"/>
                  </a:cubicBezTo>
                  <a:cubicBezTo>
                    <a:pt x="104" y="134"/>
                    <a:pt x="109" y="135"/>
                    <a:pt x="113" y="136"/>
                  </a:cubicBezTo>
                  <a:cubicBezTo>
                    <a:pt x="117" y="138"/>
                    <a:pt x="131" y="135"/>
                    <a:pt x="127" y="128"/>
                  </a:cubicBezTo>
                  <a:cubicBezTo>
                    <a:pt x="123" y="122"/>
                    <a:pt x="119" y="123"/>
                    <a:pt x="129" y="120"/>
                  </a:cubicBezTo>
                  <a:cubicBezTo>
                    <a:pt x="132" y="120"/>
                    <a:pt x="127" y="115"/>
                    <a:pt x="126" y="114"/>
                  </a:cubicBezTo>
                  <a:cubicBezTo>
                    <a:pt x="122" y="110"/>
                    <a:pt x="118" y="102"/>
                    <a:pt x="124" y="98"/>
                  </a:cubicBezTo>
                  <a:cubicBezTo>
                    <a:pt x="126" y="97"/>
                    <a:pt x="135" y="94"/>
                    <a:pt x="135" y="93"/>
                  </a:cubicBezTo>
                  <a:cubicBezTo>
                    <a:pt x="137" y="87"/>
                    <a:pt x="128" y="89"/>
                    <a:pt x="126" y="88"/>
                  </a:cubicBezTo>
                  <a:cubicBezTo>
                    <a:pt x="124" y="87"/>
                    <a:pt x="130" y="71"/>
                    <a:pt x="131" y="69"/>
                  </a:cubicBezTo>
                  <a:cubicBezTo>
                    <a:pt x="133" y="67"/>
                    <a:pt x="136" y="64"/>
                    <a:pt x="137" y="61"/>
                  </a:cubicBezTo>
                  <a:cubicBezTo>
                    <a:pt x="143" y="60"/>
                    <a:pt x="149" y="60"/>
                    <a:pt x="142" y="52"/>
                  </a:cubicBezTo>
                  <a:cubicBezTo>
                    <a:pt x="138" y="47"/>
                    <a:pt x="139" y="43"/>
                    <a:pt x="138" y="38"/>
                  </a:cubicBezTo>
                  <a:cubicBezTo>
                    <a:pt x="137" y="37"/>
                    <a:pt x="136" y="35"/>
                    <a:pt x="135" y="34"/>
                  </a:cubicBezTo>
                  <a:cubicBezTo>
                    <a:pt x="135" y="32"/>
                    <a:pt x="136" y="31"/>
                    <a:pt x="136" y="29"/>
                  </a:cubicBezTo>
                  <a:cubicBezTo>
                    <a:pt x="136" y="28"/>
                    <a:pt x="137" y="27"/>
                    <a:pt x="137" y="25"/>
                  </a:cubicBezTo>
                  <a:cubicBezTo>
                    <a:pt x="137" y="25"/>
                    <a:pt x="137" y="23"/>
                    <a:pt x="138" y="23"/>
                  </a:cubicBezTo>
                  <a:cubicBezTo>
                    <a:pt x="138" y="22"/>
                    <a:pt x="139" y="21"/>
                    <a:pt x="139" y="20"/>
                  </a:cubicBezTo>
                  <a:cubicBezTo>
                    <a:pt x="140" y="18"/>
                    <a:pt x="142" y="16"/>
                    <a:pt x="143" y="13"/>
                  </a:cubicBezTo>
                  <a:cubicBezTo>
                    <a:pt x="144" y="12"/>
                    <a:pt x="145" y="10"/>
                    <a:pt x="146" y="8"/>
                  </a:cubicBezTo>
                  <a:cubicBezTo>
                    <a:pt x="146" y="8"/>
                    <a:pt x="147" y="8"/>
                    <a:pt x="147" y="7"/>
                  </a:cubicBezTo>
                  <a:cubicBezTo>
                    <a:pt x="147" y="0"/>
                    <a:pt x="147" y="0"/>
                    <a:pt x="147" y="0"/>
                  </a:cubicBezTo>
                  <a:cubicBezTo>
                    <a:pt x="147" y="0"/>
                    <a:pt x="147" y="0"/>
                    <a:pt x="147" y="0"/>
                  </a:cubicBezTo>
                  <a:cubicBezTo>
                    <a:pt x="78" y="0"/>
                    <a:pt x="78" y="0"/>
                    <a:pt x="78" y="0"/>
                  </a:cubicBezTo>
                  <a:cubicBezTo>
                    <a:pt x="78" y="0"/>
                    <a:pt x="78" y="0"/>
                    <a:pt x="78" y="0"/>
                  </a:cubicBezTo>
                  <a:cubicBezTo>
                    <a:pt x="78" y="8"/>
                    <a:pt x="78" y="8"/>
                    <a:pt x="78" y="8"/>
                  </a:cubicBezTo>
                  <a:cubicBezTo>
                    <a:pt x="70" y="8"/>
                    <a:pt x="70" y="8"/>
                    <a:pt x="70" y="8"/>
                  </a:cubicBezTo>
                  <a:cubicBezTo>
                    <a:pt x="70" y="23"/>
                    <a:pt x="70" y="23"/>
                    <a:pt x="70" y="23"/>
                  </a:cubicBezTo>
                  <a:cubicBezTo>
                    <a:pt x="59" y="45"/>
                    <a:pt x="59" y="45"/>
                    <a:pt x="59" y="45"/>
                  </a:cubicBezTo>
                  <a:cubicBezTo>
                    <a:pt x="59" y="58"/>
                    <a:pt x="59" y="58"/>
                    <a:pt x="59" y="58"/>
                  </a:cubicBezTo>
                  <a:cubicBezTo>
                    <a:pt x="54" y="58"/>
                    <a:pt x="54" y="58"/>
                    <a:pt x="54" y="58"/>
                  </a:cubicBezTo>
                  <a:cubicBezTo>
                    <a:pt x="54" y="63"/>
                    <a:pt x="54" y="63"/>
                    <a:pt x="54" y="63"/>
                  </a:cubicBezTo>
                  <a:cubicBezTo>
                    <a:pt x="43" y="63"/>
                    <a:pt x="43" y="63"/>
                    <a:pt x="43" y="63"/>
                  </a:cubicBezTo>
                  <a:cubicBezTo>
                    <a:pt x="43" y="84"/>
                    <a:pt x="43" y="84"/>
                    <a:pt x="43" y="84"/>
                  </a:cubicBezTo>
                  <a:cubicBezTo>
                    <a:pt x="27" y="84"/>
                    <a:pt x="27" y="84"/>
                    <a:pt x="27" y="84"/>
                  </a:cubicBezTo>
                  <a:cubicBezTo>
                    <a:pt x="25" y="84"/>
                    <a:pt x="25" y="84"/>
                    <a:pt x="25" y="84"/>
                  </a:cubicBezTo>
                  <a:cubicBezTo>
                    <a:pt x="24" y="85"/>
                    <a:pt x="23" y="85"/>
                    <a:pt x="23" y="86"/>
                  </a:cubicBezTo>
                  <a:cubicBezTo>
                    <a:pt x="22" y="86"/>
                    <a:pt x="22" y="87"/>
                    <a:pt x="21" y="87"/>
                  </a:cubicBezTo>
                  <a:cubicBezTo>
                    <a:pt x="20" y="86"/>
                    <a:pt x="19" y="86"/>
                    <a:pt x="18" y="85"/>
                  </a:cubicBezTo>
                  <a:cubicBezTo>
                    <a:pt x="16" y="84"/>
                    <a:pt x="15" y="81"/>
                    <a:pt x="14" y="85"/>
                  </a:cubicBezTo>
                  <a:cubicBezTo>
                    <a:pt x="12" y="91"/>
                    <a:pt x="11" y="97"/>
                    <a:pt x="10" y="104"/>
                  </a:cubicBezTo>
                  <a:cubicBezTo>
                    <a:pt x="9" y="106"/>
                    <a:pt x="9" y="112"/>
                    <a:pt x="6" y="11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72" name="WEBSTER"/>
            <p:cNvSpPr>
              <a:spLocks/>
            </p:cNvSpPr>
            <p:nvPr/>
          </p:nvSpPr>
          <p:spPr bwMode="auto">
            <a:xfrm>
              <a:off x="3246494" y="4074982"/>
              <a:ext cx="246389" cy="385794"/>
            </a:xfrm>
            <a:custGeom>
              <a:avLst/>
              <a:gdLst>
                <a:gd name="connsiteX0" fmla="*/ 223593 w 226625"/>
                <a:gd name="connsiteY0" fmla="*/ 101167 h 361950"/>
                <a:gd name="connsiteX1" fmla="*/ 226625 w 226625"/>
                <a:gd name="connsiteY1" fmla="*/ 76200 h 361950"/>
                <a:gd name="connsiteX2" fmla="*/ 223837 w 226625"/>
                <a:gd name="connsiteY2" fmla="*/ 95250 h 361950"/>
                <a:gd name="connsiteX3" fmla="*/ 223593 w 226625"/>
                <a:gd name="connsiteY3" fmla="*/ 101167 h 361950"/>
                <a:gd name="connsiteX4" fmla="*/ 0 w 226625"/>
                <a:gd name="connsiteY4" fmla="*/ 0 h 361950"/>
                <a:gd name="connsiteX5" fmla="*/ 38059 w 226625"/>
                <a:gd name="connsiteY5" fmla="*/ 0 h 361950"/>
                <a:gd name="connsiteX6" fmla="*/ 57088 w 226625"/>
                <a:gd name="connsiteY6" fmla="*/ 23813 h 361950"/>
                <a:gd name="connsiteX7" fmla="*/ 57088 w 226625"/>
                <a:gd name="connsiteY7" fmla="*/ 50006 h 361950"/>
                <a:gd name="connsiteX8" fmla="*/ 92767 w 226625"/>
                <a:gd name="connsiteY8" fmla="*/ 50006 h 361950"/>
                <a:gd name="connsiteX9" fmla="*/ 92767 w 226625"/>
                <a:gd name="connsiteY9" fmla="*/ 64592 h 361950"/>
                <a:gd name="connsiteX10" fmla="*/ 92767 w 226625"/>
                <a:gd name="connsiteY10" fmla="*/ 66675 h 361950"/>
                <a:gd name="connsiteX11" fmla="*/ 114175 w 226625"/>
                <a:gd name="connsiteY11" fmla="*/ 66675 h 361950"/>
                <a:gd name="connsiteX12" fmla="*/ 114175 w 226625"/>
                <a:gd name="connsiteY12" fmla="*/ 88106 h 361950"/>
                <a:gd name="connsiteX13" fmla="*/ 128745 w 226625"/>
                <a:gd name="connsiteY13" fmla="*/ 88106 h 361950"/>
                <a:gd name="connsiteX14" fmla="*/ 130826 w 226625"/>
                <a:gd name="connsiteY14" fmla="*/ 88106 h 361950"/>
                <a:gd name="connsiteX15" fmla="*/ 130826 w 226625"/>
                <a:gd name="connsiteY15" fmla="*/ 114300 h 361950"/>
                <a:gd name="connsiteX16" fmla="*/ 223052 w 226625"/>
                <a:gd name="connsiteY16" fmla="*/ 114300 h 361950"/>
                <a:gd name="connsiteX17" fmla="*/ 214624 w 226625"/>
                <a:gd name="connsiteY17" fmla="*/ 318658 h 361950"/>
                <a:gd name="connsiteX18" fmla="*/ 211700 w 226625"/>
                <a:gd name="connsiteY18" fmla="*/ 316706 h 361950"/>
                <a:gd name="connsiteX19" fmla="*/ 211700 w 226625"/>
                <a:gd name="connsiteY19" fmla="*/ 331292 h 361950"/>
                <a:gd name="connsiteX20" fmla="*/ 211700 w 226625"/>
                <a:gd name="connsiteY20" fmla="*/ 333375 h 361950"/>
                <a:gd name="connsiteX21" fmla="*/ 211700 w 226625"/>
                <a:gd name="connsiteY21" fmla="*/ 342900 h 361950"/>
                <a:gd name="connsiteX22" fmla="*/ 211700 w 226625"/>
                <a:gd name="connsiteY22" fmla="*/ 345281 h 361950"/>
                <a:gd name="connsiteX23" fmla="*/ 202185 w 226625"/>
                <a:gd name="connsiteY23" fmla="*/ 361950 h 361950"/>
                <a:gd name="connsiteX24" fmla="*/ 59466 w 226625"/>
                <a:gd name="connsiteY24" fmla="*/ 361950 h 361950"/>
                <a:gd name="connsiteX25" fmla="*/ 9515 w 226625"/>
                <a:gd name="connsiteY25" fmla="*/ 361950 h 361950"/>
                <a:gd name="connsiteX26" fmla="*/ 9515 w 226625"/>
                <a:gd name="connsiteY26" fmla="*/ 290513 h 361950"/>
                <a:gd name="connsiteX27" fmla="*/ 4757 w 226625"/>
                <a:gd name="connsiteY27" fmla="*/ 245269 h 361950"/>
                <a:gd name="connsiteX28" fmla="*/ 7136 w 226625"/>
                <a:gd name="connsiteY28" fmla="*/ 245269 h 361950"/>
                <a:gd name="connsiteX29" fmla="*/ 19029 w 226625"/>
                <a:gd name="connsiteY29" fmla="*/ 216694 h 361950"/>
                <a:gd name="connsiteX30" fmla="*/ 19029 w 226625"/>
                <a:gd name="connsiteY30" fmla="*/ 157163 h 361950"/>
                <a:gd name="connsiteX31" fmla="*/ 14272 w 226625"/>
                <a:gd name="connsiteY31" fmla="*/ 95250 h 361950"/>
                <a:gd name="connsiteX32" fmla="*/ 14272 w 226625"/>
                <a:gd name="connsiteY32" fmla="*/ 83344 h 361950"/>
                <a:gd name="connsiteX33" fmla="*/ 19029 w 226625"/>
                <a:gd name="connsiteY33" fmla="*/ 50006 h 361950"/>
                <a:gd name="connsiteX34" fmla="*/ 19029 w 226625"/>
                <a:gd name="connsiteY34" fmla="*/ 14288 h 361950"/>
                <a:gd name="connsiteX35" fmla="*/ 0 w 226625"/>
                <a:gd name="connsiteY35" fmla="*/ 0 h 361950"/>
                <a:gd name="connsiteX0" fmla="*/ 223593 w 223837"/>
                <a:gd name="connsiteY0" fmla="*/ 101167 h 361950"/>
                <a:gd name="connsiteX1" fmla="*/ 223837 w 223837"/>
                <a:gd name="connsiteY1" fmla="*/ 95250 h 361950"/>
                <a:gd name="connsiteX2" fmla="*/ 223593 w 223837"/>
                <a:gd name="connsiteY2" fmla="*/ 101167 h 361950"/>
                <a:gd name="connsiteX3" fmla="*/ 0 w 223837"/>
                <a:gd name="connsiteY3" fmla="*/ 0 h 361950"/>
                <a:gd name="connsiteX4" fmla="*/ 38059 w 223837"/>
                <a:gd name="connsiteY4" fmla="*/ 0 h 361950"/>
                <a:gd name="connsiteX5" fmla="*/ 57088 w 223837"/>
                <a:gd name="connsiteY5" fmla="*/ 23813 h 361950"/>
                <a:gd name="connsiteX6" fmla="*/ 57088 w 223837"/>
                <a:gd name="connsiteY6" fmla="*/ 50006 h 361950"/>
                <a:gd name="connsiteX7" fmla="*/ 92767 w 223837"/>
                <a:gd name="connsiteY7" fmla="*/ 50006 h 361950"/>
                <a:gd name="connsiteX8" fmla="*/ 92767 w 223837"/>
                <a:gd name="connsiteY8" fmla="*/ 64592 h 361950"/>
                <a:gd name="connsiteX9" fmla="*/ 92767 w 223837"/>
                <a:gd name="connsiteY9" fmla="*/ 66675 h 361950"/>
                <a:gd name="connsiteX10" fmla="*/ 114175 w 223837"/>
                <a:gd name="connsiteY10" fmla="*/ 66675 h 361950"/>
                <a:gd name="connsiteX11" fmla="*/ 114175 w 223837"/>
                <a:gd name="connsiteY11" fmla="*/ 88106 h 361950"/>
                <a:gd name="connsiteX12" fmla="*/ 128745 w 223837"/>
                <a:gd name="connsiteY12" fmla="*/ 88106 h 361950"/>
                <a:gd name="connsiteX13" fmla="*/ 130826 w 223837"/>
                <a:gd name="connsiteY13" fmla="*/ 88106 h 361950"/>
                <a:gd name="connsiteX14" fmla="*/ 130826 w 223837"/>
                <a:gd name="connsiteY14" fmla="*/ 114300 h 361950"/>
                <a:gd name="connsiteX15" fmla="*/ 223052 w 223837"/>
                <a:gd name="connsiteY15" fmla="*/ 114300 h 361950"/>
                <a:gd name="connsiteX16" fmla="*/ 214624 w 223837"/>
                <a:gd name="connsiteY16" fmla="*/ 318658 h 361950"/>
                <a:gd name="connsiteX17" fmla="*/ 211700 w 223837"/>
                <a:gd name="connsiteY17" fmla="*/ 316706 h 361950"/>
                <a:gd name="connsiteX18" fmla="*/ 211700 w 223837"/>
                <a:gd name="connsiteY18" fmla="*/ 331292 h 361950"/>
                <a:gd name="connsiteX19" fmla="*/ 211700 w 223837"/>
                <a:gd name="connsiteY19" fmla="*/ 333375 h 361950"/>
                <a:gd name="connsiteX20" fmla="*/ 211700 w 223837"/>
                <a:gd name="connsiteY20" fmla="*/ 342900 h 361950"/>
                <a:gd name="connsiteX21" fmla="*/ 211700 w 223837"/>
                <a:gd name="connsiteY21" fmla="*/ 345281 h 361950"/>
                <a:gd name="connsiteX22" fmla="*/ 202185 w 223837"/>
                <a:gd name="connsiteY22" fmla="*/ 361950 h 361950"/>
                <a:gd name="connsiteX23" fmla="*/ 59466 w 223837"/>
                <a:gd name="connsiteY23" fmla="*/ 361950 h 361950"/>
                <a:gd name="connsiteX24" fmla="*/ 9515 w 223837"/>
                <a:gd name="connsiteY24" fmla="*/ 361950 h 361950"/>
                <a:gd name="connsiteX25" fmla="*/ 9515 w 223837"/>
                <a:gd name="connsiteY25" fmla="*/ 290513 h 361950"/>
                <a:gd name="connsiteX26" fmla="*/ 4757 w 223837"/>
                <a:gd name="connsiteY26" fmla="*/ 245269 h 361950"/>
                <a:gd name="connsiteX27" fmla="*/ 7136 w 223837"/>
                <a:gd name="connsiteY27" fmla="*/ 245269 h 361950"/>
                <a:gd name="connsiteX28" fmla="*/ 19029 w 223837"/>
                <a:gd name="connsiteY28" fmla="*/ 216694 h 361950"/>
                <a:gd name="connsiteX29" fmla="*/ 19029 w 223837"/>
                <a:gd name="connsiteY29" fmla="*/ 157163 h 361950"/>
                <a:gd name="connsiteX30" fmla="*/ 14272 w 223837"/>
                <a:gd name="connsiteY30" fmla="*/ 95250 h 361950"/>
                <a:gd name="connsiteX31" fmla="*/ 14272 w 223837"/>
                <a:gd name="connsiteY31" fmla="*/ 83344 h 361950"/>
                <a:gd name="connsiteX32" fmla="*/ 19029 w 223837"/>
                <a:gd name="connsiteY32" fmla="*/ 50006 h 361950"/>
                <a:gd name="connsiteX33" fmla="*/ 19029 w 223837"/>
                <a:gd name="connsiteY33" fmla="*/ 14288 h 361950"/>
                <a:gd name="connsiteX34" fmla="*/ 0 w 223837"/>
                <a:gd name="connsiteY34" fmla="*/ 0 h 361950"/>
                <a:gd name="connsiteX0" fmla="*/ 0 w 223052"/>
                <a:gd name="connsiteY0" fmla="*/ 0 h 361950"/>
                <a:gd name="connsiteX1" fmla="*/ 38059 w 223052"/>
                <a:gd name="connsiteY1" fmla="*/ 0 h 361950"/>
                <a:gd name="connsiteX2" fmla="*/ 57088 w 223052"/>
                <a:gd name="connsiteY2" fmla="*/ 23813 h 361950"/>
                <a:gd name="connsiteX3" fmla="*/ 57088 w 223052"/>
                <a:gd name="connsiteY3" fmla="*/ 50006 h 361950"/>
                <a:gd name="connsiteX4" fmla="*/ 92767 w 223052"/>
                <a:gd name="connsiteY4" fmla="*/ 50006 h 361950"/>
                <a:gd name="connsiteX5" fmla="*/ 92767 w 223052"/>
                <a:gd name="connsiteY5" fmla="*/ 64592 h 361950"/>
                <a:gd name="connsiteX6" fmla="*/ 92767 w 223052"/>
                <a:gd name="connsiteY6" fmla="*/ 66675 h 361950"/>
                <a:gd name="connsiteX7" fmla="*/ 114175 w 223052"/>
                <a:gd name="connsiteY7" fmla="*/ 66675 h 361950"/>
                <a:gd name="connsiteX8" fmla="*/ 114175 w 223052"/>
                <a:gd name="connsiteY8" fmla="*/ 88106 h 361950"/>
                <a:gd name="connsiteX9" fmla="*/ 128745 w 223052"/>
                <a:gd name="connsiteY9" fmla="*/ 88106 h 361950"/>
                <a:gd name="connsiteX10" fmla="*/ 130826 w 223052"/>
                <a:gd name="connsiteY10" fmla="*/ 88106 h 361950"/>
                <a:gd name="connsiteX11" fmla="*/ 130826 w 223052"/>
                <a:gd name="connsiteY11" fmla="*/ 114300 h 361950"/>
                <a:gd name="connsiteX12" fmla="*/ 223052 w 223052"/>
                <a:gd name="connsiteY12" fmla="*/ 114300 h 361950"/>
                <a:gd name="connsiteX13" fmla="*/ 214624 w 223052"/>
                <a:gd name="connsiteY13" fmla="*/ 318658 h 361950"/>
                <a:gd name="connsiteX14" fmla="*/ 211700 w 223052"/>
                <a:gd name="connsiteY14" fmla="*/ 316706 h 361950"/>
                <a:gd name="connsiteX15" fmla="*/ 211700 w 223052"/>
                <a:gd name="connsiteY15" fmla="*/ 331292 h 361950"/>
                <a:gd name="connsiteX16" fmla="*/ 211700 w 223052"/>
                <a:gd name="connsiteY16" fmla="*/ 333375 h 361950"/>
                <a:gd name="connsiteX17" fmla="*/ 211700 w 223052"/>
                <a:gd name="connsiteY17" fmla="*/ 342900 h 361950"/>
                <a:gd name="connsiteX18" fmla="*/ 211700 w 223052"/>
                <a:gd name="connsiteY18" fmla="*/ 345281 h 361950"/>
                <a:gd name="connsiteX19" fmla="*/ 202185 w 223052"/>
                <a:gd name="connsiteY19" fmla="*/ 361950 h 361950"/>
                <a:gd name="connsiteX20" fmla="*/ 59466 w 223052"/>
                <a:gd name="connsiteY20" fmla="*/ 361950 h 361950"/>
                <a:gd name="connsiteX21" fmla="*/ 9515 w 223052"/>
                <a:gd name="connsiteY21" fmla="*/ 361950 h 361950"/>
                <a:gd name="connsiteX22" fmla="*/ 9515 w 223052"/>
                <a:gd name="connsiteY22" fmla="*/ 290513 h 361950"/>
                <a:gd name="connsiteX23" fmla="*/ 4757 w 223052"/>
                <a:gd name="connsiteY23" fmla="*/ 245269 h 361950"/>
                <a:gd name="connsiteX24" fmla="*/ 7136 w 223052"/>
                <a:gd name="connsiteY24" fmla="*/ 245269 h 361950"/>
                <a:gd name="connsiteX25" fmla="*/ 19029 w 223052"/>
                <a:gd name="connsiteY25" fmla="*/ 216694 h 361950"/>
                <a:gd name="connsiteX26" fmla="*/ 19029 w 223052"/>
                <a:gd name="connsiteY26" fmla="*/ 157163 h 361950"/>
                <a:gd name="connsiteX27" fmla="*/ 14272 w 223052"/>
                <a:gd name="connsiteY27" fmla="*/ 95250 h 361950"/>
                <a:gd name="connsiteX28" fmla="*/ 14272 w 223052"/>
                <a:gd name="connsiteY28" fmla="*/ 83344 h 361950"/>
                <a:gd name="connsiteX29" fmla="*/ 19029 w 223052"/>
                <a:gd name="connsiteY29" fmla="*/ 50006 h 361950"/>
                <a:gd name="connsiteX30" fmla="*/ 19029 w 223052"/>
                <a:gd name="connsiteY30" fmla="*/ 14288 h 361950"/>
                <a:gd name="connsiteX31" fmla="*/ 0 w 223052"/>
                <a:gd name="connsiteY31" fmla="*/ 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3052" h="361950">
                  <a:moveTo>
                    <a:pt x="0" y="0"/>
                  </a:moveTo>
                  <a:lnTo>
                    <a:pt x="38059" y="0"/>
                  </a:lnTo>
                  <a:lnTo>
                    <a:pt x="57088" y="23813"/>
                  </a:lnTo>
                  <a:lnTo>
                    <a:pt x="57088" y="50006"/>
                  </a:lnTo>
                  <a:lnTo>
                    <a:pt x="92767" y="50006"/>
                  </a:lnTo>
                  <a:lnTo>
                    <a:pt x="92767" y="64592"/>
                  </a:lnTo>
                  <a:lnTo>
                    <a:pt x="92767" y="66675"/>
                  </a:lnTo>
                  <a:lnTo>
                    <a:pt x="114175" y="66675"/>
                  </a:lnTo>
                  <a:lnTo>
                    <a:pt x="114175" y="88106"/>
                  </a:lnTo>
                  <a:lnTo>
                    <a:pt x="128745" y="88106"/>
                  </a:lnTo>
                  <a:lnTo>
                    <a:pt x="130826" y="88106"/>
                  </a:lnTo>
                  <a:lnTo>
                    <a:pt x="130826" y="114300"/>
                  </a:lnTo>
                  <a:lnTo>
                    <a:pt x="223052" y="114300"/>
                  </a:lnTo>
                  <a:lnTo>
                    <a:pt x="214624" y="318658"/>
                  </a:lnTo>
                  <a:cubicBezTo>
                    <a:pt x="213378" y="318387"/>
                    <a:pt x="212539" y="317546"/>
                    <a:pt x="211700" y="316706"/>
                  </a:cubicBezTo>
                  <a:lnTo>
                    <a:pt x="211700" y="331292"/>
                  </a:lnTo>
                  <a:lnTo>
                    <a:pt x="211700" y="333375"/>
                  </a:lnTo>
                  <a:lnTo>
                    <a:pt x="211700" y="342900"/>
                  </a:lnTo>
                  <a:lnTo>
                    <a:pt x="211700" y="345281"/>
                  </a:lnTo>
                  <a:cubicBezTo>
                    <a:pt x="206943" y="354806"/>
                    <a:pt x="206943" y="359569"/>
                    <a:pt x="202185" y="361950"/>
                  </a:cubicBezTo>
                  <a:lnTo>
                    <a:pt x="59466" y="361950"/>
                  </a:lnTo>
                  <a:lnTo>
                    <a:pt x="9515" y="361950"/>
                  </a:lnTo>
                  <a:cubicBezTo>
                    <a:pt x="7136" y="338138"/>
                    <a:pt x="14272" y="311944"/>
                    <a:pt x="9515" y="290513"/>
                  </a:cubicBezTo>
                  <a:cubicBezTo>
                    <a:pt x="2379" y="273844"/>
                    <a:pt x="4757" y="264319"/>
                    <a:pt x="4757" y="245269"/>
                  </a:cubicBezTo>
                  <a:lnTo>
                    <a:pt x="7136" y="245269"/>
                  </a:lnTo>
                  <a:cubicBezTo>
                    <a:pt x="21408" y="240506"/>
                    <a:pt x="19029" y="230981"/>
                    <a:pt x="19029" y="216694"/>
                  </a:cubicBezTo>
                  <a:cubicBezTo>
                    <a:pt x="19029" y="197644"/>
                    <a:pt x="14272" y="173831"/>
                    <a:pt x="19029" y="157163"/>
                  </a:cubicBezTo>
                  <a:cubicBezTo>
                    <a:pt x="19029" y="138113"/>
                    <a:pt x="21408" y="114300"/>
                    <a:pt x="14272" y="95250"/>
                  </a:cubicBezTo>
                  <a:lnTo>
                    <a:pt x="14272" y="83344"/>
                  </a:lnTo>
                  <a:cubicBezTo>
                    <a:pt x="21408" y="73819"/>
                    <a:pt x="19029" y="61913"/>
                    <a:pt x="19029" y="50006"/>
                  </a:cubicBezTo>
                  <a:lnTo>
                    <a:pt x="19029" y="14288"/>
                  </a:lnTo>
                  <a:cubicBezTo>
                    <a:pt x="14272" y="9525"/>
                    <a:pt x="4757" y="4763"/>
                    <a:pt x="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73" name="WALKER"/>
            <p:cNvSpPr>
              <a:spLocks/>
            </p:cNvSpPr>
            <p:nvPr/>
          </p:nvSpPr>
          <p:spPr bwMode="auto">
            <a:xfrm>
              <a:off x="2290783" y="624830"/>
              <a:ext cx="529586" cy="500856"/>
            </a:xfrm>
            <a:custGeom>
              <a:avLst/>
              <a:gdLst>
                <a:gd name="T0" fmla="*/ 177 w 201"/>
                <a:gd name="T1" fmla="*/ 197 h 197"/>
                <a:gd name="T2" fmla="*/ 192 w 201"/>
                <a:gd name="T3" fmla="*/ 197 h 197"/>
                <a:gd name="T4" fmla="*/ 192 w 201"/>
                <a:gd name="T5" fmla="*/ 197 h 197"/>
                <a:gd name="T6" fmla="*/ 198 w 201"/>
                <a:gd name="T7" fmla="*/ 197 h 197"/>
                <a:gd name="T8" fmla="*/ 198 w 201"/>
                <a:gd name="T9" fmla="*/ 183 h 197"/>
                <a:gd name="T10" fmla="*/ 201 w 201"/>
                <a:gd name="T11" fmla="*/ 183 h 197"/>
                <a:gd name="T12" fmla="*/ 201 w 201"/>
                <a:gd name="T13" fmla="*/ 183 h 197"/>
                <a:gd name="T14" fmla="*/ 201 w 201"/>
                <a:gd name="T15" fmla="*/ 132 h 197"/>
                <a:gd name="T16" fmla="*/ 153 w 201"/>
                <a:gd name="T17" fmla="*/ 132 h 197"/>
                <a:gd name="T18" fmla="*/ 153 w 201"/>
                <a:gd name="T19" fmla="*/ 126 h 197"/>
                <a:gd name="T20" fmla="*/ 154 w 201"/>
                <a:gd name="T21" fmla="*/ 123 h 197"/>
                <a:gd name="T22" fmla="*/ 156 w 201"/>
                <a:gd name="T23" fmla="*/ 121 h 197"/>
                <a:gd name="T24" fmla="*/ 157 w 201"/>
                <a:gd name="T25" fmla="*/ 119 h 197"/>
                <a:gd name="T26" fmla="*/ 158 w 201"/>
                <a:gd name="T27" fmla="*/ 116 h 197"/>
                <a:gd name="T28" fmla="*/ 159 w 201"/>
                <a:gd name="T29" fmla="*/ 114 h 197"/>
                <a:gd name="T30" fmla="*/ 159 w 201"/>
                <a:gd name="T31" fmla="*/ 114 h 197"/>
                <a:gd name="T32" fmla="*/ 159 w 201"/>
                <a:gd name="T33" fmla="*/ 112 h 197"/>
                <a:gd name="T34" fmla="*/ 158 w 201"/>
                <a:gd name="T35" fmla="*/ 111 h 197"/>
                <a:gd name="T36" fmla="*/ 158 w 201"/>
                <a:gd name="T37" fmla="*/ 110 h 197"/>
                <a:gd name="T38" fmla="*/ 157 w 201"/>
                <a:gd name="T39" fmla="*/ 109 h 197"/>
                <a:gd name="T40" fmla="*/ 156 w 201"/>
                <a:gd name="T41" fmla="*/ 106 h 197"/>
                <a:gd name="T42" fmla="*/ 137 w 201"/>
                <a:gd name="T43" fmla="*/ 106 h 197"/>
                <a:gd name="T44" fmla="*/ 137 w 201"/>
                <a:gd name="T45" fmla="*/ 66 h 197"/>
                <a:gd name="T46" fmla="*/ 112 w 201"/>
                <a:gd name="T47" fmla="*/ 66 h 197"/>
                <a:gd name="T48" fmla="*/ 112 w 201"/>
                <a:gd name="T49" fmla="*/ 0 h 197"/>
                <a:gd name="T50" fmla="*/ 112 w 201"/>
                <a:gd name="T51" fmla="*/ 0 h 197"/>
                <a:gd name="T52" fmla="*/ 71 w 201"/>
                <a:gd name="T53" fmla="*/ 0 h 197"/>
                <a:gd name="T54" fmla="*/ 71 w 201"/>
                <a:gd name="T55" fmla="*/ 0 h 197"/>
                <a:gd name="T56" fmla="*/ 36 w 201"/>
                <a:gd name="T57" fmla="*/ 73 h 197"/>
                <a:gd name="T58" fmla="*/ 36 w 201"/>
                <a:gd name="T59" fmla="*/ 114 h 197"/>
                <a:gd name="T60" fmla="*/ 33 w 201"/>
                <a:gd name="T61" fmla="*/ 117 h 197"/>
                <a:gd name="T62" fmla="*/ 33 w 201"/>
                <a:gd name="T63" fmla="*/ 118 h 197"/>
                <a:gd name="T64" fmla="*/ 30 w 201"/>
                <a:gd name="T65" fmla="*/ 126 h 197"/>
                <a:gd name="T66" fmla="*/ 27 w 201"/>
                <a:gd name="T67" fmla="*/ 135 h 197"/>
                <a:gd name="T68" fmla="*/ 23 w 201"/>
                <a:gd name="T69" fmla="*/ 140 h 197"/>
                <a:gd name="T70" fmla="*/ 19 w 201"/>
                <a:gd name="T71" fmla="*/ 148 h 197"/>
                <a:gd name="T72" fmla="*/ 15 w 201"/>
                <a:gd name="T73" fmla="*/ 162 h 197"/>
                <a:gd name="T74" fmla="*/ 8 w 201"/>
                <a:gd name="T75" fmla="*/ 172 h 197"/>
                <a:gd name="T76" fmla="*/ 0 w 201"/>
                <a:gd name="T77" fmla="*/ 180 h 197"/>
                <a:gd name="T78" fmla="*/ 0 w 201"/>
                <a:gd name="T79" fmla="*/ 180 h 197"/>
                <a:gd name="T80" fmla="*/ 2 w 201"/>
                <a:gd name="T81" fmla="*/ 197 h 197"/>
                <a:gd name="T82" fmla="*/ 2 w 201"/>
                <a:gd name="T83" fmla="*/ 197 h 197"/>
                <a:gd name="T84" fmla="*/ 177 w 201"/>
                <a:gd name="T8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1" h="197">
                  <a:moveTo>
                    <a:pt x="177" y="197"/>
                  </a:moveTo>
                  <a:cubicBezTo>
                    <a:pt x="192" y="197"/>
                    <a:pt x="192" y="197"/>
                    <a:pt x="192" y="197"/>
                  </a:cubicBezTo>
                  <a:cubicBezTo>
                    <a:pt x="192" y="197"/>
                    <a:pt x="192" y="197"/>
                    <a:pt x="192" y="197"/>
                  </a:cubicBezTo>
                  <a:cubicBezTo>
                    <a:pt x="198" y="197"/>
                    <a:pt x="198" y="197"/>
                    <a:pt x="198" y="197"/>
                  </a:cubicBezTo>
                  <a:cubicBezTo>
                    <a:pt x="198" y="183"/>
                    <a:pt x="198" y="183"/>
                    <a:pt x="198" y="183"/>
                  </a:cubicBezTo>
                  <a:cubicBezTo>
                    <a:pt x="201" y="183"/>
                    <a:pt x="201" y="183"/>
                    <a:pt x="201" y="183"/>
                  </a:cubicBezTo>
                  <a:cubicBezTo>
                    <a:pt x="201" y="183"/>
                    <a:pt x="201" y="183"/>
                    <a:pt x="201" y="183"/>
                  </a:cubicBezTo>
                  <a:cubicBezTo>
                    <a:pt x="201" y="132"/>
                    <a:pt x="201" y="132"/>
                    <a:pt x="201" y="132"/>
                  </a:cubicBezTo>
                  <a:cubicBezTo>
                    <a:pt x="153" y="132"/>
                    <a:pt x="153" y="132"/>
                    <a:pt x="153" y="132"/>
                  </a:cubicBezTo>
                  <a:cubicBezTo>
                    <a:pt x="153" y="126"/>
                    <a:pt x="153" y="126"/>
                    <a:pt x="153" y="126"/>
                  </a:cubicBezTo>
                  <a:cubicBezTo>
                    <a:pt x="153" y="125"/>
                    <a:pt x="153" y="124"/>
                    <a:pt x="154" y="123"/>
                  </a:cubicBezTo>
                  <a:cubicBezTo>
                    <a:pt x="154" y="123"/>
                    <a:pt x="155" y="122"/>
                    <a:pt x="156" y="121"/>
                  </a:cubicBezTo>
                  <a:cubicBezTo>
                    <a:pt x="156" y="120"/>
                    <a:pt x="157" y="120"/>
                    <a:pt x="157" y="119"/>
                  </a:cubicBezTo>
                  <a:cubicBezTo>
                    <a:pt x="158" y="118"/>
                    <a:pt x="158" y="117"/>
                    <a:pt x="158" y="116"/>
                  </a:cubicBezTo>
                  <a:cubicBezTo>
                    <a:pt x="159" y="115"/>
                    <a:pt x="159" y="115"/>
                    <a:pt x="159" y="114"/>
                  </a:cubicBezTo>
                  <a:cubicBezTo>
                    <a:pt x="159" y="114"/>
                    <a:pt x="159" y="114"/>
                    <a:pt x="159" y="114"/>
                  </a:cubicBezTo>
                  <a:cubicBezTo>
                    <a:pt x="159" y="113"/>
                    <a:pt x="159" y="113"/>
                    <a:pt x="159" y="112"/>
                  </a:cubicBezTo>
                  <a:cubicBezTo>
                    <a:pt x="158" y="112"/>
                    <a:pt x="158" y="111"/>
                    <a:pt x="158" y="111"/>
                  </a:cubicBezTo>
                  <a:cubicBezTo>
                    <a:pt x="158" y="110"/>
                    <a:pt x="158" y="110"/>
                    <a:pt x="158" y="110"/>
                  </a:cubicBezTo>
                  <a:cubicBezTo>
                    <a:pt x="158" y="109"/>
                    <a:pt x="158" y="109"/>
                    <a:pt x="157" y="109"/>
                  </a:cubicBezTo>
                  <a:cubicBezTo>
                    <a:pt x="157" y="108"/>
                    <a:pt x="157" y="107"/>
                    <a:pt x="156" y="106"/>
                  </a:cubicBezTo>
                  <a:cubicBezTo>
                    <a:pt x="137" y="106"/>
                    <a:pt x="137" y="106"/>
                    <a:pt x="137" y="106"/>
                  </a:cubicBezTo>
                  <a:cubicBezTo>
                    <a:pt x="137" y="66"/>
                    <a:pt x="137" y="66"/>
                    <a:pt x="137" y="66"/>
                  </a:cubicBezTo>
                  <a:cubicBezTo>
                    <a:pt x="112" y="66"/>
                    <a:pt x="112" y="66"/>
                    <a:pt x="112" y="66"/>
                  </a:cubicBezTo>
                  <a:cubicBezTo>
                    <a:pt x="112" y="0"/>
                    <a:pt x="112" y="0"/>
                    <a:pt x="112" y="0"/>
                  </a:cubicBezTo>
                  <a:cubicBezTo>
                    <a:pt x="112" y="0"/>
                    <a:pt x="112" y="0"/>
                    <a:pt x="112" y="0"/>
                  </a:cubicBezTo>
                  <a:cubicBezTo>
                    <a:pt x="71" y="0"/>
                    <a:pt x="71" y="0"/>
                    <a:pt x="71" y="0"/>
                  </a:cubicBezTo>
                  <a:cubicBezTo>
                    <a:pt x="71" y="0"/>
                    <a:pt x="71" y="0"/>
                    <a:pt x="71" y="0"/>
                  </a:cubicBezTo>
                  <a:cubicBezTo>
                    <a:pt x="36" y="73"/>
                    <a:pt x="36" y="73"/>
                    <a:pt x="36" y="73"/>
                  </a:cubicBezTo>
                  <a:cubicBezTo>
                    <a:pt x="36" y="114"/>
                    <a:pt x="36" y="114"/>
                    <a:pt x="36" y="114"/>
                  </a:cubicBezTo>
                  <a:cubicBezTo>
                    <a:pt x="35" y="115"/>
                    <a:pt x="34" y="116"/>
                    <a:pt x="33" y="117"/>
                  </a:cubicBezTo>
                  <a:cubicBezTo>
                    <a:pt x="33" y="117"/>
                    <a:pt x="33" y="118"/>
                    <a:pt x="33" y="118"/>
                  </a:cubicBezTo>
                  <a:cubicBezTo>
                    <a:pt x="31" y="120"/>
                    <a:pt x="32" y="124"/>
                    <a:pt x="30" y="126"/>
                  </a:cubicBezTo>
                  <a:cubicBezTo>
                    <a:pt x="30" y="128"/>
                    <a:pt x="28" y="133"/>
                    <a:pt x="27" y="135"/>
                  </a:cubicBezTo>
                  <a:cubicBezTo>
                    <a:pt x="25" y="137"/>
                    <a:pt x="25" y="138"/>
                    <a:pt x="23" y="140"/>
                  </a:cubicBezTo>
                  <a:cubicBezTo>
                    <a:pt x="20" y="141"/>
                    <a:pt x="19" y="145"/>
                    <a:pt x="19" y="148"/>
                  </a:cubicBezTo>
                  <a:cubicBezTo>
                    <a:pt x="19" y="153"/>
                    <a:pt x="18" y="158"/>
                    <a:pt x="15" y="162"/>
                  </a:cubicBezTo>
                  <a:cubicBezTo>
                    <a:pt x="8" y="172"/>
                    <a:pt x="8" y="172"/>
                    <a:pt x="8" y="172"/>
                  </a:cubicBezTo>
                  <a:cubicBezTo>
                    <a:pt x="0" y="180"/>
                    <a:pt x="0" y="180"/>
                    <a:pt x="0" y="180"/>
                  </a:cubicBezTo>
                  <a:cubicBezTo>
                    <a:pt x="0" y="180"/>
                    <a:pt x="0" y="180"/>
                    <a:pt x="0" y="180"/>
                  </a:cubicBezTo>
                  <a:cubicBezTo>
                    <a:pt x="2" y="197"/>
                    <a:pt x="2" y="197"/>
                    <a:pt x="2" y="197"/>
                  </a:cubicBezTo>
                  <a:cubicBezTo>
                    <a:pt x="2" y="197"/>
                    <a:pt x="2" y="197"/>
                    <a:pt x="2" y="197"/>
                  </a:cubicBezTo>
                  <a:cubicBezTo>
                    <a:pt x="177" y="197"/>
                    <a:pt x="177" y="197"/>
                    <a:pt x="177" y="19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74" name="UPSON"/>
            <p:cNvSpPr>
              <a:spLocks/>
            </p:cNvSpPr>
            <p:nvPr/>
          </p:nvSpPr>
          <p:spPr bwMode="auto">
            <a:xfrm>
              <a:off x="3385027" y="3125725"/>
              <a:ext cx="441906" cy="370566"/>
            </a:xfrm>
            <a:custGeom>
              <a:avLst/>
              <a:gdLst>
                <a:gd name="T0" fmla="*/ 168 w 168"/>
                <a:gd name="T1" fmla="*/ 29 h 146"/>
                <a:gd name="T2" fmla="*/ 168 w 168"/>
                <a:gd name="T3" fmla="*/ 70 h 146"/>
                <a:gd name="T4" fmla="*/ 168 w 168"/>
                <a:gd name="T5" fmla="*/ 70 h 146"/>
                <a:gd name="T6" fmla="*/ 164 w 168"/>
                <a:gd name="T7" fmla="*/ 70 h 146"/>
                <a:gd name="T8" fmla="*/ 164 w 168"/>
                <a:gd name="T9" fmla="*/ 93 h 146"/>
                <a:gd name="T10" fmla="*/ 160 w 168"/>
                <a:gd name="T11" fmla="*/ 93 h 146"/>
                <a:gd name="T12" fmla="*/ 156 w 168"/>
                <a:gd name="T13" fmla="*/ 96 h 146"/>
                <a:gd name="T14" fmla="*/ 154 w 168"/>
                <a:gd name="T15" fmla="*/ 102 h 146"/>
                <a:gd name="T16" fmla="*/ 149 w 168"/>
                <a:gd name="T17" fmla="*/ 113 h 146"/>
                <a:gd name="T18" fmla="*/ 144 w 168"/>
                <a:gd name="T19" fmla="*/ 128 h 146"/>
                <a:gd name="T20" fmla="*/ 137 w 168"/>
                <a:gd name="T21" fmla="*/ 146 h 146"/>
                <a:gd name="T22" fmla="*/ 137 w 168"/>
                <a:gd name="T23" fmla="*/ 146 h 146"/>
                <a:gd name="T24" fmla="*/ 134 w 168"/>
                <a:gd name="T25" fmla="*/ 143 h 146"/>
                <a:gd name="T26" fmla="*/ 128 w 168"/>
                <a:gd name="T27" fmla="*/ 135 h 146"/>
                <a:gd name="T28" fmla="*/ 124 w 168"/>
                <a:gd name="T29" fmla="*/ 127 h 146"/>
                <a:gd name="T30" fmla="*/ 116 w 168"/>
                <a:gd name="T31" fmla="*/ 129 h 146"/>
                <a:gd name="T32" fmla="*/ 109 w 168"/>
                <a:gd name="T33" fmla="*/ 122 h 146"/>
                <a:gd name="T34" fmla="*/ 102 w 168"/>
                <a:gd name="T35" fmla="*/ 123 h 146"/>
                <a:gd name="T36" fmla="*/ 102 w 168"/>
                <a:gd name="T37" fmla="*/ 123 h 146"/>
                <a:gd name="T38" fmla="*/ 100 w 168"/>
                <a:gd name="T39" fmla="*/ 117 h 146"/>
                <a:gd name="T40" fmla="*/ 83 w 168"/>
                <a:gd name="T41" fmla="*/ 113 h 146"/>
                <a:gd name="T42" fmla="*/ 69 w 168"/>
                <a:gd name="T43" fmla="*/ 104 h 146"/>
                <a:gd name="T44" fmla="*/ 60 w 168"/>
                <a:gd name="T45" fmla="*/ 100 h 146"/>
                <a:gd name="T46" fmla="*/ 50 w 168"/>
                <a:gd name="T47" fmla="*/ 80 h 146"/>
                <a:gd name="T48" fmla="*/ 33 w 168"/>
                <a:gd name="T49" fmla="*/ 81 h 146"/>
                <a:gd name="T50" fmla="*/ 28 w 168"/>
                <a:gd name="T51" fmla="*/ 70 h 146"/>
                <a:gd name="T52" fmla="*/ 25 w 168"/>
                <a:gd name="T53" fmla="*/ 66 h 146"/>
                <a:gd name="T54" fmla="*/ 20 w 168"/>
                <a:gd name="T55" fmla="*/ 65 h 146"/>
                <a:gd name="T56" fmla="*/ 19 w 168"/>
                <a:gd name="T57" fmla="*/ 65 h 146"/>
                <a:gd name="T58" fmla="*/ 23 w 168"/>
                <a:gd name="T59" fmla="*/ 57 h 146"/>
                <a:gd name="T60" fmla="*/ 22 w 168"/>
                <a:gd name="T61" fmla="*/ 56 h 146"/>
                <a:gd name="T62" fmla="*/ 10 w 168"/>
                <a:gd name="T63" fmla="*/ 55 h 146"/>
                <a:gd name="T64" fmla="*/ 10 w 168"/>
                <a:gd name="T65" fmla="*/ 55 h 146"/>
                <a:gd name="T66" fmla="*/ 10 w 168"/>
                <a:gd name="T67" fmla="*/ 48 h 146"/>
                <a:gd name="T68" fmla="*/ 4 w 168"/>
                <a:gd name="T69" fmla="*/ 35 h 146"/>
                <a:gd name="T70" fmla="*/ 4 w 168"/>
                <a:gd name="T71" fmla="*/ 22 h 146"/>
                <a:gd name="T72" fmla="*/ 3 w 168"/>
                <a:gd name="T73" fmla="*/ 15 h 146"/>
                <a:gd name="T74" fmla="*/ 4 w 168"/>
                <a:gd name="T75" fmla="*/ 11 h 146"/>
                <a:gd name="T76" fmla="*/ 4 w 168"/>
                <a:gd name="T77" fmla="*/ 11 h 146"/>
                <a:gd name="T78" fmla="*/ 7 w 168"/>
                <a:gd name="T79" fmla="*/ 9 h 146"/>
                <a:gd name="T80" fmla="*/ 9 w 168"/>
                <a:gd name="T81" fmla="*/ 8 h 146"/>
                <a:gd name="T82" fmla="*/ 11 w 168"/>
                <a:gd name="T83" fmla="*/ 7 h 146"/>
                <a:gd name="T84" fmla="*/ 12 w 168"/>
                <a:gd name="T85" fmla="*/ 5 h 146"/>
                <a:gd name="T86" fmla="*/ 14 w 168"/>
                <a:gd name="T87" fmla="*/ 3 h 146"/>
                <a:gd name="T88" fmla="*/ 18 w 168"/>
                <a:gd name="T89" fmla="*/ 0 h 146"/>
                <a:gd name="T90" fmla="*/ 109 w 168"/>
                <a:gd name="T91" fmla="*/ 0 h 146"/>
                <a:gd name="T92" fmla="*/ 109 w 168"/>
                <a:gd name="T93" fmla="*/ 0 h 146"/>
                <a:gd name="T94" fmla="*/ 168 w 168"/>
                <a:gd name="T95" fmla="*/ 0 h 146"/>
                <a:gd name="T96" fmla="*/ 168 w 168"/>
                <a:gd name="T97"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8" h="146">
                  <a:moveTo>
                    <a:pt x="168" y="29"/>
                  </a:moveTo>
                  <a:cubicBezTo>
                    <a:pt x="168" y="70"/>
                    <a:pt x="168" y="70"/>
                    <a:pt x="168" y="70"/>
                  </a:cubicBezTo>
                  <a:cubicBezTo>
                    <a:pt x="168" y="70"/>
                    <a:pt x="168" y="70"/>
                    <a:pt x="168" y="70"/>
                  </a:cubicBezTo>
                  <a:cubicBezTo>
                    <a:pt x="164" y="70"/>
                    <a:pt x="164" y="70"/>
                    <a:pt x="164" y="70"/>
                  </a:cubicBezTo>
                  <a:cubicBezTo>
                    <a:pt x="164" y="93"/>
                    <a:pt x="164" y="93"/>
                    <a:pt x="164" y="93"/>
                  </a:cubicBezTo>
                  <a:cubicBezTo>
                    <a:pt x="163" y="93"/>
                    <a:pt x="161" y="93"/>
                    <a:pt x="160" y="93"/>
                  </a:cubicBezTo>
                  <a:cubicBezTo>
                    <a:pt x="158" y="94"/>
                    <a:pt x="157" y="95"/>
                    <a:pt x="156" y="96"/>
                  </a:cubicBezTo>
                  <a:cubicBezTo>
                    <a:pt x="156" y="97"/>
                    <a:pt x="155" y="100"/>
                    <a:pt x="154" y="102"/>
                  </a:cubicBezTo>
                  <a:cubicBezTo>
                    <a:pt x="152" y="105"/>
                    <a:pt x="151" y="110"/>
                    <a:pt x="149" y="113"/>
                  </a:cubicBezTo>
                  <a:cubicBezTo>
                    <a:pt x="147" y="118"/>
                    <a:pt x="146" y="123"/>
                    <a:pt x="144" y="128"/>
                  </a:cubicBezTo>
                  <a:cubicBezTo>
                    <a:pt x="137" y="146"/>
                    <a:pt x="137" y="146"/>
                    <a:pt x="137" y="146"/>
                  </a:cubicBezTo>
                  <a:cubicBezTo>
                    <a:pt x="137" y="146"/>
                    <a:pt x="137" y="146"/>
                    <a:pt x="137" y="146"/>
                  </a:cubicBezTo>
                  <a:cubicBezTo>
                    <a:pt x="134" y="143"/>
                    <a:pt x="134" y="143"/>
                    <a:pt x="134" y="143"/>
                  </a:cubicBezTo>
                  <a:cubicBezTo>
                    <a:pt x="133" y="140"/>
                    <a:pt x="130" y="138"/>
                    <a:pt x="128" y="135"/>
                  </a:cubicBezTo>
                  <a:cubicBezTo>
                    <a:pt x="128" y="134"/>
                    <a:pt x="124" y="127"/>
                    <a:pt x="124" y="127"/>
                  </a:cubicBezTo>
                  <a:cubicBezTo>
                    <a:pt x="123" y="125"/>
                    <a:pt x="117" y="129"/>
                    <a:pt x="116" y="129"/>
                  </a:cubicBezTo>
                  <a:cubicBezTo>
                    <a:pt x="113" y="128"/>
                    <a:pt x="111" y="122"/>
                    <a:pt x="109" y="122"/>
                  </a:cubicBezTo>
                  <a:cubicBezTo>
                    <a:pt x="106" y="121"/>
                    <a:pt x="104" y="121"/>
                    <a:pt x="102" y="123"/>
                  </a:cubicBezTo>
                  <a:cubicBezTo>
                    <a:pt x="102" y="123"/>
                    <a:pt x="102" y="123"/>
                    <a:pt x="102" y="123"/>
                  </a:cubicBezTo>
                  <a:cubicBezTo>
                    <a:pt x="100" y="117"/>
                    <a:pt x="100" y="117"/>
                    <a:pt x="100" y="117"/>
                  </a:cubicBezTo>
                  <a:cubicBezTo>
                    <a:pt x="94" y="112"/>
                    <a:pt x="89" y="116"/>
                    <a:pt x="83" y="113"/>
                  </a:cubicBezTo>
                  <a:cubicBezTo>
                    <a:pt x="77" y="111"/>
                    <a:pt x="75" y="101"/>
                    <a:pt x="69" y="104"/>
                  </a:cubicBezTo>
                  <a:cubicBezTo>
                    <a:pt x="64" y="107"/>
                    <a:pt x="62" y="104"/>
                    <a:pt x="60" y="100"/>
                  </a:cubicBezTo>
                  <a:cubicBezTo>
                    <a:pt x="56" y="93"/>
                    <a:pt x="54" y="86"/>
                    <a:pt x="50" y="80"/>
                  </a:cubicBezTo>
                  <a:cubicBezTo>
                    <a:pt x="43" y="66"/>
                    <a:pt x="40" y="82"/>
                    <a:pt x="33" y="81"/>
                  </a:cubicBezTo>
                  <a:cubicBezTo>
                    <a:pt x="32" y="77"/>
                    <a:pt x="28" y="73"/>
                    <a:pt x="28" y="70"/>
                  </a:cubicBezTo>
                  <a:cubicBezTo>
                    <a:pt x="27" y="69"/>
                    <a:pt x="26" y="67"/>
                    <a:pt x="25" y="66"/>
                  </a:cubicBezTo>
                  <a:cubicBezTo>
                    <a:pt x="23" y="65"/>
                    <a:pt x="21" y="66"/>
                    <a:pt x="20" y="65"/>
                  </a:cubicBezTo>
                  <a:cubicBezTo>
                    <a:pt x="20" y="65"/>
                    <a:pt x="20" y="65"/>
                    <a:pt x="19" y="65"/>
                  </a:cubicBezTo>
                  <a:cubicBezTo>
                    <a:pt x="19" y="61"/>
                    <a:pt x="23" y="59"/>
                    <a:pt x="23" y="57"/>
                  </a:cubicBezTo>
                  <a:cubicBezTo>
                    <a:pt x="22" y="56"/>
                    <a:pt x="22" y="56"/>
                    <a:pt x="22" y="56"/>
                  </a:cubicBezTo>
                  <a:cubicBezTo>
                    <a:pt x="22" y="55"/>
                    <a:pt x="12" y="55"/>
                    <a:pt x="10" y="55"/>
                  </a:cubicBezTo>
                  <a:cubicBezTo>
                    <a:pt x="10" y="55"/>
                    <a:pt x="10" y="55"/>
                    <a:pt x="10" y="55"/>
                  </a:cubicBezTo>
                  <a:cubicBezTo>
                    <a:pt x="10" y="48"/>
                    <a:pt x="10" y="48"/>
                    <a:pt x="10" y="48"/>
                  </a:cubicBezTo>
                  <a:cubicBezTo>
                    <a:pt x="9" y="43"/>
                    <a:pt x="9" y="37"/>
                    <a:pt x="4" y="35"/>
                  </a:cubicBezTo>
                  <a:cubicBezTo>
                    <a:pt x="0" y="33"/>
                    <a:pt x="3" y="25"/>
                    <a:pt x="4" y="22"/>
                  </a:cubicBezTo>
                  <a:cubicBezTo>
                    <a:pt x="4" y="20"/>
                    <a:pt x="5" y="15"/>
                    <a:pt x="3" y="15"/>
                  </a:cubicBezTo>
                  <a:cubicBezTo>
                    <a:pt x="2" y="13"/>
                    <a:pt x="2" y="13"/>
                    <a:pt x="4" y="11"/>
                  </a:cubicBezTo>
                  <a:cubicBezTo>
                    <a:pt x="4" y="11"/>
                    <a:pt x="4" y="11"/>
                    <a:pt x="4" y="11"/>
                  </a:cubicBezTo>
                  <a:cubicBezTo>
                    <a:pt x="5" y="10"/>
                    <a:pt x="6" y="10"/>
                    <a:pt x="7" y="9"/>
                  </a:cubicBezTo>
                  <a:cubicBezTo>
                    <a:pt x="8" y="9"/>
                    <a:pt x="9" y="8"/>
                    <a:pt x="9" y="8"/>
                  </a:cubicBezTo>
                  <a:cubicBezTo>
                    <a:pt x="10" y="8"/>
                    <a:pt x="11" y="8"/>
                    <a:pt x="11" y="7"/>
                  </a:cubicBezTo>
                  <a:cubicBezTo>
                    <a:pt x="12" y="7"/>
                    <a:pt x="12" y="6"/>
                    <a:pt x="12" y="5"/>
                  </a:cubicBezTo>
                  <a:cubicBezTo>
                    <a:pt x="13" y="5"/>
                    <a:pt x="13" y="4"/>
                    <a:pt x="14" y="3"/>
                  </a:cubicBezTo>
                  <a:cubicBezTo>
                    <a:pt x="18" y="0"/>
                    <a:pt x="18" y="0"/>
                    <a:pt x="18" y="0"/>
                  </a:cubicBezTo>
                  <a:cubicBezTo>
                    <a:pt x="109" y="0"/>
                    <a:pt x="109" y="0"/>
                    <a:pt x="109" y="0"/>
                  </a:cubicBezTo>
                  <a:cubicBezTo>
                    <a:pt x="109" y="0"/>
                    <a:pt x="109" y="0"/>
                    <a:pt x="109" y="0"/>
                  </a:cubicBezTo>
                  <a:cubicBezTo>
                    <a:pt x="168" y="0"/>
                    <a:pt x="168" y="0"/>
                    <a:pt x="168" y="0"/>
                  </a:cubicBezTo>
                  <a:cubicBezTo>
                    <a:pt x="168" y="29"/>
                    <a:pt x="168" y="29"/>
                    <a:pt x="168" y="2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75" name="UNION"/>
            <p:cNvSpPr>
              <a:spLocks/>
            </p:cNvSpPr>
            <p:nvPr/>
          </p:nvSpPr>
          <p:spPr bwMode="auto">
            <a:xfrm>
              <a:off x="3762050" y="624830"/>
              <a:ext cx="443660" cy="441634"/>
            </a:xfrm>
            <a:custGeom>
              <a:avLst/>
              <a:gdLst>
                <a:gd name="T0" fmla="*/ 21 w 169"/>
                <a:gd name="T1" fmla="*/ 0 h 174"/>
                <a:gd name="T2" fmla="*/ 104 w 169"/>
                <a:gd name="T3" fmla="*/ 0 h 174"/>
                <a:gd name="T4" fmla="*/ 104 w 169"/>
                <a:gd name="T5" fmla="*/ 0 h 174"/>
                <a:gd name="T6" fmla="*/ 102 w 169"/>
                <a:gd name="T7" fmla="*/ 6 h 174"/>
                <a:gd name="T8" fmla="*/ 109 w 169"/>
                <a:gd name="T9" fmla="*/ 20 h 174"/>
                <a:gd name="T10" fmla="*/ 117 w 169"/>
                <a:gd name="T11" fmla="*/ 30 h 174"/>
                <a:gd name="T12" fmla="*/ 137 w 169"/>
                <a:gd name="T13" fmla="*/ 43 h 174"/>
                <a:gd name="T14" fmla="*/ 145 w 169"/>
                <a:gd name="T15" fmla="*/ 38 h 174"/>
                <a:gd name="T16" fmla="*/ 155 w 169"/>
                <a:gd name="T17" fmla="*/ 38 h 174"/>
                <a:gd name="T18" fmla="*/ 155 w 169"/>
                <a:gd name="T19" fmla="*/ 38 h 174"/>
                <a:gd name="T20" fmla="*/ 156 w 169"/>
                <a:gd name="T21" fmla="*/ 38 h 174"/>
                <a:gd name="T22" fmla="*/ 156 w 169"/>
                <a:gd name="T23" fmla="*/ 39 h 174"/>
                <a:gd name="T24" fmla="*/ 156 w 169"/>
                <a:gd name="T25" fmla="*/ 50 h 174"/>
                <a:gd name="T26" fmla="*/ 156 w 169"/>
                <a:gd name="T27" fmla="*/ 60 h 174"/>
                <a:gd name="T28" fmla="*/ 160 w 169"/>
                <a:gd name="T29" fmla="*/ 70 h 174"/>
                <a:gd name="T30" fmla="*/ 164 w 169"/>
                <a:gd name="T31" fmla="*/ 80 h 174"/>
                <a:gd name="T32" fmla="*/ 165 w 169"/>
                <a:gd name="T33" fmla="*/ 80 h 174"/>
                <a:gd name="T34" fmla="*/ 166 w 169"/>
                <a:gd name="T35" fmla="*/ 81 h 174"/>
                <a:gd name="T36" fmla="*/ 167 w 169"/>
                <a:gd name="T37" fmla="*/ 81 h 174"/>
                <a:gd name="T38" fmla="*/ 168 w 169"/>
                <a:gd name="T39" fmla="*/ 86 h 174"/>
                <a:gd name="T40" fmla="*/ 169 w 169"/>
                <a:gd name="T41" fmla="*/ 96 h 174"/>
                <a:gd name="T42" fmla="*/ 169 w 169"/>
                <a:gd name="T43" fmla="*/ 96 h 174"/>
                <a:gd name="T44" fmla="*/ 169 w 169"/>
                <a:gd name="T45" fmla="*/ 97 h 174"/>
                <a:gd name="T46" fmla="*/ 150 w 169"/>
                <a:gd name="T47" fmla="*/ 103 h 174"/>
                <a:gd name="T48" fmla="*/ 150 w 169"/>
                <a:gd name="T49" fmla="*/ 113 h 174"/>
                <a:gd name="T50" fmla="*/ 147 w 169"/>
                <a:gd name="T51" fmla="*/ 123 h 174"/>
                <a:gd name="T52" fmla="*/ 137 w 169"/>
                <a:gd name="T53" fmla="*/ 133 h 174"/>
                <a:gd name="T54" fmla="*/ 137 w 169"/>
                <a:gd name="T55" fmla="*/ 133 h 174"/>
                <a:gd name="T56" fmla="*/ 132 w 169"/>
                <a:gd name="T57" fmla="*/ 131 h 174"/>
                <a:gd name="T58" fmla="*/ 131 w 169"/>
                <a:gd name="T59" fmla="*/ 131 h 174"/>
                <a:gd name="T60" fmla="*/ 120 w 169"/>
                <a:gd name="T61" fmla="*/ 129 h 174"/>
                <a:gd name="T62" fmla="*/ 110 w 169"/>
                <a:gd name="T63" fmla="*/ 124 h 174"/>
                <a:gd name="T64" fmla="*/ 102 w 169"/>
                <a:gd name="T65" fmla="*/ 126 h 174"/>
                <a:gd name="T66" fmla="*/ 100 w 169"/>
                <a:gd name="T67" fmla="*/ 126 h 174"/>
                <a:gd name="T68" fmla="*/ 83 w 169"/>
                <a:gd name="T69" fmla="*/ 141 h 174"/>
                <a:gd name="T70" fmla="*/ 74 w 169"/>
                <a:gd name="T71" fmla="*/ 157 h 174"/>
                <a:gd name="T72" fmla="*/ 64 w 169"/>
                <a:gd name="T73" fmla="*/ 163 h 174"/>
                <a:gd name="T74" fmla="*/ 52 w 169"/>
                <a:gd name="T75" fmla="*/ 170 h 174"/>
                <a:gd name="T76" fmla="*/ 34 w 169"/>
                <a:gd name="T77" fmla="*/ 164 h 174"/>
                <a:gd name="T78" fmla="*/ 25 w 169"/>
                <a:gd name="T79" fmla="*/ 160 h 174"/>
                <a:gd name="T80" fmla="*/ 13 w 169"/>
                <a:gd name="T81" fmla="*/ 170 h 174"/>
                <a:gd name="T82" fmla="*/ 10 w 169"/>
                <a:gd name="T83" fmla="*/ 171 h 174"/>
                <a:gd name="T84" fmla="*/ 10 w 169"/>
                <a:gd name="T85" fmla="*/ 171 h 174"/>
                <a:gd name="T86" fmla="*/ 34 w 169"/>
                <a:gd name="T87" fmla="*/ 127 h 174"/>
                <a:gd name="T88" fmla="*/ 38 w 169"/>
                <a:gd name="T89" fmla="*/ 127 h 174"/>
                <a:gd name="T90" fmla="*/ 38 w 169"/>
                <a:gd name="T91" fmla="*/ 94 h 174"/>
                <a:gd name="T92" fmla="*/ 27 w 169"/>
                <a:gd name="T93" fmla="*/ 94 h 174"/>
                <a:gd name="T94" fmla="*/ 23 w 169"/>
                <a:gd name="T95" fmla="*/ 91 h 174"/>
                <a:gd name="T96" fmla="*/ 16 w 169"/>
                <a:gd name="T97" fmla="*/ 76 h 174"/>
                <a:gd name="T98" fmla="*/ 27 w 169"/>
                <a:gd name="T99" fmla="*/ 62 h 174"/>
                <a:gd name="T100" fmla="*/ 31 w 169"/>
                <a:gd name="T101" fmla="*/ 51 h 174"/>
                <a:gd name="T102" fmla="*/ 25 w 169"/>
                <a:gd name="T103" fmla="*/ 40 h 174"/>
                <a:gd name="T104" fmla="*/ 18 w 169"/>
                <a:gd name="T105" fmla="*/ 35 h 174"/>
                <a:gd name="T106" fmla="*/ 10 w 169"/>
                <a:gd name="T107" fmla="*/ 28 h 174"/>
                <a:gd name="T108" fmla="*/ 6 w 169"/>
                <a:gd name="T109" fmla="*/ 13 h 174"/>
                <a:gd name="T110" fmla="*/ 7 w 169"/>
                <a:gd name="T111" fmla="*/ 12 h 174"/>
                <a:gd name="T112" fmla="*/ 21 w 169"/>
                <a:gd name="T11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 h="174">
                  <a:moveTo>
                    <a:pt x="21" y="0"/>
                  </a:moveTo>
                  <a:cubicBezTo>
                    <a:pt x="104" y="0"/>
                    <a:pt x="104" y="0"/>
                    <a:pt x="104" y="0"/>
                  </a:cubicBezTo>
                  <a:cubicBezTo>
                    <a:pt x="104" y="0"/>
                    <a:pt x="104" y="0"/>
                    <a:pt x="104" y="0"/>
                  </a:cubicBezTo>
                  <a:cubicBezTo>
                    <a:pt x="102" y="6"/>
                    <a:pt x="102" y="6"/>
                    <a:pt x="102" y="6"/>
                  </a:cubicBezTo>
                  <a:cubicBezTo>
                    <a:pt x="98" y="12"/>
                    <a:pt x="109" y="14"/>
                    <a:pt x="109" y="20"/>
                  </a:cubicBezTo>
                  <a:cubicBezTo>
                    <a:pt x="109" y="27"/>
                    <a:pt x="111" y="29"/>
                    <a:pt x="117" y="30"/>
                  </a:cubicBezTo>
                  <a:cubicBezTo>
                    <a:pt x="126" y="31"/>
                    <a:pt x="131" y="43"/>
                    <a:pt x="137" y="43"/>
                  </a:cubicBezTo>
                  <a:cubicBezTo>
                    <a:pt x="140" y="43"/>
                    <a:pt x="140" y="37"/>
                    <a:pt x="145" y="38"/>
                  </a:cubicBezTo>
                  <a:cubicBezTo>
                    <a:pt x="148" y="39"/>
                    <a:pt x="152" y="38"/>
                    <a:pt x="155" y="38"/>
                  </a:cubicBezTo>
                  <a:cubicBezTo>
                    <a:pt x="155" y="38"/>
                    <a:pt x="155" y="38"/>
                    <a:pt x="155" y="38"/>
                  </a:cubicBezTo>
                  <a:cubicBezTo>
                    <a:pt x="156" y="38"/>
                    <a:pt x="156" y="38"/>
                    <a:pt x="156" y="38"/>
                  </a:cubicBezTo>
                  <a:cubicBezTo>
                    <a:pt x="156" y="39"/>
                    <a:pt x="156" y="39"/>
                    <a:pt x="156" y="39"/>
                  </a:cubicBezTo>
                  <a:cubicBezTo>
                    <a:pt x="157" y="39"/>
                    <a:pt x="156" y="49"/>
                    <a:pt x="156" y="50"/>
                  </a:cubicBezTo>
                  <a:cubicBezTo>
                    <a:pt x="156" y="53"/>
                    <a:pt x="156" y="57"/>
                    <a:pt x="156" y="60"/>
                  </a:cubicBezTo>
                  <a:cubicBezTo>
                    <a:pt x="158" y="65"/>
                    <a:pt x="160" y="64"/>
                    <a:pt x="160" y="70"/>
                  </a:cubicBezTo>
                  <a:cubicBezTo>
                    <a:pt x="160" y="74"/>
                    <a:pt x="160" y="79"/>
                    <a:pt x="164" y="80"/>
                  </a:cubicBezTo>
                  <a:cubicBezTo>
                    <a:pt x="165" y="80"/>
                    <a:pt x="165" y="80"/>
                    <a:pt x="165" y="80"/>
                  </a:cubicBezTo>
                  <a:cubicBezTo>
                    <a:pt x="166" y="80"/>
                    <a:pt x="166" y="81"/>
                    <a:pt x="166" y="81"/>
                  </a:cubicBezTo>
                  <a:cubicBezTo>
                    <a:pt x="166" y="81"/>
                    <a:pt x="166" y="81"/>
                    <a:pt x="167" y="81"/>
                  </a:cubicBezTo>
                  <a:cubicBezTo>
                    <a:pt x="167" y="83"/>
                    <a:pt x="168" y="84"/>
                    <a:pt x="168" y="86"/>
                  </a:cubicBezTo>
                  <a:cubicBezTo>
                    <a:pt x="169" y="96"/>
                    <a:pt x="169" y="96"/>
                    <a:pt x="169" y="96"/>
                  </a:cubicBezTo>
                  <a:cubicBezTo>
                    <a:pt x="169" y="96"/>
                    <a:pt x="169" y="96"/>
                    <a:pt x="169" y="96"/>
                  </a:cubicBezTo>
                  <a:cubicBezTo>
                    <a:pt x="169" y="97"/>
                    <a:pt x="169" y="97"/>
                    <a:pt x="169" y="97"/>
                  </a:cubicBezTo>
                  <a:cubicBezTo>
                    <a:pt x="162" y="98"/>
                    <a:pt x="155" y="97"/>
                    <a:pt x="150" y="103"/>
                  </a:cubicBezTo>
                  <a:cubicBezTo>
                    <a:pt x="147" y="106"/>
                    <a:pt x="150" y="109"/>
                    <a:pt x="150" y="113"/>
                  </a:cubicBezTo>
                  <a:cubicBezTo>
                    <a:pt x="152" y="117"/>
                    <a:pt x="150" y="119"/>
                    <a:pt x="147" y="123"/>
                  </a:cubicBezTo>
                  <a:cubicBezTo>
                    <a:pt x="137" y="133"/>
                    <a:pt x="137" y="133"/>
                    <a:pt x="137" y="133"/>
                  </a:cubicBezTo>
                  <a:cubicBezTo>
                    <a:pt x="137" y="133"/>
                    <a:pt x="137" y="133"/>
                    <a:pt x="137" y="133"/>
                  </a:cubicBezTo>
                  <a:cubicBezTo>
                    <a:pt x="132" y="131"/>
                    <a:pt x="132" y="131"/>
                    <a:pt x="132" y="131"/>
                  </a:cubicBezTo>
                  <a:cubicBezTo>
                    <a:pt x="131" y="131"/>
                    <a:pt x="131" y="131"/>
                    <a:pt x="131" y="131"/>
                  </a:cubicBezTo>
                  <a:cubicBezTo>
                    <a:pt x="127" y="130"/>
                    <a:pt x="123" y="130"/>
                    <a:pt x="120" y="129"/>
                  </a:cubicBezTo>
                  <a:cubicBezTo>
                    <a:pt x="116" y="128"/>
                    <a:pt x="114" y="125"/>
                    <a:pt x="110" y="124"/>
                  </a:cubicBezTo>
                  <a:cubicBezTo>
                    <a:pt x="108" y="124"/>
                    <a:pt x="103" y="125"/>
                    <a:pt x="102" y="126"/>
                  </a:cubicBezTo>
                  <a:cubicBezTo>
                    <a:pt x="100" y="126"/>
                    <a:pt x="100" y="126"/>
                    <a:pt x="100" y="126"/>
                  </a:cubicBezTo>
                  <a:cubicBezTo>
                    <a:pt x="90" y="129"/>
                    <a:pt x="89" y="134"/>
                    <a:pt x="83" y="141"/>
                  </a:cubicBezTo>
                  <a:cubicBezTo>
                    <a:pt x="79" y="146"/>
                    <a:pt x="81" y="154"/>
                    <a:pt x="74" y="157"/>
                  </a:cubicBezTo>
                  <a:cubicBezTo>
                    <a:pt x="70" y="158"/>
                    <a:pt x="66" y="159"/>
                    <a:pt x="64" y="163"/>
                  </a:cubicBezTo>
                  <a:cubicBezTo>
                    <a:pt x="61" y="168"/>
                    <a:pt x="59" y="174"/>
                    <a:pt x="52" y="170"/>
                  </a:cubicBezTo>
                  <a:cubicBezTo>
                    <a:pt x="44" y="165"/>
                    <a:pt x="43" y="164"/>
                    <a:pt x="34" y="164"/>
                  </a:cubicBezTo>
                  <a:cubicBezTo>
                    <a:pt x="30" y="164"/>
                    <a:pt x="30" y="159"/>
                    <a:pt x="25" y="160"/>
                  </a:cubicBezTo>
                  <a:cubicBezTo>
                    <a:pt x="22" y="161"/>
                    <a:pt x="14" y="168"/>
                    <a:pt x="13" y="170"/>
                  </a:cubicBezTo>
                  <a:cubicBezTo>
                    <a:pt x="11" y="170"/>
                    <a:pt x="12" y="170"/>
                    <a:pt x="10" y="171"/>
                  </a:cubicBezTo>
                  <a:cubicBezTo>
                    <a:pt x="10" y="171"/>
                    <a:pt x="10" y="171"/>
                    <a:pt x="10" y="171"/>
                  </a:cubicBezTo>
                  <a:cubicBezTo>
                    <a:pt x="34" y="127"/>
                    <a:pt x="34" y="127"/>
                    <a:pt x="34" y="127"/>
                  </a:cubicBezTo>
                  <a:cubicBezTo>
                    <a:pt x="38" y="127"/>
                    <a:pt x="38" y="127"/>
                    <a:pt x="38" y="127"/>
                  </a:cubicBezTo>
                  <a:cubicBezTo>
                    <a:pt x="38" y="94"/>
                    <a:pt x="38" y="94"/>
                    <a:pt x="38" y="94"/>
                  </a:cubicBezTo>
                  <a:cubicBezTo>
                    <a:pt x="27" y="94"/>
                    <a:pt x="27" y="94"/>
                    <a:pt x="27" y="94"/>
                  </a:cubicBezTo>
                  <a:cubicBezTo>
                    <a:pt x="23" y="91"/>
                    <a:pt x="23" y="91"/>
                    <a:pt x="23" y="91"/>
                  </a:cubicBezTo>
                  <a:cubicBezTo>
                    <a:pt x="17" y="89"/>
                    <a:pt x="17" y="81"/>
                    <a:pt x="16" y="76"/>
                  </a:cubicBezTo>
                  <a:cubicBezTo>
                    <a:pt x="14" y="66"/>
                    <a:pt x="22" y="66"/>
                    <a:pt x="27" y="62"/>
                  </a:cubicBezTo>
                  <a:cubicBezTo>
                    <a:pt x="30" y="59"/>
                    <a:pt x="32" y="55"/>
                    <a:pt x="31" y="51"/>
                  </a:cubicBezTo>
                  <a:cubicBezTo>
                    <a:pt x="31" y="47"/>
                    <a:pt x="25" y="44"/>
                    <a:pt x="25" y="40"/>
                  </a:cubicBezTo>
                  <a:cubicBezTo>
                    <a:pt x="24" y="39"/>
                    <a:pt x="19" y="36"/>
                    <a:pt x="18" y="35"/>
                  </a:cubicBezTo>
                  <a:cubicBezTo>
                    <a:pt x="15" y="33"/>
                    <a:pt x="12" y="31"/>
                    <a:pt x="10" y="28"/>
                  </a:cubicBezTo>
                  <a:cubicBezTo>
                    <a:pt x="8" y="26"/>
                    <a:pt x="0" y="15"/>
                    <a:pt x="6" y="13"/>
                  </a:cubicBezTo>
                  <a:cubicBezTo>
                    <a:pt x="6" y="13"/>
                    <a:pt x="7" y="12"/>
                    <a:pt x="7" y="12"/>
                  </a:cubicBezTo>
                  <a:cubicBezTo>
                    <a:pt x="21" y="0"/>
                    <a:pt x="21" y="0"/>
                    <a:pt x="21"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76" name="SCHLEY"/>
            <p:cNvSpPr>
              <a:spLocks/>
            </p:cNvSpPr>
            <p:nvPr/>
          </p:nvSpPr>
          <p:spPr bwMode="auto">
            <a:xfrm>
              <a:off x="3493750" y="3841474"/>
              <a:ext cx="270054" cy="324879"/>
            </a:xfrm>
            <a:custGeom>
              <a:avLst/>
              <a:gdLst>
                <a:gd name="T0" fmla="*/ 111 w 154"/>
                <a:gd name="T1" fmla="*/ 34 h 192"/>
                <a:gd name="T2" fmla="*/ 111 w 154"/>
                <a:gd name="T3" fmla="*/ 90 h 192"/>
                <a:gd name="T4" fmla="*/ 132 w 154"/>
                <a:gd name="T5" fmla="*/ 90 h 192"/>
                <a:gd name="T6" fmla="*/ 132 w 154"/>
                <a:gd name="T7" fmla="*/ 142 h 192"/>
                <a:gd name="T8" fmla="*/ 154 w 154"/>
                <a:gd name="T9" fmla="*/ 142 h 192"/>
                <a:gd name="T10" fmla="*/ 154 w 154"/>
                <a:gd name="T11" fmla="*/ 142 h 192"/>
                <a:gd name="T12" fmla="*/ 154 w 154"/>
                <a:gd name="T13" fmla="*/ 192 h 192"/>
                <a:gd name="T14" fmla="*/ 109 w 154"/>
                <a:gd name="T15" fmla="*/ 192 h 192"/>
                <a:gd name="T16" fmla="*/ 109 w 154"/>
                <a:gd name="T17" fmla="*/ 186 h 192"/>
                <a:gd name="T18" fmla="*/ 0 w 154"/>
                <a:gd name="T19" fmla="*/ 186 h 192"/>
                <a:gd name="T20" fmla="*/ 0 w 154"/>
                <a:gd name="T21" fmla="*/ 186 h 192"/>
                <a:gd name="T22" fmla="*/ 0 w 154"/>
                <a:gd name="T23" fmla="*/ 178 h 192"/>
                <a:gd name="T24" fmla="*/ 9 w 154"/>
                <a:gd name="T25" fmla="*/ 178 h 192"/>
                <a:gd name="T26" fmla="*/ 9 w 154"/>
                <a:gd name="T27" fmla="*/ 166 h 192"/>
                <a:gd name="T28" fmla="*/ 4 w 154"/>
                <a:gd name="T29" fmla="*/ 166 h 192"/>
                <a:gd name="T30" fmla="*/ 4 w 154"/>
                <a:gd name="T31" fmla="*/ 139 h 192"/>
                <a:gd name="T32" fmla="*/ 13 w 154"/>
                <a:gd name="T33" fmla="*/ 139 h 192"/>
                <a:gd name="T34" fmla="*/ 13 w 154"/>
                <a:gd name="T35" fmla="*/ 90 h 192"/>
                <a:gd name="T36" fmla="*/ 24 w 154"/>
                <a:gd name="T37" fmla="*/ 90 h 192"/>
                <a:gd name="T38" fmla="*/ 24 w 154"/>
                <a:gd name="T39" fmla="*/ 0 h 192"/>
                <a:gd name="T40" fmla="*/ 28 w 154"/>
                <a:gd name="T41" fmla="*/ 0 h 192"/>
                <a:gd name="T42" fmla="*/ 28 w 154"/>
                <a:gd name="T43" fmla="*/ 0 h 192"/>
                <a:gd name="T44" fmla="*/ 43 w 154"/>
                <a:gd name="T45" fmla="*/ 0 h 192"/>
                <a:gd name="T46" fmla="*/ 43 w 154"/>
                <a:gd name="T47" fmla="*/ 16 h 192"/>
                <a:gd name="T48" fmla="*/ 48 w 154"/>
                <a:gd name="T49" fmla="*/ 16 h 192"/>
                <a:gd name="T50" fmla="*/ 48 w 154"/>
                <a:gd name="T51" fmla="*/ 25 h 192"/>
                <a:gd name="T52" fmla="*/ 55 w 154"/>
                <a:gd name="T53" fmla="*/ 25 h 192"/>
                <a:gd name="T54" fmla="*/ 55 w 154"/>
                <a:gd name="T55" fmla="*/ 16 h 192"/>
                <a:gd name="T56" fmla="*/ 67 w 154"/>
                <a:gd name="T57" fmla="*/ 16 h 192"/>
                <a:gd name="T58" fmla="*/ 67 w 154"/>
                <a:gd name="T59" fmla="*/ 34 h 192"/>
                <a:gd name="T60" fmla="*/ 111 w 154"/>
                <a:gd name="T61" fmla="*/ 34 h 192"/>
                <a:gd name="T62" fmla="*/ 111 w 154"/>
                <a:gd name="T63" fmla="*/ 3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192">
                  <a:moveTo>
                    <a:pt x="111" y="34"/>
                  </a:moveTo>
                  <a:lnTo>
                    <a:pt x="111" y="90"/>
                  </a:lnTo>
                  <a:lnTo>
                    <a:pt x="132" y="90"/>
                  </a:lnTo>
                  <a:lnTo>
                    <a:pt x="132" y="142"/>
                  </a:lnTo>
                  <a:lnTo>
                    <a:pt x="154" y="142"/>
                  </a:lnTo>
                  <a:lnTo>
                    <a:pt x="154" y="142"/>
                  </a:lnTo>
                  <a:lnTo>
                    <a:pt x="154" y="192"/>
                  </a:lnTo>
                  <a:lnTo>
                    <a:pt x="109" y="192"/>
                  </a:lnTo>
                  <a:lnTo>
                    <a:pt x="109" y="186"/>
                  </a:lnTo>
                  <a:lnTo>
                    <a:pt x="0" y="186"/>
                  </a:lnTo>
                  <a:lnTo>
                    <a:pt x="0" y="186"/>
                  </a:lnTo>
                  <a:lnTo>
                    <a:pt x="0" y="178"/>
                  </a:lnTo>
                  <a:lnTo>
                    <a:pt x="9" y="178"/>
                  </a:lnTo>
                  <a:lnTo>
                    <a:pt x="9" y="166"/>
                  </a:lnTo>
                  <a:lnTo>
                    <a:pt x="4" y="166"/>
                  </a:lnTo>
                  <a:lnTo>
                    <a:pt x="4" y="139"/>
                  </a:lnTo>
                  <a:lnTo>
                    <a:pt x="13" y="139"/>
                  </a:lnTo>
                  <a:lnTo>
                    <a:pt x="13" y="90"/>
                  </a:lnTo>
                  <a:lnTo>
                    <a:pt x="24" y="90"/>
                  </a:lnTo>
                  <a:lnTo>
                    <a:pt x="24" y="0"/>
                  </a:lnTo>
                  <a:lnTo>
                    <a:pt x="28" y="0"/>
                  </a:lnTo>
                  <a:lnTo>
                    <a:pt x="28" y="0"/>
                  </a:lnTo>
                  <a:lnTo>
                    <a:pt x="43" y="0"/>
                  </a:lnTo>
                  <a:lnTo>
                    <a:pt x="43" y="16"/>
                  </a:lnTo>
                  <a:lnTo>
                    <a:pt x="48" y="16"/>
                  </a:lnTo>
                  <a:lnTo>
                    <a:pt x="48" y="25"/>
                  </a:lnTo>
                  <a:lnTo>
                    <a:pt x="55" y="25"/>
                  </a:lnTo>
                  <a:lnTo>
                    <a:pt x="55" y="16"/>
                  </a:lnTo>
                  <a:lnTo>
                    <a:pt x="67" y="16"/>
                  </a:lnTo>
                  <a:lnTo>
                    <a:pt x="67" y="34"/>
                  </a:lnTo>
                  <a:lnTo>
                    <a:pt x="111" y="34"/>
                  </a:lnTo>
                  <a:lnTo>
                    <a:pt x="111" y="34"/>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77" name="SPALDING"/>
            <p:cNvSpPr>
              <a:spLocks/>
            </p:cNvSpPr>
            <p:nvPr/>
          </p:nvSpPr>
          <p:spPr bwMode="auto">
            <a:xfrm>
              <a:off x="3414837" y="2495145"/>
              <a:ext cx="537016" cy="397076"/>
            </a:xfrm>
            <a:custGeom>
              <a:avLst/>
              <a:gdLst>
                <a:gd name="connsiteX0" fmla="*/ 418516 w 568325"/>
                <a:gd name="connsiteY0" fmla="*/ 402431 h 552450"/>
                <a:gd name="connsiteX1" fmla="*/ 418516 w 568325"/>
                <a:gd name="connsiteY1" fmla="*/ 402431 h 552450"/>
                <a:gd name="connsiteX2" fmla="*/ 418293 w 568325"/>
                <a:gd name="connsiteY2" fmla="*/ 402543 h 552450"/>
                <a:gd name="connsiteX3" fmla="*/ 418516 w 568325"/>
                <a:gd name="connsiteY3" fmla="*/ 402431 h 552450"/>
                <a:gd name="connsiteX4" fmla="*/ 467726 w 568325"/>
                <a:gd name="connsiteY4" fmla="*/ 347836 h 552450"/>
                <a:gd name="connsiteX5" fmla="*/ 461318 w 568325"/>
                <a:gd name="connsiteY5" fmla="*/ 364331 h 552450"/>
                <a:gd name="connsiteX6" fmla="*/ 454928 w 568325"/>
                <a:gd name="connsiteY6" fmla="*/ 370880 h 552450"/>
                <a:gd name="connsiteX7" fmla="*/ 461318 w 568325"/>
                <a:gd name="connsiteY7" fmla="*/ 364331 h 552450"/>
                <a:gd name="connsiteX8" fmla="*/ 467726 w 568325"/>
                <a:gd name="connsiteY8" fmla="*/ 347836 h 552450"/>
                <a:gd name="connsiteX9" fmla="*/ 175930 w 568325"/>
                <a:gd name="connsiteY9" fmla="*/ 249994 h 552450"/>
                <a:gd name="connsiteX10" fmla="*/ 178345 w 568325"/>
                <a:gd name="connsiteY10" fmla="*/ 252413 h 552450"/>
                <a:gd name="connsiteX11" fmla="*/ 185983 w 568325"/>
                <a:gd name="connsiteY11" fmla="*/ 257344 h 552450"/>
                <a:gd name="connsiteX12" fmla="*/ 178345 w 568325"/>
                <a:gd name="connsiteY12" fmla="*/ 252413 h 552450"/>
                <a:gd name="connsiteX13" fmla="*/ 175930 w 568325"/>
                <a:gd name="connsiteY13" fmla="*/ 249994 h 552450"/>
                <a:gd name="connsiteX14" fmla="*/ 165956 w 568325"/>
                <a:gd name="connsiteY14" fmla="*/ 245255 h 552450"/>
                <a:gd name="connsiteX15" fmla="*/ 166455 w 568325"/>
                <a:gd name="connsiteY15" fmla="*/ 245269 h 552450"/>
                <a:gd name="connsiteX16" fmla="*/ 171804 w 568325"/>
                <a:gd name="connsiteY16" fmla="*/ 247054 h 552450"/>
                <a:gd name="connsiteX17" fmla="*/ 166455 w 568325"/>
                <a:gd name="connsiteY17" fmla="*/ 245269 h 552450"/>
                <a:gd name="connsiteX18" fmla="*/ 165956 w 568325"/>
                <a:gd name="connsiteY18" fmla="*/ 245255 h 552450"/>
                <a:gd name="connsiteX19" fmla="*/ 156052 w 568325"/>
                <a:gd name="connsiteY19" fmla="*/ 244971 h 552450"/>
                <a:gd name="connsiteX20" fmla="*/ 165288 w 568325"/>
                <a:gd name="connsiteY20" fmla="*/ 245235 h 552450"/>
                <a:gd name="connsiteX21" fmla="*/ 407302 w 568325"/>
                <a:gd name="connsiteY21" fmla="*/ 408046 h 552450"/>
                <a:gd name="connsiteX22" fmla="*/ 399492 w 568325"/>
                <a:gd name="connsiteY22" fmla="*/ 411956 h 552450"/>
                <a:gd name="connsiteX23" fmla="*/ 404248 w 568325"/>
                <a:gd name="connsiteY23" fmla="*/ 421481 h 552450"/>
                <a:gd name="connsiteX24" fmla="*/ 404248 w 568325"/>
                <a:gd name="connsiteY24" fmla="*/ 426244 h 552450"/>
                <a:gd name="connsiteX25" fmla="*/ 404248 w 568325"/>
                <a:gd name="connsiteY25" fmla="*/ 428625 h 552450"/>
                <a:gd name="connsiteX26" fmla="*/ 401870 w 568325"/>
                <a:gd name="connsiteY26" fmla="*/ 428625 h 552450"/>
                <a:gd name="connsiteX27" fmla="*/ 399492 w 568325"/>
                <a:gd name="connsiteY27" fmla="*/ 433388 h 552450"/>
                <a:gd name="connsiteX28" fmla="*/ 392358 w 568325"/>
                <a:gd name="connsiteY28" fmla="*/ 442913 h 552450"/>
                <a:gd name="connsiteX29" fmla="*/ 387603 w 568325"/>
                <a:gd name="connsiteY29" fmla="*/ 452438 h 552450"/>
                <a:gd name="connsiteX30" fmla="*/ 382847 w 568325"/>
                <a:gd name="connsiteY30" fmla="*/ 459581 h 552450"/>
                <a:gd name="connsiteX31" fmla="*/ 380469 w 568325"/>
                <a:gd name="connsiteY31" fmla="*/ 469106 h 552450"/>
                <a:gd name="connsiteX32" fmla="*/ 380469 w 568325"/>
                <a:gd name="connsiteY32" fmla="*/ 521494 h 552450"/>
                <a:gd name="connsiteX33" fmla="*/ 380469 w 568325"/>
                <a:gd name="connsiteY33" fmla="*/ 552450 h 552450"/>
                <a:gd name="connsiteX34" fmla="*/ 282974 w 568325"/>
                <a:gd name="connsiteY34" fmla="*/ 552450 h 552450"/>
                <a:gd name="connsiteX35" fmla="*/ 274651 w 568325"/>
                <a:gd name="connsiteY35" fmla="*/ 537865 h 552450"/>
                <a:gd name="connsiteX36" fmla="*/ 273462 w 568325"/>
                <a:gd name="connsiteY36" fmla="*/ 535781 h 552450"/>
                <a:gd name="connsiteX37" fmla="*/ 256817 w 568325"/>
                <a:gd name="connsiteY37" fmla="*/ 535781 h 552450"/>
                <a:gd name="connsiteX38" fmla="*/ 254439 w 568325"/>
                <a:gd name="connsiteY38" fmla="*/ 535781 h 552450"/>
                <a:gd name="connsiteX39" fmla="*/ 142676 w 568325"/>
                <a:gd name="connsiteY39" fmla="*/ 538163 h 552450"/>
                <a:gd name="connsiteX40" fmla="*/ 135542 w 568325"/>
                <a:gd name="connsiteY40" fmla="*/ 538163 h 552450"/>
                <a:gd name="connsiteX41" fmla="*/ 45181 w 568325"/>
                <a:gd name="connsiteY41" fmla="*/ 521494 h 552450"/>
                <a:gd name="connsiteX42" fmla="*/ 11890 w 568325"/>
                <a:gd name="connsiteY42" fmla="*/ 545306 h 552450"/>
                <a:gd name="connsiteX43" fmla="*/ 0 w 568325"/>
                <a:gd name="connsiteY43" fmla="*/ 497681 h 552450"/>
                <a:gd name="connsiteX44" fmla="*/ 2378 w 568325"/>
                <a:gd name="connsiteY44" fmla="*/ 459581 h 552450"/>
                <a:gd name="connsiteX45" fmla="*/ 66582 w 568325"/>
                <a:gd name="connsiteY45" fmla="*/ 459581 h 552450"/>
                <a:gd name="connsiteX46" fmla="*/ 73716 w 568325"/>
                <a:gd name="connsiteY46" fmla="*/ 445294 h 552450"/>
                <a:gd name="connsiteX47" fmla="*/ 78472 w 568325"/>
                <a:gd name="connsiteY47" fmla="*/ 433388 h 552450"/>
                <a:gd name="connsiteX48" fmla="*/ 78472 w 568325"/>
                <a:gd name="connsiteY48" fmla="*/ 431006 h 552450"/>
                <a:gd name="connsiteX49" fmla="*/ 85606 w 568325"/>
                <a:gd name="connsiteY49" fmla="*/ 428625 h 552450"/>
                <a:gd name="connsiteX50" fmla="*/ 90361 w 568325"/>
                <a:gd name="connsiteY50" fmla="*/ 426244 h 552450"/>
                <a:gd name="connsiteX51" fmla="*/ 102251 w 568325"/>
                <a:gd name="connsiteY51" fmla="*/ 411956 h 552450"/>
                <a:gd name="connsiteX52" fmla="*/ 116519 w 568325"/>
                <a:gd name="connsiteY52" fmla="*/ 388144 h 552450"/>
                <a:gd name="connsiteX53" fmla="*/ 114141 w 568325"/>
                <a:gd name="connsiteY53" fmla="*/ 373856 h 552450"/>
                <a:gd name="connsiteX54" fmla="*/ 118897 w 568325"/>
                <a:gd name="connsiteY54" fmla="*/ 361950 h 552450"/>
                <a:gd name="connsiteX55" fmla="*/ 116816 w 568325"/>
                <a:gd name="connsiteY55" fmla="*/ 347365 h 552450"/>
                <a:gd name="connsiteX56" fmla="*/ 116519 w 568325"/>
                <a:gd name="connsiteY56" fmla="*/ 345281 h 552450"/>
                <a:gd name="connsiteX57" fmla="*/ 147432 w 568325"/>
                <a:gd name="connsiteY57" fmla="*/ 345281 h 552450"/>
                <a:gd name="connsiteX58" fmla="*/ 147432 w 568325"/>
                <a:gd name="connsiteY58" fmla="*/ 250031 h 552450"/>
                <a:gd name="connsiteX59" fmla="*/ 156052 w 568325"/>
                <a:gd name="connsiteY59" fmla="*/ 244971 h 552450"/>
                <a:gd name="connsiteX60" fmla="*/ 568325 w 568325"/>
                <a:gd name="connsiteY60" fmla="*/ 240506 h 552450"/>
                <a:gd name="connsiteX61" fmla="*/ 527900 w 568325"/>
                <a:gd name="connsiteY61" fmla="*/ 285750 h 552450"/>
                <a:gd name="connsiteX62" fmla="*/ 516445 w 568325"/>
                <a:gd name="connsiteY62" fmla="*/ 302875 h 552450"/>
                <a:gd name="connsiteX63" fmla="*/ 527900 w 568325"/>
                <a:gd name="connsiteY63" fmla="*/ 285750 h 552450"/>
                <a:gd name="connsiteX64" fmla="*/ 568325 w 568325"/>
                <a:gd name="connsiteY64" fmla="*/ 240506 h 552450"/>
                <a:gd name="connsiteX65" fmla="*/ 562861 w 568325"/>
                <a:gd name="connsiteY65" fmla="*/ 221892 h 552450"/>
                <a:gd name="connsiteX66" fmla="*/ 565947 w 568325"/>
                <a:gd name="connsiteY66" fmla="*/ 226219 h 552450"/>
                <a:gd name="connsiteX67" fmla="*/ 566192 w 568325"/>
                <a:gd name="connsiteY67" fmla="*/ 227691 h 552450"/>
                <a:gd name="connsiteX68" fmla="*/ 565947 w 568325"/>
                <a:gd name="connsiteY68" fmla="*/ 226219 h 552450"/>
                <a:gd name="connsiteX69" fmla="*/ 562861 w 568325"/>
                <a:gd name="connsiteY69" fmla="*/ 221892 h 552450"/>
                <a:gd name="connsiteX70" fmla="*/ 209258 w 568325"/>
                <a:gd name="connsiteY70" fmla="*/ 192881 h 552450"/>
                <a:gd name="connsiteX71" fmla="*/ 209258 w 568325"/>
                <a:gd name="connsiteY71" fmla="*/ 192881 h 552450"/>
                <a:gd name="connsiteX72" fmla="*/ 209258 w 568325"/>
                <a:gd name="connsiteY72" fmla="*/ 242888 h 552450"/>
                <a:gd name="connsiteX73" fmla="*/ 200379 w 568325"/>
                <a:gd name="connsiteY73" fmla="*/ 252613 h 552450"/>
                <a:gd name="connsiteX74" fmla="*/ 209258 w 568325"/>
                <a:gd name="connsiteY74" fmla="*/ 242888 h 552450"/>
                <a:gd name="connsiteX75" fmla="*/ 209258 w 568325"/>
                <a:gd name="connsiteY75" fmla="*/ 192881 h 552450"/>
                <a:gd name="connsiteX76" fmla="*/ 494617 w 568325"/>
                <a:gd name="connsiteY76" fmla="*/ 181842 h 552450"/>
                <a:gd name="connsiteX77" fmla="*/ 516011 w 568325"/>
                <a:gd name="connsiteY77" fmla="*/ 185738 h 552450"/>
                <a:gd name="connsiteX78" fmla="*/ 546924 w 568325"/>
                <a:gd name="connsiteY78" fmla="*/ 195263 h 552450"/>
                <a:gd name="connsiteX79" fmla="*/ 546979 w 568325"/>
                <a:gd name="connsiteY79" fmla="*/ 195373 h 552450"/>
                <a:gd name="connsiteX80" fmla="*/ 546924 w 568325"/>
                <a:gd name="connsiteY80" fmla="*/ 195263 h 552450"/>
                <a:gd name="connsiteX81" fmla="*/ 516011 w 568325"/>
                <a:gd name="connsiteY81" fmla="*/ 185738 h 552450"/>
                <a:gd name="connsiteX82" fmla="*/ 494617 w 568325"/>
                <a:gd name="connsiteY82" fmla="*/ 181842 h 552450"/>
                <a:gd name="connsiteX83" fmla="*/ 460048 w 568325"/>
                <a:gd name="connsiteY83" fmla="*/ 165230 h 552450"/>
                <a:gd name="connsiteX84" fmla="*/ 473208 w 568325"/>
                <a:gd name="connsiteY84" fmla="*/ 176213 h 552450"/>
                <a:gd name="connsiteX85" fmla="*/ 486151 w 568325"/>
                <a:gd name="connsiteY85" fmla="*/ 179916 h 552450"/>
                <a:gd name="connsiteX86" fmla="*/ 473208 w 568325"/>
                <a:gd name="connsiteY86" fmla="*/ 176213 h 552450"/>
                <a:gd name="connsiteX87" fmla="*/ 460048 w 568325"/>
                <a:gd name="connsiteY87" fmla="*/ 165230 h 552450"/>
                <a:gd name="connsiteX88" fmla="*/ 457133 w 568325"/>
                <a:gd name="connsiteY88" fmla="*/ 158878 h 552450"/>
                <a:gd name="connsiteX89" fmla="*/ 458940 w 568325"/>
                <a:gd name="connsiteY89" fmla="*/ 164306 h 552450"/>
                <a:gd name="connsiteX90" fmla="*/ 458940 w 568325"/>
                <a:gd name="connsiteY90" fmla="*/ 164306 h 552450"/>
                <a:gd name="connsiteX91" fmla="*/ 457133 w 568325"/>
                <a:gd name="connsiteY91" fmla="*/ 158878 h 552450"/>
                <a:gd name="connsiteX92" fmla="*/ 440510 w 568325"/>
                <a:gd name="connsiteY92" fmla="*/ 131562 h 552450"/>
                <a:gd name="connsiteX93" fmla="*/ 449726 w 568325"/>
                <a:gd name="connsiteY93" fmla="*/ 140792 h 552450"/>
                <a:gd name="connsiteX94" fmla="*/ 450680 w 568325"/>
                <a:gd name="connsiteY94" fmla="*/ 141747 h 552450"/>
                <a:gd name="connsiteX95" fmla="*/ 449726 w 568325"/>
                <a:gd name="connsiteY95" fmla="*/ 140792 h 552450"/>
                <a:gd name="connsiteX96" fmla="*/ 440510 w 568325"/>
                <a:gd name="connsiteY96" fmla="*/ 131562 h 552450"/>
                <a:gd name="connsiteX97" fmla="*/ 218770 w 568325"/>
                <a:gd name="connsiteY97" fmla="*/ 119063 h 552450"/>
                <a:gd name="connsiteX98" fmla="*/ 233334 w 568325"/>
                <a:gd name="connsiteY98" fmla="*/ 119063 h 552450"/>
                <a:gd name="connsiteX99" fmla="*/ 235415 w 568325"/>
                <a:gd name="connsiteY99" fmla="*/ 119063 h 552450"/>
                <a:gd name="connsiteX100" fmla="*/ 218770 w 568325"/>
                <a:gd name="connsiteY100" fmla="*/ 119063 h 552450"/>
                <a:gd name="connsiteX101" fmla="*/ 218770 w 568325"/>
                <a:gd name="connsiteY101" fmla="*/ 192881 h 552450"/>
                <a:gd name="connsiteX102" fmla="*/ 218770 w 568325"/>
                <a:gd name="connsiteY102" fmla="*/ 119063 h 552450"/>
                <a:gd name="connsiteX103" fmla="*/ 425598 w 568325"/>
                <a:gd name="connsiteY103" fmla="*/ 116630 h 552450"/>
                <a:gd name="connsiteX104" fmla="*/ 430461 w 568325"/>
                <a:gd name="connsiteY104" fmla="*/ 121500 h 552450"/>
                <a:gd name="connsiteX105" fmla="*/ 425598 w 568325"/>
                <a:gd name="connsiteY105" fmla="*/ 116630 h 552450"/>
                <a:gd name="connsiteX106" fmla="*/ 358364 w 568325"/>
                <a:gd name="connsiteY106" fmla="*/ 77524 h 552450"/>
                <a:gd name="connsiteX107" fmla="*/ 368579 w 568325"/>
                <a:gd name="connsiteY107" fmla="*/ 92869 h 552450"/>
                <a:gd name="connsiteX108" fmla="*/ 409004 w 568325"/>
                <a:gd name="connsiteY108" fmla="*/ 100013 h 552450"/>
                <a:gd name="connsiteX109" fmla="*/ 414936 w 568325"/>
                <a:gd name="connsiteY109" fmla="*/ 105953 h 552450"/>
                <a:gd name="connsiteX110" fmla="*/ 409004 w 568325"/>
                <a:gd name="connsiteY110" fmla="*/ 100013 h 552450"/>
                <a:gd name="connsiteX111" fmla="*/ 368579 w 568325"/>
                <a:gd name="connsiteY111" fmla="*/ 92869 h 552450"/>
                <a:gd name="connsiteX112" fmla="*/ 358364 w 568325"/>
                <a:gd name="connsiteY112" fmla="*/ 77524 h 552450"/>
                <a:gd name="connsiteX113" fmla="*/ 249683 w 568325"/>
                <a:gd name="connsiteY113" fmla="*/ 52388 h 552450"/>
                <a:gd name="connsiteX114" fmla="*/ 249683 w 568325"/>
                <a:gd name="connsiteY114" fmla="*/ 52388 h 552450"/>
                <a:gd name="connsiteX115" fmla="*/ 254439 w 568325"/>
                <a:gd name="connsiteY115" fmla="*/ 57150 h 552450"/>
                <a:gd name="connsiteX116" fmla="*/ 254439 w 568325"/>
                <a:gd name="connsiteY116" fmla="*/ 61913 h 552450"/>
                <a:gd name="connsiteX117" fmla="*/ 247305 w 568325"/>
                <a:gd name="connsiteY117" fmla="*/ 71438 h 552450"/>
                <a:gd name="connsiteX118" fmla="*/ 235415 w 568325"/>
                <a:gd name="connsiteY118" fmla="*/ 80963 h 552450"/>
                <a:gd name="connsiteX119" fmla="*/ 247305 w 568325"/>
                <a:gd name="connsiteY119" fmla="*/ 71438 h 552450"/>
                <a:gd name="connsiteX120" fmla="*/ 254439 w 568325"/>
                <a:gd name="connsiteY120" fmla="*/ 61913 h 552450"/>
                <a:gd name="connsiteX121" fmla="*/ 254439 w 568325"/>
                <a:gd name="connsiteY121" fmla="*/ 57150 h 552450"/>
                <a:gd name="connsiteX122" fmla="*/ 249683 w 568325"/>
                <a:gd name="connsiteY122" fmla="*/ 52388 h 552450"/>
                <a:gd name="connsiteX123" fmla="*/ 238961 w 568325"/>
                <a:gd name="connsiteY123" fmla="*/ 38014 h 552450"/>
                <a:gd name="connsiteX124" fmla="*/ 240171 w 568325"/>
                <a:gd name="connsiteY124" fmla="*/ 42863 h 552450"/>
                <a:gd name="connsiteX125" fmla="*/ 240171 w 568325"/>
                <a:gd name="connsiteY125" fmla="*/ 42863 h 552450"/>
                <a:gd name="connsiteX126" fmla="*/ 238961 w 568325"/>
                <a:gd name="connsiteY126" fmla="*/ 38014 h 552450"/>
                <a:gd name="connsiteX127" fmla="*/ 275840 w 568325"/>
                <a:gd name="connsiteY127" fmla="*/ 2381 h 552450"/>
                <a:gd name="connsiteX128" fmla="*/ 275840 w 568325"/>
                <a:gd name="connsiteY128" fmla="*/ 2381 h 552450"/>
                <a:gd name="connsiteX129" fmla="*/ 275840 w 568325"/>
                <a:gd name="connsiteY129" fmla="*/ 4763 h 552450"/>
                <a:gd name="connsiteX130" fmla="*/ 275840 w 568325"/>
                <a:gd name="connsiteY130" fmla="*/ 21431 h 552450"/>
                <a:gd name="connsiteX131" fmla="*/ 275840 w 568325"/>
                <a:gd name="connsiteY131" fmla="*/ 4763 h 552450"/>
                <a:gd name="connsiteX132" fmla="*/ 275840 w 568325"/>
                <a:gd name="connsiteY132" fmla="*/ 2381 h 552450"/>
                <a:gd name="connsiteX133" fmla="*/ 256816 w 568325"/>
                <a:gd name="connsiteY133" fmla="*/ 0 h 552450"/>
                <a:gd name="connsiteX134" fmla="*/ 256816 w 568325"/>
                <a:gd name="connsiteY134" fmla="*/ 21431 h 552450"/>
                <a:gd name="connsiteX135" fmla="*/ 256816 w 568325"/>
                <a:gd name="connsiteY135" fmla="*/ 21431 h 552450"/>
                <a:gd name="connsiteX136" fmla="*/ 256816 w 568325"/>
                <a:gd name="connsiteY136" fmla="*/ 0 h 552450"/>
                <a:gd name="connsiteX137" fmla="*/ 221148 w 568325"/>
                <a:gd name="connsiteY137" fmla="*/ 0 h 552450"/>
                <a:gd name="connsiteX138" fmla="*/ 221148 w 568325"/>
                <a:gd name="connsiteY138" fmla="*/ 0 h 552450"/>
                <a:gd name="connsiteX139" fmla="*/ 221148 w 568325"/>
                <a:gd name="connsiteY139" fmla="*/ 1191 h 552450"/>
                <a:gd name="connsiteX140" fmla="*/ 221148 w 568325"/>
                <a:gd name="connsiteY140" fmla="*/ 9525 h 552450"/>
                <a:gd name="connsiteX141" fmla="*/ 230659 w 568325"/>
                <a:gd name="connsiteY141" fmla="*/ 16669 h 552450"/>
                <a:gd name="connsiteX142" fmla="*/ 223525 w 568325"/>
                <a:gd name="connsiteY142" fmla="*/ 11906 h 552450"/>
                <a:gd name="connsiteX143" fmla="*/ 221148 w 568325"/>
                <a:gd name="connsiteY143" fmla="*/ 9525 h 552450"/>
                <a:gd name="connsiteX144" fmla="*/ 221148 w 568325"/>
                <a:gd name="connsiteY144" fmla="*/ 1191 h 552450"/>
                <a:gd name="connsiteX145" fmla="*/ 221148 w 568325"/>
                <a:gd name="connsiteY145" fmla="*/ 0 h 552450"/>
                <a:gd name="connsiteX0" fmla="*/ 418516 w 568325"/>
                <a:gd name="connsiteY0" fmla="*/ 402431 h 552450"/>
                <a:gd name="connsiteX1" fmla="*/ 418516 w 568325"/>
                <a:gd name="connsiteY1" fmla="*/ 402431 h 552450"/>
                <a:gd name="connsiteX2" fmla="*/ 418293 w 568325"/>
                <a:gd name="connsiteY2" fmla="*/ 402543 h 552450"/>
                <a:gd name="connsiteX3" fmla="*/ 418516 w 568325"/>
                <a:gd name="connsiteY3" fmla="*/ 402431 h 552450"/>
                <a:gd name="connsiteX4" fmla="*/ 467726 w 568325"/>
                <a:gd name="connsiteY4" fmla="*/ 347836 h 552450"/>
                <a:gd name="connsiteX5" fmla="*/ 461318 w 568325"/>
                <a:gd name="connsiteY5" fmla="*/ 364331 h 552450"/>
                <a:gd name="connsiteX6" fmla="*/ 454928 w 568325"/>
                <a:gd name="connsiteY6" fmla="*/ 370880 h 552450"/>
                <a:gd name="connsiteX7" fmla="*/ 461318 w 568325"/>
                <a:gd name="connsiteY7" fmla="*/ 364331 h 552450"/>
                <a:gd name="connsiteX8" fmla="*/ 467726 w 568325"/>
                <a:gd name="connsiteY8" fmla="*/ 347836 h 552450"/>
                <a:gd name="connsiteX9" fmla="*/ 175930 w 568325"/>
                <a:gd name="connsiteY9" fmla="*/ 249994 h 552450"/>
                <a:gd name="connsiteX10" fmla="*/ 178345 w 568325"/>
                <a:gd name="connsiteY10" fmla="*/ 252413 h 552450"/>
                <a:gd name="connsiteX11" fmla="*/ 185983 w 568325"/>
                <a:gd name="connsiteY11" fmla="*/ 257344 h 552450"/>
                <a:gd name="connsiteX12" fmla="*/ 178345 w 568325"/>
                <a:gd name="connsiteY12" fmla="*/ 252413 h 552450"/>
                <a:gd name="connsiteX13" fmla="*/ 175930 w 568325"/>
                <a:gd name="connsiteY13" fmla="*/ 249994 h 552450"/>
                <a:gd name="connsiteX14" fmla="*/ 165956 w 568325"/>
                <a:gd name="connsiteY14" fmla="*/ 245255 h 552450"/>
                <a:gd name="connsiteX15" fmla="*/ 166455 w 568325"/>
                <a:gd name="connsiteY15" fmla="*/ 245269 h 552450"/>
                <a:gd name="connsiteX16" fmla="*/ 171804 w 568325"/>
                <a:gd name="connsiteY16" fmla="*/ 247054 h 552450"/>
                <a:gd name="connsiteX17" fmla="*/ 166455 w 568325"/>
                <a:gd name="connsiteY17" fmla="*/ 245269 h 552450"/>
                <a:gd name="connsiteX18" fmla="*/ 165956 w 568325"/>
                <a:gd name="connsiteY18" fmla="*/ 245255 h 552450"/>
                <a:gd name="connsiteX19" fmla="*/ 156052 w 568325"/>
                <a:gd name="connsiteY19" fmla="*/ 244971 h 552450"/>
                <a:gd name="connsiteX20" fmla="*/ 165288 w 568325"/>
                <a:gd name="connsiteY20" fmla="*/ 245235 h 552450"/>
                <a:gd name="connsiteX21" fmla="*/ 407302 w 568325"/>
                <a:gd name="connsiteY21" fmla="*/ 408046 h 552450"/>
                <a:gd name="connsiteX22" fmla="*/ 399492 w 568325"/>
                <a:gd name="connsiteY22" fmla="*/ 411956 h 552450"/>
                <a:gd name="connsiteX23" fmla="*/ 404248 w 568325"/>
                <a:gd name="connsiteY23" fmla="*/ 421481 h 552450"/>
                <a:gd name="connsiteX24" fmla="*/ 404248 w 568325"/>
                <a:gd name="connsiteY24" fmla="*/ 426244 h 552450"/>
                <a:gd name="connsiteX25" fmla="*/ 404248 w 568325"/>
                <a:gd name="connsiteY25" fmla="*/ 428625 h 552450"/>
                <a:gd name="connsiteX26" fmla="*/ 401870 w 568325"/>
                <a:gd name="connsiteY26" fmla="*/ 428625 h 552450"/>
                <a:gd name="connsiteX27" fmla="*/ 399492 w 568325"/>
                <a:gd name="connsiteY27" fmla="*/ 433388 h 552450"/>
                <a:gd name="connsiteX28" fmla="*/ 392358 w 568325"/>
                <a:gd name="connsiteY28" fmla="*/ 442913 h 552450"/>
                <a:gd name="connsiteX29" fmla="*/ 387603 w 568325"/>
                <a:gd name="connsiteY29" fmla="*/ 452438 h 552450"/>
                <a:gd name="connsiteX30" fmla="*/ 382847 w 568325"/>
                <a:gd name="connsiteY30" fmla="*/ 459581 h 552450"/>
                <a:gd name="connsiteX31" fmla="*/ 380469 w 568325"/>
                <a:gd name="connsiteY31" fmla="*/ 469106 h 552450"/>
                <a:gd name="connsiteX32" fmla="*/ 380469 w 568325"/>
                <a:gd name="connsiteY32" fmla="*/ 521494 h 552450"/>
                <a:gd name="connsiteX33" fmla="*/ 380469 w 568325"/>
                <a:gd name="connsiteY33" fmla="*/ 552450 h 552450"/>
                <a:gd name="connsiteX34" fmla="*/ 282974 w 568325"/>
                <a:gd name="connsiteY34" fmla="*/ 552450 h 552450"/>
                <a:gd name="connsiteX35" fmla="*/ 274651 w 568325"/>
                <a:gd name="connsiteY35" fmla="*/ 537865 h 552450"/>
                <a:gd name="connsiteX36" fmla="*/ 273462 w 568325"/>
                <a:gd name="connsiteY36" fmla="*/ 535781 h 552450"/>
                <a:gd name="connsiteX37" fmla="*/ 256817 w 568325"/>
                <a:gd name="connsiteY37" fmla="*/ 535781 h 552450"/>
                <a:gd name="connsiteX38" fmla="*/ 254439 w 568325"/>
                <a:gd name="connsiteY38" fmla="*/ 535781 h 552450"/>
                <a:gd name="connsiteX39" fmla="*/ 142676 w 568325"/>
                <a:gd name="connsiteY39" fmla="*/ 538163 h 552450"/>
                <a:gd name="connsiteX40" fmla="*/ 135542 w 568325"/>
                <a:gd name="connsiteY40" fmla="*/ 538163 h 552450"/>
                <a:gd name="connsiteX41" fmla="*/ 45181 w 568325"/>
                <a:gd name="connsiteY41" fmla="*/ 521494 h 552450"/>
                <a:gd name="connsiteX42" fmla="*/ 11890 w 568325"/>
                <a:gd name="connsiteY42" fmla="*/ 545306 h 552450"/>
                <a:gd name="connsiteX43" fmla="*/ 0 w 568325"/>
                <a:gd name="connsiteY43" fmla="*/ 497681 h 552450"/>
                <a:gd name="connsiteX44" fmla="*/ 2378 w 568325"/>
                <a:gd name="connsiteY44" fmla="*/ 459581 h 552450"/>
                <a:gd name="connsiteX45" fmla="*/ 66582 w 568325"/>
                <a:gd name="connsiteY45" fmla="*/ 459581 h 552450"/>
                <a:gd name="connsiteX46" fmla="*/ 73716 w 568325"/>
                <a:gd name="connsiteY46" fmla="*/ 445294 h 552450"/>
                <a:gd name="connsiteX47" fmla="*/ 78472 w 568325"/>
                <a:gd name="connsiteY47" fmla="*/ 433388 h 552450"/>
                <a:gd name="connsiteX48" fmla="*/ 78472 w 568325"/>
                <a:gd name="connsiteY48" fmla="*/ 431006 h 552450"/>
                <a:gd name="connsiteX49" fmla="*/ 85606 w 568325"/>
                <a:gd name="connsiteY49" fmla="*/ 428625 h 552450"/>
                <a:gd name="connsiteX50" fmla="*/ 90361 w 568325"/>
                <a:gd name="connsiteY50" fmla="*/ 426244 h 552450"/>
                <a:gd name="connsiteX51" fmla="*/ 102251 w 568325"/>
                <a:gd name="connsiteY51" fmla="*/ 411956 h 552450"/>
                <a:gd name="connsiteX52" fmla="*/ 116519 w 568325"/>
                <a:gd name="connsiteY52" fmla="*/ 388144 h 552450"/>
                <a:gd name="connsiteX53" fmla="*/ 114141 w 568325"/>
                <a:gd name="connsiteY53" fmla="*/ 373856 h 552450"/>
                <a:gd name="connsiteX54" fmla="*/ 118897 w 568325"/>
                <a:gd name="connsiteY54" fmla="*/ 361950 h 552450"/>
                <a:gd name="connsiteX55" fmla="*/ 116816 w 568325"/>
                <a:gd name="connsiteY55" fmla="*/ 347365 h 552450"/>
                <a:gd name="connsiteX56" fmla="*/ 116519 w 568325"/>
                <a:gd name="connsiteY56" fmla="*/ 345281 h 552450"/>
                <a:gd name="connsiteX57" fmla="*/ 147432 w 568325"/>
                <a:gd name="connsiteY57" fmla="*/ 345281 h 552450"/>
                <a:gd name="connsiteX58" fmla="*/ 147432 w 568325"/>
                <a:gd name="connsiteY58" fmla="*/ 250031 h 552450"/>
                <a:gd name="connsiteX59" fmla="*/ 156052 w 568325"/>
                <a:gd name="connsiteY59" fmla="*/ 244971 h 552450"/>
                <a:gd name="connsiteX60" fmla="*/ 568325 w 568325"/>
                <a:gd name="connsiteY60" fmla="*/ 240506 h 552450"/>
                <a:gd name="connsiteX61" fmla="*/ 527900 w 568325"/>
                <a:gd name="connsiteY61" fmla="*/ 285750 h 552450"/>
                <a:gd name="connsiteX62" fmla="*/ 516445 w 568325"/>
                <a:gd name="connsiteY62" fmla="*/ 302875 h 552450"/>
                <a:gd name="connsiteX63" fmla="*/ 527900 w 568325"/>
                <a:gd name="connsiteY63" fmla="*/ 285750 h 552450"/>
                <a:gd name="connsiteX64" fmla="*/ 568325 w 568325"/>
                <a:gd name="connsiteY64" fmla="*/ 240506 h 552450"/>
                <a:gd name="connsiteX65" fmla="*/ 562861 w 568325"/>
                <a:gd name="connsiteY65" fmla="*/ 221892 h 552450"/>
                <a:gd name="connsiteX66" fmla="*/ 565947 w 568325"/>
                <a:gd name="connsiteY66" fmla="*/ 226219 h 552450"/>
                <a:gd name="connsiteX67" fmla="*/ 566192 w 568325"/>
                <a:gd name="connsiteY67" fmla="*/ 227691 h 552450"/>
                <a:gd name="connsiteX68" fmla="*/ 565947 w 568325"/>
                <a:gd name="connsiteY68" fmla="*/ 226219 h 552450"/>
                <a:gd name="connsiteX69" fmla="*/ 562861 w 568325"/>
                <a:gd name="connsiteY69" fmla="*/ 221892 h 552450"/>
                <a:gd name="connsiteX70" fmla="*/ 209258 w 568325"/>
                <a:gd name="connsiteY70" fmla="*/ 192881 h 552450"/>
                <a:gd name="connsiteX71" fmla="*/ 209258 w 568325"/>
                <a:gd name="connsiteY71" fmla="*/ 192881 h 552450"/>
                <a:gd name="connsiteX72" fmla="*/ 209258 w 568325"/>
                <a:gd name="connsiteY72" fmla="*/ 242888 h 552450"/>
                <a:gd name="connsiteX73" fmla="*/ 200379 w 568325"/>
                <a:gd name="connsiteY73" fmla="*/ 252613 h 552450"/>
                <a:gd name="connsiteX74" fmla="*/ 209258 w 568325"/>
                <a:gd name="connsiteY74" fmla="*/ 242888 h 552450"/>
                <a:gd name="connsiteX75" fmla="*/ 209258 w 568325"/>
                <a:gd name="connsiteY75" fmla="*/ 192881 h 552450"/>
                <a:gd name="connsiteX76" fmla="*/ 494617 w 568325"/>
                <a:gd name="connsiteY76" fmla="*/ 181842 h 552450"/>
                <a:gd name="connsiteX77" fmla="*/ 516011 w 568325"/>
                <a:gd name="connsiteY77" fmla="*/ 185738 h 552450"/>
                <a:gd name="connsiteX78" fmla="*/ 546924 w 568325"/>
                <a:gd name="connsiteY78" fmla="*/ 195263 h 552450"/>
                <a:gd name="connsiteX79" fmla="*/ 546979 w 568325"/>
                <a:gd name="connsiteY79" fmla="*/ 195373 h 552450"/>
                <a:gd name="connsiteX80" fmla="*/ 546924 w 568325"/>
                <a:gd name="connsiteY80" fmla="*/ 195263 h 552450"/>
                <a:gd name="connsiteX81" fmla="*/ 516011 w 568325"/>
                <a:gd name="connsiteY81" fmla="*/ 185738 h 552450"/>
                <a:gd name="connsiteX82" fmla="*/ 494617 w 568325"/>
                <a:gd name="connsiteY82" fmla="*/ 181842 h 552450"/>
                <a:gd name="connsiteX83" fmla="*/ 460048 w 568325"/>
                <a:gd name="connsiteY83" fmla="*/ 165230 h 552450"/>
                <a:gd name="connsiteX84" fmla="*/ 473208 w 568325"/>
                <a:gd name="connsiteY84" fmla="*/ 176213 h 552450"/>
                <a:gd name="connsiteX85" fmla="*/ 486151 w 568325"/>
                <a:gd name="connsiteY85" fmla="*/ 179916 h 552450"/>
                <a:gd name="connsiteX86" fmla="*/ 473208 w 568325"/>
                <a:gd name="connsiteY86" fmla="*/ 176213 h 552450"/>
                <a:gd name="connsiteX87" fmla="*/ 460048 w 568325"/>
                <a:gd name="connsiteY87" fmla="*/ 165230 h 552450"/>
                <a:gd name="connsiteX88" fmla="*/ 457133 w 568325"/>
                <a:gd name="connsiteY88" fmla="*/ 158878 h 552450"/>
                <a:gd name="connsiteX89" fmla="*/ 458940 w 568325"/>
                <a:gd name="connsiteY89" fmla="*/ 164306 h 552450"/>
                <a:gd name="connsiteX90" fmla="*/ 458940 w 568325"/>
                <a:gd name="connsiteY90" fmla="*/ 164306 h 552450"/>
                <a:gd name="connsiteX91" fmla="*/ 457133 w 568325"/>
                <a:gd name="connsiteY91" fmla="*/ 158878 h 552450"/>
                <a:gd name="connsiteX92" fmla="*/ 440510 w 568325"/>
                <a:gd name="connsiteY92" fmla="*/ 131562 h 552450"/>
                <a:gd name="connsiteX93" fmla="*/ 449726 w 568325"/>
                <a:gd name="connsiteY93" fmla="*/ 140792 h 552450"/>
                <a:gd name="connsiteX94" fmla="*/ 450680 w 568325"/>
                <a:gd name="connsiteY94" fmla="*/ 141747 h 552450"/>
                <a:gd name="connsiteX95" fmla="*/ 449726 w 568325"/>
                <a:gd name="connsiteY95" fmla="*/ 140792 h 552450"/>
                <a:gd name="connsiteX96" fmla="*/ 440510 w 568325"/>
                <a:gd name="connsiteY96" fmla="*/ 131562 h 552450"/>
                <a:gd name="connsiteX97" fmla="*/ 218770 w 568325"/>
                <a:gd name="connsiteY97" fmla="*/ 119063 h 552450"/>
                <a:gd name="connsiteX98" fmla="*/ 233334 w 568325"/>
                <a:gd name="connsiteY98" fmla="*/ 119063 h 552450"/>
                <a:gd name="connsiteX99" fmla="*/ 235415 w 568325"/>
                <a:gd name="connsiteY99" fmla="*/ 119063 h 552450"/>
                <a:gd name="connsiteX100" fmla="*/ 218770 w 568325"/>
                <a:gd name="connsiteY100" fmla="*/ 119063 h 552450"/>
                <a:gd name="connsiteX101" fmla="*/ 218770 w 568325"/>
                <a:gd name="connsiteY101" fmla="*/ 192881 h 552450"/>
                <a:gd name="connsiteX102" fmla="*/ 218770 w 568325"/>
                <a:gd name="connsiteY102" fmla="*/ 119063 h 552450"/>
                <a:gd name="connsiteX103" fmla="*/ 425598 w 568325"/>
                <a:gd name="connsiteY103" fmla="*/ 116630 h 552450"/>
                <a:gd name="connsiteX104" fmla="*/ 430461 w 568325"/>
                <a:gd name="connsiteY104" fmla="*/ 121500 h 552450"/>
                <a:gd name="connsiteX105" fmla="*/ 425598 w 568325"/>
                <a:gd name="connsiteY105" fmla="*/ 116630 h 552450"/>
                <a:gd name="connsiteX106" fmla="*/ 358364 w 568325"/>
                <a:gd name="connsiteY106" fmla="*/ 77524 h 552450"/>
                <a:gd name="connsiteX107" fmla="*/ 368579 w 568325"/>
                <a:gd name="connsiteY107" fmla="*/ 92869 h 552450"/>
                <a:gd name="connsiteX108" fmla="*/ 409004 w 568325"/>
                <a:gd name="connsiteY108" fmla="*/ 100013 h 552450"/>
                <a:gd name="connsiteX109" fmla="*/ 414936 w 568325"/>
                <a:gd name="connsiteY109" fmla="*/ 105953 h 552450"/>
                <a:gd name="connsiteX110" fmla="*/ 409004 w 568325"/>
                <a:gd name="connsiteY110" fmla="*/ 100013 h 552450"/>
                <a:gd name="connsiteX111" fmla="*/ 368579 w 568325"/>
                <a:gd name="connsiteY111" fmla="*/ 92869 h 552450"/>
                <a:gd name="connsiteX112" fmla="*/ 358364 w 568325"/>
                <a:gd name="connsiteY112" fmla="*/ 77524 h 552450"/>
                <a:gd name="connsiteX113" fmla="*/ 254439 w 568325"/>
                <a:gd name="connsiteY113" fmla="*/ 57150 h 552450"/>
                <a:gd name="connsiteX114" fmla="*/ 249683 w 568325"/>
                <a:gd name="connsiteY114" fmla="*/ 52388 h 552450"/>
                <a:gd name="connsiteX115" fmla="*/ 254439 w 568325"/>
                <a:gd name="connsiteY115" fmla="*/ 57150 h 552450"/>
                <a:gd name="connsiteX116" fmla="*/ 254439 w 568325"/>
                <a:gd name="connsiteY116" fmla="*/ 61913 h 552450"/>
                <a:gd name="connsiteX117" fmla="*/ 247305 w 568325"/>
                <a:gd name="connsiteY117" fmla="*/ 71438 h 552450"/>
                <a:gd name="connsiteX118" fmla="*/ 235415 w 568325"/>
                <a:gd name="connsiteY118" fmla="*/ 80963 h 552450"/>
                <a:gd name="connsiteX119" fmla="*/ 247305 w 568325"/>
                <a:gd name="connsiteY119" fmla="*/ 71438 h 552450"/>
                <a:gd name="connsiteX120" fmla="*/ 254439 w 568325"/>
                <a:gd name="connsiteY120" fmla="*/ 61913 h 552450"/>
                <a:gd name="connsiteX121" fmla="*/ 254439 w 568325"/>
                <a:gd name="connsiteY121" fmla="*/ 57150 h 552450"/>
                <a:gd name="connsiteX122" fmla="*/ 238961 w 568325"/>
                <a:gd name="connsiteY122" fmla="*/ 38014 h 552450"/>
                <a:gd name="connsiteX123" fmla="*/ 240171 w 568325"/>
                <a:gd name="connsiteY123" fmla="*/ 42863 h 552450"/>
                <a:gd name="connsiteX124" fmla="*/ 240171 w 568325"/>
                <a:gd name="connsiteY124" fmla="*/ 42863 h 552450"/>
                <a:gd name="connsiteX125" fmla="*/ 238961 w 568325"/>
                <a:gd name="connsiteY125" fmla="*/ 38014 h 552450"/>
                <a:gd name="connsiteX126" fmla="*/ 275840 w 568325"/>
                <a:gd name="connsiteY126" fmla="*/ 2381 h 552450"/>
                <a:gd name="connsiteX127" fmla="*/ 275840 w 568325"/>
                <a:gd name="connsiteY127" fmla="*/ 2381 h 552450"/>
                <a:gd name="connsiteX128" fmla="*/ 275840 w 568325"/>
                <a:gd name="connsiteY128" fmla="*/ 4763 h 552450"/>
                <a:gd name="connsiteX129" fmla="*/ 275840 w 568325"/>
                <a:gd name="connsiteY129" fmla="*/ 21431 h 552450"/>
                <a:gd name="connsiteX130" fmla="*/ 275840 w 568325"/>
                <a:gd name="connsiteY130" fmla="*/ 4763 h 552450"/>
                <a:gd name="connsiteX131" fmla="*/ 275840 w 568325"/>
                <a:gd name="connsiteY131" fmla="*/ 2381 h 552450"/>
                <a:gd name="connsiteX132" fmla="*/ 256816 w 568325"/>
                <a:gd name="connsiteY132" fmla="*/ 0 h 552450"/>
                <a:gd name="connsiteX133" fmla="*/ 256816 w 568325"/>
                <a:gd name="connsiteY133" fmla="*/ 21431 h 552450"/>
                <a:gd name="connsiteX134" fmla="*/ 256816 w 568325"/>
                <a:gd name="connsiteY134" fmla="*/ 21431 h 552450"/>
                <a:gd name="connsiteX135" fmla="*/ 256816 w 568325"/>
                <a:gd name="connsiteY135" fmla="*/ 0 h 552450"/>
                <a:gd name="connsiteX136" fmla="*/ 221148 w 568325"/>
                <a:gd name="connsiteY136" fmla="*/ 0 h 552450"/>
                <a:gd name="connsiteX137" fmla="*/ 221148 w 568325"/>
                <a:gd name="connsiteY137" fmla="*/ 0 h 552450"/>
                <a:gd name="connsiteX138" fmla="*/ 221148 w 568325"/>
                <a:gd name="connsiteY138" fmla="*/ 1191 h 552450"/>
                <a:gd name="connsiteX139" fmla="*/ 221148 w 568325"/>
                <a:gd name="connsiteY139" fmla="*/ 9525 h 552450"/>
                <a:gd name="connsiteX140" fmla="*/ 230659 w 568325"/>
                <a:gd name="connsiteY140" fmla="*/ 16669 h 552450"/>
                <a:gd name="connsiteX141" fmla="*/ 223525 w 568325"/>
                <a:gd name="connsiteY141" fmla="*/ 11906 h 552450"/>
                <a:gd name="connsiteX142" fmla="*/ 221148 w 568325"/>
                <a:gd name="connsiteY142" fmla="*/ 9525 h 552450"/>
                <a:gd name="connsiteX143" fmla="*/ 221148 w 568325"/>
                <a:gd name="connsiteY143" fmla="*/ 1191 h 552450"/>
                <a:gd name="connsiteX144" fmla="*/ 221148 w 568325"/>
                <a:gd name="connsiteY144" fmla="*/ 0 h 552450"/>
                <a:gd name="connsiteX0" fmla="*/ 418516 w 568325"/>
                <a:gd name="connsiteY0" fmla="*/ 402431 h 552450"/>
                <a:gd name="connsiteX1" fmla="*/ 418516 w 568325"/>
                <a:gd name="connsiteY1" fmla="*/ 402431 h 552450"/>
                <a:gd name="connsiteX2" fmla="*/ 418293 w 568325"/>
                <a:gd name="connsiteY2" fmla="*/ 402543 h 552450"/>
                <a:gd name="connsiteX3" fmla="*/ 418516 w 568325"/>
                <a:gd name="connsiteY3" fmla="*/ 402431 h 552450"/>
                <a:gd name="connsiteX4" fmla="*/ 467726 w 568325"/>
                <a:gd name="connsiteY4" fmla="*/ 347836 h 552450"/>
                <a:gd name="connsiteX5" fmla="*/ 461318 w 568325"/>
                <a:gd name="connsiteY5" fmla="*/ 364331 h 552450"/>
                <a:gd name="connsiteX6" fmla="*/ 454928 w 568325"/>
                <a:gd name="connsiteY6" fmla="*/ 370880 h 552450"/>
                <a:gd name="connsiteX7" fmla="*/ 461318 w 568325"/>
                <a:gd name="connsiteY7" fmla="*/ 364331 h 552450"/>
                <a:gd name="connsiteX8" fmla="*/ 467726 w 568325"/>
                <a:gd name="connsiteY8" fmla="*/ 347836 h 552450"/>
                <a:gd name="connsiteX9" fmla="*/ 175930 w 568325"/>
                <a:gd name="connsiteY9" fmla="*/ 249994 h 552450"/>
                <a:gd name="connsiteX10" fmla="*/ 178345 w 568325"/>
                <a:gd name="connsiteY10" fmla="*/ 252413 h 552450"/>
                <a:gd name="connsiteX11" fmla="*/ 185983 w 568325"/>
                <a:gd name="connsiteY11" fmla="*/ 257344 h 552450"/>
                <a:gd name="connsiteX12" fmla="*/ 178345 w 568325"/>
                <a:gd name="connsiteY12" fmla="*/ 252413 h 552450"/>
                <a:gd name="connsiteX13" fmla="*/ 175930 w 568325"/>
                <a:gd name="connsiteY13" fmla="*/ 249994 h 552450"/>
                <a:gd name="connsiteX14" fmla="*/ 165956 w 568325"/>
                <a:gd name="connsiteY14" fmla="*/ 245255 h 552450"/>
                <a:gd name="connsiteX15" fmla="*/ 166455 w 568325"/>
                <a:gd name="connsiteY15" fmla="*/ 245269 h 552450"/>
                <a:gd name="connsiteX16" fmla="*/ 171804 w 568325"/>
                <a:gd name="connsiteY16" fmla="*/ 247054 h 552450"/>
                <a:gd name="connsiteX17" fmla="*/ 166455 w 568325"/>
                <a:gd name="connsiteY17" fmla="*/ 245269 h 552450"/>
                <a:gd name="connsiteX18" fmla="*/ 165956 w 568325"/>
                <a:gd name="connsiteY18" fmla="*/ 245255 h 552450"/>
                <a:gd name="connsiteX19" fmla="*/ 156052 w 568325"/>
                <a:gd name="connsiteY19" fmla="*/ 244971 h 552450"/>
                <a:gd name="connsiteX20" fmla="*/ 165288 w 568325"/>
                <a:gd name="connsiteY20" fmla="*/ 245235 h 552450"/>
                <a:gd name="connsiteX21" fmla="*/ 407302 w 568325"/>
                <a:gd name="connsiteY21" fmla="*/ 408046 h 552450"/>
                <a:gd name="connsiteX22" fmla="*/ 399492 w 568325"/>
                <a:gd name="connsiteY22" fmla="*/ 411956 h 552450"/>
                <a:gd name="connsiteX23" fmla="*/ 404248 w 568325"/>
                <a:gd name="connsiteY23" fmla="*/ 421481 h 552450"/>
                <a:gd name="connsiteX24" fmla="*/ 404248 w 568325"/>
                <a:gd name="connsiteY24" fmla="*/ 426244 h 552450"/>
                <a:gd name="connsiteX25" fmla="*/ 404248 w 568325"/>
                <a:gd name="connsiteY25" fmla="*/ 428625 h 552450"/>
                <a:gd name="connsiteX26" fmla="*/ 401870 w 568325"/>
                <a:gd name="connsiteY26" fmla="*/ 428625 h 552450"/>
                <a:gd name="connsiteX27" fmla="*/ 399492 w 568325"/>
                <a:gd name="connsiteY27" fmla="*/ 433388 h 552450"/>
                <a:gd name="connsiteX28" fmla="*/ 392358 w 568325"/>
                <a:gd name="connsiteY28" fmla="*/ 442913 h 552450"/>
                <a:gd name="connsiteX29" fmla="*/ 387603 w 568325"/>
                <a:gd name="connsiteY29" fmla="*/ 452438 h 552450"/>
                <a:gd name="connsiteX30" fmla="*/ 382847 w 568325"/>
                <a:gd name="connsiteY30" fmla="*/ 459581 h 552450"/>
                <a:gd name="connsiteX31" fmla="*/ 380469 w 568325"/>
                <a:gd name="connsiteY31" fmla="*/ 469106 h 552450"/>
                <a:gd name="connsiteX32" fmla="*/ 380469 w 568325"/>
                <a:gd name="connsiteY32" fmla="*/ 521494 h 552450"/>
                <a:gd name="connsiteX33" fmla="*/ 380469 w 568325"/>
                <a:gd name="connsiteY33" fmla="*/ 552450 h 552450"/>
                <a:gd name="connsiteX34" fmla="*/ 282974 w 568325"/>
                <a:gd name="connsiteY34" fmla="*/ 552450 h 552450"/>
                <a:gd name="connsiteX35" fmla="*/ 274651 w 568325"/>
                <a:gd name="connsiteY35" fmla="*/ 537865 h 552450"/>
                <a:gd name="connsiteX36" fmla="*/ 273462 w 568325"/>
                <a:gd name="connsiteY36" fmla="*/ 535781 h 552450"/>
                <a:gd name="connsiteX37" fmla="*/ 256817 w 568325"/>
                <a:gd name="connsiteY37" fmla="*/ 535781 h 552450"/>
                <a:gd name="connsiteX38" fmla="*/ 254439 w 568325"/>
                <a:gd name="connsiteY38" fmla="*/ 535781 h 552450"/>
                <a:gd name="connsiteX39" fmla="*/ 142676 w 568325"/>
                <a:gd name="connsiteY39" fmla="*/ 538163 h 552450"/>
                <a:gd name="connsiteX40" fmla="*/ 135542 w 568325"/>
                <a:gd name="connsiteY40" fmla="*/ 538163 h 552450"/>
                <a:gd name="connsiteX41" fmla="*/ 45181 w 568325"/>
                <a:gd name="connsiteY41" fmla="*/ 521494 h 552450"/>
                <a:gd name="connsiteX42" fmla="*/ 11890 w 568325"/>
                <a:gd name="connsiteY42" fmla="*/ 545306 h 552450"/>
                <a:gd name="connsiteX43" fmla="*/ 0 w 568325"/>
                <a:gd name="connsiteY43" fmla="*/ 497681 h 552450"/>
                <a:gd name="connsiteX44" fmla="*/ 2378 w 568325"/>
                <a:gd name="connsiteY44" fmla="*/ 459581 h 552450"/>
                <a:gd name="connsiteX45" fmla="*/ 66582 w 568325"/>
                <a:gd name="connsiteY45" fmla="*/ 459581 h 552450"/>
                <a:gd name="connsiteX46" fmla="*/ 73716 w 568325"/>
                <a:gd name="connsiteY46" fmla="*/ 445294 h 552450"/>
                <a:gd name="connsiteX47" fmla="*/ 78472 w 568325"/>
                <a:gd name="connsiteY47" fmla="*/ 433388 h 552450"/>
                <a:gd name="connsiteX48" fmla="*/ 78472 w 568325"/>
                <a:gd name="connsiteY48" fmla="*/ 431006 h 552450"/>
                <a:gd name="connsiteX49" fmla="*/ 85606 w 568325"/>
                <a:gd name="connsiteY49" fmla="*/ 428625 h 552450"/>
                <a:gd name="connsiteX50" fmla="*/ 90361 w 568325"/>
                <a:gd name="connsiteY50" fmla="*/ 426244 h 552450"/>
                <a:gd name="connsiteX51" fmla="*/ 102251 w 568325"/>
                <a:gd name="connsiteY51" fmla="*/ 411956 h 552450"/>
                <a:gd name="connsiteX52" fmla="*/ 116519 w 568325"/>
                <a:gd name="connsiteY52" fmla="*/ 388144 h 552450"/>
                <a:gd name="connsiteX53" fmla="*/ 114141 w 568325"/>
                <a:gd name="connsiteY53" fmla="*/ 373856 h 552450"/>
                <a:gd name="connsiteX54" fmla="*/ 118897 w 568325"/>
                <a:gd name="connsiteY54" fmla="*/ 361950 h 552450"/>
                <a:gd name="connsiteX55" fmla="*/ 116816 w 568325"/>
                <a:gd name="connsiteY55" fmla="*/ 347365 h 552450"/>
                <a:gd name="connsiteX56" fmla="*/ 116519 w 568325"/>
                <a:gd name="connsiteY56" fmla="*/ 345281 h 552450"/>
                <a:gd name="connsiteX57" fmla="*/ 147432 w 568325"/>
                <a:gd name="connsiteY57" fmla="*/ 345281 h 552450"/>
                <a:gd name="connsiteX58" fmla="*/ 147432 w 568325"/>
                <a:gd name="connsiteY58" fmla="*/ 250031 h 552450"/>
                <a:gd name="connsiteX59" fmla="*/ 156052 w 568325"/>
                <a:gd name="connsiteY59" fmla="*/ 244971 h 552450"/>
                <a:gd name="connsiteX60" fmla="*/ 568325 w 568325"/>
                <a:gd name="connsiteY60" fmla="*/ 240506 h 552450"/>
                <a:gd name="connsiteX61" fmla="*/ 527900 w 568325"/>
                <a:gd name="connsiteY61" fmla="*/ 285750 h 552450"/>
                <a:gd name="connsiteX62" fmla="*/ 516445 w 568325"/>
                <a:gd name="connsiteY62" fmla="*/ 302875 h 552450"/>
                <a:gd name="connsiteX63" fmla="*/ 527900 w 568325"/>
                <a:gd name="connsiteY63" fmla="*/ 285750 h 552450"/>
                <a:gd name="connsiteX64" fmla="*/ 568325 w 568325"/>
                <a:gd name="connsiteY64" fmla="*/ 240506 h 552450"/>
                <a:gd name="connsiteX65" fmla="*/ 562861 w 568325"/>
                <a:gd name="connsiteY65" fmla="*/ 221892 h 552450"/>
                <a:gd name="connsiteX66" fmla="*/ 565947 w 568325"/>
                <a:gd name="connsiteY66" fmla="*/ 226219 h 552450"/>
                <a:gd name="connsiteX67" fmla="*/ 566192 w 568325"/>
                <a:gd name="connsiteY67" fmla="*/ 227691 h 552450"/>
                <a:gd name="connsiteX68" fmla="*/ 565947 w 568325"/>
                <a:gd name="connsiteY68" fmla="*/ 226219 h 552450"/>
                <a:gd name="connsiteX69" fmla="*/ 562861 w 568325"/>
                <a:gd name="connsiteY69" fmla="*/ 221892 h 552450"/>
                <a:gd name="connsiteX70" fmla="*/ 209258 w 568325"/>
                <a:gd name="connsiteY70" fmla="*/ 192881 h 552450"/>
                <a:gd name="connsiteX71" fmla="*/ 209258 w 568325"/>
                <a:gd name="connsiteY71" fmla="*/ 192881 h 552450"/>
                <a:gd name="connsiteX72" fmla="*/ 209258 w 568325"/>
                <a:gd name="connsiteY72" fmla="*/ 242888 h 552450"/>
                <a:gd name="connsiteX73" fmla="*/ 200379 w 568325"/>
                <a:gd name="connsiteY73" fmla="*/ 252613 h 552450"/>
                <a:gd name="connsiteX74" fmla="*/ 209258 w 568325"/>
                <a:gd name="connsiteY74" fmla="*/ 242888 h 552450"/>
                <a:gd name="connsiteX75" fmla="*/ 209258 w 568325"/>
                <a:gd name="connsiteY75" fmla="*/ 192881 h 552450"/>
                <a:gd name="connsiteX76" fmla="*/ 494617 w 568325"/>
                <a:gd name="connsiteY76" fmla="*/ 181842 h 552450"/>
                <a:gd name="connsiteX77" fmla="*/ 516011 w 568325"/>
                <a:gd name="connsiteY77" fmla="*/ 185738 h 552450"/>
                <a:gd name="connsiteX78" fmla="*/ 546924 w 568325"/>
                <a:gd name="connsiteY78" fmla="*/ 195263 h 552450"/>
                <a:gd name="connsiteX79" fmla="*/ 546979 w 568325"/>
                <a:gd name="connsiteY79" fmla="*/ 195373 h 552450"/>
                <a:gd name="connsiteX80" fmla="*/ 546924 w 568325"/>
                <a:gd name="connsiteY80" fmla="*/ 195263 h 552450"/>
                <a:gd name="connsiteX81" fmla="*/ 516011 w 568325"/>
                <a:gd name="connsiteY81" fmla="*/ 185738 h 552450"/>
                <a:gd name="connsiteX82" fmla="*/ 494617 w 568325"/>
                <a:gd name="connsiteY82" fmla="*/ 181842 h 552450"/>
                <a:gd name="connsiteX83" fmla="*/ 460048 w 568325"/>
                <a:gd name="connsiteY83" fmla="*/ 165230 h 552450"/>
                <a:gd name="connsiteX84" fmla="*/ 473208 w 568325"/>
                <a:gd name="connsiteY84" fmla="*/ 176213 h 552450"/>
                <a:gd name="connsiteX85" fmla="*/ 486151 w 568325"/>
                <a:gd name="connsiteY85" fmla="*/ 179916 h 552450"/>
                <a:gd name="connsiteX86" fmla="*/ 473208 w 568325"/>
                <a:gd name="connsiteY86" fmla="*/ 176213 h 552450"/>
                <a:gd name="connsiteX87" fmla="*/ 460048 w 568325"/>
                <a:gd name="connsiteY87" fmla="*/ 165230 h 552450"/>
                <a:gd name="connsiteX88" fmla="*/ 457133 w 568325"/>
                <a:gd name="connsiteY88" fmla="*/ 158878 h 552450"/>
                <a:gd name="connsiteX89" fmla="*/ 458940 w 568325"/>
                <a:gd name="connsiteY89" fmla="*/ 164306 h 552450"/>
                <a:gd name="connsiteX90" fmla="*/ 458940 w 568325"/>
                <a:gd name="connsiteY90" fmla="*/ 164306 h 552450"/>
                <a:gd name="connsiteX91" fmla="*/ 457133 w 568325"/>
                <a:gd name="connsiteY91" fmla="*/ 158878 h 552450"/>
                <a:gd name="connsiteX92" fmla="*/ 440510 w 568325"/>
                <a:gd name="connsiteY92" fmla="*/ 131562 h 552450"/>
                <a:gd name="connsiteX93" fmla="*/ 449726 w 568325"/>
                <a:gd name="connsiteY93" fmla="*/ 140792 h 552450"/>
                <a:gd name="connsiteX94" fmla="*/ 450680 w 568325"/>
                <a:gd name="connsiteY94" fmla="*/ 141747 h 552450"/>
                <a:gd name="connsiteX95" fmla="*/ 449726 w 568325"/>
                <a:gd name="connsiteY95" fmla="*/ 140792 h 552450"/>
                <a:gd name="connsiteX96" fmla="*/ 440510 w 568325"/>
                <a:gd name="connsiteY96" fmla="*/ 131562 h 552450"/>
                <a:gd name="connsiteX97" fmla="*/ 218770 w 568325"/>
                <a:gd name="connsiteY97" fmla="*/ 119063 h 552450"/>
                <a:gd name="connsiteX98" fmla="*/ 233334 w 568325"/>
                <a:gd name="connsiteY98" fmla="*/ 119063 h 552450"/>
                <a:gd name="connsiteX99" fmla="*/ 235415 w 568325"/>
                <a:gd name="connsiteY99" fmla="*/ 119063 h 552450"/>
                <a:gd name="connsiteX100" fmla="*/ 218770 w 568325"/>
                <a:gd name="connsiteY100" fmla="*/ 119063 h 552450"/>
                <a:gd name="connsiteX101" fmla="*/ 218770 w 568325"/>
                <a:gd name="connsiteY101" fmla="*/ 192881 h 552450"/>
                <a:gd name="connsiteX102" fmla="*/ 218770 w 568325"/>
                <a:gd name="connsiteY102" fmla="*/ 119063 h 552450"/>
                <a:gd name="connsiteX103" fmla="*/ 425598 w 568325"/>
                <a:gd name="connsiteY103" fmla="*/ 116630 h 552450"/>
                <a:gd name="connsiteX104" fmla="*/ 430461 w 568325"/>
                <a:gd name="connsiteY104" fmla="*/ 121500 h 552450"/>
                <a:gd name="connsiteX105" fmla="*/ 425598 w 568325"/>
                <a:gd name="connsiteY105" fmla="*/ 116630 h 552450"/>
                <a:gd name="connsiteX106" fmla="*/ 358364 w 568325"/>
                <a:gd name="connsiteY106" fmla="*/ 77524 h 552450"/>
                <a:gd name="connsiteX107" fmla="*/ 368579 w 568325"/>
                <a:gd name="connsiteY107" fmla="*/ 92869 h 552450"/>
                <a:gd name="connsiteX108" fmla="*/ 409004 w 568325"/>
                <a:gd name="connsiteY108" fmla="*/ 100013 h 552450"/>
                <a:gd name="connsiteX109" fmla="*/ 414936 w 568325"/>
                <a:gd name="connsiteY109" fmla="*/ 105953 h 552450"/>
                <a:gd name="connsiteX110" fmla="*/ 409004 w 568325"/>
                <a:gd name="connsiteY110" fmla="*/ 100013 h 552450"/>
                <a:gd name="connsiteX111" fmla="*/ 368579 w 568325"/>
                <a:gd name="connsiteY111" fmla="*/ 92869 h 552450"/>
                <a:gd name="connsiteX112" fmla="*/ 358364 w 568325"/>
                <a:gd name="connsiteY112" fmla="*/ 77524 h 552450"/>
                <a:gd name="connsiteX113" fmla="*/ 254439 w 568325"/>
                <a:gd name="connsiteY113" fmla="*/ 57150 h 552450"/>
                <a:gd name="connsiteX114" fmla="*/ 249683 w 568325"/>
                <a:gd name="connsiteY114" fmla="*/ 52388 h 552450"/>
                <a:gd name="connsiteX115" fmla="*/ 254439 w 568325"/>
                <a:gd name="connsiteY115" fmla="*/ 57150 h 552450"/>
                <a:gd name="connsiteX116" fmla="*/ 254439 w 568325"/>
                <a:gd name="connsiteY116" fmla="*/ 61913 h 552450"/>
                <a:gd name="connsiteX117" fmla="*/ 247305 w 568325"/>
                <a:gd name="connsiteY117" fmla="*/ 71438 h 552450"/>
                <a:gd name="connsiteX118" fmla="*/ 235415 w 568325"/>
                <a:gd name="connsiteY118" fmla="*/ 80963 h 552450"/>
                <a:gd name="connsiteX119" fmla="*/ 247305 w 568325"/>
                <a:gd name="connsiteY119" fmla="*/ 71438 h 552450"/>
                <a:gd name="connsiteX120" fmla="*/ 254439 w 568325"/>
                <a:gd name="connsiteY120" fmla="*/ 61913 h 552450"/>
                <a:gd name="connsiteX121" fmla="*/ 254439 w 568325"/>
                <a:gd name="connsiteY121" fmla="*/ 57150 h 552450"/>
                <a:gd name="connsiteX122" fmla="*/ 240171 w 568325"/>
                <a:gd name="connsiteY122" fmla="*/ 42863 h 552450"/>
                <a:gd name="connsiteX123" fmla="*/ 240171 w 568325"/>
                <a:gd name="connsiteY123" fmla="*/ 42863 h 552450"/>
                <a:gd name="connsiteX124" fmla="*/ 240171 w 568325"/>
                <a:gd name="connsiteY124" fmla="*/ 42863 h 552450"/>
                <a:gd name="connsiteX125" fmla="*/ 275840 w 568325"/>
                <a:gd name="connsiteY125" fmla="*/ 2381 h 552450"/>
                <a:gd name="connsiteX126" fmla="*/ 275840 w 568325"/>
                <a:gd name="connsiteY126" fmla="*/ 2381 h 552450"/>
                <a:gd name="connsiteX127" fmla="*/ 275840 w 568325"/>
                <a:gd name="connsiteY127" fmla="*/ 4763 h 552450"/>
                <a:gd name="connsiteX128" fmla="*/ 275840 w 568325"/>
                <a:gd name="connsiteY128" fmla="*/ 21431 h 552450"/>
                <a:gd name="connsiteX129" fmla="*/ 275840 w 568325"/>
                <a:gd name="connsiteY129" fmla="*/ 4763 h 552450"/>
                <a:gd name="connsiteX130" fmla="*/ 275840 w 568325"/>
                <a:gd name="connsiteY130" fmla="*/ 2381 h 552450"/>
                <a:gd name="connsiteX131" fmla="*/ 256816 w 568325"/>
                <a:gd name="connsiteY131" fmla="*/ 0 h 552450"/>
                <a:gd name="connsiteX132" fmla="*/ 256816 w 568325"/>
                <a:gd name="connsiteY132" fmla="*/ 21431 h 552450"/>
                <a:gd name="connsiteX133" fmla="*/ 256816 w 568325"/>
                <a:gd name="connsiteY133" fmla="*/ 21431 h 552450"/>
                <a:gd name="connsiteX134" fmla="*/ 256816 w 568325"/>
                <a:gd name="connsiteY134" fmla="*/ 0 h 552450"/>
                <a:gd name="connsiteX135" fmla="*/ 221148 w 568325"/>
                <a:gd name="connsiteY135" fmla="*/ 0 h 552450"/>
                <a:gd name="connsiteX136" fmla="*/ 221148 w 568325"/>
                <a:gd name="connsiteY136" fmla="*/ 0 h 552450"/>
                <a:gd name="connsiteX137" fmla="*/ 221148 w 568325"/>
                <a:gd name="connsiteY137" fmla="*/ 1191 h 552450"/>
                <a:gd name="connsiteX138" fmla="*/ 221148 w 568325"/>
                <a:gd name="connsiteY138" fmla="*/ 9525 h 552450"/>
                <a:gd name="connsiteX139" fmla="*/ 230659 w 568325"/>
                <a:gd name="connsiteY139" fmla="*/ 16669 h 552450"/>
                <a:gd name="connsiteX140" fmla="*/ 223525 w 568325"/>
                <a:gd name="connsiteY140" fmla="*/ 11906 h 552450"/>
                <a:gd name="connsiteX141" fmla="*/ 221148 w 568325"/>
                <a:gd name="connsiteY141" fmla="*/ 9525 h 552450"/>
                <a:gd name="connsiteX142" fmla="*/ 221148 w 568325"/>
                <a:gd name="connsiteY142" fmla="*/ 1191 h 552450"/>
                <a:gd name="connsiteX143" fmla="*/ 221148 w 568325"/>
                <a:gd name="connsiteY143" fmla="*/ 0 h 552450"/>
                <a:gd name="connsiteX0" fmla="*/ 418516 w 568325"/>
                <a:gd name="connsiteY0" fmla="*/ 402431 h 552450"/>
                <a:gd name="connsiteX1" fmla="*/ 418516 w 568325"/>
                <a:gd name="connsiteY1" fmla="*/ 402431 h 552450"/>
                <a:gd name="connsiteX2" fmla="*/ 418293 w 568325"/>
                <a:gd name="connsiteY2" fmla="*/ 402543 h 552450"/>
                <a:gd name="connsiteX3" fmla="*/ 418516 w 568325"/>
                <a:gd name="connsiteY3" fmla="*/ 402431 h 552450"/>
                <a:gd name="connsiteX4" fmla="*/ 467726 w 568325"/>
                <a:gd name="connsiteY4" fmla="*/ 347836 h 552450"/>
                <a:gd name="connsiteX5" fmla="*/ 461318 w 568325"/>
                <a:gd name="connsiteY5" fmla="*/ 364331 h 552450"/>
                <a:gd name="connsiteX6" fmla="*/ 454928 w 568325"/>
                <a:gd name="connsiteY6" fmla="*/ 370880 h 552450"/>
                <a:gd name="connsiteX7" fmla="*/ 461318 w 568325"/>
                <a:gd name="connsiteY7" fmla="*/ 364331 h 552450"/>
                <a:gd name="connsiteX8" fmla="*/ 467726 w 568325"/>
                <a:gd name="connsiteY8" fmla="*/ 347836 h 552450"/>
                <a:gd name="connsiteX9" fmla="*/ 175930 w 568325"/>
                <a:gd name="connsiteY9" fmla="*/ 249994 h 552450"/>
                <a:gd name="connsiteX10" fmla="*/ 178345 w 568325"/>
                <a:gd name="connsiteY10" fmla="*/ 252413 h 552450"/>
                <a:gd name="connsiteX11" fmla="*/ 185983 w 568325"/>
                <a:gd name="connsiteY11" fmla="*/ 257344 h 552450"/>
                <a:gd name="connsiteX12" fmla="*/ 178345 w 568325"/>
                <a:gd name="connsiteY12" fmla="*/ 252413 h 552450"/>
                <a:gd name="connsiteX13" fmla="*/ 175930 w 568325"/>
                <a:gd name="connsiteY13" fmla="*/ 249994 h 552450"/>
                <a:gd name="connsiteX14" fmla="*/ 165956 w 568325"/>
                <a:gd name="connsiteY14" fmla="*/ 245255 h 552450"/>
                <a:gd name="connsiteX15" fmla="*/ 166455 w 568325"/>
                <a:gd name="connsiteY15" fmla="*/ 245269 h 552450"/>
                <a:gd name="connsiteX16" fmla="*/ 171804 w 568325"/>
                <a:gd name="connsiteY16" fmla="*/ 247054 h 552450"/>
                <a:gd name="connsiteX17" fmla="*/ 166455 w 568325"/>
                <a:gd name="connsiteY17" fmla="*/ 245269 h 552450"/>
                <a:gd name="connsiteX18" fmla="*/ 165956 w 568325"/>
                <a:gd name="connsiteY18" fmla="*/ 245255 h 552450"/>
                <a:gd name="connsiteX19" fmla="*/ 156052 w 568325"/>
                <a:gd name="connsiteY19" fmla="*/ 244971 h 552450"/>
                <a:gd name="connsiteX20" fmla="*/ 165288 w 568325"/>
                <a:gd name="connsiteY20" fmla="*/ 245235 h 552450"/>
                <a:gd name="connsiteX21" fmla="*/ 407302 w 568325"/>
                <a:gd name="connsiteY21" fmla="*/ 408046 h 552450"/>
                <a:gd name="connsiteX22" fmla="*/ 399492 w 568325"/>
                <a:gd name="connsiteY22" fmla="*/ 411956 h 552450"/>
                <a:gd name="connsiteX23" fmla="*/ 404248 w 568325"/>
                <a:gd name="connsiteY23" fmla="*/ 421481 h 552450"/>
                <a:gd name="connsiteX24" fmla="*/ 404248 w 568325"/>
                <a:gd name="connsiteY24" fmla="*/ 426244 h 552450"/>
                <a:gd name="connsiteX25" fmla="*/ 404248 w 568325"/>
                <a:gd name="connsiteY25" fmla="*/ 428625 h 552450"/>
                <a:gd name="connsiteX26" fmla="*/ 401870 w 568325"/>
                <a:gd name="connsiteY26" fmla="*/ 428625 h 552450"/>
                <a:gd name="connsiteX27" fmla="*/ 399492 w 568325"/>
                <a:gd name="connsiteY27" fmla="*/ 433388 h 552450"/>
                <a:gd name="connsiteX28" fmla="*/ 392358 w 568325"/>
                <a:gd name="connsiteY28" fmla="*/ 442913 h 552450"/>
                <a:gd name="connsiteX29" fmla="*/ 387603 w 568325"/>
                <a:gd name="connsiteY29" fmla="*/ 452438 h 552450"/>
                <a:gd name="connsiteX30" fmla="*/ 382847 w 568325"/>
                <a:gd name="connsiteY30" fmla="*/ 459581 h 552450"/>
                <a:gd name="connsiteX31" fmla="*/ 380469 w 568325"/>
                <a:gd name="connsiteY31" fmla="*/ 469106 h 552450"/>
                <a:gd name="connsiteX32" fmla="*/ 380469 w 568325"/>
                <a:gd name="connsiteY32" fmla="*/ 521494 h 552450"/>
                <a:gd name="connsiteX33" fmla="*/ 380469 w 568325"/>
                <a:gd name="connsiteY33" fmla="*/ 552450 h 552450"/>
                <a:gd name="connsiteX34" fmla="*/ 282974 w 568325"/>
                <a:gd name="connsiteY34" fmla="*/ 552450 h 552450"/>
                <a:gd name="connsiteX35" fmla="*/ 274651 w 568325"/>
                <a:gd name="connsiteY35" fmla="*/ 537865 h 552450"/>
                <a:gd name="connsiteX36" fmla="*/ 273462 w 568325"/>
                <a:gd name="connsiteY36" fmla="*/ 535781 h 552450"/>
                <a:gd name="connsiteX37" fmla="*/ 256817 w 568325"/>
                <a:gd name="connsiteY37" fmla="*/ 535781 h 552450"/>
                <a:gd name="connsiteX38" fmla="*/ 254439 w 568325"/>
                <a:gd name="connsiteY38" fmla="*/ 535781 h 552450"/>
                <a:gd name="connsiteX39" fmla="*/ 142676 w 568325"/>
                <a:gd name="connsiteY39" fmla="*/ 538163 h 552450"/>
                <a:gd name="connsiteX40" fmla="*/ 135542 w 568325"/>
                <a:gd name="connsiteY40" fmla="*/ 538163 h 552450"/>
                <a:gd name="connsiteX41" fmla="*/ 45181 w 568325"/>
                <a:gd name="connsiteY41" fmla="*/ 521494 h 552450"/>
                <a:gd name="connsiteX42" fmla="*/ 11890 w 568325"/>
                <a:gd name="connsiteY42" fmla="*/ 545306 h 552450"/>
                <a:gd name="connsiteX43" fmla="*/ 0 w 568325"/>
                <a:gd name="connsiteY43" fmla="*/ 497681 h 552450"/>
                <a:gd name="connsiteX44" fmla="*/ 2378 w 568325"/>
                <a:gd name="connsiteY44" fmla="*/ 459581 h 552450"/>
                <a:gd name="connsiteX45" fmla="*/ 66582 w 568325"/>
                <a:gd name="connsiteY45" fmla="*/ 459581 h 552450"/>
                <a:gd name="connsiteX46" fmla="*/ 73716 w 568325"/>
                <a:gd name="connsiteY46" fmla="*/ 445294 h 552450"/>
                <a:gd name="connsiteX47" fmla="*/ 78472 w 568325"/>
                <a:gd name="connsiteY47" fmla="*/ 433388 h 552450"/>
                <a:gd name="connsiteX48" fmla="*/ 78472 w 568325"/>
                <a:gd name="connsiteY48" fmla="*/ 431006 h 552450"/>
                <a:gd name="connsiteX49" fmla="*/ 85606 w 568325"/>
                <a:gd name="connsiteY49" fmla="*/ 428625 h 552450"/>
                <a:gd name="connsiteX50" fmla="*/ 90361 w 568325"/>
                <a:gd name="connsiteY50" fmla="*/ 426244 h 552450"/>
                <a:gd name="connsiteX51" fmla="*/ 102251 w 568325"/>
                <a:gd name="connsiteY51" fmla="*/ 411956 h 552450"/>
                <a:gd name="connsiteX52" fmla="*/ 116519 w 568325"/>
                <a:gd name="connsiteY52" fmla="*/ 388144 h 552450"/>
                <a:gd name="connsiteX53" fmla="*/ 114141 w 568325"/>
                <a:gd name="connsiteY53" fmla="*/ 373856 h 552450"/>
                <a:gd name="connsiteX54" fmla="*/ 118897 w 568325"/>
                <a:gd name="connsiteY54" fmla="*/ 361950 h 552450"/>
                <a:gd name="connsiteX55" fmla="*/ 116816 w 568325"/>
                <a:gd name="connsiteY55" fmla="*/ 347365 h 552450"/>
                <a:gd name="connsiteX56" fmla="*/ 116519 w 568325"/>
                <a:gd name="connsiteY56" fmla="*/ 345281 h 552450"/>
                <a:gd name="connsiteX57" fmla="*/ 147432 w 568325"/>
                <a:gd name="connsiteY57" fmla="*/ 345281 h 552450"/>
                <a:gd name="connsiteX58" fmla="*/ 147432 w 568325"/>
                <a:gd name="connsiteY58" fmla="*/ 250031 h 552450"/>
                <a:gd name="connsiteX59" fmla="*/ 156052 w 568325"/>
                <a:gd name="connsiteY59" fmla="*/ 244971 h 552450"/>
                <a:gd name="connsiteX60" fmla="*/ 568325 w 568325"/>
                <a:gd name="connsiteY60" fmla="*/ 240506 h 552450"/>
                <a:gd name="connsiteX61" fmla="*/ 527900 w 568325"/>
                <a:gd name="connsiteY61" fmla="*/ 285750 h 552450"/>
                <a:gd name="connsiteX62" fmla="*/ 516445 w 568325"/>
                <a:gd name="connsiteY62" fmla="*/ 302875 h 552450"/>
                <a:gd name="connsiteX63" fmla="*/ 527900 w 568325"/>
                <a:gd name="connsiteY63" fmla="*/ 285750 h 552450"/>
                <a:gd name="connsiteX64" fmla="*/ 568325 w 568325"/>
                <a:gd name="connsiteY64" fmla="*/ 240506 h 552450"/>
                <a:gd name="connsiteX65" fmla="*/ 562861 w 568325"/>
                <a:gd name="connsiteY65" fmla="*/ 221892 h 552450"/>
                <a:gd name="connsiteX66" fmla="*/ 565947 w 568325"/>
                <a:gd name="connsiteY66" fmla="*/ 226219 h 552450"/>
                <a:gd name="connsiteX67" fmla="*/ 566192 w 568325"/>
                <a:gd name="connsiteY67" fmla="*/ 227691 h 552450"/>
                <a:gd name="connsiteX68" fmla="*/ 565947 w 568325"/>
                <a:gd name="connsiteY68" fmla="*/ 226219 h 552450"/>
                <a:gd name="connsiteX69" fmla="*/ 562861 w 568325"/>
                <a:gd name="connsiteY69" fmla="*/ 221892 h 552450"/>
                <a:gd name="connsiteX70" fmla="*/ 209258 w 568325"/>
                <a:gd name="connsiteY70" fmla="*/ 192881 h 552450"/>
                <a:gd name="connsiteX71" fmla="*/ 209258 w 568325"/>
                <a:gd name="connsiteY71" fmla="*/ 192881 h 552450"/>
                <a:gd name="connsiteX72" fmla="*/ 209258 w 568325"/>
                <a:gd name="connsiteY72" fmla="*/ 242888 h 552450"/>
                <a:gd name="connsiteX73" fmla="*/ 200379 w 568325"/>
                <a:gd name="connsiteY73" fmla="*/ 252613 h 552450"/>
                <a:gd name="connsiteX74" fmla="*/ 209258 w 568325"/>
                <a:gd name="connsiteY74" fmla="*/ 242888 h 552450"/>
                <a:gd name="connsiteX75" fmla="*/ 209258 w 568325"/>
                <a:gd name="connsiteY75" fmla="*/ 192881 h 552450"/>
                <a:gd name="connsiteX76" fmla="*/ 494617 w 568325"/>
                <a:gd name="connsiteY76" fmla="*/ 181842 h 552450"/>
                <a:gd name="connsiteX77" fmla="*/ 516011 w 568325"/>
                <a:gd name="connsiteY77" fmla="*/ 185738 h 552450"/>
                <a:gd name="connsiteX78" fmla="*/ 546924 w 568325"/>
                <a:gd name="connsiteY78" fmla="*/ 195263 h 552450"/>
                <a:gd name="connsiteX79" fmla="*/ 546979 w 568325"/>
                <a:gd name="connsiteY79" fmla="*/ 195373 h 552450"/>
                <a:gd name="connsiteX80" fmla="*/ 546924 w 568325"/>
                <a:gd name="connsiteY80" fmla="*/ 195263 h 552450"/>
                <a:gd name="connsiteX81" fmla="*/ 516011 w 568325"/>
                <a:gd name="connsiteY81" fmla="*/ 185738 h 552450"/>
                <a:gd name="connsiteX82" fmla="*/ 494617 w 568325"/>
                <a:gd name="connsiteY82" fmla="*/ 181842 h 552450"/>
                <a:gd name="connsiteX83" fmla="*/ 460048 w 568325"/>
                <a:gd name="connsiteY83" fmla="*/ 165230 h 552450"/>
                <a:gd name="connsiteX84" fmla="*/ 473208 w 568325"/>
                <a:gd name="connsiteY84" fmla="*/ 176213 h 552450"/>
                <a:gd name="connsiteX85" fmla="*/ 486151 w 568325"/>
                <a:gd name="connsiteY85" fmla="*/ 179916 h 552450"/>
                <a:gd name="connsiteX86" fmla="*/ 473208 w 568325"/>
                <a:gd name="connsiteY86" fmla="*/ 176213 h 552450"/>
                <a:gd name="connsiteX87" fmla="*/ 460048 w 568325"/>
                <a:gd name="connsiteY87" fmla="*/ 165230 h 552450"/>
                <a:gd name="connsiteX88" fmla="*/ 457133 w 568325"/>
                <a:gd name="connsiteY88" fmla="*/ 158878 h 552450"/>
                <a:gd name="connsiteX89" fmla="*/ 458940 w 568325"/>
                <a:gd name="connsiteY89" fmla="*/ 164306 h 552450"/>
                <a:gd name="connsiteX90" fmla="*/ 458940 w 568325"/>
                <a:gd name="connsiteY90" fmla="*/ 164306 h 552450"/>
                <a:gd name="connsiteX91" fmla="*/ 457133 w 568325"/>
                <a:gd name="connsiteY91" fmla="*/ 158878 h 552450"/>
                <a:gd name="connsiteX92" fmla="*/ 440510 w 568325"/>
                <a:gd name="connsiteY92" fmla="*/ 131562 h 552450"/>
                <a:gd name="connsiteX93" fmla="*/ 449726 w 568325"/>
                <a:gd name="connsiteY93" fmla="*/ 140792 h 552450"/>
                <a:gd name="connsiteX94" fmla="*/ 450680 w 568325"/>
                <a:gd name="connsiteY94" fmla="*/ 141747 h 552450"/>
                <a:gd name="connsiteX95" fmla="*/ 449726 w 568325"/>
                <a:gd name="connsiteY95" fmla="*/ 140792 h 552450"/>
                <a:gd name="connsiteX96" fmla="*/ 440510 w 568325"/>
                <a:gd name="connsiteY96" fmla="*/ 131562 h 552450"/>
                <a:gd name="connsiteX97" fmla="*/ 218770 w 568325"/>
                <a:gd name="connsiteY97" fmla="*/ 119063 h 552450"/>
                <a:gd name="connsiteX98" fmla="*/ 233334 w 568325"/>
                <a:gd name="connsiteY98" fmla="*/ 119063 h 552450"/>
                <a:gd name="connsiteX99" fmla="*/ 235415 w 568325"/>
                <a:gd name="connsiteY99" fmla="*/ 119063 h 552450"/>
                <a:gd name="connsiteX100" fmla="*/ 218770 w 568325"/>
                <a:gd name="connsiteY100" fmla="*/ 119063 h 552450"/>
                <a:gd name="connsiteX101" fmla="*/ 218770 w 568325"/>
                <a:gd name="connsiteY101" fmla="*/ 192881 h 552450"/>
                <a:gd name="connsiteX102" fmla="*/ 218770 w 568325"/>
                <a:gd name="connsiteY102" fmla="*/ 119063 h 552450"/>
                <a:gd name="connsiteX103" fmla="*/ 425598 w 568325"/>
                <a:gd name="connsiteY103" fmla="*/ 116630 h 552450"/>
                <a:gd name="connsiteX104" fmla="*/ 430461 w 568325"/>
                <a:gd name="connsiteY104" fmla="*/ 121500 h 552450"/>
                <a:gd name="connsiteX105" fmla="*/ 425598 w 568325"/>
                <a:gd name="connsiteY105" fmla="*/ 116630 h 552450"/>
                <a:gd name="connsiteX106" fmla="*/ 358364 w 568325"/>
                <a:gd name="connsiteY106" fmla="*/ 77524 h 552450"/>
                <a:gd name="connsiteX107" fmla="*/ 368579 w 568325"/>
                <a:gd name="connsiteY107" fmla="*/ 92869 h 552450"/>
                <a:gd name="connsiteX108" fmla="*/ 409004 w 568325"/>
                <a:gd name="connsiteY108" fmla="*/ 100013 h 552450"/>
                <a:gd name="connsiteX109" fmla="*/ 414936 w 568325"/>
                <a:gd name="connsiteY109" fmla="*/ 105953 h 552450"/>
                <a:gd name="connsiteX110" fmla="*/ 409004 w 568325"/>
                <a:gd name="connsiteY110" fmla="*/ 100013 h 552450"/>
                <a:gd name="connsiteX111" fmla="*/ 368579 w 568325"/>
                <a:gd name="connsiteY111" fmla="*/ 92869 h 552450"/>
                <a:gd name="connsiteX112" fmla="*/ 358364 w 568325"/>
                <a:gd name="connsiteY112" fmla="*/ 77524 h 552450"/>
                <a:gd name="connsiteX113" fmla="*/ 254439 w 568325"/>
                <a:gd name="connsiteY113" fmla="*/ 57150 h 552450"/>
                <a:gd name="connsiteX114" fmla="*/ 249683 w 568325"/>
                <a:gd name="connsiteY114" fmla="*/ 52388 h 552450"/>
                <a:gd name="connsiteX115" fmla="*/ 254439 w 568325"/>
                <a:gd name="connsiteY115" fmla="*/ 57150 h 552450"/>
                <a:gd name="connsiteX116" fmla="*/ 254439 w 568325"/>
                <a:gd name="connsiteY116" fmla="*/ 61913 h 552450"/>
                <a:gd name="connsiteX117" fmla="*/ 247305 w 568325"/>
                <a:gd name="connsiteY117" fmla="*/ 71438 h 552450"/>
                <a:gd name="connsiteX118" fmla="*/ 235415 w 568325"/>
                <a:gd name="connsiteY118" fmla="*/ 80963 h 552450"/>
                <a:gd name="connsiteX119" fmla="*/ 247305 w 568325"/>
                <a:gd name="connsiteY119" fmla="*/ 71438 h 552450"/>
                <a:gd name="connsiteX120" fmla="*/ 254439 w 568325"/>
                <a:gd name="connsiteY120" fmla="*/ 61913 h 552450"/>
                <a:gd name="connsiteX121" fmla="*/ 254439 w 568325"/>
                <a:gd name="connsiteY121" fmla="*/ 57150 h 552450"/>
                <a:gd name="connsiteX122" fmla="*/ 240171 w 568325"/>
                <a:gd name="connsiteY122" fmla="*/ 42863 h 552450"/>
                <a:gd name="connsiteX123" fmla="*/ 240171 w 568325"/>
                <a:gd name="connsiteY123" fmla="*/ 42863 h 552450"/>
                <a:gd name="connsiteX124" fmla="*/ 240171 w 568325"/>
                <a:gd name="connsiteY124" fmla="*/ 42863 h 552450"/>
                <a:gd name="connsiteX125" fmla="*/ 275840 w 568325"/>
                <a:gd name="connsiteY125" fmla="*/ 2381 h 552450"/>
                <a:gd name="connsiteX126" fmla="*/ 275840 w 568325"/>
                <a:gd name="connsiteY126" fmla="*/ 2381 h 552450"/>
                <a:gd name="connsiteX127" fmla="*/ 275840 w 568325"/>
                <a:gd name="connsiteY127" fmla="*/ 4763 h 552450"/>
                <a:gd name="connsiteX128" fmla="*/ 275840 w 568325"/>
                <a:gd name="connsiteY128" fmla="*/ 21431 h 552450"/>
                <a:gd name="connsiteX129" fmla="*/ 275840 w 568325"/>
                <a:gd name="connsiteY129" fmla="*/ 4763 h 552450"/>
                <a:gd name="connsiteX130" fmla="*/ 275840 w 568325"/>
                <a:gd name="connsiteY130" fmla="*/ 2381 h 552450"/>
                <a:gd name="connsiteX131" fmla="*/ 256816 w 568325"/>
                <a:gd name="connsiteY131" fmla="*/ 0 h 552450"/>
                <a:gd name="connsiteX132" fmla="*/ 256816 w 568325"/>
                <a:gd name="connsiteY132" fmla="*/ 21431 h 552450"/>
                <a:gd name="connsiteX133" fmla="*/ 256816 w 568325"/>
                <a:gd name="connsiteY133" fmla="*/ 0 h 552450"/>
                <a:gd name="connsiteX134" fmla="*/ 221148 w 568325"/>
                <a:gd name="connsiteY134" fmla="*/ 0 h 552450"/>
                <a:gd name="connsiteX135" fmla="*/ 221148 w 568325"/>
                <a:gd name="connsiteY135" fmla="*/ 0 h 552450"/>
                <a:gd name="connsiteX136" fmla="*/ 221148 w 568325"/>
                <a:gd name="connsiteY136" fmla="*/ 1191 h 552450"/>
                <a:gd name="connsiteX137" fmla="*/ 221148 w 568325"/>
                <a:gd name="connsiteY137" fmla="*/ 9525 h 552450"/>
                <a:gd name="connsiteX138" fmla="*/ 230659 w 568325"/>
                <a:gd name="connsiteY138" fmla="*/ 16669 h 552450"/>
                <a:gd name="connsiteX139" fmla="*/ 223525 w 568325"/>
                <a:gd name="connsiteY139" fmla="*/ 11906 h 552450"/>
                <a:gd name="connsiteX140" fmla="*/ 221148 w 568325"/>
                <a:gd name="connsiteY140" fmla="*/ 9525 h 552450"/>
                <a:gd name="connsiteX141" fmla="*/ 221148 w 568325"/>
                <a:gd name="connsiteY141" fmla="*/ 1191 h 552450"/>
                <a:gd name="connsiteX142" fmla="*/ 221148 w 568325"/>
                <a:gd name="connsiteY142" fmla="*/ 0 h 552450"/>
                <a:gd name="connsiteX0" fmla="*/ 418516 w 568325"/>
                <a:gd name="connsiteY0" fmla="*/ 402431 h 552450"/>
                <a:gd name="connsiteX1" fmla="*/ 418293 w 568325"/>
                <a:gd name="connsiteY1" fmla="*/ 402543 h 552450"/>
                <a:gd name="connsiteX2" fmla="*/ 418516 w 568325"/>
                <a:gd name="connsiteY2" fmla="*/ 402431 h 552450"/>
                <a:gd name="connsiteX3" fmla="*/ 467726 w 568325"/>
                <a:gd name="connsiteY3" fmla="*/ 347836 h 552450"/>
                <a:gd name="connsiteX4" fmla="*/ 461318 w 568325"/>
                <a:gd name="connsiteY4" fmla="*/ 364331 h 552450"/>
                <a:gd name="connsiteX5" fmla="*/ 454928 w 568325"/>
                <a:gd name="connsiteY5" fmla="*/ 370880 h 552450"/>
                <a:gd name="connsiteX6" fmla="*/ 461318 w 568325"/>
                <a:gd name="connsiteY6" fmla="*/ 364331 h 552450"/>
                <a:gd name="connsiteX7" fmla="*/ 467726 w 568325"/>
                <a:gd name="connsiteY7" fmla="*/ 347836 h 552450"/>
                <a:gd name="connsiteX8" fmla="*/ 175930 w 568325"/>
                <a:gd name="connsiteY8" fmla="*/ 249994 h 552450"/>
                <a:gd name="connsiteX9" fmla="*/ 178345 w 568325"/>
                <a:gd name="connsiteY9" fmla="*/ 252413 h 552450"/>
                <a:gd name="connsiteX10" fmla="*/ 185983 w 568325"/>
                <a:gd name="connsiteY10" fmla="*/ 257344 h 552450"/>
                <a:gd name="connsiteX11" fmla="*/ 178345 w 568325"/>
                <a:gd name="connsiteY11" fmla="*/ 252413 h 552450"/>
                <a:gd name="connsiteX12" fmla="*/ 175930 w 568325"/>
                <a:gd name="connsiteY12" fmla="*/ 249994 h 552450"/>
                <a:gd name="connsiteX13" fmla="*/ 165956 w 568325"/>
                <a:gd name="connsiteY13" fmla="*/ 245255 h 552450"/>
                <a:gd name="connsiteX14" fmla="*/ 166455 w 568325"/>
                <a:gd name="connsiteY14" fmla="*/ 245269 h 552450"/>
                <a:gd name="connsiteX15" fmla="*/ 171804 w 568325"/>
                <a:gd name="connsiteY15" fmla="*/ 247054 h 552450"/>
                <a:gd name="connsiteX16" fmla="*/ 166455 w 568325"/>
                <a:gd name="connsiteY16" fmla="*/ 245269 h 552450"/>
                <a:gd name="connsiteX17" fmla="*/ 165956 w 568325"/>
                <a:gd name="connsiteY17" fmla="*/ 245255 h 552450"/>
                <a:gd name="connsiteX18" fmla="*/ 156052 w 568325"/>
                <a:gd name="connsiteY18" fmla="*/ 244971 h 552450"/>
                <a:gd name="connsiteX19" fmla="*/ 165288 w 568325"/>
                <a:gd name="connsiteY19" fmla="*/ 245235 h 552450"/>
                <a:gd name="connsiteX20" fmla="*/ 407302 w 568325"/>
                <a:gd name="connsiteY20" fmla="*/ 408046 h 552450"/>
                <a:gd name="connsiteX21" fmla="*/ 399492 w 568325"/>
                <a:gd name="connsiteY21" fmla="*/ 411956 h 552450"/>
                <a:gd name="connsiteX22" fmla="*/ 404248 w 568325"/>
                <a:gd name="connsiteY22" fmla="*/ 421481 h 552450"/>
                <a:gd name="connsiteX23" fmla="*/ 404248 w 568325"/>
                <a:gd name="connsiteY23" fmla="*/ 426244 h 552450"/>
                <a:gd name="connsiteX24" fmla="*/ 404248 w 568325"/>
                <a:gd name="connsiteY24" fmla="*/ 428625 h 552450"/>
                <a:gd name="connsiteX25" fmla="*/ 401870 w 568325"/>
                <a:gd name="connsiteY25" fmla="*/ 428625 h 552450"/>
                <a:gd name="connsiteX26" fmla="*/ 399492 w 568325"/>
                <a:gd name="connsiteY26" fmla="*/ 433388 h 552450"/>
                <a:gd name="connsiteX27" fmla="*/ 392358 w 568325"/>
                <a:gd name="connsiteY27" fmla="*/ 442913 h 552450"/>
                <a:gd name="connsiteX28" fmla="*/ 387603 w 568325"/>
                <a:gd name="connsiteY28" fmla="*/ 452438 h 552450"/>
                <a:gd name="connsiteX29" fmla="*/ 382847 w 568325"/>
                <a:gd name="connsiteY29" fmla="*/ 459581 h 552450"/>
                <a:gd name="connsiteX30" fmla="*/ 380469 w 568325"/>
                <a:gd name="connsiteY30" fmla="*/ 469106 h 552450"/>
                <a:gd name="connsiteX31" fmla="*/ 380469 w 568325"/>
                <a:gd name="connsiteY31" fmla="*/ 521494 h 552450"/>
                <a:gd name="connsiteX32" fmla="*/ 380469 w 568325"/>
                <a:gd name="connsiteY32" fmla="*/ 552450 h 552450"/>
                <a:gd name="connsiteX33" fmla="*/ 282974 w 568325"/>
                <a:gd name="connsiteY33" fmla="*/ 552450 h 552450"/>
                <a:gd name="connsiteX34" fmla="*/ 274651 w 568325"/>
                <a:gd name="connsiteY34" fmla="*/ 537865 h 552450"/>
                <a:gd name="connsiteX35" fmla="*/ 273462 w 568325"/>
                <a:gd name="connsiteY35" fmla="*/ 535781 h 552450"/>
                <a:gd name="connsiteX36" fmla="*/ 256817 w 568325"/>
                <a:gd name="connsiteY36" fmla="*/ 535781 h 552450"/>
                <a:gd name="connsiteX37" fmla="*/ 254439 w 568325"/>
                <a:gd name="connsiteY37" fmla="*/ 535781 h 552450"/>
                <a:gd name="connsiteX38" fmla="*/ 142676 w 568325"/>
                <a:gd name="connsiteY38" fmla="*/ 538163 h 552450"/>
                <a:gd name="connsiteX39" fmla="*/ 135542 w 568325"/>
                <a:gd name="connsiteY39" fmla="*/ 538163 h 552450"/>
                <a:gd name="connsiteX40" fmla="*/ 45181 w 568325"/>
                <a:gd name="connsiteY40" fmla="*/ 521494 h 552450"/>
                <a:gd name="connsiteX41" fmla="*/ 11890 w 568325"/>
                <a:gd name="connsiteY41" fmla="*/ 545306 h 552450"/>
                <a:gd name="connsiteX42" fmla="*/ 0 w 568325"/>
                <a:gd name="connsiteY42" fmla="*/ 497681 h 552450"/>
                <a:gd name="connsiteX43" fmla="*/ 2378 w 568325"/>
                <a:gd name="connsiteY43" fmla="*/ 459581 h 552450"/>
                <a:gd name="connsiteX44" fmla="*/ 66582 w 568325"/>
                <a:gd name="connsiteY44" fmla="*/ 459581 h 552450"/>
                <a:gd name="connsiteX45" fmla="*/ 73716 w 568325"/>
                <a:gd name="connsiteY45" fmla="*/ 445294 h 552450"/>
                <a:gd name="connsiteX46" fmla="*/ 78472 w 568325"/>
                <a:gd name="connsiteY46" fmla="*/ 433388 h 552450"/>
                <a:gd name="connsiteX47" fmla="*/ 78472 w 568325"/>
                <a:gd name="connsiteY47" fmla="*/ 431006 h 552450"/>
                <a:gd name="connsiteX48" fmla="*/ 85606 w 568325"/>
                <a:gd name="connsiteY48" fmla="*/ 428625 h 552450"/>
                <a:gd name="connsiteX49" fmla="*/ 90361 w 568325"/>
                <a:gd name="connsiteY49" fmla="*/ 426244 h 552450"/>
                <a:gd name="connsiteX50" fmla="*/ 102251 w 568325"/>
                <a:gd name="connsiteY50" fmla="*/ 411956 h 552450"/>
                <a:gd name="connsiteX51" fmla="*/ 116519 w 568325"/>
                <a:gd name="connsiteY51" fmla="*/ 388144 h 552450"/>
                <a:gd name="connsiteX52" fmla="*/ 114141 w 568325"/>
                <a:gd name="connsiteY52" fmla="*/ 373856 h 552450"/>
                <a:gd name="connsiteX53" fmla="*/ 118897 w 568325"/>
                <a:gd name="connsiteY53" fmla="*/ 361950 h 552450"/>
                <a:gd name="connsiteX54" fmla="*/ 116816 w 568325"/>
                <a:gd name="connsiteY54" fmla="*/ 347365 h 552450"/>
                <a:gd name="connsiteX55" fmla="*/ 116519 w 568325"/>
                <a:gd name="connsiteY55" fmla="*/ 345281 h 552450"/>
                <a:gd name="connsiteX56" fmla="*/ 147432 w 568325"/>
                <a:gd name="connsiteY56" fmla="*/ 345281 h 552450"/>
                <a:gd name="connsiteX57" fmla="*/ 147432 w 568325"/>
                <a:gd name="connsiteY57" fmla="*/ 250031 h 552450"/>
                <a:gd name="connsiteX58" fmla="*/ 156052 w 568325"/>
                <a:gd name="connsiteY58" fmla="*/ 244971 h 552450"/>
                <a:gd name="connsiteX59" fmla="*/ 568325 w 568325"/>
                <a:gd name="connsiteY59" fmla="*/ 240506 h 552450"/>
                <a:gd name="connsiteX60" fmla="*/ 527900 w 568325"/>
                <a:gd name="connsiteY60" fmla="*/ 285750 h 552450"/>
                <a:gd name="connsiteX61" fmla="*/ 516445 w 568325"/>
                <a:gd name="connsiteY61" fmla="*/ 302875 h 552450"/>
                <a:gd name="connsiteX62" fmla="*/ 527900 w 568325"/>
                <a:gd name="connsiteY62" fmla="*/ 285750 h 552450"/>
                <a:gd name="connsiteX63" fmla="*/ 568325 w 568325"/>
                <a:gd name="connsiteY63" fmla="*/ 240506 h 552450"/>
                <a:gd name="connsiteX64" fmla="*/ 562861 w 568325"/>
                <a:gd name="connsiteY64" fmla="*/ 221892 h 552450"/>
                <a:gd name="connsiteX65" fmla="*/ 565947 w 568325"/>
                <a:gd name="connsiteY65" fmla="*/ 226219 h 552450"/>
                <a:gd name="connsiteX66" fmla="*/ 566192 w 568325"/>
                <a:gd name="connsiteY66" fmla="*/ 227691 h 552450"/>
                <a:gd name="connsiteX67" fmla="*/ 565947 w 568325"/>
                <a:gd name="connsiteY67" fmla="*/ 226219 h 552450"/>
                <a:gd name="connsiteX68" fmla="*/ 562861 w 568325"/>
                <a:gd name="connsiteY68" fmla="*/ 221892 h 552450"/>
                <a:gd name="connsiteX69" fmla="*/ 209258 w 568325"/>
                <a:gd name="connsiteY69" fmla="*/ 192881 h 552450"/>
                <a:gd name="connsiteX70" fmla="*/ 209258 w 568325"/>
                <a:gd name="connsiteY70" fmla="*/ 192881 h 552450"/>
                <a:gd name="connsiteX71" fmla="*/ 209258 w 568325"/>
                <a:gd name="connsiteY71" fmla="*/ 242888 h 552450"/>
                <a:gd name="connsiteX72" fmla="*/ 200379 w 568325"/>
                <a:gd name="connsiteY72" fmla="*/ 252613 h 552450"/>
                <a:gd name="connsiteX73" fmla="*/ 209258 w 568325"/>
                <a:gd name="connsiteY73" fmla="*/ 242888 h 552450"/>
                <a:gd name="connsiteX74" fmla="*/ 209258 w 568325"/>
                <a:gd name="connsiteY74" fmla="*/ 192881 h 552450"/>
                <a:gd name="connsiteX75" fmla="*/ 494617 w 568325"/>
                <a:gd name="connsiteY75" fmla="*/ 181842 h 552450"/>
                <a:gd name="connsiteX76" fmla="*/ 516011 w 568325"/>
                <a:gd name="connsiteY76" fmla="*/ 185738 h 552450"/>
                <a:gd name="connsiteX77" fmla="*/ 546924 w 568325"/>
                <a:gd name="connsiteY77" fmla="*/ 195263 h 552450"/>
                <a:gd name="connsiteX78" fmla="*/ 546979 w 568325"/>
                <a:gd name="connsiteY78" fmla="*/ 195373 h 552450"/>
                <a:gd name="connsiteX79" fmla="*/ 546924 w 568325"/>
                <a:gd name="connsiteY79" fmla="*/ 195263 h 552450"/>
                <a:gd name="connsiteX80" fmla="*/ 516011 w 568325"/>
                <a:gd name="connsiteY80" fmla="*/ 185738 h 552450"/>
                <a:gd name="connsiteX81" fmla="*/ 494617 w 568325"/>
                <a:gd name="connsiteY81" fmla="*/ 181842 h 552450"/>
                <a:gd name="connsiteX82" fmla="*/ 460048 w 568325"/>
                <a:gd name="connsiteY82" fmla="*/ 165230 h 552450"/>
                <a:gd name="connsiteX83" fmla="*/ 473208 w 568325"/>
                <a:gd name="connsiteY83" fmla="*/ 176213 h 552450"/>
                <a:gd name="connsiteX84" fmla="*/ 486151 w 568325"/>
                <a:gd name="connsiteY84" fmla="*/ 179916 h 552450"/>
                <a:gd name="connsiteX85" fmla="*/ 473208 w 568325"/>
                <a:gd name="connsiteY85" fmla="*/ 176213 h 552450"/>
                <a:gd name="connsiteX86" fmla="*/ 460048 w 568325"/>
                <a:gd name="connsiteY86" fmla="*/ 165230 h 552450"/>
                <a:gd name="connsiteX87" fmla="*/ 457133 w 568325"/>
                <a:gd name="connsiteY87" fmla="*/ 158878 h 552450"/>
                <a:gd name="connsiteX88" fmla="*/ 458940 w 568325"/>
                <a:gd name="connsiteY88" fmla="*/ 164306 h 552450"/>
                <a:gd name="connsiteX89" fmla="*/ 458940 w 568325"/>
                <a:gd name="connsiteY89" fmla="*/ 164306 h 552450"/>
                <a:gd name="connsiteX90" fmla="*/ 457133 w 568325"/>
                <a:gd name="connsiteY90" fmla="*/ 158878 h 552450"/>
                <a:gd name="connsiteX91" fmla="*/ 440510 w 568325"/>
                <a:gd name="connsiteY91" fmla="*/ 131562 h 552450"/>
                <a:gd name="connsiteX92" fmla="*/ 449726 w 568325"/>
                <a:gd name="connsiteY92" fmla="*/ 140792 h 552450"/>
                <a:gd name="connsiteX93" fmla="*/ 450680 w 568325"/>
                <a:gd name="connsiteY93" fmla="*/ 141747 h 552450"/>
                <a:gd name="connsiteX94" fmla="*/ 449726 w 568325"/>
                <a:gd name="connsiteY94" fmla="*/ 140792 h 552450"/>
                <a:gd name="connsiteX95" fmla="*/ 440510 w 568325"/>
                <a:gd name="connsiteY95" fmla="*/ 131562 h 552450"/>
                <a:gd name="connsiteX96" fmla="*/ 218770 w 568325"/>
                <a:gd name="connsiteY96" fmla="*/ 119063 h 552450"/>
                <a:gd name="connsiteX97" fmla="*/ 233334 w 568325"/>
                <a:gd name="connsiteY97" fmla="*/ 119063 h 552450"/>
                <a:gd name="connsiteX98" fmla="*/ 235415 w 568325"/>
                <a:gd name="connsiteY98" fmla="*/ 119063 h 552450"/>
                <a:gd name="connsiteX99" fmla="*/ 218770 w 568325"/>
                <a:gd name="connsiteY99" fmla="*/ 119063 h 552450"/>
                <a:gd name="connsiteX100" fmla="*/ 218770 w 568325"/>
                <a:gd name="connsiteY100" fmla="*/ 192881 h 552450"/>
                <a:gd name="connsiteX101" fmla="*/ 218770 w 568325"/>
                <a:gd name="connsiteY101" fmla="*/ 119063 h 552450"/>
                <a:gd name="connsiteX102" fmla="*/ 425598 w 568325"/>
                <a:gd name="connsiteY102" fmla="*/ 116630 h 552450"/>
                <a:gd name="connsiteX103" fmla="*/ 430461 w 568325"/>
                <a:gd name="connsiteY103" fmla="*/ 121500 h 552450"/>
                <a:gd name="connsiteX104" fmla="*/ 425598 w 568325"/>
                <a:gd name="connsiteY104" fmla="*/ 116630 h 552450"/>
                <a:gd name="connsiteX105" fmla="*/ 358364 w 568325"/>
                <a:gd name="connsiteY105" fmla="*/ 77524 h 552450"/>
                <a:gd name="connsiteX106" fmla="*/ 368579 w 568325"/>
                <a:gd name="connsiteY106" fmla="*/ 92869 h 552450"/>
                <a:gd name="connsiteX107" fmla="*/ 409004 w 568325"/>
                <a:gd name="connsiteY107" fmla="*/ 100013 h 552450"/>
                <a:gd name="connsiteX108" fmla="*/ 414936 w 568325"/>
                <a:gd name="connsiteY108" fmla="*/ 105953 h 552450"/>
                <a:gd name="connsiteX109" fmla="*/ 409004 w 568325"/>
                <a:gd name="connsiteY109" fmla="*/ 100013 h 552450"/>
                <a:gd name="connsiteX110" fmla="*/ 368579 w 568325"/>
                <a:gd name="connsiteY110" fmla="*/ 92869 h 552450"/>
                <a:gd name="connsiteX111" fmla="*/ 358364 w 568325"/>
                <a:gd name="connsiteY111" fmla="*/ 77524 h 552450"/>
                <a:gd name="connsiteX112" fmla="*/ 254439 w 568325"/>
                <a:gd name="connsiteY112" fmla="*/ 57150 h 552450"/>
                <a:gd name="connsiteX113" fmla="*/ 249683 w 568325"/>
                <a:gd name="connsiteY113" fmla="*/ 52388 h 552450"/>
                <a:gd name="connsiteX114" fmla="*/ 254439 w 568325"/>
                <a:gd name="connsiteY114" fmla="*/ 57150 h 552450"/>
                <a:gd name="connsiteX115" fmla="*/ 254439 w 568325"/>
                <a:gd name="connsiteY115" fmla="*/ 61913 h 552450"/>
                <a:gd name="connsiteX116" fmla="*/ 247305 w 568325"/>
                <a:gd name="connsiteY116" fmla="*/ 71438 h 552450"/>
                <a:gd name="connsiteX117" fmla="*/ 235415 w 568325"/>
                <a:gd name="connsiteY117" fmla="*/ 80963 h 552450"/>
                <a:gd name="connsiteX118" fmla="*/ 247305 w 568325"/>
                <a:gd name="connsiteY118" fmla="*/ 71438 h 552450"/>
                <a:gd name="connsiteX119" fmla="*/ 254439 w 568325"/>
                <a:gd name="connsiteY119" fmla="*/ 61913 h 552450"/>
                <a:gd name="connsiteX120" fmla="*/ 254439 w 568325"/>
                <a:gd name="connsiteY120" fmla="*/ 57150 h 552450"/>
                <a:gd name="connsiteX121" fmla="*/ 240171 w 568325"/>
                <a:gd name="connsiteY121" fmla="*/ 42863 h 552450"/>
                <a:gd name="connsiteX122" fmla="*/ 240171 w 568325"/>
                <a:gd name="connsiteY122" fmla="*/ 42863 h 552450"/>
                <a:gd name="connsiteX123" fmla="*/ 240171 w 568325"/>
                <a:gd name="connsiteY123" fmla="*/ 42863 h 552450"/>
                <a:gd name="connsiteX124" fmla="*/ 275840 w 568325"/>
                <a:gd name="connsiteY124" fmla="*/ 2381 h 552450"/>
                <a:gd name="connsiteX125" fmla="*/ 275840 w 568325"/>
                <a:gd name="connsiteY125" fmla="*/ 2381 h 552450"/>
                <a:gd name="connsiteX126" fmla="*/ 275840 w 568325"/>
                <a:gd name="connsiteY126" fmla="*/ 4763 h 552450"/>
                <a:gd name="connsiteX127" fmla="*/ 275840 w 568325"/>
                <a:gd name="connsiteY127" fmla="*/ 21431 h 552450"/>
                <a:gd name="connsiteX128" fmla="*/ 275840 w 568325"/>
                <a:gd name="connsiteY128" fmla="*/ 4763 h 552450"/>
                <a:gd name="connsiteX129" fmla="*/ 275840 w 568325"/>
                <a:gd name="connsiteY129" fmla="*/ 2381 h 552450"/>
                <a:gd name="connsiteX130" fmla="*/ 256816 w 568325"/>
                <a:gd name="connsiteY130" fmla="*/ 0 h 552450"/>
                <a:gd name="connsiteX131" fmla="*/ 256816 w 568325"/>
                <a:gd name="connsiteY131" fmla="*/ 21431 h 552450"/>
                <a:gd name="connsiteX132" fmla="*/ 256816 w 568325"/>
                <a:gd name="connsiteY132" fmla="*/ 0 h 552450"/>
                <a:gd name="connsiteX133" fmla="*/ 221148 w 568325"/>
                <a:gd name="connsiteY133" fmla="*/ 0 h 552450"/>
                <a:gd name="connsiteX134" fmla="*/ 221148 w 568325"/>
                <a:gd name="connsiteY134" fmla="*/ 0 h 552450"/>
                <a:gd name="connsiteX135" fmla="*/ 221148 w 568325"/>
                <a:gd name="connsiteY135" fmla="*/ 1191 h 552450"/>
                <a:gd name="connsiteX136" fmla="*/ 221148 w 568325"/>
                <a:gd name="connsiteY136" fmla="*/ 9525 h 552450"/>
                <a:gd name="connsiteX137" fmla="*/ 230659 w 568325"/>
                <a:gd name="connsiteY137" fmla="*/ 16669 h 552450"/>
                <a:gd name="connsiteX138" fmla="*/ 223525 w 568325"/>
                <a:gd name="connsiteY138" fmla="*/ 11906 h 552450"/>
                <a:gd name="connsiteX139" fmla="*/ 221148 w 568325"/>
                <a:gd name="connsiteY139" fmla="*/ 9525 h 552450"/>
                <a:gd name="connsiteX140" fmla="*/ 221148 w 568325"/>
                <a:gd name="connsiteY140" fmla="*/ 1191 h 552450"/>
                <a:gd name="connsiteX141" fmla="*/ 312588 w 568325"/>
                <a:gd name="connsiteY141" fmla="*/ 91440 h 552450"/>
                <a:gd name="connsiteX0" fmla="*/ 418516 w 568325"/>
                <a:gd name="connsiteY0" fmla="*/ 402431 h 552450"/>
                <a:gd name="connsiteX1" fmla="*/ 418293 w 568325"/>
                <a:gd name="connsiteY1" fmla="*/ 402543 h 552450"/>
                <a:gd name="connsiteX2" fmla="*/ 418516 w 568325"/>
                <a:gd name="connsiteY2" fmla="*/ 402431 h 552450"/>
                <a:gd name="connsiteX3" fmla="*/ 467726 w 568325"/>
                <a:gd name="connsiteY3" fmla="*/ 347836 h 552450"/>
                <a:gd name="connsiteX4" fmla="*/ 461318 w 568325"/>
                <a:gd name="connsiteY4" fmla="*/ 364331 h 552450"/>
                <a:gd name="connsiteX5" fmla="*/ 454928 w 568325"/>
                <a:gd name="connsiteY5" fmla="*/ 370880 h 552450"/>
                <a:gd name="connsiteX6" fmla="*/ 461318 w 568325"/>
                <a:gd name="connsiteY6" fmla="*/ 364331 h 552450"/>
                <a:gd name="connsiteX7" fmla="*/ 467726 w 568325"/>
                <a:gd name="connsiteY7" fmla="*/ 347836 h 552450"/>
                <a:gd name="connsiteX8" fmla="*/ 175930 w 568325"/>
                <a:gd name="connsiteY8" fmla="*/ 249994 h 552450"/>
                <a:gd name="connsiteX9" fmla="*/ 178345 w 568325"/>
                <a:gd name="connsiteY9" fmla="*/ 252413 h 552450"/>
                <a:gd name="connsiteX10" fmla="*/ 185983 w 568325"/>
                <a:gd name="connsiteY10" fmla="*/ 257344 h 552450"/>
                <a:gd name="connsiteX11" fmla="*/ 178345 w 568325"/>
                <a:gd name="connsiteY11" fmla="*/ 252413 h 552450"/>
                <a:gd name="connsiteX12" fmla="*/ 175930 w 568325"/>
                <a:gd name="connsiteY12" fmla="*/ 249994 h 552450"/>
                <a:gd name="connsiteX13" fmla="*/ 165956 w 568325"/>
                <a:gd name="connsiteY13" fmla="*/ 245255 h 552450"/>
                <a:gd name="connsiteX14" fmla="*/ 166455 w 568325"/>
                <a:gd name="connsiteY14" fmla="*/ 245269 h 552450"/>
                <a:gd name="connsiteX15" fmla="*/ 171804 w 568325"/>
                <a:gd name="connsiteY15" fmla="*/ 247054 h 552450"/>
                <a:gd name="connsiteX16" fmla="*/ 166455 w 568325"/>
                <a:gd name="connsiteY16" fmla="*/ 245269 h 552450"/>
                <a:gd name="connsiteX17" fmla="*/ 165956 w 568325"/>
                <a:gd name="connsiteY17" fmla="*/ 245255 h 552450"/>
                <a:gd name="connsiteX18" fmla="*/ 156052 w 568325"/>
                <a:gd name="connsiteY18" fmla="*/ 244971 h 552450"/>
                <a:gd name="connsiteX19" fmla="*/ 165288 w 568325"/>
                <a:gd name="connsiteY19" fmla="*/ 245235 h 552450"/>
                <a:gd name="connsiteX20" fmla="*/ 407302 w 568325"/>
                <a:gd name="connsiteY20" fmla="*/ 408046 h 552450"/>
                <a:gd name="connsiteX21" fmla="*/ 399492 w 568325"/>
                <a:gd name="connsiteY21" fmla="*/ 411956 h 552450"/>
                <a:gd name="connsiteX22" fmla="*/ 404248 w 568325"/>
                <a:gd name="connsiteY22" fmla="*/ 421481 h 552450"/>
                <a:gd name="connsiteX23" fmla="*/ 404248 w 568325"/>
                <a:gd name="connsiteY23" fmla="*/ 426244 h 552450"/>
                <a:gd name="connsiteX24" fmla="*/ 404248 w 568325"/>
                <a:gd name="connsiteY24" fmla="*/ 428625 h 552450"/>
                <a:gd name="connsiteX25" fmla="*/ 401870 w 568325"/>
                <a:gd name="connsiteY25" fmla="*/ 428625 h 552450"/>
                <a:gd name="connsiteX26" fmla="*/ 399492 w 568325"/>
                <a:gd name="connsiteY26" fmla="*/ 433388 h 552450"/>
                <a:gd name="connsiteX27" fmla="*/ 392358 w 568325"/>
                <a:gd name="connsiteY27" fmla="*/ 442913 h 552450"/>
                <a:gd name="connsiteX28" fmla="*/ 387603 w 568325"/>
                <a:gd name="connsiteY28" fmla="*/ 452438 h 552450"/>
                <a:gd name="connsiteX29" fmla="*/ 382847 w 568325"/>
                <a:gd name="connsiteY29" fmla="*/ 459581 h 552450"/>
                <a:gd name="connsiteX30" fmla="*/ 380469 w 568325"/>
                <a:gd name="connsiteY30" fmla="*/ 469106 h 552450"/>
                <a:gd name="connsiteX31" fmla="*/ 380469 w 568325"/>
                <a:gd name="connsiteY31" fmla="*/ 521494 h 552450"/>
                <a:gd name="connsiteX32" fmla="*/ 380469 w 568325"/>
                <a:gd name="connsiteY32" fmla="*/ 552450 h 552450"/>
                <a:gd name="connsiteX33" fmla="*/ 282974 w 568325"/>
                <a:gd name="connsiteY33" fmla="*/ 552450 h 552450"/>
                <a:gd name="connsiteX34" fmla="*/ 274651 w 568325"/>
                <a:gd name="connsiteY34" fmla="*/ 537865 h 552450"/>
                <a:gd name="connsiteX35" fmla="*/ 273462 w 568325"/>
                <a:gd name="connsiteY35" fmla="*/ 535781 h 552450"/>
                <a:gd name="connsiteX36" fmla="*/ 256817 w 568325"/>
                <a:gd name="connsiteY36" fmla="*/ 535781 h 552450"/>
                <a:gd name="connsiteX37" fmla="*/ 254439 w 568325"/>
                <a:gd name="connsiteY37" fmla="*/ 535781 h 552450"/>
                <a:gd name="connsiteX38" fmla="*/ 142676 w 568325"/>
                <a:gd name="connsiteY38" fmla="*/ 538163 h 552450"/>
                <a:gd name="connsiteX39" fmla="*/ 135542 w 568325"/>
                <a:gd name="connsiteY39" fmla="*/ 538163 h 552450"/>
                <a:gd name="connsiteX40" fmla="*/ 45181 w 568325"/>
                <a:gd name="connsiteY40" fmla="*/ 521494 h 552450"/>
                <a:gd name="connsiteX41" fmla="*/ 11890 w 568325"/>
                <a:gd name="connsiteY41" fmla="*/ 545306 h 552450"/>
                <a:gd name="connsiteX42" fmla="*/ 0 w 568325"/>
                <a:gd name="connsiteY42" fmla="*/ 497681 h 552450"/>
                <a:gd name="connsiteX43" fmla="*/ 2378 w 568325"/>
                <a:gd name="connsiteY43" fmla="*/ 459581 h 552450"/>
                <a:gd name="connsiteX44" fmla="*/ 66582 w 568325"/>
                <a:gd name="connsiteY44" fmla="*/ 459581 h 552450"/>
                <a:gd name="connsiteX45" fmla="*/ 73716 w 568325"/>
                <a:gd name="connsiteY45" fmla="*/ 445294 h 552450"/>
                <a:gd name="connsiteX46" fmla="*/ 78472 w 568325"/>
                <a:gd name="connsiteY46" fmla="*/ 433388 h 552450"/>
                <a:gd name="connsiteX47" fmla="*/ 78472 w 568325"/>
                <a:gd name="connsiteY47" fmla="*/ 431006 h 552450"/>
                <a:gd name="connsiteX48" fmla="*/ 85606 w 568325"/>
                <a:gd name="connsiteY48" fmla="*/ 428625 h 552450"/>
                <a:gd name="connsiteX49" fmla="*/ 90361 w 568325"/>
                <a:gd name="connsiteY49" fmla="*/ 426244 h 552450"/>
                <a:gd name="connsiteX50" fmla="*/ 102251 w 568325"/>
                <a:gd name="connsiteY50" fmla="*/ 411956 h 552450"/>
                <a:gd name="connsiteX51" fmla="*/ 116519 w 568325"/>
                <a:gd name="connsiteY51" fmla="*/ 388144 h 552450"/>
                <a:gd name="connsiteX52" fmla="*/ 114141 w 568325"/>
                <a:gd name="connsiteY52" fmla="*/ 373856 h 552450"/>
                <a:gd name="connsiteX53" fmla="*/ 118897 w 568325"/>
                <a:gd name="connsiteY53" fmla="*/ 361950 h 552450"/>
                <a:gd name="connsiteX54" fmla="*/ 116816 w 568325"/>
                <a:gd name="connsiteY54" fmla="*/ 347365 h 552450"/>
                <a:gd name="connsiteX55" fmla="*/ 116519 w 568325"/>
                <a:gd name="connsiteY55" fmla="*/ 345281 h 552450"/>
                <a:gd name="connsiteX56" fmla="*/ 147432 w 568325"/>
                <a:gd name="connsiteY56" fmla="*/ 345281 h 552450"/>
                <a:gd name="connsiteX57" fmla="*/ 147432 w 568325"/>
                <a:gd name="connsiteY57" fmla="*/ 250031 h 552450"/>
                <a:gd name="connsiteX58" fmla="*/ 156052 w 568325"/>
                <a:gd name="connsiteY58" fmla="*/ 244971 h 552450"/>
                <a:gd name="connsiteX59" fmla="*/ 568325 w 568325"/>
                <a:gd name="connsiteY59" fmla="*/ 240506 h 552450"/>
                <a:gd name="connsiteX60" fmla="*/ 527900 w 568325"/>
                <a:gd name="connsiteY60" fmla="*/ 285750 h 552450"/>
                <a:gd name="connsiteX61" fmla="*/ 516445 w 568325"/>
                <a:gd name="connsiteY61" fmla="*/ 302875 h 552450"/>
                <a:gd name="connsiteX62" fmla="*/ 527900 w 568325"/>
                <a:gd name="connsiteY62" fmla="*/ 285750 h 552450"/>
                <a:gd name="connsiteX63" fmla="*/ 568325 w 568325"/>
                <a:gd name="connsiteY63" fmla="*/ 240506 h 552450"/>
                <a:gd name="connsiteX64" fmla="*/ 562861 w 568325"/>
                <a:gd name="connsiteY64" fmla="*/ 221892 h 552450"/>
                <a:gd name="connsiteX65" fmla="*/ 565947 w 568325"/>
                <a:gd name="connsiteY65" fmla="*/ 226219 h 552450"/>
                <a:gd name="connsiteX66" fmla="*/ 566192 w 568325"/>
                <a:gd name="connsiteY66" fmla="*/ 227691 h 552450"/>
                <a:gd name="connsiteX67" fmla="*/ 565947 w 568325"/>
                <a:gd name="connsiteY67" fmla="*/ 226219 h 552450"/>
                <a:gd name="connsiteX68" fmla="*/ 562861 w 568325"/>
                <a:gd name="connsiteY68" fmla="*/ 221892 h 552450"/>
                <a:gd name="connsiteX69" fmla="*/ 209258 w 568325"/>
                <a:gd name="connsiteY69" fmla="*/ 192881 h 552450"/>
                <a:gd name="connsiteX70" fmla="*/ 209258 w 568325"/>
                <a:gd name="connsiteY70" fmla="*/ 192881 h 552450"/>
                <a:gd name="connsiteX71" fmla="*/ 209258 w 568325"/>
                <a:gd name="connsiteY71" fmla="*/ 242888 h 552450"/>
                <a:gd name="connsiteX72" fmla="*/ 200379 w 568325"/>
                <a:gd name="connsiteY72" fmla="*/ 252613 h 552450"/>
                <a:gd name="connsiteX73" fmla="*/ 209258 w 568325"/>
                <a:gd name="connsiteY73" fmla="*/ 242888 h 552450"/>
                <a:gd name="connsiteX74" fmla="*/ 209258 w 568325"/>
                <a:gd name="connsiteY74" fmla="*/ 192881 h 552450"/>
                <a:gd name="connsiteX75" fmla="*/ 494617 w 568325"/>
                <a:gd name="connsiteY75" fmla="*/ 181842 h 552450"/>
                <a:gd name="connsiteX76" fmla="*/ 516011 w 568325"/>
                <a:gd name="connsiteY76" fmla="*/ 185738 h 552450"/>
                <a:gd name="connsiteX77" fmla="*/ 546924 w 568325"/>
                <a:gd name="connsiteY77" fmla="*/ 195263 h 552450"/>
                <a:gd name="connsiteX78" fmla="*/ 546979 w 568325"/>
                <a:gd name="connsiteY78" fmla="*/ 195373 h 552450"/>
                <a:gd name="connsiteX79" fmla="*/ 546924 w 568325"/>
                <a:gd name="connsiteY79" fmla="*/ 195263 h 552450"/>
                <a:gd name="connsiteX80" fmla="*/ 516011 w 568325"/>
                <a:gd name="connsiteY80" fmla="*/ 185738 h 552450"/>
                <a:gd name="connsiteX81" fmla="*/ 494617 w 568325"/>
                <a:gd name="connsiteY81" fmla="*/ 181842 h 552450"/>
                <a:gd name="connsiteX82" fmla="*/ 460048 w 568325"/>
                <a:gd name="connsiteY82" fmla="*/ 165230 h 552450"/>
                <a:gd name="connsiteX83" fmla="*/ 473208 w 568325"/>
                <a:gd name="connsiteY83" fmla="*/ 176213 h 552450"/>
                <a:gd name="connsiteX84" fmla="*/ 486151 w 568325"/>
                <a:gd name="connsiteY84" fmla="*/ 179916 h 552450"/>
                <a:gd name="connsiteX85" fmla="*/ 473208 w 568325"/>
                <a:gd name="connsiteY85" fmla="*/ 176213 h 552450"/>
                <a:gd name="connsiteX86" fmla="*/ 460048 w 568325"/>
                <a:gd name="connsiteY86" fmla="*/ 165230 h 552450"/>
                <a:gd name="connsiteX87" fmla="*/ 457133 w 568325"/>
                <a:gd name="connsiteY87" fmla="*/ 158878 h 552450"/>
                <a:gd name="connsiteX88" fmla="*/ 458940 w 568325"/>
                <a:gd name="connsiteY88" fmla="*/ 164306 h 552450"/>
                <a:gd name="connsiteX89" fmla="*/ 458940 w 568325"/>
                <a:gd name="connsiteY89" fmla="*/ 164306 h 552450"/>
                <a:gd name="connsiteX90" fmla="*/ 457133 w 568325"/>
                <a:gd name="connsiteY90" fmla="*/ 158878 h 552450"/>
                <a:gd name="connsiteX91" fmla="*/ 440510 w 568325"/>
                <a:gd name="connsiteY91" fmla="*/ 131562 h 552450"/>
                <a:gd name="connsiteX92" fmla="*/ 449726 w 568325"/>
                <a:gd name="connsiteY92" fmla="*/ 140792 h 552450"/>
                <a:gd name="connsiteX93" fmla="*/ 450680 w 568325"/>
                <a:gd name="connsiteY93" fmla="*/ 141747 h 552450"/>
                <a:gd name="connsiteX94" fmla="*/ 449726 w 568325"/>
                <a:gd name="connsiteY94" fmla="*/ 140792 h 552450"/>
                <a:gd name="connsiteX95" fmla="*/ 440510 w 568325"/>
                <a:gd name="connsiteY95" fmla="*/ 131562 h 552450"/>
                <a:gd name="connsiteX96" fmla="*/ 218770 w 568325"/>
                <a:gd name="connsiteY96" fmla="*/ 119063 h 552450"/>
                <a:gd name="connsiteX97" fmla="*/ 233334 w 568325"/>
                <a:gd name="connsiteY97" fmla="*/ 119063 h 552450"/>
                <a:gd name="connsiteX98" fmla="*/ 235415 w 568325"/>
                <a:gd name="connsiteY98" fmla="*/ 119063 h 552450"/>
                <a:gd name="connsiteX99" fmla="*/ 218770 w 568325"/>
                <a:gd name="connsiteY99" fmla="*/ 119063 h 552450"/>
                <a:gd name="connsiteX100" fmla="*/ 218770 w 568325"/>
                <a:gd name="connsiteY100" fmla="*/ 192881 h 552450"/>
                <a:gd name="connsiteX101" fmla="*/ 218770 w 568325"/>
                <a:gd name="connsiteY101" fmla="*/ 119063 h 552450"/>
                <a:gd name="connsiteX102" fmla="*/ 425598 w 568325"/>
                <a:gd name="connsiteY102" fmla="*/ 116630 h 552450"/>
                <a:gd name="connsiteX103" fmla="*/ 430461 w 568325"/>
                <a:gd name="connsiteY103" fmla="*/ 121500 h 552450"/>
                <a:gd name="connsiteX104" fmla="*/ 425598 w 568325"/>
                <a:gd name="connsiteY104" fmla="*/ 116630 h 552450"/>
                <a:gd name="connsiteX105" fmla="*/ 358364 w 568325"/>
                <a:gd name="connsiteY105" fmla="*/ 77524 h 552450"/>
                <a:gd name="connsiteX106" fmla="*/ 368579 w 568325"/>
                <a:gd name="connsiteY106" fmla="*/ 92869 h 552450"/>
                <a:gd name="connsiteX107" fmla="*/ 409004 w 568325"/>
                <a:gd name="connsiteY107" fmla="*/ 100013 h 552450"/>
                <a:gd name="connsiteX108" fmla="*/ 414936 w 568325"/>
                <a:gd name="connsiteY108" fmla="*/ 105953 h 552450"/>
                <a:gd name="connsiteX109" fmla="*/ 409004 w 568325"/>
                <a:gd name="connsiteY109" fmla="*/ 100013 h 552450"/>
                <a:gd name="connsiteX110" fmla="*/ 368579 w 568325"/>
                <a:gd name="connsiteY110" fmla="*/ 92869 h 552450"/>
                <a:gd name="connsiteX111" fmla="*/ 358364 w 568325"/>
                <a:gd name="connsiteY111" fmla="*/ 77524 h 552450"/>
                <a:gd name="connsiteX112" fmla="*/ 254439 w 568325"/>
                <a:gd name="connsiteY112" fmla="*/ 57150 h 552450"/>
                <a:gd name="connsiteX113" fmla="*/ 249683 w 568325"/>
                <a:gd name="connsiteY113" fmla="*/ 52388 h 552450"/>
                <a:gd name="connsiteX114" fmla="*/ 254439 w 568325"/>
                <a:gd name="connsiteY114" fmla="*/ 57150 h 552450"/>
                <a:gd name="connsiteX115" fmla="*/ 254439 w 568325"/>
                <a:gd name="connsiteY115" fmla="*/ 61913 h 552450"/>
                <a:gd name="connsiteX116" fmla="*/ 247305 w 568325"/>
                <a:gd name="connsiteY116" fmla="*/ 71438 h 552450"/>
                <a:gd name="connsiteX117" fmla="*/ 235415 w 568325"/>
                <a:gd name="connsiteY117" fmla="*/ 80963 h 552450"/>
                <a:gd name="connsiteX118" fmla="*/ 247305 w 568325"/>
                <a:gd name="connsiteY118" fmla="*/ 71438 h 552450"/>
                <a:gd name="connsiteX119" fmla="*/ 254439 w 568325"/>
                <a:gd name="connsiteY119" fmla="*/ 61913 h 552450"/>
                <a:gd name="connsiteX120" fmla="*/ 254439 w 568325"/>
                <a:gd name="connsiteY120" fmla="*/ 57150 h 552450"/>
                <a:gd name="connsiteX121" fmla="*/ 240171 w 568325"/>
                <a:gd name="connsiteY121" fmla="*/ 42863 h 552450"/>
                <a:gd name="connsiteX122" fmla="*/ 240171 w 568325"/>
                <a:gd name="connsiteY122" fmla="*/ 42863 h 552450"/>
                <a:gd name="connsiteX123" fmla="*/ 240171 w 568325"/>
                <a:gd name="connsiteY123" fmla="*/ 42863 h 552450"/>
                <a:gd name="connsiteX124" fmla="*/ 275840 w 568325"/>
                <a:gd name="connsiteY124" fmla="*/ 2381 h 552450"/>
                <a:gd name="connsiteX125" fmla="*/ 275840 w 568325"/>
                <a:gd name="connsiteY125" fmla="*/ 2381 h 552450"/>
                <a:gd name="connsiteX126" fmla="*/ 275840 w 568325"/>
                <a:gd name="connsiteY126" fmla="*/ 4763 h 552450"/>
                <a:gd name="connsiteX127" fmla="*/ 275840 w 568325"/>
                <a:gd name="connsiteY127" fmla="*/ 21431 h 552450"/>
                <a:gd name="connsiteX128" fmla="*/ 275840 w 568325"/>
                <a:gd name="connsiteY128" fmla="*/ 4763 h 552450"/>
                <a:gd name="connsiteX129" fmla="*/ 275840 w 568325"/>
                <a:gd name="connsiteY129" fmla="*/ 2381 h 552450"/>
                <a:gd name="connsiteX130" fmla="*/ 256816 w 568325"/>
                <a:gd name="connsiteY130" fmla="*/ 0 h 552450"/>
                <a:gd name="connsiteX131" fmla="*/ 256816 w 568325"/>
                <a:gd name="connsiteY131" fmla="*/ 21431 h 552450"/>
                <a:gd name="connsiteX132" fmla="*/ 256816 w 568325"/>
                <a:gd name="connsiteY132" fmla="*/ 0 h 552450"/>
                <a:gd name="connsiteX133" fmla="*/ 221148 w 568325"/>
                <a:gd name="connsiteY133" fmla="*/ 0 h 552450"/>
                <a:gd name="connsiteX134" fmla="*/ 221148 w 568325"/>
                <a:gd name="connsiteY134" fmla="*/ 0 h 552450"/>
                <a:gd name="connsiteX135" fmla="*/ 221148 w 568325"/>
                <a:gd name="connsiteY135" fmla="*/ 1191 h 552450"/>
                <a:gd name="connsiteX136" fmla="*/ 221148 w 568325"/>
                <a:gd name="connsiteY136" fmla="*/ 9525 h 552450"/>
                <a:gd name="connsiteX137" fmla="*/ 230659 w 568325"/>
                <a:gd name="connsiteY137" fmla="*/ 16669 h 552450"/>
                <a:gd name="connsiteX138" fmla="*/ 223525 w 568325"/>
                <a:gd name="connsiteY138" fmla="*/ 11906 h 552450"/>
                <a:gd name="connsiteX139" fmla="*/ 221148 w 568325"/>
                <a:gd name="connsiteY139" fmla="*/ 9525 h 552450"/>
                <a:gd name="connsiteX140" fmla="*/ 221148 w 568325"/>
                <a:gd name="connsiteY140" fmla="*/ 1191 h 552450"/>
                <a:gd name="connsiteX0" fmla="*/ 418516 w 568325"/>
                <a:gd name="connsiteY0" fmla="*/ 402431 h 552450"/>
                <a:gd name="connsiteX1" fmla="*/ 418293 w 568325"/>
                <a:gd name="connsiteY1" fmla="*/ 402543 h 552450"/>
                <a:gd name="connsiteX2" fmla="*/ 418516 w 568325"/>
                <a:gd name="connsiteY2" fmla="*/ 402431 h 552450"/>
                <a:gd name="connsiteX3" fmla="*/ 467726 w 568325"/>
                <a:gd name="connsiteY3" fmla="*/ 347836 h 552450"/>
                <a:gd name="connsiteX4" fmla="*/ 461318 w 568325"/>
                <a:gd name="connsiteY4" fmla="*/ 364331 h 552450"/>
                <a:gd name="connsiteX5" fmla="*/ 454928 w 568325"/>
                <a:gd name="connsiteY5" fmla="*/ 370880 h 552450"/>
                <a:gd name="connsiteX6" fmla="*/ 461318 w 568325"/>
                <a:gd name="connsiteY6" fmla="*/ 364331 h 552450"/>
                <a:gd name="connsiteX7" fmla="*/ 467726 w 568325"/>
                <a:gd name="connsiteY7" fmla="*/ 347836 h 552450"/>
                <a:gd name="connsiteX8" fmla="*/ 175930 w 568325"/>
                <a:gd name="connsiteY8" fmla="*/ 249994 h 552450"/>
                <a:gd name="connsiteX9" fmla="*/ 178345 w 568325"/>
                <a:gd name="connsiteY9" fmla="*/ 252413 h 552450"/>
                <a:gd name="connsiteX10" fmla="*/ 185983 w 568325"/>
                <a:gd name="connsiteY10" fmla="*/ 257344 h 552450"/>
                <a:gd name="connsiteX11" fmla="*/ 178345 w 568325"/>
                <a:gd name="connsiteY11" fmla="*/ 252413 h 552450"/>
                <a:gd name="connsiteX12" fmla="*/ 175930 w 568325"/>
                <a:gd name="connsiteY12" fmla="*/ 249994 h 552450"/>
                <a:gd name="connsiteX13" fmla="*/ 165956 w 568325"/>
                <a:gd name="connsiteY13" fmla="*/ 245255 h 552450"/>
                <a:gd name="connsiteX14" fmla="*/ 166455 w 568325"/>
                <a:gd name="connsiteY14" fmla="*/ 245269 h 552450"/>
                <a:gd name="connsiteX15" fmla="*/ 171804 w 568325"/>
                <a:gd name="connsiteY15" fmla="*/ 247054 h 552450"/>
                <a:gd name="connsiteX16" fmla="*/ 166455 w 568325"/>
                <a:gd name="connsiteY16" fmla="*/ 245269 h 552450"/>
                <a:gd name="connsiteX17" fmla="*/ 165956 w 568325"/>
                <a:gd name="connsiteY17" fmla="*/ 245255 h 552450"/>
                <a:gd name="connsiteX18" fmla="*/ 156052 w 568325"/>
                <a:gd name="connsiteY18" fmla="*/ 244971 h 552450"/>
                <a:gd name="connsiteX19" fmla="*/ 165288 w 568325"/>
                <a:gd name="connsiteY19" fmla="*/ 245235 h 552450"/>
                <a:gd name="connsiteX20" fmla="*/ 407302 w 568325"/>
                <a:gd name="connsiteY20" fmla="*/ 408046 h 552450"/>
                <a:gd name="connsiteX21" fmla="*/ 399492 w 568325"/>
                <a:gd name="connsiteY21" fmla="*/ 411956 h 552450"/>
                <a:gd name="connsiteX22" fmla="*/ 404248 w 568325"/>
                <a:gd name="connsiteY22" fmla="*/ 421481 h 552450"/>
                <a:gd name="connsiteX23" fmla="*/ 404248 w 568325"/>
                <a:gd name="connsiteY23" fmla="*/ 426244 h 552450"/>
                <a:gd name="connsiteX24" fmla="*/ 404248 w 568325"/>
                <a:gd name="connsiteY24" fmla="*/ 428625 h 552450"/>
                <a:gd name="connsiteX25" fmla="*/ 401870 w 568325"/>
                <a:gd name="connsiteY25" fmla="*/ 428625 h 552450"/>
                <a:gd name="connsiteX26" fmla="*/ 399492 w 568325"/>
                <a:gd name="connsiteY26" fmla="*/ 433388 h 552450"/>
                <a:gd name="connsiteX27" fmla="*/ 392358 w 568325"/>
                <a:gd name="connsiteY27" fmla="*/ 442913 h 552450"/>
                <a:gd name="connsiteX28" fmla="*/ 387603 w 568325"/>
                <a:gd name="connsiteY28" fmla="*/ 452438 h 552450"/>
                <a:gd name="connsiteX29" fmla="*/ 382847 w 568325"/>
                <a:gd name="connsiteY29" fmla="*/ 459581 h 552450"/>
                <a:gd name="connsiteX30" fmla="*/ 380469 w 568325"/>
                <a:gd name="connsiteY30" fmla="*/ 469106 h 552450"/>
                <a:gd name="connsiteX31" fmla="*/ 380469 w 568325"/>
                <a:gd name="connsiteY31" fmla="*/ 521494 h 552450"/>
                <a:gd name="connsiteX32" fmla="*/ 380469 w 568325"/>
                <a:gd name="connsiteY32" fmla="*/ 552450 h 552450"/>
                <a:gd name="connsiteX33" fmla="*/ 282974 w 568325"/>
                <a:gd name="connsiteY33" fmla="*/ 552450 h 552450"/>
                <a:gd name="connsiteX34" fmla="*/ 274651 w 568325"/>
                <a:gd name="connsiteY34" fmla="*/ 537865 h 552450"/>
                <a:gd name="connsiteX35" fmla="*/ 273462 w 568325"/>
                <a:gd name="connsiteY35" fmla="*/ 535781 h 552450"/>
                <a:gd name="connsiteX36" fmla="*/ 256817 w 568325"/>
                <a:gd name="connsiteY36" fmla="*/ 535781 h 552450"/>
                <a:gd name="connsiteX37" fmla="*/ 254439 w 568325"/>
                <a:gd name="connsiteY37" fmla="*/ 535781 h 552450"/>
                <a:gd name="connsiteX38" fmla="*/ 142676 w 568325"/>
                <a:gd name="connsiteY38" fmla="*/ 538163 h 552450"/>
                <a:gd name="connsiteX39" fmla="*/ 135542 w 568325"/>
                <a:gd name="connsiteY39" fmla="*/ 538163 h 552450"/>
                <a:gd name="connsiteX40" fmla="*/ 45181 w 568325"/>
                <a:gd name="connsiteY40" fmla="*/ 521494 h 552450"/>
                <a:gd name="connsiteX41" fmla="*/ 11890 w 568325"/>
                <a:gd name="connsiteY41" fmla="*/ 545306 h 552450"/>
                <a:gd name="connsiteX42" fmla="*/ 0 w 568325"/>
                <a:gd name="connsiteY42" fmla="*/ 497681 h 552450"/>
                <a:gd name="connsiteX43" fmla="*/ 2378 w 568325"/>
                <a:gd name="connsiteY43" fmla="*/ 459581 h 552450"/>
                <a:gd name="connsiteX44" fmla="*/ 66582 w 568325"/>
                <a:gd name="connsiteY44" fmla="*/ 459581 h 552450"/>
                <a:gd name="connsiteX45" fmla="*/ 73716 w 568325"/>
                <a:gd name="connsiteY45" fmla="*/ 445294 h 552450"/>
                <a:gd name="connsiteX46" fmla="*/ 78472 w 568325"/>
                <a:gd name="connsiteY46" fmla="*/ 433388 h 552450"/>
                <a:gd name="connsiteX47" fmla="*/ 78472 w 568325"/>
                <a:gd name="connsiteY47" fmla="*/ 431006 h 552450"/>
                <a:gd name="connsiteX48" fmla="*/ 85606 w 568325"/>
                <a:gd name="connsiteY48" fmla="*/ 428625 h 552450"/>
                <a:gd name="connsiteX49" fmla="*/ 90361 w 568325"/>
                <a:gd name="connsiteY49" fmla="*/ 426244 h 552450"/>
                <a:gd name="connsiteX50" fmla="*/ 102251 w 568325"/>
                <a:gd name="connsiteY50" fmla="*/ 411956 h 552450"/>
                <a:gd name="connsiteX51" fmla="*/ 116519 w 568325"/>
                <a:gd name="connsiteY51" fmla="*/ 388144 h 552450"/>
                <a:gd name="connsiteX52" fmla="*/ 114141 w 568325"/>
                <a:gd name="connsiteY52" fmla="*/ 373856 h 552450"/>
                <a:gd name="connsiteX53" fmla="*/ 118897 w 568325"/>
                <a:gd name="connsiteY53" fmla="*/ 361950 h 552450"/>
                <a:gd name="connsiteX54" fmla="*/ 116816 w 568325"/>
                <a:gd name="connsiteY54" fmla="*/ 347365 h 552450"/>
                <a:gd name="connsiteX55" fmla="*/ 116519 w 568325"/>
                <a:gd name="connsiteY55" fmla="*/ 345281 h 552450"/>
                <a:gd name="connsiteX56" fmla="*/ 147432 w 568325"/>
                <a:gd name="connsiteY56" fmla="*/ 345281 h 552450"/>
                <a:gd name="connsiteX57" fmla="*/ 147432 w 568325"/>
                <a:gd name="connsiteY57" fmla="*/ 250031 h 552450"/>
                <a:gd name="connsiteX58" fmla="*/ 156052 w 568325"/>
                <a:gd name="connsiteY58" fmla="*/ 244971 h 552450"/>
                <a:gd name="connsiteX59" fmla="*/ 568325 w 568325"/>
                <a:gd name="connsiteY59" fmla="*/ 240506 h 552450"/>
                <a:gd name="connsiteX60" fmla="*/ 527900 w 568325"/>
                <a:gd name="connsiteY60" fmla="*/ 285750 h 552450"/>
                <a:gd name="connsiteX61" fmla="*/ 516445 w 568325"/>
                <a:gd name="connsiteY61" fmla="*/ 302875 h 552450"/>
                <a:gd name="connsiteX62" fmla="*/ 527900 w 568325"/>
                <a:gd name="connsiteY62" fmla="*/ 285750 h 552450"/>
                <a:gd name="connsiteX63" fmla="*/ 568325 w 568325"/>
                <a:gd name="connsiteY63" fmla="*/ 240506 h 552450"/>
                <a:gd name="connsiteX64" fmla="*/ 562861 w 568325"/>
                <a:gd name="connsiteY64" fmla="*/ 221892 h 552450"/>
                <a:gd name="connsiteX65" fmla="*/ 565947 w 568325"/>
                <a:gd name="connsiteY65" fmla="*/ 226219 h 552450"/>
                <a:gd name="connsiteX66" fmla="*/ 566192 w 568325"/>
                <a:gd name="connsiteY66" fmla="*/ 227691 h 552450"/>
                <a:gd name="connsiteX67" fmla="*/ 565947 w 568325"/>
                <a:gd name="connsiteY67" fmla="*/ 226219 h 552450"/>
                <a:gd name="connsiteX68" fmla="*/ 562861 w 568325"/>
                <a:gd name="connsiteY68" fmla="*/ 221892 h 552450"/>
                <a:gd name="connsiteX69" fmla="*/ 209258 w 568325"/>
                <a:gd name="connsiteY69" fmla="*/ 192881 h 552450"/>
                <a:gd name="connsiteX70" fmla="*/ 209258 w 568325"/>
                <a:gd name="connsiteY70" fmla="*/ 192881 h 552450"/>
                <a:gd name="connsiteX71" fmla="*/ 209258 w 568325"/>
                <a:gd name="connsiteY71" fmla="*/ 242888 h 552450"/>
                <a:gd name="connsiteX72" fmla="*/ 200379 w 568325"/>
                <a:gd name="connsiteY72" fmla="*/ 252613 h 552450"/>
                <a:gd name="connsiteX73" fmla="*/ 209258 w 568325"/>
                <a:gd name="connsiteY73" fmla="*/ 242888 h 552450"/>
                <a:gd name="connsiteX74" fmla="*/ 209258 w 568325"/>
                <a:gd name="connsiteY74" fmla="*/ 192881 h 552450"/>
                <a:gd name="connsiteX75" fmla="*/ 494617 w 568325"/>
                <a:gd name="connsiteY75" fmla="*/ 181842 h 552450"/>
                <a:gd name="connsiteX76" fmla="*/ 516011 w 568325"/>
                <a:gd name="connsiteY76" fmla="*/ 185738 h 552450"/>
                <a:gd name="connsiteX77" fmla="*/ 546924 w 568325"/>
                <a:gd name="connsiteY77" fmla="*/ 195263 h 552450"/>
                <a:gd name="connsiteX78" fmla="*/ 546979 w 568325"/>
                <a:gd name="connsiteY78" fmla="*/ 195373 h 552450"/>
                <a:gd name="connsiteX79" fmla="*/ 546924 w 568325"/>
                <a:gd name="connsiteY79" fmla="*/ 195263 h 552450"/>
                <a:gd name="connsiteX80" fmla="*/ 516011 w 568325"/>
                <a:gd name="connsiteY80" fmla="*/ 185738 h 552450"/>
                <a:gd name="connsiteX81" fmla="*/ 494617 w 568325"/>
                <a:gd name="connsiteY81" fmla="*/ 181842 h 552450"/>
                <a:gd name="connsiteX82" fmla="*/ 460048 w 568325"/>
                <a:gd name="connsiteY82" fmla="*/ 165230 h 552450"/>
                <a:gd name="connsiteX83" fmla="*/ 473208 w 568325"/>
                <a:gd name="connsiteY83" fmla="*/ 176213 h 552450"/>
                <a:gd name="connsiteX84" fmla="*/ 486151 w 568325"/>
                <a:gd name="connsiteY84" fmla="*/ 179916 h 552450"/>
                <a:gd name="connsiteX85" fmla="*/ 473208 w 568325"/>
                <a:gd name="connsiteY85" fmla="*/ 176213 h 552450"/>
                <a:gd name="connsiteX86" fmla="*/ 460048 w 568325"/>
                <a:gd name="connsiteY86" fmla="*/ 165230 h 552450"/>
                <a:gd name="connsiteX87" fmla="*/ 457133 w 568325"/>
                <a:gd name="connsiteY87" fmla="*/ 158878 h 552450"/>
                <a:gd name="connsiteX88" fmla="*/ 458940 w 568325"/>
                <a:gd name="connsiteY88" fmla="*/ 164306 h 552450"/>
                <a:gd name="connsiteX89" fmla="*/ 458940 w 568325"/>
                <a:gd name="connsiteY89" fmla="*/ 164306 h 552450"/>
                <a:gd name="connsiteX90" fmla="*/ 457133 w 568325"/>
                <a:gd name="connsiteY90" fmla="*/ 158878 h 552450"/>
                <a:gd name="connsiteX91" fmla="*/ 440510 w 568325"/>
                <a:gd name="connsiteY91" fmla="*/ 131562 h 552450"/>
                <a:gd name="connsiteX92" fmla="*/ 449726 w 568325"/>
                <a:gd name="connsiteY92" fmla="*/ 140792 h 552450"/>
                <a:gd name="connsiteX93" fmla="*/ 450680 w 568325"/>
                <a:gd name="connsiteY93" fmla="*/ 141747 h 552450"/>
                <a:gd name="connsiteX94" fmla="*/ 449726 w 568325"/>
                <a:gd name="connsiteY94" fmla="*/ 140792 h 552450"/>
                <a:gd name="connsiteX95" fmla="*/ 440510 w 568325"/>
                <a:gd name="connsiteY95" fmla="*/ 131562 h 552450"/>
                <a:gd name="connsiteX96" fmla="*/ 218770 w 568325"/>
                <a:gd name="connsiteY96" fmla="*/ 119063 h 552450"/>
                <a:gd name="connsiteX97" fmla="*/ 233334 w 568325"/>
                <a:gd name="connsiteY97" fmla="*/ 119063 h 552450"/>
                <a:gd name="connsiteX98" fmla="*/ 235415 w 568325"/>
                <a:gd name="connsiteY98" fmla="*/ 119063 h 552450"/>
                <a:gd name="connsiteX99" fmla="*/ 218770 w 568325"/>
                <a:gd name="connsiteY99" fmla="*/ 119063 h 552450"/>
                <a:gd name="connsiteX100" fmla="*/ 218770 w 568325"/>
                <a:gd name="connsiteY100" fmla="*/ 192881 h 552450"/>
                <a:gd name="connsiteX101" fmla="*/ 218770 w 568325"/>
                <a:gd name="connsiteY101" fmla="*/ 119063 h 552450"/>
                <a:gd name="connsiteX102" fmla="*/ 425598 w 568325"/>
                <a:gd name="connsiteY102" fmla="*/ 116630 h 552450"/>
                <a:gd name="connsiteX103" fmla="*/ 430461 w 568325"/>
                <a:gd name="connsiteY103" fmla="*/ 121500 h 552450"/>
                <a:gd name="connsiteX104" fmla="*/ 425598 w 568325"/>
                <a:gd name="connsiteY104" fmla="*/ 116630 h 552450"/>
                <a:gd name="connsiteX105" fmla="*/ 358364 w 568325"/>
                <a:gd name="connsiteY105" fmla="*/ 77524 h 552450"/>
                <a:gd name="connsiteX106" fmla="*/ 368579 w 568325"/>
                <a:gd name="connsiteY106" fmla="*/ 92869 h 552450"/>
                <a:gd name="connsiteX107" fmla="*/ 409004 w 568325"/>
                <a:gd name="connsiteY107" fmla="*/ 100013 h 552450"/>
                <a:gd name="connsiteX108" fmla="*/ 414936 w 568325"/>
                <a:gd name="connsiteY108" fmla="*/ 105953 h 552450"/>
                <a:gd name="connsiteX109" fmla="*/ 409004 w 568325"/>
                <a:gd name="connsiteY109" fmla="*/ 100013 h 552450"/>
                <a:gd name="connsiteX110" fmla="*/ 368579 w 568325"/>
                <a:gd name="connsiteY110" fmla="*/ 92869 h 552450"/>
                <a:gd name="connsiteX111" fmla="*/ 358364 w 568325"/>
                <a:gd name="connsiteY111" fmla="*/ 77524 h 552450"/>
                <a:gd name="connsiteX112" fmla="*/ 254439 w 568325"/>
                <a:gd name="connsiteY112" fmla="*/ 57150 h 552450"/>
                <a:gd name="connsiteX113" fmla="*/ 249683 w 568325"/>
                <a:gd name="connsiteY113" fmla="*/ 52388 h 552450"/>
                <a:gd name="connsiteX114" fmla="*/ 254439 w 568325"/>
                <a:gd name="connsiteY114" fmla="*/ 57150 h 552450"/>
                <a:gd name="connsiteX115" fmla="*/ 254439 w 568325"/>
                <a:gd name="connsiteY115" fmla="*/ 61913 h 552450"/>
                <a:gd name="connsiteX116" fmla="*/ 247305 w 568325"/>
                <a:gd name="connsiteY116" fmla="*/ 71438 h 552450"/>
                <a:gd name="connsiteX117" fmla="*/ 235415 w 568325"/>
                <a:gd name="connsiteY117" fmla="*/ 80963 h 552450"/>
                <a:gd name="connsiteX118" fmla="*/ 254439 w 568325"/>
                <a:gd name="connsiteY118" fmla="*/ 61913 h 552450"/>
                <a:gd name="connsiteX119" fmla="*/ 254439 w 568325"/>
                <a:gd name="connsiteY119" fmla="*/ 57150 h 552450"/>
                <a:gd name="connsiteX120" fmla="*/ 240171 w 568325"/>
                <a:gd name="connsiteY120" fmla="*/ 42863 h 552450"/>
                <a:gd name="connsiteX121" fmla="*/ 240171 w 568325"/>
                <a:gd name="connsiteY121" fmla="*/ 42863 h 552450"/>
                <a:gd name="connsiteX122" fmla="*/ 240171 w 568325"/>
                <a:gd name="connsiteY122" fmla="*/ 42863 h 552450"/>
                <a:gd name="connsiteX123" fmla="*/ 275840 w 568325"/>
                <a:gd name="connsiteY123" fmla="*/ 2381 h 552450"/>
                <a:gd name="connsiteX124" fmla="*/ 275840 w 568325"/>
                <a:gd name="connsiteY124" fmla="*/ 2381 h 552450"/>
                <a:gd name="connsiteX125" fmla="*/ 275840 w 568325"/>
                <a:gd name="connsiteY125" fmla="*/ 4763 h 552450"/>
                <a:gd name="connsiteX126" fmla="*/ 275840 w 568325"/>
                <a:gd name="connsiteY126" fmla="*/ 21431 h 552450"/>
                <a:gd name="connsiteX127" fmla="*/ 275840 w 568325"/>
                <a:gd name="connsiteY127" fmla="*/ 4763 h 552450"/>
                <a:gd name="connsiteX128" fmla="*/ 275840 w 568325"/>
                <a:gd name="connsiteY128" fmla="*/ 2381 h 552450"/>
                <a:gd name="connsiteX129" fmla="*/ 256816 w 568325"/>
                <a:gd name="connsiteY129" fmla="*/ 0 h 552450"/>
                <a:gd name="connsiteX130" fmla="*/ 256816 w 568325"/>
                <a:gd name="connsiteY130" fmla="*/ 21431 h 552450"/>
                <a:gd name="connsiteX131" fmla="*/ 256816 w 568325"/>
                <a:gd name="connsiteY131" fmla="*/ 0 h 552450"/>
                <a:gd name="connsiteX132" fmla="*/ 221148 w 568325"/>
                <a:gd name="connsiteY132" fmla="*/ 0 h 552450"/>
                <a:gd name="connsiteX133" fmla="*/ 221148 w 568325"/>
                <a:gd name="connsiteY133" fmla="*/ 0 h 552450"/>
                <a:gd name="connsiteX134" fmla="*/ 221148 w 568325"/>
                <a:gd name="connsiteY134" fmla="*/ 1191 h 552450"/>
                <a:gd name="connsiteX135" fmla="*/ 221148 w 568325"/>
                <a:gd name="connsiteY135" fmla="*/ 9525 h 552450"/>
                <a:gd name="connsiteX136" fmla="*/ 230659 w 568325"/>
                <a:gd name="connsiteY136" fmla="*/ 16669 h 552450"/>
                <a:gd name="connsiteX137" fmla="*/ 223525 w 568325"/>
                <a:gd name="connsiteY137" fmla="*/ 11906 h 552450"/>
                <a:gd name="connsiteX138" fmla="*/ 221148 w 568325"/>
                <a:gd name="connsiteY138" fmla="*/ 9525 h 552450"/>
                <a:gd name="connsiteX139" fmla="*/ 221148 w 568325"/>
                <a:gd name="connsiteY139" fmla="*/ 1191 h 552450"/>
                <a:gd name="connsiteX0" fmla="*/ 418516 w 568325"/>
                <a:gd name="connsiteY0" fmla="*/ 402431 h 552450"/>
                <a:gd name="connsiteX1" fmla="*/ 418293 w 568325"/>
                <a:gd name="connsiteY1" fmla="*/ 402543 h 552450"/>
                <a:gd name="connsiteX2" fmla="*/ 418516 w 568325"/>
                <a:gd name="connsiteY2" fmla="*/ 402431 h 552450"/>
                <a:gd name="connsiteX3" fmla="*/ 467726 w 568325"/>
                <a:gd name="connsiteY3" fmla="*/ 347836 h 552450"/>
                <a:gd name="connsiteX4" fmla="*/ 461318 w 568325"/>
                <a:gd name="connsiteY4" fmla="*/ 364331 h 552450"/>
                <a:gd name="connsiteX5" fmla="*/ 454928 w 568325"/>
                <a:gd name="connsiteY5" fmla="*/ 370880 h 552450"/>
                <a:gd name="connsiteX6" fmla="*/ 461318 w 568325"/>
                <a:gd name="connsiteY6" fmla="*/ 364331 h 552450"/>
                <a:gd name="connsiteX7" fmla="*/ 467726 w 568325"/>
                <a:gd name="connsiteY7" fmla="*/ 347836 h 552450"/>
                <a:gd name="connsiteX8" fmla="*/ 175930 w 568325"/>
                <a:gd name="connsiteY8" fmla="*/ 249994 h 552450"/>
                <a:gd name="connsiteX9" fmla="*/ 178345 w 568325"/>
                <a:gd name="connsiteY9" fmla="*/ 252413 h 552450"/>
                <a:gd name="connsiteX10" fmla="*/ 185983 w 568325"/>
                <a:gd name="connsiteY10" fmla="*/ 257344 h 552450"/>
                <a:gd name="connsiteX11" fmla="*/ 178345 w 568325"/>
                <a:gd name="connsiteY11" fmla="*/ 252413 h 552450"/>
                <a:gd name="connsiteX12" fmla="*/ 175930 w 568325"/>
                <a:gd name="connsiteY12" fmla="*/ 249994 h 552450"/>
                <a:gd name="connsiteX13" fmla="*/ 165956 w 568325"/>
                <a:gd name="connsiteY13" fmla="*/ 245255 h 552450"/>
                <a:gd name="connsiteX14" fmla="*/ 166455 w 568325"/>
                <a:gd name="connsiteY14" fmla="*/ 245269 h 552450"/>
                <a:gd name="connsiteX15" fmla="*/ 171804 w 568325"/>
                <a:gd name="connsiteY15" fmla="*/ 247054 h 552450"/>
                <a:gd name="connsiteX16" fmla="*/ 166455 w 568325"/>
                <a:gd name="connsiteY16" fmla="*/ 245269 h 552450"/>
                <a:gd name="connsiteX17" fmla="*/ 165956 w 568325"/>
                <a:gd name="connsiteY17" fmla="*/ 245255 h 552450"/>
                <a:gd name="connsiteX18" fmla="*/ 156052 w 568325"/>
                <a:gd name="connsiteY18" fmla="*/ 244971 h 552450"/>
                <a:gd name="connsiteX19" fmla="*/ 165288 w 568325"/>
                <a:gd name="connsiteY19" fmla="*/ 245235 h 552450"/>
                <a:gd name="connsiteX20" fmla="*/ 407302 w 568325"/>
                <a:gd name="connsiteY20" fmla="*/ 408046 h 552450"/>
                <a:gd name="connsiteX21" fmla="*/ 399492 w 568325"/>
                <a:gd name="connsiteY21" fmla="*/ 411956 h 552450"/>
                <a:gd name="connsiteX22" fmla="*/ 404248 w 568325"/>
                <a:gd name="connsiteY22" fmla="*/ 421481 h 552450"/>
                <a:gd name="connsiteX23" fmla="*/ 404248 w 568325"/>
                <a:gd name="connsiteY23" fmla="*/ 426244 h 552450"/>
                <a:gd name="connsiteX24" fmla="*/ 404248 w 568325"/>
                <a:gd name="connsiteY24" fmla="*/ 428625 h 552450"/>
                <a:gd name="connsiteX25" fmla="*/ 401870 w 568325"/>
                <a:gd name="connsiteY25" fmla="*/ 428625 h 552450"/>
                <a:gd name="connsiteX26" fmla="*/ 399492 w 568325"/>
                <a:gd name="connsiteY26" fmla="*/ 433388 h 552450"/>
                <a:gd name="connsiteX27" fmla="*/ 392358 w 568325"/>
                <a:gd name="connsiteY27" fmla="*/ 442913 h 552450"/>
                <a:gd name="connsiteX28" fmla="*/ 387603 w 568325"/>
                <a:gd name="connsiteY28" fmla="*/ 452438 h 552450"/>
                <a:gd name="connsiteX29" fmla="*/ 382847 w 568325"/>
                <a:gd name="connsiteY29" fmla="*/ 459581 h 552450"/>
                <a:gd name="connsiteX30" fmla="*/ 380469 w 568325"/>
                <a:gd name="connsiteY30" fmla="*/ 469106 h 552450"/>
                <a:gd name="connsiteX31" fmla="*/ 380469 w 568325"/>
                <a:gd name="connsiteY31" fmla="*/ 521494 h 552450"/>
                <a:gd name="connsiteX32" fmla="*/ 380469 w 568325"/>
                <a:gd name="connsiteY32" fmla="*/ 552450 h 552450"/>
                <a:gd name="connsiteX33" fmla="*/ 282974 w 568325"/>
                <a:gd name="connsiteY33" fmla="*/ 552450 h 552450"/>
                <a:gd name="connsiteX34" fmla="*/ 274651 w 568325"/>
                <a:gd name="connsiteY34" fmla="*/ 537865 h 552450"/>
                <a:gd name="connsiteX35" fmla="*/ 273462 w 568325"/>
                <a:gd name="connsiteY35" fmla="*/ 535781 h 552450"/>
                <a:gd name="connsiteX36" fmla="*/ 256817 w 568325"/>
                <a:gd name="connsiteY36" fmla="*/ 535781 h 552450"/>
                <a:gd name="connsiteX37" fmla="*/ 254439 w 568325"/>
                <a:gd name="connsiteY37" fmla="*/ 535781 h 552450"/>
                <a:gd name="connsiteX38" fmla="*/ 142676 w 568325"/>
                <a:gd name="connsiteY38" fmla="*/ 538163 h 552450"/>
                <a:gd name="connsiteX39" fmla="*/ 135542 w 568325"/>
                <a:gd name="connsiteY39" fmla="*/ 538163 h 552450"/>
                <a:gd name="connsiteX40" fmla="*/ 45181 w 568325"/>
                <a:gd name="connsiteY40" fmla="*/ 521494 h 552450"/>
                <a:gd name="connsiteX41" fmla="*/ 11890 w 568325"/>
                <a:gd name="connsiteY41" fmla="*/ 545306 h 552450"/>
                <a:gd name="connsiteX42" fmla="*/ 0 w 568325"/>
                <a:gd name="connsiteY42" fmla="*/ 497681 h 552450"/>
                <a:gd name="connsiteX43" fmla="*/ 2378 w 568325"/>
                <a:gd name="connsiteY43" fmla="*/ 459581 h 552450"/>
                <a:gd name="connsiteX44" fmla="*/ 66582 w 568325"/>
                <a:gd name="connsiteY44" fmla="*/ 459581 h 552450"/>
                <a:gd name="connsiteX45" fmla="*/ 73716 w 568325"/>
                <a:gd name="connsiteY45" fmla="*/ 445294 h 552450"/>
                <a:gd name="connsiteX46" fmla="*/ 78472 w 568325"/>
                <a:gd name="connsiteY46" fmla="*/ 433388 h 552450"/>
                <a:gd name="connsiteX47" fmla="*/ 78472 w 568325"/>
                <a:gd name="connsiteY47" fmla="*/ 431006 h 552450"/>
                <a:gd name="connsiteX48" fmla="*/ 85606 w 568325"/>
                <a:gd name="connsiteY48" fmla="*/ 428625 h 552450"/>
                <a:gd name="connsiteX49" fmla="*/ 90361 w 568325"/>
                <a:gd name="connsiteY49" fmla="*/ 426244 h 552450"/>
                <a:gd name="connsiteX50" fmla="*/ 102251 w 568325"/>
                <a:gd name="connsiteY50" fmla="*/ 411956 h 552450"/>
                <a:gd name="connsiteX51" fmla="*/ 116519 w 568325"/>
                <a:gd name="connsiteY51" fmla="*/ 388144 h 552450"/>
                <a:gd name="connsiteX52" fmla="*/ 114141 w 568325"/>
                <a:gd name="connsiteY52" fmla="*/ 373856 h 552450"/>
                <a:gd name="connsiteX53" fmla="*/ 118897 w 568325"/>
                <a:gd name="connsiteY53" fmla="*/ 361950 h 552450"/>
                <a:gd name="connsiteX54" fmla="*/ 116816 w 568325"/>
                <a:gd name="connsiteY54" fmla="*/ 347365 h 552450"/>
                <a:gd name="connsiteX55" fmla="*/ 116519 w 568325"/>
                <a:gd name="connsiteY55" fmla="*/ 345281 h 552450"/>
                <a:gd name="connsiteX56" fmla="*/ 147432 w 568325"/>
                <a:gd name="connsiteY56" fmla="*/ 345281 h 552450"/>
                <a:gd name="connsiteX57" fmla="*/ 147432 w 568325"/>
                <a:gd name="connsiteY57" fmla="*/ 250031 h 552450"/>
                <a:gd name="connsiteX58" fmla="*/ 156052 w 568325"/>
                <a:gd name="connsiteY58" fmla="*/ 244971 h 552450"/>
                <a:gd name="connsiteX59" fmla="*/ 568325 w 568325"/>
                <a:gd name="connsiteY59" fmla="*/ 240506 h 552450"/>
                <a:gd name="connsiteX60" fmla="*/ 527900 w 568325"/>
                <a:gd name="connsiteY60" fmla="*/ 285750 h 552450"/>
                <a:gd name="connsiteX61" fmla="*/ 516445 w 568325"/>
                <a:gd name="connsiteY61" fmla="*/ 302875 h 552450"/>
                <a:gd name="connsiteX62" fmla="*/ 527900 w 568325"/>
                <a:gd name="connsiteY62" fmla="*/ 285750 h 552450"/>
                <a:gd name="connsiteX63" fmla="*/ 568325 w 568325"/>
                <a:gd name="connsiteY63" fmla="*/ 240506 h 552450"/>
                <a:gd name="connsiteX64" fmla="*/ 562861 w 568325"/>
                <a:gd name="connsiteY64" fmla="*/ 221892 h 552450"/>
                <a:gd name="connsiteX65" fmla="*/ 565947 w 568325"/>
                <a:gd name="connsiteY65" fmla="*/ 226219 h 552450"/>
                <a:gd name="connsiteX66" fmla="*/ 566192 w 568325"/>
                <a:gd name="connsiteY66" fmla="*/ 227691 h 552450"/>
                <a:gd name="connsiteX67" fmla="*/ 565947 w 568325"/>
                <a:gd name="connsiteY67" fmla="*/ 226219 h 552450"/>
                <a:gd name="connsiteX68" fmla="*/ 562861 w 568325"/>
                <a:gd name="connsiteY68" fmla="*/ 221892 h 552450"/>
                <a:gd name="connsiteX69" fmla="*/ 209258 w 568325"/>
                <a:gd name="connsiteY69" fmla="*/ 192881 h 552450"/>
                <a:gd name="connsiteX70" fmla="*/ 209258 w 568325"/>
                <a:gd name="connsiteY70" fmla="*/ 192881 h 552450"/>
                <a:gd name="connsiteX71" fmla="*/ 209258 w 568325"/>
                <a:gd name="connsiteY71" fmla="*/ 242888 h 552450"/>
                <a:gd name="connsiteX72" fmla="*/ 200379 w 568325"/>
                <a:gd name="connsiteY72" fmla="*/ 252613 h 552450"/>
                <a:gd name="connsiteX73" fmla="*/ 209258 w 568325"/>
                <a:gd name="connsiteY73" fmla="*/ 242888 h 552450"/>
                <a:gd name="connsiteX74" fmla="*/ 209258 w 568325"/>
                <a:gd name="connsiteY74" fmla="*/ 192881 h 552450"/>
                <a:gd name="connsiteX75" fmla="*/ 494617 w 568325"/>
                <a:gd name="connsiteY75" fmla="*/ 181842 h 552450"/>
                <a:gd name="connsiteX76" fmla="*/ 516011 w 568325"/>
                <a:gd name="connsiteY76" fmla="*/ 185738 h 552450"/>
                <a:gd name="connsiteX77" fmla="*/ 546924 w 568325"/>
                <a:gd name="connsiteY77" fmla="*/ 195263 h 552450"/>
                <a:gd name="connsiteX78" fmla="*/ 546979 w 568325"/>
                <a:gd name="connsiteY78" fmla="*/ 195373 h 552450"/>
                <a:gd name="connsiteX79" fmla="*/ 546924 w 568325"/>
                <a:gd name="connsiteY79" fmla="*/ 195263 h 552450"/>
                <a:gd name="connsiteX80" fmla="*/ 516011 w 568325"/>
                <a:gd name="connsiteY80" fmla="*/ 185738 h 552450"/>
                <a:gd name="connsiteX81" fmla="*/ 494617 w 568325"/>
                <a:gd name="connsiteY81" fmla="*/ 181842 h 552450"/>
                <a:gd name="connsiteX82" fmla="*/ 460048 w 568325"/>
                <a:gd name="connsiteY82" fmla="*/ 165230 h 552450"/>
                <a:gd name="connsiteX83" fmla="*/ 473208 w 568325"/>
                <a:gd name="connsiteY83" fmla="*/ 176213 h 552450"/>
                <a:gd name="connsiteX84" fmla="*/ 486151 w 568325"/>
                <a:gd name="connsiteY84" fmla="*/ 179916 h 552450"/>
                <a:gd name="connsiteX85" fmla="*/ 473208 w 568325"/>
                <a:gd name="connsiteY85" fmla="*/ 176213 h 552450"/>
                <a:gd name="connsiteX86" fmla="*/ 460048 w 568325"/>
                <a:gd name="connsiteY86" fmla="*/ 165230 h 552450"/>
                <a:gd name="connsiteX87" fmla="*/ 457133 w 568325"/>
                <a:gd name="connsiteY87" fmla="*/ 158878 h 552450"/>
                <a:gd name="connsiteX88" fmla="*/ 458940 w 568325"/>
                <a:gd name="connsiteY88" fmla="*/ 164306 h 552450"/>
                <a:gd name="connsiteX89" fmla="*/ 458940 w 568325"/>
                <a:gd name="connsiteY89" fmla="*/ 164306 h 552450"/>
                <a:gd name="connsiteX90" fmla="*/ 457133 w 568325"/>
                <a:gd name="connsiteY90" fmla="*/ 158878 h 552450"/>
                <a:gd name="connsiteX91" fmla="*/ 440510 w 568325"/>
                <a:gd name="connsiteY91" fmla="*/ 131562 h 552450"/>
                <a:gd name="connsiteX92" fmla="*/ 449726 w 568325"/>
                <a:gd name="connsiteY92" fmla="*/ 140792 h 552450"/>
                <a:gd name="connsiteX93" fmla="*/ 450680 w 568325"/>
                <a:gd name="connsiteY93" fmla="*/ 141747 h 552450"/>
                <a:gd name="connsiteX94" fmla="*/ 449726 w 568325"/>
                <a:gd name="connsiteY94" fmla="*/ 140792 h 552450"/>
                <a:gd name="connsiteX95" fmla="*/ 440510 w 568325"/>
                <a:gd name="connsiteY95" fmla="*/ 131562 h 552450"/>
                <a:gd name="connsiteX96" fmla="*/ 218770 w 568325"/>
                <a:gd name="connsiteY96" fmla="*/ 119063 h 552450"/>
                <a:gd name="connsiteX97" fmla="*/ 233334 w 568325"/>
                <a:gd name="connsiteY97" fmla="*/ 119063 h 552450"/>
                <a:gd name="connsiteX98" fmla="*/ 235415 w 568325"/>
                <a:gd name="connsiteY98" fmla="*/ 119063 h 552450"/>
                <a:gd name="connsiteX99" fmla="*/ 218770 w 568325"/>
                <a:gd name="connsiteY99" fmla="*/ 119063 h 552450"/>
                <a:gd name="connsiteX100" fmla="*/ 218770 w 568325"/>
                <a:gd name="connsiteY100" fmla="*/ 192881 h 552450"/>
                <a:gd name="connsiteX101" fmla="*/ 218770 w 568325"/>
                <a:gd name="connsiteY101" fmla="*/ 119063 h 552450"/>
                <a:gd name="connsiteX102" fmla="*/ 425598 w 568325"/>
                <a:gd name="connsiteY102" fmla="*/ 116630 h 552450"/>
                <a:gd name="connsiteX103" fmla="*/ 430461 w 568325"/>
                <a:gd name="connsiteY103" fmla="*/ 121500 h 552450"/>
                <a:gd name="connsiteX104" fmla="*/ 425598 w 568325"/>
                <a:gd name="connsiteY104" fmla="*/ 116630 h 552450"/>
                <a:gd name="connsiteX105" fmla="*/ 358364 w 568325"/>
                <a:gd name="connsiteY105" fmla="*/ 77524 h 552450"/>
                <a:gd name="connsiteX106" fmla="*/ 368579 w 568325"/>
                <a:gd name="connsiteY106" fmla="*/ 92869 h 552450"/>
                <a:gd name="connsiteX107" fmla="*/ 409004 w 568325"/>
                <a:gd name="connsiteY107" fmla="*/ 100013 h 552450"/>
                <a:gd name="connsiteX108" fmla="*/ 414936 w 568325"/>
                <a:gd name="connsiteY108" fmla="*/ 105953 h 552450"/>
                <a:gd name="connsiteX109" fmla="*/ 409004 w 568325"/>
                <a:gd name="connsiteY109" fmla="*/ 100013 h 552450"/>
                <a:gd name="connsiteX110" fmla="*/ 368579 w 568325"/>
                <a:gd name="connsiteY110" fmla="*/ 92869 h 552450"/>
                <a:gd name="connsiteX111" fmla="*/ 358364 w 568325"/>
                <a:gd name="connsiteY111" fmla="*/ 77524 h 552450"/>
                <a:gd name="connsiteX112" fmla="*/ 254439 w 568325"/>
                <a:gd name="connsiteY112" fmla="*/ 57150 h 552450"/>
                <a:gd name="connsiteX113" fmla="*/ 249683 w 568325"/>
                <a:gd name="connsiteY113" fmla="*/ 52388 h 552450"/>
                <a:gd name="connsiteX114" fmla="*/ 254439 w 568325"/>
                <a:gd name="connsiteY114" fmla="*/ 57150 h 552450"/>
                <a:gd name="connsiteX115" fmla="*/ 254439 w 568325"/>
                <a:gd name="connsiteY115" fmla="*/ 61913 h 552450"/>
                <a:gd name="connsiteX116" fmla="*/ 247305 w 568325"/>
                <a:gd name="connsiteY116" fmla="*/ 71438 h 552450"/>
                <a:gd name="connsiteX117" fmla="*/ 235415 w 568325"/>
                <a:gd name="connsiteY117" fmla="*/ 80963 h 552450"/>
                <a:gd name="connsiteX118" fmla="*/ 254439 w 568325"/>
                <a:gd name="connsiteY118" fmla="*/ 61913 h 552450"/>
                <a:gd name="connsiteX119" fmla="*/ 254439 w 568325"/>
                <a:gd name="connsiteY119" fmla="*/ 57150 h 552450"/>
                <a:gd name="connsiteX120" fmla="*/ 275840 w 568325"/>
                <a:gd name="connsiteY120" fmla="*/ 2381 h 552450"/>
                <a:gd name="connsiteX121" fmla="*/ 275840 w 568325"/>
                <a:gd name="connsiteY121" fmla="*/ 2381 h 552450"/>
                <a:gd name="connsiteX122" fmla="*/ 275840 w 568325"/>
                <a:gd name="connsiteY122" fmla="*/ 4763 h 552450"/>
                <a:gd name="connsiteX123" fmla="*/ 275840 w 568325"/>
                <a:gd name="connsiteY123" fmla="*/ 21431 h 552450"/>
                <a:gd name="connsiteX124" fmla="*/ 275840 w 568325"/>
                <a:gd name="connsiteY124" fmla="*/ 4763 h 552450"/>
                <a:gd name="connsiteX125" fmla="*/ 275840 w 568325"/>
                <a:gd name="connsiteY125" fmla="*/ 2381 h 552450"/>
                <a:gd name="connsiteX126" fmla="*/ 256816 w 568325"/>
                <a:gd name="connsiteY126" fmla="*/ 0 h 552450"/>
                <a:gd name="connsiteX127" fmla="*/ 256816 w 568325"/>
                <a:gd name="connsiteY127" fmla="*/ 21431 h 552450"/>
                <a:gd name="connsiteX128" fmla="*/ 256816 w 568325"/>
                <a:gd name="connsiteY128" fmla="*/ 0 h 552450"/>
                <a:gd name="connsiteX129" fmla="*/ 221148 w 568325"/>
                <a:gd name="connsiteY129" fmla="*/ 0 h 552450"/>
                <a:gd name="connsiteX130" fmla="*/ 221148 w 568325"/>
                <a:gd name="connsiteY130" fmla="*/ 0 h 552450"/>
                <a:gd name="connsiteX131" fmla="*/ 221148 w 568325"/>
                <a:gd name="connsiteY131" fmla="*/ 1191 h 552450"/>
                <a:gd name="connsiteX132" fmla="*/ 221148 w 568325"/>
                <a:gd name="connsiteY132" fmla="*/ 9525 h 552450"/>
                <a:gd name="connsiteX133" fmla="*/ 230659 w 568325"/>
                <a:gd name="connsiteY133" fmla="*/ 16669 h 552450"/>
                <a:gd name="connsiteX134" fmla="*/ 223525 w 568325"/>
                <a:gd name="connsiteY134" fmla="*/ 11906 h 552450"/>
                <a:gd name="connsiteX135" fmla="*/ 221148 w 568325"/>
                <a:gd name="connsiteY135" fmla="*/ 9525 h 552450"/>
                <a:gd name="connsiteX136" fmla="*/ 221148 w 568325"/>
                <a:gd name="connsiteY136" fmla="*/ 1191 h 552450"/>
                <a:gd name="connsiteX0" fmla="*/ 467726 w 568325"/>
                <a:gd name="connsiteY0" fmla="*/ 347836 h 552450"/>
                <a:gd name="connsiteX1" fmla="*/ 461318 w 568325"/>
                <a:gd name="connsiteY1" fmla="*/ 364331 h 552450"/>
                <a:gd name="connsiteX2" fmla="*/ 454928 w 568325"/>
                <a:gd name="connsiteY2" fmla="*/ 370880 h 552450"/>
                <a:gd name="connsiteX3" fmla="*/ 461318 w 568325"/>
                <a:gd name="connsiteY3" fmla="*/ 364331 h 552450"/>
                <a:gd name="connsiteX4" fmla="*/ 467726 w 568325"/>
                <a:gd name="connsiteY4" fmla="*/ 347836 h 552450"/>
                <a:gd name="connsiteX5" fmla="*/ 175930 w 568325"/>
                <a:gd name="connsiteY5" fmla="*/ 249994 h 552450"/>
                <a:gd name="connsiteX6" fmla="*/ 178345 w 568325"/>
                <a:gd name="connsiteY6" fmla="*/ 252413 h 552450"/>
                <a:gd name="connsiteX7" fmla="*/ 185983 w 568325"/>
                <a:gd name="connsiteY7" fmla="*/ 257344 h 552450"/>
                <a:gd name="connsiteX8" fmla="*/ 178345 w 568325"/>
                <a:gd name="connsiteY8" fmla="*/ 252413 h 552450"/>
                <a:gd name="connsiteX9" fmla="*/ 175930 w 568325"/>
                <a:gd name="connsiteY9" fmla="*/ 249994 h 552450"/>
                <a:gd name="connsiteX10" fmla="*/ 165956 w 568325"/>
                <a:gd name="connsiteY10" fmla="*/ 245255 h 552450"/>
                <a:gd name="connsiteX11" fmla="*/ 166455 w 568325"/>
                <a:gd name="connsiteY11" fmla="*/ 245269 h 552450"/>
                <a:gd name="connsiteX12" fmla="*/ 171804 w 568325"/>
                <a:gd name="connsiteY12" fmla="*/ 247054 h 552450"/>
                <a:gd name="connsiteX13" fmla="*/ 166455 w 568325"/>
                <a:gd name="connsiteY13" fmla="*/ 245269 h 552450"/>
                <a:gd name="connsiteX14" fmla="*/ 165956 w 568325"/>
                <a:gd name="connsiteY14" fmla="*/ 245255 h 552450"/>
                <a:gd name="connsiteX15" fmla="*/ 156052 w 568325"/>
                <a:gd name="connsiteY15" fmla="*/ 244971 h 552450"/>
                <a:gd name="connsiteX16" fmla="*/ 165288 w 568325"/>
                <a:gd name="connsiteY16" fmla="*/ 245235 h 552450"/>
                <a:gd name="connsiteX17" fmla="*/ 407302 w 568325"/>
                <a:gd name="connsiteY17" fmla="*/ 408046 h 552450"/>
                <a:gd name="connsiteX18" fmla="*/ 399492 w 568325"/>
                <a:gd name="connsiteY18" fmla="*/ 411956 h 552450"/>
                <a:gd name="connsiteX19" fmla="*/ 404248 w 568325"/>
                <a:gd name="connsiteY19" fmla="*/ 421481 h 552450"/>
                <a:gd name="connsiteX20" fmla="*/ 404248 w 568325"/>
                <a:gd name="connsiteY20" fmla="*/ 426244 h 552450"/>
                <a:gd name="connsiteX21" fmla="*/ 404248 w 568325"/>
                <a:gd name="connsiteY21" fmla="*/ 428625 h 552450"/>
                <a:gd name="connsiteX22" fmla="*/ 401870 w 568325"/>
                <a:gd name="connsiteY22" fmla="*/ 428625 h 552450"/>
                <a:gd name="connsiteX23" fmla="*/ 399492 w 568325"/>
                <a:gd name="connsiteY23" fmla="*/ 433388 h 552450"/>
                <a:gd name="connsiteX24" fmla="*/ 392358 w 568325"/>
                <a:gd name="connsiteY24" fmla="*/ 442913 h 552450"/>
                <a:gd name="connsiteX25" fmla="*/ 387603 w 568325"/>
                <a:gd name="connsiteY25" fmla="*/ 452438 h 552450"/>
                <a:gd name="connsiteX26" fmla="*/ 382847 w 568325"/>
                <a:gd name="connsiteY26" fmla="*/ 459581 h 552450"/>
                <a:gd name="connsiteX27" fmla="*/ 380469 w 568325"/>
                <a:gd name="connsiteY27" fmla="*/ 469106 h 552450"/>
                <a:gd name="connsiteX28" fmla="*/ 380469 w 568325"/>
                <a:gd name="connsiteY28" fmla="*/ 521494 h 552450"/>
                <a:gd name="connsiteX29" fmla="*/ 380469 w 568325"/>
                <a:gd name="connsiteY29" fmla="*/ 552450 h 552450"/>
                <a:gd name="connsiteX30" fmla="*/ 282974 w 568325"/>
                <a:gd name="connsiteY30" fmla="*/ 552450 h 552450"/>
                <a:gd name="connsiteX31" fmla="*/ 274651 w 568325"/>
                <a:gd name="connsiteY31" fmla="*/ 537865 h 552450"/>
                <a:gd name="connsiteX32" fmla="*/ 273462 w 568325"/>
                <a:gd name="connsiteY32" fmla="*/ 535781 h 552450"/>
                <a:gd name="connsiteX33" fmla="*/ 256817 w 568325"/>
                <a:gd name="connsiteY33" fmla="*/ 535781 h 552450"/>
                <a:gd name="connsiteX34" fmla="*/ 254439 w 568325"/>
                <a:gd name="connsiteY34" fmla="*/ 535781 h 552450"/>
                <a:gd name="connsiteX35" fmla="*/ 142676 w 568325"/>
                <a:gd name="connsiteY35" fmla="*/ 538163 h 552450"/>
                <a:gd name="connsiteX36" fmla="*/ 135542 w 568325"/>
                <a:gd name="connsiteY36" fmla="*/ 538163 h 552450"/>
                <a:gd name="connsiteX37" fmla="*/ 45181 w 568325"/>
                <a:gd name="connsiteY37" fmla="*/ 521494 h 552450"/>
                <a:gd name="connsiteX38" fmla="*/ 11890 w 568325"/>
                <a:gd name="connsiteY38" fmla="*/ 545306 h 552450"/>
                <a:gd name="connsiteX39" fmla="*/ 0 w 568325"/>
                <a:gd name="connsiteY39" fmla="*/ 497681 h 552450"/>
                <a:gd name="connsiteX40" fmla="*/ 2378 w 568325"/>
                <a:gd name="connsiteY40" fmla="*/ 459581 h 552450"/>
                <a:gd name="connsiteX41" fmla="*/ 66582 w 568325"/>
                <a:gd name="connsiteY41" fmla="*/ 459581 h 552450"/>
                <a:gd name="connsiteX42" fmla="*/ 73716 w 568325"/>
                <a:gd name="connsiteY42" fmla="*/ 445294 h 552450"/>
                <a:gd name="connsiteX43" fmla="*/ 78472 w 568325"/>
                <a:gd name="connsiteY43" fmla="*/ 433388 h 552450"/>
                <a:gd name="connsiteX44" fmla="*/ 78472 w 568325"/>
                <a:gd name="connsiteY44" fmla="*/ 431006 h 552450"/>
                <a:gd name="connsiteX45" fmla="*/ 85606 w 568325"/>
                <a:gd name="connsiteY45" fmla="*/ 428625 h 552450"/>
                <a:gd name="connsiteX46" fmla="*/ 90361 w 568325"/>
                <a:gd name="connsiteY46" fmla="*/ 426244 h 552450"/>
                <a:gd name="connsiteX47" fmla="*/ 102251 w 568325"/>
                <a:gd name="connsiteY47" fmla="*/ 411956 h 552450"/>
                <a:gd name="connsiteX48" fmla="*/ 116519 w 568325"/>
                <a:gd name="connsiteY48" fmla="*/ 388144 h 552450"/>
                <a:gd name="connsiteX49" fmla="*/ 114141 w 568325"/>
                <a:gd name="connsiteY49" fmla="*/ 373856 h 552450"/>
                <a:gd name="connsiteX50" fmla="*/ 118897 w 568325"/>
                <a:gd name="connsiteY50" fmla="*/ 361950 h 552450"/>
                <a:gd name="connsiteX51" fmla="*/ 116816 w 568325"/>
                <a:gd name="connsiteY51" fmla="*/ 347365 h 552450"/>
                <a:gd name="connsiteX52" fmla="*/ 116519 w 568325"/>
                <a:gd name="connsiteY52" fmla="*/ 345281 h 552450"/>
                <a:gd name="connsiteX53" fmla="*/ 147432 w 568325"/>
                <a:gd name="connsiteY53" fmla="*/ 345281 h 552450"/>
                <a:gd name="connsiteX54" fmla="*/ 147432 w 568325"/>
                <a:gd name="connsiteY54" fmla="*/ 250031 h 552450"/>
                <a:gd name="connsiteX55" fmla="*/ 156052 w 568325"/>
                <a:gd name="connsiteY55" fmla="*/ 244971 h 552450"/>
                <a:gd name="connsiteX56" fmla="*/ 568325 w 568325"/>
                <a:gd name="connsiteY56" fmla="*/ 240506 h 552450"/>
                <a:gd name="connsiteX57" fmla="*/ 527900 w 568325"/>
                <a:gd name="connsiteY57" fmla="*/ 285750 h 552450"/>
                <a:gd name="connsiteX58" fmla="*/ 516445 w 568325"/>
                <a:gd name="connsiteY58" fmla="*/ 302875 h 552450"/>
                <a:gd name="connsiteX59" fmla="*/ 527900 w 568325"/>
                <a:gd name="connsiteY59" fmla="*/ 285750 h 552450"/>
                <a:gd name="connsiteX60" fmla="*/ 568325 w 568325"/>
                <a:gd name="connsiteY60" fmla="*/ 240506 h 552450"/>
                <a:gd name="connsiteX61" fmla="*/ 562861 w 568325"/>
                <a:gd name="connsiteY61" fmla="*/ 221892 h 552450"/>
                <a:gd name="connsiteX62" fmla="*/ 565947 w 568325"/>
                <a:gd name="connsiteY62" fmla="*/ 226219 h 552450"/>
                <a:gd name="connsiteX63" fmla="*/ 566192 w 568325"/>
                <a:gd name="connsiteY63" fmla="*/ 227691 h 552450"/>
                <a:gd name="connsiteX64" fmla="*/ 565947 w 568325"/>
                <a:gd name="connsiteY64" fmla="*/ 226219 h 552450"/>
                <a:gd name="connsiteX65" fmla="*/ 562861 w 568325"/>
                <a:gd name="connsiteY65" fmla="*/ 221892 h 552450"/>
                <a:gd name="connsiteX66" fmla="*/ 209258 w 568325"/>
                <a:gd name="connsiteY66" fmla="*/ 192881 h 552450"/>
                <a:gd name="connsiteX67" fmla="*/ 209258 w 568325"/>
                <a:gd name="connsiteY67" fmla="*/ 192881 h 552450"/>
                <a:gd name="connsiteX68" fmla="*/ 209258 w 568325"/>
                <a:gd name="connsiteY68" fmla="*/ 242888 h 552450"/>
                <a:gd name="connsiteX69" fmla="*/ 200379 w 568325"/>
                <a:gd name="connsiteY69" fmla="*/ 252613 h 552450"/>
                <a:gd name="connsiteX70" fmla="*/ 209258 w 568325"/>
                <a:gd name="connsiteY70" fmla="*/ 242888 h 552450"/>
                <a:gd name="connsiteX71" fmla="*/ 209258 w 568325"/>
                <a:gd name="connsiteY71" fmla="*/ 192881 h 552450"/>
                <a:gd name="connsiteX72" fmla="*/ 494617 w 568325"/>
                <a:gd name="connsiteY72" fmla="*/ 181842 h 552450"/>
                <a:gd name="connsiteX73" fmla="*/ 516011 w 568325"/>
                <a:gd name="connsiteY73" fmla="*/ 185738 h 552450"/>
                <a:gd name="connsiteX74" fmla="*/ 546924 w 568325"/>
                <a:gd name="connsiteY74" fmla="*/ 195263 h 552450"/>
                <a:gd name="connsiteX75" fmla="*/ 546979 w 568325"/>
                <a:gd name="connsiteY75" fmla="*/ 195373 h 552450"/>
                <a:gd name="connsiteX76" fmla="*/ 546924 w 568325"/>
                <a:gd name="connsiteY76" fmla="*/ 195263 h 552450"/>
                <a:gd name="connsiteX77" fmla="*/ 516011 w 568325"/>
                <a:gd name="connsiteY77" fmla="*/ 185738 h 552450"/>
                <a:gd name="connsiteX78" fmla="*/ 494617 w 568325"/>
                <a:gd name="connsiteY78" fmla="*/ 181842 h 552450"/>
                <a:gd name="connsiteX79" fmla="*/ 460048 w 568325"/>
                <a:gd name="connsiteY79" fmla="*/ 165230 h 552450"/>
                <a:gd name="connsiteX80" fmla="*/ 473208 w 568325"/>
                <a:gd name="connsiteY80" fmla="*/ 176213 h 552450"/>
                <a:gd name="connsiteX81" fmla="*/ 486151 w 568325"/>
                <a:gd name="connsiteY81" fmla="*/ 179916 h 552450"/>
                <a:gd name="connsiteX82" fmla="*/ 473208 w 568325"/>
                <a:gd name="connsiteY82" fmla="*/ 176213 h 552450"/>
                <a:gd name="connsiteX83" fmla="*/ 460048 w 568325"/>
                <a:gd name="connsiteY83" fmla="*/ 165230 h 552450"/>
                <a:gd name="connsiteX84" fmla="*/ 457133 w 568325"/>
                <a:gd name="connsiteY84" fmla="*/ 158878 h 552450"/>
                <a:gd name="connsiteX85" fmla="*/ 458940 w 568325"/>
                <a:gd name="connsiteY85" fmla="*/ 164306 h 552450"/>
                <a:gd name="connsiteX86" fmla="*/ 458940 w 568325"/>
                <a:gd name="connsiteY86" fmla="*/ 164306 h 552450"/>
                <a:gd name="connsiteX87" fmla="*/ 457133 w 568325"/>
                <a:gd name="connsiteY87" fmla="*/ 158878 h 552450"/>
                <a:gd name="connsiteX88" fmla="*/ 440510 w 568325"/>
                <a:gd name="connsiteY88" fmla="*/ 131562 h 552450"/>
                <a:gd name="connsiteX89" fmla="*/ 449726 w 568325"/>
                <a:gd name="connsiteY89" fmla="*/ 140792 h 552450"/>
                <a:gd name="connsiteX90" fmla="*/ 450680 w 568325"/>
                <a:gd name="connsiteY90" fmla="*/ 141747 h 552450"/>
                <a:gd name="connsiteX91" fmla="*/ 449726 w 568325"/>
                <a:gd name="connsiteY91" fmla="*/ 140792 h 552450"/>
                <a:gd name="connsiteX92" fmla="*/ 440510 w 568325"/>
                <a:gd name="connsiteY92" fmla="*/ 131562 h 552450"/>
                <a:gd name="connsiteX93" fmla="*/ 218770 w 568325"/>
                <a:gd name="connsiteY93" fmla="*/ 119063 h 552450"/>
                <a:gd name="connsiteX94" fmla="*/ 233334 w 568325"/>
                <a:gd name="connsiteY94" fmla="*/ 119063 h 552450"/>
                <a:gd name="connsiteX95" fmla="*/ 235415 w 568325"/>
                <a:gd name="connsiteY95" fmla="*/ 119063 h 552450"/>
                <a:gd name="connsiteX96" fmla="*/ 218770 w 568325"/>
                <a:gd name="connsiteY96" fmla="*/ 119063 h 552450"/>
                <a:gd name="connsiteX97" fmla="*/ 218770 w 568325"/>
                <a:gd name="connsiteY97" fmla="*/ 192881 h 552450"/>
                <a:gd name="connsiteX98" fmla="*/ 218770 w 568325"/>
                <a:gd name="connsiteY98" fmla="*/ 119063 h 552450"/>
                <a:gd name="connsiteX99" fmla="*/ 425598 w 568325"/>
                <a:gd name="connsiteY99" fmla="*/ 116630 h 552450"/>
                <a:gd name="connsiteX100" fmla="*/ 430461 w 568325"/>
                <a:gd name="connsiteY100" fmla="*/ 121500 h 552450"/>
                <a:gd name="connsiteX101" fmla="*/ 425598 w 568325"/>
                <a:gd name="connsiteY101" fmla="*/ 116630 h 552450"/>
                <a:gd name="connsiteX102" fmla="*/ 358364 w 568325"/>
                <a:gd name="connsiteY102" fmla="*/ 77524 h 552450"/>
                <a:gd name="connsiteX103" fmla="*/ 368579 w 568325"/>
                <a:gd name="connsiteY103" fmla="*/ 92869 h 552450"/>
                <a:gd name="connsiteX104" fmla="*/ 409004 w 568325"/>
                <a:gd name="connsiteY104" fmla="*/ 100013 h 552450"/>
                <a:gd name="connsiteX105" fmla="*/ 414936 w 568325"/>
                <a:gd name="connsiteY105" fmla="*/ 105953 h 552450"/>
                <a:gd name="connsiteX106" fmla="*/ 409004 w 568325"/>
                <a:gd name="connsiteY106" fmla="*/ 100013 h 552450"/>
                <a:gd name="connsiteX107" fmla="*/ 368579 w 568325"/>
                <a:gd name="connsiteY107" fmla="*/ 92869 h 552450"/>
                <a:gd name="connsiteX108" fmla="*/ 358364 w 568325"/>
                <a:gd name="connsiteY108" fmla="*/ 77524 h 552450"/>
                <a:gd name="connsiteX109" fmla="*/ 254439 w 568325"/>
                <a:gd name="connsiteY109" fmla="*/ 57150 h 552450"/>
                <a:gd name="connsiteX110" fmla="*/ 249683 w 568325"/>
                <a:gd name="connsiteY110" fmla="*/ 52388 h 552450"/>
                <a:gd name="connsiteX111" fmla="*/ 254439 w 568325"/>
                <a:gd name="connsiteY111" fmla="*/ 57150 h 552450"/>
                <a:gd name="connsiteX112" fmla="*/ 254439 w 568325"/>
                <a:gd name="connsiteY112" fmla="*/ 61913 h 552450"/>
                <a:gd name="connsiteX113" fmla="*/ 247305 w 568325"/>
                <a:gd name="connsiteY113" fmla="*/ 71438 h 552450"/>
                <a:gd name="connsiteX114" fmla="*/ 235415 w 568325"/>
                <a:gd name="connsiteY114" fmla="*/ 80963 h 552450"/>
                <a:gd name="connsiteX115" fmla="*/ 254439 w 568325"/>
                <a:gd name="connsiteY115" fmla="*/ 61913 h 552450"/>
                <a:gd name="connsiteX116" fmla="*/ 254439 w 568325"/>
                <a:gd name="connsiteY116" fmla="*/ 57150 h 552450"/>
                <a:gd name="connsiteX117" fmla="*/ 275840 w 568325"/>
                <a:gd name="connsiteY117" fmla="*/ 2381 h 552450"/>
                <a:gd name="connsiteX118" fmla="*/ 275840 w 568325"/>
                <a:gd name="connsiteY118" fmla="*/ 2381 h 552450"/>
                <a:gd name="connsiteX119" fmla="*/ 275840 w 568325"/>
                <a:gd name="connsiteY119" fmla="*/ 4763 h 552450"/>
                <a:gd name="connsiteX120" fmla="*/ 275840 w 568325"/>
                <a:gd name="connsiteY120" fmla="*/ 21431 h 552450"/>
                <a:gd name="connsiteX121" fmla="*/ 275840 w 568325"/>
                <a:gd name="connsiteY121" fmla="*/ 4763 h 552450"/>
                <a:gd name="connsiteX122" fmla="*/ 275840 w 568325"/>
                <a:gd name="connsiteY122" fmla="*/ 2381 h 552450"/>
                <a:gd name="connsiteX123" fmla="*/ 256816 w 568325"/>
                <a:gd name="connsiteY123" fmla="*/ 0 h 552450"/>
                <a:gd name="connsiteX124" fmla="*/ 256816 w 568325"/>
                <a:gd name="connsiteY124" fmla="*/ 21431 h 552450"/>
                <a:gd name="connsiteX125" fmla="*/ 256816 w 568325"/>
                <a:gd name="connsiteY125" fmla="*/ 0 h 552450"/>
                <a:gd name="connsiteX126" fmla="*/ 221148 w 568325"/>
                <a:gd name="connsiteY126" fmla="*/ 0 h 552450"/>
                <a:gd name="connsiteX127" fmla="*/ 221148 w 568325"/>
                <a:gd name="connsiteY127" fmla="*/ 0 h 552450"/>
                <a:gd name="connsiteX128" fmla="*/ 221148 w 568325"/>
                <a:gd name="connsiteY128" fmla="*/ 1191 h 552450"/>
                <a:gd name="connsiteX129" fmla="*/ 221148 w 568325"/>
                <a:gd name="connsiteY129" fmla="*/ 9525 h 552450"/>
                <a:gd name="connsiteX130" fmla="*/ 230659 w 568325"/>
                <a:gd name="connsiteY130" fmla="*/ 16669 h 552450"/>
                <a:gd name="connsiteX131" fmla="*/ 223525 w 568325"/>
                <a:gd name="connsiteY131" fmla="*/ 11906 h 552450"/>
                <a:gd name="connsiteX132" fmla="*/ 221148 w 568325"/>
                <a:gd name="connsiteY132" fmla="*/ 9525 h 552450"/>
                <a:gd name="connsiteX133" fmla="*/ 221148 w 568325"/>
                <a:gd name="connsiteY133" fmla="*/ 1191 h 552450"/>
                <a:gd name="connsiteX0" fmla="*/ 461318 w 568325"/>
                <a:gd name="connsiteY0" fmla="*/ 364331 h 552450"/>
                <a:gd name="connsiteX1" fmla="*/ 461318 w 568325"/>
                <a:gd name="connsiteY1" fmla="*/ 364331 h 552450"/>
                <a:gd name="connsiteX2" fmla="*/ 454928 w 568325"/>
                <a:gd name="connsiteY2" fmla="*/ 370880 h 552450"/>
                <a:gd name="connsiteX3" fmla="*/ 461318 w 568325"/>
                <a:gd name="connsiteY3" fmla="*/ 364331 h 552450"/>
                <a:gd name="connsiteX4" fmla="*/ 175930 w 568325"/>
                <a:gd name="connsiteY4" fmla="*/ 249994 h 552450"/>
                <a:gd name="connsiteX5" fmla="*/ 178345 w 568325"/>
                <a:gd name="connsiteY5" fmla="*/ 252413 h 552450"/>
                <a:gd name="connsiteX6" fmla="*/ 185983 w 568325"/>
                <a:gd name="connsiteY6" fmla="*/ 257344 h 552450"/>
                <a:gd name="connsiteX7" fmla="*/ 178345 w 568325"/>
                <a:gd name="connsiteY7" fmla="*/ 252413 h 552450"/>
                <a:gd name="connsiteX8" fmla="*/ 175930 w 568325"/>
                <a:gd name="connsiteY8" fmla="*/ 249994 h 552450"/>
                <a:gd name="connsiteX9" fmla="*/ 165956 w 568325"/>
                <a:gd name="connsiteY9" fmla="*/ 245255 h 552450"/>
                <a:gd name="connsiteX10" fmla="*/ 166455 w 568325"/>
                <a:gd name="connsiteY10" fmla="*/ 245269 h 552450"/>
                <a:gd name="connsiteX11" fmla="*/ 171804 w 568325"/>
                <a:gd name="connsiteY11" fmla="*/ 247054 h 552450"/>
                <a:gd name="connsiteX12" fmla="*/ 166455 w 568325"/>
                <a:gd name="connsiteY12" fmla="*/ 245269 h 552450"/>
                <a:gd name="connsiteX13" fmla="*/ 165956 w 568325"/>
                <a:gd name="connsiteY13" fmla="*/ 245255 h 552450"/>
                <a:gd name="connsiteX14" fmla="*/ 156052 w 568325"/>
                <a:gd name="connsiteY14" fmla="*/ 244971 h 552450"/>
                <a:gd name="connsiteX15" fmla="*/ 165288 w 568325"/>
                <a:gd name="connsiteY15" fmla="*/ 245235 h 552450"/>
                <a:gd name="connsiteX16" fmla="*/ 407302 w 568325"/>
                <a:gd name="connsiteY16" fmla="*/ 408046 h 552450"/>
                <a:gd name="connsiteX17" fmla="*/ 399492 w 568325"/>
                <a:gd name="connsiteY17" fmla="*/ 411956 h 552450"/>
                <a:gd name="connsiteX18" fmla="*/ 404248 w 568325"/>
                <a:gd name="connsiteY18" fmla="*/ 421481 h 552450"/>
                <a:gd name="connsiteX19" fmla="*/ 404248 w 568325"/>
                <a:gd name="connsiteY19" fmla="*/ 426244 h 552450"/>
                <a:gd name="connsiteX20" fmla="*/ 404248 w 568325"/>
                <a:gd name="connsiteY20" fmla="*/ 428625 h 552450"/>
                <a:gd name="connsiteX21" fmla="*/ 401870 w 568325"/>
                <a:gd name="connsiteY21" fmla="*/ 428625 h 552450"/>
                <a:gd name="connsiteX22" fmla="*/ 399492 w 568325"/>
                <a:gd name="connsiteY22" fmla="*/ 433388 h 552450"/>
                <a:gd name="connsiteX23" fmla="*/ 392358 w 568325"/>
                <a:gd name="connsiteY23" fmla="*/ 442913 h 552450"/>
                <a:gd name="connsiteX24" fmla="*/ 387603 w 568325"/>
                <a:gd name="connsiteY24" fmla="*/ 452438 h 552450"/>
                <a:gd name="connsiteX25" fmla="*/ 382847 w 568325"/>
                <a:gd name="connsiteY25" fmla="*/ 459581 h 552450"/>
                <a:gd name="connsiteX26" fmla="*/ 380469 w 568325"/>
                <a:gd name="connsiteY26" fmla="*/ 469106 h 552450"/>
                <a:gd name="connsiteX27" fmla="*/ 380469 w 568325"/>
                <a:gd name="connsiteY27" fmla="*/ 521494 h 552450"/>
                <a:gd name="connsiteX28" fmla="*/ 380469 w 568325"/>
                <a:gd name="connsiteY28" fmla="*/ 552450 h 552450"/>
                <a:gd name="connsiteX29" fmla="*/ 282974 w 568325"/>
                <a:gd name="connsiteY29" fmla="*/ 552450 h 552450"/>
                <a:gd name="connsiteX30" fmla="*/ 274651 w 568325"/>
                <a:gd name="connsiteY30" fmla="*/ 537865 h 552450"/>
                <a:gd name="connsiteX31" fmla="*/ 273462 w 568325"/>
                <a:gd name="connsiteY31" fmla="*/ 535781 h 552450"/>
                <a:gd name="connsiteX32" fmla="*/ 256817 w 568325"/>
                <a:gd name="connsiteY32" fmla="*/ 535781 h 552450"/>
                <a:gd name="connsiteX33" fmla="*/ 254439 w 568325"/>
                <a:gd name="connsiteY33" fmla="*/ 535781 h 552450"/>
                <a:gd name="connsiteX34" fmla="*/ 142676 w 568325"/>
                <a:gd name="connsiteY34" fmla="*/ 538163 h 552450"/>
                <a:gd name="connsiteX35" fmla="*/ 135542 w 568325"/>
                <a:gd name="connsiteY35" fmla="*/ 538163 h 552450"/>
                <a:gd name="connsiteX36" fmla="*/ 45181 w 568325"/>
                <a:gd name="connsiteY36" fmla="*/ 521494 h 552450"/>
                <a:gd name="connsiteX37" fmla="*/ 11890 w 568325"/>
                <a:gd name="connsiteY37" fmla="*/ 545306 h 552450"/>
                <a:gd name="connsiteX38" fmla="*/ 0 w 568325"/>
                <a:gd name="connsiteY38" fmla="*/ 497681 h 552450"/>
                <a:gd name="connsiteX39" fmla="*/ 2378 w 568325"/>
                <a:gd name="connsiteY39" fmla="*/ 459581 h 552450"/>
                <a:gd name="connsiteX40" fmla="*/ 66582 w 568325"/>
                <a:gd name="connsiteY40" fmla="*/ 459581 h 552450"/>
                <a:gd name="connsiteX41" fmla="*/ 73716 w 568325"/>
                <a:gd name="connsiteY41" fmla="*/ 445294 h 552450"/>
                <a:gd name="connsiteX42" fmla="*/ 78472 w 568325"/>
                <a:gd name="connsiteY42" fmla="*/ 433388 h 552450"/>
                <a:gd name="connsiteX43" fmla="*/ 78472 w 568325"/>
                <a:gd name="connsiteY43" fmla="*/ 431006 h 552450"/>
                <a:gd name="connsiteX44" fmla="*/ 85606 w 568325"/>
                <a:gd name="connsiteY44" fmla="*/ 428625 h 552450"/>
                <a:gd name="connsiteX45" fmla="*/ 90361 w 568325"/>
                <a:gd name="connsiteY45" fmla="*/ 426244 h 552450"/>
                <a:gd name="connsiteX46" fmla="*/ 102251 w 568325"/>
                <a:gd name="connsiteY46" fmla="*/ 411956 h 552450"/>
                <a:gd name="connsiteX47" fmla="*/ 116519 w 568325"/>
                <a:gd name="connsiteY47" fmla="*/ 388144 h 552450"/>
                <a:gd name="connsiteX48" fmla="*/ 114141 w 568325"/>
                <a:gd name="connsiteY48" fmla="*/ 373856 h 552450"/>
                <a:gd name="connsiteX49" fmla="*/ 118897 w 568325"/>
                <a:gd name="connsiteY49" fmla="*/ 361950 h 552450"/>
                <a:gd name="connsiteX50" fmla="*/ 116816 w 568325"/>
                <a:gd name="connsiteY50" fmla="*/ 347365 h 552450"/>
                <a:gd name="connsiteX51" fmla="*/ 116519 w 568325"/>
                <a:gd name="connsiteY51" fmla="*/ 345281 h 552450"/>
                <a:gd name="connsiteX52" fmla="*/ 147432 w 568325"/>
                <a:gd name="connsiteY52" fmla="*/ 345281 h 552450"/>
                <a:gd name="connsiteX53" fmla="*/ 147432 w 568325"/>
                <a:gd name="connsiteY53" fmla="*/ 250031 h 552450"/>
                <a:gd name="connsiteX54" fmla="*/ 156052 w 568325"/>
                <a:gd name="connsiteY54" fmla="*/ 244971 h 552450"/>
                <a:gd name="connsiteX55" fmla="*/ 568325 w 568325"/>
                <a:gd name="connsiteY55" fmla="*/ 240506 h 552450"/>
                <a:gd name="connsiteX56" fmla="*/ 527900 w 568325"/>
                <a:gd name="connsiteY56" fmla="*/ 285750 h 552450"/>
                <a:gd name="connsiteX57" fmla="*/ 516445 w 568325"/>
                <a:gd name="connsiteY57" fmla="*/ 302875 h 552450"/>
                <a:gd name="connsiteX58" fmla="*/ 527900 w 568325"/>
                <a:gd name="connsiteY58" fmla="*/ 285750 h 552450"/>
                <a:gd name="connsiteX59" fmla="*/ 568325 w 568325"/>
                <a:gd name="connsiteY59" fmla="*/ 240506 h 552450"/>
                <a:gd name="connsiteX60" fmla="*/ 562861 w 568325"/>
                <a:gd name="connsiteY60" fmla="*/ 221892 h 552450"/>
                <a:gd name="connsiteX61" fmla="*/ 565947 w 568325"/>
                <a:gd name="connsiteY61" fmla="*/ 226219 h 552450"/>
                <a:gd name="connsiteX62" fmla="*/ 566192 w 568325"/>
                <a:gd name="connsiteY62" fmla="*/ 227691 h 552450"/>
                <a:gd name="connsiteX63" fmla="*/ 565947 w 568325"/>
                <a:gd name="connsiteY63" fmla="*/ 226219 h 552450"/>
                <a:gd name="connsiteX64" fmla="*/ 562861 w 568325"/>
                <a:gd name="connsiteY64" fmla="*/ 221892 h 552450"/>
                <a:gd name="connsiteX65" fmla="*/ 209258 w 568325"/>
                <a:gd name="connsiteY65" fmla="*/ 192881 h 552450"/>
                <a:gd name="connsiteX66" fmla="*/ 209258 w 568325"/>
                <a:gd name="connsiteY66" fmla="*/ 192881 h 552450"/>
                <a:gd name="connsiteX67" fmla="*/ 209258 w 568325"/>
                <a:gd name="connsiteY67" fmla="*/ 242888 h 552450"/>
                <a:gd name="connsiteX68" fmla="*/ 200379 w 568325"/>
                <a:gd name="connsiteY68" fmla="*/ 252613 h 552450"/>
                <a:gd name="connsiteX69" fmla="*/ 209258 w 568325"/>
                <a:gd name="connsiteY69" fmla="*/ 242888 h 552450"/>
                <a:gd name="connsiteX70" fmla="*/ 209258 w 568325"/>
                <a:gd name="connsiteY70" fmla="*/ 192881 h 552450"/>
                <a:gd name="connsiteX71" fmla="*/ 494617 w 568325"/>
                <a:gd name="connsiteY71" fmla="*/ 181842 h 552450"/>
                <a:gd name="connsiteX72" fmla="*/ 516011 w 568325"/>
                <a:gd name="connsiteY72" fmla="*/ 185738 h 552450"/>
                <a:gd name="connsiteX73" fmla="*/ 546924 w 568325"/>
                <a:gd name="connsiteY73" fmla="*/ 195263 h 552450"/>
                <a:gd name="connsiteX74" fmla="*/ 546979 w 568325"/>
                <a:gd name="connsiteY74" fmla="*/ 195373 h 552450"/>
                <a:gd name="connsiteX75" fmla="*/ 546924 w 568325"/>
                <a:gd name="connsiteY75" fmla="*/ 195263 h 552450"/>
                <a:gd name="connsiteX76" fmla="*/ 516011 w 568325"/>
                <a:gd name="connsiteY76" fmla="*/ 185738 h 552450"/>
                <a:gd name="connsiteX77" fmla="*/ 494617 w 568325"/>
                <a:gd name="connsiteY77" fmla="*/ 181842 h 552450"/>
                <a:gd name="connsiteX78" fmla="*/ 460048 w 568325"/>
                <a:gd name="connsiteY78" fmla="*/ 165230 h 552450"/>
                <a:gd name="connsiteX79" fmla="*/ 473208 w 568325"/>
                <a:gd name="connsiteY79" fmla="*/ 176213 h 552450"/>
                <a:gd name="connsiteX80" fmla="*/ 486151 w 568325"/>
                <a:gd name="connsiteY80" fmla="*/ 179916 h 552450"/>
                <a:gd name="connsiteX81" fmla="*/ 473208 w 568325"/>
                <a:gd name="connsiteY81" fmla="*/ 176213 h 552450"/>
                <a:gd name="connsiteX82" fmla="*/ 460048 w 568325"/>
                <a:gd name="connsiteY82" fmla="*/ 165230 h 552450"/>
                <a:gd name="connsiteX83" fmla="*/ 457133 w 568325"/>
                <a:gd name="connsiteY83" fmla="*/ 158878 h 552450"/>
                <a:gd name="connsiteX84" fmla="*/ 458940 w 568325"/>
                <a:gd name="connsiteY84" fmla="*/ 164306 h 552450"/>
                <a:gd name="connsiteX85" fmla="*/ 458940 w 568325"/>
                <a:gd name="connsiteY85" fmla="*/ 164306 h 552450"/>
                <a:gd name="connsiteX86" fmla="*/ 457133 w 568325"/>
                <a:gd name="connsiteY86" fmla="*/ 158878 h 552450"/>
                <a:gd name="connsiteX87" fmla="*/ 440510 w 568325"/>
                <a:gd name="connsiteY87" fmla="*/ 131562 h 552450"/>
                <a:gd name="connsiteX88" fmla="*/ 449726 w 568325"/>
                <a:gd name="connsiteY88" fmla="*/ 140792 h 552450"/>
                <a:gd name="connsiteX89" fmla="*/ 450680 w 568325"/>
                <a:gd name="connsiteY89" fmla="*/ 141747 h 552450"/>
                <a:gd name="connsiteX90" fmla="*/ 449726 w 568325"/>
                <a:gd name="connsiteY90" fmla="*/ 140792 h 552450"/>
                <a:gd name="connsiteX91" fmla="*/ 440510 w 568325"/>
                <a:gd name="connsiteY91" fmla="*/ 131562 h 552450"/>
                <a:gd name="connsiteX92" fmla="*/ 218770 w 568325"/>
                <a:gd name="connsiteY92" fmla="*/ 119063 h 552450"/>
                <a:gd name="connsiteX93" fmla="*/ 233334 w 568325"/>
                <a:gd name="connsiteY93" fmla="*/ 119063 h 552450"/>
                <a:gd name="connsiteX94" fmla="*/ 235415 w 568325"/>
                <a:gd name="connsiteY94" fmla="*/ 119063 h 552450"/>
                <a:gd name="connsiteX95" fmla="*/ 218770 w 568325"/>
                <a:gd name="connsiteY95" fmla="*/ 119063 h 552450"/>
                <a:gd name="connsiteX96" fmla="*/ 218770 w 568325"/>
                <a:gd name="connsiteY96" fmla="*/ 192881 h 552450"/>
                <a:gd name="connsiteX97" fmla="*/ 218770 w 568325"/>
                <a:gd name="connsiteY97" fmla="*/ 119063 h 552450"/>
                <a:gd name="connsiteX98" fmla="*/ 425598 w 568325"/>
                <a:gd name="connsiteY98" fmla="*/ 116630 h 552450"/>
                <a:gd name="connsiteX99" fmla="*/ 430461 w 568325"/>
                <a:gd name="connsiteY99" fmla="*/ 121500 h 552450"/>
                <a:gd name="connsiteX100" fmla="*/ 425598 w 568325"/>
                <a:gd name="connsiteY100" fmla="*/ 116630 h 552450"/>
                <a:gd name="connsiteX101" fmla="*/ 358364 w 568325"/>
                <a:gd name="connsiteY101" fmla="*/ 77524 h 552450"/>
                <a:gd name="connsiteX102" fmla="*/ 368579 w 568325"/>
                <a:gd name="connsiteY102" fmla="*/ 92869 h 552450"/>
                <a:gd name="connsiteX103" fmla="*/ 409004 w 568325"/>
                <a:gd name="connsiteY103" fmla="*/ 100013 h 552450"/>
                <a:gd name="connsiteX104" fmla="*/ 414936 w 568325"/>
                <a:gd name="connsiteY104" fmla="*/ 105953 h 552450"/>
                <a:gd name="connsiteX105" fmla="*/ 409004 w 568325"/>
                <a:gd name="connsiteY105" fmla="*/ 100013 h 552450"/>
                <a:gd name="connsiteX106" fmla="*/ 368579 w 568325"/>
                <a:gd name="connsiteY106" fmla="*/ 92869 h 552450"/>
                <a:gd name="connsiteX107" fmla="*/ 358364 w 568325"/>
                <a:gd name="connsiteY107" fmla="*/ 77524 h 552450"/>
                <a:gd name="connsiteX108" fmla="*/ 254439 w 568325"/>
                <a:gd name="connsiteY108" fmla="*/ 57150 h 552450"/>
                <a:gd name="connsiteX109" fmla="*/ 249683 w 568325"/>
                <a:gd name="connsiteY109" fmla="*/ 52388 h 552450"/>
                <a:gd name="connsiteX110" fmla="*/ 254439 w 568325"/>
                <a:gd name="connsiteY110" fmla="*/ 57150 h 552450"/>
                <a:gd name="connsiteX111" fmla="*/ 254439 w 568325"/>
                <a:gd name="connsiteY111" fmla="*/ 61913 h 552450"/>
                <a:gd name="connsiteX112" fmla="*/ 247305 w 568325"/>
                <a:gd name="connsiteY112" fmla="*/ 71438 h 552450"/>
                <a:gd name="connsiteX113" fmla="*/ 235415 w 568325"/>
                <a:gd name="connsiteY113" fmla="*/ 80963 h 552450"/>
                <a:gd name="connsiteX114" fmla="*/ 254439 w 568325"/>
                <a:gd name="connsiteY114" fmla="*/ 61913 h 552450"/>
                <a:gd name="connsiteX115" fmla="*/ 254439 w 568325"/>
                <a:gd name="connsiteY115" fmla="*/ 57150 h 552450"/>
                <a:gd name="connsiteX116" fmla="*/ 275840 w 568325"/>
                <a:gd name="connsiteY116" fmla="*/ 2381 h 552450"/>
                <a:gd name="connsiteX117" fmla="*/ 275840 w 568325"/>
                <a:gd name="connsiteY117" fmla="*/ 2381 h 552450"/>
                <a:gd name="connsiteX118" fmla="*/ 275840 w 568325"/>
                <a:gd name="connsiteY118" fmla="*/ 4763 h 552450"/>
                <a:gd name="connsiteX119" fmla="*/ 275840 w 568325"/>
                <a:gd name="connsiteY119" fmla="*/ 21431 h 552450"/>
                <a:gd name="connsiteX120" fmla="*/ 275840 w 568325"/>
                <a:gd name="connsiteY120" fmla="*/ 4763 h 552450"/>
                <a:gd name="connsiteX121" fmla="*/ 275840 w 568325"/>
                <a:gd name="connsiteY121" fmla="*/ 2381 h 552450"/>
                <a:gd name="connsiteX122" fmla="*/ 256816 w 568325"/>
                <a:gd name="connsiteY122" fmla="*/ 0 h 552450"/>
                <a:gd name="connsiteX123" fmla="*/ 256816 w 568325"/>
                <a:gd name="connsiteY123" fmla="*/ 21431 h 552450"/>
                <a:gd name="connsiteX124" fmla="*/ 256816 w 568325"/>
                <a:gd name="connsiteY124" fmla="*/ 0 h 552450"/>
                <a:gd name="connsiteX125" fmla="*/ 221148 w 568325"/>
                <a:gd name="connsiteY125" fmla="*/ 0 h 552450"/>
                <a:gd name="connsiteX126" fmla="*/ 221148 w 568325"/>
                <a:gd name="connsiteY126" fmla="*/ 0 h 552450"/>
                <a:gd name="connsiteX127" fmla="*/ 221148 w 568325"/>
                <a:gd name="connsiteY127" fmla="*/ 1191 h 552450"/>
                <a:gd name="connsiteX128" fmla="*/ 221148 w 568325"/>
                <a:gd name="connsiteY128" fmla="*/ 9525 h 552450"/>
                <a:gd name="connsiteX129" fmla="*/ 230659 w 568325"/>
                <a:gd name="connsiteY129" fmla="*/ 16669 h 552450"/>
                <a:gd name="connsiteX130" fmla="*/ 223525 w 568325"/>
                <a:gd name="connsiteY130" fmla="*/ 11906 h 552450"/>
                <a:gd name="connsiteX131" fmla="*/ 221148 w 568325"/>
                <a:gd name="connsiteY131" fmla="*/ 9525 h 552450"/>
                <a:gd name="connsiteX132" fmla="*/ 221148 w 568325"/>
                <a:gd name="connsiteY132" fmla="*/ 1191 h 552450"/>
                <a:gd name="connsiteX0" fmla="*/ 454928 w 568325"/>
                <a:gd name="connsiteY0" fmla="*/ 370880 h 552450"/>
                <a:gd name="connsiteX1" fmla="*/ 461318 w 568325"/>
                <a:gd name="connsiteY1" fmla="*/ 364331 h 552450"/>
                <a:gd name="connsiteX2" fmla="*/ 454928 w 568325"/>
                <a:gd name="connsiteY2" fmla="*/ 370880 h 552450"/>
                <a:gd name="connsiteX3" fmla="*/ 175930 w 568325"/>
                <a:gd name="connsiteY3" fmla="*/ 249994 h 552450"/>
                <a:gd name="connsiteX4" fmla="*/ 178345 w 568325"/>
                <a:gd name="connsiteY4" fmla="*/ 252413 h 552450"/>
                <a:gd name="connsiteX5" fmla="*/ 185983 w 568325"/>
                <a:gd name="connsiteY5" fmla="*/ 257344 h 552450"/>
                <a:gd name="connsiteX6" fmla="*/ 178345 w 568325"/>
                <a:gd name="connsiteY6" fmla="*/ 252413 h 552450"/>
                <a:gd name="connsiteX7" fmla="*/ 175930 w 568325"/>
                <a:gd name="connsiteY7" fmla="*/ 249994 h 552450"/>
                <a:gd name="connsiteX8" fmla="*/ 165956 w 568325"/>
                <a:gd name="connsiteY8" fmla="*/ 245255 h 552450"/>
                <a:gd name="connsiteX9" fmla="*/ 166455 w 568325"/>
                <a:gd name="connsiteY9" fmla="*/ 245269 h 552450"/>
                <a:gd name="connsiteX10" fmla="*/ 171804 w 568325"/>
                <a:gd name="connsiteY10" fmla="*/ 247054 h 552450"/>
                <a:gd name="connsiteX11" fmla="*/ 166455 w 568325"/>
                <a:gd name="connsiteY11" fmla="*/ 245269 h 552450"/>
                <a:gd name="connsiteX12" fmla="*/ 165956 w 568325"/>
                <a:gd name="connsiteY12" fmla="*/ 245255 h 552450"/>
                <a:gd name="connsiteX13" fmla="*/ 156052 w 568325"/>
                <a:gd name="connsiteY13" fmla="*/ 244971 h 552450"/>
                <a:gd name="connsiteX14" fmla="*/ 165288 w 568325"/>
                <a:gd name="connsiteY14" fmla="*/ 245235 h 552450"/>
                <a:gd name="connsiteX15" fmla="*/ 407302 w 568325"/>
                <a:gd name="connsiteY15" fmla="*/ 408046 h 552450"/>
                <a:gd name="connsiteX16" fmla="*/ 399492 w 568325"/>
                <a:gd name="connsiteY16" fmla="*/ 411956 h 552450"/>
                <a:gd name="connsiteX17" fmla="*/ 404248 w 568325"/>
                <a:gd name="connsiteY17" fmla="*/ 421481 h 552450"/>
                <a:gd name="connsiteX18" fmla="*/ 404248 w 568325"/>
                <a:gd name="connsiteY18" fmla="*/ 426244 h 552450"/>
                <a:gd name="connsiteX19" fmla="*/ 404248 w 568325"/>
                <a:gd name="connsiteY19" fmla="*/ 428625 h 552450"/>
                <a:gd name="connsiteX20" fmla="*/ 401870 w 568325"/>
                <a:gd name="connsiteY20" fmla="*/ 428625 h 552450"/>
                <a:gd name="connsiteX21" fmla="*/ 399492 w 568325"/>
                <a:gd name="connsiteY21" fmla="*/ 433388 h 552450"/>
                <a:gd name="connsiteX22" fmla="*/ 392358 w 568325"/>
                <a:gd name="connsiteY22" fmla="*/ 442913 h 552450"/>
                <a:gd name="connsiteX23" fmla="*/ 387603 w 568325"/>
                <a:gd name="connsiteY23" fmla="*/ 452438 h 552450"/>
                <a:gd name="connsiteX24" fmla="*/ 382847 w 568325"/>
                <a:gd name="connsiteY24" fmla="*/ 459581 h 552450"/>
                <a:gd name="connsiteX25" fmla="*/ 380469 w 568325"/>
                <a:gd name="connsiteY25" fmla="*/ 469106 h 552450"/>
                <a:gd name="connsiteX26" fmla="*/ 380469 w 568325"/>
                <a:gd name="connsiteY26" fmla="*/ 521494 h 552450"/>
                <a:gd name="connsiteX27" fmla="*/ 380469 w 568325"/>
                <a:gd name="connsiteY27" fmla="*/ 552450 h 552450"/>
                <a:gd name="connsiteX28" fmla="*/ 282974 w 568325"/>
                <a:gd name="connsiteY28" fmla="*/ 552450 h 552450"/>
                <a:gd name="connsiteX29" fmla="*/ 274651 w 568325"/>
                <a:gd name="connsiteY29" fmla="*/ 537865 h 552450"/>
                <a:gd name="connsiteX30" fmla="*/ 273462 w 568325"/>
                <a:gd name="connsiteY30" fmla="*/ 535781 h 552450"/>
                <a:gd name="connsiteX31" fmla="*/ 256817 w 568325"/>
                <a:gd name="connsiteY31" fmla="*/ 535781 h 552450"/>
                <a:gd name="connsiteX32" fmla="*/ 254439 w 568325"/>
                <a:gd name="connsiteY32" fmla="*/ 535781 h 552450"/>
                <a:gd name="connsiteX33" fmla="*/ 142676 w 568325"/>
                <a:gd name="connsiteY33" fmla="*/ 538163 h 552450"/>
                <a:gd name="connsiteX34" fmla="*/ 135542 w 568325"/>
                <a:gd name="connsiteY34" fmla="*/ 538163 h 552450"/>
                <a:gd name="connsiteX35" fmla="*/ 45181 w 568325"/>
                <a:gd name="connsiteY35" fmla="*/ 521494 h 552450"/>
                <a:gd name="connsiteX36" fmla="*/ 11890 w 568325"/>
                <a:gd name="connsiteY36" fmla="*/ 545306 h 552450"/>
                <a:gd name="connsiteX37" fmla="*/ 0 w 568325"/>
                <a:gd name="connsiteY37" fmla="*/ 497681 h 552450"/>
                <a:gd name="connsiteX38" fmla="*/ 2378 w 568325"/>
                <a:gd name="connsiteY38" fmla="*/ 459581 h 552450"/>
                <a:gd name="connsiteX39" fmla="*/ 66582 w 568325"/>
                <a:gd name="connsiteY39" fmla="*/ 459581 h 552450"/>
                <a:gd name="connsiteX40" fmla="*/ 73716 w 568325"/>
                <a:gd name="connsiteY40" fmla="*/ 445294 h 552450"/>
                <a:gd name="connsiteX41" fmla="*/ 78472 w 568325"/>
                <a:gd name="connsiteY41" fmla="*/ 433388 h 552450"/>
                <a:gd name="connsiteX42" fmla="*/ 78472 w 568325"/>
                <a:gd name="connsiteY42" fmla="*/ 431006 h 552450"/>
                <a:gd name="connsiteX43" fmla="*/ 85606 w 568325"/>
                <a:gd name="connsiteY43" fmla="*/ 428625 h 552450"/>
                <a:gd name="connsiteX44" fmla="*/ 90361 w 568325"/>
                <a:gd name="connsiteY44" fmla="*/ 426244 h 552450"/>
                <a:gd name="connsiteX45" fmla="*/ 102251 w 568325"/>
                <a:gd name="connsiteY45" fmla="*/ 411956 h 552450"/>
                <a:gd name="connsiteX46" fmla="*/ 116519 w 568325"/>
                <a:gd name="connsiteY46" fmla="*/ 388144 h 552450"/>
                <a:gd name="connsiteX47" fmla="*/ 114141 w 568325"/>
                <a:gd name="connsiteY47" fmla="*/ 373856 h 552450"/>
                <a:gd name="connsiteX48" fmla="*/ 118897 w 568325"/>
                <a:gd name="connsiteY48" fmla="*/ 361950 h 552450"/>
                <a:gd name="connsiteX49" fmla="*/ 116816 w 568325"/>
                <a:gd name="connsiteY49" fmla="*/ 347365 h 552450"/>
                <a:gd name="connsiteX50" fmla="*/ 116519 w 568325"/>
                <a:gd name="connsiteY50" fmla="*/ 345281 h 552450"/>
                <a:gd name="connsiteX51" fmla="*/ 147432 w 568325"/>
                <a:gd name="connsiteY51" fmla="*/ 345281 h 552450"/>
                <a:gd name="connsiteX52" fmla="*/ 147432 w 568325"/>
                <a:gd name="connsiteY52" fmla="*/ 250031 h 552450"/>
                <a:gd name="connsiteX53" fmla="*/ 156052 w 568325"/>
                <a:gd name="connsiteY53" fmla="*/ 244971 h 552450"/>
                <a:gd name="connsiteX54" fmla="*/ 568325 w 568325"/>
                <a:gd name="connsiteY54" fmla="*/ 240506 h 552450"/>
                <a:gd name="connsiteX55" fmla="*/ 527900 w 568325"/>
                <a:gd name="connsiteY55" fmla="*/ 285750 h 552450"/>
                <a:gd name="connsiteX56" fmla="*/ 516445 w 568325"/>
                <a:gd name="connsiteY56" fmla="*/ 302875 h 552450"/>
                <a:gd name="connsiteX57" fmla="*/ 527900 w 568325"/>
                <a:gd name="connsiteY57" fmla="*/ 285750 h 552450"/>
                <a:gd name="connsiteX58" fmla="*/ 568325 w 568325"/>
                <a:gd name="connsiteY58" fmla="*/ 240506 h 552450"/>
                <a:gd name="connsiteX59" fmla="*/ 562861 w 568325"/>
                <a:gd name="connsiteY59" fmla="*/ 221892 h 552450"/>
                <a:gd name="connsiteX60" fmla="*/ 565947 w 568325"/>
                <a:gd name="connsiteY60" fmla="*/ 226219 h 552450"/>
                <a:gd name="connsiteX61" fmla="*/ 566192 w 568325"/>
                <a:gd name="connsiteY61" fmla="*/ 227691 h 552450"/>
                <a:gd name="connsiteX62" fmla="*/ 565947 w 568325"/>
                <a:gd name="connsiteY62" fmla="*/ 226219 h 552450"/>
                <a:gd name="connsiteX63" fmla="*/ 562861 w 568325"/>
                <a:gd name="connsiteY63" fmla="*/ 221892 h 552450"/>
                <a:gd name="connsiteX64" fmla="*/ 209258 w 568325"/>
                <a:gd name="connsiteY64" fmla="*/ 192881 h 552450"/>
                <a:gd name="connsiteX65" fmla="*/ 209258 w 568325"/>
                <a:gd name="connsiteY65" fmla="*/ 192881 h 552450"/>
                <a:gd name="connsiteX66" fmla="*/ 209258 w 568325"/>
                <a:gd name="connsiteY66" fmla="*/ 242888 h 552450"/>
                <a:gd name="connsiteX67" fmla="*/ 200379 w 568325"/>
                <a:gd name="connsiteY67" fmla="*/ 252613 h 552450"/>
                <a:gd name="connsiteX68" fmla="*/ 209258 w 568325"/>
                <a:gd name="connsiteY68" fmla="*/ 242888 h 552450"/>
                <a:gd name="connsiteX69" fmla="*/ 209258 w 568325"/>
                <a:gd name="connsiteY69" fmla="*/ 192881 h 552450"/>
                <a:gd name="connsiteX70" fmla="*/ 494617 w 568325"/>
                <a:gd name="connsiteY70" fmla="*/ 181842 h 552450"/>
                <a:gd name="connsiteX71" fmla="*/ 516011 w 568325"/>
                <a:gd name="connsiteY71" fmla="*/ 185738 h 552450"/>
                <a:gd name="connsiteX72" fmla="*/ 546924 w 568325"/>
                <a:gd name="connsiteY72" fmla="*/ 195263 h 552450"/>
                <a:gd name="connsiteX73" fmla="*/ 546979 w 568325"/>
                <a:gd name="connsiteY73" fmla="*/ 195373 h 552450"/>
                <a:gd name="connsiteX74" fmla="*/ 546924 w 568325"/>
                <a:gd name="connsiteY74" fmla="*/ 195263 h 552450"/>
                <a:gd name="connsiteX75" fmla="*/ 516011 w 568325"/>
                <a:gd name="connsiteY75" fmla="*/ 185738 h 552450"/>
                <a:gd name="connsiteX76" fmla="*/ 494617 w 568325"/>
                <a:gd name="connsiteY76" fmla="*/ 181842 h 552450"/>
                <a:gd name="connsiteX77" fmla="*/ 460048 w 568325"/>
                <a:gd name="connsiteY77" fmla="*/ 165230 h 552450"/>
                <a:gd name="connsiteX78" fmla="*/ 473208 w 568325"/>
                <a:gd name="connsiteY78" fmla="*/ 176213 h 552450"/>
                <a:gd name="connsiteX79" fmla="*/ 486151 w 568325"/>
                <a:gd name="connsiteY79" fmla="*/ 179916 h 552450"/>
                <a:gd name="connsiteX80" fmla="*/ 473208 w 568325"/>
                <a:gd name="connsiteY80" fmla="*/ 176213 h 552450"/>
                <a:gd name="connsiteX81" fmla="*/ 460048 w 568325"/>
                <a:gd name="connsiteY81" fmla="*/ 165230 h 552450"/>
                <a:gd name="connsiteX82" fmla="*/ 457133 w 568325"/>
                <a:gd name="connsiteY82" fmla="*/ 158878 h 552450"/>
                <a:gd name="connsiteX83" fmla="*/ 458940 w 568325"/>
                <a:gd name="connsiteY83" fmla="*/ 164306 h 552450"/>
                <a:gd name="connsiteX84" fmla="*/ 458940 w 568325"/>
                <a:gd name="connsiteY84" fmla="*/ 164306 h 552450"/>
                <a:gd name="connsiteX85" fmla="*/ 457133 w 568325"/>
                <a:gd name="connsiteY85" fmla="*/ 158878 h 552450"/>
                <a:gd name="connsiteX86" fmla="*/ 440510 w 568325"/>
                <a:gd name="connsiteY86" fmla="*/ 131562 h 552450"/>
                <a:gd name="connsiteX87" fmla="*/ 449726 w 568325"/>
                <a:gd name="connsiteY87" fmla="*/ 140792 h 552450"/>
                <a:gd name="connsiteX88" fmla="*/ 450680 w 568325"/>
                <a:gd name="connsiteY88" fmla="*/ 141747 h 552450"/>
                <a:gd name="connsiteX89" fmla="*/ 449726 w 568325"/>
                <a:gd name="connsiteY89" fmla="*/ 140792 h 552450"/>
                <a:gd name="connsiteX90" fmla="*/ 440510 w 568325"/>
                <a:gd name="connsiteY90" fmla="*/ 131562 h 552450"/>
                <a:gd name="connsiteX91" fmla="*/ 218770 w 568325"/>
                <a:gd name="connsiteY91" fmla="*/ 119063 h 552450"/>
                <a:gd name="connsiteX92" fmla="*/ 233334 w 568325"/>
                <a:gd name="connsiteY92" fmla="*/ 119063 h 552450"/>
                <a:gd name="connsiteX93" fmla="*/ 235415 w 568325"/>
                <a:gd name="connsiteY93" fmla="*/ 119063 h 552450"/>
                <a:gd name="connsiteX94" fmla="*/ 218770 w 568325"/>
                <a:gd name="connsiteY94" fmla="*/ 119063 h 552450"/>
                <a:gd name="connsiteX95" fmla="*/ 218770 w 568325"/>
                <a:gd name="connsiteY95" fmla="*/ 192881 h 552450"/>
                <a:gd name="connsiteX96" fmla="*/ 218770 w 568325"/>
                <a:gd name="connsiteY96" fmla="*/ 119063 h 552450"/>
                <a:gd name="connsiteX97" fmla="*/ 425598 w 568325"/>
                <a:gd name="connsiteY97" fmla="*/ 116630 h 552450"/>
                <a:gd name="connsiteX98" fmla="*/ 430461 w 568325"/>
                <a:gd name="connsiteY98" fmla="*/ 121500 h 552450"/>
                <a:gd name="connsiteX99" fmla="*/ 425598 w 568325"/>
                <a:gd name="connsiteY99" fmla="*/ 116630 h 552450"/>
                <a:gd name="connsiteX100" fmla="*/ 358364 w 568325"/>
                <a:gd name="connsiteY100" fmla="*/ 77524 h 552450"/>
                <a:gd name="connsiteX101" fmla="*/ 368579 w 568325"/>
                <a:gd name="connsiteY101" fmla="*/ 92869 h 552450"/>
                <a:gd name="connsiteX102" fmla="*/ 409004 w 568325"/>
                <a:gd name="connsiteY102" fmla="*/ 100013 h 552450"/>
                <a:gd name="connsiteX103" fmla="*/ 414936 w 568325"/>
                <a:gd name="connsiteY103" fmla="*/ 105953 h 552450"/>
                <a:gd name="connsiteX104" fmla="*/ 409004 w 568325"/>
                <a:gd name="connsiteY104" fmla="*/ 100013 h 552450"/>
                <a:gd name="connsiteX105" fmla="*/ 368579 w 568325"/>
                <a:gd name="connsiteY105" fmla="*/ 92869 h 552450"/>
                <a:gd name="connsiteX106" fmla="*/ 358364 w 568325"/>
                <a:gd name="connsiteY106" fmla="*/ 77524 h 552450"/>
                <a:gd name="connsiteX107" fmla="*/ 254439 w 568325"/>
                <a:gd name="connsiteY107" fmla="*/ 57150 h 552450"/>
                <a:gd name="connsiteX108" fmla="*/ 249683 w 568325"/>
                <a:gd name="connsiteY108" fmla="*/ 52388 h 552450"/>
                <a:gd name="connsiteX109" fmla="*/ 254439 w 568325"/>
                <a:gd name="connsiteY109" fmla="*/ 57150 h 552450"/>
                <a:gd name="connsiteX110" fmla="*/ 254439 w 568325"/>
                <a:gd name="connsiteY110" fmla="*/ 61913 h 552450"/>
                <a:gd name="connsiteX111" fmla="*/ 247305 w 568325"/>
                <a:gd name="connsiteY111" fmla="*/ 71438 h 552450"/>
                <a:gd name="connsiteX112" fmla="*/ 235415 w 568325"/>
                <a:gd name="connsiteY112" fmla="*/ 80963 h 552450"/>
                <a:gd name="connsiteX113" fmla="*/ 254439 w 568325"/>
                <a:gd name="connsiteY113" fmla="*/ 61913 h 552450"/>
                <a:gd name="connsiteX114" fmla="*/ 254439 w 568325"/>
                <a:gd name="connsiteY114" fmla="*/ 57150 h 552450"/>
                <a:gd name="connsiteX115" fmla="*/ 275840 w 568325"/>
                <a:gd name="connsiteY115" fmla="*/ 2381 h 552450"/>
                <a:gd name="connsiteX116" fmla="*/ 275840 w 568325"/>
                <a:gd name="connsiteY116" fmla="*/ 2381 h 552450"/>
                <a:gd name="connsiteX117" fmla="*/ 275840 w 568325"/>
                <a:gd name="connsiteY117" fmla="*/ 4763 h 552450"/>
                <a:gd name="connsiteX118" fmla="*/ 275840 w 568325"/>
                <a:gd name="connsiteY118" fmla="*/ 21431 h 552450"/>
                <a:gd name="connsiteX119" fmla="*/ 275840 w 568325"/>
                <a:gd name="connsiteY119" fmla="*/ 4763 h 552450"/>
                <a:gd name="connsiteX120" fmla="*/ 275840 w 568325"/>
                <a:gd name="connsiteY120" fmla="*/ 2381 h 552450"/>
                <a:gd name="connsiteX121" fmla="*/ 256816 w 568325"/>
                <a:gd name="connsiteY121" fmla="*/ 0 h 552450"/>
                <a:gd name="connsiteX122" fmla="*/ 256816 w 568325"/>
                <a:gd name="connsiteY122" fmla="*/ 21431 h 552450"/>
                <a:gd name="connsiteX123" fmla="*/ 256816 w 568325"/>
                <a:gd name="connsiteY123" fmla="*/ 0 h 552450"/>
                <a:gd name="connsiteX124" fmla="*/ 221148 w 568325"/>
                <a:gd name="connsiteY124" fmla="*/ 0 h 552450"/>
                <a:gd name="connsiteX125" fmla="*/ 221148 w 568325"/>
                <a:gd name="connsiteY125" fmla="*/ 0 h 552450"/>
                <a:gd name="connsiteX126" fmla="*/ 221148 w 568325"/>
                <a:gd name="connsiteY126" fmla="*/ 1191 h 552450"/>
                <a:gd name="connsiteX127" fmla="*/ 221148 w 568325"/>
                <a:gd name="connsiteY127" fmla="*/ 9525 h 552450"/>
                <a:gd name="connsiteX128" fmla="*/ 230659 w 568325"/>
                <a:gd name="connsiteY128" fmla="*/ 16669 h 552450"/>
                <a:gd name="connsiteX129" fmla="*/ 223525 w 568325"/>
                <a:gd name="connsiteY129" fmla="*/ 11906 h 552450"/>
                <a:gd name="connsiteX130" fmla="*/ 221148 w 568325"/>
                <a:gd name="connsiteY130" fmla="*/ 9525 h 552450"/>
                <a:gd name="connsiteX131" fmla="*/ 221148 w 568325"/>
                <a:gd name="connsiteY131" fmla="*/ 1191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56816 w 568325"/>
                <a:gd name="connsiteY118" fmla="*/ 0 h 552450"/>
                <a:gd name="connsiteX119" fmla="*/ 256816 w 568325"/>
                <a:gd name="connsiteY119" fmla="*/ 21431 h 552450"/>
                <a:gd name="connsiteX120" fmla="*/ 256816 w 568325"/>
                <a:gd name="connsiteY120" fmla="*/ 0 h 552450"/>
                <a:gd name="connsiteX121" fmla="*/ 221148 w 568325"/>
                <a:gd name="connsiteY121" fmla="*/ 0 h 552450"/>
                <a:gd name="connsiteX122" fmla="*/ 221148 w 568325"/>
                <a:gd name="connsiteY122" fmla="*/ 0 h 552450"/>
                <a:gd name="connsiteX123" fmla="*/ 221148 w 568325"/>
                <a:gd name="connsiteY123" fmla="*/ 1191 h 552450"/>
                <a:gd name="connsiteX124" fmla="*/ 221148 w 568325"/>
                <a:gd name="connsiteY124" fmla="*/ 9525 h 552450"/>
                <a:gd name="connsiteX125" fmla="*/ 230659 w 568325"/>
                <a:gd name="connsiteY125" fmla="*/ 16669 h 552450"/>
                <a:gd name="connsiteX126" fmla="*/ 223525 w 568325"/>
                <a:gd name="connsiteY126" fmla="*/ 11906 h 552450"/>
                <a:gd name="connsiteX127" fmla="*/ 221148 w 568325"/>
                <a:gd name="connsiteY127" fmla="*/ 9525 h 552450"/>
                <a:gd name="connsiteX128" fmla="*/ 221148 w 568325"/>
                <a:gd name="connsiteY128" fmla="*/ 1191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56816 w 568325"/>
                <a:gd name="connsiteY118" fmla="*/ 0 h 552450"/>
                <a:gd name="connsiteX119" fmla="*/ 256816 w 568325"/>
                <a:gd name="connsiteY119" fmla="*/ 21431 h 552450"/>
                <a:gd name="connsiteX120" fmla="*/ 256816 w 568325"/>
                <a:gd name="connsiteY120" fmla="*/ 0 h 552450"/>
                <a:gd name="connsiteX121" fmla="*/ 221148 w 568325"/>
                <a:gd name="connsiteY121" fmla="*/ 0 h 552450"/>
                <a:gd name="connsiteX122" fmla="*/ 221148 w 568325"/>
                <a:gd name="connsiteY122" fmla="*/ 0 h 552450"/>
                <a:gd name="connsiteX123" fmla="*/ 221148 w 568325"/>
                <a:gd name="connsiteY123" fmla="*/ 1191 h 552450"/>
                <a:gd name="connsiteX124" fmla="*/ 221148 w 568325"/>
                <a:gd name="connsiteY124" fmla="*/ 9525 h 552450"/>
                <a:gd name="connsiteX125" fmla="*/ 230659 w 568325"/>
                <a:gd name="connsiteY125" fmla="*/ 16669 h 552450"/>
                <a:gd name="connsiteX126" fmla="*/ 223525 w 568325"/>
                <a:gd name="connsiteY126" fmla="*/ 11906 h 552450"/>
                <a:gd name="connsiteX127" fmla="*/ 221148 w 568325"/>
                <a:gd name="connsiteY127" fmla="*/ 9525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56816 w 568325"/>
                <a:gd name="connsiteY118" fmla="*/ 0 h 552450"/>
                <a:gd name="connsiteX119" fmla="*/ 256816 w 568325"/>
                <a:gd name="connsiteY119" fmla="*/ 21431 h 552450"/>
                <a:gd name="connsiteX120" fmla="*/ 256816 w 568325"/>
                <a:gd name="connsiteY120" fmla="*/ 0 h 552450"/>
                <a:gd name="connsiteX121" fmla="*/ 221148 w 568325"/>
                <a:gd name="connsiteY121" fmla="*/ 0 h 552450"/>
                <a:gd name="connsiteX122" fmla="*/ 221148 w 568325"/>
                <a:gd name="connsiteY122" fmla="*/ 0 h 552450"/>
                <a:gd name="connsiteX123" fmla="*/ 221148 w 568325"/>
                <a:gd name="connsiteY123" fmla="*/ 1191 h 552450"/>
                <a:gd name="connsiteX124" fmla="*/ 221148 w 568325"/>
                <a:gd name="connsiteY124" fmla="*/ 9525 h 552450"/>
                <a:gd name="connsiteX125" fmla="*/ 230659 w 568325"/>
                <a:gd name="connsiteY125" fmla="*/ 16669 h 552450"/>
                <a:gd name="connsiteX126" fmla="*/ 223525 w 568325"/>
                <a:gd name="connsiteY126" fmla="*/ 11906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56816 w 568325"/>
                <a:gd name="connsiteY118" fmla="*/ 0 h 552450"/>
                <a:gd name="connsiteX119" fmla="*/ 256816 w 568325"/>
                <a:gd name="connsiteY119" fmla="*/ 21431 h 552450"/>
                <a:gd name="connsiteX120" fmla="*/ 256816 w 568325"/>
                <a:gd name="connsiteY120" fmla="*/ 0 h 552450"/>
                <a:gd name="connsiteX121" fmla="*/ 221148 w 568325"/>
                <a:gd name="connsiteY121" fmla="*/ 0 h 552450"/>
                <a:gd name="connsiteX122" fmla="*/ 221148 w 568325"/>
                <a:gd name="connsiteY122" fmla="*/ 0 h 552450"/>
                <a:gd name="connsiteX123" fmla="*/ 221148 w 568325"/>
                <a:gd name="connsiteY123" fmla="*/ 1191 h 552450"/>
                <a:gd name="connsiteX124" fmla="*/ 221148 w 568325"/>
                <a:gd name="connsiteY124" fmla="*/ 9525 h 552450"/>
                <a:gd name="connsiteX125" fmla="*/ 230659 w 568325"/>
                <a:gd name="connsiteY125" fmla="*/ 16669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56816 w 568325"/>
                <a:gd name="connsiteY118" fmla="*/ 0 h 552450"/>
                <a:gd name="connsiteX119" fmla="*/ 256816 w 568325"/>
                <a:gd name="connsiteY119" fmla="*/ 21431 h 552450"/>
                <a:gd name="connsiteX120" fmla="*/ 256816 w 568325"/>
                <a:gd name="connsiteY120" fmla="*/ 0 h 552450"/>
                <a:gd name="connsiteX121" fmla="*/ 221148 w 568325"/>
                <a:gd name="connsiteY121" fmla="*/ 0 h 552450"/>
                <a:gd name="connsiteX122" fmla="*/ 221148 w 568325"/>
                <a:gd name="connsiteY122" fmla="*/ 0 h 552450"/>
                <a:gd name="connsiteX123" fmla="*/ 221148 w 568325"/>
                <a:gd name="connsiteY123" fmla="*/ 1191 h 552450"/>
                <a:gd name="connsiteX124" fmla="*/ 221148 w 568325"/>
                <a:gd name="connsiteY124" fmla="*/ 9525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21148 w 568325"/>
                <a:gd name="connsiteY118" fmla="*/ 0 h 552450"/>
                <a:gd name="connsiteX119" fmla="*/ 221148 w 568325"/>
                <a:gd name="connsiteY119" fmla="*/ 0 h 552450"/>
                <a:gd name="connsiteX120" fmla="*/ 221148 w 568325"/>
                <a:gd name="connsiteY120" fmla="*/ 1191 h 552450"/>
                <a:gd name="connsiteX121" fmla="*/ 221148 w 568325"/>
                <a:gd name="connsiteY121" fmla="*/ 9525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21148 w 568325"/>
                <a:gd name="connsiteY118" fmla="*/ 0 h 552450"/>
                <a:gd name="connsiteX119" fmla="*/ 221148 w 568325"/>
                <a:gd name="connsiteY119" fmla="*/ 0 h 552450"/>
                <a:gd name="connsiteX120" fmla="*/ 221148 w 568325"/>
                <a:gd name="connsiteY120" fmla="*/ 1191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21148 w 568325"/>
                <a:gd name="connsiteY118" fmla="*/ 0 h 552450"/>
                <a:gd name="connsiteX119" fmla="*/ 221148 w 568325"/>
                <a:gd name="connsiteY119" fmla="*/ 0 h 552450"/>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9258 w 568325"/>
                <a:gd name="connsiteY61" fmla="*/ 190500 h 550069"/>
                <a:gd name="connsiteX62" fmla="*/ 209258 w 568325"/>
                <a:gd name="connsiteY62" fmla="*/ 190500 h 550069"/>
                <a:gd name="connsiteX63" fmla="*/ 209258 w 568325"/>
                <a:gd name="connsiteY63" fmla="*/ 240507 h 550069"/>
                <a:gd name="connsiteX64" fmla="*/ 200379 w 568325"/>
                <a:gd name="connsiteY64" fmla="*/ 250232 h 550069"/>
                <a:gd name="connsiteX65" fmla="*/ 209258 w 568325"/>
                <a:gd name="connsiteY65" fmla="*/ 240507 h 550069"/>
                <a:gd name="connsiteX66" fmla="*/ 209258 w 568325"/>
                <a:gd name="connsiteY66" fmla="*/ 190500 h 550069"/>
                <a:gd name="connsiteX67" fmla="*/ 494617 w 568325"/>
                <a:gd name="connsiteY67" fmla="*/ 179461 h 550069"/>
                <a:gd name="connsiteX68" fmla="*/ 516011 w 568325"/>
                <a:gd name="connsiteY68" fmla="*/ 183357 h 550069"/>
                <a:gd name="connsiteX69" fmla="*/ 546924 w 568325"/>
                <a:gd name="connsiteY69" fmla="*/ 192882 h 550069"/>
                <a:gd name="connsiteX70" fmla="*/ 546979 w 568325"/>
                <a:gd name="connsiteY70" fmla="*/ 192992 h 550069"/>
                <a:gd name="connsiteX71" fmla="*/ 546924 w 568325"/>
                <a:gd name="connsiteY71" fmla="*/ 192882 h 550069"/>
                <a:gd name="connsiteX72" fmla="*/ 516011 w 568325"/>
                <a:gd name="connsiteY72" fmla="*/ 183357 h 550069"/>
                <a:gd name="connsiteX73" fmla="*/ 494617 w 568325"/>
                <a:gd name="connsiteY73" fmla="*/ 179461 h 550069"/>
                <a:gd name="connsiteX74" fmla="*/ 460048 w 568325"/>
                <a:gd name="connsiteY74" fmla="*/ 162849 h 550069"/>
                <a:gd name="connsiteX75" fmla="*/ 473208 w 568325"/>
                <a:gd name="connsiteY75" fmla="*/ 173832 h 550069"/>
                <a:gd name="connsiteX76" fmla="*/ 486151 w 568325"/>
                <a:gd name="connsiteY76" fmla="*/ 177535 h 550069"/>
                <a:gd name="connsiteX77" fmla="*/ 473208 w 568325"/>
                <a:gd name="connsiteY77" fmla="*/ 173832 h 550069"/>
                <a:gd name="connsiteX78" fmla="*/ 460048 w 568325"/>
                <a:gd name="connsiteY78" fmla="*/ 162849 h 550069"/>
                <a:gd name="connsiteX79" fmla="*/ 457133 w 568325"/>
                <a:gd name="connsiteY79" fmla="*/ 156497 h 550069"/>
                <a:gd name="connsiteX80" fmla="*/ 458940 w 568325"/>
                <a:gd name="connsiteY80" fmla="*/ 161925 h 550069"/>
                <a:gd name="connsiteX81" fmla="*/ 458940 w 568325"/>
                <a:gd name="connsiteY81" fmla="*/ 161925 h 550069"/>
                <a:gd name="connsiteX82" fmla="*/ 457133 w 568325"/>
                <a:gd name="connsiteY82" fmla="*/ 156497 h 550069"/>
                <a:gd name="connsiteX83" fmla="*/ 440510 w 568325"/>
                <a:gd name="connsiteY83" fmla="*/ 129181 h 550069"/>
                <a:gd name="connsiteX84" fmla="*/ 449726 w 568325"/>
                <a:gd name="connsiteY84" fmla="*/ 138411 h 550069"/>
                <a:gd name="connsiteX85" fmla="*/ 450680 w 568325"/>
                <a:gd name="connsiteY85" fmla="*/ 139366 h 550069"/>
                <a:gd name="connsiteX86" fmla="*/ 449726 w 568325"/>
                <a:gd name="connsiteY86" fmla="*/ 138411 h 550069"/>
                <a:gd name="connsiteX87" fmla="*/ 440510 w 568325"/>
                <a:gd name="connsiteY87" fmla="*/ 129181 h 550069"/>
                <a:gd name="connsiteX88" fmla="*/ 218770 w 568325"/>
                <a:gd name="connsiteY88" fmla="*/ 116682 h 550069"/>
                <a:gd name="connsiteX89" fmla="*/ 233334 w 568325"/>
                <a:gd name="connsiteY89" fmla="*/ 116682 h 550069"/>
                <a:gd name="connsiteX90" fmla="*/ 235415 w 568325"/>
                <a:gd name="connsiteY90" fmla="*/ 116682 h 550069"/>
                <a:gd name="connsiteX91" fmla="*/ 218770 w 568325"/>
                <a:gd name="connsiteY91" fmla="*/ 116682 h 550069"/>
                <a:gd name="connsiteX92" fmla="*/ 218770 w 568325"/>
                <a:gd name="connsiteY92" fmla="*/ 190500 h 550069"/>
                <a:gd name="connsiteX93" fmla="*/ 218770 w 568325"/>
                <a:gd name="connsiteY93" fmla="*/ 116682 h 550069"/>
                <a:gd name="connsiteX94" fmla="*/ 425598 w 568325"/>
                <a:gd name="connsiteY94" fmla="*/ 114249 h 550069"/>
                <a:gd name="connsiteX95" fmla="*/ 430461 w 568325"/>
                <a:gd name="connsiteY95" fmla="*/ 119119 h 550069"/>
                <a:gd name="connsiteX96" fmla="*/ 425598 w 568325"/>
                <a:gd name="connsiteY96" fmla="*/ 114249 h 550069"/>
                <a:gd name="connsiteX97" fmla="*/ 358364 w 568325"/>
                <a:gd name="connsiteY97" fmla="*/ 75143 h 550069"/>
                <a:gd name="connsiteX98" fmla="*/ 368579 w 568325"/>
                <a:gd name="connsiteY98" fmla="*/ 90488 h 550069"/>
                <a:gd name="connsiteX99" fmla="*/ 409004 w 568325"/>
                <a:gd name="connsiteY99" fmla="*/ 97632 h 550069"/>
                <a:gd name="connsiteX100" fmla="*/ 414936 w 568325"/>
                <a:gd name="connsiteY100" fmla="*/ 103572 h 550069"/>
                <a:gd name="connsiteX101" fmla="*/ 409004 w 568325"/>
                <a:gd name="connsiteY101" fmla="*/ 97632 h 550069"/>
                <a:gd name="connsiteX102" fmla="*/ 368579 w 568325"/>
                <a:gd name="connsiteY102" fmla="*/ 90488 h 550069"/>
                <a:gd name="connsiteX103" fmla="*/ 358364 w 568325"/>
                <a:gd name="connsiteY103" fmla="*/ 75143 h 550069"/>
                <a:gd name="connsiteX104" fmla="*/ 254439 w 568325"/>
                <a:gd name="connsiteY104" fmla="*/ 54769 h 550069"/>
                <a:gd name="connsiteX105" fmla="*/ 249683 w 568325"/>
                <a:gd name="connsiteY105" fmla="*/ 50007 h 550069"/>
                <a:gd name="connsiteX106" fmla="*/ 254439 w 568325"/>
                <a:gd name="connsiteY106" fmla="*/ 54769 h 550069"/>
                <a:gd name="connsiteX107" fmla="*/ 254439 w 568325"/>
                <a:gd name="connsiteY107" fmla="*/ 59532 h 550069"/>
                <a:gd name="connsiteX108" fmla="*/ 247305 w 568325"/>
                <a:gd name="connsiteY108" fmla="*/ 69057 h 550069"/>
                <a:gd name="connsiteX109" fmla="*/ 235415 w 568325"/>
                <a:gd name="connsiteY109" fmla="*/ 78582 h 550069"/>
                <a:gd name="connsiteX110" fmla="*/ 254439 w 568325"/>
                <a:gd name="connsiteY110" fmla="*/ 59532 h 550069"/>
                <a:gd name="connsiteX111" fmla="*/ 254439 w 568325"/>
                <a:gd name="connsiteY111" fmla="*/ 54769 h 550069"/>
                <a:gd name="connsiteX112" fmla="*/ 275840 w 568325"/>
                <a:gd name="connsiteY112" fmla="*/ 0 h 550069"/>
                <a:gd name="connsiteX113" fmla="*/ 275840 w 568325"/>
                <a:gd name="connsiteY113" fmla="*/ 0 h 550069"/>
                <a:gd name="connsiteX114" fmla="*/ 275840 w 568325"/>
                <a:gd name="connsiteY114" fmla="*/ 2382 h 550069"/>
                <a:gd name="connsiteX115" fmla="*/ 275840 w 568325"/>
                <a:gd name="connsiteY115" fmla="*/ 19050 h 550069"/>
                <a:gd name="connsiteX116" fmla="*/ 275840 w 568325"/>
                <a:gd name="connsiteY116" fmla="*/ 2382 h 550069"/>
                <a:gd name="connsiteX117" fmla="*/ 275840 w 568325"/>
                <a:gd name="connsiteY117"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9258 w 568325"/>
                <a:gd name="connsiteY61" fmla="*/ 190500 h 550069"/>
                <a:gd name="connsiteX62" fmla="*/ 209258 w 568325"/>
                <a:gd name="connsiteY62" fmla="*/ 190500 h 550069"/>
                <a:gd name="connsiteX63" fmla="*/ 209258 w 568325"/>
                <a:gd name="connsiteY63" fmla="*/ 240507 h 550069"/>
                <a:gd name="connsiteX64" fmla="*/ 200379 w 568325"/>
                <a:gd name="connsiteY64" fmla="*/ 250232 h 550069"/>
                <a:gd name="connsiteX65" fmla="*/ 209258 w 568325"/>
                <a:gd name="connsiteY65" fmla="*/ 240507 h 550069"/>
                <a:gd name="connsiteX66" fmla="*/ 209258 w 568325"/>
                <a:gd name="connsiteY66" fmla="*/ 190500 h 550069"/>
                <a:gd name="connsiteX67" fmla="*/ 494617 w 568325"/>
                <a:gd name="connsiteY67" fmla="*/ 179461 h 550069"/>
                <a:gd name="connsiteX68" fmla="*/ 516011 w 568325"/>
                <a:gd name="connsiteY68" fmla="*/ 183357 h 550069"/>
                <a:gd name="connsiteX69" fmla="*/ 546924 w 568325"/>
                <a:gd name="connsiteY69" fmla="*/ 192882 h 550069"/>
                <a:gd name="connsiteX70" fmla="*/ 546979 w 568325"/>
                <a:gd name="connsiteY70" fmla="*/ 192992 h 550069"/>
                <a:gd name="connsiteX71" fmla="*/ 546924 w 568325"/>
                <a:gd name="connsiteY71" fmla="*/ 192882 h 550069"/>
                <a:gd name="connsiteX72" fmla="*/ 516011 w 568325"/>
                <a:gd name="connsiteY72" fmla="*/ 183357 h 550069"/>
                <a:gd name="connsiteX73" fmla="*/ 494617 w 568325"/>
                <a:gd name="connsiteY73" fmla="*/ 179461 h 550069"/>
                <a:gd name="connsiteX74" fmla="*/ 460048 w 568325"/>
                <a:gd name="connsiteY74" fmla="*/ 162849 h 550069"/>
                <a:gd name="connsiteX75" fmla="*/ 473208 w 568325"/>
                <a:gd name="connsiteY75" fmla="*/ 173832 h 550069"/>
                <a:gd name="connsiteX76" fmla="*/ 486151 w 568325"/>
                <a:gd name="connsiteY76" fmla="*/ 177535 h 550069"/>
                <a:gd name="connsiteX77" fmla="*/ 473208 w 568325"/>
                <a:gd name="connsiteY77" fmla="*/ 173832 h 550069"/>
                <a:gd name="connsiteX78" fmla="*/ 460048 w 568325"/>
                <a:gd name="connsiteY78" fmla="*/ 162849 h 550069"/>
                <a:gd name="connsiteX79" fmla="*/ 457133 w 568325"/>
                <a:gd name="connsiteY79" fmla="*/ 156497 h 550069"/>
                <a:gd name="connsiteX80" fmla="*/ 458940 w 568325"/>
                <a:gd name="connsiteY80" fmla="*/ 161925 h 550069"/>
                <a:gd name="connsiteX81" fmla="*/ 458940 w 568325"/>
                <a:gd name="connsiteY81" fmla="*/ 161925 h 550069"/>
                <a:gd name="connsiteX82" fmla="*/ 457133 w 568325"/>
                <a:gd name="connsiteY82" fmla="*/ 156497 h 550069"/>
                <a:gd name="connsiteX83" fmla="*/ 440510 w 568325"/>
                <a:gd name="connsiteY83" fmla="*/ 129181 h 550069"/>
                <a:gd name="connsiteX84" fmla="*/ 449726 w 568325"/>
                <a:gd name="connsiteY84" fmla="*/ 138411 h 550069"/>
                <a:gd name="connsiteX85" fmla="*/ 450680 w 568325"/>
                <a:gd name="connsiteY85" fmla="*/ 139366 h 550069"/>
                <a:gd name="connsiteX86" fmla="*/ 449726 w 568325"/>
                <a:gd name="connsiteY86" fmla="*/ 138411 h 550069"/>
                <a:gd name="connsiteX87" fmla="*/ 440510 w 568325"/>
                <a:gd name="connsiteY87" fmla="*/ 129181 h 550069"/>
                <a:gd name="connsiteX88" fmla="*/ 218770 w 568325"/>
                <a:gd name="connsiteY88" fmla="*/ 116682 h 550069"/>
                <a:gd name="connsiteX89" fmla="*/ 233334 w 568325"/>
                <a:gd name="connsiteY89" fmla="*/ 116682 h 550069"/>
                <a:gd name="connsiteX90" fmla="*/ 235415 w 568325"/>
                <a:gd name="connsiteY90" fmla="*/ 116682 h 550069"/>
                <a:gd name="connsiteX91" fmla="*/ 218770 w 568325"/>
                <a:gd name="connsiteY91" fmla="*/ 116682 h 550069"/>
                <a:gd name="connsiteX92" fmla="*/ 218770 w 568325"/>
                <a:gd name="connsiteY92" fmla="*/ 190500 h 550069"/>
                <a:gd name="connsiteX93" fmla="*/ 218770 w 568325"/>
                <a:gd name="connsiteY93" fmla="*/ 116682 h 550069"/>
                <a:gd name="connsiteX94" fmla="*/ 425598 w 568325"/>
                <a:gd name="connsiteY94" fmla="*/ 114249 h 550069"/>
                <a:gd name="connsiteX95" fmla="*/ 430461 w 568325"/>
                <a:gd name="connsiteY95" fmla="*/ 119119 h 550069"/>
                <a:gd name="connsiteX96" fmla="*/ 425598 w 568325"/>
                <a:gd name="connsiteY96" fmla="*/ 114249 h 550069"/>
                <a:gd name="connsiteX97" fmla="*/ 358364 w 568325"/>
                <a:gd name="connsiteY97" fmla="*/ 75143 h 550069"/>
                <a:gd name="connsiteX98" fmla="*/ 368579 w 568325"/>
                <a:gd name="connsiteY98" fmla="*/ 90488 h 550069"/>
                <a:gd name="connsiteX99" fmla="*/ 409004 w 568325"/>
                <a:gd name="connsiteY99" fmla="*/ 97632 h 550069"/>
                <a:gd name="connsiteX100" fmla="*/ 414936 w 568325"/>
                <a:gd name="connsiteY100" fmla="*/ 103572 h 550069"/>
                <a:gd name="connsiteX101" fmla="*/ 409004 w 568325"/>
                <a:gd name="connsiteY101" fmla="*/ 97632 h 550069"/>
                <a:gd name="connsiteX102" fmla="*/ 368579 w 568325"/>
                <a:gd name="connsiteY102" fmla="*/ 90488 h 550069"/>
                <a:gd name="connsiteX103" fmla="*/ 358364 w 568325"/>
                <a:gd name="connsiteY103" fmla="*/ 75143 h 550069"/>
                <a:gd name="connsiteX104" fmla="*/ 254439 w 568325"/>
                <a:gd name="connsiteY104" fmla="*/ 59532 h 550069"/>
                <a:gd name="connsiteX105" fmla="*/ 249683 w 568325"/>
                <a:gd name="connsiteY105" fmla="*/ 50007 h 550069"/>
                <a:gd name="connsiteX106" fmla="*/ 254439 w 568325"/>
                <a:gd name="connsiteY106" fmla="*/ 54769 h 550069"/>
                <a:gd name="connsiteX107" fmla="*/ 254439 w 568325"/>
                <a:gd name="connsiteY107" fmla="*/ 59532 h 550069"/>
                <a:gd name="connsiteX108" fmla="*/ 247305 w 568325"/>
                <a:gd name="connsiteY108" fmla="*/ 69057 h 550069"/>
                <a:gd name="connsiteX109" fmla="*/ 235415 w 568325"/>
                <a:gd name="connsiteY109" fmla="*/ 78582 h 550069"/>
                <a:gd name="connsiteX110" fmla="*/ 254439 w 568325"/>
                <a:gd name="connsiteY110" fmla="*/ 59532 h 550069"/>
                <a:gd name="connsiteX111" fmla="*/ 275840 w 568325"/>
                <a:gd name="connsiteY111" fmla="*/ 0 h 550069"/>
                <a:gd name="connsiteX112" fmla="*/ 275840 w 568325"/>
                <a:gd name="connsiteY112" fmla="*/ 0 h 550069"/>
                <a:gd name="connsiteX113" fmla="*/ 275840 w 568325"/>
                <a:gd name="connsiteY113" fmla="*/ 2382 h 550069"/>
                <a:gd name="connsiteX114" fmla="*/ 275840 w 568325"/>
                <a:gd name="connsiteY114" fmla="*/ 19050 h 550069"/>
                <a:gd name="connsiteX115" fmla="*/ 275840 w 568325"/>
                <a:gd name="connsiteY115" fmla="*/ 2382 h 550069"/>
                <a:gd name="connsiteX116" fmla="*/ 275840 w 568325"/>
                <a:gd name="connsiteY116"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9258 w 568325"/>
                <a:gd name="connsiteY61" fmla="*/ 190500 h 550069"/>
                <a:gd name="connsiteX62" fmla="*/ 209258 w 568325"/>
                <a:gd name="connsiteY62" fmla="*/ 190500 h 550069"/>
                <a:gd name="connsiteX63" fmla="*/ 209258 w 568325"/>
                <a:gd name="connsiteY63" fmla="*/ 240507 h 550069"/>
                <a:gd name="connsiteX64" fmla="*/ 200379 w 568325"/>
                <a:gd name="connsiteY64" fmla="*/ 250232 h 550069"/>
                <a:gd name="connsiteX65" fmla="*/ 209258 w 568325"/>
                <a:gd name="connsiteY65" fmla="*/ 240507 h 550069"/>
                <a:gd name="connsiteX66" fmla="*/ 209258 w 568325"/>
                <a:gd name="connsiteY66" fmla="*/ 190500 h 550069"/>
                <a:gd name="connsiteX67" fmla="*/ 494617 w 568325"/>
                <a:gd name="connsiteY67" fmla="*/ 179461 h 550069"/>
                <a:gd name="connsiteX68" fmla="*/ 516011 w 568325"/>
                <a:gd name="connsiteY68" fmla="*/ 183357 h 550069"/>
                <a:gd name="connsiteX69" fmla="*/ 546924 w 568325"/>
                <a:gd name="connsiteY69" fmla="*/ 192882 h 550069"/>
                <a:gd name="connsiteX70" fmla="*/ 546979 w 568325"/>
                <a:gd name="connsiteY70" fmla="*/ 192992 h 550069"/>
                <a:gd name="connsiteX71" fmla="*/ 546924 w 568325"/>
                <a:gd name="connsiteY71" fmla="*/ 192882 h 550069"/>
                <a:gd name="connsiteX72" fmla="*/ 516011 w 568325"/>
                <a:gd name="connsiteY72" fmla="*/ 183357 h 550069"/>
                <a:gd name="connsiteX73" fmla="*/ 494617 w 568325"/>
                <a:gd name="connsiteY73" fmla="*/ 179461 h 550069"/>
                <a:gd name="connsiteX74" fmla="*/ 460048 w 568325"/>
                <a:gd name="connsiteY74" fmla="*/ 162849 h 550069"/>
                <a:gd name="connsiteX75" fmla="*/ 473208 w 568325"/>
                <a:gd name="connsiteY75" fmla="*/ 173832 h 550069"/>
                <a:gd name="connsiteX76" fmla="*/ 486151 w 568325"/>
                <a:gd name="connsiteY76" fmla="*/ 177535 h 550069"/>
                <a:gd name="connsiteX77" fmla="*/ 473208 w 568325"/>
                <a:gd name="connsiteY77" fmla="*/ 173832 h 550069"/>
                <a:gd name="connsiteX78" fmla="*/ 460048 w 568325"/>
                <a:gd name="connsiteY78" fmla="*/ 162849 h 550069"/>
                <a:gd name="connsiteX79" fmla="*/ 457133 w 568325"/>
                <a:gd name="connsiteY79" fmla="*/ 156497 h 550069"/>
                <a:gd name="connsiteX80" fmla="*/ 458940 w 568325"/>
                <a:gd name="connsiteY80" fmla="*/ 161925 h 550069"/>
                <a:gd name="connsiteX81" fmla="*/ 458940 w 568325"/>
                <a:gd name="connsiteY81" fmla="*/ 161925 h 550069"/>
                <a:gd name="connsiteX82" fmla="*/ 457133 w 568325"/>
                <a:gd name="connsiteY82" fmla="*/ 156497 h 550069"/>
                <a:gd name="connsiteX83" fmla="*/ 440510 w 568325"/>
                <a:gd name="connsiteY83" fmla="*/ 129181 h 550069"/>
                <a:gd name="connsiteX84" fmla="*/ 449726 w 568325"/>
                <a:gd name="connsiteY84" fmla="*/ 138411 h 550069"/>
                <a:gd name="connsiteX85" fmla="*/ 450680 w 568325"/>
                <a:gd name="connsiteY85" fmla="*/ 139366 h 550069"/>
                <a:gd name="connsiteX86" fmla="*/ 449726 w 568325"/>
                <a:gd name="connsiteY86" fmla="*/ 138411 h 550069"/>
                <a:gd name="connsiteX87" fmla="*/ 440510 w 568325"/>
                <a:gd name="connsiteY87" fmla="*/ 129181 h 550069"/>
                <a:gd name="connsiteX88" fmla="*/ 218770 w 568325"/>
                <a:gd name="connsiteY88" fmla="*/ 116682 h 550069"/>
                <a:gd name="connsiteX89" fmla="*/ 233334 w 568325"/>
                <a:gd name="connsiteY89" fmla="*/ 116682 h 550069"/>
                <a:gd name="connsiteX90" fmla="*/ 235415 w 568325"/>
                <a:gd name="connsiteY90" fmla="*/ 116682 h 550069"/>
                <a:gd name="connsiteX91" fmla="*/ 218770 w 568325"/>
                <a:gd name="connsiteY91" fmla="*/ 116682 h 550069"/>
                <a:gd name="connsiteX92" fmla="*/ 218770 w 568325"/>
                <a:gd name="connsiteY92" fmla="*/ 116682 h 550069"/>
                <a:gd name="connsiteX93" fmla="*/ 425598 w 568325"/>
                <a:gd name="connsiteY93" fmla="*/ 114249 h 550069"/>
                <a:gd name="connsiteX94" fmla="*/ 430461 w 568325"/>
                <a:gd name="connsiteY94" fmla="*/ 119119 h 550069"/>
                <a:gd name="connsiteX95" fmla="*/ 425598 w 568325"/>
                <a:gd name="connsiteY95" fmla="*/ 114249 h 550069"/>
                <a:gd name="connsiteX96" fmla="*/ 358364 w 568325"/>
                <a:gd name="connsiteY96" fmla="*/ 75143 h 550069"/>
                <a:gd name="connsiteX97" fmla="*/ 368579 w 568325"/>
                <a:gd name="connsiteY97" fmla="*/ 90488 h 550069"/>
                <a:gd name="connsiteX98" fmla="*/ 409004 w 568325"/>
                <a:gd name="connsiteY98" fmla="*/ 97632 h 550069"/>
                <a:gd name="connsiteX99" fmla="*/ 414936 w 568325"/>
                <a:gd name="connsiteY99" fmla="*/ 103572 h 550069"/>
                <a:gd name="connsiteX100" fmla="*/ 409004 w 568325"/>
                <a:gd name="connsiteY100" fmla="*/ 97632 h 550069"/>
                <a:gd name="connsiteX101" fmla="*/ 368579 w 568325"/>
                <a:gd name="connsiteY101" fmla="*/ 90488 h 550069"/>
                <a:gd name="connsiteX102" fmla="*/ 358364 w 568325"/>
                <a:gd name="connsiteY102" fmla="*/ 75143 h 550069"/>
                <a:gd name="connsiteX103" fmla="*/ 254439 w 568325"/>
                <a:gd name="connsiteY103" fmla="*/ 59532 h 550069"/>
                <a:gd name="connsiteX104" fmla="*/ 249683 w 568325"/>
                <a:gd name="connsiteY104" fmla="*/ 50007 h 550069"/>
                <a:gd name="connsiteX105" fmla="*/ 254439 w 568325"/>
                <a:gd name="connsiteY105" fmla="*/ 54769 h 550069"/>
                <a:gd name="connsiteX106" fmla="*/ 254439 w 568325"/>
                <a:gd name="connsiteY106" fmla="*/ 59532 h 550069"/>
                <a:gd name="connsiteX107" fmla="*/ 247305 w 568325"/>
                <a:gd name="connsiteY107" fmla="*/ 69057 h 550069"/>
                <a:gd name="connsiteX108" fmla="*/ 235415 w 568325"/>
                <a:gd name="connsiteY108" fmla="*/ 78582 h 550069"/>
                <a:gd name="connsiteX109" fmla="*/ 254439 w 568325"/>
                <a:gd name="connsiteY109" fmla="*/ 59532 h 550069"/>
                <a:gd name="connsiteX110" fmla="*/ 275840 w 568325"/>
                <a:gd name="connsiteY110" fmla="*/ 0 h 550069"/>
                <a:gd name="connsiteX111" fmla="*/ 275840 w 568325"/>
                <a:gd name="connsiteY111" fmla="*/ 0 h 550069"/>
                <a:gd name="connsiteX112" fmla="*/ 275840 w 568325"/>
                <a:gd name="connsiteY112" fmla="*/ 2382 h 550069"/>
                <a:gd name="connsiteX113" fmla="*/ 275840 w 568325"/>
                <a:gd name="connsiteY113" fmla="*/ 19050 h 550069"/>
                <a:gd name="connsiteX114" fmla="*/ 275840 w 568325"/>
                <a:gd name="connsiteY114" fmla="*/ 2382 h 550069"/>
                <a:gd name="connsiteX115" fmla="*/ 275840 w 568325"/>
                <a:gd name="connsiteY115"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9258 w 568325"/>
                <a:gd name="connsiteY61" fmla="*/ 190500 h 550069"/>
                <a:gd name="connsiteX62" fmla="*/ 209258 w 568325"/>
                <a:gd name="connsiteY62" fmla="*/ 190500 h 550069"/>
                <a:gd name="connsiteX63" fmla="*/ 209258 w 568325"/>
                <a:gd name="connsiteY63" fmla="*/ 240507 h 550069"/>
                <a:gd name="connsiteX64" fmla="*/ 200379 w 568325"/>
                <a:gd name="connsiteY64" fmla="*/ 250232 h 550069"/>
                <a:gd name="connsiteX65" fmla="*/ 209258 w 568325"/>
                <a:gd name="connsiteY65" fmla="*/ 190500 h 550069"/>
                <a:gd name="connsiteX66" fmla="*/ 494617 w 568325"/>
                <a:gd name="connsiteY66" fmla="*/ 179461 h 550069"/>
                <a:gd name="connsiteX67" fmla="*/ 516011 w 568325"/>
                <a:gd name="connsiteY67" fmla="*/ 183357 h 550069"/>
                <a:gd name="connsiteX68" fmla="*/ 546924 w 568325"/>
                <a:gd name="connsiteY68" fmla="*/ 192882 h 550069"/>
                <a:gd name="connsiteX69" fmla="*/ 546979 w 568325"/>
                <a:gd name="connsiteY69" fmla="*/ 192992 h 550069"/>
                <a:gd name="connsiteX70" fmla="*/ 546924 w 568325"/>
                <a:gd name="connsiteY70" fmla="*/ 192882 h 550069"/>
                <a:gd name="connsiteX71" fmla="*/ 516011 w 568325"/>
                <a:gd name="connsiteY71" fmla="*/ 183357 h 550069"/>
                <a:gd name="connsiteX72" fmla="*/ 494617 w 568325"/>
                <a:gd name="connsiteY72" fmla="*/ 179461 h 550069"/>
                <a:gd name="connsiteX73" fmla="*/ 460048 w 568325"/>
                <a:gd name="connsiteY73" fmla="*/ 162849 h 550069"/>
                <a:gd name="connsiteX74" fmla="*/ 473208 w 568325"/>
                <a:gd name="connsiteY74" fmla="*/ 173832 h 550069"/>
                <a:gd name="connsiteX75" fmla="*/ 486151 w 568325"/>
                <a:gd name="connsiteY75" fmla="*/ 177535 h 550069"/>
                <a:gd name="connsiteX76" fmla="*/ 473208 w 568325"/>
                <a:gd name="connsiteY76" fmla="*/ 173832 h 550069"/>
                <a:gd name="connsiteX77" fmla="*/ 460048 w 568325"/>
                <a:gd name="connsiteY77" fmla="*/ 162849 h 550069"/>
                <a:gd name="connsiteX78" fmla="*/ 457133 w 568325"/>
                <a:gd name="connsiteY78" fmla="*/ 156497 h 550069"/>
                <a:gd name="connsiteX79" fmla="*/ 458940 w 568325"/>
                <a:gd name="connsiteY79" fmla="*/ 161925 h 550069"/>
                <a:gd name="connsiteX80" fmla="*/ 458940 w 568325"/>
                <a:gd name="connsiteY80" fmla="*/ 161925 h 550069"/>
                <a:gd name="connsiteX81" fmla="*/ 457133 w 568325"/>
                <a:gd name="connsiteY81" fmla="*/ 156497 h 550069"/>
                <a:gd name="connsiteX82" fmla="*/ 440510 w 568325"/>
                <a:gd name="connsiteY82" fmla="*/ 129181 h 550069"/>
                <a:gd name="connsiteX83" fmla="*/ 449726 w 568325"/>
                <a:gd name="connsiteY83" fmla="*/ 138411 h 550069"/>
                <a:gd name="connsiteX84" fmla="*/ 450680 w 568325"/>
                <a:gd name="connsiteY84" fmla="*/ 139366 h 550069"/>
                <a:gd name="connsiteX85" fmla="*/ 449726 w 568325"/>
                <a:gd name="connsiteY85" fmla="*/ 138411 h 550069"/>
                <a:gd name="connsiteX86" fmla="*/ 440510 w 568325"/>
                <a:gd name="connsiteY86" fmla="*/ 129181 h 550069"/>
                <a:gd name="connsiteX87" fmla="*/ 218770 w 568325"/>
                <a:gd name="connsiteY87" fmla="*/ 116682 h 550069"/>
                <a:gd name="connsiteX88" fmla="*/ 233334 w 568325"/>
                <a:gd name="connsiteY88" fmla="*/ 116682 h 550069"/>
                <a:gd name="connsiteX89" fmla="*/ 235415 w 568325"/>
                <a:gd name="connsiteY89" fmla="*/ 116682 h 550069"/>
                <a:gd name="connsiteX90" fmla="*/ 218770 w 568325"/>
                <a:gd name="connsiteY90" fmla="*/ 116682 h 550069"/>
                <a:gd name="connsiteX91" fmla="*/ 218770 w 568325"/>
                <a:gd name="connsiteY91" fmla="*/ 116682 h 550069"/>
                <a:gd name="connsiteX92" fmla="*/ 425598 w 568325"/>
                <a:gd name="connsiteY92" fmla="*/ 114249 h 550069"/>
                <a:gd name="connsiteX93" fmla="*/ 430461 w 568325"/>
                <a:gd name="connsiteY93" fmla="*/ 119119 h 550069"/>
                <a:gd name="connsiteX94" fmla="*/ 425598 w 568325"/>
                <a:gd name="connsiteY94" fmla="*/ 114249 h 550069"/>
                <a:gd name="connsiteX95" fmla="*/ 358364 w 568325"/>
                <a:gd name="connsiteY95" fmla="*/ 75143 h 550069"/>
                <a:gd name="connsiteX96" fmla="*/ 368579 w 568325"/>
                <a:gd name="connsiteY96" fmla="*/ 90488 h 550069"/>
                <a:gd name="connsiteX97" fmla="*/ 409004 w 568325"/>
                <a:gd name="connsiteY97" fmla="*/ 97632 h 550069"/>
                <a:gd name="connsiteX98" fmla="*/ 414936 w 568325"/>
                <a:gd name="connsiteY98" fmla="*/ 103572 h 550069"/>
                <a:gd name="connsiteX99" fmla="*/ 409004 w 568325"/>
                <a:gd name="connsiteY99" fmla="*/ 97632 h 550069"/>
                <a:gd name="connsiteX100" fmla="*/ 368579 w 568325"/>
                <a:gd name="connsiteY100" fmla="*/ 90488 h 550069"/>
                <a:gd name="connsiteX101" fmla="*/ 358364 w 568325"/>
                <a:gd name="connsiteY101" fmla="*/ 75143 h 550069"/>
                <a:gd name="connsiteX102" fmla="*/ 254439 w 568325"/>
                <a:gd name="connsiteY102" fmla="*/ 59532 h 550069"/>
                <a:gd name="connsiteX103" fmla="*/ 249683 w 568325"/>
                <a:gd name="connsiteY103" fmla="*/ 50007 h 550069"/>
                <a:gd name="connsiteX104" fmla="*/ 254439 w 568325"/>
                <a:gd name="connsiteY104" fmla="*/ 54769 h 550069"/>
                <a:gd name="connsiteX105" fmla="*/ 254439 w 568325"/>
                <a:gd name="connsiteY105" fmla="*/ 59532 h 550069"/>
                <a:gd name="connsiteX106" fmla="*/ 247305 w 568325"/>
                <a:gd name="connsiteY106" fmla="*/ 69057 h 550069"/>
                <a:gd name="connsiteX107" fmla="*/ 235415 w 568325"/>
                <a:gd name="connsiteY107" fmla="*/ 78582 h 550069"/>
                <a:gd name="connsiteX108" fmla="*/ 254439 w 568325"/>
                <a:gd name="connsiteY108" fmla="*/ 59532 h 550069"/>
                <a:gd name="connsiteX109" fmla="*/ 275840 w 568325"/>
                <a:gd name="connsiteY109" fmla="*/ 0 h 550069"/>
                <a:gd name="connsiteX110" fmla="*/ 275840 w 568325"/>
                <a:gd name="connsiteY110" fmla="*/ 0 h 550069"/>
                <a:gd name="connsiteX111" fmla="*/ 275840 w 568325"/>
                <a:gd name="connsiteY111" fmla="*/ 2382 h 550069"/>
                <a:gd name="connsiteX112" fmla="*/ 275840 w 568325"/>
                <a:gd name="connsiteY112" fmla="*/ 19050 h 550069"/>
                <a:gd name="connsiteX113" fmla="*/ 275840 w 568325"/>
                <a:gd name="connsiteY113" fmla="*/ 2382 h 550069"/>
                <a:gd name="connsiteX114" fmla="*/ 275840 w 568325"/>
                <a:gd name="connsiteY114"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0379 w 568325"/>
                <a:gd name="connsiteY61" fmla="*/ 250232 h 550069"/>
                <a:gd name="connsiteX62" fmla="*/ 209258 w 568325"/>
                <a:gd name="connsiteY62" fmla="*/ 190500 h 550069"/>
                <a:gd name="connsiteX63" fmla="*/ 209258 w 568325"/>
                <a:gd name="connsiteY63" fmla="*/ 240507 h 550069"/>
                <a:gd name="connsiteX64" fmla="*/ 200379 w 568325"/>
                <a:gd name="connsiteY64" fmla="*/ 250232 h 550069"/>
                <a:gd name="connsiteX65" fmla="*/ 494617 w 568325"/>
                <a:gd name="connsiteY65" fmla="*/ 179461 h 550069"/>
                <a:gd name="connsiteX66" fmla="*/ 516011 w 568325"/>
                <a:gd name="connsiteY66" fmla="*/ 183357 h 550069"/>
                <a:gd name="connsiteX67" fmla="*/ 546924 w 568325"/>
                <a:gd name="connsiteY67" fmla="*/ 192882 h 550069"/>
                <a:gd name="connsiteX68" fmla="*/ 546979 w 568325"/>
                <a:gd name="connsiteY68" fmla="*/ 192992 h 550069"/>
                <a:gd name="connsiteX69" fmla="*/ 546924 w 568325"/>
                <a:gd name="connsiteY69" fmla="*/ 192882 h 550069"/>
                <a:gd name="connsiteX70" fmla="*/ 516011 w 568325"/>
                <a:gd name="connsiteY70" fmla="*/ 183357 h 550069"/>
                <a:gd name="connsiteX71" fmla="*/ 494617 w 568325"/>
                <a:gd name="connsiteY71" fmla="*/ 179461 h 550069"/>
                <a:gd name="connsiteX72" fmla="*/ 460048 w 568325"/>
                <a:gd name="connsiteY72" fmla="*/ 162849 h 550069"/>
                <a:gd name="connsiteX73" fmla="*/ 473208 w 568325"/>
                <a:gd name="connsiteY73" fmla="*/ 173832 h 550069"/>
                <a:gd name="connsiteX74" fmla="*/ 486151 w 568325"/>
                <a:gd name="connsiteY74" fmla="*/ 177535 h 550069"/>
                <a:gd name="connsiteX75" fmla="*/ 473208 w 568325"/>
                <a:gd name="connsiteY75" fmla="*/ 173832 h 550069"/>
                <a:gd name="connsiteX76" fmla="*/ 460048 w 568325"/>
                <a:gd name="connsiteY76" fmla="*/ 162849 h 550069"/>
                <a:gd name="connsiteX77" fmla="*/ 457133 w 568325"/>
                <a:gd name="connsiteY77" fmla="*/ 156497 h 550069"/>
                <a:gd name="connsiteX78" fmla="*/ 458940 w 568325"/>
                <a:gd name="connsiteY78" fmla="*/ 161925 h 550069"/>
                <a:gd name="connsiteX79" fmla="*/ 458940 w 568325"/>
                <a:gd name="connsiteY79" fmla="*/ 161925 h 550069"/>
                <a:gd name="connsiteX80" fmla="*/ 457133 w 568325"/>
                <a:gd name="connsiteY80" fmla="*/ 156497 h 550069"/>
                <a:gd name="connsiteX81" fmla="*/ 440510 w 568325"/>
                <a:gd name="connsiteY81" fmla="*/ 129181 h 550069"/>
                <a:gd name="connsiteX82" fmla="*/ 449726 w 568325"/>
                <a:gd name="connsiteY82" fmla="*/ 138411 h 550069"/>
                <a:gd name="connsiteX83" fmla="*/ 450680 w 568325"/>
                <a:gd name="connsiteY83" fmla="*/ 139366 h 550069"/>
                <a:gd name="connsiteX84" fmla="*/ 449726 w 568325"/>
                <a:gd name="connsiteY84" fmla="*/ 138411 h 550069"/>
                <a:gd name="connsiteX85" fmla="*/ 440510 w 568325"/>
                <a:gd name="connsiteY85" fmla="*/ 129181 h 550069"/>
                <a:gd name="connsiteX86" fmla="*/ 218770 w 568325"/>
                <a:gd name="connsiteY86" fmla="*/ 116682 h 550069"/>
                <a:gd name="connsiteX87" fmla="*/ 233334 w 568325"/>
                <a:gd name="connsiteY87" fmla="*/ 116682 h 550069"/>
                <a:gd name="connsiteX88" fmla="*/ 235415 w 568325"/>
                <a:gd name="connsiteY88" fmla="*/ 116682 h 550069"/>
                <a:gd name="connsiteX89" fmla="*/ 218770 w 568325"/>
                <a:gd name="connsiteY89" fmla="*/ 116682 h 550069"/>
                <a:gd name="connsiteX90" fmla="*/ 218770 w 568325"/>
                <a:gd name="connsiteY90" fmla="*/ 116682 h 550069"/>
                <a:gd name="connsiteX91" fmla="*/ 425598 w 568325"/>
                <a:gd name="connsiteY91" fmla="*/ 114249 h 550069"/>
                <a:gd name="connsiteX92" fmla="*/ 430461 w 568325"/>
                <a:gd name="connsiteY92" fmla="*/ 119119 h 550069"/>
                <a:gd name="connsiteX93" fmla="*/ 425598 w 568325"/>
                <a:gd name="connsiteY93" fmla="*/ 114249 h 550069"/>
                <a:gd name="connsiteX94" fmla="*/ 358364 w 568325"/>
                <a:gd name="connsiteY94" fmla="*/ 75143 h 550069"/>
                <a:gd name="connsiteX95" fmla="*/ 368579 w 568325"/>
                <a:gd name="connsiteY95" fmla="*/ 90488 h 550069"/>
                <a:gd name="connsiteX96" fmla="*/ 409004 w 568325"/>
                <a:gd name="connsiteY96" fmla="*/ 97632 h 550069"/>
                <a:gd name="connsiteX97" fmla="*/ 414936 w 568325"/>
                <a:gd name="connsiteY97" fmla="*/ 103572 h 550069"/>
                <a:gd name="connsiteX98" fmla="*/ 409004 w 568325"/>
                <a:gd name="connsiteY98" fmla="*/ 97632 h 550069"/>
                <a:gd name="connsiteX99" fmla="*/ 368579 w 568325"/>
                <a:gd name="connsiteY99" fmla="*/ 90488 h 550069"/>
                <a:gd name="connsiteX100" fmla="*/ 358364 w 568325"/>
                <a:gd name="connsiteY100" fmla="*/ 75143 h 550069"/>
                <a:gd name="connsiteX101" fmla="*/ 254439 w 568325"/>
                <a:gd name="connsiteY101" fmla="*/ 59532 h 550069"/>
                <a:gd name="connsiteX102" fmla="*/ 249683 w 568325"/>
                <a:gd name="connsiteY102" fmla="*/ 50007 h 550069"/>
                <a:gd name="connsiteX103" fmla="*/ 254439 w 568325"/>
                <a:gd name="connsiteY103" fmla="*/ 54769 h 550069"/>
                <a:gd name="connsiteX104" fmla="*/ 254439 w 568325"/>
                <a:gd name="connsiteY104" fmla="*/ 59532 h 550069"/>
                <a:gd name="connsiteX105" fmla="*/ 247305 w 568325"/>
                <a:gd name="connsiteY105" fmla="*/ 69057 h 550069"/>
                <a:gd name="connsiteX106" fmla="*/ 235415 w 568325"/>
                <a:gd name="connsiteY106" fmla="*/ 78582 h 550069"/>
                <a:gd name="connsiteX107" fmla="*/ 254439 w 568325"/>
                <a:gd name="connsiteY107" fmla="*/ 59532 h 550069"/>
                <a:gd name="connsiteX108" fmla="*/ 275840 w 568325"/>
                <a:gd name="connsiteY108" fmla="*/ 0 h 550069"/>
                <a:gd name="connsiteX109" fmla="*/ 275840 w 568325"/>
                <a:gd name="connsiteY109" fmla="*/ 0 h 550069"/>
                <a:gd name="connsiteX110" fmla="*/ 275840 w 568325"/>
                <a:gd name="connsiteY110" fmla="*/ 2382 h 550069"/>
                <a:gd name="connsiteX111" fmla="*/ 275840 w 568325"/>
                <a:gd name="connsiteY111" fmla="*/ 19050 h 550069"/>
                <a:gd name="connsiteX112" fmla="*/ 275840 w 568325"/>
                <a:gd name="connsiteY112" fmla="*/ 2382 h 550069"/>
                <a:gd name="connsiteX113" fmla="*/ 275840 w 568325"/>
                <a:gd name="connsiteY113"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0379 w 568325"/>
                <a:gd name="connsiteY61" fmla="*/ 250232 h 550069"/>
                <a:gd name="connsiteX62" fmla="*/ 209258 w 568325"/>
                <a:gd name="connsiteY62" fmla="*/ 240507 h 550069"/>
                <a:gd name="connsiteX63" fmla="*/ 200379 w 568325"/>
                <a:gd name="connsiteY63" fmla="*/ 250232 h 550069"/>
                <a:gd name="connsiteX64" fmla="*/ 494617 w 568325"/>
                <a:gd name="connsiteY64" fmla="*/ 179461 h 550069"/>
                <a:gd name="connsiteX65" fmla="*/ 516011 w 568325"/>
                <a:gd name="connsiteY65" fmla="*/ 183357 h 550069"/>
                <a:gd name="connsiteX66" fmla="*/ 546924 w 568325"/>
                <a:gd name="connsiteY66" fmla="*/ 192882 h 550069"/>
                <a:gd name="connsiteX67" fmla="*/ 546979 w 568325"/>
                <a:gd name="connsiteY67" fmla="*/ 192992 h 550069"/>
                <a:gd name="connsiteX68" fmla="*/ 546924 w 568325"/>
                <a:gd name="connsiteY68" fmla="*/ 192882 h 550069"/>
                <a:gd name="connsiteX69" fmla="*/ 516011 w 568325"/>
                <a:gd name="connsiteY69" fmla="*/ 183357 h 550069"/>
                <a:gd name="connsiteX70" fmla="*/ 494617 w 568325"/>
                <a:gd name="connsiteY70" fmla="*/ 179461 h 550069"/>
                <a:gd name="connsiteX71" fmla="*/ 460048 w 568325"/>
                <a:gd name="connsiteY71" fmla="*/ 162849 h 550069"/>
                <a:gd name="connsiteX72" fmla="*/ 473208 w 568325"/>
                <a:gd name="connsiteY72" fmla="*/ 173832 h 550069"/>
                <a:gd name="connsiteX73" fmla="*/ 486151 w 568325"/>
                <a:gd name="connsiteY73" fmla="*/ 177535 h 550069"/>
                <a:gd name="connsiteX74" fmla="*/ 473208 w 568325"/>
                <a:gd name="connsiteY74" fmla="*/ 173832 h 550069"/>
                <a:gd name="connsiteX75" fmla="*/ 460048 w 568325"/>
                <a:gd name="connsiteY75" fmla="*/ 162849 h 550069"/>
                <a:gd name="connsiteX76" fmla="*/ 457133 w 568325"/>
                <a:gd name="connsiteY76" fmla="*/ 156497 h 550069"/>
                <a:gd name="connsiteX77" fmla="*/ 458940 w 568325"/>
                <a:gd name="connsiteY77" fmla="*/ 161925 h 550069"/>
                <a:gd name="connsiteX78" fmla="*/ 458940 w 568325"/>
                <a:gd name="connsiteY78" fmla="*/ 161925 h 550069"/>
                <a:gd name="connsiteX79" fmla="*/ 457133 w 568325"/>
                <a:gd name="connsiteY79" fmla="*/ 156497 h 550069"/>
                <a:gd name="connsiteX80" fmla="*/ 440510 w 568325"/>
                <a:gd name="connsiteY80" fmla="*/ 129181 h 550069"/>
                <a:gd name="connsiteX81" fmla="*/ 449726 w 568325"/>
                <a:gd name="connsiteY81" fmla="*/ 138411 h 550069"/>
                <a:gd name="connsiteX82" fmla="*/ 450680 w 568325"/>
                <a:gd name="connsiteY82" fmla="*/ 139366 h 550069"/>
                <a:gd name="connsiteX83" fmla="*/ 449726 w 568325"/>
                <a:gd name="connsiteY83" fmla="*/ 138411 h 550069"/>
                <a:gd name="connsiteX84" fmla="*/ 440510 w 568325"/>
                <a:gd name="connsiteY84" fmla="*/ 129181 h 550069"/>
                <a:gd name="connsiteX85" fmla="*/ 218770 w 568325"/>
                <a:gd name="connsiteY85" fmla="*/ 116682 h 550069"/>
                <a:gd name="connsiteX86" fmla="*/ 233334 w 568325"/>
                <a:gd name="connsiteY86" fmla="*/ 116682 h 550069"/>
                <a:gd name="connsiteX87" fmla="*/ 235415 w 568325"/>
                <a:gd name="connsiteY87" fmla="*/ 116682 h 550069"/>
                <a:gd name="connsiteX88" fmla="*/ 218770 w 568325"/>
                <a:gd name="connsiteY88" fmla="*/ 116682 h 550069"/>
                <a:gd name="connsiteX89" fmla="*/ 218770 w 568325"/>
                <a:gd name="connsiteY89" fmla="*/ 116682 h 550069"/>
                <a:gd name="connsiteX90" fmla="*/ 425598 w 568325"/>
                <a:gd name="connsiteY90" fmla="*/ 114249 h 550069"/>
                <a:gd name="connsiteX91" fmla="*/ 430461 w 568325"/>
                <a:gd name="connsiteY91" fmla="*/ 119119 h 550069"/>
                <a:gd name="connsiteX92" fmla="*/ 425598 w 568325"/>
                <a:gd name="connsiteY92" fmla="*/ 114249 h 550069"/>
                <a:gd name="connsiteX93" fmla="*/ 358364 w 568325"/>
                <a:gd name="connsiteY93" fmla="*/ 75143 h 550069"/>
                <a:gd name="connsiteX94" fmla="*/ 368579 w 568325"/>
                <a:gd name="connsiteY94" fmla="*/ 90488 h 550069"/>
                <a:gd name="connsiteX95" fmla="*/ 409004 w 568325"/>
                <a:gd name="connsiteY95" fmla="*/ 97632 h 550069"/>
                <a:gd name="connsiteX96" fmla="*/ 414936 w 568325"/>
                <a:gd name="connsiteY96" fmla="*/ 103572 h 550069"/>
                <a:gd name="connsiteX97" fmla="*/ 409004 w 568325"/>
                <a:gd name="connsiteY97" fmla="*/ 97632 h 550069"/>
                <a:gd name="connsiteX98" fmla="*/ 368579 w 568325"/>
                <a:gd name="connsiteY98" fmla="*/ 90488 h 550069"/>
                <a:gd name="connsiteX99" fmla="*/ 358364 w 568325"/>
                <a:gd name="connsiteY99" fmla="*/ 75143 h 550069"/>
                <a:gd name="connsiteX100" fmla="*/ 254439 w 568325"/>
                <a:gd name="connsiteY100" fmla="*/ 59532 h 550069"/>
                <a:gd name="connsiteX101" fmla="*/ 249683 w 568325"/>
                <a:gd name="connsiteY101" fmla="*/ 50007 h 550069"/>
                <a:gd name="connsiteX102" fmla="*/ 254439 w 568325"/>
                <a:gd name="connsiteY102" fmla="*/ 54769 h 550069"/>
                <a:gd name="connsiteX103" fmla="*/ 254439 w 568325"/>
                <a:gd name="connsiteY103" fmla="*/ 59532 h 550069"/>
                <a:gd name="connsiteX104" fmla="*/ 247305 w 568325"/>
                <a:gd name="connsiteY104" fmla="*/ 69057 h 550069"/>
                <a:gd name="connsiteX105" fmla="*/ 235415 w 568325"/>
                <a:gd name="connsiteY105" fmla="*/ 78582 h 550069"/>
                <a:gd name="connsiteX106" fmla="*/ 254439 w 568325"/>
                <a:gd name="connsiteY106" fmla="*/ 59532 h 550069"/>
                <a:gd name="connsiteX107" fmla="*/ 275840 w 568325"/>
                <a:gd name="connsiteY107" fmla="*/ 0 h 550069"/>
                <a:gd name="connsiteX108" fmla="*/ 275840 w 568325"/>
                <a:gd name="connsiteY108" fmla="*/ 0 h 550069"/>
                <a:gd name="connsiteX109" fmla="*/ 275840 w 568325"/>
                <a:gd name="connsiteY109" fmla="*/ 2382 h 550069"/>
                <a:gd name="connsiteX110" fmla="*/ 275840 w 568325"/>
                <a:gd name="connsiteY110" fmla="*/ 19050 h 550069"/>
                <a:gd name="connsiteX111" fmla="*/ 275840 w 568325"/>
                <a:gd name="connsiteY111" fmla="*/ 2382 h 550069"/>
                <a:gd name="connsiteX112" fmla="*/ 275840 w 568325"/>
                <a:gd name="connsiteY112"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494617 w 568325"/>
                <a:gd name="connsiteY61" fmla="*/ 179461 h 550069"/>
                <a:gd name="connsiteX62" fmla="*/ 516011 w 568325"/>
                <a:gd name="connsiteY62" fmla="*/ 183357 h 550069"/>
                <a:gd name="connsiteX63" fmla="*/ 546924 w 568325"/>
                <a:gd name="connsiteY63" fmla="*/ 192882 h 550069"/>
                <a:gd name="connsiteX64" fmla="*/ 546979 w 568325"/>
                <a:gd name="connsiteY64" fmla="*/ 192992 h 550069"/>
                <a:gd name="connsiteX65" fmla="*/ 546924 w 568325"/>
                <a:gd name="connsiteY65" fmla="*/ 192882 h 550069"/>
                <a:gd name="connsiteX66" fmla="*/ 516011 w 568325"/>
                <a:gd name="connsiteY66" fmla="*/ 183357 h 550069"/>
                <a:gd name="connsiteX67" fmla="*/ 494617 w 568325"/>
                <a:gd name="connsiteY67" fmla="*/ 179461 h 550069"/>
                <a:gd name="connsiteX68" fmla="*/ 460048 w 568325"/>
                <a:gd name="connsiteY68" fmla="*/ 162849 h 550069"/>
                <a:gd name="connsiteX69" fmla="*/ 473208 w 568325"/>
                <a:gd name="connsiteY69" fmla="*/ 173832 h 550069"/>
                <a:gd name="connsiteX70" fmla="*/ 486151 w 568325"/>
                <a:gd name="connsiteY70" fmla="*/ 177535 h 550069"/>
                <a:gd name="connsiteX71" fmla="*/ 473208 w 568325"/>
                <a:gd name="connsiteY71" fmla="*/ 173832 h 550069"/>
                <a:gd name="connsiteX72" fmla="*/ 460048 w 568325"/>
                <a:gd name="connsiteY72" fmla="*/ 162849 h 550069"/>
                <a:gd name="connsiteX73" fmla="*/ 457133 w 568325"/>
                <a:gd name="connsiteY73" fmla="*/ 156497 h 550069"/>
                <a:gd name="connsiteX74" fmla="*/ 458940 w 568325"/>
                <a:gd name="connsiteY74" fmla="*/ 161925 h 550069"/>
                <a:gd name="connsiteX75" fmla="*/ 458940 w 568325"/>
                <a:gd name="connsiteY75" fmla="*/ 161925 h 550069"/>
                <a:gd name="connsiteX76" fmla="*/ 457133 w 568325"/>
                <a:gd name="connsiteY76" fmla="*/ 156497 h 550069"/>
                <a:gd name="connsiteX77" fmla="*/ 440510 w 568325"/>
                <a:gd name="connsiteY77" fmla="*/ 129181 h 550069"/>
                <a:gd name="connsiteX78" fmla="*/ 449726 w 568325"/>
                <a:gd name="connsiteY78" fmla="*/ 138411 h 550069"/>
                <a:gd name="connsiteX79" fmla="*/ 450680 w 568325"/>
                <a:gd name="connsiteY79" fmla="*/ 139366 h 550069"/>
                <a:gd name="connsiteX80" fmla="*/ 449726 w 568325"/>
                <a:gd name="connsiteY80" fmla="*/ 138411 h 550069"/>
                <a:gd name="connsiteX81" fmla="*/ 440510 w 568325"/>
                <a:gd name="connsiteY81" fmla="*/ 129181 h 550069"/>
                <a:gd name="connsiteX82" fmla="*/ 218770 w 568325"/>
                <a:gd name="connsiteY82" fmla="*/ 116682 h 550069"/>
                <a:gd name="connsiteX83" fmla="*/ 233334 w 568325"/>
                <a:gd name="connsiteY83" fmla="*/ 116682 h 550069"/>
                <a:gd name="connsiteX84" fmla="*/ 235415 w 568325"/>
                <a:gd name="connsiteY84" fmla="*/ 116682 h 550069"/>
                <a:gd name="connsiteX85" fmla="*/ 218770 w 568325"/>
                <a:gd name="connsiteY85" fmla="*/ 116682 h 550069"/>
                <a:gd name="connsiteX86" fmla="*/ 218770 w 568325"/>
                <a:gd name="connsiteY86" fmla="*/ 116682 h 550069"/>
                <a:gd name="connsiteX87" fmla="*/ 425598 w 568325"/>
                <a:gd name="connsiteY87" fmla="*/ 114249 h 550069"/>
                <a:gd name="connsiteX88" fmla="*/ 430461 w 568325"/>
                <a:gd name="connsiteY88" fmla="*/ 119119 h 550069"/>
                <a:gd name="connsiteX89" fmla="*/ 425598 w 568325"/>
                <a:gd name="connsiteY89" fmla="*/ 114249 h 550069"/>
                <a:gd name="connsiteX90" fmla="*/ 358364 w 568325"/>
                <a:gd name="connsiteY90" fmla="*/ 75143 h 550069"/>
                <a:gd name="connsiteX91" fmla="*/ 368579 w 568325"/>
                <a:gd name="connsiteY91" fmla="*/ 90488 h 550069"/>
                <a:gd name="connsiteX92" fmla="*/ 409004 w 568325"/>
                <a:gd name="connsiteY92" fmla="*/ 97632 h 550069"/>
                <a:gd name="connsiteX93" fmla="*/ 414936 w 568325"/>
                <a:gd name="connsiteY93" fmla="*/ 103572 h 550069"/>
                <a:gd name="connsiteX94" fmla="*/ 409004 w 568325"/>
                <a:gd name="connsiteY94" fmla="*/ 97632 h 550069"/>
                <a:gd name="connsiteX95" fmla="*/ 368579 w 568325"/>
                <a:gd name="connsiteY95" fmla="*/ 90488 h 550069"/>
                <a:gd name="connsiteX96" fmla="*/ 358364 w 568325"/>
                <a:gd name="connsiteY96" fmla="*/ 75143 h 550069"/>
                <a:gd name="connsiteX97" fmla="*/ 254439 w 568325"/>
                <a:gd name="connsiteY97" fmla="*/ 59532 h 550069"/>
                <a:gd name="connsiteX98" fmla="*/ 249683 w 568325"/>
                <a:gd name="connsiteY98" fmla="*/ 50007 h 550069"/>
                <a:gd name="connsiteX99" fmla="*/ 254439 w 568325"/>
                <a:gd name="connsiteY99" fmla="*/ 54769 h 550069"/>
                <a:gd name="connsiteX100" fmla="*/ 254439 w 568325"/>
                <a:gd name="connsiteY100" fmla="*/ 59532 h 550069"/>
                <a:gd name="connsiteX101" fmla="*/ 247305 w 568325"/>
                <a:gd name="connsiteY101" fmla="*/ 69057 h 550069"/>
                <a:gd name="connsiteX102" fmla="*/ 235415 w 568325"/>
                <a:gd name="connsiteY102" fmla="*/ 78582 h 550069"/>
                <a:gd name="connsiteX103" fmla="*/ 254439 w 568325"/>
                <a:gd name="connsiteY103" fmla="*/ 59532 h 550069"/>
                <a:gd name="connsiteX104" fmla="*/ 275840 w 568325"/>
                <a:gd name="connsiteY104" fmla="*/ 0 h 550069"/>
                <a:gd name="connsiteX105" fmla="*/ 275840 w 568325"/>
                <a:gd name="connsiteY105" fmla="*/ 0 h 550069"/>
                <a:gd name="connsiteX106" fmla="*/ 275840 w 568325"/>
                <a:gd name="connsiteY106" fmla="*/ 2382 h 550069"/>
                <a:gd name="connsiteX107" fmla="*/ 275840 w 568325"/>
                <a:gd name="connsiteY107" fmla="*/ 19050 h 550069"/>
                <a:gd name="connsiteX108" fmla="*/ 275840 w 568325"/>
                <a:gd name="connsiteY108" fmla="*/ 2382 h 550069"/>
                <a:gd name="connsiteX109" fmla="*/ 275840 w 568325"/>
                <a:gd name="connsiteY109" fmla="*/ 0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165956 w 568325"/>
                <a:gd name="connsiteY28" fmla="*/ 242874 h 550069"/>
                <a:gd name="connsiteX29" fmla="*/ 166455 w 568325"/>
                <a:gd name="connsiteY29" fmla="*/ 242888 h 550069"/>
                <a:gd name="connsiteX30" fmla="*/ 171804 w 568325"/>
                <a:gd name="connsiteY30" fmla="*/ 244673 h 550069"/>
                <a:gd name="connsiteX31" fmla="*/ 166455 w 568325"/>
                <a:gd name="connsiteY31" fmla="*/ 242888 h 550069"/>
                <a:gd name="connsiteX32" fmla="*/ 165956 w 568325"/>
                <a:gd name="connsiteY32" fmla="*/ 242874 h 550069"/>
                <a:gd name="connsiteX33" fmla="*/ 156052 w 568325"/>
                <a:gd name="connsiteY33" fmla="*/ 242590 h 550069"/>
                <a:gd name="connsiteX34" fmla="*/ 165288 w 568325"/>
                <a:gd name="connsiteY34" fmla="*/ 242854 h 550069"/>
                <a:gd name="connsiteX35" fmla="*/ 407302 w 568325"/>
                <a:gd name="connsiteY35" fmla="*/ 405665 h 550069"/>
                <a:gd name="connsiteX36" fmla="*/ 399492 w 568325"/>
                <a:gd name="connsiteY36" fmla="*/ 409575 h 550069"/>
                <a:gd name="connsiteX37" fmla="*/ 404248 w 568325"/>
                <a:gd name="connsiteY37" fmla="*/ 419100 h 550069"/>
                <a:gd name="connsiteX38" fmla="*/ 404248 w 568325"/>
                <a:gd name="connsiteY38" fmla="*/ 423863 h 550069"/>
                <a:gd name="connsiteX39" fmla="*/ 404248 w 568325"/>
                <a:gd name="connsiteY39" fmla="*/ 426244 h 550069"/>
                <a:gd name="connsiteX40" fmla="*/ 401870 w 568325"/>
                <a:gd name="connsiteY40" fmla="*/ 426244 h 550069"/>
                <a:gd name="connsiteX41" fmla="*/ 399492 w 568325"/>
                <a:gd name="connsiteY41" fmla="*/ 431007 h 550069"/>
                <a:gd name="connsiteX42" fmla="*/ 392358 w 568325"/>
                <a:gd name="connsiteY42" fmla="*/ 440532 h 550069"/>
                <a:gd name="connsiteX43" fmla="*/ 387603 w 568325"/>
                <a:gd name="connsiteY43" fmla="*/ 450057 h 550069"/>
                <a:gd name="connsiteX44" fmla="*/ 382847 w 568325"/>
                <a:gd name="connsiteY44" fmla="*/ 457200 h 550069"/>
                <a:gd name="connsiteX45" fmla="*/ 380469 w 568325"/>
                <a:gd name="connsiteY45" fmla="*/ 466725 h 550069"/>
                <a:gd name="connsiteX46" fmla="*/ 380469 w 568325"/>
                <a:gd name="connsiteY46" fmla="*/ 519113 h 550069"/>
                <a:gd name="connsiteX47" fmla="*/ 380469 w 568325"/>
                <a:gd name="connsiteY47" fmla="*/ 550069 h 550069"/>
                <a:gd name="connsiteX48" fmla="*/ 282974 w 568325"/>
                <a:gd name="connsiteY48" fmla="*/ 550069 h 550069"/>
                <a:gd name="connsiteX49" fmla="*/ 274651 w 568325"/>
                <a:gd name="connsiteY49" fmla="*/ 535484 h 550069"/>
                <a:gd name="connsiteX50" fmla="*/ 273462 w 568325"/>
                <a:gd name="connsiteY50" fmla="*/ 533400 h 550069"/>
                <a:gd name="connsiteX51" fmla="*/ 256817 w 568325"/>
                <a:gd name="connsiteY51" fmla="*/ 533400 h 550069"/>
                <a:gd name="connsiteX52" fmla="*/ 254439 w 568325"/>
                <a:gd name="connsiteY52" fmla="*/ 533400 h 550069"/>
                <a:gd name="connsiteX53" fmla="*/ 142676 w 568325"/>
                <a:gd name="connsiteY53" fmla="*/ 535782 h 550069"/>
                <a:gd name="connsiteX54" fmla="*/ 135542 w 568325"/>
                <a:gd name="connsiteY54" fmla="*/ 535782 h 550069"/>
                <a:gd name="connsiteX55" fmla="*/ 45181 w 568325"/>
                <a:gd name="connsiteY55" fmla="*/ 519113 h 550069"/>
                <a:gd name="connsiteX56" fmla="*/ 11890 w 568325"/>
                <a:gd name="connsiteY56" fmla="*/ 542925 h 550069"/>
                <a:gd name="connsiteX57" fmla="*/ 0 w 568325"/>
                <a:gd name="connsiteY57" fmla="*/ 495300 h 550069"/>
                <a:gd name="connsiteX58" fmla="*/ 2378 w 568325"/>
                <a:gd name="connsiteY58" fmla="*/ 457200 h 550069"/>
                <a:gd name="connsiteX59" fmla="*/ 66582 w 568325"/>
                <a:gd name="connsiteY59" fmla="*/ 457200 h 550069"/>
                <a:gd name="connsiteX60" fmla="*/ 73716 w 568325"/>
                <a:gd name="connsiteY60" fmla="*/ 442913 h 550069"/>
                <a:gd name="connsiteX61" fmla="*/ 78472 w 568325"/>
                <a:gd name="connsiteY61" fmla="*/ 431007 h 550069"/>
                <a:gd name="connsiteX62" fmla="*/ 78472 w 568325"/>
                <a:gd name="connsiteY62" fmla="*/ 428625 h 550069"/>
                <a:gd name="connsiteX63" fmla="*/ 85606 w 568325"/>
                <a:gd name="connsiteY63" fmla="*/ 426244 h 550069"/>
                <a:gd name="connsiteX64" fmla="*/ 90361 w 568325"/>
                <a:gd name="connsiteY64" fmla="*/ 423863 h 550069"/>
                <a:gd name="connsiteX65" fmla="*/ 102251 w 568325"/>
                <a:gd name="connsiteY65" fmla="*/ 409575 h 550069"/>
                <a:gd name="connsiteX66" fmla="*/ 116519 w 568325"/>
                <a:gd name="connsiteY66" fmla="*/ 385763 h 550069"/>
                <a:gd name="connsiteX67" fmla="*/ 114141 w 568325"/>
                <a:gd name="connsiteY67" fmla="*/ 371475 h 550069"/>
                <a:gd name="connsiteX68" fmla="*/ 118897 w 568325"/>
                <a:gd name="connsiteY68" fmla="*/ 359569 h 550069"/>
                <a:gd name="connsiteX69" fmla="*/ 116816 w 568325"/>
                <a:gd name="connsiteY69" fmla="*/ 344984 h 550069"/>
                <a:gd name="connsiteX70" fmla="*/ 116519 w 568325"/>
                <a:gd name="connsiteY70" fmla="*/ 342900 h 550069"/>
                <a:gd name="connsiteX71" fmla="*/ 147432 w 568325"/>
                <a:gd name="connsiteY71" fmla="*/ 342900 h 550069"/>
                <a:gd name="connsiteX72" fmla="*/ 147432 w 568325"/>
                <a:gd name="connsiteY72" fmla="*/ 247650 h 550069"/>
                <a:gd name="connsiteX73" fmla="*/ 156052 w 568325"/>
                <a:gd name="connsiteY73" fmla="*/ 242590 h 550069"/>
                <a:gd name="connsiteX74" fmla="*/ 568325 w 568325"/>
                <a:gd name="connsiteY74" fmla="*/ 238125 h 550069"/>
                <a:gd name="connsiteX75" fmla="*/ 527900 w 568325"/>
                <a:gd name="connsiteY75" fmla="*/ 283369 h 550069"/>
                <a:gd name="connsiteX76" fmla="*/ 516445 w 568325"/>
                <a:gd name="connsiteY76" fmla="*/ 300494 h 550069"/>
                <a:gd name="connsiteX77" fmla="*/ 527900 w 568325"/>
                <a:gd name="connsiteY77" fmla="*/ 283369 h 550069"/>
                <a:gd name="connsiteX78" fmla="*/ 568325 w 568325"/>
                <a:gd name="connsiteY78" fmla="*/ 238125 h 550069"/>
                <a:gd name="connsiteX79" fmla="*/ 562861 w 568325"/>
                <a:gd name="connsiteY79" fmla="*/ 219511 h 550069"/>
                <a:gd name="connsiteX80" fmla="*/ 565947 w 568325"/>
                <a:gd name="connsiteY80" fmla="*/ 223838 h 550069"/>
                <a:gd name="connsiteX81" fmla="*/ 566192 w 568325"/>
                <a:gd name="connsiteY81" fmla="*/ 225310 h 550069"/>
                <a:gd name="connsiteX82" fmla="*/ 565947 w 568325"/>
                <a:gd name="connsiteY82" fmla="*/ 223838 h 550069"/>
                <a:gd name="connsiteX83" fmla="*/ 562861 w 568325"/>
                <a:gd name="connsiteY83" fmla="*/ 219511 h 550069"/>
                <a:gd name="connsiteX84" fmla="*/ 494617 w 568325"/>
                <a:gd name="connsiteY84" fmla="*/ 179461 h 550069"/>
                <a:gd name="connsiteX85" fmla="*/ 516011 w 568325"/>
                <a:gd name="connsiteY85" fmla="*/ 183357 h 550069"/>
                <a:gd name="connsiteX86" fmla="*/ 546924 w 568325"/>
                <a:gd name="connsiteY86" fmla="*/ 192882 h 550069"/>
                <a:gd name="connsiteX87" fmla="*/ 546979 w 568325"/>
                <a:gd name="connsiteY87" fmla="*/ 192992 h 550069"/>
                <a:gd name="connsiteX88" fmla="*/ 546924 w 568325"/>
                <a:gd name="connsiteY88" fmla="*/ 192882 h 550069"/>
                <a:gd name="connsiteX89" fmla="*/ 516011 w 568325"/>
                <a:gd name="connsiteY89" fmla="*/ 183357 h 550069"/>
                <a:gd name="connsiteX90" fmla="*/ 494617 w 568325"/>
                <a:gd name="connsiteY90" fmla="*/ 179461 h 550069"/>
                <a:gd name="connsiteX91" fmla="*/ 460048 w 568325"/>
                <a:gd name="connsiteY91" fmla="*/ 162849 h 550069"/>
                <a:gd name="connsiteX92" fmla="*/ 473208 w 568325"/>
                <a:gd name="connsiteY92" fmla="*/ 173832 h 550069"/>
                <a:gd name="connsiteX93" fmla="*/ 486151 w 568325"/>
                <a:gd name="connsiteY93" fmla="*/ 177535 h 550069"/>
                <a:gd name="connsiteX94" fmla="*/ 473208 w 568325"/>
                <a:gd name="connsiteY94" fmla="*/ 173832 h 550069"/>
                <a:gd name="connsiteX95" fmla="*/ 460048 w 568325"/>
                <a:gd name="connsiteY95" fmla="*/ 162849 h 550069"/>
                <a:gd name="connsiteX96" fmla="*/ 457133 w 568325"/>
                <a:gd name="connsiteY96" fmla="*/ 156497 h 550069"/>
                <a:gd name="connsiteX97" fmla="*/ 458940 w 568325"/>
                <a:gd name="connsiteY97" fmla="*/ 161925 h 550069"/>
                <a:gd name="connsiteX98" fmla="*/ 458940 w 568325"/>
                <a:gd name="connsiteY98" fmla="*/ 161925 h 550069"/>
                <a:gd name="connsiteX99" fmla="*/ 457133 w 568325"/>
                <a:gd name="connsiteY99" fmla="*/ 156497 h 550069"/>
                <a:gd name="connsiteX100" fmla="*/ 440510 w 568325"/>
                <a:gd name="connsiteY100" fmla="*/ 129181 h 550069"/>
                <a:gd name="connsiteX101" fmla="*/ 449726 w 568325"/>
                <a:gd name="connsiteY101" fmla="*/ 138411 h 550069"/>
                <a:gd name="connsiteX102" fmla="*/ 450680 w 568325"/>
                <a:gd name="connsiteY102" fmla="*/ 139366 h 550069"/>
                <a:gd name="connsiteX103" fmla="*/ 449726 w 568325"/>
                <a:gd name="connsiteY103" fmla="*/ 138411 h 550069"/>
                <a:gd name="connsiteX104" fmla="*/ 440510 w 568325"/>
                <a:gd name="connsiteY104" fmla="*/ 129181 h 550069"/>
                <a:gd name="connsiteX105" fmla="*/ 218770 w 568325"/>
                <a:gd name="connsiteY105" fmla="*/ 116682 h 550069"/>
                <a:gd name="connsiteX106" fmla="*/ 233334 w 568325"/>
                <a:gd name="connsiteY106" fmla="*/ 116682 h 550069"/>
                <a:gd name="connsiteX107" fmla="*/ 235415 w 568325"/>
                <a:gd name="connsiteY107" fmla="*/ 116682 h 550069"/>
                <a:gd name="connsiteX108" fmla="*/ 218770 w 568325"/>
                <a:gd name="connsiteY108" fmla="*/ 116682 h 550069"/>
                <a:gd name="connsiteX109" fmla="*/ 310210 w 568325"/>
                <a:gd name="connsiteY109"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440510 w 568325"/>
                <a:gd name="connsiteY101" fmla="*/ 129181 h 550069"/>
                <a:gd name="connsiteX102" fmla="*/ 449726 w 568325"/>
                <a:gd name="connsiteY102" fmla="*/ 138411 h 550069"/>
                <a:gd name="connsiteX103" fmla="*/ 450680 w 568325"/>
                <a:gd name="connsiteY103" fmla="*/ 139366 h 550069"/>
                <a:gd name="connsiteX104" fmla="*/ 449726 w 568325"/>
                <a:gd name="connsiteY104" fmla="*/ 138411 h 550069"/>
                <a:gd name="connsiteX105" fmla="*/ 440510 w 568325"/>
                <a:gd name="connsiteY105" fmla="*/ 129181 h 550069"/>
                <a:gd name="connsiteX106" fmla="*/ 218770 w 568325"/>
                <a:gd name="connsiteY106" fmla="*/ 116682 h 550069"/>
                <a:gd name="connsiteX107" fmla="*/ 233334 w 568325"/>
                <a:gd name="connsiteY107" fmla="*/ 116682 h 550069"/>
                <a:gd name="connsiteX108" fmla="*/ 235415 w 568325"/>
                <a:gd name="connsiteY108" fmla="*/ 116682 h 550069"/>
                <a:gd name="connsiteX109" fmla="*/ 310210 w 568325"/>
                <a:gd name="connsiteY109"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440510 w 568325"/>
                <a:gd name="connsiteY101" fmla="*/ 129181 h 550069"/>
                <a:gd name="connsiteX102" fmla="*/ 449726 w 568325"/>
                <a:gd name="connsiteY102" fmla="*/ 138411 h 550069"/>
                <a:gd name="connsiteX103" fmla="*/ 450680 w 568325"/>
                <a:gd name="connsiteY103" fmla="*/ 139366 h 550069"/>
                <a:gd name="connsiteX104" fmla="*/ 449726 w 568325"/>
                <a:gd name="connsiteY104" fmla="*/ 138411 h 550069"/>
                <a:gd name="connsiteX105" fmla="*/ 440510 w 568325"/>
                <a:gd name="connsiteY105" fmla="*/ 129181 h 550069"/>
                <a:gd name="connsiteX106" fmla="*/ 218770 w 568325"/>
                <a:gd name="connsiteY106" fmla="*/ 116682 h 550069"/>
                <a:gd name="connsiteX107" fmla="*/ 233334 w 568325"/>
                <a:gd name="connsiteY107" fmla="*/ 116682 h 550069"/>
                <a:gd name="connsiteX108" fmla="*/ 310210 w 568325"/>
                <a:gd name="connsiteY108"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440510 w 568325"/>
                <a:gd name="connsiteY101" fmla="*/ 129181 h 550069"/>
                <a:gd name="connsiteX102" fmla="*/ 449726 w 568325"/>
                <a:gd name="connsiteY102" fmla="*/ 138411 h 550069"/>
                <a:gd name="connsiteX103" fmla="*/ 450680 w 568325"/>
                <a:gd name="connsiteY103" fmla="*/ 139366 h 550069"/>
                <a:gd name="connsiteX104" fmla="*/ 449726 w 568325"/>
                <a:gd name="connsiteY104" fmla="*/ 138411 h 550069"/>
                <a:gd name="connsiteX105" fmla="*/ 440510 w 568325"/>
                <a:gd name="connsiteY105" fmla="*/ 129181 h 550069"/>
                <a:gd name="connsiteX106" fmla="*/ 218770 w 568325"/>
                <a:gd name="connsiteY106" fmla="*/ 116682 h 550069"/>
                <a:gd name="connsiteX107" fmla="*/ 310210 w 568325"/>
                <a:gd name="connsiteY107"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449726 w 568325"/>
                <a:gd name="connsiteY101" fmla="*/ 138411 h 550069"/>
                <a:gd name="connsiteX102" fmla="*/ 449726 w 568325"/>
                <a:gd name="connsiteY102" fmla="*/ 138411 h 550069"/>
                <a:gd name="connsiteX103" fmla="*/ 450680 w 568325"/>
                <a:gd name="connsiteY103" fmla="*/ 139366 h 550069"/>
                <a:gd name="connsiteX104" fmla="*/ 449726 w 568325"/>
                <a:gd name="connsiteY104" fmla="*/ 138411 h 550069"/>
                <a:gd name="connsiteX105" fmla="*/ 218770 w 568325"/>
                <a:gd name="connsiteY105" fmla="*/ 116682 h 550069"/>
                <a:gd name="connsiteX106" fmla="*/ 310210 w 568325"/>
                <a:gd name="connsiteY106"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450680 w 568325"/>
                <a:gd name="connsiteY101" fmla="*/ 139366 h 550069"/>
                <a:gd name="connsiteX102" fmla="*/ 449726 w 568325"/>
                <a:gd name="connsiteY102" fmla="*/ 138411 h 550069"/>
                <a:gd name="connsiteX103" fmla="*/ 450680 w 568325"/>
                <a:gd name="connsiteY103" fmla="*/ 139366 h 550069"/>
                <a:gd name="connsiteX104" fmla="*/ 218770 w 568325"/>
                <a:gd name="connsiteY104" fmla="*/ 116682 h 550069"/>
                <a:gd name="connsiteX105" fmla="*/ 310210 w 568325"/>
                <a:gd name="connsiteY105"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218770 w 568325"/>
                <a:gd name="connsiteY101" fmla="*/ 116682 h 550069"/>
                <a:gd name="connsiteX102" fmla="*/ 310210 w 568325"/>
                <a:gd name="connsiteY102"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8940 w 568325"/>
                <a:gd name="connsiteY97" fmla="*/ 161925 h 550069"/>
                <a:gd name="connsiteX98" fmla="*/ 458940 w 568325"/>
                <a:gd name="connsiteY98" fmla="*/ 161925 h 550069"/>
                <a:gd name="connsiteX99" fmla="*/ 458940 w 568325"/>
                <a:gd name="connsiteY99" fmla="*/ 161925 h 550069"/>
                <a:gd name="connsiteX100" fmla="*/ 218770 w 568325"/>
                <a:gd name="connsiteY100" fmla="*/ 116682 h 550069"/>
                <a:gd name="connsiteX101" fmla="*/ 310210 w 568325"/>
                <a:gd name="connsiteY101"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8940 w 568325"/>
                <a:gd name="connsiteY97" fmla="*/ 161925 h 550069"/>
                <a:gd name="connsiteX98" fmla="*/ 458940 w 568325"/>
                <a:gd name="connsiteY98" fmla="*/ 161925 h 550069"/>
                <a:gd name="connsiteX99" fmla="*/ 458940 w 568325"/>
                <a:gd name="connsiteY99" fmla="*/ 161925 h 550069"/>
                <a:gd name="connsiteX100" fmla="*/ 218770 w 568325"/>
                <a:gd name="connsiteY100" fmla="*/ 116682 h 550069"/>
                <a:gd name="connsiteX101" fmla="*/ 310210 w 568325"/>
                <a:gd name="connsiteY101" fmla="*/ 208122 h 550069"/>
                <a:gd name="connsiteX102" fmla="*/ 218770 w 568325"/>
                <a:gd name="connsiteY102" fmla="*/ 11668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8940 w 568325"/>
                <a:gd name="connsiteY97" fmla="*/ 161925 h 550069"/>
                <a:gd name="connsiteX98" fmla="*/ 458940 w 568325"/>
                <a:gd name="connsiteY98" fmla="*/ 161925 h 550069"/>
                <a:gd name="connsiteX99" fmla="*/ 458940 w 568325"/>
                <a:gd name="connsiteY99"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54439 w 568325"/>
                <a:gd name="connsiteY16" fmla="*/ 59532 h 550069"/>
                <a:gd name="connsiteX17" fmla="*/ 275840 w 568325"/>
                <a:gd name="connsiteY17" fmla="*/ 0 h 550069"/>
                <a:gd name="connsiteX18" fmla="*/ 275840 w 568325"/>
                <a:gd name="connsiteY18" fmla="*/ 0 h 550069"/>
                <a:gd name="connsiteX19" fmla="*/ 275840 w 568325"/>
                <a:gd name="connsiteY19" fmla="*/ 2382 h 550069"/>
                <a:gd name="connsiteX20" fmla="*/ 275840 w 568325"/>
                <a:gd name="connsiteY20" fmla="*/ 19050 h 550069"/>
                <a:gd name="connsiteX21" fmla="*/ 275840 w 568325"/>
                <a:gd name="connsiteY21" fmla="*/ 2382 h 550069"/>
                <a:gd name="connsiteX22" fmla="*/ 275840 w 568325"/>
                <a:gd name="connsiteY22" fmla="*/ 0 h 550069"/>
                <a:gd name="connsiteX23" fmla="*/ 178345 w 568325"/>
                <a:gd name="connsiteY23" fmla="*/ 250032 h 550069"/>
                <a:gd name="connsiteX24" fmla="*/ 185983 w 568325"/>
                <a:gd name="connsiteY24" fmla="*/ 254963 h 550069"/>
                <a:gd name="connsiteX25" fmla="*/ 178345 w 568325"/>
                <a:gd name="connsiteY25" fmla="*/ 250032 h 550069"/>
                <a:gd name="connsiteX26" fmla="*/ 175930 w 568325"/>
                <a:gd name="connsiteY26" fmla="*/ 247613 h 550069"/>
                <a:gd name="connsiteX27" fmla="*/ 275840 w 568325"/>
                <a:gd name="connsiteY27" fmla="*/ 0 h 550069"/>
                <a:gd name="connsiteX28" fmla="*/ 165956 w 568325"/>
                <a:gd name="connsiteY28" fmla="*/ 242874 h 550069"/>
                <a:gd name="connsiteX29" fmla="*/ 166455 w 568325"/>
                <a:gd name="connsiteY29" fmla="*/ 242888 h 550069"/>
                <a:gd name="connsiteX30" fmla="*/ 171804 w 568325"/>
                <a:gd name="connsiteY30" fmla="*/ 244673 h 550069"/>
                <a:gd name="connsiteX31" fmla="*/ 166455 w 568325"/>
                <a:gd name="connsiteY31" fmla="*/ 242888 h 550069"/>
                <a:gd name="connsiteX32" fmla="*/ 165956 w 568325"/>
                <a:gd name="connsiteY32" fmla="*/ 242874 h 550069"/>
                <a:gd name="connsiteX33" fmla="*/ 156052 w 568325"/>
                <a:gd name="connsiteY33" fmla="*/ 242590 h 550069"/>
                <a:gd name="connsiteX34" fmla="*/ 165288 w 568325"/>
                <a:gd name="connsiteY34" fmla="*/ 242854 h 550069"/>
                <a:gd name="connsiteX35" fmla="*/ 407302 w 568325"/>
                <a:gd name="connsiteY35" fmla="*/ 405665 h 550069"/>
                <a:gd name="connsiteX36" fmla="*/ 399492 w 568325"/>
                <a:gd name="connsiteY36" fmla="*/ 409575 h 550069"/>
                <a:gd name="connsiteX37" fmla="*/ 404248 w 568325"/>
                <a:gd name="connsiteY37" fmla="*/ 419100 h 550069"/>
                <a:gd name="connsiteX38" fmla="*/ 404248 w 568325"/>
                <a:gd name="connsiteY38" fmla="*/ 423863 h 550069"/>
                <a:gd name="connsiteX39" fmla="*/ 404248 w 568325"/>
                <a:gd name="connsiteY39" fmla="*/ 426244 h 550069"/>
                <a:gd name="connsiteX40" fmla="*/ 401870 w 568325"/>
                <a:gd name="connsiteY40" fmla="*/ 426244 h 550069"/>
                <a:gd name="connsiteX41" fmla="*/ 399492 w 568325"/>
                <a:gd name="connsiteY41" fmla="*/ 431007 h 550069"/>
                <a:gd name="connsiteX42" fmla="*/ 392358 w 568325"/>
                <a:gd name="connsiteY42" fmla="*/ 440532 h 550069"/>
                <a:gd name="connsiteX43" fmla="*/ 387603 w 568325"/>
                <a:gd name="connsiteY43" fmla="*/ 450057 h 550069"/>
                <a:gd name="connsiteX44" fmla="*/ 382847 w 568325"/>
                <a:gd name="connsiteY44" fmla="*/ 457200 h 550069"/>
                <a:gd name="connsiteX45" fmla="*/ 380469 w 568325"/>
                <a:gd name="connsiteY45" fmla="*/ 466725 h 550069"/>
                <a:gd name="connsiteX46" fmla="*/ 380469 w 568325"/>
                <a:gd name="connsiteY46" fmla="*/ 519113 h 550069"/>
                <a:gd name="connsiteX47" fmla="*/ 380469 w 568325"/>
                <a:gd name="connsiteY47" fmla="*/ 550069 h 550069"/>
                <a:gd name="connsiteX48" fmla="*/ 282974 w 568325"/>
                <a:gd name="connsiteY48" fmla="*/ 550069 h 550069"/>
                <a:gd name="connsiteX49" fmla="*/ 274651 w 568325"/>
                <a:gd name="connsiteY49" fmla="*/ 535484 h 550069"/>
                <a:gd name="connsiteX50" fmla="*/ 273462 w 568325"/>
                <a:gd name="connsiteY50" fmla="*/ 533400 h 550069"/>
                <a:gd name="connsiteX51" fmla="*/ 256817 w 568325"/>
                <a:gd name="connsiteY51" fmla="*/ 533400 h 550069"/>
                <a:gd name="connsiteX52" fmla="*/ 254439 w 568325"/>
                <a:gd name="connsiteY52" fmla="*/ 533400 h 550069"/>
                <a:gd name="connsiteX53" fmla="*/ 142676 w 568325"/>
                <a:gd name="connsiteY53" fmla="*/ 535782 h 550069"/>
                <a:gd name="connsiteX54" fmla="*/ 135542 w 568325"/>
                <a:gd name="connsiteY54" fmla="*/ 535782 h 550069"/>
                <a:gd name="connsiteX55" fmla="*/ 45181 w 568325"/>
                <a:gd name="connsiteY55" fmla="*/ 519113 h 550069"/>
                <a:gd name="connsiteX56" fmla="*/ 11890 w 568325"/>
                <a:gd name="connsiteY56" fmla="*/ 542925 h 550069"/>
                <a:gd name="connsiteX57" fmla="*/ 0 w 568325"/>
                <a:gd name="connsiteY57" fmla="*/ 495300 h 550069"/>
                <a:gd name="connsiteX58" fmla="*/ 2378 w 568325"/>
                <a:gd name="connsiteY58" fmla="*/ 457200 h 550069"/>
                <a:gd name="connsiteX59" fmla="*/ 66582 w 568325"/>
                <a:gd name="connsiteY59" fmla="*/ 457200 h 550069"/>
                <a:gd name="connsiteX60" fmla="*/ 73716 w 568325"/>
                <a:gd name="connsiteY60" fmla="*/ 442913 h 550069"/>
                <a:gd name="connsiteX61" fmla="*/ 78472 w 568325"/>
                <a:gd name="connsiteY61" fmla="*/ 431007 h 550069"/>
                <a:gd name="connsiteX62" fmla="*/ 78472 w 568325"/>
                <a:gd name="connsiteY62" fmla="*/ 428625 h 550069"/>
                <a:gd name="connsiteX63" fmla="*/ 85606 w 568325"/>
                <a:gd name="connsiteY63" fmla="*/ 426244 h 550069"/>
                <a:gd name="connsiteX64" fmla="*/ 90361 w 568325"/>
                <a:gd name="connsiteY64" fmla="*/ 423863 h 550069"/>
                <a:gd name="connsiteX65" fmla="*/ 102251 w 568325"/>
                <a:gd name="connsiteY65" fmla="*/ 409575 h 550069"/>
                <a:gd name="connsiteX66" fmla="*/ 116519 w 568325"/>
                <a:gd name="connsiteY66" fmla="*/ 385763 h 550069"/>
                <a:gd name="connsiteX67" fmla="*/ 114141 w 568325"/>
                <a:gd name="connsiteY67" fmla="*/ 371475 h 550069"/>
                <a:gd name="connsiteX68" fmla="*/ 118897 w 568325"/>
                <a:gd name="connsiteY68" fmla="*/ 359569 h 550069"/>
                <a:gd name="connsiteX69" fmla="*/ 116816 w 568325"/>
                <a:gd name="connsiteY69" fmla="*/ 344984 h 550069"/>
                <a:gd name="connsiteX70" fmla="*/ 116519 w 568325"/>
                <a:gd name="connsiteY70" fmla="*/ 342900 h 550069"/>
                <a:gd name="connsiteX71" fmla="*/ 147432 w 568325"/>
                <a:gd name="connsiteY71" fmla="*/ 342900 h 550069"/>
                <a:gd name="connsiteX72" fmla="*/ 147432 w 568325"/>
                <a:gd name="connsiteY72" fmla="*/ 247650 h 550069"/>
                <a:gd name="connsiteX73" fmla="*/ 156052 w 568325"/>
                <a:gd name="connsiteY73" fmla="*/ 242590 h 550069"/>
                <a:gd name="connsiteX74" fmla="*/ 568325 w 568325"/>
                <a:gd name="connsiteY74" fmla="*/ 238125 h 550069"/>
                <a:gd name="connsiteX75" fmla="*/ 527900 w 568325"/>
                <a:gd name="connsiteY75" fmla="*/ 283369 h 550069"/>
                <a:gd name="connsiteX76" fmla="*/ 516445 w 568325"/>
                <a:gd name="connsiteY76" fmla="*/ 300494 h 550069"/>
                <a:gd name="connsiteX77" fmla="*/ 527900 w 568325"/>
                <a:gd name="connsiteY77" fmla="*/ 283369 h 550069"/>
                <a:gd name="connsiteX78" fmla="*/ 568325 w 568325"/>
                <a:gd name="connsiteY78" fmla="*/ 238125 h 550069"/>
                <a:gd name="connsiteX79" fmla="*/ 562861 w 568325"/>
                <a:gd name="connsiteY79" fmla="*/ 219511 h 550069"/>
                <a:gd name="connsiteX80" fmla="*/ 565947 w 568325"/>
                <a:gd name="connsiteY80" fmla="*/ 223838 h 550069"/>
                <a:gd name="connsiteX81" fmla="*/ 566192 w 568325"/>
                <a:gd name="connsiteY81" fmla="*/ 225310 h 550069"/>
                <a:gd name="connsiteX82" fmla="*/ 565947 w 568325"/>
                <a:gd name="connsiteY82" fmla="*/ 223838 h 550069"/>
                <a:gd name="connsiteX83" fmla="*/ 562861 w 568325"/>
                <a:gd name="connsiteY83" fmla="*/ 219511 h 550069"/>
                <a:gd name="connsiteX84" fmla="*/ 494617 w 568325"/>
                <a:gd name="connsiteY84" fmla="*/ 179461 h 550069"/>
                <a:gd name="connsiteX85" fmla="*/ 516011 w 568325"/>
                <a:gd name="connsiteY85" fmla="*/ 183357 h 550069"/>
                <a:gd name="connsiteX86" fmla="*/ 546924 w 568325"/>
                <a:gd name="connsiteY86" fmla="*/ 192882 h 550069"/>
                <a:gd name="connsiteX87" fmla="*/ 546979 w 568325"/>
                <a:gd name="connsiteY87" fmla="*/ 192992 h 550069"/>
                <a:gd name="connsiteX88" fmla="*/ 546924 w 568325"/>
                <a:gd name="connsiteY88" fmla="*/ 192882 h 550069"/>
                <a:gd name="connsiteX89" fmla="*/ 516011 w 568325"/>
                <a:gd name="connsiteY89" fmla="*/ 183357 h 550069"/>
                <a:gd name="connsiteX90" fmla="*/ 494617 w 568325"/>
                <a:gd name="connsiteY90" fmla="*/ 179461 h 550069"/>
                <a:gd name="connsiteX91" fmla="*/ 460048 w 568325"/>
                <a:gd name="connsiteY91" fmla="*/ 162849 h 550069"/>
                <a:gd name="connsiteX92" fmla="*/ 473208 w 568325"/>
                <a:gd name="connsiteY92" fmla="*/ 173832 h 550069"/>
                <a:gd name="connsiteX93" fmla="*/ 486151 w 568325"/>
                <a:gd name="connsiteY93" fmla="*/ 177535 h 550069"/>
                <a:gd name="connsiteX94" fmla="*/ 473208 w 568325"/>
                <a:gd name="connsiteY94" fmla="*/ 173832 h 550069"/>
                <a:gd name="connsiteX95" fmla="*/ 460048 w 568325"/>
                <a:gd name="connsiteY95" fmla="*/ 162849 h 550069"/>
                <a:gd name="connsiteX96" fmla="*/ 458940 w 568325"/>
                <a:gd name="connsiteY96" fmla="*/ 161925 h 550069"/>
                <a:gd name="connsiteX97" fmla="*/ 458940 w 568325"/>
                <a:gd name="connsiteY97" fmla="*/ 161925 h 550069"/>
                <a:gd name="connsiteX98" fmla="*/ 458940 w 568325"/>
                <a:gd name="connsiteY98"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54439 w 568325"/>
                <a:gd name="connsiteY15" fmla="*/ 59532 h 550069"/>
                <a:gd name="connsiteX16" fmla="*/ 275840 w 568325"/>
                <a:gd name="connsiteY16" fmla="*/ 0 h 550069"/>
                <a:gd name="connsiteX17" fmla="*/ 275840 w 568325"/>
                <a:gd name="connsiteY17" fmla="*/ 0 h 550069"/>
                <a:gd name="connsiteX18" fmla="*/ 275840 w 568325"/>
                <a:gd name="connsiteY18" fmla="*/ 2382 h 550069"/>
                <a:gd name="connsiteX19" fmla="*/ 275840 w 568325"/>
                <a:gd name="connsiteY19" fmla="*/ 19050 h 550069"/>
                <a:gd name="connsiteX20" fmla="*/ 275840 w 568325"/>
                <a:gd name="connsiteY20" fmla="*/ 2382 h 550069"/>
                <a:gd name="connsiteX21" fmla="*/ 275840 w 568325"/>
                <a:gd name="connsiteY21" fmla="*/ 0 h 550069"/>
                <a:gd name="connsiteX22" fmla="*/ 178345 w 568325"/>
                <a:gd name="connsiteY22" fmla="*/ 250032 h 550069"/>
                <a:gd name="connsiteX23" fmla="*/ 185983 w 568325"/>
                <a:gd name="connsiteY23" fmla="*/ 254963 h 550069"/>
                <a:gd name="connsiteX24" fmla="*/ 178345 w 568325"/>
                <a:gd name="connsiteY24" fmla="*/ 250032 h 550069"/>
                <a:gd name="connsiteX25" fmla="*/ 175930 w 568325"/>
                <a:gd name="connsiteY25" fmla="*/ 247613 h 550069"/>
                <a:gd name="connsiteX26" fmla="*/ 275840 w 568325"/>
                <a:gd name="connsiteY26" fmla="*/ 0 h 550069"/>
                <a:gd name="connsiteX27" fmla="*/ 165956 w 568325"/>
                <a:gd name="connsiteY27" fmla="*/ 242874 h 550069"/>
                <a:gd name="connsiteX28" fmla="*/ 166455 w 568325"/>
                <a:gd name="connsiteY28" fmla="*/ 242888 h 550069"/>
                <a:gd name="connsiteX29" fmla="*/ 171804 w 568325"/>
                <a:gd name="connsiteY29" fmla="*/ 244673 h 550069"/>
                <a:gd name="connsiteX30" fmla="*/ 166455 w 568325"/>
                <a:gd name="connsiteY30" fmla="*/ 242888 h 550069"/>
                <a:gd name="connsiteX31" fmla="*/ 165956 w 568325"/>
                <a:gd name="connsiteY31" fmla="*/ 242874 h 550069"/>
                <a:gd name="connsiteX32" fmla="*/ 156052 w 568325"/>
                <a:gd name="connsiteY32" fmla="*/ 242590 h 550069"/>
                <a:gd name="connsiteX33" fmla="*/ 165288 w 568325"/>
                <a:gd name="connsiteY33" fmla="*/ 242854 h 550069"/>
                <a:gd name="connsiteX34" fmla="*/ 407302 w 568325"/>
                <a:gd name="connsiteY34" fmla="*/ 405665 h 550069"/>
                <a:gd name="connsiteX35" fmla="*/ 399492 w 568325"/>
                <a:gd name="connsiteY35" fmla="*/ 409575 h 550069"/>
                <a:gd name="connsiteX36" fmla="*/ 404248 w 568325"/>
                <a:gd name="connsiteY36" fmla="*/ 419100 h 550069"/>
                <a:gd name="connsiteX37" fmla="*/ 404248 w 568325"/>
                <a:gd name="connsiteY37" fmla="*/ 423863 h 550069"/>
                <a:gd name="connsiteX38" fmla="*/ 404248 w 568325"/>
                <a:gd name="connsiteY38" fmla="*/ 426244 h 550069"/>
                <a:gd name="connsiteX39" fmla="*/ 401870 w 568325"/>
                <a:gd name="connsiteY39" fmla="*/ 426244 h 550069"/>
                <a:gd name="connsiteX40" fmla="*/ 399492 w 568325"/>
                <a:gd name="connsiteY40" fmla="*/ 431007 h 550069"/>
                <a:gd name="connsiteX41" fmla="*/ 392358 w 568325"/>
                <a:gd name="connsiteY41" fmla="*/ 440532 h 550069"/>
                <a:gd name="connsiteX42" fmla="*/ 387603 w 568325"/>
                <a:gd name="connsiteY42" fmla="*/ 450057 h 550069"/>
                <a:gd name="connsiteX43" fmla="*/ 382847 w 568325"/>
                <a:gd name="connsiteY43" fmla="*/ 457200 h 550069"/>
                <a:gd name="connsiteX44" fmla="*/ 380469 w 568325"/>
                <a:gd name="connsiteY44" fmla="*/ 466725 h 550069"/>
                <a:gd name="connsiteX45" fmla="*/ 380469 w 568325"/>
                <a:gd name="connsiteY45" fmla="*/ 519113 h 550069"/>
                <a:gd name="connsiteX46" fmla="*/ 380469 w 568325"/>
                <a:gd name="connsiteY46" fmla="*/ 550069 h 550069"/>
                <a:gd name="connsiteX47" fmla="*/ 282974 w 568325"/>
                <a:gd name="connsiteY47" fmla="*/ 550069 h 550069"/>
                <a:gd name="connsiteX48" fmla="*/ 274651 w 568325"/>
                <a:gd name="connsiteY48" fmla="*/ 535484 h 550069"/>
                <a:gd name="connsiteX49" fmla="*/ 273462 w 568325"/>
                <a:gd name="connsiteY49" fmla="*/ 533400 h 550069"/>
                <a:gd name="connsiteX50" fmla="*/ 256817 w 568325"/>
                <a:gd name="connsiteY50" fmla="*/ 533400 h 550069"/>
                <a:gd name="connsiteX51" fmla="*/ 254439 w 568325"/>
                <a:gd name="connsiteY51" fmla="*/ 533400 h 550069"/>
                <a:gd name="connsiteX52" fmla="*/ 142676 w 568325"/>
                <a:gd name="connsiteY52" fmla="*/ 535782 h 550069"/>
                <a:gd name="connsiteX53" fmla="*/ 135542 w 568325"/>
                <a:gd name="connsiteY53" fmla="*/ 535782 h 550069"/>
                <a:gd name="connsiteX54" fmla="*/ 45181 w 568325"/>
                <a:gd name="connsiteY54" fmla="*/ 519113 h 550069"/>
                <a:gd name="connsiteX55" fmla="*/ 11890 w 568325"/>
                <a:gd name="connsiteY55" fmla="*/ 542925 h 550069"/>
                <a:gd name="connsiteX56" fmla="*/ 0 w 568325"/>
                <a:gd name="connsiteY56" fmla="*/ 495300 h 550069"/>
                <a:gd name="connsiteX57" fmla="*/ 2378 w 568325"/>
                <a:gd name="connsiteY57" fmla="*/ 457200 h 550069"/>
                <a:gd name="connsiteX58" fmla="*/ 66582 w 568325"/>
                <a:gd name="connsiteY58" fmla="*/ 457200 h 550069"/>
                <a:gd name="connsiteX59" fmla="*/ 73716 w 568325"/>
                <a:gd name="connsiteY59" fmla="*/ 442913 h 550069"/>
                <a:gd name="connsiteX60" fmla="*/ 78472 w 568325"/>
                <a:gd name="connsiteY60" fmla="*/ 431007 h 550069"/>
                <a:gd name="connsiteX61" fmla="*/ 78472 w 568325"/>
                <a:gd name="connsiteY61" fmla="*/ 428625 h 550069"/>
                <a:gd name="connsiteX62" fmla="*/ 85606 w 568325"/>
                <a:gd name="connsiteY62" fmla="*/ 426244 h 550069"/>
                <a:gd name="connsiteX63" fmla="*/ 90361 w 568325"/>
                <a:gd name="connsiteY63" fmla="*/ 423863 h 550069"/>
                <a:gd name="connsiteX64" fmla="*/ 102251 w 568325"/>
                <a:gd name="connsiteY64" fmla="*/ 409575 h 550069"/>
                <a:gd name="connsiteX65" fmla="*/ 116519 w 568325"/>
                <a:gd name="connsiteY65" fmla="*/ 385763 h 550069"/>
                <a:gd name="connsiteX66" fmla="*/ 114141 w 568325"/>
                <a:gd name="connsiteY66" fmla="*/ 371475 h 550069"/>
                <a:gd name="connsiteX67" fmla="*/ 118897 w 568325"/>
                <a:gd name="connsiteY67" fmla="*/ 359569 h 550069"/>
                <a:gd name="connsiteX68" fmla="*/ 116816 w 568325"/>
                <a:gd name="connsiteY68" fmla="*/ 344984 h 550069"/>
                <a:gd name="connsiteX69" fmla="*/ 116519 w 568325"/>
                <a:gd name="connsiteY69" fmla="*/ 342900 h 550069"/>
                <a:gd name="connsiteX70" fmla="*/ 147432 w 568325"/>
                <a:gd name="connsiteY70" fmla="*/ 342900 h 550069"/>
                <a:gd name="connsiteX71" fmla="*/ 147432 w 568325"/>
                <a:gd name="connsiteY71" fmla="*/ 247650 h 550069"/>
                <a:gd name="connsiteX72" fmla="*/ 156052 w 568325"/>
                <a:gd name="connsiteY72" fmla="*/ 242590 h 550069"/>
                <a:gd name="connsiteX73" fmla="*/ 568325 w 568325"/>
                <a:gd name="connsiteY73" fmla="*/ 238125 h 550069"/>
                <a:gd name="connsiteX74" fmla="*/ 527900 w 568325"/>
                <a:gd name="connsiteY74" fmla="*/ 283369 h 550069"/>
                <a:gd name="connsiteX75" fmla="*/ 516445 w 568325"/>
                <a:gd name="connsiteY75" fmla="*/ 300494 h 550069"/>
                <a:gd name="connsiteX76" fmla="*/ 527900 w 568325"/>
                <a:gd name="connsiteY76" fmla="*/ 283369 h 550069"/>
                <a:gd name="connsiteX77" fmla="*/ 568325 w 568325"/>
                <a:gd name="connsiteY77" fmla="*/ 238125 h 550069"/>
                <a:gd name="connsiteX78" fmla="*/ 562861 w 568325"/>
                <a:gd name="connsiteY78" fmla="*/ 219511 h 550069"/>
                <a:gd name="connsiteX79" fmla="*/ 565947 w 568325"/>
                <a:gd name="connsiteY79" fmla="*/ 223838 h 550069"/>
                <a:gd name="connsiteX80" fmla="*/ 566192 w 568325"/>
                <a:gd name="connsiteY80" fmla="*/ 225310 h 550069"/>
                <a:gd name="connsiteX81" fmla="*/ 565947 w 568325"/>
                <a:gd name="connsiteY81" fmla="*/ 223838 h 550069"/>
                <a:gd name="connsiteX82" fmla="*/ 562861 w 568325"/>
                <a:gd name="connsiteY82" fmla="*/ 219511 h 550069"/>
                <a:gd name="connsiteX83" fmla="*/ 494617 w 568325"/>
                <a:gd name="connsiteY83" fmla="*/ 179461 h 550069"/>
                <a:gd name="connsiteX84" fmla="*/ 516011 w 568325"/>
                <a:gd name="connsiteY84" fmla="*/ 183357 h 550069"/>
                <a:gd name="connsiteX85" fmla="*/ 546924 w 568325"/>
                <a:gd name="connsiteY85" fmla="*/ 192882 h 550069"/>
                <a:gd name="connsiteX86" fmla="*/ 546979 w 568325"/>
                <a:gd name="connsiteY86" fmla="*/ 192992 h 550069"/>
                <a:gd name="connsiteX87" fmla="*/ 546924 w 568325"/>
                <a:gd name="connsiteY87" fmla="*/ 192882 h 550069"/>
                <a:gd name="connsiteX88" fmla="*/ 516011 w 568325"/>
                <a:gd name="connsiteY88" fmla="*/ 183357 h 550069"/>
                <a:gd name="connsiteX89" fmla="*/ 494617 w 568325"/>
                <a:gd name="connsiteY89" fmla="*/ 179461 h 550069"/>
                <a:gd name="connsiteX90" fmla="*/ 460048 w 568325"/>
                <a:gd name="connsiteY90" fmla="*/ 162849 h 550069"/>
                <a:gd name="connsiteX91" fmla="*/ 473208 w 568325"/>
                <a:gd name="connsiteY91" fmla="*/ 173832 h 550069"/>
                <a:gd name="connsiteX92" fmla="*/ 486151 w 568325"/>
                <a:gd name="connsiteY92" fmla="*/ 177535 h 550069"/>
                <a:gd name="connsiteX93" fmla="*/ 473208 w 568325"/>
                <a:gd name="connsiteY93" fmla="*/ 173832 h 550069"/>
                <a:gd name="connsiteX94" fmla="*/ 460048 w 568325"/>
                <a:gd name="connsiteY94" fmla="*/ 162849 h 550069"/>
                <a:gd name="connsiteX95" fmla="*/ 458940 w 568325"/>
                <a:gd name="connsiteY95" fmla="*/ 161925 h 550069"/>
                <a:gd name="connsiteX96" fmla="*/ 458940 w 568325"/>
                <a:gd name="connsiteY96" fmla="*/ 161925 h 550069"/>
                <a:gd name="connsiteX97" fmla="*/ 458940 w 568325"/>
                <a:gd name="connsiteY97"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75840 w 568325"/>
                <a:gd name="connsiteY15" fmla="*/ 0 h 550069"/>
                <a:gd name="connsiteX16" fmla="*/ 275840 w 568325"/>
                <a:gd name="connsiteY16" fmla="*/ 0 h 550069"/>
                <a:gd name="connsiteX17" fmla="*/ 275840 w 568325"/>
                <a:gd name="connsiteY17" fmla="*/ 2382 h 550069"/>
                <a:gd name="connsiteX18" fmla="*/ 275840 w 568325"/>
                <a:gd name="connsiteY18" fmla="*/ 19050 h 550069"/>
                <a:gd name="connsiteX19" fmla="*/ 275840 w 568325"/>
                <a:gd name="connsiteY19" fmla="*/ 2382 h 550069"/>
                <a:gd name="connsiteX20" fmla="*/ 275840 w 568325"/>
                <a:gd name="connsiteY20" fmla="*/ 0 h 550069"/>
                <a:gd name="connsiteX21" fmla="*/ 178345 w 568325"/>
                <a:gd name="connsiteY21" fmla="*/ 250032 h 550069"/>
                <a:gd name="connsiteX22" fmla="*/ 185983 w 568325"/>
                <a:gd name="connsiteY22" fmla="*/ 254963 h 550069"/>
                <a:gd name="connsiteX23" fmla="*/ 178345 w 568325"/>
                <a:gd name="connsiteY23" fmla="*/ 250032 h 550069"/>
                <a:gd name="connsiteX24" fmla="*/ 175930 w 568325"/>
                <a:gd name="connsiteY24" fmla="*/ 247613 h 550069"/>
                <a:gd name="connsiteX25" fmla="*/ 275840 w 568325"/>
                <a:gd name="connsiteY25" fmla="*/ 0 h 550069"/>
                <a:gd name="connsiteX26" fmla="*/ 165956 w 568325"/>
                <a:gd name="connsiteY26" fmla="*/ 242874 h 550069"/>
                <a:gd name="connsiteX27" fmla="*/ 166455 w 568325"/>
                <a:gd name="connsiteY27" fmla="*/ 242888 h 550069"/>
                <a:gd name="connsiteX28" fmla="*/ 171804 w 568325"/>
                <a:gd name="connsiteY28" fmla="*/ 244673 h 550069"/>
                <a:gd name="connsiteX29" fmla="*/ 166455 w 568325"/>
                <a:gd name="connsiteY29" fmla="*/ 242888 h 550069"/>
                <a:gd name="connsiteX30" fmla="*/ 165956 w 568325"/>
                <a:gd name="connsiteY30" fmla="*/ 242874 h 550069"/>
                <a:gd name="connsiteX31" fmla="*/ 156052 w 568325"/>
                <a:gd name="connsiteY31" fmla="*/ 242590 h 550069"/>
                <a:gd name="connsiteX32" fmla="*/ 165288 w 568325"/>
                <a:gd name="connsiteY32" fmla="*/ 242854 h 550069"/>
                <a:gd name="connsiteX33" fmla="*/ 407302 w 568325"/>
                <a:gd name="connsiteY33" fmla="*/ 405665 h 550069"/>
                <a:gd name="connsiteX34" fmla="*/ 399492 w 568325"/>
                <a:gd name="connsiteY34" fmla="*/ 409575 h 550069"/>
                <a:gd name="connsiteX35" fmla="*/ 404248 w 568325"/>
                <a:gd name="connsiteY35" fmla="*/ 419100 h 550069"/>
                <a:gd name="connsiteX36" fmla="*/ 404248 w 568325"/>
                <a:gd name="connsiteY36" fmla="*/ 423863 h 550069"/>
                <a:gd name="connsiteX37" fmla="*/ 404248 w 568325"/>
                <a:gd name="connsiteY37" fmla="*/ 426244 h 550069"/>
                <a:gd name="connsiteX38" fmla="*/ 401870 w 568325"/>
                <a:gd name="connsiteY38" fmla="*/ 426244 h 550069"/>
                <a:gd name="connsiteX39" fmla="*/ 399492 w 568325"/>
                <a:gd name="connsiteY39" fmla="*/ 431007 h 550069"/>
                <a:gd name="connsiteX40" fmla="*/ 392358 w 568325"/>
                <a:gd name="connsiteY40" fmla="*/ 440532 h 550069"/>
                <a:gd name="connsiteX41" fmla="*/ 387603 w 568325"/>
                <a:gd name="connsiteY41" fmla="*/ 450057 h 550069"/>
                <a:gd name="connsiteX42" fmla="*/ 382847 w 568325"/>
                <a:gd name="connsiteY42" fmla="*/ 457200 h 550069"/>
                <a:gd name="connsiteX43" fmla="*/ 380469 w 568325"/>
                <a:gd name="connsiteY43" fmla="*/ 466725 h 550069"/>
                <a:gd name="connsiteX44" fmla="*/ 380469 w 568325"/>
                <a:gd name="connsiteY44" fmla="*/ 519113 h 550069"/>
                <a:gd name="connsiteX45" fmla="*/ 380469 w 568325"/>
                <a:gd name="connsiteY45" fmla="*/ 550069 h 550069"/>
                <a:gd name="connsiteX46" fmla="*/ 282974 w 568325"/>
                <a:gd name="connsiteY46" fmla="*/ 550069 h 550069"/>
                <a:gd name="connsiteX47" fmla="*/ 274651 w 568325"/>
                <a:gd name="connsiteY47" fmla="*/ 535484 h 550069"/>
                <a:gd name="connsiteX48" fmla="*/ 273462 w 568325"/>
                <a:gd name="connsiteY48" fmla="*/ 533400 h 550069"/>
                <a:gd name="connsiteX49" fmla="*/ 256817 w 568325"/>
                <a:gd name="connsiteY49" fmla="*/ 533400 h 550069"/>
                <a:gd name="connsiteX50" fmla="*/ 254439 w 568325"/>
                <a:gd name="connsiteY50" fmla="*/ 533400 h 550069"/>
                <a:gd name="connsiteX51" fmla="*/ 142676 w 568325"/>
                <a:gd name="connsiteY51" fmla="*/ 535782 h 550069"/>
                <a:gd name="connsiteX52" fmla="*/ 135542 w 568325"/>
                <a:gd name="connsiteY52" fmla="*/ 535782 h 550069"/>
                <a:gd name="connsiteX53" fmla="*/ 45181 w 568325"/>
                <a:gd name="connsiteY53" fmla="*/ 519113 h 550069"/>
                <a:gd name="connsiteX54" fmla="*/ 11890 w 568325"/>
                <a:gd name="connsiteY54" fmla="*/ 542925 h 550069"/>
                <a:gd name="connsiteX55" fmla="*/ 0 w 568325"/>
                <a:gd name="connsiteY55" fmla="*/ 495300 h 550069"/>
                <a:gd name="connsiteX56" fmla="*/ 2378 w 568325"/>
                <a:gd name="connsiteY56" fmla="*/ 457200 h 550069"/>
                <a:gd name="connsiteX57" fmla="*/ 66582 w 568325"/>
                <a:gd name="connsiteY57" fmla="*/ 457200 h 550069"/>
                <a:gd name="connsiteX58" fmla="*/ 73716 w 568325"/>
                <a:gd name="connsiteY58" fmla="*/ 442913 h 550069"/>
                <a:gd name="connsiteX59" fmla="*/ 78472 w 568325"/>
                <a:gd name="connsiteY59" fmla="*/ 431007 h 550069"/>
                <a:gd name="connsiteX60" fmla="*/ 78472 w 568325"/>
                <a:gd name="connsiteY60" fmla="*/ 428625 h 550069"/>
                <a:gd name="connsiteX61" fmla="*/ 85606 w 568325"/>
                <a:gd name="connsiteY61" fmla="*/ 426244 h 550069"/>
                <a:gd name="connsiteX62" fmla="*/ 90361 w 568325"/>
                <a:gd name="connsiteY62" fmla="*/ 423863 h 550069"/>
                <a:gd name="connsiteX63" fmla="*/ 102251 w 568325"/>
                <a:gd name="connsiteY63" fmla="*/ 409575 h 550069"/>
                <a:gd name="connsiteX64" fmla="*/ 116519 w 568325"/>
                <a:gd name="connsiteY64" fmla="*/ 385763 h 550069"/>
                <a:gd name="connsiteX65" fmla="*/ 114141 w 568325"/>
                <a:gd name="connsiteY65" fmla="*/ 371475 h 550069"/>
                <a:gd name="connsiteX66" fmla="*/ 118897 w 568325"/>
                <a:gd name="connsiteY66" fmla="*/ 359569 h 550069"/>
                <a:gd name="connsiteX67" fmla="*/ 116816 w 568325"/>
                <a:gd name="connsiteY67" fmla="*/ 344984 h 550069"/>
                <a:gd name="connsiteX68" fmla="*/ 116519 w 568325"/>
                <a:gd name="connsiteY68" fmla="*/ 342900 h 550069"/>
                <a:gd name="connsiteX69" fmla="*/ 147432 w 568325"/>
                <a:gd name="connsiteY69" fmla="*/ 342900 h 550069"/>
                <a:gd name="connsiteX70" fmla="*/ 147432 w 568325"/>
                <a:gd name="connsiteY70" fmla="*/ 247650 h 550069"/>
                <a:gd name="connsiteX71" fmla="*/ 156052 w 568325"/>
                <a:gd name="connsiteY71" fmla="*/ 242590 h 550069"/>
                <a:gd name="connsiteX72" fmla="*/ 568325 w 568325"/>
                <a:gd name="connsiteY72" fmla="*/ 238125 h 550069"/>
                <a:gd name="connsiteX73" fmla="*/ 527900 w 568325"/>
                <a:gd name="connsiteY73" fmla="*/ 283369 h 550069"/>
                <a:gd name="connsiteX74" fmla="*/ 516445 w 568325"/>
                <a:gd name="connsiteY74" fmla="*/ 300494 h 550069"/>
                <a:gd name="connsiteX75" fmla="*/ 527900 w 568325"/>
                <a:gd name="connsiteY75" fmla="*/ 283369 h 550069"/>
                <a:gd name="connsiteX76" fmla="*/ 568325 w 568325"/>
                <a:gd name="connsiteY76" fmla="*/ 238125 h 550069"/>
                <a:gd name="connsiteX77" fmla="*/ 562861 w 568325"/>
                <a:gd name="connsiteY77" fmla="*/ 219511 h 550069"/>
                <a:gd name="connsiteX78" fmla="*/ 565947 w 568325"/>
                <a:gd name="connsiteY78" fmla="*/ 223838 h 550069"/>
                <a:gd name="connsiteX79" fmla="*/ 566192 w 568325"/>
                <a:gd name="connsiteY79" fmla="*/ 225310 h 550069"/>
                <a:gd name="connsiteX80" fmla="*/ 565947 w 568325"/>
                <a:gd name="connsiteY80" fmla="*/ 223838 h 550069"/>
                <a:gd name="connsiteX81" fmla="*/ 562861 w 568325"/>
                <a:gd name="connsiteY81" fmla="*/ 219511 h 550069"/>
                <a:gd name="connsiteX82" fmla="*/ 494617 w 568325"/>
                <a:gd name="connsiteY82" fmla="*/ 179461 h 550069"/>
                <a:gd name="connsiteX83" fmla="*/ 516011 w 568325"/>
                <a:gd name="connsiteY83" fmla="*/ 183357 h 550069"/>
                <a:gd name="connsiteX84" fmla="*/ 546924 w 568325"/>
                <a:gd name="connsiteY84" fmla="*/ 192882 h 550069"/>
                <a:gd name="connsiteX85" fmla="*/ 546979 w 568325"/>
                <a:gd name="connsiteY85" fmla="*/ 192992 h 550069"/>
                <a:gd name="connsiteX86" fmla="*/ 546924 w 568325"/>
                <a:gd name="connsiteY86" fmla="*/ 192882 h 550069"/>
                <a:gd name="connsiteX87" fmla="*/ 516011 w 568325"/>
                <a:gd name="connsiteY87" fmla="*/ 183357 h 550069"/>
                <a:gd name="connsiteX88" fmla="*/ 494617 w 568325"/>
                <a:gd name="connsiteY88" fmla="*/ 179461 h 550069"/>
                <a:gd name="connsiteX89" fmla="*/ 460048 w 568325"/>
                <a:gd name="connsiteY89" fmla="*/ 162849 h 550069"/>
                <a:gd name="connsiteX90" fmla="*/ 473208 w 568325"/>
                <a:gd name="connsiteY90" fmla="*/ 173832 h 550069"/>
                <a:gd name="connsiteX91" fmla="*/ 486151 w 568325"/>
                <a:gd name="connsiteY91" fmla="*/ 177535 h 550069"/>
                <a:gd name="connsiteX92" fmla="*/ 473208 w 568325"/>
                <a:gd name="connsiteY92" fmla="*/ 173832 h 550069"/>
                <a:gd name="connsiteX93" fmla="*/ 460048 w 568325"/>
                <a:gd name="connsiteY93" fmla="*/ 162849 h 550069"/>
                <a:gd name="connsiteX94" fmla="*/ 458940 w 568325"/>
                <a:gd name="connsiteY94" fmla="*/ 161925 h 550069"/>
                <a:gd name="connsiteX95" fmla="*/ 458940 w 568325"/>
                <a:gd name="connsiteY95" fmla="*/ 161925 h 550069"/>
                <a:gd name="connsiteX96" fmla="*/ 458940 w 568325"/>
                <a:gd name="connsiteY96"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4769 h 550069"/>
                <a:gd name="connsiteX12" fmla="*/ 249683 w 568325"/>
                <a:gd name="connsiteY12" fmla="*/ 50007 h 550069"/>
                <a:gd name="connsiteX13" fmla="*/ 254439 w 568325"/>
                <a:gd name="connsiteY13" fmla="*/ 54769 h 550069"/>
                <a:gd name="connsiteX14" fmla="*/ 275840 w 568325"/>
                <a:gd name="connsiteY14" fmla="*/ 0 h 550069"/>
                <a:gd name="connsiteX15" fmla="*/ 275840 w 568325"/>
                <a:gd name="connsiteY15" fmla="*/ 0 h 550069"/>
                <a:gd name="connsiteX16" fmla="*/ 275840 w 568325"/>
                <a:gd name="connsiteY16" fmla="*/ 2382 h 550069"/>
                <a:gd name="connsiteX17" fmla="*/ 275840 w 568325"/>
                <a:gd name="connsiteY17" fmla="*/ 19050 h 550069"/>
                <a:gd name="connsiteX18" fmla="*/ 275840 w 568325"/>
                <a:gd name="connsiteY18" fmla="*/ 2382 h 550069"/>
                <a:gd name="connsiteX19" fmla="*/ 275840 w 568325"/>
                <a:gd name="connsiteY19" fmla="*/ 0 h 550069"/>
                <a:gd name="connsiteX20" fmla="*/ 178345 w 568325"/>
                <a:gd name="connsiteY20" fmla="*/ 250032 h 550069"/>
                <a:gd name="connsiteX21" fmla="*/ 185983 w 568325"/>
                <a:gd name="connsiteY21" fmla="*/ 254963 h 550069"/>
                <a:gd name="connsiteX22" fmla="*/ 178345 w 568325"/>
                <a:gd name="connsiteY22" fmla="*/ 250032 h 550069"/>
                <a:gd name="connsiteX23" fmla="*/ 175930 w 568325"/>
                <a:gd name="connsiteY23" fmla="*/ 247613 h 550069"/>
                <a:gd name="connsiteX24" fmla="*/ 275840 w 568325"/>
                <a:gd name="connsiteY24" fmla="*/ 0 h 550069"/>
                <a:gd name="connsiteX25" fmla="*/ 165956 w 568325"/>
                <a:gd name="connsiteY25" fmla="*/ 242874 h 550069"/>
                <a:gd name="connsiteX26" fmla="*/ 166455 w 568325"/>
                <a:gd name="connsiteY26" fmla="*/ 242888 h 550069"/>
                <a:gd name="connsiteX27" fmla="*/ 171804 w 568325"/>
                <a:gd name="connsiteY27" fmla="*/ 244673 h 550069"/>
                <a:gd name="connsiteX28" fmla="*/ 166455 w 568325"/>
                <a:gd name="connsiteY28" fmla="*/ 242888 h 550069"/>
                <a:gd name="connsiteX29" fmla="*/ 165956 w 568325"/>
                <a:gd name="connsiteY29" fmla="*/ 242874 h 550069"/>
                <a:gd name="connsiteX30" fmla="*/ 156052 w 568325"/>
                <a:gd name="connsiteY30" fmla="*/ 242590 h 550069"/>
                <a:gd name="connsiteX31" fmla="*/ 165288 w 568325"/>
                <a:gd name="connsiteY31" fmla="*/ 242854 h 550069"/>
                <a:gd name="connsiteX32" fmla="*/ 407302 w 568325"/>
                <a:gd name="connsiteY32" fmla="*/ 405665 h 550069"/>
                <a:gd name="connsiteX33" fmla="*/ 399492 w 568325"/>
                <a:gd name="connsiteY33" fmla="*/ 409575 h 550069"/>
                <a:gd name="connsiteX34" fmla="*/ 404248 w 568325"/>
                <a:gd name="connsiteY34" fmla="*/ 419100 h 550069"/>
                <a:gd name="connsiteX35" fmla="*/ 404248 w 568325"/>
                <a:gd name="connsiteY35" fmla="*/ 423863 h 550069"/>
                <a:gd name="connsiteX36" fmla="*/ 404248 w 568325"/>
                <a:gd name="connsiteY36" fmla="*/ 426244 h 550069"/>
                <a:gd name="connsiteX37" fmla="*/ 401870 w 568325"/>
                <a:gd name="connsiteY37" fmla="*/ 426244 h 550069"/>
                <a:gd name="connsiteX38" fmla="*/ 399492 w 568325"/>
                <a:gd name="connsiteY38" fmla="*/ 431007 h 550069"/>
                <a:gd name="connsiteX39" fmla="*/ 392358 w 568325"/>
                <a:gd name="connsiteY39" fmla="*/ 440532 h 550069"/>
                <a:gd name="connsiteX40" fmla="*/ 387603 w 568325"/>
                <a:gd name="connsiteY40" fmla="*/ 450057 h 550069"/>
                <a:gd name="connsiteX41" fmla="*/ 382847 w 568325"/>
                <a:gd name="connsiteY41" fmla="*/ 457200 h 550069"/>
                <a:gd name="connsiteX42" fmla="*/ 380469 w 568325"/>
                <a:gd name="connsiteY42" fmla="*/ 466725 h 550069"/>
                <a:gd name="connsiteX43" fmla="*/ 380469 w 568325"/>
                <a:gd name="connsiteY43" fmla="*/ 519113 h 550069"/>
                <a:gd name="connsiteX44" fmla="*/ 380469 w 568325"/>
                <a:gd name="connsiteY44" fmla="*/ 550069 h 550069"/>
                <a:gd name="connsiteX45" fmla="*/ 282974 w 568325"/>
                <a:gd name="connsiteY45" fmla="*/ 550069 h 550069"/>
                <a:gd name="connsiteX46" fmla="*/ 274651 w 568325"/>
                <a:gd name="connsiteY46" fmla="*/ 535484 h 550069"/>
                <a:gd name="connsiteX47" fmla="*/ 273462 w 568325"/>
                <a:gd name="connsiteY47" fmla="*/ 533400 h 550069"/>
                <a:gd name="connsiteX48" fmla="*/ 256817 w 568325"/>
                <a:gd name="connsiteY48" fmla="*/ 533400 h 550069"/>
                <a:gd name="connsiteX49" fmla="*/ 254439 w 568325"/>
                <a:gd name="connsiteY49" fmla="*/ 533400 h 550069"/>
                <a:gd name="connsiteX50" fmla="*/ 142676 w 568325"/>
                <a:gd name="connsiteY50" fmla="*/ 535782 h 550069"/>
                <a:gd name="connsiteX51" fmla="*/ 135542 w 568325"/>
                <a:gd name="connsiteY51" fmla="*/ 535782 h 550069"/>
                <a:gd name="connsiteX52" fmla="*/ 45181 w 568325"/>
                <a:gd name="connsiteY52" fmla="*/ 519113 h 550069"/>
                <a:gd name="connsiteX53" fmla="*/ 11890 w 568325"/>
                <a:gd name="connsiteY53" fmla="*/ 542925 h 550069"/>
                <a:gd name="connsiteX54" fmla="*/ 0 w 568325"/>
                <a:gd name="connsiteY54" fmla="*/ 495300 h 550069"/>
                <a:gd name="connsiteX55" fmla="*/ 2378 w 568325"/>
                <a:gd name="connsiteY55" fmla="*/ 457200 h 550069"/>
                <a:gd name="connsiteX56" fmla="*/ 66582 w 568325"/>
                <a:gd name="connsiteY56" fmla="*/ 457200 h 550069"/>
                <a:gd name="connsiteX57" fmla="*/ 73716 w 568325"/>
                <a:gd name="connsiteY57" fmla="*/ 442913 h 550069"/>
                <a:gd name="connsiteX58" fmla="*/ 78472 w 568325"/>
                <a:gd name="connsiteY58" fmla="*/ 431007 h 550069"/>
                <a:gd name="connsiteX59" fmla="*/ 78472 w 568325"/>
                <a:gd name="connsiteY59" fmla="*/ 428625 h 550069"/>
                <a:gd name="connsiteX60" fmla="*/ 85606 w 568325"/>
                <a:gd name="connsiteY60" fmla="*/ 426244 h 550069"/>
                <a:gd name="connsiteX61" fmla="*/ 90361 w 568325"/>
                <a:gd name="connsiteY61" fmla="*/ 423863 h 550069"/>
                <a:gd name="connsiteX62" fmla="*/ 102251 w 568325"/>
                <a:gd name="connsiteY62" fmla="*/ 409575 h 550069"/>
                <a:gd name="connsiteX63" fmla="*/ 116519 w 568325"/>
                <a:gd name="connsiteY63" fmla="*/ 385763 h 550069"/>
                <a:gd name="connsiteX64" fmla="*/ 114141 w 568325"/>
                <a:gd name="connsiteY64" fmla="*/ 371475 h 550069"/>
                <a:gd name="connsiteX65" fmla="*/ 118897 w 568325"/>
                <a:gd name="connsiteY65" fmla="*/ 359569 h 550069"/>
                <a:gd name="connsiteX66" fmla="*/ 116816 w 568325"/>
                <a:gd name="connsiteY66" fmla="*/ 344984 h 550069"/>
                <a:gd name="connsiteX67" fmla="*/ 116519 w 568325"/>
                <a:gd name="connsiteY67" fmla="*/ 342900 h 550069"/>
                <a:gd name="connsiteX68" fmla="*/ 147432 w 568325"/>
                <a:gd name="connsiteY68" fmla="*/ 342900 h 550069"/>
                <a:gd name="connsiteX69" fmla="*/ 147432 w 568325"/>
                <a:gd name="connsiteY69" fmla="*/ 247650 h 550069"/>
                <a:gd name="connsiteX70" fmla="*/ 156052 w 568325"/>
                <a:gd name="connsiteY70" fmla="*/ 242590 h 550069"/>
                <a:gd name="connsiteX71" fmla="*/ 568325 w 568325"/>
                <a:gd name="connsiteY71" fmla="*/ 238125 h 550069"/>
                <a:gd name="connsiteX72" fmla="*/ 527900 w 568325"/>
                <a:gd name="connsiteY72" fmla="*/ 283369 h 550069"/>
                <a:gd name="connsiteX73" fmla="*/ 516445 w 568325"/>
                <a:gd name="connsiteY73" fmla="*/ 300494 h 550069"/>
                <a:gd name="connsiteX74" fmla="*/ 527900 w 568325"/>
                <a:gd name="connsiteY74" fmla="*/ 283369 h 550069"/>
                <a:gd name="connsiteX75" fmla="*/ 568325 w 568325"/>
                <a:gd name="connsiteY75" fmla="*/ 238125 h 550069"/>
                <a:gd name="connsiteX76" fmla="*/ 562861 w 568325"/>
                <a:gd name="connsiteY76" fmla="*/ 219511 h 550069"/>
                <a:gd name="connsiteX77" fmla="*/ 565947 w 568325"/>
                <a:gd name="connsiteY77" fmla="*/ 223838 h 550069"/>
                <a:gd name="connsiteX78" fmla="*/ 566192 w 568325"/>
                <a:gd name="connsiteY78" fmla="*/ 225310 h 550069"/>
                <a:gd name="connsiteX79" fmla="*/ 565947 w 568325"/>
                <a:gd name="connsiteY79" fmla="*/ 223838 h 550069"/>
                <a:gd name="connsiteX80" fmla="*/ 562861 w 568325"/>
                <a:gd name="connsiteY80" fmla="*/ 219511 h 550069"/>
                <a:gd name="connsiteX81" fmla="*/ 494617 w 568325"/>
                <a:gd name="connsiteY81" fmla="*/ 179461 h 550069"/>
                <a:gd name="connsiteX82" fmla="*/ 516011 w 568325"/>
                <a:gd name="connsiteY82" fmla="*/ 183357 h 550069"/>
                <a:gd name="connsiteX83" fmla="*/ 546924 w 568325"/>
                <a:gd name="connsiteY83" fmla="*/ 192882 h 550069"/>
                <a:gd name="connsiteX84" fmla="*/ 546979 w 568325"/>
                <a:gd name="connsiteY84" fmla="*/ 192992 h 550069"/>
                <a:gd name="connsiteX85" fmla="*/ 546924 w 568325"/>
                <a:gd name="connsiteY85" fmla="*/ 192882 h 550069"/>
                <a:gd name="connsiteX86" fmla="*/ 516011 w 568325"/>
                <a:gd name="connsiteY86" fmla="*/ 183357 h 550069"/>
                <a:gd name="connsiteX87" fmla="*/ 494617 w 568325"/>
                <a:gd name="connsiteY87" fmla="*/ 179461 h 550069"/>
                <a:gd name="connsiteX88" fmla="*/ 460048 w 568325"/>
                <a:gd name="connsiteY88" fmla="*/ 162849 h 550069"/>
                <a:gd name="connsiteX89" fmla="*/ 473208 w 568325"/>
                <a:gd name="connsiteY89" fmla="*/ 173832 h 550069"/>
                <a:gd name="connsiteX90" fmla="*/ 486151 w 568325"/>
                <a:gd name="connsiteY90" fmla="*/ 177535 h 550069"/>
                <a:gd name="connsiteX91" fmla="*/ 473208 w 568325"/>
                <a:gd name="connsiteY91" fmla="*/ 173832 h 550069"/>
                <a:gd name="connsiteX92" fmla="*/ 460048 w 568325"/>
                <a:gd name="connsiteY92" fmla="*/ 162849 h 550069"/>
                <a:gd name="connsiteX93" fmla="*/ 458940 w 568325"/>
                <a:gd name="connsiteY93" fmla="*/ 161925 h 550069"/>
                <a:gd name="connsiteX94" fmla="*/ 458940 w 568325"/>
                <a:gd name="connsiteY94" fmla="*/ 161925 h 550069"/>
                <a:gd name="connsiteX95" fmla="*/ 458940 w 568325"/>
                <a:gd name="connsiteY95"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4769 h 550069"/>
                <a:gd name="connsiteX12" fmla="*/ 249683 w 568325"/>
                <a:gd name="connsiteY12" fmla="*/ 50007 h 550069"/>
                <a:gd name="connsiteX13" fmla="*/ 254439 w 568325"/>
                <a:gd name="connsiteY13" fmla="*/ 54769 h 550069"/>
                <a:gd name="connsiteX14" fmla="*/ 275840 w 568325"/>
                <a:gd name="connsiteY14" fmla="*/ 0 h 550069"/>
                <a:gd name="connsiteX15" fmla="*/ 275840 w 568325"/>
                <a:gd name="connsiteY15" fmla="*/ 0 h 550069"/>
                <a:gd name="connsiteX16" fmla="*/ 275840 w 568325"/>
                <a:gd name="connsiteY16" fmla="*/ 2382 h 550069"/>
                <a:gd name="connsiteX17" fmla="*/ 275840 w 568325"/>
                <a:gd name="connsiteY17" fmla="*/ 2382 h 550069"/>
                <a:gd name="connsiteX18" fmla="*/ 275840 w 568325"/>
                <a:gd name="connsiteY18" fmla="*/ 0 h 550069"/>
                <a:gd name="connsiteX19" fmla="*/ 178345 w 568325"/>
                <a:gd name="connsiteY19" fmla="*/ 250032 h 550069"/>
                <a:gd name="connsiteX20" fmla="*/ 185983 w 568325"/>
                <a:gd name="connsiteY20" fmla="*/ 254963 h 550069"/>
                <a:gd name="connsiteX21" fmla="*/ 178345 w 568325"/>
                <a:gd name="connsiteY21" fmla="*/ 250032 h 550069"/>
                <a:gd name="connsiteX22" fmla="*/ 175930 w 568325"/>
                <a:gd name="connsiteY22" fmla="*/ 247613 h 550069"/>
                <a:gd name="connsiteX23" fmla="*/ 275840 w 568325"/>
                <a:gd name="connsiteY23" fmla="*/ 0 h 550069"/>
                <a:gd name="connsiteX24" fmla="*/ 165956 w 568325"/>
                <a:gd name="connsiteY24" fmla="*/ 242874 h 550069"/>
                <a:gd name="connsiteX25" fmla="*/ 166455 w 568325"/>
                <a:gd name="connsiteY25" fmla="*/ 242888 h 550069"/>
                <a:gd name="connsiteX26" fmla="*/ 171804 w 568325"/>
                <a:gd name="connsiteY26" fmla="*/ 244673 h 550069"/>
                <a:gd name="connsiteX27" fmla="*/ 166455 w 568325"/>
                <a:gd name="connsiteY27" fmla="*/ 242888 h 550069"/>
                <a:gd name="connsiteX28" fmla="*/ 165956 w 568325"/>
                <a:gd name="connsiteY28" fmla="*/ 242874 h 550069"/>
                <a:gd name="connsiteX29" fmla="*/ 156052 w 568325"/>
                <a:gd name="connsiteY29" fmla="*/ 242590 h 550069"/>
                <a:gd name="connsiteX30" fmla="*/ 165288 w 568325"/>
                <a:gd name="connsiteY30" fmla="*/ 242854 h 550069"/>
                <a:gd name="connsiteX31" fmla="*/ 407302 w 568325"/>
                <a:gd name="connsiteY31" fmla="*/ 405665 h 550069"/>
                <a:gd name="connsiteX32" fmla="*/ 399492 w 568325"/>
                <a:gd name="connsiteY32" fmla="*/ 409575 h 550069"/>
                <a:gd name="connsiteX33" fmla="*/ 404248 w 568325"/>
                <a:gd name="connsiteY33" fmla="*/ 419100 h 550069"/>
                <a:gd name="connsiteX34" fmla="*/ 404248 w 568325"/>
                <a:gd name="connsiteY34" fmla="*/ 423863 h 550069"/>
                <a:gd name="connsiteX35" fmla="*/ 404248 w 568325"/>
                <a:gd name="connsiteY35" fmla="*/ 426244 h 550069"/>
                <a:gd name="connsiteX36" fmla="*/ 401870 w 568325"/>
                <a:gd name="connsiteY36" fmla="*/ 426244 h 550069"/>
                <a:gd name="connsiteX37" fmla="*/ 399492 w 568325"/>
                <a:gd name="connsiteY37" fmla="*/ 431007 h 550069"/>
                <a:gd name="connsiteX38" fmla="*/ 392358 w 568325"/>
                <a:gd name="connsiteY38" fmla="*/ 440532 h 550069"/>
                <a:gd name="connsiteX39" fmla="*/ 387603 w 568325"/>
                <a:gd name="connsiteY39" fmla="*/ 450057 h 550069"/>
                <a:gd name="connsiteX40" fmla="*/ 382847 w 568325"/>
                <a:gd name="connsiteY40" fmla="*/ 457200 h 550069"/>
                <a:gd name="connsiteX41" fmla="*/ 380469 w 568325"/>
                <a:gd name="connsiteY41" fmla="*/ 466725 h 550069"/>
                <a:gd name="connsiteX42" fmla="*/ 380469 w 568325"/>
                <a:gd name="connsiteY42" fmla="*/ 519113 h 550069"/>
                <a:gd name="connsiteX43" fmla="*/ 380469 w 568325"/>
                <a:gd name="connsiteY43" fmla="*/ 550069 h 550069"/>
                <a:gd name="connsiteX44" fmla="*/ 282974 w 568325"/>
                <a:gd name="connsiteY44" fmla="*/ 550069 h 550069"/>
                <a:gd name="connsiteX45" fmla="*/ 274651 w 568325"/>
                <a:gd name="connsiteY45" fmla="*/ 535484 h 550069"/>
                <a:gd name="connsiteX46" fmla="*/ 273462 w 568325"/>
                <a:gd name="connsiteY46" fmla="*/ 533400 h 550069"/>
                <a:gd name="connsiteX47" fmla="*/ 256817 w 568325"/>
                <a:gd name="connsiteY47" fmla="*/ 533400 h 550069"/>
                <a:gd name="connsiteX48" fmla="*/ 254439 w 568325"/>
                <a:gd name="connsiteY48" fmla="*/ 533400 h 550069"/>
                <a:gd name="connsiteX49" fmla="*/ 142676 w 568325"/>
                <a:gd name="connsiteY49" fmla="*/ 535782 h 550069"/>
                <a:gd name="connsiteX50" fmla="*/ 135542 w 568325"/>
                <a:gd name="connsiteY50" fmla="*/ 535782 h 550069"/>
                <a:gd name="connsiteX51" fmla="*/ 45181 w 568325"/>
                <a:gd name="connsiteY51" fmla="*/ 519113 h 550069"/>
                <a:gd name="connsiteX52" fmla="*/ 11890 w 568325"/>
                <a:gd name="connsiteY52" fmla="*/ 542925 h 550069"/>
                <a:gd name="connsiteX53" fmla="*/ 0 w 568325"/>
                <a:gd name="connsiteY53" fmla="*/ 495300 h 550069"/>
                <a:gd name="connsiteX54" fmla="*/ 2378 w 568325"/>
                <a:gd name="connsiteY54" fmla="*/ 457200 h 550069"/>
                <a:gd name="connsiteX55" fmla="*/ 66582 w 568325"/>
                <a:gd name="connsiteY55" fmla="*/ 457200 h 550069"/>
                <a:gd name="connsiteX56" fmla="*/ 73716 w 568325"/>
                <a:gd name="connsiteY56" fmla="*/ 442913 h 550069"/>
                <a:gd name="connsiteX57" fmla="*/ 78472 w 568325"/>
                <a:gd name="connsiteY57" fmla="*/ 431007 h 550069"/>
                <a:gd name="connsiteX58" fmla="*/ 78472 w 568325"/>
                <a:gd name="connsiteY58" fmla="*/ 428625 h 550069"/>
                <a:gd name="connsiteX59" fmla="*/ 85606 w 568325"/>
                <a:gd name="connsiteY59" fmla="*/ 426244 h 550069"/>
                <a:gd name="connsiteX60" fmla="*/ 90361 w 568325"/>
                <a:gd name="connsiteY60" fmla="*/ 423863 h 550069"/>
                <a:gd name="connsiteX61" fmla="*/ 102251 w 568325"/>
                <a:gd name="connsiteY61" fmla="*/ 409575 h 550069"/>
                <a:gd name="connsiteX62" fmla="*/ 116519 w 568325"/>
                <a:gd name="connsiteY62" fmla="*/ 385763 h 550069"/>
                <a:gd name="connsiteX63" fmla="*/ 114141 w 568325"/>
                <a:gd name="connsiteY63" fmla="*/ 371475 h 550069"/>
                <a:gd name="connsiteX64" fmla="*/ 118897 w 568325"/>
                <a:gd name="connsiteY64" fmla="*/ 359569 h 550069"/>
                <a:gd name="connsiteX65" fmla="*/ 116816 w 568325"/>
                <a:gd name="connsiteY65" fmla="*/ 344984 h 550069"/>
                <a:gd name="connsiteX66" fmla="*/ 116519 w 568325"/>
                <a:gd name="connsiteY66" fmla="*/ 342900 h 550069"/>
                <a:gd name="connsiteX67" fmla="*/ 147432 w 568325"/>
                <a:gd name="connsiteY67" fmla="*/ 342900 h 550069"/>
                <a:gd name="connsiteX68" fmla="*/ 147432 w 568325"/>
                <a:gd name="connsiteY68" fmla="*/ 247650 h 550069"/>
                <a:gd name="connsiteX69" fmla="*/ 156052 w 568325"/>
                <a:gd name="connsiteY69" fmla="*/ 242590 h 550069"/>
                <a:gd name="connsiteX70" fmla="*/ 568325 w 568325"/>
                <a:gd name="connsiteY70" fmla="*/ 238125 h 550069"/>
                <a:gd name="connsiteX71" fmla="*/ 527900 w 568325"/>
                <a:gd name="connsiteY71" fmla="*/ 283369 h 550069"/>
                <a:gd name="connsiteX72" fmla="*/ 516445 w 568325"/>
                <a:gd name="connsiteY72" fmla="*/ 300494 h 550069"/>
                <a:gd name="connsiteX73" fmla="*/ 527900 w 568325"/>
                <a:gd name="connsiteY73" fmla="*/ 283369 h 550069"/>
                <a:gd name="connsiteX74" fmla="*/ 568325 w 568325"/>
                <a:gd name="connsiteY74" fmla="*/ 238125 h 550069"/>
                <a:gd name="connsiteX75" fmla="*/ 562861 w 568325"/>
                <a:gd name="connsiteY75" fmla="*/ 219511 h 550069"/>
                <a:gd name="connsiteX76" fmla="*/ 565947 w 568325"/>
                <a:gd name="connsiteY76" fmla="*/ 223838 h 550069"/>
                <a:gd name="connsiteX77" fmla="*/ 566192 w 568325"/>
                <a:gd name="connsiteY77" fmla="*/ 225310 h 550069"/>
                <a:gd name="connsiteX78" fmla="*/ 565947 w 568325"/>
                <a:gd name="connsiteY78" fmla="*/ 223838 h 550069"/>
                <a:gd name="connsiteX79" fmla="*/ 562861 w 568325"/>
                <a:gd name="connsiteY79" fmla="*/ 219511 h 550069"/>
                <a:gd name="connsiteX80" fmla="*/ 494617 w 568325"/>
                <a:gd name="connsiteY80" fmla="*/ 179461 h 550069"/>
                <a:gd name="connsiteX81" fmla="*/ 516011 w 568325"/>
                <a:gd name="connsiteY81" fmla="*/ 183357 h 550069"/>
                <a:gd name="connsiteX82" fmla="*/ 546924 w 568325"/>
                <a:gd name="connsiteY82" fmla="*/ 192882 h 550069"/>
                <a:gd name="connsiteX83" fmla="*/ 546979 w 568325"/>
                <a:gd name="connsiteY83" fmla="*/ 192992 h 550069"/>
                <a:gd name="connsiteX84" fmla="*/ 546924 w 568325"/>
                <a:gd name="connsiteY84" fmla="*/ 192882 h 550069"/>
                <a:gd name="connsiteX85" fmla="*/ 516011 w 568325"/>
                <a:gd name="connsiteY85" fmla="*/ 183357 h 550069"/>
                <a:gd name="connsiteX86" fmla="*/ 494617 w 568325"/>
                <a:gd name="connsiteY86" fmla="*/ 179461 h 550069"/>
                <a:gd name="connsiteX87" fmla="*/ 460048 w 568325"/>
                <a:gd name="connsiteY87" fmla="*/ 162849 h 550069"/>
                <a:gd name="connsiteX88" fmla="*/ 473208 w 568325"/>
                <a:gd name="connsiteY88" fmla="*/ 173832 h 550069"/>
                <a:gd name="connsiteX89" fmla="*/ 486151 w 568325"/>
                <a:gd name="connsiteY89" fmla="*/ 177535 h 550069"/>
                <a:gd name="connsiteX90" fmla="*/ 473208 w 568325"/>
                <a:gd name="connsiteY90" fmla="*/ 173832 h 550069"/>
                <a:gd name="connsiteX91" fmla="*/ 460048 w 568325"/>
                <a:gd name="connsiteY91" fmla="*/ 162849 h 550069"/>
                <a:gd name="connsiteX92" fmla="*/ 458940 w 568325"/>
                <a:gd name="connsiteY92" fmla="*/ 161925 h 550069"/>
                <a:gd name="connsiteX93" fmla="*/ 458940 w 568325"/>
                <a:gd name="connsiteY93" fmla="*/ 161925 h 550069"/>
                <a:gd name="connsiteX94" fmla="*/ 458940 w 568325"/>
                <a:gd name="connsiteY94"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4769 h 550069"/>
                <a:gd name="connsiteX12" fmla="*/ 249683 w 568325"/>
                <a:gd name="connsiteY12" fmla="*/ 50007 h 550069"/>
                <a:gd name="connsiteX13" fmla="*/ 254439 w 568325"/>
                <a:gd name="connsiteY13" fmla="*/ 54769 h 550069"/>
                <a:gd name="connsiteX14" fmla="*/ 175930 w 568325"/>
                <a:gd name="connsiteY14" fmla="*/ 247613 h 550069"/>
                <a:gd name="connsiteX15" fmla="*/ 275840 w 568325"/>
                <a:gd name="connsiteY15" fmla="*/ 0 h 550069"/>
                <a:gd name="connsiteX16" fmla="*/ 275840 w 568325"/>
                <a:gd name="connsiteY16" fmla="*/ 2382 h 550069"/>
                <a:gd name="connsiteX17" fmla="*/ 275840 w 568325"/>
                <a:gd name="connsiteY17" fmla="*/ 2382 h 550069"/>
                <a:gd name="connsiteX18" fmla="*/ 275840 w 568325"/>
                <a:gd name="connsiteY18" fmla="*/ 0 h 550069"/>
                <a:gd name="connsiteX19" fmla="*/ 178345 w 568325"/>
                <a:gd name="connsiteY19" fmla="*/ 250032 h 550069"/>
                <a:gd name="connsiteX20" fmla="*/ 185983 w 568325"/>
                <a:gd name="connsiteY20" fmla="*/ 254963 h 550069"/>
                <a:gd name="connsiteX21" fmla="*/ 178345 w 568325"/>
                <a:gd name="connsiteY21" fmla="*/ 250032 h 550069"/>
                <a:gd name="connsiteX22" fmla="*/ 175930 w 568325"/>
                <a:gd name="connsiteY22" fmla="*/ 247613 h 550069"/>
                <a:gd name="connsiteX23" fmla="*/ 165956 w 568325"/>
                <a:gd name="connsiteY23" fmla="*/ 242874 h 550069"/>
                <a:gd name="connsiteX24" fmla="*/ 166455 w 568325"/>
                <a:gd name="connsiteY24" fmla="*/ 242888 h 550069"/>
                <a:gd name="connsiteX25" fmla="*/ 171804 w 568325"/>
                <a:gd name="connsiteY25" fmla="*/ 244673 h 550069"/>
                <a:gd name="connsiteX26" fmla="*/ 166455 w 568325"/>
                <a:gd name="connsiteY26" fmla="*/ 242888 h 550069"/>
                <a:gd name="connsiteX27" fmla="*/ 165956 w 568325"/>
                <a:gd name="connsiteY27" fmla="*/ 242874 h 550069"/>
                <a:gd name="connsiteX28" fmla="*/ 156052 w 568325"/>
                <a:gd name="connsiteY28" fmla="*/ 242590 h 550069"/>
                <a:gd name="connsiteX29" fmla="*/ 165288 w 568325"/>
                <a:gd name="connsiteY29" fmla="*/ 242854 h 550069"/>
                <a:gd name="connsiteX30" fmla="*/ 407302 w 568325"/>
                <a:gd name="connsiteY30" fmla="*/ 405665 h 550069"/>
                <a:gd name="connsiteX31" fmla="*/ 399492 w 568325"/>
                <a:gd name="connsiteY31" fmla="*/ 409575 h 550069"/>
                <a:gd name="connsiteX32" fmla="*/ 404248 w 568325"/>
                <a:gd name="connsiteY32" fmla="*/ 419100 h 550069"/>
                <a:gd name="connsiteX33" fmla="*/ 404248 w 568325"/>
                <a:gd name="connsiteY33" fmla="*/ 423863 h 550069"/>
                <a:gd name="connsiteX34" fmla="*/ 404248 w 568325"/>
                <a:gd name="connsiteY34" fmla="*/ 426244 h 550069"/>
                <a:gd name="connsiteX35" fmla="*/ 401870 w 568325"/>
                <a:gd name="connsiteY35" fmla="*/ 426244 h 550069"/>
                <a:gd name="connsiteX36" fmla="*/ 399492 w 568325"/>
                <a:gd name="connsiteY36" fmla="*/ 431007 h 550069"/>
                <a:gd name="connsiteX37" fmla="*/ 392358 w 568325"/>
                <a:gd name="connsiteY37" fmla="*/ 440532 h 550069"/>
                <a:gd name="connsiteX38" fmla="*/ 387603 w 568325"/>
                <a:gd name="connsiteY38" fmla="*/ 450057 h 550069"/>
                <a:gd name="connsiteX39" fmla="*/ 382847 w 568325"/>
                <a:gd name="connsiteY39" fmla="*/ 457200 h 550069"/>
                <a:gd name="connsiteX40" fmla="*/ 380469 w 568325"/>
                <a:gd name="connsiteY40" fmla="*/ 466725 h 550069"/>
                <a:gd name="connsiteX41" fmla="*/ 380469 w 568325"/>
                <a:gd name="connsiteY41" fmla="*/ 519113 h 550069"/>
                <a:gd name="connsiteX42" fmla="*/ 380469 w 568325"/>
                <a:gd name="connsiteY42" fmla="*/ 550069 h 550069"/>
                <a:gd name="connsiteX43" fmla="*/ 282974 w 568325"/>
                <a:gd name="connsiteY43" fmla="*/ 550069 h 550069"/>
                <a:gd name="connsiteX44" fmla="*/ 274651 w 568325"/>
                <a:gd name="connsiteY44" fmla="*/ 535484 h 550069"/>
                <a:gd name="connsiteX45" fmla="*/ 273462 w 568325"/>
                <a:gd name="connsiteY45" fmla="*/ 533400 h 550069"/>
                <a:gd name="connsiteX46" fmla="*/ 256817 w 568325"/>
                <a:gd name="connsiteY46" fmla="*/ 533400 h 550069"/>
                <a:gd name="connsiteX47" fmla="*/ 254439 w 568325"/>
                <a:gd name="connsiteY47" fmla="*/ 533400 h 550069"/>
                <a:gd name="connsiteX48" fmla="*/ 142676 w 568325"/>
                <a:gd name="connsiteY48" fmla="*/ 535782 h 550069"/>
                <a:gd name="connsiteX49" fmla="*/ 135542 w 568325"/>
                <a:gd name="connsiteY49" fmla="*/ 535782 h 550069"/>
                <a:gd name="connsiteX50" fmla="*/ 45181 w 568325"/>
                <a:gd name="connsiteY50" fmla="*/ 519113 h 550069"/>
                <a:gd name="connsiteX51" fmla="*/ 11890 w 568325"/>
                <a:gd name="connsiteY51" fmla="*/ 542925 h 550069"/>
                <a:gd name="connsiteX52" fmla="*/ 0 w 568325"/>
                <a:gd name="connsiteY52" fmla="*/ 495300 h 550069"/>
                <a:gd name="connsiteX53" fmla="*/ 2378 w 568325"/>
                <a:gd name="connsiteY53" fmla="*/ 457200 h 550069"/>
                <a:gd name="connsiteX54" fmla="*/ 66582 w 568325"/>
                <a:gd name="connsiteY54" fmla="*/ 457200 h 550069"/>
                <a:gd name="connsiteX55" fmla="*/ 73716 w 568325"/>
                <a:gd name="connsiteY55" fmla="*/ 442913 h 550069"/>
                <a:gd name="connsiteX56" fmla="*/ 78472 w 568325"/>
                <a:gd name="connsiteY56" fmla="*/ 431007 h 550069"/>
                <a:gd name="connsiteX57" fmla="*/ 78472 w 568325"/>
                <a:gd name="connsiteY57" fmla="*/ 428625 h 550069"/>
                <a:gd name="connsiteX58" fmla="*/ 85606 w 568325"/>
                <a:gd name="connsiteY58" fmla="*/ 426244 h 550069"/>
                <a:gd name="connsiteX59" fmla="*/ 90361 w 568325"/>
                <a:gd name="connsiteY59" fmla="*/ 423863 h 550069"/>
                <a:gd name="connsiteX60" fmla="*/ 102251 w 568325"/>
                <a:gd name="connsiteY60" fmla="*/ 409575 h 550069"/>
                <a:gd name="connsiteX61" fmla="*/ 116519 w 568325"/>
                <a:gd name="connsiteY61" fmla="*/ 385763 h 550069"/>
                <a:gd name="connsiteX62" fmla="*/ 114141 w 568325"/>
                <a:gd name="connsiteY62" fmla="*/ 371475 h 550069"/>
                <a:gd name="connsiteX63" fmla="*/ 118897 w 568325"/>
                <a:gd name="connsiteY63" fmla="*/ 359569 h 550069"/>
                <a:gd name="connsiteX64" fmla="*/ 116816 w 568325"/>
                <a:gd name="connsiteY64" fmla="*/ 344984 h 550069"/>
                <a:gd name="connsiteX65" fmla="*/ 116519 w 568325"/>
                <a:gd name="connsiteY65" fmla="*/ 342900 h 550069"/>
                <a:gd name="connsiteX66" fmla="*/ 147432 w 568325"/>
                <a:gd name="connsiteY66" fmla="*/ 342900 h 550069"/>
                <a:gd name="connsiteX67" fmla="*/ 147432 w 568325"/>
                <a:gd name="connsiteY67" fmla="*/ 247650 h 550069"/>
                <a:gd name="connsiteX68" fmla="*/ 156052 w 568325"/>
                <a:gd name="connsiteY68" fmla="*/ 242590 h 550069"/>
                <a:gd name="connsiteX69" fmla="*/ 568325 w 568325"/>
                <a:gd name="connsiteY69" fmla="*/ 238125 h 550069"/>
                <a:gd name="connsiteX70" fmla="*/ 527900 w 568325"/>
                <a:gd name="connsiteY70" fmla="*/ 283369 h 550069"/>
                <a:gd name="connsiteX71" fmla="*/ 516445 w 568325"/>
                <a:gd name="connsiteY71" fmla="*/ 300494 h 550069"/>
                <a:gd name="connsiteX72" fmla="*/ 527900 w 568325"/>
                <a:gd name="connsiteY72" fmla="*/ 283369 h 550069"/>
                <a:gd name="connsiteX73" fmla="*/ 568325 w 568325"/>
                <a:gd name="connsiteY73" fmla="*/ 238125 h 550069"/>
                <a:gd name="connsiteX74" fmla="*/ 562861 w 568325"/>
                <a:gd name="connsiteY74" fmla="*/ 219511 h 550069"/>
                <a:gd name="connsiteX75" fmla="*/ 565947 w 568325"/>
                <a:gd name="connsiteY75" fmla="*/ 223838 h 550069"/>
                <a:gd name="connsiteX76" fmla="*/ 566192 w 568325"/>
                <a:gd name="connsiteY76" fmla="*/ 225310 h 550069"/>
                <a:gd name="connsiteX77" fmla="*/ 565947 w 568325"/>
                <a:gd name="connsiteY77" fmla="*/ 223838 h 550069"/>
                <a:gd name="connsiteX78" fmla="*/ 562861 w 568325"/>
                <a:gd name="connsiteY78" fmla="*/ 219511 h 550069"/>
                <a:gd name="connsiteX79" fmla="*/ 494617 w 568325"/>
                <a:gd name="connsiteY79" fmla="*/ 179461 h 550069"/>
                <a:gd name="connsiteX80" fmla="*/ 516011 w 568325"/>
                <a:gd name="connsiteY80" fmla="*/ 183357 h 550069"/>
                <a:gd name="connsiteX81" fmla="*/ 546924 w 568325"/>
                <a:gd name="connsiteY81" fmla="*/ 192882 h 550069"/>
                <a:gd name="connsiteX82" fmla="*/ 546979 w 568325"/>
                <a:gd name="connsiteY82" fmla="*/ 192992 h 550069"/>
                <a:gd name="connsiteX83" fmla="*/ 546924 w 568325"/>
                <a:gd name="connsiteY83" fmla="*/ 192882 h 550069"/>
                <a:gd name="connsiteX84" fmla="*/ 516011 w 568325"/>
                <a:gd name="connsiteY84" fmla="*/ 183357 h 550069"/>
                <a:gd name="connsiteX85" fmla="*/ 494617 w 568325"/>
                <a:gd name="connsiteY85" fmla="*/ 179461 h 550069"/>
                <a:gd name="connsiteX86" fmla="*/ 460048 w 568325"/>
                <a:gd name="connsiteY86" fmla="*/ 162849 h 550069"/>
                <a:gd name="connsiteX87" fmla="*/ 473208 w 568325"/>
                <a:gd name="connsiteY87" fmla="*/ 173832 h 550069"/>
                <a:gd name="connsiteX88" fmla="*/ 486151 w 568325"/>
                <a:gd name="connsiteY88" fmla="*/ 177535 h 550069"/>
                <a:gd name="connsiteX89" fmla="*/ 473208 w 568325"/>
                <a:gd name="connsiteY89" fmla="*/ 173832 h 550069"/>
                <a:gd name="connsiteX90" fmla="*/ 460048 w 568325"/>
                <a:gd name="connsiteY90" fmla="*/ 162849 h 550069"/>
                <a:gd name="connsiteX91" fmla="*/ 458940 w 568325"/>
                <a:gd name="connsiteY91" fmla="*/ 161925 h 550069"/>
                <a:gd name="connsiteX92" fmla="*/ 458940 w 568325"/>
                <a:gd name="connsiteY92" fmla="*/ 161925 h 550069"/>
                <a:gd name="connsiteX93" fmla="*/ 458940 w 568325"/>
                <a:gd name="connsiteY93"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175930 w 568325"/>
                <a:gd name="connsiteY11" fmla="*/ 247613 h 550069"/>
                <a:gd name="connsiteX12" fmla="*/ 275840 w 568325"/>
                <a:gd name="connsiteY12" fmla="*/ 0 h 550069"/>
                <a:gd name="connsiteX13" fmla="*/ 275840 w 568325"/>
                <a:gd name="connsiteY13" fmla="*/ 2382 h 550069"/>
                <a:gd name="connsiteX14" fmla="*/ 275840 w 568325"/>
                <a:gd name="connsiteY14" fmla="*/ 2382 h 550069"/>
                <a:gd name="connsiteX15" fmla="*/ 275840 w 568325"/>
                <a:gd name="connsiteY15" fmla="*/ 0 h 550069"/>
                <a:gd name="connsiteX16" fmla="*/ 178345 w 568325"/>
                <a:gd name="connsiteY16" fmla="*/ 250032 h 550069"/>
                <a:gd name="connsiteX17" fmla="*/ 185983 w 568325"/>
                <a:gd name="connsiteY17" fmla="*/ 254963 h 550069"/>
                <a:gd name="connsiteX18" fmla="*/ 178345 w 568325"/>
                <a:gd name="connsiteY18" fmla="*/ 250032 h 550069"/>
                <a:gd name="connsiteX19" fmla="*/ 175930 w 568325"/>
                <a:gd name="connsiteY19" fmla="*/ 247613 h 550069"/>
                <a:gd name="connsiteX20" fmla="*/ 165956 w 568325"/>
                <a:gd name="connsiteY20" fmla="*/ 242874 h 550069"/>
                <a:gd name="connsiteX21" fmla="*/ 166455 w 568325"/>
                <a:gd name="connsiteY21" fmla="*/ 242888 h 550069"/>
                <a:gd name="connsiteX22" fmla="*/ 171804 w 568325"/>
                <a:gd name="connsiteY22" fmla="*/ 244673 h 550069"/>
                <a:gd name="connsiteX23" fmla="*/ 166455 w 568325"/>
                <a:gd name="connsiteY23" fmla="*/ 242888 h 550069"/>
                <a:gd name="connsiteX24" fmla="*/ 165956 w 568325"/>
                <a:gd name="connsiteY24" fmla="*/ 242874 h 550069"/>
                <a:gd name="connsiteX25" fmla="*/ 156052 w 568325"/>
                <a:gd name="connsiteY25" fmla="*/ 242590 h 550069"/>
                <a:gd name="connsiteX26" fmla="*/ 165288 w 568325"/>
                <a:gd name="connsiteY26" fmla="*/ 242854 h 550069"/>
                <a:gd name="connsiteX27" fmla="*/ 407302 w 568325"/>
                <a:gd name="connsiteY27" fmla="*/ 405665 h 550069"/>
                <a:gd name="connsiteX28" fmla="*/ 399492 w 568325"/>
                <a:gd name="connsiteY28" fmla="*/ 409575 h 550069"/>
                <a:gd name="connsiteX29" fmla="*/ 404248 w 568325"/>
                <a:gd name="connsiteY29" fmla="*/ 419100 h 550069"/>
                <a:gd name="connsiteX30" fmla="*/ 404248 w 568325"/>
                <a:gd name="connsiteY30" fmla="*/ 423863 h 550069"/>
                <a:gd name="connsiteX31" fmla="*/ 404248 w 568325"/>
                <a:gd name="connsiteY31" fmla="*/ 426244 h 550069"/>
                <a:gd name="connsiteX32" fmla="*/ 401870 w 568325"/>
                <a:gd name="connsiteY32" fmla="*/ 426244 h 550069"/>
                <a:gd name="connsiteX33" fmla="*/ 399492 w 568325"/>
                <a:gd name="connsiteY33" fmla="*/ 431007 h 550069"/>
                <a:gd name="connsiteX34" fmla="*/ 392358 w 568325"/>
                <a:gd name="connsiteY34" fmla="*/ 440532 h 550069"/>
                <a:gd name="connsiteX35" fmla="*/ 387603 w 568325"/>
                <a:gd name="connsiteY35" fmla="*/ 450057 h 550069"/>
                <a:gd name="connsiteX36" fmla="*/ 382847 w 568325"/>
                <a:gd name="connsiteY36" fmla="*/ 457200 h 550069"/>
                <a:gd name="connsiteX37" fmla="*/ 380469 w 568325"/>
                <a:gd name="connsiteY37" fmla="*/ 466725 h 550069"/>
                <a:gd name="connsiteX38" fmla="*/ 380469 w 568325"/>
                <a:gd name="connsiteY38" fmla="*/ 519113 h 550069"/>
                <a:gd name="connsiteX39" fmla="*/ 380469 w 568325"/>
                <a:gd name="connsiteY39" fmla="*/ 550069 h 550069"/>
                <a:gd name="connsiteX40" fmla="*/ 282974 w 568325"/>
                <a:gd name="connsiteY40" fmla="*/ 550069 h 550069"/>
                <a:gd name="connsiteX41" fmla="*/ 274651 w 568325"/>
                <a:gd name="connsiteY41" fmla="*/ 535484 h 550069"/>
                <a:gd name="connsiteX42" fmla="*/ 273462 w 568325"/>
                <a:gd name="connsiteY42" fmla="*/ 533400 h 550069"/>
                <a:gd name="connsiteX43" fmla="*/ 256817 w 568325"/>
                <a:gd name="connsiteY43" fmla="*/ 533400 h 550069"/>
                <a:gd name="connsiteX44" fmla="*/ 254439 w 568325"/>
                <a:gd name="connsiteY44" fmla="*/ 533400 h 550069"/>
                <a:gd name="connsiteX45" fmla="*/ 142676 w 568325"/>
                <a:gd name="connsiteY45" fmla="*/ 535782 h 550069"/>
                <a:gd name="connsiteX46" fmla="*/ 135542 w 568325"/>
                <a:gd name="connsiteY46" fmla="*/ 535782 h 550069"/>
                <a:gd name="connsiteX47" fmla="*/ 45181 w 568325"/>
                <a:gd name="connsiteY47" fmla="*/ 519113 h 550069"/>
                <a:gd name="connsiteX48" fmla="*/ 11890 w 568325"/>
                <a:gd name="connsiteY48" fmla="*/ 542925 h 550069"/>
                <a:gd name="connsiteX49" fmla="*/ 0 w 568325"/>
                <a:gd name="connsiteY49" fmla="*/ 495300 h 550069"/>
                <a:gd name="connsiteX50" fmla="*/ 2378 w 568325"/>
                <a:gd name="connsiteY50" fmla="*/ 457200 h 550069"/>
                <a:gd name="connsiteX51" fmla="*/ 66582 w 568325"/>
                <a:gd name="connsiteY51" fmla="*/ 457200 h 550069"/>
                <a:gd name="connsiteX52" fmla="*/ 73716 w 568325"/>
                <a:gd name="connsiteY52" fmla="*/ 442913 h 550069"/>
                <a:gd name="connsiteX53" fmla="*/ 78472 w 568325"/>
                <a:gd name="connsiteY53" fmla="*/ 431007 h 550069"/>
                <a:gd name="connsiteX54" fmla="*/ 78472 w 568325"/>
                <a:gd name="connsiteY54" fmla="*/ 428625 h 550069"/>
                <a:gd name="connsiteX55" fmla="*/ 85606 w 568325"/>
                <a:gd name="connsiteY55" fmla="*/ 426244 h 550069"/>
                <a:gd name="connsiteX56" fmla="*/ 90361 w 568325"/>
                <a:gd name="connsiteY56" fmla="*/ 423863 h 550069"/>
                <a:gd name="connsiteX57" fmla="*/ 102251 w 568325"/>
                <a:gd name="connsiteY57" fmla="*/ 409575 h 550069"/>
                <a:gd name="connsiteX58" fmla="*/ 116519 w 568325"/>
                <a:gd name="connsiteY58" fmla="*/ 385763 h 550069"/>
                <a:gd name="connsiteX59" fmla="*/ 114141 w 568325"/>
                <a:gd name="connsiteY59" fmla="*/ 371475 h 550069"/>
                <a:gd name="connsiteX60" fmla="*/ 118897 w 568325"/>
                <a:gd name="connsiteY60" fmla="*/ 359569 h 550069"/>
                <a:gd name="connsiteX61" fmla="*/ 116816 w 568325"/>
                <a:gd name="connsiteY61" fmla="*/ 344984 h 550069"/>
                <a:gd name="connsiteX62" fmla="*/ 116519 w 568325"/>
                <a:gd name="connsiteY62" fmla="*/ 342900 h 550069"/>
                <a:gd name="connsiteX63" fmla="*/ 147432 w 568325"/>
                <a:gd name="connsiteY63" fmla="*/ 342900 h 550069"/>
                <a:gd name="connsiteX64" fmla="*/ 147432 w 568325"/>
                <a:gd name="connsiteY64" fmla="*/ 247650 h 550069"/>
                <a:gd name="connsiteX65" fmla="*/ 156052 w 568325"/>
                <a:gd name="connsiteY65" fmla="*/ 242590 h 550069"/>
                <a:gd name="connsiteX66" fmla="*/ 568325 w 568325"/>
                <a:gd name="connsiteY66" fmla="*/ 238125 h 550069"/>
                <a:gd name="connsiteX67" fmla="*/ 527900 w 568325"/>
                <a:gd name="connsiteY67" fmla="*/ 283369 h 550069"/>
                <a:gd name="connsiteX68" fmla="*/ 516445 w 568325"/>
                <a:gd name="connsiteY68" fmla="*/ 300494 h 550069"/>
                <a:gd name="connsiteX69" fmla="*/ 527900 w 568325"/>
                <a:gd name="connsiteY69" fmla="*/ 283369 h 550069"/>
                <a:gd name="connsiteX70" fmla="*/ 568325 w 568325"/>
                <a:gd name="connsiteY70" fmla="*/ 238125 h 550069"/>
                <a:gd name="connsiteX71" fmla="*/ 562861 w 568325"/>
                <a:gd name="connsiteY71" fmla="*/ 219511 h 550069"/>
                <a:gd name="connsiteX72" fmla="*/ 565947 w 568325"/>
                <a:gd name="connsiteY72" fmla="*/ 223838 h 550069"/>
                <a:gd name="connsiteX73" fmla="*/ 566192 w 568325"/>
                <a:gd name="connsiteY73" fmla="*/ 225310 h 550069"/>
                <a:gd name="connsiteX74" fmla="*/ 565947 w 568325"/>
                <a:gd name="connsiteY74" fmla="*/ 223838 h 550069"/>
                <a:gd name="connsiteX75" fmla="*/ 562861 w 568325"/>
                <a:gd name="connsiteY75" fmla="*/ 219511 h 550069"/>
                <a:gd name="connsiteX76" fmla="*/ 494617 w 568325"/>
                <a:gd name="connsiteY76" fmla="*/ 179461 h 550069"/>
                <a:gd name="connsiteX77" fmla="*/ 516011 w 568325"/>
                <a:gd name="connsiteY77" fmla="*/ 183357 h 550069"/>
                <a:gd name="connsiteX78" fmla="*/ 546924 w 568325"/>
                <a:gd name="connsiteY78" fmla="*/ 192882 h 550069"/>
                <a:gd name="connsiteX79" fmla="*/ 546979 w 568325"/>
                <a:gd name="connsiteY79" fmla="*/ 192992 h 550069"/>
                <a:gd name="connsiteX80" fmla="*/ 546924 w 568325"/>
                <a:gd name="connsiteY80" fmla="*/ 192882 h 550069"/>
                <a:gd name="connsiteX81" fmla="*/ 516011 w 568325"/>
                <a:gd name="connsiteY81" fmla="*/ 183357 h 550069"/>
                <a:gd name="connsiteX82" fmla="*/ 494617 w 568325"/>
                <a:gd name="connsiteY82" fmla="*/ 179461 h 550069"/>
                <a:gd name="connsiteX83" fmla="*/ 460048 w 568325"/>
                <a:gd name="connsiteY83" fmla="*/ 162849 h 550069"/>
                <a:gd name="connsiteX84" fmla="*/ 473208 w 568325"/>
                <a:gd name="connsiteY84" fmla="*/ 173832 h 550069"/>
                <a:gd name="connsiteX85" fmla="*/ 486151 w 568325"/>
                <a:gd name="connsiteY85" fmla="*/ 177535 h 550069"/>
                <a:gd name="connsiteX86" fmla="*/ 473208 w 568325"/>
                <a:gd name="connsiteY86" fmla="*/ 173832 h 550069"/>
                <a:gd name="connsiteX87" fmla="*/ 460048 w 568325"/>
                <a:gd name="connsiteY87" fmla="*/ 162849 h 550069"/>
                <a:gd name="connsiteX88" fmla="*/ 458940 w 568325"/>
                <a:gd name="connsiteY88" fmla="*/ 161925 h 550069"/>
                <a:gd name="connsiteX89" fmla="*/ 458940 w 568325"/>
                <a:gd name="connsiteY89" fmla="*/ 161925 h 550069"/>
                <a:gd name="connsiteX90" fmla="*/ 458940 w 568325"/>
                <a:gd name="connsiteY90"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175930 w 568325"/>
                <a:gd name="connsiteY11" fmla="*/ 247613 h 550069"/>
                <a:gd name="connsiteX12" fmla="*/ 275840 w 568325"/>
                <a:gd name="connsiteY12" fmla="*/ 0 h 550069"/>
                <a:gd name="connsiteX13" fmla="*/ 275840 w 568325"/>
                <a:gd name="connsiteY13" fmla="*/ 2382 h 550069"/>
                <a:gd name="connsiteX14" fmla="*/ 275840 w 568325"/>
                <a:gd name="connsiteY14" fmla="*/ 2382 h 550069"/>
                <a:gd name="connsiteX15" fmla="*/ 178345 w 568325"/>
                <a:gd name="connsiteY15" fmla="*/ 250032 h 550069"/>
                <a:gd name="connsiteX16" fmla="*/ 185983 w 568325"/>
                <a:gd name="connsiteY16" fmla="*/ 254963 h 550069"/>
                <a:gd name="connsiteX17" fmla="*/ 178345 w 568325"/>
                <a:gd name="connsiteY17" fmla="*/ 250032 h 550069"/>
                <a:gd name="connsiteX18" fmla="*/ 175930 w 568325"/>
                <a:gd name="connsiteY18" fmla="*/ 247613 h 550069"/>
                <a:gd name="connsiteX19" fmla="*/ 165956 w 568325"/>
                <a:gd name="connsiteY19" fmla="*/ 242874 h 550069"/>
                <a:gd name="connsiteX20" fmla="*/ 166455 w 568325"/>
                <a:gd name="connsiteY20" fmla="*/ 242888 h 550069"/>
                <a:gd name="connsiteX21" fmla="*/ 171804 w 568325"/>
                <a:gd name="connsiteY21" fmla="*/ 244673 h 550069"/>
                <a:gd name="connsiteX22" fmla="*/ 166455 w 568325"/>
                <a:gd name="connsiteY22" fmla="*/ 242888 h 550069"/>
                <a:gd name="connsiteX23" fmla="*/ 165956 w 568325"/>
                <a:gd name="connsiteY23" fmla="*/ 242874 h 550069"/>
                <a:gd name="connsiteX24" fmla="*/ 156052 w 568325"/>
                <a:gd name="connsiteY24" fmla="*/ 242590 h 550069"/>
                <a:gd name="connsiteX25" fmla="*/ 165288 w 568325"/>
                <a:gd name="connsiteY25" fmla="*/ 242854 h 550069"/>
                <a:gd name="connsiteX26" fmla="*/ 407302 w 568325"/>
                <a:gd name="connsiteY26" fmla="*/ 405665 h 550069"/>
                <a:gd name="connsiteX27" fmla="*/ 399492 w 568325"/>
                <a:gd name="connsiteY27" fmla="*/ 409575 h 550069"/>
                <a:gd name="connsiteX28" fmla="*/ 404248 w 568325"/>
                <a:gd name="connsiteY28" fmla="*/ 419100 h 550069"/>
                <a:gd name="connsiteX29" fmla="*/ 404248 w 568325"/>
                <a:gd name="connsiteY29" fmla="*/ 423863 h 550069"/>
                <a:gd name="connsiteX30" fmla="*/ 404248 w 568325"/>
                <a:gd name="connsiteY30" fmla="*/ 426244 h 550069"/>
                <a:gd name="connsiteX31" fmla="*/ 401870 w 568325"/>
                <a:gd name="connsiteY31" fmla="*/ 426244 h 550069"/>
                <a:gd name="connsiteX32" fmla="*/ 399492 w 568325"/>
                <a:gd name="connsiteY32" fmla="*/ 431007 h 550069"/>
                <a:gd name="connsiteX33" fmla="*/ 392358 w 568325"/>
                <a:gd name="connsiteY33" fmla="*/ 440532 h 550069"/>
                <a:gd name="connsiteX34" fmla="*/ 387603 w 568325"/>
                <a:gd name="connsiteY34" fmla="*/ 450057 h 550069"/>
                <a:gd name="connsiteX35" fmla="*/ 382847 w 568325"/>
                <a:gd name="connsiteY35" fmla="*/ 457200 h 550069"/>
                <a:gd name="connsiteX36" fmla="*/ 380469 w 568325"/>
                <a:gd name="connsiteY36" fmla="*/ 466725 h 550069"/>
                <a:gd name="connsiteX37" fmla="*/ 380469 w 568325"/>
                <a:gd name="connsiteY37" fmla="*/ 519113 h 550069"/>
                <a:gd name="connsiteX38" fmla="*/ 380469 w 568325"/>
                <a:gd name="connsiteY38" fmla="*/ 550069 h 550069"/>
                <a:gd name="connsiteX39" fmla="*/ 282974 w 568325"/>
                <a:gd name="connsiteY39" fmla="*/ 550069 h 550069"/>
                <a:gd name="connsiteX40" fmla="*/ 274651 w 568325"/>
                <a:gd name="connsiteY40" fmla="*/ 535484 h 550069"/>
                <a:gd name="connsiteX41" fmla="*/ 273462 w 568325"/>
                <a:gd name="connsiteY41" fmla="*/ 533400 h 550069"/>
                <a:gd name="connsiteX42" fmla="*/ 256817 w 568325"/>
                <a:gd name="connsiteY42" fmla="*/ 533400 h 550069"/>
                <a:gd name="connsiteX43" fmla="*/ 254439 w 568325"/>
                <a:gd name="connsiteY43" fmla="*/ 533400 h 550069"/>
                <a:gd name="connsiteX44" fmla="*/ 142676 w 568325"/>
                <a:gd name="connsiteY44" fmla="*/ 535782 h 550069"/>
                <a:gd name="connsiteX45" fmla="*/ 135542 w 568325"/>
                <a:gd name="connsiteY45" fmla="*/ 535782 h 550069"/>
                <a:gd name="connsiteX46" fmla="*/ 45181 w 568325"/>
                <a:gd name="connsiteY46" fmla="*/ 519113 h 550069"/>
                <a:gd name="connsiteX47" fmla="*/ 11890 w 568325"/>
                <a:gd name="connsiteY47" fmla="*/ 542925 h 550069"/>
                <a:gd name="connsiteX48" fmla="*/ 0 w 568325"/>
                <a:gd name="connsiteY48" fmla="*/ 495300 h 550069"/>
                <a:gd name="connsiteX49" fmla="*/ 2378 w 568325"/>
                <a:gd name="connsiteY49" fmla="*/ 457200 h 550069"/>
                <a:gd name="connsiteX50" fmla="*/ 66582 w 568325"/>
                <a:gd name="connsiteY50" fmla="*/ 457200 h 550069"/>
                <a:gd name="connsiteX51" fmla="*/ 73716 w 568325"/>
                <a:gd name="connsiteY51" fmla="*/ 442913 h 550069"/>
                <a:gd name="connsiteX52" fmla="*/ 78472 w 568325"/>
                <a:gd name="connsiteY52" fmla="*/ 431007 h 550069"/>
                <a:gd name="connsiteX53" fmla="*/ 78472 w 568325"/>
                <a:gd name="connsiteY53" fmla="*/ 428625 h 550069"/>
                <a:gd name="connsiteX54" fmla="*/ 85606 w 568325"/>
                <a:gd name="connsiteY54" fmla="*/ 426244 h 550069"/>
                <a:gd name="connsiteX55" fmla="*/ 90361 w 568325"/>
                <a:gd name="connsiteY55" fmla="*/ 423863 h 550069"/>
                <a:gd name="connsiteX56" fmla="*/ 102251 w 568325"/>
                <a:gd name="connsiteY56" fmla="*/ 409575 h 550069"/>
                <a:gd name="connsiteX57" fmla="*/ 116519 w 568325"/>
                <a:gd name="connsiteY57" fmla="*/ 385763 h 550069"/>
                <a:gd name="connsiteX58" fmla="*/ 114141 w 568325"/>
                <a:gd name="connsiteY58" fmla="*/ 371475 h 550069"/>
                <a:gd name="connsiteX59" fmla="*/ 118897 w 568325"/>
                <a:gd name="connsiteY59" fmla="*/ 359569 h 550069"/>
                <a:gd name="connsiteX60" fmla="*/ 116816 w 568325"/>
                <a:gd name="connsiteY60" fmla="*/ 344984 h 550069"/>
                <a:gd name="connsiteX61" fmla="*/ 116519 w 568325"/>
                <a:gd name="connsiteY61" fmla="*/ 342900 h 550069"/>
                <a:gd name="connsiteX62" fmla="*/ 147432 w 568325"/>
                <a:gd name="connsiteY62" fmla="*/ 342900 h 550069"/>
                <a:gd name="connsiteX63" fmla="*/ 147432 w 568325"/>
                <a:gd name="connsiteY63" fmla="*/ 247650 h 550069"/>
                <a:gd name="connsiteX64" fmla="*/ 156052 w 568325"/>
                <a:gd name="connsiteY64" fmla="*/ 242590 h 550069"/>
                <a:gd name="connsiteX65" fmla="*/ 568325 w 568325"/>
                <a:gd name="connsiteY65" fmla="*/ 238125 h 550069"/>
                <a:gd name="connsiteX66" fmla="*/ 527900 w 568325"/>
                <a:gd name="connsiteY66" fmla="*/ 283369 h 550069"/>
                <a:gd name="connsiteX67" fmla="*/ 516445 w 568325"/>
                <a:gd name="connsiteY67" fmla="*/ 300494 h 550069"/>
                <a:gd name="connsiteX68" fmla="*/ 527900 w 568325"/>
                <a:gd name="connsiteY68" fmla="*/ 283369 h 550069"/>
                <a:gd name="connsiteX69" fmla="*/ 568325 w 568325"/>
                <a:gd name="connsiteY69" fmla="*/ 238125 h 550069"/>
                <a:gd name="connsiteX70" fmla="*/ 562861 w 568325"/>
                <a:gd name="connsiteY70" fmla="*/ 219511 h 550069"/>
                <a:gd name="connsiteX71" fmla="*/ 565947 w 568325"/>
                <a:gd name="connsiteY71" fmla="*/ 223838 h 550069"/>
                <a:gd name="connsiteX72" fmla="*/ 566192 w 568325"/>
                <a:gd name="connsiteY72" fmla="*/ 225310 h 550069"/>
                <a:gd name="connsiteX73" fmla="*/ 565947 w 568325"/>
                <a:gd name="connsiteY73" fmla="*/ 223838 h 550069"/>
                <a:gd name="connsiteX74" fmla="*/ 562861 w 568325"/>
                <a:gd name="connsiteY74" fmla="*/ 219511 h 550069"/>
                <a:gd name="connsiteX75" fmla="*/ 494617 w 568325"/>
                <a:gd name="connsiteY75" fmla="*/ 179461 h 550069"/>
                <a:gd name="connsiteX76" fmla="*/ 516011 w 568325"/>
                <a:gd name="connsiteY76" fmla="*/ 183357 h 550069"/>
                <a:gd name="connsiteX77" fmla="*/ 546924 w 568325"/>
                <a:gd name="connsiteY77" fmla="*/ 192882 h 550069"/>
                <a:gd name="connsiteX78" fmla="*/ 546979 w 568325"/>
                <a:gd name="connsiteY78" fmla="*/ 192992 h 550069"/>
                <a:gd name="connsiteX79" fmla="*/ 546924 w 568325"/>
                <a:gd name="connsiteY79" fmla="*/ 192882 h 550069"/>
                <a:gd name="connsiteX80" fmla="*/ 516011 w 568325"/>
                <a:gd name="connsiteY80" fmla="*/ 183357 h 550069"/>
                <a:gd name="connsiteX81" fmla="*/ 494617 w 568325"/>
                <a:gd name="connsiteY81" fmla="*/ 179461 h 550069"/>
                <a:gd name="connsiteX82" fmla="*/ 460048 w 568325"/>
                <a:gd name="connsiteY82" fmla="*/ 162849 h 550069"/>
                <a:gd name="connsiteX83" fmla="*/ 473208 w 568325"/>
                <a:gd name="connsiteY83" fmla="*/ 173832 h 550069"/>
                <a:gd name="connsiteX84" fmla="*/ 486151 w 568325"/>
                <a:gd name="connsiteY84" fmla="*/ 177535 h 550069"/>
                <a:gd name="connsiteX85" fmla="*/ 473208 w 568325"/>
                <a:gd name="connsiteY85" fmla="*/ 173832 h 550069"/>
                <a:gd name="connsiteX86" fmla="*/ 460048 w 568325"/>
                <a:gd name="connsiteY86" fmla="*/ 162849 h 550069"/>
                <a:gd name="connsiteX87" fmla="*/ 458940 w 568325"/>
                <a:gd name="connsiteY87" fmla="*/ 161925 h 550069"/>
                <a:gd name="connsiteX88" fmla="*/ 458940 w 568325"/>
                <a:gd name="connsiteY88" fmla="*/ 161925 h 550069"/>
                <a:gd name="connsiteX89" fmla="*/ 458940 w 568325"/>
                <a:gd name="connsiteY89"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175930 w 568325"/>
                <a:gd name="connsiteY11" fmla="*/ 247613 h 550069"/>
                <a:gd name="connsiteX12" fmla="*/ 275840 w 568325"/>
                <a:gd name="connsiteY12" fmla="*/ 0 h 550069"/>
                <a:gd name="connsiteX13" fmla="*/ 275840 w 568325"/>
                <a:gd name="connsiteY13" fmla="*/ 2382 h 550069"/>
                <a:gd name="connsiteX14" fmla="*/ 178345 w 568325"/>
                <a:gd name="connsiteY14" fmla="*/ 250032 h 550069"/>
                <a:gd name="connsiteX15" fmla="*/ 185983 w 568325"/>
                <a:gd name="connsiteY15" fmla="*/ 254963 h 550069"/>
                <a:gd name="connsiteX16" fmla="*/ 178345 w 568325"/>
                <a:gd name="connsiteY16" fmla="*/ 250032 h 550069"/>
                <a:gd name="connsiteX17" fmla="*/ 175930 w 568325"/>
                <a:gd name="connsiteY17" fmla="*/ 247613 h 550069"/>
                <a:gd name="connsiteX18" fmla="*/ 165956 w 568325"/>
                <a:gd name="connsiteY18" fmla="*/ 242874 h 550069"/>
                <a:gd name="connsiteX19" fmla="*/ 166455 w 568325"/>
                <a:gd name="connsiteY19" fmla="*/ 242888 h 550069"/>
                <a:gd name="connsiteX20" fmla="*/ 171804 w 568325"/>
                <a:gd name="connsiteY20" fmla="*/ 244673 h 550069"/>
                <a:gd name="connsiteX21" fmla="*/ 166455 w 568325"/>
                <a:gd name="connsiteY21" fmla="*/ 242888 h 550069"/>
                <a:gd name="connsiteX22" fmla="*/ 165956 w 568325"/>
                <a:gd name="connsiteY22" fmla="*/ 242874 h 550069"/>
                <a:gd name="connsiteX23" fmla="*/ 156052 w 568325"/>
                <a:gd name="connsiteY23" fmla="*/ 242590 h 550069"/>
                <a:gd name="connsiteX24" fmla="*/ 165288 w 568325"/>
                <a:gd name="connsiteY24" fmla="*/ 242854 h 550069"/>
                <a:gd name="connsiteX25" fmla="*/ 407302 w 568325"/>
                <a:gd name="connsiteY25" fmla="*/ 405665 h 550069"/>
                <a:gd name="connsiteX26" fmla="*/ 399492 w 568325"/>
                <a:gd name="connsiteY26" fmla="*/ 409575 h 550069"/>
                <a:gd name="connsiteX27" fmla="*/ 404248 w 568325"/>
                <a:gd name="connsiteY27" fmla="*/ 419100 h 550069"/>
                <a:gd name="connsiteX28" fmla="*/ 404248 w 568325"/>
                <a:gd name="connsiteY28" fmla="*/ 423863 h 550069"/>
                <a:gd name="connsiteX29" fmla="*/ 404248 w 568325"/>
                <a:gd name="connsiteY29" fmla="*/ 426244 h 550069"/>
                <a:gd name="connsiteX30" fmla="*/ 401870 w 568325"/>
                <a:gd name="connsiteY30" fmla="*/ 426244 h 550069"/>
                <a:gd name="connsiteX31" fmla="*/ 399492 w 568325"/>
                <a:gd name="connsiteY31" fmla="*/ 431007 h 550069"/>
                <a:gd name="connsiteX32" fmla="*/ 392358 w 568325"/>
                <a:gd name="connsiteY32" fmla="*/ 440532 h 550069"/>
                <a:gd name="connsiteX33" fmla="*/ 387603 w 568325"/>
                <a:gd name="connsiteY33" fmla="*/ 450057 h 550069"/>
                <a:gd name="connsiteX34" fmla="*/ 382847 w 568325"/>
                <a:gd name="connsiteY34" fmla="*/ 457200 h 550069"/>
                <a:gd name="connsiteX35" fmla="*/ 380469 w 568325"/>
                <a:gd name="connsiteY35" fmla="*/ 466725 h 550069"/>
                <a:gd name="connsiteX36" fmla="*/ 380469 w 568325"/>
                <a:gd name="connsiteY36" fmla="*/ 519113 h 550069"/>
                <a:gd name="connsiteX37" fmla="*/ 380469 w 568325"/>
                <a:gd name="connsiteY37" fmla="*/ 550069 h 550069"/>
                <a:gd name="connsiteX38" fmla="*/ 282974 w 568325"/>
                <a:gd name="connsiteY38" fmla="*/ 550069 h 550069"/>
                <a:gd name="connsiteX39" fmla="*/ 274651 w 568325"/>
                <a:gd name="connsiteY39" fmla="*/ 535484 h 550069"/>
                <a:gd name="connsiteX40" fmla="*/ 273462 w 568325"/>
                <a:gd name="connsiteY40" fmla="*/ 533400 h 550069"/>
                <a:gd name="connsiteX41" fmla="*/ 256817 w 568325"/>
                <a:gd name="connsiteY41" fmla="*/ 533400 h 550069"/>
                <a:gd name="connsiteX42" fmla="*/ 254439 w 568325"/>
                <a:gd name="connsiteY42" fmla="*/ 533400 h 550069"/>
                <a:gd name="connsiteX43" fmla="*/ 142676 w 568325"/>
                <a:gd name="connsiteY43" fmla="*/ 535782 h 550069"/>
                <a:gd name="connsiteX44" fmla="*/ 135542 w 568325"/>
                <a:gd name="connsiteY44" fmla="*/ 535782 h 550069"/>
                <a:gd name="connsiteX45" fmla="*/ 45181 w 568325"/>
                <a:gd name="connsiteY45" fmla="*/ 519113 h 550069"/>
                <a:gd name="connsiteX46" fmla="*/ 11890 w 568325"/>
                <a:gd name="connsiteY46" fmla="*/ 542925 h 550069"/>
                <a:gd name="connsiteX47" fmla="*/ 0 w 568325"/>
                <a:gd name="connsiteY47" fmla="*/ 495300 h 550069"/>
                <a:gd name="connsiteX48" fmla="*/ 2378 w 568325"/>
                <a:gd name="connsiteY48" fmla="*/ 457200 h 550069"/>
                <a:gd name="connsiteX49" fmla="*/ 66582 w 568325"/>
                <a:gd name="connsiteY49" fmla="*/ 457200 h 550069"/>
                <a:gd name="connsiteX50" fmla="*/ 73716 w 568325"/>
                <a:gd name="connsiteY50" fmla="*/ 442913 h 550069"/>
                <a:gd name="connsiteX51" fmla="*/ 78472 w 568325"/>
                <a:gd name="connsiteY51" fmla="*/ 431007 h 550069"/>
                <a:gd name="connsiteX52" fmla="*/ 78472 w 568325"/>
                <a:gd name="connsiteY52" fmla="*/ 428625 h 550069"/>
                <a:gd name="connsiteX53" fmla="*/ 85606 w 568325"/>
                <a:gd name="connsiteY53" fmla="*/ 426244 h 550069"/>
                <a:gd name="connsiteX54" fmla="*/ 90361 w 568325"/>
                <a:gd name="connsiteY54" fmla="*/ 423863 h 550069"/>
                <a:gd name="connsiteX55" fmla="*/ 102251 w 568325"/>
                <a:gd name="connsiteY55" fmla="*/ 409575 h 550069"/>
                <a:gd name="connsiteX56" fmla="*/ 116519 w 568325"/>
                <a:gd name="connsiteY56" fmla="*/ 385763 h 550069"/>
                <a:gd name="connsiteX57" fmla="*/ 114141 w 568325"/>
                <a:gd name="connsiteY57" fmla="*/ 371475 h 550069"/>
                <a:gd name="connsiteX58" fmla="*/ 118897 w 568325"/>
                <a:gd name="connsiteY58" fmla="*/ 359569 h 550069"/>
                <a:gd name="connsiteX59" fmla="*/ 116816 w 568325"/>
                <a:gd name="connsiteY59" fmla="*/ 344984 h 550069"/>
                <a:gd name="connsiteX60" fmla="*/ 116519 w 568325"/>
                <a:gd name="connsiteY60" fmla="*/ 342900 h 550069"/>
                <a:gd name="connsiteX61" fmla="*/ 147432 w 568325"/>
                <a:gd name="connsiteY61" fmla="*/ 342900 h 550069"/>
                <a:gd name="connsiteX62" fmla="*/ 147432 w 568325"/>
                <a:gd name="connsiteY62" fmla="*/ 247650 h 550069"/>
                <a:gd name="connsiteX63" fmla="*/ 156052 w 568325"/>
                <a:gd name="connsiteY63" fmla="*/ 242590 h 550069"/>
                <a:gd name="connsiteX64" fmla="*/ 568325 w 568325"/>
                <a:gd name="connsiteY64" fmla="*/ 238125 h 550069"/>
                <a:gd name="connsiteX65" fmla="*/ 527900 w 568325"/>
                <a:gd name="connsiteY65" fmla="*/ 283369 h 550069"/>
                <a:gd name="connsiteX66" fmla="*/ 516445 w 568325"/>
                <a:gd name="connsiteY66" fmla="*/ 300494 h 550069"/>
                <a:gd name="connsiteX67" fmla="*/ 527900 w 568325"/>
                <a:gd name="connsiteY67" fmla="*/ 283369 h 550069"/>
                <a:gd name="connsiteX68" fmla="*/ 568325 w 568325"/>
                <a:gd name="connsiteY68" fmla="*/ 238125 h 550069"/>
                <a:gd name="connsiteX69" fmla="*/ 562861 w 568325"/>
                <a:gd name="connsiteY69" fmla="*/ 219511 h 550069"/>
                <a:gd name="connsiteX70" fmla="*/ 565947 w 568325"/>
                <a:gd name="connsiteY70" fmla="*/ 223838 h 550069"/>
                <a:gd name="connsiteX71" fmla="*/ 566192 w 568325"/>
                <a:gd name="connsiteY71" fmla="*/ 225310 h 550069"/>
                <a:gd name="connsiteX72" fmla="*/ 565947 w 568325"/>
                <a:gd name="connsiteY72" fmla="*/ 223838 h 550069"/>
                <a:gd name="connsiteX73" fmla="*/ 562861 w 568325"/>
                <a:gd name="connsiteY73" fmla="*/ 219511 h 550069"/>
                <a:gd name="connsiteX74" fmla="*/ 494617 w 568325"/>
                <a:gd name="connsiteY74" fmla="*/ 179461 h 550069"/>
                <a:gd name="connsiteX75" fmla="*/ 516011 w 568325"/>
                <a:gd name="connsiteY75" fmla="*/ 183357 h 550069"/>
                <a:gd name="connsiteX76" fmla="*/ 546924 w 568325"/>
                <a:gd name="connsiteY76" fmla="*/ 192882 h 550069"/>
                <a:gd name="connsiteX77" fmla="*/ 546979 w 568325"/>
                <a:gd name="connsiteY77" fmla="*/ 192992 h 550069"/>
                <a:gd name="connsiteX78" fmla="*/ 546924 w 568325"/>
                <a:gd name="connsiteY78" fmla="*/ 192882 h 550069"/>
                <a:gd name="connsiteX79" fmla="*/ 516011 w 568325"/>
                <a:gd name="connsiteY79" fmla="*/ 183357 h 550069"/>
                <a:gd name="connsiteX80" fmla="*/ 494617 w 568325"/>
                <a:gd name="connsiteY80" fmla="*/ 179461 h 550069"/>
                <a:gd name="connsiteX81" fmla="*/ 460048 w 568325"/>
                <a:gd name="connsiteY81" fmla="*/ 162849 h 550069"/>
                <a:gd name="connsiteX82" fmla="*/ 473208 w 568325"/>
                <a:gd name="connsiteY82" fmla="*/ 173832 h 550069"/>
                <a:gd name="connsiteX83" fmla="*/ 486151 w 568325"/>
                <a:gd name="connsiteY83" fmla="*/ 177535 h 550069"/>
                <a:gd name="connsiteX84" fmla="*/ 473208 w 568325"/>
                <a:gd name="connsiteY84" fmla="*/ 173832 h 550069"/>
                <a:gd name="connsiteX85" fmla="*/ 460048 w 568325"/>
                <a:gd name="connsiteY85" fmla="*/ 162849 h 550069"/>
                <a:gd name="connsiteX86" fmla="*/ 458940 w 568325"/>
                <a:gd name="connsiteY86" fmla="*/ 161925 h 550069"/>
                <a:gd name="connsiteX87" fmla="*/ 458940 w 568325"/>
                <a:gd name="connsiteY87" fmla="*/ 161925 h 550069"/>
                <a:gd name="connsiteX88" fmla="*/ 458940 w 568325"/>
                <a:gd name="connsiteY88"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175930 w 568325"/>
                <a:gd name="connsiteY11" fmla="*/ 247613 h 550069"/>
                <a:gd name="connsiteX12" fmla="*/ 275840 w 568325"/>
                <a:gd name="connsiteY12" fmla="*/ 0 h 550069"/>
                <a:gd name="connsiteX13" fmla="*/ 178345 w 568325"/>
                <a:gd name="connsiteY13" fmla="*/ 250032 h 550069"/>
                <a:gd name="connsiteX14" fmla="*/ 185983 w 568325"/>
                <a:gd name="connsiteY14" fmla="*/ 254963 h 550069"/>
                <a:gd name="connsiteX15" fmla="*/ 178345 w 568325"/>
                <a:gd name="connsiteY15" fmla="*/ 250032 h 550069"/>
                <a:gd name="connsiteX16" fmla="*/ 175930 w 568325"/>
                <a:gd name="connsiteY16" fmla="*/ 247613 h 550069"/>
                <a:gd name="connsiteX17" fmla="*/ 165956 w 568325"/>
                <a:gd name="connsiteY17" fmla="*/ 242874 h 550069"/>
                <a:gd name="connsiteX18" fmla="*/ 166455 w 568325"/>
                <a:gd name="connsiteY18" fmla="*/ 242888 h 550069"/>
                <a:gd name="connsiteX19" fmla="*/ 171804 w 568325"/>
                <a:gd name="connsiteY19" fmla="*/ 244673 h 550069"/>
                <a:gd name="connsiteX20" fmla="*/ 166455 w 568325"/>
                <a:gd name="connsiteY20" fmla="*/ 242888 h 550069"/>
                <a:gd name="connsiteX21" fmla="*/ 165956 w 568325"/>
                <a:gd name="connsiteY21" fmla="*/ 242874 h 550069"/>
                <a:gd name="connsiteX22" fmla="*/ 156052 w 568325"/>
                <a:gd name="connsiteY22" fmla="*/ 242590 h 550069"/>
                <a:gd name="connsiteX23" fmla="*/ 165288 w 568325"/>
                <a:gd name="connsiteY23" fmla="*/ 242854 h 550069"/>
                <a:gd name="connsiteX24" fmla="*/ 407302 w 568325"/>
                <a:gd name="connsiteY24" fmla="*/ 405665 h 550069"/>
                <a:gd name="connsiteX25" fmla="*/ 399492 w 568325"/>
                <a:gd name="connsiteY25" fmla="*/ 409575 h 550069"/>
                <a:gd name="connsiteX26" fmla="*/ 404248 w 568325"/>
                <a:gd name="connsiteY26" fmla="*/ 419100 h 550069"/>
                <a:gd name="connsiteX27" fmla="*/ 404248 w 568325"/>
                <a:gd name="connsiteY27" fmla="*/ 423863 h 550069"/>
                <a:gd name="connsiteX28" fmla="*/ 404248 w 568325"/>
                <a:gd name="connsiteY28" fmla="*/ 426244 h 550069"/>
                <a:gd name="connsiteX29" fmla="*/ 401870 w 568325"/>
                <a:gd name="connsiteY29" fmla="*/ 426244 h 550069"/>
                <a:gd name="connsiteX30" fmla="*/ 399492 w 568325"/>
                <a:gd name="connsiteY30" fmla="*/ 431007 h 550069"/>
                <a:gd name="connsiteX31" fmla="*/ 392358 w 568325"/>
                <a:gd name="connsiteY31" fmla="*/ 440532 h 550069"/>
                <a:gd name="connsiteX32" fmla="*/ 387603 w 568325"/>
                <a:gd name="connsiteY32" fmla="*/ 450057 h 550069"/>
                <a:gd name="connsiteX33" fmla="*/ 382847 w 568325"/>
                <a:gd name="connsiteY33" fmla="*/ 457200 h 550069"/>
                <a:gd name="connsiteX34" fmla="*/ 380469 w 568325"/>
                <a:gd name="connsiteY34" fmla="*/ 466725 h 550069"/>
                <a:gd name="connsiteX35" fmla="*/ 380469 w 568325"/>
                <a:gd name="connsiteY35" fmla="*/ 519113 h 550069"/>
                <a:gd name="connsiteX36" fmla="*/ 380469 w 568325"/>
                <a:gd name="connsiteY36" fmla="*/ 550069 h 550069"/>
                <a:gd name="connsiteX37" fmla="*/ 282974 w 568325"/>
                <a:gd name="connsiteY37" fmla="*/ 550069 h 550069"/>
                <a:gd name="connsiteX38" fmla="*/ 274651 w 568325"/>
                <a:gd name="connsiteY38" fmla="*/ 535484 h 550069"/>
                <a:gd name="connsiteX39" fmla="*/ 273462 w 568325"/>
                <a:gd name="connsiteY39" fmla="*/ 533400 h 550069"/>
                <a:gd name="connsiteX40" fmla="*/ 256817 w 568325"/>
                <a:gd name="connsiteY40" fmla="*/ 533400 h 550069"/>
                <a:gd name="connsiteX41" fmla="*/ 254439 w 568325"/>
                <a:gd name="connsiteY41" fmla="*/ 533400 h 550069"/>
                <a:gd name="connsiteX42" fmla="*/ 142676 w 568325"/>
                <a:gd name="connsiteY42" fmla="*/ 535782 h 550069"/>
                <a:gd name="connsiteX43" fmla="*/ 135542 w 568325"/>
                <a:gd name="connsiteY43" fmla="*/ 535782 h 550069"/>
                <a:gd name="connsiteX44" fmla="*/ 45181 w 568325"/>
                <a:gd name="connsiteY44" fmla="*/ 519113 h 550069"/>
                <a:gd name="connsiteX45" fmla="*/ 11890 w 568325"/>
                <a:gd name="connsiteY45" fmla="*/ 542925 h 550069"/>
                <a:gd name="connsiteX46" fmla="*/ 0 w 568325"/>
                <a:gd name="connsiteY46" fmla="*/ 495300 h 550069"/>
                <a:gd name="connsiteX47" fmla="*/ 2378 w 568325"/>
                <a:gd name="connsiteY47" fmla="*/ 457200 h 550069"/>
                <a:gd name="connsiteX48" fmla="*/ 66582 w 568325"/>
                <a:gd name="connsiteY48" fmla="*/ 457200 h 550069"/>
                <a:gd name="connsiteX49" fmla="*/ 73716 w 568325"/>
                <a:gd name="connsiteY49" fmla="*/ 442913 h 550069"/>
                <a:gd name="connsiteX50" fmla="*/ 78472 w 568325"/>
                <a:gd name="connsiteY50" fmla="*/ 431007 h 550069"/>
                <a:gd name="connsiteX51" fmla="*/ 78472 w 568325"/>
                <a:gd name="connsiteY51" fmla="*/ 428625 h 550069"/>
                <a:gd name="connsiteX52" fmla="*/ 85606 w 568325"/>
                <a:gd name="connsiteY52" fmla="*/ 426244 h 550069"/>
                <a:gd name="connsiteX53" fmla="*/ 90361 w 568325"/>
                <a:gd name="connsiteY53" fmla="*/ 423863 h 550069"/>
                <a:gd name="connsiteX54" fmla="*/ 102251 w 568325"/>
                <a:gd name="connsiteY54" fmla="*/ 409575 h 550069"/>
                <a:gd name="connsiteX55" fmla="*/ 116519 w 568325"/>
                <a:gd name="connsiteY55" fmla="*/ 385763 h 550069"/>
                <a:gd name="connsiteX56" fmla="*/ 114141 w 568325"/>
                <a:gd name="connsiteY56" fmla="*/ 371475 h 550069"/>
                <a:gd name="connsiteX57" fmla="*/ 118897 w 568325"/>
                <a:gd name="connsiteY57" fmla="*/ 359569 h 550069"/>
                <a:gd name="connsiteX58" fmla="*/ 116816 w 568325"/>
                <a:gd name="connsiteY58" fmla="*/ 344984 h 550069"/>
                <a:gd name="connsiteX59" fmla="*/ 116519 w 568325"/>
                <a:gd name="connsiteY59" fmla="*/ 342900 h 550069"/>
                <a:gd name="connsiteX60" fmla="*/ 147432 w 568325"/>
                <a:gd name="connsiteY60" fmla="*/ 342900 h 550069"/>
                <a:gd name="connsiteX61" fmla="*/ 147432 w 568325"/>
                <a:gd name="connsiteY61" fmla="*/ 247650 h 550069"/>
                <a:gd name="connsiteX62" fmla="*/ 156052 w 568325"/>
                <a:gd name="connsiteY62" fmla="*/ 242590 h 550069"/>
                <a:gd name="connsiteX63" fmla="*/ 568325 w 568325"/>
                <a:gd name="connsiteY63" fmla="*/ 238125 h 550069"/>
                <a:gd name="connsiteX64" fmla="*/ 527900 w 568325"/>
                <a:gd name="connsiteY64" fmla="*/ 283369 h 550069"/>
                <a:gd name="connsiteX65" fmla="*/ 516445 w 568325"/>
                <a:gd name="connsiteY65" fmla="*/ 300494 h 550069"/>
                <a:gd name="connsiteX66" fmla="*/ 527900 w 568325"/>
                <a:gd name="connsiteY66" fmla="*/ 283369 h 550069"/>
                <a:gd name="connsiteX67" fmla="*/ 568325 w 568325"/>
                <a:gd name="connsiteY67" fmla="*/ 238125 h 550069"/>
                <a:gd name="connsiteX68" fmla="*/ 562861 w 568325"/>
                <a:gd name="connsiteY68" fmla="*/ 219511 h 550069"/>
                <a:gd name="connsiteX69" fmla="*/ 565947 w 568325"/>
                <a:gd name="connsiteY69" fmla="*/ 223838 h 550069"/>
                <a:gd name="connsiteX70" fmla="*/ 566192 w 568325"/>
                <a:gd name="connsiteY70" fmla="*/ 225310 h 550069"/>
                <a:gd name="connsiteX71" fmla="*/ 565947 w 568325"/>
                <a:gd name="connsiteY71" fmla="*/ 223838 h 550069"/>
                <a:gd name="connsiteX72" fmla="*/ 562861 w 568325"/>
                <a:gd name="connsiteY72" fmla="*/ 219511 h 550069"/>
                <a:gd name="connsiteX73" fmla="*/ 494617 w 568325"/>
                <a:gd name="connsiteY73" fmla="*/ 179461 h 550069"/>
                <a:gd name="connsiteX74" fmla="*/ 516011 w 568325"/>
                <a:gd name="connsiteY74" fmla="*/ 183357 h 550069"/>
                <a:gd name="connsiteX75" fmla="*/ 546924 w 568325"/>
                <a:gd name="connsiteY75" fmla="*/ 192882 h 550069"/>
                <a:gd name="connsiteX76" fmla="*/ 546979 w 568325"/>
                <a:gd name="connsiteY76" fmla="*/ 192992 h 550069"/>
                <a:gd name="connsiteX77" fmla="*/ 546924 w 568325"/>
                <a:gd name="connsiteY77" fmla="*/ 192882 h 550069"/>
                <a:gd name="connsiteX78" fmla="*/ 516011 w 568325"/>
                <a:gd name="connsiteY78" fmla="*/ 183357 h 550069"/>
                <a:gd name="connsiteX79" fmla="*/ 494617 w 568325"/>
                <a:gd name="connsiteY79" fmla="*/ 179461 h 550069"/>
                <a:gd name="connsiteX80" fmla="*/ 460048 w 568325"/>
                <a:gd name="connsiteY80" fmla="*/ 162849 h 550069"/>
                <a:gd name="connsiteX81" fmla="*/ 473208 w 568325"/>
                <a:gd name="connsiteY81" fmla="*/ 173832 h 550069"/>
                <a:gd name="connsiteX82" fmla="*/ 486151 w 568325"/>
                <a:gd name="connsiteY82" fmla="*/ 177535 h 550069"/>
                <a:gd name="connsiteX83" fmla="*/ 473208 w 568325"/>
                <a:gd name="connsiteY83" fmla="*/ 173832 h 550069"/>
                <a:gd name="connsiteX84" fmla="*/ 460048 w 568325"/>
                <a:gd name="connsiteY84" fmla="*/ 162849 h 550069"/>
                <a:gd name="connsiteX85" fmla="*/ 458940 w 568325"/>
                <a:gd name="connsiteY85" fmla="*/ 161925 h 550069"/>
                <a:gd name="connsiteX86" fmla="*/ 458940 w 568325"/>
                <a:gd name="connsiteY86" fmla="*/ 161925 h 550069"/>
                <a:gd name="connsiteX87" fmla="*/ 458940 w 568325"/>
                <a:gd name="connsiteY87" fmla="*/ 161925 h 550069"/>
                <a:gd name="connsiteX0" fmla="*/ 218770 w 568325"/>
                <a:gd name="connsiteY0" fmla="*/ 41539 h 474926"/>
                <a:gd name="connsiteX1" fmla="*/ 425598 w 568325"/>
                <a:gd name="connsiteY1" fmla="*/ 39106 h 474926"/>
                <a:gd name="connsiteX2" fmla="*/ 430461 w 568325"/>
                <a:gd name="connsiteY2" fmla="*/ 43976 h 474926"/>
                <a:gd name="connsiteX3" fmla="*/ 425598 w 568325"/>
                <a:gd name="connsiteY3" fmla="*/ 39106 h 474926"/>
                <a:gd name="connsiteX4" fmla="*/ 358364 w 568325"/>
                <a:gd name="connsiteY4" fmla="*/ 0 h 474926"/>
                <a:gd name="connsiteX5" fmla="*/ 368579 w 568325"/>
                <a:gd name="connsiteY5" fmla="*/ 15345 h 474926"/>
                <a:gd name="connsiteX6" fmla="*/ 409004 w 568325"/>
                <a:gd name="connsiteY6" fmla="*/ 22489 h 474926"/>
                <a:gd name="connsiteX7" fmla="*/ 414936 w 568325"/>
                <a:gd name="connsiteY7" fmla="*/ 28429 h 474926"/>
                <a:gd name="connsiteX8" fmla="*/ 409004 w 568325"/>
                <a:gd name="connsiteY8" fmla="*/ 22489 h 474926"/>
                <a:gd name="connsiteX9" fmla="*/ 368579 w 568325"/>
                <a:gd name="connsiteY9" fmla="*/ 15345 h 474926"/>
                <a:gd name="connsiteX10" fmla="*/ 358364 w 568325"/>
                <a:gd name="connsiteY10" fmla="*/ 0 h 474926"/>
                <a:gd name="connsiteX11" fmla="*/ 175930 w 568325"/>
                <a:gd name="connsiteY11" fmla="*/ 172470 h 474926"/>
                <a:gd name="connsiteX12" fmla="*/ 178345 w 568325"/>
                <a:gd name="connsiteY12" fmla="*/ 174889 h 474926"/>
                <a:gd name="connsiteX13" fmla="*/ 185983 w 568325"/>
                <a:gd name="connsiteY13" fmla="*/ 179820 h 474926"/>
                <a:gd name="connsiteX14" fmla="*/ 178345 w 568325"/>
                <a:gd name="connsiteY14" fmla="*/ 174889 h 474926"/>
                <a:gd name="connsiteX15" fmla="*/ 175930 w 568325"/>
                <a:gd name="connsiteY15" fmla="*/ 172470 h 474926"/>
                <a:gd name="connsiteX16" fmla="*/ 165956 w 568325"/>
                <a:gd name="connsiteY16" fmla="*/ 167731 h 474926"/>
                <a:gd name="connsiteX17" fmla="*/ 166455 w 568325"/>
                <a:gd name="connsiteY17" fmla="*/ 167745 h 474926"/>
                <a:gd name="connsiteX18" fmla="*/ 171804 w 568325"/>
                <a:gd name="connsiteY18" fmla="*/ 169530 h 474926"/>
                <a:gd name="connsiteX19" fmla="*/ 166455 w 568325"/>
                <a:gd name="connsiteY19" fmla="*/ 167745 h 474926"/>
                <a:gd name="connsiteX20" fmla="*/ 165956 w 568325"/>
                <a:gd name="connsiteY20" fmla="*/ 167731 h 474926"/>
                <a:gd name="connsiteX21" fmla="*/ 156052 w 568325"/>
                <a:gd name="connsiteY21" fmla="*/ 167447 h 474926"/>
                <a:gd name="connsiteX22" fmla="*/ 165288 w 568325"/>
                <a:gd name="connsiteY22" fmla="*/ 167711 h 474926"/>
                <a:gd name="connsiteX23" fmla="*/ 407302 w 568325"/>
                <a:gd name="connsiteY23" fmla="*/ 330522 h 474926"/>
                <a:gd name="connsiteX24" fmla="*/ 399492 w 568325"/>
                <a:gd name="connsiteY24" fmla="*/ 334432 h 474926"/>
                <a:gd name="connsiteX25" fmla="*/ 404248 w 568325"/>
                <a:gd name="connsiteY25" fmla="*/ 343957 h 474926"/>
                <a:gd name="connsiteX26" fmla="*/ 404248 w 568325"/>
                <a:gd name="connsiteY26" fmla="*/ 348720 h 474926"/>
                <a:gd name="connsiteX27" fmla="*/ 404248 w 568325"/>
                <a:gd name="connsiteY27" fmla="*/ 351101 h 474926"/>
                <a:gd name="connsiteX28" fmla="*/ 401870 w 568325"/>
                <a:gd name="connsiteY28" fmla="*/ 351101 h 474926"/>
                <a:gd name="connsiteX29" fmla="*/ 399492 w 568325"/>
                <a:gd name="connsiteY29" fmla="*/ 355864 h 474926"/>
                <a:gd name="connsiteX30" fmla="*/ 392358 w 568325"/>
                <a:gd name="connsiteY30" fmla="*/ 365389 h 474926"/>
                <a:gd name="connsiteX31" fmla="*/ 387603 w 568325"/>
                <a:gd name="connsiteY31" fmla="*/ 374914 h 474926"/>
                <a:gd name="connsiteX32" fmla="*/ 382847 w 568325"/>
                <a:gd name="connsiteY32" fmla="*/ 382057 h 474926"/>
                <a:gd name="connsiteX33" fmla="*/ 380469 w 568325"/>
                <a:gd name="connsiteY33" fmla="*/ 391582 h 474926"/>
                <a:gd name="connsiteX34" fmla="*/ 380469 w 568325"/>
                <a:gd name="connsiteY34" fmla="*/ 443970 h 474926"/>
                <a:gd name="connsiteX35" fmla="*/ 380469 w 568325"/>
                <a:gd name="connsiteY35" fmla="*/ 474926 h 474926"/>
                <a:gd name="connsiteX36" fmla="*/ 282974 w 568325"/>
                <a:gd name="connsiteY36" fmla="*/ 474926 h 474926"/>
                <a:gd name="connsiteX37" fmla="*/ 274651 w 568325"/>
                <a:gd name="connsiteY37" fmla="*/ 460341 h 474926"/>
                <a:gd name="connsiteX38" fmla="*/ 273462 w 568325"/>
                <a:gd name="connsiteY38" fmla="*/ 458257 h 474926"/>
                <a:gd name="connsiteX39" fmla="*/ 256817 w 568325"/>
                <a:gd name="connsiteY39" fmla="*/ 458257 h 474926"/>
                <a:gd name="connsiteX40" fmla="*/ 254439 w 568325"/>
                <a:gd name="connsiteY40" fmla="*/ 458257 h 474926"/>
                <a:gd name="connsiteX41" fmla="*/ 142676 w 568325"/>
                <a:gd name="connsiteY41" fmla="*/ 460639 h 474926"/>
                <a:gd name="connsiteX42" fmla="*/ 135542 w 568325"/>
                <a:gd name="connsiteY42" fmla="*/ 460639 h 474926"/>
                <a:gd name="connsiteX43" fmla="*/ 45181 w 568325"/>
                <a:gd name="connsiteY43" fmla="*/ 443970 h 474926"/>
                <a:gd name="connsiteX44" fmla="*/ 11890 w 568325"/>
                <a:gd name="connsiteY44" fmla="*/ 467782 h 474926"/>
                <a:gd name="connsiteX45" fmla="*/ 0 w 568325"/>
                <a:gd name="connsiteY45" fmla="*/ 420157 h 474926"/>
                <a:gd name="connsiteX46" fmla="*/ 2378 w 568325"/>
                <a:gd name="connsiteY46" fmla="*/ 382057 h 474926"/>
                <a:gd name="connsiteX47" fmla="*/ 66582 w 568325"/>
                <a:gd name="connsiteY47" fmla="*/ 382057 h 474926"/>
                <a:gd name="connsiteX48" fmla="*/ 73716 w 568325"/>
                <a:gd name="connsiteY48" fmla="*/ 367770 h 474926"/>
                <a:gd name="connsiteX49" fmla="*/ 78472 w 568325"/>
                <a:gd name="connsiteY49" fmla="*/ 355864 h 474926"/>
                <a:gd name="connsiteX50" fmla="*/ 78472 w 568325"/>
                <a:gd name="connsiteY50" fmla="*/ 353482 h 474926"/>
                <a:gd name="connsiteX51" fmla="*/ 85606 w 568325"/>
                <a:gd name="connsiteY51" fmla="*/ 351101 h 474926"/>
                <a:gd name="connsiteX52" fmla="*/ 90361 w 568325"/>
                <a:gd name="connsiteY52" fmla="*/ 348720 h 474926"/>
                <a:gd name="connsiteX53" fmla="*/ 102251 w 568325"/>
                <a:gd name="connsiteY53" fmla="*/ 334432 h 474926"/>
                <a:gd name="connsiteX54" fmla="*/ 116519 w 568325"/>
                <a:gd name="connsiteY54" fmla="*/ 310620 h 474926"/>
                <a:gd name="connsiteX55" fmla="*/ 114141 w 568325"/>
                <a:gd name="connsiteY55" fmla="*/ 296332 h 474926"/>
                <a:gd name="connsiteX56" fmla="*/ 118897 w 568325"/>
                <a:gd name="connsiteY56" fmla="*/ 284426 h 474926"/>
                <a:gd name="connsiteX57" fmla="*/ 116816 w 568325"/>
                <a:gd name="connsiteY57" fmla="*/ 269841 h 474926"/>
                <a:gd name="connsiteX58" fmla="*/ 116519 w 568325"/>
                <a:gd name="connsiteY58" fmla="*/ 267757 h 474926"/>
                <a:gd name="connsiteX59" fmla="*/ 147432 w 568325"/>
                <a:gd name="connsiteY59" fmla="*/ 267757 h 474926"/>
                <a:gd name="connsiteX60" fmla="*/ 147432 w 568325"/>
                <a:gd name="connsiteY60" fmla="*/ 172507 h 474926"/>
                <a:gd name="connsiteX61" fmla="*/ 156052 w 568325"/>
                <a:gd name="connsiteY61" fmla="*/ 167447 h 474926"/>
                <a:gd name="connsiteX62" fmla="*/ 568325 w 568325"/>
                <a:gd name="connsiteY62" fmla="*/ 162982 h 474926"/>
                <a:gd name="connsiteX63" fmla="*/ 527900 w 568325"/>
                <a:gd name="connsiteY63" fmla="*/ 208226 h 474926"/>
                <a:gd name="connsiteX64" fmla="*/ 516445 w 568325"/>
                <a:gd name="connsiteY64" fmla="*/ 225351 h 474926"/>
                <a:gd name="connsiteX65" fmla="*/ 527900 w 568325"/>
                <a:gd name="connsiteY65" fmla="*/ 208226 h 474926"/>
                <a:gd name="connsiteX66" fmla="*/ 568325 w 568325"/>
                <a:gd name="connsiteY66" fmla="*/ 162982 h 474926"/>
                <a:gd name="connsiteX67" fmla="*/ 562861 w 568325"/>
                <a:gd name="connsiteY67" fmla="*/ 144368 h 474926"/>
                <a:gd name="connsiteX68" fmla="*/ 565947 w 568325"/>
                <a:gd name="connsiteY68" fmla="*/ 148695 h 474926"/>
                <a:gd name="connsiteX69" fmla="*/ 566192 w 568325"/>
                <a:gd name="connsiteY69" fmla="*/ 150167 h 474926"/>
                <a:gd name="connsiteX70" fmla="*/ 565947 w 568325"/>
                <a:gd name="connsiteY70" fmla="*/ 148695 h 474926"/>
                <a:gd name="connsiteX71" fmla="*/ 562861 w 568325"/>
                <a:gd name="connsiteY71" fmla="*/ 144368 h 474926"/>
                <a:gd name="connsiteX72" fmla="*/ 494617 w 568325"/>
                <a:gd name="connsiteY72" fmla="*/ 104318 h 474926"/>
                <a:gd name="connsiteX73" fmla="*/ 516011 w 568325"/>
                <a:gd name="connsiteY73" fmla="*/ 108214 h 474926"/>
                <a:gd name="connsiteX74" fmla="*/ 546924 w 568325"/>
                <a:gd name="connsiteY74" fmla="*/ 117739 h 474926"/>
                <a:gd name="connsiteX75" fmla="*/ 546979 w 568325"/>
                <a:gd name="connsiteY75" fmla="*/ 117849 h 474926"/>
                <a:gd name="connsiteX76" fmla="*/ 546924 w 568325"/>
                <a:gd name="connsiteY76" fmla="*/ 117739 h 474926"/>
                <a:gd name="connsiteX77" fmla="*/ 516011 w 568325"/>
                <a:gd name="connsiteY77" fmla="*/ 108214 h 474926"/>
                <a:gd name="connsiteX78" fmla="*/ 494617 w 568325"/>
                <a:gd name="connsiteY78" fmla="*/ 104318 h 474926"/>
                <a:gd name="connsiteX79" fmla="*/ 460048 w 568325"/>
                <a:gd name="connsiteY79" fmla="*/ 87706 h 474926"/>
                <a:gd name="connsiteX80" fmla="*/ 473208 w 568325"/>
                <a:gd name="connsiteY80" fmla="*/ 98689 h 474926"/>
                <a:gd name="connsiteX81" fmla="*/ 486151 w 568325"/>
                <a:gd name="connsiteY81" fmla="*/ 102392 h 474926"/>
                <a:gd name="connsiteX82" fmla="*/ 473208 w 568325"/>
                <a:gd name="connsiteY82" fmla="*/ 98689 h 474926"/>
                <a:gd name="connsiteX83" fmla="*/ 460048 w 568325"/>
                <a:gd name="connsiteY83" fmla="*/ 87706 h 474926"/>
                <a:gd name="connsiteX84" fmla="*/ 458940 w 568325"/>
                <a:gd name="connsiteY84" fmla="*/ 86782 h 474926"/>
                <a:gd name="connsiteX85" fmla="*/ 458940 w 568325"/>
                <a:gd name="connsiteY85" fmla="*/ 86782 h 474926"/>
                <a:gd name="connsiteX86" fmla="*/ 458940 w 568325"/>
                <a:gd name="connsiteY86" fmla="*/ 86782 h 474926"/>
                <a:gd name="connsiteX0" fmla="*/ 218770 w 568325"/>
                <a:gd name="connsiteY0" fmla="*/ 26194 h 459581"/>
                <a:gd name="connsiteX1" fmla="*/ 425598 w 568325"/>
                <a:gd name="connsiteY1" fmla="*/ 23761 h 459581"/>
                <a:gd name="connsiteX2" fmla="*/ 430461 w 568325"/>
                <a:gd name="connsiteY2" fmla="*/ 28631 h 459581"/>
                <a:gd name="connsiteX3" fmla="*/ 425598 w 568325"/>
                <a:gd name="connsiteY3" fmla="*/ 23761 h 459581"/>
                <a:gd name="connsiteX4" fmla="*/ 368579 w 568325"/>
                <a:gd name="connsiteY4" fmla="*/ 0 h 459581"/>
                <a:gd name="connsiteX5" fmla="*/ 368579 w 568325"/>
                <a:gd name="connsiteY5" fmla="*/ 0 h 459581"/>
                <a:gd name="connsiteX6" fmla="*/ 409004 w 568325"/>
                <a:gd name="connsiteY6" fmla="*/ 7144 h 459581"/>
                <a:gd name="connsiteX7" fmla="*/ 414936 w 568325"/>
                <a:gd name="connsiteY7" fmla="*/ 13084 h 459581"/>
                <a:gd name="connsiteX8" fmla="*/ 409004 w 568325"/>
                <a:gd name="connsiteY8" fmla="*/ 7144 h 459581"/>
                <a:gd name="connsiteX9" fmla="*/ 368579 w 568325"/>
                <a:gd name="connsiteY9" fmla="*/ 0 h 459581"/>
                <a:gd name="connsiteX10" fmla="*/ 175930 w 568325"/>
                <a:gd name="connsiteY10" fmla="*/ 157125 h 459581"/>
                <a:gd name="connsiteX11" fmla="*/ 178345 w 568325"/>
                <a:gd name="connsiteY11" fmla="*/ 159544 h 459581"/>
                <a:gd name="connsiteX12" fmla="*/ 185983 w 568325"/>
                <a:gd name="connsiteY12" fmla="*/ 164475 h 459581"/>
                <a:gd name="connsiteX13" fmla="*/ 178345 w 568325"/>
                <a:gd name="connsiteY13" fmla="*/ 159544 h 459581"/>
                <a:gd name="connsiteX14" fmla="*/ 175930 w 568325"/>
                <a:gd name="connsiteY14" fmla="*/ 157125 h 459581"/>
                <a:gd name="connsiteX15" fmla="*/ 165956 w 568325"/>
                <a:gd name="connsiteY15" fmla="*/ 152386 h 459581"/>
                <a:gd name="connsiteX16" fmla="*/ 166455 w 568325"/>
                <a:gd name="connsiteY16" fmla="*/ 152400 h 459581"/>
                <a:gd name="connsiteX17" fmla="*/ 171804 w 568325"/>
                <a:gd name="connsiteY17" fmla="*/ 154185 h 459581"/>
                <a:gd name="connsiteX18" fmla="*/ 166455 w 568325"/>
                <a:gd name="connsiteY18" fmla="*/ 152400 h 459581"/>
                <a:gd name="connsiteX19" fmla="*/ 165956 w 568325"/>
                <a:gd name="connsiteY19" fmla="*/ 152386 h 459581"/>
                <a:gd name="connsiteX20" fmla="*/ 156052 w 568325"/>
                <a:gd name="connsiteY20" fmla="*/ 152102 h 459581"/>
                <a:gd name="connsiteX21" fmla="*/ 165288 w 568325"/>
                <a:gd name="connsiteY21" fmla="*/ 152366 h 459581"/>
                <a:gd name="connsiteX22" fmla="*/ 407302 w 568325"/>
                <a:gd name="connsiteY22" fmla="*/ 315177 h 459581"/>
                <a:gd name="connsiteX23" fmla="*/ 399492 w 568325"/>
                <a:gd name="connsiteY23" fmla="*/ 319087 h 459581"/>
                <a:gd name="connsiteX24" fmla="*/ 404248 w 568325"/>
                <a:gd name="connsiteY24" fmla="*/ 328612 h 459581"/>
                <a:gd name="connsiteX25" fmla="*/ 404248 w 568325"/>
                <a:gd name="connsiteY25" fmla="*/ 333375 h 459581"/>
                <a:gd name="connsiteX26" fmla="*/ 404248 w 568325"/>
                <a:gd name="connsiteY26" fmla="*/ 335756 h 459581"/>
                <a:gd name="connsiteX27" fmla="*/ 401870 w 568325"/>
                <a:gd name="connsiteY27" fmla="*/ 335756 h 459581"/>
                <a:gd name="connsiteX28" fmla="*/ 399492 w 568325"/>
                <a:gd name="connsiteY28" fmla="*/ 340519 h 459581"/>
                <a:gd name="connsiteX29" fmla="*/ 392358 w 568325"/>
                <a:gd name="connsiteY29" fmla="*/ 350044 h 459581"/>
                <a:gd name="connsiteX30" fmla="*/ 387603 w 568325"/>
                <a:gd name="connsiteY30" fmla="*/ 359569 h 459581"/>
                <a:gd name="connsiteX31" fmla="*/ 382847 w 568325"/>
                <a:gd name="connsiteY31" fmla="*/ 366712 h 459581"/>
                <a:gd name="connsiteX32" fmla="*/ 380469 w 568325"/>
                <a:gd name="connsiteY32" fmla="*/ 376237 h 459581"/>
                <a:gd name="connsiteX33" fmla="*/ 380469 w 568325"/>
                <a:gd name="connsiteY33" fmla="*/ 428625 h 459581"/>
                <a:gd name="connsiteX34" fmla="*/ 380469 w 568325"/>
                <a:gd name="connsiteY34" fmla="*/ 459581 h 459581"/>
                <a:gd name="connsiteX35" fmla="*/ 282974 w 568325"/>
                <a:gd name="connsiteY35" fmla="*/ 459581 h 459581"/>
                <a:gd name="connsiteX36" fmla="*/ 274651 w 568325"/>
                <a:gd name="connsiteY36" fmla="*/ 444996 h 459581"/>
                <a:gd name="connsiteX37" fmla="*/ 273462 w 568325"/>
                <a:gd name="connsiteY37" fmla="*/ 442912 h 459581"/>
                <a:gd name="connsiteX38" fmla="*/ 256817 w 568325"/>
                <a:gd name="connsiteY38" fmla="*/ 442912 h 459581"/>
                <a:gd name="connsiteX39" fmla="*/ 254439 w 568325"/>
                <a:gd name="connsiteY39" fmla="*/ 442912 h 459581"/>
                <a:gd name="connsiteX40" fmla="*/ 142676 w 568325"/>
                <a:gd name="connsiteY40" fmla="*/ 445294 h 459581"/>
                <a:gd name="connsiteX41" fmla="*/ 135542 w 568325"/>
                <a:gd name="connsiteY41" fmla="*/ 445294 h 459581"/>
                <a:gd name="connsiteX42" fmla="*/ 45181 w 568325"/>
                <a:gd name="connsiteY42" fmla="*/ 428625 h 459581"/>
                <a:gd name="connsiteX43" fmla="*/ 11890 w 568325"/>
                <a:gd name="connsiteY43" fmla="*/ 452437 h 459581"/>
                <a:gd name="connsiteX44" fmla="*/ 0 w 568325"/>
                <a:gd name="connsiteY44" fmla="*/ 404812 h 459581"/>
                <a:gd name="connsiteX45" fmla="*/ 2378 w 568325"/>
                <a:gd name="connsiteY45" fmla="*/ 366712 h 459581"/>
                <a:gd name="connsiteX46" fmla="*/ 66582 w 568325"/>
                <a:gd name="connsiteY46" fmla="*/ 366712 h 459581"/>
                <a:gd name="connsiteX47" fmla="*/ 73716 w 568325"/>
                <a:gd name="connsiteY47" fmla="*/ 352425 h 459581"/>
                <a:gd name="connsiteX48" fmla="*/ 78472 w 568325"/>
                <a:gd name="connsiteY48" fmla="*/ 340519 h 459581"/>
                <a:gd name="connsiteX49" fmla="*/ 78472 w 568325"/>
                <a:gd name="connsiteY49" fmla="*/ 338137 h 459581"/>
                <a:gd name="connsiteX50" fmla="*/ 85606 w 568325"/>
                <a:gd name="connsiteY50" fmla="*/ 335756 h 459581"/>
                <a:gd name="connsiteX51" fmla="*/ 90361 w 568325"/>
                <a:gd name="connsiteY51" fmla="*/ 333375 h 459581"/>
                <a:gd name="connsiteX52" fmla="*/ 102251 w 568325"/>
                <a:gd name="connsiteY52" fmla="*/ 319087 h 459581"/>
                <a:gd name="connsiteX53" fmla="*/ 116519 w 568325"/>
                <a:gd name="connsiteY53" fmla="*/ 295275 h 459581"/>
                <a:gd name="connsiteX54" fmla="*/ 114141 w 568325"/>
                <a:gd name="connsiteY54" fmla="*/ 280987 h 459581"/>
                <a:gd name="connsiteX55" fmla="*/ 118897 w 568325"/>
                <a:gd name="connsiteY55" fmla="*/ 269081 h 459581"/>
                <a:gd name="connsiteX56" fmla="*/ 116816 w 568325"/>
                <a:gd name="connsiteY56" fmla="*/ 254496 h 459581"/>
                <a:gd name="connsiteX57" fmla="*/ 116519 w 568325"/>
                <a:gd name="connsiteY57" fmla="*/ 252412 h 459581"/>
                <a:gd name="connsiteX58" fmla="*/ 147432 w 568325"/>
                <a:gd name="connsiteY58" fmla="*/ 252412 h 459581"/>
                <a:gd name="connsiteX59" fmla="*/ 147432 w 568325"/>
                <a:gd name="connsiteY59" fmla="*/ 157162 h 459581"/>
                <a:gd name="connsiteX60" fmla="*/ 156052 w 568325"/>
                <a:gd name="connsiteY60" fmla="*/ 152102 h 459581"/>
                <a:gd name="connsiteX61" fmla="*/ 568325 w 568325"/>
                <a:gd name="connsiteY61" fmla="*/ 147637 h 459581"/>
                <a:gd name="connsiteX62" fmla="*/ 527900 w 568325"/>
                <a:gd name="connsiteY62" fmla="*/ 192881 h 459581"/>
                <a:gd name="connsiteX63" fmla="*/ 516445 w 568325"/>
                <a:gd name="connsiteY63" fmla="*/ 210006 h 459581"/>
                <a:gd name="connsiteX64" fmla="*/ 527900 w 568325"/>
                <a:gd name="connsiteY64" fmla="*/ 192881 h 459581"/>
                <a:gd name="connsiteX65" fmla="*/ 568325 w 568325"/>
                <a:gd name="connsiteY65" fmla="*/ 147637 h 459581"/>
                <a:gd name="connsiteX66" fmla="*/ 562861 w 568325"/>
                <a:gd name="connsiteY66" fmla="*/ 129023 h 459581"/>
                <a:gd name="connsiteX67" fmla="*/ 565947 w 568325"/>
                <a:gd name="connsiteY67" fmla="*/ 133350 h 459581"/>
                <a:gd name="connsiteX68" fmla="*/ 566192 w 568325"/>
                <a:gd name="connsiteY68" fmla="*/ 134822 h 459581"/>
                <a:gd name="connsiteX69" fmla="*/ 565947 w 568325"/>
                <a:gd name="connsiteY69" fmla="*/ 133350 h 459581"/>
                <a:gd name="connsiteX70" fmla="*/ 562861 w 568325"/>
                <a:gd name="connsiteY70" fmla="*/ 129023 h 459581"/>
                <a:gd name="connsiteX71" fmla="*/ 494617 w 568325"/>
                <a:gd name="connsiteY71" fmla="*/ 88973 h 459581"/>
                <a:gd name="connsiteX72" fmla="*/ 516011 w 568325"/>
                <a:gd name="connsiteY72" fmla="*/ 92869 h 459581"/>
                <a:gd name="connsiteX73" fmla="*/ 546924 w 568325"/>
                <a:gd name="connsiteY73" fmla="*/ 102394 h 459581"/>
                <a:gd name="connsiteX74" fmla="*/ 546979 w 568325"/>
                <a:gd name="connsiteY74" fmla="*/ 102504 h 459581"/>
                <a:gd name="connsiteX75" fmla="*/ 546924 w 568325"/>
                <a:gd name="connsiteY75" fmla="*/ 102394 h 459581"/>
                <a:gd name="connsiteX76" fmla="*/ 516011 w 568325"/>
                <a:gd name="connsiteY76" fmla="*/ 92869 h 459581"/>
                <a:gd name="connsiteX77" fmla="*/ 494617 w 568325"/>
                <a:gd name="connsiteY77" fmla="*/ 88973 h 459581"/>
                <a:gd name="connsiteX78" fmla="*/ 460048 w 568325"/>
                <a:gd name="connsiteY78" fmla="*/ 72361 h 459581"/>
                <a:gd name="connsiteX79" fmla="*/ 473208 w 568325"/>
                <a:gd name="connsiteY79" fmla="*/ 83344 h 459581"/>
                <a:gd name="connsiteX80" fmla="*/ 486151 w 568325"/>
                <a:gd name="connsiteY80" fmla="*/ 87047 h 459581"/>
                <a:gd name="connsiteX81" fmla="*/ 473208 w 568325"/>
                <a:gd name="connsiteY81" fmla="*/ 83344 h 459581"/>
                <a:gd name="connsiteX82" fmla="*/ 460048 w 568325"/>
                <a:gd name="connsiteY82" fmla="*/ 72361 h 459581"/>
                <a:gd name="connsiteX83" fmla="*/ 458940 w 568325"/>
                <a:gd name="connsiteY83" fmla="*/ 71437 h 459581"/>
                <a:gd name="connsiteX84" fmla="*/ 458940 w 568325"/>
                <a:gd name="connsiteY84" fmla="*/ 71437 h 459581"/>
                <a:gd name="connsiteX85" fmla="*/ 458940 w 568325"/>
                <a:gd name="connsiteY85" fmla="*/ 71437 h 459581"/>
                <a:gd name="connsiteX0" fmla="*/ 218770 w 568325"/>
                <a:gd name="connsiteY0" fmla="*/ 26194 h 459581"/>
                <a:gd name="connsiteX1" fmla="*/ 368579 w 568325"/>
                <a:gd name="connsiteY1" fmla="*/ 0 h 459581"/>
                <a:gd name="connsiteX2" fmla="*/ 368579 w 568325"/>
                <a:gd name="connsiteY2" fmla="*/ 0 h 459581"/>
                <a:gd name="connsiteX3" fmla="*/ 409004 w 568325"/>
                <a:gd name="connsiteY3" fmla="*/ 7144 h 459581"/>
                <a:gd name="connsiteX4" fmla="*/ 414936 w 568325"/>
                <a:gd name="connsiteY4" fmla="*/ 13084 h 459581"/>
                <a:gd name="connsiteX5" fmla="*/ 409004 w 568325"/>
                <a:gd name="connsiteY5" fmla="*/ 7144 h 459581"/>
                <a:gd name="connsiteX6" fmla="*/ 368579 w 568325"/>
                <a:gd name="connsiteY6" fmla="*/ 0 h 459581"/>
                <a:gd name="connsiteX7" fmla="*/ 175930 w 568325"/>
                <a:gd name="connsiteY7" fmla="*/ 157125 h 459581"/>
                <a:gd name="connsiteX8" fmla="*/ 178345 w 568325"/>
                <a:gd name="connsiteY8" fmla="*/ 159544 h 459581"/>
                <a:gd name="connsiteX9" fmla="*/ 185983 w 568325"/>
                <a:gd name="connsiteY9" fmla="*/ 164475 h 459581"/>
                <a:gd name="connsiteX10" fmla="*/ 178345 w 568325"/>
                <a:gd name="connsiteY10" fmla="*/ 159544 h 459581"/>
                <a:gd name="connsiteX11" fmla="*/ 175930 w 568325"/>
                <a:gd name="connsiteY11" fmla="*/ 157125 h 459581"/>
                <a:gd name="connsiteX12" fmla="*/ 165956 w 568325"/>
                <a:gd name="connsiteY12" fmla="*/ 152386 h 459581"/>
                <a:gd name="connsiteX13" fmla="*/ 166455 w 568325"/>
                <a:gd name="connsiteY13" fmla="*/ 152400 h 459581"/>
                <a:gd name="connsiteX14" fmla="*/ 171804 w 568325"/>
                <a:gd name="connsiteY14" fmla="*/ 154185 h 459581"/>
                <a:gd name="connsiteX15" fmla="*/ 166455 w 568325"/>
                <a:gd name="connsiteY15" fmla="*/ 152400 h 459581"/>
                <a:gd name="connsiteX16" fmla="*/ 165956 w 568325"/>
                <a:gd name="connsiteY16" fmla="*/ 152386 h 459581"/>
                <a:gd name="connsiteX17" fmla="*/ 156052 w 568325"/>
                <a:gd name="connsiteY17" fmla="*/ 152102 h 459581"/>
                <a:gd name="connsiteX18" fmla="*/ 165288 w 568325"/>
                <a:gd name="connsiteY18" fmla="*/ 152366 h 459581"/>
                <a:gd name="connsiteX19" fmla="*/ 407302 w 568325"/>
                <a:gd name="connsiteY19" fmla="*/ 315177 h 459581"/>
                <a:gd name="connsiteX20" fmla="*/ 399492 w 568325"/>
                <a:gd name="connsiteY20" fmla="*/ 319087 h 459581"/>
                <a:gd name="connsiteX21" fmla="*/ 404248 w 568325"/>
                <a:gd name="connsiteY21" fmla="*/ 328612 h 459581"/>
                <a:gd name="connsiteX22" fmla="*/ 404248 w 568325"/>
                <a:gd name="connsiteY22" fmla="*/ 333375 h 459581"/>
                <a:gd name="connsiteX23" fmla="*/ 404248 w 568325"/>
                <a:gd name="connsiteY23" fmla="*/ 335756 h 459581"/>
                <a:gd name="connsiteX24" fmla="*/ 401870 w 568325"/>
                <a:gd name="connsiteY24" fmla="*/ 335756 h 459581"/>
                <a:gd name="connsiteX25" fmla="*/ 399492 w 568325"/>
                <a:gd name="connsiteY25" fmla="*/ 340519 h 459581"/>
                <a:gd name="connsiteX26" fmla="*/ 392358 w 568325"/>
                <a:gd name="connsiteY26" fmla="*/ 350044 h 459581"/>
                <a:gd name="connsiteX27" fmla="*/ 387603 w 568325"/>
                <a:gd name="connsiteY27" fmla="*/ 359569 h 459581"/>
                <a:gd name="connsiteX28" fmla="*/ 382847 w 568325"/>
                <a:gd name="connsiteY28" fmla="*/ 366712 h 459581"/>
                <a:gd name="connsiteX29" fmla="*/ 380469 w 568325"/>
                <a:gd name="connsiteY29" fmla="*/ 376237 h 459581"/>
                <a:gd name="connsiteX30" fmla="*/ 380469 w 568325"/>
                <a:gd name="connsiteY30" fmla="*/ 428625 h 459581"/>
                <a:gd name="connsiteX31" fmla="*/ 380469 w 568325"/>
                <a:gd name="connsiteY31" fmla="*/ 459581 h 459581"/>
                <a:gd name="connsiteX32" fmla="*/ 282974 w 568325"/>
                <a:gd name="connsiteY32" fmla="*/ 459581 h 459581"/>
                <a:gd name="connsiteX33" fmla="*/ 274651 w 568325"/>
                <a:gd name="connsiteY33" fmla="*/ 444996 h 459581"/>
                <a:gd name="connsiteX34" fmla="*/ 273462 w 568325"/>
                <a:gd name="connsiteY34" fmla="*/ 442912 h 459581"/>
                <a:gd name="connsiteX35" fmla="*/ 256817 w 568325"/>
                <a:gd name="connsiteY35" fmla="*/ 442912 h 459581"/>
                <a:gd name="connsiteX36" fmla="*/ 254439 w 568325"/>
                <a:gd name="connsiteY36" fmla="*/ 442912 h 459581"/>
                <a:gd name="connsiteX37" fmla="*/ 142676 w 568325"/>
                <a:gd name="connsiteY37" fmla="*/ 445294 h 459581"/>
                <a:gd name="connsiteX38" fmla="*/ 135542 w 568325"/>
                <a:gd name="connsiteY38" fmla="*/ 445294 h 459581"/>
                <a:gd name="connsiteX39" fmla="*/ 45181 w 568325"/>
                <a:gd name="connsiteY39" fmla="*/ 428625 h 459581"/>
                <a:gd name="connsiteX40" fmla="*/ 11890 w 568325"/>
                <a:gd name="connsiteY40" fmla="*/ 452437 h 459581"/>
                <a:gd name="connsiteX41" fmla="*/ 0 w 568325"/>
                <a:gd name="connsiteY41" fmla="*/ 404812 h 459581"/>
                <a:gd name="connsiteX42" fmla="*/ 2378 w 568325"/>
                <a:gd name="connsiteY42" fmla="*/ 366712 h 459581"/>
                <a:gd name="connsiteX43" fmla="*/ 66582 w 568325"/>
                <a:gd name="connsiteY43" fmla="*/ 366712 h 459581"/>
                <a:gd name="connsiteX44" fmla="*/ 73716 w 568325"/>
                <a:gd name="connsiteY44" fmla="*/ 352425 h 459581"/>
                <a:gd name="connsiteX45" fmla="*/ 78472 w 568325"/>
                <a:gd name="connsiteY45" fmla="*/ 340519 h 459581"/>
                <a:gd name="connsiteX46" fmla="*/ 78472 w 568325"/>
                <a:gd name="connsiteY46" fmla="*/ 338137 h 459581"/>
                <a:gd name="connsiteX47" fmla="*/ 85606 w 568325"/>
                <a:gd name="connsiteY47" fmla="*/ 335756 h 459581"/>
                <a:gd name="connsiteX48" fmla="*/ 90361 w 568325"/>
                <a:gd name="connsiteY48" fmla="*/ 333375 h 459581"/>
                <a:gd name="connsiteX49" fmla="*/ 102251 w 568325"/>
                <a:gd name="connsiteY49" fmla="*/ 319087 h 459581"/>
                <a:gd name="connsiteX50" fmla="*/ 116519 w 568325"/>
                <a:gd name="connsiteY50" fmla="*/ 295275 h 459581"/>
                <a:gd name="connsiteX51" fmla="*/ 114141 w 568325"/>
                <a:gd name="connsiteY51" fmla="*/ 280987 h 459581"/>
                <a:gd name="connsiteX52" fmla="*/ 118897 w 568325"/>
                <a:gd name="connsiteY52" fmla="*/ 269081 h 459581"/>
                <a:gd name="connsiteX53" fmla="*/ 116816 w 568325"/>
                <a:gd name="connsiteY53" fmla="*/ 254496 h 459581"/>
                <a:gd name="connsiteX54" fmla="*/ 116519 w 568325"/>
                <a:gd name="connsiteY54" fmla="*/ 252412 h 459581"/>
                <a:gd name="connsiteX55" fmla="*/ 147432 w 568325"/>
                <a:gd name="connsiteY55" fmla="*/ 252412 h 459581"/>
                <a:gd name="connsiteX56" fmla="*/ 147432 w 568325"/>
                <a:gd name="connsiteY56" fmla="*/ 157162 h 459581"/>
                <a:gd name="connsiteX57" fmla="*/ 156052 w 568325"/>
                <a:gd name="connsiteY57" fmla="*/ 152102 h 459581"/>
                <a:gd name="connsiteX58" fmla="*/ 568325 w 568325"/>
                <a:gd name="connsiteY58" fmla="*/ 147637 h 459581"/>
                <a:gd name="connsiteX59" fmla="*/ 527900 w 568325"/>
                <a:gd name="connsiteY59" fmla="*/ 192881 h 459581"/>
                <a:gd name="connsiteX60" fmla="*/ 516445 w 568325"/>
                <a:gd name="connsiteY60" fmla="*/ 210006 h 459581"/>
                <a:gd name="connsiteX61" fmla="*/ 527900 w 568325"/>
                <a:gd name="connsiteY61" fmla="*/ 192881 h 459581"/>
                <a:gd name="connsiteX62" fmla="*/ 568325 w 568325"/>
                <a:gd name="connsiteY62" fmla="*/ 147637 h 459581"/>
                <a:gd name="connsiteX63" fmla="*/ 562861 w 568325"/>
                <a:gd name="connsiteY63" fmla="*/ 129023 h 459581"/>
                <a:gd name="connsiteX64" fmla="*/ 565947 w 568325"/>
                <a:gd name="connsiteY64" fmla="*/ 133350 h 459581"/>
                <a:gd name="connsiteX65" fmla="*/ 566192 w 568325"/>
                <a:gd name="connsiteY65" fmla="*/ 134822 h 459581"/>
                <a:gd name="connsiteX66" fmla="*/ 565947 w 568325"/>
                <a:gd name="connsiteY66" fmla="*/ 133350 h 459581"/>
                <a:gd name="connsiteX67" fmla="*/ 562861 w 568325"/>
                <a:gd name="connsiteY67" fmla="*/ 129023 h 459581"/>
                <a:gd name="connsiteX68" fmla="*/ 494617 w 568325"/>
                <a:gd name="connsiteY68" fmla="*/ 88973 h 459581"/>
                <a:gd name="connsiteX69" fmla="*/ 516011 w 568325"/>
                <a:gd name="connsiteY69" fmla="*/ 92869 h 459581"/>
                <a:gd name="connsiteX70" fmla="*/ 546924 w 568325"/>
                <a:gd name="connsiteY70" fmla="*/ 102394 h 459581"/>
                <a:gd name="connsiteX71" fmla="*/ 546979 w 568325"/>
                <a:gd name="connsiteY71" fmla="*/ 102504 h 459581"/>
                <a:gd name="connsiteX72" fmla="*/ 546924 w 568325"/>
                <a:gd name="connsiteY72" fmla="*/ 102394 h 459581"/>
                <a:gd name="connsiteX73" fmla="*/ 516011 w 568325"/>
                <a:gd name="connsiteY73" fmla="*/ 92869 h 459581"/>
                <a:gd name="connsiteX74" fmla="*/ 494617 w 568325"/>
                <a:gd name="connsiteY74" fmla="*/ 88973 h 459581"/>
                <a:gd name="connsiteX75" fmla="*/ 460048 w 568325"/>
                <a:gd name="connsiteY75" fmla="*/ 72361 h 459581"/>
                <a:gd name="connsiteX76" fmla="*/ 473208 w 568325"/>
                <a:gd name="connsiteY76" fmla="*/ 83344 h 459581"/>
                <a:gd name="connsiteX77" fmla="*/ 486151 w 568325"/>
                <a:gd name="connsiteY77" fmla="*/ 87047 h 459581"/>
                <a:gd name="connsiteX78" fmla="*/ 473208 w 568325"/>
                <a:gd name="connsiteY78" fmla="*/ 83344 h 459581"/>
                <a:gd name="connsiteX79" fmla="*/ 460048 w 568325"/>
                <a:gd name="connsiteY79" fmla="*/ 72361 h 459581"/>
                <a:gd name="connsiteX80" fmla="*/ 458940 w 568325"/>
                <a:gd name="connsiteY80" fmla="*/ 71437 h 459581"/>
                <a:gd name="connsiteX81" fmla="*/ 458940 w 568325"/>
                <a:gd name="connsiteY81" fmla="*/ 71437 h 459581"/>
                <a:gd name="connsiteX82" fmla="*/ 458940 w 568325"/>
                <a:gd name="connsiteY82" fmla="*/ 71437 h 459581"/>
                <a:gd name="connsiteX0" fmla="*/ 218770 w 568325"/>
                <a:gd name="connsiteY0" fmla="*/ 26194 h 459581"/>
                <a:gd name="connsiteX1" fmla="*/ 368579 w 568325"/>
                <a:gd name="connsiteY1" fmla="*/ 0 h 459581"/>
                <a:gd name="connsiteX2" fmla="*/ 368579 w 568325"/>
                <a:gd name="connsiteY2" fmla="*/ 0 h 459581"/>
                <a:gd name="connsiteX3" fmla="*/ 409004 w 568325"/>
                <a:gd name="connsiteY3" fmla="*/ 7144 h 459581"/>
                <a:gd name="connsiteX4" fmla="*/ 409004 w 568325"/>
                <a:gd name="connsiteY4" fmla="*/ 7144 h 459581"/>
                <a:gd name="connsiteX5" fmla="*/ 368579 w 568325"/>
                <a:gd name="connsiteY5" fmla="*/ 0 h 459581"/>
                <a:gd name="connsiteX6" fmla="*/ 175930 w 568325"/>
                <a:gd name="connsiteY6" fmla="*/ 157125 h 459581"/>
                <a:gd name="connsiteX7" fmla="*/ 178345 w 568325"/>
                <a:gd name="connsiteY7" fmla="*/ 159544 h 459581"/>
                <a:gd name="connsiteX8" fmla="*/ 185983 w 568325"/>
                <a:gd name="connsiteY8" fmla="*/ 164475 h 459581"/>
                <a:gd name="connsiteX9" fmla="*/ 178345 w 568325"/>
                <a:gd name="connsiteY9" fmla="*/ 159544 h 459581"/>
                <a:gd name="connsiteX10" fmla="*/ 175930 w 568325"/>
                <a:gd name="connsiteY10" fmla="*/ 157125 h 459581"/>
                <a:gd name="connsiteX11" fmla="*/ 165956 w 568325"/>
                <a:gd name="connsiteY11" fmla="*/ 152386 h 459581"/>
                <a:gd name="connsiteX12" fmla="*/ 166455 w 568325"/>
                <a:gd name="connsiteY12" fmla="*/ 152400 h 459581"/>
                <a:gd name="connsiteX13" fmla="*/ 171804 w 568325"/>
                <a:gd name="connsiteY13" fmla="*/ 154185 h 459581"/>
                <a:gd name="connsiteX14" fmla="*/ 166455 w 568325"/>
                <a:gd name="connsiteY14" fmla="*/ 152400 h 459581"/>
                <a:gd name="connsiteX15" fmla="*/ 165956 w 568325"/>
                <a:gd name="connsiteY15" fmla="*/ 152386 h 459581"/>
                <a:gd name="connsiteX16" fmla="*/ 156052 w 568325"/>
                <a:gd name="connsiteY16" fmla="*/ 152102 h 459581"/>
                <a:gd name="connsiteX17" fmla="*/ 165288 w 568325"/>
                <a:gd name="connsiteY17" fmla="*/ 152366 h 459581"/>
                <a:gd name="connsiteX18" fmla="*/ 407302 w 568325"/>
                <a:gd name="connsiteY18" fmla="*/ 315177 h 459581"/>
                <a:gd name="connsiteX19" fmla="*/ 399492 w 568325"/>
                <a:gd name="connsiteY19" fmla="*/ 319087 h 459581"/>
                <a:gd name="connsiteX20" fmla="*/ 404248 w 568325"/>
                <a:gd name="connsiteY20" fmla="*/ 328612 h 459581"/>
                <a:gd name="connsiteX21" fmla="*/ 404248 w 568325"/>
                <a:gd name="connsiteY21" fmla="*/ 333375 h 459581"/>
                <a:gd name="connsiteX22" fmla="*/ 404248 w 568325"/>
                <a:gd name="connsiteY22" fmla="*/ 335756 h 459581"/>
                <a:gd name="connsiteX23" fmla="*/ 401870 w 568325"/>
                <a:gd name="connsiteY23" fmla="*/ 335756 h 459581"/>
                <a:gd name="connsiteX24" fmla="*/ 399492 w 568325"/>
                <a:gd name="connsiteY24" fmla="*/ 340519 h 459581"/>
                <a:gd name="connsiteX25" fmla="*/ 392358 w 568325"/>
                <a:gd name="connsiteY25" fmla="*/ 350044 h 459581"/>
                <a:gd name="connsiteX26" fmla="*/ 387603 w 568325"/>
                <a:gd name="connsiteY26" fmla="*/ 359569 h 459581"/>
                <a:gd name="connsiteX27" fmla="*/ 382847 w 568325"/>
                <a:gd name="connsiteY27" fmla="*/ 366712 h 459581"/>
                <a:gd name="connsiteX28" fmla="*/ 380469 w 568325"/>
                <a:gd name="connsiteY28" fmla="*/ 376237 h 459581"/>
                <a:gd name="connsiteX29" fmla="*/ 380469 w 568325"/>
                <a:gd name="connsiteY29" fmla="*/ 428625 h 459581"/>
                <a:gd name="connsiteX30" fmla="*/ 380469 w 568325"/>
                <a:gd name="connsiteY30" fmla="*/ 459581 h 459581"/>
                <a:gd name="connsiteX31" fmla="*/ 282974 w 568325"/>
                <a:gd name="connsiteY31" fmla="*/ 459581 h 459581"/>
                <a:gd name="connsiteX32" fmla="*/ 274651 w 568325"/>
                <a:gd name="connsiteY32" fmla="*/ 444996 h 459581"/>
                <a:gd name="connsiteX33" fmla="*/ 273462 w 568325"/>
                <a:gd name="connsiteY33" fmla="*/ 442912 h 459581"/>
                <a:gd name="connsiteX34" fmla="*/ 256817 w 568325"/>
                <a:gd name="connsiteY34" fmla="*/ 442912 h 459581"/>
                <a:gd name="connsiteX35" fmla="*/ 254439 w 568325"/>
                <a:gd name="connsiteY35" fmla="*/ 442912 h 459581"/>
                <a:gd name="connsiteX36" fmla="*/ 142676 w 568325"/>
                <a:gd name="connsiteY36" fmla="*/ 445294 h 459581"/>
                <a:gd name="connsiteX37" fmla="*/ 135542 w 568325"/>
                <a:gd name="connsiteY37" fmla="*/ 445294 h 459581"/>
                <a:gd name="connsiteX38" fmla="*/ 45181 w 568325"/>
                <a:gd name="connsiteY38" fmla="*/ 428625 h 459581"/>
                <a:gd name="connsiteX39" fmla="*/ 11890 w 568325"/>
                <a:gd name="connsiteY39" fmla="*/ 452437 h 459581"/>
                <a:gd name="connsiteX40" fmla="*/ 0 w 568325"/>
                <a:gd name="connsiteY40" fmla="*/ 404812 h 459581"/>
                <a:gd name="connsiteX41" fmla="*/ 2378 w 568325"/>
                <a:gd name="connsiteY41" fmla="*/ 366712 h 459581"/>
                <a:gd name="connsiteX42" fmla="*/ 66582 w 568325"/>
                <a:gd name="connsiteY42" fmla="*/ 366712 h 459581"/>
                <a:gd name="connsiteX43" fmla="*/ 73716 w 568325"/>
                <a:gd name="connsiteY43" fmla="*/ 352425 h 459581"/>
                <a:gd name="connsiteX44" fmla="*/ 78472 w 568325"/>
                <a:gd name="connsiteY44" fmla="*/ 340519 h 459581"/>
                <a:gd name="connsiteX45" fmla="*/ 78472 w 568325"/>
                <a:gd name="connsiteY45" fmla="*/ 338137 h 459581"/>
                <a:gd name="connsiteX46" fmla="*/ 85606 w 568325"/>
                <a:gd name="connsiteY46" fmla="*/ 335756 h 459581"/>
                <a:gd name="connsiteX47" fmla="*/ 90361 w 568325"/>
                <a:gd name="connsiteY47" fmla="*/ 333375 h 459581"/>
                <a:gd name="connsiteX48" fmla="*/ 102251 w 568325"/>
                <a:gd name="connsiteY48" fmla="*/ 319087 h 459581"/>
                <a:gd name="connsiteX49" fmla="*/ 116519 w 568325"/>
                <a:gd name="connsiteY49" fmla="*/ 295275 h 459581"/>
                <a:gd name="connsiteX50" fmla="*/ 114141 w 568325"/>
                <a:gd name="connsiteY50" fmla="*/ 280987 h 459581"/>
                <a:gd name="connsiteX51" fmla="*/ 118897 w 568325"/>
                <a:gd name="connsiteY51" fmla="*/ 269081 h 459581"/>
                <a:gd name="connsiteX52" fmla="*/ 116816 w 568325"/>
                <a:gd name="connsiteY52" fmla="*/ 254496 h 459581"/>
                <a:gd name="connsiteX53" fmla="*/ 116519 w 568325"/>
                <a:gd name="connsiteY53" fmla="*/ 252412 h 459581"/>
                <a:gd name="connsiteX54" fmla="*/ 147432 w 568325"/>
                <a:gd name="connsiteY54" fmla="*/ 252412 h 459581"/>
                <a:gd name="connsiteX55" fmla="*/ 147432 w 568325"/>
                <a:gd name="connsiteY55" fmla="*/ 157162 h 459581"/>
                <a:gd name="connsiteX56" fmla="*/ 156052 w 568325"/>
                <a:gd name="connsiteY56" fmla="*/ 152102 h 459581"/>
                <a:gd name="connsiteX57" fmla="*/ 568325 w 568325"/>
                <a:gd name="connsiteY57" fmla="*/ 147637 h 459581"/>
                <a:gd name="connsiteX58" fmla="*/ 527900 w 568325"/>
                <a:gd name="connsiteY58" fmla="*/ 192881 h 459581"/>
                <a:gd name="connsiteX59" fmla="*/ 516445 w 568325"/>
                <a:gd name="connsiteY59" fmla="*/ 210006 h 459581"/>
                <a:gd name="connsiteX60" fmla="*/ 527900 w 568325"/>
                <a:gd name="connsiteY60" fmla="*/ 192881 h 459581"/>
                <a:gd name="connsiteX61" fmla="*/ 568325 w 568325"/>
                <a:gd name="connsiteY61" fmla="*/ 147637 h 459581"/>
                <a:gd name="connsiteX62" fmla="*/ 562861 w 568325"/>
                <a:gd name="connsiteY62" fmla="*/ 129023 h 459581"/>
                <a:gd name="connsiteX63" fmla="*/ 565947 w 568325"/>
                <a:gd name="connsiteY63" fmla="*/ 133350 h 459581"/>
                <a:gd name="connsiteX64" fmla="*/ 566192 w 568325"/>
                <a:gd name="connsiteY64" fmla="*/ 134822 h 459581"/>
                <a:gd name="connsiteX65" fmla="*/ 565947 w 568325"/>
                <a:gd name="connsiteY65" fmla="*/ 133350 h 459581"/>
                <a:gd name="connsiteX66" fmla="*/ 562861 w 568325"/>
                <a:gd name="connsiteY66" fmla="*/ 129023 h 459581"/>
                <a:gd name="connsiteX67" fmla="*/ 494617 w 568325"/>
                <a:gd name="connsiteY67" fmla="*/ 88973 h 459581"/>
                <a:gd name="connsiteX68" fmla="*/ 516011 w 568325"/>
                <a:gd name="connsiteY68" fmla="*/ 92869 h 459581"/>
                <a:gd name="connsiteX69" fmla="*/ 546924 w 568325"/>
                <a:gd name="connsiteY69" fmla="*/ 102394 h 459581"/>
                <a:gd name="connsiteX70" fmla="*/ 546979 w 568325"/>
                <a:gd name="connsiteY70" fmla="*/ 102504 h 459581"/>
                <a:gd name="connsiteX71" fmla="*/ 546924 w 568325"/>
                <a:gd name="connsiteY71" fmla="*/ 102394 h 459581"/>
                <a:gd name="connsiteX72" fmla="*/ 516011 w 568325"/>
                <a:gd name="connsiteY72" fmla="*/ 92869 h 459581"/>
                <a:gd name="connsiteX73" fmla="*/ 494617 w 568325"/>
                <a:gd name="connsiteY73" fmla="*/ 88973 h 459581"/>
                <a:gd name="connsiteX74" fmla="*/ 460048 w 568325"/>
                <a:gd name="connsiteY74" fmla="*/ 72361 h 459581"/>
                <a:gd name="connsiteX75" fmla="*/ 473208 w 568325"/>
                <a:gd name="connsiteY75" fmla="*/ 83344 h 459581"/>
                <a:gd name="connsiteX76" fmla="*/ 486151 w 568325"/>
                <a:gd name="connsiteY76" fmla="*/ 87047 h 459581"/>
                <a:gd name="connsiteX77" fmla="*/ 473208 w 568325"/>
                <a:gd name="connsiteY77" fmla="*/ 83344 h 459581"/>
                <a:gd name="connsiteX78" fmla="*/ 460048 w 568325"/>
                <a:gd name="connsiteY78" fmla="*/ 72361 h 459581"/>
                <a:gd name="connsiteX79" fmla="*/ 458940 w 568325"/>
                <a:gd name="connsiteY79" fmla="*/ 71437 h 459581"/>
                <a:gd name="connsiteX80" fmla="*/ 458940 w 568325"/>
                <a:gd name="connsiteY80" fmla="*/ 71437 h 459581"/>
                <a:gd name="connsiteX81" fmla="*/ 458940 w 568325"/>
                <a:gd name="connsiteY81" fmla="*/ 71437 h 459581"/>
                <a:gd name="connsiteX0" fmla="*/ 218770 w 568325"/>
                <a:gd name="connsiteY0" fmla="*/ 26194 h 459581"/>
                <a:gd name="connsiteX1" fmla="*/ 368579 w 568325"/>
                <a:gd name="connsiteY1" fmla="*/ 0 h 459581"/>
                <a:gd name="connsiteX2" fmla="*/ 368579 w 568325"/>
                <a:gd name="connsiteY2" fmla="*/ 0 h 459581"/>
                <a:gd name="connsiteX3" fmla="*/ 409004 w 568325"/>
                <a:gd name="connsiteY3" fmla="*/ 7144 h 459581"/>
                <a:gd name="connsiteX4" fmla="*/ 409004 w 568325"/>
                <a:gd name="connsiteY4" fmla="*/ 7144 h 459581"/>
                <a:gd name="connsiteX5" fmla="*/ 368579 w 568325"/>
                <a:gd name="connsiteY5" fmla="*/ 0 h 459581"/>
                <a:gd name="connsiteX6" fmla="*/ 175930 w 568325"/>
                <a:gd name="connsiteY6" fmla="*/ 157125 h 459581"/>
                <a:gd name="connsiteX7" fmla="*/ 178345 w 568325"/>
                <a:gd name="connsiteY7" fmla="*/ 159544 h 459581"/>
                <a:gd name="connsiteX8" fmla="*/ 185983 w 568325"/>
                <a:gd name="connsiteY8" fmla="*/ 164475 h 459581"/>
                <a:gd name="connsiteX9" fmla="*/ 178345 w 568325"/>
                <a:gd name="connsiteY9" fmla="*/ 159544 h 459581"/>
                <a:gd name="connsiteX10" fmla="*/ 175930 w 568325"/>
                <a:gd name="connsiteY10" fmla="*/ 157125 h 459581"/>
                <a:gd name="connsiteX11" fmla="*/ 165956 w 568325"/>
                <a:gd name="connsiteY11" fmla="*/ 152386 h 459581"/>
                <a:gd name="connsiteX12" fmla="*/ 166455 w 568325"/>
                <a:gd name="connsiteY12" fmla="*/ 152400 h 459581"/>
                <a:gd name="connsiteX13" fmla="*/ 171804 w 568325"/>
                <a:gd name="connsiteY13" fmla="*/ 154185 h 459581"/>
                <a:gd name="connsiteX14" fmla="*/ 166455 w 568325"/>
                <a:gd name="connsiteY14" fmla="*/ 152400 h 459581"/>
                <a:gd name="connsiteX15" fmla="*/ 165956 w 568325"/>
                <a:gd name="connsiteY15" fmla="*/ 152386 h 459581"/>
                <a:gd name="connsiteX16" fmla="*/ 156052 w 568325"/>
                <a:gd name="connsiteY16" fmla="*/ 152102 h 459581"/>
                <a:gd name="connsiteX17" fmla="*/ 165288 w 568325"/>
                <a:gd name="connsiteY17" fmla="*/ 152366 h 459581"/>
                <a:gd name="connsiteX18" fmla="*/ 407302 w 568325"/>
                <a:gd name="connsiteY18" fmla="*/ 315177 h 459581"/>
                <a:gd name="connsiteX19" fmla="*/ 399492 w 568325"/>
                <a:gd name="connsiteY19" fmla="*/ 319087 h 459581"/>
                <a:gd name="connsiteX20" fmla="*/ 404248 w 568325"/>
                <a:gd name="connsiteY20" fmla="*/ 328612 h 459581"/>
                <a:gd name="connsiteX21" fmla="*/ 404248 w 568325"/>
                <a:gd name="connsiteY21" fmla="*/ 333375 h 459581"/>
                <a:gd name="connsiteX22" fmla="*/ 404248 w 568325"/>
                <a:gd name="connsiteY22" fmla="*/ 335756 h 459581"/>
                <a:gd name="connsiteX23" fmla="*/ 401870 w 568325"/>
                <a:gd name="connsiteY23" fmla="*/ 335756 h 459581"/>
                <a:gd name="connsiteX24" fmla="*/ 399492 w 568325"/>
                <a:gd name="connsiteY24" fmla="*/ 340519 h 459581"/>
                <a:gd name="connsiteX25" fmla="*/ 392358 w 568325"/>
                <a:gd name="connsiteY25" fmla="*/ 350044 h 459581"/>
                <a:gd name="connsiteX26" fmla="*/ 387603 w 568325"/>
                <a:gd name="connsiteY26" fmla="*/ 359569 h 459581"/>
                <a:gd name="connsiteX27" fmla="*/ 382847 w 568325"/>
                <a:gd name="connsiteY27" fmla="*/ 366712 h 459581"/>
                <a:gd name="connsiteX28" fmla="*/ 380469 w 568325"/>
                <a:gd name="connsiteY28" fmla="*/ 376237 h 459581"/>
                <a:gd name="connsiteX29" fmla="*/ 380469 w 568325"/>
                <a:gd name="connsiteY29" fmla="*/ 428625 h 459581"/>
                <a:gd name="connsiteX30" fmla="*/ 380469 w 568325"/>
                <a:gd name="connsiteY30" fmla="*/ 459581 h 459581"/>
                <a:gd name="connsiteX31" fmla="*/ 282974 w 568325"/>
                <a:gd name="connsiteY31" fmla="*/ 459581 h 459581"/>
                <a:gd name="connsiteX32" fmla="*/ 274651 w 568325"/>
                <a:gd name="connsiteY32" fmla="*/ 444996 h 459581"/>
                <a:gd name="connsiteX33" fmla="*/ 273462 w 568325"/>
                <a:gd name="connsiteY33" fmla="*/ 442912 h 459581"/>
                <a:gd name="connsiteX34" fmla="*/ 256817 w 568325"/>
                <a:gd name="connsiteY34" fmla="*/ 442912 h 459581"/>
                <a:gd name="connsiteX35" fmla="*/ 254439 w 568325"/>
                <a:gd name="connsiteY35" fmla="*/ 442912 h 459581"/>
                <a:gd name="connsiteX36" fmla="*/ 142676 w 568325"/>
                <a:gd name="connsiteY36" fmla="*/ 445294 h 459581"/>
                <a:gd name="connsiteX37" fmla="*/ 135542 w 568325"/>
                <a:gd name="connsiteY37" fmla="*/ 445294 h 459581"/>
                <a:gd name="connsiteX38" fmla="*/ 45181 w 568325"/>
                <a:gd name="connsiteY38" fmla="*/ 428625 h 459581"/>
                <a:gd name="connsiteX39" fmla="*/ 11890 w 568325"/>
                <a:gd name="connsiteY39" fmla="*/ 452437 h 459581"/>
                <a:gd name="connsiteX40" fmla="*/ 0 w 568325"/>
                <a:gd name="connsiteY40" fmla="*/ 404812 h 459581"/>
                <a:gd name="connsiteX41" fmla="*/ 2378 w 568325"/>
                <a:gd name="connsiteY41" fmla="*/ 366712 h 459581"/>
                <a:gd name="connsiteX42" fmla="*/ 66582 w 568325"/>
                <a:gd name="connsiteY42" fmla="*/ 366712 h 459581"/>
                <a:gd name="connsiteX43" fmla="*/ 73716 w 568325"/>
                <a:gd name="connsiteY43" fmla="*/ 352425 h 459581"/>
                <a:gd name="connsiteX44" fmla="*/ 78472 w 568325"/>
                <a:gd name="connsiteY44" fmla="*/ 340519 h 459581"/>
                <a:gd name="connsiteX45" fmla="*/ 78472 w 568325"/>
                <a:gd name="connsiteY45" fmla="*/ 338137 h 459581"/>
                <a:gd name="connsiteX46" fmla="*/ 85606 w 568325"/>
                <a:gd name="connsiteY46" fmla="*/ 335756 h 459581"/>
                <a:gd name="connsiteX47" fmla="*/ 90361 w 568325"/>
                <a:gd name="connsiteY47" fmla="*/ 333375 h 459581"/>
                <a:gd name="connsiteX48" fmla="*/ 102251 w 568325"/>
                <a:gd name="connsiteY48" fmla="*/ 319087 h 459581"/>
                <a:gd name="connsiteX49" fmla="*/ 116519 w 568325"/>
                <a:gd name="connsiteY49" fmla="*/ 295275 h 459581"/>
                <a:gd name="connsiteX50" fmla="*/ 114141 w 568325"/>
                <a:gd name="connsiteY50" fmla="*/ 280987 h 459581"/>
                <a:gd name="connsiteX51" fmla="*/ 118897 w 568325"/>
                <a:gd name="connsiteY51" fmla="*/ 269081 h 459581"/>
                <a:gd name="connsiteX52" fmla="*/ 116816 w 568325"/>
                <a:gd name="connsiteY52" fmla="*/ 254496 h 459581"/>
                <a:gd name="connsiteX53" fmla="*/ 116519 w 568325"/>
                <a:gd name="connsiteY53" fmla="*/ 252412 h 459581"/>
                <a:gd name="connsiteX54" fmla="*/ 147432 w 568325"/>
                <a:gd name="connsiteY54" fmla="*/ 252412 h 459581"/>
                <a:gd name="connsiteX55" fmla="*/ 147432 w 568325"/>
                <a:gd name="connsiteY55" fmla="*/ 157162 h 459581"/>
                <a:gd name="connsiteX56" fmla="*/ 156052 w 568325"/>
                <a:gd name="connsiteY56" fmla="*/ 152102 h 459581"/>
                <a:gd name="connsiteX57" fmla="*/ 568325 w 568325"/>
                <a:gd name="connsiteY57" fmla="*/ 147637 h 459581"/>
                <a:gd name="connsiteX58" fmla="*/ 527900 w 568325"/>
                <a:gd name="connsiteY58" fmla="*/ 192881 h 459581"/>
                <a:gd name="connsiteX59" fmla="*/ 527900 w 568325"/>
                <a:gd name="connsiteY59" fmla="*/ 192881 h 459581"/>
                <a:gd name="connsiteX60" fmla="*/ 568325 w 568325"/>
                <a:gd name="connsiteY60" fmla="*/ 147637 h 459581"/>
                <a:gd name="connsiteX61" fmla="*/ 562861 w 568325"/>
                <a:gd name="connsiteY61" fmla="*/ 129023 h 459581"/>
                <a:gd name="connsiteX62" fmla="*/ 565947 w 568325"/>
                <a:gd name="connsiteY62" fmla="*/ 133350 h 459581"/>
                <a:gd name="connsiteX63" fmla="*/ 566192 w 568325"/>
                <a:gd name="connsiteY63" fmla="*/ 134822 h 459581"/>
                <a:gd name="connsiteX64" fmla="*/ 565947 w 568325"/>
                <a:gd name="connsiteY64" fmla="*/ 133350 h 459581"/>
                <a:gd name="connsiteX65" fmla="*/ 562861 w 568325"/>
                <a:gd name="connsiteY65" fmla="*/ 129023 h 459581"/>
                <a:gd name="connsiteX66" fmla="*/ 494617 w 568325"/>
                <a:gd name="connsiteY66" fmla="*/ 88973 h 459581"/>
                <a:gd name="connsiteX67" fmla="*/ 516011 w 568325"/>
                <a:gd name="connsiteY67" fmla="*/ 92869 h 459581"/>
                <a:gd name="connsiteX68" fmla="*/ 546924 w 568325"/>
                <a:gd name="connsiteY68" fmla="*/ 102394 h 459581"/>
                <a:gd name="connsiteX69" fmla="*/ 546979 w 568325"/>
                <a:gd name="connsiteY69" fmla="*/ 102504 h 459581"/>
                <a:gd name="connsiteX70" fmla="*/ 546924 w 568325"/>
                <a:gd name="connsiteY70" fmla="*/ 102394 h 459581"/>
                <a:gd name="connsiteX71" fmla="*/ 516011 w 568325"/>
                <a:gd name="connsiteY71" fmla="*/ 92869 h 459581"/>
                <a:gd name="connsiteX72" fmla="*/ 494617 w 568325"/>
                <a:gd name="connsiteY72" fmla="*/ 88973 h 459581"/>
                <a:gd name="connsiteX73" fmla="*/ 460048 w 568325"/>
                <a:gd name="connsiteY73" fmla="*/ 72361 h 459581"/>
                <a:gd name="connsiteX74" fmla="*/ 473208 w 568325"/>
                <a:gd name="connsiteY74" fmla="*/ 83344 h 459581"/>
                <a:gd name="connsiteX75" fmla="*/ 486151 w 568325"/>
                <a:gd name="connsiteY75" fmla="*/ 87047 h 459581"/>
                <a:gd name="connsiteX76" fmla="*/ 473208 w 568325"/>
                <a:gd name="connsiteY76" fmla="*/ 83344 h 459581"/>
                <a:gd name="connsiteX77" fmla="*/ 460048 w 568325"/>
                <a:gd name="connsiteY77" fmla="*/ 72361 h 459581"/>
                <a:gd name="connsiteX78" fmla="*/ 458940 w 568325"/>
                <a:gd name="connsiteY78" fmla="*/ 71437 h 459581"/>
                <a:gd name="connsiteX79" fmla="*/ 458940 w 568325"/>
                <a:gd name="connsiteY79" fmla="*/ 71437 h 459581"/>
                <a:gd name="connsiteX80" fmla="*/ 458940 w 568325"/>
                <a:gd name="connsiteY80" fmla="*/ 71437 h 459581"/>
                <a:gd name="connsiteX0" fmla="*/ 218770 w 568325"/>
                <a:gd name="connsiteY0" fmla="*/ 26194 h 459581"/>
                <a:gd name="connsiteX1" fmla="*/ 368579 w 568325"/>
                <a:gd name="connsiteY1" fmla="*/ 0 h 459581"/>
                <a:gd name="connsiteX2" fmla="*/ 368579 w 568325"/>
                <a:gd name="connsiteY2" fmla="*/ 0 h 459581"/>
                <a:gd name="connsiteX3" fmla="*/ 409004 w 568325"/>
                <a:gd name="connsiteY3" fmla="*/ 7144 h 459581"/>
                <a:gd name="connsiteX4" fmla="*/ 409004 w 568325"/>
                <a:gd name="connsiteY4" fmla="*/ 7144 h 459581"/>
                <a:gd name="connsiteX5" fmla="*/ 368579 w 568325"/>
                <a:gd name="connsiteY5" fmla="*/ 0 h 459581"/>
                <a:gd name="connsiteX6" fmla="*/ 175930 w 568325"/>
                <a:gd name="connsiteY6" fmla="*/ 157125 h 459581"/>
                <a:gd name="connsiteX7" fmla="*/ 178345 w 568325"/>
                <a:gd name="connsiteY7" fmla="*/ 159544 h 459581"/>
                <a:gd name="connsiteX8" fmla="*/ 185983 w 568325"/>
                <a:gd name="connsiteY8" fmla="*/ 164475 h 459581"/>
                <a:gd name="connsiteX9" fmla="*/ 178345 w 568325"/>
                <a:gd name="connsiteY9" fmla="*/ 159544 h 459581"/>
                <a:gd name="connsiteX10" fmla="*/ 175930 w 568325"/>
                <a:gd name="connsiteY10" fmla="*/ 157125 h 459581"/>
                <a:gd name="connsiteX11" fmla="*/ 165956 w 568325"/>
                <a:gd name="connsiteY11" fmla="*/ 152386 h 459581"/>
                <a:gd name="connsiteX12" fmla="*/ 166455 w 568325"/>
                <a:gd name="connsiteY12" fmla="*/ 152400 h 459581"/>
                <a:gd name="connsiteX13" fmla="*/ 171804 w 568325"/>
                <a:gd name="connsiteY13" fmla="*/ 154185 h 459581"/>
                <a:gd name="connsiteX14" fmla="*/ 166455 w 568325"/>
                <a:gd name="connsiteY14" fmla="*/ 152400 h 459581"/>
                <a:gd name="connsiteX15" fmla="*/ 165956 w 568325"/>
                <a:gd name="connsiteY15" fmla="*/ 152386 h 459581"/>
                <a:gd name="connsiteX16" fmla="*/ 156052 w 568325"/>
                <a:gd name="connsiteY16" fmla="*/ 152102 h 459581"/>
                <a:gd name="connsiteX17" fmla="*/ 165288 w 568325"/>
                <a:gd name="connsiteY17" fmla="*/ 152366 h 459581"/>
                <a:gd name="connsiteX18" fmla="*/ 407302 w 568325"/>
                <a:gd name="connsiteY18" fmla="*/ 315177 h 459581"/>
                <a:gd name="connsiteX19" fmla="*/ 399492 w 568325"/>
                <a:gd name="connsiteY19" fmla="*/ 319087 h 459581"/>
                <a:gd name="connsiteX20" fmla="*/ 404248 w 568325"/>
                <a:gd name="connsiteY20" fmla="*/ 328612 h 459581"/>
                <a:gd name="connsiteX21" fmla="*/ 404248 w 568325"/>
                <a:gd name="connsiteY21" fmla="*/ 333375 h 459581"/>
                <a:gd name="connsiteX22" fmla="*/ 404248 w 568325"/>
                <a:gd name="connsiteY22" fmla="*/ 335756 h 459581"/>
                <a:gd name="connsiteX23" fmla="*/ 401870 w 568325"/>
                <a:gd name="connsiteY23" fmla="*/ 335756 h 459581"/>
                <a:gd name="connsiteX24" fmla="*/ 399492 w 568325"/>
                <a:gd name="connsiteY24" fmla="*/ 340519 h 459581"/>
                <a:gd name="connsiteX25" fmla="*/ 392358 w 568325"/>
                <a:gd name="connsiteY25" fmla="*/ 350044 h 459581"/>
                <a:gd name="connsiteX26" fmla="*/ 387603 w 568325"/>
                <a:gd name="connsiteY26" fmla="*/ 359569 h 459581"/>
                <a:gd name="connsiteX27" fmla="*/ 382847 w 568325"/>
                <a:gd name="connsiteY27" fmla="*/ 366712 h 459581"/>
                <a:gd name="connsiteX28" fmla="*/ 380469 w 568325"/>
                <a:gd name="connsiteY28" fmla="*/ 376237 h 459581"/>
                <a:gd name="connsiteX29" fmla="*/ 380469 w 568325"/>
                <a:gd name="connsiteY29" fmla="*/ 428625 h 459581"/>
                <a:gd name="connsiteX30" fmla="*/ 380469 w 568325"/>
                <a:gd name="connsiteY30" fmla="*/ 459581 h 459581"/>
                <a:gd name="connsiteX31" fmla="*/ 282974 w 568325"/>
                <a:gd name="connsiteY31" fmla="*/ 459581 h 459581"/>
                <a:gd name="connsiteX32" fmla="*/ 274651 w 568325"/>
                <a:gd name="connsiteY32" fmla="*/ 444996 h 459581"/>
                <a:gd name="connsiteX33" fmla="*/ 273462 w 568325"/>
                <a:gd name="connsiteY33" fmla="*/ 442912 h 459581"/>
                <a:gd name="connsiteX34" fmla="*/ 256817 w 568325"/>
                <a:gd name="connsiteY34" fmla="*/ 442912 h 459581"/>
                <a:gd name="connsiteX35" fmla="*/ 254439 w 568325"/>
                <a:gd name="connsiteY35" fmla="*/ 442912 h 459581"/>
                <a:gd name="connsiteX36" fmla="*/ 142676 w 568325"/>
                <a:gd name="connsiteY36" fmla="*/ 445294 h 459581"/>
                <a:gd name="connsiteX37" fmla="*/ 135542 w 568325"/>
                <a:gd name="connsiteY37" fmla="*/ 445294 h 459581"/>
                <a:gd name="connsiteX38" fmla="*/ 45181 w 568325"/>
                <a:gd name="connsiteY38" fmla="*/ 428625 h 459581"/>
                <a:gd name="connsiteX39" fmla="*/ 11890 w 568325"/>
                <a:gd name="connsiteY39" fmla="*/ 452437 h 459581"/>
                <a:gd name="connsiteX40" fmla="*/ 0 w 568325"/>
                <a:gd name="connsiteY40" fmla="*/ 404812 h 459581"/>
                <a:gd name="connsiteX41" fmla="*/ 2378 w 568325"/>
                <a:gd name="connsiteY41" fmla="*/ 366712 h 459581"/>
                <a:gd name="connsiteX42" fmla="*/ 66582 w 568325"/>
                <a:gd name="connsiteY42" fmla="*/ 366712 h 459581"/>
                <a:gd name="connsiteX43" fmla="*/ 73716 w 568325"/>
                <a:gd name="connsiteY43" fmla="*/ 352425 h 459581"/>
                <a:gd name="connsiteX44" fmla="*/ 78472 w 568325"/>
                <a:gd name="connsiteY44" fmla="*/ 340519 h 459581"/>
                <a:gd name="connsiteX45" fmla="*/ 78472 w 568325"/>
                <a:gd name="connsiteY45" fmla="*/ 338137 h 459581"/>
                <a:gd name="connsiteX46" fmla="*/ 85606 w 568325"/>
                <a:gd name="connsiteY46" fmla="*/ 335756 h 459581"/>
                <a:gd name="connsiteX47" fmla="*/ 90361 w 568325"/>
                <a:gd name="connsiteY47" fmla="*/ 333375 h 459581"/>
                <a:gd name="connsiteX48" fmla="*/ 102251 w 568325"/>
                <a:gd name="connsiteY48" fmla="*/ 319087 h 459581"/>
                <a:gd name="connsiteX49" fmla="*/ 116519 w 568325"/>
                <a:gd name="connsiteY49" fmla="*/ 295275 h 459581"/>
                <a:gd name="connsiteX50" fmla="*/ 114141 w 568325"/>
                <a:gd name="connsiteY50" fmla="*/ 280987 h 459581"/>
                <a:gd name="connsiteX51" fmla="*/ 118897 w 568325"/>
                <a:gd name="connsiteY51" fmla="*/ 269081 h 459581"/>
                <a:gd name="connsiteX52" fmla="*/ 116816 w 568325"/>
                <a:gd name="connsiteY52" fmla="*/ 254496 h 459581"/>
                <a:gd name="connsiteX53" fmla="*/ 116519 w 568325"/>
                <a:gd name="connsiteY53" fmla="*/ 252412 h 459581"/>
                <a:gd name="connsiteX54" fmla="*/ 147432 w 568325"/>
                <a:gd name="connsiteY54" fmla="*/ 252412 h 459581"/>
                <a:gd name="connsiteX55" fmla="*/ 147432 w 568325"/>
                <a:gd name="connsiteY55" fmla="*/ 157162 h 459581"/>
                <a:gd name="connsiteX56" fmla="*/ 156052 w 568325"/>
                <a:gd name="connsiteY56" fmla="*/ 152102 h 459581"/>
                <a:gd name="connsiteX57" fmla="*/ 568325 w 568325"/>
                <a:gd name="connsiteY57" fmla="*/ 147637 h 459581"/>
                <a:gd name="connsiteX58" fmla="*/ 527900 w 568325"/>
                <a:gd name="connsiteY58" fmla="*/ 192881 h 459581"/>
                <a:gd name="connsiteX59" fmla="*/ 568325 w 568325"/>
                <a:gd name="connsiteY59" fmla="*/ 147637 h 459581"/>
                <a:gd name="connsiteX60" fmla="*/ 562861 w 568325"/>
                <a:gd name="connsiteY60" fmla="*/ 129023 h 459581"/>
                <a:gd name="connsiteX61" fmla="*/ 565947 w 568325"/>
                <a:gd name="connsiteY61" fmla="*/ 133350 h 459581"/>
                <a:gd name="connsiteX62" fmla="*/ 566192 w 568325"/>
                <a:gd name="connsiteY62" fmla="*/ 134822 h 459581"/>
                <a:gd name="connsiteX63" fmla="*/ 565947 w 568325"/>
                <a:gd name="connsiteY63" fmla="*/ 133350 h 459581"/>
                <a:gd name="connsiteX64" fmla="*/ 562861 w 568325"/>
                <a:gd name="connsiteY64" fmla="*/ 129023 h 459581"/>
                <a:gd name="connsiteX65" fmla="*/ 494617 w 568325"/>
                <a:gd name="connsiteY65" fmla="*/ 88973 h 459581"/>
                <a:gd name="connsiteX66" fmla="*/ 516011 w 568325"/>
                <a:gd name="connsiteY66" fmla="*/ 92869 h 459581"/>
                <a:gd name="connsiteX67" fmla="*/ 546924 w 568325"/>
                <a:gd name="connsiteY67" fmla="*/ 102394 h 459581"/>
                <a:gd name="connsiteX68" fmla="*/ 546979 w 568325"/>
                <a:gd name="connsiteY68" fmla="*/ 102504 h 459581"/>
                <a:gd name="connsiteX69" fmla="*/ 546924 w 568325"/>
                <a:gd name="connsiteY69" fmla="*/ 102394 h 459581"/>
                <a:gd name="connsiteX70" fmla="*/ 516011 w 568325"/>
                <a:gd name="connsiteY70" fmla="*/ 92869 h 459581"/>
                <a:gd name="connsiteX71" fmla="*/ 494617 w 568325"/>
                <a:gd name="connsiteY71" fmla="*/ 88973 h 459581"/>
                <a:gd name="connsiteX72" fmla="*/ 460048 w 568325"/>
                <a:gd name="connsiteY72" fmla="*/ 72361 h 459581"/>
                <a:gd name="connsiteX73" fmla="*/ 473208 w 568325"/>
                <a:gd name="connsiteY73" fmla="*/ 83344 h 459581"/>
                <a:gd name="connsiteX74" fmla="*/ 486151 w 568325"/>
                <a:gd name="connsiteY74" fmla="*/ 87047 h 459581"/>
                <a:gd name="connsiteX75" fmla="*/ 473208 w 568325"/>
                <a:gd name="connsiteY75" fmla="*/ 83344 h 459581"/>
                <a:gd name="connsiteX76" fmla="*/ 460048 w 568325"/>
                <a:gd name="connsiteY76" fmla="*/ 72361 h 459581"/>
                <a:gd name="connsiteX77" fmla="*/ 458940 w 568325"/>
                <a:gd name="connsiteY77" fmla="*/ 71437 h 459581"/>
                <a:gd name="connsiteX78" fmla="*/ 458940 w 568325"/>
                <a:gd name="connsiteY78" fmla="*/ 71437 h 459581"/>
                <a:gd name="connsiteX79" fmla="*/ 458940 w 568325"/>
                <a:gd name="connsiteY79" fmla="*/ 71437 h 459581"/>
                <a:gd name="connsiteX0" fmla="*/ 218770 w 566192"/>
                <a:gd name="connsiteY0" fmla="*/ 26194 h 459581"/>
                <a:gd name="connsiteX1" fmla="*/ 368579 w 566192"/>
                <a:gd name="connsiteY1" fmla="*/ 0 h 459581"/>
                <a:gd name="connsiteX2" fmla="*/ 368579 w 566192"/>
                <a:gd name="connsiteY2" fmla="*/ 0 h 459581"/>
                <a:gd name="connsiteX3" fmla="*/ 409004 w 566192"/>
                <a:gd name="connsiteY3" fmla="*/ 7144 h 459581"/>
                <a:gd name="connsiteX4" fmla="*/ 409004 w 566192"/>
                <a:gd name="connsiteY4" fmla="*/ 7144 h 459581"/>
                <a:gd name="connsiteX5" fmla="*/ 368579 w 566192"/>
                <a:gd name="connsiteY5" fmla="*/ 0 h 459581"/>
                <a:gd name="connsiteX6" fmla="*/ 175930 w 566192"/>
                <a:gd name="connsiteY6" fmla="*/ 157125 h 459581"/>
                <a:gd name="connsiteX7" fmla="*/ 178345 w 566192"/>
                <a:gd name="connsiteY7" fmla="*/ 159544 h 459581"/>
                <a:gd name="connsiteX8" fmla="*/ 185983 w 566192"/>
                <a:gd name="connsiteY8" fmla="*/ 164475 h 459581"/>
                <a:gd name="connsiteX9" fmla="*/ 178345 w 566192"/>
                <a:gd name="connsiteY9" fmla="*/ 159544 h 459581"/>
                <a:gd name="connsiteX10" fmla="*/ 175930 w 566192"/>
                <a:gd name="connsiteY10" fmla="*/ 157125 h 459581"/>
                <a:gd name="connsiteX11" fmla="*/ 165956 w 566192"/>
                <a:gd name="connsiteY11" fmla="*/ 152386 h 459581"/>
                <a:gd name="connsiteX12" fmla="*/ 166455 w 566192"/>
                <a:gd name="connsiteY12" fmla="*/ 152400 h 459581"/>
                <a:gd name="connsiteX13" fmla="*/ 171804 w 566192"/>
                <a:gd name="connsiteY13" fmla="*/ 154185 h 459581"/>
                <a:gd name="connsiteX14" fmla="*/ 166455 w 566192"/>
                <a:gd name="connsiteY14" fmla="*/ 152400 h 459581"/>
                <a:gd name="connsiteX15" fmla="*/ 165956 w 566192"/>
                <a:gd name="connsiteY15" fmla="*/ 152386 h 459581"/>
                <a:gd name="connsiteX16" fmla="*/ 156052 w 566192"/>
                <a:gd name="connsiteY16" fmla="*/ 152102 h 459581"/>
                <a:gd name="connsiteX17" fmla="*/ 165288 w 566192"/>
                <a:gd name="connsiteY17" fmla="*/ 152366 h 459581"/>
                <a:gd name="connsiteX18" fmla="*/ 407302 w 566192"/>
                <a:gd name="connsiteY18" fmla="*/ 315177 h 459581"/>
                <a:gd name="connsiteX19" fmla="*/ 399492 w 566192"/>
                <a:gd name="connsiteY19" fmla="*/ 319087 h 459581"/>
                <a:gd name="connsiteX20" fmla="*/ 404248 w 566192"/>
                <a:gd name="connsiteY20" fmla="*/ 328612 h 459581"/>
                <a:gd name="connsiteX21" fmla="*/ 404248 w 566192"/>
                <a:gd name="connsiteY21" fmla="*/ 333375 h 459581"/>
                <a:gd name="connsiteX22" fmla="*/ 404248 w 566192"/>
                <a:gd name="connsiteY22" fmla="*/ 335756 h 459581"/>
                <a:gd name="connsiteX23" fmla="*/ 401870 w 566192"/>
                <a:gd name="connsiteY23" fmla="*/ 335756 h 459581"/>
                <a:gd name="connsiteX24" fmla="*/ 399492 w 566192"/>
                <a:gd name="connsiteY24" fmla="*/ 340519 h 459581"/>
                <a:gd name="connsiteX25" fmla="*/ 392358 w 566192"/>
                <a:gd name="connsiteY25" fmla="*/ 350044 h 459581"/>
                <a:gd name="connsiteX26" fmla="*/ 387603 w 566192"/>
                <a:gd name="connsiteY26" fmla="*/ 359569 h 459581"/>
                <a:gd name="connsiteX27" fmla="*/ 382847 w 566192"/>
                <a:gd name="connsiteY27" fmla="*/ 366712 h 459581"/>
                <a:gd name="connsiteX28" fmla="*/ 380469 w 566192"/>
                <a:gd name="connsiteY28" fmla="*/ 376237 h 459581"/>
                <a:gd name="connsiteX29" fmla="*/ 380469 w 566192"/>
                <a:gd name="connsiteY29" fmla="*/ 428625 h 459581"/>
                <a:gd name="connsiteX30" fmla="*/ 380469 w 566192"/>
                <a:gd name="connsiteY30" fmla="*/ 459581 h 459581"/>
                <a:gd name="connsiteX31" fmla="*/ 282974 w 566192"/>
                <a:gd name="connsiteY31" fmla="*/ 459581 h 459581"/>
                <a:gd name="connsiteX32" fmla="*/ 274651 w 566192"/>
                <a:gd name="connsiteY32" fmla="*/ 444996 h 459581"/>
                <a:gd name="connsiteX33" fmla="*/ 273462 w 566192"/>
                <a:gd name="connsiteY33" fmla="*/ 442912 h 459581"/>
                <a:gd name="connsiteX34" fmla="*/ 256817 w 566192"/>
                <a:gd name="connsiteY34" fmla="*/ 442912 h 459581"/>
                <a:gd name="connsiteX35" fmla="*/ 254439 w 566192"/>
                <a:gd name="connsiteY35" fmla="*/ 442912 h 459581"/>
                <a:gd name="connsiteX36" fmla="*/ 142676 w 566192"/>
                <a:gd name="connsiteY36" fmla="*/ 445294 h 459581"/>
                <a:gd name="connsiteX37" fmla="*/ 135542 w 566192"/>
                <a:gd name="connsiteY37" fmla="*/ 445294 h 459581"/>
                <a:gd name="connsiteX38" fmla="*/ 45181 w 566192"/>
                <a:gd name="connsiteY38" fmla="*/ 428625 h 459581"/>
                <a:gd name="connsiteX39" fmla="*/ 11890 w 566192"/>
                <a:gd name="connsiteY39" fmla="*/ 452437 h 459581"/>
                <a:gd name="connsiteX40" fmla="*/ 0 w 566192"/>
                <a:gd name="connsiteY40" fmla="*/ 404812 h 459581"/>
                <a:gd name="connsiteX41" fmla="*/ 2378 w 566192"/>
                <a:gd name="connsiteY41" fmla="*/ 366712 h 459581"/>
                <a:gd name="connsiteX42" fmla="*/ 66582 w 566192"/>
                <a:gd name="connsiteY42" fmla="*/ 366712 h 459581"/>
                <a:gd name="connsiteX43" fmla="*/ 73716 w 566192"/>
                <a:gd name="connsiteY43" fmla="*/ 352425 h 459581"/>
                <a:gd name="connsiteX44" fmla="*/ 78472 w 566192"/>
                <a:gd name="connsiteY44" fmla="*/ 340519 h 459581"/>
                <a:gd name="connsiteX45" fmla="*/ 78472 w 566192"/>
                <a:gd name="connsiteY45" fmla="*/ 338137 h 459581"/>
                <a:gd name="connsiteX46" fmla="*/ 85606 w 566192"/>
                <a:gd name="connsiteY46" fmla="*/ 335756 h 459581"/>
                <a:gd name="connsiteX47" fmla="*/ 90361 w 566192"/>
                <a:gd name="connsiteY47" fmla="*/ 333375 h 459581"/>
                <a:gd name="connsiteX48" fmla="*/ 102251 w 566192"/>
                <a:gd name="connsiteY48" fmla="*/ 319087 h 459581"/>
                <a:gd name="connsiteX49" fmla="*/ 116519 w 566192"/>
                <a:gd name="connsiteY49" fmla="*/ 295275 h 459581"/>
                <a:gd name="connsiteX50" fmla="*/ 114141 w 566192"/>
                <a:gd name="connsiteY50" fmla="*/ 280987 h 459581"/>
                <a:gd name="connsiteX51" fmla="*/ 118897 w 566192"/>
                <a:gd name="connsiteY51" fmla="*/ 269081 h 459581"/>
                <a:gd name="connsiteX52" fmla="*/ 116816 w 566192"/>
                <a:gd name="connsiteY52" fmla="*/ 254496 h 459581"/>
                <a:gd name="connsiteX53" fmla="*/ 116519 w 566192"/>
                <a:gd name="connsiteY53" fmla="*/ 252412 h 459581"/>
                <a:gd name="connsiteX54" fmla="*/ 147432 w 566192"/>
                <a:gd name="connsiteY54" fmla="*/ 252412 h 459581"/>
                <a:gd name="connsiteX55" fmla="*/ 147432 w 566192"/>
                <a:gd name="connsiteY55" fmla="*/ 157162 h 459581"/>
                <a:gd name="connsiteX56" fmla="*/ 156052 w 566192"/>
                <a:gd name="connsiteY56" fmla="*/ 152102 h 459581"/>
                <a:gd name="connsiteX57" fmla="*/ 562861 w 566192"/>
                <a:gd name="connsiteY57" fmla="*/ 129023 h 459581"/>
                <a:gd name="connsiteX58" fmla="*/ 565947 w 566192"/>
                <a:gd name="connsiteY58" fmla="*/ 133350 h 459581"/>
                <a:gd name="connsiteX59" fmla="*/ 566192 w 566192"/>
                <a:gd name="connsiteY59" fmla="*/ 134822 h 459581"/>
                <a:gd name="connsiteX60" fmla="*/ 565947 w 566192"/>
                <a:gd name="connsiteY60" fmla="*/ 133350 h 459581"/>
                <a:gd name="connsiteX61" fmla="*/ 562861 w 566192"/>
                <a:gd name="connsiteY61" fmla="*/ 129023 h 459581"/>
                <a:gd name="connsiteX62" fmla="*/ 494617 w 566192"/>
                <a:gd name="connsiteY62" fmla="*/ 88973 h 459581"/>
                <a:gd name="connsiteX63" fmla="*/ 516011 w 566192"/>
                <a:gd name="connsiteY63" fmla="*/ 92869 h 459581"/>
                <a:gd name="connsiteX64" fmla="*/ 546924 w 566192"/>
                <a:gd name="connsiteY64" fmla="*/ 102394 h 459581"/>
                <a:gd name="connsiteX65" fmla="*/ 546979 w 566192"/>
                <a:gd name="connsiteY65" fmla="*/ 102504 h 459581"/>
                <a:gd name="connsiteX66" fmla="*/ 546924 w 566192"/>
                <a:gd name="connsiteY66" fmla="*/ 102394 h 459581"/>
                <a:gd name="connsiteX67" fmla="*/ 516011 w 566192"/>
                <a:gd name="connsiteY67" fmla="*/ 92869 h 459581"/>
                <a:gd name="connsiteX68" fmla="*/ 494617 w 566192"/>
                <a:gd name="connsiteY68" fmla="*/ 88973 h 459581"/>
                <a:gd name="connsiteX69" fmla="*/ 460048 w 566192"/>
                <a:gd name="connsiteY69" fmla="*/ 72361 h 459581"/>
                <a:gd name="connsiteX70" fmla="*/ 473208 w 566192"/>
                <a:gd name="connsiteY70" fmla="*/ 83344 h 459581"/>
                <a:gd name="connsiteX71" fmla="*/ 486151 w 566192"/>
                <a:gd name="connsiteY71" fmla="*/ 87047 h 459581"/>
                <a:gd name="connsiteX72" fmla="*/ 473208 w 566192"/>
                <a:gd name="connsiteY72" fmla="*/ 83344 h 459581"/>
                <a:gd name="connsiteX73" fmla="*/ 460048 w 566192"/>
                <a:gd name="connsiteY73" fmla="*/ 72361 h 459581"/>
                <a:gd name="connsiteX74" fmla="*/ 458940 w 566192"/>
                <a:gd name="connsiteY74" fmla="*/ 71437 h 459581"/>
                <a:gd name="connsiteX75" fmla="*/ 458940 w 566192"/>
                <a:gd name="connsiteY75" fmla="*/ 71437 h 459581"/>
                <a:gd name="connsiteX76" fmla="*/ 458940 w 566192"/>
                <a:gd name="connsiteY76" fmla="*/ 71437 h 459581"/>
                <a:gd name="connsiteX0" fmla="*/ 218770 w 566192"/>
                <a:gd name="connsiteY0" fmla="*/ 26194 h 459581"/>
                <a:gd name="connsiteX1" fmla="*/ 368579 w 566192"/>
                <a:gd name="connsiteY1" fmla="*/ 0 h 459581"/>
                <a:gd name="connsiteX2" fmla="*/ 368579 w 566192"/>
                <a:gd name="connsiteY2" fmla="*/ 0 h 459581"/>
                <a:gd name="connsiteX3" fmla="*/ 409004 w 566192"/>
                <a:gd name="connsiteY3" fmla="*/ 7144 h 459581"/>
                <a:gd name="connsiteX4" fmla="*/ 409004 w 566192"/>
                <a:gd name="connsiteY4" fmla="*/ 7144 h 459581"/>
                <a:gd name="connsiteX5" fmla="*/ 368579 w 566192"/>
                <a:gd name="connsiteY5" fmla="*/ 0 h 459581"/>
                <a:gd name="connsiteX6" fmla="*/ 175930 w 566192"/>
                <a:gd name="connsiteY6" fmla="*/ 157125 h 459581"/>
                <a:gd name="connsiteX7" fmla="*/ 178345 w 566192"/>
                <a:gd name="connsiteY7" fmla="*/ 159544 h 459581"/>
                <a:gd name="connsiteX8" fmla="*/ 185983 w 566192"/>
                <a:gd name="connsiteY8" fmla="*/ 164475 h 459581"/>
                <a:gd name="connsiteX9" fmla="*/ 178345 w 566192"/>
                <a:gd name="connsiteY9" fmla="*/ 159544 h 459581"/>
                <a:gd name="connsiteX10" fmla="*/ 175930 w 566192"/>
                <a:gd name="connsiteY10" fmla="*/ 157125 h 459581"/>
                <a:gd name="connsiteX11" fmla="*/ 165956 w 566192"/>
                <a:gd name="connsiteY11" fmla="*/ 152386 h 459581"/>
                <a:gd name="connsiteX12" fmla="*/ 166455 w 566192"/>
                <a:gd name="connsiteY12" fmla="*/ 152400 h 459581"/>
                <a:gd name="connsiteX13" fmla="*/ 171804 w 566192"/>
                <a:gd name="connsiteY13" fmla="*/ 154185 h 459581"/>
                <a:gd name="connsiteX14" fmla="*/ 166455 w 566192"/>
                <a:gd name="connsiteY14" fmla="*/ 152400 h 459581"/>
                <a:gd name="connsiteX15" fmla="*/ 165956 w 566192"/>
                <a:gd name="connsiteY15" fmla="*/ 152386 h 459581"/>
                <a:gd name="connsiteX16" fmla="*/ 156052 w 566192"/>
                <a:gd name="connsiteY16" fmla="*/ 152102 h 459581"/>
                <a:gd name="connsiteX17" fmla="*/ 165288 w 566192"/>
                <a:gd name="connsiteY17" fmla="*/ 152366 h 459581"/>
                <a:gd name="connsiteX18" fmla="*/ 407302 w 566192"/>
                <a:gd name="connsiteY18" fmla="*/ 315177 h 459581"/>
                <a:gd name="connsiteX19" fmla="*/ 399492 w 566192"/>
                <a:gd name="connsiteY19" fmla="*/ 319087 h 459581"/>
                <a:gd name="connsiteX20" fmla="*/ 404248 w 566192"/>
                <a:gd name="connsiteY20" fmla="*/ 328612 h 459581"/>
                <a:gd name="connsiteX21" fmla="*/ 404248 w 566192"/>
                <a:gd name="connsiteY21" fmla="*/ 333375 h 459581"/>
                <a:gd name="connsiteX22" fmla="*/ 404248 w 566192"/>
                <a:gd name="connsiteY22" fmla="*/ 335756 h 459581"/>
                <a:gd name="connsiteX23" fmla="*/ 401870 w 566192"/>
                <a:gd name="connsiteY23" fmla="*/ 335756 h 459581"/>
                <a:gd name="connsiteX24" fmla="*/ 399492 w 566192"/>
                <a:gd name="connsiteY24" fmla="*/ 340519 h 459581"/>
                <a:gd name="connsiteX25" fmla="*/ 392358 w 566192"/>
                <a:gd name="connsiteY25" fmla="*/ 350044 h 459581"/>
                <a:gd name="connsiteX26" fmla="*/ 387603 w 566192"/>
                <a:gd name="connsiteY26" fmla="*/ 359569 h 459581"/>
                <a:gd name="connsiteX27" fmla="*/ 382847 w 566192"/>
                <a:gd name="connsiteY27" fmla="*/ 366712 h 459581"/>
                <a:gd name="connsiteX28" fmla="*/ 380469 w 566192"/>
                <a:gd name="connsiteY28" fmla="*/ 376237 h 459581"/>
                <a:gd name="connsiteX29" fmla="*/ 380469 w 566192"/>
                <a:gd name="connsiteY29" fmla="*/ 428625 h 459581"/>
                <a:gd name="connsiteX30" fmla="*/ 380469 w 566192"/>
                <a:gd name="connsiteY30" fmla="*/ 459581 h 459581"/>
                <a:gd name="connsiteX31" fmla="*/ 282974 w 566192"/>
                <a:gd name="connsiteY31" fmla="*/ 459581 h 459581"/>
                <a:gd name="connsiteX32" fmla="*/ 274651 w 566192"/>
                <a:gd name="connsiteY32" fmla="*/ 444996 h 459581"/>
                <a:gd name="connsiteX33" fmla="*/ 273462 w 566192"/>
                <a:gd name="connsiteY33" fmla="*/ 442912 h 459581"/>
                <a:gd name="connsiteX34" fmla="*/ 256817 w 566192"/>
                <a:gd name="connsiteY34" fmla="*/ 442912 h 459581"/>
                <a:gd name="connsiteX35" fmla="*/ 254439 w 566192"/>
                <a:gd name="connsiteY35" fmla="*/ 442912 h 459581"/>
                <a:gd name="connsiteX36" fmla="*/ 142676 w 566192"/>
                <a:gd name="connsiteY36" fmla="*/ 445294 h 459581"/>
                <a:gd name="connsiteX37" fmla="*/ 135542 w 566192"/>
                <a:gd name="connsiteY37" fmla="*/ 445294 h 459581"/>
                <a:gd name="connsiteX38" fmla="*/ 45181 w 566192"/>
                <a:gd name="connsiteY38" fmla="*/ 428625 h 459581"/>
                <a:gd name="connsiteX39" fmla="*/ 11890 w 566192"/>
                <a:gd name="connsiteY39" fmla="*/ 452437 h 459581"/>
                <a:gd name="connsiteX40" fmla="*/ 0 w 566192"/>
                <a:gd name="connsiteY40" fmla="*/ 404812 h 459581"/>
                <a:gd name="connsiteX41" fmla="*/ 2378 w 566192"/>
                <a:gd name="connsiteY41" fmla="*/ 366712 h 459581"/>
                <a:gd name="connsiteX42" fmla="*/ 66582 w 566192"/>
                <a:gd name="connsiteY42" fmla="*/ 366712 h 459581"/>
                <a:gd name="connsiteX43" fmla="*/ 73716 w 566192"/>
                <a:gd name="connsiteY43" fmla="*/ 352425 h 459581"/>
                <a:gd name="connsiteX44" fmla="*/ 78472 w 566192"/>
                <a:gd name="connsiteY44" fmla="*/ 340519 h 459581"/>
                <a:gd name="connsiteX45" fmla="*/ 78472 w 566192"/>
                <a:gd name="connsiteY45" fmla="*/ 338137 h 459581"/>
                <a:gd name="connsiteX46" fmla="*/ 85606 w 566192"/>
                <a:gd name="connsiteY46" fmla="*/ 335756 h 459581"/>
                <a:gd name="connsiteX47" fmla="*/ 90361 w 566192"/>
                <a:gd name="connsiteY47" fmla="*/ 333375 h 459581"/>
                <a:gd name="connsiteX48" fmla="*/ 102251 w 566192"/>
                <a:gd name="connsiteY48" fmla="*/ 319087 h 459581"/>
                <a:gd name="connsiteX49" fmla="*/ 116519 w 566192"/>
                <a:gd name="connsiteY49" fmla="*/ 295275 h 459581"/>
                <a:gd name="connsiteX50" fmla="*/ 114141 w 566192"/>
                <a:gd name="connsiteY50" fmla="*/ 280987 h 459581"/>
                <a:gd name="connsiteX51" fmla="*/ 118897 w 566192"/>
                <a:gd name="connsiteY51" fmla="*/ 269081 h 459581"/>
                <a:gd name="connsiteX52" fmla="*/ 116816 w 566192"/>
                <a:gd name="connsiteY52" fmla="*/ 254496 h 459581"/>
                <a:gd name="connsiteX53" fmla="*/ 116519 w 566192"/>
                <a:gd name="connsiteY53" fmla="*/ 252412 h 459581"/>
                <a:gd name="connsiteX54" fmla="*/ 147432 w 566192"/>
                <a:gd name="connsiteY54" fmla="*/ 252412 h 459581"/>
                <a:gd name="connsiteX55" fmla="*/ 147432 w 566192"/>
                <a:gd name="connsiteY55" fmla="*/ 157162 h 459581"/>
                <a:gd name="connsiteX56" fmla="*/ 156052 w 566192"/>
                <a:gd name="connsiteY56" fmla="*/ 152102 h 459581"/>
                <a:gd name="connsiteX57" fmla="*/ 562861 w 566192"/>
                <a:gd name="connsiteY57" fmla="*/ 129023 h 459581"/>
                <a:gd name="connsiteX58" fmla="*/ 565947 w 566192"/>
                <a:gd name="connsiteY58" fmla="*/ 133350 h 459581"/>
                <a:gd name="connsiteX59" fmla="*/ 566192 w 566192"/>
                <a:gd name="connsiteY59" fmla="*/ 134822 h 459581"/>
                <a:gd name="connsiteX60" fmla="*/ 565947 w 566192"/>
                <a:gd name="connsiteY60" fmla="*/ 133350 h 459581"/>
                <a:gd name="connsiteX61" fmla="*/ 562861 w 566192"/>
                <a:gd name="connsiteY61" fmla="*/ 129023 h 459581"/>
                <a:gd name="connsiteX62" fmla="*/ 494617 w 566192"/>
                <a:gd name="connsiteY62" fmla="*/ 88973 h 459581"/>
                <a:gd name="connsiteX63" fmla="*/ 516011 w 566192"/>
                <a:gd name="connsiteY63" fmla="*/ 92869 h 459581"/>
                <a:gd name="connsiteX64" fmla="*/ 546924 w 566192"/>
                <a:gd name="connsiteY64" fmla="*/ 102394 h 459581"/>
                <a:gd name="connsiteX65" fmla="*/ 546979 w 566192"/>
                <a:gd name="connsiteY65" fmla="*/ 102504 h 459581"/>
                <a:gd name="connsiteX66" fmla="*/ 516011 w 566192"/>
                <a:gd name="connsiteY66" fmla="*/ 92869 h 459581"/>
                <a:gd name="connsiteX67" fmla="*/ 494617 w 566192"/>
                <a:gd name="connsiteY67" fmla="*/ 88973 h 459581"/>
                <a:gd name="connsiteX68" fmla="*/ 460048 w 566192"/>
                <a:gd name="connsiteY68" fmla="*/ 72361 h 459581"/>
                <a:gd name="connsiteX69" fmla="*/ 473208 w 566192"/>
                <a:gd name="connsiteY69" fmla="*/ 83344 h 459581"/>
                <a:gd name="connsiteX70" fmla="*/ 486151 w 566192"/>
                <a:gd name="connsiteY70" fmla="*/ 87047 h 459581"/>
                <a:gd name="connsiteX71" fmla="*/ 473208 w 566192"/>
                <a:gd name="connsiteY71" fmla="*/ 83344 h 459581"/>
                <a:gd name="connsiteX72" fmla="*/ 460048 w 566192"/>
                <a:gd name="connsiteY72" fmla="*/ 72361 h 459581"/>
                <a:gd name="connsiteX73" fmla="*/ 458940 w 566192"/>
                <a:gd name="connsiteY73" fmla="*/ 71437 h 459581"/>
                <a:gd name="connsiteX74" fmla="*/ 458940 w 566192"/>
                <a:gd name="connsiteY74" fmla="*/ 71437 h 459581"/>
                <a:gd name="connsiteX75" fmla="*/ 458940 w 566192"/>
                <a:gd name="connsiteY75" fmla="*/ 71437 h 459581"/>
                <a:gd name="connsiteX0" fmla="*/ 218770 w 566192"/>
                <a:gd name="connsiteY0" fmla="*/ 26194 h 459581"/>
                <a:gd name="connsiteX1" fmla="*/ 368579 w 566192"/>
                <a:gd name="connsiteY1" fmla="*/ 0 h 459581"/>
                <a:gd name="connsiteX2" fmla="*/ 368579 w 566192"/>
                <a:gd name="connsiteY2" fmla="*/ 0 h 459581"/>
                <a:gd name="connsiteX3" fmla="*/ 409004 w 566192"/>
                <a:gd name="connsiteY3" fmla="*/ 7144 h 459581"/>
                <a:gd name="connsiteX4" fmla="*/ 409004 w 566192"/>
                <a:gd name="connsiteY4" fmla="*/ 7144 h 459581"/>
                <a:gd name="connsiteX5" fmla="*/ 368579 w 566192"/>
                <a:gd name="connsiteY5" fmla="*/ 0 h 459581"/>
                <a:gd name="connsiteX6" fmla="*/ 175930 w 566192"/>
                <a:gd name="connsiteY6" fmla="*/ 157125 h 459581"/>
                <a:gd name="connsiteX7" fmla="*/ 178345 w 566192"/>
                <a:gd name="connsiteY7" fmla="*/ 159544 h 459581"/>
                <a:gd name="connsiteX8" fmla="*/ 185983 w 566192"/>
                <a:gd name="connsiteY8" fmla="*/ 164475 h 459581"/>
                <a:gd name="connsiteX9" fmla="*/ 178345 w 566192"/>
                <a:gd name="connsiteY9" fmla="*/ 159544 h 459581"/>
                <a:gd name="connsiteX10" fmla="*/ 175930 w 566192"/>
                <a:gd name="connsiteY10" fmla="*/ 157125 h 459581"/>
                <a:gd name="connsiteX11" fmla="*/ 165956 w 566192"/>
                <a:gd name="connsiteY11" fmla="*/ 152386 h 459581"/>
                <a:gd name="connsiteX12" fmla="*/ 166455 w 566192"/>
                <a:gd name="connsiteY12" fmla="*/ 152400 h 459581"/>
                <a:gd name="connsiteX13" fmla="*/ 171804 w 566192"/>
                <a:gd name="connsiteY13" fmla="*/ 154185 h 459581"/>
                <a:gd name="connsiteX14" fmla="*/ 166455 w 566192"/>
                <a:gd name="connsiteY14" fmla="*/ 152400 h 459581"/>
                <a:gd name="connsiteX15" fmla="*/ 165956 w 566192"/>
                <a:gd name="connsiteY15" fmla="*/ 152386 h 459581"/>
                <a:gd name="connsiteX16" fmla="*/ 156052 w 566192"/>
                <a:gd name="connsiteY16" fmla="*/ 152102 h 459581"/>
                <a:gd name="connsiteX17" fmla="*/ 165288 w 566192"/>
                <a:gd name="connsiteY17" fmla="*/ 152366 h 459581"/>
                <a:gd name="connsiteX18" fmla="*/ 407302 w 566192"/>
                <a:gd name="connsiteY18" fmla="*/ 315177 h 459581"/>
                <a:gd name="connsiteX19" fmla="*/ 399492 w 566192"/>
                <a:gd name="connsiteY19" fmla="*/ 319087 h 459581"/>
                <a:gd name="connsiteX20" fmla="*/ 404248 w 566192"/>
                <a:gd name="connsiteY20" fmla="*/ 328612 h 459581"/>
                <a:gd name="connsiteX21" fmla="*/ 404248 w 566192"/>
                <a:gd name="connsiteY21" fmla="*/ 333375 h 459581"/>
                <a:gd name="connsiteX22" fmla="*/ 404248 w 566192"/>
                <a:gd name="connsiteY22" fmla="*/ 335756 h 459581"/>
                <a:gd name="connsiteX23" fmla="*/ 401870 w 566192"/>
                <a:gd name="connsiteY23" fmla="*/ 335756 h 459581"/>
                <a:gd name="connsiteX24" fmla="*/ 399492 w 566192"/>
                <a:gd name="connsiteY24" fmla="*/ 340519 h 459581"/>
                <a:gd name="connsiteX25" fmla="*/ 392358 w 566192"/>
                <a:gd name="connsiteY25" fmla="*/ 350044 h 459581"/>
                <a:gd name="connsiteX26" fmla="*/ 387603 w 566192"/>
                <a:gd name="connsiteY26" fmla="*/ 359569 h 459581"/>
                <a:gd name="connsiteX27" fmla="*/ 382847 w 566192"/>
                <a:gd name="connsiteY27" fmla="*/ 366712 h 459581"/>
                <a:gd name="connsiteX28" fmla="*/ 380469 w 566192"/>
                <a:gd name="connsiteY28" fmla="*/ 376237 h 459581"/>
                <a:gd name="connsiteX29" fmla="*/ 380469 w 566192"/>
                <a:gd name="connsiteY29" fmla="*/ 428625 h 459581"/>
                <a:gd name="connsiteX30" fmla="*/ 380469 w 566192"/>
                <a:gd name="connsiteY30" fmla="*/ 459581 h 459581"/>
                <a:gd name="connsiteX31" fmla="*/ 282974 w 566192"/>
                <a:gd name="connsiteY31" fmla="*/ 459581 h 459581"/>
                <a:gd name="connsiteX32" fmla="*/ 274651 w 566192"/>
                <a:gd name="connsiteY32" fmla="*/ 444996 h 459581"/>
                <a:gd name="connsiteX33" fmla="*/ 273462 w 566192"/>
                <a:gd name="connsiteY33" fmla="*/ 442912 h 459581"/>
                <a:gd name="connsiteX34" fmla="*/ 256817 w 566192"/>
                <a:gd name="connsiteY34" fmla="*/ 442912 h 459581"/>
                <a:gd name="connsiteX35" fmla="*/ 254439 w 566192"/>
                <a:gd name="connsiteY35" fmla="*/ 442912 h 459581"/>
                <a:gd name="connsiteX36" fmla="*/ 142676 w 566192"/>
                <a:gd name="connsiteY36" fmla="*/ 445294 h 459581"/>
                <a:gd name="connsiteX37" fmla="*/ 135542 w 566192"/>
                <a:gd name="connsiteY37" fmla="*/ 445294 h 459581"/>
                <a:gd name="connsiteX38" fmla="*/ 45181 w 566192"/>
                <a:gd name="connsiteY38" fmla="*/ 428625 h 459581"/>
                <a:gd name="connsiteX39" fmla="*/ 11890 w 566192"/>
                <a:gd name="connsiteY39" fmla="*/ 452437 h 459581"/>
                <a:gd name="connsiteX40" fmla="*/ 0 w 566192"/>
                <a:gd name="connsiteY40" fmla="*/ 404812 h 459581"/>
                <a:gd name="connsiteX41" fmla="*/ 2378 w 566192"/>
                <a:gd name="connsiteY41" fmla="*/ 366712 h 459581"/>
                <a:gd name="connsiteX42" fmla="*/ 66582 w 566192"/>
                <a:gd name="connsiteY42" fmla="*/ 366712 h 459581"/>
                <a:gd name="connsiteX43" fmla="*/ 73716 w 566192"/>
                <a:gd name="connsiteY43" fmla="*/ 352425 h 459581"/>
                <a:gd name="connsiteX44" fmla="*/ 78472 w 566192"/>
                <a:gd name="connsiteY44" fmla="*/ 340519 h 459581"/>
                <a:gd name="connsiteX45" fmla="*/ 78472 w 566192"/>
                <a:gd name="connsiteY45" fmla="*/ 338137 h 459581"/>
                <a:gd name="connsiteX46" fmla="*/ 85606 w 566192"/>
                <a:gd name="connsiteY46" fmla="*/ 335756 h 459581"/>
                <a:gd name="connsiteX47" fmla="*/ 90361 w 566192"/>
                <a:gd name="connsiteY47" fmla="*/ 333375 h 459581"/>
                <a:gd name="connsiteX48" fmla="*/ 102251 w 566192"/>
                <a:gd name="connsiteY48" fmla="*/ 319087 h 459581"/>
                <a:gd name="connsiteX49" fmla="*/ 116519 w 566192"/>
                <a:gd name="connsiteY49" fmla="*/ 295275 h 459581"/>
                <a:gd name="connsiteX50" fmla="*/ 114141 w 566192"/>
                <a:gd name="connsiteY50" fmla="*/ 280987 h 459581"/>
                <a:gd name="connsiteX51" fmla="*/ 118897 w 566192"/>
                <a:gd name="connsiteY51" fmla="*/ 269081 h 459581"/>
                <a:gd name="connsiteX52" fmla="*/ 116816 w 566192"/>
                <a:gd name="connsiteY52" fmla="*/ 254496 h 459581"/>
                <a:gd name="connsiteX53" fmla="*/ 116519 w 566192"/>
                <a:gd name="connsiteY53" fmla="*/ 252412 h 459581"/>
                <a:gd name="connsiteX54" fmla="*/ 147432 w 566192"/>
                <a:gd name="connsiteY54" fmla="*/ 252412 h 459581"/>
                <a:gd name="connsiteX55" fmla="*/ 147432 w 566192"/>
                <a:gd name="connsiteY55" fmla="*/ 157162 h 459581"/>
                <a:gd name="connsiteX56" fmla="*/ 156052 w 566192"/>
                <a:gd name="connsiteY56" fmla="*/ 152102 h 459581"/>
                <a:gd name="connsiteX57" fmla="*/ 562861 w 566192"/>
                <a:gd name="connsiteY57" fmla="*/ 129023 h 459581"/>
                <a:gd name="connsiteX58" fmla="*/ 565947 w 566192"/>
                <a:gd name="connsiteY58" fmla="*/ 133350 h 459581"/>
                <a:gd name="connsiteX59" fmla="*/ 566192 w 566192"/>
                <a:gd name="connsiteY59" fmla="*/ 134822 h 459581"/>
                <a:gd name="connsiteX60" fmla="*/ 565947 w 566192"/>
                <a:gd name="connsiteY60" fmla="*/ 133350 h 459581"/>
                <a:gd name="connsiteX61" fmla="*/ 562861 w 566192"/>
                <a:gd name="connsiteY61" fmla="*/ 129023 h 459581"/>
                <a:gd name="connsiteX62" fmla="*/ 516011 w 566192"/>
                <a:gd name="connsiteY62" fmla="*/ 92869 h 459581"/>
                <a:gd name="connsiteX63" fmla="*/ 516011 w 566192"/>
                <a:gd name="connsiteY63" fmla="*/ 92869 h 459581"/>
                <a:gd name="connsiteX64" fmla="*/ 546924 w 566192"/>
                <a:gd name="connsiteY64" fmla="*/ 102394 h 459581"/>
                <a:gd name="connsiteX65" fmla="*/ 546979 w 566192"/>
                <a:gd name="connsiteY65" fmla="*/ 102504 h 459581"/>
                <a:gd name="connsiteX66" fmla="*/ 516011 w 566192"/>
                <a:gd name="connsiteY66" fmla="*/ 92869 h 459581"/>
                <a:gd name="connsiteX67" fmla="*/ 460048 w 566192"/>
                <a:gd name="connsiteY67" fmla="*/ 72361 h 459581"/>
                <a:gd name="connsiteX68" fmla="*/ 473208 w 566192"/>
                <a:gd name="connsiteY68" fmla="*/ 83344 h 459581"/>
                <a:gd name="connsiteX69" fmla="*/ 486151 w 566192"/>
                <a:gd name="connsiteY69" fmla="*/ 87047 h 459581"/>
                <a:gd name="connsiteX70" fmla="*/ 473208 w 566192"/>
                <a:gd name="connsiteY70" fmla="*/ 83344 h 459581"/>
                <a:gd name="connsiteX71" fmla="*/ 460048 w 566192"/>
                <a:gd name="connsiteY71" fmla="*/ 72361 h 459581"/>
                <a:gd name="connsiteX72" fmla="*/ 458940 w 566192"/>
                <a:gd name="connsiteY72" fmla="*/ 71437 h 459581"/>
                <a:gd name="connsiteX73" fmla="*/ 458940 w 566192"/>
                <a:gd name="connsiteY73" fmla="*/ 71437 h 459581"/>
                <a:gd name="connsiteX74" fmla="*/ 458940 w 566192"/>
                <a:gd name="connsiteY74" fmla="*/ 71437 h 459581"/>
                <a:gd name="connsiteX0" fmla="*/ 218770 w 566192"/>
                <a:gd name="connsiteY0" fmla="*/ 26194 h 459581"/>
                <a:gd name="connsiteX1" fmla="*/ 368579 w 566192"/>
                <a:gd name="connsiteY1" fmla="*/ 0 h 459581"/>
                <a:gd name="connsiteX2" fmla="*/ 368579 w 566192"/>
                <a:gd name="connsiteY2" fmla="*/ 0 h 459581"/>
                <a:gd name="connsiteX3" fmla="*/ 409004 w 566192"/>
                <a:gd name="connsiteY3" fmla="*/ 7144 h 459581"/>
                <a:gd name="connsiteX4" fmla="*/ 368579 w 566192"/>
                <a:gd name="connsiteY4" fmla="*/ 0 h 459581"/>
                <a:gd name="connsiteX5" fmla="*/ 175930 w 566192"/>
                <a:gd name="connsiteY5" fmla="*/ 157125 h 459581"/>
                <a:gd name="connsiteX6" fmla="*/ 178345 w 566192"/>
                <a:gd name="connsiteY6" fmla="*/ 159544 h 459581"/>
                <a:gd name="connsiteX7" fmla="*/ 185983 w 566192"/>
                <a:gd name="connsiteY7" fmla="*/ 164475 h 459581"/>
                <a:gd name="connsiteX8" fmla="*/ 178345 w 566192"/>
                <a:gd name="connsiteY8" fmla="*/ 159544 h 459581"/>
                <a:gd name="connsiteX9" fmla="*/ 175930 w 566192"/>
                <a:gd name="connsiteY9" fmla="*/ 157125 h 459581"/>
                <a:gd name="connsiteX10" fmla="*/ 165956 w 566192"/>
                <a:gd name="connsiteY10" fmla="*/ 152386 h 459581"/>
                <a:gd name="connsiteX11" fmla="*/ 166455 w 566192"/>
                <a:gd name="connsiteY11" fmla="*/ 152400 h 459581"/>
                <a:gd name="connsiteX12" fmla="*/ 171804 w 566192"/>
                <a:gd name="connsiteY12" fmla="*/ 154185 h 459581"/>
                <a:gd name="connsiteX13" fmla="*/ 166455 w 566192"/>
                <a:gd name="connsiteY13" fmla="*/ 152400 h 459581"/>
                <a:gd name="connsiteX14" fmla="*/ 165956 w 566192"/>
                <a:gd name="connsiteY14" fmla="*/ 152386 h 459581"/>
                <a:gd name="connsiteX15" fmla="*/ 156052 w 566192"/>
                <a:gd name="connsiteY15" fmla="*/ 152102 h 459581"/>
                <a:gd name="connsiteX16" fmla="*/ 165288 w 566192"/>
                <a:gd name="connsiteY16" fmla="*/ 152366 h 459581"/>
                <a:gd name="connsiteX17" fmla="*/ 407302 w 566192"/>
                <a:gd name="connsiteY17" fmla="*/ 315177 h 459581"/>
                <a:gd name="connsiteX18" fmla="*/ 399492 w 566192"/>
                <a:gd name="connsiteY18" fmla="*/ 319087 h 459581"/>
                <a:gd name="connsiteX19" fmla="*/ 404248 w 566192"/>
                <a:gd name="connsiteY19" fmla="*/ 328612 h 459581"/>
                <a:gd name="connsiteX20" fmla="*/ 404248 w 566192"/>
                <a:gd name="connsiteY20" fmla="*/ 333375 h 459581"/>
                <a:gd name="connsiteX21" fmla="*/ 404248 w 566192"/>
                <a:gd name="connsiteY21" fmla="*/ 335756 h 459581"/>
                <a:gd name="connsiteX22" fmla="*/ 401870 w 566192"/>
                <a:gd name="connsiteY22" fmla="*/ 335756 h 459581"/>
                <a:gd name="connsiteX23" fmla="*/ 399492 w 566192"/>
                <a:gd name="connsiteY23" fmla="*/ 340519 h 459581"/>
                <a:gd name="connsiteX24" fmla="*/ 392358 w 566192"/>
                <a:gd name="connsiteY24" fmla="*/ 350044 h 459581"/>
                <a:gd name="connsiteX25" fmla="*/ 387603 w 566192"/>
                <a:gd name="connsiteY25" fmla="*/ 359569 h 459581"/>
                <a:gd name="connsiteX26" fmla="*/ 382847 w 566192"/>
                <a:gd name="connsiteY26" fmla="*/ 366712 h 459581"/>
                <a:gd name="connsiteX27" fmla="*/ 380469 w 566192"/>
                <a:gd name="connsiteY27" fmla="*/ 376237 h 459581"/>
                <a:gd name="connsiteX28" fmla="*/ 380469 w 566192"/>
                <a:gd name="connsiteY28" fmla="*/ 428625 h 459581"/>
                <a:gd name="connsiteX29" fmla="*/ 380469 w 566192"/>
                <a:gd name="connsiteY29" fmla="*/ 459581 h 459581"/>
                <a:gd name="connsiteX30" fmla="*/ 282974 w 566192"/>
                <a:gd name="connsiteY30" fmla="*/ 459581 h 459581"/>
                <a:gd name="connsiteX31" fmla="*/ 274651 w 566192"/>
                <a:gd name="connsiteY31" fmla="*/ 444996 h 459581"/>
                <a:gd name="connsiteX32" fmla="*/ 273462 w 566192"/>
                <a:gd name="connsiteY32" fmla="*/ 442912 h 459581"/>
                <a:gd name="connsiteX33" fmla="*/ 256817 w 566192"/>
                <a:gd name="connsiteY33" fmla="*/ 442912 h 459581"/>
                <a:gd name="connsiteX34" fmla="*/ 254439 w 566192"/>
                <a:gd name="connsiteY34" fmla="*/ 442912 h 459581"/>
                <a:gd name="connsiteX35" fmla="*/ 142676 w 566192"/>
                <a:gd name="connsiteY35" fmla="*/ 445294 h 459581"/>
                <a:gd name="connsiteX36" fmla="*/ 135542 w 566192"/>
                <a:gd name="connsiteY36" fmla="*/ 445294 h 459581"/>
                <a:gd name="connsiteX37" fmla="*/ 45181 w 566192"/>
                <a:gd name="connsiteY37" fmla="*/ 428625 h 459581"/>
                <a:gd name="connsiteX38" fmla="*/ 11890 w 566192"/>
                <a:gd name="connsiteY38" fmla="*/ 452437 h 459581"/>
                <a:gd name="connsiteX39" fmla="*/ 0 w 566192"/>
                <a:gd name="connsiteY39" fmla="*/ 404812 h 459581"/>
                <a:gd name="connsiteX40" fmla="*/ 2378 w 566192"/>
                <a:gd name="connsiteY40" fmla="*/ 366712 h 459581"/>
                <a:gd name="connsiteX41" fmla="*/ 66582 w 566192"/>
                <a:gd name="connsiteY41" fmla="*/ 366712 h 459581"/>
                <a:gd name="connsiteX42" fmla="*/ 73716 w 566192"/>
                <a:gd name="connsiteY42" fmla="*/ 352425 h 459581"/>
                <a:gd name="connsiteX43" fmla="*/ 78472 w 566192"/>
                <a:gd name="connsiteY43" fmla="*/ 340519 h 459581"/>
                <a:gd name="connsiteX44" fmla="*/ 78472 w 566192"/>
                <a:gd name="connsiteY44" fmla="*/ 338137 h 459581"/>
                <a:gd name="connsiteX45" fmla="*/ 85606 w 566192"/>
                <a:gd name="connsiteY45" fmla="*/ 335756 h 459581"/>
                <a:gd name="connsiteX46" fmla="*/ 90361 w 566192"/>
                <a:gd name="connsiteY46" fmla="*/ 333375 h 459581"/>
                <a:gd name="connsiteX47" fmla="*/ 102251 w 566192"/>
                <a:gd name="connsiteY47" fmla="*/ 319087 h 459581"/>
                <a:gd name="connsiteX48" fmla="*/ 116519 w 566192"/>
                <a:gd name="connsiteY48" fmla="*/ 295275 h 459581"/>
                <a:gd name="connsiteX49" fmla="*/ 114141 w 566192"/>
                <a:gd name="connsiteY49" fmla="*/ 280987 h 459581"/>
                <a:gd name="connsiteX50" fmla="*/ 118897 w 566192"/>
                <a:gd name="connsiteY50" fmla="*/ 269081 h 459581"/>
                <a:gd name="connsiteX51" fmla="*/ 116816 w 566192"/>
                <a:gd name="connsiteY51" fmla="*/ 254496 h 459581"/>
                <a:gd name="connsiteX52" fmla="*/ 116519 w 566192"/>
                <a:gd name="connsiteY52" fmla="*/ 252412 h 459581"/>
                <a:gd name="connsiteX53" fmla="*/ 147432 w 566192"/>
                <a:gd name="connsiteY53" fmla="*/ 252412 h 459581"/>
                <a:gd name="connsiteX54" fmla="*/ 147432 w 566192"/>
                <a:gd name="connsiteY54" fmla="*/ 157162 h 459581"/>
                <a:gd name="connsiteX55" fmla="*/ 156052 w 566192"/>
                <a:gd name="connsiteY55" fmla="*/ 152102 h 459581"/>
                <a:gd name="connsiteX56" fmla="*/ 562861 w 566192"/>
                <a:gd name="connsiteY56" fmla="*/ 129023 h 459581"/>
                <a:gd name="connsiteX57" fmla="*/ 565947 w 566192"/>
                <a:gd name="connsiteY57" fmla="*/ 133350 h 459581"/>
                <a:gd name="connsiteX58" fmla="*/ 566192 w 566192"/>
                <a:gd name="connsiteY58" fmla="*/ 134822 h 459581"/>
                <a:gd name="connsiteX59" fmla="*/ 565947 w 566192"/>
                <a:gd name="connsiteY59" fmla="*/ 133350 h 459581"/>
                <a:gd name="connsiteX60" fmla="*/ 562861 w 566192"/>
                <a:gd name="connsiteY60" fmla="*/ 129023 h 459581"/>
                <a:gd name="connsiteX61" fmla="*/ 516011 w 566192"/>
                <a:gd name="connsiteY61" fmla="*/ 92869 h 459581"/>
                <a:gd name="connsiteX62" fmla="*/ 516011 w 566192"/>
                <a:gd name="connsiteY62" fmla="*/ 92869 h 459581"/>
                <a:gd name="connsiteX63" fmla="*/ 546924 w 566192"/>
                <a:gd name="connsiteY63" fmla="*/ 102394 h 459581"/>
                <a:gd name="connsiteX64" fmla="*/ 546979 w 566192"/>
                <a:gd name="connsiteY64" fmla="*/ 102504 h 459581"/>
                <a:gd name="connsiteX65" fmla="*/ 516011 w 566192"/>
                <a:gd name="connsiteY65" fmla="*/ 92869 h 459581"/>
                <a:gd name="connsiteX66" fmla="*/ 460048 w 566192"/>
                <a:gd name="connsiteY66" fmla="*/ 72361 h 459581"/>
                <a:gd name="connsiteX67" fmla="*/ 473208 w 566192"/>
                <a:gd name="connsiteY67" fmla="*/ 83344 h 459581"/>
                <a:gd name="connsiteX68" fmla="*/ 486151 w 566192"/>
                <a:gd name="connsiteY68" fmla="*/ 87047 h 459581"/>
                <a:gd name="connsiteX69" fmla="*/ 473208 w 566192"/>
                <a:gd name="connsiteY69" fmla="*/ 83344 h 459581"/>
                <a:gd name="connsiteX70" fmla="*/ 460048 w 566192"/>
                <a:gd name="connsiteY70" fmla="*/ 72361 h 459581"/>
                <a:gd name="connsiteX71" fmla="*/ 458940 w 566192"/>
                <a:gd name="connsiteY71" fmla="*/ 71437 h 459581"/>
                <a:gd name="connsiteX72" fmla="*/ 458940 w 566192"/>
                <a:gd name="connsiteY72" fmla="*/ 71437 h 459581"/>
                <a:gd name="connsiteX73" fmla="*/ 458940 w 566192"/>
                <a:gd name="connsiteY73" fmla="*/ 71437 h 459581"/>
                <a:gd name="connsiteX0" fmla="*/ 218770 w 566192"/>
                <a:gd name="connsiteY0" fmla="*/ 26194 h 459581"/>
                <a:gd name="connsiteX1" fmla="*/ 368579 w 566192"/>
                <a:gd name="connsiteY1" fmla="*/ 0 h 459581"/>
                <a:gd name="connsiteX2" fmla="*/ 368579 w 566192"/>
                <a:gd name="connsiteY2" fmla="*/ 0 h 459581"/>
                <a:gd name="connsiteX3" fmla="*/ 368579 w 566192"/>
                <a:gd name="connsiteY3" fmla="*/ 0 h 459581"/>
                <a:gd name="connsiteX4" fmla="*/ 175930 w 566192"/>
                <a:gd name="connsiteY4" fmla="*/ 157125 h 459581"/>
                <a:gd name="connsiteX5" fmla="*/ 178345 w 566192"/>
                <a:gd name="connsiteY5" fmla="*/ 159544 h 459581"/>
                <a:gd name="connsiteX6" fmla="*/ 185983 w 566192"/>
                <a:gd name="connsiteY6" fmla="*/ 164475 h 459581"/>
                <a:gd name="connsiteX7" fmla="*/ 178345 w 566192"/>
                <a:gd name="connsiteY7" fmla="*/ 159544 h 459581"/>
                <a:gd name="connsiteX8" fmla="*/ 175930 w 566192"/>
                <a:gd name="connsiteY8" fmla="*/ 157125 h 459581"/>
                <a:gd name="connsiteX9" fmla="*/ 165956 w 566192"/>
                <a:gd name="connsiteY9" fmla="*/ 152386 h 459581"/>
                <a:gd name="connsiteX10" fmla="*/ 166455 w 566192"/>
                <a:gd name="connsiteY10" fmla="*/ 152400 h 459581"/>
                <a:gd name="connsiteX11" fmla="*/ 171804 w 566192"/>
                <a:gd name="connsiteY11" fmla="*/ 154185 h 459581"/>
                <a:gd name="connsiteX12" fmla="*/ 166455 w 566192"/>
                <a:gd name="connsiteY12" fmla="*/ 152400 h 459581"/>
                <a:gd name="connsiteX13" fmla="*/ 165956 w 566192"/>
                <a:gd name="connsiteY13" fmla="*/ 152386 h 459581"/>
                <a:gd name="connsiteX14" fmla="*/ 156052 w 566192"/>
                <a:gd name="connsiteY14" fmla="*/ 152102 h 459581"/>
                <a:gd name="connsiteX15" fmla="*/ 165288 w 566192"/>
                <a:gd name="connsiteY15" fmla="*/ 152366 h 459581"/>
                <a:gd name="connsiteX16" fmla="*/ 407302 w 566192"/>
                <a:gd name="connsiteY16" fmla="*/ 315177 h 459581"/>
                <a:gd name="connsiteX17" fmla="*/ 399492 w 566192"/>
                <a:gd name="connsiteY17" fmla="*/ 319087 h 459581"/>
                <a:gd name="connsiteX18" fmla="*/ 404248 w 566192"/>
                <a:gd name="connsiteY18" fmla="*/ 328612 h 459581"/>
                <a:gd name="connsiteX19" fmla="*/ 404248 w 566192"/>
                <a:gd name="connsiteY19" fmla="*/ 333375 h 459581"/>
                <a:gd name="connsiteX20" fmla="*/ 404248 w 566192"/>
                <a:gd name="connsiteY20" fmla="*/ 335756 h 459581"/>
                <a:gd name="connsiteX21" fmla="*/ 401870 w 566192"/>
                <a:gd name="connsiteY21" fmla="*/ 335756 h 459581"/>
                <a:gd name="connsiteX22" fmla="*/ 399492 w 566192"/>
                <a:gd name="connsiteY22" fmla="*/ 340519 h 459581"/>
                <a:gd name="connsiteX23" fmla="*/ 392358 w 566192"/>
                <a:gd name="connsiteY23" fmla="*/ 350044 h 459581"/>
                <a:gd name="connsiteX24" fmla="*/ 387603 w 566192"/>
                <a:gd name="connsiteY24" fmla="*/ 359569 h 459581"/>
                <a:gd name="connsiteX25" fmla="*/ 382847 w 566192"/>
                <a:gd name="connsiteY25" fmla="*/ 366712 h 459581"/>
                <a:gd name="connsiteX26" fmla="*/ 380469 w 566192"/>
                <a:gd name="connsiteY26" fmla="*/ 376237 h 459581"/>
                <a:gd name="connsiteX27" fmla="*/ 380469 w 566192"/>
                <a:gd name="connsiteY27" fmla="*/ 428625 h 459581"/>
                <a:gd name="connsiteX28" fmla="*/ 380469 w 566192"/>
                <a:gd name="connsiteY28" fmla="*/ 459581 h 459581"/>
                <a:gd name="connsiteX29" fmla="*/ 282974 w 566192"/>
                <a:gd name="connsiteY29" fmla="*/ 459581 h 459581"/>
                <a:gd name="connsiteX30" fmla="*/ 274651 w 566192"/>
                <a:gd name="connsiteY30" fmla="*/ 444996 h 459581"/>
                <a:gd name="connsiteX31" fmla="*/ 273462 w 566192"/>
                <a:gd name="connsiteY31" fmla="*/ 442912 h 459581"/>
                <a:gd name="connsiteX32" fmla="*/ 256817 w 566192"/>
                <a:gd name="connsiteY32" fmla="*/ 442912 h 459581"/>
                <a:gd name="connsiteX33" fmla="*/ 254439 w 566192"/>
                <a:gd name="connsiteY33" fmla="*/ 442912 h 459581"/>
                <a:gd name="connsiteX34" fmla="*/ 142676 w 566192"/>
                <a:gd name="connsiteY34" fmla="*/ 445294 h 459581"/>
                <a:gd name="connsiteX35" fmla="*/ 135542 w 566192"/>
                <a:gd name="connsiteY35" fmla="*/ 445294 h 459581"/>
                <a:gd name="connsiteX36" fmla="*/ 45181 w 566192"/>
                <a:gd name="connsiteY36" fmla="*/ 428625 h 459581"/>
                <a:gd name="connsiteX37" fmla="*/ 11890 w 566192"/>
                <a:gd name="connsiteY37" fmla="*/ 452437 h 459581"/>
                <a:gd name="connsiteX38" fmla="*/ 0 w 566192"/>
                <a:gd name="connsiteY38" fmla="*/ 404812 h 459581"/>
                <a:gd name="connsiteX39" fmla="*/ 2378 w 566192"/>
                <a:gd name="connsiteY39" fmla="*/ 366712 h 459581"/>
                <a:gd name="connsiteX40" fmla="*/ 66582 w 566192"/>
                <a:gd name="connsiteY40" fmla="*/ 366712 h 459581"/>
                <a:gd name="connsiteX41" fmla="*/ 73716 w 566192"/>
                <a:gd name="connsiteY41" fmla="*/ 352425 h 459581"/>
                <a:gd name="connsiteX42" fmla="*/ 78472 w 566192"/>
                <a:gd name="connsiteY42" fmla="*/ 340519 h 459581"/>
                <a:gd name="connsiteX43" fmla="*/ 78472 w 566192"/>
                <a:gd name="connsiteY43" fmla="*/ 338137 h 459581"/>
                <a:gd name="connsiteX44" fmla="*/ 85606 w 566192"/>
                <a:gd name="connsiteY44" fmla="*/ 335756 h 459581"/>
                <a:gd name="connsiteX45" fmla="*/ 90361 w 566192"/>
                <a:gd name="connsiteY45" fmla="*/ 333375 h 459581"/>
                <a:gd name="connsiteX46" fmla="*/ 102251 w 566192"/>
                <a:gd name="connsiteY46" fmla="*/ 319087 h 459581"/>
                <a:gd name="connsiteX47" fmla="*/ 116519 w 566192"/>
                <a:gd name="connsiteY47" fmla="*/ 295275 h 459581"/>
                <a:gd name="connsiteX48" fmla="*/ 114141 w 566192"/>
                <a:gd name="connsiteY48" fmla="*/ 280987 h 459581"/>
                <a:gd name="connsiteX49" fmla="*/ 118897 w 566192"/>
                <a:gd name="connsiteY49" fmla="*/ 269081 h 459581"/>
                <a:gd name="connsiteX50" fmla="*/ 116816 w 566192"/>
                <a:gd name="connsiteY50" fmla="*/ 254496 h 459581"/>
                <a:gd name="connsiteX51" fmla="*/ 116519 w 566192"/>
                <a:gd name="connsiteY51" fmla="*/ 252412 h 459581"/>
                <a:gd name="connsiteX52" fmla="*/ 147432 w 566192"/>
                <a:gd name="connsiteY52" fmla="*/ 252412 h 459581"/>
                <a:gd name="connsiteX53" fmla="*/ 147432 w 566192"/>
                <a:gd name="connsiteY53" fmla="*/ 157162 h 459581"/>
                <a:gd name="connsiteX54" fmla="*/ 156052 w 566192"/>
                <a:gd name="connsiteY54" fmla="*/ 152102 h 459581"/>
                <a:gd name="connsiteX55" fmla="*/ 562861 w 566192"/>
                <a:gd name="connsiteY55" fmla="*/ 129023 h 459581"/>
                <a:gd name="connsiteX56" fmla="*/ 565947 w 566192"/>
                <a:gd name="connsiteY56" fmla="*/ 133350 h 459581"/>
                <a:gd name="connsiteX57" fmla="*/ 566192 w 566192"/>
                <a:gd name="connsiteY57" fmla="*/ 134822 h 459581"/>
                <a:gd name="connsiteX58" fmla="*/ 565947 w 566192"/>
                <a:gd name="connsiteY58" fmla="*/ 133350 h 459581"/>
                <a:gd name="connsiteX59" fmla="*/ 562861 w 566192"/>
                <a:gd name="connsiteY59" fmla="*/ 129023 h 459581"/>
                <a:gd name="connsiteX60" fmla="*/ 516011 w 566192"/>
                <a:gd name="connsiteY60" fmla="*/ 92869 h 459581"/>
                <a:gd name="connsiteX61" fmla="*/ 516011 w 566192"/>
                <a:gd name="connsiteY61" fmla="*/ 92869 h 459581"/>
                <a:gd name="connsiteX62" fmla="*/ 546924 w 566192"/>
                <a:gd name="connsiteY62" fmla="*/ 102394 h 459581"/>
                <a:gd name="connsiteX63" fmla="*/ 546979 w 566192"/>
                <a:gd name="connsiteY63" fmla="*/ 102504 h 459581"/>
                <a:gd name="connsiteX64" fmla="*/ 516011 w 566192"/>
                <a:gd name="connsiteY64" fmla="*/ 92869 h 459581"/>
                <a:gd name="connsiteX65" fmla="*/ 460048 w 566192"/>
                <a:gd name="connsiteY65" fmla="*/ 72361 h 459581"/>
                <a:gd name="connsiteX66" fmla="*/ 473208 w 566192"/>
                <a:gd name="connsiteY66" fmla="*/ 83344 h 459581"/>
                <a:gd name="connsiteX67" fmla="*/ 486151 w 566192"/>
                <a:gd name="connsiteY67" fmla="*/ 87047 h 459581"/>
                <a:gd name="connsiteX68" fmla="*/ 473208 w 566192"/>
                <a:gd name="connsiteY68" fmla="*/ 83344 h 459581"/>
                <a:gd name="connsiteX69" fmla="*/ 460048 w 566192"/>
                <a:gd name="connsiteY69" fmla="*/ 72361 h 459581"/>
                <a:gd name="connsiteX70" fmla="*/ 458940 w 566192"/>
                <a:gd name="connsiteY70" fmla="*/ 71437 h 459581"/>
                <a:gd name="connsiteX71" fmla="*/ 458940 w 566192"/>
                <a:gd name="connsiteY71" fmla="*/ 71437 h 459581"/>
                <a:gd name="connsiteX72" fmla="*/ 458940 w 566192"/>
                <a:gd name="connsiteY72" fmla="*/ 71437 h 459581"/>
                <a:gd name="connsiteX0" fmla="*/ 218770 w 566192"/>
                <a:gd name="connsiteY0" fmla="*/ 0 h 433387"/>
                <a:gd name="connsiteX1" fmla="*/ 175930 w 566192"/>
                <a:gd name="connsiteY1" fmla="*/ 130931 h 433387"/>
                <a:gd name="connsiteX2" fmla="*/ 178345 w 566192"/>
                <a:gd name="connsiteY2" fmla="*/ 133350 h 433387"/>
                <a:gd name="connsiteX3" fmla="*/ 185983 w 566192"/>
                <a:gd name="connsiteY3" fmla="*/ 138281 h 433387"/>
                <a:gd name="connsiteX4" fmla="*/ 178345 w 566192"/>
                <a:gd name="connsiteY4" fmla="*/ 133350 h 433387"/>
                <a:gd name="connsiteX5" fmla="*/ 175930 w 566192"/>
                <a:gd name="connsiteY5" fmla="*/ 130931 h 433387"/>
                <a:gd name="connsiteX6" fmla="*/ 165956 w 566192"/>
                <a:gd name="connsiteY6" fmla="*/ 126192 h 433387"/>
                <a:gd name="connsiteX7" fmla="*/ 166455 w 566192"/>
                <a:gd name="connsiteY7" fmla="*/ 126206 h 433387"/>
                <a:gd name="connsiteX8" fmla="*/ 171804 w 566192"/>
                <a:gd name="connsiteY8" fmla="*/ 127991 h 433387"/>
                <a:gd name="connsiteX9" fmla="*/ 166455 w 566192"/>
                <a:gd name="connsiteY9" fmla="*/ 126206 h 433387"/>
                <a:gd name="connsiteX10" fmla="*/ 165956 w 566192"/>
                <a:gd name="connsiteY10" fmla="*/ 126192 h 433387"/>
                <a:gd name="connsiteX11" fmla="*/ 156052 w 566192"/>
                <a:gd name="connsiteY11" fmla="*/ 125908 h 433387"/>
                <a:gd name="connsiteX12" fmla="*/ 165288 w 566192"/>
                <a:gd name="connsiteY12" fmla="*/ 126172 h 433387"/>
                <a:gd name="connsiteX13" fmla="*/ 407302 w 566192"/>
                <a:gd name="connsiteY13" fmla="*/ 288983 h 433387"/>
                <a:gd name="connsiteX14" fmla="*/ 399492 w 566192"/>
                <a:gd name="connsiteY14" fmla="*/ 292893 h 433387"/>
                <a:gd name="connsiteX15" fmla="*/ 404248 w 566192"/>
                <a:gd name="connsiteY15" fmla="*/ 302418 h 433387"/>
                <a:gd name="connsiteX16" fmla="*/ 404248 w 566192"/>
                <a:gd name="connsiteY16" fmla="*/ 307181 h 433387"/>
                <a:gd name="connsiteX17" fmla="*/ 404248 w 566192"/>
                <a:gd name="connsiteY17" fmla="*/ 309562 h 433387"/>
                <a:gd name="connsiteX18" fmla="*/ 401870 w 566192"/>
                <a:gd name="connsiteY18" fmla="*/ 309562 h 433387"/>
                <a:gd name="connsiteX19" fmla="*/ 399492 w 566192"/>
                <a:gd name="connsiteY19" fmla="*/ 314325 h 433387"/>
                <a:gd name="connsiteX20" fmla="*/ 392358 w 566192"/>
                <a:gd name="connsiteY20" fmla="*/ 323850 h 433387"/>
                <a:gd name="connsiteX21" fmla="*/ 387603 w 566192"/>
                <a:gd name="connsiteY21" fmla="*/ 333375 h 433387"/>
                <a:gd name="connsiteX22" fmla="*/ 382847 w 566192"/>
                <a:gd name="connsiteY22" fmla="*/ 340518 h 433387"/>
                <a:gd name="connsiteX23" fmla="*/ 380469 w 566192"/>
                <a:gd name="connsiteY23" fmla="*/ 350043 h 433387"/>
                <a:gd name="connsiteX24" fmla="*/ 380469 w 566192"/>
                <a:gd name="connsiteY24" fmla="*/ 402431 h 433387"/>
                <a:gd name="connsiteX25" fmla="*/ 380469 w 566192"/>
                <a:gd name="connsiteY25" fmla="*/ 433387 h 433387"/>
                <a:gd name="connsiteX26" fmla="*/ 282974 w 566192"/>
                <a:gd name="connsiteY26" fmla="*/ 433387 h 433387"/>
                <a:gd name="connsiteX27" fmla="*/ 274651 w 566192"/>
                <a:gd name="connsiteY27" fmla="*/ 418802 h 433387"/>
                <a:gd name="connsiteX28" fmla="*/ 273462 w 566192"/>
                <a:gd name="connsiteY28" fmla="*/ 416718 h 433387"/>
                <a:gd name="connsiteX29" fmla="*/ 256817 w 566192"/>
                <a:gd name="connsiteY29" fmla="*/ 416718 h 433387"/>
                <a:gd name="connsiteX30" fmla="*/ 254439 w 566192"/>
                <a:gd name="connsiteY30" fmla="*/ 416718 h 433387"/>
                <a:gd name="connsiteX31" fmla="*/ 142676 w 566192"/>
                <a:gd name="connsiteY31" fmla="*/ 419100 h 433387"/>
                <a:gd name="connsiteX32" fmla="*/ 135542 w 566192"/>
                <a:gd name="connsiteY32" fmla="*/ 419100 h 433387"/>
                <a:gd name="connsiteX33" fmla="*/ 45181 w 566192"/>
                <a:gd name="connsiteY33" fmla="*/ 402431 h 433387"/>
                <a:gd name="connsiteX34" fmla="*/ 11890 w 566192"/>
                <a:gd name="connsiteY34" fmla="*/ 426243 h 433387"/>
                <a:gd name="connsiteX35" fmla="*/ 0 w 566192"/>
                <a:gd name="connsiteY35" fmla="*/ 378618 h 433387"/>
                <a:gd name="connsiteX36" fmla="*/ 2378 w 566192"/>
                <a:gd name="connsiteY36" fmla="*/ 340518 h 433387"/>
                <a:gd name="connsiteX37" fmla="*/ 66582 w 566192"/>
                <a:gd name="connsiteY37" fmla="*/ 340518 h 433387"/>
                <a:gd name="connsiteX38" fmla="*/ 73716 w 566192"/>
                <a:gd name="connsiteY38" fmla="*/ 326231 h 433387"/>
                <a:gd name="connsiteX39" fmla="*/ 78472 w 566192"/>
                <a:gd name="connsiteY39" fmla="*/ 314325 h 433387"/>
                <a:gd name="connsiteX40" fmla="*/ 78472 w 566192"/>
                <a:gd name="connsiteY40" fmla="*/ 311943 h 433387"/>
                <a:gd name="connsiteX41" fmla="*/ 85606 w 566192"/>
                <a:gd name="connsiteY41" fmla="*/ 309562 h 433387"/>
                <a:gd name="connsiteX42" fmla="*/ 90361 w 566192"/>
                <a:gd name="connsiteY42" fmla="*/ 307181 h 433387"/>
                <a:gd name="connsiteX43" fmla="*/ 102251 w 566192"/>
                <a:gd name="connsiteY43" fmla="*/ 292893 h 433387"/>
                <a:gd name="connsiteX44" fmla="*/ 116519 w 566192"/>
                <a:gd name="connsiteY44" fmla="*/ 269081 h 433387"/>
                <a:gd name="connsiteX45" fmla="*/ 114141 w 566192"/>
                <a:gd name="connsiteY45" fmla="*/ 254793 h 433387"/>
                <a:gd name="connsiteX46" fmla="*/ 118897 w 566192"/>
                <a:gd name="connsiteY46" fmla="*/ 242887 h 433387"/>
                <a:gd name="connsiteX47" fmla="*/ 116816 w 566192"/>
                <a:gd name="connsiteY47" fmla="*/ 228302 h 433387"/>
                <a:gd name="connsiteX48" fmla="*/ 116519 w 566192"/>
                <a:gd name="connsiteY48" fmla="*/ 226218 h 433387"/>
                <a:gd name="connsiteX49" fmla="*/ 147432 w 566192"/>
                <a:gd name="connsiteY49" fmla="*/ 226218 h 433387"/>
                <a:gd name="connsiteX50" fmla="*/ 147432 w 566192"/>
                <a:gd name="connsiteY50" fmla="*/ 130968 h 433387"/>
                <a:gd name="connsiteX51" fmla="*/ 156052 w 566192"/>
                <a:gd name="connsiteY51" fmla="*/ 125908 h 433387"/>
                <a:gd name="connsiteX52" fmla="*/ 562861 w 566192"/>
                <a:gd name="connsiteY52" fmla="*/ 102829 h 433387"/>
                <a:gd name="connsiteX53" fmla="*/ 565947 w 566192"/>
                <a:gd name="connsiteY53" fmla="*/ 107156 h 433387"/>
                <a:gd name="connsiteX54" fmla="*/ 566192 w 566192"/>
                <a:gd name="connsiteY54" fmla="*/ 108628 h 433387"/>
                <a:gd name="connsiteX55" fmla="*/ 565947 w 566192"/>
                <a:gd name="connsiteY55" fmla="*/ 107156 h 433387"/>
                <a:gd name="connsiteX56" fmla="*/ 562861 w 566192"/>
                <a:gd name="connsiteY56" fmla="*/ 102829 h 433387"/>
                <a:gd name="connsiteX57" fmla="*/ 516011 w 566192"/>
                <a:gd name="connsiteY57" fmla="*/ 66675 h 433387"/>
                <a:gd name="connsiteX58" fmla="*/ 516011 w 566192"/>
                <a:gd name="connsiteY58" fmla="*/ 66675 h 433387"/>
                <a:gd name="connsiteX59" fmla="*/ 546924 w 566192"/>
                <a:gd name="connsiteY59" fmla="*/ 76200 h 433387"/>
                <a:gd name="connsiteX60" fmla="*/ 546979 w 566192"/>
                <a:gd name="connsiteY60" fmla="*/ 76310 h 433387"/>
                <a:gd name="connsiteX61" fmla="*/ 516011 w 566192"/>
                <a:gd name="connsiteY61" fmla="*/ 66675 h 433387"/>
                <a:gd name="connsiteX62" fmla="*/ 460048 w 566192"/>
                <a:gd name="connsiteY62" fmla="*/ 46167 h 433387"/>
                <a:gd name="connsiteX63" fmla="*/ 473208 w 566192"/>
                <a:gd name="connsiteY63" fmla="*/ 57150 h 433387"/>
                <a:gd name="connsiteX64" fmla="*/ 486151 w 566192"/>
                <a:gd name="connsiteY64" fmla="*/ 60853 h 433387"/>
                <a:gd name="connsiteX65" fmla="*/ 473208 w 566192"/>
                <a:gd name="connsiteY65" fmla="*/ 57150 h 433387"/>
                <a:gd name="connsiteX66" fmla="*/ 460048 w 566192"/>
                <a:gd name="connsiteY66" fmla="*/ 46167 h 433387"/>
                <a:gd name="connsiteX67" fmla="*/ 458940 w 566192"/>
                <a:gd name="connsiteY67" fmla="*/ 45243 h 433387"/>
                <a:gd name="connsiteX68" fmla="*/ 458940 w 566192"/>
                <a:gd name="connsiteY68" fmla="*/ 45243 h 433387"/>
                <a:gd name="connsiteX69" fmla="*/ 458940 w 566192"/>
                <a:gd name="connsiteY69" fmla="*/ 45243 h 433387"/>
                <a:gd name="connsiteX0" fmla="*/ 218770 w 566192"/>
                <a:gd name="connsiteY0" fmla="*/ 0 h 433387"/>
                <a:gd name="connsiteX1" fmla="*/ 175930 w 566192"/>
                <a:gd name="connsiteY1" fmla="*/ 130931 h 433387"/>
                <a:gd name="connsiteX2" fmla="*/ 178345 w 566192"/>
                <a:gd name="connsiteY2" fmla="*/ 133350 h 433387"/>
                <a:gd name="connsiteX3" fmla="*/ 185983 w 566192"/>
                <a:gd name="connsiteY3" fmla="*/ 138281 h 433387"/>
                <a:gd name="connsiteX4" fmla="*/ 178345 w 566192"/>
                <a:gd name="connsiteY4" fmla="*/ 133350 h 433387"/>
                <a:gd name="connsiteX5" fmla="*/ 175930 w 566192"/>
                <a:gd name="connsiteY5" fmla="*/ 130931 h 433387"/>
                <a:gd name="connsiteX6" fmla="*/ 165956 w 566192"/>
                <a:gd name="connsiteY6" fmla="*/ 126192 h 433387"/>
                <a:gd name="connsiteX7" fmla="*/ 166455 w 566192"/>
                <a:gd name="connsiteY7" fmla="*/ 126206 h 433387"/>
                <a:gd name="connsiteX8" fmla="*/ 171804 w 566192"/>
                <a:gd name="connsiteY8" fmla="*/ 127991 h 433387"/>
                <a:gd name="connsiteX9" fmla="*/ 166455 w 566192"/>
                <a:gd name="connsiteY9" fmla="*/ 126206 h 433387"/>
                <a:gd name="connsiteX10" fmla="*/ 165956 w 566192"/>
                <a:gd name="connsiteY10" fmla="*/ 126192 h 433387"/>
                <a:gd name="connsiteX11" fmla="*/ 156052 w 566192"/>
                <a:gd name="connsiteY11" fmla="*/ 125908 h 433387"/>
                <a:gd name="connsiteX12" fmla="*/ 165288 w 566192"/>
                <a:gd name="connsiteY12" fmla="*/ 126172 h 433387"/>
                <a:gd name="connsiteX13" fmla="*/ 407302 w 566192"/>
                <a:gd name="connsiteY13" fmla="*/ 288983 h 433387"/>
                <a:gd name="connsiteX14" fmla="*/ 399492 w 566192"/>
                <a:gd name="connsiteY14" fmla="*/ 292893 h 433387"/>
                <a:gd name="connsiteX15" fmla="*/ 404248 w 566192"/>
                <a:gd name="connsiteY15" fmla="*/ 302418 h 433387"/>
                <a:gd name="connsiteX16" fmla="*/ 404248 w 566192"/>
                <a:gd name="connsiteY16" fmla="*/ 307181 h 433387"/>
                <a:gd name="connsiteX17" fmla="*/ 404248 w 566192"/>
                <a:gd name="connsiteY17" fmla="*/ 309562 h 433387"/>
                <a:gd name="connsiteX18" fmla="*/ 401870 w 566192"/>
                <a:gd name="connsiteY18" fmla="*/ 309562 h 433387"/>
                <a:gd name="connsiteX19" fmla="*/ 399492 w 566192"/>
                <a:gd name="connsiteY19" fmla="*/ 314325 h 433387"/>
                <a:gd name="connsiteX20" fmla="*/ 392358 w 566192"/>
                <a:gd name="connsiteY20" fmla="*/ 323850 h 433387"/>
                <a:gd name="connsiteX21" fmla="*/ 387603 w 566192"/>
                <a:gd name="connsiteY21" fmla="*/ 333375 h 433387"/>
                <a:gd name="connsiteX22" fmla="*/ 382847 w 566192"/>
                <a:gd name="connsiteY22" fmla="*/ 340518 h 433387"/>
                <a:gd name="connsiteX23" fmla="*/ 380469 w 566192"/>
                <a:gd name="connsiteY23" fmla="*/ 350043 h 433387"/>
                <a:gd name="connsiteX24" fmla="*/ 380469 w 566192"/>
                <a:gd name="connsiteY24" fmla="*/ 402431 h 433387"/>
                <a:gd name="connsiteX25" fmla="*/ 380469 w 566192"/>
                <a:gd name="connsiteY25" fmla="*/ 433387 h 433387"/>
                <a:gd name="connsiteX26" fmla="*/ 282974 w 566192"/>
                <a:gd name="connsiteY26" fmla="*/ 433387 h 433387"/>
                <a:gd name="connsiteX27" fmla="*/ 274651 w 566192"/>
                <a:gd name="connsiteY27" fmla="*/ 418802 h 433387"/>
                <a:gd name="connsiteX28" fmla="*/ 273462 w 566192"/>
                <a:gd name="connsiteY28" fmla="*/ 416718 h 433387"/>
                <a:gd name="connsiteX29" fmla="*/ 256817 w 566192"/>
                <a:gd name="connsiteY29" fmla="*/ 416718 h 433387"/>
                <a:gd name="connsiteX30" fmla="*/ 254439 w 566192"/>
                <a:gd name="connsiteY30" fmla="*/ 416718 h 433387"/>
                <a:gd name="connsiteX31" fmla="*/ 142676 w 566192"/>
                <a:gd name="connsiteY31" fmla="*/ 419100 h 433387"/>
                <a:gd name="connsiteX32" fmla="*/ 135542 w 566192"/>
                <a:gd name="connsiteY32" fmla="*/ 419100 h 433387"/>
                <a:gd name="connsiteX33" fmla="*/ 45181 w 566192"/>
                <a:gd name="connsiteY33" fmla="*/ 402431 h 433387"/>
                <a:gd name="connsiteX34" fmla="*/ 11890 w 566192"/>
                <a:gd name="connsiteY34" fmla="*/ 426243 h 433387"/>
                <a:gd name="connsiteX35" fmla="*/ 0 w 566192"/>
                <a:gd name="connsiteY35" fmla="*/ 378618 h 433387"/>
                <a:gd name="connsiteX36" fmla="*/ 2378 w 566192"/>
                <a:gd name="connsiteY36" fmla="*/ 340518 h 433387"/>
                <a:gd name="connsiteX37" fmla="*/ 66582 w 566192"/>
                <a:gd name="connsiteY37" fmla="*/ 340518 h 433387"/>
                <a:gd name="connsiteX38" fmla="*/ 73716 w 566192"/>
                <a:gd name="connsiteY38" fmla="*/ 326231 h 433387"/>
                <a:gd name="connsiteX39" fmla="*/ 78472 w 566192"/>
                <a:gd name="connsiteY39" fmla="*/ 314325 h 433387"/>
                <a:gd name="connsiteX40" fmla="*/ 78472 w 566192"/>
                <a:gd name="connsiteY40" fmla="*/ 311943 h 433387"/>
                <a:gd name="connsiteX41" fmla="*/ 85606 w 566192"/>
                <a:gd name="connsiteY41" fmla="*/ 309562 h 433387"/>
                <a:gd name="connsiteX42" fmla="*/ 90361 w 566192"/>
                <a:gd name="connsiteY42" fmla="*/ 307181 h 433387"/>
                <a:gd name="connsiteX43" fmla="*/ 102251 w 566192"/>
                <a:gd name="connsiteY43" fmla="*/ 292893 h 433387"/>
                <a:gd name="connsiteX44" fmla="*/ 116519 w 566192"/>
                <a:gd name="connsiteY44" fmla="*/ 269081 h 433387"/>
                <a:gd name="connsiteX45" fmla="*/ 114141 w 566192"/>
                <a:gd name="connsiteY45" fmla="*/ 254793 h 433387"/>
                <a:gd name="connsiteX46" fmla="*/ 118897 w 566192"/>
                <a:gd name="connsiteY46" fmla="*/ 242887 h 433387"/>
                <a:gd name="connsiteX47" fmla="*/ 116816 w 566192"/>
                <a:gd name="connsiteY47" fmla="*/ 228302 h 433387"/>
                <a:gd name="connsiteX48" fmla="*/ 116519 w 566192"/>
                <a:gd name="connsiteY48" fmla="*/ 226218 h 433387"/>
                <a:gd name="connsiteX49" fmla="*/ 147432 w 566192"/>
                <a:gd name="connsiteY49" fmla="*/ 226218 h 433387"/>
                <a:gd name="connsiteX50" fmla="*/ 147432 w 566192"/>
                <a:gd name="connsiteY50" fmla="*/ 130968 h 433387"/>
                <a:gd name="connsiteX51" fmla="*/ 156052 w 566192"/>
                <a:gd name="connsiteY51" fmla="*/ 125908 h 433387"/>
                <a:gd name="connsiteX52" fmla="*/ 562861 w 566192"/>
                <a:gd name="connsiteY52" fmla="*/ 102829 h 433387"/>
                <a:gd name="connsiteX53" fmla="*/ 565947 w 566192"/>
                <a:gd name="connsiteY53" fmla="*/ 107156 h 433387"/>
                <a:gd name="connsiteX54" fmla="*/ 566192 w 566192"/>
                <a:gd name="connsiteY54" fmla="*/ 108628 h 433387"/>
                <a:gd name="connsiteX55" fmla="*/ 565947 w 566192"/>
                <a:gd name="connsiteY55" fmla="*/ 107156 h 433387"/>
                <a:gd name="connsiteX56" fmla="*/ 562861 w 566192"/>
                <a:gd name="connsiteY56" fmla="*/ 102829 h 433387"/>
                <a:gd name="connsiteX57" fmla="*/ 516011 w 566192"/>
                <a:gd name="connsiteY57" fmla="*/ 66675 h 433387"/>
                <a:gd name="connsiteX58" fmla="*/ 516011 w 566192"/>
                <a:gd name="connsiteY58" fmla="*/ 66675 h 433387"/>
                <a:gd name="connsiteX59" fmla="*/ 546924 w 566192"/>
                <a:gd name="connsiteY59" fmla="*/ 76200 h 433387"/>
                <a:gd name="connsiteX60" fmla="*/ 546979 w 566192"/>
                <a:gd name="connsiteY60" fmla="*/ 76310 h 433387"/>
                <a:gd name="connsiteX61" fmla="*/ 516011 w 566192"/>
                <a:gd name="connsiteY61" fmla="*/ 66675 h 433387"/>
                <a:gd name="connsiteX62" fmla="*/ 460048 w 566192"/>
                <a:gd name="connsiteY62" fmla="*/ 46167 h 433387"/>
                <a:gd name="connsiteX63" fmla="*/ 473208 w 566192"/>
                <a:gd name="connsiteY63" fmla="*/ 57150 h 433387"/>
                <a:gd name="connsiteX64" fmla="*/ 486151 w 566192"/>
                <a:gd name="connsiteY64" fmla="*/ 60853 h 433387"/>
                <a:gd name="connsiteX65" fmla="*/ 473208 w 566192"/>
                <a:gd name="connsiteY65" fmla="*/ 57150 h 433387"/>
                <a:gd name="connsiteX66" fmla="*/ 460048 w 566192"/>
                <a:gd name="connsiteY66" fmla="*/ 46167 h 433387"/>
                <a:gd name="connsiteX0" fmla="*/ 218770 w 566192"/>
                <a:gd name="connsiteY0" fmla="*/ 0 h 433387"/>
                <a:gd name="connsiteX1" fmla="*/ 175930 w 566192"/>
                <a:gd name="connsiteY1" fmla="*/ 130931 h 433387"/>
                <a:gd name="connsiteX2" fmla="*/ 178345 w 566192"/>
                <a:gd name="connsiteY2" fmla="*/ 133350 h 433387"/>
                <a:gd name="connsiteX3" fmla="*/ 185983 w 566192"/>
                <a:gd name="connsiteY3" fmla="*/ 138281 h 433387"/>
                <a:gd name="connsiteX4" fmla="*/ 178345 w 566192"/>
                <a:gd name="connsiteY4" fmla="*/ 133350 h 433387"/>
                <a:gd name="connsiteX5" fmla="*/ 175930 w 566192"/>
                <a:gd name="connsiteY5" fmla="*/ 130931 h 433387"/>
                <a:gd name="connsiteX6" fmla="*/ 165956 w 566192"/>
                <a:gd name="connsiteY6" fmla="*/ 126192 h 433387"/>
                <a:gd name="connsiteX7" fmla="*/ 166455 w 566192"/>
                <a:gd name="connsiteY7" fmla="*/ 126206 h 433387"/>
                <a:gd name="connsiteX8" fmla="*/ 171804 w 566192"/>
                <a:gd name="connsiteY8" fmla="*/ 127991 h 433387"/>
                <a:gd name="connsiteX9" fmla="*/ 166455 w 566192"/>
                <a:gd name="connsiteY9" fmla="*/ 126206 h 433387"/>
                <a:gd name="connsiteX10" fmla="*/ 165956 w 566192"/>
                <a:gd name="connsiteY10" fmla="*/ 126192 h 433387"/>
                <a:gd name="connsiteX11" fmla="*/ 156052 w 566192"/>
                <a:gd name="connsiteY11" fmla="*/ 125908 h 433387"/>
                <a:gd name="connsiteX12" fmla="*/ 165288 w 566192"/>
                <a:gd name="connsiteY12" fmla="*/ 126172 h 433387"/>
                <a:gd name="connsiteX13" fmla="*/ 407302 w 566192"/>
                <a:gd name="connsiteY13" fmla="*/ 288983 h 433387"/>
                <a:gd name="connsiteX14" fmla="*/ 399492 w 566192"/>
                <a:gd name="connsiteY14" fmla="*/ 292893 h 433387"/>
                <a:gd name="connsiteX15" fmla="*/ 404248 w 566192"/>
                <a:gd name="connsiteY15" fmla="*/ 302418 h 433387"/>
                <a:gd name="connsiteX16" fmla="*/ 404248 w 566192"/>
                <a:gd name="connsiteY16" fmla="*/ 307181 h 433387"/>
                <a:gd name="connsiteX17" fmla="*/ 404248 w 566192"/>
                <a:gd name="connsiteY17" fmla="*/ 309562 h 433387"/>
                <a:gd name="connsiteX18" fmla="*/ 401870 w 566192"/>
                <a:gd name="connsiteY18" fmla="*/ 309562 h 433387"/>
                <a:gd name="connsiteX19" fmla="*/ 399492 w 566192"/>
                <a:gd name="connsiteY19" fmla="*/ 314325 h 433387"/>
                <a:gd name="connsiteX20" fmla="*/ 392358 w 566192"/>
                <a:gd name="connsiteY20" fmla="*/ 323850 h 433387"/>
                <a:gd name="connsiteX21" fmla="*/ 387603 w 566192"/>
                <a:gd name="connsiteY21" fmla="*/ 333375 h 433387"/>
                <a:gd name="connsiteX22" fmla="*/ 382847 w 566192"/>
                <a:gd name="connsiteY22" fmla="*/ 340518 h 433387"/>
                <a:gd name="connsiteX23" fmla="*/ 380469 w 566192"/>
                <a:gd name="connsiteY23" fmla="*/ 350043 h 433387"/>
                <a:gd name="connsiteX24" fmla="*/ 380469 w 566192"/>
                <a:gd name="connsiteY24" fmla="*/ 402431 h 433387"/>
                <a:gd name="connsiteX25" fmla="*/ 380469 w 566192"/>
                <a:gd name="connsiteY25" fmla="*/ 433387 h 433387"/>
                <a:gd name="connsiteX26" fmla="*/ 282974 w 566192"/>
                <a:gd name="connsiteY26" fmla="*/ 433387 h 433387"/>
                <a:gd name="connsiteX27" fmla="*/ 274651 w 566192"/>
                <a:gd name="connsiteY27" fmla="*/ 418802 h 433387"/>
                <a:gd name="connsiteX28" fmla="*/ 273462 w 566192"/>
                <a:gd name="connsiteY28" fmla="*/ 416718 h 433387"/>
                <a:gd name="connsiteX29" fmla="*/ 256817 w 566192"/>
                <a:gd name="connsiteY29" fmla="*/ 416718 h 433387"/>
                <a:gd name="connsiteX30" fmla="*/ 254439 w 566192"/>
                <a:gd name="connsiteY30" fmla="*/ 416718 h 433387"/>
                <a:gd name="connsiteX31" fmla="*/ 142676 w 566192"/>
                <a:gd name="connsiteY31" fmla="*/ 419100 h 433387"/>
                <a:gd name="connsiteX32" fmla="*/ 135542 w 566192"/>
                <a:gd name="connsiteY32" fmla="*/ 419100 h 433387"/>
                <a:gd name="connsiteX33" fmla="*/ 45181 w 566192"/>
                <a:gd name="connsiteY33" fmla="*/ 402431 h 433387"/>
                <a:gd name="connsiteX34" fmla="*/ 11890 w 566192"/>
                <a:gd name="connsiteY34" fmla="*/ 426243 h 433387"/>
                <a:gd name="connsiteX35" fmla="*/ 0 w 566192"/>
                <a:gd name="connsiteY35" fmla="*/ 378618 h 433387"/>
                <a:gd name="connsiteX36" fmla="*/ 2378 w 566192"/>
                <a:gd name="connsiteY36" fmla="*/ 340518 h 433387"/>
                <a:gd name="connsiteX37" fmla="*/ 66582 w 566192"/>
                <a:gd name="connsiteY37" fmla="*/ 340518 h 433387"/>
                <a:gd name="connsiteX38" fmla="*/ 73716 w 566192"/>
                <a:gd name="connsiteY38" fmla="*/ 326231 h 433387"/>
                <a:gd name="connsiteX39" fmla="*/ 78472 w 566192"/>
                <a:gd name="connsiteY39" fmla="*/ 314325 h 433387"/>
                <a:gd name="connsiteX40" fmla="*/ 78472 w 566192"/>
                <a:gd name="connsiteY40" fmla="*/ 311943 h 433387"/>
                <a:gd name="connsiteX41" fmla="*/ 85606 w 566192"/>
                <a:gd name="connsiteY41" fmla="*/ 309562 h 433387"/>
                <a:gd name="connsiteX42" fmla="*/ 90361 w 566192"/>
                <a:gd name="connsiteY42" fmla="*/ 307181 h 433387"/>
                <a:gd name="connsiteX43" fmla="*/ 102251 w 566192"/>
                <a:gd name="connsiteY43" fmla="*/ 292893 h 433387"/>
                <a:gd name="connsiteX44" fmla="*/ 116519 w 566192"/>
                <a:gd name="connsiteY44" fmla="*/ 269081 h 433387"/>
                <a:gd name="connsiteX45" fmla="*/ 114141 w 566192"/>
                <a:gd name="connsiteY45" fmla="*/ 254793 h 433387"/>
                <a:gd name="connsiteX46" fmla="*/ 118897 w 566192"/>
                <a:gd name="connsiteY46" fmla="*/ 242887 h 433387"/>
                <a:gd name="connsiteX47" fmla="*/ 116816 w 566192"/>
                <a:gd name="connsiteY47" fmla="*/ 228302 h 433387"/>
                <a:gd name="connsiteX48" fmla="*/ 116519 w 566192"/>
                <a:gd name="connsiteY48" fmla="*/ 226218 h 433387"/>
                <a:gd name="connsiteX49" fmla="*/ 147432 w 566192"/>
                <a:gd name="connsiteY49" fmla="*/ 226218 h 433387"/>
                <a:gd name="connsiteX50" fmla="*/ 147432 w 566192"/>
                <a:gd name="connsiteY50" fmla="*/ 130968 h 433387"/>
                <a:gd name="connsiteX51" fmla="*/ 156052 w 566192"/>
                <a:gd name="connsiteY51" fmla="*/ 125908 h 433387"/>
                <a:gd name="connsiteX52" fmla="*/ 562861 w 566192"/>
                <a:gd name="connsiteY52" fmla="*/ 102829 h 433387"/>
                <a:gd name="connsiteX53" fmla="*/ 565947 w 566192"/>
                <a:gd name="connsiteY53" fmla="*/ 107156 h 433387"/>
                <a:gd name="connsiteX54" fmla="*/ 566192 w 566192"/>
                <a:gd name="connsiteY54" fmla="*/ 108628 h 433387"/>
                <a:gd name="connsiteX55" fmla="*/ 565947 w 566192"/>
                <a:gd name="connsiteY55" fmla="*/ 107156 h 433387"/>
                <a:gd name="connsiteX56" fmla="*/ 562861 w 566192"/>
                <a:gd name="connsiteY56" fmla="*/ 102829 h 433387"/>
                <a:gd name="connsiteX57" fmla="*/ 516011 w 566192"/>
                <a:gd name="connsiteY57" fmla="*/ 66675 h 433387"/>
                <a:gd name="connsiteX58" fmla="*/ 516011 w 566192"/>
                <a:gd name="connsiteY58" fmla="*/ 66675 h 433387"/>
                <a:gd name="connsiteX59" fmla="*/ 546924 w 566192"/>
                <a:gd name="connsiteY59" fmla="*/ 76200 h 433387"/>
                <a:gd name="connsiteX60" fmla="*/ 546979 w 566192"/>
                <a:gd name="connsiteY60" fmla="*/ 76310 h 433387"/>
                <a:gd name="connsiteX61" fmla="*/ 516011 w 566192"/>
                <a:gd name="connsiteY61" fmla="*/ 66675 h 433387"/>
                <a:gd name="connsiteX62" fmla="*/ 473208 w 566192"/>
                <a:gd name="connsiteY62" fmla="*/ 57150 h 433387"/>
                <a:gd name="connsiteX63" fmla="*/ 473208 w 566192"/>
                <a:gd name="connsiteY63" fmla="*/ 57150 h 433387"/>
                <a:gd name="connsiteX64" fmla="*/ 486151 w 566192"/>
                <a:gd name="connsiteY64" fmla="*/ 60853 h 433387"/>
                <a:gd name="connsiteX65" fmla="*/ 473208 w 566192"/>
                <a:gd name="connsiteY65" fmla="*/ 57150 h 433387"/>
                <a:gd name="connsiteX0" fmla="*/ 218770 w 566192"/>
                <a:gd name="connsiteY0" fmla="*/ 0 h 433387"/>
                <a:gd name="connsiteX1" fmla="*/ 175930 w 566192"/>
                <a:gd name="connsiteY1" fmla="*/ 130931 h 433387"/>
                <a:gd name="connsiteX2" fmla="*/ 178345 w 566192"/>
                <a:gd name="connsiteY2" fmla="*/ 133350 h 433387"/>
                <a:gd name="connsiteX3" fmla="*/ 185983 w 566192"/>
                <a:gd name="connsiteY3" fmla="*/ 138281 h 433387"/>
                <a:gd name="connsiteX4" fmla="*/ 178345 w 566192"/>
                <a:gd name="connsiteY4" fmla="*/ 133350 h 433387"/>
                <a:gd name="connsiteX5" fmla="*/ 175930 w 566192"/>
                <a:gd name="connsiteY5" fmla="*/ 130931 h 433387"/>
                <a:gd name="connsiteX6" fmla="*/ 165956 w 566192"/>
                <a:gd name="connsiteY6" fmla="*/ 126192 h 433387"/>
                <a:gd name="connsiteX7" fmla="*/ 166455 w 566192"/>
                <a:gd name="connsiteY7" fmla="*/ 126206 h 433387"/>
                <a:gd name="connsiteX8" fmla="*/ 171804 w 566192"/>
                <a:gd name="connsiteY8" fmla="*/ 127991 h 433387"/>
                <a:gd name="connsiteX9" fmla="*/ 166455 w 566192"/>
                <a:gd name="connsiteY9" fmla="*/ 126206 h 433387"/>
                <a:gd name="connsiteX10" fmla="*/ 165956 w 566192"/>
                <a:gd name="connsiteY10" fmla="*/ 126192 h 433387"/>
                <a:gd name="connsiteX11" fmla="*/ 156052 w 566192"/>
                <a:gd name="connsiteY11" fmla="*/ 125908 h 433387"/>
                <a:gd name="connsiteX12" fmla="*/ 165288 w 566192"/>
                <a:gd name="connsiteY12" fmla="*/ 126172 h 433387"/>
                <a:gd name="connsiteX13" fmla="*/ 407302 w 566192"/>
                <a:gd name="connsiteY13" fmla="*/ 288983 h 433387"/>
                <a:gd name="connsiteX14" fmla="*/ 399492 w 566192"/>
                <a:gd name="connsiteY14" fmla="*/ 292893 h 433387"/>
                <a:gd name="connsiteX15" fmla="*/ 404248 w 566192"/>
                <a:gd name="connsiteY15" fmla="*/ 302418 h 433387"/>
                <a:gd name="connsiteX16" fmla="*/ 404248 w 566192"/>
                <a:gd name="connsiteY16" fmla="*/ 307181 h 433387"/>
                <a:gd name="connsiteX17" fmla="*/ 404248 w 566192"/>
                <a:gd name="connsiteY17" fmla="*/ 309562 h 433387"/>
                <a:gd name="connsiteX18" fmla="*/ 401870 w 566192"/>
                <a:gd name="connsiteY18" fmla="*/ 309562 h 433387"/>
                <a:gd name="connsiteX19" fmla="*/ 399492 w 566192"/>
                <a:gd name="connsiteY19" fmla="*/ 314325 h 433387"/>
                <a:gd name="connsiteX20" fmla="*/ 392358 w 566192"/>
                <a:gd name="connsiteY20" fmla="*/ 323850 h 433387"/>
                <a:gd name="connsiteX21" fmla="*/ 387603 w 566192"/>
                <a:gd name="connsiteY21" fmla="*/ 333375 h 433387"/>
                <a:gd name="connsiteX22" fmla="*/ 382847 w 566192"/>
                <a:gd name="connsiteY22" fmla="*/ 340518 h 433387"/>
                <a:gd name="connsiteX23" fmla="*/ 380469 w 566192"/>
                <a:gd name="connsiteY23" fmla="*/ 350043 h 433387"/>
                <a:gd name="connsiteX24" fmla="*/ 380469 w 566192"/>
                <a:gd name="connsiteY24" fmla="*/ 402431 h 433387"/>
                <a:gd name="connsiteX25" fmla="*/ 380469 w 566192"/>
                <a:gd name="connsiteY25" fmla="*/ 433387 h 433387"/>
                <a:gd name="connsiteX26" fmla="*/ 282974 w 566192"/>
                <a:gd name="connsiteY26" fmla="*/ 433387 h 433387"/>
                <a:gd name="connsiteX27" fmla="*/ 274651 w 566192"/>
                <a:gd name="connsiteY27" fmla="*/ 418802 h 433387"/>
                <a:gd name="connsiteX28" fmla="*/ 273462 w 566192"/>
                <a:gd name="connsiteY28" fmla="*/ 416718 h 433387"/>
                <a:gd name="connsiteX29" fmla="*/ 256817 w 566192"/>
                <a:gd name="connsiteY29" fmla="*/ 416718 h 433387"/>
                <a:gd name="connsiteX30" fmla="*/ 254439 w 566192"/>
                <a:gd name="connsiteY30" fmla="*/ 416718 h 433387"/>
                <a:gd name="connsiteX31" fmla="*/ 142676 w 566192"/>
                <a:gd name="connsiteY31" fmla="*/ 419100 h 433387"/>
                <a:gd name="connsiteX32" fmla="*/ 135542 w 566192"/>
                <a:gd name="connsiteY32" fmla="*/ 419100 h 433387"/>
                <a:gd name="connsiteX33" fmla="*/ 45181 w 566192"/>
                <a:gd name="connsiteY33" fmla="*/ 402431 h 433387"/>
                <a:gd name="connsiteX34" fmla="*/ 11890 w 566192"/>
                <a:gd name="connsiteY34" fmla="*/ 426243 h 433387"/>
                <a:gd name="connsiteX35" fmla="*/ 0 w 566192"/>
                <a:gd name="connsiteY35" fmla="*/ 378618 h 433387"/>
                <a:gd name="connsiteX36" fmla="*/ 2378 w 566192"/>
                <a:gd name="connsiteY36" fmla="*/ 340518 h 433387"/>
                <a:gd name="connsiteX37" fmla="*/ 66582 w 566192"/>
                <a:gd name="connsiteY37" fmla="*/ 340518 h 433387"/>
                <a:gd name="connsiteX38" fmla="*/ 73716 w 566192"/>
                <a:gd name="connsiteY38" fmla="*/ 326231 h 433387"/>
                <a:gd name="connsiteX39" fmla="*/ 78472 w 566192"/>
                <a:gd name="connsiteY39" fmla="*/ 314325 h 433387"/>
                <a:gd name="connsiteX40" fmla="*/ 78472 w 566192"/>
                <a:gd name="connsiteY40" fmla="*/ 311943 h 433387"/>
                <a:gd name="connsiteX41" fmla="*/ 85606 w 566192"/>
                <a:gd name="connsiteY41" fmla="*/ 309562 h 433387"/>
                <a:gd name="connsiteX42" fmla="*/ 90361 w 566192"/>
                <a:gd name="connsiteY42" fmla="*/ 307181 h 433387"/>
                <a:gd name="connsiteX43" fmla="*/ 102251 w 566192"/>
                <a:gd name="connsiteY43" fmla="*/ 292893 h 433387"/>
                <a:gd name="connsiteX44" fmla="*/ 116519 w 566192"/>
                <a:gd name="connsiteY44" fmla="*/ 269081 h 433387"/>
                <a:gd name="connsiteX45" fmla="*/ 114141 w 566192"/>
                <a:gd name="connsiteY45" fmla="*/ 254793 h 433387"/>
                <a:gd name="connsiteX46" fmla="*/ 118897 w 566192"/>
                <a:gd name="connsiteY46" fmla="*/ 242887 h 433387"/>
                <a:gd name="connsiteX47" fmla="*/ 116816 w 566192"/>
                <a:gd name="connsiteY47" fmla="*/ 228302 h 433387"/>
                <a:gd name="connsiteX48" fmla="*/ 116519 w 566192"/>
                <a:gd name="connsiteY48" fmla="*/ 226218 h 433387"/>
                <a:gd name="connsiteX49" fmla="*/ 147432 w 566192"/>
                <a:gd name="connsiteY49" fmla="*/ 226218 h 433387"/>
                <a:gd name="connsiteX50" fmla="*/ 147432 w 566192"/>
                <a:gd name="connsiteY50" fmla="*/ 130968 h 433387"/>
                <a:gd name="connsiteX51" fmla="*/ 156052 w 566192"/>
                <a:gd name="connsiteY51" fmla="*/ 125908 h 433387"/>
                <a:gd name="connsiteX52" fmla="*/ 562861 w 566192"/>
                <a:gd name="connsiteY52" fmla="*/ 102829 h 433387"/>
                <a:gd name="connsiteX53" fmla="*/ 565947 w 566192"/>
                <a:gd name="connsiteY53" fmla="*/ 107156 h 433387"/>
                <a:gd name="connsiteX54" fmla="*/ 566192 w 566192"/>
                <a:gd name="connsiteY54" fmla="*/ 108628 h 433387"/>
                <a:gd name="connsiteX55" fmla="*/ 565947 w 566192"/>
                <a:gd name="connsiteY55" fmla="*/ 107156 h 433387"/>
                <a:gd name="connsiteX56" fmla="*/ 562861 w 566192"/>
                <a:gd name="connsiteY56" fmla="*/ 102829 h 433387"/>
                <a:gd name="connsiteX57" fmla="*/ 516011 w 566192"/>
                <a:gd name="connsiteY57" fmla="*/ 66675 h 433387"/>
                <a:gd name="connsiteX58" fmla="*/ 516011 w 566192"/>
                <a:gd name="connsiteY58" fmla="*/ 66675 h 433387"/>
                <a:gd name="connsiteX59" fmla="*/ 546924 w 566192"/>
                <a:gd name="connsiteY59" fmla="*/ 76200 h 433387"/>
                <a:gd name="connsiteX60" fmla="*/ 546979 w 566192"/>
                <a:gd name="connsiteY60" fmla="*/ 76310 h 433387"/>
                <a:gd name="connsiteX61" fmla="*/ 516011 w 566192"/>
                <a:gd name="connsiteY61" fmla="*/ 66675 h 433387"/>
                <a:gd name="connsiteX62" fmla="*/ 486151 w 566192"/>
                <a:gd name="connsiteY62" fmla="*/ 60853 h 433387"/>
                <a:gd name="connsiteX63" fmla="*/ 473208 w 566192"/>
                <a:gd name="connsiteY63" fmla="*/ 57150 h 433387"/>
                <a:gd name="connsiteX64" fmla="*/ 486151 w 566192"/>
                <a:gd name="connsiteY64" fmla="*/ 60853 h 433387"/>
                <a:gd name="connsiteX0" fmla="*/ 486151 w 577591"/>
                <a:gd name="connsiteY0" fmla="*/ 3703 h 376237"/>
                <a:gd name="connsiteX1" fmla="*/ 175930 w 577591"/>
                <a:gd name="connsiteY1" fmla="*/ 73781 h 376237"/>
                <a:gd name="connsiteX2" fmla="*/ 178345 w 577591"/>
                <a:gd name="connsiteY2" fmla="*/ 76200 h 376237"/>
                <a:gd name="connsiteX3" fmla="*/ 185983 w 577591"/>
                <a:gd name="connsiteY3" fmla="*/ 81131 h 376237"/>
                <a:gd name="connsiteX4" fmla="*/ 178345 w 577591"/>
                <a:gd name="connsiteY4" fmla="*/ 76200 h 376237"/>
                <a:gd name="connsiteX5" fmla="*/ 175930 w 577591"/>
                <a:gd name="connsiteY5" fmla="*/ 73781 h 376237"/>
                <a:gd name="connsiteX6" fmla="*/ 165956 w 577591"/>
                <a:gd name="connsiteY6" fmla="*/ 69042 h 376237"/>
                <a:gd name="connsiteX7" fmla="*/ 166455 w 577591"/>
                <a:gd name="connsiteY7" fmla="*/ 69056 h 376237"/>
                <a:gd name="connsiteX8" fmla="*/ 171804 w 577591"/>
                <a:gd name="connsiteY8" fmla="*/ 70841 h 376237"/>
                <a:gd name="connsiteX9" fmla="*/ 166455 w 577591"/>
                <a:gd name="connsiteY9" fmla="*/ 69056 h 376237"/>
                <a:gd name="connsiteX10" fmla="*/ 165956 w 577591"/>
                <a:gd name="connsiteY10" fmla="*/ 69042 h 376237"/>
                <a:gd name="connsiteX11" fmla="*/ 156052 w 577591"/>
                <a:gd name="connsiteY11" fmla="*/ 68758 h 376237"/>
                <a:gd name="connsiteX12" fmla="*/ 165288 w 577591"/>
                <a:gd name="connsiteY12" fmla="*/ 69022 h 376237"/>
                <a:gd name="connsiteX13" fmla="*/ 407302 w 577591"/>
                <a:gd name="connsiteY13" fmla="*/ 231833 h 376237"/>
                <a:gd name="connsiteX14" fmla="*/ 399492 w 577591"/>
                <a:gd name="connsiteY14" fmla="*/ 235743 h 376237"/>
                <a:gd name="connsiteX15" fmla="*/ 404248 w 577591"/>
                <a:gd name="connsiteY15" fmla="*/ 245268 h 376237"/>
                <a:gd name="connsiteX16" fmla="*/ 404248 w 577591"/>
                <a:gd name="connsiteY16" fmla="*/ 250031 h 376237"/>
                <a:gd name="connsiteX17" fmla="*/ 404248 w 577591"/>
                <a:gd name="connsiteY17" fmla="*/ 252412 h 376237"/>
                <a:gd name="connsiteX18" fmla="*/ 401870 w 577591"/>
                <a:gd name="connsiteY18" fmla="*/ 252412 h 376237"/>
                <a:gd name="connsiteX19" fmla="*/ 399492 w 577591"/>
                <a:gd name="connsiteY19" fmla="*/ 257175 h 376237"/>
                <a:gd name="connsiteX20" fmla="*/ 392358 w 577591"/>
                <a:gd name="connsiteY20" fmla="*/ 266700 h 376237"/>
                <a:gd name="connsiteX21" fmla="*/ 387603 w 577591"/>
                <a:gd name="connsiteY21" fmla="*/ 276225 h 376237"/>
                <a:gd name="connsiteX22" fmla="*/ 382847 w 577591"/>
                <a:gd name="connsiteY22" fmla="*/ 283368 h 376237"/>
                <a:gd name="connsiteX23" fmla="*/ 380469 w 577591"/>
                <a:gd name="connsiteY23" fmla="*/ 292893 h 376237"/>
                <a:gd name="connsiteX24" fmla="*/ 380469 w 577591"/>
                <a:gd name="connsiteY24" fmla="*/ 345281 h 376237"/>
                <a:gd name="connsiteX25" fmla="*/ 380469 w 577591"/>
                <a:gd name="connsiteY25" fmla="*/ 376237 h 376237"/>
                <a:gd name="connsiteX26" fmla="*/ 282974 w 577591"/>
                <a:gd name="connsiteY26" fmla="*/ 376237 h 376237"/>
                <a:gd name="connsiteX27" fmla="*/ 274651 w 577591"/>
                <a:gd name="connsiteY27" fmla="*/ 361652 h 376237"/>
                <a:gd name="connsiteX28" fmla="*/ 273462 w 577591"/>
                <a:gd name="connsiteY28" fmla="*/ 359568 h 376237"/>
                <a:gd name="connsiteX29" fmla="*/ 256817 w 577591"/>
                <a:gd name="connsiteY29" fmla="*/ 359568 h 376237"/>
                <a:gd name="connsiteX30" fmla="*/ 254439 w 577591"/>
                <a:gd name="connsiteY30" fmla="*/ 359568 h 376237"/>
                <a:gd name="connsiteX31" fmla="*/ 142676 w 577591"/>
                <a:gd name="connsiteY31" fmla="*/ 361950 h 376237"/>
                <a:gd name="connsiteX32" fmla="*/ 135542 w 577591"/>
                <a:gd name="connsiteY32" fmla="*/ 361950 h 376237"/>
                <a:gd name="connsiteX33" fmla="*/ 45181 w 577591"/>
                <a:gd name="connsiteY33" fmla="*/ 345281 h 376237"/>
                <a:gd name="connsiteX34" fmla="*/ 11890 w 577591"/>
                <a:gd name="connsiteY34" fmla="*/ 369093 h 376237"/>
                <a:gd name="connsiteX35" fmla="*/ 0 w 577591"/>
                <a:gd name="connsiteY35" fmla="*/ 321468 h 376237"/>
                <a:gd name="connsiteX36" fmla="*/ 2378 w 577591"/>
                <a:gd name="connsiteY36" fmla="*/ 283368 h 376237"/>
                <a:gd name="connsiteX37" fmla="*/ 66582 w 577591"/>
                <a:gd name="connsiteY37" fmla="*/ 283368 h 376237"/>
                <a:gd name="connsiteX38" fmla="*/ 73716 w 577591"/>
                <a:gd name="connsiteY38" fmla="*/ 269081 h 376237"/>
                <a:gd name="connsiteX39" fmla="*/ 78472 w 577591"/>
                <a:gd name="connsiteY39" fmla="*/ 257175 h 376237"/>
                <a:gd name="connsiteX40" fmla="*/ 78472 w 577591"/>
                <a:gd name="connsiteY40" fmla="*/ 254793 h 376237"/>
                <a:gd name="connsiteX41" fmla="*/ 85606 w 577591"/>
                <a:gd name="connsiteY41" fmla="*/ 252412 h 376237"/>
                <a:gd name="connsiteX42" fmla="*/ 90361 w 577591"/>
                <a:gd name="connsiteY42" fmla="*/ 250031 h 376237"/>
                <a:gd name="connsiteX43" fmla="*/ 102251 w 577591"/>
                <a:gd name="connsiteY43" fmla="*/ 235743 h 376237"/>
                <a:gd name="connsiteX44" fmla="*/ 116519 w 577591"/>
                <a:gd name="connsiteY44" fmla="*/ 211931 h 376237"/>
                <a:gd name="connsiteX45" fmla="*/ 114141 w 577591"/>
                <a:gd name="connsiteY45" fmla="*/ 197643 h 376237"/>
                <a:gd name="connsiteX46" fmla="*/ 118897 w 577591"/>
                <a:gd name="connsiteY46" fmla="*/ 185737 h 376237"/>
                <a:gd name="connsiteX47" fmla="*/ 116816 w 577591"/>
                <a:gd name="connsiteY47" fmla="*/ 171152 h 376237"/>
                <a:gd name="connsiteX48" fmla="*/ 116519 w 577591"/>
                <a:gd name="connsiteY48" fmla="*/ 169068 h 376237"/>
                <a:gd name="connsiteX49" fmla="*/ 147432 w 577591"/>
                <a:gd name="connsiteY49" fmla="*/ 169068 h 376237"/>
                <a:gd name="connsiteX50" fmla="*/ 147432 w 577591"/>
                <a:gd name="connsiteY50" fmla="*/ 73818 h 376237"/>
                <a:gd name="connsiteX51" fmla="*/ 156052 w 577591"/>
                <a:gd name="connsiteY51" fmla="*/ 68758 h 376237"/>
                <a:gd name="connsiteX52" fmla="*/ 562861 w 577591"/>
                <a:gd name="connsiteY52" fmla="*/ 45679 h 376237"/>
                <a:gd name="connsiteX53" fmla="*/ 565947 w 577591"/>
                <a:gd name="connsiteY53" fmla="*/ 50006 h 376237"/>
                <a:gd name="connsiteX54" fmla="*/ 566192 w 577591"/>
                <a:gd name="connsiteY54" fmla="*/ 51478 h 376237"/>
                <a:gd name="connsiteX55" fmla="*/ 565947 w 577591"/>
                <a:gd name="connsiteY55" fmla="*/ 50006 h 376237"/>
                <a:gd name="connsiteX56" fmla="*/ 562861 w 577591"/>
                <a:gd name="connsiteY56" fmla="*/ 45679 h 376237"/>
                <a:gd name="connsiteX57" fmla="*/ 516011 w 577591"/>
                <a:gd name="connsiteY57" fmla="*/ 9525 h 376237"/>
                <a:gd name="connsiteX58" fmla="*/ 516011 w 577591"/>
                <a:gd name="connsiteY58" fmla="*/ 9525 h 376237"/>
                <a:gd name="connsiteX59" fmla="*/ 546924 w 577591"/>
                <a:gd name="connsiteY59" fmla="*/ 19050 h 376237"/>
                <a:gd name="connsiteX60" fmla="*/ 546979 w 577591"/>
                <a:gd name="connsiteY60" fmla="*/ 19160 h 376237"/>
                <a:gd name="connsiteX61" fmla="*/ 516011 w 577591"/>
                <a:gd name="connsiteY61" fmla="*/ 9525 h 376237"/>
                <a:gd name="connsiteX62" fmla="*/ 486151 w 577591"/>
                <a:gd name="connsiteY62" fmla="*/ 3703 h 376237"/>
                <a:gd name="connsiteX63" fmla="*/ 473208 w 577591"/>
                <a:gd name="connsiteY63" fmla="*/ 0 h 376237"/>
                <a:gd name="connsiteX64" fmla="*/ 577591 w 577591"/>
                <a:gd name="connsiteY64" fmla="*/ 95143 h 376237"/>
                <a:gd name="connsiteX0" fmla="*/ 486151 w 566192"/>
                <a:gd name="connsiteY0" fmla="*/ 3703 h 376237"/>
                <a:gd name="connsiteX1" fmla="*/ 175930 w 566192"/>
                <a:gd name="connsiteY1" fmla="*/ 73781 h 376237"/>
                <a:gd name="connsiteX2" fmla="*/ 178345 w 566192"/>
                <a:gd name="connsiteY2" fmla="*/ 76200 h 376237"/>
                <a:gd name="connsiteX3" fmla="*/ 185983 w 566192"/>
                <a:gd name="connsiteY3" fmla="*/ 81131 h 376237"/>
                <a:gd name="connsiteX4" fmla="*/ 178345 w 566192"/>
                <a:gd name="connsiteY4" fmla="*/ 76200 h 376237"/>
                <a:gd name="connsiteX5" fmla="*/ 175930 w 566192"/>
                <a:gd name="connsiteY5" fmla="*/ 73781 h 376237"/>
                <a:gd name="connsiteX6" fmla="*/ 165956 w 566192"/>
                <a:gd name="connsiteY6" fmla="*/ 69042 h 376237"/>
                <a:gd name="connsiteX7" fmla="*/ 166455 w 566192"/>
                <a:gd name="connsiteY7" fmla="*/ 69056 h 376237"/>
                <a:gd name="connsiteX8" fmla="*/ 171804 w 566192"/>
                <a:gd name="connsiteY8" fmla="*/ 70841 h 376237"/>
                <a:gd name="connsiteX9" fmla="*/ 166455 w 566192"/>
                <a:gd name="connsiteY9" fmla="*/ 69056 h 376237"/>
                <a:gd name="connsiteX10" fmla="*/ 165956 w 566192"/>
                <a:gd name="connsiteY10" fmla="*/ 69042 h 376237"/>
                <a:gd name="connsiteX11" fmla="*/ 156052 w 566192"/>
                <a:gd name="connsiteY11" fmla="*/ 68758 h 376237"/>
                <a:gd name="connsiteX12" fmla="*/ 165288 w 566192"/>
                <a:gd name="connsiteY12" fmla="*/ 69022 h 376237"/>
                <a:gd name="connsiteX13" fmla="*/ 407302 w 566192"/>
                <a:gd name="connsiteY13" fmla="*/ 231833 h 376237"/>
                <a:gd name="connsiteX14" fmla="*/ 399492 w 566192"/>
                <a:gd name="connsiteY14" fmla="*/ 235743 h 376237"/>
                <a:gd name="connsiteX15" fmla="*/ 404248 w 566192"/>
                <a:gd name="connsiteY15" fmla="*/ 245268 h 376237"/>
                <a:gd name="connsiteX16" fmla="*/ 404248 w 566192"/>
                <a:gd name="connsiteY16" fmla="*/ 250031 h 376237"/>
                <a:gd name="connsiteX17" fmla="*/ 404248 w 566192"/>
                <a:gd name="connsiteY17" fmla="*/ 252412 h 376237"/>
                <a:gd name="connsiteX18" fmla="*/ 401870 w 566192"/>
                <a:gd name="connsiteY18" fmla="*/ 252412 h 376237"/>
                <a:gd name="connsiteX19" fmla="*/ 399492 w 566192"/>
                <a:gd name="connsiteY19" fmla="*/ 257175 h 376237"/>
                <a:gd name="connsiteX20" fmla="*/ 392358 w 566192"/>
                <a:gd name="connsiteY20" fmla="*/ 266700 h 376237"/>
                <a:gd name="connsiteX21" fmla="*/ 387603 w 566192"/>
                <a:gd name="connsiteY21" fmla="*/ 276225 h 376237"/>
                <a:gd name="connsiteX22" fmla="*/ 382847 w 566192"/>
                <a:gd name="connsiteY22" fmla="*/ 283368 h 376237"/>
                <a:gd name="connsiteX23" fmla="*/ 380469 w 566192"/>
                <a:gd name="connsiteY23" fmla="*/ 292893 h 376237"/>
                <a:gd name="connsiteX24" fmla="*/ 380469 w 566192"/>
                <a:gd name="connsiteY24" fmla="*/ 345281 h 376237"/>
                <a:gd name="connsiteX25" fmla="*/ 380469 w 566192"/>
                <a:gd name="connsiteY25" fmla="*/ 376237 h 376237"/>
                <a:gd name="connsiteX26" fmla="*/ 282974 w 566192"/>
                <a:gd name="connsiteY26" fmla="*/ 376237 h 376237"/>
                <a:gd name="connsiteX27" fmla="*/ 274651 w 566192"/>
                <a:gd name="connsiteY27" fmla="*/ 361652 h 376237"/>
                <a:gd name="connsiteX28" fmla="*/ 273462 w 566192"/>
                <a:gd name="connsiteY28" fmla="*/ 359568 h 376237"/>
                <a:gd name="connsiteX29" fmla="*/ 256817 w 566192"/>
                <a:gd name="connsiteY29" fmla="*/ 359568 h 376237"/>
                <a:gd name="connsiteX30" fmla="*/ 254439 w 566192"/>
                <a:gd name="connsiteY30" fmla="*/ 359568 h 376237"/>
                <a:gd name="connsiteX31" fmla="*/ 142676 w 566192"/>
                <a:gd name="connsiteY31" fmla="*/ 361950 h 376237"/>
                <a:gd name="connsiteX32" fmla="*/ 135542 w 566192"/>
                <a:gd name="connsiteY32" fmla="*/ 361950 h 376237"/>
                <a:gd name="connsiteX33" fmla="*/ 45181 w 566192"/>
                <a:gd name="connsiteY33" fmla="*/ 345281 h 376237"/>
                <a:gd name="connsiteX34" fmla="*/ 11890 w 566192"/>
                <a:gd name="connsiteY34" fmla="*/ 369093 h 376237"/>
                <a:gd name="connsiteX35" fmla="*/ 0 w 566192"/>
                <a:gd name="connsiteY35" fmla="*/ 321468 h 376237"/>
                <a:gd name="connsiteX36" fmla="*/ 2378 w 566192"/>
                <a:gd name="connsiteY36" fmla="*/ 283368 h 376237"/>
                <a:gd name="connsiteX37" fmla="*/ 66582 w 566192"/>
                <a:gd name="connsiteY37" fmla="*/ 283368 h 376237"/>
                <a:gd name="connsiteX38" fmla="*/ 73716 w 566192"/>
                <a:gd name="connsiteY38" fmla="*/ 269081 h 376237"/>
                <a:gd name="connsiteX39" fmla="*/ 78472 w 566192"/>
                <a:gd name="connsiteY39" fmla="*/ 257175 h 376237"/>
                <a:gd name="connsiteX40" fmla="*/ 78472 w 566192"/>
                <a:gd name="connsiteY40" fmla="*/ 254793 h 376237"/>
                <a:gd name="connsiteX41" fmla="*/ 85606 w 566192"/>
                <a:gd name="connsiteY41" fmla="*/ 252412 h 376237"/>
                <a:gd name="connsiteX42" fmla="*/ 90361 w 566192"/>
                <a:gd name="connsiteY42" fmla="*/ 250031 h 376237"/>
                <a:gd name="connsiteX43" fmla="*/ 102251 w 566192"/>
                <a:gd name="connsiteY43" fmla="*/ 235743 h 376237"/>
                <a:gd name="connsiteX44" fmla="*/ 116519 w 566192"/>
                <a:gd name="connsiteY44" fmla="*/ 211931 h 376237"/>
                <a:gd name="connsiteX45" fmla="*/ 114141 w 566192"/>
                <a:gd name="connsiteY45" fmla="*/ 197643 h 376237"/>
                <a:gd name="connsiteX46" fmla="*/ 118897 w 566192"/>
                <a:gd name="connsiteY46" fmla="*/ 185737 h 376237"/>
                <a:gd name="connsiteX47" fmla="*/ 116816 w 566192"/>
                <a:gd name="connsiteY47" fmla="*/ 171152 h 376237"/>
                <a:gd name="connsiteX48" fmla="*/ 116519 w 566192"/>
                <a:gd name="connsiteY48" fmla="*/ 169068 h 376237"/>
                <a:gd name="connsiteX49" fmla="*/ 147432 w 566192"/>
                <a:gd name="connsiteY49" fmla="*/ 169068 h 376237"/>
                <a:gd name="connsiteX50" fmla="*/ 147432 w 566192"/>
                <a:gd name="connsiteY50" fmla="*/ 73818 h 376237"/>
                <a:gd name="connsiteX51" fmla="*/ 156052 w 566192"/>
                <a:gd name="connsiteY51" fmla="*/ 68758 h 376237"/>
                <a:gd name="connsiteX52" fmla="*/ 562861 w 566192"/>
                <a:gd name="connsiteY52" fmla="*/ 45679 h 376237"/>
                <a:gd name="connsiteX53" fmla="*/ 565947 w 566192"/>
                <a:gd name="connsiteY53" fmla="*/ 50006 h 376237"/>
                <a:gd name="connsiteX54" fmla="*/ 566192 w 566192"/>
                <a:gd name="connsiteY54" fmla="*/ 51478 h 376237"/>
                <a:gd name="connsiteX55" fmla="*/ 565947 w 566192"/>
                <a:gd name="connsiteY55" fmla="*/ 50006 h 376237"/>
                <a:gd name="connsiteX56" fmla="*/ 562861 w 566192"/>
                <a:gd name="connsiteY56" fmla="*/ 45679 h 376237"/>
                <a:gd name="connsiteX57" fmla="*/ 516011 w 566192"/>
                <a:gd name="connsiteY57" fmla="*/ 9525 h 376237"/>
                <a:gd name="connsiteX58" fmla="*/ 516011 w 566192"/>
                <a:gd name="connsiteY58" fmla="*/ 9525 h 376237"/>
                <a:gd name="connsiteX59" fmla="*/ 546924 w 566192"/>
                <a:gd name="connsiteY59" fmla="*/ 19050 h 376237"/>
                <a:gd name="connsiteX60" fmla="*/ 546979 w 566192"/>
                <a:gd name="connsiteY60" fmla="*/ 19160 h 376237"/>
                <a:gd name="connsiteX61" fmla="*/ 516011 w 566192"/>
                <a:gd name="connsiteY61" fmla="*/ 9525 h 376237"/>
                <a:gd name="connsiteX62" fmla="*/ 486151 w 566192"/>
                <a:gd name="connsiteY62" fmla="*/ 3703 h 376237"/>
                <a:gd name="connsiteX63" fmla="*/ 473208 w 566192"/>
                <a:gd name="connsiteY63" fmla="*/ 0 h 376237"/>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2861 w 566192"/>
                <a:gd name="connsiteY52" fmla="*/ 41976 h 372534"/>
                <a:gd name="connsiteX53" fmla="*/ 565947 w 566192"/>
                <a:gd name="connsiteY53" fmla="*/ 46303 h 372534"/>
                <a:gd name="connsiteX54" fmla="*/ 566192 w 566192"/>
                <a:gd name="connsiteY54" fmla="*/ 47775 h 372534"/>
                <a:gd name="connsiteX55" fmla="*/ 565947 w 566192"/>
                <a:gd name="connsiteY55" fmla="*/ 46303 h 372534"/>
                <a:gd name="connsiteX56" fmla="*/ 562861 w 566192"/>
                <a:gd name="connsiteY56" fmla="*/ 41976 h 372534"/>
                <a:gd name="connsiteX57" fmla="*/ 516011 w 566192"/>
                <a:gd name="connsiteY57" fmla="*/ 5822 h 372534"/>
                <a:gd name="connsiteX58" fmla="*/ 516011 w 566192"/>
                <a:gd name="connsiteY58" fmla="*/ 5822 h 372534"/>
                <a:gd name="connsiteX59" fmla="*/ 546924 w 566192"/>
                <a:gd name="connsiteY59" fmla="*/ 15347 h 372534"/>
                <a:gd name="connsiteX60" fmla="*/ 546979 w 566192"/>
                <a:gd name="connsiteY60" fmla="*/ 15457 h 372534"/>
                <a:gd name="connsiteX61" fmla="*/ 516011 w 566192"/>
                <a:gd name="connsiteY61" fmla="*/ 5822 h 372534"/>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2861 w 566192"/>
                <a:gd name="connsiteY52" fmla="*/ 41976 h 372534"/>
                <a:gd name="connsiteX53" fmla="*/ 565947 w 566192"/>
                <a:gd name="connsiteY53" fmla="*/ 46303 h 372534"/>
                <a:gd name="connsiteX54" fmla="*/ 566192 w 566192"/>
                <a:gd name="connsiteY54" fmla="*/ 47775 h 372534"/>
                <a:gd name="connsiteX55" fmla="*/ 565947 w 566192"/>
                <a:gd name="connsiteY55" fmla="*/ 46303 h 372534"/>
                <a:gd name="connsiteX56" fmla="*/ 562861 w 566192"/>
                <a:gd name="connsiteY56" fmla="*/ 41976 h 372534"/>
                <a:gd name="connsiteX57" fmla="*/ 546979 w 566192"/>
                <a:gd name="connsiteY57" fmla="*/ 15457 h 372534"/>
                <a:gd name="connsiteX58" fmla="*/ 516011 w 566192"/>
                <a:gd name="connsiteY58" fmla="*/ 5822 h 372534"/>
                <a:gd name="connsiteX59" fmla="*/ 546924 w 566192"/>
                <a:gd name="connsiteY59" fmla="*/ 15347 h 372534"/>
                <a:gd name="connsiteX60" fmla="*/ 546979 w 566192"/>
                <a:gd name="connsiteY60" fmla="*/ 15457 h 372534"/>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2861 w 566192"/>
                <a:gd name="connsiteY52" fmla="*/ 41976 h 372534"/>
                <a:gd name="connsiteX53" fmla="*/ 565947 w 566192"/>
                <a:gd name="connsiteY53" fmla="*/ 46303 h 372534"/>
                <a:gd name="connsiteX54" fmla="*/ 566192 w 566192"/>
                <a:gd name="connsiteY54" fmla="*/ 47775 h 372534"/>
                <a:gd name="connsiteX55" fmla="*/ 565947 w 566192"/>
                <a:gd name="connsiteY55" fmla="*/ 46303 h 372534"/>
                <a:gd name="connsiteX56" fmla="*/ 562861 w 566192"/>
                <a:gd name="connsiteY56" fmla="*/ 41976 h 372534"/>
                <a:gd name="connsiteX57" fmla="*/ 546924 w 566192"/>
                <a:gd name="connsiteY57" fmla="*/ 15347 h 372534"/>
                <a:gd name="connsiteX58" fmla="*/ 516011 w 566192"/>
                <a:gd name="connsiteY58" fmla="*/ 5822 h 372534"/>
                <a:gd name="connsiteX59" fmla="*/ 546924 w 566192"/>
                <a:gd name="connsiteY59" fmla="*/ 15347 h 372534"/>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2861 w 566192"/>
                <a:gd name="connsiteY52" fmla="*/ 41976 h 372534"/>
                <a:gd name="connsiteX53" fmla="*/ 565947 w 566192"/>
                <a:gd name="connsiteY53" fmla="*/ 46303 h 372534"/>
                <a:gd name="connsiteX54" fmla="*/ 566192 w 566192"/>
                <a:gd name="connsiteY54" fmla="*/ 47775 h 372534"/>
                <a:gd name="connsiteX55" fmla="*/ 565947 w 566192"/>
                <a:gd name="connsiteY55" fmla="*/ 46303 h 372534"/>
                <a:gd name="connsiteX56" fmla="*/ 562861 w 566192"/>
                <a:gd name="connsiteY56" fmla="*/ 41976 h 372534"/>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5947 w 566192"/>
                <a:gd name="connsiteY52" fmla="*/ 46303 h 372534"/>
                <a:gd name="connsiteX53" fmla="*/ 565947 w 566192"/>
                <a:gd name="connsiteY53" fmla="*/ 46303 h 372534"/>
                <a:gd name="connsiteX54" fmla="*/ 566192 w 566192"/>
                <a:gd name="connsiteY54" fmla="*/ 47775 h 372534"/>
                <a:gd name="connsiteX55" fmla="*/ 565947 w 566192"/>
                <a:gd name="connsiteY55" fmla="*/ 46303 h 372534"/>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6192 w 566192"/>
                <a:gd name="connsiteY52" fmla="*/ 47775 h 372534"/>
                <a:gd name="connsiteX53" fmla="*/ 565947 w 566192"/>
                <a:gd name="connsiteY53" fmla="*/ 46303 h 372534"/>
                <a:gd name="connsiteX54" fmla="*/ 566192 w 566192"/>
                <a:gd name="connsiteY54" fmla="*/ 47775 h 372534"/>
                <a:gd name="connsiteX0" fmla="*/ 486151 w 486151"/>
                <a:gd name="connsiteY0" fmla="*/ 0 h 372534"/>
                <a:gd name="connsiteX1" fmla="*/ 175930 w 486151"/>
                <a:gd name="connsiteY1" fmla="*/ 70078 h 372534"/>
                <a:gd name="connsiteX2" fmla="*/ 178345 w 486151"/>
                <a:gd name="connsiteY2" fmla="*/ 72497 h 372534"/>
                <a:gd name="connsiteX3" fmla="*/ 185983 w 486151"/>
                <a:gd name="connsiteY3" fmla="*/ 77428 h 372534"/>
                <a:gd name="connsiteX4" fmla="*/ 178345 w 486151"/>
                <a:gd name="connsiteY4" fmla="*/ 72497 h 372534"/>
                <a:gd name="connsiteX5" fmla="*/ 175930 w 486151"/>
                <a:gd name="connsiteY5" fmla="*/ 70078 h 372534"/>
                <a:gd name="connsiteX6" fmla="*/ 165956 w 486151"/>
                <a:gd name="connsiteY6" fmla="*/ 65339 h 372534"/>
                <a:gd name="connsiteX7" fmla="*/ 166455 w 486151"/>
                <a:gd name="connsiteY7" fmla="*/ 65353 h 372534"/>
                <a:gd name="connsiteX8" fmla="*/ 171804 w 486151"/>
                <a:gd name="connsiteY8" fmla="*/ 67138 h 372534"/>
                <a:gd name="connsiteX9" fmla="*/ 166455 w 486151"/>
                <a:gd name="connsiteY9" fmla="*/ 65353 h 372534"/>
                <a:gd name="connsiteX10" fmla="*/ 165956 w 486151"/>
                <a:gd name="connsiteY10" fmla="*/ 65339 h 372534"/>
                <a:gd name="connsiteX11" fmla="*/ 156052 w 486151"/>
                <a:gd name="connsiteY11" fmla="*/ 65055 h 372534"/>
                <a:gd name="connsiteX12" fmla="*/ 165288 w 486151"/>
                <a:gd name="connsiteY12" fmla="*/ 65319 h 372534"/>
                <a:gd name="connsiteX13" fmla="*/ 407302 w 486151"/>
                <a:gd name="connsiteY13" fmla="*/ 228130 h 372534"/>
                <a:gd name="connsiteX14" fmla="*/ 399492 w 486151"/>
                <a:gd name="connsiteY14" fmla="*/ 232040 h 372534"/>
                <a:gd name="connsiteX15" fmla="*/ 404248 w 486151"/>
                <a:gd name="connsiteY15" fmla="*/ 241565 h 372534"/>
                <a:gd name="connsiteX16" fmla="*/ 404248 w 486151"/>
                <a:gd name="connsiteY16" fmla="*/ 246328 h 372534"/>
                <a:gd name="connsiteX17" fmla="*/ 404248 w 486151"/>
                <a:gd name="connsiteY17" fmla="*/ 248709 h 372534"/>
                <a:gd name="connsiteX18" fmla="*/ 401870 w 486151"/>
                <a:gd name="connsiteY18" fmla="*/ 248709 h 372534"/>
                <a:gd name="connsiteX19" fmla="*/ 399492 w 486151"/>
                <a:gd name="connsiteY19" fmla="*/ 253472 h 372534"/>
                <a:gd name="connsiteX20" fmla="*/ 392358 w 486151"/>
                <a:gd name="connsiteY20" fmla="*/ 262997 h 372534"/>
                <a:gd name="connsiteX21" fmla="*/ 387603 w 486151"/>
                <a:gd name="connsiteY21" fmla="*/ 272522 h 372534"/>
                <a:gd name="connsiteX22" fmla="*/ 382847 w 486151"/>
                <a:gd name="connsiteY22" fmla="*/ 279665 h 372534"/>
                <a:gd name="connsiteX23" fmla="*/ 380469 w 486151"/>
                <a:gd name="connsiteY23" fmla="*/ 289190 h 372534"/>
                <a:gd name="connsiteX24" fmla="*/ 380469 w 486151"/>
                <a:gd name="connsiteY24" fmla="*/ 341578 h 372534"/>
                <a:gd name="connsiteX25" fmla="*/ 380469 w 486151"/>
                <a:gd name="connsiteY25" fmla="*/ 372534 h 372534"/>
                <a:gd name="connsiteX26" fmla="*/ 282974 w 486151"/>
                <a:gd name="connsiteY26" fmla="*/ 372534 h 372534"/>
                <a:gd name="connsiteX27" fmla="*/ 274651 w 486151"/>
                <a:gd name="connsiteY27" fmla="*/ 357949 h 372534"/>
                <a:gd name="connsiteX28" fmla="*/ 273462 w 486151"/>
                <a:gd name="connsiteY28" fmla="*/ 355865 h 372534"/>
                <a:gd name="connsiteX29" fmla="*/ 256817 w 486151"/>
                <a:gd name="connsiteY29" fmla="*/ 355865 h 372534"/>
                <a:gd name="connsiteX30" fmla="*/ 254439 w 486151"/>
                <a:gd name="connsiteY30" fmla="*/ 355865 h 372534"/>
                <a:gd name="connsiteX31" fmla="*/ 142676 w 486151"/>
                <a:gd name="connsiteY31" fmla="*/ 358247 h 372534"/>
                <a:gd name="connsiteX32" fmla="*/ 135542 w 486151"/>
                <a:gd name="connsiteY32" fmla="*/ 358247 h 372534"/>
                <a:gd name="connsiteX33" fmla="*/ 45181 w 486151"/>
                <a:gd name="connsiteY33" fmla="*/ 341578 h 372534"/>
                <a:gd name="connsiteX34" fmla="*/ 11890 w 486151"/>
                <a:gd name="connsiteY34" fmla="*/ 365390 h 372534"/>
                <a:gd name="connsiteX35" fmla="*/ 0 w 486151"/>
                <a:gd name="connsiteY35" fmla="*/ 317765 h 372534"/>
                <a:gd name="connsiteX36" fmla="*/ 2378 w 486151"/>
                <a:gd name="connsiteY36" fmla="*/ 279665 h 372534"/>
                <a:gd name="connsiteX37" fmla="*/ 66582 w 486151"/>
                <a:gd name="connsiteY37" fmla="*/ 279665 h 372534"/>
                <a:gd name="connsiteX38" fmla="*/ 73716 w 486151"/>
                <a:gd name="connsiteY38" fmla="*/ 265378 h 372534"/>
                <a:gd name="connsiteX39" fmla="*/ 78472 w 486151"/>
                <a:gd name="connsiteY39" fmla="*/ 253472 h 372534"/>
                <a:gd name="connsiteX40" fmla="*/ 78472 w 486151"/>
                <a:gd name="connsiteY40" fmla="*/ 251090 h 372534"/>
                <a:gd name="connsiteX41" fmla="*/ 85606 w 486151"/>
                <a:gd name="connsiteY41" fmla="*/ 248709 h 372534"/>
                <a:gd name="connsiteX42" fmla="*/ 90361 w 486151"/>
                <a:gd name="connsiteY42" fmla="*/ 246328 h 372534"/>
                <a:gd name="connsiteX43" fmla="*/ 102251 w 486151"/>
                <a:gd name="connsiteY43" fmla="*/ 232040 h 372534"/>
                <a:gd name="connsiteX44" fmla="*/ 116519 w 486151"/>
                <a:gd name="connsiteY44" fmla="*/ 208228 h 372534"/>
                <a:gd name="connsiteX45" fmla="*/ 114141 w 486151"/>
                <a:gd name="connsiteY45" fmla="*/ 193940 h 372534"/>
                <a:gd name="connsiteX46" fmla="*/ 118897 w 486151"/>
                <a:gd name="connsiteY46" fmla="*/ 182034 h 372534"/>
                <a:gd name="connsiteX47" fmla="*/ 116816 w 486151"/>
                <a:gd name="connsiteY47" fmla="*/ 167449 h 372534"/>
                <a:gd name="connsiteX48" fmla="*/ 116519 w 486151"/>
                <a:gd name="connsiteY48" fmla="*/ 165365 h 372534"/>
                <a:gd name="connsiteX49" fmla="*/ 147432 w 486151"/>
                <a:gd name="connsiteY49" fmla="*/ 165365 h 372534"/>
                <a:gd name="connsiteX50" fmla="*/ 147432 w 486151"/>
                <a:gd name="connsiteY50" fmla="*/ 70115 h 372534"/>
                <a:gd name="connsiteX51" fmla="*/ 156052 w 486151"/>
                <a:gd name="connsiteY51" fmla="*/ 65055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51" h="372534">
                  <a:moveTo>
                    <a:pt x="486151" y="0"/>
                  </a:moveTo>
                  <a:close/>
                  <a:moveTo>
                    <a:pt x="175930" y="70078"/>
                  </a:moveTo>
                  <a:lnTo>
                    <a:pt x="178345" y="72497"/>
                  </a:lnTo>
                  <a:cubicBezTo>
                    <a:pt x="178345" y="73849"/>
                    <a:pt x="182181" y="75970"/>
                    <a:pt x="185983" y="77428"/>
                  </a:cubicBezTo>
                  <a:cubicBezTo>
                    <a:pt x="182182" y="75971"/>
                    <a:pt x="178345" y="73850"/>
                    <a:pt x="178345" y="72497"/>
                  </a:cubicBezTo>
                  <a:lnTo>
                    <a:pt x="175930" y="70078"/>
                  </a:lnTo>
                  <a:close/>
                  <a:moveTo>
                    <a:pt x="165956" y="65339"/>
                  </a:moveTo>
                  <a:cubicBezTo>
                    <a:pt x="166120" y="65352"/>
                    <a:pt x="166287" y="65353"/>
                    <a:pt x="166455" y="65353"/>
                  </a:cubicBezTo>
                  <a:lnTo>
                    <a:pt x="171804" y="67138"/>
                  </a:lnTo>
                  <a:lnTo>
                    <a:pt x="166455" y="65353"/>
                  </a:lnTo>
                  <a:cubicBezTo>
                    <a:pt x="166287" y="65353"/>
                    <a:pt x="166120" y="65352"/>
                    <a:pt x="165956" y="65339"/>
                  </a:cubicBezTo>
                  <a:close/>
                  <a:moveTo>
                    <a:pt x="156052" y="65055"/>
                  </a:moveTo>
                  <a:cubicBezTo>
                    <a:pt x="158501" y="64783"/>
                    <a:pt x="161199" y="65259"/>
                    <a:pt x="165288" y="65319"/>
                  </a:cubicBezTo>
                  <a:lnTo>
                    <a:pt x="407302" y="228130"/>
                  </a:lnTo>
                  <a:lnTo>
                    <a:pt x="399492" y="232040"/>
                  </a:lnTo>
                  <a:cubicBezTo>
                    <a:pt x="399492" y="234422"/>
                    <a:pt x="401870" y="239184"/>
                    <a:pt x="404248" y="241565"/>
                  </a:cubicBezTo>
                  <a:lnTo>
                    <a:pt x="404248" y="246328"/>
                  </a:lnTo>
                  <a:lnTo>
                    <a:pt x="404248" y="248709"/>
                  </a:lnTo>
                  <a:lnTo>
                    <a:pt x="401870" y="248709"/>
                  </a:lnTo>
                  <a:lnTo>
                    <a:pt x="399492" y="253472"/>
                  </a:lnTo>
                  <a:cubicBezTo>
                    <a:pt x="397114" y="258234"/>
                    <a:pt x="394736" y="260615"/>
                    <a:pt x="392358" y="262997"/>
                  </a:cubicBezTo>
                  <a:cubicBezTo>
                    <a:pt x="389980" y="267759"/>
                    <a:pt x="387603" y="270140"/>
                    <a:pt x="387603" y="272522"/>
                  </a:cubicBezTo>
                  <a:cubicBezTo>
                    <a:pt x="385225" y="274903"/>
                    <a:pt x="382847" y="277284"/>
                    <a:pt x="382847" y="279665"/>
                  </a:cubicBezTo>
                  <a:lnTo>
                    <a:pt x="380469" y="289190"/>
                  </a:lnTo>
                  <a:lnTo>
                    <a:pt x="380469" y="341578"/>
                  </a:lnTo>
                  <a:lnTo>
                    <a:pt x="380469" y="372534"/>
                  </a:lnTo>
                  <a:lnTo>
                    <a:pt x="282974" y="372534"/>
                  </a:lnTo>
                  <a:lnTo>
                    <a:pt x="274651" y="357949"/>
                  </a:lnTo>
                  <a:lnTo>
                    <a:pt x="273462" y="355865"/>
                  </a:lnTo>
                  <a:lnTo>
                    <a:pt x="256817" y="355865"/>
                  </a:lnTo>
                  <a:lnTo>
                    <a:pt x="254439" y="355865"/>
                  </a:lnTo>
                  <a:lnTo>
                    <a:pt x="142676" y="358247"/>
                  </a:lnTo>
                  <a:lnTo>
                    <a:pt x="135542" y="358247"/>
                  </a:lnTo>
                  <a:cubicBezTo>
                    <a:pt x="109385" y="332053"/>
                    <a:pt x="78472" y="327290"/>
                    <a:pt x="45181" y="341578"/>
                  </a:cubicBezTo>
                  <a:cubicBezTo>
                    <a:pt x="33291" y="346340"/>
                    <a:pt x="23779" y="358247"/>
                    <a:pt x="11890" y="365390"/>
                  </a:cubicBezTo>
                  <a:lnTo>
                    <a:pt x="0" y="317765"/>
                  </a:lnTo>
                  <a:lnTo>
                    <a:pt x="2378" y="279665"/>
                  </a:lnTo>
                  <a:lnTo>
                    <a:pt x="66582" y="279665"/>
                  </a:lnTo>
                  <a:cubicBezTo>
                    <a:pt x="71338" y="272522"/>
                    <a:pt x="71338" y="270140"/>
                    <a:pt x="73716" y="265378"/>
                  </a:cubicBezTo>
                  <a:lnTo>
                    <a:pt x="78472" y="253472"/>
                  </a:lnTo>
                  <a:lnTo>
                    <a:pt x="78472" y="251090"/>
                  </a:lnTo>
                  <a:cubicBezTo>
                    <a:pt x="80850" y="251090"/>
                    <a:pt x="83228" y="251090"/>
                    <a:pt x="85606" y="248709"/>
                  </a:cubicBezTo>
                  <a:lnTo>
                    <a:pt x="90361" y="246328"/>
                  </a:lnTo>
                  <a:cubicBezTo>
                    <a:pt x="95117" y="243947"/>
                    <a:pt x="102251" y="236803"/>
                    <a:pt x="102251" y="232040"/>
                  </a:cubicBezTo>
                  <a:cubicBezTo>
                    <a:pt x="107007" y="222515"/>
                    <a:pt x="118897" y="220134"/>
                    <a:pt x="116519" y="208228"/>
                  </a:cubicBezTo>
                  <a:cubicBezTo>
                    <a:pt x="116519" y="203465"/>
                    <a:pt x="114141" y="201084"/>
                    <a:pt x="114141" y="193940"/>
                  </a:cubicBezTo>
                  <a:cubicBezTo>
                    <a:pt x="114141" y="191559"/>
                    <a:pt x="118897" y="189178"/>
                    <a:pt x="118897" y="182034"/>
                  </a:cubicBezTo>
                  <a:lnTo>
                    <a:pt x="116816" y="167449"/>
                  </a:lnTo>
                  <a:lnTo>
                    <a:pt x="116519" y="165365"/>
                  </a:lnTo>
                  <a:lnTo>
                    <a:pt x="147432" y="165365"/>
                  </a:lnTo>
                  <a:lnTo>
                    <a:pt x="147432" y="70115"/>
                  </a:lnTo>
                  <a:cubicBezTo>
                    <a:pt x="150999" y="66544"/>
                    <a:pt x="153377" y="65353"/>
                    <a:pt x="156052" y="6505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78" name="SCREVEN"/>
            <p:cNvSpPr>
              <a:spLocks/>
            </p:cNvSpPr>
            <p:nvPr/>
          </p:nvSpPr>
          <p:spPr bwMode="auto">
            <a:xfrm>
              <a:off x="6283721" y="3076654"/>
              <a:ext cx="515016" cy="673448"/>
            </a:xfrm>
            <a:custGeom>
              <a:avLst/>
              <a:gdLst>
                <a:gd name="T0" fmla="*/ 122 w 197"/>
                <a:gd name="T1" fmla="*/ 0 h 265"/>
                <a:gd name="T2" fmla="*/ 123 w 197"/>
                <a:gd name="T3" fmla="*/ 1 h 265"/>
                <a:gd name="T4" fmla="*/ 136 w 197"/>
                <a:gd name="T5" fmla="*/ 7 h 265"/>
                <a:gd name="T6" fmla="*/ 144 w 197"/>
                <a:gd name="T7" fmla="*/ 14 h 265"/>
                <a:gd name="T8" fmla="*/ 147 w 197"/>
                <a:gd name="T9" fmla="*/ 21 h 265"/>
                <a:gd name="T10" fmla="*/ 154 w 197"/>
                <a:gd name="T11" fmla="*/ 38 h 265"/>
                <a:gd name="T12" fmla="*/ 147 w 197"/>
                <a:gd name="T13" fmla="*/ 45 h 265"/>
                <a:gd name="T14" fmla="*/ 151 w 197"/>
                <a:gd name="T15" fmla="*/ 55 h 265"/>
                <a:gd name="T16" fmla="*/ 159 w 197"/>
                <a:gd name="T17" fmla="*/ 70 h 265"/>
                <a:gd name="T18" fmla="*/ 166 w 197"/>
                <a:gd name="T19" fmla="*/ 77 h 265"/>
                <a:gd name="T20" fmla="*/ 167 w 197"/>
                <a:gd name="T21" fmla="*/ 77 h 265"/>
                <a:gd name="T22" fmla="*/ 167 w 197"/>
                <a:gd name="T23" fmla="*/ 77 h 265"/>
                <a:gd name="T24" fmla="*/ 161 w 197"/>
                <a:gd name="T25" fmla="*/ 87 h 265"/>
                <a:gd name="T26" fmla="*/ 170 w 197"/>
                <a:gd name="T27" fmla="*/ 90 h 265"/>
                <a:gd name="T28" fmla="*/ 170 w 197"/>
                <a:gd name="T29" fmla="*/ 99 h 265"/>
                <a:gd name="T30" fmla="*/ 175 w 197"/>
                <a:gd name="T31" fmla="*/ 102 h 265"/>
                <a:gd name="T32" fmla="*/ 183 w 197"/>
                <a:gd name="T33" fmla="*/ 111 h 265"/>
                <a:gd name="T34" fmla="*/ 184 w 197"/>
                <a:gd name="T35" fmla="*/ 119 h 265"/>
                <a:gd name="T36" fmla="*/ 184 w 197"/>
                <a:gd name="T37" fmla="*/ 134 h 265"/>
                <a:gd name="T38" fmla="*/ 189 w 197"/>
                <a:gd name="T39" fmla="*/ 147 h 265"/>
                <a:gd name="T40" fmla="*/ 189 w 197"/>
                <a:gd name="T41" fmla="*/ 151 h 265"/>
                <a:gd name="T42" fmla="*/ 190 w 197"/>
                <a:gd name="T43" fmla="*/ 152 h 265"/>
                <a:gd name="T44" fmla="*/ 187 w 197"/>
                <a:gd name="T45" fmla="*/ 166 h 265"/>
                <a:gd name="T46" fmla="*/ 190 w 197"/>
                <a:gd name="T47" fmla="*/ 177 h 265"/>
                <a:gd name="T48" fmla="*/ 191 w 197"/>
                <a:gd name="T49" fmla="*/ 192 h 265"/>
                <a:gd name="T50" fmla="*/ 195 w 197"/>
                <a:gd name="T51" fmla="*/ 200 h 265"/>
                <a:gd name="T52" fmla="*/ 187 w 197"/>
                <a:gd name="T53" fmla="*/ 209 h 265"/>
                <a:gd name="T54" fmla="*/ 192 w 197"/>
                <a:gd name="T55" fmla="*/ 219 h 265"/>
                <a:gd name="T56" fmla="*/ 192 w 197"/>
                <a:gd name="T57" fmla="*/ 219 h 265"/>
                <a:gd name="T58" fmla="*/ 159 w 197"/>
                <a:gd name="T59" fmla="*/ 240 h 265"/>
                <a:gd name="T60" fmla="*/ 159 w 197"/>
                <a:gd name="T61" fmla="*/ 240 h 265"/>
                <a:gd name="T62" fmla="*/ 159 w 197"/>
                <a:gd name="T63" fmla="*/ 240 h 265"/>
                <a:gd name="T64" fmla="*/ 155 w 197"/>
                <a:gd name="T65" fmla="*/ 243 h 265"/>
                <a:gd name="T66" fmla="*/ 147 w 197"/>
                <a:gd name="T67" fmla="*/ 249 h 265"/>
                <a:gd name="T68" fmla="*/ 137 w 197"/>
                <a:gd name="T69" fmla="*/ 258 h 265"/>
                <a:gd name="T70" fmla="*/ 132 w 197"/>
                <a:gd name="T71" fmla="*/ 265 h 265"/>
                <a:gd name="T72" fmla="*/ 132 w 197"/>
                <a:gd name="T73" fmla="*/ 265 h 265"/>
                <a:gd name="T74" fmla="*/ 123 w 197"/>
                <a:gd name="T75" fmla="*/ 259 h 265"/>
                <a:gd name="T76" fmla="*/ 118 w 197"/>
                <a:gd name="T77" fmla="*/ 255 h 265"/>
                <a:gd name="T78" fmla="*/ 108 w 197"/>
                <a:gd name="T79" fmla="*/ 253 h 265"/>
                <a:gd name="T80" fmla="*/ 80 w 197"/>
                <a:gd name="T81" fmla="*/ 238 h 265"/>
                <a:gd name="T82" fmla="*/ 52 w 197"/>
                <a:gd name="T83" fmla="*/ 215 h 265"/>
                <a:gd name="T84" fmla="*/ 35 w 197"/>
                <a:gd name="T85" fmla="*/ 201 h 265"/>
                <a:gd name="T86" fmla="*/ 25 w 197"/>
                <a:gd name="T87" fmla="*/ 188 h 265"/>
                <a:gd name="T88" fmla="*/ 12 w 197"/>
                <a:gd name="T89" fmla="*/ 187 h 265"/>
                <a:gd name="T90" fmla="*/ 9 w 197"/>
                <a:gd name="T91" fmla="*/ 187 h 265"/>
                <a:gd name="T92" fmla="*/ 9 w 197"/>
                <a:gd name="T93" fmla="*/ 187 h 265"/>
                <a:gd name="T94" fmla="*/ 6 w 197"/>
                <a:gd name="T95" fmla="*/ 183 h 265"/>
                <a:gd name="T96" fmla="*/ 4 w 197"/>
                <a:gd name="T97" fmla="*/ 180 h 265"/>
                <a:gd name="T98" fmla="*/ 2 w 197"/>
                <a:gd name="T99" fmla="*/ 178 h 265"/>
                <a:gd name="T100" fmla="*/ 1 w 197"/>
                <a:gd name="T101" fmla="*/ 177 h 265"/>
                <a:gd name="T102" fmla="*/ 1 w 197"/>
                <a:gd name="T103" fmla="*/ 176 h 265"/>
                <a:gd name="T104" fmla="*/ 0 w 197"/>
                <a:gd name="T105" fmla="*/ 173 h 265"/>
                <a:gd name="T106" fmla="*/ 43 w 197"/>
                <a:gd name="T107" fmla="*/ 59 h 265"/>
                <a:gd name="T108" fmla="*/ 43 w 197"/>
                <a:gd name="T109" fmla="*/ 59 h 265"/>
                <a:gd name="T110" fmla="*/ 122 w 197"/>
                <a:gd name="T111" fmla="*/ 0 h 265"/>
                <a:gd name="connsiteX0" fmla="*/ 6193 w 9921"/>
                <a:gd name="connsiteY0" fmla="*/ 0 h 10000"/>
                <a:gd name="connsiteX1" fmla="*/ 6244 w 9921"/>
                <a:gd name="connsiteY1" fmla="*/ 38 h 10000"/>
                <a:gd name="connsiteX2" fmla="*/ 6904 w 9921"/>
                <a:gd name="connsiteY2" fmla="*/ 264 h 10000"/>
                <a:gd name="connsiteX3" fmla="*/ 7310 w 9921"/>
                <a:gd name="connsiteY3" fmla="*/ 528 h 10000"/>
                <a:gd name="connsiteX4" fmla="*/ 7462 w 9921"/>
                <a:gd name="connsiteY4" fmla="*/ 792 h 10000"/>
                <a:gd name="connsiteX5" fmla="*/ 7817 w 9921"/>
                <a:gd name="connsiteY5" fmla="*/ 1434 h 10000"/>
                <a:gd name="connsiteX6" fmla="*/ 7462 w 9921"/>
                <a:gd name="connsiteY6" fmla="*/ 1698 h 10000"/>
                <a:gd name="connsiteX7" fmla="*/ 7665 w 9921"/>
                <a:gd name="connsiteY7" fmla="*/ 2075 h 10000"/>
                <a:gd name="connsiteX8" fmla="*/ 8071 w 9921"/>
                <a:gd name="connsiteY8" fmla="*/ 2642 h 10000"/>
                <a:gd name="connsiteX9" fmla="*/ 8426 w 9921"/>
                <a:gd name="connsiteY9" fmla="*/ 2906 h 10000"/>
                <a:gd name="connsiteX10" fmla="*/ 8477 w 9921"/>
                <a:gd name="connsiteY10" fmla="*/ 2906 h 10000"/>
                <a:gd name="connsiteX11" fmla="*/ 8477 w 9921"/>
                <a:gd name="connsiteY11" fmla="*/ 2906 h 10000"/>
                <a:gd name="connsiteX12" fmla="*/ 8173 w 9921"/>
                <a:gd name="connsiteY12" fmla="*/ 3283 h 10000"/>
                <a:gd name="connsiteX13" fmla="*/ 8629 w 9921"/>
                <a:gd name="connsiteY13" fmla="*/ 3396 h 10000"/>
                <a:gd name="connsiteX14" fmla="*/ 8629 w 9921"/>
                <a:gd name="connsiteY14" fmla="*/ 3736 h 10000"/>
                <a:gd name="connsiteX15" fmla="*/ 8883 w 9921"/>
                <a:gd name="connsiteY15" fmla="*/ 3849 h 10000"/>
                <a:gd name="connsiteX16" fmla="*/ 9289 w 9921"/>
                <a:gd name="connsiteY16" fmla="*/ 4189 h 10000"/>
                <a:gd name="connsiteX17" fmla="*/ 9340 w 9921"/>
                <a:gd name="connsiteY17" fmla="*/ 4491 h 10000"/>
                <a:gd name="connsiteX18" fmla="*/ 9340 w 9921"/>
                <a:gd name="connsiteY18" fmla="*/ 5057 h 10000"/>
                <a:gd name="connsiteX19" fmla="*/ 9594 w 9921"/>
                <a:gd name="connsiteY19" fmla="*/ 5547 h 10000"/>
                <a:gd name="connsiteX20" fmla="*/ 9594 w 9921"/>
                <a:gd name="connsiteY20" fmla="*/ 5698 h 10000"/>
                <a:gd name="connsiteX21" fmla="*/ 9492 w 9921"/>
                <a:gd name="connsiteY21" fmla="*/ 6264 h 10000"/>
                <a:gd name="connsiteX22" fmla="*/ 9645 w 9921"/>
                <a:gd name="connsiteY22" fmla="*/ 6679 h 10000"/>
                <a:gd name="connsiteX23" fmla="*/ 9695 w 9921"/>
                <a:gd name="connsiteY23" fmla="*/ 7245 h 10000"/>
                <a:gd name="connsiteX24" fmla="*/ 9898 w 9921"/>
                <a:gd name="connsiteY24" fmla="*/ 7547 h 10000"/>
                <a:gd name="connsiteX25" fmla="*/ 9492 w 9921"/>
                <a:gd name="connsiteY25" fmla="*/ 7887 h 10000"/>
                <a:gd name="connsiteX26" fmla="*/ 9746 w 9921"/>
                <a:gd name="connsiteY26" fmla="*/ 8264 h 10000"/>
                <a:gd name="connsiteX27" fmla="*/ 9746 w 9921"/>
                <a:gd name="connsiteY27" fmla="*/ 8264 h 10000"/>
                <a:gd name="connsiteX28" fmla="*/ 8071 w 9921"/>
                <a:gd name="connsiteY28" fmla="*/ 9057 h 10000"/>
                <a:gd name="connsiteX29" fmla="*/ 8071 w 9921"/>
                <a:gd name="connsiteY29" fmla="*/ 9057 h 10000"/>
                <a:gd name="connsiteX30" fmla="*/ 8071 w 9921"/>
                <a:gd name="connsiteY30" fmla="*/ 9057 h 10000"/>
                <a:gd name="connsiteX31" fmla="*/ 7868 w 9921"/>
                <a:gd name="connsiteY31" fmla="*/ 9170 h 10000"/>
                <a:gd name="connsiteX32" fmla="*/ 7462 w 9921"/>
                <a:gd name="connsiteY32" fmla="*/ 9396 h 10000"/>
                <a:gd name="connsiteX33" fmla="*/ 6954 w 9921"/>
                <a:gd name="connsiteY33" fmla="*/ 9736 h 10000"/>
                <a:gd name="connsiteX34" fmla="*/ 6701 w 9921"/>
                <a:gd name="connsiteY34" fmla="*/ 10000 h 10000"/>
                <a:gd name="connsiteX35" fmla="*/ 6701 w 9921"/>
                <a:gd name="connsiteY35" fmla="*/ 10000 h 10000"/>
                <a:gd name="connsiteX36" fmla="*/ 6244 w 9921"/>
                <a:gd name="connsiteY36" fmla="*/ 9774 h 10000"/>
                <a:gd name="connsiteX37" fmla="*/ 5990 w 9921"/>
                <a:gd name="connsiteY37" fmla="*/ 9623 h 10000"/>
                <a:gd name="connsiteX38" fmla="*/ 5482 w 9921"/>
                <a:gd name="connsiteY38" fmla="*/ 9547 h 10000"/>
                <a:gd name="connsiteX39" fmla="*/ 4061 w 9921"/>
                <a:gd name="connsiteY39" fmla="*/ 8981 h 10000"/>
                <a:gd name="connsiteX40" fmla="*/ 2640 w 9921"/>
                <a:gd name="connsiteY40" fmla="*/ 8113 h 10000"/>
                <a:gd name="connsiteX41" fmla="*/ 1777 w 9921"/>
                <a:gd name="connsiteY41" fmla="*/ 7585 h 10000"/>
                <a:gd name="connsiteX42" fmla="*/ 1269 w 9921"/>
                <a:gd name="connsiteY42" fmla="*/ 7094 h 10000"/>
                <a:gd name="connsiteX43" fmla="*/ 609 w 9921"/>
                <a:gd name="connsiteY43" fmla="*/ 7057 h 10000"/>
                <a:gd name="connsiteX44" fmla="*/ 457 w 9921"/>
                <a:gd name="connsiteY44" fmla="*/ 7057 h 10000"/>
                <a:gd name="connsiteX45" fmla="*/ 457 w 9921"/>
                <a:gd name="connsiteY45" fmla="*/ 7057 h 10000"/>
                <a:gd name="connsiteX46" fmla="*/ 305 w 9921"/>
                <a:gd name="connsiteY46" fmla="*/ 6906 h 10000"/>
                <a:gd name="connsiteX47" fmla="*/ 203 w 9921"/>
                <a:gd name="connsiteY47" fmla="*/ 6792 h 10000"/>
                <a:gd name="connsiteX48" fmla="*/ 102 w 9921"/>
                <a:gd name="connsiteY48" fmla="*/ 6717 h 10000"/>
                <a:gd name="connsiteX49" fmla="*/ 51 w 9921"/>
                <a:gd name="connsiteY49" fmla="*/ 6679 h 10000"/>
                <a:gd name="connsiteX50" fmla="*/ 51 w 9921"/>
                <a:gd name="connsiteY50" fmla="*/ 6642 h 10000"/>
                <a:gd name="connsiteX51" fmla="*/ 0 w 9921"/>
                <a:gd name="connsiteY51" fmla="*/ 6528 h 10000"/>
                <a:gd name="connsiteX52" fmla="*/ 2183 w 9921"/>
                <a:gd name="connsiteY52" fmla="*/ 2226 h 10000"/>
                <a:gd name="connsiteX53" fmla="*/ 2183 w 9921"/>
                <a:gd name="connsiteY53" fmla="*/ 2226 h 10000"/>
                <a:gd name="connsiteX54" fmla="*/ 6193 w 9921"/>
                <a:gd name="connsiteY54" fmla="*/ 0 h 10000"/>
                <a:gd name="connsiteX0" fmla="*/ 6242 w 10001"/>
                <a:gd name="connsiteY0" fmla="*/ 0 h 10000"/>
                <a:gd name="connsiteX1" fmla="*/ 6294 w 10001"/>
                <a:gd name="connsiteY1" fmla="*/ 38 h 10000"/>
                <a:gd name="connsiteX2" fmla="*/ 6959 w 10001"/>
                <a:gd name="connsiteY2" fmla="*/ 264 h 10000"/>
                <a:gd name="connsiteX3" fmla="*/ 7368 w 10001"/>
                <a:gd name="connsiteY3" fmla="*/ 528 h 10000"/>
                <a:gd name="connsiteX4" fmla="*/ 7521 w 10001"/>
                <a:gd name="connsiteY4" fmla="*/ 792 h 10000"/>
                <a:gd name="connsiteX5" fmla="*/ 7879 w 10001"/>
                <a:gd name="connsiteY5" fmla="*/ 1434 h 10000"/>
                <a:gd name="connsiteX6" fmla="*/ 7521 w 10001"/>
                <a:gd name="connsiteY6" fmla="*/ 1698 h 10000"/>
                <a:gd name="connsiteX7" fmla="*/ 7726 w 10001"/>
                <a:gd name="connsiteY7" fmla="*/ 2075 h 10000"/>
                <a:gd name="connsiteX8" fmla="*/ 8135 w 10001"/>
                <a:gd name="connsiteY8" fmla="*/ 2642 h 10000"/>
                <a:gd name="connsiteX9" fmla="*/ 8493 w 10001"/>
                <a:gd name="connsiteY9" fmla="*/ 2906 h 10000"/>
                <a:gd name="connsiteX10" fmla="*/ 8545 w 10001"/>
                <a:gd name="connsiteY10" fmla="*/ 2906 h 10000"/>
                <a:gd name="connsiteX11" fmla="*/ 8545 w 10001"/>
                <a:gd name="connsiteY11" fmla="*/ 2906 h 10000"/>
                <a:gd name="connsiteX12" fmla="*/ 8238 w 10001"/>
                <a:gd name="connsiteY12" fmla="*/ 3283 h 10000"/>
                <a:gd name="connsiteX13" fmla="*/ 8698 w 10001"/>
                <a:gd name="connsiteY13" fmla="*/ 3396 h 10000"/>
                <a:gd name="connsiteX14" fmla="*/ 8698 w 10001"/>
                <a:gd name="connsiteY14" fmla="*/ 3736 h 10000"/>
                <a:gd name="connsiteX15" fmla="*/ 8954 w 10001"/>
                <a:gd name="connsiteY15" fmla="*/ 3849 h 10000"/>
                <a:gd name="connsiteX16" fmla="*/ 9414 w 10001"/>
                <a:gd name="connsiteY16" fmla="*/ 4491 h 10000"/>
                <a:gd name="connsiteX17" fmla="*/ 9414 w 10001"/>
                <a:gd name="connsiteY17" fmla="*/ 5057 h 10000"/>
                <a:gd name="connsiteX18" fmla="*/ 9670 w 10001"/>
                <a:gd name="connsiteY18" fmla="*/ 5547 h 10000"/>
                <a:gd name="connsiteX19" fmla="*/ 9670 w 10001"/>
                <a:gd name="connsiteY19" fmla="*/ 5698 h 10000"/>
                <a:gd name="connsiteX20" fmla="*/ 9568 w 10001"/>
                <a:gd name="connsiteY20" fmla="*/ 6264 h 10000"/>
                <a:gd name="connsiteX21" fmla="*/ 9722 w 10001"/>
                <a:gd name="connsiteY21" fmla="*/ 6679 h 10000"/>
                <a:gd name="connsiteX22" fmla="*/ 9772 w 10001"/>
                <a:gd name="connsiteY22" fmla="*/ 7245 h 10000"/>
                <a:gd name="connsiteX23" fmla="*/ 9977 w 10001"/>
                <a:gd name="connsiteY23" fmla="*/ 7547 h 10000"/>
                <a:gd name="connsiteX24" fmla="*/ 9568 w 10001"/>
                <a:gd name="connsiteY24" fmla="*/ 7887 h 10000"/>
                <a:gd name="connsiteX25" fmla="*/ 9824 w 10001"/>
                <a:gd name="connsiteY25" fmla="*/ 8264 h 10000"/>
                <a:gd name="connsiteX26" fmla="*/ 9824 w 10001"/>
                <a:gd name="connsiteY26" fmla="*/ 8264 h 10000"/>
                <a:gd name="connsiteX27" fmla="*/ 8135 w 10001"/>
                <a:gd name="connsiteY27" fmla="*/ 9057 h 10000"/>
                <a:gd name="connsiteX28" fmla="*/ 8135 w 10001"/>
                <a:gd name="connsiteY28" fmla="*/ 9057 h 10000"/>
                <a:gd name="connsiteX29" fmla="*/ 8135 w 10001"/>
                <a:gd name="connsiteY29" fmla="*/ 9057 h 10000"/>
                <a:gd name="connsiteX30" fmla="*/ 7931 w 10001"/>
                <a:gd name="connsiteY30" fmla="*/ 9170 h 10000"/>
                <a:gd name="connsiteX31" fmla="*/ 7521 w 10001"/>
                <a:gd name="connsiteY31" fmla="*/ 9396 h 10000"/>
                <a:gd name="connsiteX32" fmla="*/ 7009 w 10001"/>
                <a:gd name="connsiteY32" fmla="*/ 9736 h 10000"/>
                <a:gd name="connsiteX33" fmla="*/ 6754 w 10001"/>
                <a:gd name="connsiteY33" fmla="*/ 10000 h 10000"/>
                <a:gd name="connsiteX34" fmla="*/ 6754 w 10001"/>
                <a:gd name="connsiteY34" fmla="*/ 10000 h 10000"/>
                <a:gd name="connsiteX35" fmla="*/ 6294 w 10001"/>
                <a:gd name="connsiteY35" fmla="*/ 9774 h 10000"/>
                <a:gd name="connsiteX36" fmla="*/ 6038 w 10001"/>
                <a:gd name="connsiteY36" fmla="*/ 9623 h 10000"/>
                <a:gd name="connsiteX37" fmla="*/ 5526 w 10001"/>
                <a:gd name="connsiteY37" fmla="*/ 9547 h 10000"/>
                <a:gd name="connsiteX38" fmla="*/ 4093 w 10001"/>
                <a:gd name="connsiteY38" fmla="*/ 8981 h 10000"/>
                <a:gd name="connsiteX39" fmla="*/ 2661 w 10001"/>
                <a:gd name="connsiteY39" fmla="*/ 8113 h 10000"/>
                <a:gd name="connsiteX40" fmla="*/ 1791 w 10001"/>
                <a:gd name="connsiteY40" fmla="*/ 7585 h 10000"/>
                <a:gd name="connsiteX41" fmla="*/ 1279 w 10001"/>
                <a:gd name="connsiteY41" fmla="*/ 7094 h 10000"/>
                <a:gd name="connsiteX42" fmla="*/ 614 w 10001"/>
                <a:gd name="connsiteY42" fmla="*/ 7057 h 10000"/>
                <a:gd name="connsiteX43" fmla="*/ 461 w 10001"/>
                <a:gd name="connsiteY43" fmla="*/ 7057 h 10000"/>
                <a:gd name="connsiteX44" fmla="*/ 461 w 10001"/>
                <a:gd name="connsiteY44" fmla="*/ 7057 h 10000"/>
                <a:gd name="connsiteX45" fmla="*/ 307 w 10001"/>
                <a:gd name="connsiteY45" fmla="*/ 6906 h 10000"/>
                <a:gd name="connsiteX46" fmla="*/ 205 w 10001"/>
                <a:gd name="connsiteY46" fmla="*/ 6792 h 10000"/>
                <a:gd name="connsiteX47" fmla="*/ 103 w 10001"/>
                <a:gd name="connsiteY47" fmla="*/ 6717 h 10000"/>
                <a:gd name="connsiteX48" fmla="*/ 51 w 10001"/>
                <a:gd name="connsiteY48" fmla="*/ 6679 h 10000"/>
                <a:gd name="connsiteX49" fmla="*/ 51 w 10001"/>
                <a:gd name="connsiteY49" fmla="*/ 6642 h 10000"/>
                <a:gd name="connsiteX50" fmla="*/ 0 w 10001"/>
                <a:gd name="connsiteY50" fmla="*/ 6528 h 10000"/>
                <a:gd name="connsiteX51" fmla="*/ 2200 w 10001"/>
                <a:gd name="connsiteY51" fmla="*/ 2226 h 10000"/>
                <a:gd name="connsiteX52" fmla="*/ 2200 w 10001"/>
                <a:gd name="connsiteY52" fmla="*/ 2226 h 10000"/>
                <a:gd name="connsiteX53" fmla="*/ 6242 w 10001"/>
                <a:gd name="connsiteY53" fmla="*/ 0 h 10000"/>
                <a:gd name="connsiteX0" fmla="*/ 6242 w 10001"/>
                <a:gd name="connsiteY0" fmla="*/ 0 h 10000"/>
                <a:gd name="connsiteX1" fmla="*/ 6294 w 10001"/>
                <a:gd name="connsiteY1" fmla="*/ 38 h 10000"/>
                <a:gd name="connsiteX2" fmla="*/ 6959 w 10001"/>
                <a:gd name="connsiteY2" fmla="*/ 264 h 10000"/>
                <a:gd name="connsiteX3" fmla="*/ 7368 w 10001"/>
                <a:gd name="connsiteY3" fmla="*/ 528 h 10000"/>
                <a:gd name="connsiteX4" fmla="*/ 7521 w 10001"/>
                <a:gd name="connsiteY4" fmla="*/ 792 h 10000"/>
                <a:gd name="connsiteX5" fmla="*/ 7879 w 10001"/>
                <a:gd name="connsiteY5" fmla="*/ 1434 h 10000"/>
                <a:gd name="connsiteX6" fmla="*/ 7521 w 10001"/>
                <a:gd name="connsiteY6" fmla="*/ 1698 h 10000"/>
                <a:gd name="connsiteX7" fmla="*/ 7726 w 10001"/>
                <a:gd name="connsiteY7" fmla="*/ 2075 h 10000"/>
                <a:gd name="connsiteX8" fmla="*/ 8135 w 10001"/>
                <a:gd name="connsiteY8" fmla="*/ 2642 h 10000"/>
                <a:gd name="connsiteX9" fmla="*/ 8493 w 10001"/>
                <a:gd name="connsiteY9" fmla="*/ 2906 h 10000"/>
                <a:gd name="connsiteX10" fmla="*/ 8545 w 10001"/>
                <a:gd name="connsiteY10" fmla="*/ 2906 h 10000"/>
                <a:gd name="connsiteX11" fmla="*/ 8545 w 10001"/>
                <a:gd name="connsiteY11" fmla="*/ 2906 h 10000"/>
                <a:gd name="connsiteX12" fmla="*/ 8238 w 10001"/>
                <a:gd name="connsiteY12" fmla="*/ 3283 h 10000"/>
                <a:gd name="connsiteX13" fmla="*/ 8698 w 10001"/>
                <a:gd name="connsiteY13" fmla="*/ 3396 h 10000"/>
                <a:gd name="connsiteX14" fmla="*/ 8954 w 10001"/>
                <a:gd name="connsiteY14" fmla="*/ 3849 h 10000"/>
                <a:gd name="connsiteX15" fmla="*/ 9414 w 10001"/>
                <a:gd name="connsiteY15" fmla="*/ 4491 h 10000"/>
                <a:gd name="connsiteX16" fmla="*/ 9414 w 10001"/>
                <a:gd name="connsiteY16" fmla="*/ 5057 h 10000"/>
                <a:gd name="connsiteX17" fmla="*/ 9670 w 10001"/>
                <a:gd name="connsiteY17" fmla="*/ 5547 h 10000"/>
                <a:gd name="connsiteX18" fmla="*/ 9670 w 10001"/>
                <a:gd name="connsiteY18" fmla="*/ 5698 h 10000"/>
                <a:gd name="connsiteX19" fmla="*/ 9568 w 10001"/>
                <a:gd name="connsiteY19" fmla="*/ 6264 h 10000"/>
                <a:gd name="connsiteX20" fmla="*/ 9722 w 10001"/>
                <a:gd name="connsiteY20" fmla="*/ 6679 h 10000"/>
                <a:gd name="connsiteX21" fmla="*/ 9772 w 10001"/>
                <a:gd name="connsiteY21" fmla="*/ 7245 h 10000"/>
                <a:gd name="connsiteX22" fmla="*/ 9977 w 10001"/>
                <a:gd name="connsiteY22" fmla="*/ 7547 h 10000"/>
                <a:gd name="connsiteX23" fmla="*/ 9568 w 10001"/>
                <a:gd name="connsiteY23" fmla="*/ 7887 h 10000"/>
                <a:gd name="connsiteX24" fmla="*/ 9824 w 10001"/>
                <a:gd name="connsiteY24" fmla="*/ 8264 h 10000"/>
                <a:gd name="connsiteX25" fmla="*/ 9824 w 10001"/>
                <a:gd name="connsiteY25" fmla="*/ 8264 h 10000"/>
                <a:gd name="connsiteX26" fmla="*/ 8135 w 10001"/>
                <a:gd name="connsiteY26" fmla="*/ 9057 h 10000"/>
                <a:gd name="connsiteX27" fmla="*/ 8135 w 10001"/>
                <a:gd name="connsiteY27" fmla="*/ 9057 h 10000"/>
                <a:gd name="connsiteX28" fmla="*/ 8135 w 10001"/>
                <a:gd name="connsiteY28" fmla="*/ 9057 h 10000"/>
                <a:gd name="connsiteX29" fmla="*/ 7931 w 10001"/>
                <a:gd name="connsiteY29" fmla="*/ 9170 h 10000"/>
                <a:gd name="connsiteX30" fmla="*/ 7521 w 10001"/>
                <a:gd name="connsiteY30" fmla="*/ 9396 h 10000"/>
                <a:gd name="connsiteX31" fmla="*/ 7009 w 10001"/>
                <a:gd name="connsiteY31" fmla="*/ 9736 h 10000"/>
                <a:gd name="connsiteX32" fmla="*/ 6754 w 10001"/>
                <a:gd name="connsiteY32" fmla="*/ 10000 h 10000"/>
                <a:gd name="connsiteX33" fmla="*/ 6754 w 10001"/>
                <a:gd name="connsiteY33" fmla="*/ 10000 h 10000"/>
                <a:gd name="connsiteX34" fmla="*/ 6294 w 10001"/>
                <a:gd name="connsiteY34" fmla="*/ 9774 h 10000"/>
                <a:gd name="connsiteX35" fmla="*/ 6038 w 10001"/>
                <a:gd name="connsiteY35" fmla="*/ 9623 h 10000"/>
                <a:gd name="connsiteX36" fmla="*/ 5526 w 10001"/>
                <a:gd name="connsiteY36" fmla="*/ 9547 h 10000"/>
                <a:gd name="connsiteX37" fmla="*/ 4093 w 10001"/>
                <a:gd name="connsiteY37" fmla="*/ 8981 h 10000"/>
                <a:gd name="connsiteX38" fmla="*/ 2661 w 10001"/>
                <a:gd name="connsiteY38" fmla="*/ 8113 h 10000"/>
                <a:gd name="connsiteX39" fmla="*/ 1791 w 10001"/>
                <a:gd name="connsiteY39" fmla="*/ 7585 h 10000"/>
                <a:gd name="connsiteX40" fmla="*/ 1279 w 10001"/>
                <a:gd name="connsiteY40" fmla="*/ 7094 h 10000"/>
                <a:gd name="connsiteX41" fmla="*/ 614 w 10001"/>
                <a:gd name="connsiteY41" fmla="*/ 7057 h 10000"/>
                <a:gd name="connsiteX42" fmla="*/ 461 w 10001"/>
                <a:gd name="connsiteY42" fmla="*/ 7057 h 10000"/>
                <a:gd name="connsiteX43" fmla="*/ 461 w 10001"/>
                <a:gd name="connsiteY43" fmla="*/ 7057 h 10000"/>
                <a:gd name="connsiteX44" fmla="*/ 307 w 10001"/>
                <a:gd name="connsiteY44" fmla="*/ 6906 h 10000"/>
                <a:gd name="connsiteX45" fmla="*/ 205 w 10001"/>
                <a:gd name="connsiteY45" fmla="*/ 6792 h 10000"/>
                <a:gd name="connsiteX46" fmla="*/ 103 w 10001"/>
                <a:gd name="connsiteY46" fmla="*/ 6717 h 10000"/>
                <a:gd name="connsiteX47" fmla="*/ 51 w 10001"/>
                <a:gd name="connsiteY47" fmla="*/ 6679 h 10000"/>
                <a:gd name="connsiteX48" fmla="*/ 51 w 10001"/>
                <a:gd name="connsiteY48" fmla="*/ 6642 h 10000"/>
                <a:gd name="connsiteX49" fmla="*/ 0 w 10001"/>
                <a:gd name="connsiteY49" fmla="*/ 6528 h 10000"/>
                <a:gd name="connsiteX50" fmla="*/ 2200 w 10001"/>
                <a:gd name="connsiteY50" fmla="*/ 2226 h 10000"/>
                <a:gd name="connsiteX51" fmla="*/ 2200 w 10001"/>
                <a:gd name="connsiteY51" fmla="*/ 2226 h 10000"/>
                <a:gd name="connsiteX52" fmla="*/ 6242 w 10001"/>
                <a:gd name="connsiteY52" fmla="*/ 0 h 10000"/>
                <a:gd name="connsiteX0" fmla="*/ 6242 w 10001"/>
                <a:gd name="connsiteY0" fmla="*/ 0 h 10000"/>
                <a:gd name="connsiteX1" fmla="*/ 6294 w 10001"/>
                <a:gd name="connsiteY1" fmla="*/ 38 h 10000"/>
                <a:gd name="connsiteX2" fmla="*/ 6959 w 10001"/>
                <a:gd name="connsiteY2" fmla="*/ 264 h 10000"/>
                <a:gd name="connsiteX3" fmla="*/ 7368 w 10001"/>
                <a:gd name="connsiteY3" fmla="*/ 528 h 10000"/>
                <a:gd name="connsiteX4" fmla="*/ 7521 w 10001"/>
                <a:gd name="connsiteY4" fmla="*/ 792 h 10000"/>
                <a:gd name="connsiteX5" fmla="*/ 7879 w 10001"/>
                <a:gd name="connsiteY5" fmla="*/ 1434 h 10000"/>
                <a:gd name="connsiteX6" fmla="*/ 7521 w 10001"/>
                <a:gd name="connsiteY6" fmla="*/ 1698 h 10000"/>
                <a:gd name="connsiteX7" fmla="*/ 7726 w 10001"/>
                <a:gd name="connsiteY7" fmla="*/ 2075 h 10000"/>
                <a:gd name="connsiteX8" fmla="*/ 8135 w 10001"/>
                <a:gd name="connsiteY8" fmla="*/ 2642 h 10000"/>
                <a:gd name="connsiteX9" fmla="*/ 8493 w 10001"/>
                <a:gd name="connsiteY9" fmla="*/ 2906 h 10000"/>
                <a:gd name="connsiteX10" fmla="*/ 8545 w 10001"/>
                <a:gd name="connsiteY10" fmla="*/ 2906 h 10000"/>
                <a:gd name="connsiteX11" fmla="*/ 8238 w 10001"/>
                <a:gd name="connsiteY11" fmla="*/ 3283 h 10000"/>
                <a:gd name="connsiteX12" fmla="*/ 8698 w 10001"/>
                <a:gd name="connsiteY12" fmla="*/ 3396 h 10000"/>
                <a:gd name="connsiteX13" fmla="*/ 8954 w 10001"/>
                <a:gd name="connsiteY13" fmla="*/ 3849 h 10000"/>
                <a:gd name="connsiteX14" fmla="*/ 9414 w 10001"/>
                <a:gd name="connsiteY14" fmla="*/ 4491 h 10000"/>
                <a:gd name="connsiteX15" fmla="*/ 9414 w 10001"/>
                <a:gd name="connsiteY15" fmla="*/ 5057 h 10000"/>
                <a:gd name="connsiteX16" fmla="*/ 9670 w 10001"/>
                <a:gd name="connsiteY16" fmla="*/ 5547 h 10000"/>
                <a:gd name="connsiteX17" fmla="*/ 9670 w 10001"/>
                <a:gd name="connsiteY17" fmla="*/ 5698 h 10000"/>
                <a:gd name="connsiteX18" fmla="*/ 9568 w 10001"/>
                <a:gd name="connsiteY18" fmla="*/ 6264 h 10000"/>
                <a:gd name="connsiteX19" fmla="*/ 9722 w 10001"/>
                <a:gd name="connsiteY19" fmla="*/ 6679 h 10000"/>
                <a:gd name="connsiteX20" fmla="*/ 9772 w 10001"/>
                <a:gd name="connsiteY20" fmla="*/ 7245 h 10000"/>
                <a:gd name="connsiteX21" fmla="*/ 9977 w 10001"/>
                <a:gd name="connsiteY21" fmla="*/ 7547 h 10000"/>
                <a:gd name="connsiteX22" fmla="*/ 9568 w 10001"/>
                <a:gd name="connsiteY22" fmla="*/ 7887 h 10000"/>
                <a:gd name="connsiteX23" fmla="*/ 9824 w 10001"/>
                <a:gd name="connsiteY23" fmla="*/ 8264 h 10000"/>
                <a:gd name="connsiteX24" fmla="*/ 9824 w 10001"/>
                <a:gd name="connsiteY24" fmla="*/ 8264 h 10000"/>
                <a:gd name="connsiteX25" fmla="*/ 8135 w 10001"/>
                <a:gd name="connsiteY25" fmla="*/ 9057 h 10000"/>
                <a:gd name="connsiteX26" fmla="*/ 8135 w 10001"/>
                <a:gd name="connsiteY26" fmla="*/ 9057 h 10000"/>
                <a:gd name="connsiteX27" fmla="*/ 8135 w 10001"/>
                <a:gd name="connsiteY27" fmla="*/ 9057 h 10000"/>
                <a:gd name="connsiteX28" fmla="*/ 7931 w 10001"/>
                <a:gd name="connsiteY28" fmla="*/ 9170 h 10000"/>
                <a:gd name="connsiteX29" fmla="*/ 7521 w 10001"/>
                <a:gd name="connsiteY29" fmla="*/ 9396 h 10000"/>
                <a:gd name="connsiteX30" fmla="*/ 7009 w 10001"/>
                <a:gd name="connsiteY30" fmla="*/ 9736 h 10000"/>
                <a:gd name="connsiteX31" fmla="*/ 6754 w 10001"/>
                <a:gd name="connsiteY31" fmla="*/ 10000 h 10000"/>
                <a:gd name="connsiteX32" fmla="*/ 6754 w 10001"/>
                <a:gd name="connsiteY32" fmla="*/ 10000 h 10000"/>
                <a:gd name="connsiteX33" fmla="*/ 6294 w 10001"/>
                <a:gd name="connsiteY33" fmla="*/ 9774 h 10000"/>
                <a:gd name="connsiteX34" fmla="*/ 6038 w 10001"/>
                <a:gd name="connsiteY34" fmla="*/ 9623 h 10000"/>
                <a:gd name="connsiteX35" fmla="*/ 5526 w 10001"/>
                <a:gd name="connsiteY35" fmla="*/ 9547 h 10000"/>
                <a:gd name="connsiteX36" fmla="*/ 4093 w 10001"/>
                <a:gd name="connsiteY36" fmla="*/ 8981 h 10000"/>
                <a:gd name="connsiteX37" fmla="*/ 2661 w 10001"/>
                <a:gd name="connsiteY37" fmla="*/ 8113 h 10000"/>
                <a:gd name="connsiteX38" fmla="*/ 1791 w 10001"/>
                <a:gd name="connsiteY38" fmla="*/ 7585 h 10000"/>
                <a:gd name="connsiteX39" fmla="*/ 1279 w 10001"/>
                <a:gd name="connsiteY39" fmla="*/ 7094 h 10000"/>
                <a:gd name="connsiteX40" fmla="*/ 614 w 10001"/>
                <a:gd name="connsiteY40" fmla="*/ 7057 h 10000"/>
                <a:gd name="connsiteX41" fmla="*/ 461 w 10001"/>
                <a:gd name="connsiteY41" fmla="*/ 7057 h 10000"/>
                <a:gd name="connsiteX42" fmla="*/ 461 w 10001"/>
                <a:gd name="connsiteY42" fmla="*/ 7057 h 10000"/>
                <a:gd name="connsiteX43" fmla="*/ 307 w 10001"/>
                <a:gd name="connsiteY43" fmla="*/ 6906 h 10000"/>
                <a:gd name="connsiteX44" fmla="*/ 205 w 10001"/>
                <a:gd name="connsiteY44" fmla="*/ 6792 h 10000"/>
                <a:gd name="connsiteX45" fmla="*/ 103 w 10001"/>
                <a:gd name="connsiteY45" fmla="*/ 6717 h 10000"/>
                <a:gd name="connsiteX46" fmla="*/ 51 w 10001"/>
                <a:gd name="connsiteY46" fmla="*/ 6679 h 10000"/>
                <a:gd name="connsiteX47" fmla="*/ 51 w 10001"/>
                <a:gd name="connsiteY47" fmla="*/ 6642 h 10000"/>
                <a:gd name="connsiteX48" fmla="*/ 0 w 10001"/>
                <a:gd name="connsiteY48" fmla="*/ 6528 h 10000"/>
                <a:gd name="connsiteX49" fmla="*/ 2200 w 10001"/>
                <a:gd name="connsiteY49" fmla="*/ 2226 h 10000"/>
                <a:gd name="connsiteX50" fmla="*/ 2200 w 10001"/>
                <a:gd name="connsiteY50" fmla="*/ 2226 h 10000"/>
                <a:gd name="connsiteX51" fmla="*/ 6242 w 10001"/>
                <a:gd name="connsiteY51" fmla="*/ 0 h 10000"/>
                <a:gd name="connsiteX0" fmla="*/ 6242 w 10001"/>
                <a:gd name="connsiteY0" fmla="*/ 0 h 10000"/>
                <a:gd name="connsiteX1" fmla="*/ 6294 w 10001"/>
                <a:gd name="connsiteY1" fmla="*/ 38 h 10000"/>
                <a:gd name="connsiteX2" fmla="*/ 6959 w 10001"/>
                <a:gd name="connsiteY2" fmla="*/ 264 h 10000"/>
                <a:gd name="connsiteX3" fmla="*/ 7368 w 10001"/>
                <a:gd name="connsiteY3" fmla="*/ 528 h 10000"/>
                <a:gd name="connsiteX4" fmla="*/ 7521 w 10001"/>
                <a:gd name="connsiteY4" fmla="*/ 792 h 10000"/>
                <a:gd name="connsiteX5" fmla="*/ 7879 w 10001"/>
                <a:gd name="connsiteY5" fmla="*/ 1434 h 10000"/>
                <a:gd name="connsiteX6" fmla="*/ 7521 w 10001"/>
                <a:gd name="connsiteY6" fmla="*/ 1698 h 10000"/>
                <a:gd name="connsiteX7" fmla="*/ 7726 w 10001"/>
                <a:gd name="connsiteY7" fmla="*/ 2075 h 10000"/>
                <a:gd name="connsiteX8" fmla="*/ 8135 w 10001"/>
                <a:gd name="connsiteY8" fmla="*/ 2642 h 10000"/>
                <a:gd name="connsiteX9" fmla="*/ 8493 w 10001"/>
                <a:gd name="connsiteY9" fmla="*/ 2906 h 10000"/>
                <a:gd name="connsiteX10" fmla="*/ 8545 w 10001"/>
                <a:gd name="connsiteY10" fmla="*/ 2906 h 10000"/>
                <a:gd name="connsiteX11" fmla="*/ 8238 w 10001"/>
                <a:gd name="connsiteY11" fmla="*/ 3283 h 10000"/>
                <a:gd name="connsiteX12" fmla="*/ 8954 w 10001"/>
                <a:gd name="connsiteY12" fmla="*/ 3849 h 10000"/>
                <a:gd name="connsiteX13" fmla="*/ 9414 w 10001"/>
                <a:gd name="connsiteY13" fmla="*/ 4491 h 10000"/>
                <a:gd name="connsiteX14" fmla="*/ 9414 w 10001"/>
                <a:gd name="connsiteY14" fmla="*/ 5057 h 10000"/>
                <a:gd name="connsiteX15" fmla="*/ 9670 w 10001"/>
                <a:gd name="connsiteY15" fmla="*/ 5547 h 10000"/>
                <a:gd name="connsiteX16" fmla="*/ 9670 w 10001"/>
                <a:gd name="connsiteY16" fmla="*/ 5698 h 10000"/>
                <a:gd name="connsiteX17" fmla="*/ 9568 w 10001"/>
                <a:gd name="connsiteY17" fmla="*/ 6264 h 10000"/>
                <a:gd name="connsiteX18" fmla="*/ 9722 w 10001"/>
                <a:gd name="connsiteY18" fmla="*/ 6679 h 10000"/>
                <a:gd name="connsiteX19" fmla="*/ 9772 w 10001"/>
                <a:gd name="connsiteY19" fmla="*/ 7245 h 10000"/>
                <a:gd name="connsiteX20" fmla="*/ 9977 w 10001"/>
                <a:gd name="connsiteY20" fmla="*/ 7547 h 10000"/>
                <a:gd name="connsiteX21" fmla="*/ 9568 w 10001"/>
                <a:gd name="connsiteY21" fmla="*/ 7887 h 10000"/>
                <a:gd name="connsiteX22" fmla="*/ 9824 w 10001"/>
                <a:gd name="connsiteY22" fmla="*/ 8264 h 10000"/>
                <a:gd name="connsiteX23" fmla="*/ 9824 w 10001"/>
                <a:gd name="connsiteY23" fmla="*/ 8264 h 10000"/>
                <a:gd name="connsiteX24" fmla="*/ 8135 w 10001"/>
                <a:gd name="connsiteY24" fmla="*/ 9057 h 10000"/>
                <a:gd name="connsiteX25" fmla="*/ 8135 w 10001"/>
                <a:gd name="connsiteY25" fmla="*/ 9057 h 10000"/>
                <a:gd name="connsiteX26" fmla="*/ 8135 w 10001"/>
                <a:gd name="connsiteY26" fmla="*/ 9057 h 10000"/>
                <a:gd name="connsiteX27" fmla="*/ 7931 w 10001"/>
                <a:gd name="connsiteY27" fmla="*/ 9170 h 10000"/>
                <a:gd name="connsiteX28" fmla="*/ 7521 w 10001"/>
                <a:gd name="connsiteY28" fmla="*/ 9396 h 10000"/>
                <a:gd name="connsiteX29" fmla="*/ 7009 w 10001"/>
                <a:gd name="connsiteY29" fmla="*/ 9736 h 10000"/>
                <a:gd name="connsiteX30" fmla="*/ 6754 w 10001"/>
                <a:gd name="connsiteY30" fmla="*/ 10000 h 10000"/>
                <a:gd name="connsiteX31" fmla="*/ 6754 w 10001"/>
                <a:gd name="connsiteY31" fmla="*/ 10000 h 10000"/>
                <a:gd name="connsiteX32" fmla="*/ 6294 w 10001"/>
                <a:gd name="connsiteY32" fmla="*/ 9774 h 10000"/>
                <a:gd name="connsiteX33" fmla="*/ 6038 w 10001"/>
                <a:gd name="connsiteY33" fmla="*/ 9623 h 10000"/>
                <a:gd name="connsiteX34" fmla="*/ 5526 w 10001"/>
                <a:gd name="connsiteY34" fmla="*/ 9547 h 10000"/>
                <a:gd name="connsiteX35" fmla="*/ 4093 w 10001"/>
                <a:gd name="connsiteY35" fmla="*/ 8981 h 10000"/>
                <a:gd name="connsiteX36" fmla="*/ 2661 w 10001"/>
                <a:gd name="connsiteY36" fmla="*/ 8113 h 10000"/>
                <a:gd name="connsiteX37" fmla="*/ 1791 w 10001"/>
                <a:gd name="connsiteY37" fmla="*/ 7585 h 10000"/>
                <a:gd name="connsiteX38" fmla="*/ 1279 w 10001"/>
                <a:gd name="connsiteY38" fmla="*/ 7094 h 10000"/>
                <a:gd name="connsiteX39" fmla="*/ 614 w 10001"/>
                <a:gd name="connsiteY39" fmla="*/ 7057 h 10000"/>
                <a:gd name="connsiteX40" fmla="*/ 461 w 10001"/>
                <a:gd name="connsiteY40" fmla="*/ 7057 h 10000"/>
                <a:gd name="connsiteX41" fmla="*/ 461 w 10001"/>
                <a:gd name="connsiteY41" fmla="*/ 7057 h 10000"/>
                <a:gd name="connsiteX42" fmla="*/ 307 w 10001"/>
                <a:gd name="connsiteY42" fmla="*/ 6906 h 10000"/>
                <a:gd name="connsiteX43" fmla="*/ 205 w 10001"/>
                <a:gd name="connsiteY43" fmla="*/ 6792 h 10000"/>
                <a:gd name="connsiteX44" fmla="*/ 103 w 10001"/>
                <a:gd name="connsiteY44" fmla="*/ 6717 h 10000"/>
                <a:gd name="connsiteX45" fmla="*/ 51 w 10001"/>
                <a:gd name="connsiteY45" fmla="*/ 6679 h 10000"/>
                <a:gd name="connsiteX46" fmla="*/ 51 w 10001"/>
                <a:gd name="connsiteY46" fmla="*/ 6642 h 10000"/>
                <a:gd name="connsiteX47" fmla="*/ 0 w 10001"/>
                <a:gd name="connsiteY47" fmla="*/ 6528 h 10000"/>
                <a:gd name="connsiteX48" fmla="*/ 2200 w 10001"/>
                <a:gd name="connsiteY48" fmla="*/ 2226 h 10000"/>
                <a:gd name="connsiteX49" fmla="*/ 2200 w 10001"/>
                <a:gd name="connsiteY49" fmla="*/ 2226 h 10000"/>
                <a:gd name="connsiteX50" fmla="*/ 6242 w 10001"/>
                <a:gd name="connsiteY50" fmla="*/ 0 h 10000"/>
                <a:gd name="connsiteX0" fmla="*/ 6242 w 10001"/>
                <a:gd name="connsiteY0" fmla="*/ 0 h 10000"/>
                <a:gd name="connsiteX1" fmla="*/ 6294 w 10001"/>
                <a:gd name="connsiteY1" fmla="*/ 38 h 10000"/>
                <a:gd name="connsiteX2" fmla="*/ 6959 w 10001"/>
                <a:gd name="connsiteY2" fmla="*/ 264 h 10000"/>
                <a:gd name="connsiteX3" fmla="*/ 7368 w 10001"/>
                <a:gd name="connsiteY3" fmla="*/ 528 h 10000"/>
                <a:gd name="connsiteX4" fmla="*/ 7521 w 10001"/>
                <a:gd name="connsiteY4" fmla="*/ 792 h 10000"/>
                <a:gd name="connsiteX5" fmla="*/ 7879 w 10001"/>
                <a:gd name="connsiteY5" fmla="*/ 1434 h 10000"/>
                <a:gd name="connsiteX6" fmla="*/ 7521 w 10001"/>
                <a:gd name="connsiteY6" fmla="*/ 1698 h 10000"/>
                <a:gd name="connsiteX7" fmla="*/ 7726 w 10001"/>
                <a:gd name="connsiteY7" fmla="*/ 2075 h 10000"/>
                <a:gd name="connsiteX8" fmla="*/ 8135 w 10001"/>
                <a:gd name="connsiteY8" fmla="*/ 2642 h 10000"/>
                <a:gd name="connsiteX9" fmla="*/ 8493 w 10001"/>
                <a:gd name="connsiteY9" fmla="*/ 2906 h 10000"/>
                <a:gd name="connsiteX10" fmla="*/ 8545 w 10001"/>
                <a:gd name="connsiteY10" fmla="*/ 2906 h 10000"/>
                <a:gd name="connsiteX11" fmla="*/ 8238 w 10001"/>
                <a:gd name="connsiteY11" fmla="*/ 3283 h 10000"/>
                <a:gd name="connsiteX12" fmla="*/ 8954 w 10001"/>
                <a:gd name="connsiteY12" fmla="*/ 3849 h 10000"/>
                <a:gd name="connsiteX13" fmla="*/ 9414 w 10001"/>
                <a:gd name="connsiteY13" fmla="*/ 5057 h 10000"/>
                <a:gd name="connsiteX14" fmla="*/ 9670 w 10001"/>
                <a:gd name="connsiteY14" fmla="*/ 5547 h 10000"/>
                <a:gd name="connsiteX15" fmla="*/ 9670 w 10001"/>
                <a:gd name="connsiteY15" fmla="*/ 5698 h 10000"/>
                <a:gd name="connsiteX16" fmla="*/ 9568 w 10001"/>
                <a:gd name="connsiteY16" fmla="*/ 6264 h 10000"/>
                <a:gd name="connsiteX17" fmla="*/ 9722 w 10001"/>
                <a:gd name="connsiteY17" fmla="*/ 6679 h 10000"/>
                <a:gd name="connsiteX18" fmla="*/ 9772 w 10001"/>
                <a:gd name="connsiteY18" fmla="*/ 7245 h 10000"/>
                <a:gd name="connsiteX19" fmla="*/ 9977 w 10001"/>
                <a:gd name="connsiteY19" fmla="*/ 7547 h 10000"/>
                <a:gd name="connsiteX20" fmla="*/ 9568 w 10001"/>
                <a:gd name="connsiteY20" fmla="*/ 7887 h 10000"/>
                <a:gd name="connsiteX21" fmla="*/ 9824 w 10001"/>
                <a:gd name="connsiteY21" fmla="*/ 8264 h 10000"/>
                <a:gd name="connsiteX22" fmla="*/ 9824 w 10001"/>
                <a:gd name="connsiteY22" fmla="*/ 8264 h 10000"/>
                <a:gd name="connsiteX23" fmla="*/ 8135 w 10001"/>
                <a:gd name="connsiteY23" fmla="*/ 9057 h 10000"/>
                <a:gd name="connsiteX24" fmla="*/ 8135 w 10001"/>
                <a:gd name="connsiteY24" fmla="*/ 9057 h 10000"/>
                <a:gd name="connsiteX25" fmla="*/ 8135 w 10001"/>
                <a:gd name="connsiteY25" fmla="*/ 9057 h 10000"/>
                <a:gd name="connsiteX26" fmla="*/ 7931 w 10001"/>
                <a:gd name="connsiteY26" fmla="*/ 9170 h 10000"/>
                <a:gd name="connsiteX27" fmla="*/ 7521 w 10001"/>
                <a:gd name="connsiteY27" fmla="*/ 9396 h 10000"/>
                <a:gd name="connsiteX28" fmla="*/ 7009 w 10001"/>
                <a:gd name="connsiteY28" fmla="*/ 9736 h 10000"/>
                <a:gd name="connsiteX29" fmla="*/ 6754 w 10001"/>
                <a:gd name="connsiteY29" fmla="*/ 10000 h 10000"/>
                <a:gd name="connsiteX30" fmla="*/ 6754 w 10001"/>
                <a:gd name="connsiteY30" fmla="*/ 10000 h 10000"/>
                <a:gd name="connsiteX31" fmla="*/ 6294 w 10001"/>
                <a:gd name="connsiteY31" fmla="*/ 9774 h 10000"/>
                <a:gd name="connsiteX32" fmla="*/ 6038 w 10001"/>
                <a:gd name="connsiteY32" fmla="*/ 9623 h 10000"/>
                <a:gd name="connsiteX33" fmla="*/ 5526 w 10001"/>
                <a:gd name="connsiteY33" fmla="*/ 9547 h 10000"/>
                <a:gd name="connsiteX34" fmla="*/ 4093 w 10001"/>
                <a:gd name="connsiteY34" fmla="*/ 8981 h 10000"/>
                <a:gd name="connsiteX35" fmla="*/ 2661 w 10001"/>
                <a:gd name="connsiteY35" fmla="*/ 8113 h 10000"/>
                <a:gd name="connsiteX36" fmla="*/ 1791 w 10001"/>
                <a:gd name="connsiteY36" fmla="*/ 7585 h 10000"/>
                <a:gd name="connsiteX37" fmla="*/ 1279 w 10001"/>
                <a:gd name="connsiteY37" fmla="*/ 7094 h 10000"/>
                <a:gd name="connsiteX38" fmla="*/ 614 w 10001"/>
                <a:gd name="connsiteY38" fmla="*/ 7057 h 10000"/>
                <a:gd name="connsiteX39" fmla="*/ 461 w 10001"/>
                <a:gd name="connsiteY39" fmla="*/ 7057 h 10000"/>
                <a:gd name="connsiteX40" fmla="*/ 461 w 10001"/>
                <a:gd name="connsiteY40" fmla="*/ 7057 h 10000"/>
                <a:gd name="connsiteX41" fmla="*/ 307 w 10001"/>
                <a:gd name="connsiteY41" fmla="*/ 6906 h 10000"/>
                <a:gd name="connsiteX42" fmla="*/ 205 w 10001"/>
                <a:gd name="connsiteY42" fmla="*/ 6792 h 10000"/>
                <a:gd name="connsiteX43" fmla="*/ 103 w 10001"/>
                <a:gd name="connsiteY43" fmla="*/ 6717 h 10000"/>
                <a:gd name="connsiteX44" fmla="*/ 51 w 10001"/>
                <a:gd name="connsiteY44" fmla="*/ 6679 h 10000"/>
                <a:gd name="connsiteX45" fmla="*/ 51 w 10001"/>
                <a:gd name="connsiteY45" fmla="*/ 6642 h 10000"/>
                <a:gd name="connsiteX46" fmla="*/ 0 w 10001"/>
                <a:gd name="connsiteY46" fmla="*/ 6528 h 10000"/>
                <a:gd name="connsiteX47" fmla="*/ 2200 w 10001"/>
                <a:gd name="connsiteY47" fmla="*/ 2226 h 10000"/>
                <a:gd name="connsiteX48" fmla="*/ 2200 w 10001"/>
                <a:gd name="connsiteY48" fmla="*/ 2226 h 10000"/>
                <a:gd name="connsiteX49" fmla="*/ 6242 w 10001"/>
                <a:gd name="connsiteY4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1" h="10000">
                  <a:moveTo>
                    <a:pt x="6242" y="0"/>
                  </a:moveTo>
                  <a:cubicBezTo>
                    <a:pt x="6294" y="0"/>
                    <a:pt x="6294" y="38"/>
                    <a:pt x="6294" y="38"/>
                  </a:cubicBezTo>
                  <a:cubicBezTo>
                    <a:pt x="6498" y="226"/>
                    <a:pt x="6703" y="226"/>
                    <a:pt x="6959" y="264"/>
                  </a:cubicBezTo>
                  <a:cubicBezTo>
                    <a:pt x="7009" y="340"/>
                    <a:pt x="7265" y="453"/>
                    <a:pt x="7368" y="528"/>
                  </a:cubicBezTo>
                  <a:cubicBezTo>
                    <a:pt x="7470" y="566"/>
                    <a:pt x="7419" y="717"/>
                    <a:pt x="7521" y="792"/>
                  </a:cubicBezTo>
                  <a:cubicBezTo>
                    <a:pt x="7982" y="868"/>
                    <a:pt x="7982" y="1132"/>
                    <a:pt x="7879" y="1434"/>
                  </a:cubicBezTo>
                  <a:cubicBezTo>
                    <a:pt x="7828" y="1698"/>
                    <a:pt x="7623" y="1509"/>
                    <a:pt x="7521" y="1698"/>
                  </a:cubicBezTo>
                  <a:cubicBezTo>
                    <a:pt x="7419" y="1774"/>
                    <a:pt x="7726" y="1962"/>
                    <a:pt x="7726" y="2075"/>
                  </a:cubicBezTo>
                  <a:cubicBezTo>
                    <a:pt x="7828" y="2264"/>
                    <a:pt x="8084" y="2453"/>
                    <a:pt x="8135" y="2642"/>
                  </a:cubicBezTo>
                  <a:cubicBezTo>
                    <a:pt x="8187" y="2868"/>
                    <a:pt x="8084" y="2906"/>
                    <a:pt x="8493" y="2906"/>
                  </a:cubicBezTo>
                  <a:lnTo>
                    <a:pt x="8545" y="2906"/>
                  </a:lnTo>
                  <a:lnTo>
                    <a:pt x="8238" y="3283"/>
                  </a:lnTo>
                  <a:cubicBezTo>
                    <a:pt x="8306" y="3440"/>
                    <a:pt x="8758" y="3553"/>
                    <a:pt x="8954" y="3849"/>
                  </a:cubicBezTo>
                  <a:cubicBezTo>
                    <a:pt x="9150" y="4145"/>
                    <a:pt x="9295" y="4774"/>
                    <a:pt x="9414" y="5057"/>
                  </a:cubicBezTo>
                  <a:cubicBezTo>
                    <a:pt x="9313" y="5358"/>
                    <a:pt x="9670" y="5358"/>
                    <a:pt x="9670" y="5547"/>
                  </a:cubicBezTo>
                  <a:cubicBezTo>
                    <a:pt x="9619" y="5547"/>
                    <a:pt x="9670" y="5660"/>
                    <a:pt x="9670" y="5698"/>
                  </a:cubicBezTo>
                  <a:cubicBezTo>
                    <a:pt x="9653" y="5817"/>
                    <a:pt x="9560" y="6101"/>
                    <a:pt x="9568" y="6264"/>
                  </a:cubicBezTo>
                  <a:cubicBezTo>
                    <a:pt x="9261" y="6528"/>
                    <a:pt x="9517" y="6528"/>
                    <a:pt x="9722" y="6679"/>
                  </a:cubicBezTo>
                  <a:cubicBezTo>
                    <a:pt x="9824" y="6830"/>
                    <a:pt x="9722" y="7094"/>
                    <a:pt x="9772" y="7245"/>
                  </a:cubicBezTo>
                  <a:cubicBezTo>
                    <a:pt x="9824" y="7358"/>
                    <a:pt x="10080" y="7434"/>
                    <a:pt x="9977" y="7547"/>
                  </a:cubicBezTo>
                  <a:cubicBezTo>
                    <a:pt x="9824" y="7698"/>
                    <a:pt x="9619" y="7698"/>
                    <a:pt x="9568" y="7887"/>
                  </a:cubicBezTo>
                  <a:cubicBezTo>
                    <a:pt x="9568" y="8000"/>
                    <a:pt x="9670" y="8151"/>
                    <a:pt x="9824" y="8264"/>
                  </a:cubicBezTo>
                  <a:lnTo>
                    <a:pt x="9824" y="8264"/>
                  </a:lnTo>
                  <a:lnTo>
                    <a:pt x="8135" y="9057"/>
                  </a:lnTo>
                  <a:lnTo>
                    <a:pt x="8135" y="9057"/>
                  </a:lnTo>
                  <a:lnTo>
                    <a:pt x="8135" y="9057"/>
                  </a:lnTo>
                  <a:cubicBezTo>
                    <a:pt x="8084" y="9132"/>
                    <a:pt x="7982" y="9132"/>
                    <a:pt x="7931" y="9170"/>
                  </a:cubicBezTo>
                  <a:cubicBezTo>
                    <a:pt x="7828" y="9283"/>
                    <a:pt x="7675" y="9321"/>
                    <a:pt x="7521" y="9396"/>
                  </a:cubicBezTo>
                  <a:cubicBezTo>
                    <a:pt x="7368" y="9509"/>
                    <a:pt x="7164" y="9623"/>
                    <a:pt x="7009" y="9736"/>
                  </a:cubicBezTo>
                  <a:lnTo>
                    <a:pt x="6754" y="10000"/>
                  </a:lnTo>
                  <a:lnTo>
                    <a:pt x="6754" y="10000"/>
                  </a:lnTo>
                  <a:lnTo>
                    <a:pt x="6294" y="9774"/>
                  </a:lnTo>
                  <a:cubicBezTo>
                    <a:pt x="6191" y="9698"/>
                    <a:pt x="6089" y="9660"/>
                    <a:pt x="6038" y="9623"/>
                  </a:cubicBezTo>
                  <a:cubicBezTo>
                    <a:pt x="5833" y="9623"/>
                    <a:pt x="5680" y="9585"/>
                    <a:pt x="5526" y="9547"/>
                  </a:cubicBezTo>
                  <a:cubicBezTo>
                    <a:pt x="5270" y="9283"/>
                    <a:pt x="4503" y="9094"/>
                    <a:pt x="4093" y="8981"/>
                  </a:cubicBezTo>
                  <a:cubicBezTo>
                    <a:pt x="3479" y="8755"/>
                    <a:pt x="3172" y="8453"/>
                    <a:pt x="2661" y="8113"/>
                  </a:cubicBezTo>
                  <a:cubicBezTo>
                    <a:pt x="2456" y="7962"/>
                    <a:pt x="1893" y="7774"/>
                    <a:pt x="1791" y="7585"/>
                  </a:cubicBezTo>
                  <a:cubicBezTo>
                    <a:pt x="1587" y="7509"/>
                    <a:pt x="1484" y="7208"/>
                    <a:pt x="1279" y="7094"/>
                  </a:cubicBezTo>
                  <a:cubicBezTo>
                    <a:pt x="1023" y="6906"/>
                    <a:pt x="818" y="7170"/>
                    <a:pt x="614" y="7057"/>
                  </a:cubicBezTo>
                  <a:lnTo>
                    <a:pt x="461" y="7057"/>
                  </a:lnTo>
                  <a:lnTo>
                    <a:pt x="461" y="7057"/>
                  </a:lnTo>
                  <a:lnTo>
                    <a:pt x="307" y="6906"/>
                  </a:lnTo>
                  <a:cubicBezTo>
                    <a:pt x="307" y="6868"/>
                    <a:pt x="256" y="6830"/>
                    <a:pt x="205" y="6792"/>
                  </a:cubicBezTo>
                  <a:cubicBezTo>
                    <a:pt x="153" y="6792"/>
                    <a:pt x="153" y="6755"/>
                    <a:pt x="103" y="6717"/>
                  </a:cubicBezTo>
                  <a:cubicBezTo>
                    <a:pt x="103" y="6717"/>
                    <a:pt x="103" y="6679"/>
                    <a:pt x="51" y="6679"/>
                  </a:cubicBezTo>
                  <a:lnTo>
                    <a:pt x="51" y="6642"/>
                  </a:lnTo>
                  <a:cubicBezTo>
                    <a:pt x="0" y="6604"/>
                    <a:pt x="0" y="6566"/>
                    <a:pt x="0" y="6528"/>
                  </a:cubicBezTo>
                  <a:lnTo>
                    <a:pt x="2200" y="2226"/>
                  </a:lnTo>
                  <a:lnTo>
                    <a:pt x="2200" y="2226"/>
                  </a:lnTo>
                  <a:lnTo>
                    <a:pt x="6242" y="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79" name="STEPHENS"/>
            <p:cNvSpPr>
              <a:spLocks/>
            </p:cNvSpPr>
            <p:nvPr/>
          </p:nvSpPr>
          <p:spPr bwMode="auto">
            <a:xfrm>
              <a:off x="4556429" y="1005548"/>
              <a:ext cx="378777" cy="282578"/>
            </a:xfrm>
            <a:custGeom>
              <a:avLst/>
              <a:gdLst>
                <a:gd name="T0" fmla="*/ 0 w 144"/>
                <a:gd name="T1" fmla="*/ 99 h 111"/>
                <a:gd name="T2" fmla="*/ 27 w 144"/>
                <a:gd name="T3" fmla="*/ 111 h 111"/>
                <a:gd name="T4" fmla="*/ 27 w 144"/>
                <a:gd name="T5" fmla="*/ 111 h 111"/>
                <a:gd name="T6" fmla="*/ 33 w 144"/>
                <a:gd name="T7" fmla="*/ 108 h 111"/>
                <a:gd name="T8" fmla="*/ 50 w 144"/>
                <a:gd name="T9" fmla="*/ 104 h 111"/>
                <a:gd name="T10" fmla="*/ 71 w 144"/>
                <a:gd name="T11" fmla="*/ 102 h 111"/>
                <a:gd name="T12" fmla="*/ 112 w 144"/>
                <a:gd name="T13" fmla="*/ 101 h 111"/>
                <a:gd name="T14" fmla="*/ 119 w 144"/>
                <a:gd name="T15" fmla="*/ 98 h 111"/>
                <a:gd name="T16" fmla="*/ 132 w 144"/>
                <a:gd name="T17" fmla="*/ 87 h 111"/>
                <a:gd name="T18" fmla="*/ 144 w 144"/>
                <a:gd name="T19" fmla="*/ 74 h 111"/>
                <a:gd name="T20" fmla="*/ 144 w 144"/>
                <a:gd name="T21" fmla="*/ 74 h 111"/>
                <a:gd name="T22" fmla="*/ 141 w 144"/>
                <a:gd name="T23" fmla="*/ 70 h 111"/>
                <a:gd name="T24" fmla="*/ 117 w 144"/>
                <a:gd name="T25" fmla="*/ 47 h 111"/>
                <a:gd name="T26" fmla="*/ 118 w 144"/>
                <a:gd name="T27" fmla="*/ 39 h 111"/>
                <a:gd name="T28" fmla="*/ 118 w 144"/>
                <a:gd name="T29" fmla="*/ 39 h 111"/>
                <a:gd name="T30" fmla="*/ 105 w 144"/>
                <a:gd name="T31" fmla="*/ 37 h 111"/>
                <a:gd name="T32" fmla="*/ 87 w 144"/>
                <a:gd name="T33" fmla="*/ 30 h 111"/>
                <a:gd name="T34" fmla="*/ 71 w 144"/>
                <a:gd name="T35" fmla="*/ 21 h 111"/>
                <a:gd name="T36" fmla="*/ 62 w 144"/>
                <a:gd name="T37" fmla="*/ 9 h 111"/>
                <a:gd name="T38" fmla="*/ 46 w 144"/>
                <a:gd name="T39" fmla="*/ 0 h 111"/>
                <a:gd name="T40" fmla="*/ 46 w 144"/>
                <a:gd name="T41" fmla="*/ 0 h 111"/>
                <a:gd name="T42" fmla="*/ 39 w 144"/>
                <a:gd name="T43" fmla="*/ 3 h 111"/>
                <a:gd name="T44" fmla="*/ 36 w 144"/>
                <a:gd name="T45" fmla="*/ 8 h 111"/>
                <a:gd name="T46" fmla="*/ 30 w 144"/>
                <a:gd name="T47" fmla="*/ 25 h 111"/>
                <a:gd name="T48" fmla="*/ 25 w 144"/>
                <a:gd name="T49" fmla="*/ 39 h 111"/>
                <a:gd name="T50" fmla="*/ 14 w 144"/>
                <a:gd name="T51" fmla="*/ 64 h 111"/>
                <a:gd name="T52" fmla="*/ 5 w 144"/>
                <a:gd name="T53" fmla="*/ 88 h 111"/>
                <a:gd name="T54" fmla="*/ 0 w 144"/>
                <a:gd name="T55" fmla="*/ 99 h 111"/>
                <a:gd name="connsiteX0" fmla="*/ 0 w 10000"/>
                <a:gd name="connsiteY0" fmla="*/ 8919 h 10000"/>
                <a:gd name="connsiteX1" fmla="*/ 1875 w 10000"/>
                <a:gd name="connsiteY1" fmla="*/ 10000 h 10000"/>
                <a:gd name="connsiteX2" fmla="*/ 1875 w 10000"/>
                <a:gd name="connsiteY2" fmla="*/ 10000 h 10000"/>
                <a:gd name="connsiteX3" fmla="*/ 2292 w 10000"/>
                <a:gd name="connsiteY3" fmla="*/ 9730 h 10000"/>
                <a:gd name="connsiteX4" fmla="*/ 3472 w 10000"/>
                <a:gd name="connsiteY4" fmla="*/ 9369 h 10000"/>
                <a:gd name="connsiteX5" fmla="*/ 4931 w 10000"/>
                <a:gd name="connsiteY5" fmla="*/ 9189 h 10000"/>
                <a:gd name="connsiteX6" fmla="*/ 7778 w 10000"/>
                <a:gd name="connsiteY6" fmla="*/ 9099 h 10000"/>
                <a:gd name="connsiteX7" fmla="*/ 8264 w 10000"/>
                <a:gd name="connsiteY7" fmla="*/ 8829 h 10000"/>
                <a:gd name="connsiteX8" fmla="*/ 9167 w 10000"/>
                <a:gd name="connsiteY8" fmla="*/ 7838 h 10000"/>
                <a:gd name="connsiteX9" fmla="*/ 10000 w 10000"/>
                <a:gd name="connsiteY9" fmla="*/ 6667 h 10000"/>
                <a:gd name="connsiteX10" fmla="*/ 10000 w 10000"/>
                <a:gd name="connsiteY10" fmla="*/ 6667 h 10000"/>
                <a:gd name="connsiteX11" fmla="*/ 9792 w 10000"/>
                <a:gd name="connsiteY11" fmla="*/ 6306 h 10000"/>
                <a:gd name="connsiteX12" fmla="*/ 8125 w 10000"/>
                <a:gd name="connsiteY12" fmla="*/ 4234 h 10000"/>
                <a:gd name="connsiteX13" fmla="*/ 8194 w 10000"/>
                <a:gd name="connsiteY13" fmla="*/ 3514 h 10000"/>
                <a:gd name="connsiteX14" fmla="*/ 8194 w 10000"/>
                <a:gd name="connsiteY14" fmla="*/ 3514 h 10000"/>
                <a:gd name="connsiteX15" fmla="*/ 7292 w 10000"/>
                <a:gd name="connsiteY15" fmla="*/ 3333 h 10000"/>
                <a:gd name="connsiteX16" fmla="*/ 6042 w 10000"/>
                <a:gd name="connsiteY16" fmla="*/ 2703 h 10000"/>
                <a:gd name="connsiteX17" fmla="*/ 4306 w 10000"/>
                <a:gd name="connsiteY17" fmla="*/ 811 h 10000"/>
                <a:gd name="connsiteX18" fmla="*/ 3194 w 10000"/>
                <a:gd name="connsiteY18" fmla="*/ 0 h 10000"/>
                <a:gd name="connsiteX19" fmla="*/ 3194 w 10000"/>
                <a:gd name="connsiteY19" fmla="*/ 0 h 10000"/>
                <a:gd name="connsiteX20" fmla="*/ 2708 w 10000"/>
                <a:gd name="connsiteY20" fmla="*/ 270 h 10000"/>
                <a:gd name="connsiteX21" fmla="*/ 2500 w 10000"/>
                <a:gd name="connsiteY21" fmla="*/ 721 h 10000"/>
                <a:gd name="connsiteX22" fmla="*/ 2083 w 10000"/>
                <a:gd name="connsiteY22" fmla="*/ 2252 h 10000"/>
                <a:gd name="connsiteX23" fmla="*/ 1736 w 10000"/>
                <a:gd name="connsiteY23" fmla="*/ 3514 h 10000"/>
                <a:gd name="connsiteX24" fmla="*/ 972 w 10000"/>
                <a:gd name="connsiteY24" fmla="*/ 5766 h 10000"/>
                <a:gd name="connsiteX25" fmla="*/ 347 w 10000"/>
                <a:gd name="connsiteY25" fmla="*/ 7928 h 10000"/>
                <a:gd name="connsiteX26" fmla="*/ 0 w 10000"/>
                <a:gd name="connsiteY26" fmla="*/ 8919 h 10000"/>
                <a:gd name="connsiteX0" fmla="*/ 0 w 10000"/>
                <a:gd name="connsiteY0" fmla="*/ 8919 h 10000"/>
                <a:gd name="connsiteX1" fmla="*/ 1875 w 10000"/>
                <a:gd name="connsiteY1" fmla="*/ 10000 h 10000"/>
                <a:gd name="connsiteX2" fmla="*/ 1875 w 10000"/>
                <a:gd name="connsiteY2" fmla="*/ 10000 h 10000"/>
                <a:gd name="connsiteX3" fmla="*/ 2292 w 10000"/>
                <a:gd name="connsiteY3" fmla="*/ 9730 h 10000"/>
                <a:gd name="connsiteX4" fmla="*/ 3472 w 10000"/>
                <a:gd name="connsiteY4" fmla="*/ 9369 h 10000"/>
                <a:gd name="connsiteX5" fmla="*/ 4931 w 10000"/>
                <a:gd name="connsiteY5" fmla="*/ 9189 h 10000"/>
                <a:gd name="connsiteX6" fmla="*/ 7778 w 10000"/>
                <a:gd name="connsiteY6" fmla="*/ 9099 h 10000"/>
                <a:gd name="connsiteX7" fmla="*/ 8264 w 10000"/>
                <a:gd name="connsiteY7" fmla="*/ 8829 h 10000"/>
                <a:gd name="connsiteX8" fmla="*/ 9167 w 10000"/>
                <a:gd name="connsiteY8" fmla="*/ 7838 h 10000"/>
                <a:gd name="connsiteX9" fmla="*/ 10000 w 10000"/>
                <a:gd name="connsiteY9" fmla="*/ 6667 h 10000"/>
                <a:gd name="connsiteX10" fmla="*/ 10000 w 10000"/>
                <a:gd name="connsiteY10" fmla="*/ 6667 h 10000"/>
                <a:gd name="connsiteX11" fmla="*/ 9792 w 10000"/>
                <a:gd name="connsiteY11" fmla="*/ 6306 h 10000"/>
                <a:gd name="connsiteX12" fmla="*/ 8125 w 10000"/>
                <a:gd name="connsiteY12" fmla="*/ 4234 h 10000"/>
                <a:gd name="connsiteX13" fmla="*/ 8194 w 10000"/>
                <a:gd name="connsiteY13" fmla="*/ 3514 h 10000"/>
                <a:gd name="connsiteX14" fmla="*/ 8194 w 10000"/>
                <a:gd name="connsiteY14" fmla="*/ 3514 h 10000"/>
                <a:gd name="connsiteX15" fmla="*/ 7292 w 10000"/>
                <a:gd name="connsiteY15" fmla="*/ 3333 h 10000"/>
                <a:gd name="connsiteX16" fmla="*/ 6042 w 10000"/>
                <a:gd name="connsiteY16" fmla="*/ 2703 h 10000"/>
                <a:gd name="connsiteX17" fmla="*/ 3194 w 10000"/>
                <a:gd name="connsiteY17" fmla="*/ 0 h 10000"/>
                <a:gd name="connsiteX18" fmla="*/ 3194 w 10000"/>
                <a:gd name="connsiteY18" fmla="*/ 0 h 10000"/>
                <a:gd name="connsiteX19" fmla="*/ 2708 w 10000"/>
                <a:gd name="connsiteY19" fmla="*/ 270 h 10000"/>
                <a:gd name="connsiteX20" fmla="*/ 2500 w 10000"/>
                <a:gd name="connsiteY20" fmla="*/ 721 h 10000"/>
                <a:gd name="connsiteX21" fmla="*/ 2083 w 10000"/>
                <a:gd name="connsiteY21" fmla="*/ 2252 h 10000"/>
                <a:gd name="connsiteX22" fmla="*/ 1736 w 10000"/>
                <a:gd name="connsiteY22" fmla="*/ 3514 h 10000"/>
                <a:gd name="connsiteX23" fmla="*/ 972 w 10000"/>
                <a:gd name="connsiteY23" fmla="*/ 5766 h 10000"/>
                <a:gd name="connsiteX24" fmla="*/ 347 w 10000"/>
                <a:gd name="connsiteY24" fmla="*/ 7928 h 10000"/>
                <a:gd name="connsiteX25" fmla="*/ 0 w 10000"/>
                <a:gd name="connsiteY25" fmla="*/ 8919 h 10000"/>
                <a:gd name="connsiteX0" fmla="*/ 0 w 10000"/>
                <a:gd name="connsiteY0" fmla="*/ 8919 h 10000"/>
                <a:gd name="connsiteX1" fmla="*/ 1875 w 10000"/>
                <a:gd name="connsiteY1" fmla="*/ 10000 h 10000"/>
                <a:gd name="connsiteX2" fmla="*/ 1875 w 10000"/>
                <a:gd name="connsiteY2" fmla="*/ 10000 h 10000"/>
                <a:gd name="connsiteX3" fmla="*/ 2292 w 10000"/>
                <a:gd name="connsiteY3" fmla="*/ 9730 h 10000"/>
                <a:gd name="connsiteX4" fmla="*/ 3472 w 10000"/>
                <a:gd name="connsiteY4" fmla="*/ 9369 h 10000"/>
                <a:gd name="connsiteX5" fmla="*/ 4931 w 10000"/>
                <a:gd name="connsiteY5" fmla="*/ 9189 h 10000"/>
                <a:gd name="connsiteX6" fmla="*/ 7778 w 10000"/>
                <a:gd name="connsiteY6" fmla="*/ 9099 h 10000"/>
                <a:gd name="connsiteX7" fmla="*/ 8264 w 10000"/>
                <a:gd name="connsiteY7" fmla="*/ 8829 h 10000"/>
                <a:gd name="connsiteX8" fmla="*/ 9167 w 10000"/>
                <a:gd name="connsiteY8" fmla="*/ 7838 h 10000"/>
                <a:gd name="connsiteX9" fmla="*/ 10000 w 10000"/>
                <a:gd name="connsiteY9" fmla="*/ 6667 h 10000"/>
                <a:gd name="connsiteX10" fmla="*/ 10000 w 10000"/>
                <a:gd name="connsiteY10" fmla="*/ 6667 h 10000"/>
                <a:gd name="connsiteX11" fmla="*/ 9792 w 10000"/>
                <a:gd name="connsiteY11" fmla="*/ 6306 h 10000"/>
                <a:gd name="connsiteX12" fmla="*/ 8125 w 10000"/>
                <a:gd name="connsiteY12" fmla="*/ 4234 h 10000"/>
                <a:gd name="connsiteX13" fmla="*/ 8194 w 10000"/>
                <a:gd name="connsiteY13" fmla="*/ 3514 h 10000"/>
                <a:gd name="connsiteX14" fmla="*/ 8194 w 10000"/>
                <a:gd name="connsiteY14" fmla="*/ 3514 h 10000"/>
                <a:gd name="connsiteX15" fmla="*/ 7292 w 10000"/>
                <a:gd name="connsiteY15" fmla="*/ 3333 h 10000"/>
                <a:gd name="connsiteX16" fmla="*/ 4931 w 10000"/>
                <a:gd name="connsiteY16" fmla="*/ 1625 h 10000"/>
                <a:gd name="connsiteX17" fmla="*/ 3194 w 10000"/>
                <a:gd name="connsiteY17" fmla="*/ 0 h 10000"/>
                <a:gd name="connsiteX18" fmla="*/ 3194 w 10000"/>
                <a:gd name="connsiteY18" fmla="*/ 0 h 10000"/>
                <a:gd name="connsiteX19" fmla="*/ 2708 w 10000"/>
                <a:gd name="connsiteY19" fmla="*/ 270 h 10000"/>
                <a:gd name="connsiteX20" fmla="*/ 2500 w 10000"/>
                <a:gd name="connsiteY20" fmla="*/ 721 h 10000"/>
                <a:gd name="connsiteX21" fmla="*/ 2083 w 10000"/>
                <a:gd name="connsiteY21" fmla="*/ 2252 h 10000"/>
                <a:gd name="connsiteX22" fmla="*/ 1736 w 10000"/>
                <a:gd name="connsiteY22" fmla="*/ 3514 h 10000"/>
                <a:gd name="connsiteX23" fmla="*/ 972 w 10000"/>
                <a:gd name="connsiteY23" fmla="*/ 5766 h 10000"/>
                <a:gd name="connsiteX24" fmla="*/ 347 w 10000"/>
                <a:gd name="connsiteY24" fmla="*/ 7928 h 10000"/>
                <a:gd name="connsiteX25" fmla="*/ 0 w 10000"/>
                <a:gd name="connsiteY25" fmla="*/ 8919 h 10000"/>
                <a:gd name="connsiteX0" fmla="*/ 0 w 10000"/>
                <a:gd name="connsiteY0" fmla="*/ 8919 h 10000"/>
                <a:gd name="connsiteX1" fmla="*/ 1875 w 10000"/>
                <a:gd name="connsiteY1" fmla="*/ 10000 h 10000"/>
                <a:gd name="connsiteX2" fmla="*/ 1875 w 10000"/>
                <a:gd name="connsiteY2" fmla="*/ 10000 h 10000"/>
                <a:gd name="connsiteX3" fmla="*/ 2292 w 10000"/>
                <a:gd name="connsiteY3" fmla="*/ 9730 h 10000"/>
                <a:gd name="connsiteX4" fmla="*/ 3472 w 10000"/>
                <a:gd name="connsiteY4" fmla="*/ 9369 h 10000"/>
                <a:gd name="connsiteX5" fmla="*/ 4931 w 10000"/>
                <a:gd name="connsiteY5" fmla="*/ 9189 h 10000"/>
                <a:gd name="connsiteX6" fmla="*/ 7778 w 10000"/>
                <a:gd name="connsiteY6" fmla="*/ 9099 h 10000"/>
                <a:gd name="connsiteX7" fmla="*/ 8264 w 10000"/>
                <a:gd name="connsiteY7" fmla="*/ 8829 h 10000"/>
                <a:gd name="connsiteX8" fmla="*/ 9167 w 10000"/>
                <a:gd name="connsiteY8" fmla="*/ 7838 h 10000"/>
                <a:gd name="connsiteX9" fmla="*/ 10000 w 10000"/>
                <a:gd name="connsiteY9" fmla="*/ 6667 h 10000"/>
                <a:gd name="connsiteX10" fmla="*/ 10000 w 10000"/>
                <a:gd name="connsiteY10" fmla="*/ 6667 h 10000"/>
                <a:gd name="connsiteX11" fmla="*/ 9792 w 10000"/>
                <a:gd name="connsiteY11" fmla="*/ 6306 h 10000"/>
                <a:gd name="connsiteX12" fmla="*/ 8125 w 10000"/>
                <a:gd name="connsiteY12" fmla="*/ 4234 h 10000"/>
                <a:gd name="connsiteX13" fmla="*/ 8194 w 10000"/>
                <a:gd name="connsiteY13" fmla="*/ 3514 h 10000"/>
                <a:gd name="connsiteX14" fmla="*/ 7292 w 10000"/>
                <a:gd name="connsiteY14" fmla="*/ 3333 h 10000"/>
                <a:gd name="connsiteX15" fmla="*/ 4931 w 10000"/>
                <a:gd name="connsiteY15" fmla="*/ 1625 h 10000"/>
                <a:gd name="connsiteX16" fmla="*/ 3194 w 10000"/>
                <a:gd name="connsiteY16" fmla="*/ 0 h 10000"/>
                <a:gd name="connsiteX17" fmla="*/ 3194 w 10000"/>
                <a:gd name="connsiteY17" fmla="*/ 0 h 10000"/>
                <a:gd name="connsiteX18" fmla="*/ 2708 w 10000"/>
                <a:gd name="connsiteY18" fmla="*/ 270 h 10000"/>
                <a:gd name="connsiteX19" fmla="*/ 2500 w 10000"/>
                <a:gd name="connsiteY19" fmla="*/ 721 h 10000"/>
                <a:gd name="connsiteX20" fmla="*/ 2083 w 10000"/>
                <a:gd name="connsiteY20" fmla="*/ 2252 h 10000"/>
                <a:gd name="connsiteX21" fmla="*/ 1736 w 10000"/>
                <a:gd name="connsiteY21" fmla="*/ 3514 h 10000"/>
                <a:gd name="connsiteX22" fmla="*/ 972 w 10000"/>
                <a:gd name="connsiteY22" fmla="*/ 5766 h 10000"/>
                <a:gd name="connsiteX23" fmla="*/ 347 w 10000"/>
                <a:gd name="connsiteY23" fmla="*/ 7928 h 10000"/>
                <a:gd name="connsiteX24" fmla="*/ 0 w 10000"/>
                <a:gd name="connsiteY24" fmla="*/ 891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0" y="8919"/>
                  </a:moveTo>
                  <a:lnTo>
                    <a:pt x="1875" y="10000"/>
                  </a:lnTo>
                  <a:lnTo>
                    <a:pt x="1875" y="10000"/>
                  </a:lnTo>
                  <a:lnTo>
                    <a:pt x="2292" y="9730"/>
                  </a:lnTo>
                  <a:cubicBezTo>
                    <a:pt x="2708" y="9640"/>
                    <a:pt x="3056" y="9459"/>
                    <a:pt x="3472" y="9369"/>
                  </a:cubicBezTo>
                  <a:cubicBezTo>
                    <a:pt x="3958" y="9279"/>
                    <a:pt x="4444" y="9279"/>
                    <a:pt x="4931" y="9189"/>
                  </a:cubicBezTo>
                  <a:cubicBezTo>
                    <a:pt x="5903" y="9099"/>
                    <a:pt x="6875" y="9279"/>
                    <a:pt x="7778" y="9099"/>
                  </a:cubicBezTo>
                  <a:cubicBezTo>
                    <a:pt x="7986" y="9099"/>
                    <a:pt x="8125" y="8829"/>
                    <a:pt x="8264" y="8829"/>
                  </a:cubicBezTo>
                  <a:cubicBezTo>
                    <a:pt x="8472" y="8559"/>
                    <a:pt x="8889" y="8018"/>
                    <a:pt x="9167" y="7838"/>
                  </a:cubicBezTo>
                  <a:lnTo>
                    <a:pt x="10000" y="6667"/>
                  </a:lnTo>
                  <a:lnTo>
                    <a:pt x="10000" y="6667"/>
                  </a:lnTo>
                  <a:cubicBezTo>
                    <a:pt x="9931" y="6577"/>
                    <a:pt x="9861" y="6486"/>
                    <a:pt x="9792" y="6306"/>
                  </a:cubicBezTo>
                  <a:cubicBezTo>
                    <a:pt x="9375" y="5676"/>
                    <a:pt x="8750" y="4595"/>
                    <a:pt x="8125" y="4234"/>
                  </a:cubicBezTo>
                  <a:cubicBezTo>
                    <a:pt x="8125" y="3964"/>
                    <a:pt x="8194" y="3784"/>
                    <a:pt x="8194" y="3514"/>
                  </a:cubicBezTo>
                  <a:lnTo>
                    <a:pt x="7292" y="3333"/>
                  </a:lnTo>
                  <a:cubicBezTo>
                    <a:pt x="6944" y="2973"/>
                    <a:pt x="5208" y="2255"/>
                    <a:pt x="4931" y="1625"/>
                  </a:cubicBezTo>
                  <a:cubicBezTo>
                    <a:pt x="4248" y="1070"/>
                    <a:pt x="3484" y="271"/>
                    <a:pt x="3194" y="0"/>
                  </a:cubicBezTo>
                  <a:lnTo>
                    <a:pt x="3194" y="0"/>
                  </a:lnTo>
                  <a:lnTo>
                    <a:pt x="2708" y="270"/>
                  </a:lnTo>
                  <a:cubicBezTo>
                    <a:pt x="2639" y="450"/>
                    <a:pt x="2569" y="541"/>
                    <a:pt x="2500" y="721"/>
                  </a:cubicBezTo>
                  <a:cubicBezTo>
                    <a:pt x="2500" y="901"/>
                    <a:pt x="2153" y="2072"/>
                    <a:pt x="2083" y="2252"/>
                  </a:cubicBezTo>
                  <a:cubicBezTo>
                    <a:pt x="2083" y="2432"/>
                    <a:pt x="1806" y="3333"/>
                    <a:pt x="1736" y="3514"/>
                  </a:cubicBezTo>
                  <a:cubicBezTo>
                    <a:pt x="1389" y="4144"/>
                    <a:pt x="1181" y="5045"/>
                    <a:pt x="972" y="5766"/>
                  </a:cubicBezTo>
                  <a:cubicBezTo>
                    <a:pt x="833" y="6396"/>
                    <a:pt x="347" y="7207"/>
                    <a:pt x="347" y="7928"/>
                  </a:cubicBezTo>
                  <a:cubicBezTo>
                    <a:pt x="231" y="8258"/>
                    <a:pt x="116" y="8589"/>
                    <a:pt x="0" y="891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80" name="STEWART"/>
            <p:cNvSpPr>
              <a:spLocks/>
            </p:cNvSpPr>
            <p:nvPr/>
          </p:nvSpPr>
          <p:spPr bwMode="auto">
            <a:xfrm>
              <a:off x="2801080" y="4074982"/>
              <a:ext cx="465963" cy="385794"/>
            </a:xfrm>
            <a:custGeom>
              <a:avLst/>
              <a:gdLst>
                <a:gd name="T0" fmla="*/ 169 w 178"/>
                <a:gd name="T1" fmla="*/ 0 h 152"/>
                <a:gd name="T2" fmla="*/ 177 w 178"/>
                <a:gd name="T3" fmla="*/ 6 h 152"/>
                <a:gd name="T4" fmla="*/ 177 w 178"/>
                <a:gd name="T5" fmla="*/ 21 h 152"/>
                <a:gd name="T6" fmla="*/ 175 w 178"/>
                <a:gd name="T7" fmla="*/ 35 h 152"/>
                <a:gd name="T8" fmla="*/ 175 w 178"/>
                <a:gd name="T9" fmla="*/ 40 h 152"/>
                <a:gd name="T10" fmla="*/ 177 w 178"/>
                <a:gd name="T11" fmla="*/ 66 h 152"/>
                <a:gd name="T12" fmla="*/ 177 w 178"/>
                <a:gd name="T13" fmla="*/ 91 h 152"/>
                <a:gd name="T14" fmla="*/ 172 w 178"/>
                <a:gd name="T15" fmla="*/ 103 h 152"/>
                <a:gd name="T16" fmla="*/ 172 w 178"/>
                <a:gd name="T17" fmla="*/ 103 h 152"/>
                <a:gd name="T18" fmla="*/ 171 w 178"/>
                <a:gd name="T19" fmla="*/ 103 h 152"/>
                <a:gd name="T20" fmla="*/ 172 w 178"/>
                <a:gd name="T21" fmla="*/ 122 h 152"/>
                <a:gd name="T22" fmla="*/ 173 w 178"/>
                <a:gd name="T23" fmla="*/ 122 h 152"/>
                <a:gd name="T24" fmla="*/ 173 w 178"/>
                <a:gd name="T25" fmla="*/ 152 h 152"/>
                <a:gd name="T26" fmla="*/ 173 w 178"/>
                <a:gd name="T27" fmla="*/ 152 h 152"/>
                <a:gd name="T28" fmla="*/ 66 w 178"/>
                <a:gd name="T29" fmla="*/ 152 h 152"/>
                <a:gd name="T30" fmla="*/ 66 w 178"/>
                <a:gd name="T31" fmla="*/ 152 h 152"/>
                <a:gd name="T32" fmla="*/ 61 w 178"/>
                <a:gd name="T33" fmla="*/ 147 h 152"/>
                <a:gd name="T34" fmla="*/ 60 w 178"/>
                <a:gd name="T35" fmla="*/ 147 h 152"/>
                <a:gd name="T36" fmla="*/ 55 w 178"/>
                <a:gd name="T37" fmla="*/ 146 h 152"/>
                <a:gd name="T38" fmla="*/ 52 w 178"/>
                <a:gd name="T39" fmla="*/ 144 h 152"/>
                <a:gd name="T40" fmla="*/ 46 w 178"/>
                <a:gd name="T41" fmla="*/ 141 h 152"/>
                <a:gd name="T42" fmla="*/ 44 w 178"/>
                <a:gd name="T43" fmla="*/ 136 h 152"/>
                <a:gd name="T44" fmla="*/ 45 w 178"/>
                <a:gd name="T45" fmla="*/ 129 h 152"/>
                <a:gd name="T46" fmla="*/ 47 w 178"/>
                <a:gd name="T47" fmla="*/ 124 h 152"/>
                <a:gd name="T48" fmla="*/ 36 w 178"/>
                <a:gd name="T49" fmla="*/ 125 h 152"/>
                <a:gd name="T50" fmla="*/ 19 w 178"/>
                <a:gd name="T51" fmla="*/ 124 h 152"/>
                <a:gd name="T52" fmla="*/ 11 w 178"/>
                <a:gd name="T53" fmla="*/ 124 h 152"/>
                <a:gd name="T54" fmla="*/ 2 w 178"/>
                <a:gd name="T55" fmla="*/ 119 h 152"/>
                <a:gd name="T56" fmla="*/ 2 w 178"/>
                <a:gd name="T57" fmla="*/ 119 h 152"/>
                <a:gd name="T58" fmla="*/ 4 w 178"/>
                <a:gd name="T59" fmla="*/ 111 h 152"/>
                <a:gd name="T60" fmla="*/ 5 w 178"/>
                <a:gd name="T61" fmla="*/ 85 h 152"/>
                <a:gd name="T62" fmla="*/ 0 w 178"/>
                <a:gd name="T63" fmla="*/ 61 h 152"/>
                <a:gd name="T64" fmla="*/ 36 w 178"/>
                <a:gd name="T65" fmla="*/ 30 h 152"/>
                <a:gd name="T66" fmla="*/ 34 w 178"/>
                <a:gd name="T67" fmla="*/ 20 h 152"/>
                <a:gd name="T68" fmla="*/ 43 w 178"/>
                <a:gd name="T69" fmla="*/ 19 h 152"/>
                <a:gd name="T70" fmla="*/ 50 w 178"/>
                <a:gd name="T71" fmla="*/ 18 h 152"/>
                <a:gd name="T72" fmla="*/ 57 w 178"/>
                <a:gd name="T73" fmla="*/ 11 h 152"/>
                <a:gd name="T74" fmla="*/ 59 w 178"/>
                <a:gd name="T75" fmla="*/ 2 h 152"/>
                <a:gd name="T76" fmla="*/ 60 w 178"/>
                <a:gd name="T77" fmla="*/ 1 h 152"/>
                <a:gd name="T78" fmla="*/ 60 w 178"/>
                <a:gd name="T79" fmla="*/ 1 h 152"/>
                <a:gd name="T80" fmla="*/ 104 w 178"/>
                <a:gd name="T81" fmla="*/ 1 h 152"/>
                <a:gd name="T82" fmla="*/ 104 w 178"/>
                <a:gd name="T83" fmla="*/ 5 h 152"/>
                <a:gd name="T84" fmla="*/ 110 w 178"/>
                <a:gd name="T85" fmla="*/ 5 h 152"/>
                <a:gd name="T86" fmla="*/ 110 w 178"/>
                <a:gd name="T87" fmla="*/ 1 h 152"/>
                <a:gd name="T88" fmla="*/ 169 w 178"/>
                <a:gd name="T89" fmla="*/ 0 h 152"/>
                <a:gd name="connsiteX0" fmla="*/ 9494 w 9952"/>
                <a:gd name="connsiteY0" fmla="*/ 0 h 10000"/>
                <a:gd name="connsiteX1" fmla="*/ 9944 w 9952"/>
                <a:gd name="connsiteY1" fmla="*/ 395 h 10000"/>
                <a:gd name="connsiteX2" fmla="*/ 9944 w 9952"/>
                <a:gd name="connsiteY2" fmla="*/ 1382 h 10000"/>
                <a:gd name="connsiteX3" fmla="*/ 9831 w 9952"/>
                <a:gd name="connsiteY3" fmla="*/ 2303 h 10000"/>
                <a:gd name="connsiteX4" fmla="*/ 9831 w 9952"/>
                <a:gd name="connsiteY4" fmla="*/ 2632 h 10000"/>
                <a:gd name="connsiteX5" fmla="*/ 9944 w 9952"/>
                <a:gd name="connsiteY5" fmla="*/ 4342 h 10000"/>
                <a:gd name="connsiteX6" fmla="*/ 9944 w 9952"/>
                <a:gd name="connsiteY6" fmla="*/ 5987 h 10000"/>
                <a:gd name="connsiteX7" fmla="*/ 9663 w 9952"/>
                <a:gd name="connsiteY7" fmla="*/ 6776 h 10000"/>
                <a:gd name="connsiteX8" fmla="*/ 9663 w 9952"/>
                <a:gd name="connsiteY8" fmla="*/ 6776 h 10000"/>
                <a:gd name="connsiteX9" fmla="*/ 9607 w 9952"/>
                <a:gd name="connsiteY9" fmla="*/ 6776 h 10000"/>
                <a:gd name="connsiteX10" fmla="*/ 9663 w 9952"/>
                <a:gd name="connsiteY10" fmla="*/ 8026 h 10000"/>
                <a:gd name="connsiteX11" fmla="*/ 9719 w 9952"/>
                <a:gd name="connsiteY11" fmla="*/ 8026 h 10000"/>
                <a:gd name="connsiteX12" fmla="*/ 9719 w 9952"/>
                <a:gd name="connsiteY12" fmla="*/ 10000 h 10000"/>
                <a:gd name="connsiteX13" fmla="*/ 9719 w 9952"/>
                <a:gd name="connsiteY13" fmla="*/ 10000 h 10000"/>
                <a:gd name="connsiteX14" fmla="*/ 3708 w 9952"/>
                <a:gd name="connsiteY14" fmla="*/ 10000 h 10000"/>
                <a:gd name="connsiteX15" fmla="*/ 3708 w 9952"/>
                <a:gd name="connsiteY15" fmla="*/ 10000 h 10000"/>
                <a:gd name="connsiteX16" fmla="*/ 3427 w 9952"/>
                <a:gd name="connsiteY16" fmla="*/ 9671 h 10000"/>
                <a:gd name="connsiteX17" fmla="*/ 3371 w 9952"/>
                <a:gd name="connsiteY17" fmla="*/ 9671 h 10000"/>
                <a:gd name="connsiteX18" fmla="*/ 3090 w 9952"/>
                <a:gd name="connsiteY18" fmla="*/ 9605 h 10000"/>
                <a:gd name="connsiteX19" fmla="*/ 2921 w 9952"/>
                <a:gd name="connsiteY19" fmla="*/ 9474 h 10000"/>
                <a:gd name="connsiteX20" fmla="*/ 2584 w 9952"/>
                <a:gd name="connsiteY20" fmla="*/ 9276 h 10000"/>
                <a:gd name="connsiteX21" fmla="*/ 2472 w 9952"/>
                <a:gd name="connsiteY21" fmla="*/ 8947 h 10000"/>
                <a:gd name="connsiteX22" fmla="*/ 2528 w 9952"/>
                <a:gd name="connsiteY22" fmla="*/ 8487 h 10000"/>
                <a:gd name="connsiteX23" fmla="*/ 2640 w 9952"/>
                <a:gd name="connsiteY23" fmla="*/ 8158 h 10000"/>
                <a:gd name="connsiteX24" fmla="*/ 2022 w 9952"/>
                <a:gd name="connsiteY24" fmla="*/ 8224 h 10000"/>
                <a:gd name="connsiteX25" fmla="*/ 1067 w 9952"/>
                <a:gd name="connsiteY25" fmla="*/ 8158 h 10000"/>
                <a:gd name="connsiteX26" fmla="*/ 618 w 9952"/>
                <a:gd name="connsiteY26" fmla="*/ 8158 h 10000"/>
                <a:gd name="connsiteX27" fmla="*/ 112 w 9952"/>
                <a:gd name="connsiteY27" fmla="*/ 7829 h 10000"/>
                <a:gd name="connsiteX28" fmla="*/ 112 w 9952"/>
                <a:gd name="connsiteY28" fmla="*/ 7829 h 10000"/>
                <a:gd name="connsiteX29" fmla="*/ 225 w 9952"/>
                <a:gd name="connsiteY29" fmla="*/ 7303 h 10000"/>
                <a:gd name="connsiteX30" fmla="*/ 281 w 9952"/>
                <a:gd name="connsiteY30" fmla="*/ 5592 h 10000"/>
                <a:gd name="connsiteX31" fmla="*/ 0 w 9952"/>
                <a:gd name="connsiteY31" fmla="*/ 4013 h 10000"/>
                <a:gd name="connsiteX32" fmla="*/ 2022 w 9952"/>
                <a:gd name="connsiteY32" fmla="*/ 1974 h 10000"/>
                <a:gd name="connsiteX33" fmla="*/ 1910 w 9952"/>
                <a:gd name="connsiteY33" fmla="*/ 1316 h 10000"/>
                <a:gd name="connsiteX34" fmla="*/ 2416 w 9952"/>
                <a:gd name="connsiteY34" fmla="*/ 1250 h 10000"/>
                <a:gd name="connsiteX35" fmla="*/ 3202 w 9952"/>
                <a:gd name="connsiteY35" fmla="*/ 724 h 10000"/>
                <a:gd name="connsiteX36" fmla="*/ 3315 w 9952"/>
                <a:gd name="connsiteY36" fmla="*/ 132 h 10000"/>
                <a:gd name="connsiteX37" fmla="*/ 3371 w 9952"/>
                <a:gd name="connsiteY37" fmla="*/ 66 h 10000"/>
                <a:gd name="connsiteX38" fmla="*/ 3371 w 9952"/>
                <a:gd name="connsiteY38" fmla="*/ 66 h 10000"/>
                <a:gd name="connsiteX39" fmla="*/ 5843 w 9952"/>
                <a:gd name="connsiteY39" fmla="*/ 66 h 10000"/>
                <a:gd name="connsiteX40" fmla="*/ 5843 w 9952"/>
                <a:gd name="connsiteY40" fmla="*/ 329 h 10000"/>
                <a:gd name="connsiteX41" fmla="*/ 6180 w 9952"/>
                <a:gd name="connsiteY41" fmla="*/ 329 h 10000"/>
                <a:gd name="connsiteX42" fmla="*/ 6180 w 9952"/>
                <a:gd name="connsiteY42" fmla="*/ 66 h 10000"/>
                <a:gd name="connsiteX43" fmla="*/ 9494 w 9952"/>
                <a:gd name="connsiteY43" fmla="*/ 0 h 10000"/>
                <a:gd name="connsiteX0" fmla="*/ 9540 w 10000"/>
                <a:gd name="connsiteY0" fmla="*/ 0 h 10000"/>
                <a:gd name="connsiteX1" fmla="*/ 9992 w 10000"/>
                <a:gd name="connsiteY1" fmla="*/ 395 h 10000"/>
                <a:gd name="connsiteX2" fmla="*/ 9992 w 10000"/>
                <a:gd name="connsiteY2" fmla="*/ 1382 h 10000"/>
                <a:gd name="connsiteX3" fmla="*/ 9878 w 10000"/>
                <a:gd name="connsiteY3" fmla="*/ 2303 h 10000"/>
                <a:gd name="connsiteX4" fmla="*/ 9878 w 10000"/>
                <a:gd name="connsiteY4" fmla="*/ 2632 h 10000"/>
                <a:gd name="connsiteX5" fmla="*/ 9992 w 10000"/>
                <a:gd name="connsiteY5" fmla="*/ 4342 h 10000"/>
                <a:gd name="connsiteX6" fmla="*/ 9992 w 10000"/>
                <a:gd name="connsiteY6" fmla="*/ 5987 h 10000"/>
                <a:gd name="connsiteX7" fmla="*/ 9710 w 10000"/>
                <a:gd name="connsiteY7" fmla="*/ 6776 h 10000"/>
                <a:gd name="connsiteX8" fmla="*/ 9710 w 10000"/>
                <a:gd name="connsiteY8" fmla="*/ 6776 h 10000"/>
                <a:gd name="connsiteX9" fmla="*/ 9653 w 10000"/>
                <a:gd name="connsiteY9" fmla="*/ 6776 h 10000"/>
                <a:gd name="connsiteX10" fmla="*/ 9710 w 10000"/>
                <a:gd name="connsiteY10" fmla="*/ 8026 h 10000"/>
                <a:gd name="connsiteX11" fmla="*/ 9766 w 10000"/>
                <a:gd name="connsiteY11" fmla="*/ 8026 h 10000"/>
                <a:gd name="connsiteX12" fmla="*/ 9766 w 10000"/>
                <a:gd name="connsiteY12" fmla="*/ 10000 h 10000"/>
                <a:gd name="connsiteX13" fmla="*/ 9766 w 10000"/>
                <a:gd name="connsiteY13" fmla="*/ 10000 h 10000"/>
                <a:gd name="connsiteX14" fmla="*/ 3726 w 10000"/>
                <a:gd name="connsiteY14" fmla="*/ 10000 h 10000"/>
                <a:gd name="connsiteX15" fmla="*/ 3726 w 10000"/>
                <a:gd name="connsiteY15" fmla="*/ 10000 h 10000"/>
                <a:gd name="connsiteX16" fmla="*/ 3444 w 10000"/>
                <a:gd name="connsiteY16" fmla="*/ 9671 h 10000"/>
                <a:gd name="connsiteX17" fmla="*/ 3387 w 10000"/>
                <a:gd name="connsiteY17" fmla="*/ 9671 h 10000"/>
                <a:gd name="connsiteX18" fmla="*/ 3105 w 10000"/>
                <a:gd name="connsiteY18" fmla="*/ 9605 h 10000"/>
                <a:gd name="connsiteX19" fmla="*/ 2935 w 10000"/>
                <a:gd name="connsiteY19" fmla="*/ 9474 h 10000"/>
                <a:gd name="connsiteX20" fmla="*/ 2596 w 10000"/>
                <a:gd name="connsiteY20" fmla="*/ 9276 h 10000"/>
                <a:gd name="connsiteX21" fmla="*/ 2484 w 10000"/>
                <a:gd name="connsiteY21" fmla="*/ 8947 h 10000"/>
                <a:gd name="connsiteX22" fmla="*/ 2540 w 10000"/>
                <a:gd name="connsiteY22" fmla="*/ 8487 h 10000"/>
                <a:gd name="connsiteX23" fmla="*/ 2653 w 10000"/>
                <a:gd name="connsiteY23" fmla="*/ 8158 h 10000"/>
                <a:gd name="connsiteX24" fmla="*/ 2032 w 10000"/>
                <a:gd name="connsiteY24" fmla="*/ 8224 h 10000"/>
                <a:gd name="connsiteX25" fmla="*/ 1072 w 10000"/>
                <a:gd name="connsiteY25" fmla="*/ 8158 h 10000"/>
                <a:gd name="connsiteX26" fmla="*/ 621 w 10000"/>
                <a:gd name="connsiteY26" fmla="*/ 8158 h 10000"/>
                <a:gd name="connsiteX27" fmla="*/ 113 w 10000"/>
                <a:gd name="connsiteY27" fmla="*/ 7829 h 10000"/>
                <a:gd name="connsiteX28" fmla="*/ 113 w 10000"/>
                <a:gd name="connsiteY28" fmla="*/ 7829 h 10000"/>
                <a:gd name="connsiteX29" fmla="*/ 226 w 10000"/>
                <a:gd name="connsiteY29" fmla="*/ 7303 h 10000"/>
                <a:gd name="connsiteX30" fmla="*/ 282 w 10000"/>
                <a:gd name="connsiteY30" fmla="*/ 5592 h 10000"/>
                <a:gd name="connsiteX31" fmla="*/ 0 w 10000"/>
                <a:gd name="connsiteY31" fmla="*/ 4013 h 10000"/>
                <a:gd name="connsiteX32" fmla="*/ 2032 w 10000"/>
                <a:gd name="connsiteY32" fmla="*/ 1974 h 10000"/>
                <a:gd name="connsiteX33" fmla="*/ 1919 w 10000"/>
                <a:gd name="connsiteY33" fmla="*/ 1316 h 10000"/>
                <a:gd name="connsiteX34" fmla="*/ 3217 w 10000"/>
                <a:gd name="connsiteY34" fmla="*/ 724 h 10000"/>
                <a:gd name="connsiteX35" fmla="*/ 3331 w 10000"/>
                <a:gd name="connsiteY35" fmla="*/ 132 h 10000"/>
                <a:gd name="connsiteX36" fmla="*/ 3387 w 10000"/>
                <a:gd name="connsiteY36" fmla="*/ 66 h 10000"/>
                <a:gd name="connsiteX37" fmla="*/ 3387 w 10000"/>
                <a:gd name="connsiteY37" fmla="*/ 66 h 10000"/>
                <a:gd name="connsiteX38" fmla="*/ 5871 w 10000"/>
                <a:gd name="connsiteY38" fmla="*/ 66 h 10000"/>
                <a:gd name="connsiteX39" fmla="*/ 5871 w 10000"/>
                <a:gd name="connsiteY39" fmla="*/ 329 h 10000"/>
                <a:gd name="connsiteX40" fmla="*/ 6210 w 10000"/>
                <a:gd name="connsiteY40" fmla="*/ 329 h 10000"/>
                <a:gd name="connsiteX41" fmla="*/ 6210 w 10000"/>
                <a:gd name="connsiteY41" fmla="*/ 66 h 10000"/>
                <a:gd name="connsiteX42" fmla="*/ 9540 w 10000"/>
                <a:gd name="connsiteY42" fmla="*/ 0 h 10000"/>
                <a:gd name="connsiteX0" fmla="*/ 9540 w 10000"/>
                <a:gd name="connsiteY0" fmla="*/ 0 h 10000"/>
                <a:gd name="connsiteX1" fmla="*/ 9992 w 10000"/>
                <a:gd name="connsiteY1" fmla="*/ 395 h 10000"/>
                <a:gd name="connsiteX2" fmla="*/ 9992 w 10000"/>
                <a:gd name="connsiteY2" fmla="*/ 1382 h 10000"/>
                <a:gd name="connsiteX3" fmla="*/ 9878 w 10000"/>
                <a:gd name="connsiteY3" fmla="*/ 2303 h 10000"/>
                <a:gd name="connsiteX4" fmla="*/ 9878 w 10000"/>
                <a:gd name="connsiteY4" fmla="*/ 2632 h 10000"/>
                <a:gd name="connsiteX5" fmla="*/ 9992 w 10000"/>
                <a:gd name="connsiteY5" fmla="*/ 4342 h 10000"/>
                <a:gd name="connsiteX6" fmla="*/ 9992 w 10000"/>
                <a:gd name="connsiteY6" fmla="*/ 5987 h 10000"/>
                <a:gd name="connsiteX7" fmla="*/ 9710 w 10000"/>
                <a:gd name="connsiteY7" fmla="*/ 6776 h 10000"/>
                <a:gd name="connsiteX8" fmla="*/ 9710 w 10000"/>
                <a:gd name="connsiteY8" fmla="*/ 6776 h 10000"/>
                <a:gd name="connsiteX9" fmla="*/ 9653 w 10000"/>
                <a:gd name="connsiteY9" fmla="*/ 6776 h 10000"/>
                <a:gd name="connsiteX10" fmla="*/ 9710 w 10000"/>
                <a:gd name="connsiteY10" fmla="*/ 8026 h 10000"/>
                <a:gd name="connsiteX11" fmla="*/ 9766 w 10000"/>
                <a:gd name="connsiteY11" fmla="*/ 8026 h 10000"/>
                <a:gd name="connsiteX12" fmla="*/ 9766 w 10000"/>
                <a:gd name="connsiteY12" fmla="*/ 10000 h 10000"/>
                <a:gd name="connsiteX13" fmla="*/ 9766 w 10000"/>
                <a:gd name="connsiteY13" fmla="*/ 10000 h 10000"/>
                <a:gd name="connsiteX14" fmla="*/ 3726 w 10000"/>
                <a:gd name="connsiteY14" fmla="*/ 10000 h 10000"/>
                <a:gd name="connsiteX15" fmla="*/ 3726 w 10000"/>
                <a:gd name="connsiteY15" fmla="*/ 10000 h 10000"/>
                <a:gd name="connsiteX16" fmla="*/ 3444 w 10000"/>
                <a:gd name="connsiteY16" fmla="*/ 9671 h 10000"/>
                <a:gd name="connsiteX17" fmla="*/ 3387 w 10000"/>
                <a:gd name="connsiteY17" fmla="*/ 9671 h 10000"/>
                <a:gd name="connsiteX18" fmla="*/ 3105 w 10000"/>
                <a:gd name="connsiteY18" fmla="*/ 9605 h 10000"/>
                <a:gd name="connsiteX19" fmla="*/ 2935 w 10000"/>
                <a:gd name="connsiteY19" fmla="*/ 9474 h 10000"/>
                <a:gd name="connsiteX20" fmla="*/ 2596 w 10000"/>
                <a:gd name="connsiteY20" fmla="*/ 9276 h 10000"/>
                <a:gd name="connsiteX21" fmla="*/ 2484 w 10000"/>
                <a:gd name="connsiteY21" fmla="*/ 8947 h 10000"/>
                <a:gd name="connsiteX22" fmla="*/ 2540 w 10000"/>
                <a:gd name="connsiteY22" fmla="*/ 8487 h 10000"/>
                <a:gd name="connsiteX23" fmla="*/ 2653 w 10000"/>
                <a:gd name="connsiteY23" fmla="*/ 8158 h 10000"/>
                <a:gd name="connsiteX24" fmla="*/ 2032 w 10000"/>
                <a:gd name="connsiteY24" fmla="*/ 8224 h 10000"/>
                <a:gd name="connsiteX25" fmla="*/ 1072 w 10000"/>
                <a:gd name="connsiteY25" fmla="*/ 8158 h 10000"/>
                <a:gd name="connsiteX26" fmla="*/ 621 w 10000"/>
                <a:gd name="connsiteY26" fmla="*/ 8158 h 10000"/>
                <a:gd name="connsiteX27" fmla="*/ 113 w 10000"/>
                <a:gd name="connsiteY27" fmla="*/ 7829 h 10000"/>
                <a:gd name="connsiteX28" fmla="*/ 113 w 10000"/>
                <a:gd name="connsiteY28" fmla="*/ 7829 h 10000"/>
                <a:gd name="connsiteX29" fmla="*/ 226 w 10000"/>
                <a:gd name="connsiteY29" fmla="*/ 7303 h 10000"/>
                <a:gd name="connsiteX30" fmla="*/ 282 w 10000"/>
                <a:gd name="connsiteY30" fmla="*/ 5592 h 10000"/>
                <a:gd name="connsiteX31" fmla="*/ 0 w 10000"/>
                <a:gd name="connsiteY31" fmla="*/ 4013 h 10000"/>
                <a:gd name="connsiteX32" fmla="*/ 2032 w 10000"/>
                <a:gd name="connsiteY32" fmla="*/ 1974 h 10000"/>
                <a:gd name="connsiteX33" fmla="*/ 3217 w 10000"/>
                <a:gd name="connsiteY33" fmla="*/ 724 h 10000"/>
                <a:gd name="connsiteX34" fmla="*/ 3331 w 10000"/>
                <a:gd name="connsiteY34" fmla="*/ 132 h 10000"/>
                <a:gd name="connsiteX35" fmla="*/ 3387 w 10000"/>
                <a:gd name="connsiteY35" fmla="*/ 66 h 10000"/>
                <a:gd name="connsiteX36" fmla="*/ 3387 w 10000"/>
                <a:gd name="connsiteY36" fmla="*/ 66 h 10000"/>
                <a:gd name="connsiteX37" fmla="*/ 5871 w 10000"/>
                <a:gd name="connsiteY37" fmla="*/ 66 h 10000"/>
                <a:gd name="connsiteX38" fmla="*/ 5871 w 10000"/>
                <a:gd name="connsiteY38" fmla="*/ 329 h 10000"/>
                <a:gd name="connsiteX39" fmla="*/ 6210 w 10000"/>
                <a:gd name="connsiteY39" fmla="*/ 329 h 10000"/>
                <a:gd name="connsiteX40" fmla="*/ 6210 w 10000"/>
                <a:gd name="connsiteY40" fmla="*/ 66 h 10000"/>
                <a:gd name="connsiteX41" fmla="*/ 9540 w 10000"/>
                <a:gd name="connsiteY4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00" h="10000">
                  <a:moveTo>
                    <a:pt x="9540" y="0"/>
                  </a:moveTo>
                  <a:cubicBezTo>
                    <a:pt x="9653" y="132"/>
                    <a:pt x="9878" y="263"/>
                    <a:pt x="9992" y="395"/>
                  </a:cubicBezTo>
                  <a:lnTo>
                    <a:pt x="9992" y="1382"/>
                  </a:lnTo>
                  <a:cubicBezTo>
                    <a:pt x="9992" y="1711"/>
                    <a:pt x="10048" y="2039"/>
                    <a:pt x="9878" y="2303"/>
                  </a:cubicBezTo>
                  <a:lnTo>
                    <a:pt x="9878" y="2632"/>
                  </a:lnTo>
                  <a:cubicBezTo>
                    <a:pt x="10048" y="3158"/>
                    <a:pt x="9992" y="3816"/>
                    <a:pt x="9992" y="4342"/>
                  </a:cubicBezTo>
                  <a:cubicBezTo>
                    <a:pt x="9878" y="4803"/>
                    <a:pt x="9992" y="5461"/>
                    <a:pt x="9992" y="5987"/>
                  </a:cubicBezTo>
                  <a:cubicBezTo>
                    <a:pt x="9992" y="6382"/>
                    <a:pt x="10048" y="6645"/>
                    <a:pt x="9710" y="6776"/>
                  </a:cubicBezTo>
                  <a:lnTo>
                    <a:pt x="9710" y="6776"/>
                  </a:lnTo>
                  <a:lnTo>
                    <a:pt x="9653" y="6776"/>
                  </a:lnTo>
                  <a:cubicBezTo>
                    <a:pt x="9653" y="7303"/>
                    <a:pt x="9597" y="7566"/>
                    <a:pt x="9710" y="8026"/>
                  </a:cubicBezTo>
                  <a:lnTo>
                    <a:pt x="9766" y="8026"/>
                  </a:lnTo>
                  <a:cubicBezTo>
                    <a:pt x="9878" y="8618"/>
                    <a:pt x="9710" y="9342"/>
                    <a:pt x="9766" y="10000"/>
                  </a:cubicBezTo>
                  <a:lnTo>
                    <a:pt x="9766" y="10000"/>
                  </a:lnTo>
                  <a:lnTo>
                    <a:pt x="3726" y="10000"/>
                  </a:lnTo>
                  <a:lnTo>
                    <a:pt x="3726" y="10000"/>
                  </a:lnTo>
                  <a:lnTo>
                    <a:pt x="3444" y="9671"/>
                  </a:lnTo>
                  <a:lnTo>
                    <a:pt x="3387" y="9671"/>
                  </a:lnTo>
                  <a:cubicBezTo>
                    <a:pt x="3387" y="9605"/>
                    <a:pt x="3217" y="9605"/>
                    <a:pt x="3105" y="9605"/>
                  </a:cubicBezTo>
                  <a:cubicBezTo>
                    <a:pt x="3049" y="9539"/>
                    <a:pt x="2992" y="9474"/>
                    <a:pt x="2935" y="9474"/>
                  </a:cubicBezTo>
                  <a:lnTo>
                    <a:pt x="2596" y="9276"/>
                  </a:lnTo>
                  <a:cubicBezTo>
                    <a:pt x="2540" y="9145"/>
                    <a:pt x="2484" y="9013"/>
                    <a:pt x="2484" y="8947"/>
                  </a:cubicBezTo>
                  <a:cubicBezTo>
                    <a:pt x="2428" y="8750"/>
                    <a:pt x="2484" y="8684"/>
                    <a:pt x="2540" y="8487"/>
                  </a:cubicBezTo>
                  <a:cubicBezTo>
                    <a:pt x="2540" y="8421"/>
                    <a:pt x="2653" y="8289"/>
                    <a:pt x="2653" y="8158"/>
                  </a:cubicBezTo>
                  <a:cubicBezTo>
                    <a:pt x="2428" y="8158"/>
                    <a:pt x="2202" y="8158"/>
                    <a:pt x="2032" y="8224"/>
                  </a:cubicBezTo>
                  <a:cubicBezTo>
                    <a:pt x="1693" y="8289"/>
                    <a:pt x="1355" y="8158"/>
                    <a:pt x="1072" y="8158"/>
                  </a:cubicBezTo>
                  <a:cubicBezTo>
                    <a:pt x="903" y="8158"/>
                    <a:pt x="734" y="8224"/>
                    <a:pt x="621" y="8158"/>
                  </a:cubicBezTo>
                  <a:lnTo>
                    <a:pt x="113" y="7829"/>
                  </a:lnTo>
                  <a:lnTo>
                    <a:pt x="113" y="7829"/>
                  </a:lnTo>
                  <a:cubicBezTo>
                    <a:pt x="170" y="7632"/>
                    <a:pt x="226" y="7434"/>
                    <a:pt x="226" y="7303"/>
                  </a:cubicBezTo>
                  <a:cubicBezTo>
                    <a:pt x="113" y="6711"/>
                    <a:pt x="282" y="6118"/>
                    <a:pt x="282" y="5592"/>
                  </a:cubicBezTo>
                  <a:cubicBezTo>
                    <a:pt x="339" y="5000"/>
                    <a:pt x="0" y="4539"/>
                    <a:pt x="0" y="4013"/>
                  </a:cubicBezTo>
                  <a:cubicBezTo>
                    <a:pt x="0" y="3026"/>
                    <a:pt x="1355" y="2368"/>
                    <a:pt x="2032" y="1974"/>
                  </a:cubicBezTo>
                  <a:cubicBezTo>
                    <a:pt x="2568" y="1426"/>
                    <a:pt x="3001" y="1031"/>
                    <a:pt x="3217" y="724"/>
                  </a:cubicBezTo>
                  <a:cubicBezTo>
                    <a:pt x="3217" y="526"/>
                    <a:pt x="3217" y="329"/>
                    <a:pt x="3331" y="132"/>
                  </a:cubicBezTo>
                  <a:cubicBezTo>
                    <a:pt x="3331" y="132"/>
                    <a:pt x="3331" y="66"/>
                    <a:pt x="3387" y="66"/>
                  </a:cubicBezTo>
                  <a:lnTo>
                    <a:pt x="3387" y="66"/>
                  </a:lnTo>
                  <a:lnTo>
                    <a:pt x="5871" y="66"/>
                  </a:lnTo>
                  <a:lnTo>
                    <a:pt x="5871" y="329"/>
                  </a:lnTo>
                  <a:lnTo>
                    <a:pt x="6210" y="329"/>
                  </a:lnTo>
                  <a:lnTo>
                    <a:pt x="6210" y="66"/>
                  </a:lnTo>
                  <a:lnTo>
                    <a:pt x="9540" y="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81" name="SUMTER"/>
            <p:cNvSpPr>
              <a:spLocks/>
            </p:cNvSpPr>
            <p:nvPr/>
          </p:nvSpPr>
          <p:spPr bwMode="auto">
            <a:xfrm>
              <a:off x="3480345" y="4082596"/>
              <a:ext cx="567543" cy="439095"/>
            </a:xfrm>
            <a:custGeom>
              <a:avLst/>
              <a:gdLst>
                <a:gd name="connsiteX0" fmla="*/ 211700 w 725488"/>
                <a:gd name="connsiteY0" fmla="*/ 345283 h 419100"/>
                <a:gd name="connsiteX1" fmla="*/ 202201 w 725488"/>
                <a:gd name="connsiteY1" fmla="*/ 361924 h 419100"/>
                <a:gd name="connsiteX2" fmla="*/ 211700 w 725488"/>
                <a:gd name="connsiteY2" fmla="*/ 345283 h 419100"/>
                <a:gd name="connsiteX3" fmla="*/ 4757 w 725488"/>
                <a:gd name="connsiteY3" fmla="*/ 245269 h 419100"/>
                <a:gd name="connsiteX4" fmla="*/ 4758 w 725488"/>
                <a:gd name="connsiteY4" fmla="*/ 245269 h 419100"/>
                <a:gd name="connsiteX5" fmla="*/ 9516 w 725488"/>
                <a:gd name="connsiteY5" fmla="*/ 290513 h 419100"/>
                <a:gd name="connsiteX6" fmla="*/ 9516 w 725488"/>
                <a:gd name="connsiteY6" fmla="*/ 361950 h 419100"/>
                <a:gd name="connsiteX7" fmla="*/ 9515 w 725488"/>
                <a:gd name="connsiteY7" fmla="*/ 290513 h 419100"/>
                <a:gd name="connsiteX8" fmla="*/ 4757 w 725488"/>
                <a:gd name="connsiteY8" fmla="*/ 245269 h 419100"/>
                <a:gd name="connsiteX9" fmla="*/ 468594 w 725488"/>
                <a:gd name="connsiteY9" fmla="*/ 7144 h 419100"/>
                <a:gd name="connsiteX10" fmla="*/ 518546 w 725488"/>
                <a:gd name="connsiteY10" fmla="*/ 7144 h 419100"/>
                <a:gd name="connsiteX11" fmla="*/ 518546 w 725488"/>
                <a:gd name="connsiteY11" fmla="*/ 47625 h 419100"/>
                <a:gd name="connsiteX12" fmla="*/ 542332 w 725488"/>
                <a:gd name="connsiteY12" fmla="*/ 50006 h 419100"/>
                <a:gd name="connsiteX13" fmla="*/ 561361 w 725488"/>
                <a:gd name="connsiteY13" fmla="*/ 45244 h 419100"/>
                <a:gd name="connsiteX14" fmla="*/ 570876 w 725488"/>
                <a:gd name="connsiteY14" fmla="*/ 50006 h 419100"/>
                <a:gd name="connsiteX15" fmla="*/ 594662 w 725488"/>
                <a:gd name="connsiteY15" fmla="*/ 54769 h 419100"/>
                <a:gd name="connsiteX16" fmla="*/ 611313 w 725488"/>
                <a:gd name="connsiteY16" fmla="*/ 61913 h 419100"/>
                <a:gd name="connsiteX17" fmla="*/ 623206 w 725488"/>
                <a:gd name="connsiteY17" fmla="*/ 71438 h 419100"/>
                <a:gd name="connsiteX18" fmla="*/ 620828 w 725488"/>
                <a:gd name="connsiteY18" fmla="*/ 90488 h 419100"/>
                <a:gd name="connsiteX19" fmla="*/ 630342 w 725488"/>
                <a:gd name="connsiteY19" fmla="*/ 107156 h 419100"/>
                <a:gd name="connsiteX20" fmla="*/ 635099 w 725488"/>
                <a:gd name="connsiteY20" fmla="*/ 121444 h 419100"/>
                <a:gd name="connsiteX21" fmla="*/ 670779 w 725488"/>
                <a:gd name="connsiteY21" fmla="*/ 171450 h 419100"/>
                <a:gd name="connsiteX22" fmla="*/ 666022 w 725488"/>
                <a:gd name="connsiteY22" fmla="*/ 202406 h 419100"/>
                <a:gd name="connsiteX23" fmla="*/ 682672 w 725488"/>
                <a:gd name="connsiteY23" fmla="*/ 223838 h 419100"/>
                <a:gd name="connsiteX24" fmla="*/ 690998 w 725488"/>
                <a:gd name="connsiteY24" fmla="*/ 236339 h 419100"/>
                <a:gd name="connsiteX25" fmla="*/ 692187 w 725488"/>
                <a:gd name="connsiteY25" fmla="*/ 238125 h 419100"/>
                <a:gd name="connsiteX26" fmla="*/ 699323 w 725488"/>
                <a:gd name="connsiteY26" fmla="*/ 269081 h 419100"/>
                <a:gd name="connsiteX27" fmla="*/ 701702 w 725488"/>
                <a:gd name="connsiteY27" fmla="*/ 283369 h 419100"/>
                <a:gd name="connsiteX28" fmla="*/ 706459 w 725488"/>
                <a:gd name="connsiteY28" fmla="*/ 297656 h 419100"/>
                <a:gd name="connsiteX29" fmla="*/ 711216 w 725488"/>
                <a:gd name="connsiteY29" fmla="*/ 314325 h 419100"/>
                <a:gd name="connsiteX30" fmla="*/ 725488 w 725488"/>
                <a:gd name="connsiteY30" fmla="*/ 357188 h 419100"/>
                <a:gd name="connsiteX31" fmla="*/ 725488 w 725488"/>
                <a:gd name="connsiteY31" fmla="*/ 369689 h 419100"/>
                <a:gd name="connsiteX32" fmla="*/ 725488 w 725488"/>
                <a:gd name="connsiteY32" fmla="*/ 371475 h 419100"/>
                <a:gd name="connsiteX33" fmla="*/ 313982 w 725488"/>
                <a:gd name="connsiteY33" fmla="*/ 371475 h 419100"/>
                <a:gd name="connsiteX34" fmla="*/ 313982 w 725488"/>
                <a:gd name="connsiteY34" fmla="*/ 419100 h 419100"/>
                <a:gd name="connsiteX35" fmla="*/ 299413 w 725488"/>
                <a:gd name="connsiteY35" fmla="*/ 408682 h 419100"/>
                <a:gd name="connsiteX36" fmla="*/ 297331 w 725488"/>
                <a:gd name="connsiteY36" fmla="*/ 407194 h 419100"/>
                <a:gd name="connsiteX37" fmla="*/ 290195 w 725488"/>
                <a:gd name="connsiteY37" fmla="*/ 397669 h 419100"/>
                <a:gd name="connsiteX38" fmla="*/ 285438 w 725488"/>
                <a:gd name="connsiteY38" fmla="*/ 385763 h 419100"/>
                <a:gd name="connsiteX39" fmla="*/ 268787 w 725488"/>
                <a:gd name="connsiteY39" fmla="*/ 361950 h 419100"/>
                <a:gd name="connsiteX40" fmla="*/ 245001 w 725488"/>
                <a:gd name="connsiteY40" fmla="*/ 342900 h 419100"/>
                <a:gd name="connsiteX41" fmla="*/ 218836 w 725488"/>
                <a:gd name="connsiteY41" fmla="*/ 321469 h 419100"/>
                <a:gd name="connsiteX42" fmla="*/ 211701 w 725488"/>
                <a:gd name="connsiteY42" fmla="*/ 316707 h 419100"/>
                <a:gd name="connsiteX43" fmla="*/ 211701 w 725488"/>
                <a:gd name="connsiteY43" fmla="*/ 316706 h 419100"/>
                <a:gd name="connsiteX44" fmla="*/ 214625 w 725488"/>
                <a:gd name="connsiteY44" fmla="*/ 318658 h 419100"/>
                <a:gd name="connsiteX45" fmla="*/ 223053 w 725488"/>
                <a:gd name="connsiteY45" fmla="*/ 114300 h 419100"/>
                <a:gd name="connsiteX46" fmla="*/ 223593 w 725488"/>
                <a:gd name="connsiteY46" fmla="*/ 76200 h 419100"/>
                <a:gd name="connsiteX47" fmla="*/ 223594 w 725488"/>
                <a:gd name="connsiteY47" fmla="*/ 76200 h 419100"/>
                <a:gd name="connsiteX48" fmla="*/ 223594 w 725488"/>
                <a:gd name="connsiteY48" fmla="*/ 101167 h 419100"/>
                <a:gd name="connsiteX49" fmla="*/ 223838 w 725488"/>
                <a:gd name="connsiteY49" fmla="*/ 95250 h 419100"/>
                <a:gd name="connsiteX50" fmla="*/ 226626 w 725488"/>
                <a:gd name="connsiteY50" fmla="*/ 76200 h 419100"/>
                <a:gd name="connsiteX51" fmla="*/ 397235 w 725488"/>
                <a:gd name="connsiteY51" fmla="*/ 76200 h 419100"/>
                <a:gd name="connsiteX52" fmla="*/ 397235 w 725488"/>
                <a:gd name="connsiteY52" fmla="*/ 84535 h 419100"/>
                <a:gd name="connsiteX53" fmla="*/ 397235 w 725488"/>
                <a:gd name="connsiteY53" fmla="*/ 85725 h 419100"/>
                <a:gd name="connsiteX54" fmla="*/ 468594 w 725488"/>
                <a:gd name="connsiteY54" fmla="*/ 85725 h 419100"/>
                <a:gd name="connsiteX55" fmla="*/ 468594 w 725488"/>
                <a:gd name="connsiteY55" fmla="*/ 7144 h 419100"/>
                <a:gd name="connsiteX56" fmla="*/ 0 w 725488"/>
                <a:gd name="connsiteY56" fmla="*/ 0 h 419100"/>
                <a:gd name="connsiteX57" fmla="*/ 1 w 725488"/>
                <a:gd name="connsiteY57" fmla="*/ 0 h 419100"/>
                <a:gd name="connsiteX58" fmla="*/ 19030 w 725488"/>
                <a:gd name="connsiteY58" fmla="*/ 14288 h 419100"/>
                <a:gd name="connsiteX59" fmla="*/ 19030 w 725488"/>
                <a:gd name="connsiteY59" fmla="*/ 50006 h 419100"/>
                <a:gd name="connsiteX60" fmla="*/ 14273 w 725488"/>
                <a:gd name="connsiteY60" fmla="*/ 83344 h 419100"/>
                <a:gd name="connsiteX61" fmla="*/ 14273 w 725488"/>
                <a:gd name="connsiteY61" fmla="*/ 95250 h 419100"/>
                <a:gd name="connsiteX62" fmla="*/ 19030 w 725488"/>
                <a:gd name="connsiteY62" fmla="*/ 157163 h 419100"/>
                <a:gd name="connsiteX63" fmla="*/ 19030 w 725488"/>
                <a:gd name="connsiteY63" fmla="*/ 216694 h 419100"/>
                <a:gd name="connsiteX64" fmla="*/ 7137 w 725488"/>
                <a:gd name="connsiteY64" fmla="*/ 245269 h 419100"/>
                <a:gd name="connsiteX65" fmla="*/ 7136 w 725488"/>
                <a:gd name="connsiteY65" fmla="*/ 245269 h 419100"/>
                <a:gd name="connsiteX66" fmla="*/ 19029 w 725488"/>
                <a:gd name="connsiteY66" fmla="*/ 216694 h 419100"/>
                <a:gd name="connsiteX67" fmla="*/ 19029 w 725488"/>
                <a:gd name="connsiteY67" fmla="*/ 157163 h 419100"/>
                <a:gd name="connsiteX68" fmla="*/ 14272 w 725488"/>
                <a:gd name="connsiteY68" fmla="*/ 95250 h 419100"/>
                <a:gd name="connsiteX69" fmla="*/ 14272 w 725488"/>
                <a:gd name="connsiteY69" fmla="*/ 83344 h 419100"/>
                <a:gd name="connsiteX70" fmla="*/ 19029 w 725488"/>
                <a:gd name="connsiteY70" fmla="*/ 50006 h 419100"/>
                <a:gd name="connsiteX71" fmla="*/ 0 w 725488"/>
                <a:gd name="connsiteY71" fmla="*/ 0 h 419100"/>
                <a:gd name="connsiteX0" fmla="*/ 211699 w 725487"/>
                <a:gd name="connsiteY0" fmla="*/ 345283 h 419100"/>
                <a:gd name="connsiteX1" fmla="*/ 202200 w 725487"/>
                <a:gd name="connsiteY1" fmla="*/ 361924 h 419100"/>
                <a:gd name="connsiteX2" fmla="*/ 211699 w 725487"/>
                <a:gd name="connsiteY2" fmla="*/ 345283 h 419100"/>
                <a:gd name="connsiteX3" fmla="*/ 4756 w 725487"/>
                <a:gd name="connsiteY3" fmla="*/ 245269 h 419100"/>
                <a:gd name="connsiteX4" fmla="*/ 4757 w 725487"/>
                <a:gd name="connsiteY4" fmla="*/ 245269 h 419100"/>
                <a:gd name="connsiteX5" fmla="*/ 9515 w 725487"/>
                <a:gd name="connsiteY5" fmla="*/ 290513 h 419100"/>
                <a:gd name="connsiteX6" fmla="*/ 9515 w 725487"/>
                <a:gd name="connsiteY6" fmla="*/ 361950 h 419100"/>
                <a:gd name="connsiteX7" fmla="*/ 9514 w 725487"/>
                <a:gd name="connsiteY7" fmla="*/ 290513 h 419100"/>
                <a:gd name="connsiteX8" fmla="*/ 4756 w 725487"/>
                <a:gd name="connsiteY8" fmla="*/ 245269 h 419100"/>
                <a:gd name="connsiteX9" fmla="*/ 468593 w 725487"/>
                <a:gd name="connsiteY9" fmla="*/ 7144 h 419100"/>
                <a:gd name="connsiteX10" fmla="*/ 518545 w 725487"/>
                <a:gd name="connsiteY10" fmla="*/ 7144 h 419100"/>
                <a:gd name="connsiteX11" fmla="*/ 518545 w 725487"/>
                <a:gd name="connsiteY11" fmla="*/ 47625 h 419100"/>
                <a:gd name="connsiteX12" fmla="*/ 542331 w 725487"/>
                <a:gd name="connsiteY12" fmla="*/ 50006 h 419100"/>
                <a:gd name="connsiteX13" fmla="*/ 561360 w 725487"/>
                <a:gd name="connsiteY13" fmla="*/ 45244 h 419100"/>
                <a:gd name="connsiteX14" fmla="*/ 570875 w 725487"/>
                <a:gd name="connsiteY14" fmla="*/ 50006 h 419100"/>
                <a:gd name="connsiteX15" fmla="*/ 594661 w 725487"/>
                <a:gd name="connsiteY15" fmla="*/ 54769 h 419100"/>
                <a:gd name="connsiteX16" fmla="*/ 611312 w 725487"/>
                <a:gd name="connsiteY16" fmla="*/ 61913 h 419100"/>
                <a:gd name="connsiteX17" fmla="*/ 623205 w 725487"/>
                <a:gd name="connsiteY17" fmla="*/ 71438 h 419100"/>
                <a:gd name="connsiteX18" fmla="*/ 620827 w 725487"/>
                <a:gd name="connsiteY18" fmla="*/ 90488 h 419100"/>
                <a:gd name="connsiteX19" fmla="*/ 630341 w 725487"/>
                <a:gd name="connsiteY19" fmla="*/ 107156 h 419100"/>
                <a:gd name="connsiteX20" fmla="*/ 635098 w 725487"/>
                <a:gd name="connsiteY20" fmla="*/ 121444 h 419100"/>
                <a:gd name="connsiteX21" fmla="*/ 670778 w 725487"/>
                <a:gd name="connsiteY21" fmla="*/ 171450 h 419100"/>
                <a:gd name="connsiteX22" fmla="*/ 666021 w 725487"/>
                <a:gd name="connsiteY22" fmla="*/ 202406 h 419100"/>
                <a:gd name="connsiteX23" fmla="*/ 682671 w 725487"/>
                <a:gd name="connsiteY23" fmla="*/ 223838 h 419100"/>
                <a:gd name="connsiteX24" fmla="*/ 690997 w 725487"/>
                <a:gd name="connsiteY24" fmla="*/ 236339 h 419100"/>
                <a:gd name="connsiteX25" fmla="*/ 692186 w 725487"/>
                <a:gd name="connsiteY25" fmla="*/ 238125 h 419100"/>
                <a:gd name="connsiteX26" fmla="*/ 699322 w 725487"/>
                <a:gd name="connsiteY26" fmla="*/ 269081 h 419100"/>
                <a:gd name="connsiteX27" fmla="*/ 701701 w 725487"/>
                <a:gd name="connsiteY27" fmla="*/ 283369 h 419100"/>
                <a:gd name="connsiteX28" fmla="*/ 706458 w 725487"/>
                <a:gd name="connsiteY28" fmla="*/ 297656 h 419100"/>
                <a:gd name="connsiteX29" fmla="*/ 711215 w 725487"/>
                <a:gd name="connsiteY29" fmla="*/ 314325 h 419100"/>
                <a:gd name="connsiteX30" fmla="*/ 725487 w 725487"/>
                <a:gd name="connsiteY30" fmla="*/ 357188 h 419100"/>
                <a:gd name="connsiteX31" fmla="*/ 725487 w 725487"/>
                <a:gd name="connsiteY31" fmla="*/ 369689 h 419100"/>
                <a:gd name="connsiteX32" fmla="*/ 725487 w 725487"/>
                <a:gd name="connsiteY32" fmla="*/ 371475 h 419100"/>
                <a:gd name="connsiteX33" fmla="*/ 313981 w 725487"/>
                <a:gd name="connsiteY33" fmla="*/ 371475 h 419100"/>
                <a:gd name="connsiteX34" fmla="*/ 313981 w 725487"/>
                <a:gd name="connsiteY34" fmla="*/ 419100 h 419100"/>
                <a:gd name="connsiteX35" fmla="*/ 299412 w 725487"/>
                <a:gd name="connsiteY35" fmla="*/ 408682 h 419100"/>
                <a:gd name="connsiteX36" fmla="*/ 297330 w 725487"/>
                <a:gd name="connsiteY36" fmla="*/ 407194 h 419100"/>
                <a:gd name="connsiteX37" fmla="*/ 290194 w 725487"/>
                <a:gd name="connsiteY37" fmla="*/ 397669 h 419100"/>
                <a:gd name="connsiteX38" fmla="*/ 285437 w 725487"/>
                <a:gd name="connsiteY38" fmla="*/ 385763 h 419100"/>
                <a:gd name="connsiteX39" fmla="*/ 268786 w 725487"/>
                <a:gd name="connsiteY39" fmla="*/ 361950 h 419100"/>
                <a:gd name="connsiteX40" fmla="*/ 245000 w 725487"/>
                <a:gd name="connsiteY40" fmla="*/ 342900 h 419100"/>
                <a:gd name="connsiteX41" fmla="*/ 218835 w 725487"/>
                <a:gd name="connsiteY41" fmla="*/ 321469 h 419100"/>
                <a:gd name="connsiteX42" fmla="*/ 211700 w 725487"/>
                <a:gd name="connsiteY42" fmla="*/ 316707 h 419100"/>
                <a:gd name="connsiteX43" fmla="*/ 211700 w 725487"/>
                <a:gd name="connsiteY43" fmla="*/ 316706 h 419100"/>
                <a:gd name="connsiteX44" fmla="*/ 214624 w 725487"/>
                <a:gd name="connsiteY44" fmla="*/ 318658 h 419100"/>
                <a:gd name="connsiteX45" fmla="*/ 223052 w 725487"/>
                <a:gd name="connsiteY45" fmla="*/ 114300 h 419100"/>
                <a:gd name="connsiteX46" fmla="*/ 223592 w 725487"/>
                <a:gd name="connsiteY46" fmla="*/ 76200 h 419100"/>
                <a:gd name="connsiteX47" fmla="*/ 223593 w 725487"/>
                <a:gd name="connsiteY47" fmla="*/ 76200 h 419100"/>
                <a:gd name="connsiteX48" fmla="*/ 223593 w 725487"/>
                <a:gd name="connsiteY48" fmla="*/ 101167 h 419100"/>
                <a:gd name="connsiteX49" fmla="*/ 223837 w 725487"/>
                <a:gd name="connsiteY49" fmla="*/ 95250 h 419100"/>
                <a:gd name="connsiteX50" fmla="*/ 226625 w 725487"/>
                <a:gd name="connsiteY50" fmla="*/ 76200 h 419100"/>
                <a:gd name="connsiteX51" fmla="*/ 397234 w 725487"/>
                <a:gd name="connsiteY51" fmla="*/ 76200 h 419100"/>
                <a:gd name="connsiteX52" fmla="*/ 397234 w 725487"/>
                <a:gd name="connsiteY52" fmla="*/ 84535 h 419100"/>
                <a:gd name="connsiteX53" fmla="*/ 397234 w 725487"/>
                <a:gd name="connsiteY53" fmla="*/ 85725 h 419100"/>
                <a:gd name="connsiteX54" fmla="*/ 468593 w 725487"/>
                <a:gd name="connsiteY54" fmla="*/ 85725 h 419100"/>
                <a:gd name="connsiteX55" fmla="*/ 468593 w 725487"/>
                <a:gd name="connsiteY55" fmla="*/ 7144 h 419100"/>
                <a:gd name="connsiteX56" fmla="*/ 19028 w 725487"/>
                <a:gd name="connsiteY56" fmla="*/ 50006 h 419100"/>
                <a:gd name="connsiteX57" fmla="*/ 0 w 725487"/>
                <a:gd name="connsiteY57" fmla="*/ 0 h 419100"/>
                <a:gd name="connsiteX58" fmla="*/ 19029 w 725487"/>
                <a:gd name="connsiteY58" fmla="*/ 14288 h 419100"/>
                <a:gd name="connsiteX59" fmla="*/ 19029 w 725487"/>
                <a:gd name="connsiteY59" fmla="*/ 50006 h 419100"/>
                <a:gd name="connsiteX60" fmla="*/ 14272 w 725487"/>
                <a:gd name="connsiteY60" fmla="*/ 83344 h 419100"/>
                <a:gd name="connsiteX61" fmla="*/ 14272 w 725487"/>
                <a:gd name="connsiteY61" fmla="*/ 95250 h 419100"/>
                <a:gd name="connsiteX62" fmla="*/ 19029 w 725487"/>
                <a:gd name="connsiteY62" fmla="*/ 157163 h 419100"/>
                <a:gd name="connsiteX63" fmla="*/ 19029 w 725487"/>
                <a:gd name="connsiteY63" fmla="*/ 216694 h 419100"/>
                <a:gd name="connsiteX64" fmla="*/ 7136 w 725487"/>
                <a:gd name="connsiteY64" fmla="*/ 245269 h 419100"/>
                <a:gd name="connsiteX65" fmla="*/ 7135 w 725487"/>
                <a:gd name="connsiteY65" fmla="*/ 245269 h 419100"/>
                <a:gd name="connsiteX66" fmla="*/ 19028 w 725487"/>
                <a:gd name="connsiteY66" fmla="*/ 216694 h 419100"/>
                <a:gd name="connsiteX67" fmla="*/ 19028 w 725487"/>
                <a:gd name="connsiteY67" fmla="*/ 157163 h 419100"/>
                <a:gd name="connsiteX68" fmla="*/ 14271 w 725487"/>
                <a:gd name="connsiteY68" fmla="*/ 95250 h 419100"/>
                <a:gd name="connsiteX69" fmla="*/ 14271 w 725487"/>
                <a:gd name="connsiteY69" fmla="*/ 83344 h 419100"/>
                <a:gd name="connsiteX70" fmla="*/ 19028 w 725487"/>
                <a:gd name="connsiteY70" fmla="*/ 50006 h 419100"/>
                <a:gd name="connsiteX0" fmla="*/ 211699 w 725487"/>
                <a:gd name="connsiteY0" fmla="*/ 345283 h 419100"/>
                <a:gd name="connsiteX1" fmla="*/ 202200 w 725487"/>
                <a:gd name="connsiteY1" fmla="*/ 361924 h 419100"/>
                <a:gd name="connsiteX2" fmla="*/ 211699 w 725487"/>
                <a:gd name="connsiteY2" fmla="*/ 345283 h 419100"/>
                <a:gd name="connsiteX3" fmla="*/ 4756 w 725487"/>
                <a:gd name="connsiteY3" fmla="*/ 245269 h 419100"/>
                <a:gd name="connsiteX4" fmla="*/ 4757 w 725487"/>
                <a:gd name="connsiteY4" fmla="*/ 245269 h 419100"/>
                <a:gd name="connsiteX5" fmla="*/ 9515 w 725487"/>
                <a:gd name="connsiteY5" fmla="*/ 290513 h 419100"/>
                <a:gd name="connsiteX6" fmla="*/ 9515 w 725487"/>
                <a:gd name="connsiteY6" fmla="*/ 361950 h 419100"/>
                <a:gd name="connsiteX7" fmla="*/ 9514 w 725487"/>
                <a:gd name="connsiteY7" fmla="*/ 290513 h 419100"/>
                <a:gd name="connsiteX8" fmla="*/ 4756 w 725487"/>
                <a:gd name="connsiteY8" fmla="*/ 245269 h 419100"/>
                <a:gd name="connsiteX9" fmla="*/ 468593 w 725487"/>
                <a:gd name="connsiteY9" fmla="*/ 7144 h 419100"/>
                <a:gd name="connsiteX10" fmla="*/ 518545 w 725487"/>
                <a:gd name="connsiteY10" fmla="*/ 7144 h 419100"/>
                <a:gd name="connsiteX11" fmla="*/ 518545 w 725487"/>
                <a:gd name="connsiteY11" fmla="*/ 47625 h 419100"/>
                <a:gd name="connsiteX12" fmla="*/ 542331 w 725487"/>
                <a:gd name="connsiteY12" fmla="*/ 50006 h 419100"/>
                <a:gd name="connsiteX13" fmla="*/ 561360 w 725487"/>
                <a:gd name="connsiteY13" fmla="*/ 45244 h 419100"/>
                <a:gd name="connsiteX14" fmla="*/ 570875 w 725487"/>
                <a:gd name="connsiteY14" fmla="*/ 50006 h 419100"/>
                <a:gd name="connsiteX15" fmla="*/ 594661 w 725487"/>
                <a:gd name="connsiteY15" fmla="*/ 54769 h 419100"/>
                <a:gd name="connsiteX16" fmla="*/ 611312 w 725487"/>
                <a:gd name="connsiteY16" fmla="*/ 61913 h 419100"/>
                <a:gd name="connsiteX17" fmla="*/ 623205 w 725487"/>
                <a:gd name="connsiteY17" fmla="*/ 71438 h 419100"/>
                <a:gd name="connsiteX18" fmla="*/ 620827 w 725487"/>
                <a:gd name="connsiteY18" fmla="*/ 90488 h 419100"/>
                <a:gd name="connsiteX19" fmla="*/ 630341 w 725487"/>
                <a:gd name="connsiteY19" fmla="*/ 107156 h 419100"/>
                <a:gd name="connsiteX20" fmla="*/ 635098 w 725487"/>
                <a:gd name="connsiteY20" fmla="*/ 121444 h 419100"/>
                <a:gd name="connsiteX21" fmla="*/ 670778 w 725487"/>
                <a:gd name="connsiteY21" fmla="*/ 171450 h 419100"/>
                <a:gd name="connsiteX22" fmla="*/ 666021 w 725487"/>
                <a:gd name="connsiteY22" fmla="*/ 202406 h 419100"/>
                <a:gd name="connsiteX23" fmla="*/ 682671 w 725487"/>
                <a:gd name="connsiteY23" fmla="*/ 223838 h 419100"/>
                <a:gd name="connsiteX24" fmla="*/ 690997 w 725487"/>
                <a:gd name="connsiteY24" fmla="*/ 236339 h 419100"/>
                <a:gd name="connsiteX25" fmla="*/ 692186 w 725487"/>
                <a:gd name="connsiteY25" fmla="*/ 238125 h 419100"/>
                <a:gd name="connsiteX26" fmla="*/ 699322 w 725487"/>
                <a:gd name="connsiteY26" fmla="*/ 269081 h 419100"/>
                <a:gd name="connsiteX27" fmla="*/ 701701 w 725487"/>
                <a:gd name="connsiteY27" fmla="*/ 283369 h 419100"/>
                <a:gd name="connsiteX28" fmla="*/ 706458 w 725487"/>
                <a:gd name="connsiteY28" fmla="*/ 297656 h 419100"/>
                <a:gd name="connsiteX29" fmla="*/ 711215 w 725487"/>
                <a:gd name="connsiteY29" fmla="*/ 314325 h 419100"/>
                <a:gd name="connsiteX30" fmla="*/ 725487 w 725487"/>
                <a:gd name="connsiteY30" fmla="*/ 357188 h 419100"/>
                <a:gd name="connsiteX31" fmla="*/ 725487 w 725487"/>
                <a:gd name="connsiteY31" fmla="*/ 369689 h 419100"/>
                <a:gd name="connsiteX32" fmla="*/ 725487 w 725487"/>
                <a:gd name="connsiteY32" fmla="*/ 371475 h 419100"/>
                <a:gd name="connsiteX33" fmla="*/ 313981 w 725487"/>
                <a:gd name="connsiteY33" fmla="*/ 371475 h 419100"/>
                <a:gd name="connsiteX34" fmla="*/ 313981 w 725487"/>
                <a:gd name="connsiteY34" fmla="*/ 419100 h 419100"/>
                <a:gd name="connsiteX35" fmla="*/ 299412 w 725487"/>
                <a:gd name="connsiteY35" fmla="*/ 408682 h 419100"/>
                <a:gd name="connsiteX36" fmla="*/ 297330 w 725487"/>
                <a:gd name="connsiteY36" fmla="*/ 407194 h 419100"/>
                <a:gd name="connsiteX37" fmla="*/ 290194 w 725487"/>
                <a:gd name="connsiteY37" fmla="*/ 397669 h 419100"/>
                <a:gd name="connsiteX38" fmla="*/ 285437 w 725487"/>
                <a:gd name="connsiteY38" fmla="*/ 385763 h 419100"/>
                <a:gd name="connsiteX39" fmla="*/ 268786 w 725487"/>
                <a:gd name="connsiteY39" fmla="*/ 361950 h 419100"/>
                <a:gd name="connsiteX40" fmla="*/ 245000 w 725487"/>
                <a:gd name="connsiteY40" fmla="*/ 342900 h 419100"/>
                <a:gd name="connsiteX41" fmla="*/ 218835 w 725487"/>
                <a:gd name="connsiteY41" fmla="*/ 321469 h 419100"/>
                <a:gd name="connsiteX42" fmla="*/ 211700 w 725487"/>
                <a:gd name="connsiteY42" fmla="*/ 316707 h 419100"/>
                <a:gd name="connsiteX43" fmla="*/ 211700 w 725487"/>
                <a:gd name="connsiteY43" fmla="*/ 316706 h 419100"/>
                <a:gd name="connsiteX44" fmla="*/ 214624 w 725487"/>
                <a:gd name="connsiteY44" fmla="*/ 318658 h 419100"/>
                <a:gd name="connsiteX45" fmla="*/ 223052 w 725487"/>
                <a:gd name="connsiteY45" fmla="*/ 114300 h 419100"/>
                <a:gd name="connsiteX46" fmla="*/ 223592 w 725487"/>
                <a:gd name="connsiteY46" fmla="*/ 76200 h 419100"/>
                <a:gd name="connsiteX47" fmla="*/ 223593 w 725487"/>
                <a:gd name="connsiteY47" fmla="*/ 76200 h 419100"/>
                <a:gd name="connsiteX48" fmla="*/ 223593 w 725487"/>
                <a:gd name="connsiteY48" fmla="*/ 101167 h 419100"/>
                <a:gd name="connsiteX49" fmla="*/ 223837 w 725487"/>
                <a:gd name="connsiteY49" fmla="*/ 95250 h 419100"/>
                <a:gd name="connsiteX50" fmla="*/ 226625 w 725487"/>
                <a:gd name="connsiteY50" fmla="*/ 76200 h 419100"/>
                <a:gd name="connsiteX51" fmla="*/ 397234 w 725487"/>
                <a:gd name="connsiteY51" fmla="*/ 76200 h 419100"/>
                <a:gd name="connsiteX52" fmla="*/ 397234 w 725487"/>
                <a:gd name="connsiteY52" fmla="*/ 84535 h 419100"/>
                <a:gd name="connsiteX53" fmla="*/ 397234 w 725487"/>
                <a:gd name="connsiteY53" fmla="*/ 85725 h 419100"/>
                <a:gd name="connsiteX54" fmla="*/ 468593 w 725487"/>
                <a:gd name="connsiteY54" fmla="*/ 85725 h 419100"/>
                <a:gd name="connsiteX55" fmla="*/ 468593 w 725487"/>
                <a:gd name="connsiteY55" fmla="*/ 7144 h 419100"/>
                <a:gd name="connsiteX56" fmla="*/ 19028 w 725487"/>
                <a:gd name="connsiteY56" fmla="*/ 50006 h 419100"/>
                <a:gd name="connsiteX57" fmla="*/ 0 w 725487"/>
                <a:gd name="connsiteY57" fmla="*/ 0 h 419100"/>
                <a:gd name="connsiteX58" fmla="*/ 19029 w 725487"/>
                <a:gd name="connsiteY58" fmla="*/ 50006 h 419100"/>
                <a:gd name="connsiteX59" fmla="*/ 14272 w 725487"/>
                <a:gd name="connsiteY59" fmla="*/ 83344 h 419100"/>
                <a:gd name="connsiteX60" fmla="*/ 14272 w 725487"/>
                <a:gd name="connsiteY60" fmla="*/ 95250 h 419100"/>
                <a:gd name="connsiteX61" fmla="*/ 19029 w 725487"/>
                <a:gd name="connsiteY61" fmla="*/ 157163 h 419100"/>
                <a:gd name="connsiteX62" fmla="*/ 19029 w 725487"/>
                <a:gd name="connsiteY62" fmla="*/ 216694 h 419100"/>
                <a:gd name="connsiteX63" fmla="*/ 7136 w 725487"/>
                <a:gd name="connsiteY63" fmla="*/ 245269 h 419100"/>
                <a:gd name="connsiteX64" fmla="*/ 7135 w 725487"/>
                <a:gd name="connsiteY64" fmla="*/ 245269 h 419100"/>
                <a:gd name="connsiteX65" fmla="*/ 19028 w 725487"/>
                <a:gd name="connsiteY65" fmla="*/ 216694 h 419100"/>
                <a:gd name="connsiteX66" fmla="*/ 19028 w 725487"/>
                <a:gd name="connsiteY66" fmla="*/ 157163 h 419100"/>
                <a:gd name="connsiteX67" fmla="*/ 14271 w 725487"/>
                <a:gd name="connsiteY67" fmla="*/ 95250 h 419100"/>
                <a:gd name="connsiteX68" fmla="*/ 14271 w 725487"/>
                <a:gd name="connsiteY68" fmla="*/ 83344 h 419100"/>
                <a:gd name="connsiteX69" fmla="*/ 19028 w 725487"/>
                <a:gd name="connsiteY69" fmla="*/ 50006 h 419100"/>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42862 h 411956"/>
                <a:gd name="connsiteX57" fmla="*/ 14654 w 721112"/>
                <a:gd name="connsiteY57" fmla="*/ 42862 h 411956"/>
                <a:gd name="connsiteX58" fmla="*/ 9897 w 721112"/>
                <a:gd name="connsiteY58" fmla="*/ 76200 h 411956"/>
                <a:gd name="connsiteX59" fmla="*/ 9897 w 721112"/>
                <a:gd name="connsiteY59" fmla="*/ 88106 h 411956"/>
                <a:gd name="connsiteX60" fmla="*/ 14654 w 721112"/>
                <a:gd name="connsiteY60" fmla="*/ 150019 h 411956"/>
                <a:gd name="connsiteX61" fmla="*/ 14654 w 721112"/>
                <a:gd name="connsiteY61" fmla="*/ 209550 h 411956"/>
                <a:gd name="connsiteX62" fmla="*/ 2761 w 721112"/>
                <a:gd name="connsiteY62" fmla="*/ 238125 h 411956"/>
                <a:gd name="connsiteX63" fmla="*/ 2760 w 721112"/>
                <a:gd name="connsiteY63" fmla="*/ 238125 h 411956"/>
                <a:gd name="connsiteX64" fmla="*/ 14653 w 721112"/>
                <a:gd name="connsiteY64" fmla="*/ 209550 h 411956"/>
                <a:gd name="connsiteX65" fmla="*/ 14653 w 721112"/>
                <a:gd name="connsiteY65" fmla="*/ 150019 h 411956"/>
                <a:gd name="connsiteX66" fmla="*/ 9896 w 721112"/>
                <a:gd name="connsiteY66" fmla="*/ 88106 h 411956"/>
                <a:gd name="connsiteX67" fmla="*/ 9896 w 721112"/>
                <a:gd name="connsiteY67" fmla="*/ 76200 h 411956"/>
                <a:gd name="connsiteX68" fmla="*/ 14653 w 721112"/>
                <a:gd name="connsiteY68" fmla="*/ 42862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9896 w 721112"/>
                <a:gd name="connsiteY56" fmla="*/ 76200 h 411956"/>
                <a:gd name="connsiteX57" fmla="*/ 14654 w 721112"/>
                <a:gd name="connsiteY57" fmla="*/ 42862 h 411956"/>
                <a:gd name="connsiteX58" fmla="*/ 9897 w 721112"/>
                <a:gd name="connsiteY58" fmla="*/ 76200 h 411956"/>
                <a:gd name="connsiteX59" fmla="*/ 9897 w 721112"/>
                <a:gd name="connsiteY59" fmla="*/ 88106 h 411956"/>
                <a:gd name="connsiteX60" fmla="*/ 14654 w 721112"/>
                <a:gd name="connsiteY60" fmla="*/ 150019 h 411956"/>
                <a:gd name="connsiteX61" fmla="*/ 14654 w 721112"/>
                <a:gd name="connsiteY61" fmla="*/ 209550 h 411956"/>
                <a:gd name="connsiteX62" fmla="*/ 2761 w 721112"/>
                <a:gd name="connsiteY62" fmla="*/ 238125 h 411956"/>
                <a:gd name="connsiteX63" fmla="*/ 2760 w 721112"/>
                <a:gd name="connsiteY63" fmla="*/ 238125 h 411956"/>
                <a:gd name="connsiteX64" fmla="*/ 14653 w 721112"/>
                <a:gd name="connsiteY64" fmla="*/ 209550 h 411956"/>
                <a:gd name="connsiteX65" fmla="*/ 14653 w 721112"/>
                <a:gd name="connsiteY65" fmla="*/ 150019 h 411956"/>
                <a:gd name="connsiteX66" fmla="*/ 9896 w 721112"/>
                <a:gd name="connsiteY66" fmla="*/ 88106 h 411956"/>
                <a:gd name="connsiteX67" fmla="*/ 9896 w 721112"/>
                <a:gd name="connsiteY67" fmla="*/ 7620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9896 w 721112"/>
                <a:gd name="connsiteY56" fmla="*/ 76200 h 411956"/>
                <a:gd name="connsiteX57" fmla="*/ 14654 w 721112"/>
                <a:gd name="connsiteY57" fmla="*/ 42862 h 411956"/>
                <a:gd name="connsiteX58" fmla="*/ 9897 w 721112"/>
                <a:gd name="connsiteY58" fmla="*/ 76200 h 411956"/>
                <a:gd name="connsiteX59" fmla="*/ 9897 w 721112"/>
                <a:gd name="connsiteY59" fmla="*/ 88106 h 411956"/>
                <a:gd name="connsiteX60" fmla="*/ 14654 w 721112"/>
                <a:gd name="connsiteY60" fmla="*/ 150019 h 411956"/>
                <a:gd name="connsiteX61" fmla="*/ 14654 w 721112"/>
                <a:gd name="connsiteY61" fmla="*/ 209550 h 411956"/>
                <a:gd name="connsiteX62" fmla="*/ 2761 w 721112"/>
                <a:gd name="connsiteY62" fmla="*/ 238125 h 411956"/>
                <a:gd name="connsiteX63" fmla="*/ 2760 w 721112"/>
                <a:gd name="connsiteY63" fmla="*/ 238125 h 411956"/>
                <a:gd name="connsiteX64" fmla="*/ 14653 w 721112"/>
                <a:gd name="connsiteY64" fmla="*/ 209550 h 411956"/>
                <a:gd name="connsiteX65" fmla="*/ 14653 w 721112"/>
                <a:gd name="connsiteY65" fmla="*/ 150019 h 411956"/>
                <a:gd name="connsiteX66" fmla="*/ 9896 w 721112"/>
                <a:gd name="connsiteY66" fmla="*/ 7620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9896 w 721112"/>
                <a:gd name="connsiteY56" fmla="*/ 76200 h 411956"/>
                <a:gd name="connsiteX57" fmla="*/ 9897 w 721112"/>
                <a:gd name="connsiteY57" fmla="*/ 76200 h 411956"/>
                <a:gd name="connsiteX58" fmla="*/ 9897 w 721112"/>
                <a:gd name="connsiteY58" fmla="*/ 88106 h 411956"/>
                <a:gd name="connsiteX59" fmla="*/ 14654 w 721112"/>
                <a:gd name="connsiteY59" fmla="*/ 150019 h 411956"/>
                <a:gd name="connsiteX60" fmla="*/ 14654 w 721112"/>
                <a:gd name="connsiteY60" fmla="*/ 209550 h 411956"/>
                <a:gd name="connsiteX61" fmla="*/ 2761 w 721112"/>
                <a:gd name="connsiteY61" fmla="*/ 238125 h 411956"/>
                <a:gd name="connsiteX62" fmla="*/ 2760 w 721112"/>
                <a:gd name="connsiteY62" fmla="*/ 238125 h 411956"/>
                <a:gd name="connsiteX63" fmla="*/ 14653 w 721112"/>
                <a:gd name="connsiteY63" fmla="*/ 209550 h 411956"/>
                <a:gd name="connsiteX64" fmla="*/ 14653 w 721112"/>
                <a:gd name="connsiteY64" fmla="*/ 150019 h 411956"/>
                <a:gd name="connsiteX65" fmla="*/ 9896 w 721112"/>
                <a:gd name="connsiteY65" fmla="*/ 7620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9896 w 721112"/>
                <a:gd name="connsiteY56" fmla="*/ 76200 h 411956"/>
                <a:gd name="connsiteX57" fmla="*/ 9897 w 721112"/>
                <a:gd name="connsiteY57" fmla="*/ 76200 h 411956"/>
                <a:gd name="connsiteX58" fmla="*/ 9897 w 721112"/>
                <a:gd name="connsiteY58" fmla="*/ 88106 h 411956"/>
                <a:gd name="connsiteX59" fmla="*/ 14654 w 721112"/>
                <a:gd name="connsiteY59" fmla="*/ 150019 h 411956"/>
                <a:gd name="connsiteX60" fmla="*/ 14654 w 721112"/>
                <a:gd name="connsiteY60" fmla="*/ 209550 h 411956"/>
                <a:gd name="connsiteX61" fmla="*/ 2761 w 721112"/>
                <a:gd name="connsiteY61" fmla="*/ 238125 h 411956"/>
                <a:gd name="connsiteX62" fmla="*/ 2760 w 721112"/>
                <a:gd name="connsiteY62" fmla="*/ 238125 h 411956"/>
                <a:gd name="connsiteX63" fmla="*/ 14653 w 721112"/>
                <a:gd name="connsiteY63" fmla="*/ 209550 h 411956"/>
                <a:gd name="connsiteX64" fmla="*/ 9896 w 721112"/>
                <a:gd name="connsiteY64" fmla="*/ 7620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209550 h 411956"/>
                <a:gd name="connsiteX57" fmla="*/ 9897 w 721112"/>
                <a:gd name="connsiteY57" fmla="*/ 76200 h 411956"/>
                <a:gd name="connsiteX58" fmla="*/ 9897 w 721112"/>
                <a:gd name="connsiteY58" fmla="*/ 88106 h 411956"/>
                <a:gd name="connsiteX59" fmla="*/ 14654 w 721112"/>
                <a:gd name="connsiteY59" fmla="*/ 150019 h 411956"/>
                <a:gd name="connsiteX60" fmla="*/ 14654 w 721112"/>
                <a:gd name="connsiteY60" fmla="*/ 209550 h 411956"/>
                <a:gd name="connsiteX61" fmla="*/ 2761 w 721112"/>
                <a:gd name="connsiteY61" fmla="*/ 238125 h 411956"/>
                <a:gd name="connsiteX62" fmla="*/ 2760 w 721112"/>
                <a:gd name="connsiteY62" fmla="*/ 238125 h 411956"/>
                <a:gd name="connsiteX63" fmla="*/ 14653 w 721112"/>
                <a:gd name="connsiteY63" fmla="*/ 20955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209550 h 411956"/>
                <a:gd name="connsiteX57" fmla="*/ 9897 w 721112"/>
                <a:gd name="connsiteY57" fmla="*/ 76200 h 411956"/>
                <a:gd name="connsiteX58" fmla="*/ 9897 w 721112"/>
                <a:gd name="connsiteY58" fmla="*/ 88106 h 411956"/>
                <a:gd name="connsiteX59" fmla="*/ 14654 w 721112"/>
                <a:gd name="connsiteY59" fmla="*/ 209550 h 411956"/>
                <a:gd name="connsiteX60" fmla="*/ 2761 w 721112"/>
                <a:gd name="connsiteY60" fmla="*/ 238125 h 411956"/>
                <a:gd name="connsiteX61" fmla="*/ 2760 w 721112"/>
                <a:gd name="connsiteY61" fmla="*/ 238125 h 411956"/>
                <a:gd name="connsiteX62" fmla="*/ 14653 w 721112"/>
                <a:gd name="connsiteY62" fmla="*/ 20955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209550 h 411956"/>
                <a:gd name="connsiteX57" fmla="*/ 9897 w 721112"/>
                <a:gd name="connsiteY57" fmla="*/ 76200 h 411956"/>
                <a:gd name="connsiteX58" fmla="*/ 14654 w 721112"/>
                <a:gd name="connsiteY58" fmla="*/ 209550 h 411956"/>
                <a:gd name="connsiteX59" fmla="*/ 2761 w 721112"/>
                <a:gd name="connsiteY59" fmla="*/ 238125 h 411956"/>
                <a:gd name="connsiteX60" fmla="*/ 2760 w 721112"/>
                <a:gd name="connsiteY60" fmla="*/ 238125 h 411956"/>
                <a:gd name="connsiteX61" fmla="*/ 14653 w 721112"/>
                <a:gd name="connsiteY61" fmla="*/ 20955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209550 h 411956"/>
                <a:gd name="connsiteX57" fmla="*/ 14654 w 721112"/>
                <a:gd name="connsiteY57" fmla="*/ 209550 h 411956"/>
                <a:gd name="connsiteX58" fmla="*/ 2761 w 721112"/>
                <a:gd name="connsiteY58" fmla="*/ 238125 h 411956"/>
                <a:gd name="connsiteX59" fmla="*/ 2760 w 721112"/>
                <a:gd name="connsiteY59" fmla="*/ 238125 h 411956"/>
                <a:gd name="connsiteX60" fmla="*/ 14653 w 721112"/>
                <a:gd name="connsiteY60" fmla="*/ 20955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2760 w 721112"/>
                <a:gd name="connsiteY56" fmla="*/ 238125 h 411956"/>
                <a:gd name="connsiteX57" fmla="*/ 14654 w 721112"/>
                <a:gd name="connsiteY57" fmla="*/ 209550 h 411956"/>
                <a:gd name="connsiteX58" fmla="*/ 2761 w 721112"/>
                <a:gd name="connsiteY58" fmla="*/ 238125 h 411956"/>
                <a:gd name="connsiteX59" fmla="*/ 2760 w 721112"/>
                <a:gd name="connsiteY59" fmla="*/ 238125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2761 w 721112"/>
                <a:gd name="connsiteY56" fmla="*/ 238125 h 411956"/>
                <a:gd name="connsiteX57" fmla="*/ 14654 w 721112"/>
                <a:gd name="connsiteY57" fmla="*/ 209550 h 411956"/>
                <a:gd name="connsiteX58" fmla="*/ 2761 w 721112"/>
                <a:gd name="connsiteY58" fmla="*/ 238125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0" fmla="*/ 207323 w 721111"/>
                <a:gd name="connsiteY0" fmla="*/ 338139 h 411956"/>
                <a:gd name="connsiteX1" fmla="*/ 197824 w 721111"/>
                <a:gd name="connsiteY1" fmla="*/ 354780 h 411956"/>
                <a:gd name="connsiteX2" fmla="*/ 207323 w 721111"/>
                <a:gd name="connsiteY2" fmla="*/ 338139 h 411956"/>
                <a:gd name="connsiteX3" fmla="*/ 5138 w 721111"/>
                <a:gd name="connsiteY3" fmla="*/ 283369 h 411956"/>
                <a:gd name="connsiteX4" fmla="*/ 381 w 721111"/>
                <a:gd name="connsiteY4" fmla="*/ 238125 h 411956"/>
                <a:gd name="connsiteX5" fmla="*/ 5139 w 721111"/>
                <a:gd name="connsiteY5" fmla="*/ 283369 h 411956"/>
                <a:gd name="connsiteX6" fmla="*/ 5139 w 721111"/>
                <a:gd name="connsiteY6" fmla="*/ 354806 h 411956"/>
                <a:gd name="connsiteX7" fmla="*/ 5138 w 721111"/>
                <a:gd name="connsiteY7" fmla="*/ 283369 h 411956"/>
                <a:gd name="connsiteX8" fmla="*/ 464217 w 721111"/>
                <a:gd name="connsiteY8" fmla="*/ 0 h 411956"/>
                <a:gd name="connsiteX9" fmla="*/ 514169 w 721111"/>
                <a:gd name="connsiteY9" fmla="*/ 0 h 411956"/>
                <a:gd name="connsiteX10" fmla="*/ 514169 w 721111"/>
                <a:gd name="connsiteY10" fmla="*/ 40481 h 411956"/>
                <a:gd name="connsiteX11" fmla="*/ 537955 w 721111"/>
                <a:gd name="connsiteY11" fmla="*/ 42862 h 411956"/>
                <a:gd name="connsiteX12" fmla="*/ 556984 w 721111"/>
                <a:gd name="connsiteY12" fmla="*/ 38100 h 411956"/>
                <a:gd name="connsiteX13" fmla="*/ 566499 w 721111"/>
                <a:gd name="connsiteY13" fmla="*/ 42862 h 411956"/>
                <a:gd name="connsiteX14" fmla="*/ 590285 w 721111"/>
                <a:gd name="connsiteY14" fmla="*/ 47625 h 411956"/>
                <a:gd name="connsiteX15" fmla="*/ 606936 w 721111"/>
                <a:gd name="connsiteY15" fmla="*/ 54769 h 411956"/>
                <a:gd name="connsiteX16" fmla="*/ 618829 w 721111"/>
                <a:gd name="connsiteY16" fmla="*/ 64294 h 411956"/>
                <a:gd name="connsiteX17" fmla="*/ 616451 w 721111"/>
                <a:gd name="connsiteY17" fmla="*/ 83344 h 411956"/>
                <a:gd name="connsiteX18" fmla="*/ 625965 w 721111"/>
                <a:gd name="connsiteY18" fmla="*/ 100012 h 411956"/>
                <a:gd name="connsiteX19" fmla="*/ 630722 w 721111"/>
                <a:gd name="connsiteY19" fmla="*/ 114300 h 411956"/>
                <a:gd name="connsiteX20" fmla="*/ 666402 w 721111"/>
                <a:gd name="connsiteY20" fmla="*/ 164306 h 411956"/>
                <a:gd name="connsiteX21" fmla="*/ 661645 w 721111"/>
                <a:gd name="connsiteY21" fmla="*/ 195262 h 411956"/>
                <a:gd name="connsiteX22" fmla="*/ 678295 w 721111"/>
                <a:gd name="connsiteY22" fmla="*/ 216694 h 411956"/>
                <a:gd name="connsiteX23" fmla="*/ 686621 w 721111"/>
                <a:gd name="connsiteY23" fmla="*/ 229195 h 411956"/>
                <a:gd name="connsiteX24" fmla="*/ 687810 w 721111"/>
                <a:gd name="connsiteY24" fmla="*/ 230981 h 411956"/>
                <a:gd name="connsiteX25" fmla="*/ 694946 w 721111"/>
                <a:gd name="connsiteY25" fmla="*/ 261937 h 411956"/>
                <a:gd name="connsiteX26" fmla="*/ 697325 w 721111"/>
                <a:gd name="connsiteY26" fmla="*/ 276225 h 411956"/>
                <a:gd name="connsiteX27" fmla="*/ 702082 w 721111"/>
                <a:gd name="connsiteY27" fmla="*/ 290512 h 411956"/>
                <a:gd name="connsiteX28" fmla="*/ 706839 w 721111"/>
                <a:gd name="connsiteY28" fmla="*/ 307181 h 411956"/>
                <a:gd name="connsiteX29" fmla="*/ 721111 w 721111"/>
                <a:gd name="connsiteY29" fmla="*/ 350044 h 411956"/>
                <a:gd name="connsiteX30" fmla="*/ 721111 w 721111"/>
                <a:gd name="connsiteY30" fmla="*/ 362545 h 411956"/>
                <a:gd name="connsiteX31" fmla="*/ 721111 w 721111"/>
                <a:gd name="connsiteY31" fmla="*/ 364331 h 411956"/>
                <a:gd name="connsiteX32" fmla="*/ 309605 w 721111"/>
                <a:gd name="connsiteY32" fmla="*/ 364331 h 411956"/>
                <a:gd name="connsiteX33" fmla="*/ 309605 w 721111"/>
                <a:gd name="connsiteY33" fmla="*/ 411956 h 411956"/>
                <a:gd name="connsiteX34" fmla="*/ 295036 w 721111"/>
                <a:gd name="connsiteY34" fmla="*/ 401538 h 411956"/>
                <a:gd name="connsiteX35" fmla="*/ 292954 w 721111"/>
                <a:gd name="connsiteY35" fmla="*/ 400050 h 411956"/>
                <a:gd name="connsiteX36" fmla="*/ 285818 w 721111"/>
                <a:gd name="connsiteY36" fmla="*/ 390525 h 411956"/>
                <a:gd name="connsiteX37" fmla="*/ 281061 w 721111"/>
                <a:gd name="connsiteY37" fmla="*/ 378619 h 411956"/>
                <a:gd name="connsiteX38" fmla="*/ 264410 w 721111"/>
                <a:gd name="connsiteY38" fmla="*/ 354806 h 411956"/>
                <a:gd name="connsiteX39" fmla="*/ 240624 w 721111"/>
                <a:gd name="connsiteY39" fmla="*/ 335756 h 411956"/>
                <a:gd name="connsiteX40" fmla="*/ 214459 w 721111"/>
                <a:gd name="connsiteY40" fmla="*/ 314325 h 411956"/>
                <a:gd name="connsiteX41" fmla="*/ 207324 w 721111"/>
                <a:gd name="connsiteY41" fmla="*/ 309563 h 411956"/>
                <a:gd name="connsiteX42" fmla="*/ 207324 w 721111"/>
                <a:gd name="connsiteY42" fmla="*/ 309562 h 411956"/>
                <a:gd name="connsiteX43" fmla="*/ 210248 w 721111"/>
                <a:gd name="connsiteY43" fmla="*/ 311514 h 411956"/>
                <a:gd name="connsiteX44" fmla="*/ 218676 w 721111"/>
                <a:gd name="connsiteY44" fmla="*/ 107156 h 411956"/>
                <a:gd name="connsiteX45" fmla="*/ 219216 w 721111"/>
                <a:gd name="connsiteY45" fmla="*/ 69056 h 411956"/>
                <a:gd name="connsiteX46" fmla="*/ 219217 w 721111"/>
                <a:gd name="connsiteY46" fmla="*/ 69056 h 411956"/>
                <a:gd name="connsiteX47" fmla="*/ 219217 w 721111"/>
                <a:gd name="connsiteY47" fmla="*/ 94023 h 411956"/>
                <a:gd name="connsiteX48" fmla="*/ 219461 w 721111"/>
                <a:gd name="connsiteY48" fmla="*/ 88106 h 411956"/>
                <a:gd name="connsiteX49" fmla="*/ 222249 w 721111"/>
                <a:gd name="connsiteY49" fmla="*/ 69056 h 411956"/>
                <a:gd name="connsiteX50" fmla="*/ 392858 w 721111"/>
                <a:gd name="connsiteY50" fmla="*/ 69056 h 411956"/>
                <a:gd name="connsiteX51" fmla="*/ 392858 w 721111"/>
                <a:gd name="connsiteY51" fmla="*/ 77391 h 411956"/>
                <a:gd name="connsiteX52" fmla="*/ 392858 w 721111"/>
                <a:gd name="connsiteY52" fmla="*/ 78581 h 411956"/>
                <a:gd name="connsiteX53" fmla="*/ 464217 w 721111"/>
                <a:gd name="connsiteY53" fmla="*/ 78581 h 411956"/>
                <a:gd name="connsiteX54" fmla="*/ 464217 w 721111"/>
                <a:gd name="connsiteY54" fmla="*/ 0 h 411956"/>
                <a:gd name="connsiteX0" fmla="*/ 207323 w 721111"/>
                <a:gd name="connsiteY0" fmla="*/ 338139 h 411956"/>
                <a:gd name="connsiteX1" fmla="*/ 197824 w 721111"/>
                <a:gd name="connsiteY1" fmla="*/ 354780 h 411956"/>
                <a:gd name="connsiteX2" fmla="*/ 207323 w 721111"/>
                <a:gd name="connsiteY2" fmla="*/ 338139 h 411956"/>
                <a:gd name="connsiteX3" fmla="*/ 5138 w 721111"/>
                <a:gd name="connsiteY3" fmla="*/ 283369 h 411956"/>
                <a:gd name="connsiteX4" fmla="*/ 381 w 721111"/>
                <a:gd name="connsiteY4" fmla="*/ 238125 h 411956"/>
                <a:gd name="connsiteX5" fmla="*/ 5139 w 721111"/>
                <a:gd name="connsiteY5" fmla="*/ 283369 h 411956"/>
                <a:gd name="connsiteX6" fmla="*/ 5138 w 721111"/>
                <a:gd name="connsiteY6" fmla="*/ 283369 h 411956"/>
                <a:gd name="connsiteX7" fmla="*/ 464217 w 721111"/>
                <a:gd name="connsiteY7" fmla="*/ 0 h 411956"/>
                <a:gd name="connsiteX8" fmla="*/ 514169 w 721111"/>
                <a:gd name="connsiteY8" fmla="*/ 0 h 411956"/>
                <a:gd name="connsiteX9" fmla="*/ 514169 w 721111"/>
                <a:gd name="connsiteY9" fmla="*/ 40481 h 411956"/>
                <a:gd name="connsiteX10" fmla="*/ 537955 w 721111"/>
                <a:gd name="connsiteY10" fmla="*/ 42862 h 411956"/>
                <a:gd name="connsiteX11" fmla="*/ 556984 w 721111"/>
                <a:gd name="connsiteY11" fmla="*/ 38100 h 411956"/>
                <a:gd name="connsiteX12" fmla="*/ 566499 w 721111"/>
                <a:gd name="connsiteY12" fmla="*/ 42862 h 411956"/>
                <a:gd name="connsiteX13" fmla="*/ 590285 w 721111"/>
                <a:gd name="connsiteY13" fmla="*/ 47625 h 411956"/>
                <a:gd name="connsiteX14" fmla="*/ 606936 w 721111"/>
                <a:gd name="connsiteY14" fmla="*/ 54769 h 411956"/>
                <a:gd name="connsiteX15" fmla="*/ 618829 w 721111"/>
                <a:gd name="connsiteY15" fmla="*/ 64294 h 411956"/>
                <a:gd name="connsiteX16" fmla="*/ 616451 w 721111"/>
                <a:gd name="connsiteY16" fmla="*/ 83344 h 411956"/>
                <a:gd name="connsiteX17" fmla="*/ 625965 w 721111"/>
                <a:gd name="connsiteY17" fmla="*/ 100012 h 411956"/>
                <a:gd name="connsiteX18" fmla="*/ 630722 w 721111"/>
                <a:gd name="connsiteY18" fmla="*/ 114300 h 411956"/>
                <a:gd name="connsiteX19" fmla="*/ 666402 w 721111"/>
                <a:gd name="connsiteY19" fmla="*/ 164306 h 411956"/>
                <a:gd name="connsiteX20" fmla="*/ 661645 w 721111"/>
                <a:gd name="connsiteY20" fmla="*/ 195262 h 411956"/>
                <a:gd name="connsiteX21" fmla="*/ 678295 w 721111"/>
                <a:gd name="connsiteY21" fmla="*/ 216694 h 411956"/>
                <a:gd name="connsiteX22" fmla="*/ 686621 w 721111"/>
                <a:gd name="connsiteY22" fmla="*/ 229195 h 411956"/>
                <a:gd name="connsiteX23" fmla="*/ 687810 w 721111"/>
                <a:gd name="connsiteY23" fmla="*/ 230981 h 411956"/>
                <a:gd name="connsiteX24" fmla="*/ 694946 w 721111"/>
                <a:gd name="connsiteY24" fmla="*/ 261937 h 411956"/>
                <a:gd name="connsiteX25" fmla="*/ 697325 w 721111"/>
                <a:gd name="connsiteY25" fmla="*/ 276225 h 411956"/>
                <a:gd name="connsiteX26" fmla="*/ 702082 w 721111"/>
                <a:gd name="connsiteY26" fmla="*/ 290512 h 411956"/>
                <a:gd name="connsiteX27" fmla="*/ 706839 w 721111"/>
                <a:gd name="connsiteY27" fmla="*/ 307181 h 411956"/>
                <a:gd name="connsiteX28" fmla="*/ 721111 w 721111"/>
                <a:gd name="connsiteY28" fmla="*/ 350044 h 411956"/>
                <a:gd name="connsiteX29" fmla="*/ 721111 w 721111"/>
                <a:gd name="connsiteY29" fmla="*/ 362545 h 411956"/>
                <a:gd name="connsiteX30" fmla="*/ 721111 w 721111"/>
                <a:gd name="connsiteY30" fmla="*/ 364331 h 411956"/>
                <a:gd name="connsiteX31" fmla="*/ 309605 w 721111"/>
                <a:gd name="connsiteY31" fmla="*/ 364331 h 411956"/>
                <a:gd name="connsiteX32" fmla="*/ 309605 w 721111"/>
                <a:gd name="connsiteY32" fmla="*/ 411956 h 411956"/>
                <a:gd name="connsiteX33" fmla="*/ 295036 w 721111"/>
                <a:gd name="connsiteY33" fmla="*/ 401538 h 411956"/>
                <a:gd name="connsiteX34" fmla="*/ 292954 w 721111"/>
                <a:gd name="connsiteY34" fmla="*/ 400050 h 411956"/>
                <a:gd name="connsiteX35" fmla="*/ 285818 w 721111"/>
                <a:gd name="connsiteY35" fmla="*/ 390525 h 411956"/>
                <a:gd name="connsiteX36" fmla="*/ 281061 w 721111"/>
                <a:gd name="connsiteY36" fmla="*/ 378619 h 411956"/>
                <a:gd name="connsiteX37" fmla="*/ 264410 w 721111"/>
                <a:gd name="connsiteY37" fmla="*/ 354806 h 411956"/>
                <a:gd name="connsiteX38" fmla="*/ 240624 w 721111"/>
                <a:gd name="connsiteY38" fmla="*/ 335756 h 411956"/>
                <a:gd name="connsiteX39" fmla="*/ 214459 w 721111"/>
                <a:gd name="connsiteY39" fmla="*/ 314325 h 411956"/>
                <a:gd name="connsiteX40" fmla="*/ 207324 w 721111"/>
                <a:gd name="connsiteY40" fmla="*/ 309563 h 411956"/>
                <a:gd name="connsiteX41" fmla="*/ 207324 w 721111"/>
                <a:gd name="connsiteY41" fmla="*/ 309562 h 411956"/>
                <a:gd name="connsiteX42" fmla="*/ 210248 w 721111"/>
                <a:gd name="connsiteY42" fmla="*/ 311514 h 411956"/>
                <a:gd name="connsiteX43" fmla="*/ 218676 w 721111"/>
                <a:gd name="connsiteY43" fmla="*/ 107156 h 411956"/>
                <a:gd name="connsiteX44" fmla="*/ 219216 w 721111"/>
                <a:gd name="connsiteY44" fmla="*/ 69056 h 411956"/>
                <a:gd name="connsiteX45" fmla="*/ 219217 w 721111"/>
                <a:gd name="connsiteY45" fmla="*/ 69056 h 411956"/>
                <a:gd name="connsiteX46" fmla="*/ 219217 w 721111"/>
                <a:gd name="connsiteY46" fmla="*/ 94023 h 411956"/>
                <a:gd name="connsiteX47" fmla="*/ 219461 w 721111"/>
                <a:gd name="connsiteY47" fmla="*/ 88106 h 411956"/>
                <a:gd name="connsiteX48" fmla="*/ 222249 w 721111"/>
                <a:gd name="connsiteY48" fmla="*/ 69056 h 411956"/>
                <a:gd name="connsiteX49" fmla="*/ 392858 w 721111"/>
                <a:gd name="connsiteY49" fmla="*/ 69056 h 411956"/>
                <a:gd name="connsiteX50" fmla="*/ 392858 w 721111"/>
                <a:gd name="connsiteY50" fmla="*/ 77391 h 411956"/>
                <a:gd name="connsiteX51" fmla="*/ 392858 w 721111"/>
                <a:gd name="connsiteY51" fmla="*/ 78581 h 411956"/>
                <a:gd name="connsiteX52" fmla="*/ 464217 w 721111"/>
                <a:gd name="connsiteY52" fmla="*/ 78581 h 411956"/>
                <a:gd name="connsiteX53" fmla="*/ 464217 w 721111"/>
                <a:gd name="connsiteY53" fmla="*/ 0 h 411956"/>
                <a:gd name="connsiteX0" fmla="*/ 207323 w 721111"/>
                <a:gd name="connsiteY0" fmla="*/ 338139 h 411956"/>
                <a:gd name="connsiteX1" fmla="*/ 197824 w 721111"/>
                <a:gd name="connsiteY1" fmla="*/ 354780 h 411956"/>
                <a:gd name="connsiteX2" fmla="*/ 207323 w 721111"/>
                <a:gd name="connsiteY2" fmla="*/ 338139 h 411956"/>
                <a:gd name="connsiteX3" fmla="*/ 5139 w 721111"/>
                <a:gd name="connsiteY3" fmla="*/ 283369 h 411956"/>
                <a:gd name="connsiteX4" fmla="*/ 381 w 721111"/>
                <a:gd name="connsiteY4" fmla="*/ 238125 h 411956"/>
                <a:gd name="connsiteX5" fmla="*/ 5139 w 721111"/>
                <a:gd name="connsiteY5" fmla="*/ 283369 h 411956"/>
                <a:gd name="connsiteX6" fmla="*/ 464217 w 721111"/>
                <a:gd name="connsiteY6" fmla="*/ 0 h 411956"/>
                <a:gd name="connsiteX7" fmla="*/ 514169 w 721111"/>
                <a:gd name="connsiteY7" fmla="*/ 0 h 411956"/>
                <a:gd name="connsiteX8" fmla="*/ 514169 w 721111"/>
                <a:gd name="connsiteY8" fmla="*/ 40481 h 411956"/>
                <a:gd name="connsiteX9" fmla="*/ 537955 w 721111"/>
                <a:gd name="connsiteY9" fmla="*/ 42862 h 411956"/>
                <a:gd name="connsiteX10" fmla="*/ 556984 w 721111"/>
                <a:gd name="connsiteY10" fmla="*/ 38100 h 411956"/>
                <a:gd name="connsiteX11" fmla="*/ 566499 w 721111"/>
                <a:gd name="connsiteY11" fmla="*/ 42862 h 411956"/>
                <a:gd name="connsiteX12" fmla="*/ 590285 w 721111"/>
                <a:gd name="connsiteY12" fmla="*/ 47625 h 411956"/>
                <a:gd name="connsiteX13" fmla="*/ 606936 w 721111"/>
                <a:gd name="connsiteY13" fmla="*/ 54769 h 411956"/>
                <a:gd name="connsiteX14" fmla="*/ 618829 w 721111"/>
                <a:gd name="connsiteY14" fmla="*/ 64294 h 411956"/>
                <a:gd name="connsiteX15" fmla="*/ 616451 w 721111"/>
                <a:gd name="connsiteY15" fmla="*/ 83344 h 411956"/>
                <a:gd name="connsiteX16" fmla="*/ 625965 w 721111"/>
                <a:gd name="connsiteY16" fmla="*/ 100012 h 411956"/>
                <a:gd name="connsiteX17" fmla="*/ 630722 w 721111"/>
                <a:gd name="connsiteY17" fmla="*/ 114300 h 411956"/>
                <a:gd name="connsiteX18" fmla="*/ 666402 w 721111"/>
                <a:gd name="connsiteY18" fmla="*/ 164306 h 411956"/>
                <a:gd name="connsiteX19" fmla="*/ 661645 w 721111"/>
                <a:gd name="connsiteY19" fmla="*/ 195262 h 411956"/>
                <a:gd name="connsiteX20" fmla="*/ 678295 w 721111"/>
                <a:gd name="connsiteY20" fmla="*/ 216694 h 411956"/>
                <a:gd name="connsiteX21" fmla="*/ 686621 w 721111"/>
                <a:gd name="connsiteY21" fmla="*/ 229195 h 411956"/>
                <a:gd name="connsiteX22" fmla="*/ 687810 w 721111"/>
                <a:gd name="connsiteY22" fmla="*/ 230981 h 411956"/>
                <a:gd name="connsiteX23" fmla="*/ 694946 w 721111"/>
                <a:gd name="connsiteY23" fmla="*/ 261937 h 411956"/>
                <a:gd name="connsiteX24" fmla="*/ 697325 w 721111"/>
                <a:gd name="connsiteY24" fmla="*/ 276225 h 411956"/>
                <a:gd name="connsiteX25" fmla="*/ 702082 w 721111"/>
                <a:gd name="connsiteY25" fmla="*/ 290512 h 411956"/>
                <a:gd name="connsiteX26" fmla="*/ 706839 w 721111"/>
                <a:gd name="connsiteY26" fmla="*/ 307181 h 411956"/>
                <a:gd name="connsiteX27" fmla="*/ 721111 w 721111"/>
                <a:gd name="connsiteY27" fmla="*/ 350044 h 411956"/>
                <a:gd name="connsiteX28" fmla="*/ 721111 w 721111"/>
                <a:gd name="connsiteY28" fmla="*/ 362545 h 411956"/>
                <a:gd name="connsiteX29" fmla="*/ 721111 w 721111"/>
                <a:gd name="connsiteY29" fmla="*/ 364331 h 411956"/>
                <a:gd name="connsiteX30" fmla="*/ 309605 w 721111"/>
                <a:gd name="connsiteY30" fmla="*/ 364331 h 411956"/>
                <a:gd name="connsiteX31" fmla="*/ 309605 w 721111"/>
                <a:gd name="connsiteY31" fmla="*/ 411956 h 411956"/>
                <a:gd name="connsiteX32" fmla="*/ 295036 w 721111"/>
                <a:gd name="connsiteY32" fmla="*/ 401538 h 411956"/>
                <a:gd name="connsiteX33" fmla="*/ 292954 w 721111"/>
                <a:gd name="connsiteY33" fmla="*/ 400050 h 411956"/>
                <a:gd name="connsiteX34" fmla="*/ 285818 w 721111"/>
                <a:gd name="connsiteY34" fmla="*/ 390525 h 411956"/>
                <a:gd name="connsiteX35" fmla="*/ 281061 w 721111"/>
                <a:gd name="connsiteY35" fmla="*/ 378619 h 411956"/>
                <a:gd name="connsiteX36" fmla="*/ 264410 w 721111"/>
                <a:gd name="connsiteY36" fmla="*/ 354806 h 411956"/>
                <a:gd name="connsiteX37" fmla="*/ 240624 w 721111"/>
                <a:gd name="connsiteY37" fmla="*/ 335756 h 411956"/>
                <a:gd name="connsiteX38" fmla="*/ 214459 w 721111"/>
                <a:gd name="connsiteY38" fmla="*/ 314325 h 411956"/>
                <a:gd name="connsiteX39" fmla="*/ 207324 w 721111"/>
                <a:gd name="connsiteY39" fmla="*/ 309563 h 411956"/>
                <a:gd name="connsiteX40" fmla="*/ 207324 w 721111"/>
                <a:gd name="connsiteY40" fmla="*/ 309562 h 411956"/>
                <a:gd name="connsiteX41" fmla="*/ 210248 w 721111"/>
                <a:gd name="connsiteY41" fmla="*/ 311514 h 411956"/>
                <a:gd name="connsiteX42" fmla="*/ 218676 w 721111"/>
                <a:gd name="connsiteY42" fmla="*/ 107156 h 411956"/>
                <a:gd name="connsiteX43" fmla="*/ 219216 w 721111"/>
                <a:gd name="connsiteY43" fmla="*/ 69056 h 411956"/>
                <a:gd name="connsiteX44" fmla="*/ 219217 w 721111"/>
                <a:gd name="connsiteY44" fmla="*/ 69056 h 411956"/>
                <a:gd name="connsiteX45" fmla="*/ 219217 w 721111"/>
                <a:gd name="connsiteY45" fmla="*/ 94023 h 411956"/>
                <a:gd name="connsiteX46" fmla="*/ 219461 w 721111"/>
                <a:gd name="connsiteY46" fmla="*/ 88106 h 411956"/>
                <a:gd name="connsiteX47" fmla="*/ 222249 w 721111"/>
                <a:gd name="connsiteY47" fmla="*/ 69056 h 411956"/>
                <a:gd name="connsiteX48" fmla="*/ 392858 w 721111"/>
                <a:gd name="connsiteY48" fmla="*/ 69056 h 411956"/>
                <a:gd name="connsiteX49" fmla="*/ 392858 w 721111"/>
                <a:gd name="connsiteY49" fmla="*/ 77391 h 411956"/>
                <a:gd name="connsiteX50" fmla="*/ 392858 w 721111"/>
                <a:gd name="connsiteY50" fmla="*/ 78581 h 411956"/>
                <a:gd name="connsiteX51" fmla="*/ 464217 w 721111"/>
                <a:gd name="connsiteY51" fmla="*/ 78581 h 411956"/>
                <a:gd name="connsiteX52" fmla="*/ 464217 w 721111"/>
                <a:gd name="connsiteY52" fmla="*/ 0 h 411956"/>
                <a:gd name="connsiteX0" fmla="*/ 9499 w 523287"/>
                <a:gd name="connsiteY0" fmla="*/ 338139 h 411956"/>
                <a:gd name="connsiteX1" fmla="*/ 0 w 523287"/>
                <a:gd name="connsiteY1" fmla="*/ 354780 h 411956"/>
                <a:gd name="connsiteX2" fmla="*/ 9499 w 523287"/>
                <a:gd name="connsiteY2" fmla="*/ 338139 h 411956"/>
                <a:gd name="connsiteX3" fmla="*/ 266393 w 523287"/>
                <a:gd name="connsiteY3" fmla="*/ 0 h 411956"/>
                <a:gd name="connsiteX4" fmla="*/ 316345 w 523287"/>
                <a:gd name="connsiteY4" fmla="*/ 0 h 411956"/>
                <a:gd name="connsiteX5" fmla="*/ 316345 w 523287"/>
                <a:gd name="connsiteY5" fmla="*/ 40481 h 411956"/>
                <a:gd name="connsiteX6" fmla="*/ 340131 w 523287"/>
                <a:gd name="connsiteY6" fmla="*/ 42862 h 411956"/>
                <a:gd name="connsiteX7" fmla="*/ 359160 w 523287"/>
                <a:gd name="connsiteY7" fmla="*/ 38100 h 411956"/>
                <a:gd name="connsiteX8" fmla="*/ 368675 w 523287"/>
                <a:gd name="connsiteY8" fmla="*/ 42862 h 411956"/>
                <a:gd name="connsiteX9" fmla="*/ 392461 w 523287"/>
                <a:gd name="connsiteY9" fmla="*/ 47625 h 411956"/>
                <a:gd name="connsiteX10" fmla="*/ 409112 w 523287"/>
                <a:gd name="connsiteY10" fmla="*/ 54769 h 411956"/>
                <a:gd name="connsiteX11" fmla="*/ 421005 w 523287"/>
                <a:gd name="connsiteY11" fmla="*/ 64294 h 411956"/>
                <a:gd name="connsiteX12" fmla="*/ 418627 w 523287"/>
                <a:gd name="connsiteY12" fmla="*/ 83344 h 411956"/>
                <a:gd name="connsiteX13" fmla="*/ 428141 w 523287"/>
                <a:gd name="connsiteY13" fmla="*/ 100012 h 411956"/>
                <a:gd name="connsiteX14" fmla="*/ 432898 w 523287"/>
                <a:gd name="connsiteY14" fmla="*/ 114300 h 411956"/>
                <a:gd name="connsiteX15" fmla="*/ 468578 w 523287"/>
                <a:gd name="connsiteY15" fmla="*/ 164306 h 411956"/>
                <a:gd name="connsiteX16" fmla="*/ 463821 w 523287"/>
                <a:gd name="connsiteY16" fmla="*/ 195262 h 411956"/>
                <a:gd name="connsiteX17" fmla="*/ 480471 w 523287"/>
                <a:gd name="connsiteY17" fmla="*/ 216694 h 411956"/>
                <a:gd name="connsiteX18" fmla="*/ 488797 w 523287"/>
                <a:gd name="connsiteY18" fmla="*/ 229195 h 411956"/>
                <a:gd name="connsiteX19" fmla="*/ 489986 w 523287"/>
                <a:gd name="connsiteY19" fmla="*/ 230981 h 411956"/>
                <a:gd name="connsiteX20" fmla="*/ 497122 w 523287"/>
                <a:gd name="connsiteY20" fmla="*/ 261937 h 411956"/>
                <a:gd name="connsiteX21" fmla="*/ 499501 w 523287"/>
                <a:gd name="connsiteY21" fmla="*/ 276225 h 411956"/>
                <a:gd name="connsiteX22" fmla="*/ 504258 w 523287"/>
                <a:gd name="connsiteY22" fmla="*/ 290512 h 411956"/>
                <a:gd name="connsiteX23" fmla="*/ 509015 w 523287"/>
                <a:gd name="connsiteY23" fmla="*/ 307181 h 411956"/>
                <a:gd name="connsiteX24" fmla="*/ 523287 w 523287"/>
                <a:gd name="connsiteY24" fmla="*/ 350044 h 411956"/>
                <a:gd name="connsiteX25" fmla="*/ 523287 w 523287"/>
                <a:gd name="connsiteY25" fmla="*/ 362545 h 411956"/>
                <a:gd name="connsiteX26" fmla="*/ 523287 w 523287"/>
                <a:gd name="connsiteY26" fmla="*/ 364331 h 411956"/>
                <a:gd name="connsiteX27" fmla="*/ 111781 w 523287"/>
                <a:gd name="connsiteY27" fmla="*/ 364331 h 411956"/>
                <a:gd name="connsiteX28" fmla="*/ 111781 w 523287"/>
                <a:gd name="connsiteY28" fmla="*/ 411956 h 411956"/>
                <a:gd name="connsiteX29" fmla="*/ 97212 w 523287"/>
                <a:gd name="connsiteY29" fmla="*/ 401538 h 411956"/>
                <a:gd name="connsiteX30" fmla="*/ 95130 w 523287"/>
                <a:gd name="connsiteY30" fmla="*/ 400050 h 411956"/>
                <a:gd name="connsiteX31" fmla="*/ 87994 w 523287"/>
                <a:gd name="connsiteY31" fmla="*/ 390525 h 411956"/>
                <a:gd name="connsiteX32" fmla="*/ 83237 w 523287"/>
                <a:gd name="connsiteY32" fmla="*/ 378619 h 411956"/>
                <a:gd name="connsiteX33" fmla="*/ 66586 w 523287"/>
                <a:gd name="connsiteY33" fmla="*/ 354806 h 411956"/>
                <a:gd name="connsiteX34" fmla="*/ 42800 w 523287"/>
                <a:gd name="connsiteY34" fmla="*/ 335756 h 411956"/>
                <a:gd name="connsiteX35" fmla="*/ 16635 w 523287"/>
                <a:gd name="connsiteY35" fmla="*/ 314325 h 411956"/>
                <a:gd name="connsiteX36" fmla="*/ 9500 w 523287"/>
                <a:gd name="connsiteY36" fmla="*/ 309563 h 411956"/>
                <a:gd name="connsiteX37" fmla="*/ 9500 w 523287"/>
                <a:gd name="connsiteY37" fmla="*/ 309562 h 411956"/>
                <a:gd name="connsiteX38" fmla="*/ 12424 w 523287"/>
                <a:gd name="connsiteY38" fmla="*/ 311514 h 411956"/>
                <a:gd name="connsiteX39" fmla="*/ 20852 w 523287"/>
                <a:gd name="connsiteY39" fmla="*/ 107156 h 411956"/>
                <a:gd name="connsiteX40" fmla="*/ 21392 w 523287"/>
                <a:gd name="connsiteY40" fmla="*/ 69056 h 411956"/>
                <a:gd name="connsiteX41" fmla="*/ 21393 w 523287"/>
                <a:gd name="connsiteY41" fmla="*/ 69056 h 411956"/>
                <a:gd name="connsiteX42" fmla="*/ 21393 w 523287"/>
                <a:gd name="connsiteY42" fmla="*/ 94023 h 411956"/>
                <a:gd name="connsiteX43" fmla="*/ 21637 w 523287"/>
                <a:gd name="connsiteY43" fmla="*/ 88106 h 411956"/>
                <a:gd name="connsiteX44" fmla="*/ 24425 w 523287"/>
                <a:gd name="connsiteY44" fmla="*/ 69056 h 411956"/>
                <a:gd name="connsiteX45" fmla="*/ 195034 w 523287"/>
                <a:gd name="connsiteY45" fmla="*/ 69056 h 411956"/>
                <a:gd name="connsiteX46" fmla="*/ 195034 w 523287"/>
                <a:gd name="connsiteY46" fmla="*/ 77391 h 411956"/>
                <a:gd name="connsiteX47" fmla="*/ 195034 w 523287"/>
                <a:gd name="connsiteY47" fmla="*/ 78581 h 411956"/>
                <a:gd name="connsiteX48" fmla="*/ 266393 w 523287"/>
                <a:gd name="connsiteY48" fmla="*/ 78581 h 411956"/>
                <a:gd name="connsiteX49" fmla="*/ 266393 w 523287"/>
                <a:gd name="connsiteY49" fmla="*/ 0 h 411956"/>
                <a:gd name="connsiteX0" fmla="*/ 256893 w 513787"/>
                <a:gd name="connsiteY0" fmla="*/ 0 h 411956"/>
                <a:gd name="connsiteX1" fmla="*/ 306845 w 513787"/>
                <a:gd name="connsiteY1" fmla="*/ 0 h 411956"/>
                <a:gd name="connsiteX2" fmla="*/ 306845 w 513787"/>
                <a:gd name="connsiteY2" fmla="*/ 40481 h 411956"/>
                <a:gd name="connsiteX3" fmla="*/ 330631 w 513787"/>
                <a:gd name="connsiteY3" fmla="*/ 42862 h 411956"/>
                <a:gd name="connsiteX4" fmla="*/ 349660 w 513787"/>
                <a:gd name="connsiteY4" fmla="*/ 38100 h 411956"/>
                <a:gd name="connsiteX5" fmla="*/ 359175 w 513787"/>
                <a:gd name="connsiteY5" fmla="*/ 42862 h 411956"/>
                <a:gd name="connsiteX6" fmla="*/ 382961 w 513787"/>
                <a:gd name="connsiteY6" fmla="*/ 47625 h 411956"/>
                <a:gd name="connsiteX7" fmla="*/ 399612 w 513787"/>
                <a:gd name="connsiteY7" fmla="*/ 54769 h 411956"/>
                <a:gd name="connsiteX8" fmla="*/ 411505 w 513787"/>
                <a:gd name="connsiteY8" fmla="*/ 64294 h 411956"/>
                <a:gd name="connsiteX9" fmla="*/ 409127 w 513787"/>
                <a:gd name="connsiteY9" fmla="*/ 83344 h 411956"/>
                <a:gd name="connsiteX10" fmla="*/ 418641 w 513787"/>
                <a:gd name="connsiteY10" fmla="*/ 100012 h 411956"/>
                <a:gd name="connsiteX11" fmla="*/ 423398 w 513787"/>
                <a:gd name="connsiteY11" fmla="*/ 114300 h 411956"/>
                <a:gd name="connsiteX12" fmla="*/ 459078 w 513787"/>
                <a:gd name="connsiteY12" fmla="*/ 164306 h 411956"/>
                <a:gd name="connsiteX13" fmla="*/ 454321 w 513787"/>
                <a:gd name="connsiteY13" fmla="*/ 195262 h 411956"/>
                <a:gd name="connsiteX14" fmla="*/ 470971 w 513787"/>
                <a:gd name="connsiteY14" fmla="*/ 216694 h 411956"/>
                <a:gd name="connsiteX15" fmla="*/ 479297 w 513787"/>
                <a:gd name="connsiteY15" fmla="*/ 229195 h 411956"/>
                <a:gd name="connsiteX16" fmla="*/ 480486 w 513787"/>
                <a:gd name="connsiteY16" fmla="*/ 230981 h 411956"/>
                <a:gd name="connsiteX17" fmla="*/ 487622 w 513787"/>
                <a:gd name="connsiteY17" fmla="*/ 261937 h 411956"/>
                <a:gd name="connsiteX18" fmla="*/ 490001 w 513787"/>
                <a:gd name="connsiteY18" fmla="*/ 276225 h 411956"/>
                <a:gd name="connsiteX19" fmla="*/ 494758 w 513787"/>
                <a:gd name="connsiteY19" fmla="*/ 290512 h 411956"/>
                <a:gd name="connsiteX20" fmla="*/ 499515 w 513787"/>
                <a:gd name="connsiteY20" fmla="*/ 307181 h 411956"/>
                <a:gd name="connsiteX21" fmla="*/ 513787 w 513787"/>
                <a:gd name="connsiteY21" fmla="*/ 350044 h 411956"/>
                <a:gd name="connsiteX22" fmla="*/ 513787 w 513787"/>
                <a:gd name="connsiteY22" fmla="*/ 362545 h 411956"/>
                <a:gd name="connsiteX23" fmla="*/ 513787 w 513787"/>
                <a:gd name="connsiteY23" fmla="*/ 364331 h 411956"/>
                <a:gd name="connsiteX24" fmla="*/ 102281 w 513787"/>
                <a:gd name="connsiteY24" fmla="*/ 364331 h 411956"/>
                <a:gd name="connsiteX25" fmla="*/ 102281 w 513787"/>
                <a:gd name="connsiteY25" fmla="*/ 411956 h 411956"/>
                <a:gd name="connsiteX26" fmla="*/ 87712 w 513787"/>
                <a:gd name="connsiteY26" fmla="*/ 401538 h 411956"/>
                <a:gd name="connsiteX27" fmla="*/ 85630 w 513787"/>
                <a:gd name="connsiteY27" fmla="*/ 400050 h 411956"/>
                <a:gd name="connsiteX28" fmla="*/ 78494 w 513787"/>
                <a:gd name="connsiteY28" fmla="*/ 390525 h 411956"/>
                <a:gd name="connsiteX29" fmla="*/ 73737 w 513787"/>
                <a:gd name="connsiteY29" fmla="*/ 378619 h 411956"/>
                <a:gd name="connsiteX30" fmla="*/ 57086 w 513787"/>
                <a:gd name="connsiteY30" fmla="*/ 354806 h 411956"/>
                <a:gd name="connsiteX31" fmla="*/ 33300 w 513787"/>
                <a:gd name="connsiteY31" fmla="*/ 335756 h 411956"/>
                <a:gd name="connsiteX32" fmla="*/ 7135 w 513787"/>
                <a:gd name="connsiteY32" fmla="*/ 314325 h 411956"/>
                <a:gd name="connsiteX33" fmla="*/ 0 w 513787"/>
                <a:gd name="connsiteY33" fmla="*/ 309563 h 411956"/>
                <a:gd name="connsiteX34" fmla="*/ 0 w 513787"/>
                <a:gd name="connsiteY34" fmla="*/ 309562 h 411956"/>
                <a:gd name="connsiteX35" fmla="*/ 2924 w 513787"/>
                <a:gd name="connsiteY35" fmla="*/ 311514 h 411956"/>
                <a:gd name="connsiteX36" fmla="*/ 11352 w 513787"/>
                <a:gd name="connsiteY36" fmla="*/ 107156 h 411956"/>
                <a:gd name="connsiteX37" fmla="*/ 11892 w 513787"/>
                <a:gd name="connsiteY37" fmla="*/ 69056 h 411956"/>
                <a:gd name="connsiteX38" fmla="*/ 11893 w 513787"/>
                <a:gd name="connsiteY38" fmla="*/ 69056 h 411956"/>
                <a:gd name="connsiteX39" fmla="*/ 11893 w 513787"/>
                <a:gd name="connsiteY39" fmla="*/ 94023 h 411956"/>
                <a:gd name="connsiteX40" fmla="*/ 12137 w 513787"/>
                <a:gd name="connsiteY40" fmla="*/ 88106 h 411956"/>
                <a:gd name="connsiteX41" fmla="*/ 14925 w 513787"/>
                <a:gd name="connsiteY41" fmla="*/ 69056 h 411956"/>
                <a:gd name="connsiteX42" fmla="*/ 185534 w 513787"/>
                <a:gd name="connsiteY42" fmla="*/ 69056 h 411956"/>
                <a:gd name="connsiteX43" fmla="*/ 185534 w 513787"/>
                <a:gd name="connsiteY43" fmla="*/ 77391 h 411956"/>
                <a:gd name="connsiteX44" fmla="*/ 185534 w 513787"/>
                <a:gd name="connsiteY44" fmla="*/ 78581 h 411956"/>
                <a:gd name="connsiteX45" fmla="*/ 256893 w 513787"/>
                <a:gd name="connsiteY45" fmla="*/ 78581 h 411956"/>
                <a:gd name="connsiteX46" fmla="*/ 256893 w 513787"/>
                <a:gd name="connsiteY46" fmla="*/ 0 h 4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13787" h="411956">
                  <a:moveTo>
                    <a:pt x="256893" y="0"/>
                  </a:moveTo>
                  <a:lnTo>
                    <a:pt x="306845" y="0"/>
                  </a:lnTo>
                  <a:lnTo>
                    <a:pt x="306845" y="40481"/>
                  </a:lnTo>
                  <a:cubicBezTo>
                    <a:pt x="313981" y="40481"/>
                    <a:pt x="323495" y="45244"/>
                    <a:pt x="330631" y="42862"/>
                  </a:cubicBezTo>
                  <a:cubicBezTo>
                    <a:pt x="335388" y="40481"/>
                    <a:pt x="344903" y="35719"/>
                    <a:pt x="349660" y="38100"/>
                  </a:cubicBezTo>
                  <a:lnTo>
                    <a:pt x="359175" y="42862"/>
                  </a:lnTo>
                  <a:cubicBezTo>
                    <a:pt x="368690" y="47625"/>
                    <a:pt x="375826" y="45244"/>
                    <a:pt x="382961" y="47625"/>
                  </a:cubicBezTo>
                  <a:cubicBezTo>
                    <a:pt x="390097" y="50006"/>
                    <a:pt x="394855" y="54769"/>
                    <a:pt x="399612" y="54769"/>
                  </a:cubicBezTo>
                  <a:cubicBezTo>
                    <a:pt x="401991" y="57150"/>
                    <a:pt x="409127" y="59531"/>
                    <a:pt x="411505" y="64294"/>
                  </a:cubicBezTo>
                  <a:cubicBezTo>
                    <a:pt x="411505" y="71437"/>
                    <a:pt x="406748" y="76200"/>
                    <a:pt x="409127" y="83344"/>
                  </a:cubicBezTo>
                  <a:cubicBezTo>
                    <a:pt x="411505" y="88106"/>
                    <a:pt x="418641" y="95250"/>
                    <a:pt x="418641" y="100012"/>
                  </a:cubicBezTo>
                  <a:cubicBezTo>
                    <a:pt x="423398" y="102394"/>
                    <a:pt x="423398" y="109537"/>
                    <a:pt x="423398" y="114300"/>
                  </a:cubicBezTo>
                  <a:cubicBezTo>
                    <a:pt x="428156" y="135731"/>
                    <a:pt x="466214" y="142875"/>
                    <a:pt x="459078" y="164306"/>
                  </a:cubicBezTo>
                  <a:cubicBezTo>
                    <a:pt x="456700" y="176212"/>
                    <a:pt x="454321" y="183356"/>
                    <a:pt x="454321" y="195262"/>
                  </a:cubicBezTo>
                  <a:cubicBezTo>
                    <a:pt x="454321" y="207169"/>
                    <a:pt x="461457" y="209550"/>
                    <a:pt x="470971" y="216694"/>
                  </a:cubicBezTo>
                  <a:lnTo>
                    <a:pt x="479297" y="229195"/>
                  </a:lnTo>
                  <a:lnTo>
                    <a:pt x="480486" y="230981"/>
                  </a:lnTo>
                  <a:cubicBezTo>
                    <a:pt x="482865" y="240506"/>
                    <a:pt x="487622" y="252412"/>
                    <a:pt x="487622" y="261937"/>
                  </a:cubicBezTo>
                  <a:cubicBezTo>
                    <a:pt x="487622" y="266700"/>
                    <a:pt x="487622" y="271462"/>
                    <a:pt x="490001" y="276225"/>
                  </a:cubicBezTo>
                  <a:cubicBezTo>
                    <a:pt x="490001" y="280987"/>
                    <a:pt x="494758" y="285750"/>
                    <a:pt x="494758" y="290512"/>
                  </a:cubicBezTo>
                  <a:cubicBezTo>
                    <a:pt x="497137" y="292894"/>
                    <a:pt x="499515" y="304800"/>
                    <a:pt x="499515" y="307181"/>
                  </a:cubicBezTo>
                  <a:cubicBezTo>
                    <a:pt x="501894" y="323850"/>
                    <a:pt x="513787" y="330994"/>
                    <a:pt x="513787" y="350044"/>
                  </a:cubicBezTo>
                  <a:lnTo>
                    <a:pt x="513787" y="362545"/>
                  </a:lnTo>
                  <a:lnTo>
                    <a:pt x="513787" y="364331"/>
                  </a:lnTo>
                  <a:lnTo>
                    <a:pt x="102281" y="364331"/>
                  </a:lnTo>
                  <a:lnTo>
                    <a:pt x="102281" y="411956"/>
                  </a:lnTo>
                  <a:lnTo>
                    <a:pt x="87712" y="401538"/>
                  </a:lnTo>
                  <a:lnTo>
                    <a:pt x="85630" y="400050"/>
                  </a:lnTo>
                  <a:cubicBezTo>
                    <a:pt x="83252" y="397669"/>
                    <a:pt x="80873" y="392906"/>
                    <a:pt x="78494" y="390525"/>
                  </a:cubicBezTo>
                  <a:lnTo>
                    <a:pt x="73737" y="378619"/>
                  </a:lnTo>
                  <a:cubicBezTo>
                    <a:pt x="66601" y="371475"/>
                    <a:pt x="64222" y="359569"/>
                    <a:pt x="57086" y="354806"/>
                  </a:cubicBezTo>
                  <a:cubicBezTo>
                    <a:pt x="47572" y="350044"/>
                    <a:pt x="40436" y="340519"/>
                    <a:pt x="33300" y="335756"/>
                  </a:cubicBezTo>
                  <a:cubicBezTo>
                    <a:pt x="23785" y="328612"/>
                    <a:pt x="16649" y="319087"/>
                    <a:pt x="7135" y="314325"/>
                  </a:cubicBezTo>
                  <a:lnTo>
                    <a:pt x="0" y="309563"/>
                  </a:lnTo>
                  <a:lnTo>
                    <a:pt x="0" y="309562"/>
                  </a:lnTo>
                  <a:cubicBezTo>
                    <a:pt x="839" y="310402"/>
                    <a:pt x="1678" y="311243"/>
                    <a:pt x="2924" y="311514"/>
                  </a:cubicBezTo>
                  <a:lnTo>
                    <a:pt x="11352" y="107156"/>
                  </a:lnTo>
                  <a:lnTo>
                    <a:pt x="11892" y="69056"/>
                  </a:lnTo>
                  <a:lnTo>
                    <a:pt x="11893" y="69056"/>
                  </a:lnTo>
                  <a:lnTo>
                    <a:pt x="11893" y="94023"/>
                  </a:lnTo>
                  <a:cubicBezTo>
                    <a:pt x="11974" y="92051"/>
                    <a:pt x="12056" y="90078"/>
                    <a:pt x="12137" y="88106"/>
                  </a:cubicBezTo>
                  <a:lnTo>
                    <a:pt x="14925" y="69056"/>
                  </a:lnTo>
                  <a:lnTo>
                    <a:pt x="185534" y="69056"/>
                  </a:lnTo>
                  <a:lnTo>
                    <a:pt x="185534" y="77391"/>
                  </a:lnTo>
                  <a:lnTo>
                    <a:pt x="185534" y="78581"/>
                  </a:lnTo>
                  <a:lnTo>
                    <a:pt x="256893" y="78581"/>
                  </a:lnTo>
                  <a:lnTo>
                    <a:pt x="256893" y="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82" name="PICKENS"/>
            <p:cNvSpPr>
              <a:spLocks/>
            </p:cNvSpPr>
            <p:nvPr/>
          </p:nvSpPr>
          <p:spPr bwMode="auto">
            <a:xfrm>
              <a:off x="3251754" y="1157835"/>
              <a:ext cx="427877" cy="236891"/>
            </a:xfrm>
            <a:custGeom>
              <a:avLst/>
              <a:gdLst>
                <a:gd name="T0" fmla="*/ 0 w 163"/>
                <a:gd name="T1" fmla="*/ 7 h 93"/>
                <a:gd name="T2" fmla="*/ 0 w 163"/>
                <a:gd name="T3" fmla="*/ 74 h 93"/>
                <a:gd name="T4" fmla="*/ 0 w 163"/>
                <a:gd name="T5" fmla="*/ 74 h 93"/>
                <a:gd name="T6" fmla="*/ 30 w 163"/>
                <a:gd name="T7" fmla="*/ 75 h 93"/>
                <a:gd name="T8" fmla="*/ 30 w 163"/>
                <a:gd name="T9" fmla="*/ 90 h 93"/>
                <a:gd name="T10" fmla="*/ 88 w 163"/>
                <a:gd name="T11" fmla="*/ 90 h 93"/>
                <a:gd name="T12" fmla="*/ 93 w 163"/>
                <a:gd name="T13" fmla="*/ 86 h 93"/>
                <a:gd name="T14" fmla="*/ 100 w 163"/>
                <a:gd name="T15" fmla="*/ 89 h 93"/>
                <a:gd name="T16" fmla="*/ 104 w 163"/>
                <a:gd name="T17" fmla="*/ 92 h 93"/>
                <a:gd name="T18" fmla="*/ 108 w 163"/>
                <a:gd name="T19" fmla="*/ 93 h 93"/>
                <a:gd name="T20" fmla="*/ 113 w 163"/>
                <a:gd name="T21" fmla="*/ 90 h 93"/>
                <a:gd name="T22" fmla="*/ 163 w 163"/>
                <a:gd name="T23" fmla="*/ 90 h 93"/>
                <a:gd name="T24" fmla="*/ 163 w 163"/>
                <a:gd name="T25" fmla="*/ 90 h 93"/>
                <a:gd name="T26" fmla="*/ 163 w 163"/>
                <a:gd name="T27" fmla="*/ 46 h 93"/>
                <a:gd name="T28" fmla="*/ 136 w 163"/>
                <a:gd name="T29" fmla="*/ 46 h 93"/>
                <a:gd name="T30" fmla="*/ 130 w 163"/>
                <a:gd name="T31" fmla="*/ 2 h 93"/>
                <a:gd name="T32" fmla="*/ 130 w 163"/>
                <a:gd name="T33" fmla="*/ 2 h 93"/>
                <a:gd name="T34" fmla="*/ 125 w 163"/>
                <a:gd name="T35" fmla="*/ 2 h 93"/>
                <a:gd name="T36" fmla="*/ 119 w 163"/>
                <a:gd name="T37" fmla="*/ 2 h 93"/>
                <a:gd name="T38" fmla="*/ 118 w 163"/>
                <a:gd name="T39" fmla="*/ 3 h 93"/>
                <a:gd name="T40" fmla="*/ 117 w 163"/>
                <a:gd name="T41" fmla="*/ 3 h 93"/>
                <a:gd name="T42" fmla="*/ 117 w 163"/>
                <a:gd name="T43" fmla="*/ 4 h 93"/>
                <a:gd name="T44" fmla="*/ 116 w 163"/>
                <a:gd name="T45" fmla="*/ 6 h 93"/>
                <a:gd name="T46" fmla="*/ 115 w 163"/>
                <a:gd name="T47" fmla="*/ 9 h 93"/>
                <a:gd name="T48" fmla="*/ 80 w 163"/>
                <a:gd name="T49" fmla="*/ 9 h 93"/>
                <a:gd name="T50" fmla="*/ 78 w 163"/>
                <a:gd name="T51" fmla="*/ 7 h 93"/>
                <a:gd name="T52" fmla="*/ 77 w 163"/>
                <a:gd name="T53" fmla="*/ 5 h 93"/>
                <a:gd name="T54" fmla="*/ 75 w 163"/>
                <a:gd name="T55" fmla="*/ 2 h 93"/>
                <a:gd name="T56" fmla="*/ 74 w 163"/>
                <a:gd name="T57" fmla="*/ 0 h 93"/>
                <a:gd name="T58" fmla="*/ 66 w 163"/>
                <a:gd name="T59" fmla="*/ 9 h 93"/>
                <a:gd name="T60" fmla="*/ 61 w 163"/>
                <a:gd name="T61" fmla="*/ 2 h 93"/>
                <a:gd name="T62" fmla="*/ 57 w 163"/>
                <a:gd name="T63" fmla="*/ 2 h 93"/>
                <a:gd name="T64" fmla="*/ 53 w 163"/>
                <a:gd name="T65" fmla="*/ 7 h 93"/>
                <a:gd name="T66" fmla="*/ 0 w 163"/>
                <a:gd name="T67"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3" h="93">
                  <a:moveTo>
                    <a:pt x="0" y="7"/>
                  </a:moveTo>
                  <a:cubicBezTo>
                    <a:pt x="0" y="74"/>
                    <a:pt x="0" y="74"/>
                    <a:pt x="0" y="74"/>
                  </a:cubicBezTo>
                  <a:cubicBezTo>
                    <a:pt x="0" y="74"/>
                    <a:pt x="0" y="74"/>
                    <a:pt x="0" y="74"/>
                  </a:cubicBezTo>
                  <a:cubicBezTo>
                    <a:pt x="30" y="75"/>
                    <a:pt x="30" y="75"/>
                    <a:pt x="30" y="75"/>
                  </a:cubicBezTo>
                  <a:cubicBezTo>
                    <a:pt x="30" y="90"/>
                    <a:pt x="30" y="90"/>
                    <a:pt x="30" y="90"/>
                  </a:cubicBezTo>
                  <a:cubicBezTo>
                    <a:pt x="88" y="90"/>
                    <a:pt x="88" y="90"/>
                    <a:pt x="88" y="90"/>
                  </a:cubicBezTo>
                  <a:cubicBezTo>
                    <a:pt x="90" y="89"/>
                    <a:pt x="91" y="87"/>
                    <a:pt x="93" y="86"/>
                  </a:cubicBezTo>
                  <a:cubicBezTo>
                    <a:pt x="96" y="86"/>
                    <a:pt x="98" y="88"/>
                    <a:pt x="100" y="89"/>
                  </a:cubicBezTo>
                  <a:cubicBezTo>
                    <a:pt x="101" y="90"/>
                    <a:pt x="102" y="91"/>
                    <a:pt x="104" y="92"/>
                  </a:cubicBezTo>
                  <a:cubicBezTo>
                    <a:pt x="105" y="93"/>
                    <a:pt x="106" y="93"/>
                    <a:pt x="108" y="93"/>
                  </a:cubicBezTo>
                  <a:cubicBezTo>
                    <a:pt x="109" y="92"/>
                    <a:pt x="111" y="90"/>
                    <a:pt x="113" y="90"/>
                  </a:cubicBezTo>
                  <a:cubicBezTo>
                    <a:pt x="163" y="90"/>
                    <a:pt x="163" y="90"/>
                    <a:pt x="163" y="90"/>
                  </a:cubicBezTo>
                  <a:cubicBezTo>
                    <a:pt x="163" y="90"/>
                    <a:pt x="163" y="90"/>
                    <a:pt x="163" y="90"/>
                  </a:cubicBezTo>
                  <a:cubicBezTo>
                    <a:pt x="163" y="46"/>
                    <a:pt x="163" y="46"/>
                    <a:pt x="163" y="46"/>
                  </a:cubicBezTo>
                  <a:cubicBezTo>
                    <a:pt x="136" y="46"/>
                    <a:pt x="136" y="46"/>
                    <a:pt x="136" y="46"/>
                  </a:cubicBezTo>
                  <a:cubicBezTo>
                    <a:pt x="130" y="2"/>
                    <a:pt x="130" y="2"/>
                    <a:pt x="130" y="2"/>
                  </a:cubicBezTo>
                  <a:cubicBezTo>
                    <a:pt x="130" y="2"/>
                    <a:pt x="130" y="2"/>
                    <a:pt x="130" y="2"/>
                  </a:cubicBezTo>
                  <a:cubicBezTo>
                    <a:pt x="125" y="2"/>
                    <a:pt x="125" y="2"/>
                    <a:pt x="125" y="2"/>
                  </a:cubicBezTo>
                  <a:cubicBezTo>
                    <a:pt x="123" y="2"/>
                    <a:pt x="121" y="2"/>
                    <a:pt x="119" y="2"/>
                  </a:cubicBezTo>
                  <a:cubicBezTo>
                    <a:pt x="118" y="2"/>
                    <a:pt x="118" y="3"/>
                    <a:pt x="118" y="3"/>
                  </a:cubicBezTo>
                  <a:cubicBezTo>
                    <a:pt x="118" y="3"/>
                    <a:pt x="117" y="3"/>
                    <a:pt x="117" y="3"/>
                  </a:cubicBezTo>
                  <a:cubicBezTo>
                    <a:pt x="117" y="4"/>
                    <a:pt x="117" y="4"/>
                    <a:pt x="117" y="4"/>
                  </a:cubicBezTo>
                  <a:cubicBezTo>
                    <a:pt x="116" y="5"/>
                    <a:pt x="116" y="6"/>
                    <a:pt x="116" y="6"/>
                  </a:cubicBezTo>
                  <a:cubicBezTo>
                    <a:pt x="116" y="7"/>
                    <a:pt x="116" y="8"/>
                    <a:pt x="115" y="9"/>
                  </a:cubicBezTo>
                  <a:cubicBezTo>
                    <a:pt x="80" y="9"/>
                    <a:pt x="80" y="9"/>
                    <a:pt x="80" y="9"/>
                  </a:cubicBezTo>
                  <a:cubicBezTo>
                    <a:pt x="80" y="8"/>
                    <a:pt x="79" y="8"/>
                    <a:pt x="78" y="7"/>
                  </a:cubicBezTo>
                  <a:cubicBezTo>
                    <a:pt x="77" y="5"/>
                    <a:pt x="77" y="5"/>
                    <a:pt x="77" y="5"/>
                  </a:cubicBezTo>
                  <a:cubicBezTo>
                    <a:pt x="76" y="4"/>
                    <a:pt x="76" y="3"/>
                    <a:pt x="75" y="2"/>
                  </a:cubicBezTo>
                  <a:cubicBezTo>
                    <a:pt x="75" y="1"/>
                    <a:pt x="74" y="1"/>
                    <a:pt x="74" y="0"/>
                  </a:cubicBezTo>
                  <a:cubicBezTo>
                    <a:pt x="70" y="1"/>
                    <a:pt x="68" y="6"/>
                    <a:pt x="66" y="9"/>
                  </a:cubicBezTo>
                  <a:cubicBezTo>
                    <a:pt x="62" y="13"/>
                    <a:pt x="62" y="4"/>
                    <a:pt x="61" y="2"/>
                  </a:cubicBezTo>
                  <a:cubicBezTo>
                    <a:pt x="61" y="0"/>
                    <a:pt x="59" y="0"/>
                    <a:pt x="57" y="2"/>
                  </a:cubicBezTo>
                  <a:cubicBezTo>
                    <a:pt x="56" y="4"/>
                    <a:pt x="55" y="6"/>
                    <a:pt x="53" y="7"/>
                  </a:cubicBezTo>
                  <a:cubicBezTo>
                    <a:pt x="0" y="7"/>
                    <a:pt x="0" y="7"/>
                    <a:pt x="0" y="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83" name="PIKE"/>
            <p:cNvSpPr>
              <a:spLocks/>
            </p:cNvSpPr>
            <p:nvPr/>
          </p:nvSpPr>
          <p:spPr bwMode="auto">
            <a:xfrm>
              <a:off x="3374505" y="2843147"/>
              <a:ext cx="320909" cy="309651"/>
            </a:xfrm>
            <a:custGeom>
              <a:avLst/>
              <a:gdLst>
                <a:gd name="T0" fmla="*/ 122 w 122"/>
                <a:gd name="T1" fmla="*/ 12 h 122"/>
                <a:gd name="T2" fmla="*/ 122 w 122"/>
                <a:gd name="T3" fmla="*/ 84 h 122"/>
                <a:gd name="T4" fmla="*/ 113 w 122"/>
                <a:gd name="T5" fmla="*/ 93 h 122"/>
                <a:gd name="T6" fmla="*/ 113 w 122"/>
                <a:gd name="T7" fmla="*/ 111 h 122"/>
                <a:gd name="T8" fmla="*/ 113 w 122"/>
                <a:gd name="T9" fmla="*/ 111 h 122"/>
                <a:gd name="T10" fmla="*/ 22 w 122"/>
                <a:gd name="T11" fmla="*/ 111 h 122"/>
                <a:gd name="T12" fmla="*/ 18 w 122"/>
                <a:gd name="T13" fmla="*/ 114 h 122"/>
                <a:gd name="T14" fmla="*/ 16 w 122"/>
                <a:gd name="T15" fmla="*/ 116 h 122"/>
                <a:gd name="T16" fmla="*/ 15 w 122"/>
                <a:gd name="T17" fmla="*/ 118 h 122"/>
                <a:gd name="T18" fmla="*/ 13 w 122"/>
                <a:gd name="T19" fmla="*/ 119 h 122"/>
                <a:gd name="T20" fmla="*/ 11 w 122"/>
                <a:gd name="T21" fmla="*/ 120 h 122"/>
                <a:gd name="T22" fmla="*/ 8 w 122"/>
                <a:gd name="T23" fmla="*/ 122 h 122"/>
                <a:gd name="T24" fmla="*/ 8 w 122"/>
                <a:gd name="T25" fmla="*/ 122 h 122"/>
                <a:gd name="T26" fmla="*/ 6 w 122"/>
                <a:gd name="T27" fmla="*/ 115 h 122"/>
                <a:gd name="T28" fmla="*/ 6 w 122"/>
                <a:gd name="T29" fmla="*/ 114 h 122"/>
                <a:gd name="T30" fmla="*/ 4 w 122"/>
                <a:gd name="T31" fmla="*/ 113 h 122"/>
                <a:gd name="T32" fmla="*/ 5 w 122"/>
                <a:gd name="T33" fmla="*/ 109 h 122"/>
                <a:gd name="T34" fmla="*/ 5 w 122"/>
                <a:gd name="T35" fmla="*/ 105 h 122"/>
                <a:gd name="T36" fmla="*/ 4 w 122"/>
                <a:gd name="T37" fmla="*/ 96 h 122"/>
                <a:gd name="T38" fmla="*/ 3 w 122"/>
                <a:gd name="T39" fmla="*/ 91 h 122"/>
                <a:gd name="T40" fmla="*/ 7 w 122"/>
                <a:gd name="T41" fmla="*/ 81 h 122"/>
                <a:gd name="T42" fmla="*/ 10 w 122"/>
                <a:gd name="T43" fmla="*/ 66 h 122"/>
                <a:gd name="T44" fmla="*/ 12 w 122"/>
                <a:gd name="T45" fmla="*/ 63 h 122"/>
                <a:gd name="T46" fmla="*/ 9 w 122"/>
                <a:gd name="T47" fmla="*/ 58 h 122"/>
                <a:gd name="T48" fmla="*/ 10 w 122"/>
                <a:gd name="T49" fmla="*/ 54 h 122"/>
                <a:gd name="T50" fmla="*/ 8 w 122"/>
                <a:gd name="T51" fmla="*/ 50 h 122"/>
                <a:gd name="T52" fmla="*/ 10 w 122"/>
                <a:gd name="T53" fmla="*/ 45 h 122"/>
                <a:gd name="T54" fmla="*/ 10 w 122"/>
                <a:gd name="T55" fmla="*/ 34 h 122"/>
                <a:gd name="T56" fmla="*/ 13 w 122"/>
                <a:gd name="T57" fmla="*/ 26 h 122"/>
                <a:gd name="T58" fmla="*/ 20 w 122"/>
                <a:gd name="T59" fmla="*/ 16 h 122"/>
                <a:gd name="T60" fmla="*/ 20 w 122"/>
                <a:gd name="T61" fmla="*/ 16 h 122"/>
                <a:gd name="T62" fmla="*/ 34 w 122"/>
                <a:gd name="T63" fmla="*/ 6 h 122"/>
                <a:gd name="T64" fmla="*/ 72 w 122"/>
                <a:gd name="T65" fmla="*/ 13 h 122"/>
                <a:gd name="T66" fmla="*/ 75 w 122"/>
                <a:gd name="T67" fmla="*/ 13 h 122"/>
                <a:gd name="T68" fmla="*/ 122 w 122"/>
                <a:gd name="T69" fmla="*/ 1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22">
                  <a:moveTo>
                    <a:pt x="122" y="12"/>
                  </a:moveTo>
                  <a:cubicBezTo>
                    <a:pt x="122" y="84"/>
                    <a:pt x="122" y="84"/>
                    <a:pt x="122" y="84"/>
                  </a:cubicBezTo>
                  <a:cubicBezTo>
                    <a:pt x="113" y="93"/>
                    <a:pt x="113" y="93"/>
                    <a:pt x="113" y="93"/>
                  </a:cubicBezTo>
                  <a:cubicBezTo>
                    <a:pt x="113" y="111"/>
                    <a:pt x="113" y="111"/>
                    <a:pt x="113" y="111"/>
                  </a:cubicBezTo>
                  <a:cubicBezTo>
                    <a:pt x="113" y="111"/>
                    <a:pt x="113" y="111"/>
                    <a:pt x="113" y="111"/>
                  </a:cubicBezTo>
                  <a:cubicBezTo>
                    <a:pt x="22" y="111"/>
                    <a:pt x="22" y="111"/>
                    <a:pt x="22" y="111"/>
                  </a:cubicBezTo>
                  <a:cubicBezTo>
                    <a:pt x="18" y="114"/>
                    <a:pt x="18" y="114"/>
                    <a:pt x="18" y="114"/>
                  </a:cubicBezTo>
                  <a:cubicBezTo>
                    <a:pt x="17" y="115"/>
                    <a:pt x="17" y="116"/>
                    <a:pt x="16" y="116"/>
                  </a:cubicBezTo>
                  <a:cubicBezTo>
                    <a:pt x="16" y="117"/>
                    <a:pt x="16" y="118"/>
                    <a:pt x="15" y="118"/>
                  </a:cubicBezTo>
                  <a:cubicBezTo>
                    <a:pt x="15" y="119"/>
                    <a:pt x="14" y="119"/>
                    <a:pt x="13" y="119"/>
                  </a:cubicBezTo>
                  <a:cubicBezTo>
                    <a:pt x="13" y="119"/>
                    <a:pt x="12" y="120"/>
                    <a:pt x="11" y="120"/>
                  </a:cubicBezTo>
                  <a:cubicBezTo>
                    <a:pt x="10" y="121"/>
                    <a:pt x="9" y="121"/>
                    <a:pt x="8" y="122"/>
                  </a:cubicBezTo>
                  <a:cubicBezTo>
                    <a:pt x="8" y="122"/>
                    <a:pt x="8" y="122"/>
                    <a:pt x="8" y="122"/>
                  </a:cubicBezTo>
                  <a:cubicBezTo>
                    <a:pt x="6" y="115"/>
                    <a:pt x="6" y="115"/>
                    <a:pt x="6" y="115"/>
                  </a:cubicBezTo>
                  <a:cubicBezTo>
                    <a:pt x="6" y="115"/>
                    <a:pt x="6" y="114"/>
                    <a:pt x="6" y="114"/>
                  </a:cubicBezTo>
                  <a:cubicBezTo>
                    <a:pt x="6" y="114"/>
                    <a:pt x="5" y="113"/>
                    <a:pt x="4" y="113"/>
                  </a:cubicBezTo>
                  <a:cubicBezTo>
                    <a:pt x="4" y="112"/>
                    <a:pt x="4" y="110"/>
                    <a:pt x="5" y="109"/>
                  </a:cubicBezTo>
                  <a:cubicBezTo>
                    <a:pt x="6" y="108"/>
                    <a:pt x="6" y="106"/>
                    <a:pt x="5" y="105"/>
                  </a:cubicBezTo>
                  <a:cubicBezTo>
                    <a:pt x="0" y="103"/>
                    <a:pt x="2" y="100"/>
                    <a:pt x="4" y="96"/>
                  </a:cubicBezTo>
                  <a:cubicBezTo>
                    <a:pt x="6" y="93"/>
                    <a:pt x="5" y="93"/>
                    <a:pt x="3" y="91"/>
                  </a:cubicBezTo>
                  <a:cubicBezTo>
                    <a:pt x="1" y="89"/>
                    <a:pt x="6" y="83"/>
                    <a:pt x="7" y="81"/>
                  </a:cubicBezTo>
                  <a:cubicBezTo>
                    <a:pt x="9" y="77"/>
                    <a:pt x="6" y="69"/>
                    <a:pt x="10" y="66"/>
                  </a:cubicBezTo>
                  <a:cubicBezTo>
                    <a:pt x="12" y="65"/>
                    <a:pt x="12" y="65"/>
                    <a:pt x="12" y="63"/>
                  </a:cubicBezTo>
                  <a:cubicBezTo>
                    <a:pt x="11" y="62"/>
                    <a:pt x="9" y="59"/>
                    <a:pt x="9" y="58"/>
                  </a:cubicBezTo>
                  <a:cubicBezTo>
                    <a:pt x="9" y="58"/>
                    <a:pt x="11" y="55"/>
                    <a:pt x="10" y="54"/>
                  </a:cubicBezTo>
                  <a:cubicBezTo>
                    <a:pt x="10" y="53"/>
                    <a:pt x="8" y="53"/>
                    <a:pt x="8" y="50"/>
                  </a:cubicBezTo>
                  <a:cubicBezTo>
                    <a:pt x="8" y="48"/>
                    <a:pt x="9" y="47"/>
                    <a:pt x="10" y="45"/>
                  </a:cubicBezTo>
                  <a:cubicBezTo>
                    <a:pt x="11" y="40"/>
                    <a:pt x="8" y="38"/>
                    <a:pt x="10" y="34"/>
                  </a:cubicBezTo>
                  <a:cubicBezTo>
                    <a:pt x="13" y="31"/>
                    <a:pt x="13" y="30"/>
                    <a:pt x="13" y="26"/>
                  </a:cubicBezTo>
                  <a:cubicBezTo>
                    <a:pt x="14" y="22"/>
                    <a:pt x="17" y="19"/>
                    <a:pt x="20" y="16"/>
                  </a:cubicBezTo>
                  <a:cubicBezTo>
                    <a:pt x="20" y="16"/>
                    <a:pt x="20" y="16"/>
                    <a:pt x="20" y="16"/>
                  </a:cubicBezTo>
                  <a:cubicBezTo>
                    <a:pt x="25" y="13"/>
                    <a:pt x="29" y="8"/>
                    <a:pt x="34" y="6"/>
                  </a:cubicBezTo>
                  <a:cubicBezTo>
                    <a:pt x="48" y="0"/>
                    <a:pt x="61" y="2"/>
                    <a:pt x="72" y="13"/>
                  </a:cubicBezTo>
                  <a:cubicBezTo>
                    <a:pt x="73" y="13"/>
                    <a:pt x="75" y="13"/>
                    <a:pt x="75" y="13"/>
                  </a:cubicBezTo>
                  <a:cubicBezTo>
                    <a:pt x="122" y="12"/>
                    <a:pt x="122" y="12"/>
                    <a:pt x="122" y="1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84" name="PUTNAM"/>
            <p:cNvSpPr>
              <a:spLocks/>
            </p:cNvSpPr>
            <p:nvPr/>
          </p:nvSpPr>
          <p:spPr bwMode="auto">
            <a:xfrm>
              <a:off x="4461735" y="2511499"/>
              <a:ext cx="438399" cy="390871"/>
            </a:xfrm>
            <a:custGeom>
              <a:avLst/>
              <a:gdLst>
                <a:gd name="T0" fmla="*/ 160 w 167"/>
                <a:gd name="T1" fmla="*/ 62 h 154"/>
                <a:gd name="T2" fmla="*/ 165 w 167"/>
                <a:gd name="T3" fmla="*/ 84 h 154"/>
                <a:gd name="T4" fmla="*/ 147 w 167"/>
                <a:gd name="T5" fmla="*/ 96 h 154"/>
                <a:gd name="T6" fmla="*/ 132 w 167"/>
                <a:gd name="T7" fmla="*/ 105 h 154"/>
                <a:gd name="T8" fmla="*/ 122 w 167"/>
                <a:gd name="T9" fmla="*/ 109 h 154"/>
                <a:gd name="T10" fmla="*/ 118 w 167"/>
                <a:gd name="T11" fmla="*/ 124 h 154"/>
                <a:gd name="T12" fmla="*/ 118 w 167"/>
                <a:gd name="T13" fmla="*/ 129 h 154"/>
                <a:gd name="T14" fmla="*/ 113 w 167"/>
                <a:gd name="T15" fmla="*/ 135 h 154"/>
                <a:gd name="T16" fmla="*/ 112 w 167"/>
                <a:gd name="T17" fmla="*/ 141 h 154"/>
                <a:gd name="T18" fmla="*/ 112 w 167"/>
                <a:gd name="T19" fmla="*/ 141 h 154"/>
                <a:gd name="T20" fmla="*/ 104 w 167"/>
                <a:gd name="T21" fmla="*/ 145 h 154"/>
                <a:gd name="T22" fmla="*/ 93 w 167"/>
                <a:gd name="T23" fmla="*/ 151 h 154"/>
                <a:gd name="T24" fmla="*/ 83 w 167"/>
                <a:gd name="T25" fmla="*/ 151 h 154"/>
                <a:gd name="T26" fmla="*/ 64 w 167"/>
                <a:gd name="T27" fmla="*/ 147 h 154"/>
                <a:gd name="T28" fmla="*/ 55 w 167"/>
                <a:gd name="T29" fmla="*/ 149 h 154"/>
                <a:gd name="T30" fmla="*/ 48 w 167"/>
                <a:gd name="T31" fmla="*/ 147 h 154"/>
                <a:gd name="T32" fmla="*/ 48 w 167"/>
                <a:gd name="T33" fmla="*/ 147 h 154"/>
                <a:gd name="T34" fmla="*/ 0 w 167"/>
                <a:gd name="T35" fmla="*/ 153 h 154"/>
                <a:gd name="T36" fmla="*/ 0 w 167"/>
                <a:gd name="T37" fmla="*/ 153 h 154"/>
                <a:gd name="T38" fmla="*/ 2 w 167"/>
                <a:gd name="T39" fmla="*/ 23 h 154"/>
                <a:gd name="T40" fmla="*/ 2 w 167"/>
                <a:gd name="T41" fmla="*/ 23 h 154"/>
                <a:gd name="T42" fmla="*/ 109 w 167"/>
                <a:gd name="T43" fmla="*/ 0 h 154"/>
                <a:gd name="T44" fmla="*/ 109 w 167"/>
                <a:gd name="T45" fmla="*/ 0 h 154"/>
                <a:gd name="T46" fmla="*/ 112 w 167"/>
                <a:gd name="T47" fmla="*/ 7 h 154"/>
                <a:gd name="T48" fmla="*/ 116 w 167"/>
                <a:gd name="T49" fmla="*/ 13 h 154"/>
                <a:gd name="T50" fmla="*/ 121 w 167"/>
                <a:gd name="T51" fmla="*/ 26 h 154"/>
                <a:gd name="T52" fmla="*/ 124 w 167"/>
                <a:gd name="T53" fmla="*/ 38 h 154"/>
                <a:gd name="T54" fmla="*/ 131 w 167"/>
                <a:gd name="T55" fmla="*/ 39 h 154"/>
                <a:gd name="T56" fmla="*/ 137 w 167"/>
                <a:gd name="T57" fmla="*/ 49 h 154"/>
                <a:gd name="T58" fmla="*/ 148 w 167"/>
                <a:gd name="T59" fmla="*/ 45 h 154"/>
                <a:gd name="T60" fmla="*/ 154 w 167"/>
                <a:gd name="T61" fmla="*/ 56 h 154"/>
                <a:gd name="T62" fmla="*/ 160 w 167"/>
                <a:gd name="T63" fmla="*/ 6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7" h="154">
                  <a:moveTo>
                    <a:pt x="160" y="62"/>
                  </a:moveTo>
                  <a:cubicBezTo>
                    <a:pt x="162" y="70"/>
                    <a:pt x="167" y="76"/>
                    <a:pt x="165" y="84"/>
                  </a:cubicBezTo>
                  <a:cubicBezTo>
                    <a:pt x="156" y="85"/>
                    <a:pt x="154" y="92"/>
                    <a:pt x="147" y="96"/>
                  </a:cubicBezTo>
                  <a:cubicBezTo>
                    <a:pt x="139" y="99"/>
                    <a:pt x="135" y="96"/>
                    <a:pt x="132" y="105"/>
                  </a:cubicBezTo>
                  <a:cubicBezTo>
                    <a:pt x="131" y="112"/>
                    <a:pt x="126" y="109"/>
                    <a:pt x="122" y="109"/>
                  </a:cubicBezTo>
                  <a:cubicBezTo>
                    <a:pt x="114" y="111"/>
                    <a:pt x="125" y="120"/>
                    <a:pt x="118" y="124"/>
                  </a:cubicBezTo>
                  <a:cubicBezTo>
                    <a:pt x="114" y="127"/>
                    <a:pt x="118" y="127"/>
                    <a:pt x="118" y="129"/>
                  </a:cubicBezTo>
                  <a:cubicBezTo>
                    <a:pt x="118" y="132"/>
                    <a:pt x="114" y="133"/>
                    <a:pt x="113" y="135"/>
                  </a:cubicBezTo>
                  <a:cubicBezTo>
                    <a:pt x="112" y="141"/>
                    <a:pt x="112" y="141"/>
                    <a:pt x="112" y="141"/>
                  </a:cubicBezTo>
                  <a:cubicBezTo>
                    <a:pt x="112" y="141"/>
                    <a:pt x="112" y="141"/>
                    <a:pt x="112" y="141"/>
                  </a:cubicBezTo>
                  <a:cubicBezTo>
                    <a:pt x="104" y="145"/>
                    <a:pt x="104" y="145"/>
                    <a:pt x="104" y="145"/>
                  </a:cubicBezTo>
                  <a:cubicBezTo>
                    <a:pt x="93" y="151"/>
                    <a:pt x="93" y="151"/>
                    <a:pt x="93" y="151"/>
                  </a:cubicBezTo>
                  <a:cubicBezTo>
                    <a:pt x="89" y="154"/>
                    <a:pt x="88" y="154"/>
                    <a:pt x="83" y="151"/>
                  </a:cubicBezTo>
                  <a:cubicBezTo>
                    <a:pt x="77" y="148"/>
                    <a:pt x="70" y="153"/>
                    <a:pt x="64" y="147"/>
                  </a:cubicBezTo>
                  <a:cubicBezTo>
                    <a:pt x="61" y="147"/>
                    <a:pt x="58" y="148"/>
                    <a:pt x="55" y="149"/>
                  </a:cubicBezTo>
                  <a:cubicBezTo>
                    <a:pt x="53" y="150"/>
                    <a:pt x="50" y="147"/>
                    <a:pt x="48" y="147"/>
                  </a:cubicBezTo>
                  <a:cubicBezTo>
                    <a:pt x="48" y="147"/>
                    <a:pt x="48" y="147"/>
                    <a:pt x="48" y="147"/>
                  </a:cubicBezTo>
                  <a:cubicBezTo>
                    <a:pt x="0" y="153"/>
                    <a:pt x="0" y="153"/>
                    <a:pt x="0" y="153"/>
                  </a:cubicBezTo>
                  <a:cubicBezTo>
                    <a:pt x="0" y="153"/>
                    <a:pt x="0" y="153"/>
                    <a:pt x="0" y="153"/>
                  </a:cubicBezTo>
                  <a:cubicBezTo>
                    <a:pt x="2" y="23"/>
                    <a:pt x="2" y="23"/>
                    <a:pt x="2" y="23"/>
                  </a:cubicBezTo>
                  <a:cubicBezTo>
                    <a:pt x="2" y="23"/>
                    <a:pt x="2" y="23"/>
                    <a:pt x="2" y="23"/>
                  </a:cubicBezTo>
                  <a:cubicBezTo>
                    <a:pt x="109" y="0"/>
                    <a:pt x="109" y="0"/>
                    <a:pt x="109" y="0"/>
                  </a:cubicBezTo>
                  <a:cubicBezTo>
                    <a:pt x="109" y="0"/>
                    <a:pt x="109" y="0"/>
                    <a:pt x="109" y="0"/>
                  </a:cubicBezTo>
                  <a:cubicBezTo>
                    <a:pt x="109" y="5"/>
                    <a:pt x="109" y="4"/>
                    <a:pt x="112" y="7"/>
                  </a:cubicBezTo>
                  <a:cubicBezTo>
                    <a:pt x="114" y="9"/>
                    <a:pt x="117" y="10"/>
                    <a:pt x="116" y="13"/>
                  </a:cubicBezTo>
                  <a:cubicBezTo>
                    <a:pt x="114" y="19"/>
                    <a:pt x="119" y="21"/>
                    <a:pt x="121" y="26"/>
                  </a:cubicBezTo>
                  <a:cubicBezTo>
                    <a:pt x="123" y="30"/>
                    <a:pt x="123" y="34"/>
                    <a:pt x="124" y="38"/>
                  </a:cubicBezTo>
                  <a:cubicBezTo>
                    <a:pt x="125" y="40"/>
                    <a:pt x="129" y="39"/>
                    <a:pt x="131" y="39"/>
                  </a:cubicBezTo>
                  <a:cubicBezTo>
                    <a:pt x="138" y="38"/>
                    <a:pt x="132" y="47"/>
                    <a:pt x="137" y="49"/>
                  </a:cubicBezTo>
                  <a:cubicBezTo>
                    <a:pt x="138" y="49"/>
                    <a:pt x="147" y="39"/>
                    <a:pt x="148" y="45"/>
                  </a:cubicBezTo>
                  <a:cubicBezTo>
                    <a:pt x="149" y="46"/>
                    <a:pt x="153" y="54"/>
                    <a:pt x="154" y="56"/>
                  </a:cubicBezTo>
                  <a:cubicBezTo>
                    <a:pt x="160" y="62"/>
                    <a:pt x="160" y="62"/>
                    <a:pt x="160" y="6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85" name="PEACH"/>
            <p:cNvSpPr>
              <a:spLocks/>
            </p:cNvSpPr>
            <p:nvPr/>
          </p:nvSpPr>
          <p:spPr bwMode="auto">
            <a:xfrm>
              <a:off x="3946177" y="3497983"/>
              <a:ext cx="343705" cy="318111"/>
            </a:xfrm>
            <a:custGeom>
              <a:avLst/>
              <a:gdLst>
                <a:gd name="T0" fmla="*/ 131 w 131"/>
                <a:gd name="T1" fmla="*/ 0 h 125"/>
                <a:gd name="T2" fmla="*/ 130 w 131"/>
                <a:gd name="T3" fmla="*/ 3 h 125"/>
                <a:gd name="T4" fmla="*/ 127 w 131"/>
                <a:gd name="T5" fmla="*/ 7 h 125"/>
                <a:gd name="T6" fmla="*/ 128 w 131"/>
                <a:gd name="T7" fmla="*/ 16 h 125"/>
                <a:gd name="T8" fmla="*/ 125 w 131"/>
                <a:gd name="T9" fmla="*/ 20 h 125"/>
                <a:gd name="T10" fmla="*/ 121 w 131"/>
                <a:gd name="T11" fmla="*/ 21 h 125"/>
                <a:gd name="T12" fmla="*/ 121 w 131"/>
                <a:gd name="T13" fmla="*/ 22 h 125"/>
                <a:gd name="T14" fmla="*/ 123 w 131"/>
                <a:gd name="T15" fmla="*/ 32 h 125"/>
                <a:gd name="T16" fmla="*/ 125 w 131"/>
                <a:gd name="T17" fmla="*/ 37 h 125"/>
                <a:gd name="T18" fmla="*/ 125 w 131"/>
                <a:gd name="T19" fmla="*/ 42 h 125"/>
                <a:gd name="T20" fmla="*/ 125 w 131"/>
                <a:gd name="T21" fmla="*/ 42 h 125"/>
                <a:gd name="T22" fmla="*/ 123 w 131"/>
                <a:gd name="T23" fmla="*/ 48 h 125"/>
                <a:gd name="T24" fmla="*/ 123 w 131"/>
                <a:gd name="T25" fmla="*/ 86 h 125"/>
                <a:gd name="T26" fmla="*/ 115 w 131"/>
                <a:gd name="T27" fmla="*/ 80 h 125"/>
                <a:gd name="T28" fmla="*/ 111 w 131"/>
                <a:gd name="T29" fmla="*/ 73 h 125"/>
                <a:gd name="T30" fmla="*/ 112 w 131"/>
                <a:gd name="T31" fmla="*/ 84 h 125"/>
                <a:gd name="T32" fmla="*/ 112 w 131"/>
                <a:gd name="T33" fmla="*/ 94 h 125"/>
                <a:gd name="T34" fmla="*/ 105 w 131"/>
                <a:gd name="T35" fmla="*/ 92 h 125"/>
                <a:gd name="T36" fmla="*/ 98 w 131"/>
                <a:gd name="T37" fmla="*/ 88 h 125"/>
                <a:gd name="T38" fmla="*/ 97 w 131"/>
                <a:gd name="T39" fmla="*/ 93 h 125"/>
                <a:gd name="T40" fmla="*/ 92 w 131"/>
                <a:gd name="T41" fmla="*/ 97 h 125"/>
                <a:gd name="T42" fmla="*/ 92 w 131"/>
                <a:gd name="T43" fmla="*/ 120 h 125"/>
                <a:gd name="T44" fmla="*/ 75 w 131"/>
                <a:gd name="T45" fmla="*/ 125 h 125"/>
                <a:gd name="T46" fmla="*/ 75 w 131"/>
                <a:gd name="T47" fmla="*/ 125 h 125"/>
                <a:gd name="T48" fmla="*/ 70 w 131"/>
                <a:gd name="T49" fmla="*/ 122 h 125"/>
                <a:gd name="T50" fmla="*/ 70 w 131"/>
                <a:gd name="T51" fmla="*/ 121 h 125"/>
                <a:gd name="T52" fmla="*/ 69 w 131"/>
                <a:gd name="T53" fmla="*/ 109 h 125"/>
                <a:gd name="T54" fmla="*/ 58 w 131"/>
                <a:gd name="T55" fmla="*/ 102 h 125"/>
                <a:gd name="T56" fmla="*/ 51 w 131"/>
                <a:gd name="T57" fmla="*/ 96 h 125"/>
                <a:gd name="T58" fmla="*/ 39 w 131"/>
                <a:gd name="T59" fmla="*/ 95 h 125"/>
                <a:gd name="T60" fmla="*/ 38 w 131"/>
                <a:gd name="T61" fmla="*/ 90 h 125"/>
                <a:gd name="T62" fmla="*/ 37 w 131"/>
                <a:gd name="T63" fmla="*/ 90 h 125"/>
                <a:gd name="T64" fmla="*/ 25 w 131"/>
                <a:gd name="T65" fmla="*/ 92 h 125"/>
                <a:gd name="T66" fmla="*/ 17 w 131"/>
                <a:gd name="T67" fmla="*/ 88 h 125"/>
                <a:gd name="T68" fmla="*/ 9 w 131"/>
                <a:gd name="T69" fmla="*/ 90 h 125"/>
                <a:gd name="T70" fmla="*/ 0 w 131"/>
                <a:gd name="T71" fmla="*/ 90 h 125"/>
                <a:gd name="T72" fmla="*/ 0 w 131"/>
                <a:gd name="T73" fmla="*/ 90 h 125"/>
                <a:gd name="T74" fmla="*/ 7 w 131"/>
                <a:gd name="T75" fmla="*/ 78 h 125"/>
                <a:gd name="T76" fmla="*/ 7 w 131"/>
                <a:gd name="T77" fmla="*/ 78 h 125"/>
                <a:gd name="T78" fmla="*/ 105 w 131"/>
                <a:gd name="T79" fmla="*/ 0 h 125"/>
                <a:gd name="T80" fmla="*/ 116 w 131"/>
                <a:gd name="T81" fmla="*/ 0 h 125"/>
                <a:gd name="T82" fmla="*/ 131 w 131"/>
                <a:gd name="T8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1" h="125">
                  <a:moveTo>
                    <a:pt x="131" y="0"/>
                  </a:moveTo>
                  <a:cubicBezTo>
                    <a:pt x="131" y="1"/>
                    <a:pt x="130" y="2"/>
                    <a:pt x="130" y="3"/>
                  </a:cubicBezTo>
                  <a:cubicBezTo>
                    <a:pt x="129" y="3"/>
                    <a:pt x="127" y="6"/>
                    <a:pt x="127" y="7"/>
                  </a:cubicBezTo>
                  <a:cubicBezTo>
                    <a:pt x="126" y="9"/>
                    <a:pt x="128" y="13"/>
                    <a:pt x="128" y="16"/>
                  </a:cubicBezTo>
                  <a:cubicBezTo>
                    <a:pt x="127" y="18"/>
                    <a:pt x="126" y="19"/>
                    <a:pt x="125" y="20"/>
                  </a:cubicBezTo>
                  <a:cubicBezTo>
                    <a:pt x="124" y="20"/>
                    <a:pt x="122" y="21"/>
                    <a:pt x="121" y="21"/>
                  </a:cubicBezTo>
                  <a:cubicBezTo>
                    <a:pt x="121" y="22"/>
                    <a:pt x="121" y="22"/>
                    <a:pt x="121" y="22"/>
                  </a:cubicBezTo>
                  <a:cubicBezTo>
                    <a:pt x="120" y="22"/>
                    <a:pt x="123" y="31"/>
                    <a:pt x="123" y="32"/>
                  </a:cubicBezTo>
                  <a:cubicBezTo>
                    <a:pt x="124" y="34"/>
                    <a:pt x="125" y="35"/>
                    <a:pt x="125" y="37"/>
                  </a:cubicBezTo>
                  <a:cubicBezTo>
                    <a:pt x="127" y="39"/>
                    <a:pt x="126" y="40"/>
                    <a:pt x="125" y="42"/>
                  </a:cubicBezTo>
                  <a:cubicBezTo>
                    <a:pt x="125" y="42"/>
                    <a:pt x="125" y="42"/>
                    <a:pt x="125" y="42"/>
                  </a:cubicBezTo>
                  <a:cubicBezTo>
                    <a:pt x="124" y="44"/>
                    <a:pt x="123" y="45"/>
                    <a:pt x="123" y="48"/>
                  </a:cubicBezTo>
                  <a:cubicBezTo>
                    <a:pt x="123" y="86"/>
                    <a:pt x="123" y="86"/>
                    <a:pt x="123" y="86"/>
                  </a:cubicBezTo>
                  <a:cubicBezTo>
                    <a:pt x="121" y="84"/>
                    <a:pt x="117" y="82"/>
                    <a:pt x="115" y="80"/>
                  </a:cubicBezTo>
                  <a:cubicBezTo>
                    <a:pt x="114" y="79"/>
                    <a:pt x="112" y="73"/>
                    <a:pt x="111" y="73"/>
                  </a:cubicBezTo>
                  <a:cubicBezTo>
                    <a:pt x="111" y="77"/>
                    <a:pt x="112" y="80"/>
                    <a:pt x="112" y="84"/>
                  </a:cubicBezTo>
                  <a:cubicBezTo>
                    <a:pt x="112" y="87"/>
                    <a:pt x="113" y="91"/>
                    <a:pt x="112" y="94"/>
                  </a:cubicBezTo>
                  <a:cubicBezTo>
                    <a:pt x="109" y="94"/>
                    <a:pt x="107" y="93"/>
                    <a:pt x="105" y="92"/>
                  </a:cubicBezTo>
                  <a:cubicBezTo>
                    <a:pt x="103" y="91"/>
                    <a:pt x="100" y="88"/>
                    <a:pt x="98" y="88"/>
                  </a:cubicBezTo>
                  <a:cubicBezTo>
                    <a:pt x="98" y="90"/>
                    <a:pt x="98" y="92"/>
                    <a:pt x="97" y="93"/>
                  </a:cubicBezTo>
                  <a:cubicBezTo>
                    <a:pt x="95" y="95"/>
                    <a:pt x="93" y="95"/>
                    <a:pt x="92" y="97"/>
                  </a:cubicBezTo>
                  <a:cubicBezTo>
                    <a:pt x="92" y="120"/>
                    <a:pt x="92" y="120"/>
                    <a:pt x="92" y="120"/>
                  </a:cubicBezTo>
                  <a:cubicBezTo>
                    <a:pt x="75" y="125"/>
                    <a:pt x="75" y="125"/>
                    <a:pt x="75" y="125"/>
                  </a:cubicBezTo>
                  <a:cubicBezTo>
                    <a:pt x="75" y="125"/>
                    <a:pt x="75" y="125"/>
                    <a:pt x="75" y="125"/>
                  </a:cubicBezTo>
                  <a:cubicBezTo>
                    <a:pt x="70" y="122"/>
                    <a:pt x="70" y="122"/>
                    <a:pt x="70" y="122"/>
                  </a:cubicBezTo>
                  <a:cubicBezTo>
                    <a:pt x="70" y="122"/>
                    <a:pt x="70" y="121"/>
                    <a:pt x="70" y="121"/>
                  </a:cubicBezTo>
                  <a:cubicBezTo>
                    <a:pt x="70" y="118"/>
                    <a:pt x="71" y="111"/>
                    <a:pt x="69" y="109"/>
                  </a:cubicBezTo>
                  <a:cubicBezTo>
                    <a:pt x="67" y="106"/>
                    <a:pt x="61" y="104"/>
                    <a:pt x="58" y="102"/>
                  </a:cubicBezTo>
                  <a:cubicBezTo>
                    <a:pt x="56" y="100"/>
                    <a:pt x="54" y="97"/>
                    <a:pt x="51" y="96"/>
                  </a:cubicBezTo>
                  <a:cubicBezTo>
                    <a:pt x="47" y="94"/>
                    <a:pt x="43" y="97"/>
                    <a:pt x="39" y="95"/>
                  </a:cubicBezTo>
                  <a:cubicBezTo>
                    <a:pt x="38" y="94"/>
                    <a:pt x="39" y="91"/>
                    <a:pt x="38" y="90"/>
                  </a:cubicBezTo>
                  <a:cubicBezTo>
                    <a:pt x="37" y="90"/>
                    <a:pt x="37" y="90"/>
                    <a:pt x="37" y="90"/>
                  </a:cubicBezTo>
                  <a:cubicBezTo>
                    <a:pt x="33" y="90"/>
                    <a:pt x="30" y="92"/>
                    <a:pt x="25" y="92"/>
                  </a:cubicBezTo>
                  <a:cubicBezTo>
                    <a:pt x="22" y="92"/>
                    <a:pt x="20" y="89"/>
                    <a:pt x="17" y="88"/>
                  </a:cubicBezTo>
                  <a:cubicBezTo>
                    <a:pt x="14" y="88"/>
                    <a:pt x="12" y="89"/>
                    <a:pt x="9" y="90"/>
                  </a:cubicBezTo>
                  <a:cubicBezTo>
                    <a:pt x="5" y="91"/>
                    <a:pt x="4" y="90"/>
                    <a:pt x="0" y="90"/>
                  </a:cubicBezTo>
                  <a:cubicBezTo>
                    <a:pt x="0" y="90"/>
                    <a:pt x="0" y="90"/>
                    <a:pt x="0" y="90"/>
                  </a:cubicBezTo>
                  <a:cubicBezTo>
                    <a:pt x="7" y="78"/>
                    <a:pt x="7" y="78"/>
                    <a:pt x="7" y="78"/>
                  </a:cubicBezTo>
                  <a:cubicBezTo>
                    <a:pt x="7" y="78"/>
                    <a:pt x="7" y="78"/>
                    <a:pt x="7" y="78"/>
                  </a:cubicBezTo>
                  <a:cubicBezTo>
                    <a:pt x="105" y="0"/>
                    <a:pt x="105" y="0"/>
                    <a:pt x="105" y="0"/>
                  </a:cubicBezTo>
                  <a:cubicBezTo>
                    <a:pt x="116" y="0"/>
                    <a:pt x="116" y="0"/>
                    <a:pt x="116" y="0"/>
                  </a:cubicBezTo>
                  <a:lnTo>
                    <a:pt x="131" y="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86" name="PIERCE"/>
            <p:cNvSpPr>
              <a:spLocks/>
            </p:cNvSpPr>
            <p:nvPr/>
          </p:nvSpPr>
          <p:spPr bwMode="auto">
            <a:xfrm>
              <a:off x="5682237" y="4949788"/>
              <a:ext cx="473471" cy="409483"/>
            </a:xfrm>
            <a:custGeom>
              <a:avLst/>
              <a:gdLst>
                <a:gd name="T0" fmla="*/ 94 w 180"/>
                <a:gd name="T1" fmla="*/ 13 h 161"/>
                <a:gd name="T2" fmla="*/ 108 w 180"/>
                <a:gd name="T3" fmla="*/ 29 h 161"/>
                <a:gd name="T4" fmla="*/ 115 w 180"/>
                <a:gd name="T5" fmla="*/ 31 h 161"/>
                <a:gd name="T6" fmla="*/ 121 w 180"/>
                <a:gd name="T7" fmla="*/ 27 h 161"/>
                <a:gd name="T8" fmla="*/ 152 w 180"/>
                <a:gd name="T9" fmla="*/ 41 h 161"/>
                <a:gd name="T10" fmla="*/ 153 w 180"/>
                <a:gd name="T11" fmla="*/ 64 h 161"/>
                <a:gd name="T12" fmla="*/ 161 w 180"/>
                <a:gd name="T13" fmla="*/ 82 h 161"/>
                <a:gd name="T14" fmla="*/ 160 w 180"/>
                <a:gd name="T15" fmla="*/ 86 h 161"/>
                <a:gd name="T16" fmla="*/ 165 w 180"/>
                <a:gd name="T17" fmla="*/ 98 h 161"/>
                <a:gd name="T18" fmla="*/ 177 w 180"/>
                <a:gd name="T19" fmla="*/ 111 h 161"/>
                <a:gd name="T20" fmla="*/ 172 w 180"/>
                <a:gd name="T21" fmla="*/ 123 h 161"/>
                <a:gd name="T22" fmla="*/ 132 w 180"/>
                <a:gd name="T23" fmla="*/ 129 h 161"/>
                <a:gd name="T24" fmla="*/ 115 w 180"/>
                <a:gd name="T25" fmla="*/ 139 h 161"/>
                <a:gd name="T26" fmla="*/ 95 w 180"/>
                <a:gd name="T27" fmla="*/ 160 h 161"/>
                <a:gd name="T28" fmla="*/ 60 w 180"/>
                <a:gd name="T29" fmla="*/ 151 h 161"/>
                <a:gd name="T30" fmla="*/ 58 w 180"/>
                <a:gd name="T31" fmla="*/ 151 h 161"/>
                <a:gd name="T32" fmla="*/ 48 w 180"/>
                <a:gd name="T33" fmla="*/ 150 h 161"/>
                <a:gd name="T34" fmla="*/ 45 w 180"/>
                <a:gd name="T35" fmla="*/ 150 h 161"/>
                <a:gd name="T36" fmla="*/ 44 w 180"/>
                <a:gd name="T37" fmla="*/ 148 h 161"/>
                <a:gd name="T38" fmla="*/ 42 w 180"/>
                <a:gd name="T39" fmla="*/ 146 h 161"/>
                <a:gd name="T40" fmla="*/ 28 w 180"/>
                <a:gd name="T41" fmla="*/ 134 h 161"/>
                <a:gd name="T42" fmla="*/ 15 w 180"/>
                <a:gd name="T43" fmla="*/ 117 h 161"/>
                <a:gd name="T44" fmla="*/ 13 w 180"/>
                <a:gd name="T45" fmla="*/ 82 h 161"/>
                <a:gd name="T46" fmla="*/ 1 w 180"/>
                <a:gd name="T47" fmla="*/ 73 h 161"/>
                <a:gd name="T48" fmla="*/ 7 w 180"/>
                <a:gd name="T49" fmla="*/ 64 h 161"/>
                <a:gd name="T50" fmla="*/ 2 w 180"/>
                <a:gd name="T51" fmla="*/ 56 h 161"/>
                <a:gd name="T52" fmla="*/ 8 w 180"/>
                <a:gd name="T53" fmla="*/ 56 h 161"/>
                <a:gd name="T54" fmla="*/ 31 w 180"/>
                <a:gd name="T55" fmla="*/ 51 h 161"/>
                <a:gd name="T56" fmla="*/ 38 w 180"/>
                <a:gd name="T57" fmla="*/ 45 h 161"/>
                <a:gd name="T58" fmla="*/ 44 w 180"/>
                <a:gd name="T59" fmla="*/ 38 h 161"/>
                <a:gd name="T60" fmla="*/ 50 w 180"/>
                <a:gd name="T61" fmla="*/ 33 h 161"/>
                <a:gd name="T62" fmla="*/ 64 w 180"/>
                <a:gd name="T63" fmla="*/ 20 h 161"/>
                <a:gd name="T64" fmla="*/ 69 w 180"/>
                <a:gd name="T65" fmla="*/ 13 h 161"/>
                <a:gd name="T66" fmla="*/ 78 w 180"/>
                <a:gd name="T67" fmla="*/ 8 h 161"/>
                <a:gd name="T68" fmla="*/ 79 w 180"/>
                <a:gd name="T6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161">
                  <a:moveTo>
                    <a:pt x="79" y="0"/>
                  </a:moveTo>
                  <a:cubicBezTo>
                    <a:pt x="84" y="5"/>
                    <a:pt x="89" y="9"/>
                    <a:pt x="94" y="13"/>
                  </a:cubicBezTo>
                  <a:cubicBezTo>
                    <a:pt x="98" y="16"/>
                    <a:pt x="100" y="18"/>
                    <a:pt x="103" y="22"/>
                  </a:cubicBezTo>
                  <a:cubicBezTo>
                    <a:pt x="104" y="23"/>
                    <a:pt x="107" y="27"/>
                    <a:pt x="108" y="29"/>
                  </a:cubicBezTo>
                  <a:cubicBezTo>
                    <a:pt x="108" y="29"/>
                    <a:pt x="109" y="30"/>
                    <a:pt x="110" y="31"/>
                  </a:cubicBezTo>
                  <a:cubicBezTo>
                    <a:pt x="111" y="32"/>
                    <a:pt x="114" y="32"/>
                    <a:pt x="115" y="31"/>
                  </a:cubicBezTo>
                  <a:cubicBezTo>
                    <a:pt x="121" y="27"/>
                    <a:pt x="121" y="27"/>
                    <a:pt x="121" y="27"/>
                  </a:cubicBezTo>
                  <a:cubicBezTo>
                    <a:pt x="121" y="27"/>
                    <a:pt x="121" y="27"/>
                    <a:pt x="121" y="27"/>
                  </a:cubicBezTo>
                  <a:cubicBezTo>
                    <a:pt x="126" y="26"/>
                    <a:pt x="132" y="23"/>
                    <a:pt x="138" y="25"/>
                  </a:cubicBezTo>
                  <a:cubicBezTo>
                    <a:pt x="146" y="26"/>
                    <a:pt x="152" y="34"/>
                    <a:pt x="152" y="41"/>
                  </a:cubicBezTo>
                  <a:cubicBezTo>
                    <a:pt x="152" y="53"/>
                    <a:pt x="152" y="53"/>
                    <a:pt x="152" y="53"/>
                  </a:cubicBezTo>
                  <a:cubicBezTo>
                    <a:pt x="152" y="57"/>
                    <a:pt x="153" y="60"/>
                    <a:pt x="153" y="64"/>
                  </a:cubicBezTo>
                  <a:cubicBezTo>
                    <a:pt x="155" y="67"/>
                    <a:pt x="155" y="72"/>
                    <a:pt x="157" y="76"/>
                  </a:cubicBezTo>
                  <a:cubicBezTo>
                    <a:pt x="161" y="82"/>
                    <a:pt x="161" y="82"/>
                    <a:pt x="161" y="82"/>
                  </a:cubicBezTo>
                  <a:cubicBezTo>
                    <a:pt x="161" y="82"/>
                    <a:pt x="161" y="82"/>
                    <a:pt x="161" y="82"/>
                  </a:cubicBezTo>
                  <a:cubicBezTo>
                    <a:pt x="160" y="86"/>
                    <a:pt x="160" y="86"/>
                    <a:pt x="160" y="86"/>
                  </a:cubicBezTo>
                  <a:cubicBezTo>
                    <a:pt x="161" y="88"/>
                    <a:pt x="161" y="90"/>
                    <a:pt x="162" y="92"/>
                  </a:cubicBezTo>
                  <a:cubicBezTo>
                    <a:pt x="165" y="98"/>
                    <a:pt x="165" y="98"/>
                    <a:pt x="165" y="98"/>
                  </a:cubicBezTo>
                  <a:cubicBezTo>
                    <a:pt x="167" y="101"/>
                    <a:pt x="170" y="105"/>
                    <a:pt x="173" y="107"/>
                  </a:cubicBezTo>
                  <a:cubicBezTo>
                    <a:pt x="174" y="107"/>
                    <a:pt x="177" y="110"/>
                    <a:pt x="177" y="111"/>
                  </a:cubicBezTo>
                  <a:cubicBezTo>
                    <a:pt x="180" y="111"/>
                    <a:pt x="178" y="116"/>
                    <a:pt x="177" y="118"/>
                  </a:cubicBezTo>
                  <a:cubicBezTo>
                    <a:pt x="177" y="120"/>
                    <a:pt x="174" y="122"/>
                    <a:pt x="172" y="123"/>
                  </a:cubicBezTo>
                  <a:cubicBezTo>
                    <a:pt x="168" y="127"/>
                    <a:pt x="160" y="129"/>
                    <a:pt x="154" y="128"/>
                  </a:cubicBezTo>
                  <a:cubicBezTo>
                    <a:pt x="150" y="126"/>
                    <a:pt x="136" y="128"/>
                    <a:pt x="132" y="129"/>
                  </a:cubicBezTo>
                  <a:cubicBezTo>
                    <a:pt x="126" y="130"/>
                    <a:pt x="126" y="134"/>
                    <a:pt x="122" y="135"/>
                  </a:cubicBezTo>
                  <a:cubicBezTo>
                    <a:pt x="119" y="136"/>
                    <a:pt x="116" y="136"/>
                    <a:pt x="115" y="139"/>
                  </a:cubicBezTo>
                  <a:cubicBezTo>
                    <a:pt x="114" y="143"/>
                    <a:pt x="116" y="148"/>
                    <a:pt x="113" y="151"/>
                  </a:cubicBezTo>
                  <a:cubicBezTo>
                    <a:pt x="110" y="154"/>
                    <a:pt x="99" y="159"/>
                    <a:pt x="95" y="160"/>
                  </a:cubicBezTo>
                  <a:cubicBezTo>
                    <a:pt x="90" y="161"/>
                    <a:pt x="81" y="154"/>
                    <a:pt x="75" y="153"/>
                  </a:cubicBezTo>
                  <a:cubicBezTo>
                    <a:pt x="72" y="153"/>
                    <a:pt x="61" y="153"/>
                    <a:pt x="60" y="151"/>
                  </a:cubicBezTo>
                  <a:cubicBezTo>
                    <a:pt x="58" y="151"/>
                    <a:pt x="64" y="151"/>
                    <a:pt x="58" y="151"/>
                  </a:cubicBezTo>
                  <a:cubicBezTo>
                    <a:pt x="58" y="151"/>
                    <a:pt x="58" y="151"/>
                    <a:pt x="58" y="151"/>
                  </a:cubicBezTo>
                  <a:cubicBezTo>
                    <a:pt x="50" y="150"/>
                    <a:pt x="50" y="150"/>
                    <a:pt x="50" y="150"/>
                  </a:cubicBezTo>
                  <a:cubicBezTo>
                    <a:pt x="49" y="150"/>
                    <a:pt x="49" y="150"/>
                    <a:pt x="48" y="150"/>
                  </a:cubicBezTo>
                  <a:cubicBezTo>
                    <a:pt x="47" y="150"/>
                    <a:pt x="47" y="150"/>
                    <a:pt x="46" y="150"/>
                  </a:cubicBezTo>
                  <a:cubicBezTo>
                    <a:pt x="45" y="150"/>
                    <a:pt x="45" y="150"/>
                    <a:pt x="45" y="150"/>
                  </a:cubicBezTo>
                  <a:cubicBezTo>
                    <a:pt x="45" y="150"/>
                    <a:pt x="44" y="149"/>
                    <a:pt x="44" y="149"/>
                  </a:cubicBezTo>
                  <a:cubicBezTo>
                    <a:pt x="44" y="149"/>
                    <a:pt x="44" y="149"/>
                    <a:pt x="44" y="148"/>
                  </a:cubicBezTo>
                  <a:cubicBezTo>
                    <a:pt x="43" y="148"/>
                    <a:pt x="43" y="148"/>
                    <a:pt x="43" y="147"/>
                  </a:cubicBezTo>
                  <a:cubicBezTo>
                    <a:pt x="43" y="147"/>
                    <a:pt x="43" y="146"/>
                    <a:pt x="42" y="146"/>
                  </a:cubicBezTo>
                  <a:cubicBezTo>
                    <a:pt x="42" y="145"/>
                    <a:pt x="41" y="144"/>
                    <a:pt x="41" y="143"/>
                  </a:cubicBezTo>
                  <a:cubicBezTo>
                    <a:pt x="39" y="139"/>
                    <a:pt x="32" y="137"/>
                    <a:pt x="28" y="134"/>
                  </a:cubicBezTo>
                  <a:cubicBezTo>
                    <a:pt x="25" y="130"/>
                    <a:pt x="24" y="125"/>
                    <a:pt x="21" y="121"/>
                  </a:cubicBezTo>
                  <a:cubicBezTo>
                    <a:pt x="20" y="120"/>
                    <a:pt x="15" y="118"/>
                    <a:pt x="15" y="117"/>
                  </a:cubicBezTo>
                  <a:cubicBezTo>
                    <a:pt x="14" y="117"/>
                    <a:pt x="14" y="117"/>
                    <a:pt x="14" y="117"/>
                  </a:cubicBezTo>
                  <a:cubicBezTo>
                    <a:pt x="11" y="106"/>
                    <a:pt x="15" y="93"/>
                    <a:pt x="13" y="82"/>
                  </a:cubicBezTo>
                  <a:cubicBezTo>
                    <a:pt x="11" y="82"/>
                    <a:pt x="6" y="81"/>
                    <a:pt x="6" y="78"/>
                  </a:cubicBezTo>
                  <a:cubicBezTo>
                    <a:pt x="5" y="75"/>
                    <a:pt x="4" y="74"/>
                    <a:pt x="1" y="73"/>
                  </a:cubicBezTo>
                  <a:cubicBezTo>
                    <a:pt x="1" y="73"/>
                    <a:pt x="1" y="73"/>
                    <a:pt x="1" y="73"/>
                  </a:cubicBezTo>
                  <a:cubicBezTo>
                    <a:pt x="1" y="68"/>
                    <a:pt x="7" y="70"/>
                    <a:pt x="7" y="64"/>
                  </a:cubicBezTo>
                  <a:cubicBezTo>
                    <a:pt x="6" y="64"/>
                    <a:pt x="6" y="64"/>
                    <a:pt x="6" y="64"/>
                  </a:cubicBezTo>
                  <a:cubicBezTo>
                    <a:pt x="0" y="64"/>
                    <a:pt x="1" y="61"/>
                    <a:pt x="2" y="56"/>
                  </a:cubicBezTo>
                  <a:cubicBezTo>
                    <a:pt x="2" y="56"/>
                    <a:pt x="2" y="56"/>
                    <a:pt x="2" y="56"/>
                  </a:cubicBezTo>
                  <a:cubicBezTo>
                    <a:pt x="8" y="56"/>
                    <a:pt x="8" y="56"/>
                    <a:pt x="8" y="56"/>
                  </a:cubicBezTo>
                  <a:cubicBezTo>
                    <a:pt x="8" y="51"/>
                    <a:pt x="8" y="51"/>
                    <a:pt x="8" y="51"/>
                  </a:cubicBezTo>
                  <a:cubicBezTo>
                    <a:pt x="31" y="51"/>
                    <a:pt x="31" y="51"/>
                    <a:pt x="31" y="51"/>
                  </a:cubicBezTo>
                  <a:cubicBezTo>
                    <a:pt x="31" y="45"/>
                    <a:pt x="31" y="45"/>
                    <a:pt x="31" y="45"/>
                  </a:cubicBezTo>
                  <a:cubicBezTo>
                    <a:pt x="38" y="45"/>
                    <a:pt x="38" y="45"/>
                    <a:pt x="38" y="45"/>
                  </a:cubicBezTo>
                  <a:cubicBezTo>
                    <a:pt x="38" y="38"/>
                    <a:pt x="38" y="38"/>
                    <a:pt x="38" y="38"/>
                  </a:cubicBezTo>
                  <a:cubicBezTo>
                    <a:pt x="44" y="38"/>
                    <a:pt x="44" y="38"/>
                    <a:pt x="44" y="38"/>
                  </a:cubicBezTo>
                  <a:cubicBezTo>
                    <a:pt x="44" y="33"/>
                    <a:pt x="44" y="33"/>
                    <a:pt x="44" y="33"/>
                  </a:cubicBezTo>
                  <a:cubicBezTo>
                    <a:pt x="50" y="33"/>
                    <a:pt x="50" y="33"/>
                    <a:pt x="50" y="33"/>
                  </a:cubicBezTo>
                  <a:cubicBezTo>
                    <a:pt x="50" y="20"/>
                    <a:pt x="50" y="20"/>
                    <a:pt x="50" y="20"/>
                  </a:cubicBezTo>
                  <a:cubicBezTo>
                    <a:pt x="64" y="20"/>
                    <a:pt x="64" y="20"/>
                    <a:pt x="64" y="20"/>
                  </a:cubicBezTo>
                  <a:cubicBezTo>
                    <a:pt x="64" y="13"/>
                    <a:pt x="64" y="13"/>
                    <a:pt x="64" y="13"/>
                  </a:cubicBezTo>
                  <a:cubicBezTo>
                    <a:pt x="69" y="13"/>
                    <a:pt x="69" y="13"/>
                    <a:pt x="69" y="13"/>
                  </a:cubicBezTo>
                  <a:cubicBezTo>
                    <a:pt x="69" y="8"/>
                    <a:pt x="69" y="8"/>
                    <a:pt x="69" y="8"/>
                  </a:cubicBezTo>
                  <a:cubicBezTo>
                    <a:pt x="78" y="8"/>
                    <a:pt x="78" y="8"/>
                    <a:pt x="78" y="8"/>
                  </a:cubicBezTo>
                  <a:cubicBezTo>
                    <a:pt x="78" y="0"/>
                    <a:pt x="78" y="0"/>
                    <a:pt x="78" y="0"/>
                  </a:cubicBezTo>
                  <a:lnTo>
                    <a:pt x="79" y="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87" name="PULASKI"/>
            <p:cNvSpPr>
              <a:spLocks/>
            </p:cNvSpPr>
            <p:nvPr/>
          </p:nvSpPr>
          <p:spPr bwMode="auto">
            <a:xfrm>
              <a:off x="4382823" y="3863472"/>
              <a:ext cx="352473" cy="365489"/>
            </a:xfrm>
            <a:custGeom>
              <a:avLst/>
              <a:gdLst>
                <a:gd name="T0" fmla="*/ 25 w 134"/>
                <a:gd name="T1" fmla="*/ 139 h 144"/>
                <a:gd name="T2" fmla="*/ 26 w 134"/>
                <a:gd name="T3" fmla="*/ 137 h 144"/>
                <a:gd name="T4" fmla="*/ 28 w 134"/>
                <a:gd name="T5" fmla="*/ 135 h 144"/>
                <a:gd name="T6" fmla="*/ 30 w 134"/>
                <a:gd name="T7" fmla="*/ 136 h 144"/>
                <a:gd name="T8" fmla="*/ 30 w 134"/>
                <a:gd name="T9" fmla="*/ 136 h 144"/>
                <a:gd name="T10" fmla="*/ 32 w 134"/>
                <a:gd name="T11" fmla="*/ 137 h 144"/>
                <a:gd name="T12" fmla="*/ 34 w 134"/>
                <a:gd name="T13" fmla="*/ 139 h 144"/>
                <a:gd name="T14" fmla="*/ 73 w 134"/>
                <a:gd name="T15" fmla="*/ 140 h 144"/>
                <a:gd name="T16" fmla="*/ 83 w 134"/>
                <a:gd name="T17" fmla="*/ 133 h 144"/>
                <a:gd name="T18" fmla="*/ 97 w 134"/>
                <a:gd name="T19" fmla="*/ 131 h 144"/>
                <a:gd name="T20" fmla="*/ 106 w 134"/>
                <a:gd name="T21" fmla="*/ 138 h 144"/>
                <a:gd name="T22" fmla="*/ 107 w 134"/>
                <a:gd name="T23" fmla="*/ 140 h 144"/>
                <a:gd name="T24" fmla="*/ 107 w 134"/>
                <a:gd name="T25" fmla="*/ 141 h 144"/>
                <a:gd name="T26" fmla="*/ 108 w 134"/>
                <a:gd name="T27" fmla="*/ 142 h 144"/>
                <a:gd name="T28" fmla="*/ 108 w 134"/>
                <a:gd name="T29" fmla="*/ 143 h 144"/>
                <a:gd name="T30" fmla="*/ 108 w 134"/>
                <a:gd name="T31" fmla="*/ 144 h 144"/>
                <a:gd name="T32" fmla="*/ 118 w 134"/>
                <a:gd name="T33" fmla="*/ 144 h 144"/>
                <a:gd name="T34" fmla="*/ 121 w 134"/>
                <a:gd name="T35" fmla="*/ 140 h 144"/>
                <a:gd name="T36" fmla="*/ 120 w 134"/>
                <a:gd name="T37" fmla="*/ 123 h 144"/>
                <a:gd name="T38" fmla="*/ 101 w 134"/>
                <a:gd name="T39" fmla="*/ 75 h 144"/>
                <a:gd name="T40" fmla="*/ 113 w 134"/>
                <a:gd name="T41" fmla="*/ 63 h 144"/>
                <a:gd name="T42" fmla="*/ 54 w 134"/>
                <a:gd name="T43" fmla="*/ 5 h 144"/>
                <a:gd name="T44" fmla="*/ 51 w 134"/>
                <a:gd name="T45" fmla="*/ 3 h 144"/>
                <a:gd name="T46" fmla="*/ 49 w 134"/>
                <a:gd name="T47" fmla="*/ 1 h 144"/>
                <a:gd name="T48" fmla="*/ 46 w 134"/>
                <a:gd name="T49" fmla="*/ 4 h 144"/>
                <a:gd name="T50" fmla="*/ 43 w 134"/>
                <a:gd name="T51" fmla="*/ 4 h 144"/>
                <a:gd name="T52" fmla="*/ 41 w 134"/>
                <a:gd name="T53" fmla="*/ 2 h 144"/>
                <a:gd name="T54" fmla="*/ 40 w 134"/>
                <a:gd name="T55" fmla="*/ 1 h 144"/>
                <a:gd name="T56" fmla="*/ 37 w 134"/>
                <a:gd name="T57" fmla="*/ 1 h 144"/>
                <a:gd name="T58" fmla="*/ 2 w 134"/>
                <a:gd name="T59" fmla="*/ 55 h 144"/>
                <a:gd name="T60" fmla="*/ 0 w 134"/>
                <a:gd name="T61" fmla="*/ 73 h 144"/>
                <a:gd name="T62" fmla="*/ 3 w 134"/>
                <a:gd name="T63" fmla="*/ 7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144">
                  <a:moveTo>
                    <a:pt x="3" y="139"/>
                  </a:moveTo>
                  <a:cubicBezTo>
                    <a:pt x="25" y="139"/>
                    <a:pt x="25" y="139"/>
                    <a:pt x="25" y="139"/>
                  </a:cubicBezTo>
                  <a:cubicBezTo>
                    <a:pt x="26" y="138"/>
                    <a:pt x="26" y="138"/>
                    <a:pt x="26" y="137"/>
                  </a:cubicBezTo>
                  <a:cubicBezTo>
                    <a:pt x="26" y="137"/>
                    <a:pt x="26" y="137"/>
                    <a:pt x="26" y="137"/>
                  </a:cubicBezTo>
                  <a:cubicBezTo>
                    <a:pt x="27" y="136"/>
                    <a:pt x="27" y="136"/>
                    <a:pt x="28" y="135"/>
                  </a:cubicBezTo>
                  <a:cubicBezTo>
                    <a:pt x="28" y="135"/>
                    <a:pt x="28" y="135"/>
                    <a:pt x="28" y="135"/>
                  </a:cubicBezTo>
                  <a:cubicBezTo>
                    <a:pt x="28" y="135"/>
                    <a:pt x="29" y="135"/>
                    <a:pt x="29" y="135"/>
                  </a:cubicBezTo>
                  <a:cubicBezTo>
                    <a:pt x="30" y="135"/>
                    <a:pt x="30" y="135"/>
                    <a:pt x="30" y="136"/>
                  </a:cubicBezTo>
                  <a:cubicBezTo>
                    <a:pt x="30" y="136"/>
                    <a:pt x="30" y="136"/>
                    <a:pt x="30" y="136"/>
                  </a:cubicBezTo>
                  <a:cubicBezTo>
                    <a:pt x="30" y="136"/>
                    <a:pt x="30" y="136"/>
                    <a:pt x="30" y="136"/>
                  </a:cubicBezTo>
                  <a:cubicBezTo>
                    <a:pt x="31" y="136"/>
                    <a:pt x="31" y="137"/>
                    <a:pt x="32" y="137"/>
                  </a:cubicBezTo>
                  <a:cubicBezTo>
                    <a:pt x="32" y="137"/>
                    <a:pt x="32" y="137"/>
                    <a:pt x="32" y="137"/>
                  </a:cubicBezTo>
                  <a:cubicBezTo>
                    <a:pt x="32" y="137"/>
                    <a:pt x="32" y="137"/>
                    <a:pt x="32" y="137"/>
                  </a:cubicBezTo>
                  <a:cubicBezTo>
                    <a:pt x="33" y="138"/>
                    <a:pt x="34" y="138"/>
                    <a:pt x="34" y="139"/>
                  </a:cubicBezTo>
                  <a:cubicBezTo>
                    <a:pt x="34" y="139"/>
                    <a:pt x="34" y="139"/>
                    <a:pt x="34" y="140"/>
                  </a:cubicBezTo>
                  <a:cubicBezTo>
                    <a:pt x="73" y="140"/>
                    <a:pt x="73" y="140"/>
                    <a:pt x="73" y="140"/>
                  </a:cubicBezTo>
                  <a:cubicBezTo>
                    <a:pt x="74" y="139"/>
                    <a:pt x="76" y="139"/>
                    <a:pt x="77" y="138"/>
                  </a:cubicBezTo>
                  <a:cubicBezTo>
                    <a:pt x="79" y="137"/>
                    <a:pt x="80" y="134"/>
                    <a:pt x="83" y="133"/>
                  </a:cubicBezTo>
                  <a:cubicBezTo>
                    <a:pt x="85" y="131"/>
                    <a:pt x="88" y="131"/>
                    <a:pt x="91" y="131"/>
                  </a:cubicBezTo>
                  <a:cubicBezTo>
                    <a:pt x="93" y="131"/>
                    <a:pt x="95" y="131"/>
                    <a:pt x="97" y="131"/>
                  </a:cubicBezTo>
                  <a:cubicBezTo>
                    <a:pt x="98" y="132"/>
                    <a:pt x="100" y="133"/>
                    <a:pt x="102" y="133"/>
                  </a:cubicBezTo>
                  <a:cubicBezTo>
                    <a:pt x="104" y="134"/>
                    <a:pt x="105" y="135"/>
                    <a:pt x="106" y="138"/>
                  </a:cubicBezTo>
                  <a:cubicBezTo>
                    <a:pt x="106" y="138"/>
                    <a:pt x="106" y="139"/>
                    <a:pt x="107" y="140"/>
                  </a:cubicBezTo>
                  <a:cubicBezTo>
                    <a:pt x="107" y="140"/>
                    <a:pt x="107" y="140"/>
                    <a:pt x="107" y="140"/>
                  </a:cubicBezTo>
                  <a:cubicBezTo>
                    <a:pt x="107" y="141"/>
                    <a:pt x="107" y="141"/>
                    <a:pt x="107" y="141"/>
                  </a:cubicBezTo>
                  <a:cubicBezTo>
                    <a:pt x="107" y="141"/>
                    <a:pt x="107" y="141"/>
                    <a:pt x="107" y="141"/>
                  </a:cubicBezTo>
                  <a:cubicBezTo>
                    <a:pt x="107" y="142"/>
                    <a:pt x="107" y="142"/>
                    <a:pt x="107" y="142"/>
                  </a:cubicBezTo>
                  <a:cubicBezTo>
                    <a:pt x="108" y="142"/>
                    <a:pt x="108" y="142"/>
                    <a:pt x="108" y="142"/>
                  </a:cubicBezTo>
                  <a:cubicBezTo>
                    <a:pt x="108" y="142"/>
                    <a:pt x="108" y="142"/>
                    <a:pt x="108" y="143"/>
                  </a:cubicBezTo>
                  <a:cubicBezTo>
                    <a:pt x="108" y="143"/>
                    <a:pt x="108" y="143"/>
                    <a:pt x="108" y="143"/>
                  </a:cubicBezTo>
                  <a:cubicBezTo>
                    <a:pt x="108" y="143"/>
                    <a:pt x="108" y="143"/>
                    <a:pt x="108" y="143"/>
                  </a:cubicBezTo>
                  <a:cubicBezTo>
                    <a:pt x="108" y="143"/>
                    <a:pt x="108" y="143"/>
                    <a:pt x="108" y="144"/>
                  </a:cubicBezTo>
                  <a:cubicBezTo>
                    <a:pt x="109" y="144"/>
                    <a:pt x="109" y="144"/>
                    <a:pt x="109" y="144"/>
                  </a:cubicBezTo>
                  <a:cubicBezTo>
                    <a:pt x="118" y="144"/>
                    <a:pt x="118" y="144"/>
                    <a:pt x="118" y="144"/>
                  </a:cubicBezTo>
                  <a:cubicBezTo>
                    <a:pt x="118" y="144"/>
                    <a:pt x="118" y="144"/>
                    <a:pt x="118" y="144"/>
                  </a:cubicBezTo>
                  <a:cubicBezTo>
                    <a:pt x="121" y="140"/>
                    <a:pt x="121" y="140"/>
                    <a:pt x="121" y="140"/>
                  </a:cubicBezTo>
                  <a:cubicBezTo>
                    <a:pt x="125" y="138"/>
                    <a:pt x="126" y="136"/>
                    <a:pt x="128" y="133"/>
                  </a:cubicBezTo>
                  <a:cubicBezTo>
                    <a:pt x="128" y="128"/>
                    <a:pt x="124" y="124"/>
                    <a:pt x="120" y="123"/>
                  </a:cubicBezTo>
                  <a:cubicBezTo>
                    <a:pt x="134" y="109"/>
                    <a:pt x="134" y="109"/>
                    <a:pt x="134" y="109"/>
                  </a:cubicBezTo>
                  <a:cubicBezTo>
                    <a:pt x="101" y="75"/>
                    <a:pt x="101" y="75"/>
                    <a:pt x="101" y="75"/>
                  </a:cubicBezTo>
                  <a:cubicBezTo>
                    <a:pt x="113" y="63"/>
                    <a:pt x="113" y="63"/>
                    <a:pt x="113" y="63"/>
                  </a:cubicBezTo>
                  <a:cubicBezTo>
                    <a:pt x="113" y="63"/>
                    <a:pt x="113" y="63"/>
                    <a:pt x="113" y="63"/>
                  </a:cubicBezTo>
                  <a:cubicBezTo>
                    <a:pt x="111" y="61"/>
                    <a:pt x="60" y="11"/>
                    <a:pt x="58" y="10"/>
                  </a:cubicBezTo>
                  <a:cubicBezTo>
                    <a:pt x="57" y="8"/>
                    <a:pt x="56" y="6"/>
                    <a:pt x="54" y="5"/>
                  </a:cubicBezTo>
                  <a:cubicBezTo>
                    <a:pt x="53" y="5"/>
                    <a:pt x="52" y="4"/>
                    <a:pt x="52" y="3"/>
                  </a:cubicBezTo>
                  <a:cubicBezTo>
                    <a:pt x="51" y="3"/>
                    <a:pt x="51" y="3"/>
                    <a:pt x="51" y="3"/>
                  </a:cubicBezTo>
                  <a:cubicBezTo>
                    <a:pt x="51" y="3"/>
                    <a:pt x="51" y="2"/>
                    <a:pt x="50" y="2"/>
                  </a:cubicBezTo>
                  <a:cubicBezTo>
                    <a:pt x="50" y="1"/>
                    <a:pt x="50" y="1"/>
                    <a:pt x="49" y="1"/>
                  </a:cubicBezTo>
                  <a:cubicBezTo>
                    <a:pt x="49" y="1"/>
                    <a:pt x="49" y="1"/>
                    <a:pt x="49" y="1"/>
                  </a:cubicBezTo>
                  <a:cubicBezTo>
                    <a:pt x="46" y="4"/>
                    <a:pt x="46" y="4"/>
                    <a:pt x="46" y="4"/>
                  </a:cubicBezTo>
                  <a:cubicBezTo>
                    <a:pt x="46" y="4"/>
                    <a:pt x="45" y="5"/>
                    <a:pt x="44" y="5"/>
                  </a:cubicBezTo>
                  <a:cubicBezTo>
                    <a:pt x="43" y="5"/>
                    <a:pt x="43" y="4"/>
                    <a:pt x="43" y="4"/>
                  </a:cubicBezTo>
                  <a:cubicBezTo>
                    <a:pt x="42" y="3"/>
                    <a:pt x="42" y="3"/>
                    <a:pt x="42" y="2"/>
                  </a:cubicBezTo>
                  <a:cubicBezTo>
                    <a:pt x="42" y="2"/>
                    <a:pt x="41" y="2"/>
                    <a:pt x="41" y="2"/>
                  </a:cubicBezTo>
                  <a:cubicBezTo>
                    <a:pt x="41" y="1"/>
                    <a:pt x="41" y="1"/>
                    <a:pt x="40" y="1"/>
                  </a:cubicBezTo>
                  <a:cubicBezTo>
                    <a:pt x="40" y="1"/>
                    <a:pt x="40" y="1"/>
                    <a:pt x="40" y="1"/>
                  </a:cubicBezTo>
                  <a:cubicBezTo>
                    <a:pt x="39" y="1"/>
                    <a:pt x="39" y="0"/>
                    <a:pt x="39" y="0"/>
                  </a:cubicBezTo>
                  <a:cubicBezTo>
                    <a:pt x="38" y="0"/>
                    <a:pt x="38" y="1"/>
                    <a:pt x="37" y="1"/>
                  </a:cubicBezTo>
                  <a:cubicBezTo>
                    <a:pt x="2" y="55"/>
                    <a:pt x="2" y="55"/>
                    <a:pt x="2" y="55"/>
                  </a:cubicBezTo>
                  <a:cubicBezTo>
                    <a:pt x="2" y="55"/>
                    <a:pt x="2" y="55"/>
                    <a:pt x="2" y="55"/>
                  </a:cubicBezTo>
                  <a:cubicBezTo>
                    <a:pt x="2" y="73"/>
                    <a:pt x="2" y="73"/>
                    <a:pt x="2" y="73"/>
                  </a:cubicBezTo>
                  <a:cubicBezTo>
                    <a:pt x="0" y="73"/>
                    <a:pt x="0" y="73"/>
                    <a:pt x="0" y="73"/>
                  </a:cubicBezTo>
                  <a:cubicBezTo>
                    <a:pt x="0" y="78"/>
                    <a:pt x="0" y="78"/>
                    <a:pt x="0" y="78"/>
                  </a:cubicBezTo>
                  <a:cubicBezTo>
                    <a:pt x="3" y="78"/>
                    <a:pt x="3" y="78"/>
                    <a:pt x="3" y="78"/>
                  </a:cubicBezTo>
                  <a:cubicBezTo>
                    <a:pt x="3" y="139"/>
                    <a:pt x="3" y="139"/>
                    <a:pt x="3" y="13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88" name="POLK"/>
            <p:cNvSpPr>
              <a:spLocks/>
            </p:cNvSpPr>
            <p:nvPr/>
          </p:nvSpPr>
          <p:spPr bwMode="auto">
            <a:xfrm>
              <a:off x="2406521" y="1741603"/>
              <a:ext cx="550629" cy="252121"/>
            </a:xfrm>
            <a:custGeom>
              <a:avLst/>
              <a:gdLst>
                <a:gd name="T0" fmla="*/ 23 w 314"/>
                <a:gd name="T1" fmla="*/ 149 h 149"/>
                <a:gd name="T2" fmla="*/ 137 w 314"/>
                <a:gd name="T3" fmla="*/ 149 h 149"/>
                <a:gd name="T4" fmla="*/ 137 w 314"/>
                <a:gd name="T5" fmla="*/ 140 h 149"/>
                <a:gd name="T6" fmla="*/ 236 w 314"/>
                <a:gd name="T7" fmla="*/ 140 h 149"/>
                <a:gd name="T8" fmla="*/ 236 w 314"/>
                <a:gd name="T9" fmla="*/ 140 h 149"/>
                <a:gd name="T10" fmla="*/ 236 w 314"/>
                <a:gd name="T11" fmla="*/ 107 h 149"/>
                <a:gd name="T12" fmla="*/ 281 w 314"/>
                <a:gd name="T13" fmla="*/ 107 h 149"/>
                <a:gd name="T14" fmla="*/ 314 w 314"/>
                <a:gd name="T15" fmla="*/ 11 h 149"/>
                <a:gd name="T16" fmla="*/ 314 w 314"/>
                <a:gd name="T17" fmla="*/ 11 h 149"/>
                <a:gd name="T18" fmla="*/ 239 w 314"/>
                <a:gd name="T19" fmla="*/ 11 h 149"/>
                <a:gd name="T20" fmla="*/ 239 w 314"/>
                <a:gd name="T21" fmla="*/ 2 h 149"/>
                <a:gd name="T22" fmla="*/ 239 w 314"/>
                <a:gd name="T23" fmla="*/ 2 h 149"/>
                <a:gd name="T24" fmla="*/ 191 w 314"/>
                <a:gd name="T25" fmla="*/ 2 h 149"/>
                <a:gd name="T26" fmla="*/ 191 w 314"/>
                <a:gd name="T27" fmla="*/ 14 h 149"/>
                <a:gd name="T28" fmla="*/ 167 w 314"/>
                <a:gd name="T29" fmla="*/ 14 h 149"/>
                <a:gd name="T30" fmla="*/ 167 w 314"/>
                <a:gd name="T31" fmla="*/ 0 h 149"/>
                <a:gd name="T32" fmla="*/ 105 w 314"/>
                <a:gd name="T33" fmla="*/ 0 h 149"/>
                <a:gd name="T34" fmla="*/ 105 w 314"/>
                <a:gd name="T35" fmla="*/ 14 h 149"/>
                <a:gd name="T36" fmla="*/ 0 w 314"/>
                <a:gd name="T37" fmla="*/ 14 h 149"/>
                <a:gd name="T38" fmla="*/ 0 w 314"/>
                <a:gd name="T39" fmla="*/ 14 h 149"/>
                <a:gd name="T40" fmla="*/ 23 w 314"/>
                <a:gd name="T41" fmla="*/ 149 h 149"/>
                <a:gd name="T42" fmla="*/ 23 w 314"/>
                <a:gd name="T43"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149">
                  <a:moveTo>
                    <a:pt x="23" y="149"/>
                  </a:moveTo>
                  <a:lnTo>
                    <a:pt x="137" y="149"/>
                  </a:lnTo>
                  <a:lnTo>
                    <a:pt x="137" y="140"/>
                  </a:lnTo>
                  <a:lnTo>
                    <a:pt x="236" y="140"/>
                  </a:lnTo>
                  <a:lnTo>
                    <a:pt x="236" y="140"/>
                  </a:lnTo>
                  <a:lnTo>
                    <a:pt x="236" y="107"/>
                  </a:lnTo>
                  <a:lnTo>
                    <a:pt x="281" y="107"/>
                  </a:lnTo>
                  <a:lnTo>
                    <a:pt x="314" y="11"/>
                  </a:lnTo>
                  <a:lnTo>
                    <a:pt x="314" y="11"/>
                  </a:lnTo>
                  <a:lnTo>
                    <a:pt x="239" y="11"/>
                  </a:lnTo>
                  <a:lnTo>
                    <a:pt x="239" y="2"/>
                  </a:lnTo>
                  <a:lnTo>
                    <a:pt x="239" y="2"/>
                  </a:lnTo>
                  <a:lnTo>
                    <a:pt x="191" y="2"/>
                  </a:lnTo>
                  <a:lnTo>
                    <a:pt x="191" y="14"/>
                  </a:lnTo>
                  <a:lnTo>
                    <a:pt x="167" y="14"/>
                  </a:lnTo>
                  <a:lnTo>
                    <a:pt x="167" y="0"/>
                  </a:lnTo>
                  <a:lnTo>
                    <a:pt x="105" y="0"/>
                  </a:lnTo>
                  <a:lnTo>
                    <a:pt x="105" y="14"/>
                  </a:lnTo>
                  <a:lnTo>
                    <a:pt x="0" y="14"/>
                  </a:lnTo>
                  <a:lnTo>
                    <a:pt x="0" y="14"/>
                  </a:lnTo>
                  <a:lnTo>
                    <a:pt x="23" y="149"/>
                  </a:lnTo>
                  <a:lnTo>
                    <a:pt x="23" y="149"/>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89" name="PAULDING"/>
            <p:cNvSpPr>
              <a:spLocks/>
            </p:cNvSpPr>
            <p:nvPr/>
          </p:nvSpPr>
          <p:spPr bwMode="auto">
            <a:xfrm>
              <a:off x="2820369" y="1760216"/>
              <a:ext cx="357733" cy="380719"/>
            </a:xfrm>
            <a:custGeom>
              <a:avLst/>
              <a:gdLst>
                <a:gd name="T0" fmla="*/ 0 w 204"/>
                <a:gd name="T1" fmla="*/ 129 h 225"/>
                <a:gd name="T2" fmla="*/ 7 w 204"/>
                <a:gd name="T3" fmla="*/ 129 h 225"/>
                <a:gd name="T4" fmla="*/ 7 w 204"/>
                <a:gd name="T5" fmla="*/ 198 h 225"/>
                <a:gd name="T6" fmla="*/ 7 w 204"/>
                <a:gd name="T7" fmla="*/ 199 h 225"/>
                <a:gd name="T8" fmla="*/ 93 w 204"/>
                <a:gd name="T9" fmla="*/ 225 h 225"/>
                <a:gd name="T10" fmla="*/ 93 w 204"/>
                <a:gd name="T11" fmla="*/ 225 h 225"/>
                <a:gd name="T12" fmla="*/ 202 w 204"/>
                <a:gd name="T13" fmla="*/ 225 h 225"/>
                <a:gd name="T14" fmla="*/ 202 w 204"/>
                <a:gd name="T15" fmla="*/ 204 h 225"/>
                <a:gd name="T16" fmla="*/ 202 w 204"/>
                <a:gd name="T17" fmla="*/ 204 h 225"/>
                <a:gd name="T18" fmla="*/ 204 w 204"/>
                <a:gd name="T19" fmla="*/ 106 h 225"/>
                <a:gd name="T20" fmla="*/ 195 w 204"/>
                <a:gd name="T21" fmla="*/ 96 h 225"/>
                <a:gd name="T22" fmla="*/ 195 w 204"/>
                <a:gd name="T23" fmla="*/ 0 h 225"/>
                <a:gd name="T24" fmla="*/ 195 w 204"/>
                <a:gd name="T25" fmla="*/ 0 h 225"/>
                <a:gd name="T26" fmla="*/ 78 w 204"/>
                <a:gd name="T27" fmla="*/ 0 h 225"/>
                <a:gd name="T28" fmla="*/ 78 w 204"/>
                <a:gd name="T29" fmla="*/ 0 h 225"/>
                <a:gd name="T30" fmla="*/ 45 w 204"/>
                <a:gd name="T31" fmla="*/ 96 h 225"/>
                <a:gd name="T32" fmla="*/ 0 w 204"/>
                <a:gd name="T33" fmla="*/ 96 h 225"/>
                <a:gd name="T34" fmla="*/ 0 w 204"/>
                <a:gd name="T35" fmla="*/ 129 h 225"/>
                <a:gd name="T36" fmla="*/ 0 w 204"/>
                <a:gd name="T37" fmla="*/ 12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225">
                  <a:moveTo>
                    <a:pt x="0" y="129"/>
                  </a:moveTo>
                  <a:lnTo>
                    <a:pt x="7" y="129"/>
                  </a:lnTo>
                  <a:lnTo>
                    <a:pt x="7" y="198"/>
                  </a:lnTo>
                  <a:lnTo>
                    <a:pt x="7" y="199"/>
                  </a:lnTo>
                  <a:lnTo>
                    <a:pt x="93" y="225"/>
                  </a:lnTo>
                  <a:lnTo>
                    <a:pt x="93" y="225"/>
                  </a:lnTo>
                  <a:lnTo>
                    <a:pt x="202" y="225"/>
                  </a:lnTo>
                  <a:lnTo>
                    <a:pt x="202" y="204"/>
                  </a:lnTo>
                  <a:lnTo>
                    <a:pt x="202" y="204"/>
                  </a:lnTo>
                  <a:lnTo>
                    <a:pt x="204" y="106"/>
                  </a:lnTo>
                  <a:lnTo>
                    <a:pt x="195" y="96"/>
                  </a:lnTo>
                  <a:lnTo>
                    <a:pt x="195" y="0"/>
                  </a:lnTo>
                  <a:lnTo>
                    <a:pt x="195" y="0"/>
                  </a:lnTo>
                  <a:lnTo>
                    <a:pt x="78" y="0"/>
                  </a:lnTo>
                  <a:lnTo>
                    <a:pt x="78" y="0"/>
                  </a:lnTo>
                  <a:lnTo>
                    <a:pt x="45" y="96"/>
                  </a:lnTo>
                  <a:lnTo>
                    <a:pt x="0" y="96"/>
                  </a:lnTo>
                  <a:lnTo>
                    <a:pt x="0" y="129"/>
                  </a:lnTo>
                  <a:lnTo>
                    <a:pt x="0" y="129"/>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90" name="MURRAY"/>
            <p:cNvSpPr>
              <a:spLocks/>
            </p:cNvSpPr>
            <p:nvPr/>
          </p:nvSpPr>
          <p:spPr bwMode="auto">
            <a:xfrm>
              <a:off x="2922078" y="624830"/>
              <a:ext cx="408588" cy="505933"/>
            </a:xfrm>
            <a:custGeom>
              <a:avLst/>
              <a:gdLst>
                <a:gd name="T0" fmla="*/ 17 w 155"/>
                <a:gd name="T1" fmla="*/ 176 h 199"/>
                <a:gd name="T2" fmla="*/ 22 w 155"/>
                <a:gd name="T3" fmla="*/ 183 h 199"/>
                <a:gd name="T4" fmla="*/ 38 w 155"/>
                <a:gd name="T5" fmla="*/ 183 h 199"/>
                <a:gd name="T6" fmla="*/ 38 w 155"/>
                <a:gd name="T7" fmla="*/ 187 h 199"/>
                <a:gd name="T8" fmla="*/ 73 w 155"/>
                <a:gd name="T9" fmla="*/ 187 h 199"/>
                <a:gd name="T10" fmla="*/ 73 w 155"/>
                <a:gd name="T11" fmla="*/ 184 h 199"/>
                <a:gd name="T12" fmla="*/ 86 w 155"/>
                <a:gd name="T13" fmla="*/ 184 h 199"/>
                <a:gd name="T14" fmla="*/ 88 w 155"/>
                <a:gd name="T15" fmla="*/ 182 h 199"/>
                <a:gd name="T16" fmla="*/ 88 w 155"/>
                <a:gd name="T17" fmla="*/ 181 h 199"/>
                <a:gd name="T18" fmla="*/ 97 w 155"/>
                <a:gd name="T19" fmla="*/ 182 h 199"/>
                <a:gd name="T20" fmla="*/ 97 w 155"/>
                <a:gd name="T21" fmla="*/ 186 h 199"/>
                <a:gd name="T22" fmla="*/ 104 w 155"/>
                <a:gd name="T23" fmla="*/ 193 h 199"/>
                <a:gd name="T24" fmla="*/ 108 w 155"/>
                <a:gd name="T25" fmla="*/ 196 h 199"/>
                <a:gd name="T26" fmla="*/ 111 w 155"/>
                <a:gd name="T27" fmla="*/ 198 h 199"/>
                <a:gd name="T28" fmla="*/ 113 w 155"/>
                <a:gd name="T29" fmla="*/ 199 h 199"/>
                <a:gd name="T30" fmla="*/ 125 w 155"/>
                <a:gd name="T31" fmla="*/ 199 h 199"/>
                <a:gd name="T32" fmla="*/ 125 w 155"/>
                <a:gd name="T33" fmla="*/ 199 h 199"/>
                <a:gd name="T34" fmla="*/ 124 w 155"/>
                <a:gd name="T35" fmla="*/ 127 h 199"/>
                <a:gd name="T36" fmla="*/ 127 w 155"/>
                <a:gd name="T37" fmla="*/ 121 h 199"/>
                <a:gd name="T38" fmla="*/ 128 w 155"/>
                <a:gd name="T39" fmla="*/ 119 h 199"/>
                <a:gd name="T40" fmla="*/ 132 w 155"/>
                <a:gd name="T41" fmla="*/ 108 h 199"/>
                <a:gd name="T42" fmla="*/ 137 w 155"/>
                <a:gd name="T43" fmla="*/ 99 h 199"/>
                <a:gd name="T44" fmla="*/ 143 w 155"/>
                <a:gd name="T45" fmla="*/ 96 h 199"/>
                <a:gd name="T46" fmla="*/ 151 w 155"/>
                <a:gd name="T47" fmla="*/ 88 h 199"/>
                <a:gd name="T48" fmla="*/ 151 w 155"/>
                <a:gd name="T49" fmla="*/ 78 h 199"/>
                <a:gd name="T50" fmla="*/ 138 w 155"/>
                <a:gd name="T51" fmla="*/ 66 h 199"/>
                <a:gd name="T52" fmla="*/ 138 w 155"/>
                <a:gd name="T53" fmla="*/ 66 h 199"/>
                <a:gd name="T54" fmla="*/ 138 w 155"/>
                <a:gd name="T55" fmla="*/ 0 h 199"/>
                <a:gd name="T56" fmla="*/ 138 w 155"/>
                <a:gd name="T57" fmla="*/ 0 h 199"/>
                <a:gd name="T58" fmla="*/ 60 w 155"/>
                <a:gd name="T59" fmla="*/ 0 h 199"/>
                <a:gd name="T60" fmla="*/ 60 w 155"/>
                <a:gd name="T61" fmla="*/ 0 h 199"/>
                <a:gd name="T62" fmla="*/ 60 w 155"/>
                <a:gd name="T63" fmla="*/ 7 h 199"/>
                <a:gd name="T64" fmla="*/ 59 w 155"/>
                <a:gd name="T65" fmla="*/ 8 h 199"/>
                <a:gd name="T66" fmla="*/ 56 w 155"/>
                <a:gd name="T67" fmla="*/ 13 h 199"/>
                <a:gd name="T68" fmla="*/ 52 w 155"/>
                <a:gd name="T69" fmla="*/ 20 h 199"/>
                <a:gd name="T70" fmla="*/ 51 w 155"/>
                <a:gd name="T71" fmla="*/ 23 h 199"/>
                <a:gd name="T72" fmla="*/ 50 w 155"/>
                <a:gd name="T73" fmla="*/ 25 h 199"/>
                <a:gd name="T74" fmla="*/ 49 w 155"/>
                <a:gd name="T75" fmla="*/ 29 h 199"/>
                <a:gd name="T76" fmla="*/ 48 w 155"/>
                <a:gd name="T77" fmla="*/ 34 h 199"/>
                <a:gd name="T78" fmla="*/ 51 w 155"/>
                <a:gd name="T79" fmla="*/ 38 h 199"/>
                <a:gd name="T80" fmla="*/ 55 w 155"/>
                <a:gd name="T81" fmla="*/ 52 h 199"/>
                <a:gd name="T82" fmla="*/ 50 w 155"/>
                <a:gd name="T83" fmla="*/ 61 h 199"/>
                <a:gd name="T84" fmla="*/ 44 w 155"/>
                <a:gd name="T85" fmla="*/ 69 h 199"/>
                <a:gd name="T86" fmla="*/ 39 w 155"/>
                <a:gd name="T87" fmla="*/ 88 h 199"/>
                <a:gd name="T88" fmla="*/ 48 w 155"/>
                <a:gd name="T89" fmla="*/ 93 h 199"/>
                <a:gd name="T90" fmla="*/ 37 w 155"/>
                <a:gd name="T91" fmla="*/ 98 h 199"/>
                <a:gd name="T92" fmla="*/ 39 w 155"/>
                <a:gd name="T93" fmla="*/ 114 h 199"/>
                <a:gd name="T94" fmla="*/ 42 w 155"/>
                <a:gd name="T95" fmla="*/ 120 h 199"/>
                <a:gd name="T96" fmla="*/ 40 w 155"/>
                <a:gd name="T97" fmla="*/ 128 h 199"/>
                <a:gd name="T98" fmla="*/ 26 w 155"/>
                <a:gd name="T99" fmla="*/ 136 h 199"/>
                <a:gd name="T100" fmla="*/ 12 w 155"/>
                <a:gd name="T101" fmla="*/ 134 h 199"/>
                <a:gd name="T102" fmla="*/ 14 w 155"/>
                <a:gd name="T103" fmla="*/ 141 h 199"/>
                <a:gd name="T104" fmla="*/ 23 w 155"/>
                <a:gd name="T105" fmla="*/ 150 h 199"/>
                <a:gd name="T106" fmla="*/ 27 w 155"/>
                <a:gd name="T107" fmla="*/ 160 h 199"/>
                <a:gd name="T108" fmla="*/ 22 w 155"/>
                <a:gd name="T109" fmla="*/ 157 h 199"/>
                <a:gd name="T110" fmla="*/ 19 w 155"/>
                <a:gd name="T111" fmla="*/ 155 h 199"/>
                <a:gd name="T112" fmla="*/ 9 w 155"/>
                <a:gd name="T113" fmla="*/ 153 h 199"/>
                <a:gd name="T114" fmla="*/ 15 w 155"/>
                <a:gd name="T115" fmla="*/ 170 h 199"/>
                <a:gd name="T116" fmla="*/ 17 w 155"/>
                <a:gd name="T117" fmla="*/ 17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 h="199">
                  <a:moveTo>
                    <a:pt x="17" y="176"/>
                  </a:moveTo>
                  <a:cubicBezTo>
                    <a:pt x="22" y="183"/>
                    <a:pt x="22" y="183"/>
                    <a:pt x="22" y="183"/>
                  </a:cubicBezTo>
                  <a:cubicBezTo>
                    <a:pt x="38" y="183"/>
                    <a:pt x="38" y="183"/>
                    <a:pt x="38" y="183"/>
                  </a:cubicBezTo>
                  <a:cubicBezTo>
                    <a:pt x="38" y="187"/>
                    <a:pt x="38" y="187"/>
                    <a:pt x="38" y="187"/>
                  </a:cubicBezTo>
                  <a:cubicBezTo>
                    <a:pt x="73" y="187"/>
                    <a:pt x="73" y="187"/>
                    <a:pt x="73" y="187"/>
                  </a:cubicBezTo>
                  <a:cubicBezTo>
                    <a:pt x="73" y="184"/>
                    <a:pt x="73" y="184"/>
                    <a:pt x="73" y="184"/>
                  </a:cubicBezTo>
                  <a:cubicBezTo>
                    <a:pt x="86" y="184"/>
                    <a:pt x="86" y="184"/>
                    <a:pt x="86" y="184"/>
                  </a:cubicBezTo>
                  <a:cubicBezTo>
                    <a:pt x="87" y="184"/>
                    <a:pt x="88" y="182"/>
                    <a:pt x="88" y="182"/>
                  </a:cubicBezTo>
                  <a:cubicBezTo>
                    <a:pt x="88" y="181"/>
                    <a:pt x="88" y="181"/>
                    <a:pt x="88" y="181"/>
                  </a:cubicBezTo>
                  <a:cubicBezTo>
                    <a:pt x="90" y="181"/>
                    <a:pt x="96" y="181"/>
                    <a:pt x="97" y="182"/>
                  </a:cubicBezTo>
                  <a:cubicBezTo>
                    <a:pt x="98" y="182"/>
                    <a:pt x="97" y="185"/>
                    <a:pt x="97" y="186"/>
                  </a:cubicBezTo>
                  <a:cubicBezTo>
                    <a:pt x="98" y="189"/>
                    <a:pt x="102" y="191"/>
                    <a:pt x="104" y="193"/>
                  </a:cubicBezTo>
                  <a:cubicBezTo>
                    <a:pt x="105" y="194"/>
                    <a:pt x="107" y="196"/>
                    <a:pt x="108" y="196"/>
                  </a:cubicBezTo>
                  <a:cubicBezTo>
                    <a:pt x="109" y="197"/>
                    <a:pt x="110" y="197"/>
                    <a:pt x="111" y="198"/>
                  </a:cubicBezTo>
                  <a:cubicBezTo>
                    <a:pt x="112" y="198"/>
                    <a:pt x="112" y="199"/>
                    <a:pt x="113" y="199"/>
                  </a:cubicBezTo>
                  <a:cubicBezTo>
                    <a:pt x="125" y="199"/>
                    <a:pt x="125" y="199"/>
                    <a:pt x="125" y="199"/>
                  </a:cubicBezTo>
                  <a:cubicBezTo>
                    <a:pt x="125" y="199"/>
                    <a:pt x="125" y="199"/>
                    <a:pt x="125" y="199"/>
                  </a:cubicBezTo>
                  <a:cubicBezTo>
                    <a:pt x="124" y="127"/>
                    <a:pt x="124" y="127"/>
                    <a:pt x="124" y="127"/>
                  </a:cubicBezTo>
                  <a:cubicBezTo>
                    <a:pt x="125" y="125"/>
                    <a:pt x="127" y="122"/>
                    <a:pt x="127" y="121"/>
                  </a:cubicBezTo>
                  <a:cubicBezTo>
                    <a:pt x="127" y="121"/>
                    <a:pt x="128" y="120"/>
                    <a:pt x="128" y="119"/>
                  </a:cubicBezTo>
                  <a:cubicBezTo>
                    <a:pt x="130" y="118"/>
                    <a:pt x="132" y="110"/>
                    <a:pt x="132" y="108"/>
                  </a:cubicBezTo>
                  <a:cubicBezTo>
                    <a:pt x="132" y="104"/>
                    <a:pt x="134" y="100"/>
                    <a:pt x="137" y="99"/>
                  </a:cubicBezTo>
                  <a:cubicBezTo>
                    <a:pt x="139" y="98"/>
                    <a:pt x="142" y="97"/>
                    <a:pt x="143" y="96"/>
                  </a:cubicBezTo>
                  <a:cubicBezTo>
                    <a:pt x="146" y="93"/>
                    <a:pt x="148" y="91"/>
                    <a:pt x="151" y="88"/>
                  </a:cubicBezTo>
                  <a:cubicBezTo>
                    <a:pt x="155" y="84"/>
                    <a:pt x="153" y="82"/>
                    <a:pt x="151" y="78"/>
                  </a:cubicBezTo>
                  <a:cubicBezTo>
                    <a:pt x="146" y="76"/>
                    <a:pt x="142" y="68"/>
                    <a:pt x="138" y="66"/>
                  </a:cubicBezTo>
                  <a:cubicBezTo>
                    <a:pt x="138" y="66"/>
                    <a:pt x="138" y="66"/>
                    <a:pt x="138" y="66"/>
                  </a:cubicBezTo>
                  <a:cubicBezTo>
                    <a:pt x="138" y="0"/>
                    <a:pt x="138" y="0"/>
                    <a:pt x="138" y="0"/>
                  </a:cubicBezTo>
                  <a:cubicBezTo>
                    <a:pt x="138" y="0"/>
                    <a:pt x="138" y="0"/>
                    <a:pt x="138" y="0"/>
                  </a:cubicBezTo>
                  <a:cubicBezTo>
                    <a:pt x="60" y="0"/>
                    <a:pt x="60" y="0"/>
                    <a:pt x="60" y="0"/>
                  </a:cubicBezTo>
                  <a:cubicBezTo>
                    <a:pt x="60" y="0"/>
                    <a:pt x="60" y="0"/>
                    <a:pt x="60" y="0"/>
                  </a:cubicBezTo>
                  <a:cubicBezTo>
                    <a:pt x="60" y="7"/>
                    <a:pt x="60" y="7"/>
                    <a:pt x="60" y="7"/>
                  </a:cubicBezTo>
                  <a:cubicBezTo>
                    <a:pt x="60" y="8"/>
                    <a:pt x="59" y="8"/>
                    <a:pt x="59" y="8"/>
                  </a:cubicBezTo>
                  <a:cubicBezTo>
                    <a:pt x="58" y="10"/>
                    <a:pt x="57" y="12"/>
                    <a:pt x="56" y="13"/>
                  </a:cubicBezTo>
                  <a:cubicBezTo>
                    <a:pt x="55" y="16"/>
                    <a:pt x="53" y="18"/>
                    <a:pt x="52" y="20"/>
                  </a:cubicBezTo>
                  <a:cubicBezTo>
                    <a:pt x="52" y="21"/>
                    <a:pt x="51" y="22"/>
                    <a:pt x="51" y="23"/>
                  </a:cubicBezTo>
                  <a:cubicBezTo>
                    <a:pt x="50" y="23"/>
                    <a:pt x="50" y="25"/>
                    <a:pt x="50" y="25"/>
                  </a:cubicBezTo>
                  <a:cubicBezTo>
                    <a:pt x="50" y="27"/>
                    <a:pt x="49" y="28"/>
                    <a:pt x="49" y="29"/>
                  </a:cubicBezTo>
                  <a:cubicBezTo>
                    <a:pt x="49" y="31"/>
                    <a:pt x="48" y="32"/>
                    <a:pt x="48" y="34"/>
                  </a:cubicBezTo>
                  <a:cubicBezTo>
                    <a:pt x="49" y="35"/>
                    <a:pt x="50" y="37"/>
                    <a:pt x="51" y="38"/>
                  </a:cubicBezTo>
                  <a:cubicBezTo>
                    <a:pt x="52" y="43"/>
                    <a:pt x="51" y="47"/>
                    <a:pt x="55" y="52"/>
                  </a:cubicBezTo>
                  <a:cubicBezTo>
                    <a:pt x="62" y="60"/>
                    <a:pt x="56" y="60"/>
                    <a:pt x="50" y="61"/>
                  </a:cubicBezTo>
                  <a:cubicBezTo>
                    <a:pt x="49" y="64"/>
                    <a:pt x="46" y="67"/>
                    <a:pt x="44" y="69"/>
                  </a:cubicBezTo>
                  <a:cubicBezTo>
                    <a:pt x="43" y="71"/>
                    <a:pt x="37" y="87"/>
                    <a:pt x="39" y="88"/>
                  </a:cubicBezTo>
                  <a:cubicBezTo>
                    <a:pt x="41" y="89"/>
                    <a:pt x="50" y="87"/>
                    <a:pt x="48" y="93"/>
                  </a:cubicBezTo>
                  <a:cubicBezTo>
                    <a:pt x="48" y="94"/>
                    <a:pt x="39" y="97"/>
                    <a:pt x="37" y="98"/>
                  </a:cubicBezTo>
                  <a:cubicBezTo>
                    <a:pt x="31" y="102"/>
                    <a:pt x="35" y="110"/>
                    <a:pt x="39" y="114"/>
                  </a:cubicBezTo>
                  <a:cubicBezTo>
                    <a:pt x="40" y="115"/>
                    <a:pt x="45" y="120"/>
                    <a:pt x="42" y="120"/>
                  </a:cubicBezTo>
                  <a:cubicBezTo>
                    <a:pt x="32" y="123"/>
                    <a:pt x="36" y="122"/>
                    <a:pt x="40" y="128"/>
                  </a:cubicBezTo>
                  <a:cubicBezTo>
                    <a:pt x="44" y="135"/>
                    <a:pt x="30" y="138"/>
                    <a:pt x="26" y="136"/>
                  </a:cubicBezTo>
                  <a:cubicBezTo>
                    <a:pt x="22" y="135"/>
                    <a:pt x="17" y="134"/>
                    <a:pt x="12" y="134"/>
                  </a:cubicBezTo>
                  <a:cubicBezTo>
                    <a:pt x="3" y="134"/>
                    <a:pt x="13" y="140"/>
                    <a:pt x="14" y="141"/>
                  </a:cubicBezTo>
                  <a:cubicBezTo>
                    <a:pt x="17" y="144"/>
                    <a:pt x="20" y="148"/>
                    <a:pt x="23" y="150"/>
                  </a:cubicBezTo>
                  <a:cubicBezTo>
                    <a:pt x="25" y="153"/>
                    <a:pt x="27" y="156"/>
                    <a:pt x="27" y="160"/>
                  </a:cubicBezTo>
                  <a:cubicBezTo>
                    <a:pt x="25" y="161"/>
                    <a:pt x="23" y="158"/>
                    <a:pt x="22" y="157"/>
                  </a:cubicBezTo>
                  <a:cubicBezTo>
                    <a:pt x="21" y="156"/>
                    <a:pt x="20" y="155"/>
                    <a:pt x="19" y="155"/>
                  </a:cubicBezTo>
                  <a:cubicBezTo>
                    <a:pt x="15" y="154"/>
                    <a:pt x="12" y="154"/>
                    <a:pt x="9" y="153"/>
                  </a:cubicBezTo>
                  <a:cubicBezTo>
                    <a:pt x="0" y="151"/>
                    <a:pt x="14" y="168"/>
                    <a:pt x="15" y="170"/>
                  </a:cubicBezTo>
                  <a:cubicBezTo>
                    <a:pt x="17" y="176"/>
                    <a:pt x="17" y="176"/>
                    <a:pt x="17" y="17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91" name="HENRY"/>
            <p:cNvSpPr>
              <a:spLocks/>
            </p:cNvSpPr>
            <p:nvPr/>
          </p:nvSpPr>
          <p:spPr bwMode="auto">
            <a:xfrm>
              <a:off x="3597419" y="2303374"/>
              <a:ext cx="445207" cy="434927"/>
            </a:xfrm>
            <a:custGeom>
              <a:avLst/>
              <a:gdLst/>
              <a:ahLst/>
              <a:cxnLst/>
              <a:rect l="l" t="t" r="r" b="b"/>
              <a:pathLst>
                <a:path w="403038" h="408046">
                  <a:moveTo>
                    <a:pt x="55861" y="0"/>
                  </a:moveTo>
                  <a:cubicBezTo>
                    <a:pt x="91529" y="0"/>
                    <a:pt x="91529" y="0"/>
                    <a:pt x="91529" y="0"/>
                  </a:cubicBezTo>
                  <a:cubicBezTo>
                    <a:pt x="91529" y="21431"/>
                    <a:pt x="91529" y="21431"/>
                    <a:pt x="91529" y="21431"/>
                  </a:cubicBezTo>
                  <a:lnTo>
                    <a:pt x="108175" y="21431"/>
                  </a:lnTo>
                  <a:cubicBezTo>
                    <a:pt x="110553" y="21431"/>
                    <a:pt x="110553" y="21431"/>
                    <a:pt x="110553" y="21431"/>
                  </a:cubicBezTo>
                  <a:lnTo>
                    <a:pt x="110553" y="4763"/>
                  </a:lnTo>
                  <a:cubicBezTo>
                    <a:pt x="110553" y="2381"/>
                    <a:pt x="110553" y="2381"/>
                    <a:pt x="110553" y="2381"/>
                  </a:cubicBezTo>
                  <a:cubicBezTo>
                    <a:pt x="150978" y="2381"/>
                    <a:pt x="150978" y="2381"/>
                    <a:pt x="150978" y="2381"/>
                  </a:cubicBezTo>
                  <a:cubicBezTo>
                    <a:pt x="150978" y="14288"/>
                    <a:pt x="158111" y="28575"/>
                    <a:pt x="165245" y="38100"/>
                  </a:cubicBezTo>
                  <a:cubicBezTo>
                    <a:pt x="170001" y="45244"/>
                    <a:pt x="189025" y="64294"/>
                    <a:pt x="189025" y="71438"/>
                  </a:cubicBezTo>
                  <a:cubicBezTo>
                    <a:pt x="196158" y="76200"/>
                    <a:pt x="196158" y="88106"/>
                    <a:pt x="203292" y="92869"/>
                  </a:cubicBezTo>
                  <a:cubicBezTo>
                    <a:pt x="212804" y="100013"/>
                    <a:pt x="231827" y="90488"/>
                    <a:pt x="243717" y="100013"/>
                  </a:cubicBezTo>
                  <a:cubicBezTo>
                    <a:pt x="248473" y="102394"/>
                    <a:pt x="253229" y="107156"/>
                    <a:pt x="255607" y="111919"/>
                  </a:cubicBezTo>
                  <a:cubicBezTo>
                    <a:pt x="260362" y="114300"/>
                    <a:pt x="265118" y="123825"/>
                    <a:pt x="269874" y="126206"/>
                  </a:cubicBezTo>
                  <a:lnTo>
                    <a:pt x="284439" y="140792"/>
                  </a:lnTo>
                  <a:cubicBezTo>
                    <a:pt x="286520" y="142875"/>
                    <a:pt x="286520" y="142875"/>
                    <a:pt x="286520" y="142875"/>
                  </a:cubicBezTo>
                  <a:cubicBezTo>
                    <a:pt x="286520" y="150019"/>
                    <a:pt x="288898" y="159544"/>
                    <a:pt x="293653" y="164306"/>
                  </a:cubicBezTo>
                  <a:cubicBezTo>
                    <a:pt x="298409" y="169069"/>
                    <a:pt x="303165" y="171450"/>
                    <a:pt x="307921" y="176213"/>
                  </a:cubicBezTo>
                  <a:cubicBezTo>
                    <a:pt x="312677" y="176213"/>
                    <a:pt x="317433" y="180975"/>
                    <a:pt x="324567" y="180975"/>
                  </a:cubicBezTo>
                  <a:cubicBezTo>
                    <a:pt x="334078" y="180975"/>
                    <a:pt x="341212" y="183356"/>
                    <a:pt x="350724" y="185738"/>
                  </a:cubicBezTo>
                  <a:cubicBezTo>
                    <a:pt x="360235" y="188119"/>
                    <a:pt x="376881" y="185738"/>
                    <a:pt x="381637" y="195263"/>
                  </a:cubicBezTo>
                  <a:lnTo>
                    <a:pt x="388771" y="209550"/>
                  </a:lnTo>
                  <a:cubicBezTo>
                    <a:pt x="393526" y="214313"/>
                    <a:pt x="398282" y="219075"/>
                    <a:pt x="400660" y="226219"/>
                  </a:cubicBezTo>
                  <a:lnTo>
                    <a:pt x="402741" y="238720"/>
                  </a:lnTo>
                  <a:cubicBezTo>
                    <a:pt x="403038" y="240506"/>
                    <a:pt x="403038" y="240506"/>
                    <a:pt x="403038" y="240506"/>
                  </a:cubicBezTo>
                  <a:cubicBezTo>
                    <a:pt x="388771" y="254794"/>
                    <a:pt x="376881" y="269081"/>
                    <a:pt x="362613" y="285750"/>
                  </a:cubicBezTo>
                  <a:cubicBezTo>
                    <a:pt x="348346" y="304800"/>
                    <a:pt x="338834" y="330994"/>
                    <a:pt x="312677" y="338138"/>
                  </a:cubicBezTo>
                  <a:cubicBezTo>
                    <a:pt x="298409" y="340519"/>
                    <a:pt x="303165" y="354806"/>
                    <a:pt x="296031" y="364331"/>
                  </a:cubicBezTo>
                  <a:cubicBezTo>
                    <a:pt x="288898" y="376238"/>
                    <a:pt x="277008" y="378619"/>
                    <a:pt x="272252" y="390525"/>
                  </a:cubicBezTo>
                  <a:cubicBezTo>
                    <a:pt x="267496" y="392906"/>
                    <a:pt x="260362" y="400050"/>
                    <a:pt x="253229" y="402431"/>
                  </a:cubicBezTo>
                  <a:lnTo>
                    <a:pt x="242015" y="408046"/>
                  </a:lnTo>
                  <a:lnTo>
                    <a:pt x="0" y="245235"/>
                  </a:lnTo>
                  <a:cubicBezTo>
                    <a:pt x="377" y="245265"/>
                    <a:pt x="766" y="245269"/>
                    <a:pt x="1168" y="245269"/>
                  </a:cubicBezTo>
                  <a:cubicBezTo>
                    <a:pt x="3546" y="245269"/>
                    <a:pt x="5924" y="245269"/>
                    <a:pt x="8302" y="247650"/>
                  </a:cubicBezTo>
                  <a:lnTo>
                    <a:pt x="13058" y="252413"/>
                  </a:lnTo>
                  <a:cubicBezTo>
                    <a:pt x="13058" y="254794"/>
                    <a:pt x="24947" y="259556"/>
                    <a:pt x="27325" y="259556"/>
                  </a:cubicBezTo>
                  <a:cubicBezTo>
                    <a:pt x="34459" y="257175"/>
                    <a:pt x="36837" y="247650"/>
                    <a:pt x="43971" y="242888"/>
                  </a:cubicBezTo>
                  <a:cubicBezTo>
                    <a:pt x="43971" y="192881"/>
                    <a:pt x="43971" y="192881"/>
                    <a:pt x="43971" y="192881"/>
                  </a:cubicBezTo>
                  <a:lnTo>
                    <a:pt x="52294" y="192881"/>
                  </a:lnTo>
                  <a:cubicBezTo>
                    <a:pt x="53483" y="192881"/>
                    <a:pt x="53483" y="192881"/>
                    <a:pt x="53483" y="192881"/>
                  </a:cubicBezTo>
                  <a:cubicBezTo>
                    <a:pt x="53483" y="119063"/>
                    <a:pt x="53483" y="119063"/>
                    <a:pt x="53483" y="119063"/>
                  </a:cubicBezTo>
                  <a:lnTo>
                    <a:pt x="68047" y="119063"/>
                  </a:lnTo>
                  <a:cubicBezTo>
                    <a:pt x="70128" y="119063"/>
                    <a:pt x="70128" y="119063"/>
                    <a:pt x="70128" y="119063"/>
                  </a:cubicBezTo>
                  <a:cubicBezTo>
                    <a:pt x="70128" y="80963"/>
                    <a:pt x="70128" y="80963"/>
                    <a:pt x="70128" y="80963"/>
                  </a:cubicBezTo>
                  <a:cubicBezTo>
                    <a:pt x="74884" y="73819"/>
                    <a:pt x="77262" y="73819"/>
                    <a:pt x="82018" y="71438"/>
                  </a:cubicBezTo>
                  <a:cubicBezTo>
                    <a:pt x="84396" y="71438"/>
                    <a:pt x="89152" y="64294"/>
                    <a:pt x="89152" y="61913"/>
                  </a:cubicBezTo>
                  <a:cubicBezTo>
                    <a:pt x="89152" y="59527"/>
                    <a:pt x="89152" y="59431"/>
                    <a:pt x="89152" y="57150"/>
                  </a:cubicBezTo>
                  <a:cubicBezTo>
                    <a:pt x="86774" y="54758"/>
                    <a:pt x="86768" y="52388"/>
                    <a:pt x="84396" y="52388"/>
                  </a:cubicBezTo>
                  <a:cubicBezTo>
                    <a:pt x="84396" y="47625"/>
                    <a:pt x="74884" y="50006"/>
                    <a:pt x="74884" y="42863"/>
                  </a:cubicBezTo>
                  <a:cubicBezTo>
                    <a:pt x="72506" y="40481"/>
                    <a:pt x="74884" y="35719"/>
                    <a:pt x="72506" y="33338"/>
                  </a:cubicBezTo>
                  <a:lnTo>
                    <a:pt x="72506" y="23813"/>
                  </a:lnTo>
                  <a:lnTo>
                    <a:pt x="65372" y="19050"/>
                  </a:lnTo>
                  <a:cubicBezTo>
                    <a:pt x="65372" y="19046"/>
                    <a:pt x="65372" y="18949"/>
                    <a:pt x="65372" y="16669"/>
                  </a:cubicBezTo>
                  <a:lnTo>
                    <a:pt x="58238" y="11906"/>
                  </a:lnTo>
                  <a:cubicBezTo>
                    <a:pt x="55861" y="10716"/>
                    <a:pt x="55861" y="10716"/>
                    <a:pt x="55861" y="9525"/>
                  </a:cubicBezTo>
                  <a:lnTo>
                    <a:pt x="55861" y="1191"/>
                  </a:lnTo>
                  <a:cubicBezTo>
                    <a:pt x="55861" y="0"/>
                    <a:pt x="55861" y="0"/>
                    <a:pt x="55861"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92" name="HART"/>
            <p:cNvSpPr>
              <a:spLocks/>
            </p:cNvSpPr>
            <p:nvPr/>
          </p:nvSpPr>
          <p:spPr bwMode="auto">
            <a:xfrm>
              <a:off x="4921177" y="1252592"/>
              <a:ext cx="368255" cy="340904"/>
            </a:xfrm>
            <a:custGeom>
              <a:avLst/>
              <a:gdLst>
                <a:gd name="T0" fmla="*/ 140 w 140"/>
                <a:gd name="T1" fmla="*/ 100 h 136"/>
                <a:gd name="T2" fmla="*/ 105 w 140"/>
                <a:gd name="T3" fmla="*/ 111 h 136"/>
                <a:gd name="T4" fmla="*/ 99 w 140"/>
                <a:gd name="T5" fmla="*/ 114 h 136"/>
                <a:gd name="T6" fmla="*/ 91 w 140"/>
                <a:gd name="T7" fmla="*/ 117 h 136"/>
                <a:gd name="T8" fmla="*/ 75 w 140"/>
                <a:gd name="T9" fmla="*/ 127 h 136"/>
                <a:gd name="T10" fmla="*/ 63 w 140"/>
                <a:gd name="T11" fmla="*/ 134 h 136"/>
                <a:gd name="T12" fmla="*/ 47 w 140"/>
                <a:gd name="T13" fmla="*/ 126 h 136"/>
                <a:gd name="T14" fmla="*/ 28 w 140"/>
                <a:gd name="T15" fmla="*/ 128 h 136"/>
                <a:gd name="T16" fmla="*/ 19 w 140"/>
                <a:gd name="T17" fmla="*/ 132 h 136"/>
                <a:gd name="T18" fmla="*/ 19 w 140"/>
                <a:gd name="T19" fmla="*/ 132 h 136"/>
                <a:gd name="T20" fmla="*/ 0 w 140"/>
                <a:gd name="T21" fmla="*/ 109 h 136"/>
                <a:gd name="T22" fmla="*/ 0 w 140"/>
                <a:gd name="T23" fmla="*/ 109 h 136"/>
                <a:gd name="T24" fmla="*/ 5 w 140"/>
                <a:gd name="T25" fmla="*/ 100 h 136"/>
                <a:gd name="T26" fmla="*/ 9 w 140"/>
                <a:gd name="T27" fmla="*/ 85 h 136"/>
                <a:gd name="T28" fmla="*/ 11 w 140"/>
                <a:gd name="T29" fmla="*/ 69 h 136"/>
                <a:gd name="T30" fmla="*/ 11 w 140"/>
                <a:gd name="T31" fmla="*/ 69 h 136"/>
                <a:gd name="T32" fmla="*/ 7 w 140"/>
                <a:gd name="T33" fmla="*/ 68 h 136"/>
                <a:gd name="T34" fmla="*/ 7 w 140"/>
                <a:gd name="T35" fmla="*/ 49 h 136"/>
                <a:gd name="T36" fmla="*/ 15 w 140"/>
                <a:gd name="T37" fmla="*/ 26 h 136"/>
                <a:gd name="T38" fmla="*/ 21 w 140"/>
                <a:gd name="T39" fmla="*/ 12 h 136"/>
                <a:gd name="T40" fmla="*/ 28 w 140"/>
                <a:gd name="T41" fmla="*/ 0 h 136"/>
                <a:gd name="T42" fmla="*/ 28 w 140"/>
                <a:gd name="T43" fmla="*/ 0 h 136"/>
                <a:gd name="T44" fmla="*/ 49 w 140"/>
                <a:gd name="T45" fmla="*/ 8 h 136"/>
                <a:gd name="T46" fmla="*/ 70 w 140"/>
                <a:gd name="T47" fmla="*/ 6 h 136"/>
                <a:gd name="T48" fmla="*/ 91 w 140"/>
                <a:gd name="T49" fmla="*/ 7 h 136"/>
                <a:gd name="T50" fmla="*/ 108 w 140"/>
                <a:gd name="T51" fmla="*/ 29 h 136"/>
                <a:gd name="T52" fmla="*/ 122 w 140"/>
                <a:gd name="T53" fmla="*/ 69 h 136"/>
                <a:gd name="T54" fmla="*/ 137 w 140"/>
                <a:gd name="T55" fmla="*/ 97 h 136"/>
                <a:gd name="T56" fmla="*/ 140 w 140"/>
                <a:gd name="T57" fmla="*/ 100 h 136"/>
                <a:gd name="connsiteX0" fmla="*/ 10000 w 10000"/>
                <a:gd name="connsiteY0" fmla="*/ 7353 h 9876"/>
                <a:gd name="connsiteX1" fmla="*/ 7500 w 10000"/>
                <a:gd name="connsiteY1" fmla="*/ 8162 h 9876"/>
                <a:gd name="connsiteX2" fmla="*/ 7071 w 10000"/>
                <a:gd name="connsiteY2" fmla="*/ 8382 h 9876"/>
                <a:gd name="connsiteX3" fmla="*/ 6500 w 10000"/>
                <a:gd name="connsiteY3" fmla="*/ 8603 h 9876"/>
                <a:gd name="connsiteX4" fmla="*/ 5357 w 10000"/>
                <a:gd name="connsiteY4" fmla="*/ 9338 h 9876"/>
                <a:gd name="connsiteX5" fmla="*/ 4500 w 10000"/>
                <a:gd name="connsiteY5" fmla="*/ 9853 h 9876"/>
                <a:gd name="connsiteX6" fmla="*/ 3357 w 10000"/>
                <a:gd name="connsiteY6" fmla="*/ 9265 h 9876"/>
                <a:gd name="connsiteX7" fmla="*/ 2000 w 10000"/>
                <a:gd name="connsiteY7" fmla="*/ 9412 h 9876"/>
                <a:gd name="connsiteX8" fmla="*/ 1357 w 10000"/>
                <a:gd name="connsiteY8" fmla="*/ 9706 h 9876"/>
                <a:gd name="connsiteX9" fmla="*/ 1357 w 10000"/>
                <a:gd name="connsiteY9" fmla="*/ 9706 h 9876"/>
                <a:gd name="connsiteX10" fmla="*/ 0 w 10000"/>
                <a:gd name="connsiteY10" fmla="*/ 8015 h 9876"/>
                <a:gd name="connsiteX11" fmla="*/ 0 w 10000"/>
                <a:gd name="connsiteY11" fmla="*/ 8015 h 9876"/>
                <a:gd name="connsiteX12" fmla="*/ 357 w 10000"/>
                <a:gd name="connsiteY12" fmla="*/ 7353 h 9876"/>
                <a:gd name="connsiteX13" fmla="*/ 643 w 10000"/>
                <a:gd name="connsiteY13" fmla="*/ 6250 h 9876"/>
                <a:gd name="connsiteX14" fmla="*/ 786 w 10000"/>
                <a:gd name="connsiteY14" fmla="*/ 5074 h 9876"/>
                <a:gd name="connsiteX15" fmla="*/ 786 w 10000"/>
                <a:gd name="connsiteY15" fmla="*/ 5074 h 9876"/>
                <a:gd name="connsiteX16" fmla="*/ 500 w 10000"/>
                <a:gd name="connsiteY16" fmla="*/ 5000 h 9876"/>
                <a:gd name="connsiteX17" fmla="*/ 500 w 10000"/>
                <a:gd name="connsiteY17" fmla="*/ 3603 h 9876"/>
                <a:gd name="connsiteX18" fmla="*/ 1071 w 10000"/>
                <a:gd name="connsiteY18" fmla="*/ 1912 h 9876"/>
                <a:gd name="connsiteX19" fmla="*/ 1500 w 10000"/>
                <a:gd name="connsiteY19" fmla="*/ 882 h 9876"/>
                <a:gd name="connsiteX20" fmla="*/ 2000 w 10000"/>
                <a:gd name="connsiteY20" fmla="*/ 0 h 9876"/>
                <a:gd name="connsiteX21" fmla="*/ 2000 w 10000"/>
                <a:gd name="connsiteY21" fmla="*/ 0 h 9876"/>
                <a:gd name="connsiteX22" fmla="*/ 3500 w 10000"/>
                <a:gd name="connsiteY22" fmla="*/ 588 h 9876"/>
                <a:gd name="connsiteX23" fmla="*/ 5000 w 10000"/>
                <a:gd name="connsiteY23" fmla="*/ 441 h 9876"/>
                <a:gd name="connsiteX24" fmla="*/ 6500 w 10000"/>
                <a:gd name="connsiteY24" fmla="*/ 515 h 9876"/>
                <a:gd name="connsiteX25" fmla="*/ 8285 w 10000"/>
                <a:gd name="connsiteY25" fmla="*/ 2279 h 9876"/>
                <a:gd name="connsiteX26" fmla="*/ 8714 w 10000"/>
                <a:gd name="connsiteY26" fmla="*/ 5074 h 9876"/>
                <a:gd name="connsiteX27" fmla="*/ 9786 w 10000"/>
                <a:gd name="connsiteY27" fmla="*/ 7132 h 9876"/>
                <a:gd name="connsiteX28" fmla="*/ 10000 w 10000"/>
                <a:gd name="connsiteY28" fmla="*/ 7353 h 9876"/>
                <a:gd name="connsiteX0" fmla="*/ 10000 w 10000"/>
                <a:gd name="connsiteY0" fmla="*/ 7445 h 10000"/>
                <a:gd name="connsiteX1" fmla="*/ 7500 w 10000"/>
                <a:gd name="connsiteY1" fmla="*/ 8264 h 10000"/>
                <a:gd name="connsiteX2" fmla="*/ 7071 w 10000"/>
                <a:gd name="connsiteY2" fmla="*/ 8487 h 10000"/>
                <a:gd name="connsiteX3" fmla="*/ 6500 w 10000"/>
                <a:gd name="connsiteY3" fmla="*/ 8711 h 10000"/>
                <a:gd name="connsiteX4" fmla="*/ 5357 w 10000"/>
                <a:gd name="connsiteY4" fmla="*/ 9455 h 10000"/>
                <a:gd name="connsiteX5" fmla="*/ 4500 w 10000"/>
                <a:gd name="connsiteY5" fmla="*/ 9977 h 10000"/>
                <a:gd name="connsiteX6" fmla="*/ 3357 w 10000"/>
                <a:gd name="connsiteY6" fmla="*/ 9381 h 10000"/>
                <a:gd name="connsiteX7" fmla="*/ 2000 w 10000"/>
                <a:gd name="connsiteY7" fmla="*/ 9530 h 10000"/>
                <a:gd name="connsiteX8" fmla="*/ 1357 w 10000"/>
                <a:gd name="connsiteY8" fmla="*/ 9828 h 10000"/>
                <a:gd name="connsiteX9" fmla="*/ 1357 w 10000"/>
                <a:gd name="connsiteY9" fmla="*/ 9828 h 10000"/>
                <a:gd name="connsiteX10" fmla="*/ 0 w 10000"/>
                <a:gd name="connsiteY10" fmla="*/ 8116 h 10000"/>
                <a:gd name="connsiteX11" fmla="*/ 0 w 10000"/>
                <a:gd name="connsiteY11" fmla="*/ 8116 h 10000"/>
                <a:gd name="connsiteX12" fmla="*/ 357 w 10000"/>
                <a:gd name="connsiteY12" fmla="*/ 7445 h 10000"/>
                <a:gd name="connsiteX13" fmla="*/ 643 w 10000"/>
                <a:gd name="connsiteY13" fmla="*/ 6328 h 10000"/>
                <a:gd name="connsiteX14" fmla="*/ 786 w 10000"/>
                <a:gd name="connsiteY14" fmla="*/ 5138 h 10000"/>
                <a:gd name="connsiteX15" fmla="*/ 786 w 10000"/>
                <a:gd name="connsiteY15" fmla="*/ 5138 h 10000"/>
                <a:gd name="connsiteX16" fmla="*/ 500 w 10000"/>
                <a:gd name="connsiteY16" fmla="*/ 5063 h 10000"/>
                <a:gd name="connsiteX17" fmla="*/ 500 w 10000"/>
                <a:gd name="connsiteY17" fmla="*/ 3648 h 10000"/>
                <a:gd name="connsiteX18" fmla="*/ 1071 w 10000"/>
                <a:gd name="connsiteY18" fmla="*/ 1936 h 10000"/>
                <a:gd name="connsiteX19" fmla="*/ 1500 w 10000"/>
                <a:gd name="connsiteY19" fmla="*/ 893 h 10000"/>
                <a:gd name="connsiteX20" fmla="*/ 2000 w 10000"/>
                <a:gd name="connsiteY20" fmla="*/ 0 h 10000"/>
                <a:gd name="connsiteX21" fmla="*/ 2000 w 10000"/>
                <a:gd name="connsiteY21" fmla="*/ 0 h 10000"/>
                <a:gd name="connsiteX22" fmla="*/ 3500 w 10000"/>
                <a:gd name="connsiteY22" fmla="*/ 595 h 10000"/>
                <a:gd name="connsiteX23" fmla="*/ 5000 w 10000"/>
                <a:gd name="connsiteY23" fmla="*/ 447 h 10000"/>
                <a:gd name="connsiteX24" fmla="*/ 6500 w 10000"/>
                <a:gd name="connsiteY24" fmla="*/ 521 h 10000"/>
                <a:gd name="connsiteX25" fmla="*/ 8285 w 10000"/>
                <a:gd name="connsiteY25" fmla="*/ 2308 h 10000"/>
                <a:gd name="connsiteX26" fmla="*/ 9285 w 10000"/>
                <a:gd name="connsiteY26" fmla="*/ 4840 h 10000"/>
                <a:gd name="connsiteX27" fmla="*/ 9786 w 10000"/>
                <a:gd name="connsiteY27" fmla="*/ 7222 h 10000"/>
                <a:gd name="connsiteX28" fmla="*/ 10000 w 10000"/>
                <a:gd name="connsiteY28" fmla="*/ 744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00" h="10000">
                  <a:moveTo>
                    <a:pt x="10000" y="7445"/>
                  </a:moveTo>
                  <a:lnTo>
                    <a:pt x="7500" y="8264"/>
                  </a:lnTo>
                  <a:cubicBezTo>
                    <a:pt x="7429" y="8413"/>
                    <a:pt x="7286" y="8487"/>
                    <a:pt x="7071" y="8487"/>
                  </a:cubicBezTo>
                  <a:cubicBezTo>
                    <a:pt x="6929" y="8636"/>
                    <a:pt x="6714" y="8562"/>
                    <a:pt x="6500" y="8711"/>
                  </a:cubicBezTo>
                  <a:cubicBezTo>
                    <a:pt x="6071" y="8935"/>
                    <a:pt x="5786" y="9158"/>
                    <a:pt x="5357" y="9455"/>
                  </a:cubicBezTo>
                  <a:cubicBezTo>
                    <a:pt x="5143" y="9604"/>
                    <a:pt x="4786" y="9828"/>
                    <a:pt x="4500" y="9977"/>
                  </a:cubicBezTo>
                  <a:cubicBezTo>
                    <a:pt x="4143" y="10126"/>
                    <a:pt x="3714" y="9530"/>
                    <a:pt x="3357" y="9381"/>
                  </a:cubicBezTo>
                  <a:cubicBezTo>
                    <a:pt x="3143" y="9232"/>
                    <a:pt x="2286" y="9455"/>
                    <a:pt x="2000" y="9530"/>
                  </a:cubicBezTo>
                  <a:lnTo>
                    <a:pt x="1357" y="9828"/>
                  </a:lnTo>
                  <a:lnTo>
                    <a:pt x="1357" y="9828"/>
                  </a:lnTo>
                  <a:lnTo>
                    <a:pt x="0" y="8116"/>
                  </a:lnTo>
                  <a:lnTo>
                    <a:pt x="0" y="8116"/>
                  </a:lnTo>
                  <a:lnTo>
                    <a:pt x="357" y="7445"/>
                  </a:lnTo>
                  <a:cubicBezTo>
                    <a:pt x="500" y="7073"/>
                    <a:pt x="643" y="6775"/>
                    <a:pt x="643" y="6328"/>
                  </a:cubicBezTo>
                  <a:cubicBezTo>
                    <a:pt x="643" y="5956"/>
                    <a:pt x="857" y="5509"/>
                    <a:pt x="786" y="5138"/>
                  </a:cubicBezTo>
                  <a:lnTo>
                    <a:pt x="786" y="5138"/>
                  </a:lnTo>
                  <a:cubicBezTo>
                    <a:pt x="643" y="5138"/>
                    <a:pt x="571" y="5063"/>
                    <a:pt x="500" y="5063"/>
                  </a:cubicBezTo>
                  <a:cubicBezTo>
                    <a:pt x="214" y="4690"/>
                    <a:pt x="429" y="4095"/>
                    <a:pt x="500" y="3648"/>
                  </a:cubicBezTo>
                  <a:cubicBezTo>
                    <a:pt x="643" y="3053"/>
                    <a:pt x="857" y="2456"/>
                    <a:pt x="1071" y="1936"/>
                  </a:cubicBezTo>
                  <a:cubicBezTo>
                    <a:pt x="1214" y="1563"/>
                    <a:pt x="1429" y="1266"/>
                    <a:pt x="1500" y="893"/>
                  </a:cubicBezTo>
                  <a:lnTo>
                    <a:pt x="2000" y="0"/>
                  </a:lnTo>
                  <a:lnTo>
                    <a:pt x="2000" y="0"/>
                  </a:lnTo>
                  <a:cubicBezTo>
                    <a:pt x="2500" y="373"/>
                    <a:pt x="3143" y="744"/>
                    <a:pt x="3500" y="595"/>
                  </a:cubicBezTo>
                  <a:cubicBezTo>
                    <a:pt x="4000" y="447"/>
                    <a:pt x="4500" y="670"/>
                    <a:pt x="5000" y="447"/>
                  </a:cubicBezTo>
                  <a:cubicBezTo>
                    <a:pt x="5357" y="373"/>
                    <a:pt x="6143" y="224"/>
                    <a:pt x="6500" y="521"/>
                  </a:cubicBezTo>
                  <a:cubicBezTo>
                    <a:pt x="7000" y="670"/>
                    <a:pt x="8071" y="1861"/>
                    <a:pt x="8285" y="2308"/>
                  </a:cubicBezTo>
                  <a:cubicBezTo>
                    <a:pt x="8857" y="3202"/>
                    <a:pt x="8642" y="3946"/>
                    <a:pt x="9285" y="4840"/>
                  </a:cubicBezTo>
                  <a:cubicBezTo>
                    <a:pt x="9785" y="5584"/>
                    <a:pt x="9643" y="6254"/>
                    <a:pt x="9786" y="7222"/>
                  </a:cubicBezTo>
                  <a:lnTo>
                    <a:pt x="10000" y="7445"/>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93" name="HANCOCK"/>
            <p:cNvSpPr>
              <a:spLocks/>
            </p:cNvSpPr>
            <p:nvPr/>
          </p:nvSpPr>
          <p:spPr bwMode="auto">
            <a:xfrm>
              <a:off x="4756339" y="2526729"/>
              <a:ext cx="573426" cy="524545"/>
            </a:xfrm>
            <a:custGeom>
              <a:avLst/>
              <a:gdLst>
                <a:gd name="T0" fmla="*/ 107 w 218"/>
                <a:gd name="T1" fmla="*/ 0 h 207"/>
                <a:gd name="T2" fmla="*/ 110 w 218"/>
                <a:gd name="T3" fmla="*/ 2 h 207"/>
                <a:gd name="T4" fmla="*/ 119 w 218"/>
                <a:gd name="T5" fmla="*/ 9 h 207"/>
                <a:gd name="T6" fmla="*/ 131 w 218"/>
                <a:gd name="T7" fmla="*/ 7 h 207"/>
                <a:gd name="T8" fmla="*/ 131 w 218"/>
                <a:gd name="T9" fmla="*/ 8 h 207"/>
                <a:gd name="T10" fmla="*/ 160 w 218"/>
                <a:gd name="T11" fmla="*/ 13 h 207"/>
                <a:gd name="T12" fmla="*/ 171 w 218"/>
                <a:gd name="T13" fmla="*/ 11 h 207"/>
                <a:gd name="T14" fmla="*/ 171 w 218"/>
                <a:gd name="T15" fmla="*/ 11 h 207"/>
                <a:gd name="T16" fmla="*/ 186 w 218"/>
                <a:gd name="T17" fmla="*/ 22 h 207"/>
                <a:gd name="T18" fmla="*/ 190 w 218"/>
                <a:gd name="T19" fmla="*/ 50 h 207"/>
                <a:gd name="T20" fmla="*/ 195 w 218"/>
                <a:gd name="T21" fmla="*/ 60 h 207"/>
                <a:gd name="T22" fmla="*/ 196 w 218"/>
                <a:gd name="T23" fmla="*/ 67 h 207"/>
                <a:gd name="T24" fmla="*/ 200 w 218"/>
                <a:gd name="T25" fmla="*/ 72 h 207"/>
                <a:gd name="T26" fmla="*/ 201 w 218"/>
                <a:gd name="T27" fmla="*/ 89 h 207"/>
                <a:gd name="T28" fmla="*/ 211 w 218"/>
                <a:gd name="T29" fmla="*/ 103 h 207"/>
                <a:gd name="T30" fmla="*/ 218 w 218"/>
                <a:gd name="T31" fmla="*/ 108 h 207"/>
                <a:gd name="T32" fmla="*/ 218 w 218"/>
                <a:gd name="T33" fmla="*/ 108 h 207"/>
                <a:gd name="T34" fmla="*/ 213 w 218"/>
                <a:gd name="T35" fmla="*/ 112 h 207"/>
                <a:gd name="T36" fmla="*/ 191 w 218"/>
                <a:gd name="T37" fmla="*/ 127 h 207"/>
                <a:gd name="T38" fmla="*/ 185 w 218"/>
                <a:gd name="T39" fmla="*/ 130 h 207"/>
                <a:gd name="T40" fmla="*/ 176 w 218"/>
                <a:gd name="T41" fmla="*/ 132 h 207"/>
                <a:gd name="T42" fmla="*/ 170 w 218"/>
                <a:gd name="T43" fmla="*/ 138 h 207"/>
                <a:gd name="T44" fmla="*/ 170 w 218"/>
                <a:gd name="T45" fmla="*/ 139 h 207"/>
                <a:gd name="T46" fmla="*/ 165 w 218"/>
                <a:gd name="T47" fmla="*/ 149 h 207"/>
                <a:gd name="T48" fmla="*/ 159 w 218"/>
                <a:gd name="T49" fmla="*/ 162 h 207"/>
                <a:gd name="T50" fmla="*/ 142 w 218"/>
                <a:gd name="T51" fmla="*/ 175 h 207"/>
                <a:gd name="T52" fmla="*/ 123 w 218"/>
                <a:gd name="T53" fmla="*/ 179 h 207"/>
                <a:gd name="T54" fmla="*/ 115 w 218"/>
                <a:gd name="T55" fmla="*/ 189 h 207"/>
                <a:gd name="T56" fmla="*/ 99 w 218"/>
                <a:gd name="T57" fmla="*/ 191 h 207"/>
                <a:gd name="T58" fmla="*/ 94 w 218"/>
                <a:gd name="T59" fmla="*/ 192 h 207"/>
                <a:gd name="T60" fmla="*/ 94 w 218"/>
                <a:gd name="T61" fmla="*/ 192 h 207"/>
                <a:gd name="T62" fmla="*/ 83 w 218"/>
                <a:gd name="T63" fmla="*/ 197 h 207"/>
                <a:gd name="T64" fmla="*/ 73 w 218"/>
                <a:gd name="T65" fmla="*/ 205 h 207"/>
                <a:gd name="T66" fmla="*/ 67 w 218"/>
                <a:gd name="T67" fmla="*/ 195 h 207"/>
                <a:gd name="T68" fmla="*/ 66 w 218"/>
                <a:gd name="T69" fmla="*/ 182 h 207"/>
                <a:gd name="T70" fmla="*/ 67 w 218"/>
                <a:gd name="T71" fmla="*/ 173 h 207"/>
                <a:gd name="T72" fmla="*/ 74 w 218"/>
                <a:gd name="T73" fmla="*/ 161 h 207"/>
                <a:gd name="T74" fmla="*/ 72 w 218"/>
                <a:gd name="T75" fmla="*/ 157 h 207"/>
                <a:gd name="T76" fmla="*/ 0 w 218"/>
                <a:gd name="T77" fmla="*/ 135 h 207"/>
                <a:gd name="T78" fmla="*/ 0 w 218"/>
                <a:gd name="T79" fmla="*/ 135 h 207"/>
                <a:gd name="T80" fmla="*/ 1 w 218"/>
                <a:gd name="T81" fmla="*/ 129 h 207"/>
                <a:gd name="T82" fmla="*/ 6 w 218"/>
                <a:gd name="T83" fmla="*/ 123 h 207"/>
                <a:gd name="T84" fmla="*/ 6 w 218"/>
                <a:gd name="T85" fmla="*/ 118 h 207"/>
                <a:gd name="T86" fmla="*/ 10 w 218"/>
                <a:gd name="T87" fmla="*/ 103 h 207"/>
                <a:gd name="T88" fmla="*/ 20 w 218"/>
                <a:gd name="T89" fmla="*/ 99 h 207"/>
                <a:gd name="T90" fmla="*/ 35 w 218"/>
                <a:gd name="T91" fmla="*/ 90 h 207"/>
                <a:gd name="T92" fmla="*/ 53 w 218"/>
                <a:gd name="T93" fmla="*/ 78 h 207"/>
                <a:gd name="T94" fmla="*/ 48 w 218"/>
                <a:gd name="T95" fmla="*/ 56 h 207"/>
                <a:gd name="T96" fmla="*/ 48 w 218"/>
                <a:gd name="T97" fmla="*/ 56 h 207"/>
                <a:gd name="T98" fmla="*/ 107 w 218"/>
                <a:gd name="T99"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8" h="207">
                  <a:moveTo>
                    <a:pt x="107" y="0"/>
                  </a:moveTo>
                  <a:cubicBezTo>
                    <a:pt x="108" y="1"/>
                    <a:pt x="109" y="1"/>
                    <a:pt x="110" y="2"/>
                  </a:cubicBezTo>
                  <a:cubicBezTo>
                    <a:pt x="113" y="4"/>
                    <a:pt x="114" y="8"/>
                    <a:pt x="119" y="9"/>
                  </a:cubicBezTo>
                  <a:cubicBezTo>
                    <a:pt x="122" y="10"/>
                    <a:pt x="127" y="7"/>
                    <a:pt x="131" y="7"/>
                  </a:cubicBezTo>
                  <a:cubicBezTo>
                    <a:pt x="131" y="8"/>
                    <a:pt x="131" y="8"/>
                    <a:pt x="131" y="8"/>
                  </a:cubicBezTo>
                  <a:cubicBezTo>
                    <a:pt x="141" y="15"/>
                    <a:pt x="149" y="13"/>
                    <a:pt x="160" y="13"/>
                  </a:cubicBezTo>
                  <a:cubicBezTo>
                    <a:pt x="171" y="11"/>
                    <a:pt x="171" y="11"/>
                    <a:pt x="171" y="11"/>
                  </a:cubicBezTo>
                  <a:cubicBezTo>
                    <a:pt x="171" y="11"/>
                    <a:pt x="171" y="11"/>
                    <a:pt x="171" y="11"/>
                  </a:cubicBezTo>
                  <a:cubicBezTo>
                    <a:pt x="178" y="16"/>
                    <a:pt x="186" y="12"/>
                    <a:pt x="186" y="22"/>
                  </a:cubicBezTo>
                  <a:cubicBezTo>
                    <a:pt x="186" y="28"/>
                    <a:pt x="186" y="46"/>
                    <a:pt x="190" y="50"/>
                  </a:cubicBezTo>
                  <a:cubicBezTo>
                    <a:pt x="194" y="53"/>
                    <a:pt x="195" y="54"/>
                    <a:pt x="195" y="60"/>
                  </a:cubicBezTo>
                  <a:cubicBezTo>
                    <a:pt x="195" y="62"/>
                    <a:pt x="196" y="65"/>
                    <a:pt x="196" y="67"/>
                  </a:cubicBezTo>
                  <a:cubicBezTo>
                    <a:pt x="197" y="69"/>
                    <a:pt x="200" y="71"/>
                    <a:pt x="200" y="72"/>
                  </a:cubicBezTo>
                  <a:cubicBezTo>
                    <a:pt x="204" y="75"/>
                    <a:pt x="201" y="85"/>
                    <a:pt x="201" y="89"/>
                  </a:cubicBezTo>
                  <a:cubicBezTo>
                    <a:pt x="200" y="99"/>
                    <a:pt x="206" y="98"/>
                    <a:pt x="211" y="103"/>
                  </a:cubicBezTo>
                  <a:cubicBezTo>
                    <a:pt x="218" y="108"/>
                    <a:pt x="218" y="108"/>
                    <a:pt x="218" y="108"/>
                  </a:cubicBezTo>
                  <a:cubicBezTo>
                    <a:pt x="218" y="108"/>
                    <a:pt x="218" y="108"/>
                    <a:pt x="218" y="108"/>
                  </a:cubicBezTo>
                  <a:cubicBezTo>
                    <a:pt x="213" y="112"/>
                    <a:pt x="213" y="112"/>
                    <a:pt x="213" y="112"/>
                  </a:cubicBezTo>
                  <a:cubicBezTo>
                    <a:pt x="202" y="113"/>
                    <a:pt x="200" y="122"/>
                    <a:pt x="191" y="127"/>
                  </a:cubicBezTo>
                  <a:cubicBezTo>
                    <a:pt x="189" y="128"/>
                    <a:pt x="187" y="130"/>
                    <a:pt x="185" y="130"/>
                  </a:cubicBezTo>
                  <a:cubicBezTo>
                    <a:pt x="183" y="131"/>
                    <a:pt x="179" y="131"/>
                    <a:pt x="176" y="132"/>
                  </a:cubicBezTo>
                  <a:cubicBezTo>
                    <a:pt x="173" y="132"/>
                    <a:pt x="172" y="136"/>
                    <a:pt x="170" y="138"/>
                  </a:cubicBezTo>
                  <a:cubicBezTo>
                    <a:pt x="170" y="139"/>
                    <a:pt x="170" y="139"/>
                    <a:pt x="170" y="139"/>
                  </a:cubicBezTo>
                  <a:cubicBezTo>
                    <a:pt x="169" y="142"/>
                    <a:pt x="166" y="146"/>
                    <a:pt x="165" y="149"/>
                  </a:cubicBezTo>
                  <a:cubicBezTo>
                    <a:pt x="164" y="154"/>
                    <a:pt x="162" y="158"/>
                    <a:pt x="159" y="162"/>
                  </a:cubicBezTo>
                  <a:cubicBezTo>
                    <a:pt x="158" y="167"/>
                    <a:pt x="147" y="173"/>
                    <a:pt x="142" y="175"/>
                  </a:cubicBezTo>
                  <a:cubicBezTo>
                    <a:pt x="136" y="178"/>
                    <a:pt x="130" y="179"/>
                    <a:pt x="123" y="179"/>
                  </a:cubicBezTo>
                  <a:cubicBezTo>
                    <a:pt x="120" y="182"/>
                    <a:pt x="118" y="186"/>
                    <a:pt x="115" y="189"/>
                  </a:cubicBezTo>
                  <a:cubicBezTo>
                    <a:pt x="111" y="192"/>
                    <a:pt x="104" y="191"/>
                    <a:pt x="99" y="191"/>
                  </a:cubicBezTo>
                  <a:cubicBezTo>
                    <a:pt x="94" y="192"/>
                    <a:pt x="94" y="192"/>
                    <a:pt x="94" y="192"/>
                  </a:cubicBezTo>
                  <a:cubicBezTo>
                    <a:pt x="94" y="192"/>
                    <a:pt x="94" y="192"/>
                    <a:pt x="94" y="192"/>
                  </a:cubicBezTo>
                  <a:cubicBezTo>
                    <a:pt x="83" y="197"/>
                    <a:pt x="83" y="197"/>
                    <a:pt x="83" y="197"/>
                  </a:cubicBezTo>
                  <a:cubicBezTo>
                    <a:pt x="81" y="197"/>
                    <a:pt x="75" y="203"/>
                    <a:pt x="73" y="205"/>
                  </a:cubicBezTo>
                  <a:cubicBezTo>
                    <a:pt x="67" y="207"/>
                    <a:pt x="69" y="199"/>
                    <a:pt x="67" y="195"/>
                  </a:cubicBezTo>
                  <a:cubicBezTo>
                    <a:pt x="64" y="190"/>
                    <a:pt x="63" y="187"/>
                    <a:pt x="66" y="182"/>
                  </a:cubicBezTo>
                  <a:cubicBezTo>
                    <a:pt x="68" y="178"/>
                    <a:pt x="67" y="176"/>
                    <a:pt x="67" y="173"/>
                  </a:cubicBezTo>
                  <a:cubicBezTo>
                    <a:pt x="67" y="169"/>
                    <a:pt x="71" y="163"/>
                    <a:pt x="74" y="161"/>
                  </a:cubicBezTo>
                  <a:cubicBezTo>
                    <a:pt x="74" y="159"/>
                    <a:pt x="73" y="159"/>
                    <a:pt x="72" y="157"/>
                  </a:cubicBezTo>
                  <a:cubicBezTo>
                    <a:pt x="0" y="135"/>
                    <a:pt x="0" y="135"/>
                    <a:pt x="0" y="135"/>
                  </a:cubicBezTo>
                  <a:cubicBezTo>
                    <a:pt x="0" y="135"/>
                    <a:pt x="0" y="135"/>
                    <a:pt x="0" y="135"/>
                  </a:cubicBezTo>
                  <a:cubicBezTo>
                    <a:pt x="1" y="129"/>
                    <a:pt x="1" y="129"/>
                    <a:pt x="1" y="129"/>
                  </a:cubicBezTo>
                  <a:cubicBezTo>
                    <a:pt x="2" y="127"/>
                    <a:pt x="6" y="126"/>
                    <a:pt x="6" y="123"/>
                  </a:cubicBezTo>
                  <a:cubicBezTo>
                    <a:pt x="6" y="121"/>
                    <a:pt x="2" y="121"/>
                    <a:pt x="6" y="118"/>
                  </a:cubicBezTo>
                  <a:cubicBezTo>
                    <a:pt x="13" y="114"/>
                    <a:pt x="2" y="105"/>
                    <a:pt x="10" y="103"/>
                  </a:cubicBezTo>
                  <a:cubicBezTo>
                    <a:pt x="14" y="103"/>
                    <a:pt x="19" y="106"/>
                    <a:pt x="20" y="99"/>
                  </a:cubicBezTo>
                  <a:cubicBezTo>
                    <a:pt x="23" y="90"/>
                    <a:pt x="27" y="93"/>
                    <a:pt x="35" y="90"/>
                  </a:cubicBezTo>
                  <a:cubicBezTo>
                    <a:pt x="42" y="86"/>
                    <a:pt x="44" y="79"/>
                    <a:pt x="53" y="78"/>
                  </a:cubicBezTo>
                  <a:cubicBezTo>
                    <a:pt x="55" y="70"/>
                    <a:pt x="50" y="64"/>
                    <a:pt x="48" y="56"/>
                  </a:cubicBezTo>
                  <a:cubicBezTo>
                    <a:pt x="48" y="56"/>
                    <a:pt x="48" y="56"/>
                    <a:pt x="48" y="56"/>
                  </a:cubicBezTo>
                  <a:cubicBezTo>
                    <a:pt x="107" y="0"/>
                    <a:pt x="107" y="0"/>
                    <a:pt x="107"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94" name="HOUSTON"/>
            <p:cNvSpPr>
              <a:spLocks/>
            </p:cNvSpPr>
            <p:nvPr/>
          </p:nvSpPr>
          <p:spPr bwMode="auto">
            <a:xfrm>
              <a:off x="4125044" y="3497983"/>
              <a:ext cx="401574" cy="512701"/>
            </a:xfrm>
            <a:custGeom>
              <a:avLst/>
              <a:gdLst>
                <a:gd name="T0" fmla="*/ 62 w 153"/>
                <a:gd name="T1" fmla="*/ 3 h 202"/>
                <a:gd name="T2" fmla="*/ 60 w 153"/>
                <a:gd name="T3" fmla="*/ 16 h 202"/>
                <a:gd name="T4" fmla="*/ 53 w 153"/>
                <a:gd name="T5" fmla="*/ 21 h 202"/>
                <a:gd name="T6" fmla="*/ 55 w 153"/>
                <a:gd name="T7" fmla="*/ 32 h 202"/>
                <a:gd name="T8" fmla="*/ 57 w 153"/>
                <a:gd name="T9" fmla="*/ 42 h 202"/>
                <a:gd name="T10" fmla="*/ 55 w 153"/>
                <a:gd name="T11" fmla="*/ 48 h 202"/>
                <a:gd name="T12" fmla="*/ 47 w 153"/>
                <a:gd name="T13" fmla="*/ 80 h 202"/>
                <a:gd name="T14" fmla="*/ 44 w 153"/>
                <a:gd name="T15" fmla="*/ 84 h 202"/>
                <a:gd name="T16" fmla="*/ 37 w 153"/>
                <a:gd name="T17" fmla="*/ 92 h 202"/>
                <a:gd name="T18" fmla="*/ 29 w 153"/>
                <a:gd name="T19" fmla="*/ 93 h 202"/>
                <a:gd name="T20" fmla="*/ 24 w 153"/>
                <a:gd name="T21" fmla="*/ 120 h 202"/>
                <a:gd name="T22" fmla="*/ 7 w 153"/>
                <a:gd name="T23" fmla="*/ 125 h 202"/>
                <a:gd name="T24" fmla="*/ 0 w 153"/>
                <a:gd name="T25" fmla="*/ 153 h 202"/>
                <a:gd name="T26" fmla="*/ 3 w 153"/>
                <a:gd name="T27" fmla="*/ 165 h 202"/>
                <a:gd name="T28" fmla="*/ 3 w 153"/>
                <a:gd name="T29" fmla="*/ 199 h 202"/>
                <a:gd name="T30" fmla="*/ 54 w 153"/>
                <a:gd name="T31" fmla="*/ 202 h 202"/>
                <a:gd name="T32" fmla="*/ 64 w 153"/>
                <a:gd name="T33" fmla="*/ 199 h 202"/>
                <a:gd name="T34" fmla="*/ 100 w 153"/>
                <a:gd name="T35" fmla="*/ 199 h 202"/>
                <a:gd name="T36" fmla="*/ 137 w 153"/>
                <a:gd name="T37" fmla="*/ 144 h 202"/>
                <a:gd name="T38" fmla="*/ 138 w 153"/>
                <a:gd name="T39" fmla="*/ 145 h 202"/>
                <a:gd name="T40" fmla="*/ 140 w 153"/>
                <a:gd name="T41" fmla="*/ 146 h 202"/>
                <a:gd name="T42" fmla="*/ 142 w 153"/>
                <a:gd name="T43" fmla="*/ 149 h 202"/>
                <a:gd name="T44" fmla="*/ 147 w 153"/>
                <a:gd name="T45" fmla="*/ 145 h 202"/>
                <a:gd name="T46" fmla="*/ 151 w 153"/>
                <a:gd name="T47" fmla="*/ 139 h 202"/>
                <a:gd name="T48" fmla="*/ 152 w 153"/>
                <a:gd name="T49" fmla="*/ 128 h 202"/>
                <a:gd name="T50" fmla="*/ 149 w 153"/>
                <a:gd name="T51" fmla="*/ 117 h 202"/>
                <a:gd name="T52" fmla="*/ 148 w 153"/>
                <a:gd name="T53" fmla="*/ 112 h 202"/>
                <a:gd name="T54" fmla="*/ 147 w 153"/>
                <a:gd name="T55" fmla="*/ 99 h 202"/>
                <a:gd name="T56" fmla="*/ 135 w 153"/>
                <a:gd name="T57" fmla="*/ 90 h 202"/>
                <a:gd name="T58" fmla="*/ 131 w 153"/>
                <a:gd name="T59" fmla="*/ 79 h 202"/>
                <a:gd name="T60" fmla="*/ 128 w 153"/>
                <a:gd name="T61" fmla="*/ 63 h 202"/>
                <a:gd name="T62" fmla="*/ 129 w 153"/>
                <a:gd name="T63" fmla="*/ 48 h 202"/>
                <a:gd name="T64" fmla="*/ 125 w 153"/>
                <a:gd name="T65" fmla="*/ 26 h 202"/>
                <a:gd name="T66" fmla="*/ 120 w 153"/>
                <a:gd name="T67" fmla="*/ 16 h 202"/>
                <a:gd name="T68" fmla="*/ 114 w 153"/>
                <a:gd name="T69" fmla="*/ 16 h 202"/>
                <a:gd name="T70" fmla="*/ 108 w 153"/>
                <a:gd name="T71" fmla="*/ 15 h 202"/>
                <a:gd name="T72" fmla="*/ 99 w 153"/>
                <a:gd name="T73" fmla="*/ 13 h 202"/>
                <a:gd name="T74" fmla="*/ 89 w 153"/>
                <a:gd name="T75" fmla="*/ 10 h 202"/>
                <a:gd name="T76" fmla="*/ 67 w 153"/>
                <a:gd name="T77" fmla="*/ 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202">
                  <a:moveTo>
                    <a:pt x="63" y="0"/>
                  </a:moveTo>
                  <a:cubicBezTo>
                    <a:pt x="63" y="1"/>
                    <a:pt x="62" y="2"/>
                    <a:pt x="62" y="3"/>
                  </a:cubicBezTo>
                  <a:cubicBezTo>
                    <a:pt x="61" y="3"/>
                    <a:pt x="59" y="6"/>
                    <a:pt x="59" y="7"/>
                  </a:cubicBezTo>
                  <a:cubicBezTo>
                    <a:pt x="58" y="9"/>
                    <a:pt x="60" y="13"/>
                    <a:pt x="60" y="16"/>
                  </a:cubicBezTo>
                  <a:cubicBezTo>
                    <a:pt x="59" y="18"/>
                    <a:pt x="58" y="19"/>
                    <a:pt x="57" y="20"/>
                  </a:cubicBezTo>
                  <a:cubicBezTo>
                    <a:pt x="56" y="20"/>
                    <a:pt x="54" y="21"/>
                    <a:pt x="53" y="21"/>
                  </a:cubicBezTo>
                  <a:cubicBezTo>
                    <a:pt x="53" y="22"/>
                    <a:pt x="53" y="22"/>
                    <a:pt x="53" y="22"/>
                  </a:cubicBezTo>
                  <a:cubicBezTo>
                    <a:pt x="52" y="22"/>
                    <a:pt x="55" y="31"/>
                    <a:pt x="55" y="32"/>
                  </a:cubicBezTo>
                  <a:cubicBezTo>
                    <a:pt x="56" y="34"/>
                    <a:pt x="57" y="35"/>
                    <a:pt x="57" y="37"/>
                  </a:cubicBezTo>
                  <a:cubicBezTo>
                    <a:pt x="59" y="39"/>
                    <a:pt x="58" y="40"/>
                    <a:pt x="57" y="42"/>
                  </a:cubicBezTo>
                  <a:cubicBezTo>
                    <a:pt x="57" y="42"/>
                    <a:pt x="57" y="42"/>
                    <a:pt x="57" y="42"/>
                  </a:cubicBezTo>
                  <a:cubicBezTo>
                    <a:pt x="56" y="44"/>
                    <a:pt x="55" y="45"/>
                    <a:pt x="55" y="48"/>
                  </a:cubicBezTo>
                  <a:cubicBezTo>
                    <a:pt x="55" y="86"/>
                    <a:pt x="55" y="86"/>
                    <a:pt x="55" y="86"/>
                  </a:cubicBezTo>
                  <a:cubicBezTo>
                    <a:pt x="53" y="84"/>
                    <a:pt x="49" y="82"/>
                    <a:pt x="47" y="80"/>
                  </a:cubicBezTo>
                  <a:cubicBezTo>
                    <a:pt x="46" y="79"/>
                    <a:pt x="44" y="73"/>
                    <a:pt x="43" y="73"/>
                  </a:cubicBezTo>
                  <a:cubicBezTo>
                    <a:pt x="43" y="77"/>
                    <a:pt x="44" y="80"/>
                    <a:pt x="44" y="84"/>
                  </a:cubicBezTo>
                  <a:cubicBezTo>
                    <a:pt x="44" y="87"/>
                    <a:pt x="45" y="91"/>
                    <a:pt x="44" y="94"/>
                  </a:cubicBezTo>
                  <a:cubicBezTo>
                    <a:pt x="41" y="94"/>
                    <a:pt x="39" y="93"/>
                    <a:pt x="37" y="92"/>
                  </a:cubicBezTo>
                  <a:cubicBezTo>
                    <a:pt x="35" y="91"/>
                    <a:pt x="32" y="88"/>
                    <a:pt x="30" y="88"/>
                  </a:cubicBezTo>
                  <a:cubicBezTo>
                    <a:pt x="30" y="90"/>
                    <a:pt x="30" y="92"/>
                    <a:pt x="29" y="93"/>
                  </a:cubicBezTo>
                  <a:cubicBezTo>
                    <a:pt x="27" y="95"/>
                    <a:pt x="25" y="95"/>
                    <a:pt x="24" y="97"/>
                  </a:cubicBezTo>
                  <a:cubicBezTo>
                    <a:pt x="24" y="120"/>
                    <a:pt x="24" y="120"/>
                    <a:pt x="24" y="120"/>
                  </a:cubicBezTo>
                  <a:cubicBezTo>
                    <a:pt x="7" y="125"/>
                    <a:pt x="7" y="125"/>
                    <a:pt x="7" y="125"/>
                  </a:cubicBezTo>
                  <a:cubicBezTo>
                    <a:pt x="7" y="125"/>
                    <a:pt x="7" y="125"/>
                    <a:pt x="7" y="125"/>
                  </a:cubicBezTo>
                  <a:cubicBezTo>
                    <a:pt x="7" y="153"/>
                    <a:pt x="7" y="153"/>
                    <a:pt x="7" y="153"/>
                  </a:cubicBezTo>
                  <a:cubicBezTo>
                    <a:pt x="0" y="153"/>
                    <a:pt x="0" y="153"/>
                    <a:pt x="0" y="153"/>
                  </a:cubicBezTo>
                  <a:cubicBezTo>
                    <a:pt x="0" y="165"/>
                    <a:pt x="0" y="165"/>
                    <a:pt x="0" y="165"/>
                  </a:cubicBezTo>
                  <a:cubicBezTo>
                    <a:pt x="3" y="165"/>
                    <a:pt x="3" y="165"/>
                    <a:pt x="3" y="165"/>
                  </a:cubicBezTo>
                  <a:cubicBezTo>
                    <a:pt x="3" y="199"/>
                    <a:pt x="3" y="199"/>
                    <a:pt x="3" y="199"/>
                  </a:cubicBezTo>
                  <a:cubicBezTo>
                    <a:pt x="3" y="199"/>
                    <a:pt x="3" y="199"/>
                    <a:pt x="3" y="199"/>
                  </a:cubicBezTo>
                  <a:cubicBezTo>
                    <a:pt x="54" y="199"/>
                    <a:pt x="54" y="199"/>
                    <a:pt x="54" y="199"/>
                  </a:cubicBezTo>
                  <a:cubicBezTo>
                    <a:pt x="54" y="202"/>
                    <a:pt x="54" y="202"/>
                    <a:pt x="54" y="202"/>
                  </a:cubicBezTo>
                  <a:cubicBezTo>
                    <a:pt x="64" y="202"/>
                    <a:pt x="64" y="202"/>
                    <a:pt x="64" y="202"/>
                  </a:cubicBezTo>
                  <a:cubicBezTo>
                    <a:pt x="64" y="199"/>
                    <a:pt x="64" y="199"/>
                    <a:pt x="64" y="199"/>
                  </a:cubicBezTo>
                  <a:cubicBezTo>
                    <a:pt x="100" y="199"/>
                    <a:pt x="100" y="199"/>
                    <a:pt x="100" y="199"/>
                  </a:cubicBezTo>
                  <a:cubicBezTo>
                    <a:pt x="100" y="199"/>
                    <a:pt x="100" y="199"/>
                    <a:pt x="100" y="199"/>
                  </a:cubicBezTo>
                  <a:cubicBezTo>
                    <a:pt x="135" y="145"/>
                    <a:pt x="135" y="145"/>
                    <a:pt x="135" y="145"/>
                  </a:cubicBezTo>
                  <a:cubicBezTo>
                    <a:pt x="136" y="145"/>
                    <a:pt x="136" y="144"/>
                    <a:pt x="137" y="144"/>
                  </a:cubicBezTo>
                  <a:cubicBezTo>
                    <a:pt x="137" y="144"/>
                    <a:pt x="137" y="145"/>
                    <a:pt x="138" y="145"/>
                  </a:cubicBezTo>
                  <a:cubicBezTo>
                    <a:pt x="138" y="145"/>
                    <a:pt x="138" y="145"/>
                    <a:pt x="138" y="145"/>
                  </a:cubicBezTo>
                  <a:cubicBezTo>
                    <a:pt x="139" y="145"/>
                    <a:pt x="139" y="145"/>
                    <a:pt x="139" y="146"/>
                  </a:cubicBezTo>
                  <a:cubicBezTo>
                    <a:pt x="139" y="146"/>
                    <a:pt x="140" y="146"/>
                    <a:pt x="140" y="146"/>
                  </a:cubicBezTo>
                  <a:cubicBezTo>
                    <a:pt x="140" y="147"/>
                    <a:pt x="140" y="147"/>
                    <a:pt x="141" y="148"/>
                  </a:cubicBezTo>
                  <a:cubicBezTo>
                    <a:pt x="141" y="148"/>
                    <a:pt x="141" y="149"/>
                    <a:pt x="142" y="149"/>
                  </a:cubicBezTo>
                  <a:cubicBezTo>
                    <a:pt x="143" y="149"/>
                    <a:pt x="144" y="148"/>
                    <a:pt x="144" y="148"/>
                  </a:cubicBezTo>
                  <a:cubicBezTo>
                    <a:pt x="147" y="145"/>
                    <a:pt x="147" y="145"/>
                    <a:pt x="147" y="145"/>
                  </a:cubicBezTo>
                  <a:cubicBezTo>
                    <a:pt x="147" y="145"/>
                    <a:pt x="147" y="145"/>
                    <a:pt x="147" y="145"/>
                  </a:cubicBezTo>
                  <a:cubicBezTo>
                    <a:pt x="151" y="139"/>
                    <a:pt x="151" y="139"/>
                    <a:pt x="151" y="139"/>
                  </a:cubicBezTo>
                  <a:cubicBezTo>
                    <a:pt x="152" y="137"/>
                    <a:pt x="153" y="136"/>
                    <a:pt x="153" y="134"/>
                  </a:cubicBezTo>
                  <a:cubicBezTo>
                    <a:pt x="153" y="132"/>
                    <a:pt x="153" y="130"/>
                    <a:pt x="152" y="128"/>
                  </a:cubicBezTo>
                  <a:cubicBezTo>
                    <a:pt x="152" y="126"/>
                    <a:pt x="147" y="119"/>
                    <a:pt x="148" y="117"/>
                  </a:cubicBezTo>
                  <a:cubicBezTo>
                    <a:pt x="148" y="117"/>
                    <a:pt x="148" y="117"/>
                    <a:pt x="149" y="117"/>
                  </a:cubicBezTo>
                  <a:cubicBezTo>
                    <a:pt x="148" y="117"/>
                    <a:pt x="148" y="117"/>
                    <a:pt x="148" y="117"/>
                  </a:cubicBezTo>
                  <a:cubicBezTo>
                    <a:pt x="148" y="112"/>
                    <a:pt x="148" y="112"/>
                    <a:pt x="148" y="112"/>
                  </a:cubicBezTo>
                  <a:cubicBezTo>
                    <a:pt x="148" y="109"/>
                    <a:pt x="148" y="104"/>
                    <a:pt x="148" y="102"/>
                  </a:cubicBezTo>
                  <a:cubicBezTo>
                    <a:pt x="148" y="100"/>
                    <a:pt x="148" y="100"/>
                    <a:pt x="147" y="99"/>
                  </a:cubicBezTo>
                  <a:cubicBezTo>
                    <a:pt x="143" y="98"/>
                    <a:pt x="138" y="98"/>
                    <a:pt x="137" y="93"/>
                  </a:cubicBezTo>
                  <a:cubicBezTo>
                    <a:pt x="136" y="92"/>
                    <a:pt x="135" y="90"/>
                    <a:pt x="135" y="90"/>
                  </a:cubicBezTo>
                  <a:cubicBezTo>
                    <a:pt x="135" y="89"/>
                    <a:pt x="133" y="86"/>
                    <a:pt x="132" y="86"/>
                  </a:cubicBezTo>
                  <a:cubicBezTo>
                    <a:pt x="131" y="83"/>
                    <a:pt x="130" y="82"/>
                    <a:pt x="131" y="79"/>
                  </a:cubicBezTo>
                  <a:cubicBezTo>
                    <a:pt x="131" y="77"/>
                    <a:pt x="133" y="73"/>
                    <a:pt x="131" y="72"/>
                  </a:cubicBezTo>
                  <a:cubicBezTo>
                    <a:pt x="130" y="70"/>
                    <a:pt x="131" y="64"/>
                    <a:pt x="128" y="63"/>
                  </a:cubicBezTo>
                  <a:cubicBezTo>
                    <a:pt x="127" y="59"/>
                    <a:pt x="126" y="56"/>
                    <a:pt x="131" y="54"/>
                  </a:cubicBezTo>
                  <a:cubicBezTo>
                    <a:pt x="132" y="51"/>
                    <a:pt x="130" y="51"/>
                    <a:pt x="129" y="48"/>
                  </a:cubicBezTo>
                  <a:cubicBezTo>
                    <a:pt x="129" y="45"/>
                    <a:pt x="129" y="43"/>
                    <a:pt x="128" y="40"/>
                  </a:cubicBezTo>
                  <a:cubicBezTo>
                    <a:pt x="126" y="35"/>
                    <a:pt x="128" y="31"/>
                    <a:pt x="125" y="26"/>
                  </a:cubicBezTo>
                  <a:cubicBezTo>
                    <a:pt x="124" y="23"/>
                    <a:pt x="120" y="19"/>
                    <a:pt x="120" y="16"/>
                  </a:cubicBezTo>
                  <a:cubicBezTo>
                    <a:pt x="120" y="16"/>
                    <a:pt x="120" y="16"/>
                    <a:pt x="120" y="16"/>
                  </a:cubicBezTo>
                  <a:cubicBezTo>
                    <a:pt x="120" y="16"/>
                    <a:pt x="119" y="15"/>
                    <a:pt x="119" y="15"/>
                  </a:cubicBezTo>
                  <a:cubicBezTo>
                    <a:pt x="117" y="15"/>
                    <a:pt x="116" y="15"/>
                    <a:pt x="114" y="16"/>
                  </a:cubicBezTo>
                  <a:cubicBezTo>
                    <a:pt x="111" y="17"/>
                    <a:pt x="110" y="15"/>
                    <a:pt x="108" y="15"/>
                  </a:cubicBezTo>
                  <a:cubicBezTo>
                    <a:pt x="108" y="15"/>
                    <a:pt x="108" y="15"/>
                    <a:pt x="108" y="15"/>
                  </a:cubicBezTo>
                  <a:cubicBezTo>
                    <a:pt x="102" y="13"/>
                    <a:pt x="102" y="13"/>
                    <a:pt x="102" y="13"/>
                  </a:cubicBezTo>
                  <a:cubicBezTo>
                    <a:pt x="101" y="13"/>
                    <a:pt x="99" y="13"/>
                    <a:pt x="99" y="13"/>
                  </a:cubicBezTo>
                  <a:cubicBezTo>
                    <a:pt x="96" y="13"/>
                    <a:pt x="93" y="11"/>
                    <a:pt x="91" y="11"/>
                  </a:cubicBezTo>
                  <a:cubicBezTo>
                    <a:pt x="90" y="11"/>
                    <a:pt x="89" y="10"/>
                    <a:pt x="89" y="10"/>
                  </a:cubicBezTo>
                  <a:cubicBezTo>
                    <a:pt x="85" y="8"/>
                    <a:pt x="81" y="7"/>
                    <a:pt x="77" y="6"/>
                  </a:cubicBezTo>
                  <a:cubicBezTo>
                    <a:pt x="74" y="5"/>
                    <a:pt x="70" y="1"/>
                    <a:pt x="67" y="1"/>
                  </a:cubicBezTo>
                  <a:cubicBezTo>
                    <a:pt x="66" y="0"/>
                    <a:pt x="64" y="0"/>
                    <a:pt x="63"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95" name="HARRIS"/>
            <p:cNvSpPr>
              <a:spLocks/>
            </p:cNvSpPr>
            <p:nvPr/>
          </p:nvSpPr>
          <p:spPr bwMode="auto">
            <a:xfrm>
              <a:off x="2667807" y="3274628"/>
              <a:ext cx="546656" cy="360414"/>
            </a:xfrm>
            <a:custGeom>
              <a:avLst/>
              <a:gdLst>
                <a:gd name="T0" fmla="*/ 204 w 211"/>
                <a:gd name="T1" fmla="*/ 13 h 142"/>
                <a:gd name="T2" fmla="*/ 204 w 211"/>
                <a:gd name="T3" fmla="*/ 16 h 142"/>
                <a:gd name="T4" fmla="*/ 204 w 211"/>
                <a:gd name="T5" fmla="*/ 16 h 142"/>
                <a:gd name="T6" fmla="*/ 204 w 211"/>
                <a:gd name="T7" fmla="*/ 16 h 142"/>
                <a:gd name="T8" fmla="*/ 205 w 211"/>
                <a:gd name="T9" fmla="*/ 17 h 142"/>
                <a:gd name="T10" fmla="*/ 205 w 211"/>
                <a:gd name="T11" fmla="*/ 17 h 142"/>
                <a:gd name="T12" fmla="*/ 206 w 211"/>
                <a:gd name="T13" fmla="*/ 17 h 142"/>
                <a:gd name="T14" fmla="*/ 207 w 211"/>
                <a:gd name="T15" fmla="*/ 21 h 142"/>
                <a:gd name="T16" fmla="*/ 207 w 211"/>
                <a:gd name="T17" fmla="*/ 25 h 142"/>
                <a:gd name="T18" fmla="*/ 207 w 211"/>
                <a:gd name="T19" fmla="*/ 33 h 142"/>
                <a:gd name="T20" fmla="*/ 207 w 211"/>
                <a:gd name="T21" fmla="*/ 41 h 142"/>
                <a:gd name="T22" fmla="*/ 206 w 211"/>
                <a:gd name="T23" fmla="*/ 59 h 142"/>
                <a:gd name="T24" fmla="*/ 204 w 211"/>
                <a:gd name="T25" fmla="*/ 84 h 142"/>
                <a:gd name="T26" fmla="*/ 203 w 211"/>
                <a:gd name="T27" fmla="*/ 86 h 142"/>
                <a:gd name="T28" fmla="*/ 202 w 211"/>
                <a:gd name="T29" fmla="*/ 86 h 142"/>
                <a:gd name="T30" fmla="*/ 202 w 211"/>
                <a:gd name="T31" fmla="*/ 87 h 142"/>
                <a:gd name="T32" fmla="*/ 202 w 211"/>
                <a:gd name="T33" fmla="*/ 88 h 142"/>
                <a:gd name="T34" fmla="*/ 202 w 211"/>
                <a:gd name="T35" fmla="*/ 89 h 142"/>
                <a:gd name="T36" fmla="*/ 202 w 211"/>
                <a:gd name="T37" fmla="*/ 89 h 142"/>
                <a:gd name="T38" fmla="*/ 202 w 211"/>
                <a:gd name="T39" fmla="*/ 90 h 142"/>
                <a:gd name="T40" fmla="*/ 203 w 211"/>
                <a:gd name="T41" fmla="*/ 91 h 142"/>
                <a:gd name="T42" fmla="*/ 204 w 211"/>
                <a:gd name="T43" fmla="*/ 92 h 142"/>
                <a:gd name="T44" fmla="*/ 204 w 211"/>
                <a:gd name="T45" fmla="*/ 93 h 142"/>
                <a:gd name="T46" fmla="*/ 205 w 211"/>
                <a:gd name="T47" fmla="*/ 93 h 142"/>
                <a:gd name="T48" fmla="*/ 205 w 211"/>
                <a:gd name="T49" fmla="*/ 93 h 142"/>
                <a:gd name="T50" fmla="*/ 205 w 211"/>
                <a:gd name="T51" fmla="*/ 94 h 142"/>
                <a:gd name="T52" fmla="*/ 205 w 211"/>
                <a:gd name="T53" fmla="*/ 94 h 142"/>
                <a:gd name="T54" fmla="*/ 206 w 211"/>
                <a:gd name="T55" fmla="*/ 96 h 142"/>
                <a:gd name="T56" fmla="*/ 206 w 211"/>
                <a:gd name="T57" fmla="*/ 142 h 142"/>
                <a:gd name="T58" fmla="*/ 206 w 211"/>
                <a:gd name="T59" fmla="*/ 142 h 142"/>
                <a:gd name="T60" fmla="*/ 116 w 211"/>
                <a:gd name="T61" fmla="*/ 142 h 142"/>
                <a:gd name="T62" fmla="*/ 116 w 211"/>
                <a:gd name="T63" fmla="*/ 129 h 142"/>
                <a:gd name="T64" fmla="*/ 41 w 211"/>
                <a:gd name="T65" fmla="*/ 129 h 142"/>
                <a:gd name="T66" fmla="*/ 41 w 211"/>
                <a:gd name="T67" fmla="*/ 129 h 142"/>
                <a:gd name="T68" fmla="*/ 41 w 211"/>
                <a:gd name="T69" fmla="*/ 128 h 142"/>
                <a:gd name="T70" fmla="*/ 34 w 211"/>
                <a:gd name="T71" fmla="*/ 127 h 142"/>
                <a:gd name="T72" fmla="*/ 34 w 211"/>
                <a:gd name="T73" fmla="*/ 126 h 142"/>
                <a:gd name="T74" fmla="*/ 38 w 211"/>
                <a:gd name="T75" fmla="*/ 114 h 142"/>
                <a:gd name="T76" fmla="*/ 33 w 211"/>
                <a:gd name="T77" fmla="*/ 105 h 142"/>
                <a:gd name="T78" fmla="*/ 27 w 211"/>
                <a:gd name="T79" fmla="*/ 85 h 142"/>
                <a:gd name="T80" fmla="*/ 24 w 211"/>
                <a:gd name="T81" fmla="*/ 73 h 142"/>
                <a:gd name="T82" fmla="*/ 18 w 211"/>
                <a:gd name="T83" fmla="*/ 65 h 142"/>
                <a:gd name="T84" fmla="*/ 26 w 211"/>
                <a:gd name="T85" fmla="*/ 60 h 142"/>
                <a:gd name="T86" fmla="*/ 8 w 211"/>
                <a:gd name="T87" fmla="*/ 39 h 142"/>
                <a:gd name="T88" fmla="*/ 10 w 211"/>
                <a:gd name="T89" fmla="*/ 32 h 142"/>
                <a:gd name="T90" fmla="*/ 12 w 211"/>
                <a:gd name="T91" fmla="*/ 20 h 142"/>
                <a:gd name="T92" fmla="*/ 9 w 211"/>
                <a:gd name="T93" fmla="*/ 18 h 142"/>
                <a:gd name="T94" fmla="*/ 3 w 211"/>
                <a:gd name="T95" fmla="*/ 18 h 142"/>
                <a:gd name="T96" fmla="*/ 0 w 211"/>
                <a:gd name="T97" fmla="*/ 0 h 142"/>
                <a:gd name="T98" fmla="*/ 0 w 211"/>
                <a:gd name="T99" fmla="*/ 0 h 142"/>
                <a:gd name="T100" fmla="*/ 135 w 211"/>
                <a:gd name="T101" fmla="*/ 0 h 142"/>
                <a:gd name="T102" fmla="*/ 135 w 211"/>
                <a:gd name="T103" fmla="*/ 0 h 142"/>
                <a:gd name="T104" fmla="*/ 143 w 211"/>
                <a:gd name="T105" fmla="*/ 0 h 142"/>
                <a:gd name="T106" fmla="*/ 143 w 211"/>
                <a:gd name="T107" fmla="*/ 3 h 142"/>
                <a:gd name="T108" fmla="*/ 181 w 211"/>
                <a:gd name="T109" fmla="*/ 3 h 142"/>
                <a:gd name="T110" fmla="*/ 204 w 211"/>
                <a:gd name="T111" fmla="*/ 13 h 142"/>
                <a:gd name="connsiteX0" fmla="*/ 9668 w 9865"/>
                <a:gd name="connsiteY0" fmla="*/ 915 h 10000"/>
                <a:gd name="connsiteX1" fmla="*/ 9668 w 9865"/>
                <a:gd name="connsiteY1" fmla="*/ 1127 h 10000"/>
                <a:gd name="connsiteX2" fmla="*/ 9668 w 9865"/>
                <a:gd name="connsiteY2" fmla="*/ 1127 h 10000"/>
                <a:gd name="connsiteX3" fmla="*/ 9668 w 9865"/>
                <a:gd name="connsiteY3" fmla="*/ 1127 h 10000"/>
                <a:gd name="connsiteX4" fmla="*/ 9716 w 9865"/>
                <a:gd name="connsiteY4" fmla="*/ 1197 h 10000"/>
                <a:gd name="connsiteX5" fmla="*/ 9716 w 9865"/>
                <a:gd name="connsiteY5" fmla="*/ 1197 h 10000"/>
                <a:gd name="connsiteX6" fmla="*/ 9763 w 9865"/>
                <a:gd name="connsiteY6" fmla="*/ 1197 h 10000"/>
                <a:gd name="connsiteX7" fmla="*/ 9810 w 9865"/>
                <a:gd name="connsiteY7" fmla="*/ 1479 h 10000"/>
                <a:gd name="connsiteX8" fmla="*/ 9810 w 9865"/>
                <a:gd name="connsiteY8" fmla="*/ 1761 h 10000"/>
                <a:gd name="connsiteX9" fmla="*/ 9810 w 9865"/>
                <a:gd name="connsiteY9" fmla="*/ 2324 h 10000"/>
                <a:gd name="connsiteX10" fmla="*/ 9810 w 9865"/>
                <a:gd name="connsiteY10" fmla="*/ 2887 h 10000"/>
                <a:gd name="connsiteX11" fmla="*/ 9763 w 9865"/>
                <a:gd name="connsiteY11" fmla="*/ 4155 h 10000"/>
                <a:gd name="connsiteX12" fmla="*/ 9668 w 9865"/>
                <a:gd name="connsiteY12" fmla="*/ 5915 h 10000"/>
                <a:gd name="connsiteX13" fmla="*/ 9621 w 9865"/>
                <a:gd name="connsiteY13" fmla="*/ 6056 h 10000"/>
                <a:gd name="connsiteX14" fmla="*/ 9573 w 9865"/>
                <a:gd name="connsiteY14" fmla="*/ 6056 h 10000"/>
                <a:gd name="connsiteX15" fmla="*/ 9573 w 9865"/>
                <a:gd name="connsiteY15" fmla="*/ 6127 h 10000"/>
                <a:gd name="connsiteX16" fmla="*/ 9573 w 9865"/>
                <a:gd name="connsiteY16" fmla="*/ 6197 h 10000"/>
                <a:gd name="connsiteX17" fmla="*/ 9573 w 9865"/>
                <a:gd name="connsiteY17" fmla="*/ 6268 h 10000"/>
                <a:gd name="connsiteX18" fmla="*/ 9573 w 9865"/>
                <a:gd name="connsiteY18" fmla="*/ 6268 h 10000"/>
                <a:gd name="connsiteX19" fmla="*/ 9573 w 9865"/>
                <a:gd name="connsiteY19" fmla="*/ 6338 h 10000"/>
                <a:gd name="connsiteX20" fmla="*/ 9621 w 9865"/>
                <a:gd name="connsiteY20" fmla="*/ 6408 h 10000"/>
                <a:gd name="connsiteX21" fmla="*/ 9668 w 9865"/>
                <a:gd name="connsiteY21" fmla="*/ 6479 h 10000"/>
                <a:gd name="connsiteX22" fmla="*/ 9668 w 9865"/>
                <a:gd name="connsiteY22" fmla="*/ 6549 h 10000"/>
                <a:gd name="connsiteX23" fmla="*/ 9716 w 9865"/>
                <a:gd name="connsiteY23" fmla="*/ 6549 h 10000"/>
                <a:gd name="connsiteX24" fmla="*/ 9716 w 9865"/>
                <a:gd name="connsiteY24" fmla="*/ 6549 h 10000"/>
                <a:gd name="connsiteX25" fmla="*/ 9716 w 9865"/>
                <a:gd name="connsiteY25" fmla="*/ 6620 h 10000"/>
                <a:gd name="connsiteX26" fmla="*/ 9716 w 9865"/>
                <a:gd name="connsiteY26" fmla="*/ 6620 h 10000"/>
                <a:gd name="connsiteX27" fmla="*/ 9763 w 9865"/>
                <a:gd name="connsiteY27" fmla="*/ 6761 h 10000"/>
                <a:gd name="connsiteX28" fmla="*/ 9763 w 9865"/>
                <a:gd name="connsiteY28" fmla="*/ 10000 h 10000"/>
                <a:gd name="connsiteX29" fmla="*/ 9763 w 9865"/>
                <a:gd name="connsiteY29" fmla="*/ 10000 h 10000"/>
                <a:gd name="connsiteX30" fmla="*/ 5498 w 9865"/>
                <a:gd name="connsiteY30" fmla="*/ 10000 h 10000"/>
                <a:gd name="connsiteX31" fmla="*/ 5498 w 9865"/>
                <a:gd name="connsiteY31" fmla="*/ 9085 h 10000"/>
                <a:gd name="connsiteX32" fmla="*/ 1943 w 9865"/>
                <a:gd name="connsiteY32" fmla="*/ 9085 h 10000"/>
                <a:gd name="connsiteX33" fmla="*/ 1943 w 9865"/>
                <a:gd name="connsiteY33" fmla="*/ 9085 h 10000"/>
                <a:gd name="connsiteX34" fmla="*/ 1943 w 9865"/>
                <a:gd name="connsiteY34" fmla="*/ 9014 h 10000"/>
                <a:gd name="connsiteX35" fmla="*/ 1611 w 9865"/>
                <a:gd name="connsiteY35" fmla="*/ 8944 h 10000"/>
                <a:gd name="connsiteX36" fmla="*/ 1611 w 9865"/>
                <a:gd name="connsiteY36" fmla="*/ 8873 h 10000"/>
                <a:gd name="connsiteX37" fmla="*/ 1801 w 9865"/>
                <a:gd name="connsiteY37" fmla="*/ 8028 h 10000"/>
                <a:gd name="connsiteX38" fmla="*/ 1564 w 9865"/>
                <a:gd name="connsiteY38" fmla="*/ 7394 h 10000"/>
                <a:gd name="connsiteX39" fmla="*/ 1137 w 9865"/>
                <a:gd name="connsiteY39" fmla="*/ 5141 h 10000"/>
                <a:gd name="connsiteX40" fmla="*/ 853 w 9865"/>
                <a:gd name="connsiteY40" fmla="*/ 4577 h 10000"/>
                <a:gd name="connsiteX41" fmla="*/ 1232 w 9865"/>
                <a:gd name="connsiteY41" fmla="*/ 4225 h 10000"/>
                <a:gd name="connsiteX42" fmla="*/ 379 w 9865"/>
                <a:gd name="connsiteY42" fmla="*/ 2746 h 10000"/>
                <a:gd name="connsiteX43" fmla="*/ 474 w 9865"/>
                <a:gd name="connsiteY43" fmla="*/ 2254 h 10000"/>
                <a:gd name="connsiteX44" fmla="*/ 569 w 9865"/>
                <a:gd name="connsiteY44" fmla="*/ 1408 h 10000"/>
                <a:gd name="connsiteX45" fmla="*/ 427 w 9865"/>
                <a:gd name="connsiteY45" fmla="*/ 1268 h 10000"/>
                <a:gd name="connsiteX46" fmla="*/ 142 w 9865"/>
                <a:gd name="connsiteY46" fmla="*/ 1268 h 10000"/>
                <a:gd name="connsiteX47" fmla="*/ 0 w 9865"/>
                <a:gd name="connsiteY47" fmla="*/ 0 h 10000"/>
                <a:gd name="connsiteX48" fmla="*/ 0 w 9865"/>
                <a:gd name="connsiteY48" fmla="*/ 0 h 10000"/>
                <a:gd name="connsiteX49" fmla="*/ 6398 w 9865"/>
                <a:gd name="connsiteY49" fmla="*/ 0 h 10000"/>
                <a:gd name="connsiteX50" fmla="*/ 6398 w 9865"/>
                <a:gd name="connsiteY50" fmla="*/ 0 h 10000"/>
                <a:gd name="connsiteX51" fmla="*/ 6777 w 9865"/>
                <a:gd name="connsiteY51" fmla="*/ 0 h 10000"/>
                <a:gd name="connsiteX52" fmla="*/ 6777 w 9865"/>
                <a:gd name="connsiteY52" fmla="*/ 211 h 10000"/>
                <a:gd name="connsiteX53" fmla="*/ 8578 w 9865"/>
                <a:gd name="connsiteY53" fmla="*/ 211 h 10000"/>
                <a:gd name="connsiteX54" fmla="*/ 9668 w 9865"/>
                <a:gd name="connsiteY54" fmla="*/ 915 h 10000"/>
                <a:gd name="connsiteX0" fmla="*/ 9800 w 10000"/>
                <a:gd name="connsiteY0" fmla="*/ 915 h 10000"/>
                <a:gd name="connsiteX1" fmla="*/ 9800 w 10000"/>
                <a:gd name="connsiteY1" fmla="*/ 1127 h 10000"/>
                <a:gd name="connsiteX2" fmla="*/ 9800 w 10000"/>
                <a:gd name="connsiteY2" fmla="*/ 1127 h 10000"/>
                <a:gd name="connsiteX3" fmla="*/ 9800 w 10000"/>
                <a:gd name="connsiteY3" fmla="*/ 1127 h 10000"/>
                <a:gd name="connsiteX4" fmla="*/ 9849 w 10000"/>
                <a:gd name="connsiteY4" fmla="*/ 1197 h 10000"/>
                <a:gd name="connsiteX5" fmla="*/ 9849 w 10000"/>
                <a:gd name="connsiteY5" fmla="*/ 1197 h 10000"/>
                <a:gd name="connsiteX6" fmla="*/ 9897 w 10000"/>
                <a:gd name="connsiteY6" fmla="*/ 1197 h 10000"/>
                <a:gd name="connsiteX7" fmla="*/ 9944 w 10000"/>
                <a:gd name="connsiteY7" fmla="*/ 1479 h 10000"/>
                <a:gd name="connsiteX8" fmla="*/ 9944 w 10000"/>
                <a:gd name="connsiteY8" fmla="*/ 1761 h 10000"/>
                <a:gd name="connsiteX9" fmla="*/ 9944 w 10000"/>
                <a:gd name="connsiteY9" fmla="*/ 2324 h 10000"/>
                <a:gd name="connsiteX10" fmla="*/ 9944 w 10000"/>
                <a:gd name="connsiteY10" fmla="*/ 2887 h 10000"/>
                <a:gd name="connsiteX11" fmla="*/ 9897 w 10000"/>
                <a:gd name="connsiteY11" fmla="*/ 4155 h 10000"/>
                <a:gd name="connsiteX12" fmla="*/ 9800 w 10000"/>
                <a:gd name="connsiteY12" fmla="*/ 5915 h 10000"/>
                <a:gd name="connsiteX13" fmla="*/ 9753 w 10000"/>
                <a:gd name="connsiteY13" fmla="*/ 6056 h 10000"/>
                <a:gd name="connsiteX14" fmla="*/ 9704 w 10000"/>
                <a:gd name="connsiteY14" fmla="*/ 6056 h 10000"/>
                <a:gd name="connsiteX15" fmla="*/ 9704 w 10000"/>
                <a:gd name="connsiteY15" fmla="*/ 6127 h 10000"/>
                <a:gd name="connsiteX16" fmla="*/ 9704 w 10000"/>
                <a:gd name="connsiteY16" fmla="*/ 6197 h 10000"/>
                <a:gd name="connsiteX17" fmla="*/ 9704 w 10000"/>
                <a:gd name="connsiteY17" fmla="*/ 6268 h 10000"/>
                <a:gd name="connsiteX18" fmla="*/ 9704 w 10000"/>
                <a:gd name="connsiteY18" fmla="*/ 6268 h 10000"/>
                <a:gd name="connsiteX19" fmla="*/ 9704 w 10000"/>
                <a:gd name="connsiteY19" fmla="*/ 6338 h 10000"/>
                <a:gd name="connsiteX20" fmla="*/ 9753 w 10000"/>
                <a:gd name="connsiteY20" fmla="*/ 6408 h 10000"/>
                <a:gd name="connsiteX21" fmla="*/ 9800 w 10000"/>
                <a:gd name="connsiteY21" fmla="*/ 6479 h 10000"/>
                <a:gd name="connsiteX22" fmla="*/ 9800 w 10000"/>
                <a:gd name="connsiteY22" fmla="*/ 6549 h 10000"/>
                <a:gd name="connsiteX23" fmla="*/ 9849 w 10000"/>
                <a:gd name="connsiteY23" fmla="*/ 6549 h 10000"/>
                <a:gd name="connsiteX24" fmla="*/ 9849 w 10000"/>
                <a:gd name="connsiteY24" fmla="*/ 6549 h 10000"/>
                <a:gd name="connsiteX25" fmla="*/ 9849 w 10000"/>
                <a:gd name="connsiteY25" fmla="*/ 6620 h 10000"/>
                <a:gd name="connsiteX26" fmla="*/ 9849 w 10000"/>
                <a:gd name="connsiteY26" fmla="*/ 6620 h 10000"/>
                <a:gd name="connsiteX27" fmla="*/ 9897 w 10000"/>
                <a:gd name="connsiteY27" fmla="*/ 6761 h 10000"/>
                <a:gd name="connsiteX28" fmla="*/ 9897 w 10000"/>
                <a:gd name="connsiteY28" fmla="*/ 10000 h 10000"/>
                <a:gd name="connsiteX29" fmla="*/ 9897 w 10000"/>
                <a:gd name="connsiteY29" fmla="*/ 10000 h 10000"/>
                <a:gd name="connsiteX30" fmla="*/ 5573 w 10000"/>
                <a:gd name="connsiteY30" fmla="*/ 10000 h 10000"/>
                <a:gd name="connsiteX31" fmla="*/ 5573 w 10000"/>
                <a:gd name="connsiteY31" fmla="*/ 9085 h 10000"/>
                <a:gd name="connsiteX32" fmla="*/ 1970 w 10000"/>
                <a:gd name="connsiteY32" fmla="*/ 9085 h 10000"/>
                <a:gd name="connsiteX33" fmla="*/ 1970 w 10000"/>
                <a:gd name="connsiteY33" fmla="*/ 9085 h 10000"/>
                <a:gd name="connsiteX34" fmla="*/ 1970 w 10000"/>
                <a:gd name="connsiteY34" fmla="*/ 9014 h 10000"/>
                <a:gd name="connsiteX35" fmla="*/ 1633 w 10000"/>
                <a:gd name="connsiteY35" fmla="*/ 8944 h 10000"/>
                <a:gd name="connsiteX36" fmla="*/ 1633 w 10000"/>
                <a:gd name="connsiteY36" fmla="*/ 8873 h 10000"/>
                <a:gd name="connsiteX37" fmla="*/ 1826 w 10000"/>
                <a:gd name="connsiteY37" fmla="*/ 8028 h 10000"/>
                <a:gd name="connsiteX38" fmla="*/ 1585 w 10000"/>
                <a:gd name="connsiteY38" fmla="*/ 7394 h 10000"/>
                <a:gd name="connsiteX39" fmla="*/ 1153 w 10000"/>
                <a:gd name="connsiteY39" fmla="*/ 5141 h 10000"/>
                <a:gd name="connsiteX40" fmla="*/ 865 w 10000"/>
                <a:gd name="connsiteY40" fmla="*/ 4577 h 10000"/>
                <a:gd name="connsiteX41" fmla="*/ 384 w 10000"/>
                <a:gd name="connsiteY41" fmla="*/ 2746 h 10000"/>
                <a:gd name="connsiteX42" fmla="*/ 480 w 10000"/>
                <a:gd name="connsiteY42" fmla="*/ 2254 h 10000"/>
                <a:gd name="connsiteX43" fmla="*/ 577 w 10000"/>
                <a:gd name="connsiteY43" fmla="*/ 1408 h 10000"/>
                <a:gd name="connsiteX44" fmla="*/ 433 w 10000"/>
                <a:gd name="connsiteY44" fmla="*/ 1268 h 10000"/>
                <a:gd name="connsiteX45" fmla="*/ 144 w 10000"/>
                <a:gd name="connsiteY45" fmla="*/ 1268 h 10000"/>
                <a:gd name="connsiteX46" fmla="*/ 0 w 10000"/>
                <a:gd name="connsiteY46" fmla="*/ 0 h 10000"/>
                <a:gd name="connsiteX47" fmla="*/ 0 w 10000"/>
                <a:gd name="connsiteY47" fmla="*/ 0 h 10000"/>
                <a:gd name="connsiteX48" fmla="*/ 6486 w 10000"/>
                <a:gd name="connsiteY48" fmla="*/ 0 h 10000"/>
                <a:gd name="connsiteX49" fmla="*/ 6486 w 10000"/>
                <a:gd name="connsiteY49" fmla="*/ 0 h 10000"/>
                <a:gd name="connsiteX50" fmla="*/ 6870 w 10000"/>
                <a:gd name="connsiteY50" fmla="*/ 0 h 10000"/>
                <a:gd name="connsiteX51" fmla="*/ 6870 w 10000"/>
                <a:gd name="connsiteY51" fmla="*/ 211 h 10000"/>
                <a:gd name="connsiteX52" fmla="*/ 8695 w 10000"/>
                <a:gd name="connsiteY52" fmla="*/ 211 h 10000"/>
                <a:gd name="connsiteX53" fmla="*/ 9800 w 10000"/>
                <a:gd name="connsiteY53" fmla="*/ 915 h 10000"/>
                <a:gd name="connsiteX0" fmla="*/ 9800 w 10000"/>
                <a:gd name="connsiteY0" fmla="*/ 915 h 10000"/>
                <a:gd name="connsiteX1" fmla="*/ 9800 w 10000"/>
                <a:gd name="connsiteY1" fmla="*/ 1127 h 10000"/>
                <a:gd name="connsiteX2" fmla="*/ 9800 w 10000"/>
                <a:gd name="connsiteY2" fmla="*/ 1127 h 10000"/>
                <a:gd name="connsiteX3" fmla="*/ 9800 w 10000"/>
                <a:gd name="connsiteY3" fmla="*/ 1127 h 10000"/>
                <a:gd name="connsiteX4" fmla="*/ 9849 w 10000"/>
                <a:gd name="connsiteY4" fmla="*/ 1197 h 10000"/>
                <a:gd name="connsiteX5" fmla="*/ 9849 w 10000"/>
                <a:gd name="connsiteY5" fmla="*/ 1197 h 10000"/>
                <a:gd name="connsiteX6" fmla="*/ 9897 w 10000"/>
                <a:gd name="connsiteY6" fmla="*/ 1197 h 10000"/>
                <a:gd name="connsiteX7" fmla="*/ 9944 w 10000"/>
                <a:gd name="connsiteY7" fmla="*/ 1479 h 10000"/>
                <a:gd name="connsiteX8" fmla="*/ 9944 w 10000"/>
                <a:gd name="connsiteY8" fmla="*/ 1761 h 10000"/>
                <a:gd name="connsiteX9" fmla="*/ 9944 w 10000"/>
                <a:gd name="connsiteY9" fmla="*/ 2324 h 10000"/>
                <a:gd name="connsiteX10" fmla="*/ 9944 w 10000"/>
                <a:gd name="connsiteY10" fmla="*/ 2887 h 10000"/>
                <a:gd name="connsiteX11" fmla="*/ 9897 w 10000"/>
                <a:gd name="connsiteY11" fmla="*/ 4155 h 10000"/>
                <a:gd name="connsiteX12" fmla="*/ 9800 w 10000"/>
                <a:gd name="connsiteY12" fmla="*/ 5915 h 10000"/>
                <a:gd name="connsiteX13" fmla="*/ 9753 w 10000"/>
                <a:gd name="connsiteY13" fmla="*/ 6056 h 10000"/>
                <a:gd name="connsiteX14" fmla="*/ 9704 w 10000"/>
                <a:gd name="connsiteY14" fmla="*/ 6056 h 10000"/>
                <a:gd name="connsiteX15" fmla="*/ 9704 w 10000"/>
                <a:gd name="connsiteY15" fmla="*/ 6127 h 10000"/>
                <a:gd name="connsiteX16" fmla="*/ 9704 w 10000"/>
                <a:gd name="connsiteY16" fmla="*/ 6197 h 10000"/>
                <a:gd name="connsiteX17" fmla="*/ 9704 w 10000"/>
                <a:gd name="connsiteY17" fmla="*/ 6268 h 10000"/>
                <a:gd name="connsiteX18" fmla="*/ 9704 w 10000"/>
                <a:gd name="connsiteY18" fmla="*/ 6268 h 10000"/>
                <a:gd name="connsiteX19" fmla="*/ 9704 w 10000"/>
                <a:gd name="connsiteY19" fmla="*/ 6338 h 10000"/>
                <a:gd name="connsiteX20" fmla="*/ 9753 w 10000"/>
                <a:gd name="connsiteY20" fmla="*/ 6408 h 10000"/>
                <a:gd name="connsiteX21" fmla="*/ 9800 w 10000"/>
                <a:gd name="connsiteY21" fmla="*/ 6479 h 10000"/>
                <a:gd name="connsiteX22" fmla="*/ 9800 w 10000"/>
                <a:gd name="connsiteY22" fmla="*/ 6549 h 10000"/>
                <a:gd name="connsiteX23" fmla="*/ 9849 w 10000"/>
                <a:gd name="connsiteY23" fmla="*/ 6549 h 10000"/>
                <a:gd name="connsiteX24" fmla="*/ 9849 w 10000"/>
                <a:gd name="connsiteY24" fmla="*/ 6549 h 10000"/>
                <a:gd name="connsiteX25" fmla="*/ 9849 w 10000"/>
                <a:gd name="connsiteY25" fmla="*/ 6620 h 10000"/>
                <a:gd name="connsiteX26" fmla="*/ 9849 w 10000"/>
                <a:gd name="connsiteY26" fmla="*/ 6620 h 10000"/>
                <a:gd name="connsiteX27" fmla="*/ 9897 w 10000"/>
                <a:gd name="connsiteY27" fmla="*/ 6761 h 10000"/>
                <a:gd name="connsiteX28" fmla="*/ 9897 w 10000"/>
                <a:gd name="connsiteY28" fmla="*/ 10000 h 10000"/>
                <a:gd name="connsiteX29" fmla="*/ 9897 w 10000"/>
                <a:gd name="connsiteY29" fmla="*/ 10000 h 10000"/>
                <a:gd name="connsiteX30" fmla="*/ 5573 w 10000"/>
                <a:gd name="connsiteY30" fmla="*/ 10000 h 10000"/>
                <a:gd name="connsiteX31" fmla="*/ 5573 w 10000"/>
                <a:gd name="connsiteY31" fmla="*/ 9085 h 10000"/>
                <a:gd name="connsiteX32" fmla="*/ 1970 w 10000"/>
                <a:gd name="connsiteY32" fmla="*/ 9085 h 10000"/>
                <a:gd name="connsiteX33" fmla="*/ 1970 w 10000"/>
                <a:gd name="connsiteY33" fmla="*/ 9085 h 10000"/>
                <a:gd name="connsiteX34" fmla="*/ 1970 w 10000"/>
                <a:gd name="connsiteY34" fmla="*/ 9014 h 10000"/>
                <a:gd name="connsiteX35" fmla="*/ 1633 w 10000"/>
                <a:gd name="connsiteY35" fmla="*/ 8944 h 10000"/>
                <a:gd name="connsiteX36" fmla="*/ 1826 w 10000"/>
                <a:gd name="connsiteY36" fmla="*/ 8028 h 10000"/>
                <a:gd name="connsiteX37" fmla="*/ 1585 w 10000"/>
                <a:gd name="connsiteY37" fmla="*/ 7394 h 10000"/>
                <a:gd name="connsiteX38" fmla="*/ 1153 w 10000"/>
                <a:gd name="connsiteY38" fmla="*/ 5141 h 10000"/>
                <a:gd name="connsiteX39" fmla="*/ 865 w 10000"/>
                <a:gd name="connsiteY39" fmla="*/ 4577 h 10000"/>
                <a:gd name="connsiteX40" fmla="*/ 384 w 10000"/>
                <a:gd name="connsiteY40" fmla="*/ 2746 h 10000"/>
                <a:gd name="connsiteX41" fmla="*/ 480 w 10000"/>
                <a:gd name="connsiteY41" fmla="*/ 2254 h 10000"/>
                <a:gd name="connsiteX42" fmla="*/ 577 w 10000"/>
                <a:gd name="connsiteY42" fmla="*/ 1408 h 10000"/>
                <a:gd name="connsiteX43" fmla="*/ 433 w 10000"/>
                <a:gd name="connsiteY43" fmla="*/ 1268 h 10000"/>
                <a:gd name="connsiteX44" fmla="*/ 144 w 10000"/>
                <a:gd name="connsiteY44" fmla="*/ 1268 h 10000"/>
                <a:gd name="connsiteX45" fmla="*/ 0 w 10000"/>
                <a:gd name="connsiteY45" fmla="*/ 0 h 10000"/>
                <a:gd name="connsiteX46" fmla="*/ 0 w 10000"/>
                <a:gd name="connsiteY46" fmla="*/ 0 h 10000"/>
                <a:gd name="connsiteX47" fmla="*/ 6486 w 10000"/>
                <a:gd name="connsiteY47" fmla="*/ 0 h 10000"/>
                <a:gd name="connsiteX48" fmla="*/ 6486 w 10000"/>
                <a:gd name="connsiteY48" fmla="*/ 0 h 10000"/>
                <a:gd name="connsiteX49" fmla="*/ 6870 w 10000"/>
                <a:gd name="connsiteY49" fmla="*/ 0 h 10000"/>
                <a:gd name="connsiteX50" fmla="*/ 6870 w 10000"/>
                <a:gd name="connsiteY50" fmla="*/ 211 h 10000"/>
                <a:gd name="connsiteX51" fmla="*/ 8695 w 10000"/>
                <a:gd name="connsiteY51" fmla="*/ 211 h 10000"/>
                <a:gd name="connsiteX52" fmla="*/ 9800 w 10000"/>
                <a:gd name="connsiteY52" fmla="*/ 91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000" h="10000">
                  <a:moveTo>
                    <a:pt x="9800" y="915"/>
                  </a:moveTo>
                  <a:lnTo>
                    <a:pt x="9800" y="1127"/>
                  </a:lnTo>
                  <a:lnTo>
                    <a:pt x="9800" y="1127"/>
                  </a:lnTo>
                  <a:lnTo>
                    <a:pt x="9800" y="1127"/>
                  </a:lnTo>
                  <a:lnTo>
                    <a:pt x="9849" y="1197"/>
                  </a:lnTo>
                  <a:lnTo>
                    <a:pt x="9849" y="1197"/>
                  </a:lnTo>
                  <a:lnTo>
                    <a:pt x="9897" y="1197"/>
                  </a:lnTo>
                  <a:cubicBezTo>
                    <a:pt x="9897" y="1338"/>
                    <a:pt x="9944" y="1338"/>
                    <a:pt x="9944" y="1479"/>
                  </a:cubicBezTo>
                  <a:lnTo>
                    <a:pt x="9944" y="1761"/>
                  </a:lnTo>
                  <a:lnTo>
                    <a:pt x="9944" y="2324"/>
                  </a:lnTo>
                  <a:cubicBezTo>
                    <a:pt x="9897" y="2394"/>
                    <a:pt x="9849" y="2817"/>
                    <a:pt x="9944" y="2887"/>
                  </a:cubicBezTo>
                  <a:cubicBezTo>
                    <a:pt x="9944" y="3310"/>
                    <a:pt x="9897" y="3732"/>
                    <a:pt x="9897" y="4155"/>
                  </a:cubicBezTo>
                  <a:cubicBezTo>
                    <a:pt x="10137" y="4366"/>
                    <a:pt x="9897" y="5563"/>
                    <a:pt x="9800" y="5915"/>
                  </a:cubicBezTo>
                  <a:cubicBezTo>
                    <a:pt x="9800" y="5915"/>
                    <a:pt x="9753" y="5986"/>
                    <a:pt x="9753" y="6056"/>
                  </a:cubicBezTo>
                  <a:lnTo>
                    <a:pt x="9704" y="6056"/>
                  </a:lnTo>
                  <a:lnTo>
                    <a:pt x="9704" y="6127"/>
                  </a:lnTo>
                  <a:lnTo>
                    <a:pt x="9704" y="6197"/>
                  </a:lnTo>
                  <a:lnTo>
                    <a:pt x="9704" y="6268"/>
                  </a:lnTo>
                  <a:lnTo>
                    <a:pt x="9704" y="6268"/>
                  </a:lnTo>
                  <a:lnTo>
                    <a:pt x="9704" y="6338"/>
                  </a:lnTo>
                  <a:cubicBezTo>
                    <a:pt x="9753" y="6338"/>
                    <a:pt x="9753" y="6408"/>
                    <a:pt x="9753" y="6408"/>
                  </a:cubicBezTo>
                  <a:cubicBezTo>
                    <a:pt x="9769" y="6432"/>
                    <a:pt x="9784" y="6455"/>
                    <a:pt x="9800" y="6479"/>
                  </a:cubicBezTo>
                  <a:lnTo>
                    <a:pt x="9800" y="6549"/>
                  </a:lnTo>
                  <a:lnTo>
                    <a:pt x="9849" y="6549"/>
                  </a:lnTo>
                  <a:lnTo>
                    <a:pt x="9849" y="6549"/>
                  </a:lnTo>
                  <a:lnTo>
                    <a:pt x="9849" y="6620"/>
                  </a:lnTo>
                  <a:lnTo>
                    <a:pt x="9849" y="6620"/>
                  </a:lnTo>
                  <a:cubicBezTo>
                    <a:pt x="9849" y="6690"/>
                    <a:pt x="9897" y="6690"/>
                    <a:pt x="9897" y="6761"/>
                  </a:cubicBezTo>
                  <a:lnTo>
                    <a:pt x="9897" y="10000"/>
                  </a:lnTo>
                  <a:lnTo>
                    <a:pt x="9897" y="10000"/>
                  </a:lnTo>
                  <a:lnTo>
                    <a:pt x="5573" y="10000"/>
                  </a:lnTo>
                  <a:lnTo>
                    <a:pt x="5573" y="9085"/>
                  </a:lnTo>
                  <a:lnTo>
                    <a:pt x="1970" y="9085"/>
                  </a:lnTo>
                  <a:lnTo>
                    <a:pt x="1970" y="9085"/>
                  </a:lnTo>
                  <a:lnTo>
                    <a:pt x="1970" y="9014"/>
                  </a:lnTo>
                  <a:cubicBezTo>
                    <a:pt x="1922" y="8873"/>
                    <a:pt x="1729" y="9014"/>
                    <a:pt x="1633" y="8944"/>
                  </a:cubicBezTo>
                  <a:cubicBezTo>
                    <a:pt x="1697" y="8639"/>
                    <a:pt x="1762" y="8333"/>
                    <a:pt x="1826" y="8028"/>
                  </a:cubicBezTo>
                  <a:cubicBezTo>
                    <a:pt x="1778" y="7817"/>
                    <a:pt x="1633" y="7535"/>
                    <a:pt x="1585" y="7394"/>
                  </a:cubicBezTo>
                  <a:cubicBezTo>
                    <a:pt x="1473" y="6913"/>
                    <a:pt x="1273" y="5611"/>
                    <a:pt x="1153" y="5141"/>
                  </a:cubicBezTo>
                  <a:cubicBezTo>
                    <a:pt x="1057" y="5000"/>
                    <a:pt x="673" y="4789"/>
                    <a:pt x="865" y="4577"/>
                  </a:cubicBezTo>
                  <a:cubicBezTo>
                    <a:pt x="737" y="4178"/>
                    <a:pt x="448" y="3133"/>
                    <a:pt x="384" y="2746"/>
                  </a:cubicBezTo>
                  <a:cubicBezTo>
                    <a:pt x="337" y="2606"/>
                    <a:pt x="433" y="2394"/>
                    <a:pt x="480" y="2254"/>
                  </a:cubicBezTo>
                  <a:cubicBezTo>
                    <a:pt x="577" y="1901"/>
                    <a:pt x="624" y="1761"/>
                    <a:pt x="577" y="1408"/>
                  </a:cubicBezTo>
                  <a:cubicBezTo>
                    <a:pt x="528" y="1338"/>
                    <a:pt x="480" y="1268"/>
                    <a:pt x="433" y="1268"/>
                  </a:cubicBezTo>
                  <a:cubicBezTo>
                    <a:pt x="337" y="1197"/>
                    <a:pt x="240" y="1268"/>
                    <a:pt x="144" y="1268"/>
                  </a:cubicBezTo>
                  <a:lnTo>
                    <a:pt x="0" y="0"/>
                  </a:lnTo>
                  <a:lnTo>
                    <a:pt x="0" y="0"/>
                  </a:lnTo>
                  <a:lnTo>
                    <a:pt x="6486" y="0"/>
                  </a:lnTo>
                  <a:lnTo>
                    <a:pt x="6486" y="0"/>
                  </a:lnTo>
                  <a:lnTo>
                    <a:pt x="6870" y="0"/>
                  </a:lnTo>
                  <a:lnTo>
                    <a:pt x="6870" y="211"/>
                  </a:lnTo>
                  <a:lnTo>
                    <a:pt x="8695" y="211"/>
                  </a:lnTo>
                  <a:lnTo>
                    <a:pt x="9800" y="915"/>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96" name="HEARD"/>
            <p:cNvSpPr>
              <a:spLocks/>
            </p:cNvSpPr>
            <p:nvPr/>
          </p:nvSpPr>
          <p:spPr bwMode="auto">
            <a:xfrm>
              <a:off x="2546808" y="2577491"/>
              <a:ext cx="394560" cy="377334"/>
            </a:xfrm>
            <a:custGeom>
              <a:avLst/>
              <a:gdLst>
                <a:gd name="T0" fmla="*/ 25 w 150"/>
                <a:gd name="T1" fmla="*/ 149 h 149"/>
                <a:gd name="T2" fmla="*/ 71 w 150"/>
                <a:gd name="T3" fmla="*/ 133 h 149"/>
                <a:gd name="T4" fmla="*/ 73 w 150"/>
                <a:gd name="T5" fmla="*/ 131 h 149"/>
                <a:gd name="T6" fmla="*/ 78 w 150"/>
                <a:gd name="T7" fmla="*/ 125 h 149"/>
                <a:gd name="T8" fmla="*/ 85 w 150"/>
                <a:gd name="T9" fmla="*/ 118 h 149"/>
                <a:gd name="T10" fmla="*/ 88 w 150"/>
                <a:gd name="T11" fmla="*/ 123 h 149"/>
                <a:gd name="T12" fmla="*/ 94 w 150"/>
                <a:gd name="T13" fmla="*/ 126 h 149"/>
                <a:gd name="T14" fmla="*/ 150 w 150"/>
                <a:gd name="T15" fmla="*/ 101 h 149"/>
                <a:gd name="T16" fmla="*/ 150 w 150"/>
                <a:gd name="T17" fmla="*/ 101 h 149"/>
                <a:gd name="T18" fmla="*/ 147 w 150"/>
                <a:gd name="T19" fmla="*/ 90 h 149"/>
                <a:gd name="T20" fmla="*/ 146 w 150"/>
                <a:gd name="T21" fmla="*/ 82 h 149"/>
                <a:gd name="T22" fmla="*/ 146 w 150"/>
                <a:gd name="T23" fmla="*/ 76 h 149"/>
                <a:gd name="T24" fmla="*/ 145 w 150"/>
                <a:gd name="T25" fmla="*/ 71 h 149"/>
                <a:gd name="T26" fmla="*/ 143 w 150"/>
                <a:gd name="T27" fmla="*/ 71 h 149"/>
                <a:gd name="T28" fmla="*/ 140 w 150"/>
                <a:gd name="T29" fmla="*/ 71 h 149"/>
                <a:gd name="T30" fmla="*/ 120 w 150"/>
                <a:gd name="T31" fmla="*/ 0 h 149"/>
                <a:gd name="T32" fmla="*/ 120 w 150"/>
                <a:gd name="T33" fmla="*/ 0 h 149"/>
                <a:gd name="T34" fmla="*/ 0 w 150"/>
                <a:gd name="T35" fmla="*/ 0 h 149"/>
                <a:gd name="T36" fmla="*/ 0 w 150"/>
                <a:gd name="T37" fmla="*/ 0 h 149"/>
                <a:gd name="T38" fmla="*/ 25 w 150"/>
                <a:gd name="T3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49">
                  <a:moveTo>
                    <a:pt x="25" y="149"/>
                  </a:moveTo>
                  <a:cubicBezTo>
                    <a:pt x="71" y="133"/>
                    <a:pt x="71" y="133"/>
                    <a:pt x="71" y="133"/>
                  </a:cubicBezTo>
                  <a:cubicBezTo>
                    <a:pt x="72" y="132"/>
                    <a:pt x="73" y="132"/>
                    <a:pt x="73" y="131"/>
                  </a:cubicBezTo>
                  <a:cubicBezTo>
                    <a:pt x="75" y="131"/>
                    <a:pt x="77" y="126"/>
                    <a:pt x="78" y="125"/>
                  </a:cubicBezTo>
                  <a:cubicBezTo>
                    <a:pt x="79" y="122"/>
                    <a:pt x="81" y="113"/>
                    <a:pt x="85" y="118"/>
                  </a:cubicBezTo>
                  <a:cubicBezTo>
                    <a:pt x="87" y="119"/>
                    <a:pt x="88" y="121"/>
                    <a:pt x="88" y="123"/>
                  </a:cubicBezTo>
                  <a:cubicBezTo>
                    <a:pt x="89" y="125"/>
                    <a:pt x="92" y="126"/>
                    <a:pt x="94" y="126"/>
                  </a:cubicBezTo>
                  <a:cubicBezTo>
                    <a:pt x="150" y="101"/>
                    <a:pt x="150" y="101"/>
                    <a:pt x="150" y="101"/>
                  </a:cubicBezTo>
                  <a:cubicBezTo>
                    <a:pt x="150" y="101"/>
                    <a:pt x="150" y="101"/>
                    <a:pt x="150" y="101"/>
                  </a:cubicBezTo>
                  <a:cubicBezTo>
                    <a:pt x="147" y="90"/>
                    <a:pt x="147" y="90"/>
                    <a:pt x="147" y="90"/>
                  </a:cubicBezTo>
                  <a:cubicBezTo>
                    <a:pt x="147" y="87"/>
                    <a:pt x="145" y="85"/>
                    <a:pt x="146" y="82"/>
                  </a:cubicBezTo>
                  <a:cubicBezTo>
                    <a:pt x="146" y="80"/>
                    <a:pt x="147" y="78"/>
                    <a:pt x="146" y="76"/>
                  </a:cubicBezTo>
                  <a:cubicBezTo>
                    <a:pt x="146" y="74"/>
                    <a:pt x="146" y="72"/>
                    <a:pt x="145" y="71"/>
                  </a:cubicBezTo>
                  <a:cubicBezTo>
                    <a:pt x="145" y="71"/>
                    <a:pt x="144" y="71"/>
                    <a:pt x="143" y="71"/>
                  </a:cubicBezTo>
                  <a:cubicBezTo>
                    <a:pt x="142" y="71"/>
                    <a:pt x="142" y="70"/>
                    <a:pt x="140" y="71"/>
                  </a:cubicBezTo>
                  <a:cubicBezTo>
                    <a:pt x="120" y="0"/>
                    <a:pt x="120" y="0"/>
                    <a:pt x="120" y="0"/>
                  </a:cubicBezTo>
                  <a:cubicBezTo>
                    <a:pt x="120" y="0"/>
                    <a:pt x="120" y="0"/>
                    <a:pt x="120" y="0"/>
                  </a:cubicBezTo>
                  <a:cubicBezTo>
                    <a:pt x="0" y="0"/>
                    <a:pt x="0" y="0"/>
                    <a:pt x="0" y="0"/>
                  </a:cubicBezTo>
                  <a:cubicBezTo>
                    <a:pt x="0" y="0"/>
                    <a:pt x="0" y="0"/>
                    <a:pt x="0" y="0"/>
                  </a:cubicBezTo>
                  <a:cubicBezTo>
                    <a:pt x="25" y="149"/>
                    <a:pt x="25" y="149"/>
                    <a:pt x="25" y="14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97" name="GILMER"/>
            <p:cNvSpPr>
              <a:spLocks/>
            </p:cNvSpPr>
            <p:nvPr/>
          </p:nvSpPr>
          <p:spPr bwMode="auto">
            <a:xfrm>
              <a:off x="3248246" y="792346"/>
              <a:ext cx="503282" cy="399331"/>
            </a:xfrm>
            <a:custGeom>
              <a:avLst/>
              <a:gdLst>
                <a:gd name="T0" fmla="*/ 1 w 191"/>
                <a:gd name="T1" fmla="*/ 133 h 157"/>
                <a:gd name="T2" fmla="*/ 1 w 191"/>
                <a:gd name="T3" fmla="*/ 151 h 157"/>
                <a:gd name="T4" fmla="*/ 54 w 191"/>
                <a:gd name="T5" fmla="*/ 151 h 157"/>
                <a:gd name="T6" fmla="*/ 58 w 191"/>
                <a:gd name="T7" fmla="*/ 146 h 157"/>
                <a:gd name="T8" fmla="*/ 62 w 191"/>
                <a:gd name="T9" fmla="*/ 146 h 157"/>
                <a:gd name="T10" fmla="*/ 67 w 191"/>
                <a:gd name="T11" fmla="*/ 153 h 157"/>
                <a:gd name="T12" fmla="*/ 75 w 191"/>
                <a:gd name="T13" fmla="*/ 144 h 157"/>
                <a:gd name="T14" fmla="*/ 76 w 191"/>
                <a:gd name="T15" fmla="*/ 146 h 157"/>
                <a:gd name="T16" fmla="*/ 78 w 191"/>
                <a:gd name="T17" fmla="*/ 149 h 157"/>
                <a:gd name="T18" fmla="*/ 79 w 191"/>
                <a:gd name="T19" fmla="*/ 151 h 157"/>
                <a:gd name="T20" fmla="*/ 81 w 191"/>
                <a:gd name="T21" fmla="*/ 153 h 157"/>
                <a:gd name="T22" fmla="*/ 116 w 191"/>
                <a:gd name="T23" fmla="*/ 153 h 157"/>
                <a:gd name="T24" fmla="*/ 117 w 191"/>
                <a:gd name="T25" fmla="*/ 150 h 157"/>
                <a:gd name="T26" fmla="*/ 118 w 191"/>
                <a:gd name="T27" fmla="*/ 148 h 157"/>
                <a:gd name="T28" fmla="*/ 118 w 191"/>
                <a:gd name="T29" fmla="*/ 147 h 157"/>
                <a:gd name="T30" fmla="*/ 119 w 191"/>
                <a:gd name="T31" fmla="*/ 147 h 157"/>
                <a:gd name="T32" fmla="*/ 120 w 191"/>
                <a:gd name="T33" fmla="*/ 146 h 157"/>
                <a:gd name="T34" fmla="*/ 126 w 191"/>
                <a:gd name="T35" fmla="*/ 146 h 157"/>
                <a:gd name="T36" fmla="*/ 131 w 191"/>
                <a:gd name="T37" fmla="*/ 146 h 157"/>
                <a:gd name="T38" fmla="*/ 131 w 191"/>
                <a:gd name="T39" fmla="*/ 146 h 157"/>
                <a:gd name="T40" fmla="*/ 135 w 191"/>
                <a:gd name="T41" fmla="*/ 136 h 157"/>
                <a:gd name="T42" fmla="*/ 139 w 191"/>
                <a:gd name="T43" fmla="*/ 135 h 157"/>
                <a:gd name="T44" fmla="*/ 147 w 191"/>
                <a:gd name="T45" fmla="*/ 140 h 157"/>
                <a:gd name="T46" fmla="*/ 160 w 191"/>
                <a:gd name="T47" fmla="*/ 144 h 157"/>
                <a:gd name="T48" fmla="*/ 170 w 191"/>
                <a:gd name="T49" fmla="*/ 129 h 157"/>
                <a:gd name="T50" fmla="*/ 177 w 191"/>
                <a:gd name="T51" fmla="*/ 128 h 157"/>
                <a:gd name="T52" fmla="*/ 184 w 191"/>
                <a:gd name="T53" fmla="*/ 124 h 157"/>
                <a:gd name="T54" fmla="*/ 191 w 191"/>
                <a:gd name="T55" fmla="*/ 120 h 157"/>
                <a:gd name="T56" fmla="*/ 191 w 191"/>
                <a:gd name="T57" fmla="*/ 120 h 157"/>
                <a:gd name="T58" fmla="*/ 191 w 191"/>
                <a:gd name="T59" fmla="*/ 112 h 157"/>
                <a:gd name="T60" fmla="*/ 191 w 191"/>
                <a:gd name="T61" fmla="*/ 112 h 157"/>
                <a:gd name="T62" fmla="*/ 189 w 191"/>
                <a:gd name="T63" fmla="*/ 108 h 157"/>
                <a:gd name="T64" fmla="*/ 184 w 191"/>
                <a:gd name="T65" fmla="*/ 105 h 157"/>
                <a:gd name="T66" fmla="*/ 180 w 191"/>
                <a:gd name="T67" fmla="*/ 101 h 157"/>
                <a:gd name="T68" fmla="*/ 172 w 191"/>
                <a:gd name="T69" fmla="*/ 92 h 157"/>
                <a:gd name="T70" fmla="*/ 169 w 191"/>
                <a:gd name="T71" fmla="*/ 87 h 157"/>
                <a:gd name="T72" fmla="*/ 168 w 191"/>
                <a:gd name="T73" fmla="*/ 82 h 157"/>
                <a:gd name="T74" fmla="*/ 167 w 191"/>
                <a:gd name="T75" fmla="*/ 76 h 157"/>
                <a:gd name="T76" fmla="*/ 152 w 191"/>
                <a:gd name="T77" fmla="*/ 44 h 157"/>
                <a:gd name="T78" fmla="*/ 127 w 191"/>
                <a:gd name="T79" fmla="*/ 20 h 157"/>
                <a:gd name="T80" fmla="*/ 105 w 191"/>
                <a:gd name="T81" fmla="*/ 8 h 157"/>
                <a:gd name="T82" fmla="*/ 97 w 191"/>
                <a:gd name="T83" fmla="*/ 5 h 157"/>
                <a:gd name="T84" fmla="*/ 46 w 191"/>
                <a:gd name="T85" fmla="*/ 5 h 157"/>
                <a:gd name="T86" fmla="*/ 14 w 191"/>
                <a:gd name="T87" fmla="*/ 0 h 157"/>
                <a:gd name="T88" fmla="*/ 14 w 191"/>
                <a:gd name="T89" fmla="*/ 0 h 157"/>
                <a:gd name="T90" fmla="*/ 27 w 191"/>
                <a:gd name="T91" fmla="*/ 12 h 157"/>
                <a:gd name="T92" fmla="*/ 27 w 191"/>
                <a:gd name="T93" fmla="*/ 22 h 157"/>
                <a:gd name="T94" fmla="*/ 19 w 191"/>
                <a:gd name="T95" fmla="*/ 30 h 157"/>
                <a:gd name="T96" fmla="*/ 13 w 191"/>
                <a:gd name="T97" fmla="*/ 33 h 157"/>
                <a:gd name="T98" fmla="*/ 8 w 191"/>
                <a:gd name="T99" fmla="*/ 42 h 157"/>
                <a:gd name="T100" fmla="*/ 4 w 191"/>
                <a:gd name="T101" fmla="*/ 53 h 157"/>
                <a:gd name="T102" fmla="*/ 3 w 191"/>
                <a:gd name="T103" fmla="*/ 55 h 157"/>
                <a:gd name="T104" fmla="*/ 0 w 191"/>
                <a:gd name="T105" fmla="*/ 61 h 157"/>
                <a:gd name="T106" fmla="*/ 1 w 191"/>
                <a:gd name="T107" fmla="*/ 13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1" h="157">
                  <a:moveTo>
                    <a:pt x="1" y="133"/>
                  </a:moveTo>
                  <a:cubicBezTo>
                    <a:pt x="1" y="151"/>
                    <a:pt x="1" y="151"/>
                    <a:pt x="1" y="151"/>
                  </a:cubicBezTo>
                  <a:cubicBezTo>
                    <a:pt x="54" y="151"/>
                    <a:pt x="54" y="151"/>
                    <a:pt x="54" y="151"/>
                  </a:cubicBezTo>
                  <a:cubicBezTo>
                    <a:pt x="56" y="150"/>
                    <a:pt x="57" y="148"/>
                    <a:pt x="58" y="146"/>
                  </a:cubicBezTo>
                  <a:cubicBezTo>
                    <a:pt x="60" y="144"/>
                    <a:pt x="62" y="144"/>
                    <a:pt x="62" y="146"/>
                  </a:cubicBezTo>
                  <a:cubicBezTo>
                    <a:pt x="63" y="148"/>
                    <a:pt x="63" y="157"/>
                    <a:pt x="67" y="153"/>
                  </a:cubicBezTo>
                  <a:cubicBezTo>
                    <a:pt x="69" y="150"/>
                    <a:pt x="71" y="145"/>
                    <a:pt x="75" y="144"/>
                  </a:cubicBezTo>
                  <a:cubicBezTo>
                    <a:pt x="75" y="145"/>
                    <a:pt x="76" y="145"/>
                    <a:pt x="76" y="146"/>
                  </a:cubicBezTo>
                  <a:cubicBezTo>
                    <a:pt x="77" y="147"/>
                    <a:pt x="77" y="148"/>
                    <a:pt x="78" y="149"/>
                  </a:cubicBezTo>
                  <a:cubicBezTo>
                    <a:pt x="79" y="151"/>
                    <a:pt x="79" y="151"/>
                    <a:pt x="79" y="151"/>
                  </a:cubicBezTo>
                  <a:cubicBezTo>
                    <a:pt x="80" y="152"/>
                    <a:pt x="81" y="152"/>
                    <a:pt x="81" y="153"/>
                  </a:cubicBezTo>
                  <a:cubicBezTo>
                    <a:pt x="116" y="153"/>
                    <a:pt x="116" y="153"/>
                    <a:pt x="116" y="153"/>
                  </a:cubicBezTo>
                  <a:cubicBezTo>
                    <a:pt x="117" y="152"/>
                    <a:pt x="117" y="151"/>
                    <a:pt x="117" y="150"/>
                  </a:cubicBezTo>
                  <a:cubicBezTo>
                    <a:pt x="117" y="150"/>
                    <a:pt x="117" y="149"/>
                    <a:pt x="118" y="148"/>
                  </a:cubicBezTo>
                  <a:cubicBezTo>
                    <a:pt x="118" y="148"/>
                    <a:pt x="118" y="148"/>
                    <a:pt x="118" y="147"/>
                  </a:cubicBezTo>
                  <a:cubicBezTo>
                    <a:pt x="118" y="147"/>
                    <a:pt x="119" y="147"/>
                    <a:pt x="119" y="147"/>
                  </a:cubicBezTo>
                  <a:cubicBezTo>
                    <a:pt x="119" y="147"/>
                    <a:pt x="119" y="146"/>
                    <a:pt x="120" y="146"/>
                  </a:cubicBezTo>
                  <a:cubicBezTo>
                    <a:pt x="122" y="146"/>
                    <a:pt x="124" y="146"/>
                    <a:pt x="126" y="146"/>
                  </a:cubicBezTo>
                  <a:cubicBezTo>
                    <a:pt x="131" y="146"/>
                    <a:pt x="131" y="146"/>
                    <a:pt x="131" y="146"/>
                  </a:cubicBezTo>
                  <a:cubicBezTo>
                    <a:pt x="131" y="146"/>
                    <a:pt x="131" y="146"/>
                    <a:pt x="131" y="146"/>
                  </a:cubicBezTo>
                  <a:cubicBezTo>
                    <a:pt x="133" y="143"/>
                    <a:pt x="133" y="138"/>
                    <a:pt x="135" y="136"/>
                  </a:cubicBezTo>
                  <a:cubicBezTo>
                    <a:pt x="136" y="133"/>
                    <a:pt x="137" y="135"/>
                    <a:pt x="139" y="135"/>
                  </a:cubicBezTo>
                  <a:cubicBezTo>
                    <a:pt x="141" y="137"/>
                    <a:pt x="145" y="138"/>
                    <a:pt x="147" y="140"/>
                  </a:cubicBezTo>
                  <a:cubicBezTo>
                    <a:pt x="151" y="143"/>
                    <a:pt x="154" y="144"/>
                    <a:pt x="160" y="144"/>
                  </a:cubicBezTo>
                  <a:cubicBezTo>
                    <a:pt x="169" y="144"/>
                    <a:pt x="163" y="133"/>
                    <a:pt x="170" y="129"/>
                  </a:cubicBezTo>
                  <a:cubicBezTo>
                    <a:pt x="172" y="128"/>
                    <a:pt x="174" y="128"/>
                    <a:pt x="177" y="128"/>
                  </a:cubicBezTo>
                  <a:cubicBezTo>
                    <a:pt x="179" y="128"/>
                    <a:pt x="181" y="124"/>
                    <a:pt x="184" y="124"/>
                  </a:cubicBezTo>
                  <a:cubicBezTo>
                    <a:pt x="191" y="120"/>
                    <a:pt x="191" y="120"/>
                    <a:pt x="191" y="120"/>
                  </a:cubicBezTo>
                  <a:cubicBezTo>
                    <a:pt x="191" y="120"/>
                    <a:pt x="191" y="120"/>
                    <a:pt x="191" y="120"/>
                  </a:cubicBezTo>
                  <a:cubicBezTo>
                    <a:pt x="191" y="112"/>
                    <a:pt x="191" y="112"/>
                    <a:pt x="191" y="112"/>
                  </a:cubicBezTo>
                  <a:cubicBezTo>
                    <a:pt x="191" y="112"/>
                    <a:pt x="191" y="112"/>
                    <a:pt x="191" y="112"/>
                  </a:cubicBezTo>
                  <a:cubicBezTo>
                    <a:pt x="189" y="108"/>
                    <a:pt x="189" y="108"/>
                    <a:pt x="189" y="108"/>
                  </a:cubicBezTo>
                  <a:cubicBezTo>
                    <a:pt x="187" y="108"/>
                    <a:pt x="186" y="106"/>
                    <a:pt x="184" y="105"/>
                  </a:cubicBezTo>
                  <a:cubicBezTo>
                    <a:pt x="180" y="101"/>
                    <a:pt x="180" y="101"/>
                    <a:pt x="180" y="101"/>
                  </a:cubicBezTo>
                  <a:cubicBezTo>
                    <a:pt x="177" y="98"/>
                    <a:pt x="175" y="95"/>
                    <a:pt x="172" y="92"/>
                  </a:cubicBezTo>
                  <a:cubicBezTo>
                    <a:pt x="171" y="90"/>
                    <a:pt x="170" y="89"/>
                    <a:pt x="169" y="87"/>
                  </a:cubicBezTo>
                  <a:cubicBezTo>
                    <a:pt x="168" y="86"/>
                    <a:pt x="168" y="84"/>
                    <a:pt x="168" y="82"/>
                  </a:cubicBezTo>
                  <a:cubicBezTo>
                    <a:pt x="168" y="80"/>
                    <a:pt x="168" y="77"/>
                    <a:pt x="167" y="76"/>
                  </a:cubicBezTo>
                  <a:cubicBezTo>
                    <a:pt x="166" y="65"/>
                    <a:pt x="157" y="54"/>
                    <a:pt x="152" y="44"/>
                  </a:cubicBezTo>
                  <a:cubicBezTo>
                    <a:pt x="146" y="33"/>
                    <a:pt x="138" y="26"/>
                    <a:pt x="127" y="20"/>
                  </a:cubicBezTo>
                  <a:cubicBezTo>
                    <a:pt x="122" y="17"/>
                    <a:pt x="108" y="12"/>
                    <a:pt x="105" y="8"/>
                  </a:cubicBezTo>
                  <a:cubicBezTo>
                    <a:pt x="102" y="7"/>
                    <a:pt x="100" y="4"/>
                    <a:pt x="97" y="5"/>
                  </a:cubicBezTo>
                  <a:cubicBezTo>
                    <a:pt x="46" y="5"/>
                    <a:pt x="46" y="5"/>
                    <a:pt x="46" y="5"/>
                  </a:cubicBezTo>
                  <a:cubicBezTo>
                    <a:pt x="14" y="0"/>
                    <a:pt x="14" y="0"/>
                    <a:pt x="14" y="0"/>
                  </a:cubicBezTo>
                  <a:cubicBezTo>
                    <a:pt x="14" y="0"/>
                    <a:pt x="14" y="0"/>
                    <a:pt x="14" y="0"/>
                  </a:cubicBezTo>
                  <a:cubicBezTo>
                    <a:pt x="18" y="2"/>
                    <a:pt x="22" y="10"/>
                    <a:pt x="27" y="12"/>
                  </a:cubicBezTo>
                  <a:cubicBezTo>
                    <a:pt x="29" y="16"/>
                    <a:pt x="31" y="18"/>
                    <a:pt x="27" y="22"/>
                  </a:cubicBezTo>
                  <a:cubicBezTo>
                    <a:pt x="24" y="25"/>
                    <a:pt x="22" y="27"/>
                    <a:pt x="19" y="30"/>
                  </a:cubicBezTo>
                  <a:cubicBezTo>
                    <a:pt x="18" y="31"/>
                    <a:pt x="15" y="32"/>
                    <a:pt x="13" y="33"/>
                  </a:cubicBezTo>
                  <a:cubicBezTo>
                    <a:pt x="10" y="34"/>
                    <a:pt x="8" y="38"/>
                    <a:pt x="8" y="42"/>
                  </a:cubicBezTo>
                  <a:cubicBezTo>
                    <a:pt x="8" y="44"/>
                    <a:pt x="6" y="52"/>
                    <a:pt x="4" y="53"/>
                  </a:cubicBezTo>
                  <a:cubicBezTo>
                    <a:pt x="4" y="54"/>
                    <a:pt x="3" y="55"/>
                    <a:pt x="3" y="55"/>
                  </a:cubicBezTo>
                  <a:cubicBezTo>
                    <a:pt x="3" y="56"/>
                    <a:pt x="1" y="59"/>
                    <a:pt x="0" y="61"/>
                  </a:cubicBezTo>
                  <a:cubicBezTo>
                    <a:pt x="1" y="133"/>
                    <a:pt x="1" y="133"/>
                    <a:pt x="1" y="13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98" name="FLOYD"/>
            <p:cNvSpPr>
              <a:spLocks/>
            </p:cNvSpPr>
            <p:nvPr/>
          </p:nvSpPr>
          <p:spPr bwMode="auto">
            <a:xfrm>
              <a:off x="2360927" y="1125686"/>
              <a:ext cx="506790" cy="639606"/>
            </a:xfrm>
            <a:custGeom>
              <a:avLst/>
              <a:gdLst>
                <a:gd name="T0" fmla="*/ 150 w 192"/>
                <a:gd name="T1" fmla="*/ 0 h 252"/>
                <a:gd name="T2" fmla="*/ 165 w 192"/>
                <a:gd name="T3" fmla="*/ 0 h 252"/>
                <a:gd name="T4" fmla="*/ 165 w 192"/>
                <a:gd name="T5" fmla="*/ 0 h 252"/>
                <a:gd name="T6" fmla="*/ 165 w 192"/>
                <a:gd name="T7" fmla="*/ 13 h 252"/>
                <a:gd name="T8" fmla="*/ 169 w 192"/>
                <a:gd name="T9" fmla="*/ 13 h 252"/>
                <a:gd name="T10" fmla="*/ 169 w 192"/>
                <a:gd name="T11" fmla="*/ 26 h 252"/>
                <a:gd name="T12" fmla="*/ 158 w 192"/>
                <a:gd name="T13" fmla="*/ 26 h 252"/>
                <a:gd name="T14" fmla="*/ 158 w 192"/>
                <a:gd name="T15" fmla="*/ 62 h 252"/>
                <a:gd name="T16" fmla="*/ 152 w 192"/>
                <a:gd name="T17" fmla="*/ 64 h 252"/>
                <a:gd name="T18" fmla="*/ 154 w 192"/>
                <a:gd name="T19" fmla="*/ 72 h 252"/>
                <a:gd name="T20" fmla="*/ 156 w 192"/>
                <a:gd name="T21" fmla="*/ 77 h 252"/>
                <a:gd name="T22" fmla="*/ 156 w 192"/>
                <a:gd name="T23" fmla="*/ 80 h 252"/>
                <a:gd name="T24" fmla="*/ 155 w 192"/>
                <a:gd name="T25" fmla="*/ 81 h 252"/>
                <a:gd name="T26" fmla="*/ 155 w 192"/>
                <a:gd name="T27" fmla="*/ 82 h 252"/>
                <a:gd name="T28" fmla="*/ 154 w 192"/>
                <a:gd name="T29" fmla="*/ 82 h 252"/>
                <a:gd name="T30" fmla="*/ 151 w 192"/>
                <a:gd name="T31" fmla="*/ 86 h 252"/>
                <a:gd name="T32" fmla="*/ 151 w 192"/>
                <a:gd name="T33" fmla="*/ 87 h 252"/>
                <a:gd name="T34" fmla="*/ 152 w 192"/>
                <a:gd name="T35" fmla="*/ 90 h 252"/>
                <a:gd name="T36" fmla="*/ 155 w 192"/>
                <a:gd name="T37" fmla="*/ 93 h 252"/>
                <a:gd name="T38" fmla="*/ 185 w 192"/>
                <a:gd name="T39" fmla="*/ 93 h 252"/>
                <a:gd name="T40" fmla="*/ 185 w 192"/>
                <a:gd name="T41" fmla="*/ 99 h 252"/>
                <a:gd name="T42" fmla="*/ 192 w 192"/>
                <a:gd name="T43" fmla="*/ 99 h 252"/>
                <a:gd name="T44" fmla="*/ 192 w 192"/>
                <a:gd name="T45" fmla="*/ 99 h 252"/>
                <a:gd name="T46" fmla="*/ 192 w 192"/>
                <a:gd name="T47" fmla="*/ 121 h 252"/>
                <a:gd name="T48" fmla="*/ 186 w 192"/>
                <a:gd name="T49" fmla="*/ 121 h 252"/>
                <a:gd name="T50" fmla="*/ 186 w 192"/>
                <a:gd name="T51" fmla="*/ 185 h 252"/>
                <a:gd name="T52" fmla="*/ 176 w 192"/>
                <a:gd name="T53" fmla="*/ 185 h 252"/>
                <a:gd name="T54" fmla="*/ 176 w 192"/>
                <a:gd name="T55" fmla="*/ 244 h 252"/>
                <a:gd name="T56" fmla="*/ 176 w 192"/>
                <a:gd name="T57" fmla="*/ 244 h 252"/>
                <a:gd name="T58" fmla="*/ 144 w 192"/>
                <a:gd name="T59" fmla="*/ 244 h 252"/>
                <a:gd name="T60" fmla="*/ 144 w 192"/>
                <a:gd name="T61" fmla="*/ 252 h 252"/>
                <a:gd name="T62" fmla="*/ 128 w 192"/>
                <a:gd name="T63" fmla="*/ 252 h 252"/>
                <a:gd name="T64" fmla="*/ 128 w 192"/>
                <a:gd name="T65" fmla="*/ 243 h 252"/>
                <a:gd name="T66" fmla="*/ 87 w 192"/>
                <a:gd name="T67" fmla="*/ 243 h 252"/>
                <a:gd name="T68" fmla="*/ 87 w 192"/>
                <a:gd name="T69" fmla="*/ 252 h 252"/>
                <a:gd name="T70" fmla="*/ 17 w 192"/>
                <a:gd name="T71" fmla="*/ 252 h 252"/>
                <a:gd name="T72" fmla="*/ 17 w 192"/>
                <a:gd name="T73" fmla="*/ 252 h 252"/>
                <a:gd name="T74" fmla="*/ 0 w 192"/>
                <a:gd name="T75" fmla="*/ 149 h 252"/>
                <a:gd name="T76" fmla="*/ 0 w 192"/>
                <a:gd name="T77" fmla="*/ 149 h 252"/>
                <a:gd name="T78" fmla="*/ 36 w 192"/>
                <a:gd name="T79" fmla="*/ 149 h 252"/>
                <a:gd name="T80" fmla="*/ 37 w 192"/>
                <a:gd name="T81" fmla="*/ 143 h 252"/>
                <a:gd name="T82" fmla="*/ 37 w 192"/>
                <a:gd name="T83" fmla="*/ 141 h 252"/>
                <a:gd name="T84" fmla="*/ 40 w 192"/>
                <a:gd name="T85" fmla="*/ 135 h 252"/>
                <a:gd name="T86" fmla="*/ 48 w 192"/>
                <a:gd name="T87" fmla="*/ 119 h 252"/>
                <a:gd name="T88" fmla="*/ 72 w 192"/>
                <a:gd name="T89" fmla="*/ 101 h 252"/>
                <a:gd name="T90" fmla="*/ 87 w 192"/>
                <a:gd name="T91" fmla="*/ 93 h 252"/>
                <a:gd name="T92" fmla="*/ 105 w 192"/>
                <a:gd name="T93" fmla="*/ 83 h 252"/>
                <a:gd name="T94" fmla="*/ 111 w 192"/>
                <a:gd name="T95" fmla="*/ 80 h 252"/>
                <a:gd name="T96" fmla="*/ 118 w 192"/>
                <a:gd name="T97" fmla="*/ 77 h 252"/>
                <a:gd name="T98" fmla="*/ 129 w 192"/>
                <a:gd name="T99" fmla="*/ 49 h 252"/>
                <a:gd name="T100" fmla="*/ 145 w 192"/>
                <a:gd name="T101" fmla="*/ 14 h 252"/>
                <a:gd name="T102" fmla="*/ 150 w 192"/>
                <a:gd name="T103"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252">
                  <a:moveTo>
                    <a:pt x="150" y="0"/>
                  </a:moveTo>
                  <a:cubicBezTo>
                    <a:pt x="165" y="0"/>
                    <a:pt x="165" y="0"/>
                    <a:pt x="165" y="0"/>
                  </a:cubicBezTo>
                  <a:cubicBezTo>
                    <a:pt x="165" y="0"/>
                    <a:pt x="165" y="0"/>
                    <a:pt x="165" y="0"/>
                  </a:cubicBezTo>
                  <a:cubicBezTo>
                    <a:pt x="165" y="13"/>
                    <a:pt x="165" y="13"/>
                    <a:pt x="165" y="13"/>
                  </a:cubicBezTo>
                  <a:cubicBezTo>
                    <a:pt x="169" y="13"/>
                    <a:pt x="169" y="13"/>
                    <a:pt x="169" y="13"/>
                  </a:cubicBezTo>
                  <a:cubicBezTo>
                    <a:pt x="169" y="26"/>
                    <a:pt x="169" y="26"/>
                    <a:pt x="169" y="26"/>
                  </a:cubicBezTo>
                  <a:cubicBezTo>
                    <a:pt x="158" y="26"/>
                    <a:pt x="158" y="26"/>
                    <a:pt x="158" y="26"/>
                  </a:cubicBezTo>
                  <a:cubicBezTo>
                    <a:pt x="158" y="62"/>
                    <a:pt x="158" y="62"/>
                    <a:pt x="158" y="62"/>
                  </a:cubicBezTo>
                  <a:cubicBezTo>
                    <a:pt x="156" y="62"/>
                    <a:pt x="153" y="62"/>
                    <a:pt x="152" y="64"/>
                  </a:cubicBezTo>
                  <a:cubicBezTo>
                    <a:pt x="150" y="67"/>
                    <a:pt x="152" y="70"/>
                    <a:pt x="154" y="72"/>
                  </a:cubicBezTo>
                  <a:cubicBezTo>
                    <a:pt x="155" y="74"/>
                    <a:pt x="156" y="75"/>
                    <a:pt x="156" y="77"/>
                  </a:cubicBezTo>
                  <a:cubicBezTo>
                    <a:pt x="156" y="78"/>
                    <a:pt x="156" y="79"/>
                    <a:pt x="156" y="80"/>
                  </a:cubicBezTo>
                  <a:cubicBezTo>
                    <a:pt x="156" y="80"/>
                    <a:pt x="156" y="81"/>
                    <a:pt x="155" y="81"/>
                  </a:cubicBezTo>
                  <a:cubicBezTo>
                    <a:pt x="155" y="81"/>
                    <a:pt x="155" y="81"/>
                    <a:pt x="155" y="82"/>
                  </a:cubicBezTo>
                  <a:cubicBezTo>
                    <a:pt x="154" y="82"/>
                    <a:pt x="154" y="82"/>
                    <a:pt x="154" y="82"/>
                  </a:cubicBezTo>
                  <a:cubicBezTo>
                    <a:pt x="152" y="83"/>
                    <a:pt x="152" y="85"/>
                    <a:pt x="151" y="86"/>
                  </a:cubicBezTo>
                  <a:cubicBezTo>
                    <a:pt x="151" y="86"/>
                    <a:pt x="151" y="87"/>
                    <a:pt x="151" y="87"/>
                  </a:cubicBezTo>
                  <a:cubicBezTo>
                    <a:pt x="151" y="88"/>
                    <a:pt x="151" y="90"/>
                    <a:pt x="152" y="90"/>
                  </a:cubicBezTo>
                  <a:cubicBezTo>
                    <a:pt x="152" y="91"/>
                    <a:pt x="154" y="92"/>
                    <a:pt x="155" y="93"/>
                  </a:cubicBezTo>
                  <a:cubicBezTo>
                    <a:pt x="185" y="93"/>
                    <a:pt x="185" y="93"/>
                    <a:pt x="185" y="93"/>
                  </a:cubicBezTo>
                  <a:cubicBezTo>
                    <a:pt x="185" y="99"/>
                    <a:pt x="185" y="99"/>
                    <a:pt x="185" y="99"/>
                  </a:cubicBezTo>
                  <a:cubicBezTo>
                    <a:pt x="192" y="99"/>
                    <a:pt x="192" y="99"/>
                    <a:pt x="192" y="99"/>
                  </a:cubicBezTo>
                  <a:cubicBezTo>
                    <a:pt x="192" y="99"/>
                    <a:pt x="192" y="99"/>
                    <a:pt x="192" y="99"/>
                  </a:cubicBezTo>
                  <a:cubicBezTo>
                    <a:pt x="192" y="121"/>
                    <a:pt x="192" y="121"/>
                    <a:pt x="192" y="121"/>
                  </a:cubicBezTo>
                  <a:cubicBezTo>
                    <a:pt x="186" y="121"/>
                    <a:pt x="186" y="121"/>
                    <a:pt x="186" y="121"/>
                  </a:cubicBezTo>
                  <a:cubicBezTo>
                    <a:pt x="186" y="185"/>
                    <a:pt x="186" y="185"/>
                    <a:pt x="186" y="185"/>
                  </a:cubicBezTo>
                  <a:cubicBezTo>
                    <a:pt x="176" y="185"/>
                    <a:pt x="176" y="185"/>
                    <a:pt x="176" y="185"/>
                  </a:cubicBezTo>
                  <a:cubicBezTo>
                    <a:pt x="176" y="244"/>
                    <a:pt x="176" y="244"/>
                    <a:pt x="176" y="244"/>
                  </a:cubicBezTo>
                  <a:cubicBezTo>
                    <a:pt x="176" y="244"/>
                    <a:pt x="176" y="244"/>
                    <a:pt x="176" y="244"/>
                  </a:cubicBezTo>
                  <a:cubicBezTo>
                    <a:pt x="144" y="244"/>
                    <a:pt x="144" y="244"/>
                    <a:pt x="144" y="244"/>
                  </a:cubicBezTo>
                  <a:cubicBezTo>
                    <a:pt x="144" y="252"/>
                    <a:pt x="144" y="252"/>
                    <a:pt x="144" y="252"/>
                  </a:cubicBezTo>
                  <a:cubicBezTo>
                    <a:pt x="128" y="252"/>
                    <a:pt x="128" y="252"/>
                    <a:pt x="128" y="252"/>
                  </a:cubicBezTo>
                  <a:cubicBezTo>
                    <a:pt x="128" y="243"/>
                    <a:pt x="128" y="243"/>
                    <a:pt x="128" y="243"/>
                  </a:cubicBezTo>
                  <a:cubicBezTo>
                    <a:pt x="87" y="243"/>
                    <a:pt x="87" y="243"/>
                    <a:pt x="87" y="243"/>
                  </a:cubicBezTo>
                  <a:cubicBezTo>
                    <a:pt x="87" y="252"/>
                    <a:pt x="87" y="252"/>
                    <a:pt x="87" y="252"/>
                  </a:cubicBezTo>
                  <a:cubicBezTo>
                    <a:pt x="17" y="252"/>
                    <a:pt x="17" y="252"/>
                    <a:pt x="17" y="252"/>
                  </a:cubicBezTo>
                  <a:cubicBezTo>
                    <a:pt x="17" y="252"/>
                    <a:pt x="17" y="252"/>
                    <a:pt x="17" y="252"/>
                  </a:cubicBezTo>
                  <a:cubicBezTo>
                    <a:pt x="0" y="149"/>
                    <a:pt x="0" y="149"/>
                    <a:pt x="0" y="149"/>
                  </a:cubicBezTo>
                  <a:cubicBezTo>
                    <a:pt x="0" y="149"/>
                    <a:pt x="0" y="149"/>
                    <a:pt x="0" y="149"/>
                  </a:cubicBezTo>
                  <a:cubicBezTo>
                    <a:pt x="36" y="149"/>
                    <a:pt x="36" y="149"/>
                    <a:pt x="36" y="149"/>
                  </a:cubicBezTo>
                  <a:cubicBezTo>
                    <a:pt x="36" y="147"/>
                    <a:pt x="36" y="144"/>
                    <a:pt x="37" y="143"/>
                  </a:cubicBezTo>
                  <a:cubicBezTo>
                    <a:pt x="37" y="142"/>
                    <a:pt x="37" y="142"/>
                    <a:pt x="37" y="141"/>
                  </a:cubicBezTo>
                  <a:cubicBezTo>
                    <a:pt x="39" y="139"/>
                    <a:pt x="38" y="137"/>
                    <a:pt x="40" y="135"/>
                  </a:cubicBezTo>
                  <a:cubicBezTo>
                    <a:pt x="40" y="132"/>
                    <a:pt x="46" y="122"/>
                    <a:pt x="48" y="119"/>
                  </a:cubicBezTo>
                  <a:cubicBezTo>
                    <a:pt x="54" y="111"/>
                    <a:pt x="62" y="104"/>
                    <a:pt x="72" y="101"/>
                  </a:cubicBezTo>
                  <a:cubicBezTo>
                    <a:pt x="77" y="99"/>
                    <a:pt x="83" y="96"/>
                    <a:pt x="87" y="93"/>
                  </a:cubicBezTo>
                  <a:cubicBezTo>
                    <a:pt x="92" y="90"/>
                    <a:pt x="100" y="84"/>
                    <a:pt x="105" y="83"/>
                  </a:cubicBezTo>
                  <a:cubicBezTo>
                    <a:pt x="107" y="83"/>
                    <a:pt x="110" y="81"/>
                    <a:pt x="111" y="80"/>
                  </a:cubicBezTo>
                  <a:cubicBezTo>
                    <a:pt x="112" y="80"/>
                    <a:pt x="116" y="78"/>
                    <a:pt x="118" y="77"/>
                  </a:cubicBezTo>
                  <a:cubicBezTo>
                    <a:pt x="126" y="74"/>
                    <a:pt x="126" y="56"/>
                    <a:pt x="129" y="49"/>
                  </a:cubicBezTo>
                  <a:cubicBezTo>
                    <a:pt x="145" y="14"/>
                    <a:pt x="145" y="14"/>
                    <a:pt x="145" y="14"/>
                  </a:cubicBezTo>
                  <a:cubicBezTo>
                    <a:pt x="150" y="0"/>
                    <a:pt x="150" y="0"/>
                    <a:pt x="15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99" name="FANNIN"/>
            <p:cNvSpPr>
              <a:spLocks/>
            </p:cNvSpPr>
            <p:nvPr/>
          </p:nvSpPr>
          <p:spPr bwMode="auto">
            <a:xfrm>
              <a:off x="3285072" y="624830"/>
              <a:ext cx="576933" cy="451786"/>
            </a:xfrm>
            <a:custGeom>
              <a:avLst/>
              <a:gdLst>
                <a:gd name="T0" fmla="*/ 177 w 219"/>
                <a:gd name="T1" fmla="*/ 178 h 178"/>
                <a:gd name="T2" fmla="*/ 191 w 219"/>
                <a:gd name="T3" fmla="*/ 171 h 178"/>
                <a:gd name="T4" fmla="*/ 191 w 219"/>
                <a:gd name="T5" fmla="*/ 171 h 178"/>
                <a:gd name="T6" fmla="*/ 215 w 219"/>
                <a:gd name="T7" fmla="*/ 127 h 178"/>
                <a:gd name="T8" fmla="*/ 219 w 219"/>
                <a:gd name="T9" fmla="*/ 127 h 178"/>
                <a:gd name="T10" fmla="*/ 219 w 219"/>
                <a:gd name="T11" fmla="*/ 94 h 178"/>
                <a:gd name="T12" fmla="*/ 208 w 219"/>
                <a:gd name="T13" fmla="*/ 94 h 178"/>
                <a:gd name="T14" fmla="*/ 204 w 219"/>
                <a:gd name="T15" fmla="*/ 91 h 178"/>
                <a:gd name="T16" fmla="*/ 197 w 219"/>
                <a:gd name="T17" fmla="*/ 76 h 178"/>
                <a:gd name="T18" fmla="*/ 208 w 219"/>
                <a:gd name="T19" fmla="*/ 62 h 178"/>
                <a:gd name="T20" fmla="*/ 212 w 219"/>
                <a:gd name="T21" fmla="*/ 51 h 178"/>
                <a:gd name="T22" fmla="*/ 206 w 219"/>
                <a:gd name="T23" fmla="*/ 40 h 178"/>
                <a:gd name="T24" fmla="*/ 199 w 219"/>
                <a:gd name="T25" fmla="*/ 35 h 178"/>
                <a:gd name="T26" fmla="*/ 191 w 219"/>
                <a:gd name="T27" fmla="*/ 28 h 178"/>
                <a:gd name="T28" fmla="*/ 187 w 219"/>
                <a:gd name="T29" fmla="*/ 13 h 178"/>
                <a:gd name="T30" fmla="*/ 188 w 219"/>
                <a:gd name="T31" fmla="*/ 12 h 178"/>
                <a:gd name="T32" fmla="*/ 202 w 219"/>
                <a:gd name="T33" fmla="*/ 0 h 178"/>
                <a:gd name="T34" fmla="*/ 202 w 219"/>
                <a:gd name="T35" fmla="*/ 0 h 178"/>
                <a:gd name="T36" fmla="*/ 124 w 219"/>
                <a:gd name="T37" fmla="*/ 0 h 178"/>
                <a:gd name="T38" fmla="*/ 124 w 219"/>
                <a:gd name="T39" fmla="*/ 0 h 178"/>
                <a:gd name="T40" fmla="*/ 0 w 219"/>
                <a:gd name="T41" fmla="*/ 0 h 178"/>
                <a:gd name="T42" fmla="*/ 0 w 219"/>
                <a:gd name="T43" fmla="*/ 0 h 178"/>
                <a:gd name="T44" fmla="*/ 0 w 219"/>
                <a:gd name="T45" fmla="*/ 66 h 178"/>
                <a:gd name="T46" fmla="*/ 0 w 219"/>
                <a:gd name="T47" fmla="*/ 66 h 178"/>
                <a:gd name="T48" fmla="*/ 32 w 219"/>
                <a:gd name="T49" fmla="*/ 71 h 178"/>
                <a:gd name="T50" fmla="*/ 83 w 219"/>
                <a:gd name="T51" fmla="*/ 71 h 178"/>
                <a:gd name="T52" fmla="*/ 91 w 219"/>
                <a:gd name="T53" fmla="*/ 74 h 178"/>
                <a:gd name="T54" fmla="*/ 113 w 219"/>
                <a:gd name="T55" fmla="*/ 86 h 178"/>
                <a:gd name="T56" fmla="*/ 138 w 219"/>
                <a:gd name="T57" fmla="*/ 110 h 178"/>
                <a:gd name="T58" fmla="*/ 153 w 219"/>
                <a:gd name="T59" fmla="*/ 142 h 178"/>
                <a:gd name="T60" fmla="*/ 154 w 219"/>
                <a:gd name="T61" fmla="*/ 148 h 178"/>
                <a:gd name="T62" fmla="*/ 155 w 219"/>
                <a:gd name="T63" fmla="*/ 153 h 178"/>
                <a:gd name="T64" fmla="*/ 158 w 219"/>
                <a:gd name="T65" fmla="*/ 158 h 178"/>
                <a:gd name="T66" fmla="*/ 166 w 219"/>
                <a:gd name="T67" fmla="*/ 167 h 178"/>
                <a:gd name="T68" fmla="*/ 170 w 219"/>
                <a:gd name="T69" fmla="*/ 171 h 178"/>
                <a:gd name="T70" fmla="*/ 175 w 219"/>
                <a:gd name="T71" fmla="*/ 174 h 178"/>
                <a:gd name="T72" fmla="*/ 177 w 219"/>
                <a:gd name="T73"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178">
                  <a:moveTo>
                    <a:pt x="177" y="178"/>
                  </a:moveTo>
                  <a:cubicBezTo>
                    <a:pt x="191" y="171"/>
                    <a:pt x="191" y="171"/>
                    <a:pt x="191" y="171"/>
                  </a:cubicBezTo>
                  <a:cubicBezTo>
                    <a:pt x="191" y="171"/>
                    <a:pt x="191" y="171"/>
                    <a:pt x="191" y="171"/>
                  </a:cubicBezTo>
                  <a:cubicBezTo>
                    <a:pt x="215" y="127"/>
                    <a:pt x="215" y="127"/>
                    <a:pt x="215" y="127"/>
                  </a:cubicBezTo>
                  <a:cubicBezTo>
                    <a:pt x="219" y="127"/>
                    <a:pt x="219" y="127"/>
                    <a:pt x="219" y="127"/>
                  </a:cubicBezTo>
                  <a:cubicBezTo>
                    <a:pt x="219" y="94"/>
                    <a:pt x="219" y="94"/>
                    <a:pt x="219" y="94"/>
                  </a:cubicBezTo>
                  <a:cubicBezTo>
                    <a:pt x="208" y="94"/>
                    <a:pt x="208" y="94"/>
                    <a:pt x="208" y="94"/>
                  </a:cubicBezTo>
                  <a:cubicBezTo>
                    <a:pt x="204" y="91"/>
                    <a:pt x="204" y="91"/>
                    <a:pt x="204" y="91"/>
                  </a:cubicBezTo>
                  <a:cubicBezTo>
                    <a:pt x="198" y="89"/>
                    <a:pt x="198" y="81"/>
                    <a:pt x="197" y="76"/>
                  </a:cubicBezTo>
                  <a:cubicBezTo>
                    <a:pt x="195" y="66"/>
                    <a:pt x="203" y="66"/>
                    <a:pt x="208" y="62"/>
                  </a:cubicBezTo>
                  <a:cubicBezTo>
                    <a:pt x="211" y="59"/>
                    <a:pt x="213" y="55"/>
                    <a:pt x="212" y="51"/>
                  </a:cubicBezTo>
                  <a:cubicBezTo>
                    <a:pt x="212" y="47"/>
                    <a:pt x="206" y="44"/>
                    <a:pt x="206" y="40"/>
                  </a:cubicBezTo>
                  <a:cubicBezTo>
                    <a:pt x="205" y="39"/>
                    <a:pt x="200" y="36"/>
                    <a:pt x="199" y="35"/>
                  </a:cubicBezTo>
                  <a:cubicBezTo>
                    <a:pt x="196" y="33"/>
                    <a:pt x="193" y="31"/>
                    <a:pt x="191" y="28"/>
                  </a:cubicBezTo>
                  <a:cubicBezTo>
                    <a:pt x="189" y="26"/>
                    <a:pt x="181" y="15"/>
                    <a:pt x="187" y="13"/>
                  </a:cubicBezTo>
                  <a:cubicBezTo>
                    <a:pt x="187" y="13"/>
                    <a:pt x="188" y="12"/>
                    <a:pt x="188" y="12"/>
                  </a:cubicBezTo>
                  <a:cubicBezTo>
                    <a:pt x="202" y="0"/>
                    <a:pt x="202" y="0"/>
                    <a:pt x="202" y="0"/>
                  </a:cubicBezTo>
                  <a:cubicBezTo>
                    <a:pt x="202" y="0"/>
                    <a:pt x="202" y="0"/>
                    <a:pt x="202" y="0"/>
                  </a:cubicBezTo>
                  <a:cubicBezTo>
                    <a:pt x="124" y="0"/>
                    <a:pt x="124" y="0"/>
                    <a:pt x="124" y="0"/>
                  </a:cubicBezTo>
                  <a:cubicBezTo>
                    <a:pt x="124" y="0"/>
                    <a:pt x="124" y="0"/>
                    <a:pt x="124" y="0"/>
                  </a:cubicBezTo>
                  <a:cubicBezTo>
                    <a:pt x="0" y="0"/>
                    <a:pt x="0" y="0"/>
                    <a:pt x="0" y="0"/>
                  </a:cubicBezTo>
                  <a:cubicBezTo>
                    <a:pt x="0" y="0"/>
                    <a:pt x="0" y="0"/>
                    <a:pt x="0" y="0"/>
                  </a:cubicBezTo>
                  <a:cubicBezTo>
                    <a:pt x="0" y="66"/>
                    <a:pt x="0" y="66"/>
                    <a:pt x="0" y="66"/>
                  </a:cubicBezTo>
                  <a:cubicBezTo>
                    <a:pt x="0" y="66"/>
                    <a:pt x="0" y="66"/>
                    <a:pt x="0" y="66"/>
                  </a:cubicBezTo>
                  <a:cubicBezTo>
                    <a:pt x="32" y="71"/>
                    <a:pt x="32" y="71"/>
                    <a:pt x="32" y="71"/>
                  </a:cubicBezTo>
                  <a:cubicBezTo>
                    <a:pt x="83" y="71"/>
                    <a:pt x="83" y="71"/>
                    <a:pt x="83" y="71"/>
                  </a:cubicBezTo>
                  <a:cubicBezTo>
                    <a:pt x="86" y="70"/>
                    <a:pt x="88" y="73"/>
                    <a:pt x="91" y="74"/>
                  </a:cubicBezTo>
                  <a:cubicBezTo>
                    <a:pt x="94" y="78"/>
                    <a:pt x="108" y="83"/>
                    <a:pt x="113" y="86"/>
                  </a:cubicBezTo>
                  <a:cubicBezTo>
                    <a:pt x="124" y="92"/>
                    <a:pt x="132" y="99"/>
                    <a:pt x="138" y="110"/>
                  </a:cubicBezTo>
                  <a:cubicBezTo>
                    <a:pt x="143" y="120"/>
                    <a:pt x="152" y="131"/>
                    <a:pt x="153" y="142"/>
                  </a:cubicBezTo>
                  <a:cubicBezTo>
                    <a:pt x="154" y="143"/>
                    <a:pt x="154" y="146"/>
                    <a:pt x="154" y="148"/>
                  </a:cubicBezTo>
                  <a:cubicBezTo>
                    <a:pt x="154" y="150"/>
                    <a:pt x="154" y="152"/>
                    <a:pt x="155" y="153"/>
                  </a:cubicBezTo>
                  <a:cubicBezTo>
                    <a:pt x="156" y="155"/>
                    <a:pt x="157" y="156"/>
                    <a:pt x="158" y="158"/>
                  </a:cubicBezTo>
                  <a:cubicBezTo>
                    <a:pt x="161" y="161"/>
                    <a:pt x="163" y="164"/>
                    <a:pt x="166" y="167"/>
                  </a:cubicBezTo>
                  <a:cubicBezTo>
                    <a:pt x="170" y="171"/>
                    <a:pt x="170" y="171"/>
                    <a:pt x="170" y="171"/>
                  </a:cubicBezTo>
                  <a:cubicBezTo>
                    <a:pt x="172" y="172"/>
                    <a:pt x="173" y="174"/>
                    <a:pt x="175" y="174"/>
                  </a:cubicBezTo>
                  <a:cubicBezTo>
                    <a:pt x="177" y="178"/>
                    <a:pt x="177" y="178"/>
                    <a:pt x="177" y="17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00" name="EARLY"/>
            <p:cNvSpPr>
              <a:spLocks/>
            </p:cNvSpPr>
            <p:nvPr/>
          </p:nvSpPr>
          <p:spPr bwMode="auto">
            <a:xfrm>
              <a:off x="2760455" y="4965016"/>
              <a:ext cx="522863" cy="556695"/>
            </a:xfrm>
            <a:custGeom>
              <a:avLst/>
              <a:gdLst>
                <a:gd name="T0" fmla="*/ 200 w 204"/>
                <a:gd name="T1" fmla="*/ 40 h 219"/>
                <a:gd name="T2" fmla="*/ 200 w 204"/>
                <a:gd name="T3" fmla="*/ 86 h 219"/>
                <a:gd name="T4" fmla="*/ 204 w 204"/>
                <a:gd name="T5" fmla="*/ 86 h 219"/>
                <a:gd name="T6" fmla="*/ 204 w 204"/>
                <a:gd name="T7" fmla="*/ 91 h 219"/>
                <a:gd name="T8" fmla="*/ 198 w 204"/>
                <a:gd name="T9" fmla="*/ 91 h 219"/>
                <a:gd name="T10" fmla="*/ 198 w 204"/>
                <a:gd name="T11" fmla="*/ 128 h 219"/>
                <a:gd name="T12" fmla="*/ 198 w 204"/>
                <a:gd name="T13" fmla="*/ 128 h 219"/>
                <a:gd name="T14" fmla="*/ 81 w 204"/>
                <a:gd name="T15" fmla="*/ 128 h 219"/>
                <a:gd name="T16" fmla="*/ 80 w 204"/>
                <a:gd name="T17" fmla="*/ 219 h 219"/>
                <a:gd name="T18" fmla="*/ 80 w 204"/>
                <a:gd name="T19" fmla="*/ 219 h 219"/>
                <a:gd name="T20" fmla="*/ 39 w 204"/>
                <a:gd name="T21" fmla="*/ 219 h 219"/>
                <a:gd name="T22" fmla="*/ 39 w 204"/>
                <a:gd name="T23" fmla="*/ 219 h 219"/>
                <a:gd name="T24" fmla="*/ 38 w 204"/>
                <a:gd name="T25" fmla="*/ 218 h 219"/>
                <a:gd name="T26" fmla="*/ 34 w 204"/>
                <a:gd name="T27" fmla="*/ 210 h 219"/>
                <a:gd name="T28" fmla="*/ 29 w 204"/>
                <a:gd name="T29" fmla="*/ 201 h 219"/>
                <a:gd name="T30" fmla="*/ 25 w 204"/>
                <a:gd name="T31" fmla="*/ 194 h 219"/>
                <a:gd name="T32" fmla="*/ 20 w 204"/>
                <a:gd name="T33" fmla="*/ 186 h 219"/>
                <a:gd name="T34" fmla="*/ 13 w 204"/>
                <a:gd name="T35" fmla="*/ 178 h 219"/>
                <a:gd name="T36" fmla="*/ 10 w 204"/>
                <a:gd name="T37" fmla="*/ 158 h 219"/>
                <a:gd name="T38" fmla="*/ 9 w 204"/>
                <a:gd name="T39" fmla="*/ 121 h 219"/>
                <a:gd name="T40" fmla="*/ 14 w 204"/>
                <a:gd name="T41" fmla="*/ 94 h 219"/>
                <a:gd name="T42" fmla="*/ 18 w 204"/>
                <a:gd name="T43" fmla="*/ 62 h 219"/>
                <a:gd name="T44" fmla="*/ 24 w 204"/>
                <a:gd name="T45" fmla="*/ 36 h 219"/>
                <a:gd name="T46" fmla="*/ 28 w 204"/>
                <a:gd name="T47" fmla="*/ 19 h 219"/>
                <a:gd name="T48" fmla="*/ 32 w 204"/>
                <a:gd name="T49" fmla="*/ 0 h 219"/>
                <a:gd name="T50" fmla="*/ 32 w 204"/>
                <a:gd name="T51" fmla="*/ 0 h 219"/>
                <a:gd name="T52" fmla="*/ 37 w 204"/>
                <a:gd name="T53" fmla="*/ 0 h 219"/>
                <a:gd name="T54" fmla="*/ 37 w 204"/>
                <a:gd name="T55" fmla="*/ 15 h 219"/>
                <a:gd name="T56" fmla="*/ 76 w 204"/>
                <a:gd name="T57" fmla="*/ 9 h 219"/>
                <a:gd name="T58" fmla="*/ 125 w 204"/>
                <a:gd name="T59" fmla="*/ 8 h 219"/>
                <a:gd name="T60" fmla="*/ 125 w 204"/>
                <a:gd name="T61" fmla="*/ 8 h 219"/>
                <a:gd name="T62" fmla="*/ 132 w 204"/>
                <a:gd name="T63" fmla="*/ 9 h 219"/>
                <a:gd name="T64" fmla="*/ 132 w 204"/>
                <a:gd name="T65" fmla="*/ 10 h 219"/>
                <a:gd name="T66" fmla="*/ 133 w 204"/>
                <a:gd name="T67" fmla="*/ 10 h 219"/>
                <a:gd name="T68" fmla="*/ 133 w 204"/>
                <a:gd name="T69" fmla="*/ 15 h 219"/>
                <a:gd name="T70" fmla="*/ 130 w 204"/>
                <a:gd name="T71" fmla="*/ 23 h 219"/>
                <a:gd name="T72" fmla="*/ 134 w 204"/>
                <a:gd name="T73" fmla="*/ 29 h 219"/>
                <a:gd name="T74" fmla="*/ 135 w 204"/>
                <a:gd name="T75" fmla="*/ 31 h 219"/>
                <a:gd name="T76" fmla="*/ 136 w 204"/>
                <a:gd name="T77" fmla="*/ 35 h 219"/>
                <a:gd name="T78" fmla="*/ 137 w 204"/>
                <a:gd name="T79" fmla="*/ 40 h 219"/>
                <a:gd name="T80" fmla="*/ 200 w 204"/>
                <a:gd name="T81" fmla="*/ 40 h 219"/>
                <a:gd name="connsiteX0" fmla="*/ 9548 w 9744"/>
                <a:gd name="connsiteY0" fmla="*/ 1826 h 10000"/>
                <a:gd name="connsiteX1" fmla="*/ 9548 w 9744"/>
                <a:gd name="connsiteY1" fmla="*/ 3927 h 10000"/>
                <a:gd name="connsiteX2" fmla="*/ 9744 w 9744"/>
                <a:gd name="connsiteY2" fmla="*/ 3927 h 10000"/>
                <a:gd name="connsiteX3" fmla="*/ 9744 w 9744"/>
                <a:gd name="connsiteY3" fmla="*/ 4155 h 10000"/>
                <a:gd name="connsiteX4" fmla="*/ 9450 w 9744"/>
                <a:gd name="connsiteY4" fmla="*/ 4155 h 10000"/>
                <a:gd name="connsiteX5" fmla="*/ 9450 w 9744"/>
                <a:gd name="connsiteY5" fmla="*/ 5845 h 10000"/>
                <a:gd name="connsiteX6" fmla="*/ 9450 w 9744"/>
                <a:gd name="connsiteY6" fmla="*/ 5845 h 10000"/>
                <a:gd name="connsiteX7" fmla="*/ 3715 w 9744"/>
                <a:gd name="connsiteY7" fmla="*/ 5845 h 10000"/>
                <a:gd name="connsiteX8" fmla="*/ 3666 w 9744"/>
                <a:gd name="connsiteY8" fmla="*/ 10000 h 10000"/>
                <a:gd name="connsiteX9" fmla="*/ 3666 w 9744"/>
                <a:gd name="connsiteY9" fmla="*/ 10000 h 10000"/>
                <a:gd name="connsiteX10" fmla="*/ 1656 w 9744"/>
                <a:gd name="connsiteY10" fmla="*/ 10000 h 10000"/>
                <a:gd name="connsiteX11" fmla="*/ 1656 w 9744"/>
                <a:gd name="connsiteY11" fmla="*/ 10000 h 10000"/>
                <a:gd name="connsiteX12" fmla="*/ 1607 w 9744"/>
                <a:gd name="connsiteY12" fmla="*/ 9954 h 10000"/>
                <a:gd name="connsiteX13" fmla="*/ 1411 w 9744"/>
                <a:gd name="connsiteY13" fmla="*/ 9589 h 10000"/>
                <a:gd name="connsiteX14" fmla="*/ 1166 w 9744"/>
                <a:gd name="connsiteY14" fmla="*/ 9178 h 10000"/>
                <a:gd name="connsiteX15" fmla="*/ 969 w 9744"/>
                <a:gd name="connsiteY15" fmla="*/ 8858 h 10000"/>
                <a:gd name="connsiteX16" fmla="*/ 381 w 9744"/>
                <a:gd name="connsiteY16" fmla="*/ 8128 h 10000"/>
                <a:gd name="connsiteX17" fmla="*/ 234 w 9744"/>
                <a:gd name="connsiteY17" fmla="*/ 7215 h 10000"/>
                <a:gd name="connsiteX18" fmla="*/ 185 w 9744"/>
                <a:gd name="connsiteY18" fmla="*/ 5525 h 10000"/>
                <a:gd name="connsiteX19" fmla="*/ 430 w 9744"/>
                <a:gd name="connsiteY19" fmla="*/ 4292 h 10000"/>
                <a:gd name="connsiteX20" fmla="*/ 626 w 9744"/>
                <a:gd name="connsiteY20" fmla="*/ 2831 h 10000"/>
                <a:gd name="connsiteX21" fmla="*/ 920 w 9744"/>
                <a:gd name="connsiteY21" fmla="*/ 1644 h 10000"/>
                <a:gd name="connsiteX22" fmla="*/ 1117 w 9744"/>
                <a:gd name="connsiteY22" fmla="*/ 868 h 10000"/>
                <a:gd name="connsiteX23" fmla="*/ 1313 w 9744"/>
                <a:gd name="connsiteY23" fmla="*/ 0 h 10000"/>
                <a:gd name="connsiteX24" fmla="*/ 1313 w 9744"/>
                <a:gd name="connsiteY24" fmla="*/ 0 h 10000"/>
                <a:gd name="connsiteX25" fmla="*/ 1558 w 9744"/>
                <a:gd name="connsiteY25" fmla="*/ 0 h 10000"/>
                <a:gd name="connsiteX26" fmla="*/ 1558 w 9744"/>
                <a:gd name="connsiteY26" fmla="*/ 685 h 10000"/>
                <a:gd name="connsiteX27" fmla="*/ 3469 w 9744"/>
                <a:gd name="connsiteY27" fmla="*/ 411 h 10000"/>
                <a:gd name="connsiteX28" fmla="*/ 5871 w 9744"/>
                <a:gd name="connsiteY28" fmla="*/ 365 h 10000"/>
                <a:gd name="connsiteX29" fmla="*/ 5871 w 9744"/>
                <a:gd name="connsiteY29" fmla="*/ 365 h 10000"/>
                <a:gd name="connsiteX30" fmla="*/ 6215 w 9744"/>
                <a:gd name="connsiteY30" fmla="*/ 411 h 10000"/>
                <a:gd name="connsiteX31" fmla="*/ 6215 w 9744"/>
                <a:gd name="connsiteY31" fmla="*/ 457 h 10000"/>
                <a:gd name="connsiteX32" fmla="*/ 6264 w 9744"/>
                <a:gd name="connsiteY32" fmla="*/ 457 h 10000"/>
                <a:gd name="connsiteX33" fmla="*/ 6264 w 9744"/>
                <a:gd name="connsiteY33" fmla="*/ 685 h 10000"/>
                <a:gd name="connsiteX34" fmla="*/ 6117 w 9744"/>
                <a:gd name="connsiteY34" fmla="*/ 1050 h 10000"/>
                <a:gd name="connsiteX35" fmla="*/ 6313 w 9744"/>
                <a:gd name="connsiteY35" fmla="*/ 1324 h 10000"/>
                <a:gd name="connsiteX36" fmla="*/ 6362 w 9744"/>
                <a:gd name="connsiteY36" fmla="*/ 1416 h 10000"/>
                <a:gd name="connsiteX37" fmla="*/ 6411 w 9744"/>
                <a:gd name="connsiteY37" fmla="*/ 1598 h 10000"/>
                <a:gd name="connsiteX38" fmla="*/ 6460 w 9744"/>
                <a:gd name="connsiteY38" fmla="*/ 1826 h 10000"/>
                <a:gd name="connsiteX39" fmla="*/ 9548 w 9744"/>
                <a:gd name="connsiteY39" fmla="*/ 1826 h 10000"/>
                <a:gd name="connsiteX0" fmla="*/ 9799 w 10000"/>
                <a:gd name="connsiteY0" fmla="*/ 1826 h 10000"/>
                <a:gd name="connsiteX1" fmla="*/ 9799 w 10000"/>
                <a:gd name="connsiteY1" fmla="*/ 3927 h 10000"/>
                <a:gd name="connsiteX2" fmla="*/ 10000 w 10000"/>
                <a:gd name="connsiteY2" fmla="*/ 3927 h 10000"/>
                <a:gd name="connsiteX3" fmla="*/ 10000 w 10000"/>
                <a:gd name="connsiteY3" fmla="*/ 4155 h 10000"/>
                <a:gd name="connsiteX4" fmla="*/ 9698 w 10000"/>
                <a:gd name="connsiteY4" fmla="*/ 4155 h 10000"/>
                <a:gd name="connsiteX5" fmla="*/ 9698 w 10000"/>
                <a:gd name="connsiteY5" fmla="*/ 5845 h 10000"/>
                <a:gd name="connsiteX6" fmla="*/ 9698 w 10000"/>
                <a:gd name="connsiteY6" fmla="*/ 5845 h 10000"/>
                <a:gd name="connsiteX7" fmla="*/ 3813 w 10000"/>
                <a:gd name="connsiteY7" fmla="*/ 5845 h 10000"/>
                <a:gd name="connsiteX8" fmla="*/ 3762 w 10000"/>
                <a:gd name="connsiteY8" fmla="*/ 10000 h 10000"/>
                <a:gd name="connsiteX9" fmla="*/ 3762 w 10000"/>
                <a:gd name="connsiteY9" fmla="*/ 10000 h 10000"/>
                <a:gd name="connsiteX10" fmla="*/ 1700 w 10000"/>
                <a:gd name="connsiteY10" fmla="*/ 10000 h 10000"/>
                <a:gd name="connsiteX11" fmla="*/ 1700 w 10000"/>
                <a:gd name="connsiteY11" fmla="*/ 10000 h 10000"/>
                <a:gd name="connsiteX12" fmla="*/ 1649 w 10000"/>
                <a:gd name="connsiteY12" fmla="*/ 9954 h 10000"/>
                <a:gd name="connsiteX13" fmla="*/ 1448 w 10000"/>
                <a:gd name="connsiteY13" fmla="*/ 9589 h 10000"/>
                <a:gd name="connsiteX14" fmla="*/ 1197 w 10000"/>
                <a:gd name="connsiteY14" fmla="*/ 9178 h 10000"/>
                <a:gd name="connsiteX15" fmla="*/ 391 w 10000"/>
                <a:gd name="connsiteY15" fmla="*/ 8128 h 10000"/>
                <a:gd name="connsiteX16" fmla="*/ 240 w 10000"/>
                <a:gd name="connsiteY16" fmla="*/ 7215 h 10000"/>
                <a:gd name="connsiteX17" fmla="*/ 190 w 10000"/>
                <a:gd name="connsiteY17" fmla="*/ 5525 h 10000"/>
                <a:gd name="connsiteX18" fmla="*/ 441 w 10000"/>
                <a:gd name="connsiteY18" fmla="*/ 4292 h 10000"/>
                <a:gd name="connsiteX19" fmla="*/ 642 w 10000"/>
                <a:gd name="connsiteY19" fmla="*/ 2831 h 10000"/>
                <a:gd name="connsiteX20" fmla="*/ 944 w 10000"/>
                <a:gd name="connsiteY20" fmla="*/ 1644 h 10000"/>
                <a:gd name="connsiteX21" fmla="*/ 1146 w 10000"/>
                <a:gd name="connsiteY21" fmla="*/ 868 h 10000"/>
                <a:gd name="connsiteX22" fmla="*/ 1347 w 10000"/>
                <a:gd name="connsiteY22" fmla="*/ 0 h 10000"/>
                <a:gd name="connsiteX23" fmla="*/ 1347 w 10000"/>
                <a:gd name="connsiteY23" fmla="*/ 0 h 10000"/>
                <a:gd name="connsiteX24" fmla="*/ 1599 w 10000"/>
                <a:gd name="connsiteY24" fmla="*/ 0 h 10000"/>
                <a:gd name="connsiteX25" fmla="*/ 1599 w 10000"/>
                <a:gd name="connsiteY25" fmla="*/ 685 h 10000"/>
                <a:gd name="connsiteX26" fmla="*/ 3560 w 10000"/>
                <a:gd name="connsiteY26" fmla="*/ 411 h 10000"/>
                <a:gd name="connsiteX27" fmla="*/ 6025 w 10000"/>
                <a:gd name="connsiteY27" fmla="*/ 365 h 10000"/>
                <a:gd name="connsiteX28" fmla="*/ 6025 w 10000"/>
                <a:gd name="connsiteY28" fmla="*/ 365 h 10000"/>
                <a:gd name="connsiteX29" fmla="*/ 6378 w 10000"/>
                <a:gd name="connsiteY29" fmla="*/ 411 h 10000"/>
                <a:gd name="connsiteX30" fmla="*/ 6378 w 10000"/>
                <a:gd name="connsiteY30" fmla="*/ 457 h 10000"/>
                <a:gd name="connsiteX31" fmla="*/ 6429 w 10000"/>
                <a:gd name="connsiteY31" fmla="*/ 457 h 10000"/>
                <a:gd name="connsiteX32" fmla="*/ 6429 w 10000"/>
                <a:gd name="connsiteY32" fmla="*/ 685 h 10000"/>
                <a:gd name="connsiteX33" fmla="*/ 6278 w 10000"/>
                <a:gd name="connsiteY33" fmla="*/ 1050 h 10000"/>
                <a:gd name="connsiteX34" fmla="*/ 6479 w 10000"/>
                <a:gd name="connsiteY34" fmla="*/ 1324 h 10000"/>
                <a:gd name="connsiteX35" fmla="*/ 6529 w 10000"/>
                <a:gd name="connsiteY35" fmla="*/ 1416 h 10000"/>
                <a:gd name="connsiteX36" fmla="*/ 6579 w 10000"/>
                <a:gd name="connsiteY36" fmla="*/ 1598 h 10000"/>
                <a:gd name="connsiteX37" fmla="*/ 6630 w 10000"/>
                <a:gd name="connsiteY37" fmla="*/ 1826 h 10000"/>
                <a:gd name="connsiteX38" fmla="*/ 9799 w 10000"/>
                <a:gd name="connsiteY38" fmla="*/ 1826 h 10000"/>
                <a:gd name="connsiteX0" fmla="*/ 9799 w 10000"/>
                <a:gd name="connsiteY0" fmla="*/ 1826 h 10000"/>
                <a:gd name="connsiteX1" fmla="*/ 9799 w 10000"/>
                <a:gd name="connsiteY1" fmla="*/ 3927 h 10000"/>
                <a:gd name="connsiteX2" fmla="*/ 10000 w 10000"/>
                <a:gd name="connsiteY2" fmla="*/ 3927 h 10000"/>
                <a:gd name="connsiteX3" fmla="*/ 10000 w 10000"/>
                <a:gd name="connsiteY3" fmla="*/ 4155 h 10000"/>
                <a:gd name="connsiteX4" fmla="*/ 9698 w 10000"/>
                <a:gd name="connsiteY4" fmla="*/ 4155 h 10000"/>
                <a:gd name="connsiteX5" fmla="*/ 9698 w 10000"/>
                <a:gd name="connsiteY5" fmla="*/ 5845 h 10000"/>
                <a:gd name="connsiteX6" fmla="*/ 9698 w 10000"/>
                <a:gd name="connsiteY6" fmla="*/ 5845 h 10000"/>
                <a:gd name="connsiteX7" fmla="*/ 3813 w 10000"/>
                <a:gd name="connsiteY7" fmla="*/ 5845 h 10000"/>
                <a:gd name="connsiteX8" fmla="*/ 3762 w 10000"/>
                <a:gd name="connsiteY8" fmla="*/ 10000 h 10000"/>
                <a:gd name="connsiteX9" fmla="*/ 3762 w 10000"/>
                <a:gd name="connsiteY9" fmla="*/ 10000 h 10000"/>
                <a:gd name="connsiteX10" fmla="*/ 1700 w 10000"/>
                <a:gd name="connsiteY10" fmla="*/ 10000 h 10000"/>
                <a:gd name="connsiteX11" fmla="*/ 1700 w 10000"/>
                <a:gd name="connsiteY11" fmla="*/ 10000 h 10000"/>
                <a:gd name="connsiteX12" fmla="*/ 1649 w 10000"/>
                <a:gd name="connsiteY12" fmla="*/ 9954 h 10000"/>
                <a:gd name="connsiteX13" fmla="*/ 1197 w 10000"/>
                <a:gd name="connsiteY13" fmla="*/ 9178 h 10000"/>
                <a:gd name="connsiteX14" fmla="*/ 391 w 10000"/>
                <a:gd name="connsiteY14" fmla="*/ 8128 h 10000"/>
                <a:gd name="connsiteX15" fmla="*/ 240 w 10000"/>
                <a:gd name="connsiteY15" fmla="*/ 7215 h 10000"/>
                <a:gd name="connsiteX16" fmla="*/ 190 w 10000"/>
                <a:gd name="connsiteY16" fmla="*/ 5525 h 10000"/>
                <a:gd name="connsiteX17" fmla="*/ 441 w 10000"/>
                <a:gd name="connsiteY17" fmla="*/ 4292 h 10000"/>
                <a:gd name="connsiteX18" fmla="*/ 642 w 10000"/>
                <a:gd name="connsiteY18" fmla="*/ 2831 h 10000"/>
                <a:gd name="connsiteX19" fmla="*/ 944 w 10000"/>
                <a:gd name="connsiteY19" fmla="*/ 1644 h 10000"/>
                <a:gd name="connsiteX20" fmla="*/ 1146 w 10000"/>
                <a:gd name="connsiteY20" fmla="*/ 868 h 10000"/>
                <a:gd name="connsiteX21" fmla="*/ 1347 w 10000"/>
                <a:gd name="connsiteY21" fmla="*/ 0 h 10000"/>
                <a:gd name="connsiteX22" fmla="*/ 1347 w 10000"/>
                <a:gd name="connsiteY22" fmla="*/ 0 h 10000"/>
                <a:gd name="connsiteX23" fmla="*/ 1599 w 10000"/>
                <a:gd name="connsiteY23" fmla="*/ 0 h 10000"/>
                <a:gd name="connsiteX24" fmla="*/ 1599 w 10000"/>
                <a:gd name="connsiteY24" fmla="*/ 685 h 10000"/>
                <a:gd name="connsiteX25" fmla="*/ 3560 w 10000"/>
                <a:gd name="connsiteY25" fmla="*/ 411 h 10000"/>
                <a:gd name="connsiteX26" fmla="*/ 6025 w 10000"/>
                <a:gd name="connsiteY26" fmla="*/ 365 h 10000"/>
                <a:gd name="connsiteX27" fmla="*/ 6025 w 10000"/>
                <a:gd name="connsiteY27" fmla="*/ 365 h 10000"/>
                <a:gd name="connsiteX28" fmla="*/ 6378 w 10000"/>
                <a:gd name="connsiteY28" fmla="*/ 411 h 10000"/>
                <a:gd name="connsiteX29" fmla="*/ 6378 w 10000"/>
                <a:gd name="connsiteY29" fmla="*/ 457 h 10000"/>
                <a:gd name="connsiteX30" fmla="*/ 6429 w 10000"/>
                <a:gd name="connsiteY30" fmla="*/ 457 h 10000"/>
                <a:gd name="connsiteX31" fmla="*/ 6429 w 10000"/>
                <a:gd name="connsiteY31" fmla="*/ 685 h 10000"/>
                <a:gd name="connsiteX32" fmla="*/ 6278 w 10000"/>
                <a:gd name="connsiteY32" fmla="*/ 1050 h 10000"/>
                <a:gd name="connsiteX33" fmla="*/ 6479 w 10000"/>
                <a:gd name="connsiteY33" fmla="*/ 1324 h 10000"/>
                <a:gd name="connsiteX34" fmla="*/ 6529 w 10000"/>
                <a:gd name="connsiteY34" fmla="*/ 1416 h 10000"/>
                <a:gd name="connsiteX35" fmla="*/ 6579 w 10000"/>
                <a:gd name="connsiteY35" fmla="*/ 1598 h 10000"/>
                <a:gd name="connsiteX36" fmla="*/ 6630 w 10000"/>
                <a:gd name="connsiteY36" fmla="*/ 1826 h 10000"/>
                <a:gd name="connsiteX37" fmla="*/ 9799 w 10000"/>
                <a:gd name="connsiteY37" fmla="*/ 1826 h 10000"/>
                <a:gd name="connsiteX0" fmla="*/ 9799 w 10000"/>
                <a:gd name="connsiteY0" fmla="*/ 1826 h 10000"/>
                <a:gd name="connsiteX1" fmla="*/ 9799 w 10000"/>
                <a:gd name="connsiteY1" fmla="*/ 3927 h 10000"/>
                <a:gd name="connsiteX2" fmla="*/ 10000 w 10000"/>
                <a:gd name="connsiteY2" fmla="*/ 3927 h 10000"/>
                <a:gd name="connsiteX3" fmla="*/ 10000 w 10000"/>
                <a:gd name="connsiteY3" fmla="*/ 4155 h 10000"/>
                <a:gd name="connsiteX4" fmla="*/ 9698 w 10000"/>
                <a:gd name="connsiteY4" fmla="*/ 4155 h 10000"/>
                <a:gd name="connsiteX5" fmla="*/ 9698 w 10000"/>
                <a:gd name="connsiteY5" fmla="*/ 5845 h 10000"/>
                <a:gd name="connsiteX6" fmla="*/ 9698 w 10000"/>
                <a:gd name="connsiteY6" fmla="*/ 5845 h 10000"/>
                <a:gd name="connsiteX7" fmla="*/ 3813 w 10000"/>
                <a:gd name="connsiteY7" fmla="*/ 5845 h 10000"/>
                <a:gd name="connsiteX8" fmla="*/ 3762 w 10000"/>
                <a:gd name="connsiteY8" fmla="*/ 10000 h 10000"/>
                <a:gd name="connsiteX9" fmla="*/ 3762 w 10000"/>
                <a:gd name="connsiteY9" fmla="*/ 10000 h 10000"/>
                <a:gd name="connsiteX10" fmla="*/ 1700 w 10000"/>
                <a:gd name="connsiteY10" fmla="*/ 10000 h 10000"/>
                <a:gd name="connsiteX11" fmla="*/ 1700 w 10000"/>
                <a:gd name="connsiteY11" fmla="*/ 10000 h 10000"/>
                <a:gd name="connsiteX12" fmla="*/ 1649 w 10000"/>
                <a:gd name="connsiteY12" fmla="*/ 9954 h 10000"/>
                <a:gd name="connsiteX13" fmla="*/ 1197 w 10000"/>
                <a:gd name="connsiteY13" fmla="*/ 9178 h 10000"/>
                <a:gd name="connsiteX14" fmla="*/ 391 w 10000"/>
                <a:gd name="connsiteY14" fmla="*/ 8128 h 10000"/>
                <a:gd name="connsiteX15" fmla="*/ 240 w 10000"/>
                <a:gd name="connsiteY15" fmla="*/ 7215 h 10000"/>
                <a:gd name="connsiteX16" fmla="*/ 190 w 10000"/>
                <a:gd name="connsiteY16" fmla="*/ 5525 h 10000"/>
                <a:gd name="connsiteX17" fmla="*/ 441 w 10000"/>
                <a:gd name="connsiteY17" fmla="*/ 4292 h 10000"/>
                <a:gd name="connsiteX18" fmla="*/ 944 w 10000"/>
                <a:gd name="connsiteY18" fmla="*/ 1644 h 10000"/>
                <a:gd name="connsiteX19" fmla="*/ 1146 w 10000"/>
                <a:gd name="connsiteY19" fmla="*/ 868 h 10000"/>
                <a:gd name="connsiteX20" fmla="*/ 1347 w 10000"/>
                <a:gd name="connsiteY20" fmla="*/ 0 h 10000"/>
                <a:gd name="connsiteX21" fmla="*/ 1347 w 10000"/>
                <a:gd name="connsiteY21" fmla="*/ 0 h 10000"/>
                <a:gd name="connsiteX22" fmla="*/ 1599 w 10000"/>
                <a:gd name="connsiteY22" fmla="*/ 0 h 10000"/>
                <a:gd name="connsiteX23" fmla="*/ 1599 w 10000"/>
                <a:gd name="connsiteY23" fmla="*/ 685 h 10000"/>
                <a:gd name="connsiteX24" fmla="*/ 3560 w 10000"/>
                <a:gd name="connsiteY24" fmla="*/ 411 h 10000"/>
                <a:gd name="connsiteX25" fmla="*/ 6025 w 10000"/>
                <a:gd name="connsiteY25" fmla="*/ 365 h 10000"/>
                <a:gd name="connsiteX26" fmla="*/ 6025 w 10000"/>
                <a:gd name="connsiteY26" fmla="*/ 365 h 10000"/>
                <a:gd name="connsiteX27" fmla="*/ 6378 w 10000"/>
                <a:gd name="connsiteY27" fmla="*/ 411 h 10000"/>
                <a:gd name="connsiteX28" fmla="*/ 6378 w 10000"/>
                <a:gd name="connsiteY28" fmla="*/ 457 h 10000"/>
                <a:gd name="connsiteX29" fmla="*/ 6429 w 10000"/>
                <a:gd name="connsiteY29" fmla="*/ 457 h 10000"/>
                <a:gd name="connsiteX30" fmla="*/ 6429 w 10000"/>
                <a:gd name="connsiteY30" fmla="*/ 685 h 10000"/>
                <a:gd name="connsiteX31" fmla="*/ 6278 w 10000"/>
                <a:gd name="connsiteY31" fmla="*/ 1050 h 10000"/>
                <a:gd name="connsiteX32" fmla="*/ 6479 w 10000"/>
                <a:gd name="connsiteY32" fmla="*/ 1324 h 10000"/>
                <a:gd name="connsiteX33" fmla="*/ 6529 w 10000"/>
                <a:gd name="connsiteY33" fmla="*/ 1416 h 10000"/>
                <a:gd name="connsiteX34" fmla="*/ 6579 w 10000"/>
                <a:gd name="connsiteY34" fmla="*/ 1598 h 10000"/>
                <a:gd name="connsiteX35" fmla="*/ 6630 w 10000"/>
                <a:gd name="connsiteY35" fmla="*/ 1826 h 10000"/>
                <a:gd name="connsiteX36" fmla="*/ 9799 w 10000"/>
                <a:gd name="connsiteY36" fmla="*/ 182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0" h="10000">
                  <a:moveTo>
                    <a:pt x="9799" y="1826"/>
                  </a:moveTo>
                  <a:lnTo>
                    <a:pt x="9799" y="3927"/>
                  </a:lnTo>
                  <a:lnTo>
                    <a:pt x="10000" y="3927"/>
                  </a:lnTo>
                  <a:lnTo>
                    <a:pt x="10000" y="4155"/>
                  </a:lnTo>
                  <a:lnTo>
                    <a:pt x="9698" y="4155"/>
                  </a:lnTo>
                  <a:lnTo>
                    <a:pt x="9698" y="5845"/>
                  </a:lnTo>
                  <a:lnTo>
                    <a:pt x="9698" y="5845"/>
                  </a:lnTo>
                  <a:lnTo>
                    <a:pt x="3813" y="5845"/>
                  </a:lnTo>
                  <a:lnTo>
                    <a:pt x="3762" y="10000"/>
                  </a:lnTo>
                  <a:lnTo>
                    <a:pt x="3762" y="10000"/>
                  </a:lnTo>
                  <a:lnTo>
                    <a:pt x="1700" y="10000"/>
                  </a:lnTo>
                  <a:lnTo>
                    <a:pt x="1700" y="10000"/>
                  </a:lnTo>
                  <a:cubicBezTo>
                    <a:pt x="1683" y="9985"/>
                    <a:pt x="1666" y="9969"/>
                    <a:pt x="1649" y="9954"/>
                  </a:cubicBezTo>
                  <a:cubicBezTo>
                    <a:pt x="1565" y="9817"/>
                    <a:pt x="1407" y="9482"/>
                    <a:pt x="1197" y="9178"/>
                  </a:cubicBezTo>
                  <a:cubicBezTo>
                    <a:pt x="1021" y="8935"/>
                    <a:pt x="550" y="8455"/>
                    <a:pt x="391" y="8128"/>
                  </a:cubicBezTo>
                  <a:cubicBezTo>
                    <a:pt x="240" y="7763"/>
                    <a:pt x="190" y="7626"/>
                    <a:pt x="240" y="7215"/>
                  </a:cubicBezTo>
                  <a:cubicBezTo>
                    <a:pt x="240" y="6575"/>
                    <a:pt x="-263" y="6119"/>
                    <a:pt x="190" y="5525"/>
                  </a:cubicBezTo>
                  <a:cubicBezTo>
                    <a:pt x="441" y="5160"/>
                    <a:pt x="492" y="4703"/>
                    <a:pt x="441" y="4292"/>
                  </a:cubicBezTo>
                  <a:cubicBezTo>
                    <a:pt x="567" y="3645"/>
                    <a:pt x="827" y="2215"/>
                    <a:pt x="944" y="1644"/>
                  </a:cubicBezTo>
                  <a:cubicBezTo>
                    <a:pt x="1061" y="1073"/>
                    <a:pt x="994" y="1005"/>
                    <a:pt x="1146" y="868"/>
                  </a:cubicBezTo>
                  <a:cubicBezTo>
                    <a:pt x="1146" y="548"/>
                    <a:pt x="1197" y="274"/>
                    <a:pt x="1347" y="0"/>
                  </a:cubicBezTo>
                  <a:lnTo>
                    <a:pt x="1347" y="0"/>
                  </a:lnTo>
                  <a:lnTo>
                    <a:pt x="1599" y="0"/>
                  </a:lnTo>
                  <a:lnTo>
                    <a:pt x="1599" y="685"/>
                  </a:lnTo>
                  <a:lnTo>
                    <a:pt x="3560" y="411"/>
                  </a:lnTo>
                  <a:lnTo>
                    <a:pt x="6025" y="365"/>
                  </a:lnTo>
                  <a:lnTo>
                    <a:pt x="6025" y="365"/>
                  </a:lnTo>
                  <a:cubicBezTo>
                    <a:pt x="6126" y="411"/>
                    <a:pt x="6227" y="411"/>
                    <a:pt x="6378" y="411"/>
                  </a:cubicBezTo>
                  <a:lnTo>
                    <a:pt x="6378" y="457"/>
                  </a:lnTo>
                  <a:lnTo>
                    <a:pt x="6429" y="457"/>
                  </a:lnTo>
                  <a:lnTo>
                    <a:pt x="6429" y="685"/>
                  </a:lnTo>
                  <a:cubicBezTo>
                    <a:pt x="6529" y="913"/>
                    <a:pt x="6278" y="868"/>
                    <a:pt x="6278" y="1050"/>
                  </a:cubicBezTo>
                  <a:cubicBezTo>
                    <a:pt x="6278" y="1096"/>
                    <a:pt x="6429" y="1279"/>
                    <a:pt x="6479" y="1324"/>
                  </a:cubicBezTo>
                  <a:cubicBezTo>
                    <a:pt x="6496" y="1355"/>
                    <a:pt x="6512" y="1385"/>
                    <a:pt x="6529" y="1416"/>
                  </a:cubicBezTo>
                  <a:cubicBezTo>
                    <a:pt x="6579" y="1461"/>
                    <a:pt x="6579" y="1553"/>
                    <a:pt x="6579" y="1598"/>
                  </a:cubicBezTo>
                  <a:lnTo>
                    <a:pt x="6630" y="1826"/>
                  </a:lnTo>
                  <a:lnTo>
                    <a:pt x="9799" y="1826"/>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01" name="ECHOLS"/>
            <p:cNvSpPr>
              <a:spLocks/>
            </p:cNvSpPr>
            <p:nvPr/>
          </p:nvSpPr>
          <p:spPr bwMode="auto">
            <a:xfrm>
              <a:off x="4893119" y="5775523"/>
              <a:ext cx="617266" cy="355337"/>
            </a:xfrm>
            <a:custGeom>
              <a:avLst/>
              <a:gdLst>
                <a:gd name="T0" fmla="*/ 73 w 235"/>
                <a:gd name="T1" fmla="*/ 0 h 140"/>
                <a:gd name="T2" fmla="*/ 127 w 235"/>
                <a:gd name="T3" fmla="*/ 24 h 140"/>
                <a:gd name="T4" fmla="*/ 132 w 235"/>
                <a:gd name="T5" fmla="*/ 44 h 140"/>
                <a:gd name="T6" fmla="*/ 142 w 235"/>
                <a:gd name="T7" fmla="*/ 52 h 140"/>
                <a:gd name="T8" fmla="*/ 147 w 235"/>
                <a:gd name="T9" fmla="*/ 62 h 140"/>
                <a:gd name="T10" fmla="*/ 174 w 235"/>
                <a:gd name="T11" fmla="*/ 71 h 140"/>
                <a:gd name="T12" fmla="*/ 189 w 235"/>
                <a:gd name="T13" fmla="*/ 69 h 140"/>
                <a:gd name="T14" fmla="*/ 202 w 235"/>
                <a:gd name="T15" fmla="*/ 75 h 140"/>
                <a:gd name="T16" fmla="*/ 223 w 235"/>
                <a:gd name="T17" fmla="*/ 79 h 140"/>
                <a:gd name="T18" fmla="*/ 231 w 235"/>
                <a:gd name="T19" fmla="*/ 82 h 140"/>
                <a:gd name="T20" fmla="*/ 235 w 235"/>
                <a:gd name="T21" fmla="*/ 86 h 140"/>
                <a:gd name="T22" fmla="*/ 235 w 235"/>
                <a:gd name="T23" fmla="*/ 88 h 140"/>
                <a:gd name="T24" fmla="*/ 234 w 235"/>
                <a:gd name="T25" fmla="*/ 101 h 140"/>
                <a:gd name="T26" fmla="*/ 234 w 235"/>
                <a:gd name="T27" fmla="*/ 140 h 140"/>
                <a:gd name="T28" fmla="*/ 234 w 235"/>
                <a:gd name="T29" fmla="*/ 140 h 140"/>
                <a:gd name="T30" fmla="*/ 5 w 235"/>
                <a:gd name="T31" fmla="*/ 126 h 140"/>
                <a:gd name="T32" fmla="*/ 5 w 235"/>
                <a:gd name="T33" fmla="*/ 126 h 140"/>
                <a:gd name="T34" fmla="*/ 5 w 235"/>
                <a:gd name="T35" fmla="*/ 113 h 140"/>
                <a:gd name="T36" fmla="*/ 11 w 235"/>
                <a:gd name="T37" fmla="*/ 113 h 140"/>
                <a:gd name="T38" fmla="*/ 11 w 235"/>
                <a:gd name="T39" fmla="*/ 105 h 140"/>
                <a:gd name="T40" fmla="*/ 6 w 235"/>
                <a:gd name="T41" fmla="*/ 105 h 140"/>
                <a:gd name="T42" fmla="*/ 6 w 235"/>
                <a:gd name="T43" fmla="*/ 55 h 140"/>
                <a:gd name="T44" fmla="*/ 8 w 235"/>
                <a:gd name="T45" fmla="*/ 36 h 140"/>
                <a:gd name="T46" fmla="*/ 16 w 235"/>
                <a:gd name="T47" fmla="*/ 32 h 140"/>
                <a:gd name="T48" fmla="*/ 19 w 235"/>
                <a:gd name="T49" fmla="*/ 21 h 140"/>
                <a:gd name="T50" fmla="*/ 21 w 235"/>
                <a:gd name="T51" fmla="*/ 19 h 140"/>
                <a:gd name="T52" fmla="*/ 31 w 235"/>
                <a:gd name="T53" fmla="*/ 10 h 140"/>
                <a:gd name="T54" fmla="*/ 50 w 235"/>
                <a:gd name="T55" fmla="*/ 10 h 140"/>
                <a:gd name="T56" fmla="*/ 52 w 235"/>
                <a:gd name="T57" fmla="*/ 9 h 140"/>
                <a:gd name="T58" fmla="*/ 52 w 235"/>
                <a:gd name="T59" fmla="*/ 9 h 140"/>
                <a:gd name="T60" fmla="*/ 73 w 235"/>
                <a:gd name="T6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5" h="140">
                  <a:moveTo>
                    <a:pt x="73" y="0"/>
                  </a:moveTo>
                  <a:cubicBezTo>
                    <a:pt x="87" y="7"/>
                    <a:pt x="121" y="10"/>
                    <a:pt x="127" y="24"/>
                  </a:cubicBezTo>
                  <a:cubicBezTo>
                    <a:pt x="129" y="28"/>
                    <a:pt x="129" y="42"/>
                    <a:pt x="132" y="44"/>
                  </a:cubicBezTo>
                  <a:cubicBezTo>
                    <a:pt x="136" y="46"/>
                    <a:pt x="140" y="47"/>
                    <a:pt x="142" y="52"/>
                  </a:cubicBezTo>
                  <a:cubicBezTo>
                    <a:pt x="143" y="54"/>
                    <a:pt x="143" y="61"/>
                    <a:pt x="147" y="62"/>
                  </a:cubicBezTo>
                  <a:cubicBezTo>
                    <a:pt x="150" y="69"/>
                    <a:pt x="167" y="71"/>
                    <a:pt x="174" y="71"/>
                  </a:cubicBezTo>
                  <a:cubicBezTo>
                    <a:pt x="179" y="73"/>
                    <a:pt x="184" y="69"/>
                    <a:pt x="189" y="69"/>
                  </a:cubicBezTo>
                  <a:cubicBezTo>
                    <a:pt x="193" y="70"/>
                    <a:pt x="198" y="73"/>
                    <a:pt x="202" y="75"/>
                  </a:cubicBezTo>
                  <a:cubicBezTo>
                    <a:pt x="209" y="77"/>
                    <a:pt x="216" y="78"/>
                    <a:pt x="223" y="79"/>
                  </a:cubicBezTo>
                  <a:cubicBezTo>
                    <a:pt x="226" y="79"/>
                    <a:pt x="228" y="80"/>
                    <a:pt x="231" y="82"/>
                  </a:cubicBezTo>
                  <a:cubicBezTo>
                    <a:pt x="233" y="83"/>
                    <a:pt x="233" y="85"/>
                    <a:pt x="235" y="86"/>
                  </a:cubicBezTo>
                  <a:cubicBezTo>
                    <a:pt x="235" y="87"/>
                    <a:pt x="235" y="87"/>
                    <a:pt x="235" y="88"/>
                  </a:cubicBezTo>
                  <a:cubicBezTo>
                    <a:pt x="235" y="92"/>
                    <a:pt x="235" y="97"/>
                    <a:pt x="234" y="101"/>
                  </a:cubicBezTo>
                  <a:cubicBezTo>
                    <a:pt x="234" y="140"/>
                    <a:pt x="234" y="140"/>
                    <a:pt x="234" y="140"/>
                  </a:cubicBezTo>
                  <a:cubicBezTo>
                    <a:pt x="234" y="140"/>
                    <a:pt x="234" y="140"/>
                    <a:pt x="234" y="140"/>
                  </a:cubicBezTo>
                  <a:cubicBezTo>
                    <a:pt x="5" y="126"/>
                    <a:pt x="5" y="126"/>
                    <a:pt x="5" y="126"/>
                  </a:cubicBezTo>
                  <a:cubicBezTo>
                    <a:pt x="5" y="126"/>
                    <a:pt x="5" y="126"/>
                    <a:pt x="5" y="126"/>
                  </a:cubicBezTo>
                  <a:cubicBezTo>
                    <a:pt x="5" y="113"/>
                    <a:pt x="5" y="113"/>
                    <a:pt x="5" y="113"/>
                  </a:cubicBezTo>
                  <a:cubicBezTo>
                    <a:pt x="11" y="113"/>
                    <a:pt x="11" y="113"/>
                    <a:pt x="11" y="113"/>
                  </a:cubicBezTo>
                  <a:cubicBezTo>
                    <a:pt x="11" y="105"/>
                    <a:pt x="11" y="105"/>
                    <a:pt x="11" y="105"/>
                  </a:cubicBezTo>
                  <a:cubicBezTo>
                    <a:pt x="6" y="105"/>
                    <a:pt x="6" y="105"/>
                    <a:pt x="6" y="105"/>
                  </a:cubicBezTo>
                  <a:cubicBezTo>
                    <a:pt x="6" y="55"/>
                    <a:pt x="6" y="55"/>
                    <a:pt x="6" y="55"/>
                  </a:cubicBezTo>
                  <a:cubicBezTo>
                    <a:pt x="0" y="53"/>
                    <a:pt x="7" y="38"/>
                    <a:pt x="8" y="36"/>
                  </a:cubicBezTo>
                  <a:cubicBezTo>
                    <a:pt x="10" y="35"/>
                    <a:pt x="13" y="32"/>
                    <a:pt x="16" y="32"/>
                  </a:cubicBezTo>
                  <a:cubicBezTo>
                    <a:pt x="16" y="29"/>
                    <a:pt x="19" y="25"/>
                    <a:pt x="19" y="21"/>
                  </a:cubicBezTo>
                  <a:cubicBezTo>
                    <a:pt x="20" y="21"/>
                    <a:pt x="20" y="19"/>
                    <a:pt x="21" y="19"/>
                  </a:cubicBezTo>
                  <a:cubicBezTo>
                    <a:pt x="22" y="12"/>
                    <a:pt x="23" y="9"/>
                    <a:pt x="31" y="10"/>
                  </a:cubicBezTo>
                  <a:cubicBezTo>
                    <a:pt x="38" y="11"/>
                    <a:pt x="44" y="10"/>
                    <a:pt x="50" y="10"/>
                  </a:cubicBezTo>
                  <a:cubicBezTo>
                    <a:pt x="51" y="10"/>
                    <a:pt x="52" y="10"/>
                    <a:pt x="52" y="9"/>
                  </a:cubicBezTo>
                  <a:cubicBezTo>
                    <a:pt x="52" y="9"/>
                    <a:pt x="52" y="9"/>
                    <a:pt x="52" y="9"/>
                  </a:cubicBezTo>
                  <a:cubicBezTo>
                    <a:pt x="73" y="0"/>
                    <a:pt x="73" y="0"/>
                    <a:pt x="73"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02" name="ELBERT"/>
            <p:cNvSpPr>
              <a:spLocks/>
            </p:cNvSpPr>
            <p:nvPr/>
          </p:nvSpPr>
          <p:spPr bwMode="auto">
            <a:xfrm>
              <a:off x="4926438" y="1506404"/>
              <a:ext cx="592715" cy="406099"/>
            </a:xfrm>
            <a:custGeom>
              <a:avLst/>
              <a:gdLst>
                <a:gd name="T0" fmla="*/ 139 w 225"/>
                <a:gd name="T1" fmla="*/ 157 h 160"/>
                <a:gd name="T2" fmla="*/ 142 w 225"/>
                <a:gd name="T3" fmla="*/ 157 h 160"/>
                <a:gd name="T4" fmla="*/ 153 w 225"/>
                <a:gd name="T5" fmla="*/ 154 h 160"/>
                <a:gd name="T6" fmla="*/ 178 w 225"/>
                <a:gd name="T7" fmla="*/ 149 h 160"/>
                <a:gd name="T8" fmla="*/ 193 w 225"/>
                <a:gd name="T9" fmla="*/ 148 h 160"/>
                <a:gd name="T10" fmla="*/ 196 w 225"/>
                <a:gd name="T11" fmla="*/ 150 h 160"/>
                <a:gd name="T12" fmla="*/ 196 w 225"/>
                <a:gd name="T13" fmla="*/ 150 h 160"/>
                <a:gd name="T14" fmla="*/ 204 w 225"/>
                <a:gd name="T15" fmla="*/ 150 h 160"/>
                <a:gd name="T16" fmla="*/ 207 w 225"/>
                <a:gd name="T17" fmla="*/ 150 h 160"/>
                <a:gd name="T18" fmla="*/ 209 w 225"/>
                <a:gd name="T19" fmla="*/ 151 h 160"/>
                <a:gd name="T20" fmla="*/ 209 w 225"/>
                <a:gd name="T21" fmla="*/ 151 h 160"/>
                <a:gd name="T22" fmla="*/ 213 w 225"/>
                <a:gd name="T23" fmla="*/ 152 h 160"/>
                <a:gd name="T24" fmla="*/ 215 w 225"/>
                <a:gd name="T25" fmla="*/ 152 h 160"/>
                <a:gd name="T26" fmla="*/ 215 w 225"/>
                <a:gd name="T27" fmla="*/ 152 h 160"/>
                <a:gd name="T28" fmla="*/ 225 w 225"/>
                <a:gd name="T29" fmla="*/ 160 h 160"/>
                <a:gd name="T30" fmla="*/ 225 w 225"/>
                <a:gd name="T31" fmla="*/ 160 h 160"/>
                <a:gd name="T32" fmla="*/ 213 w 225"/>
                <a:gd name="T33" fmla="*/ 137 h 160"/>
                <a:gd name="T34" fmla="*/ 200 w 225"/>
                <a:gd name="T35" fmla="*/ 117 h 160"/>
                <a:gd name="T36" fmla="*/ 187 w 225"/>
                <a:gd name="T37" fmla="*/ 96 h 160"/>
                <a:gd name="T38" fmla="*/ 167 w 225"/>
                <a:gd name="T39" fmla="*/ 76 h 160"/>
                <a:gd name="T40" fmla="*/ 161 w 225"/>
                <a:gd name="T41" fmla="*/ 64 h 160"/>
                <a:gd name="T42" fmla="*/ 160 w 225"/>
                <a:gd name="T43" fmla="*/ 50 h 160"/>
                <a:gd name="T44" fmla="*/ 155 w 225"/>
                <a:gd name="T45" fmla="*/ 40 h 160"/>
                <a:gd name="T46" fmla="*/ 154 w 225"/>
                <a:gd name="T47" fmla="*/ 26 h 160"/>
                <a:gd name="T48" fmla="*/ 146 w 225"/>
                <a:gd name="T49" fmla="*/ 10 h 160"/>
                <a:gd name="T50" fmla="*/ 138 w 225"/>
                <a:gd name="T51" fmla="*/ 0 h 160"/>
                <a:gd name="T52" fmla="*/ 138 w 225"/>
                <a:gd name="T53" fmla="*/ 0 h 160"/>
                <a:gd name="T54" fmla="*/ 103 w 225"/>
                <a:gd name="T55" fmla="*/ 11 h 160"/>
                <a:gd name="T56" fmla="*/ 97 w 225"/>
                <a:gd name="T57" fmla="*/ 14 h 160"/>
                <a:gd name="T58" fmla="*/ 89 w 225"/>
                <a:gd name="T59" fmla="*/ 17 h 160"/>
                <a:gd name="T60" fmla="*/ 73 w 225"/>
                <a:gd name="T61" fmla="*/ 27 h 160"/>
                <a:gd name="T62" fmla="*/ 61 w 225"/>
                <a:gd name="T63" fmla="*/ 34 h 160"/>
                <a:gd name="T64" fmla="*/ 45 w 225"/>
                <a:gd name="T65" fmla="*/ 26 h 160"/>
                <a:gd name="T66" fmla="*/ 26 w 225"/>
                <a:gd name="T67" fmla="*/ 28 h 160"/>
                <a:gd name="T68" fmla="*/ 17 w 225"/>
                <a:gd name="T69" fmla="*/ 32 h 160"/>
                <a:gd name="T70" fmla="*/ 17 w 225"/>
                <a:gd name="T71" fmla="*/ 32 h 160"/>
                <a:gd name="T72" fmla="*/ 9 w 225"/>
                <a:gd name="T73" fmla="*/ 39 h 160"/>
                <a:gd name="T74" fmla="*/ 7 w 225"/>
                <a:gd name="T75" fmla="*/ 48 h 160"/>
                <a:gd name="T76" fmla="*/ 16 w 225"/>
                <a:gd name="T77" fmla="*/ 65 h 160"/>
                <a:gd name="T78" fmla="*/ 26 w 225"/>
                <a:gd name="T79" fmla="*/ 78 h 160"/>
                <a:gd name="T80" fmla="*/ 34 w 225"/>
                <a:gd name="T81" fmla="*/ 85 h 160"/>
                <a:gd name="T82" fmla="*/ 42 w 225"/>
                <a:gd name="T83" fmla="*/ 100 h 160"/>
                <a:gd name="T84" fmla="*/ 52 w 225"/>
                <a:gd name="T85" fmla="*/ 110 h 160"/>
                <a:gd name="T86" fmla="*/ 57 w 225"/>
                <a:gd name="T87" fmla="*/ 118 h 160"/>
                <a:gd name="T88" fmla="*/ 57 w 225"/>
                <a:gd name="T89" fmla="*/ 118 h 160"/>
                <a:gd name="T90" fmla="*/ 60 w 225"/>
                <a:gd name="T91" fmla="*/ 119 h 160"/>
                <a:gd name="T92" fmla="*/ 66 w 225"/>
                <a:gd name="T93" fmla="*/ 121 h 160"/>
                <a:gd name="T94" fmla="*/ 71 w 225"/>
                <a:gd name="T95" fmla="*/ 124 h 160"/>
                <a:gd name="T96" fmla="*/ 74 w 225"/>
                <a:gd name="T97" fmla="*/ 133 h 160"/>
                <a:gd name="T98" fmla="*/ 82 w 225"/>
                <a:gd name="T99" fmla="*/ 134 h 160"/>
                <a:gd name="T100" fmla="*/ 104 w 225"/>
                <a:gd name="T101" fmla="*/ 148 h 160"/>
                <a:gd name="T102" fmla="*/ 117 w 225"/>
                <a:gd name="T103" fmla="*/ 145 h 160"/>
                <a:gd name="T104" fmla="*/ 130 w 225"/>
                <a:gd name="T105" fmla="*/ 151 h 160"/>
                <a:gd name="T106" fmla="*/ 139 w 225"/>
                <a:gd name="T107" fmla="*/ 15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5" h="160">
                  <a:moveTo>
                    <a:pt x="139" y="157"/>
                  </a:moveTo>
                  <a:cubicBezTo>
                    <a:pt x="140" y="157"/>
                    <a:pt x="141" y="157"/>
                    <a:pt x="142" y="157"/>
                  </a:cubicBezTo>
                  <a:cubicBezTo>
                    <a:pt x="144" y="155"/>
                    <a:pt x="151" y="154"/>
                    <a:pt x="153" y="154"/>
                  </a:cubicBezTo>
                  <a:cubicBezTo>
                    <a:pt x="161" y="153"/>
                    <a:pt x="170" y="152"/>
                    <a:pt x="178" y="149"/>
                  </a:cubicBezTo>
                  <a:cubicBezTo>
                    <a:pt x="182" y="148"/>
                    <a:pt x="188" y="145"/>
                    <a:pt x="193" y="148"/>
                  </a:cubicBezTo>
                  <a:cubicBezTo>
                    <a:pt x="196" y="150"/>
                    <a:pt x="196" y="150"/>
                    <a:pt x="196" y="150"/>
                  </a:cubicBezTo>
                  <a:cubicBezTo>
                    <a:pt x="196" y="150"/>
                    <a:pt x="196" y="150"/>
                    <a:pt x="196" y="150"/>
                  </a:cubicBezTo>
                  <a:cubicBezTo>
                    <a:pt x="204" y="150"/>
                    <a:pt x="204" y="150"/>
                    <a:pt x="204" y="150"/>
                  </a:cubicBezTo>
                  <a:cubicBezTo>
                    <a:pt x="205" y="150"/>
                    <a:pt x="206" y="150"/>
                    <a:pt x="207" y="150"/>
                  </a:cubicBezTo>
                  <a:cubicBezTo>
                    <a:pt x="207" y="151"/>
                    <a:pt x="208" y="151"/>
                    <a:pt x="209" y="151"/>
                  </a:cubicBezTo>
                  <a:cubicBezTo>
                    <a:pt x="209" y="151"/>
                    <a:pt x="209" y="151"/>
                    <a:pt x="209" y="151"/>
                  </a:cubicBezTo>
                  <a:cubicBezTo>
                    <a:pt x="211" y="151"/>
                    <a:pt x="212" y="151"/>
                    <a:pt x="213" y="152"/>
                  </a:cubicBezTo>
                  <a:cubicBezTo>
                    <a:pt x="214" y="152"/>
                    <a:pt x="214" y="152"/>
                    <a:pt x="215" y="152"/>
                  </a:cubicBezTo>
                  <a:cubicBezTo>
                    <a:pt x="215" y="152"/>
                    <a:pt x="215" y="152"/>
                    <a:pt x="215" y="152"/>
                  </a:cubicBezTo>
                  <a:cubicBezTo>
                    <a:pt x="225" y="160"/>
                    <a:pt x="225" y="160"/>
                    <a:pt x="225" y="160"/>
                  </a:cubicBezTo>
                  <a:cubicBezTo>
                    <a:pt x="225" y="160"/>
                    <a:pt x="225" y="160"/>
                    <a:pt x="225" y="160"/>
                  </a:cubicBezTo>
                  <a:cubicBezTo>
                    <a:pt x="221" y="152"/>
                    <a:pt x="217" y="144"/>
                    <a:pt x="213" y="137"/>
                  </a:cubicBezTo>
                  <a:cubicBezTo>
                    <a:pt x="211" y="127"/>
                    <a:pt x="204" y="125"/>
                    <a:pt x="200" y="117"/>
                  </a:cubicBezTo>
                  <a:cubicBezTo>
                    <a:pt x="197" y="112"/>
                    <a:pt x="192" y="99"/>
                    <a:pt x="187" y="96"/>
                  </a:cubicBezTo>
                  <a:cubicBezTo>
                    <a:pt x="185" y="88"/>
                    <a:pt x="175" y="79"/>
                    <a:pt x="167" y="76"/>
                  </a:cubicBezTo>
                  <a:cubicBezTo>
                    <a:pt x="164" y="72"/>
                    <a:pt x="161" y="70"/>
                    <a:pt x="161" y="64"/>
                  </a:cubicBezTo>
                  <a:cubicBezTo>
                    <a:pt x="161" y="62"/>
                    <a:pt x="161" y="51"/>
                    <a:pt x="160" y="50"/>
                  </a:cubicBezTo>
                  <a:cubicBezTo>
                    <a:pt x="160" y="48"/>
                    <a:pt x="156" y="43"/>
                    <a:pt x="155" y="40"/>
                  </a:cubicBezTo>
                  <a:cubicBezTo>
                    <a:pt x="154" y="36"/>
                    <a:pt x="153" y="28"/>
                    <a:pt x="154" y="26"/>
                  </a:cubicBezTo>
                  <a:cubicBezTo>
                    <a:pt x="154" y="20"/>
                    <a:pt x="150" y="14"/>
                    <a:pt x="146" y="10"/>
                  </a:cubicBezTo>
                  <a:cubicBezTo>
                    <a:pt x="144" y="7"/>
                    <a:pt x="141" y="3"/>
                    <a:pt x="138" y="0"/>
                  </a:cubicBezTo>
                  <a:cubicBezTo>
                    <a:pt x="138" y="0"/>
                    <a:pt x="138" y="0"/>
                    <a:pt x="138" y="0"/>
                  </a:cubicBezTo>
                  <a:cubicBezTo>
                    <a:pt x="103" y="11"/>
                    <a:pt x="103" y="11"/>
                    <a:pt x="103" y="11"/>
                  </a:cubicBezTo>
                  <a:cubicBezTo>
                    <a:pt x="102" y="13"/>
                    <a:pt x="100" y="14"/>
                    <a:pt x="97" y="14"/>
                  </a:cubicBezTo>
                  <a:cubicBezTo>
                    <a:pt x="95" y="16"/>
                    <a:pt x="92" y="15"/>
                    <a:pt x="89" y="17"/>
                  </a:cubicBezTo>
                  <a:cubicBezTo>
                    <a:pt x="83" y="20"/>
                    <a:pt x="79" y="23"/>
                    <a:pt x="73" y="27"/>
                  </a:cubicBezTo>
                  <a:cubicBezTo>
                    <a:pt x="70" y="29"/>
                    <a:pt x="65" y="32"/>
                    <a:pt x="61" y="34"/>
                  </a:cubicBezTo>
                  <a:cubicBezTo>
                    <a:pt x="56" y="36"/>
                    <a:pt x="50" y="28"/>
                    <a:pt x="45" y="26"/>
                  </a:cubicBezTo>
                  <a:cubicBezTo>
                    <a:pt x="42" y="24"/>
                    <a:pt x="30" y="27"/>
                    <a:pt x="26" y="28"/>
                  </a:cubicBezTo>
                  <a:cubicBezTo>
                    <a:pt x="17" y="32"/>
                    <a:pt x="17" y="32"/>
                    <a:pt x="17" y="32"/>
                  </a:cubicBezTo>
                  <a:cubicBezTo>
                    <a:pt x="17" y="32"/>
                    <a:pt x="17" y="32"/>
                    <a:pt x="17" y="32"/>
                  </a:cubicBezTo>
                  <a:cubicBezTo>
                    <a:pt x="14" y="34"/>
                    <a:pt x="12" y="37"/>
                    <a:pt x="9" y="39"/>
                  </a:cubicBezTo>
                  <a:cubicBezTo>
                    <a:pt x="8" y="41"/>
                    <a:pt x="9" y="46"/>
                    <a:pt x="7" y="48"/>
                  </a:cubicBezTo>
                  <a:cubicBezTo>
                    <a:pt x="0" y="58"/>
                    <a:pt x="9" y="61"/>
                    <a:pt x="16" y="65"/>
                  </a:cubicBezTo>
                  <a:cubicBezTo>
                    <a:pt x="22" y="69"/>
                    <a:pt x="21" y="76"/>
                    <a:pt x="26" y="78"/>
                  </a:cubicBezTo>
                  <a:cubicBezTo>
                    <a:pt x="30" y="80"/>
                    <a:pt x="34" y="81"/>
                    <a:pt x="34" y="85"/>
                  </a:cubicBezTo>
                  <a:cubicBezTo>
                    <a:pt x="34" y="94"/>
                    <a:pt x="36" y="96"/>
                    <a:pt x="42" y="100"/>
                  </a:cubicBezTo>
                  <a:cubicBezTo>
                    <a:pt x="48" y="103"/>
                    <a:pt x="48" y="107"/>
                    <a:pt x="52" y="110"/>
                  </a:cubicBezTo>
                  <a:cubicBezTo>
                    <a:pt x="57" y="118"/>
                    <a:pt x="57" y="118"/>
                    <a:pt x="57" y="118"/>
                  </a:cubicBezTo>
                  <a:cubicBezTo>
                    <a:pt x="57" y="118"/>
                    <a:pt x="57" y="118"/>
                    <a:pt x="57" y="118"/>
                  </a:cubicBezTo>
                  <a:cubicBezTo>
                    <a:pt x="58" y="118"/>
                    <a:pt x="59" y="118"/>
                    <a:pt x="60" y="119"/>
                  </a:cubicBezTo>
                  <a:cubicBezTo>
                    <a:pt x="62" y="119"/>
                    <a:pt x="64" y="121"/>
                    <a:pt x="66" y="121"/>
                  </a:cubicBezTo>
                  <a:cubicBezTo>
                    <a:pt x="68" y="122"/>
                    <a:pt x="70" y="124"/>
                    <a:pt x="71" y="124"/>
                  </a:cubicBezTo>
                  <a:cubicBezTo>
                    <a:pt x="71" y="128"/>
                    <a:pt x="72" y="130"/>
                    <a:pt x="74" y="133"/>
                  </a:cubicBezTo>
                  <a:cubicBezTo>
                    <a:pt x="76" y="135"/>
                    <a:pt x="79" y="134"/>
                    <a:pt x="82" y="134"/>
                  </a:cubicBezTo>
                  <a:cubicBezTo>
                    <a:pt x="88" y="134"/>
                    <a:pt x="101" y="143"/>
                    <a:pt x="104" y="148"/>
                  </a:cubicBezTo>
                  <a:cubicBezTo>
                    <a:pt x="109" y="149"/>
                    <a:pt x="111" y="145"/>
                    <a:pt x="117" y="145"/>
                  </a:cubicBezTo>
                  <a:cubicBezTo>
                    <a:pt x="121" y="145"/>
                    <a:pt x="126" y="149"/>
                    <a:pt x="130" y="151"/>
                  </a:cubicBezTo>
                  <a:cubicBezTo>
                    <a:pt x="139" y="157"/>
                    <a:pt x="139" y="157"/>
                    <a:pt x="139" y="15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03" name="EFFINGHAM"/>
            <p:cNvSpPr>
              <a:spLocks/>
            </p:cNvSpPr>
            <p:nvPr/>
          </p:nvSpPr>
          <p:spPr bwMode="auto">
            <a:xfrm>
              <a:off x="6631792" y="3633349"/>
              <a:ext cx="465341" cy="610842"/>
            </a:xfrm>
            <a:custGeom>
              <a:avLst/>
              <a:gdLst>
                <a:gd name="T0" fmla="*/ 61 w 181"/>
                <a:gd name="T1" fmla="*/ 0 h 241"/>
                <a:gd name="T2" fmla="*/ 28 w 181"/>
                <a:gd name="T3" fmla="*/ 21 h 241"/>
                <a:gd name="T4" fmla="*/ 28 w 181"/>
                <a:gd name="T5" fmla="*/ 21 h 241"/>
                <a:gd name="T6" fmla="*/ 28 w 181"/>
                <a:gd name="T7" fmla="*/ 21 h 241"/>
                <a:gd name="T8" fmla="*/ 24 w 181"/>
                <a:gd name="T9" fmla="*/ 24 h 241"/>
                <a:gd name="T10" fmla="*/ 16 w 181"/>
                <a:gd name="T11" fmla="*/ 30 h 241"/>
                <a:gd name="T12" fmla="*/ 6 w 181"/>
                <a:gd name="T13" fmla="*/ 39 h 241"/>
                <a:gd name="T14" fmla="*/ 1 w 181"/>
                <a:gd name="T15" fmla="*/ 46 h 241"/>
                <a:gd name="T16" fmla="*/ 1 w 181"/>
                <a:gd name="T17" fmla="*/ 46 h 241"/>
                <a:gd name="T18" fmla="*/ 6 w 181"/>
                <a:gd name="T19" fmla="*/ 53 h 241"/>
                <a:gd name="T20" fmla="*/ 7 w 181"/>
                <a:gd name="T21" fmla="*/ 59 h 241"/>
                <a:gd name="T22" fmla="*/ 9 w 181"/>
                <a:gd name="T23" fmla="*/ 67 h 241"/>
                <a:gd name="T24" fmla="*/ 16 w 181"/>
                <a:gd name="T25" fmla="*/ 108 h 241"/>
                <a:gd name="T26" fmla="*/ 35 w 181"/>
                <a:gd name="T27" fmla="*/ 126 h 241"/>
                <a:gd name="T28" fmla="*/ 44 w 181"/>
                <a:gd name="T29" fmla="*/ 151 h 241"/>
                <a:gd name="T30" fmla="*/ 48 w 181"/>
                <a:gd name="T31" fmla="*/ 170 h 241"/>
                <a:gd name="T32" fmla="*/ 48 w 181"/>
                <a:gd name="T33" fmla="*/ 170 h 241"/>
                <a:gd name="T34" fmla="*/ 53 w 181"/>
                <a:gd name="T35" fmla="*/ 180 h 241"/>
                <a:gd name="T36" fmla="*/ 56 w 181"/>
                <a:gd name="T37" fmla="*/ 193 h 241"/>
                <a:gd name="T38" fmla="*/ 59 w 181"/>
                <a:gd name="T39" fmla="*/ 207 h 241"/>
                <a:gd name="T40" fmla="*/ 62 w 181"/>
                <a:gd name="T41" fmla="*/ 219 h 241"/>
                <a:gd name="T42" fmla="*/ 63 w 181"/>
                <a:gd name="T43" fmla="*/ 235 h 241"/>
                <a:gd name="T44" fmla="*/ 66 w 181"/>
                <a:gd name="T45" fmla="*/ 241 h 241"/>
                <a:gd name="T46" fmla="*/ 66 w 181"/>
                <a:gd name="T47" fmla="*/ 241 h 241"/>
                <a:gd name="T48" fmla="*/ 148 w 181"/>
                <a:gd name="T49" fmla="*/ 172 h 241"/>
                <a:gd name="T50" fmla="*/ 165 w 181"/>
                <a:gd name="T51" fmla="*/ 177 h 241"/>
                <a:gd name="T52" fmla="*/ 165 w 181"/>
                <a:gd name="T53" fmla="*/ 177 h 241"/>
                <a:gd name="T54" fmla="*/ 170 w 181"/>
                <a:gd name="T55" fmla="*/ 167 h 241"/>
                <a:gd name="T56" fmla="*/ 176 w 181"/>
                <a:gd name="T57" fmla="*/ 149 h 241"/>
                <a:gd name="T58" fmla="*/ 173 w 181"/>
                <a:gd name="T59" fmla="*/ 140 h 241"/>
                <a:gd name="T60" fmla="*/ 173 w 181"/>
                <a:gd name="T61" fmla="*/ 132 h 241"/>
                <a:gd name="T62" fmla="*/ 170 w 181"/>
                <a:gd name="T63" fmla="*/ 128 h 241"/>
                <a:gd name="T64" fmla="*/ 165 w 181"/>
                <a:gd name="T65" fmla="*/ 130 h 241"/>
                <a:gd name="T66" fmla="*/ 160 w 181"/>
                <a:gd name="T67" fmla="*/ 127 h 241"/>
                <a:gd name="T68" fmla="*/ 157 w 181"/>
                <a:gd name="T69" fmla="*/ 115 h 241"/>
                <a:gd name="T70" fmla="*/ 154 w 181"/>
                <a:gd name="T71" fmla="*/ 106 h 241"/>
                <a:gd name="T72" fmla="*/ 148 w 181"/>
                <a:gd name="T73" fmla="*/ 98 h 241"/>
                <a:gd name="T74" fmla="*/ 147 w 181"/>
                <a:gd name="T75" fmla="*/ 76 h 241"/>
                <a:gd name="T76" fmla="*/ 149 w 181"/>
                <a:gd name="T77" fmla="*/ 71 h 241"/>
                <a:gd name="T78" fmla="*/ 149 w 181"/>
                <a:gd name="T79" fmla="*/ 70 h 241"/>
                <a:gd name="T80" fmla="*/ 131 w 181"/>
                <a:gd name="T81" fmla="*/ 46 h 241"/>
                <a:gd name="T82" fmla="*/ 124 w 181"/>
                <a:gd name="T83" fmla="*/ 42 h 241"/>
                <a:gd name="T84" fmla="*/ 112 w 181"/>
                <a:gd name="T85" fmla="*/ 28 h 241"/>
                <a:gd name="T86" fmla="*/ 95 w 181"/>
                <a:gd name="T87" fmla="*/ 24 h 241"/>
                <a:gd name="T88" fmla="*/ 78 w 181"/>
                <a:gd name="T89" fmla="*/ 12 h 241"/>
                <a:gd name="T90" fmla="*/ 66 w 181"/>
                <a:gd name="T91" fmla="*/ 5 h 241"/>
                <a:gd name="T92" fmla="*/ 61 w 181"/>
                <a:gd name="T93" fmla="*/ 0 h 241"/>
                <a:gd name="connsiteX0" fmla="*/ 3315 w 9792"/>
                <a:gd name="connsiteY0" fmla="*/ 0 h 10000"/>
                <a:gd name="connsiteX1" fmla="*/ 1492 w 9792"/>
                <a:gd name="connsiteY1" fmla="*/ 871 h 10000"/>
                <a:gd name="connsiteX2" fmla="*/ 1492 w 9792"/>
                <a:gd name="connsiteY2" fmla="*/ 871 h 10000"/>
                <a:gd name="connsiteX3" fmla="*/ 1492 w 9792"/>
                <a:gd name="connsiteY3" fmla="*/ 871 h 10000"/>
                <a:gd name="connsiteX4" fmla="*/ 1271 w 9792"/>
                <a:gd name="connsiteY4" fmla="*/ 996 h 10000"/>
                <a:gd name="connsiteX5" fmla="*/ 829 w 9792"/>
                <a:gd name="connsiteY5" fmla="*/ 1245 h 10000"/>
                <a:gd name="connsiteX6" fmla="*/ 276 w 9792"/>
                <a:gd name="connsiteY6" fmla="*/ 1618 h 10000"/>
                <a:gd name="connsiteX7" fmla="*/ 0 w 9792"/>
                <a:gd name="connsiteY7" fmla="*/ 1909 h 10000"/>
                <a:gd name="connsiteX8" fmla="*/ 0 w 9792"/>
                <a:gd name="connsiteY8" fmla="*/ 1909 h 10000"/>
                <a:gd name="connsiteX9" fmla="*/ 276 w 9792"/>
                <a:gd name="connsiteY9" fmla="*/ 2199 h 10000"/>
                <a:gd name="connsiteX10" fmla="*/ 332 w 9792"/>
                <a:gd name="connsiteY10" fmla="*/ 2448 h 10000"/>
                <a:gd name="connsiteX11" fmla="*/ 442 w 9792"/>
                <a:gd name="connsiteY11" fmla="*/ 2780 h 10000"/>
                <a:gd name="connsiteX12" fmla="*/ 829 w 9792"/>
                <a:gd name="connsiteY12" fmla="*/ 4481 h 10000"/>
                <a:gd name="connsiteX13" fmla="*/ 1879 w 9792"/>
                <a:gd name="connsiteY13" fmla="*/ 5228 h 10000"/>
                <a:gd name="connsiteX14" fmla="*/ 2376 w 9792"/>
                <a:gd name="connsiteY14" fmla="*/ 6266 h 10000"/>
                <a:gd name="connsiteX15" fmla="*/ 2597 w 9792"/>
                <a:gd name="connsiteY15" fmla="*/ 7054 h 10000"/>
                <a:gd name="connsiteX16" fmla="*/ 2597 w 9792"/>
                <a:gd name="connsiteY16" fmla="*/ 7054 h 10000"/>
                <a:gd name="connsiteX17" fmla="*/ 2873 w 9792"/>
                <a:gd name="connsiteY17" fmla="*/ 7469 h 10000"/>
                <a:gd name="connsiteX18" fmla="*/ 3039 w 9792"/>
                <a:gd name="connsiteY18" fmla="*/ 8008 h 10000"/>
                <a:gd name="connsiteX19" fmla="*/ 3205 w 9792"/>
                <a:gd name="connsiteY19" fmla="*/ 8589 h 10000"/>
                <a:gd name="connsiteX20" fmla="*/ 3370 w 9792"/>
                <a:gd name="connsiteY20" fmla="*/ 9087 h 10000"/>
                <a:gd name="connsiteX21" fmla="*/ 3426 w 9792"/>
                <a:gd name="connsiteY21" fmla="*/ 9751 h 10000"/>
                <a:gd name="connsiteX22" fmla="*/ 3591 w 9792"/>
                <a:gd name="connsiteY22" fmla="*/ 10000 h 10000"/>
                <a:gd name="connsiteX23" fmla="*/ 3591 w 9792"/>
                <a:gd name="connsiteY23" fmla="*/ 10000 h 10000"/>
                <a:gd name="connsiteX24" fmla="*/ 8122 w 9792"/>
                <a:gd name="connsiteY24" fmla="*/ 7137 h 10000"/>
                <a:gd name="connsiteX25" fmla="*/ 9061 w 9792"/>
                <a:gd name="connsiteY25" fmla="*/ 7344 h 10000"/>
                <a:gd name="connsiteX26" fmla="*/ 9061 w 9792"/>
                <a:gd name="connsiteY26" fmla="*/ 7344 h 10000"/>
                <a:gd name="connsiteX27" fmla="*/ 9337 w 9792"/>
                <a:gd name="connsiteY27" fmla="*/ 6929 h 10000"/>
                <a:gd name="connsiteX28" fmla="*/ 9669 w 9792"/>
                <a:gd name="connsiteY28" fmla="*/ 6183 h 10000"/>
                <a:gd name="connsiteX29" fmla="*/ 9503 w 9792"/>
                <a:gd name="connsiteY29" fmla="*/ 5809 h 10000"/>
                <a:gd name="connsiteX30" fmla="*/ 9503 w 9792"/>
                <a:gd name="connsiteY30" fmla="*/ 5477 h 10000"/>
                <a:gd name="connsiteX31" fmla="*/ 9337 w 9792"/>
                <a:gd name="connsiteY31" fmla="*/ 5311 h 10000"/>
                <a:gd name="connsiteX32" fmla="*/ 9061 w 9792"/>
                <a:gd name="connsiteY32" fmla="*/ 5394 h 10000"/>
                <a:gd name="connsiteX33" fmla="*/ 8785 w 9792"/>
                <a:gd name="connsiteY33" fmla="*/ 5270 h 10000"/>
                <a:gd name="connsiteX34" fmla="*/ 8619 w 9792"/>
                <a:gd name="connsiteY34" fmla="*/ 4772 h 10000"/>
                <a:gd name="connsiteX35" fmla="*/ 8453 w 9792"/>
                <a:gd name="connsiteY35" fmla="*/ 4398 h 10000"/>
                <a:gd name="connsiteX36" fmla="*/ 8122 w 9792"/>
                <a:gd name="connsiteY36" fmla="*/ 4066 h 10000"/>
                <a:gd name="connsiteX37" fmla="*/ 8067 w 9792"/>
                <a:gd name="connsiteY37" fmla="*/ 3154 h 10000"/>
                <a:gd name="connsiteX38" fmla="*/ 8177 w 9792"/>
                <a:gd name="connsiteY38" fmla="*/ 2946 h 10000"/>
                <a:gd name="connsiteX39" fmla="*/ 7183 w 9792"/>
                <a:gd name="connsiteY39" fmla="*/ 1909 h 10000"/>
                <a:gd name="connsiteX40" fmla="*/ 6796 w 9792"/>
                <a:gd name="connsiteY40" fmla="*/ 1743 h 10000"/>
                <a:gd name="connsiteX41" fmla="*/ 6133 w 9792"/>
                <a:gd name="connsiteY41" fmla="*/ 1162 h 10000"/>
                <a:gd name="connsiteX42" fmla="*/ 5194 w 9792"/>
                <a:gd name="connsiteY42" fmla="*/ 996 h 10000"/>
                <a:gd name="connsiteX43" fmla="*/ 4254 w 9792"/>
                <a:gd name="connsiteY43" fmla="*/ 498 h 10000"/>
                <a:gd name="connsiteX44" fmla="*/ 3591 w 9792"/>
                <a:gd name="connsiteY44" fmla="*/ 207 h 10000"/>
                <a:gd name="connsiteX45" fmla="*/ 3315 w 9792"/>
                <a:gd name="connsiteY45" fmla="*/ 0 h 10000"/>
                <a:gd name="connsiteX0" fmla="*/ 3385 w 10000"/>
                <a:gd name="connsiteY0" fmla="*/ 0 h 10000"/>
                <a:gd name="connsiteX1" fmla="*/ 1524 w 10000"/>
                <a:gd name="connsiteY1" fmla="*/ 871 h 10000"/>
                <a:gd name="connsiteX2" fmla="*/ 1524 w 10000"/>
                <a:gd name="connsiteY2" fmla="*/ 871 h 10000"/>
                <a:gd name="connsiteX3" fmla="*/ 1524 w 10000"/>
                <a:gd name="connsiteY3" fmla="*/ 871 h 10000"/>
                <a:gd name="connsiteX4" fmla="*/ 1298 w 10000"/>
                <a:gd name="connsiteY4" fmla="*/ 996 h 10000"/>
                <a:gd name="connsiteX5" fmla="*/ 847 w 10000"/>
                <a:gd name="connsiteY5" fmla="*/ 1245 h 10000"/>
                <a:gd name="connsiteX6" fmla="*/ 282 w 10000"/>
                <a:gd name="connsiteY6" fmla="*/ 1618 h 10000"/>
                <a:gd name="connsiteX7" fmla="*/ 0 w 10000"/>
                <a:gd name="connsiteY7" fmla="*/ 1909 h 10000"/>
                <a:gd name="connsiteX8" fmla="*/ 0 w 10000"/>
                <a:gd name="connsiteY8" fmla="*/ 1909 h 10000"/>
                <a:gd name="connsiteX9" fmla="*/ 282 w 10000"/>
                <a:gd name="connsiteY9" fmla="*/ 2199 h 10000"/>
                <a:gd name="connsiteX10" fmla="*/ 339 w 10000"/>
                <a:gd name="connsiteY10" fmla="*/ 2448 h 10000"/>
                <a:gd name="connsiteX11" fmla="*/ 451 w 10000"/>
                <a:gd name="connsiteY11" fmla="*/ 2780 h 10000"/>
                <a:gd name="connsiteX12" fmla="*/ 847 w 10000"/>
                <a:gd name="connsiteY12" fmla="*/ 4481 h 10000"/>
                <a:gd name="connsiteX13" fmla="*/ 1919 w 10000"/>
                <a:gd name="connsiteY13" fmla="*/ 5228 h 10000"/>
                <a:gd name="connsiteX14" fmla="*/ 2426 w 10000"/>
                <a:gd name="connsiteY14" fmla="*/ 6266 h 10000"/>
                <a:gd name="connsiteX15" fmla="*/ 2652 w 10000"/>
                <a:gd name="connsiteY15" fmla="*/ 7054 h 10000"/>
                <a:gd name="connsiteX16" fmla="*/ 2652 w 10000"/>
                <a:gd name="connsiteY16" fmla="*/ 7054 h 10000"/>
                <a:gd name="connsiteX17" fmla="*/ 2934 w 10000"/>
                <a:gd name="connsiteY17" fmla="*/ 7469 h 10000"/>
                <a:gd name="connsiteX18" fmla="*/ 3104 w 10000"/>
                <a:gd name="connsiteY18" fmla="*/ 8008 h 10000"/>
                <a:gd name="connsiteX19" fmla="*/ 3273 w 10000"/>
                <a:gd name="connsiteY19" fmla="*/ 8589 h 10000"/>
                <a:gd name="connsiteX20" fmla="*/ 3442 w 10000"/>
                <a:gd name="connsiteY20" fmla="*/ 9087 h 10000"/>
                <a:gd name="connsiteX21" fmla="*/ 3499 w 10000"/>
                <a:gd name="connsiteY21" fmla="*/ 9751 h 10000"/>
                <a:gd name="connsiteX22" fmla="*/ 3667 w 10000"/>
                <a:gd name="connsiteY22" fmla="*/ 10000 h 10000"/>
                <a:gd name="connsiteX23" fmla="*/ 3667 w 10000"/>
                <a:gd name="connsiteY23" fmla="*/ 10000 h 10000"/>
                <a:gd name="connsiteX24" fmla="*/ 8295 w 10000"/>
                <a:gd name="connsiteY24" fmla="*/ 7137 h 10000"/>
                <a:gd name="connsiteX25" fmla="*/ 9253 w 10000"/>
                <a:gd name="connsiteY25" fmla="*/ 7344 h 10000"/>
                <a:gd name="connsiteX26" fmla="*/ 9253 w 10000"/>
                <a:gd name="connsiteY26" fmla="*/ 7344 h 10000"/>
                <a:gd name="connsiteX27" fmla="*/ 9535 w 10000"/>
                <a:gd name="connsiteY27" fmla="*/ 6929 h 10000"/>
                <a:gd name="connsiteX28" fmla="*/ 9874 w 10000"/>
                <a:gd name="connsiteY28" fmla="*/ 6183 h 10000"/>
                <a:gd name="connsiteX29" fmla="*/ 9705 w 10000"/>
                <a:gd name="connsiteY29" fmla="*/ 5809 h 10000"/>
                <a:gd name="connsiteX30" fmla="*/ 9705 w 10000"/>
                <a:gd name="connsiteY30" fmla="*/ 5477 h 10000"/>
                <a:gd name="connsiteX31" fmla="*/ 9535 w 10000"/>
                <a:gd name="connsiteY31" fmla="*/ 5311 h 10000"/>
                <a:gd name="connsiteX32" fmla="*/ 9253 w 10000"/>
                <a:gd name="connsiteY32" fmla="*/ 5394 h 10000"/>
                <a:gd name="connsiteX33" fmla="*/ 8972 w 10000"/>
                <a:gd name="connsiteY33" fmla="*/ 5270 h 10000"/>
                <a:gd name="connsiteX34" fmla="*/ 8802 w 10000"/>
                <a:gd name="connsiteY34" fmla="*/ 4772 h 10000"/>
                <a:gd name="connsiteX35" fmla="*/ 8633 w 10000"/>
                <a:gd name="connsiteY35" fmla="*/ 4398 h 10000"/>
                <a:gd name="connsiteX36" fmla="*/ 8295 w 10000"/>
                <a:gd name="connsiteY36" fmla="*/ 4066 h 10000"/>
                <a:gd name="connsiteX37" fmla="*/ 8238 w 10000"/>
                <a:gd name="connsiteY37" fmla="*/ 3154 h 10000"/>
                <a:gd name="connsiteX38" fmla="*/ 7336 w 10000"/>
                <a:gd name="connsiteY38" fmla="*/ 1909 h 10000"/>
                <a:gd name="connsiteX39" fmla="*/ 6940 w 10000"/>
                <a:gd name="connsiteY39" fmla="*/ 1743 h 10000"/>
                <a:gd name="connsiteX40" fmla="*/ 6263 w 10000"/>
                <a:gd name="connsiteY40" fmla="*/ 1162 h 10000"/>
                <a:gd name="connsiteX41" fmla="*/ 5304 w 10000"/>
                <a:gd name="connsiteY41" fmla="*/ 996 h 10000"/>
                <a:gd name="connsiteX42" fmla="*/ 4344 w 10000"/>
                <a:gd name="connsiteY42" fmla="*/ 498 h 10000"/>
                <a:gd name="connsiteX43" fmla="*/ 3667 w 10000"/>
                <a:gd name="connsiteY43" fmla="*/ 207 h 10000"/>
                <a:gd name="connsiteX44" fmla="*/ 3385 w 10000"/>
                <a:gd name="connsiteY4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000" h="10000">
                  <a:moveTo>
                    <a:pt x="3385" y="0"/>
                  </a:moveTo>
                  <a:lnTo>
                    <a:pt x="1524" y="871"/>
                  </a:lnTo>
                  <a:lnTo>
                    <a:pt x="1524" y="871"/>
                  </a:lnTo>
                  <a:lnTo>
                    <a:pt x="1524" y="871"/>
                  </a:lnTo>
                  <a:cubicBezTo>
                    <a:pt x="1468" y="954"/>
                    <a:pt x="1354" y="954"/>
                    <a:pt x="1298" y="996"/>
                  </a:cubicBezTo>
                  <a:cubicBezTo>
                    <a:pt x="1185" y="1120"/>
                    <a:pt x="1016" y="1162"/>
                    <a:pt x="847" y="1245"/>
                  </a:cubicBezTo>
                  <a:cubicBezTo>
                    <a:pt x="677" y="1369"/>
                    <a:pt x="451" y="1494"/>
                    <a:pt x="282" y="1618"/>
                  </a:cubicBezTo>
                  <a:lnTo>
                    <a:pt x="0" y="1909"/>
                  </a:lnTo>
                  <a:lnTo>
                    <a:pt x="0" y="1909"/>
                  </a:lnTo>
                  <a:cubicBezTo>
                    <a:pt x="56" y="1992"/>
                    <a:pt x="170" y="2116"/>
                    <a:pt x="282" y="2199"/>
                  </a:cubicBezTo>
                  <a:cubicBezTo>
                    <a:pt x="282" y="2282"/>
                    <a:pt x="339" y="2365"/>
                    <a:pt x="339" y="2448"/>
                  </a:cubicBezTo>
                  <a:cubicBezTo>
                    <a:pt x="451" y="2531"/>
                    <a:pt x="451" y="2614"/>
                    <a:pt x="451" y="2780"/>
                  </a:cubicBezTo>
                  <a:cubicBezTo>
                    <a:pt x="-56" y="3237"/>
                    <a:pt x="451" y="4108"/>
                    <a:pt x="847" y="4481"/>
                  </a:cubicBezTo>
                  <a:cubicBezTo>
                    <a:pt x="1185" y="4730"/>
                    <a:pt x="1636" y="4938"/>
                    <a:pt x="1919" y="5228"/>
                  </a:cubicBezTo>
                  <a:cubicBezTo>
                    <a:pt x="2201" y="5477"/>
                    <a:pt x="2370" y="5975"/>
                    <a:pt x="2426" y="6266"/>
                  </a:cubicBezTo>
                  <a:cubicBezTo>
                    <a:pt x="2501" y="6529"/>
                    <a:pt x="2577" y="6791"/>
                    <a:pt x="2652" y="7054"/>
                  </a:cubicBezTo>
                  <a:lnTo>
                    <a:pt x="2652" y="7054"/>
                  </a:lnTo>
                  <a:lnTo>
                    <a:pt x="2934" y="7469"/>
                  </a:lnTo>
                  <a:cubicBezTo>
                    <a:pt x="3104" y="7635"/>
                    <a:pt x="3047" y="7801"/>
                    <a:pt x="3104" y="8008"/>
                  </a:cubicBezTo>
                  <a:cubicBezTo>
                    <a:pt x="3160" y="8202"/>
                    <a:pt x="3217" y="8395"/>
                    <a:pt x="3273" y="8589"/>
                  </a:cubicBezTo>
                  <a:cubicBezTo>
                    <a:pt x="3442" y="8714"/>
                    <a:pt x="3499" y="8921"/>
                    <a:pt x="3442" y="9087"/>
                  </a:cubicBezTo>
                  <a:cubicBezTo>
                    <a:pt x="3329" y="9378"/>
                    <a:pt x="3385" y="9502"/>
                    <a:pt x="3499" y="9751"/>
                  </a:cubicBezTo>
                  <a:lnTo>
                    <a:pt x="3667" y="10000"/>
                  </a:lnTo>
                  <a:lnTo>
                    <a:pt x="3667" y="10000"/>
                  </a:lnTo>
                  <a:lnTo>
                    <a:pt x="8295" y="7137"/>
                  </a:lnTo>
                  <a:lnTo>
                    <a:pt x="9253" y="7344"/>
                  </a:lnTo>
                  <a:lnTo>
                    <a:pt x="9253" y="7344"/>
                  </a:lnTo>
                  <a:cubicBezTo>
                    <a:pt x="9367" y="7178"/>
                    <a:pt x="9479" y="7054"/>
                    <a:pt x="9535" y="6929"/>
                  </a:cubicBezTo>
                  <a:cubicBezTo>
                    <a:pt x="9931" y="6763"/>
                    <a:pt x="10156" y="6473"/>
                    <a:pt x="9874" y="6183"/>
                  </a:cubicBezTo>
                  <a:cubicBezTo>
                    <a:pt x="9818" y="6058"/>
                    <a:pt x="9649" y="5934"/>
                    <a:pt x="9705" y="5809"/>
                  </a:cubicBezTo>
                  <a:cubicBezTo>
                    <a:pt x="9705" y="5768"/>
                    <a:pt x="9818" y="5477"/>
                    <a:pt x="9705" y="5477"/>
                  </a:cubicBezTo>
                  <a:cubicBezTo>
                    <a:pt x="9648" y="5422"/>
                    <a:pt x="9592" y="5366"/>
                    <a:pt x="9535" y="5311"/>
                  </a:cubicBezTo>
                  <a:cubicBezTo>
                    <a:pt x="9479" y="5228"/>
                    <a:pt x="9253" y="5394"/>
                    <a:pt x="9253" y="5394"/>
                  </a:cubicBezTo>
                  <a:cubicBezTo>
                    <a:pt x="9084" y="5436"/>
                    <a:pt x="9028" y="5394"/>
                    <a:pt x="8972" y="5270"/>
                  </a:cubicBezTo>
                  <a:cubicBezTo>
                    <a:pt x="8915" y="5145"/>
                    <a:pt x="8858" y="4938"/>
                    <a:pt x="8802" y="4772"/>
                  </a:cubicBezTo>
                  <a:cubicBezTo>
                    <a:pt x="8746" y="4772"/>
                    <a:pt x="8690" y="4481"/>
                    <a:pt x="8633" y="4398"/>
                  </a:cubicBezTo>
                  <a:cubicBezTo>
                    <a:pt x="8520" y="4274"/>
                    <a:pt x="8464" y="4191"/>
                    <a:pt x="8295" y="4066"/>
                  </a:cubicBezTo>
                  <a:cubicBezTo>
                    <a:pt x="8013" y="3817"/>
                    <a:pt x="8013" y="3402"/>
                    <a:pt x="8238" y="3154"/>
                  </a:cubicBezTo>
                  <a:cubicBezTo>
                    <a:pt x="8078" y="2795"/>
                    <a:pt x="7552" y="2144"/>
                    <a:pt x="7336" y="1909"/>
                  </a:cubicBezTo>
                  <a:cubicBezTo>
                    <a:pt x="7120" y="1674"/>
                    <a:pt x="7110" y="1784"/>
                    <a:pt x="6940" y="1743"/>
                  </a:cubicBezTo>
                  <a:cubicBezTo>
                    <a:pt x="6545" y="1618"/>
                    <a:pt x="6263" y="1452"/>
                    <a:pt x="6263" y="1162"/>
                  </a:cubicBezTo>
                  <a:cubicBezTo>
                    <a:pt x="5924" y="913"/>
                    <a:pt x="5642" y="1037"/>
                    <a:pt x="5304" y="996"/>
                  </a:cubicBezTo>
                  <a:cubicBezTo>
                    <a:pt x="4796" y="954"/>
                    <a:pt x="4627" y="788"/>
                    <a:pt x="4344" y="498"/>
                  </a:cubicBezTo>
                  <a:cubicBezTo>
                    <a:pt x="4232" y="290"/>
                    <a:pt x="3837" y="373"/>
                    <a:pt x="3667" y="207"/>
                  </a:cubicBezTo>
                  <a:cubicBezTo>
                    <a:pt x="3611" y="124"/>
                    <a:pt x="3499" y="83"/>
                    <a:pt x="3385"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04" name="DAWSON"/>
            <p:cNvSpPr>
              <a:spLocks/>
            </p:cNvSpPr>
            <p:nvPr/>
          </p:nvSpPr>
          <p:spPr bwMode="auto">
            <a:xfrm>
              <a:off x="3593705" y="1096920"/>
              <a:ext cx="420863" cy="348569"/>
            </a:xfrm>
            <a:custGeom>
              <a:avLst/>
              <a:gdLst>
                <a:gd name="T0" fmla="*/ 149 w 160"/>
                <a:gd name="T1" fmla="*/ 96 h 137"/>
                <a:gd name="T2" fmla="*/ 149 w 160"/>
                <a:gd name="T3" fmla="*/ 97 h 137"/>
                <a:gd name="T4" fmla="*/ 152 w 160"/>
                <a:gd name="T5" fmla="*/ 100 h 137"/>
                <a:gd name="T6" fmla="*/ 149 w 160"/>
                <a:gd name="T7" fmla="*/ 107 h 137"/>
                <a:gd name="T8" fmla="*/ 149 w 160"/>
                <a:gd name="T9" fmla="*/ 113 h 137"/>
                <a:gd name="T10" fmla="*/ 152 w 160"/>
                <a:gd name="T11" fmla="*/ 123 h 137"/>
                <a:gd name="T12" fmla="*/ 156 w 160"/>
                <a:gd name="T13" fmla="*/ 130 h 137"/>
                <a:gd name="T14" fmla="*/ 160 w 160"/>
                <a:gd name="T15" fmla="*/ 137 h 137"/>
                <a:gd name="T16" fmla="*/ 160 w 160"/>
                <a:gd name="T17" fmla="*/ 137 h 137"/>
                <a:gd name="T18" fmla="*/ 33 w 160"/>
                <a:gd name="T19" fmla="*/ 137 h 137"/>
                <a:gd name="T20" fmla="*/ 33 w 160"/>
                <a:gd name="T21" fmla="*/ 137 h 137"/>
                <a:gd name="T22" fmla="*/ 33 w 160"/>
                <a:gd name="T23" fmla="*/ 114 h 137"/>
                <a:gd name="T24" fmla="*/ 33 w 160"/>
                <a:gd name="T25" fmla="*/ 114 h 137"/>
                <a:gd name="T26" fmla="*/ 33 w 160"/>
                <a:gd name="T27" fmla="*/ 70 h 137"/>
                <a:gd name="T28" fmla="*/ 6 w 160"/>
                <a:gd name="T29" fmla="*/ 70 h 137"/>
                <a:gd name="T30" fmla="*/ 0 w 160"/>
                <a:gd name="T31" fmla="*/ 26 h 137"/>
                <a:gd name="T32" fmla="*/ 0 w 160"/>
                <a:gd name="T33" fmla="*/ 26 h 137"/>
                <a:gd name="T34" fmla="*/ 4 w 160"/>
                <a:gd name="T35" fmla="*/ 16 h 137"/>
                <a:gd name="T36" fmla="*/ 8 w 160"/>
                <a:gd name="T37" fmla="*/ 15 h 137"/>
                <a:gd name="T38" fmla="*/ 16 w 160"/>
                <a:gd name="T39" fmla="*/ 20 h 137"/>
                <a:gd name="T40" fmla="*/ 29 w 160"/>
                <a:gd name="T41" fmla="*/ 24 h 137"/>
                <a:gd name="T42" fmla="*/ 39 w 160"/>
                <a:gd name="T43" fmla="*/ 9 h 137"/>
                <a:gd name="T44" fmla="*/ 46 w 160"/>
                <a:gd name="T45" fmla="*/ 8 h 137"/>
                <a:gd name="T46" fmla="*/ 53 w 160"/>
                <a:gd name="T47" fmla="*/ 4 h 137"/>
                <a:gd name="T48" fmla="*/ 60 w 160"/>
                <a:gd name="T49" fmla="*/ 0 h 137"/>
                <a:gd name="T50" fmla="*/ 60 w 160"/>
                <a:gd name="T51" fmla="*/ 0 h 137"/>
                <a:gd name="T52" fmla="*/ 63 w 160"/>
                <a:gd name="T53" fmla="*/ 0 h 137"/>
                <a:gd name="T54" fmla="*/ 63 w 160"/>
                <a:gd name="T55" fmla="*/ 38 h 137"/>
                <a:gd name="T56" fmla="*/ 101 w 160"/>
                <a:gd name="T57" fmla="*/ 75 h 137"/>
                <a:gd name="T58" fmla="*/ 149 w 160"/>
                <a:gd name="T59" fmla="*/ 9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37">
                  <a:moveTo>
                    <a:pt x="149" y="96"/>
                  </a:moveTo>
                  <a:cubicBezTo>
                    <a:pt x="149" y="96"/>
                    <a:pt x="149" y="97"/>
                    <a:pt x="149" y="97"/>
                  </a:cubicBezTo>
                  <a:cubicBezTo>
                    <a:pt x="150" y="98"/>
                    <a:pt x="151" y="99"/>
                    <a:pt x="152" y="100"/>
                  </a:cubicBezTo>
                  <a:cubicBezTo>
                    <a:pt x="152" y="102"/>
                    <a:pt x="150" y="104"/>
                    <a:pt x="149" y="107"/>
                  </a:cubicBezTo>
                  <a:cubicBezTo>
                    <a:pt x="149" y="109"/>
                    <a:pt x="149" y="111"/>
                    <a:pt x="149" y="113"/>
                  </a:cubicBezTo>
                  <a:cubicBezTo>
                    <a:pt x="150" y="117"/>
                    <a:pt x="150" y="120"/>
                    <a:pt x="152" y="123"/>
                  </a:cubicBezTo>
                  <a:cubicBezTo>
                    <a:pt x="154" y="125"/>
                    <a:pt x="154" y="127"/>
                    <a:pt x="156" y="130"/>
                  </a:cubicBezTo>
                  <a:cubicBezTo>
                    <a:pt x="160" y="137"/>
                    <a:pt x="160" y="137"/>
                    <a:pt x="160" y="137"/>
                  </a:cubicBezTo>
                  <a:cubicBezTo>
                    <a:pt x="160" y="137"/>
                    <a:pt x="160" y="137"/>
                    <a:pt x="160" y="137"/>
                  </a:cubicBezTo>
                  <a:cubicBezTo>
                    <a:pt x="33" y="137"/>
                    <a:pt x="33" y="137"/>
                    <a:pt x="33" y="137"/>
                  </a:cubicBezTo>
                  <a:cubicBezTo>
                    <a:pt x="33" y="137"/>
                    <a:pt x="33" y="137"/>
                    <a:pt x="33" y="137"/>
                  </a:cubicBezTo>
                  <a:cubicBezTo>
                    <a:pt x="33" y="114"/>
                    <a:pt x="33" y="114"/>
                    <a:pt x="33" y="114"/>
                  </a:cubicBezTo>
                  <a:cubicBezTo>
                    <a:pt x="33" y="114"/>
                    <a:pt x="33" y="114"/>
                    <a:pt x="33" y="114"/>
                  </a:cubicBezTo>
                  <a:cubicBezTo>
                    <a:pt x="33" y="70"/>
                    <a:pt x="33" y="70"/>
                    <a:pt x="33" y="70"/>
                  </a:cubicBezTo>
                  <a:cubicBezTo>
                    <a:pt x="6" y="70"/>
                    <a:pt x="6" y="70"/>
                    <a:pt x="6" y="70"/>
                  </a:cubicBezTo>
                  <a:cubicBezTo>
                    <a:pt x="0" y="26"/>
                    <a:pt x="0" y="26"/>
                    <a:pt x="0" y="26"/>
                  </a:cubicBezTo>
                  <a:cubicBezTo>
                    <a:pt x="0" y="26"/>
                    <a:pt x="0" y="26"/>
                    <a:pt x="0" y="26"/>
                  </a:cubicBezTo>
                  <a:cubicBezTo>
                    <a:pt x="2" y="23"/>
                    <a:pt x="2" y="18"/>
                    <a:pt x="4" y="16"/>
                  </a:cubicBezTo>
                  <a:cubicBezTo>
                    <a:pt x="5" y="13"/>
                    <a:pt x="6" y="15"/>
                    <a:pt x="8" y="15"/>
                  </a:cubicBezTo>
                  <a:cubicBezTo>
                    <a:pt x="10" y="17"/>
                    <a:pt x="14" y="18"/>
                    <a:pt x="16" y="20"/>
                  </a:cubicBezTo>
                  <a:cubicBezTo>
                    <a:pt x="20" y="23"/>
                    <a:pt x="23" y="24"/>
                    <a:pt x="29" y="24"/>
                  </a:cubicBezTo>
                  <a:cubicBezTo>
                    <a:pt x="38" y="24"/>
                    <a:pt x="32" y="13"/>
                    <a:pt x="39" y="9"/>
                  </a:cubicBezTo>
                  <a:cubicBezTo>
                    <a:pt x="41" y="8"/>
                    <a:pt x="43" y="8"/>
                    <a:pt x="46" y="8"/>
                  </a:cubicBezTo>
                  <a:cubicBezTo>
                    <a:pt x="48" y="8"/>
                    <a:pt x="50" y="4"/>
                    <a:pt x="53" y="4"/>
                  </a:cubicBezTo>
                  <a:cubicBezTo>
                    <a:pt x="60" y="0"/>
                    <a:pt x="60" y="0"/>
                    <a:pt x="60" y="0"/>
                  </a:cubicBezTo>
                  <a:cubicBezTo>
                    <a:pt x="60" y="0"/>
                    <a:pt x="60" y="0"/>
                    <a:pt x="60" y="0"/>
                  </a:cubicBezTo>
                  <a:cubicBezTo>
                    <a:pt x="63" y="0"/>
                    <a:pt x="63" y="0"/>
                    <a:pt x="63" y="0"/>
                  </a:cubicBezTo>
                  <a:cubicBezTo>
                    <a:pt x="63" y="38"/>
                    <a:pt x="63" y="38"/>
                    <a:pt x="63" y="38"/>
                  </a:cubicBezTo>
                  <a:cubicBezTo>
                    <a:pt x="101" y="75"/>
                    <a:pt x="101" y="75"/>
                    <a:pt x="101" y="75"/>
                  </a:cubicBezTo>
                  <a:cubicBezTo>
                    <a:pt x="149" y="96"/>
                    <a:pt x="149" y="96"/>
                    <a:pt x="149" y="9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05" name="DOOLY"/>
            <p:cNvSpPr>
              <a:spLocks/>
            </p:cNvSpPr>
            <p:nvPr/>
          </p:nvSpPr>
          <p:spPr bwMode="auto">
            <a:xfrm>
              <a:off x="3930396" y="4003914"/>
              <a:ext cx="459442" cy="324879"/>
            </a:xfrm>
            <a:custGeom>
              <a:avLst/>
              <a:gdLst>
                <a:gd name="T0" fmla="*/ 174 w 175"/>
                <a:gd name="T1" fmla="*/ 0 h 128"/>
                <a:gd name="T2" fmla="*/ 174 w 175"/>
                <a:gd name="T3" fmla="*/ 18 h 128"/>
                <a:gd name="T4" fmla="*/ 172 w 175"/>
                <a:gd name="T5" fmla="*/ 18 h 128"/>
                <a:gd name="T6" fmla="*/ 172 w 175"/>
                <a:gd name="T7" fmla="*/ 23 h 128"/>
                <a:gd name="T8" fmla="*/ 175 w 175"/>
                <a:gd name="T9" fmla="*/ 23 h 128"/>
                <a:gd name="T10" fmla="*/ 175 w 175"/>
                <a:gd name="T11" fmla="*/ 84 h 128"/>
                <a:gd name="T12" fmla="*/ 175 w 175"/>
                <a:gd name="T13" fmla="*/ 84 h 128"/>
                <a:gd name="T14" fmla="*/ 174 w 175"/>
                <a:gd name="T15" fmla="*/ 128 h 128"/>
                <a:gd name="T16" fmla="*/ 174 w 175"/>
                <a:gd name="T17" fmla="*/ 128 h 128"/>
                <a:gd name="T18" fmla="*/ 31 w 175"/>
                <a:gd name="T19" fmla="*/ 128 h 128"/>
                <a:gd name="T20" fmla="*/ 31 w 175"/>
                <a:gd name="T21" fmla="*/ 128 h 128"/>
                <a:gd name="T22" fmla="*/ 27 w 175"/>
                <a:gd name="T23" fmla="*/ 122 h 128"/>
                <a:gd name="T24" fmla="*/ 20 w 175"/>
                <a:gd name="T25" fmla="*/ 113 h 128"/>
                <a:gd name="T26" fmla="*/ 22 w 175"/>
                <a:gd name="T27" fmla="*/ 100 h 128"/>
                <a:gd name="T28" fmla="*/ 7 w 175"/>
                <a:gd name="T29" fmla="*/ 79 h 128"/>
                <a:gd name="T30" fmla="*/ 5 w 175"/>
                <a:gd name="T31" fmla="*/ 73 h 128"/>
                <a:gd name="T32" fmla="*/ 1 w 175"/>
                <a:gd name="T33" fmla="*/ 66 h 128"/>
                <a:gd name="T34" fmla="*/ 2 w 175"/>
                <a:gd name="T35" fmla="*/ 58 h 128"/>
                <a:gd name="T36" fmla="*/ 2 w 175"/>
                <a:gd name="T37" fmla="*/ 58 h 128"/>
                <a:gd name="T38" fmla="*/ 3 w 175"/>
                <a:gd name="T39" fmla="*/ 56 h 128"/>
                <a:gd name="T40" fmla="*/ 12 w 175"/>
                <a:gd name="T41" fmla="*/ 39 h 128"/>
                <a:gd name="T42" fmla="*/ 62 w 175"/>
                <a:gd name="T43" fmla="*/ 0 h 128"/>
                <a:gd name="T44" fmla="*/ 77 w 175"/>
                <a:gd name="T45" fmla="*/ 0 h 128"/>
                <a:gd name="T46" fmla="*/ 77 w 175"/>
                <a:gd name="T47" fmla="*/ 0 h 128"/>
                <a:gd name="T48" fmla="*/ 128 w 175"/>
                <a:gd name="T49" fmla="*/ 0 h 128"/>
                <a:gd name="T50" fmla="*/ 128 w 175"/>
                <a:gd name="T51" fmla="*/ 3 h 128"/>
                <a:gd name="T52" fmla="*/ 138 w 175"/>
                <a:gd name="T53" fmla="*/ 3 h 128"/>
                <a:gd name="T54" fmla="*/ 138 w 175"/>
                <a:gd name="T55" fmla="*/ 0 h 128"/>
                <a:gd name="T56" fmla="*/ 174 w 175"/>
                <a:gd name="T5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5" h="128">
                  <a:moveTo>
                    <a:pt x="174" y="0"/>
                  </a:moveTo>
                  <a:cubicBezTo>
                    <a:pt x="174" y="18"/>
                    <a:pt x="174" y="18"/>
                    <a:pt x="174" y="18"/>
                  </a:cubicBezTo>
                  <a:cubicBezTo>
                    <a:pt x="172" y="18"/>
                    <a:pt x="172" y="18"/>
                    <a:pt x="172" y="18"/>
                  </a:cubicBezTo>
                  <a:cubicBezTo>
                    <a:pt x="172" y="23"/>
                    <a:pt x="172" y="23"/>
                    <a:pt x="172" y="23"/>
                  </a:cubicBezTo>
                  <a:cubicBezTo>
                    <a:pt x="175" y="23"/>
                    <a:pt x="175" y="23"/>
                    <a:pt x="175" y="23"/>
                  </a:cubicBezTo>
                  <a:cubicBezTo>
                    <a:pt x="175" y="84"/>
                    <a:pt x="175" y="84"/>
                    <a:pt x="175" y="84"/>
                  </a:cubicBezTo>
                  <a:cubicBezTo>
                    <a:pt x="175" y="84"/>
                    <a:pt x="175" y="84"/>
                    <a:pt x="175" y="84"/>
                  </a:cubicBezTo>
                  <a:cubicBezTo>
                    <a:pt x="174" y="128"/>
                    <a:pt x="174" y="128"/>
                    <a:pt x="174" y="128"/>
                  </a:cubicBezTo>
                  <a:cubicBezTo>
                    <a:pt x="174" y="128"/>
                    <a:pt x="174" y="128"/>
                    <a:pt x="174" y="128"/>
                  </a:cubicBezTo>
                  <a:cubicBezTo>
                    <a:pt x="31" y="128"/>
                    <a:pt x="31" y="128"/>
                    <a:pt x="31" y="128"/>
                  </a:cubicBezTo>
                  <a:cubicBezTo>
                    <a:pt x="31" y="128"/>
                    <a:pt x="31" y="128"/>
                    <a:pt x="31" y="128"/>
                  </a:cubicBezTo>
                  <a:cubicBezTo>
                    <a:pt x="27" y="122"/>
                    <a:pt x="27" y="122"/>
                    <a:pt x="27" y="122"/>
                  </a:cubicBezTo>
                  <a:cubicBezTo>
                    <a:pt x="23" y="119"/>
                    <a:pt x="20" y="118"/>
                    <a:pt x="20" y="113"/>
                  </a:cubicBezTo>
                  <a:cubicBezTo>
                    <a:pt x="20" y="108"/>
                    <a:pt x="21" y="105"/>
                    <a:pt x="22" y="100"/>
                  </a:cubicBezTo>
                  <a:cubicBezTo>
                    <a:pt x="25" y="91"/>
                    <a:pt x="9" y="88"/>
                    <a:pt x="7" y="79"/>
                  </a:cubicBezTo>
                  <a:cubicBezTo>
                    <a:pt x="7" y="77"/>
                    <a:pt x="7" y="74"/>
                    <a:pt x="5" y="73"/>
                  </a:cubicBezTo>
                  <a:cubicBezTo>
                    <a:pt x="5" y="71"/>
                    <a:pt x="2" y="68"/>
                    <a:pt x="1" y="66"/>
                  </a:cubicBezTo>
                  <a:cubicBezTo>
                    <a:pt x="0" y="63"/>
                    <a:pt x="2" y="61"/>
                    <a:pt x="2" y="58"/>
                  </a:cubicBezTo>
                  <a:cubicBezTo>
                    <a:pt x="2" y="58"/>
                    <a:pt x="2" y="58"/>
                    <a:pt x="2" y="58"/>
                  </a:cubicBezTo>
                  <a:cubicBezTo>
                    <a:pt x="2" y="58"/>
                    <a:pt x="3" y="56"/>
                    <a:pt x="3" y="56"/>
                  </a:cubicBezTo>
                  <a:cubicBezTo>
                    <a:pt x="12" y="39"/>
                    <a:pt x="12" y="39"/>
                    <a:pt x="12" y="39"/>
                  </a:cubicBezTo>
                  <a:cubicBezTo>
                    <a:pt x="20" y="24"/>
                    <a:pt x="44" y="0"/>
                    <a:pt x="62" y="0"/>
                  </a:cubicBezTo>
                  <a:cubicBezTo>
                    <a:pt x="77" y="0"/>
                    <a:pt x="77" y="0"/>
                    <a:pt x="77" y="0"/>
                  </a:cubicBezTo>
                  <a:cubicBezTo>
                    <a:pt x="77" y="0"/>
                    <a:pt x="77" y="0"/>
                    <a:pt x="77" y="0"/>
                  </a:cubicBezTo>
                  <a:cubicBezTo>
                    <a:pt x="128" y="0"/>
                    <a:pt x="128" y="0"/>
                    <a:pt x="128" y="0"/>
                  </a:cubicBezTo>
                  <a:cubicBezTo>
                    <a:pt x="128" y="3"/>
                    <a:pt x="128" y="3"/>
                    <a:pt x="128" y="3"/>
                  </a:cubicBezTo>
                  <a:cubicBezTo>
                    <a:pt x="138" y="3"/>
                    <a:pt x="138" y="3"/>
                    <a:pt x="138" y="3"/>
                  </a:cubicBezTo>
                  <a:cubicBezTo>
                    <a:pt x="138" y="0"/>
                    <a:pt x="138" y="0"/>
                    <a:pt x="138" y="0"/>
                  </a:cubicBezTo>
                  <a:cubicBezTo>
                    <a:pt x="174" y="0"/>
                    <a:pt x="174" y="0"/>
                    <a:pt x="174"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06" name="DEKALB"/>
            <p:cNvSpPr>
              <a:spLocks/>
            </p:cNvSpPr>
            <p:nvPr/>
          </p:nvSpPr>
          <p:spPr bwMode="auto">
            <a:xfrm>
              <a:off x="3583184" y="1898966"/>
              <a:ext cx="343705" cy="441634"/>
            </a:xfrm>
            <a:custGeom>
              <a:avLst/>
              <a:gdLst>
                <a:gd name="T0" fmla="*/ 29 w 131"/>
                <a:gd name="T1" fmla="*/ 159 h 174"/>
                <a:gd name="T2" fmla="*/ 44 w 131"/>
                <a:gd name="T3" fmla="*/ 159 h 174"/>
                <a:gd name="T4" fmla="*/ 44 w 131"/>
                <a:gd name="T5" fmla="*/ 168 h 174"/>
                <a:gd name="T6" fmla="*/ 52 w 131"/>
                <a:gd name="T7" fmla="*/ 168 h 174"/>
                <a:gd name="T8" fmla="*/ 52 w 131"/>
                <a:gd name="T9" fmla="*/ 160 h 174"/>
                <a:gd name="T10" fmla="*/ 69 w 131"/>
                <a:gd name="T11" fmla="*/ 160 h 174"/>
                <a:gd name="T12" fmla="*/ 69 w 131"/>
                <a:gd name="T13" fmla="*/ 160 h 174"/>
                <a:gd name="T14" fmla="*/ 95 w 131"/>
                <a:gd name="T15" fmla="*/ 173 h 174"/>
                <a:gd name="T16" fmla="*/ 102 w 131"/>
                <a:gd name="T17" fmla="*/ 169 h 174"/>
                <a:gd name="T18" fmla="*/ 121 w 131"/>
                <a:gd name="T19" fmla="*/ 123 h 174"/>
                <a:gd name="T20" fmla="*/ 131 w 131"/>
                <a:gd name="T21" fmla="*/ 111 h 174"/>
                <a:gd name="T22" fmla="*/ 131 w 131"/>
                <a:gd name="T23" fmla="*/ 111 h 174"/>
                <a:gd name="T24" fmla="*/ 126 w 131"/>
                <a:gd name="T25" fmla="*/ 102 h 174"/>
                <a:gd name="T26" fmla="*/ 125 w 131"/>
                <a:gd name="T27" fmla="*/ 100 h 174"/>
                <a:gd name="T28" fmla="*/ 93 w 131"/>
                <a:gd name="T29" fmla="*/ 73 h 174"/>
                <a:gd name="T30" fmla="*/ 59 w 131"/>
                <a:gd name="T31" fmla="*/ 43 h 174"/>
                <a:gd name="T32" fmla="*/ 38 w 131"/>
                <a:gd name="T33" fmla="*/ 23 h 174"/>
                <a:gd name="T34" fmla="*/ 33 w 131"/>
                <a:gd name="T35" fmla="*/ 9 h 174"/>
                <a:gd name="T36" fmla="*/ 33 w 131"/>
                <a:gd name="T37" fmla="*/ 9 h 174"/>
                <a:gd name="T38" fmla="*/ 27 w 131"/>
                <a:gd name="T39" fmla="*/ 6 h 174"/>
                <a:gd name="T40" fmla="*/ 21 w 131"/>
                <a:gd name="T41" fmla="*/ 5 h 174"/>
                <a:gd name="T42" fmla="*/ 16 w 131"/>
                <a:gd name="T43" fmla="*/ 2 h 174"/>
                <a:gd name="T44" fmla="*/ 13 w 131"/>
                <a:gd name="T45" fmla="*/ 1 h 174"/>
                <a:gd name="T46" fmla="*/ 9 w 131"/>
                <a:gd name="T47" fmla="*/ 0 h 174"/>
                <a:gd name="T48" fmla="*/ 2 w 131"/>
                <a:gd name="T49" fmla="*/ 0 h 174"/>
                <a:gd name="T50" fmla="*/ 0 w 131"/>
                <a:gd name="T51" fmla="*/ 0 h 174"/>
                <a:gd name="T52" fmla="*/ 0 w 131"/>
                <a:gd name="T53" fmla="*/ 159 h 174"/>
                <a:gd name="T54" fmla="*/ 0 w 131"/>
                <a:gd name="T55" fmla="*/ 159 h 174"/>
                <a:gd name="T56" fmla="*/ 29 w 131"/>
                <a:gd name="T57" fmla="*/ 15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174">
                  <a:moveTo>
                    <a:pt x="29" y="159"/>
                  </a:moveTo>
                  <a:cubicBezTo>
                    <a:pt x="44" y="159"/>
                    <a:pt x="44" y="159"/>
                    <a:pt x="44" y="159"/>
                  </a:cubicBezTo>
                  <a:cubicBezTo>
                    <a:pt x="44" y="168"/>
                    <a:pt x="44" y="168"/>
                    <a:pt x="44" y="168"/>
                  </a:cubicBezTo>
                  <a:cubicBezTo>
                    <a:pt x="52" y="168"/>
                    <a:pt x="52" y="168"/>
                    <a:pt x="52" y="168"/>
                  </a:cubicBezTo>
                  <a:cubicBezTo>
                    <a:pt x="52" y="160"/>
                    <a:pt x="52" y="160"/>
                    <a:pt x="52" y="160"/>
                  </a:cubicBezTo>
                  <a:cubicBezTo>
                    <a:pt x="69" y="160"/>
                    <a:pt x="69" y="160"/>
                    <a:pt x="69" y="160"/>
                  </a:cubicBezTo>
                  <a:cubicBezTo>
                    <a:pt x="69" y="160"/>
                    <a:pt x="69" y="160"/>
                    <a:pt x="69" y="160"/>
                  </a:cubicBezTo>
                  <a:cubicBezTo>
                    <a:pt x="79" y="159"/>
                    <a:pt x="89" y="165"/>
                    <a:pt x="95" y="173"/>
                  </a:cubicBezTo>
                  <a:cubicBezTo>
                    <a:pt x="99" y="174"/>
                    <a:pt x="100" y="174"/>
                    <a:pt x="102" y="169"/>
                  </a:cubicBezTo>
                  <a:cubicBezTo>
                    <a:pt x="109" y="154"/>
                    <a:pt x="112" y="137"/>
                    <a:pt x="121" y="123"/>
                  </a:cubicBezTo>
                  <a:cubicBezTo>
                    <a:pt x="131" y="111"/>
                    <a:pt x="131" y="111"/>
                    <a:pt x="131" y="111"/>
                  </a:cubicBezTo>
                  <a:cubicBezTo>
                    <a:pt x="131" y="111"/>
                    <a:pt x="131" y="111"/>
                    <a:pt x="131" y="111"/>
                  </a:cubicBezTo>
                  <a:cubicBezTo>
                    <a:pt x="126" y="102"/>
                    <a:pt x="126" y="102"/>
                    <a:pt x="126" y="102"/>
                  </a:cubicBezTo>
                  <a:cubicBezTo>
                    <a:pt x="126" y="101"/>
                    <a:pt x="125" y="101"/>
                    <a:pt x="125" y="100"/>
                  </a:cubicBezTo>
                  <a:cubicBezTo>
                    <a:pt x="112" y="93"/>
                    <a:pt x="102" y="86"/>
                    <a:pt x="93" y="73"/>
                  </a:cubicBezTo>
                  <a:cubicBezTo>
                    <a:pt x="85" y="61"/>
                    <a:pt x="68" y="55"/>
                    <a:pt x="59" y="43"/>
                  </a:cubicBezTo>
                  <a:cubicBezTo>
                    <a:pt x="52" y="36"/>
                    <a:pt x="43" y="30"/>
                    <a:pt x="38" y="23"/>
                  </a:cubicBezTo>
                  <a:cubicBezTo>
                    <a:pt x="35" y="19"/>
                    <a:pt x="35" y="13"/>
                    <a:pt x="33" y="9"/>
                  </a:cubicBezTo>
                  <a:cubicBezTo>
                    <a:pt x="33" y="9"/>
                    <a:pt x="33" y="9"/>
                    <a:pt x="33" y="9"/>
                  </a:cubicBezTo>
                  <a:cubicBezTo>
                    <a:pt x="27" y="6"/>
                    <a:pt x="27" y="6"/>
                    <a:pt x="27" y="6"/>
                  </a:cubicBezTo>
                  <a:cubicBezTo>
                    <a:pt x="25" y="6"/>
                    <a:pt x="23" y="6"/>
                    <a:pt x="21" y="5"/>
                  </a:cubicBezTo>
                  <a:cubicBezTo>
                    <a:pt x="20" y="4"/>
                    <a:pt x="17" y="4"/>
                    <a:pt x="16" y="2"/>
                  </a:cubicBezTo>
                  <a:cubicBezTo>
                    <a:pt x="15" y="2"/>
                    <a:pt x="14" y="2"/>
                    <a:pt x="13" y="1"/>
                  </a:cubicBezTo>
                  <a:cubicBezTo>
                    <a:pt x="11" y="1"/>
                    <a:pt x="10" y="1"/>
                    <a:pt x="9" y="0"/>
                  </a:cubicBezTo>
                  <a:cubicBezTo>
                    <a:pt x="6" y="0"/>
                    <a:pt x="4" y="0"/>
                    <a:pt x="2" y="0"/>
                  </a:cubicBezTo>
                  <a:cubicBezTo>
                    <a:pt x="1" y="0"/>
                    <a:pt x="1" y="0"/>
                    <a:pt x="0" y="0"/>
                  </a:cubicBezTo>
                  <a:cubicBezTo>
                    <a:pt x="0" y="159"/>
                    <a:pt x="0" y="159"/>
                    <a:pt x="0" y="159"/>
                  </a:cubicBezTo>
                  <a:cubicBezTo>
                    <a:pt x="0" y="159"/>
                    <a:pt x="0" y="159"/>
                    <a:pt x="0" y="159"/>
                  </a:cubicBezTo>
                  <a:cubicBezTo>
                    <a:pt x="29" y="159"/>
                    <a:pt x="29" y="159"/>
                    <a:pt x="29" y="15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07" name="DOUGHERTY"/>
            <p:cNvSpPr>
              <a:spLocks/>
            </p:cNvSpPr>
            <p:nvPr/>
          </p:nvSpPr>
          <p:spPr bwMode="auto">
            <a:xfrm>
              <a:off x="3462185" y="4800885"/>
              <a:ext cx="522571" cy="269041"/>
            </a:xfrm>
            <a:custGeom>
              <a:avLst/>
              <a:gdLst>
                <a:gd name="T0" fmla="*/ 185 w 199"/>
                <a:gd name="T1" fmla="*/ 0 h 106"/>
                <a:gd name="T2" fmla="*/ 194 w 199"/>
                <a:gd name="T3" fmla="*/ 0 h 106"/>
                <a:gd name="T4" fmla="*/ 194 w 199"/>
                <a:gd name="T5" fmla="*/ 5 h 106"/>
                <a:gd name="T6" fmla="*/ 187 w 199"/>
                <a:gd name="T7" fmla="*/ 13 h 106"/>
                <a:gd name="T8" fmla="*/ 193 w 199"/>
                <a:gd name="T9" fmla="*/ 13 h 106"/>
                <a:gd name="T10" fmla="*/ 193 w 199"/>
                <a:gd name="T11" fmla="*/ 44 h 106"/>
                <a:gd name="T12" fmla="*/ 199 w 199"/>
                <a:gd name="T13" fmla="*/ 44 h 106"/>
                <a:gd name="T14" fmla="*/ 199 w 199"/>
                <a:gd name="T15" fmla="*/ 50 h 106"/>
                <a:gd name="T16" fmla="*/ 193 w 199"/>
                <a:gd name="T17" fmla="*/ 50 h 106"/>
                <a:gd name="T18" fmla="*/ 193 w 199"/>
                <a:gd name="T19" fmla="*/ 87 h 106"/>
                <a:gd name="T20" fmla="*/ 198 w 199"/>
                <a:gd name="T21" fmla="*/ 87 h 106"/>
                <a:gd name="T22" fmla="*/ 198 w 199"/>
                <a:gd name="T23" fmla="*/ 93 h 106"/>
                <a:gd name="T24" fmla="*/ 192 w 199"/>
                <a:gd name="T25" fmla="*/ 93 h 106"/>
                <a:gd name="T26" fmla="*/ 192 w 199"/>
                <a:gd name="T27" fmla="*/ 104 h 106"/>
                <a:gd name="T28" fmla="*/ 192 w 199"/>
                <a:gd name="T29" fmla="*/ 104 h 106"/>
                <a:gd name="T30" fmla="*/ 132 w 199"/>
                <a:gd name="T31" fmla="*/ 104 h 106"/>
                <a:gd name="T32" fmla="*/ 132 w 199"/>
                <a:gd name="T33" fmla="*/ 104 h 106"/>
                <a:gd name="T34" fmla="*/ 13 w 199"/>
                <a:gd name="T35" fmla="*/ 106 h 106"/>
                <a:gd name="T36" fmla="*/ 13 w 199"/>
                <a:gd name="T37" fmla="*/ 106 h 106"/>
                <a:gd name="T38" fmla="*/ 15 w 199"/>
                <a:gd name="T39" fmla="*/ 100 h 106"/>
                <a:gd name="T40" fmla="*/ 15 w 199"/>
                <a:gd name="T41" fmla="*/ 85 h 106"/>
                <a:gd name="T42" fmla="*/ 15 w 199"/>
                <a:gd name="T43" fmla="*/ 78 h 106"/>
                <a:gd name="T44" fmla="*/ 11 w 199"/>
                <a:gd name="T45" fmla="*/ 70 h 106"/>
                <a:gd name="T46" fmla="*/ 5 w 199"/>
                <a:gd name="T47" fmla="*/ 51 h 106"/>
                <a:gd name="T48" fmla="*/ 3 w 199"/>
                <a:gd name="T49" fmla="*/ 39 h 106"/>
                <a:gd name="T50" fmla="*/ 4 w 199"/>
                <a:gd name="T51" fmla="*/ 24 h 106"/>
                <a:gd name="T52" fmla="*/ 5 w 199"/>
                <a:gd name="T53" fmla="*/ 14 h 106"/>
                <a:gd name="T54" fmla="*/ 5 w 199"/>
                <a:gd name="T55" fmla="*/ 14 h 106"/>
                <a:gd name="T56" fmla="*/ 69 w 199"/>
                <a:gd name="T57" fmla="*/ 14 h 106"/>
                <a:gd name="T58" fmla="*/ 69 w 199"/>
                <a:gd name="T59" fmla="*/ 14 h 106"/>
                <a:gd name="T60" fmla="*/ 172 w 199"/>
                <a:gd name="T61" fmla="*/ 14 h 106"/>
                <a:gd name="T62" fmla="*/ 173 w 199"/>
                <a:gd name="T63" fmla="*/ 13 h 106"/>
                <a:gd name="T64" fmla="*/ 173 w 199"/>
                <a:gd name="T65" fmla="*/ 13 h 106"/>
                <a:gd name="T66" fmla="*/ 173 w 199"/>
                <a:gd name="T67" fmla="*/ 11 h 106"/>
                <a:gd name="T68" fmla="*/ 175 w 199"/>
                <a:gd name="T69" fmla="*/ 8 h 106"/>
                <a:gd name="T70" fmla="*/ 178 w 199"/>
                <a:gd name="T71" fmla="*/ 5 h 106"/>
                <a:gd name="T72" fmla="*/ 180 w 199"/>
                <a:gd name="T73" fmla="*/ 3 h 106"/>
                <a:gd name="T74" fmla="*/ 182 w 199"/>
                <a:gd name="T75" fmla="*/ 2 h 106"/>
                <a:gd name="T76" fmla="*/ 185 w 199"/>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9" h="106">
                  <a:moveTo>
                    <a:pt x="185" y="0"/>
                  </a:moveTo>
                  <a:cubicBezTo>
                    <a:pt x="194" y="0"/>
                    <a:pt x="194" y="0"/>
                    <a:pt x="194" y="0"/>
                  </a:cubicBezTo>
                  <a:cubicBezTo>
                    <a:pt x="194" y="5"/>
                    <a:pt x="194" y="5"/>
                    <a:pt x="194" y="5"/>
                  </a:cubicBezTo>
                  <a:cubicBezTo>
                    <a:pt x="187" y="13"/>
                    <a:pt x="187" y="13"/>
                    <a:pt x="187" y="13"/>
                  </a:cubicBezTo>
                  <a:cubicBezTo>
                    <a:pt x="193" y="13"/>
                    <a:pt x="193" y="13"/>
                    <a:pt x="193" y="13"/>
                  </a:cubicBezTo>
                  <a:cubicBezTo>
                    <a:pt x="193" y="44"/>
                    <a:pt x="193" y="44"/>
                    <a:pt x="193" y="44"/>
                  </a:cubicBezTo>
                  <a:cubicBezTo>
                    <a:pt x="199" y="44"/>
                    <a:pt x="199" y="44"/>
                    <a:pt x="199" y="44"/>
                  </a:cubicBezTo>
                  <a:cubicBezTo>
                    <a:pt x="199" y="50"/>
                    <a:pt x="199" y="50"/>
                    <a:pt x="199" y="50"/>
                  </a:cubicBezTo>
                  <a:cubicBezTo>
                    <a:pt x="193" y="50"/>
                    <a:pt x="193" y="50"/>
                    <a:pt x="193" y="50"/>
                  </a:cubicBezTo>
                  <a:cubicBezTo>
                    <a:pt x="193" y="87"/>
                    <a:pt x="193" y="87"/>
                    <a:pt x="193" y="87"/>
                  </a:cubicBezTo>
                  <a:cubicBezTo>
                    <a:pt x="198" y="87"/>
                    <a:pt x="198" y="87"/>
                    <a:pt x="198" y="87"/>
                  </a:cubicBezTo>
                  <a:cubicBezTo>
                    <a:pt x="198" y="93"/>
                    <a:pt x="198" y="93"/>
                    <a:pt x="198" y="93"/>
                  </a:cubicBezTo>
                  <a:cubicBezTo>
                    <a:pt x="192" y="93"/>
                    <a:pt x="192" y="93"/>
                    <a:pt x="192" y="93"/>
                  </a:cubicBezTo>
                  <a:cubicBezTo>
                    <a:pt x="192" y="104"/>
                    <a:pt x="192" y="104"/>
                    <a:pt x="192" y="104"/>
                  </a:cubicBezTo>
                  <a:cubicBezTo>
                    <a:pt x="192" y="104"/>
                    <a:pt x="192" y="104"/>
                    <a:pt x="192" y="104"/>
                  </a:cubicBezTo>
                  <a:cubicBezTo>
                    <a:pt x="132" y="104"/>
                    <a:pt x="132" y="104"/>
                    <a:pt x="132" y="104"/>
                  </a:cubicBezTo>
                  <a:cubicBezTo>
                    <a:pt x="132" y="104"/>
                    <a:pt x="132" y="104"/>
                    <a:pt x="132" y="104"/>
                  </a:cubicBezTo>
                  <a:cubicBezTo>
                    <a:pt x="13" y="106"/>
                    <a:pt x="13" y="106"/>
                    <a:pt x="13" y="106"/>
                  </a:cubicBezTo>
                  <a:cubicBezTo>
                    <a:pt x="13" y="106"/>
                    <a:pt x="13" y="106"/>
                    <a:pt x="13" y="106"/>
                  </a:cubicBezTo>
                  <a:cubicBezTo>
                    <a:pt x="15" y="100"/>
                    <a:pt x="15" y="100"/>
                    <a:pt x="15" y="100"/>
                  </a:cubicBezTo>
                  <a:cubicBezTo>
                    <a:pt x="19" y="93"/>
                    <a:pt x="24" y="91"/>
                    <a:pt x="15" y="85"/>
                  </a:cubicBezTo>
                  <a:cubicBezTo>
                    <a:pt x="15" y="83"/>
                    <a:pt x="15" y="80"/>
                    <a:pt x="15" y="78"/>
                  </a:cubicBezTo>
                  <a:cubicBezTo>
                    <a:pt x="14" y="75"/>
                    <a:pt x="12" y="73"/>
                    <a:pt x="11" y="70"/>
                  </a:cubicBezTo>
                  <a:cubicBezTo>
                    <a:pt x="9" y="64"/>
                    <a:pt x="8" y="57"/>
                    <a:pt x="5" y="51"/>
                  </a:cubicBezTo>
                  <a:cubicBezTo>
                    <a:pt x="2" y="47"/>
                    <a:pt x="2" y="44"/>
                    <a:pt x="3" y="39"/>
                  </a:cubicBezTo>
                  <a:cubicBezTo>
                    <a:pt x="4" y="33"/>
                    <a:pt x="0" y="30"/>
                    <a:pt x="4" y="24"/>
                  </a:cubicBezTo>
                  <a:cubicBezTo>
                    <a:pt x="5" y="20"/>
                    <a:pt x="5" y="19"/>
                    <a:pt x="5" y="14"/>
                  </a:cubicBezTo>
                  <a:cubicBezTo>
                    <a:pt x="5" y="14"/>
                    <a:pt x="5" y="14"/>
                    <a:pt x="5" y="14"/>
                  </a:cubicBezTo>
                  <a:cubicBezTo>
                    <a:pt x="69" y="14"/>
                    <a:pt x="69" y="14"/>
                    <a:pt x="69" y="14"/>
                  </a:cubicBezTo>
                  <a:cubicBezTo>
                    <a:pt x="69" y="14"/>
                    <a:pt x="69" y="14"/>
                    <a:pt x="69" y="14"/>
                  </a:cubicBezTo>
                  <a:cubicBezTo>
                    <a:pt x="172" y="14"/>
                    <a:pt x="172" y="14"/>
                    <a:pt x="172" y="14"/>
                  </a:cubicBezTo>
                  <a:cubicBezTo>
                    <a:pt x="172" y="14"/>
                    <a:pt x="172" y="13"/>
                    <a:pt x="173" y="13"/>
                  </a:cubicBezTo>
                  <a:cubicBezTo>
                    <a:pt x="173" y="13"/>
                    <a:pt x="173" y="13"/>
                    <a:pt x="173" y="13"/>
                  </a:cubicBezTo>
                  <a:cubicBezTo>
                    <a:pt x="173" y="12"/>
                    <a:pt x="173" y="12"/>
                    <a:pt x="173" y="11"/>
                  </a:cubicBezTo>
                  <a:cubicBezTo>
                    <a:pt x="174" y="10"/>
                    <a:pt x="175" y="9"/>
                    <a:pt x="175" y="8"/>
                  </a:cubicBezTo>
                  <a:cubicBezTo>
                    <a:pt x="176" y="7"/>
                    <a:pt x="177" y="6"/>
                    <a:pt x="178" y="5"/>
                  </a:cubicBezTo>
                  <a:cubicBezTo>
                    <a:pt x="179" y="4"/>
                    <a:pt x="179" y="4"/>
                    <a:pt x="180" y="3"/>
                  </a:cubicBezTo>
                  <a:cubicBezTo>
                    <a:pt x="181" y="3"/>
                    <a:pt x="181" y="2"/>
                    <a:pt x="182" y="2"/>
                  </a:cubicBezTo>
                  <a:cubicBezTo>
                    <a:pt x="185" y="0"/>
                    <a:pt x="185" y="0"/>
                    <a:pt x="185"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08" name="DOUGLAS"/>
            <p:cNvSpPr>
              <a:spLocks/>
            </p:cNvSpPr>
            <p:nvPr/>
          </p:nvSpPr>
          <p:spPr bwMode="auto">
            <a:xfrm>
              <a:off x="2983454" y="2105400"/>
              <a:ext cx="348966" cy="291038"/>
            </a:xfrm>
            <a:custGeom>
              <a:avLst/>
              <a:gdLst>
                <a:gd name="T0" fmla="*/ 73 w 133"/>
                <a:gd name="T1" fmla="*/ 0 h 115"/>
                <a:gd name="T2" fmla="*/ 116 w 133"/>
                <a:gd name="T3" fmla="*/ 0 h 115"/>
                <a:gd name="T4" fmla="*/ 133 w 133"/>
                <a:gd name="T5" fmla="*/ 34 h 115"/>
                <a:gd name="T6" fmla="*/ 133 w 133"/>
                <a:gd name="T7" fmla="*/ 34 h 115"/>
                <a:gd name="T8" fmla="*/ 120 w 133"/>
                <a:gd name="T9" fmla="*/ 48 h 115"/>
                <a:gd name="T10" fmla="*/ 112 w 133"/>
                <a:gd name="T11" fmla="*/ 56 h 115"/>
                <a:gd name="T12" fmla="*/ 105 w 133"/>
                <a:gd name="T13" fmla="*/ 62 h 115"/>
                <a:gd name="T14" fmla="*/ 75 w 133"/>
                <a:gd name="T15" fmla="*/ 82 h 115"/>
                <a:gd name="T16" fmla="*/ 65 w 133"/>
                <a:gd name="T17" fmla="*/ 90 h 115"/>
                <a:gd name="T18" fmla="*/ 61 w 133"/>
                <a:gd name="T19" fmla="*/ 88 h 115"/>
                <a:gd name="T20" fmla="*/ 48 w 133"/>
                <a:gd name="T21" fmla="*/ 101 h 115"/>
                <a:gd name="T22" fmla="*/ 37 w 133"/>
                <a:gd name="T23" fmla="*/ 115 h 115"/>
                <a:gd name="T24" fmla="*/ 37 w 133"/>
                <a:gd name="T25" fmla="*/ 115 h 115"/>
                <a:gd name="T26" fmla="*/ 0 w 133"/>
                <a:gd name="T27" fmla="*/ 115 h 115"/>
                <a:gd name="T28" fmla="*/ 0 w 133"/>
                <a:gd name="T29" fmla="*/ 14 h 115"/>
                <a:gd name="T30" fmla="*/ 0 w 133"/>
                <a:gd name="T31" fmla="*/ 14 h 115"/>
                <a:gd name="T32" fmla="*/ 73 w 133"/>
                <a:gd name="T33" fmla="*/ 14 h 115"/>
                <a:gd name="T34" fmla="*/ 73 w 133"/>
                <a:gd name="T3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115">
                  <a:moveTo>
                    <a:pt x="73" y="0"/>
                  </a:moveTo>
                  <a:cubicBezTo>
                    <a:pt x="116" y="0"/>
                    <a:pt x="116" y="0"/>
                    <a:pt x="116" y="0"/>
                  </a:cubicBezTo>
                  <a:cubicBezTo>
                    <a:pt x="133" y="34"/>
                    <a:pt x="133" y="34"/>
                    <a:pt x="133" y="34"/>
                  </a:cubicBezTo>
                  <a:cubicBezTo>
                    <a:pt x="133" y="34"/>
                    <a:pt x="133" y="34"/>
                    <a:pt x="133" y="34"/>
                  </a:cubicBezTo>
                  <a:cubicBezTo>
                    <a:pt x="120" y="48"/>
                    <a:pt x="120" y="48"/>
                    <a:pt x="120" y="48"/>
                  </a:cubicBezTo>
                  <a:cubicBezTo>
                    <a:pt x="118" y="52"/>
                    <a:pt x="113" y="52"/>
                    <a:pt x="112" y="56"/>
                  </a:cubicBezTo>
                  <a:cubicBezTo>
                    <a:pt x="110" y="59"/>
                    <a:pt x="108" y="61"/>
                    <a:pt x="105" y="62"/>
                  </a:cubicBezTo>
                  <a:cubicBezTo>
                    <a:pt x="99" y="78"/>
                    <a:pt x="87" y="74"/>
                    <a:pt x="75" y="82"/>
                  </a:cubicBezTo>
                  <a:cubicBezTo>
                    <a:pt x="73" y="84"/>
                    <a:pt x="66" y="90"/>
                    <a:pt x="65" y="90"/>
                  </a:cubicBezTo>
                  <a:cubicBezTo>
                    <a:pt x="63" y="90"/>
                    <a:pt x="63" y="88"/>
                    <a:pt x="61" y="88"/>
                  </a:cubicBezTo>
                  <a:cubicBezTo>
                    <a:pt x="58" y="92"/>
                    <a:pt x="52" y="98"/>
                    <a:pt x="48" y="101"/>
                  </a:cubicBezTo>
                  <a:cubicBezTo>
                    <a:pt x="43" y="106"/>
                    <a:pt x="41" y="111"/>
                    <a:pt x="37" y="115"/>
                  </a:cubicBezTo>
                  <a:cubicBezTo>
                    <a:pt x="37" y="115"/>
                    <a:pt x="37" y="115"/>
                    <a:pt x="37" y="115"/>
                  </a:cubicBezTo>
                  <a:cubicBezTo>
                    <a:pt x="0" y="115"/>
                    <a:pt x="0" y="115"/>
                    <a:pt x="0" y="115"/>
                  </a:cubicBezTo>
                  <a:cubicBezTo>
                    <a:pt x="0" y="14"/>
                    <a:pt x="0" y="14"/>
                    <a:pt x="0" y="14"/>
                  </a:cubicBezTo>
                  <a:cubicBezTo>
                    <a:pt x="0" y="14"/>
                    <a:pt x="0" y="14"/>
                    <a:pt x="0" y="14"/>
                  </a:cubicBezTo>
                  <a:cubicBezTo>
                    <a:pt x="73" y="14"/>
                    <a:pt x="73" y="14"/>
                    <a:pt x="73" y="14"/>
                  </a:cubicBezTo>
                  <a:cubicBezTo>
                    <a:pt x="73" y="0"/>
                    <a:pt x="73" y="0"/>
                    <a:pt x="73"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09" name="COLUMBIA"/>
            <p:cNvSpPr>
              <a:spLocks/>
            </p:cNvSpPr>
            <p:nvPr/>
          </p:nvSpPr>
          <p:spPr bwMode="auto">
            <a:xfrm>
              <a:off x="5662948" y="2232307"/>
              <a:ext cx="431384" cy="438249"/>
            </a:xfrm>
            <a:custGeom>
              <a:avLst/>
              <a:gdLst>
                <a:gd name="T0" fmla="*/ 5 w 164"/>
                <a:gd name="T1" fmla="*/ 30 h 173"/>
                <a:gd name="T2" fmla="*/ 0 w 164"/>
                <a:gd name="T3" fmla="*/ 39 h 173"/>
                <a:gd name="T4" fmla="*/ 4 w 164"/>
                <a:gd name="T5" fmla="*/ 47 h 173"/>
                <a:gd name="T6" fmla="*/ 10 w 164"/>
                <a:gd name="T7" fmla="*/ 58 h 173"/>
                <a:gd name="T8" fmla="*/ 3 w 164"/>
                <a:gd name="T9" fmla="*/ 65 h 173"/>
                <a:gd name="T10" fmla="*/ 1 w 164"/>
                <a:gd name="T11" fmla="*/ 74 h 173"/>
                <a:gd name="T12" fmla="*/ 1 w 164"/>
                <a:gd name="T13" fmla="*/ 76 h 173"/>
                <a:gd name="T14" fmla="*/ 21 w 164"/>
                <a:gd name="T15" fmla="*/ 85 h 173"/>
                <a:gd name="T16" fmla="*/ 21 w 164"/>
                <a:gd name="T17" fmla="*/ 85 h 173"/>
                <a:gd name="T18" fmla="*/ 19 w 164"/>
                <a:gd name="T19" fmla="*/ 88 h 173"/>
                <a:gd name="T20" fmla="*/ 19 w 164"/>
                <a:gd name="T21" fmla="*/ 109 h 173"/>
                <a:gd name="T22" fmla="*/ 28 w 164"/>
                <a:gd name="T23" fmla="*/ 123 h 173"/>
                <a:gd name="T24" fmla="*/ 39 w 164"/>
                <a:gd name="T25" fmla="*/ 143 h 173"/>
                <a:gd name="T26" fmla="*/ 51 w 164"/>
                <a:gd name="T27" fmla="*/ 161 h 173"/>
                <a:gd name="T28" fmla="*/ 60 w 164"/>
                <a:gd name="T29" fmla="*/ 173 h 173"/>
                <a:gd name="T30" fmla="*/ 60 w 164"/>
                <a:gd name="T31" fmla="*/ 173 h 173"/>
                <a:gd name="T32" fmla="*/ 164 w 164"/>
                <a:gd name="T33" fmla="*/ 83 h 173"/>
                <a:gd name="T34" fmla="*/ 164 w 164"/>
                <a:gd name="T35" fmla="*/ 83 h 173"/>
                <a:gd name="T36" fmla="*/ 162 w 164"/>
                <a:gd name="T37" fmla="*/ 81 h 173"/>
                <a:gd name="T38" fmla="*/ 118 w 164"/>
                <a:gd name="T39" fmla="*/ 59 h 173"/>
                <a:gd name="T40" fmla="*/ 109 w 164"/>
                <a:gd name="T41" fmla="*/ 54 h 173"/>
                <a:gd name="T42" fmla="*/ 102 w 164"/>
                <a:gd name="T43" fmla="*/ 48 h 173"/>
                <a:gd name="T44" fmla="*/ 97 w 164"/>
                <a:gd name="T45" fmla="*/ 31 h 173"/>
                <a:gd name="T46" fmla="*/ 92 w 164"/>
                <a:gd name="T47" fmla="*/ 21 h 173"/>
                <a:gd name="T48" fmla="*/ 85 w 164"/>
                <a:gd name="T49" fmla="*/ 5 h 173"/>
                <a:gd name="T50" fmla="*/ 85 w 164"/>
                <a:gd name="T51" fmla="*/ 5 h 173"/>
                <a:gd name="T52" fmla="*/ 79 w 164"/>
                <a:gd name="T53" fmla="*/ 8 h 173"/>
                <a:gd name="T54" fmla="*/ 64 w 164"/>
                <a:gd name="T55" fmla="*/ 7 h 173"/>
                <a:gd name="T56" fmla="*/ 49 w 164"/>
                <a:gd name="T57" fmla="*/ 2 h 173"/>
                <a:gd name="T58" fmla="*/ 40 w 164"/>
                <a:gd name="T59" fmla="*/ 6 h 173"/>
                <a:gd name="T60" fmla="*/ 35 w 164"/>
                <a:gd name="T61" fmla="*/ 8 h 173"/>
                <a:gd name="T62" fmla="*/ 26 w 164"/>
                <a:gd name="T63" fmla="*/ 14 h 173"/>
                <a:gd name="T64" fmla="*/ 18 w 164"/>
                <a:gd name="T65" fmla="*/ 19 h 173"/>
                <a:gd name="T66" fmla="*/ 9 w 164"/>
                <a:gd name="T67" fmla="*/ 24 h 173"/>
                <a:gd name="T68" fmla="*/ 5 w 164"/>
                <a:gd name="T69" fmla="*/ 3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73">
                  <a:moveTo>
                    <a:pt x="5" y="30"/>
                  </a:moveTo>
                  <a:cubicBezTo>
                    <a:pt x="0" y="34"/>
                    <a:pt x="0" y="33"/>
                    <a:pt x="0" y="39"/>
                  </a:cubicBezTo>
                  <a:cubicBezTo>
                    <a:pt x="1" y="39"/>
                    <a:pt x="3" y="46"/>
                    <a:pt x="4" y="47"/>
                  </a:cubicBezTo>
                  <a:cubicBezTo>
                    <a:pt x="6" y="51"/>
                    <a:pt x="12" y="53"/>
                    <a:pt x="10" y="58"/>
                  </a:cubicBezTo>
                  <a:cubicBezTo>
                    <a:pt x="8" y="61"/>
                    <a:pt x="5" y="63"/>
                    <a:pt x="3" y="65"/>
                  </a:cubicBezTo>
                  <a:cubicBezTo>
                    <a:pt x="1" y="68"/>
                    <a:pt x="1" y="71"/>
                    <a:pt x="1" y="74"/>
                  </a:cubicBezTo>
                  <a:cubicBezTo>
                    <a:pt x="1" y="75"/>
                    <a:pt x="1" y="76"/>
                    <a:pt x="1" y="76"/>
                  </a:cubicBezTo>
                  <a:cubicBezTo>
                    <a:pt x="8" y="80"/>
                    <a:pt x="13" y="84"/>
                    <a:pt x="21" y="85"/>
                  </a:cubicBezTo>
                  <a:cubicBezTo>
                    <a:pt x="21" y="85"/>
                    <a:pt x="21" y="85"/>
                    <a:pt x="21" y="85"/>
                  </a:cubicBezTo>
                  <a:cubicBezTo>
                    <a:pt x="21" y="86"/>
                    <a:pt x="19" y="87"/>
                    <a:pt x="19" y="88"/>
                  </a:cubicBezTo>
                  <a:cubicBezTo>
                    <a:pt x="18" y="95"/>
                    <a:pt x="16" y="102"/>
                    <a:pt x="19" y="109"/>
                  </a:cubicBezTo>
                  <a:cubicBezTo>
                    <a:pt x="21" y="114"/>
                    <a:pt x="25" y="118"/>
                    <a:pt x="28" y="123"/>
                  </a:cubicBezTo>
                  <a:cubicBezTo>
                    <a:pt x="32" y="130"/>
                    <a:pt x="38" y="134"/>
                    <a:pt x="39" y="143"/>
                  </a:cubicBezTo>
                  <a:cubicBezTo>
                    <a:pt x="40" y="148"/>
                    <a:pt x="47" y="157"/>
                    <a:pt x="51" y="161"/>
                  </a:cubicBezTo>
                  <a:cubicBezTo>
                    <a:pt x="60" y="173"/>
                    <a:pt x="60" y="173"/>
                    <a:pt x="60" y="173"/>
                  </a:cubicBezTo>
                  <a:cubicBezTo>
                    <a:pt x="60" y="173"/>
                    <a:pt x="60" y="173"/>
                    <a:pt x="60" y="173"/>
                  </a:cubicBezTo>
                  <a:cubicBezTo>
                    <a:pt x="164" y="83"/>
                    <a:pt x="164" y="83"/>
                    <a:pt x="164" y="83"/>
                  </a:cubicBezTo>
                  <a:cubicBezTo>
                    <a:pt x="164" y="83"/>
                    <a:pt x="164" y="83"/>
                    <a:pt x="164" y="83"/>
                  </a:cubicBezTo>
                  <a:cubicBezTo>
                    <a:pt x="163" y="83"/>
                    <a:pt x="163" y="82"/>
                    <a:pt x="162" y="81"/>
                  </a:cubicBezTo>
                  <a:cubicBezTo>
                    <a:pt x="149" y="68"/>
                    <a:pt x="131" y="70"/>
                    <a:pt x="118" y="59"/>
                  </a:cubicBezTo>
                  <a:cubicBezTo>
                    <a:pt x="116" y="56"/>
                    <a:pt x="111" y="55"/>
                    <a:pt x="109" y="54"/>
                  </a:cubicBezTo>
                  <a:cubicBezTo>
                    <a:pt x="105" y="53"/>
                    <a:pt x="104" y="50"/>
                    <a:pt x="102" y="48"/>
                  </a:cubicBezTo>
                  <a:cubicBezTo>
                    <a:pt x="98" y="45"/>
                    <a:pt x="97" y="36"/>
                    <a:pt x="97" y="31"/>
                  </a:cubicBezTo>
                  <a:cubicBezTo>
                    <a:pt x="97" y="27"/>
                    <a:pt x="94" y="25"/>
                    <a:pt x="92" y="21"/>
                  </a:cubicBezTo>
                  <a:cubicBezTo>
                    <a:pt x="86" y="18"/>
                    <a:pt x="86" y="11"/>
                    <a:pt x="85" y="5"/>
                  </a:cubicBezTo>
                  <a:cubicBezTo>
                    <a:pt x="85" y="5"/>
                    <a:pt x="85" y="5"/>
                    <a:pt x="85" y="5"/>
                  </a:cubicBezTo>
                  <a:cubicBezTo>
                    <a:pt x="79" y="8"/>
                    <a:pt x="79" y="8"/>
                    <a:pt x="79" y="8"/>
                  </a:cubicBezTo>
                  <a:cubicBezTo>
                    <a:pt x="73" y="13"/>
                    <a:pt x="69" y="12"/>
                    <a:pt x="64" y="7"/>
                  </a:cubicBezTo>
                  <a:cubicBezTo>
                    <a:pt x="60" y="4"/>
                    <a:pt x="54" y="0"/>
                    <a:pt x="49" y="2"/>
                  </a:cubicBezTo>
                  <a:cubicBezTo>
                    <a:pt x="46" y="4"/>
                    <a:pt x="45" y="6"/>
                    <a:pt x="40" y="6"/>
                  </a:cubicBezTo>
                  <a:cubicBezTo>
                    <a:pt x="39" y="6"/>
                    <a:pt x="35" y="7"/>
                    <a:pt x="35" y="8"/>
                  </a:cubicBezTo>
                  <a:cubicBezTo>
                    <a:pt x="31" y="13"/>
                    <a:pt x="32" y="13"/>
                    <a:pt x="26" y="14"/>
                  </a:cubicBezTo>
                  <a:cubicBezTo>
                    <a:pt x="22" y="15"/>
                    <a:pt x="20" y="15"/>
                    <a:pt x="18" y="19"/>
                  </a:cubicBezTo>
                  <a:cubicBezTo>
                    <a:pt x="15" y="19"/>
                    <a:pt x="10" y="21"/>
                    <a:pt x="9" y="24"/>
                  </a:cubicBezTo>
                  <a:cubicBezTo>
                    <a:pt x="5" y="30"/>
                    <a:pt x="5" y="30"/>
                    <a:pt x="5" y="3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10" name="DADE"/>
            <p:cNvSpPr>
              <a:spLocks/>
            </p:cNvSpPr>
            <p:nvPr/>
          </p:nvSpPr>
          <p:spPr bwMode="auto">
            <a:xfrm>
              <a:off x="2211872" y="624830"/>
              <a:ext cx="266547" cy="456862"/>
            </a:xfrm>
            <a:custGeom>
              <a:avLst/>
              <a:gdLst>
                <a:gd name="T0" fmla="*/ 30 w 101"/>
                <a:gd name="T1" fmla="*/ 180 h 180"/>
                <a:gd name="T2" fmla="*/ 0 w 101"/>
                <a:gd name="T3" fmla="*/ 0 h 180"/>
                <a:gd name="T4" fmla="*/ 0 w 101"/>
                <a:gd name="T5" fmla="*/ 0 h 180"/>
                <a:gd name="T6" fmla="*/ 101 w 101"/>
                <a:gd name="T7" fmla="*/ 0 h 180"/>
                <a:gd name="T8" fmla="*/ 101 w 101"/>
                <a:gd name="T9" fmla="*/ 0 h 180"/>
                <a:gd name="T10" fmla="*/ 66 w 101"/>
                <a:gd name="T11" fmla="*/ 73 h 180"/>
                <a:gd name="T12" fmla="*/ 66 w 101"/>
                <a:gd name="T13" fmla="*/ 114 h 180"/>
                <a:gd name="T14" fmla="*/ 63 w 101"/>
                <a:gd name="T15" fmla="*/ 117 h 180"/>
                <a:gd name="T16" fmla="*/ 63 w 101"/>
                <a:gd name="T17" fmla="*/ 118 h 180"/>
                <a:gd name="T18" fmla="*/ 60 w 101"/>
                <a:gd name="T19" fmla="*/ 126 h 180"/>
                <a:gd name="T20" fmla="*/ 57 w 101"/>
                <a:gd name="T21" fmla="*/ 135 h 180"/>
                <a:gd name="T22" fmla="*/ 53 w 101"/>
                <a:gd name="T23" fmla="*/ 140 h 180"/>
                <a:gd name="T24" fmla="*/ 49 w 101"/>
                <a:gd name="T25" fmla="*/ 148 h 180"/>
                <a:gd name="T26" fmla="*/ 45 w 101"/>
                <a:gd name="T27" fmla="*/ 162 h 180"/>
                <a:gd name="T28" fmla="*/ 38 w 101"/>
                <a:gd name="T29" fmla="*/ 172 h 180"/>
                <a:gd name="T30" fmla="*/ 30 w 101"/>
                <a:gd name="T31"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80">
                  <a:moveTo>
                    <a:pt x="30" y="180"/>
                  </a:moveTo>
                  <a:cubicBezTo>
                    <a:pt x="0" y="0"/>
                    <a:pt x="0" y="0"/>
                    <a:pt x="0" y="0"/>
                  </a:cubicBezTo>
                  <a:cubicBezTo>
                    <a:pt x="0" y="0"/>
                    <a:pt x="0" y="0"/>
                    <a:pt x="0" y="0"/>
                  </a:cubicBezTo>
                  <a:cubicBezTo>
                    <a:pt x="101" y="0"/>
                    <a:pt x="101" y="0"/>
                    <a:pt x="101" y="0"/>
                  </a:cubicBezTo>
                  <a:cubicBezTo>
                    <a:pt x="101" y="0"/>
                    <a:pt x="101" y="0"/>
                    <a:pt x="101" y="0"/>
                  </a:cubicBezTo>
                  <a:cubicBezTo>
                    <a:pt x="66" y="73"/>
                    <a:pt x="66" y="73"/>
                    <a:pt x="66" y="73"/>
                  </a:cubicBezTo>
                  <a:cubicBezTo>
                    <a:pt x="66" y="114"/>
                    <a:pt x="66" y="114"/>
                    <a:pt x="66" y="114"/>
                  </a:cubicBezTo>
                  <a:cubicBezTo>
                    <a:pt x="65" y="115"/>
                    <a:pt x="64" y="116"/>
                    <a:pt x="63" y="117"/>
                  </a:cubicBezTo>
                  <a:cubicBezTo>
                    <a:pt x="63" y="117"/>
                    <a:pt x="63" y="118"/>
                    <a:pt x="63" y="118"/>
                  </a:cubicBezTo>
                  <a:cubicBezTo>
                    <a:pt x="61" y="120"/>
                    <a:pt x="62" y="124"/>
                    <a:pt x="60" y="126"/>
                  </a:cubicBezTo>
                  <a:cubicBezTo>
                    <a:pt x="60" y="128"/>
                    <a:pt x="58" y="133"/>
                    <a:pt x="57" y="135"/>
                  </a:cubicBezTo>
                  <a:cubicBezTo>
                    <a:pt x="55" y="137"/>
                    <a:pt x="55" y="138"/>
                    <a:pt x="53" y="140"/>
                  </a:cubicBezTo>
                  <a:cubicBezTo>
                    <a:pt x="50" y="141"/>
                    <a:pt x="49" y="145"/>
                    <a:pt x="49" y="148"/>
                  </a:cubicBezTo>
                  <a:cubicBezTo>
                    <a:pt x="49" y="153"/>
                    <a:pt x="48" y="158"/>
                    <a:pt x="45" y="162"/>
                  </a:cubicBezTo>
                  <a:cubicBezTo>
                    <a:pt x="38" y="172"/>
                    <a:pt x="38" y="172"/>
                    <a:pt x="38" y="172"/>
                  </a:cubicBezTo>
                  <a:cubicBezTo>
                    <a:pt x="30" y="180"/>
                    <a:pt x="30" y="180"/>
                    <a:pt x="30" y="18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11" name="COWETA"/>
            <p:cNvSpPr>
              <a:spLocks/>
            </p:cNvSpPr>
            <p:nvPr/>
          </p:nvSpPr>
          <p:spPr bwMode="auto">
            <a:xfrm>
              <a:off x="2862455" y="2472582"/>
              <a:ext cx="554136" cy="360414"/>
            </a:xfrm>
            <a:custGeom>
              <a:avLst/>
              <a:gdLst>
                <a:gd name="T0" fmla="*/ 171 w 211"/>
                <a:gd name="T1" fmla="*/ 0 h 142"/>
                <a:gd name="T2" fmla="*/ 164 w 211"/>
                <a:gd name="T3" fmla="*/ 11 h 142"/>
                <a:gd name="T4" fmla="*/ 160 w 211"/>
                <a:gd name="T5" fmla="*/ 28 h 142"/>
                <a:gd name="T6" fmla="*/ 161 w 211"/>
                <a:gd name="T7" fmla="*/ 41 h 142"/>
                <a:gd name="T8" fmla="*/ 165 w 211"/>
                <a:gd name="T9" fmla="*/ 55 h 142"/>
                <a:gd name="T10" fmla="*/ 166 w 211"/>
                <a:gd name="T11" fmla="*/ 57 h 142"/>
                <a:gd name="T12" fmla="*/ 177 w 211"/>
                <a:gd name="T13" fmla="*/ 73 h 142"/>
                <a:gd name="T14" fmla="*/ 203 w 211"/>
                <a:gd name="T15" fmla="*/ 94 h 142"/>
                <a:gd name="T16" fmla="*/ 206 w 211"/>
                <a:gd name="T17" fmla="*/ 110 h 142"/>
                <a:gd name="T18" fmla="*/ 211 w 211"/>
                <a:gd name="T19" fmla="*/ 122 h 142"/>
                <a:gd name="T20" fmla="*/ 211 w 211"/>
                <a:gd name="T21" fmla="*/ 126 h 142"/>
                <a:gd name="T22" fmla="*/ 211 w 211"/>
                <a:gd name="T23" fmla="*/ 126 h 142"/>
                <a:gd name="T24" fmla="*/ 210 w 211"/>
                <a:gd name="T25" fmla="*/ 142 h 142"/>
                <a:gd name="T26" fmla="*/ 210 w 211"/>
                <a:gd name="T27" fmla="*/ 142 h 142"/>
                <a:gd name="T28" fmla="*/ 148 w 211"/>
                <a:gd name="T29" fmla="*/ 142 h 142"/>
                <a:gd name="T30" fmla="*/ 148 w 211"/>
                <a:gd name="T31" fmla="*/ 139 h 142"/>
                <a:gd name="T32" fmla="*/ 137 w 211"/>
                <a:gd name="T33" fmla="*/ 139 h 142"/>
                <a:gd name="T34" fmla="*/ 137 w 211"/>
                <a:gd name="T35" fmla="*/ 142 h 142"/>
                <a:gd name="T36" fmla="*/ 131 w 211"/>
                <a:gd name="T37" fmla="*/ 142 h 142"/>
                <a:gd name="T38" fmla="*/ 131 w 211"/>
                <a:gd name="T39" fmla="*/ 138 h 142"/>
                <a:gd name="T40" fmla="*/ 124 w 211"/>
                <a:gd name="T41" fmla="*/ 138 h 142"/>
                <a:gd name="T42" fmla="*/ 124 w 211"/>
                <a:gd name="T43" fmla="*/ 142 h 142"/>
                <a:gd name="T44" fmla="*/ 63 w 211"/>
                <a:gd name="T45" fmla="*/ 142 h 142"/>
                <a:gd name="T46" fmla="*/ 63 w 211"/>
                <a:gd name="T47" fmla="*/ 142 h 142"/>
                <a:gd name="T48" fmla="*/ 30 w 211"/>
                <a:gd name="T49" fmla="*/ 142 h 142"/>
                <a:gd name="T50" fmla="*/ 30 w 211"/>
                <a:gd name="T51" fmla="*/ 142 h 142"/>
                <a:gd name="T52" fmla="*/ 27 w 211"/>
                <a:gd name="T53" fmla="*/ 131 h 142"/>
                <a:gd name="T54" fmla="*/ 26 w 211"/>
                <a:gd name="T55" fmla="*/ 123 h 142"/>
                <a:gd name="T56" fmla="*/ 26 w 211"/>
                <a:gd name="T57" fmla="*/ 117 h 142"/>
                <a:gd name="T58" fmla="*/ 25 w 211"/>
                <a:gd name="T59" fmla="*/ 112 h 142"/>
                <a:gd name="T60" fmla="*/ 23 w 211"/>
                <a:gd name="T61" fmla="*/ 112 h 142"/>
                <a:gd name="T62" fmla="*/ 20 w 211"/>
                <a:gd name="T63" fmla="*/ 112 h 142"/>
                <a:gd name="T64" fmla="*/ 0 w 211"/>
                <a:gd name="T65" fmla="*/ 41 h 142"/>
                <a:gd name="T66" fmla="*/ 0 w 211"/>
                <a:gd name="T67" fmla="*/ 41 h 142"/>
                <a:gd name="T68" fmla="*/ 9 w 211"/>
                <a:gd name="T69" fmla="*/ 36 h 142"/>
                <a:gd name="T70" fmla="*/ 11 w 211"/>
                <a:gd name="T71" fmla="*/ 26 h 142"/>
                <a:gd name="T72" fmla="*/ 20 w 211"/>
                <a:gd name="T73" fmla="*/ 32 h 142"/>
                <a:gd name="T74" fmla="*/ 31 w 211"/>
                <a:gd name="T75" fmla="*/ 39 h 142"/>
                <a:gd name="T76" fmla="*/ 39 w 211"/>
                <a:gd name="T77" fmla="*/ 29 h 142"/>
                <a:gd name="T78" fmla="*/ 44 w 211"/>
                <a:gd name="T79" fmla="*/ 19 h 142"/>
                <a:gd name="T80" fmla="*/ 49 w 211"/>
                <a:gd name="T81" fmla="*/ 16 h 142"/>
                <a:gd name="T82" fmla="*/ 57 w 211"/>
                <a:gd name="T83" fmla="*/ 11 h 142"/>
                <a:gd name="T84" fmla="*/ 62 w 211"/>
                <a:gd name="T85" fmla="*/ 10 h 142"/>
                <a:gd name="T86" fmla="*/ 65 w 211"/>
                <a:gd name="T87" fmla="*/ 7 h 142"/>
                <a:gd name="T88" fmla="*/ 66 w 211"/>
                <a:gd name="T89" fmla="*/ 0 h 142"/>
                <a:gd name="T90" fmla="*/ 79 w 211"/>
                <a:gd name="T91" fmla="*/ 0 h 142"/>
                <a:gd name="T92" fmla="*/ 79 w 211"/>
                <a:gd name="T93" fmla="*/ 0 h 142"/>
                <a:gd name="T94" fmla="*/ 171 w 211"/>
                <a:gd name="T9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 h="142">
                  <a:moveTo>
                    <a:pt x="171" y="0"/>
                  </a:moveTo>
                  <a:cubicBezTo>
                    <a:pt x="170" y="4"/>
                    <a:pt x="165" y="7"/>
                    <a:pt x="164" y="11"/>
                  </a:cubicBezTo>
                  <a:cubicBezTo>
                    <a:pt x="160" y="14"/>
                    <a:pt x="160" y="23"/>
                    <a:pt x="160" y="28"/>
                  </a:cubicBezTo>
                  <a:cubicBezTo>
                    <a:pt x="160" y="32"/>
                    <a:pt x="160" y="37"/>
                    <a:pt x="161" y="41"/>
                  </a:cubicBezTo>
                  <a:cubicBezTo>
                    <a:pt x="162" y="46"/>
                    <a:pt x="164" y="50"/>
                    <a:pt x="165" y="55"/>
                  </a:cubicBezTo>
                  <a:cubicBezTo>
                    <a:pt x="165" y="56"/>
                    <a:pt x="166" y="56"/>
                    <a:pt x="166" y="57"/>
                  </a:cubicBezTo>
                  <a:cubicBezTo>
                    <a:pt x="167" y="61"/>
                    <a:pt x="175" y="69"/>
                    <a:pt x="177" y="73"/>
                  </a:cubicBezTo>
                  <a:cubicBezTo>
                    <a:pt x="182" y="84"/>
                    <a:pt x="200" y="83"/>
                    <a:pt x="203" y="94"/>
                  </a:cubicBezTo>
                  <a:cubicBezTo>
                    <a:pt x="204" y="100"/>
                    <a:pt x="204" y="105"/>
                    <a:pt x="206" y="110"/>
                  </a:cubicBezTo>
                  <a:cubicBezTo>
                    <a:pt x="208" y="114"/>
                    <a:pt x="210" y="117"/>
                    <a:pt x="211" y="122"/>
                  </a:cubicBezTo>
                  <a:cubicBezTo>
                    <a:pt x="211" y="126"/>
                    <a:pt x="211" y="126"/>
                    <a:pt x="211" y="126"/>
                  </a:cubicBezTo>
                  <a:cubicBezTo>
                    <a:pt x="211" y="126"/>
                    <a:pt x="211" y="126"/>
                    <a:pt x="211" y="126"/>
                  </a:cubicBezTo>
                  <a:cubicBezTo>
                    <a:pt x="210" y="142"/>
                    <a:pt x="210" y="142"/>
                    <a:pt x="210" y="142"/>
                  </a:cubicBezTo>
                  <a:cubicBezTo>
                    <a:pt x="210" y="142"/>
                    <a:pt x="210" y="142"/>
                    <a:pt x="210" y="142"/>
                  </a:cubicBezTo>
                  <a:cubicBezTo>
                    <a:pt x="148" y="142"/>
                    <a:pt x="148" y="142"/>
                    <a:pt x="148" y="142"/>
                  </a:cubicBezTo>
                  <a:cubicBezTo>
                    <a:pt x="148" y="139"/>
                    <a:pt x="148" y="139"/>
                    <a:pt x="148" y="139"/>
                  </a:cubicBezTo>
                  <a:cubicBezTo>
                    <a:pt x="137" y="139"/>
                    <a:pt x="137" y="139"/>
                    <a:pt x="137" y="139"/>
                  </a:cubicBezTo>
                  <a:cubicBezTo>
                    <a:pt x="137" y="142"/>
                    <a:pt x="137" y="142"/>
                    <a:pt x="137" y="142"/>
                  </a:cubicBezTo>
                  <a:cubicBezTo>
                    <a:pt x="131" y="142"/>
                    <a:pt x="131" y="142"/>
                    <a:pt x="131" y="142"/>
                  </a:cubicBezTo>
                  <a:cubicBezTo>
                    <a:pt x="131" y="138"/>
                    <a:pt x="131" y="138"/>
                    <a:pt x="131" y="138"/>
                  </a:cubicBezTo>
                  <a:cubicBezTo>
                    <a:pt x="124" y="138"/>
                    <a:pt x="124" y="138"/>
                    <a:pt x="124" y="138"/>
                  </a:cubicBezTo>
                  <a:cubicBezTo>
                    <a:pt x="124" y="142"/>
                    <a:pt x="124" y="142"/>
                    <a:pt x="124" y="142"/>
                  </a:cubicBezTo>
                  <a:cubicBezTo>
                    <a:pt x="63" y="142"/>
                    <a:pt x="63" y="142"/>
                    <a:pt x="63" y="142"/>
                  </a:cubicBezTo>
                  <a:cubicBezTo>
                    <a:pt x="63" y="142"/>
                    <a:pt x="63" y="142"/>
                    <a:pt x="63" y="142"/>
                  </a:cubicBezTo>
                  <a:cubicBezTo>
                    <a:pt x="30" y="142"/>
                    <a:pt x="30" y="142"/>
                    <a:pt x="30" y="142"/>
                  </a:cubicBezTo>
                  <a:cubicBezTo>
                    <a:pt x="30" y="142"/>
                    <a:pt x="30" y="142"/>
                    <a:pt x="30" y="142"/>
                  </a:cubicBezTo>
                  <a:cubicBezTo>
                    <a:pt x="27" y="131"/>
                    <a:pt x="27" y="131"/>
                    <a:pt x="27" y="131"/>
                  </a:cubicBezTo>
                  <a:cubicBezTo>
                    <a:pt x="27" y="128"/>
                    <a:pt x="25" y="126"/>
                    <a:pt x="26" y="123"/>
                  </a:cubicBezTo>
                  <a:cubicBezTo>
                    <a:pt x="26" y="121"/>
                    <a:pt x="27" y="119"/>
                    <a:pt x="26" y="117"/>
                  </a:cubicBezTo>
                  <a:cubicBezTo>
                    <a:pt x="26" y="115"/>
                    <a:pt x="26" y="113"/>
                    <a:pt x="25" y="112"/>
                  </a:cubicBezTo>
                  <a:cubicBezTo>
                    <a:pt x="25" y="112"/>
                    <a:pt x="24" y="112"/>
                    <a:pt x="23" y="112"/>
                  </a:cubicBezTo>
                  <a:cubicBezTo>
                    <a:pt x="22" y="112"/>
                    <a:pt x="22" y="111"/>
                    <a:pt x="20" y="112"/>
                  </a:cubicBezTo>
                  <a:cubicBezTo>
                    <a:pt x="0" y="41"/>
                    <a:pt x="0" y="41"/>
                    <a:pt x="0" y="41"/>
                  </a:cubicBezTo>
                  <a:cubicBezTo>
                    <a:pt x="0" y="41"/>
                    <a:pt x="0" y="41"/>
                    <a:pt x="0" y="41"/>
                  </a:cubicBezTo>
                  <a:cubicBezTo>
                    <a:pt x="2" y="40"/>
                    <a:pt x="8" y="39"/>
                    <a:pt x="9" y="36"/>
                  </a:cubicBezTo>
                  <a:cubicBezTo>
                    <a:pt x="10" y="33"/>
                    <a:pt x="10" y="29"/>
                    <a:pt x="11" y="26"/>
                  </a:cubicBezTo>
                  <a:cubicBezTo>
                    <a:pt x="12" y="26"/>
                    <a:pt x="19" y="31"/>
                    <a:pt x="20" y="32"/>
                  </a:cubicBezTo>
                  <a:cubicBezTo>
                    <a:pt x="23" y="34"/>
                    <a:pt x="27" y="39"/>
                    <a:pt x="31" y="39"/>
                  </a:cubicBezTo>
                  <a:cubicBezTo>
                    <a:pt x="33" y="36"/>
                    <a:pt x="36" y="31"/>
                    <a:pt x="39" y="29"/>
                  </a:cubicBezTo>
                  <a:cubicBezTo>
                    <a:pt x="41" y="26"/>
                    <a:pt x="42" y="21"/>
                    <a:pt x="44" y="19"/>
                  </a:cubicBezTo>
                  <a:cubicBezTo>
                    <a:pt x="45" y="18"/>
                    <a:pt x="48" y="17"/>
                    <a:pt x="49" y="16"/>
                  </a:cubicBezTo>
                  <a:cubicBezTo>
                    <a:pt x="53" y="14"/>
                    <a:pt x="53" y="11"/>
                    <a:pt x="57" y="11"/>
                  </a:cubicBezTo>
                  <a:cubicBezTo>
                    <a:pt x="59" y="11"/>
                    <a:pt x="61" y="10"/>
                    <a:pt x="62" y="10"/>
                  </a:cubicBezTo>
                  <a:cubicBezTo>
                    <a:pt x="64" y="9"/>
                    <a:pt x="64" y="7"/>
                    <a:pt x="65" y="7"/>
                  </a:cubicBezTo>
                  <a:cubicBezTo>
                    <a:pt x="65" y="6"/>
                    <a:pt x="65" y="0"/>
                    <a:pt x="66" y="0"/>
                  </a:cubicBezTo>
                  <a:cubicBezTo>
                    <a:pt x="79" y="0"/>
                    <a:pt x="79" y="0"/>
                    <a:pt x="79" y="0"/>
                  </a:cubicBezTo>
                  <a:cubicBezTo>
                    <a:pt x="79" y="0"/>
                    <a:pt x="79" y="0"/>
                    <a:pt x="79" y="0"/>
                  </a:cubicBezTo>
                  <a:cubicBezTo>
                    <a:pt x="171" y="0"/>
                    <a:pt x="171" y="0"/>
                    <a:pt x="171"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12" name="CLAY"/>
            <p:cNvSpPr>
              <a:spLocks/>
            </p:cNvSpPr>
            <p:nvPr/>
          </p:nvSpPr>
          <p:spPr bwMode="auto">
            <a:xfrm>
              <a:off x="2719475" y="4638445"/>
              <a:ext cx="370183" cy="365489"/>
            </a:xfrm>
            <a:custGeom>
              <a:avLst/>
              <a:gdLst>
                <a:gd name="T0" fmla="*/ 79 w 147"/>
                <a:gd name="T1" fmla="*/ 1 h 144"/>
                <a:gd name="T2" fmla="*/ 79 w 147"/>
                <a:gd name="T3" fmla="*/ 34 h 144"/>
                <a:gd name="T4" fmla="*/ 83 w 147"/>
                <a:gd name="T5" fmla="*/ 34 h 144"/>
                <a:gd name="T6" fmla="*/ 83 w 147"/>
                <a:gd name="T7" fmla="*/ 50 h 144"/>
                <a:gd name="T8" fmla="*/ 86 w 147"/>
                <a:gd name="T9" fmla="*/ 52 h 144"/>
                <a:gd name="T10" fmla="*/ 89 w 147"/>
                <a:gd name="T11" fmla="*/ 54 h 144"/>
                <a:gd name="T12" fmla="*/ 91 w 147"/>
                <a:gd name="T13" fmla="*/ 56 h 144"/>
                <a:gd name="T14" fmla="*/ 94 w 147"/>
                <a:gd name="T15" fmla="*/ 61 h 144"/>
                <a:gd name="T16" fmla="*/ 91 w 147"/>
                <a:gd name="T17" fmla="*/ 63 h 144"/>
                <a:gd name="T18" fmla="*/ 87 w 147"/>
                <a:gd name="T19" fmla="*/ 65 h 144"/>
                <a:gd name="T20" fmla="*/ 87 w 147"/>
                <a:gd name="T21" fmla="*/ 80 h 144"/>
                <a:gd name="T22" fmla="*/ 137 w 147"/>
                <a:gd name="T23" fmla="*/ 80 h 144"/>
                <a:gd name="T24" fmla="*/ 137 w 147"/>
                <a:gd name="T25" fmla="*/ 80 h 144"/>
                <a:gd name="T26" fmla="*/ 133 w 147"/>
                <a:gd name="T27" fmla="*/ 89 h 144"/>
                <a:gd name="T28" fmla="*/ 136 w 147"/>
                <a:gd name="T29" fmla="*/ 95 h 144"/>
                <a:gd name="T30" fmla="*/ 140 w 147"/>
                <a:gd name="T31" fmla="*/ 104 h 144"/>
                <a:gd name="T32" fmla="*/ 141 w 147"/>
                <a:gd name="T33" fmla="*/ 113 h 144"/>
                <a:gd name="T34" fmla="*/ 136 w 147"/>
                <a:gd name="T35" fmla="*/ 119 h 144"/>
                <a:gd name="T36" fmla="*/ 142 w 147"/>
                <a:gd name="T37" fmla="*/ 125 h 144"/>
                <a:gd name="T38" fmla="*/ 138 w 147"/>
                <a:gd name="T39" fmla="*/ 132 h 144"/>
                <a:gd name="T40" fmla="*/ 138 w 147"/>
                <a:gd name="T41" fmla="*/ 137 h 144"/>
                <a:gd name="T42" fmla="*/ 138 w 147"/>
                <a:gd name="T43" fmla="*/ 137 h 144"/>
                <a:gd name="T44" fmla="*/ 89 w 147"/>
                <a:gd name="T45" fmla="*/ 138 h 144"/>
                <a:gd name="T46" fmla="*/ 50 w 147"/>
                <a:gd name="T47" fmla="*/ 144 h 144"/>
                <a:gd name="T48" fmla="*/ 50 w 147"/>
                <a:gd name="T49" fmla="*/ 129 h 144"/>
                <a:gd name="T50" fmla="*/ 45 w 147"/>
                <a:gd name="T51" fmla="*/ 129 h 144"/>
                <a:gd name="T52" fmla="*/ 45 w 147"/>
                <a:gd name="T53" fmla="*/ 129 h 144"/>
                <a:gd name="T54" fmla="*/ 39 w 147"/>
                <a:gd name="T55" fmla="*/ 112 h 144"/>
                <a:gd name="T56" fmla="*/ 32 w 147"/>
                <a:gd name="T57" fmla="*/ 84 h 144"/>
                <a:gd name="T58" fmla="*/ 26 w 147"/>
                <a:gd name="T59" fmla="*/ 73 h 144"/>
                <a:gd name="T60" fmla="*/ 16 w 147"/>
                <a:gd name="T61" fmla="*/ 62 h 144"/>
                <a:gd name="T62" fmla="*/ 9 w 147"/>
                <a:gd name="T63" fmla="*/ 26 h 144"/>
                <a:gd name="T64" fmla="*/ 4 w 147"/>
                <a:gd name="T65" fmla="*/ 0 h 144"/>
                <a:gd name="T66" fmla="*/ 4 w 147"/>
                <a:gd name="T67" fmla="*/ 0 h 144"/>
                <a:gd name="T68" fmla="*/ 32 w 147"/>
                <a:gd name="T69" fmla="*/ 0 h 144"/>
                <a:gd name="T70" fmla="*/ 32 w 147"/>
                <a:gd name="T71" fmla="*/ 5 h 144"/>
                <a:gd name="T72" fmla="*/ 52 w 147"/>
                <a:gd name="T73" fmla="*/ 5 h 144"/>
                <a:gd name="T74" fmla="*/ 52 w 147"/>
                <a:gd name="T75" fmla="*/ 1 h 144"/>
                <a:gd name="T76" fmla="*/ 79 w 147"/>
                <a:gd name="T77" fmla="*/ 1 h 144"/>
                <a:gd name="connsiteX0" fmla="*/ 5172 w 9552"/>
                <a:gd name="connsiteY0" fmla="*/ 69 h 10000"/>
                <a:gd name="connsiteX1" fmla="*/ 5172 w 9552"/>
                <a:gd name="connsiteY1" fmla="*/ 2361 h 10000"/>
                <a:gd name="connsiteX2" fmla="*/ 5444 w 9552"/>
                <a:gd name="connsiteY2" fmla="*/ 2361 h 10000"/>
                <a:gd name="connsiteX3" fmla="*/ 5444 w 9552"/>
                <a:gd name="connsiteY3" fmla="*/ 3472 h 10000"/>
                <a:gd name="connsiteX4" fmla="*/ 5648 w 9552"/>
                <a:gd name="connsiteY4" fmla="*/ 3611 h 10000"/>
                <a:gd name="connsiteX5" fmla="*/ 5852 w 9552"/>
                <a:gd name="connsiteY5" fmla="*/ 3750 h 10000"/>
                <a:gd name="connsiteX6" fmla="*/ 5988 w 9552"/>
                <a:gd name="connsiteY6" fmla="*/ 3889 h 10000"/>
                <a:gd name="connsiteX7" fmla="*/ 6193 w 9552"/>
                <a:gd name="connsiteY7" fmla="*/ 4236 h 10000"/>
                <a:gd name="connsiteX8" fmla="*/ 5988 w 9552"/>
                <a:gd name="connsiteY8" fmla="*/ 4375 h 10000"/>
                <a:gd name="connsiteX9" fmla="*/ 5716 w 9552"/>
                <a:gd name="connsiteY9" fmla="*/ 4514 h 10000"/>
                <a:gd name="connsiteX10" fmla="*/ 5716 w 9552"/>
                <a:gd name="connsiteY10" fmla="*/ 5556 h 10000"/>
                <a:gd name="connsiteX11" fmla="*/ 9118 w 9552"/>
                <a:gd name="connsiteY11" fmla="*/ 5556 h 10000"/>
                <a:gd name="connsiteX12" fmla="*/ 9118 w 9552"/>
                <a:gd name="connsiteY12" fmla="*/ 5556 h 10000"/>
                <a:gd name="connsiteX13" fmla="*/ 8846 w 9552"/>
                <a:gd name="connsiteY13" fmla="*/ 6181 h 10000"/>
                <a:gd name="connsiteX14" fmla="*/ 9050 w 9552"/>
                <a:gd name="connsiteY14" fmla="*/ 6597 h 10000"/>
                <a:gd name="connsiteX15" fmla="*/ 9322 w 9552"/>
                <a:gd name="connsiteY15" fmla="*/ 7222 h 10000"/>
                <a:gd name="connsiteX16" fmla="*/ 9390 w 9552"/>
                <a:gd name="connsiteY16" fmla="*/ 7847 h 10000"/>
                <a:gd name="connsiteX17" fmla="*/ 9050 w 9552"/>
                <a:gd name="connsiteY17" fmla="*/ 8264 h 10000"/>
                <a:gd name="connsiteX18" fmla="*/ 9458 w 9552"/>
                <a:gd name="connsiteY18" fmla="*/ 8681 h 10000"/>
                <a:gd name="connsiteX19" fmla="*/ 9186 w 9552"/>
                <a:gd name="connsiteY19" fmla="*/ 9167 h 10000"/>
                <a:gd name="connsiteX20" fmla="*/ 9186 w 9552"/>
                <a:gd name="connsiteY20" fmla="*/ 9514 h 10000"/>
                <a:gd name="connsiteX21" fmla="*/ 9186 w 9552"/>
                <a:gd name="connsiteY21" fmla="*/ 9514 h 10000"/>
                <a:gd name="connsiteX22" fmla="*/ 5852 w 9552"/>
                <a:gd name="connsiteY22" fmla="*/ 9583 h 10000"/>
                <a:gd name="connsiteX23" fmla="*/ 3199 w 9552"/>
                <a:gd name="connsiteY23" fmla="*/ 10000 h 10000"/>
                <a:gd name="connsiteX24" fmla="*/ 3199 w 9552"/>
                <a:gd name="connsiteY24" fmla="*/ 8958 h 10000"/>
                <a:gd name="connsiteX25" fmla="*/ 2859 w 9552"/>
                <a:gd name="connsiteY25" fmla="*/ 8958 h 10000"/>
                <a:gd name="connsiteX26" fmla="*/ 2859 w 9552"/>
                <a:gd name="connsiteY26" fmla="*/ 8958 h 10000"/>
                <a:gd name="connsiteX27" fmla="*/ 2451 w 9552"/>
                <a:gd name="connsiteY27" fmla="*/ 7778 h 10000"/>
                <a:gd name="connsiteX28" fmla="*/ 1567 w 9552"/>
                <a:gd name="connsiteY28" fmla="*/ 5069 h 10000"/>
                <a:gd name="connsiteX29" fmla="*/ 886 w 9552"/>
                <a:gd name="connsiteY29" fmla="*/ 4306 h 10000"/>
                <a:gd name="connsiteX30" fmla="*/ 410 w 9552"/>
                <a:gd name="connsiteY30" fmla="*/ 1806 h 10000"/>
                <a:gd name="connsiteX31" fmla="*/ 70 w 9552"/>
                <a:gd name="connsiteY31" fmla="*/ 0 h 10000"/>
                <a:gd name="connsiteX32" fmla="*/ 70 w 9552"/>
                <a:gd name="connsiteY32" fmla="*/ 0 h 10000"/>
                <a:gd name="connsiteX33" fmla="*/ 1975 w 9552"/>
                <a:gd name="connsiteY33" fmla="*/ 0 h 10000"/>
                <a:gd name="connsiteX34" fmla="*/ 1975 w 9552"/>
                <a:gd name="connsiteY34" fmla="*/ 347 h 10000"/>
                <a:gd name="connsiteX35" fmla="*/ 3335 w 9552"/>
                <a:gd name="connsiteY35" fmla="*/ 347 h 10000"/>
                <a:gd name="connsiteX36" fmla="*/ 3335 w 9552"/>
                <a:gd name="connsiteY36" fmla="*/ 69 h 10000"/>
                <a:gd name="connsiteX37" fmla="*/ 5172 w 9552"/>
                <a:gd name="connsiteY37" fmla="*/ 6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52" h="10000">
                  <a:moveTo>
                    <a:pt x="5172" y="69"/>
                  </a:moveTo>
                  <a:lnTo>
                    <a:pt x="5172" y="2361"/>
                  </a:lnTo>
                  <a:lnTo>
                    <a:pt x="5444" y="2361"/>
                  </a:lnTo>
                  <a:lnTo>
                    <a:pt x="5444" y="3472"/>
                  </a:lnTo>
                  <a:cubicBezTo>
                    <a:pt x="5512" y="3542"/>
                    <a:pt x="5580" y="3542"/>
                    <a:pt x="5648" y="3611"/>
                  </a:cubicBezTo>
                  <a:cubicBezTo>
                    <a:pt x="5716" y="3681"/>
                    <a:pt x="5784" y="3681"/>
                    <a:pt x="5852" y="3750"/>
                  </a:cubicBezTo>
                  <a:cubicBezTo>
                    <a:pt x="5920" y="3819"/>
                    <a:pt x="5988" y="3819"/>
                    <a:pt x="5988" y="3889"/>
                  </a:cubicBezTo>
                  <a:cubicBezTo>
                    <a:pt x="6125" y="3958"/>
                    <a:pt x="6193" y="4097"/>
                    <a:pt x="6193" y="4236"/>
                  </a:cubicBezTo>
                  <a:cubicBezTo>
                    <a:pt x="6125" y="4236"/>
                    <a:pt x="6057" y="4306"/>
                    <a:pt x="5988" y="4375"/>
                  </a:cubicBezTo>
                  <a:cubicBezTo>
                    <a:pt x="5852" y="4375"/>
                    <a:pt x="5784" y="4444"/>
                    <a:pt x="5716" y="4514"/>
                  </a:cubicBezTo>
                  <a:lnTo>
                    <a:pt x="5716" y="5556"/>
                  </a:lnTo>
                  <a:lnTo>
                    <a:pt x="9118" y="5556"/>
                  </a:lnTo>
                  <a:lnTo>
                    <a:pt x="9118" y="5556"/>
                  </a:lnTo>
                  <a:cubicBezTo>
                    <a:pt x="9186" y="5972"/>
                    <a:pt x="8846" y="5833"/>
                    <a:pt x="8846" y="6181"/>
                  </a:cubicBezTo>
                  <a:cubicBezTo>
                    <a:pt x="8846" y="6319"/>
                    <a:pt x="8982" y="6458"/>
                    <a:pt x="9050" y="6597"/>
                  </a:cubicBezTo>
                  <a:cubicBezTo>
                    <a:pt x="9186" y="7014"/>
                    <a:pt x="8778" y="7014"/>
                    <a:pt x="9322" y="7222"/>
                  </a:cubicBezTo>
                  <a:cubicBezTo>
                    <a:pt x="9798" y="7431"/>
                    <a:pt x="9390" y="7569"/>
                    <a:pt x="9390" y="7847"/>
                  </a:cubicBezTo>
                  <a:cubicBezTo>
                    <a:pt x="9254" y="7917"/>
                    <a:pt x="9118" y="8125"/>
                    <a:pt x="9050" y="8264"/>
                  </a:cubicBezTo>
                  <a:cubicBezTo>
                    <a:pt x="9118" y="8472"/>
                    <a:pt x="9390" y="8472"/>
                    <a:pt x="9458" y="8681"/>
                  </a:cubicBezTo>
                  <a:cubicBezTo>
                    <a:pt x="9526" y="8750"/>
                    <a:pt x="9186" y="9028"/>
                    <a:pt x="9186" y="9167"/>
                  </a:cubicBezTo>
                  <a:lnTo>
                    <a:pt x="9186" y="9514"/>
                  </a:lnTo>
                  <a:lnTo>
                    <a:pt x="9186" y="9514"/>
                  </a:lnTo>
                  <a:lnTo>
                    <a:pt x="5852" y="9583"/>
                  </a:lnTo>
                  <a:lnTo>
                    <a:pt x="3199" y="10000"/>
                  </a:lnTo>
                  <a:lnTo>
                    <a:pt x="3199" y="8958"/>
                  </a:lnTo>
                  <a:lnTo>
                    <a:pt x="2859" y="8958"/>
                  </a:lnTo>
                  <a:lnTo>
                    <a:pt x="2859" y="8958"/>
                  </a:lnTo>
                  <a:cubicBezTo>
                    <a:pt x="3063" y="8472"/>
                    <a:pt x="2451" y="8333"/>
                    <a:pt x="2451" y="7778"/>
                  </a:cubicBezTo>
                  <a:cubicBezTo>
                    <a:pt x="2236" y="7130"/>
                    <a:pt x="1828" y="5648"/>
                    <a:pt x="1567" y="5069"/>
                  </a:cubicBezTo>
                  <a:cubicBezTo>
                    <a:pt x="1567" y="4722"/>
                    <a:pt x="1091" y="4583"/>
                    <a:pt x="886" y="4306"/>
                  </a:cubicBezTo>
                  <a:cubicBezTo>
                    <a:pt x="70" y="3542"/>
                    <a:pt x="410" y="2778"/>
                    <a:pt x="410" y="1806"/>
                  </a:cubicBezTo>
                  <a:cubicBezTo>
                    <a:pt x="410" y="1111"/>
                    <a:pt x="-202" y="694"/>
                    <a:pt x="70" y="0"/>
                  </a:cubicBezTo>
                  <a:lnTo>
                    <a:pt x="70" y="0"/>
                  </a:lnTo>
                  <a:lnTo>
                    <a:pt x="1975" y="0"/>
                  </a:lnTo>
                  <a:lnTo>
                    <a:pt x="1975" y="347"/>
                  </a:lnTo>
                  <a:lnTo>
                    <a:pt x="3335" y="347"/>
                  </a:lnTo>
                  <a:lnTo>
                    <a:pt x="3335" y="69"/>
                  </a:lnTo>
                  <a:lnTo>
                    <a:pt x="5172" y="69"/>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13" name="CHATTAHOOCHEE"/>
            <p:cNvSpPr>
              <a:spLocks/>
            </p:cNvSpPr>
            <p:nvPr/>
          </p:nvSpPr>
          <p:spPr bwMode="auto">
            <a:xfrm>
              <a:off x="2857195" y="3695956"/>
              <a:ext cx="412096" cy="390871"/>
            </a:xfrm>
            <a:custGeom>
              <a:avLst/>
              <a:gdLst>
                <a:gd name="T0" fmla="*/ 157 w 157"/>
                <a:gd name="T1" fmla="*/ 0 h 154"/>
                <a:gd name="T2" fmla="*/ 157 w 157"/>
                <a:gd name="T3" fmla="*/ 19 h 154"/>
                <a:gd name="T4" fmla="*/ 148 w 157"/>
                <a:gd name="T5" fmla="*/ 19 h 154"/>
                <a:gd name="T6" fmla="*/ 148 w 157"/>
                <a:gd name="T7" fmla="*/ 149 h 154"/>
                <a:gd name="T8" fmla="*/ 148 w 157"/>
                <a:gd name="T9" fmla="*/ 149 h 154"/>
                <a:gd name="T10" fmla="*/ 89 w 157"/>
                <a:gd name="T11" fmla="*/ 150 h 154"/>
                <a:gd name="T12" fmla="*/ 89 w 157"/>
                <a:gd name="T13" fmla="*/ 154 h 154"/>
                <a:gd name="T14" fmla="*/ 83 w 157"/>
                <a:gd name="T15" fmla="*/ 154 h 154"/>
                <a:gd name="T16" fmla="*/ 83 w 157"/>
                <a:gd name="T17" fmla="*/ 150 h 154"/>
                <a:gd name="T18" fmla="*/ 39 w 157"/>
                <a:gd name="T19" fmla="*/ 150 h 154"/>
                <a:gd name="T20" fmla="*/ 39 w 157"/>
                <a:gd name="T21" fmla="*/ 150 h 154"/>
                <a:gd name="T22" fmla="*/ 45 w 157"/>
                <a:gd name="T23" fmla="*/ 140 h 154"/>
                <a:gd name="T24" fmla="*/ 29 w 157"/>
                <a:gd name="T25" fmla="*/ 126 h 154"/>
                <a:gd name="T26" fmla="*/ 7 w 157"/>
                <a:gd name="T27" fmla="*/ 115 h 154"/>
                <a:gd name="T28" fmla="*/ 15 w 157"/>
                <a:gd name="T29" fmla="*/ 78 h 154"/>
                <a:gd name="T30" fmla="*/ 15 w 157"/>
                <a:gd name="T31" fmla="*/ 78 h 154"/>
                <a:gd name="T32" fmla="*/ 24 w 157"/>
                <a:gd name="T33" fmla="*/ 80 h 154"/>
                <a:gd name="T34" fmla="*/ 43 w 157"/>
                <a:gd name="T35" fmla="*/ 69 h 154"/>
                <a:gd name="T36" fmla="*/ 72 w 157"/>
                <a:gd name="T37" fmla="*/ 58 h 154"/>
                <a:gd name="T38" fmla="*/ 85 w 157"/>
                <a:gd name="T39" fmla="*/ 57 h 154"/>
                <a:gd name="T40" fmla="*/ 95 w 157"/>
                <a:gd name="T41" fmla="*/ 58 h 154"/>
                <a:gd name="T42" fmla="*/ 96 w 157"/>
                <a:gd name="T43" fmla="*/ 58 h 154"/>
                <a:gd name="T44" fmla="*/ 110 w 157"/>
                <a:gd name="T45" fmla="*/ 37 h 154"/>
                <a:gd name="T46" fmla="*/ 123 w 157"/>
                <a:gd name="T47" fmla="*/ 16 h 154"/>
                <a:gd name="T48" fmla="*/ 134 w 157"/>
                <a:gd name="T49" fmla="*/ 8 h 154"/>
                <a:gd name="T50" fmla="*/ 134 w 157"/>
                <a:gd name="T51" fmla="*/ 8 h 154"/>
                <a:gd name="T52" fmla="*/ 141 w 157"/>
                <a:gd name="T53" fmla="*/ 6 h 154"/>
                <a:gd name="T54" fmla="*/ 144 w 157"/>
                <a:gd name="T55" fmla="*/ 4 h 154"/>
                <a:gd name="T56" fmla="*/ 148 w 157"/>
                <a:gd name="T57" fmla="*/ 2 h 154"/>
                <a:gd name="T58" fmla="*/ 151 w 157"/>
                <a:gd name="T59" fmla="*/ 0 h 154"/>
                <a:gd name="T60" fmla="*/ 157 w 157"/>
                <a:gd name="T6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154">
                  <a:moveTo>
                    <a:pt x="157" y="0"/>
                  </a:moveTo>
                  <a:cubicBezTo>
                    <a:pt x="157" y="19"/>
                    <a:pt x="157" y="19"/>
                    <a:pt x="157" y="19"/>
                  </a:cubicBezTo>
                  <a:cubicBezTo>
                    <a:pt x="148" y="19"/>
                    <a:pt x="148" y="19"/>
                    <a:pt x="148" y="19"/>
                  </a:cubicBezTo>
                  <a:cubicBezTo>
                    <a:pt x="148" y="149"/>
                    <a:pt x="148" y="149"/>
                    <a:pt x="148" y="149"/>
                  </a:cubicBezTo>
                  <a:cubicBezTo>
                    <a:pt x="148" y="149"/>
                    <a:pt x="148" y="149"/>
                    <a:pt x="148" y="149"/>
                  </a:cubicBezTo>
                  <a:cubicBezTo>
                    <a:pt x="89" y="150"/>
                    <a:pt x="89" y="150"/>
                    <a:pt x="89" y="150"/>
                  </a:cubicBezTo>
                  <a:cubicBezTo>
                    <a:pt x="89" y="154"/>
                    <a:pt x="89" y="154"/>
                    <a:pt x="89" y="154"/>
                  </a:cubicBezTo>
                  <a:cubicBezTo>
                    <a:pt x="83" y="154"/>
                    <a:pt x="83" y="154"/>
                    <a:pt x="83" y="154"/>
                  </a:cubicBezTo>
                  <a:cubicBezTo>
                    <a:pt x="83" y="150"/>
                    <a:pt x="83" y="150"/>
                    <a:pt x="83" y="150"/>
                  </a:cubicBezTo>
                  <a:cubicBezTo>
                    <a:pt x="39" y="150"/>
                    <a:pt x="39" y="150"/>
                    <a:pt x="39" y="150"/>
                  </a:cubicBezTo>
                  <a:cubicBezTo>
                    <a:pt x="39" y="150"/>
                    <a:pt x="39" y="150"/>
                    <a:pt x="39" y="150"/>
                  </a:cubicBezTo>
                  <a:cubicBezTo>
                    <a:pt x="42" y="146"/>
                    <a:pt x="50" y="150"/>
                    <a:pt x="45" y="140"/>
                  </a:cubicBezTo>
                  <a:cubicBezTo>
                    <a:pt x="42" y="134"/>
                    <a:pt x="34" y="130"/>
                    <a:pt x="29" y="126"/>
                  </a:cubicBezTo>
                  <a:cubicBezTo>
                    <a:pt x="23" y="121"/>
                    <a:pt x="10" y="120"/>
                    <a:pt x="7" y="115"/>
                  </a:cubicBezTo>
                  <a:cubicBezTo>
                    <a:pt x="0" y="105"/>
                    <a:pt x="21" y="87"/>
                    <a:pt x="15" y="78"/>
                  </a:cubicBezTo>
                  <a:cubicBezTo>
                    <a:pt x="15" y="78"/>
                    <a:pt x="15" y="78"/>
                    <a:pt x="15" y="78"/>
                  </a:cubicBezTo>
                  <a:cubicBezTo>
                    <a:pt x="24" y="80"/>
                    <a:pt x="24" y="80"/>
                    <a:pt x="24" y="80"/>
                  </a:cubicBezTo>
                  <a:cubicBezTo>
                    <a:pt x="31" y="81"/>
                    <a:pt x="38" y="73"/>
                    <a:pt x="43" y="69"/>
                  </a:cubicBezTo>
                  <a:cubicBezTo>
                    <a:pt x="51" y="62"/>
                    <a:pt x="61" y="58"/>
                    <a:pt x="72" y="58"/>
                  </a:cubicBezTo>
                  <a:cubicBezTo>
                    <a:pt x="77" y="58"/>
                    <a:pt x="81" y="58"/>
                    <a:pt x="85" y="57"/>
                  </a:cubicBezTo>
                  <a:cubicBezTo>
                    <a:pt x="89" y="56"/>
                    <a:pt x="92" y="59"/>
                    <a:pt x="95" y="58"/>
                  </a:cubicBezTo>
                  <a:cubicBezTo>
                    <a:pt x="95" y="58"/>
                    <a:pt x="96" y="58"/>
                    <a:pt x="96" y="58"/>
                  </a:cubicBezTo>
                  <a:cubicBezTo>
                    <a:pt x="103" y="51"/>
                    <a:pt x="106" y="46"/>
                    <a:pt x="110" y="37"/>
                  </a:cubicBezTo>
                  <a:cubicBezTo>
                    <a:pt x="114" y="29"/>
                    <a:pt x="115" y="22"/>
                    <a:pt x="123" y="16"/>
                  </a:cubicBezTo>
                  <a:cubicBezTo>
                    <a:pt x="134" y="8"/>
                    <a:pt x="134" y="8"/>
                    <a:pt x="134" y="8"/>
                  </a:cubicBezTo>
                  <a:cubicBezTo>
                    <a:pt x="134" y="8"/>
                    <a:pt x="134" y="8"/>
                    <a:pt x="134" y="8"/>
                  </a:cubicBezTo>
                  <a:cubicBezTo>
                    <a:pt x="136" y="9"/>
                    <a:pt x="139" y="7"/>
                    <a:pt x="141" y="6"/>
                  </a:cubicBezTo>
                  <a:cubicBezTo>
                    <a:pt x="142" y="6"/>
                    <a:pt x="143" y="5"/>
                    <a:pt x="144" y="4"/>
                  </a:cubicBezTo>
                  <a:cubicBezTo>
                    <a:pt x="145" y="3"/>
                    <a:pt x="146" y="2"/>
                    <a:pt x="148" y="2"/>
                  </a:cubicBezTo>
                  <a:cubicBezTo>
                    <a:pt x="148" y="1"/>
                    <a:pt x="150" y="0"/>
                    <a:pt x="151" y="0"/>
                  </a:cubicBezTo>
                  <a:cubicBezTo>
                    <a:pt x="157" y="0"/>
                    <a:pt x="157" y="0"/>
                    <a:pt x="157"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14" name="CRISP"/>
            <p:cNvSpPr>
              <a:spLocks/>
            </p:cNvSpPr>
            <p:nvPr/>
          </p:nvSpPr>
          <p:spPr bwMode="auto">
            <a:xfrm>
              <a:off x="4011061" y="4328794"/>
              <a:ext cx="377024" cy="285962"/>
            </a:xfrm>
            <a:custGeom>
              <a:avLst/>
              <a:gdLst>
                <a:gd name="T0" fmla="*/ 66 w 143"/>
                <a:gd name="T1" fmla="*/ 112 h 113"/>
                <a:gd name="T2" fmla="*/ 143 w 143"/>
                <a:gd name="T3" fmla="*/ 113 h 113"/>
                <a:gd name="T4" fmla="*/ 143 w 143"/>
                <a:gd name="T5" fmla="*/ 86 h 113"/>
                <a:gd name="T6" fmla="*/ 143 w 143"/>
                <a:gd name="T7" fmla="*/ 86 h 113"/>
                <a:gd name="T8" fmla="*/ 143 w 143"/>
                <a:gd name="T9" fmla="*/ 0 h 113"/>
                <a:gd name="T10" fmla="*/ 143 w 143"/>
                <a:gd name="T11" fmla="*/ 0 h 113"/>
                <a:gd name="T12" fmla="*/ 0 w 143"/>
                <a:gd name="T13" fmla="*/ 0 h 113"/>
                <a:gd name="T14" fmla="*/ 0 w 143"/>
                <a:gd name="T15" fmla="*/ 0 h 113"/>
                <a:gd name="T16" fmla="*/ 3 w 143"/>
                <a:gd name="T17" fmla="*/ 13 h 113"/>
                <a:gd name="T18" fmla="*/ 4 w 143"/>
                <a:gd name="T19" fmla="*/ 19 h 113"/>
                <a:gd name="T20" fmla="*/ 6 w 143"/>
                <a:gd name="T21" fmla="*/ 25 h 113"/>
                <a:gd name="T22" fmla="*/ 8 w 143"/>
                <a:gd name="T23" fmla="*/ 32 h 113"/>
                <a:gd name="T24" fmla="*/ 14 w 143"/>
                <a:gd name="T25" fmla="*/ 50 h 113"/>
                <a:gd name="T26" fmla="*/ 14 w 143"/>
                <a:gd name="T27" fmla="*/ 56 h 113"/>
                <a:gd name="T28" fmla="*/ 14 w 143"/>
                <a:gd name="T29" fmla="*/ 56 h 113"/>
                <a:gd name="T30" fmla="*/ 13 w 143"/>
                <a:gd name="T31" fmla="*/ 58 h 113"/>
                <a:gd name="T32" fmla="*/ 11 w 143"/>
                <a:gd name="T33" fmla="*/ 59 h 113"/>
                <a:gd name="T34" fmla="*/ 10 w 143"/>
                <a:gd name="T35" fmla="*/ 64 h 113"/>
                <a:gd name="T36" fmla="*/ 12 w 143"/>
                <a:gd name="T37" fmla="*/ 72 h 113"/>
                <a:gd name="T38" fmla="*/ 12 w 143"/>
                <a:gd name="T39" fmla="*/ 77 h 113"/>
                <a:gd name="T40" fmla="*/ 10 w 143"/>
                <a:gd name="T41" fmla="*/ 82 h 113"/>
                <a:gd name="T42" fmla="*/ 8 w 143"/>
                <a:gd name="T43" fmla="*/ 89 h 113"/>
                <a:gd name="T44" fmla="*/ 8 w 143"/>
                <a:gd name="T45" fmla="*/ 89 h 113"/>
                <a:gd name="T46" fmla="*/ 17 w 143"/>
                <a:gd name="T47" fmla="*/ 89 h 113"/>
                <a:gd name="T48" fmla="*/ 22 w 143"/>
                <a:gd name="T49" fmla="*/ 91 h 113"/>
                <a:gd name="T50" fmla="*/ 42 w 143"/>
                <a:gd name="T51" fmla="*/ 96 h 113"/>
                <a:gd name="T52" fmla="*/ 49 w 143"/>
                <a:gd name="T53" fmla="*/ 101 h 113"/>
                <a:gd name="T54" fmla="*/ 55 w 143"/>
                <a:gd name="T55" fmla="*/ 107 h 113"/>
                <a:gd name="T56" fmla="*/ 56 w 143"/>
                <a:gd name="T57" fmla="*/ 107 h 113"/>
                <a:gd name="T58" fmla="*/ 59 w 143"/>
                <a:gd name="T59" fmla="*/ 109 h 113"/>
                <a:gd name="T60" fmla="*/ 66 w 143"/>
                <a:gd name="T61"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 h="113">
                  <a:moveTo>
                    <a:pt x="66" y="112"/>
                  </a:moveTo>
                  <a:cubicBezTo>
                    <a:pt x="143" y="113"/>
                    <a:pt x="143" y="113"/>
                    <a:pt x="143" y="113"/>
                  </a:cubicBezTo>
                  <a:cubicBezTo>
                    <a:pt x="143" y="86"/>
                    <a:pt x="143" y="86"/>
                    <a:pt x="143" y="86"/>
                  </a:cubicBezTo>
                  <a:cubicBezTo>
                    <a:pt x="143" y="86"/>
                    <a:pt x="143" y="86"/>
                    <a:pt x="143" y="86"/>
                  </a:cubicBezTo>
                  <a:cubicBezTo>
                    <a:pt x="143" y="0"/>
                    <a:pt x="143" y="0"/>
                    <a:pt x="143" y="0"/>
                  </a:cubicBezTo>
                  <a:cubicBezTo>
                    <a:pt x="143" y="0"/>
                    <a:pt x="143" y="0"/>
                    <a:pt x="143" y="0"/>
                  </a:cubicBezTo>
                  <a:cubicBezTo>
                    <a:pt x="0" y="0"/>
                    <a:pt x="0" y="0"/>
                    <a:pt x="0" y="0"/>
                  </a:cubicBezTo>
                  <a:cubicBezTo>
                    <a:pt x="0" y="0"/>
                    <a:pt x="0" y="0"/>
                    <a:pt x="0" y="0"/>
                  </a:cubicBezTo>
                  <a:cubicBezTo>
                    <a:pt x="1" y="4"/>
                    <a:pt x="3" y="9"/>
                    <a:pt x="3" y="13"/>
                  </a:cubicBezTo>
                  <a:cubicBezTo>
                    <a:pt x="3" y="15"/>
                    <a:pt x="3" y="17"/>
                    <a:pt x="4" y="19"/>
                  </a:cubicBezTo>
                  <a:cubicBezTo>
                    <a:pt x="4" y="21"/>
                    <a:pt x="6" y="23"/>
                    <a:pt x="6" y="25"/>
                  </a:cubicBezTo>
                  <a:cubicBezTo>
                    <a:pt x="7" y="26"/>
                    <a:pt x="8" y="31"/>
                    <a:pt x="8" y="32"/>
                  </a:cubicBezTo>
                  <a:cubicBezTo>
                    <a:pt x="9" y="39"/>
                    <a:pt x="14" y="42"/>
                    <a:pt x="14" y="50"/>
                  </a:cubicBezTo>
                  <a:cubicBezTo>
                    <a:pt x="14" y="56"/>
                    <a:pt x="14" y="56"/>
                    <a:pt x="14" y="56"/>
                  </a:cubicBezTo>
                  <a:cubicBezTo>
                    <a:pt x="14" y="56"/>
                    <a:pt x="14" y="56"/>
                    <a:pt x="14" y="56"/>
                  </a:cubicBezTo>
                  <a:cubicBezTo>
                    <a:pt x="14" y="56"/>
                    <a:pt x="14" y="57"/>
                    <a:pt x="13" y="58"/>
                  </a:cubicBezTo>
                  <a:cubicBezTo>
                    <a:pt x="13" y="58"/>
                    <a:pt x="11" y="59"/>
                    <a:pt x="11" y="59"/>
                  </a:cubicBezTo>
                  <a:cubicBezTo>
                    <a:pt x="10" y="61"/>
                    <a:pt x="9" y="62"/>
                    <a:pt x="10" y="64"/>
                  </a:cubicBezTo>
                  <a:cubicBezTo>
                    <a:pt x="10" y="66"/>
                    <a:pt x="12" y="69"/>
                    <a:pt x="12" y="72"/>
                  </a:cubicBezTo>
                  <a:cubicBezTo>
                    <a:pt x="12" y="73"/>
                    <a:pt x="12" y="76"/>
                    <a:pt x="12" y="77"/>
                  </a:cubicBezTo>
                  <a:cubicBezTo>
                    <a:pt x="11" y="78"/>
                    <a:pt x="10" y="80"/>
                    <a:pt x="10" y="82"/>
                  </a:cubicBezTo>
                  <a:cubicBezTo>
                    <a:pt x="8" y="89"/>
                    <a:pt x="8" y="89"/>
                    <a:pt x="8" y="89"/>
                  </a:cubicBezTo>
                  <a:cubicBezTo>
                    <a:pt x="8" y="89"/>
                    <a:pt x="8" y="89"/>
                    <a:pt x="8" y="89"/>
                  </a:cubicBezTo>
                  <a:cubicBezTo>
                    <a:pt x="11" y="89"/>
                    <a:pt x="14" y="88"/>
                    <a:pt x="17" y="89"/>
                  </a:cubicBezTo>
                  <a:cubicBezTo>
                    <a:pt x="19" y="89"/>
                    <a:pt x="21" y="90"/>
                    <a:pt x="22" y="91"/>
                  </a:cubicBezTo>
                  <a:cubicBezTo>
                    <a:pt x="27" y="95"/>
                    <a:pt x="40" y="92"/>
                    <a:pt x="42" y="96"/>
                  </a:cubicBezTo>
                  <a:cubicBezTo>
                    <a:pt x="44" y="99"/>
                    <a:pt x="46" y="100"/>
                    <a:pt x="49" y="101"/>
                  </a:cubicBezTo>
                  <a:cubicBezTo>
                    <a:pt x="51" y="102"/>
                    <a:pt x="54" y="107"/>
                    <a:pt x="55" y="107"/>
                  </a:cubicBezTo>
                  <a:cubicBezTo>
                    <a:pt x="55" y="107"/>
                    <a:pt x="56" y="107"/>
                    <a:pt x="56" y="107"/>
                  </a:cubicBezTo>
                  <a:cubicBezTo>
                    <a:pt x="57" y="107"/>
                    <a:pt x="58" y="108"/>
                    <a:pt x="59" y="109"/>
                  </a:cubicBezTo>
                  <a:cubicBezTo>
                    <a:pt x="66" y="112"/>
                    <a:pt x="66" y="112"/>
                    <a:pt x="66" y="11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15" name="CLARKE"/>
            <p:cNvSpPr>
              <a:spLocks/>
            </p:cNvSpPr>
            <p:nvPr/>
          </p:nvSpPr>
          <p:spPr bwMode="auto">
            <a:xfrm>
              <a:off x="4466996" y="1810978"/>
              <a:ext cx="327923" cy="243660"/>
            </a:xfrm>
            <a:custGeom>
              <a:avLst/>
              <a:gdLst>
                <a:gd name="T0" fmla="*/ 74 w 125"/>
                <a:gd name="T1" fmla="*/ 0 h 96"/>
                <a:gd name="T2" fmla="*/ 76 w 125"/>
                <a:gd name="T3" fmla="*/ 1 h 96"/>
                <a:gd name="T4" fmla="*/ 84 w 125"/>
                <a:gd name="T5" fmla="*/ 6 h 96"/>
                <a:gd name="T6" fmla="*/ 91 w 125"/>
                <a:gd name="T7" fmla="*/ 10 h 96"/>
                <a:gd name="T8" fmla="*/ 101 w 125"/>
                <a:gd name="T9" fmla="*/ 15 h 96"/>
                <a:gd name="T10" fmla="*/ 112 w 125"/>
                <a:gd name="T11" fmla="*/ 18 h 96"/>
                <a:gd name="T12" fmla="*/ 115 w 125"/>
                <a:gd name="T13" fmla="*/ 21 h 96"/>
                <a:gd name="T14" fmla="*/ 115 w 125"/>
                <a:gd name="T15" fmla="*/ 21 h 96"/>
                <a:gd name="T16" fmla="*/ 114 w 125"/>
                <a:gd name="T17" fmla="*/ 23 h 96"/>
                <a:gd name="T18" fmla="*/ 110 w 125"/>
                <a:gd name="T19" fmla="*/ 29 h 96"/>
                <a:gd name="T20" fmla="*/ 113 w 125"/>
                <a:gd name="T21" fmla="*/ 34 h 96"/>
                <a:gd name="T22" fmla="*/ 107 w 125"/>
                <a:gd name="T23" fmla="*/ 44 h 96"/>
                <a:gd name="T24" fmla="*/ 121 w 125"/>
                <a:gd name="T25" fmla="*/ 63 h 96"/>
                <a:gd name="T26" fmla="*/ 112 w 125"/>
                <a:gd name="T27" fmla="*/ 88 h 96"/>
                <a:gd name="T28" fmla="*/ 109 w 125"/>
                <a:gd name="T29" fmla="*/ 96 h 96"/>
                <a:gd name="T30" fmla="*/ 109 w 125"/>
                <a:gd name="T31" fmla="*/ 96 h 96"/>
                <a:gd name="T32" fmla="*/ 101 w 125"/>
                <a:gd name="T33" fmla="*/ 93 h 96"/>
                <a:gd name="T34" fmla="*/ 86 w 125"/>
                <a:gd name="T35" fmla="*/ 86 h 96"/>
                <a:gd name="T36" fmla="*/ 73 w 125"/>
                <a:gd name="T37" fmla="*/ 79 h 96"/>
                <a:gd name="T38" fmla="*/ 43 w 125"/>
                <a:gd name="T39" fmla="*/ 59 h 96"/>
                <a:gd name="T40" fmla="*/ 33 w 125"/>
                <a:gd name="T41" fmla="*/ 58 h 96"/>
                <a:gd name="T42" fmla="*/ 22 w 125"/>
                <a:gd name="T43" fmla="*/ 55 h 96"/>
                <a:gd name="T44" fmla="*/ 9 w 125"/>
                <a:gd name="T45" fmla="*/ 51 h 96"/>
                <a:gd name="T46" fmla="*/ 1 w 125"/>
                <a:gd name="T47" fmla="*/ 39 h 96"/>
                <a:gd name="T48" fmla="*/ 0 w 125"/>
                <a:gd name="T49" fmla="*/ 37 h 96"/>
                <a:gd name="T50" fmla="*/ 0 w 125"/>
                <a:gd name="T51" fmla="*/ 37 h 96"/>
                <a:gd name="T52" fmla="*/ 3 w 125"/>
                <a:gd name="T53" fmla="*/ 35 h 96"/>
                <a:gd name="T54" fmla="*/ 4 w 125"/>
                <a:gd name="T55" fmla="*/ 35 h 96"/>
                <a:gd name="T56" fmla="*/ 10 w 125"/>
                <a:gd name="T57" fmla="*/ 31 h 96"/>
                <a:gd name="T58" fmla="*/ 14 w 125"/>
                <a:gd name="T59" fmla="*/ 25 h 96"/>
                <a:gd name="T60" fmla="*/ 21 w 125"/>
                <a:gd name="T61" fmla="*/ 25 h 96"/>
                <a:gd name="T62" fmla="*/ 32 w 125"/>
                <a:gd name="T63" fmla="*/ 21 h 96"/>
                <a:gd name="T64" fmla="*/ 41 w 125"/>
                <a:gd name="T65" fmla="*/ 17 h 96"/>
                <a:gd name="T66" fmla="*/ 51 w 125"/>
                <a:gd name="T67" fmla="*/ 12 h 96"/>
                <a:gd name="T68" fmla="*/ 74 w 125"/>
                <a:gd name="T6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96">
                  <a:moveTo>
                    <a:pt x="74" y="0"/>
                  </a:moveTo>
                  <a:cubicBezTo>
                    <a:pt x="76" y="1"/>
                    <a:pt x="76" y="1"/>
                    <a:pt x="76" y="1"/>
                  </a:cubicBezTo>
                  <a:cubicBezTo>
                    <a:pt x="77" y="3"/>
                    <a:pt x="82" y="5"/>
                    <a:pt x="84" y="6"/>
                  </a:cubicBezTo>
                  <a:cubicBezTo>
                    <a:pt x="86" y="7"/>
                    <a:pt x="89" y="8"/>
                    <a:pt x="91" y="10"/>
                  </a:cubicBezTo>
                  <a:cubicBezTo>
                    <a:pt x="94" y="12"/>
                    <a:pt x="97" y="14"/>
                    <a:pt x="101" y="15"/>
                  </a:cubicBezTo>
                  <a:cubicBezTo>
                    <a:pt x="105" y="16"/>
                    <a:pt x="108" y="17"/>
                    <a:pt x="112" y="18"/>
                  </a:cubicBezTo>
                  <a:cubicBezTo>
                    <a:pt x="115" y="21"/>
                    <a:pt x="115" y="21"/>
                    <a:pt x="115" y="21"/>
                  </a:cubicBezTo>
                  <a:cubicBezTo>
                    <a:pt x="115" y="21"/>
                    <a:pt x="115" y="21"/>
                    <a:pt x="115" y="21"/>
                  </a:cubicBezTo>
                  <a:cubicBezTo>
                    <a:pt x="114" y="22"/>
                    <a:pt x="114" y="22"/>
                    <a:pt x="114" y="23"/>
                  </a:cubicBezTo>
                  <a:cubicBezTo>
                    <a:pt x="112" y="23"/>
                    <a:pt x="110" y="27"/>
                    <a:pt x="110" y="29"/>
                  </a:cubicBezTo>
                  <a:cubicBezTo>
                    <a:pt x="110" y="30"/>
                    <a:pt x="113" y="32"/>
                    <a:pt x="113" y="34"/>
                  </a:cubicBezTo>
                  <a:cubicBezTo>
                    <a:pt x="115" y="38"/>
                    <a:pt x="109" y="40"/>
                    <a:pt x="107" y="44"/>
                  </a:cubicBezTo>
                  <a:cubicBezTo>
                    <a:pt x="106" y="49"/>
                    <a:pt x="118" y="58"/>
                    <a:pt x="121" y="63"/>
                  </a:cubicBezTo>
                  <a:cubicBezTo>
                    <a:pt x="125" y="71"/>
                    <a:pt x="116" y="81"/>
                    <a:pt x="112" y="88"/>
                  </a:cubicBezTo>
                  <a:cubicBezTo>
                    <a:pt x="109" y="96"/>
                    <a:pt x="109" y="96"/>
                    <a:pt x="109" y="96"/>
                  </a:cubicBezTo>
                  <a:cubicBezTo>
                    <a:pt x="109" y="96"/>
                    <a:pt x="109" y="96"/>
                    <a:pt x="109" y="96"/>
                  </a:cubicBezTo>
                  <a:cubicBezTo>
                    <a:pt x="101" y="93"/>
                    <a:pt x="101" y="93"/>
                    <a:pt x="101" y="93"/>
                  </a:cubicBezTo>
                  <a:cubicBezTo>
                    <a:pt x="96" y="92"/>
                    <a:pt x="88" y="90"/>
                    <a:pt x="86" y="86"/>
                  </a:cubicBezTo>
                  <a:cubicBezTo>
                    <a:pt x="82" y="79"/>
                    <a:pt x="79" y="82"/>
                    <a:pt x="73" y="79"/>
                  </a:cubicBezTo>
                  <a:cubicBezTo>
                    <a:pt x="63" y="74"/>
                    <a:pt x="57" y="59"/>
                    <a:pt x="43" y="59"/>
                  </a:cubicBezTo>
                  <a:cubicBezTo>
                    <a:pt x="41" y="59"/>
                    <a:pt x="36" y="60"/>
                    <a:pt x="33" y="58"/>
                  </a:cubicBezTo>
                  <a:cubicBezTo>
                    <a:pt x="30" y="55"/>
                    <a:pt x="26" y="55"/>
                    <a:pt x="22" y="55"/>
                  </a:cubicBezTo>
                  <a:cubicBezTo>
                    <a:pt x="17" y="55"/>
                    <a:pt x="12" y="54"/>
                    <a:pt x="9" y="51"/>
                  </a:cubicBezTo>
                  <a:cubicBezTo>
                    <a:pt x="8" y="49"/>
                    <a:pt x="2" y="41"/>
                    <a:pt x="1" y="39"/>
                  </a:cubicBezTo>
                  <a:cubicBezTo>
                    <a:pt x="1" y="39"/>
                    <a:pt x="0" y="38"/>
                    <a:pt x="0" y="37"/>
                  </a:cubicBezTo>
                  <a:cubicBezTo>
                    <a:pt x="0" y="37"/>
                    <a:pt x="0" y="37"/>
                    <a:pt x="0" y="37"/>
                  </a:cubicBezTo>
                  <a:cubicBezTo>
                    <a:pt x="1" y="37"/>
                    <a:pt x="2" y="36"/>
                    <a:pt x="3" y="35"/>
                  </a:cubicBezTo>
                  <a:cubicBezTo>
                    <a:pt x="3" y="35"/>
                    <a:pt x="4" y="35"/>
                    <a:pt x="4" y="35"/>
                  </a:cubicBezTo>
                  <a:cubicBezTo>
                    <a:pt x="6" y="33"/>
                    <a:pt x="9" y="32"/>
                    <a:pt x="10" y="31"/>
                  </a:cubicBezTo>
                  <a:cubicBezTo>
                    <a:pt x="12" y="29"/>
                    <a:pt x="12" y="27"/>
                    <a:pt x="14" y="25"/>
                  </a:cubicBezTo>
                  <a:cubicBezTo>
                    <a:pt x="16" y="25"/>
                    <a:pt x="19" y="25"/>
                    <a:pt x="21" y="25"/>
                  </a:cubicBezTo>
                  <a:cubicBezTo>
                    <a:pt x="25" y="24"/>
                    <a:pt x="29" y="21"/>
                    <a:pt x="32" y="21"/>
                  </a:cubicBezTo>
                  <a:cubicBezTo>
                    <a:pt x="34" y="20"/>
                    <a:pt x="38" y="18"/>
                    <a:pt x="41" y="17"/>
                  </a:cubicBezTo>
                  <a:cubicBezTo>
                    <a:pt x="44" y="15"/>
                    <a:pt x="47" y="14"/>
                    <a:pt x="51" y="12"/>
                  </a:cubicBezTo>
                  <a:cubicBezTo>
                    <a:pt x="74" y="0"/>
                    <a:pt x="74" y="0"/>
                    <a:pt x="74"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16" name="COFFEE"/>
            <p:cNvSpPr>
              <a:spLocks/>
            </p:cNvSpPr>
            <p:nvPr/>
          </p:nvSpPr>
          <p:spPr bwMode="auto">
            <a:xfrm>
              <a:off x="4884352" y="4613063"/>
              <a:ext cx="608498" cy="544850"/>
            </a:xfrm>
            <a:custGeom>
              <a:avLst/>
              <a:gdLst>
                <a:gd name="T0" fmla="*/ 130 w 231"/>
                <a:gd name="T1" fmla="*/ 0 h 215"/>
                <a:gd name="T2" fmla="*/ 130 w 231"/>
                <a:gd name="T3" fmla="*/ 65 h 215"/>
                <a:gd name="T4" fmla="*/ 218 w 231"/>
                <a:gd name="T5" fmla="*/ 65 h 215"/>
                <a:gd name="T6" fmla="*/ 218 w 231"/>
                <a:gd name="T7" fmla="*/ 65 h 215"/>
                <a:gd name="T8" fmla="*/ 218 w 231"/>
                <a:gd name="T9" fmla="*/ 119 h 215"/>
                <a:gd name="T10" fmla="*/ 231 w 231"/>
                <a:gd name="T11" fmla="*/ 119 h 215"/>
                <a:gd name="T12" fmla="*/ 231 w 231"/>
                <a:gd name="T13" fmla="*/ 164 h 215"/>
                <a:gd name="T14" fmla="*/ 231 w 231"/>
                <a:gd name="T15" fmla="*/ 164 h 215"/>
                <a:gd name="T16" fmla="*/ 218 w 231"/>
                <a:gd name="T17" fmla="*/ 164 h 215"/>
                <a:gd name="T18" fmla="*/ 218 w 231"/>
                <a:gd name="T19" fmla="*/ 215 h 215"/>
                <a:gd name="T20" fmla="*/ 217 w 231"/>
                <a:gd name="T21" fmla="*/ 215 h 215"/>
                <a:gd name="T22" fmla="*/ 140 w 231"/>
                <a:gd name="T23" fmla="*/ 215 h 215"/>
                <a:gd name="T24" fmla="*/ 130 w 231"/>
                <a:gd name="T25" fmla="*/ 197 h 215"/>
                <a:gd name="T26" fmla="*/ 81 w 231"/>
                <a:gd name="T27" fmla="*/ 197 h 215"/>
                <a:gd name="T28" fmla="*/ 81 w 231"/>
                <a:gd name="T29" fmla="*/ 187 h 215"/>
                <a:gd name="T30" fmla="*/ 6 w 231"/>
                <a:gd name="T31" fmla="*/ 187 h 215"/>
                <a:gd name="T32" fmla="*/ 6 w 231"/>
                <a:gd name="T33" fmla="*/ 187 h 215"/>
                <a:gd name="T34" fmla="*/ 5 w 231"/>
                <a:gd name="T35" fmla="*/ 183 h 215"/>
                <a:gd name="T36" fmla="*/ 5 w 231"/>
                <a:gd name="T37" fmla="*/ 176 h 215"/>
                <a:gd name="T38" fmla="*/ 2 w 231"/>
                <a:gd name="T39" fmla="*/ 171 h 215"/>
                <a:gd name="T40" fmla="*/ 0 w 231"/>
                <a:gd name="T41" fmla="*/ 168 h 215"/>
                <a:gd name="T42" fmla="*/ 1 w 231"/>
                <a:gd name="T43" fmla="*/ 166 h 215"/>
                <a:gd name="T44" fmla="*/ 3 w 231"/>
                <a:gd name="T45" fmla="*/ 164 h 215"/>
                <a:gd name="T46" fmla="*/ 5 w 231"/>
                <a:gd name="T47" fmla="*/ 162 h 215"/>
                <a:gd name="T48" fmla="*/ 5 w 231"/>
                <a:gd name="T49" fmla="*/ 162 h 215"/>
                <a:gd name="T50" fmla="*/ 18 w 231"/>
                <a:gd name="T51" fmla="*/ 162 h 215"/>
                <a:gd name="T52" fmla="*/ 26 w 231"/>
                <a:gd name="T53" fmla="*/ 145 h 215"/>
                <a:gd name="T54" fmla="*/ 38 w 231"/>
                <a:gd name="T55" fmla="*/ 120 h 215"/>
                <a:gd name="T56" fmla="*/ 41 w 231"/>
                <a:gd name="T57" fmla="*/ 95 h 215"/>
                <a:gd name="T58" fmla="*/ 53 w 231"/>
                <a:gd name="T59" fmla="*/ 83 h 215"/>
                <a:gd name="T60" fmla="*/ 59 w 231"/>
                <a:gd name="T61" fmla="*/ 78 h 215"/>
                <a:gd name="T62" fmla="*/ 62 w 231"/>
                <a:gd name="T63" fmla="*/ 70 h 215"/>
                <a:gd name="T64" fmla="*/ 64 w 231"/>
                <a:gd name="T65" fmla="*/ 61 h 215"/>
                <a:gd name="T66" fmla="*/ 64 w 231"/>
                <a:gd name="T67" fmla="*/ 61 h 215"/>
                <a:gd name="T68" fmla="*/ 65 w 231"/>
                <a:gd name="T69" fmla="*/ 10 h 215"/>
                <a:gd name="T70" fmla="*/ 65 w 231"/>
                <a:gd name="T71" fmla="*/ 10 h 215"/>
                <a:gd name="T72" fmla="*/ 67 w 231"/>
                <a:gd name="T73" fmla="*/ 8 h 215"/>
                <a:gd name="T74" fmla="*/ 79 w 231"/>
                <a:gd name="T75" fmla="*/ 6 h 215"/>
                <a:gd name="T76" fmla="*/ 90 w 231"/>
                <a:gd name="T77" fmla="*/ 9 h 215"/>
                <a:gd name="T78" fmla="*/ 100 w 231"/>
                <a:gd name="T79" fmla="*/ 8 h 215"/>
                <a:gd name="T80" fmla="*/ 112 w 231"/>
                <a:gd name="T81" fmla="*/ 10 h 215"/>
                <a:gd name="T82" fmla="*/ 124 w 231"/>
                <a:gd name="T83" fmla="*/ 3 h 215"/>
                <a:gd name="T84" fmla="*/ 130 w 231"/>
                <a:gd name="T85"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1" h="215">
                  <a:moveTo>
                    <a:pt x="130" y="0"/>
                  </a:moveTo>
                  <a:cubicBezTo>
                    <a:pt x="130" y="65"/>
                    <a:pt x="130" y="65"/>
                    <a:pt x="130" y="65"/>
                  </a:cubicBezTo>
                  <a:cubicBezTo>
                    <a:pt x="218" y="65"/>
                    <a:pt x="218" y="65"/>
                    <a:pt x="218" y="65"/>
                  </a:cubicBezTo>
                  <a:cubicBezTo>
                    <a:pt x="218" y="65"/>
                    <a:pt x="218" y="65"/>
                    <a:pt x="218" y="65"/>
                  </a:cubicBezTo>
                  <a:cubicBezTo>
                    <a:pt x="218" y="119"/>
                    <a:pt x="218" y="119"/>
                    <a:pt x="218" y="119"/>
                  </a:cubicBezTo>
                  <a:cubicBezTo>
                    <a:pt x="231" y="119"/>
                    <a:pt x="231" y="119"/>
                    <a:pt x="231" y="119"/>
                  </a:cubicBezTo>
                  <a:cubicBezTo>
                    <a:pt x="231" y="164"/>
                    <a:pt x="231" y="164"/>
                    <a:pt x="231" y="164"/>
                  </a:cubicBezTo>
                  <a:cubicBezTo>
                    <a:pt x="231" y="164"/>
                    <a:pt x="231" y="164"/>
                    <a:pt x="231" y="164"/>
                  </a:cubicBezTo>
                  <a:cubicBezTo>
                    <a:pt x="218" y="164"/>
                    <a:pt x="218" y="164"/>
                    <a:pt x="218" y="164"/>
                  </a:cubicBezTo>
                  <a:cubicBezTo>
                    <a:pt x="218" y="215"/>
                    <a:pt x="218" y="215"/>
                    <a:pt x="218" y="215"/>
                  </a:cubicBezTo>
                  <a:cubicBezTo>
                    <a:pt x="217" y="215"/>
                    <a:pt x="217" y="215"/>
                    <a:pt x="217" y="215"/>
                  </a:cubicBezTo>
                  <a:cubicBezTo>
                    <a:pt x="140" y="215"/>
                    <a:pt x="140" y="215"/>
                    <a:pt x="140" y="215"/>
                  </a:cubicBezTo>
                  <a:cubicBezTo>
                    <a:pt x="130" y="197"/>
                    <a:pt x="130" y="197"/>
                    <a:pt x="130" y="197"/>
                  </a:cubicBezTo>
                  <a:cubicBezTo>
                    <a:pt x="81" y="197"/>
                    <a:pt x="81" y="197"/>
                    <a:pt x="81" y="197"/>
                  </a:cubicBezTo>
                  <a:cubicBezTo>
                    <a:pt x="81" y="187"/>
                    <a:pt x="81" y="187"/>
                    <a:pt x="81" y="187"/>
                  </a:cubicBezTo>
                  <a:cubicBezTo>
                    <a:pt x="6" y="187"/>
                    <a:pt x="6" y="187"/>
                    <a:pt x="6" y="187"/>
                  </a:cubicBezTo>
                  <a:cubicBezTo>
                    <a:pt x="6" y="187"/>
                    <a:pt x="6" y="187"/>
                    <a:pt x="6" y="187"/>
                  </a:cubicBezTo>
                  <a:cubicBezTo>
                    <a:pt x="5" y="183"/>
                    <a:pt x="5" y="183"/>
                    <a:pt x="5" y="183"/>
                  </a:cubicBezTo>
                  <a:cubicBezTo>
                    <a:pt x="5" y="180"/>
                    <a:pt x="5" y="178"/>
                    <a:pt x="5" y="176"/>
                  </a:cubicBezTo>
                  <a:cubicBezTo>
                    <a:pt x="5" y="174"/>
                    <a:pt x="4" y="172"/>
                    <a:pt x="2" y="171"/>
                  </a:cubicBezTo>
                  <a:cubicBezTo>
                    <a:pt x="2" y="170"/>
                    <a:pt x="1" y="169"/>
                    <a:pt x="0" y="168"/>
                  </a:cubicBezTo>
                  <a:cubicBezTo>
                    <a:pt x="0" y="167"/>
                    <a:pt x="0" y="167"/>
                    <a:pt x="1" y="166"/>
                  </a:cubicBezTo>
                  <a:cubicBezTo>
                    <a:pt x="2" y="165"/>
                    <a:pt x="2" y="165"/>
                    <a:pt x="3" y="164"/>
                  </a:cubicBezTo>
                  <a:cubicBezTo>
                    <a:pt x="4" y="163"/>
                    <a:pt x="5" y="163"/>
                    <a:pt x="5" y="162"/>
                  </a:cubicBezTo>
                  <a:cubicBezTo>
                    <a:pt x="5" y="162"/>
                    <a:pt x="5" y="162"/>
                    <a:pt x="5" y="162"/>
                  </a:cubicBezTo>
                  <a:cubicBezTo>
                    <a:pt x="18" y="162"/>
                    <a:pt x="18" y="162"/>
                    <a:pt x="18" y="162"/>
                  </a:cubicBezTo>
                  <a:cubicBezTo>
                    <a:pt x="21" y="157"/>
                    <a:pt x="23" y="151"/>
                    <a:pt x="26" y="145"/>
                  </a:cubicBezTo>
                  <a:cubicBezTo>
                    <a:pt x="29" y="137"/>
                    <a:pt x="36" y="129"/>
                    <a:pt x="38" y="120"/>
                  </a:cubicBezTo>
                  <a:cubicBezTo>
                    <a:pt x="39" y="117"/>
                    <a:pt x="39" y="96"/>
                    <a:pt x="41" y="95"/>
                  </a:cubicBezTo>
                  <a:cubicBezTo>
                    <a:pt x="41" y="92"/>
                    <a:pt x="51" y="85"/>
                    <a:pt x="53" y="83"/>
                  </a:cubicBezTo>
                  <a:cubicBezTo>
                    <a:pt x="56" y="81"/>
                    <a:pt x="58" y="80"/>
                    <a:pt x="59" y="78"/>
                  </a:cubicBezTo>
                  <a:cubicBezTo>
                    <a:pt x="60" y="75"/>
                    <a:pt x="60" y="72"/>
                    <a:pt x="62" y="70"/>
                  </a:cubicBezTo>
                  <a:cubicBezTo>
                    <a:pt x="64" y="61"/>
                    <a:pt x="64" y="61"/>
                    <a:pt x="64" y="61"/>
                  </a:cubicBezTo>
                  <a:cubicBezTo>
                    <a:pt x="64" y="61"/>
                    <a:pt x="64" y="61"/>
                    <a:pt x="64" y="61"/>
                  </a:cubicBezTo>
                  <a:cubicBezTo>
                    <a:pt x="65" y="10"/>
                    <a:pt x="65" y="10"/>
                    <a:pt x="65" y="10"/>
                  </a:cubicBezTo>
                  <a:cubicBezTo>
                    <a:pt x="65" y="10"/>
                    <a:pt x="65" y="10"/>
                    <a:pt x="65" y="10"/>
                  </a:cubicBezTo>
                  <a:cubicBezTo>
                    <a:pt x="66" y="9"/>
                    <a:pt x="66" y="9"/>
                    <a:pt x="67" y="8"/>
                  </a:cubicBezTo>
                  <a:cubicBezTo>
                    <a:pt x="71" y="8"/>
                    <a:pt x="75" y="2"/>
                    <a:pt x="79" y="6"/>
                  </a:cubicBezTo>
                  <a:cubicBezTo>
                    <a:pt x="83" y="9"/>
                    <a:pt x="85" y="9"/>
                    <a:pt x="90" y="9"/>
                  </a:cubicBezTo>
                  <a:cubicBezTo>
                    <a:pt x="93" y="8"/>
                    <a:pt x="96" y="8"/>
                    <a:pt x="100" y="8"/>
                  </a:cubicBezTo>
                  <a:cubicBezTo>
                    <a:pt x="104" y="8"/>
                    <a:pt x="107" y="11"/>
                    <a:pt x="112" y="10"/>
                  </a:cubicBezTo>
                  <a:cubicBezTo>
                    <a:pt x="117" y="10"/>
                    <a:pt x="121" y="7"/>
                    <a:pt x="124" y="3"/>
                  </a:cubicBezTo>
                  <a:cubicBezTo>
                    <a:pt x="130" y="0"/>
                    <a:pt x="130" y="0"/>
                    <a:pt x="13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17" name="CHATHAM"/>
            <p:cNvSpPr>
              <a:spLocks/>
            </p:cNvSpPr>
            <p:nvPr/>
          </p:nvSpPr>
          <p:spPr bwMode="auto">
            <a:xfrm>
              <a:off x="6802785" y="4069906"/>
              <a:ext cx="588615" cy="499853"/>
            </a:xfrm>
            <a:custGeom>
              <a:avLst/>
              <a:gdLst>
                <a:gd name="T0" fmla="*/ 80 w 231"/>
                <a:gd name="T1" fmla="*/ 162 h 199"/>
                <a:gd name="T2" fmla="*/ 39 w 231"/>
                <a:gd name="T3" fmla="*/ 126 h 199"/>
                <a:gd name="T4" fmla="*/ 17 w 231"/>
                <a:gd name="T5" fmla="*/ 96 h 199"/>
                <a:gd name="T6" fmla="*/ 0 w 231"/>
                <a:gd name="T7" fmla="*/ 69 h 199"/>
                <a:gd name="T8" fmla="*/ 82 w 231"/>
                <a:gd name="T9" fmla="*/ 0 h 199"/>
                <a:gd name="T10" fmla="*/ 99 w 231"/>
                <a:gd name="T11" fmla="*/ 5 h 199"/>
                <a:gd name="T12" fmla="*/ 114 w 231"/>
                <a:gd name="T13" fmla="*/ 29 h 199"/>
                <a:gd name="T14" fmla="*/ 117 w 231"/>
                <a:gd name="T15" fmla="*/ 52 h 199"/>
                <a:gd name="T16" fmla="*/ 125 w 231"/>
                <a:gd name="T17" fmla="*/ 78 h 199"/>
                <a:gd name="T18" fmla="*/ 156 w 231"/>
                <a:gd name="T19" fmla="*/ 79 h 199"/>
                <a:gd name="T20" fmla="*/ 175 w 231"/>
                <a:gd name="T21" fmla="*/ 92 h 199"/>
                <a:gd name="T22" fmla="*/ 181 w 231"/>
                <a:gd name="T23" fmla="*/ 96 h 199"/>
                <a:gd name="T24" fmla="*/ 193 w 231"/>
                <a:gd name="T25" fmla="*/ 99 h 199"/>
                <a:gd name="T26" fmla="*/ 199 w 231"/>
                <a:gd name="T27" fmla="*/ 102 h 199"/>
                <a:gd name="T28" fmla="*/ 206 w 231"/>
                <a:gd name="T29" fmla="*/ 105 h 199"/>
                <a:gd name="T30" fmla="*/ 209 w 231"/>
                <a:gd name="T31" fmla="*/ 114 h 199"/>
                <a:gd name="T32" fmla="*/ 228 w 231"/>
                <a:gd name="T33" fmla="*/ 113 h 199"/>
                <a:gd name="T34" fmla="*/ 224 w 231"/>
                <a:gd name="T35" fmla="*/ 131 h 199"/>
                <a:gd name="T36" fmla="*/ 203 w 231"/>
                <a:gd name="T37" fmla="*/ 152 h 199"/>
                <a:gd name="T38" fmla="*/ 194 w 231"/>
                <a:gd name="T39" fmla="*/ 153 h 199"/>
                <a:gd name="T40" fmla="*/ 192 w 231"/>
                <a:gd name="T41" fmla="*/ 145 h 199"/>
                <a:gd name="T42" fmla="*/ 187 w 231"/>
                <a:gd name="T43" fmla="*/ 146 h 199"/>
                <a:gd name="T44" fmla="*/ 163 w 231"/>
                <a:gd name="T45" fmla="*/ 145 h 199"/>
                <a:gd name="T46" fmla="*/ 162 w 231"/>
                <a:gd name="T47" fmla="*/ 145 h 199"/>
                <a:gd name="T48" fmla="*/ 170 w 231"/>
                <a:gd name="T49" fmla="*/ 160 h 199"/>
                <a:gd name="T50" fmla="*/ 190 w 231"/>
                <a:gd name="T51" fmla="*/ 175 h 199"/>
                <a:gd name="T52" fmla="*/ 165 w 231"/>
                <a:gd name="T53" fmla="*/ 197 h 199"/>
                <a:gd name="T54" fmla="*/ 148 w 231"/>
                <a:gd name="T55" fmla="*/ 187 h 199"/>
                <a:gd name="T56" fmla="*/ 124 w 231"/>
                <a:gd name="T57" fmla="*/ 169 h 199"/>
                <a:gd name="T58" fmla="*/ 109 w 231"/>
                <a:gd name="T59" fmla="*/ 168 h 199"/>
                <a:gd name="T60" fmla="*/ 112 w 231"/>
                <a:gd name="T61" fmla="*/ 182 h 199"/>
                <a:gd name="T62" fmla="*/ 112 w 231"/>
                <a:gd name="T63" fmla="*/ 195 h 199"/>
                <a:gd name="connsiteX0" fmla="*/ 4156 w 10000"/>
                <a:gd name="connsiteY0" fmla="*/ 8894 h 9913"/>
                <a:gd name="connsiteX1" fmla="*/ 3463 w 10000"/>
                <a:gd name="connsiteY1" fmla="*/ 8141 h 9913"/>
                <a:gd name="connsiteX2" fmla="*/ 2121 w 10000"/>
                <a:gd name="connsiteY2" fmla="*/ 7085 h 9913"/>
                <a:gd name="connsiteX3" fmla="*/ 1688 w 10000"/>
                <a:gd name="connsiteY3" fmla="*/ 6332 h 9913"/>
                <a:gd name="connsiteX4" fmla="*/ 1299 w 10000"/>
                <a:gd name="connsiteY4" fmla="*/ 5427 h 9913"/>
                <a:gd name="connsiteX5" fmla="*/ 736 w 10000"/>
                <a:gd name="connsiteY5" fmla="*/ 4824 h 9913"/>
                <a:gd name="connsiteX6" fmla="*/ 260 w 10000"/>
                <a:gd name="connsiteY6" fmla="*/ 4020 h 9913"/>
                <a:gd name="connsiteX7" fmla="*/ 0 w 10000"/>
                <a:gd name="connsiteY7" fmla="*/ 3467 h 9913"/>
                <a:gd name="connsiteX8" fmla="*/ 0 w 10000"/>
                <a:gd name="connsiteY8" fmla="*/ 3467 h 9913"/>
                <a:gd name="connsiteX9" fmla="*/ 3550 w 10000"/>
                <a:gd name="connsiteY9" fmla="*/ 0 h 9913"/>
                <a:gd name="connsiteX10" fmla="*/ 4286 w 10000"/>
                <a:gd name="connsiteY10" fmla="*/ 251 h 9913"/>
                <a:gd name="connsiteX11" fmla="*/ 4286 w 10000"/>
                <a:gd name="connsiteY11" fmla="*/ 251 h 9913"/>
                <a:gd name="connsiteX12" fmla="*/ 4199 w 10000"/>
                <a:gd name="connsiteY12" fmla="*/ 503 h 9913"/>
                <a:gd name="connsiteX13" fmla="*/ 4935 w 10000"/>
                <a:gd name="connsiteY13" fmla="*/ 1457 h 9913"/>
                <a:gd name="connsiteX14" fmla="*/ 4848 w 10000"/>
                <a:gd name="connsiteY14" fmla="*/ 2111 h 9913"/>
                <a:gd name="connsiteX15" fmla="*/ 5065 w 10000"/>
                <a:gd name="connsiteY15" fmla="*/ 2613 h 9913"/>
                <a:gd name="connsiteX16" fmla="*/ 5022 w 10000"/>
                <a:gd name="connsiteY16" fmla="*/ 3518 h 9913"/>
                <a:gd name="connsiteX17" fmla="*/ 5411 w 10000"/>
                <a:gd name="connsiteY17" fmla="*/ 3920 h 9913"/>
                <a:gd name="connsiteX18" fmla="*/ 5844 w 10000"/>
                <a:gd name="connsiteY18" fmla="*/ 4221 h 9913"/>
                <a:gd name="connsiteX19" fmla="*/ 6753 w 10000"/>
                <a:gd name="connsiteY19" fmla="*/ 3970 h 9913"/>
                <a:gd name="connsiteX20" fmla="*/ 7576 w 10000"/>
                <a:gd name="connsiteY20" fmla="*/ 4523 h 9913"/>
                <a:gd name="connsiteX21" fmla="*/ 7576 w 10000"/>
                <a:gd name="connsiteY21" fmla="*/ 4623 h 9913"/>
                <a:gd name="connsiteX22" fmla="*/ 7706 w 10000"/>
                <a:gd name="connsiteY22" fmla="*/ 4724 h 9913"/>
                <a:gd name="connsiteX23" fmla="*/ 7835 w 10000"/>
                <a:gd name="connsiteY23" fmla="*/ 4824 h 9913"/>
                <a:gd name="connsiteX24" fmla="*/ 8009 w 10000"/>
                <a:gd name="connsiteY24" fmla="*/ 4975 h 9913"/>
                <a:gd name="connsiteX25" fmla="*/ 8355 w 10000"/>
                <a:gd name="connsiteY25" fmla="*/ 4975 h 9913"/>
                <a:gd name="connsiteX26" fmla="*/ 8615 w 10000"/>
                <a:gd name="connsiteY26" fmla="*/ 5126 h 9913"/>
                <a:gd name="connsiteX27" fmla="*/ 8918 w 10000"/>
                <a:gd name="connsiteY27" fmla="*/ 5226 h 9913"/>
                <a:gd name="connsiteX28" fmla="*/ 8918 w 10000"/>
                <a:gd name="connsiteY28" fmla="*/ 5276 h 9913"/>
                <a:gd name="connsiteX29" fmla="*/ 9048 w 10000"/>
                <a:gd name="connsiteY29" fmla="*/ 5729 h 9913"/>
                <a:gd name="connsiteX30" fmla="*/ 9048 w 10000"/>
                <a:gd name="connsiteY30" fmla="*/ 5729 h 9913"/>
                <a:gd name="connsiteX31" fmla="*/ 9524 w 10000"/>
                <a:gd name="connsiteY31" fmla="*/ 5829 h 9913"/>
                <a:gd name="connsiteX32" fmla="*/ 9870 w 10000"/>
                <a:gd name="connsiteY32" fmla="*/ 5678 h 9913"/>
                <a:gd name="connsiteX33" fmla="*/ 10000 w 10000"/>
                <a:gd name="connsiteY33" fmla="*/ 6281 h 9913"/>
                <a:gd name="connsiteX34" fmla="*/ 9697 w 10000"/>
                <a:gd name="connsiteY34" fmla="*/ 6583 h 9913"/>
                <a:gd name="connsiteX35" fmla="*/ 9567 w 10000"/>
                <a:gd name="connsiteY35" fmla="*/ 7085 h 9913"/>
                <a:gd name="connsiteX36" fmla="*/ 8788 w 10000"/>
                <a:gd name="connsiteY36" fmla="*/ 7638 h 9913"/>
                <a:gd name="connsiteX37" fmla="*/ 8571 w 10000"/>
                <a:gd name="connsiteY37" fmla="*/ 7688 h 9913"/>
                <a:gd name="connsiteX38" fmla="*/ 8398 w 10000"/>
                <a:gd name="connsiteY38" fmla="*/ 7688 h 9913"/>
                <a:gd name="connsiteX39" fmla="*/ 8355 w 10000"/>
                <a:gd name="connsiteY39" fmla="*/ 7286 h 9913"/>
                <a:gd name="connsiteX40" fmla="*/ 8312 w 10000"/>
                <a:gd name="connsiteY40" fmla="*/ 7286 h 9913"/>
                <a:gd name="connsiteX41" fmla="*/ 8139 w 10000"/>
                <a:gd name="connsiteY41" fmla="*/ 7286 h 9913"/>
                <a:gd name="connsiteX42" fmla="*/ 8095 w 10000"/>
                <a:gd name="connsiteY42" fmla="*/ 7337 h 9913"/>
                <a:gd name="connsiteX43" fmla="*/ 7143 w 10000"/>
                <a:gd name="connsiteY43" fmla="*/ 7387 h 9913"/>
                <a:gd name="connsiteX44" fmla="*/ 7056 w 10000"/>
                <a:gd name="connsiteY44" fmla="*/ 7286 h 9913"/>
                <a:gd name="connsiteX45" fmla="*/ 7013 w 10000"/>
                <a:gd name="connsiteY45" fmla="*/ 7286 h 9913"/>
                <a:gd name="connsiteX46" fmla="*/ 7013 w 10000"/>
                <a:gd name="connsiteY46" fmla="*/ 7286 h 9913"/>
                <a:gd name="connsiteX47" fmla="*/ 6970 w 10000"/>
                <a:gd name="connsiteY47" fmla="*/ 7286 h 9913"/>
                <a:gd name="connsiteX48" fmla="*/ 7359 w 10000"/>
                <a:gd name="connsiteY48" fmla="*/ 8040 h 9913"/>
                <a:gd name="connsiteX49" fmla="*/ 7965 w 10000"/>
                <a:gd name="connsiteY49" fmla="*/ 8543 h 9913"/>
                <a:gd name="connsiteX50" fmla="*/ 8225 w 10000"/>
                <a:gd name="connsiteY50" fmla="*/ 8794 h 9913"/>
                <a:gd name="connsiteX51" fmla="*/ 7532 w 10000"/>
                <a:gd name="connsiteY51" fmla="*/ 9497 h 9913"/>
                <a:gd name="connsiteX52" fmla="*/ 7143 w 10000"/>
                <a:gd name="connsiteY52" fmla="*/ 9899 h 9913"/>
                <a:gd name="connsiteX53" fmla="*/ 6883 w 10000"/>
                <a:gd name="connsiteY53" fmla="*/ 9548 h 9913"/>
                <a:gd name="connsiteX54" fmla="*/ 6407 w 10000"/>
                <a:gd name="connsiteY54" fmla="*/ 9397 h 9913"/>
                <a:gd name="connsiteX55" fmla="*/ 5671 w 10000"/>
                <a:gd name="connsiteY55" fmla="*/ 9095 h 9913"/>
                <a:gd name="connsiteX56" fmla="*/ 5368 w 10000"/>
                <a:gd name="connsiteY56" fmla="*/ 8492 h 9913"/>
                <a:gd name="connsiteX57" fmla="*/ 4978 w 10000"/>
                <a:gd name="connsiteY57" fmla="*/ 8995 h 9913"/>
                <a:gd name="connsiteX58" fmla="*/ 4719 w 10000"/>
                <a:gd name="connsiteY58" fmla="*/ 8442 h 9913"/>
                <a:gd name="connsiteX59" fmla="*/ 4372 w 10000"/>
                <a:gd name="connsiteY59" fmla="*/ 8141 h 9913"/>
                <a:gd name="connsiteX60" fmla="*/ 4848 w 10000"/>
                <a:gd name="connsiteY60" fmla="*/ 9146 h 9913"/>
                <a:gd name="connsiteX61" fmla="*/ 5584 w 10000"/>
                <a:gd name="connsiteY61" fmla="*/ 9648 h 9913"/>
                <a:gd name="connsiteX62" fmla="*/ 4848 w 10000"/>
                <a:gd name="connsiteY62" fmla="*/ 9799 h 9913"/>
                <a:gd name="connsiteX63" fmla="*/ 4156 w 10000"/>
                <a:gd name="connsiteY63" fmla="*/ 8894 h 9913"/>
                <a:gd name="connsiteX0" fmla="*/ 4156 w 9873"/>
                <a:gd name="connsiteY0" fmla="*/ 8972 h 10000"/>
                <a:gd name="connsiteX1" fmla="*/ 3463 w 9873"/>
                <a:gd name="connsiteY1" fmla="*/ 8212 h 10000"/>
                <a:gd name="connsiteX2" fmla="*/ 2121 w 9873"/>
                <a:gd name="connsiteY2" fmla="*/ 7147 h 10000"/>
                <a:gd name="connsiteX3" fmla="*/ 1688 w 9873"/>
                <a:gd name="connsiteY3" fmla="*/ 6388 h 10000"/>
                <a:gd name="connsiteX4" fmla="*/ 1299 w 9873"/>
                <a:gd name="connsiteY4" fmla="*/ 5475 h 10000"/>
                <a:gd name="connsiteX5" fmla="*/ 736 w 9873"/>
                <a:gd name="connsiteY5" fmla="*/ 4866 h 10000"/>
                <a:gd name="connsiteX6" fmla="*/ 260 w 9873"/>
                <a:gd name="connsiteY6" fmla="*/ 4055 h 10000"/>
                <a:gd name="connsiteX7" fmla="*/ 0 w 9873"/>
                <a:gd name="connsiteY7" fmla="*/ 3497 h 10000"/>
                <a:gd name="connsiteX8" fmla="*/ 0 w 9873"/>
                <a:gd name="connsiteY8" fmla="*/ 3497 h 10000"/>
                <a:gd name="connsiteX9" fmla="*/ 3550 w 9873"/>
                <a:gd name="connsiteY9" fmla="*/ 0 h 10000"/>
                <a:gd name="connsiteX10" fmla="*/ 4286 w 9873"/>
                <a:gd name="connsiteY10" fmla="*/ 253 h 10000"/>
                <a:gd name="connsiteX11" fmla="*/ 4286 w 9873"/>
                <a:gd name="connsiteY11" fmla="*/ 253 h 10000"/>
                <a:gd name="connsiteX12" fmla="*/ 4199 w 9873"/>
                <a:gd name="connsiteY12" fmla="*/ 507 h 10000"/>
                <a:gd name="connsiteX13" fmla="*/ 4935 w 9873"/>
                <a:gd name="connsiteY13" fmla="*/ 1470 h 10000"/>
                <a:gd name="connsiteX14" fmla="*/ 4848 w 9873"/>
                <a:gd name="connsiteY14" fmla="*/ 2130 h 10000"/>
                <a:gd name="connsiteX15" fmla="*/ 5065 w 9873"/>
                <a:gd name="connsiteY15" fmla="*/ 2636 h 10000"/>
                <a:gd name="connsiteX16" fmla="*/ 5022 w 9873"/>
                <a:gd name="connsiteY16" fmla="*/ 3549 h 10000"/>
                <a:gd name="connsiteX17" fmla="*/ 5411 w 9873"/>
                <a:gd name="connsiteY17" fmla="*/ 3954 h 10000"/>
                <a:gd name="connsiteX18" fmla="*/ 5844 w 9873"/>
                <a:gd name="connsiteY18" fmla="*/ 4258 h 10000"/>
                <a:gd name="connsiteX19" fmla="*/ 6753 w 9873"/>
                <a:gd name="connsiteY19" fmla="*/ 4005 h 10000"/>
                <a:gd name="connsiteX20" fmla="*/ 7576 w 9873"/>
                <a:gd name="connsiteY20" fmla="*/ 4563 h 10000"/>
                <a:gd name="connsiteX21" fmla="*/ 7576 w 9873"/>
                <a:gd name="connsiteY21" fmla="*/ 4664 h 10000"/>
                <a:gd name="connsiteX22" fmla="*/ 7706 w 9873"/>
                <a:gd name="connsiteY22" fmla="*/ 4765 h 10000"/>
                <a:gd name="connsiteX23" fmla="*/ 7835 w 9873"/>
                <a:gd name="connsiteY23" fmla="*/ 4866 h 10000"/>
                <a:gd name="connsiteX24" fmla="*/ 8009 w 9873"/>
                <a:gd name="connsiteY24" fmla="*/ 5019 h 10000"/>
                <a:gd name="connsiteX25" fmla="*/ 8355 w 9873"/>
                <a:gd name="connsiteY25" fmla="*/ 5019 h 10000"/>
                <a:gd name="connsiteX26" fmla="*/ 8615 w 9873"/>
                <a:gd name="connsiteY26" fmla="*/ 5171 h 10000"/>
                <a:gd name="connsiteX27" fmla="*/ 8918 w 9873"/>
                <a:gd name="connsiteY27" fmla="*/ 5272 h 10000"/>
                <a:gd name="connsiteX28" fmla="*/ 8918 w 9873"/>
                <a:gd name="connsiteY28" fmla="*/ 5322 h 10000"/>
                <a:gd name="connsiteX29" fmla="*/ 9048 w 9873"/>
                <a:gd name="connsiteY29" fmla="*/ 5779 h 10000"/>
                <a:gd name="connsiteX30" fmla="*/ 9048 w 9873"/>
                <a:gd name="connsiteY30" fmla="*/ 5779 h 10000"/>
                <a:gd name="connsiteX31" fmla="*/ 9524 w 9873"/>
                <a:gd name="connsiteY31" fmla="*/ 5880 h 10000"/>
                <a:gd name="connsiteX32" fmla="*/ 9870 w 9873"/>
                <a:gd name="connsiteY32" fmla="*/ 5728 h 10000"/>
                <a:gd name="connsiteX33" fmla="*/ 9697 w 9873"/>
                <a:gd name="connsiteY33" fmla="*/ 6641 h 10000"/>
                <a:gd name="connsiteX34" fmla="*/ 9567 w 9873"/>
                <a:gd name="connsiteY34" fmla="*/ 7147 h 10000"/>
                <a:gd name="connsiteX35" fmla="*/ 8788 w 9873"/>
                <a:gd name="connsiteY35" fmla="*/ 7705 h 10000"/>
                <a:gd name="connsiteX36" fmla="*/ 8571 w 9873"/>
                <a:gd name="connsiteY36" fmla="*/ 7755 h 10000"/>
                <a:gd name="connsiteX37" fmla="*/ 8398 w 9873"/>
                <a:gd name="connsiteY37" fmla="*/ 7755 h 10000"/>
                <a:gd name="connsiteX38" fmla="*/ 8355 w 9873"/>
                <a:gd name="connsiteY38" fmla="*/ 7350 h 10000"/>
                <a:gd name="connsiteX39" fmla="*/ 8312 w 9873"/>
                <a:gd name="connsiteY39" fmla="*/ 7350 h 10000"/>
                <a:gd name="connsiteX40" fmla="*/ 8139 w 9873"/>
                <a:gd name="connsiteY40" fmla="*/ 7350 h 10000"/>
                <a:gd name="connsiteX41" fmla="*/ 8095 w 9873"/>
                <a:gd name="connsiteY41" fmla="*/ 7401 h 10000"/>
                <a:gd name="connsiteX42" fmla="*/ 7143 w 9873"/>
                <a:gd name="connsiteY42" fmla="*/ 7452 h 10000"/>
                <a:gd name="connsiteX43" fmla="*/ 7056 w 9873"/>
                <a:gd name="connsiteY43" fmla="*/ 7350 h 10000"/>
                <a:gd name="connsiteX44" fmla="*/ 7013 w 9873"/>
                <a:gd name="connsiteY44" fmla="*/ 7350 h 10000"/>
                <a:gd name="connsiteX45" fmla="*/ 7013 w 9873"/>
                <a:gd name="connsiteY45" fmla="*/ 7350 h 10000"/>
                <a:gd name="connsiteX46" fmla="*/ 6970 w 9873"/>
                <a:gd name="connsiteY46" fmla="*/ 7350 h 10000"/>
                <a:gd name="connsiteX47" fmla="*/ 7359 w 9873"/>
                <a:gd name="connsiteY47" fmla="*/ 8111 h 10000"/>
                <a:gd name="connsiteX48" fmla="*/ 7965 w 9873"/>
                <a:gd name="connsiteY48" fmla="*/ 8618 h 10000"/>
                <a:gd name="connsiteX49" fmla="*/ 8225 w 9873"/>
                <a:gd name="connsiteY49" fmla="*/ 8871 h 10000"/>
                <a:gd name="connsiteX50" fmla="*/ 7532 w 9873"/>
                <a:gd name="connsiteY50" fmla="*/ 9580 h 10000"/>
                <a:gd name="connsiteX51" fmla="*/ 7143 w 9873"/>
                <a:gd name="connsiteY51" fmla="*/ 9986 h 10000"/>
                <a:gd name="connsiteX52" fmla="*/ 6883 w 9873"/>
                <a:gd name="connsiteY52" fmla="*/ 9632 h 10000"/>
                <a:gd name="connsiteX53" fmla="*/ 6407 w 9873"/>
                <a:gd name="connsiteY53" fmla="*/ 9479 h 10000"/>
                <a:gd name="connsiteX54" fmla="*/ 5671 w 9873"/>
                <a:gd name="connsiteY54" fmla="*/ 9175 h 10000"/>
                <a:gd name="connsiteX55" fmla="*/ 5368 w 9873"/>
                <a:gd name="connsiteY55" fmla="*/ 8567 h 10000"/>
                <a:gd name="connsiteX56" fmla="*/ 4978 w 9873"/>
                <a:gd name="connsiteY56" fmla="*/ 9074 h 10000"/>
                <a:gd name="connsiteX57" fmla="*/ 4719 w 9873"/>
                <a:gd name="connsiteY57" fmla="*/ 8516 h 10000"/>
                <a:gd name="connsiteX58" fmla="*/ 4372 w 9873"/>
                <a:gd name="connsiteY58" fmla="*/ 8212 h 10000"/>
                <a:gd name="connsiteX59" fmla="*/ 4848 w 9873"/>
                <a:gd name="connsiteY59" fmla="*/ 9226 h 10000"/>
                <a:gd name="connsiteX60" fmla="*/ 5584 w 9873"/>
                <a:gd name="connsiteY60" fmla="*/ 9733 h 10000"/>
                <a:gd name="connsiteX61" fmla="*/ 4848 w 9873"/>
                <a:gd name="connsiteY61" fmla="*/ 9885 h 10000"/>
                <a:gd name="connsiteX62" fmla="*/ 4156 w 9873"/>
                <a:gd name="connsiteY62" fmla="*/ 8972 h 10000"/>
                <a:gd name="connsiteX0" fmla="*/ 4209 w 10000"/>
                <a:gd name="connsiteY0" fmla="*/ 8972 h 10000"/>
                <a:gd name="connsiteX1" fmla="*/ 3508 w 10000"/>
                <a:gd name="connsiteY1" fmla="*/ 8212 h 10000"/>
                <a:gd name="connsiteX2" fmla="*/ 2148 w 10000"/>
                <a:gd name="connsiteY2" fmla="*/ 7147 h 10000"/>
                <a:gd name="connsiteX3" fmla="*/ 1710 w 10000"/>
                <a:gd name="connsiteY3" fmla="*/ 6388 h 10000"/>
                <a:gd name="connsiteX4" fmla="*/ 1316 w 10000"/>
                <a:gd name="connsiteY4" fmla="*/ 5475 h 10000"/>
                <a:gd name="connsiteX5" fmla="*/ 745 w 10000"/>
                <a:gd name="connsiteY5" fmla="*/ 4866 h 10000"/>
                <a:gd name="connsiteX6" fmla="*/ 263 w 10000"/>
                <a:gd name="connsiteY6" fmla="*/ 4055 h 10000"/>
                <a:gd name="connsiteX7" fmla="*/ 0 w 10000"/>
                <a:gd name="connsiteY7" fmla="*/ 3497 h 10000"/>
                <a:gd name="connsiteX8" fmla="*/ 0 w 10000"/>
                <a:gd name="connsiteY8" fmla="*/ 3497 h 10000"/>
                <a:gd name="connsiteX9" fmla="*/ 3596 w 10000"/>
                <a:gd name="connsiteY9" fmla="*/ 0 h 10000"/>
                <a:gd name="connsiteX10" fmla="*/ 4341 w 10000"/>
                <a:gd name="connsiteY10" fmla="*/ 253 h 10000"/>
                <a:gd name="connsiteX11" fmla="*/ 4341 w 10000"/>
                <a:gd name="connsiteY11" fmla="*/ 253 h 10000"/>
                <a:gd name="connsiteX12" fmla="*/ 4253 w 10000"/>
                <a:gd name="connsiteY12" fmla="*/ 507 h 10000"/>
                <a:gd name="connsiteX13" fmla="*/ 4998 w 10000"/>
                <a:gd name="connsiteY13" fmla="*/ 1470 h 10000"/>
                <a:gd name="connsiteX14" fmla="*/ 4910 w 10000"/>
                <a:gd name="connsiteY14" fmla="*/ 2130 h 10000"/>
                <a:gd name="connsiteX15" fmla="*/ 5130 w 10000"/>
                <a:gd name="connsiteY15" fmla="*/ 2636 h 10000"/>
                <a:gd name="connsiteX16" fmla="*/ 5087 w 10000"/>
                <a:gd name="connsiteY16" fmla="*/ 3549 h 10000"/>
                <a:gd name="connsiteX17" fmla="*/ 5481 w 10000"/>
                <a:gd name="connsiteY17" fmla="*/ 3954 h 10000"/>
                <a:gd name="connsiteX18" fmla="*/ 5919 w 10000"/>
                <a:gd name="connsiteY18" fmla="*/ 4258 h 10000"/>
                <a:gd name="connsiteX19" fmla="*/ 6840 w 10000"/>
                <a:gd name="connsiteY19" fmla="*/ 4005 h 10000"/>
                <a:gd name="connsiteX20" fmla="*/ 7673 w 10000"/>
                <a:gd name="connsiteY20" fmla="*/ 4563 h 10000"/>
                <a:gd name="connsiteX21" fmla="*/ 7673 w 10000"/>
                <a:gd name="connsiteY21" fmla="*/ 4664 h 10000"/>
                <a:gd name="connsiteX22" fmla="*/ 7805 w 10000"/>
                <a:gd name="connsiteY22" fmla="*/ 4765 h 10000"/>
                <a:gd name="connsiteX23" fmla="*/ 7936 w 10000"/>
                <a:gd name="connsiteY23" fmla="*/ 4866 h 10000"/>
                <a:gd name="connsiteX24" fmla="*/ 8112 w 10000"/>
                <a:gd name="connsiteY24" fmla="*/ 5019 h 10000"/>
                <a:gd name="connsiteX25" fmla="*/ 8462 w 10000"/>
                <a:gd name="connsiteY25" fmla="*/ 5019 h 10000"/>
                <a:gd name="connsiteX26" fmla="*/ 8726 w 10000"/>
                <a:gd name="connsiteY26" fmla="*/ 5171 h 10000"/>
                <a:gd name="connsiteX27" fmla="*/ 9033 w 10000"/>
                <a:gd name="connsiteY27" fmla="*/ 5272 h 10000"/>
                <a:gd name="connsiteX28" fmla="*/ 9033 w 10000"/>
                <a:gd name="connsiteY28" fmla="*/ 5322 h 10000"/>
                <a:gd name="connsiteX29" fmla="*/ 9164 w 10000"/>
                <a:gd name="connsiteY29" fmla="*/ 5779 h 10000"/>
                <a:gd name="connsiteX30" fmla="*/ 9164 w 10000"/>
                <a:gd name="connsiteY30" fmla="*/ 5779 h 10000"/>
                <a:gd name="connsiteX31" fmla="*/ 9997 w 10000"/>
                <a:gd name="connsiteY31" fmla="*/ 5728 h 10000"/>
                <a:gd name="connsiteX32" fmla="*/ 9822 w 10000"/>
                <a:gd name="connsiteY32" fmla="*/ 6641 h 10000"/>
                <a:gd name="connsiteX33" fmla="*/ 9690 w 10000"/>
                <a:gd name="connsiteY33" fmla="*/ 7147 h 10000"/>
                <a:gd name="connsiteX34" fmla="*/ 8901 w 10000"/>
                <a:gd name="connsiteY34" fmla="*/ 7705 h 10000"/>
                <a:gd name="connsiteX35" fmla="*/ 8681 w 10000"/>
                <a:gd name="connsiteY35" fmla="*/ 7755 h 10000"/>
                <a:gd name="connsiteX36" fmla="*/ 8506 w 10000"/>
                <a:gd name="connsiteY36" fmla="*/ 7755 h 10000"/>
                <a:gd name="connsiteX37" fmla="*/ 8462 w 10000"/>
                <a:gd name="connsiteY37" fmla="*/ 7350 h 10000"/>
                <a:gd name="connsiteX38" fmla="*/ 8419 w 10000"/>
                <a:gd name="connsiteY38" fmla="*/ 7350 h 10000"/>
                <a:gd name="connsiteX39" fmla="*/ 8244 w 10000"/>
                <a:gd name="connsiteY39" fmla="*/ 7350 h 10000"/>
                <a:gd name="connsiteX40" fmla="*/ 8199 w 10000"/>
                <a:gd name="connsiteY40" fmla="*/ 7401 h 10000"/>
                <a:gd name="connsiteX41" fmla="*/ 7235 w 10000"/>
                <a:gd name="connsiteY41" fmla="*/ 7452 h 10000"/>
                <a:gd name="connsiteX42" fmla="*/ 7147 w 10000"/>
                <a:gd name="connsiteY42" fmla="*/ 7350 h 10000"/>
                <a:gd name="connsiteX43" fmla="*/ 7103 w 10000"/>
                <a:gd name="connsiteY43" fmla="*/ 7350 h 10000"/>
                <a:gd name="connsiteX44" fmla="*/ 7103 w 10000"/>
                <a:gd name="connsiteY44" fmla="*/ 7350 h 10000"/>
                <a:gd name="connsiteX45" fmla="*/ 7060 w 10000"/>
                <a:gd name="connsiteY45" fmla="*/ 7350 h 10000"/>
                <a:gd name="connsiteX46" fmla="*/ 7454 w 10000"/>
                <a:gd name="connsiteY46" fmla="*/ 8111 h 10000"/>
                <a:gd name="connsiteX47" fmla="*/ 8067 w 10000"/>
                <a:gd name="connsiteY47" fmla="*/ 8618 h 10000"/>
                <a:gd name="connsiteX48" fmla="*/ 8331 w 10000"/>
                <a:gd name="connsiteY48" fmla="*/ 8871 h 10000"/>
                <a:gd name="connsiteX49" fmla="*/ 7629 w 10000"/>
                <a:gd name="connsiteY49" fmla="*/ 9580 h 10000"/>
                <a:gd name="connsiteX50" fmla="*/ 7235 w 10000"/>
                <a:gd name="connsiteY50" fmla="*/ 9986 h 10000"/>
                <a:gd name="connsiteX51" fmla="*/ 6972 w 10000"/>
                <a:gd name="connsiteY51" fmla="*/ 9632 h 10000"/>
                <a:gd name="connsiteX52" fmla="*/ 6489 w 10000"/>
                <a:gd name="connsiteY52" fmla="*/ 9479 h 10000"/>
                <a:gd name="connsiteX53" fmla="*/ 5744 w 10000"/>
                <a:gd name="connsiteY53" fmla="*/ 9175 h 10000"/>
                <a:gd name="connsiteX54" fmla="*/ 5437 w 10000"/>
                <a:gd name="connsiteY54" fmla="*/ 8567 h 10000"/>
                <a:gd name="connsiteX55" fmla="*/ 5042 w 10000"/>
                <a:gd name="connsiteY55" fmla="*/ 9074 h 10000"/>
                <a:gd name="connsiteX56" fmla="*/ 4780 w 10000"/>
                <a:gd name="connsiteY56" fmla="*/ 8516 h 10000"/>
                <a:gd name="connsiteX57" fmla="*/ 4428 w 10000"/>
                <a:gd name="connsiteY57" fmla="*/ 8212 h 10000"/>
                <a:gd name="connsiteX58" fmla="*/ 4910 w 10000"/>
                <a:gd name="connsiteY58" fmla="*/ 9226 h 10000"/>
                <a:gd name="connsiteX59" fmla="*/ 5656 w 10000"/>
                <a:gd name="connsiteY59" fmla="*/ 9733 h 10000"/>
                <a:gd name="connsiteX60" fmla="*/ 4910 w 10000"/>
                <a:gd name="connsiteY60" fmla="*/ 9885 h 10000"/>
                <a:gd name="connsiteX61" fmla="*/ 4209 w 10000"/>
                <a:gd name="connsiteY61" fmla="*/ 8972 h 10000"/>
                <a:gd name="connsiteX0" fmla="*/ 4209 w 9826"/>
                <a:gd name="connsiteY0" fmla="*/ 8972 h 10000"/>
                <a:gd name="connsiteX1" fmla="*/ 3508 w 9826"/>
                <a:gd name="connsiteY1" fmla="*/ 8212 h 10000"/>
                <a:gd name="connsiteX2" fmla="*/ 2148 w 9826"/>
                <a:gd name="connsiteY2" fmla="*/ 7147 h 10000"/>
                <a:gd name="connsiteX3" fmla="*/ 1710 w 9826"/>
                <a:gd name="connsiteY3" fmla="*/ 6388 h 10000"/>
                <a:gd name="connsiteX4" fmla="*/ 1316 w 9826"/>
                <a:gd name="connsiteY4" fmla="*/ 5475 h 10000"/>
                <a:gd name="connsiteX5" fmla="*/ 745 w 9826"/>
                <a:gd name="connsiteY5" fmla="*/ 4866 h 10000"/>
                <a:gd name="connsiteX6" fmla="*/ 263 w 9826"/>
                <a:gd name="connsiteY6" fmla="*/ 4055 h 10000"/>
                <a:gd name="connsiteX7" fmla="*/ 0 w 9826"/>
                <a:gd name="connsiteY7" fmla="*/ 3497 h 10000"/>
                <a:gd name="connsiteX8" fmla="*/ 0 w 9826"/>
                <a:gd name="connsiteY8" fmla="*/ 3497 h 10000"/>
                <a:gd name="connsiteX9" fmla="*/ 3596 w 9826"/>
                <a:gd name="connsiteY9" fmla="*/ 0 h 10000"/>
                <a:gd name="connsiteX10" fmla="*/ 4341 w 9826"/>
                <a:gd name="connsiteY10" fmla="*/ 253 h 10000"/>
                <a:gd name="connsiteX11" fmla="*/ 4341 w 9826"/>
                <a:gd name="connsiteY11" fmla="*/ 253 h 10000"/>
                <a:gd name="connsiteX12" fmla="*/ 4253 w 9826"/>
                <a:gd name="connsiteY12" fmla="*/ 507 h 10000"/>
                <a:gd name="connsiteX13" fmla="*/ 4998 w 9826"/>
                <a:gd name="connsiteY13" fmla="*/ 1470 h 10000"/>
                <a:gd name="connsiteX14" fmla="*/ 4910 w 9826"/>
                <a:gd name="connsiteY14" fmla="*/ 2130 h 10000"/>
                <a:gd name="connsiteX15" fmla="*/ 5130 w 9826"/>
                <a:gd name="connsiteY15" fmla="*/ 2636 h 10000"/>
                <a:gd name="connsiteX16" fmla="*/ 5087 w 9826"/>
                <a:gd name="connsiteY16" fmla="*/ 3549 h 10000"/>
                <a:gd name="connsiteX17" fmla="*/ 5481 w 9826"/>
                <a:gd name="connsiteY17" fmla="*/ 3954 h 10000"/>
                <a:gd name="connsiteX18" fmla="*/ 5919 w 9826"/>
                <a:gd name="connsiteY18" fmla="*/ 4258 h 10000"/>
                <a:gd name="connsiteX19" fmla="*/ 6840 w 9826"/>
                <a:gd name="connsiteY19" fmla="*/ 4005 h 10000"/>
                <a:gd name="connsiteX20" fmla="*/ 7673 w 9826"/>
                <a:gd name="connsiteY20" fmla="*/ 4563 h 10000"/>
                <a:gd name="connsiteX21" fmla="*/ 7673 w 9826"/>
                <a:gd name="connsiteY21" fmla="*/ 4664 h 10000"/>
                <a:gd name="connsiteX22" fmla="*/ 7805 w 9826"/>
                <a:gd name="connsiteY22" fmla="*/ 4765 h 10000"/>
                <a:gd name="connsiteX23" fmla="*/ 7936 w 9826"/>
                <a:gd name="connsiteY23" fmla="*/ 4866 h 10000"/>
                <a:gd name="connsiteX24" fmla="*/ 8112 w 9826"/>
                <a:gd name="connsiteY24" fmla="*/ 5019 h 10000"/>
                <a:gd name="connsiteX25" fmla="*/ 8462 w 9826"/>
                <a:gd name="connsiteY25" fmla="*/ 5019 h 10000"/>
                <a:gd name="connsiteX26" fmla="*/ 8726 w 9826"/>
                <a:gd name="connsiteY26" fmla="*/ 5171 h 10000"/>
                <a:gd name="connsiteX27" fmla="*/ 9033 w 9826"/>
                <a:gd name="connsiteY27" fmla="*/ 5272 h 10000"/>
                <a:gd name="connsiteX28" fmla="*/ 9033 w 9826"/>
                <a:gd name="connsiteY28" fmla="*/ 5322 h 10000"/>
                <a:gd name="connsiteX29" fmla="*/ 9164 w 9826"/>
                <a:gd name="connsiteY29" fmla="*/ 5779 h 10000"/>
                <a:gd name="connsiteX30" fmla="*/ 9164 w 9826"/>
                <a:gd name="connsiteY30" fmla="*/ 5779 h 10000"/>
                <a:gd name="connsiteX31" fmla="*/ 9822 w 9826"/>
                <a:gd name="connsiteY31" fmla="*/ 6641 h 10000"/>
                <a:gd name="connsiteX32" fmla="*/ 9690 w 9826"/>
                <a:gd name="connsiteY32" fmla="*/ 7147 h 10000"/>
                <a:gd name="connsiteX33" fmla="*/ 8901 w 9826"/>
                <a:gd name="connsiteY33" fmla="*/ 7705 h 10000"/>
                <a:gd name="connsiteX34" fmla="*/ 8681 w 9826"/>
                <a:gd name="connsiteY34" fmla="*/ 7755 h 10000"/>
                <a:gd name="connsiteX35" fmla="*/ 8506 w 9826"/>
                <a:gd name="connsiteY35" fmla="*/ 7755 h 10000"/>
                <a:gd name="connsiteX36" fmla="*/ 8462 w 9826"/>
                <a:gd name="connsiteY36" fmla="*/ 7350 h 10000"/>
                <a:gd name="connsiteX37" fmla="*/ 8419 w 9826"/>
                <a:gd name="connsiteY37" fmla="*/ 7350 h 10000"/>
                <a:gd name="connsiteX38" fmla="*/ 8244 w 9826"/>
                <a:gd name="connsiteY38" fmla="*/ 7350 h 10000"/>
                <a:gd name="connsiteX39" fmla="*/ 8199 w 9826"/>
                <a:gd name="connsiteY39" fmla="*/ 7401 h 10000"/>
                <a:gd name="connsiteX40" fmla="*/ 7235 w 9826"/>
                <a:gd name="connsiteY40" fmla="*/ 7452 h 10000"/>
                <a:gd name="connsiteX41" fmla="*/ 7147 w 9826"/>
                <a:gd name="connsiteY41" fmla="*/ 7350 h 10000"/>
                <a:gd name="connsiteX42" fmla="*/ 7103 w 9826"/>
                <a:gd name="connsiteY42" fmla="*/ 7350 h 10000"/>
                <a:gd name="connsiteX43" fmla="*/ 7103 w 9826"/>
                <a:gd name="connsiteY43" fmla="*/ 7350 h 10000"/>
                <a:gd name="connsiteX44" fmla="*/ 7060 w 9826"/>
                <a:gd name="connsiteY44" fmla="*/ 7350 h 10000"/>
                <a:gd name="connsiteX45" fmla="*/ 7454 w 9826"/>
                <a:gd name="connsiteY45" fmla="*/ 8111 h 10000"/>
                <a:gd name="connsiteX46" fmla="*/ 8067 w 9826"/>
                <a:gd name="connsiteY46" fmla="*/ 8618 h 10000"/>
                <a:gd name="connsiteX47" fmla="*/ 8331 w 9826"/>
                <a:gd name="connsiteY47" fmla="*/ 8871 h 10000"/>
                <a:gd name="connsiteX48" fmla="*/ 7629 w 9826"/>
                <a:gd name="connsiteY48" fmla="*/ 9580 h 10000"/>
                <a:gd name="connsiteX49" fmla="*/ 7235 w 9826"/>
                <a:gd name="connsiteY49" fmla="*/ 9986 h 10000"/>
                <a:gd name="connsiteX50" fmla="*/ 6972 w 9826"/>
                <a:gd name="connsiteY50" fmla="*/ 9632 h 10000"/>
                <a:gd name="connsiteX51" fmla="*/ 6489 w 9826"/>
                <a:gd name="connsiteY51" fmla="*/ 9479 h 10000"/>
                <a:gd name="connsiteX52" fmla="*/ 5744 w 9826"/>
                <a:gd name="connsiteY52" fmla="*/ 9175 h 10000"/>
                <a:gd name="connsiteX53" fmla="*/ 5437 w 9826"/>
                <a:gd name="connsiteY53" fmla="*/ 8567 h 10000"/>
                <a:gd name="connsiteX54" fmla="*/ 5042 w 9826"/>
                <a:gd name="connsiteY54" fmla="*/ 9074 h 10000"/>
                <a:gd name="connsiteX55" fmla="*/ 4780 w 9826"/>
                <a:gd name="connsiteY55" fmla="*/ 8516 h 10000"/>
                <a:gd name="connsiteX56" fmla="*/ 4428 w 9826"/>
                <a:gd name="connsiteY56" fmla="*/ 8212 h 10000"/>
                <a:gd name="connsiteX57" fmla="*/ 4910 w 9826"/>
                <a:gd name="connsiteY57" fmla="*/ 9226 h 10000"/>
                <a:gd name="connsiteX58" fmla="*/ 5656 w 9826"/>
                <a:gd name="connsiteY58" fmla="*/ 9733 h 10000"/>
                <a:gd name="connsiteX59" fmla="*/ 4910 w 9826"/>
                <a:gd name="connsiteY59" fmla="*/ 9885 h 10000"/>
                <a:gd name="connsiteX60" fmla="*/ 4209 w 9826"/>
                <a:gd name="connsiteY60" fmla="*/ 89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826" h="10000">
                  <a:moveTo>
                    <a:pt x="4209" y="8972"/>
                  </a:moveTo>
                  <a:lnTo>
                    <a:pt x="3508" y="8212"/>
                  </a:lnTo>
                  <a:cubicBezTo>
                    <a:pt x="2762" y="8212"/>
                    <a:pt x="2412" y="8010"/>
                    <a:pt x="2148" y="7147"/>
                  </a:cubicBezTo>
                  <a:cubicBezTo>
                    <a:pt x="2017" y="6742"/>
                    <a:pt x="1930" y="6691"/>
                    <a:pt x="1710" y="6388"/>
                  </a:cubicBezTo>
                  <a:cubicBezTo>
                    <a:pt x="1578" y="6133"/>
                    <a:pt x="1534" y="5677"/>
                    <a:pt x="1316" y="5475"/>
                  </a:cubicBezTo>
                  <a:cubicBezTo>
                    <a:pt x="1228" y="5272"/>
                    <a:pt x="877" y="5069"/>
                    <a:pt x="745" y="4866"/>
                  </a:cubicBezTo>
                  <a:cubicBezTo>
                    <a:pt x="570" y="4563"/>
                    <a:pt x="395" y="4360"/>
                    <a:pt x="263" y="4055"/>
                  </a:cubicBezTo>
                  <a:lnTo>
                    <a:pt x="0" y="3497"/>
                  </a:lnTo>
                  <a:lnTo>
                    <a:pt x="0" y="3497"/>
                  </a:lnTo>
                  <a:lnTo>
                    <a:pt x="3596" y="0"/>
                  </a:lnTo>
                  <a:lnTo>
                    <a:pt x="4341" y="253"/>
                  </a:lnTo>
                  <a:lnTo>
                    <a:pt x="4341" y="253"/>
                  </a:lnTo>
                  <a:cubicBezTo>
                    <a:pt x="4297" y="355"/>
                    <a:pt x="4253" y="406"/>
                    <a:pt x="4253" y="507"/>
                  </a:cubicBezTo>
                  <a:cubicBezTo>
                    <a:pt x="4253" y="811"/>
                    <a:pt x="4998" y="1116"/>
                    <a:pt x="4998" y="1470"/>
                  </a:cubicBezTo>
                  <a:cubicBezTo>
                    <a:pt x="4998" y="1673"/>
                    <a:pt x="4823" y="1927"/>
                    <a:pt x="4910" y="2130"/>
                  </a:cubicBezTo>
                  <a:cubicBezTo>
                    <a:pt x="4998" y="2383"/>
                    <a:pt x="5130" y="2332"/>
                    <a:pt x="5130" y="2636"/>
                  </a:cubicBezTo>
                  <a:cubicBezTo>
                    <a:pt x="4955" y="2788"/>
                    <a:pt x="5042" y="3346"/>
                    <a:pt x="5087" y="3549"/>
                  </a:cubicBezTo>
                  <a:cubicBezTo>
                    <a:pt x="5130" y="3853"/>
                    <a:pt x="5305" y="3853"/>
                    <a:pt x="5481" y="3954"/>
                  </a:cubicBezTo>
                  <a:cubicBezTo>
                    <a:pt x="5656" y="4055"/>
                    <a:pt x="5700" y="4258"/>
                    <a:pt x="5919" y="4258"/>
                  </a:cubicBezTo>
                  <a:cubicBezTo>
                    <a:pt x="6226" y="4157"/>
                    <a:pt x="6489" y="3954"/>
                    <a:pt x="6840" y="4005"/>
                  </a:cubicBezTo>
                  <a:cubicBezTo>
                    <a:pt x="7322" y="4106"/>
                    <a:pt x="7322" y="4258"/>
                    <a:pt x="7673" y="4563"/>
                  </a:cubicBezTo>
                  <a:lnTo>
                    <a:pt x="7673" y="4664"/>
                  </a:lnTo>
                  <a:cubicBezTo>
                    <a:pt x="7761" y="4664"/>
                    <a:pt x="7761" y="4765"/>
                    <a:pt x="7805" y="4765"/>
                  </a:cubicBezTo>
                  <a:cubicBezTo>
                    <a:pt x="7849" y="4816"/>
                    <a:pt x="7892" y="4866"/>
                    <a:pt x="7936" y="4866"/>
                  </a:cubicBezTo>
                  <a:cubicBezTo>
                    <a:pt x="7980" y="4917"/>
                    <a:pt x="8024" y="5019"/>
                    <a:pt x="8112" y="5019"/>
                  </a:cubicBezTo>
                  <a:lnTo>
                    <a:pt x="8462" y="5019"/>
                  </a:lnTo>
                  <a:lnTo>
                    <a:pt x="8726" y="5171"/>
                  </a:lnTo>
                  <a:cubicBezTo>
                    <a:pt x="8813" y="5221"/>
                    <a:pt x="8945" y="5272"/>
                    <a:pt x="9033" y="5272"/>
                  </a:cubicBezTo>
                  <a:lnTo>
                    <a:pt x="9033" y="5322"/>
                  </a:lnTo>
                  <a:cubicBezTo>
                    <a:pt x="9033" y="5475"/>
                    <a:pt x="9164" y="5577"/>
                    <a:pt x="9164" y="5779"/>
                  </a:cubicBezTo>
                  <a:lnTo>
                    <a:pt x="9164" y="5779"/>
                  </a:lnTo>
                  <a:cubicBezTo>
                    <a:pt x="9274" y="5923"/>
                    <a:pt x="9734" y="6413"/>
                    <a:pt x="9822" y="6641"/>
                  </a:cubicBezTo>
                  <a:cubicBezTo>
                    <a:pt x="9822" y="6844"/>
                    <a:pt x="9865" y="7046"/>
                    <a:pt x="9690" y="7147"/>
                  </a:cubicBezTo>
                  <a:cubicBezTo>
                    <a:pt x="9427" y="7401"/>
                    <a:pt x="9208" y="7604"/>
                    <a:pt x="8901" y="7705"/>
                  </a:cubicBezTo>
                  <a:cubicBezTo>
                    <a:pt x="8813" y="7705"/>
                    <a:pt x="8769" y="7755"/>
                    <a:pt x="8681" y="7755"/>
                  </a:cubicBezTo>
                  <a:cubicBezTo>
                    <a:pt x="8594" y="7857"/>
                    <a:pt x="8506" y="7908"/>
                    <a:pt x="8506" y="7755"/>
                  </a:cubicBezTo>
                  <a:cubicBezTo>
                    <a:pt x="8506" y="7553"/>
                    <a:pt x="8462" y="7452"/>
                    <a:pt x="8462" y="7350"/>
                  </a:cubicBezTo>
                  <a:lnTo>
                    <a:pt x="8419" y="7350"/>
                  </a:lnTo>
                  <a:cubicBezTo>
                    <a:pt x="8419" y="7300"/>
                    <a:pt x="8287" y="7350"/>
                    <a:pt x="8244" y="7350"/>
                  </a:cubicBezTo>
                  <a:cubicBezTo>
                    <a:pt x="8199" y="7249"/>
                    <a:pt x="8199" y="7401"/>
                    <a:pt x="8199" y="7401"/>
                  </a:cubicBezTo>
                  <a:cubicBezTo>
                    <a:pt x="7980" y="8212"/>
                    <a:pt x="7585" y="7553"/>
                    <a:pt x="7235" y="7452"/>
                  </a:cubicBezTo>
                  <a:cubicBezTo>
                    <a:pt x="7206" y="7418"/>
                    <a:pt x="7176" y="7384"/>
                    <a:pt x="7147" y="7350"/>
                  </a:cubicBezTo>
                  <a:lnTo>
                    <a:pt x="7103" y="7350"/>
                  </a:lnTo>
                  <a:lnTo>
                    <a:pt x="7103" y="7350"/>
                  </a:lnTo>
                  <a:lnTo>
                    <a:pt x="7060" y="7350"/>
                  </a:lnTo>
                  <a:cubicBezTo>
                    <a:pt x="7015" y="7655"/>
                    <a:pt x="7410" y="7807"/>
                    <a:pt x="7454" y="8111"/>
                  </a:cubicBezTo>
                  <a:cubicBezTo>
                    <a:pt x="7410" y="8212"/>
                    <a:pt x="7892" y="8618"/>
                    <a:pt x="8067" y="8618"/>
                  </a:cubicBezTo>
                  <a:cubicBezTo>
                    <a:pt x="8374" y="8719"/>
                    <a:pt x="8726" y="8466"/>
                    <a:pt x="8331" y="8871"/>
                  </a:cubicBezTo>
                  <a:lnTo>
                    <a:pt x="7629" y="9580"/>
                  </a:lnTo>
                  <a:cubicBezTo>
                    <a:pt x="7542" y="9632"/>
                    <a:pt x="7278" y="10088"/>
                    <a:pt x="7235" y="9986"/>
                  </a:cubicBezTo>
                  <a:cubicBezTo>
                    <a:pt x="7191" y="9733"/>
                    <a:pt x="7191" y="9632"/>
                    <a:pt x="6972" y="9632"/>
                  </a:cubicBezTo>
                  <a:cubicBezTo>
                    <a:pt x="6753" y="9632"/>
                    <a:pt x="6665" y="9580"/>
                    <a:pt x="6489" y="9479"/>
                  </a:cubicBezTo>
                  <a:cubicBezTo>
                    <a:pt x="6183" y="9378"/>
                    <a:pt x="6051" y="9530"/>
                    <a:pt x="5744" y="9175"/>
                  </a:cubicBezTo>
                  <a:cubicBezTo>
                    <a:pt x="5612" y="9024"/>
                    <a:pt x="5569" y="8769"/>
                    <a:pt x="5437" y="8567"/>
                  </a:cubicBezTo>
                  <a:cubicBezTo>
                    <a:pt x="5349" y="8466"/>
                    <a:pt x="5437" y="9632"/>
                    <a:pt x="5042" y="9074"/>
                  </a:cubicBezTo>
                  <a:cubicBezTo>
                    <a:pt x="4910" y="8871"/>
                    <a:pt x="4910" y="8668"/>
                    <a:pt x="4780" y="8516"/>
                  </a:cubicBezTo>
                  <a:cubicBezTo>
                    <a:pt x="4692" y="8415"/>
                    <a:pt x="4473" y="8364"/>
                    <a:pt x="4428" y="8212"/>
                  </a:cubicBezTo>
                  <a:cubicBezTo>
                    <a:pt x="4516" y="8516"/>
                    <a:pt x="4692" y="9124"/>
                    <a:pt x="4910" y="9226"/>
                  </a:cubicBezTo>
                  <a:cubicBezTo>
                    <a:pt x="5262" y="9479"/>
                    <a:pt x="5481" y="9226"/>
                    <a:pt x="5656" y="9733"/>
                  </a:cubicBezTo>
                  <a:cubicBezTo>
                    <a:pt x="5700" y="9885"/>
                    <a:pt x="5087" y="9835"/>
                    <a:pt x="4910" y="9885"/>
                  </a:cubicBezTo>
                  <a:cubicBezTo>
                    <a:pt x="4341" y="10088"/>
                    <a:pt x="4473" y="9277"/>
                    <a:pt x="4209" y="897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18" name="CRAWFORD"/>
            <p:cNvSpPr>
              <a:spLocks/>
            </p:cNvSpPr>
            <p:nvPr/>
          </p:nvSpPr>
          <p:spPr bwMode="auto">
            <a:xfrm>
              <a:off x="3746268" y="3294933"/>
              <a:ext cx="505036" cy="401024"/>
            </a:xfrm>
            <a:custGeom>
              <a:avLst/>
              <a:gdLst>
                <a:gd name="T0" fmla="*/ 83 w 192"/>
                <a:gd name="T1" fmla="*/ 158 h 158"/>
                <a:gd name="T2" fmla="*/ 181 w 192"/>
                <a:gd name="T3" fmla="*/ 80 h 158"/>
                <a:gd name="T4" fmla="*/ 192 w 192"/>
                <a:gd name="T5" fmla="*/ 80 h 158"/>
                <a:gd name="T6" fmla="*/ 192 w 192"/>
                <a:gd name="T7" fmla="*/ 80 h 158"/>
                <a:gd name="T8" fmla="*/ 187 w 192"/>
                <a:gd name="T9" fmla="*/ 74 h 158"/>
                <a:gd name="T10" fmla="*/ 182 w 192"/>
                <a:gd name="T11" fmla="*/ 70 h 158"/>
                <a:gd name="T12" fmla="*/ 158 w 192"/>
                <a:gd name="T13" fmla="*/ 56 h 158"/>
                <a:gd name="T14" fmla="*/ 141 w 192"/>
                <a:gd name="T15" fmla="*/ 28 h 158"/>
                <a:gd name="T16" fmla="*/ 135 w 192"/>
                <a:gd name="T17" fmla="*/ 21 h 158"/>
                <a:gd name="T18" fmla="*/ 132 w 192"/>
                <a:gd name="T19" fmla="*/ 18 h 158"/>
                <a:gd name="T20" fmla="*/ 127 w 192"/>
                <a:gd name="T21" fmla="*/ 17 h 158"/>
                <a:gd name="T22" fmla="*/ 127 w 192"/>
                <a:gd name="T23" fmla="*/ 3 h 158"/>
                <a:gd name="T24" fmla="*/ 127 w 192"/>
                <a:gd name="T25" fmla="*/ 3 h 158"/>
                <a:gd name="T26" fmla="*/ 97 w 192"/>
                <a:gd name="T27" fmla="*/ 3 h 158"/>
                <a:gd name="T28" fmla="*/ 97 w 192"/>
                <a:gd name="T29" fmla="*/ 0 h 158"/>
                <a:gd name="T30" fmla="*/ 91 w 192"/>
                <a:gd name="T31" fmla="*/ 0 h 158"/>
                <a:gd name="T32" fmla="*/ 91 w 192"/>
                <a:gd name="T33" fmla="*/ 3 h 158"/>
                <a:gd name="T34" fmla="*/ 31 w 192"/>
                <a:gd name="T35" fmla="*/ 3 h 158"/>
                <a:gd name="T36" fmla="*/ 31 w 192"/>
                <a:gd name="T37" fmla="*/ 3 h 158"/>
                <a:gd name="T38" fmla="*/ 27 w 192"/>
                <a:gd name="T39" fmla="*/ 3 h 158"/>
                <a:gd name="T40" fmla="*/ 27 w 192"/>
                <a:gd name="T41" fmla="*/ 26 h 158"/>
                <a:gd name="T42" fmla="*/ 23 w 192"/>
                <a:gd name="T43" fmla="*/ 26 h 158"/>
                <a:gd name="T44" fmla="*/ 19 w 192"/>
                <a:gd name="T45" fmla="*/ 29 h 158"/>
                <a:gd name="T46" fmla="*/ 17 w 192"/>
                <a:gd name="T47" fmla="*/ 35 h 158"/>
                <a:gd name="T48" fmla="*/ 12 w 192"/>
                <a:gd name="T49" fmla="*/ 46 h 158"/>
                <a:gd name="T50" fmla="*/ 7 w 192"/>
                <a:gd name="T51" fmla="*/ 61 h 158"/>
                <a:gd name="T52" fmla="*/ 0 w 192"/>
                <a:gd name="T53" fmla="*/ 79 h 158"/>
                <a:gd name="T54" fmla="*/ 0 w 192"/>
                <a:gd name="T55" fmla="*/ 79 h 158"/>
                <a:gd name="T56" fmla="*/ 4 w 192"/>
                <a:gd name="T57" fmla="*/ 85 h 158"/>
                <a:gd name="T58" fmla="*/ 21 w 192"/>
                <a:gd name="T59" fmla="*/ 84 h 158"/>
                <a:gd name="T60" fmla="*/ 27 w 192"/>
                <a:gd name="T61" fmla="*/ 88 h 158"/>
                <a:gd name="T62" fmla="*/ 37 w 192"/>
                <a:gd name="T63" fmla="*/ 83 h 158"/>
                <a:gd name="T64" fmla="*/ 48 w 192"/>
                <a:gd name="T65" fmla="*/ 99 h 158"/>
                <a:gd name="T66" fmla="*/ 58 w 192"/>
                <a:gd name="T67" fmla="*/ 111 h 158"/>
                <a:gd name="T68" fmla="*/ 61 w 192"/>
                <a:gd name="T69" fmla="*/ 136 h 158"/>
                <a:gd name="T70" fmla="*/ 77 w 192"/>
                <a:gd name="T71" fmla="*/ 152 h 158"/>
                <a:gd name="T72" fmla="*/ 83 w 192"/>
                <a:gd name="T7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58">
                  <a:moveTo>
                    <a:pt x="83" y="158"/>
                  </a:moveTo>
                  <a:cubicBezTo>
                    <a:pt x="181" y="80"/>
                    <a:pt x="181" y="80"/>
                    <a:pt x="181" y="80"/>
                  </a:cubicBezTo>
                  <a:cubicBezTo>
                    <a:pt x="192" y="80"/>
                    <a:pt x="192" y="80"/>
                    <a:pt x="192" y="80"/>
                  </a:cubicBezTo>
                  <a:cubicBezTo>
                    <a:pt x="192" y="80"/>
                    <a:pt x="192" y="80"/>
                    <a:pt x="192" y="80"/>
                  </a:cubicBezTo>
                  <a:cubicBezTo>
                    <a:pt x="187" y="74"/>
                    <a:pt x="187" y="74"/>
                    <a:pt x="187" y="74"/>
                  </a:cubicBezTo>
                  <a:cubicBezTo>
                    <a:pt x="186" y="73"/>
                    <a:pt x="183" y="71"/>
                    <a:pt x="182" y="70"/>
                  </a:cubicBezTo>
                  <a:cubicBezTo>
                    <a:pt x="175" y="69"/>
                    <a:pt x="162" y="63"/>
                    <a:pt x="158" y="56"/>
                  </a:cubicBezTo>
                  <a:cubicBezTo>
                    <a:pt x="153" y="48"/>
                    <a:pt x="148" y="35"/>
                    <a:pt x="141" y="28"/>
                  </a:cubicBezTo>
                  <a:cubicBezTo>
                    <a:pt x="140" y="27"/>
                    <a:pt x="136" y="23"/>
                    <a:pt x="135" y="21"/>
                  </a:cubicBezTo>
                  <a:cubicBezTo>
                    <a:pt x="135" y="21"/>
                    <a:pt x="133" y="18"/>
                    <a:pt x="132" y="18"/>
                  </a:cubicBezTo>
                  <a:cubicBezTo>
                    <a:pt x="130" y="17"/>
                    <a:pt x="129" y="17"/>
                    <a:pt x="127" y="17"/>
                  </a:cubicBezTo>
                  <a:cubicBezTo>
                    <a:pt x="127" y="3"/>
                    <a:pt x="127" y="3"/>
                    <a:pt x="127" y="3"/>
                  </a:cubicBezTo>
                  <a:cubicBezTo>
                    <a:pt x="127" y="3"/>
                    <a:pt x="127" y="3"/>
                    <a:pt x="127" y="3"/>
                  </a:cubicBezTo>
                  <a:cubicBezTo>
                    <a:pt x="97" y="3"/>
                    <a:pt x="97" y="3"/>
                    <a:pt x="97" y="3"/>
                  </a:cubicBezTo>
                  <a:cubicBezTo>
                    <a:pt x="97" y="0"/>
                    <a:pt x="97" y="0"/>
                    <a:pt x="97" y="0"/>
                  </a:cubicBezTo>
                  <a:cubicBezTo>
                    <a:pt x="91" y="0"/>
                    <a:pt x="91" y="0"/>
                    <a:pt x="91" y="0"/>
                  </a:cubicBezTo>
                  <a:cubicBezTo>
                    <a:pt x="91" y="3"/>
                    <a:pt x="91" y="3"/>
                    <a:pt x="91" y="3"/>
                  </a:cubicBezTo>
                  <a:cubicBezTo>
                    <a:pt x="31" y="3"/>
                    <a:pt x="31" y="3"/>
                    <a:pt x="31" y="3"/>
                  </a:cubicBezTo>
                  <a:cubicBezTo>
                    <a:pt x="31" y="3"/>
                    <a:pt x="31" y="3"/>
                    <a:pt x="31" y="3"/>
                  </a:cubicBezTo>
                  <a:cubicBezTo>
                    <a:pt x="27" y="3"/>
                    <a:pt x="27" y="3"/>
                    <a:pt x="27" y="3"/>
                  </a:cubicBezTo>
                  <a:cubicBezTo>
                    <a:pt x="27" y="26"/>
                    <a:pt x="27" y="26"/>
                    <a:pt x="27" y="26"/>
                  </a:cubicBezTo>
                  <a:cubicBezTo>
                    <a:pt x="26" y="26"/>
                    <a:pt x="24" y="26"/>
                    <a:pt x="23" y="26"/>
                  </a:cubicBezTo>
                  <a:cubicBezTo>
                    <a:pt x="21" y="27"/>
                    <a:pt x="20" y="28"/>
                    <a:pt x="19" y="29"/>
                  </a:cubicBezTo>
                  <a:cubicBezTo>
                    <a:pt x="19" y="30"/>
                    <a:pt x="18" y="33"/>
                    <a:pt x="17" y="35"/>
                  </a:cubicBezTo>
                  <a:cubicBezTo>
                    <a:pt x="15" y="38"/>
                    <a:pt x="14" y="43"/>
                    <a:pt x="12" y="46"/>
                  </a:cubicBezTo>
                  <a:cubicBezTo>
                    <a:pt x="10" y="51"/>
                    <a:pt x="9" y="56"/>
                    <a:pt x="7" y="61"/>
                  </a:cubicBezTo>
                  <a:cubicBezTo>
                    <a:pt x="0" y="79"/>
                    <a:pt x="0" y="79"/>
                    <a:pt x="0" y="79"/>
                  </a:cubicBezTo>
                  <a:cubicBezTo>
                    <a:pt x="0" y="79"/>
                    <a:pt x="0" y="79"/>
                    <a:pt x="0" y="79"/>
                  </a:cubicBezTo>
                  <a:cubicBezTo>
                    <a:pt x="1" y="81"/>
                    <a:pt x="2" y="84"/>
                    <a:pt x="4" y="85"/>
                  </a:cubicBezTo>
                  <a:cubicBezTo>
                    <a:pt x="7" y="94"/>
                    <a:pt x="18" y="84"/>
                    <a:pt x="21" y="84"/>
                  </a:cubicBezTo>
                  <a:cubicBezTo>
                    <a:pt x="23" y="84"/>
                    <a:pt x="23" y="89"/>
                    <a:pt x="27" y="88"/>
                  </a:cubicBezTo>
                  <a:cubicBezTo>
                    <a:pt x="30" y="87"/>
                    <a:pt x="34" y="83"/>
                    <a:pt x="37" y="83"/>
                  </a:cubicBezTo>
                  <a:cubicBezTo>
                    <a:pt x="40" y="88"/>
                    <a:pt x="44" y="95"/>
                    <a:pt x="48" y="99"/>
                  </a:cubicBezTo>
                  <a:cubicBezTo>
                    <a:pt x="51" y="101"/>
                    <a:pt x="58" y="108"/>
                    <a:pt x="58" y="111"/>
                  </a:cubicBezTo>
                  <a:cubicBezTo>
                    <a:pt x="52" y="117"/>
                    <a:pt x="57" y="130"/>
                    <a:pt x="61" y="136"/>
                  </a:cubicBezTo>
                  <a:cubicBezTo>
                    <a:pt x="66" y="143"/>
                    <a:pt x="71" y="146"/>
                    <a:pt x="77" y="152"/>
                  </a:cubicBezTo>
                  <a:cubicBezTo>
                    <a:pt x="83" y="158"/>
                    <a:pt x="83" y="158"/>
                    <a:pt x="83" y="15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19" name="CLAYTOn"/>
            <p:cNvSpPr>
              <a:spLocks/>
            </p:cNvSpPr>
            <p:nvPr/>
          </p:nvSpPr>
          <p:spPr bwMode="auto">
            <a:xfrm>
              <a:off x="3463939" y="2303374"/>
              <a:ext cx="231475" cy="367182"/>
            </a:xfrm>
            <a:custGeom>
              <a:avLst/>
              <a:gdLst>
                <a:gd name="T0" fmla="*/ 43 w 88"/>
                <a:gd name="T1" fmla="*/ 145 h 145"/>
                <a:gd name="T2" fmla="*/ 43 w 88"/>
                <a:gd name="T3" fmla="*/ 105 h 145"/>
                <a:gd name="T4" fmla="*/ 51 w 88"/>
                <a:gd name="T5" fmla="*/ 103 h 145"/>
                <a:gd name="T6" fmla="*/ 54 w 88"/>
                <a:gd name="T7" fmla="*/ 104 h 145"/>
                <a:gd name="T8" fmla="*/ 56 w 88"/>
                <a:gd name="T9" fmla="*/ 106 h 145"/>
                <a:gd name="T10" fmla="*/ 62 w 88"/>
                <a:gd name="T11" fmla="*/ 109 h 145"/>
                <a:gd name="T12" fmla="*/ 69 w 88"/>
                <a:gd name="T13" fmla="*/ 102 h 145"/>
                <a:gd name="T14" fmla="*/ 69 w 88"/>
                <a:gd name="T15" fmla="*/ 81 h 145"/>
                <a:gd name="T16" fmla="*/ 73 w 88"/>
                <a:gd name="T17" fmla="*/ 81 h 145"/>
                <a:gd name="T18" fmla="*/ 73 w 88"/>
                <a:gd name="T19" fmla="*/ 50 h 145"/>
                <a:gd name="T20" fmla="*/ 80 w 88"/>
                <a:gd name="T21" fmla="*/ 50 h 145"/>
                <a:gd name="T22" fmla="*/ 80 w 88"/>
                <a:gd name="T23" fmla="*/ 34 h 145"/>
                <a:gd name="T24" fmla="*/ 85 w 88"/>
                <a:gd name="T25" fmla="*/ 30 h 145"/>
                <a:gd name="T26" fmla="*/ 88 w 88"/>
                <a:gd name="T27" fmla="*/ 26 h 145"/>
                <a:gd name="T28" fmla="*/ 88 w 88"/>
                <a:gd name="T29" fmla="*/ 25 h 145"/>
                <a:gd name="T30" fmla="*/ 88 w 88"/>
                <a:gd name="T31" fmla="*/ 24 h 145"/>
                <a:gd name="T32" fmla="*/ 87 w 88"/>
                <a:gd name="T33" fmla="*/ 23 h 145"/>
                <a:gd name="T34" fmla="*/ 86 w 88"/>
                <a:gd name="T35" fmla="*/ 22 h 145"/>
                <a:gd name="T36" fmla="*/ 82 w 88"/>
                <a:gd name="T37" fmla="*/ 18 h 145"/>
                <a:gd name="T38" fmla="*/ 81 w 88"/>
                <a:gd name="T39" fmla="*/ 14 h 145"/>
                <a:gd name="T40" fmla="*/ 81 w 88"/>
                <a:gd name="T41" fmla="*/ 10 h 145"/>
                <a:gd name="T42" fmla="*/ 78 w 88"/>
                <a:gd name="T43" fmla="*/ 8 h 145"/>
                <a:gd name="T44" fmla="*/ 78 w 88"/>
                <a:gd name="T45" fmla="*/ 7 h 145"/>
                <a:gd name="T46" fmla="*/ 77 w 88"/>
                <a:gd name="T47" fmla="*/ 7 h 145"/>
                <a:gd name="T48" fmla="*/ 75 w 88"/>
                <a:gd name="T49" fmla="*/ 5 h 145"/>
                <a:gd name="T50" fmla="*/ 74 w 88"/>
                <a:gd name="T51" fmla="*/ 5 h 145"/>
                <a:gd name="T52" fmla="*/ 74 w 88"/>
                <a:gd name="T53" fmla="*/ 4 h 145"/>
                <a:gd name="T54" fmla="*/ 74 w 88"/>
                <a:gd name="T55" fmla="*/ 4 h 145"/>
                <a:gd name="T56" fmla="*/ 74 w 88"/>
                <a:gd name="T57" fmla="*/ 0 h 145"/>
                <a:gd name="T58" fmla="*/ 74 w 88"/>
                <a:gd name="T59" fmla="*/ 0 h 145"/>
                <a:gd name="T60" fmla="*/ 45 w 88"/>
                <a:gd name="T61" fmla="*/ 0 h 145"/>
                <a:gd name="T62" fmla="*/ 45 w 88"/>
                <a:gd name="T63" fmla="*/ 0 h 145"/>
                <a:gd name="T64" fmla="*/ 0 w 88"/>
                <a:gd name="T65" fmla="*/ 0 h 145"/>
                <a:gd name="T66" fmla="*/ 0 w 88"/>
                <a:gd name="T67" fmla="*/ 49 h 145"/>
                <a:gd name="T68" fmla="*/ 0 w 88"/>
                <a:gd name="T69" fmla="*/ 49 h 145"/>
                <a:gd name="T70" fmla="*/ 8 w 88"/>
                <a:gd name="T71" fmla="*/ 51 h 145"/>
                <a:gd name="T72" fmla="*/ 8 w 88"/>
                <a:gd name="T73" fmla="*/ 51 h 145"/>
                <a:gd name="T74" fmla="*/ 12 w 88"/>
                <a:gd name="T75" fmla="*/ 62 h 145"/>
                <a:gd name="T76" fmla="*/ 16 w 88"/>
                <a:gd name="T77" fmla="*/ 73 h 145"/>
                <a:gd name="T78" fmla="*/ 24 w 88"/>
                <a:gd name="T79" fmla="*/ 77 h 145"/>
                <a:gd name="T80" fmla="*/ 29 w 88"/>
                <a:gd name="T81" fmla="*/ 84 h 145"/>
                <a:gd name="T82" fmla="*/ 26 w 88"/>
                <a:gd name="T83" fmla="*/ 114 h 145"/>
                <a:gd name="T84" fmla="*/ 31 w 88"/>
                <a:gd name="T85" fmla="*/ 121 h 145"/>
                <a:gd name="T86" fmla="*/ 28 w 88"/>
                <a:gd name="T87" fmla="*/ 129 h 145"/>
                <a:gd name="T88" fmla="*/ 29 w 88"/>
                <a:gd name="T89" fmla="*/ 138 h 145"/>
                <a:gd name="T90" fmla="*/ 30 w 88"/>
                <a:gd name="T91" fmla="*/ 145 h 145"/>
                <a:gd name="T92" fmla="*/ 30 w 88"/>
                <a:gd name="T93" fmla="*/ 145 h 145"/>
                <a:gd name="T94" fmla="*/ 43 w 88"/>
                <a:gd name="T9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145">
                  <a:moveTo>
                    <a:pt x="43" y="145"/>
                  </a:moveTo>
                  <a:cubicBezTo>
                    <a:pt x="43" y="105"/>
                    <a:pt x="43" y="105"/>
                    <a:pt x="43" y="105"/>
                  </a:cubicBezTo>
                  <a:cubicBezTo>
                    <a:pt x="46" y="102"/>
                    <a:pt x="47" y="103"/>
                    <a:pt x="51" y="103"/>
                  </a:cubicBezTo>
                  <a:cubicBezTo>
                    <a:pt x="52" y="103"/>
                    <a:pt x="53" y="103"/>
                    <a:pt x="54" y="104"/>
                  </a:cubicBezTo>
                  <a:cubicBezTo>
                    <a:pt x="54" y="104"/>
                    <a:pt x="55" y="106"/>
                    <a:pt x="56" y="106"/>
                  </a:cubicBezTo>
                  <a:cubicBezTo>
                    <a:pt x="56" y="107"/>
                    <a:pt x="61" y="109"/>
                    <a:pt x="62" y="109"/>
                  </a:cubicBezTo>
                  <a:cubicBezTo>
                    <a:pt x="65" y="108"/>
                    <a:pt x="66" y="104"/>
                    <a:pt x="69" y="102"/>
                  </a:cubicBezTo>
                  <a:cubicBezTo>
                    <a:pt x="69" y="81"/>
                    <a:pt x="69" y="81"/>
                    <a:pt x="69" y="81"/>
                  </a:cubicBezTo>
                  <a:cubicBezTo>
                    <a:pt x="73" y="81"/>
                    <a:pt x="73" y="81"/>
                    <a:pt x="73" y="81"/>
                  </a:cubicBezTo>
                  <a:cubicBezTo>
                    <a:pt x="73" y="50"/>
                    <a:pt x="73" y="50"/>
                    <a:pt x="73" y="50"/>
                  </a:cubicBezTo>
                  <a:cubicBezTo>
                    <a:pt x="80" y="50"/>
                    <a:pt x="80" y="50"/>
                    <a:pt x="80" y="50"/>
                  </a:cubicBezTo>
                  <a:cubicBezTo>
                    <a:pt x="80" y="34"/>
                    <a:pt x="80" y="34"/>
                    <a:pt x="80" y="34"/>
                  </a:cubicBezTo>
                  <a:cubicBezTo>
                    <a:pt x="82" y="31"/>
                    <a:pt x="83" y="31"/>
                    <a:pt x="85" y="30"/>
                  </a:cubicBezTo>
                  <a:cubicBezTo>
                    <a:pt x="86" y="30"/>
                    <a:pt x="88" y="27"/>
                    <a:pt x="88" y="26"/>
                  </a:cubicBezTo>
                  <a:cubicBezTo>
                    <a:pt x="88" y="26"/>
                    <a:pt x="88" y="25"/>
                    <a:pt x="88" y="25"/>
                  </a:cubicBezTo>
                  <a:cubicBezTo>
                    <a:pt x="88" y="25"/>
                    <a:pt x="88" y="25"/>
                    <a:pt x="88" y="24"/>
                  </a:cubicBezTo>
                  <a:cubicBezTo>
                    <a:pt x="87" y="24"/>
                    <a:pt x="87" y="23"/>
                    <a:pt x="87" y="23"/>
                  </a:cubicBezTo>
                  <a:cubicBezTo>
                    <a:pt x="87" y="23"/>
                    <a:pt x="87" y="22"/>
                    <a:pt x="86" y="22"/>
                  </a:cubicBezTo>
                  <a:cubicBezTo>
                    <a:pt x="86" y="20"/>
                    <a:pt x="82" y="21"/>
                    <a:pt x="82" y="18"/>
                  </a:cubicBezTo>
                  <a:cubicBezTo>
                    <a:pt x="81" y="17"/>
                    <a:pt x="82" y="15"/>
                    <a:pt x="81" y="14"/>
                  </a:cubicBezTo>
                  <a:cubicBezTo>
                    <a:pt x="81" y="13"/>
                    <a:pt x="81" y="11"/>
                    <a:pt x="81" y="10"/>
                  </a:cubicBezTo>
                  <a:cubicBezTo>
                    <a:pt x="80" y="10"/>
                    <a:pt x="79" y="8"/>
                    <a:pt x="78" y="8"/>
                  </a:cubicBezTo>
                  <a:cubicBezTo>
                    <a:pt x="78" y="8"/>
                    <a:pt x="78" y="8"/>
                    <a:pt x="78" y="7"/>
                  </a:cubicBezTo>
                  <a:cubicBezTo>
                    <a:pt x="77" y="7"/>
                    <a:pt x="77" y="7"/>
                    <a:pt x="77" y="7"/>
                  </a:cubicBezTo>
                  <a:cubicBezTo>
                    <a:pt x="76" y="7"/>
                    <a:pt x="75" y="5"/>
                    <a:pt x="75" y="5"/>
                  </a:cubicBezTo>
                  <a:cubicBezTo>
                    <a:pt x="74" y="5"/>
                    <a:pt x="74" y="5"/>
                    <a:pt x="74" y="5"/>
                  </a:cubicBezTo>
                  <a:cubicBezTo>
                    <a:pt x="74" y="4"/>
                    <a:pt x="74" y="5"/>
                    <a:pt x="74" y="4"/>
                  </a:cubicBezTo>
                  <a:cubicBezTo>
                    <a:pt x="74" y="4"/>
                    <a:pt x="74" y="4"/>
                    <a:pt x="74" y="4"/>
                  </a:cubicBezTo>
                  <a:cubicBezTo>
                    <a:pt x="74" y="0"/>
                    <a:pt x="74" y="0"/>
                    <a:pt x="74" y="0"/>
                  </a:cubicBezTo>
                  <a:cubicBezTo>
                    <a:pt x="74" y="0"/>
                    <a:pt x="74" y="0"/>
                    <a:pt x="74" y="0"/>
                  </a:cubicBezTo>
                  <a:cubicBezTo>
                    <a:pt x="45" y="0"/>
                    <a:pt x="45" y="0"/>
                    <a:pt x="45" y="0"/>
                  </a:cubicBezTo>
                  <a:cubicBezTo>
                    <a:pt x="45" y="0"/>
                    <a:pt x="45" y="0"/>
                    <a:pt x="45" y="0"/>
                  </a:cubicBezTo>
                  <a:cubicBezTo>
                    <a:pt x="0" y="0"/>
                    <a:pt x="0" y="0"/>
                    <a:pt x="0" y="0"/>
                  </a:cubicBezTo>
                  <a:cubicBezTo>
                    <a:pt x="0" y="49"/>
                    <a:pt x="0" y="49"/>
                    <a:pt x="0" y="49"/>
                  </a:cubicBezTo>
                  <a:cubicBezTo>
                    <a:pt x="0" y="49"/>
                    <a:pt x="0" y="49"/>
                    <a:pt x="0" y="49"/>
                  </a:cubicBezTo>
                  <a:cubicBezTo>
                    <a:pt x="2" y="50"/>
                    <a:pt x="5" y="51"/>
                    <a:pt x="8" y="51"/>
                  </a:cubicBezTo>
                  <a:cubicBezTo>
                    <a:pt x="8" y="51"/>
                    <a:pt x="8" y="51"/>
                    <a:pt x="8" y="51"/>
                  </a:cubicBezTo>
                  <a:cubicBezTo>
                    <a:pt x="9" y="54"/>
                    <a:pt x="10" y="59"/>
                    <a:pt x="12" y="62"/>
                  </a:cubicBezTo>
                  <a:cubicBezTo>
                    <a:pt x="15" y="66"/>
                    <a:pt x="14" y="69"/>
                    <a:pt x="16" y="73"/>
                  </a:cubicBezTo>
                  <a:cubicBezTo>
                    <a:pt x="18" y="75"/>
                    <a:pt x="22" y="74"/>
                    <a:pt x="24" y="77"/>
                  </a:cubicBezTo>
                  <a:cubicBezTo>
                    <a:pt x="26" y="79"/>
                    <a:pt x="27" y="82"/>
                    <a:pt x="29" y="84"/>
                  </a:cubicBezTo>
                  <a:cubicBezTo>
                    <a:pt x="42" y="98"/>
                    <a:pt x="16" y="102"/>
                    <a:pt x="26" y="114"/>
                  </a:cubicBezTo>
                  <a:cubicBezTo>
                    <a:pt x="27" y="116"/>
                    <a:pt x="30" y="118"/>
                    <a:pt x="31" y="121"/>
                  </a:cubicBezTo>
                  <a:cubicBezTo>
                    <a:pt x="32" y="123"/>
                    <a:pt x="28" y="126"/>
                    <a:pt x="28" y="129"/>
                  </a:cubicBezTo>
                  <a:cubicBezTo>
                    <a:pt x="28" y="132"/>
                    <a:pt x="30" y="134"/>
                    <a:pt x="29" y="138"/>
                  </a:cubicBezTo>
                  <a:cubicBezTo>
                    <a:pt x="30" y="145"/>
                    <a:pt x="30" y="145"/>
                    <a:pt x="30" y="145"/>
                  </a:cubicBezTo>
                  <a:cubicBezTo>
                    <a:pt x="30" y="145"/>
                    <a:pt x="30" y="145"/>
                    <a:pt x="30" y="145"/>
                  </a:cubicBezTo>
                  <a:cubicBezTo>
                    <a:pt x="43" y="145"/>
                    <a:pt x="43" y="145"/>
                    <a:pt x="43" y="14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20" name="COBB"/>
            <p:cNvSpPr>
              <a:spLocks/>
            </p:cNvSpPr>
            <p:nvPr/>
          </p:nvSpPr>
          <p:spPr bwMode="auto">
            <a:xfrm>
              <a:off x="3162321" y="1760216"/>
              <a:ext cx="389298" cy="431481"/>
            </a:xfrm>
            <a:custGeom>
              <a:avLst/>
              <a:gdLst>
                <a:gd name="T0" fmla="*/ 65 w 148"/>
                <a:gd name="T1" fmla="*/ 170 h 170"/>
                <a:gd name="T2" fmla="*/ 66 w 148"/>
                <a:gd name="T3" fmla="*/ 168 h 170"/>
                <a:gd name="T4" fmla="*/ 73 w 148"/>
                <a:gd name="T5" fmla="*/ 161 h 170"/>
                <a:gd name="T6" fmla="*/ 88 w 148"/>
                <a:gd name="T7" fmla="*/ 145 h 170"/>
                <a:gd name="T8" fmla="*/ 109 w 148"/>
                <a:gd name="T9" fmla="*/ 129 h 170"/>
                <a:gd name="T10" fmla="*/ 117 w 148"/>
                <a:gd name="T11" fmla="*/ 111 h 170"/>
                <a:gd name="T12" fmla="*/ 121 w 148"/>
                <a:gd name="T13" fmla="*/ 99 h 170"/>
                <a:gd name="T14" fmla="*/ 122 w 148"/>
                <a:gd name="T15" fmla="*/ 84 h 170"/>
                <a:gd name="T16" fmla="*/ 128 w 148"/>
                <a:gd name="T17" fmla="*/ 75 h 170"/>
                <a:gd name="T18" fmla="*/ 140 w 148"/>
                <a:gd name="T19" fmla="*/ 65 h 170"/>
                <a:gd name="T20" fmla="*/ 147 w 148"/>
                <a:gd name="T21" fmla="*/ 53 h 170"/>
                <a:gd name="T22" fmla="*/ 147 w 148"/>
                <a:gd name="T23" fmla="*/ 52 h 170"/>
                <a:gd name="T24" fmla="*/ 148 w 148"/>
                <a:gd name="T25" fmla="*/ 47 h 170"/>
                <a:gd name="T26" fmla="*/ 146 w 148"/>
                <a:gd name="T27" fmla="*/ 44 h 170"/>
                <a:gd name="T28" fmla="*/ 141 w 148"/>
                <a:gd name="T29" fmla="*/ 38 h 170"/>
                <a:gd name="T30" fmla="*/ 141 w 148"/>
                <a:gd name="T31" fmla="*/ 32 h 170"/>
                <a:gd name="T32" fmla="*/ 138 w 148"/>
                <a:gd name="T33" fmla="*/ 24 h 170"/>
                <a:gd name="T34" fmla="*/ 133 w 148"/>
                <a:gd name="T35" fmla="*/ 16 h 170"/>
                <a:gd name="T36" fmla="*/ 132 w 148"/>
                <a:gd name="T37" fmla="*/ 6 h 170"/>
                <a:gd name="T38" fmla="*/ 132 w 148"/>
                <a:gd name="T39" fmla="*/ 6 h 170"/>
                <a:gd name="T40" fmla="*/ 32 w 148"/>
                <a:gd name="T41" fmla="*/ 0 h 170"/>
                <a:gd name="T42" fmla="*/ 32 w 148"/>
                <a:gd name="T43" fmla="*/ 0 h 170"/>
                <a:gd name="T44" fmla="*/ 0 w 148"/>
                <a:gd name="T45" fmla="*/ 0 h 170"/>
                <a:gd name="T46" fmla="*/ 0 w 148"/>
                <a:gd name="T47" fmla="*/ 0 h 170"/>
                <a:gd name="T48" fmla="*/ 0 w 148"/>
                <a:gd name="T49" fmla="*/ 64 h 170"/>
                <a:gd name="T50" fmla="*/ 6 w 148"/>
                <a:gd name="T51" fmla="*/ 71 h 170"/>
                <a:gd name="T52" fmla="*/ 5 w 148"/>
                <a:gd name="T53" fmla="*/ 136 h 170"/>
                <a:gd name="T54" fmla="*/ 5 w 148"/>
                <a:gd name="T55" fmla="*/ 136 h 170"/>
                <a:gd name="T56" fmla="*/ 48 w 148"/>
                <a:gd name="T57" fmla="*/ 136 h 170"/>
                <a:gd name="T58" fmla="*/ 65 w 148"/>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8" h="170">
                  <a:moveTo>
                    <a:pt x="65" y="170"/>
                  </a:moveTo>
                  <a:cubicBezTo>
                    <a:pt x="66" y="168"/>
                    <a:pt x="66" y="169"/>
                    <a:pt x="66" y="168"/>
                  </a:cubicBezTo>
                  <a:cubicBezTo>
                    <a:pt x="67" y="168"/>
                    <a:pt x="71" y="163"/>
                    <a:pt x="73" y="161"/>
                  </a:cubicBezTo>
                  <a:cubicBezTo>
                    <a:pt x="78" y="156"/>
                    <a:pt x="83" y="150"/>
                    <a:pt x="88" y="145"/>
                  </a:cubicBezTo>
                  <a:cubicBezTo>
                    <a:pt x="94" y="137"/>
                    <a:pt x="100" y="132"/>
                    <a:pt x="109" y="129"/>
                  </a:cubicBezTo>
                  <a:cubicBezTo>
                    <a:pt x="116" y="126"/>
                    <a:pt x="117" y="118"/>
                    <a:pt x="117" y="111"/>
                  </a:cubicBezTo>
                  <a:cubicBezTo>
                    <a:pt x="119" y="111"/>
                    <a:pt x="122" y="101"/>
                    <a:pt x="121" y="99"/>
                  </a:cubicBezTo>
                  <a:cubicBezTo>
                    <a:pt x="122" y="94"/>
                    <a:pt x="119" y="88"/>
                    <a:pt x="122" y="84"/>
                  </a:cubicBezTo>
                  <a:cubicBezTo>
                    <a:pt x="124" y="80"/>
                    <a:pt x="126" y="78"/>
                    <a:pt x="128" y="75"/>
                  </a:cubicBezTo>
                  <a:cubicBezTo>
                    <a:pt x="132" y="72"/>
                    <a:pt x="136" y="69"/>
                    <a:pt x="140" y="65"/>
                  </a:cubicBezTo>
                  <a:cubicBezTo>
                    <a:pt x="142" y="62"/>
                    <a:pt x="147" y="56"/>
                    <a:pt x="147" y="53"/>
                  </a:cubicBezTo>
                  <a:cubicBezTo>
                    <a:pt x="147" y="52"/>
                    <a:pt x="147" y="52"/>
                    <a:pt x="147" y="52"/>
                  </a:cubicBezTo>
                  <a:cubicBezTo>
                    <a:pt x="148" y="50"/>
                    <a:pt x="148" y="49"/>
                    <a:pt x="148" y="47"/>
                  </a:cubicBezTo>
                  <a:cubicBezTo>
                    <a:pt x="147" y="47"/>
                    <a:pt x="146" y="44"/>
                    <a:pt x="146" y="44"/>
                  </a:cubicBezTo>
                  <a:cubicBezTo>
                    <a:pt x="145" y="42"/>
                    <a:pt x="142" y="41"/>
                    <a:pt x="141" y="38"/>
                  </a:cubicBezTo>
                  <a:cubicBezTo>
                    <a:pt x="141" y="37"/>
                    <a:pt x="141" y="34"/>
                    <a:pt x="141" y="32"/>
                  </a:cubicBezTo>
                  <a:cubicBezTo>
                    <a:pt x="141" y="29"/>
                    <a:pt x="139" y="26"/>
                    <a:pt x="138" y="24"/>
                  </a:cubicBezTo>
                  <a:cubicBezTo>
                    <a:pt x="136" y="22"/>
                    <a:pt x="133" y="19"/>
                    <a:pt x="133" y="16"/>
                  </a:cubicBezTo>
                  <a:cubicBezTo>
                    <a:pt x="132" y="6"/>
                    <a:pt x="132" y="6"/>
                    <a:pt x="132" y="6"/>
                  </a:cubicBezTo>
                  <a:cubicBezTo>
                    <a:pt x="132" y="6"/>
                    <a:pt x="132" y="6"/>
                    <a:pt x="132" y="6"/>
                  </a:cubicBezTo>
                  <a:cubicBezTo>
                    <a:pt x="32" y="0"/>
                    <a:pt x="32" y="0"/>
                    <a:pt x="32" y="0"/>
                  </a:cubicBezTo>
                  <a:cubicBezTo>
                    <a:pt x="32" y="0"/>
                    <a:pt x="32" y="0"/>
                    <a:pt x="32" y="0"/>
                  </a:cubicBezTo>
                  <a:cubicBezTo>
                    <a:pt x="0" y="0"/>
                    <a:pt x="0" y="0"/>
                    <a:pt x="0" y="0"/>
                  </a:cubicBezTo>
                  <a:cubicBezTo>
                    <a:pt x="0" y="0"/>
                    <a:pt x="0" y="0"/>
                    <a:pt x="0" y="0"/>
                  </a:cubicBezTo>
                  <a:cubicBezTo>
                    <a:pt x="0" y="64"/>
                    <a:pt x="0" y="64"/>
                    <a:pt x="0" y="64"/>
                  </a:cubicBezTo>
                  <a:cubicBezTo>
                    <a:pt x="6" y="71"/>
                    <a:pt x="6" y="71"/>
                    <a:pt x="6" y="71"/>
                  </a:cubicBezTo>
                  <a:cubicBezTo>
                    <a:pt x="5" y="136"/>
                    <a:pt x="5" y="136"/>
                    <a:pt x="5" y="136"/>
                  </a:cubicBezTo>
                  <a:cubicBezTo>
                    <a:pt x="5" y="136"/>
                    <a:pt x="5" y="136"/>
                    <a:pt x="5" y="136"/>
                  </a:cubicBezTo>
                  <a:cubicBezTo>
                    <a:pt x="48" y="136"/>
                    <a:pt x="48" y="136"/>
                    <a:pt x="48" y="136"/>
                  </a:cubicBezTo>
                  <a:cubicBezTo>
                    <a:pt x="65" y="170"/>
                    <a:pt x="65" y="170"/>
                    <a:pt x="65" y="17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21" name="COOK"/>
            <p:cNvSpPr>
              <a:spLocks/>
            </p:cNvSpPr>
            <p:nvPr/>
          </p:nvSpPr>
          <p:spPr bwMode="auto">
            <a:xfrm>
              <a:off x="4430170" y="5178218"/>
              <a:ext cx="317401" cy="401024"/>
            </a:xfrm>
            <a:custGeom>
              <a:avLst/>
              <a:gdLst>
                <a:gd name="T0" fmla="*/ 24 w 121"/>
                <a:gd name="T1" fmla="*/ 10 h 158"/>
                <a:gd name="T2" fmla="*/ 47 w 121"/>
                <a:gd name="T3" fmla="*/ 10 h 158"/>
                <a:gd name="T4" fmla="*/ 56 w 121"/>
                <a:gd name="T5" fmla="*/ 0 h 158"/>
                <a:gd name="T6" fmla="*/ 56 w 121"/>
                <a:gd name="T7" fmla="*/ 0 h 158"/>
                <a:gd name="T8" fmla="*/ 56 w 121"/>
                <a:gd name="T9" fmla="*/ 24 h 158"/>
                <a:gd name="T10" fmla="*/ 68 w 121"/>
                <a:gd name="T11" fmla="*/ 32 h 158"/>
                <a:gd name="T12" fmla="*/ 84 w 121"/>
                <a:gd name="T13" fmla="*/ 46 h 158"/>
                <a:gd name="T14" fmla="*/ 97 w 121"/>
                <a:gd name="T15" fmla="*/ 48 h 158"/>
                <a:gd name="T16" fmla="*/ 99 w 121"/>
                <a:gd name="T17" fmla="*/ 55 h 158"/>
                <a:gd name="T18" fmla="*/ 99 w 121"/>
                <a:gd name="T19" fmla="*/ 56 h 158"/>
                <a:gd name="T20" fmla="*/ 99 w 121"/>
                <a:gd name="T21" fmla="*/ 56 h 158"/>
                <a:gd name="T22" fmla="*/ 97 w 121"/>
                <a:gd name="T23" fmla="*/ 68 h 158"/>
                <a:gd name="T24" fmla="*/ 98 w 121"/>
                <a:gd name="T25" fmla="*/ 69 h 158"/>
                <a:gd name="T26" fmla="*/ 101 w 121"/>
                <a:gd name="T27" fmla="*/ 79 h 158"/>
                <a:gd name="T28" fmla="*/ 110 w 121"/>
                <a:gd name="T29" fmla="*/ 90 h 158"/>
                <a:gd name="T30" fmla="*/ 105 w 121"/>
                <a:gd name="T31" fmla="*/ 119 h 158"/>
                <a:gd name="T32" fmla="*/ 115 w 121"/>
                <a:gd name="T33" fmla="*/ 133 h 158"/>
                <a:gd name="T34" fmla="*/ 119 w 121"/>
                <a:gd name="T35" fmla="*/ 139 h 158"/>
                <a:gd name="T36" fmla="*/ 118 w 121"/>
                <a:gd name="T37" fmla="*/ 144 h 158"/>
                <a:gd name="T38" fmla="*/ 117 w 121"/>
                <a:gd name="T39" fmla="*/ 148 h 158"/>
                <a:gd name="T40" fmla="*/ 115 w 121"/>
                <a:gd name="T41" fmla="*/ 158 h 158"/>
                <a:gd name="T42" fmla="*/ 115 w 121"/>
                <a:gd name="T43" fmla="*/ 158 h 158"/>
                <a:gd name="T44" fmla="*/ 43 w 121"/>
                <a:gd name="T45" fmla="*/ 158 h 158"/>
                <a:gd name="T46" fmla="*/ 43 w 121"/>
                <a:gd name="T47" fmla="*/ 158 h 158"/>
                <a:gd name="T48" fmla="*/ 34 w 121"/>
                <a:gd name="T49" fmla="*/ 153 h 158"/>
                <a:gd name="T50" fmla="*/ 25 w 121"/>
                <a:gd name="T51" fmla="*/ 148 h 158"/>
                <a:gd name="T52" fmla="*/ 16 w 121"/>
                <a:gd name="T53" fmla="*/ 147 h 158"/>
                <a:gd name="T54" fmla="*/ 10 w 121"/>
                <a:gd name="T55" fmla="*/ 146 h 158"/>
                <a:gd name="T56" fmla="*/ 6 w 121"/>
                <a:gd name="T57" fmla="*/ 140 h 158"/>
                <a:gd name="T58" fmla="*/ 0 w 121"/>
                <a:gd name="T59" fmla="*/ 135 h 158"/>
                <a:gd name="T60" fmla="*/ 0 w 121"/>
                <a:gd name="T61" fmla="*/ 135 h 158"/>
                <a:gd name="T62" fmla="*/ 7 w 121"/>
                <a:gd name="T63" fmla="*/ 108 h 158"/>
                <a:gd name="T64" fmla="*/ 12 w 121"/>
                <a:gd name="T65" fmla="*/ 97 h 158"/>
                <a:gd name="T66" fmla="*/ 14 w 121"/>
                <a:gd name="T67" fmla="*/ 84 h 158"/>
                <a:gd name="T68" fmla="*/ 24 w 121"/>
                <a:gd name="T69" fmla="*/ 59 h 158"/>
                <a:gd name="T70" fmla="*/ 28 w 121"/>
                <a:gd name="T71" fmla="*/ 43 h 158"/>
                <a:gd name="T72" fmla="*/ 24 w 121"/>
                <a:gd name="T73" fmla="*/ 25 h 158"/>
                <a:gd name="T74" fmla="*/ 24 w 121"/>
                <a:gd name="T75" fmla="*/ 1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58">
                  <a:moveTo>
                    <a:pt x="24" y="10"/>
                  </a:moveTo>
                  <a:cubicBezTo>
                    <a:pt x="47" y="10"/>
                    <a:pt x="47" y="10"/>
                    <a:pt x="47" y="10"/>
                  </a:cubicBezTo>
                  <a:cubicBezTo>
                    <a:pt x="56" y="0"/>
                    <a:pt x="56" y="0"/>
                    <a:pt x="56" y="0"/>
                  </a:cubicBezTo>
                  <a:cubicBezTo>
                    <a:pt x="56" y="0"/>
                    <a:pt x="56" y="0"/>
                    <a:pt x="56" y="0"/>
                  </a:cubicBezTo>
                  <a:cubicBezTo>
                    <a:pt x="56" y="24"/>
                    <a:pt x="56" y="24"/>
                    <a:pt x="56" y="24"/>
                  </a:cubicBezTo>
                  <a:cubicBezTo>
                    <a:pt x="61" y="27"/>
                    <a:pt x="65" y="27"/>
                    <a:pt x="68" y="32"/>
                  </a:cubicBezTo>
                  <a:cubicBezTo>
                    <a:pt x="72" y="37"/>
                    <a:pt x="77" y="45"/>
                    <a:pt x="84" y="46"/>
                  </a:cubicBezTo>
                  <a:cubicBezTo>
                    <a:pt x="87" y="47"/>
                    <a:pt x="94" y="46"/>
                    <a:pt x="97" y="48"/>
                  </a:cubicBezTo>
                  <a:cubicBezTo>
                    <a:pt x="98" y="48"/>
                    <a:pt x="100" y="55"/>
                    <a:pt x="99" y="55"/>
                  </a:cubicBezTo>
                  <a:cubicBezTo>
                    <a:pt x="99" y="56"/>
                    <a:pt x="99" y="55"/>
                    <a:pt x="99" y="56"/>
                  </a:cubicBezTo>
                  <a:cubicBezTo>
                    <a:pt x="99" y="56"/>
                    <a:pt x="99" y="56"/>
                    <a:pt x="99" y="56"/>
                  </a:cubicBezTo>
                  <a:cubicBezTo>
                    <a:pt x="93" y="56"/>
                    <a:pt x="97" y="66"/>
                    <a:pt x="97" y="68"/>
                  </a:cubicBezTo>
                  <a:cubicBezTo>
                    <a:pt x="97" y="68"/>
                    <a:pt x="98" y="69"/>
                    <a:pt x="98" y="69"/>
                  </a:cubicBezTo>
                  <a:cubicBezTo>
                    <a:pt x="99" y="69"/>
                    <a:pt x="99" y="77"/>
                    <a:pt x="101" y="79"/>
                  </a:cubicBezTo>
                  <a:cubicBezTo>
                    <a:pt x="102" y="81"/>
                    <a:pt x="110" y="88"/>
                    <a:pt x="110" y="90"/>
                  </a:cubicBezTo>
                  <a:cubicBezTo>
                    <a:pt x="115" y="99"/>
                    <a:pt x="102" y="109"/>
                    <a:pt x="105" y="119"/>
                  </a:cubicBezTo>
                  <a:cubicBezTo>
                    <a:pt x="107" y="124"/>
                    <a:pt x="112" y="129"/>
                    <a:pt x="115" y="133"/>
                  </a:cubicBezTo>
                  <a:cubicBezTo>
                    <a:pt x="116" y="135"/>
                    <a:pt x="118" y="137"/>
                    <a:pt x="119" y="139"/>
                  </a:cubicBezTo>
                  <a:cubicBezTo>
                    <a:pt x="121" y="141"/>
                    <a:pt x="119" y="142"/>
                    <a:pt x="118" y="144"/>
                  </a:cubicBezTo>
                  <a:cubicBezTo>
                    <a:pt x="118" y="145"/>
                    <a:pt x="117" y="148"/>
                    <a:pt x="117" y="148"/>
                  </a:cubicBezTo>
                  <a:cubicBezTo>
                    <a:pt x="115" y="158"/>
                    <a:pt x="115" y="158"/>
                    <a:pt x="115" y="158"/>
                  </a:cubicBezTo>
                  <a:cubicBezTo>
                    <a:pt x="115" y="158"/>
                    <a:pt x="115" y="158"/>
                    <a:pt x="115" y="158"/>
                  </a:cubicBezTo>
                  <a:cubicBezTo>
                    <a:pt x="43" y="158"/>
                    <a:pt x="43" y="158"/>
                    <a:pt x="43" y="158"/>
                  </a:cubicBezTo>
                  <a:cubicBezTo>
                    <a:pt x="43" y="158"/>
                    <a:pt x="43" y="158"/>
                    <a:pt x="43" y="158"/>
                  </a:cubicBezTo>
                  <a:cubicBezTo>
                    <a:pt x="34" y="153"/>
                    <a:pt x="34" y="153"/>
                    <a:pt x="34" y="153"/>
                  </a:cubicBezTo>
                  <a:cubicBezTo>
                    <a:pt x="30" y="152"/>
                    <a:pt x="29" y="149"/>
                    <a:pt x="25" y="148"/>
                  </a:cubicBezTo>
                  <a:cubicBezTo>
                    <a:pt x="22" y="147"/>
                    <a:pt x="19" y="147"/>
                    <a:pt x="16" y="147"/>
                  </a:cubicBezTo>
                  <a:cubicBezTo>
                    <a:pt x="14" y="147"/>
                    <a:pt x="12" y="146"/>
                    <a:pt x="10" y="146"/>
                  </a:cubicBezTo>
                  <a:cubicBezTo>
                    <a:pt x="9" y="144"/>
                    <a:pt x="6" y="143"/>
                    <a:pt x="6" y="140"/>
                  </a:cubicBezTo>
                  <a:cubicBezTo>
                    <a:pt x="5" y="138"/>
                    <a:pt x="2" y="136"/>
                    <a:pt x="0" y="135"/>
                  </a:cubicBezTo>
                  <a:cubicBezTo>
                    <a:pt x="0" y="135"/>
                    <a:pt x="0" y="135"/>
                    <a:pt x="0" y="135"/>
                  </a:cubicBezTo>
                  <a:cubicBezTo>
                    <a:pt x="2" y="125"/>
                    <a:pt x="6" y="118"/>
                    <a:pt x="7" y="108"/>
                  </a:cubicBezTo>
                  <a:cubicBezTo>
                    <a:pt x="7" y="104"/>
                    <a:pt x="11" y="100"/>
                    <a:pt x="12" y="97"/>
                  </a:cubicBezTo>
                  <a:cubicBezTo>
                    <a:pt x="13" y="94"/>
                    <a:pt x="14" y="87"/>
                    <a:pt x="14" y="84"/>
                  </a:cubicBezTo>
                  <a:cubicBezTo>
                    <a:pt x="23" y="82"/>
                    <a:pt x="24" y="67"/>
                    <a:pt x="24" y="59"/>
                  </a:cubicBezTo>
                  <a:cubicBezTo>
                    <a:pt x="24" y="55"/>
                    <a:pt x="27" y="48"/>
                    <a:pt x="28" y="43"/>
                  </a:cubicBezTo>
                  <a:cubicBezTo>
                    <a:pt x="29" y="37"/>
                    <a:pt x="24" y="31"/>
                    <a:pt x="24" y="25"/>
                  </a:cubicBezTo>
                  <a:cubicBezTo>
                    <a:pt x="24" y="10"/>
                    <a:pt x="24" y="10"/>
                    <a:pt x="24" y="1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22" name="COLQUITT"/>
            <p:cNvSpPr>
              <a:spLocks/>
            </p:cNvSpPr>
            <p:nvPr/>
          </p:nvSpPr>
          <p:spPr bwMode="auto">
            <a:xfrm>
              <a:off x="3951439" y="5196831"/>
              <a:ext cx="554136" cy="382410"/>
            </a:xfrm>
            <a:custGeom>
              <a:avLst/>
              <a:gdLst>
                <a:gd name="T0" fmla="*/ 182 w 211"/>
                <a:gd name="T1" fmla="*/ 128 h 151"/>
                <a:gd name="T2" fmla="*/ 189 w 211"/>
                <a:gd name="T3" fmla="*/ 101 h 151"/>
                <a:gd name="T4" fmla="*/ 194 w 211"/>
                <a:gd name="T5" fmla="*/ 90 h 151"/>
                <a:gd name="T6" fmla="*/ 196 w 211"/>
                <a:gd name="T7" fmla="*/ 77 h 151"/>
                <a:gd name="T8" fmla="*/ 206 w 211"/>
                <a:gd name="T9" fmla="*/ 52 h 151"/>
                <a:gd name="T10" fmla="*/ 210 w 211"/>
                <a:gd name="T11" fmla="*/ 36 h 151"/>
                <a:gd name="T12" fmla="*/ 206 w 211"/>
                <a:gd name="T13" fmla="*/ 18 h 151"/>
                <a:gd name="T14" fmla="*/ 206 w 211"/>
                <a:gd name="T15" fmla="*/ 3 h 151"/>
                <a:gd name="T16" fmla="*/ 206 w 211"/>
                <a:gd name="T17" fmla="*/ 3 h 151"/>
                <a:gd name="T18" fmla="*/ 149 w 211"/>
                <a:gd name="T19" fmla="*/ 2 h 151"/>
                <a:gd name="T20" fmla="*/ 149 w 211"/>
                <a:gd name="T21" fmla="*/ 2 h 151"/>
                <a:gd name="T22" fmla="*/ 123 w 211"/>
                <a:gd name="T23" fmla="*/ 1 h 151"/>
                <a:gd name="T24" fmla="*/ 123 w 211"/>
                <a:gd name="T25" fmla="*/ 8 h 151"/>
                <a:gd name="T26" fmla="*/ 104 w 211"/>
                <a:gd name="T27" fmla="*/ 8 h 151"/>
                <a:gd name="T28" fmla="*/ 104 w 211"/>
                <a:gd name="T29" fmla="*/ 0 h 151"/>
                <a:gd name="T30" fmla="*/ 6 w 211"/>
                <a:gd name="T31" fmla="*/ 0 h 151"/>
                <a:gd name="T32" fmla="*/ 6 w 211"/>
                <a:gd name="T33" fmla="*/ 0 h 151"/>
                <a:gd name="T34" fmla="*/ 4 w 211"/>
                <a:gd name="T35" fmla="*/ 108 h 151"/>
                <a:gd name="T36" fmla="*/ 1 w 211"/>
                <a:gd name="T37" fmla="*/ 110 h 151"/>
                <a:gd name="T38" fmla="*/ 0 w 211"/>
                <a:gd name="T39" fmla="*/ 112 h 151"/>
                <a:gd name="T40" fmla="*/ 2 w 211"/>
                <a:gd name="T41" fmla="*/ 114 h 151"/>
                <a:gd name="T42" fmla="*/ 3 w 211"/>
                <a:gd name="T43" fmla="*/ 115 h 151"/>
                <a:gd name="T44" fmla="*/ 3 w 211"/>
                <a:gd name="T45" fmla="*/ 116 h 151"/>
                <a:gd name="T46" fmla="*/ 3 w 211"/>
                <a:gd name="T47" fmla="*/ 117 h 151"/>
                <a:gd name="T48" fmla="*/ 3 w 211"/>
                <a:gd name="T49" fmla="*/ 126 h 151"/>
                <a:gd name="T50" fmla="*/ 3 w 211"/>
                <a:gd name="T51" fmla="*/ 126 h 151"/>
                <a:gd name="T52" fmla="*/ 3 w 211"/>
                <a:gd name="T53" fmla="*/ 145 h 151"/>
                <a:gd name="T54" fmla="*/ 88 w 211"/>
                <a:gd name="T55" fmla="*/ 145 h 151"/>
                <a:gd name="T56" fmla="*/ 88 w 211"/>
                <a:gd name="T57" fmla="*/ 151 h 151"/>
                <a:gd name="T58" fmla="*/ 96 w 211"/>
                <a:gd name="T59" fmla="*/ 151 h 151"/>
                <a:gd name="T60" fmla="*/ 96 w 211"/>
                <a:gd name="T61" fmla="*/ 145 h 151"/>
                <a:gd name="T62" fmla="*/ 113 w 211"/>
                <a:gd name="T63" fmla="*/ 145 h 151"/>
                <a:gd name="T64" fmla="*/ 113 w 211"/>
                <a:gd name="T65" fmla="*/ 145 h 151"/>
                <a:gd name="T66" fmla="*/ 182 w 211"/>
                <a:gd name="T67" fmla="*/ 147 h 151"/>
                <a:gd name="T68" fmla="*/ 182 w 211"/>
                <a:gd name="T69" fmla="*/ 12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 h="151">
                  <a:moveTo>
                    <a:pt x="182" y="128"/>
                  </a:moveTo>
                  <a:cubicBezTo>
                    <a:pt x="184" y="118"/>
                    <a:pt x="188" y="111"/>
                    <a:pt x="189" y="101"/>
                  </a:cubicBezTo>
                  <a:cubicBezTo>
                    <a:pt x="189" y="97"/>
                    <a:pt x="193" y="93"/>
                    <a:pt x="194" y="90"/>
                  </a:cubicBezTo>
                  <a:cubicBezTo>
                    <a:pt x="195" y="87"/>
                    <a:pt x="196" y="80"/>
                    <a:pt x="196" y="77"/>
                  </a:cubicBezTo>
                  <a:cubicBezTo>
                    <a:pt x="205" y="75"/>
                    <a:pt x="206" y="60"/>
                    <a:pt x="206" y="52"/>
                  </a:cubicBezTo>
                  <a:cubicBezTo>
                    <a:pt x="206" y="48"/>
                    <a:pt x="209" y="41"/>
                    <a:pt x="210" y="36"/>
                  </a:cubicBezTo>
                  <a:cubicBezTo>
                    <a:pt x="211" y="30"/>
                    <a:pt x="206" y="24"/>
                    <a:pt x="206" y="18"/>
                  </a:cubicBezTo>
                  <a:cubicBezTo>
                    <a:pt x="206" y="3"/>
                    <a:pt x="206" y="3"/>
                    <a:pt x="206" y="3"/>
                  </a:cubicBezTo>
                  <a:cubicBezTo>
                    <a:pt x="206" y="3"/>
                    <a:pt x="206" y="3"/>
                    <a:pt x="206" y="3"/>
                  </a:cubicBezTo>
                  <a:cubicBezTo>
                    <a:pt x="149" y="2"/>
                    <a:pt x="149" y="2"/>
                    <a:pt x="149" y="2"/>
                  </a:cubicBezTo>
                  <a:cubicBezTo>
                    <a:pt x="149" y="2"/>
                    <a:pt x="149" y="2"/>
                    <a:pt x="149" y="2"/>
                  </a:cubicBezTo>
                  <a:cubicBezTo>
                    <a:pt x="123" y="1"/>
                    <a:pt x="123" y="1"/>
                    <a:pt x="123" y="1"/>
                  </a:cubicBezTo>
                  <a:cubicBezTo>
                    <a:pt x="123" y="8"/>
                    <a:pt x="123" y="8"/>
                    <a:pt x="123" y="8"/>
                  </a:cubicBezTo>
                  <a:cubicBezTo>
                    <a:pt x="104" y="8"/>
                    <a:pt x="104" y="8"/>
                    <a:pt x="104" y="8"/>
                  </a:cubicBezTo>
                  <a:cubicBezTo>
                    <a:pt x="104" y="0"/>
                    <a:pt x="104" y="0"/>
                    <a:pt x="104" y="0"/>
                  </a:cubicBezTo>
                  <a:cubicBezTo>
                    <a:pt x="6" y="0"/>
                    <a:pt x="6" y="0"/>
                    <a:pt x="6" y="0"/>
                  </a:cubicBezTo>
                  <a:cubicBezTo>
                    <a:pt x="6" y="0"/>
                    <a:pt x="6" y="0"/>
                    <a:pt x="6" y="0"/>
                  </a:cubicBezTo>
                  <a:cubicBezTo>
                    <a:pt x="4" y="108"/>
                    <a:pt x="4" y="108"/>
                    <a:pt x="4" y="108"/>
                  </a:cubicBezTo>
                  <a:cubicBezTo>
                    <a:pt x="3" y="108"/>
                    <a:pt x="2" y="109"/>
                    <a:pt x="1" y="110"/>
                  </a:cubicBezTo>
                  <a:cubicBezTo>
                    <a:pt x="0" y="110"/>
                    <a:pt x="0" y="111"/>
                    <a:pt x="0" y="112"/>
                  </a:cubicBezTo>
                  <a:cubicBezTo>
                    <a:pt x="1" y="113"/>
                    <a:pt x="1" y="113"/>
                    <a:pt x="2" y="114"/>
                  </a:cubicBezTo>
                  <a:cubicBezTo>
                    <a:pt x="2" y="114"/>
                    <a:pt x="2" y="115"/>
                    <a:pt x="3" y="115"/>
                  </a:cubicBezTo>
                  <a:cubicBezTo>
                    <a:pt x="3" y="116"/>
                    <a:pt x="3" y="116"/>
                    <a:pt x="3" y="116"/>
                  </a:cubicBezTo>
                  <a:cubicBezTo>
                    <a:pt x="3" y="116"/>
                    <a:pt x="3" y="117"/>
                    <a:pt x="3" y="117"/>
                  </a:cubicBezTo>
                  <a:cubicBezTo>
                    <a:pt x="3" y="126"/>
                    <a:pt x="3" y="126"/>
                    <a:pt x="3" y="126"/>
                  </a:cubicBezTo>
                  <a:cubicBezTo>
                    <a:pt x="3" y="126"/>
                    <a:pt x="3" y="126"/>
                    <a:pt x="3" y="126"/>
                  </a:cubicBezTo>
                  <a:cubicBezTo>
                    <a:pt x="3" y="145"/>
                    <a:pt x="3" y="145"/>
                    <a:pt x="3" y="145"/>
                  </a:cubicBezTo>
                  <a:cubicBezTo>
                    <a:pt x="88" y="145"/>
                    <a:pt x="88" y="145"/>
                    <a:pt x="88" y="145"/>
                  </a:cubicBezTo>
                  <a:cubicBezTo>
                    <a:pt x="88" y="151"/>
                    <a:pt x="88" y="151"/>
                    <a:pt x="88" y="151"/>
                  </a:cubicBezTo>
                  <a:cubicBezTo>
                    <a:pt x="96" y="151"/>
                    <a:pt x="96" y="151"/>
                    <a:pt x="96" y="151"/>
                  </a:cubicBezTo>
                  <a:cubicBezTo>
                    <a:pt x="96" y="145"/>
                    <a:pt x="96" y="145"/>
                    <a:pt x="96" y="145"/>
                  </a:cubicBezTo>
                  <a:cubicBezTo>
                    <a:pt x="113" y="145"/>
                    <a:pt x="113" y="145"/>
                    <a:pt x="113" y="145"/>
                  </a:cubicBezTo>
                  <a:cubicBezTo>
                    <a:pt x="113" y="145"/>
                    <a:pt x="113" y="145"/>
                    <a:pt x="113" y="145"/>
                  </a:cubicBezTo>
                  <a:cubicBezTo>
                    <a:pt x="182" y="147"/>
                    <a:pt x="182" y="147"/>
                    <a:pt x="182" y="147"/>
                  </a:cubicBezTo>
                  <a:cubicBezTo>
                    <a:pt x="182" y="128"/>
                    <a:pt x="182" y="128"/>
                    <a:pt x="182" y="12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23" name="CALHOUN"/>
            <p:cNvSpPr>
              <a:spLocks/>
            </p:cNvSpPr>
            <p:nvPr/>
          </p:nvSpPr>
          <p:spPr bwMode="auto">
            <a:xfrm>
              <a:off x="3058858" y="4816113"/>
              <a:ext cx="466456" cy="269041"/>
            </a:xfrm>
            <a:custGeom>
              <a:avLst/>
              <a:gdLst>
                <a:gd name="T0" fmla="*/ 158 w 177"/>
                <a:gd name="T1" fmla="*/ 8 h 106"/>
                <a:gd name="T2" fmla="*/ 157 w 177"/>
                <a:gd name="T3" fmla="*/ 18 h 106"/>
                <a:gd name="T4" fmla="*/ 156 w 177"/>
                <a:gd name="T5" fmla="*/ 33 h 106"/>
                <a:gd name="T6" fmla="*/ 158 w 177"/>
                <a:gd name="T7" fmla="*/ 45 h 106"/>
                <a:gd name="T8" fmla="*/ 164 w 177"/>
                <a:gd name="T9" fmla="*/ 64 h 106"/>
                <a:gd name="T10" fmla="*/ 168 w 177"/>
                <a:gd name="T11" fmla="*/ 72 h 106"/>
                <a:gd name="T12" fmla="*/ 168 w 177"/>
                <a:gd name="T13" fmla="*/ 79 h 106"/>
                <a:gd name="T14" fmla="*/ 168 w 177"/>
                <a:gd name="T15" fmla="*/ 94 h 106"/>
                <a:gd name="T16" fmla="*/ 166 w 177"/>
                <a:gd name="T17" fmla="*/ 100 h 106"/>
                <a:gd name="T18" fmla="*/ 166 w 177"/>
                <a:gd name="T19" fmla="*/ 100 h 106"/>
                <a:gd name="T20" fmla="*/ 160 w 177"/>
                <a:gd name="T21" fmla="*/ 100 h 106"/>
                <a:gd name="T22" fmla="*/ 156 w 177"/>
                <a:gd name="T23" fmla="*/ 93 h 106"/>
                <a:gd name="T24" fmla="*/ 145 w 177"/>
                <a:gd name="T25" fmla="*/ 96 h 106"/>
                <a:gd name="T26" fmla="*/ 141 w 177"/>
                <a:gd name="T27" fmla="*/ 106 h 106"/>
                <a:gd name="T28" fmla="*/ 130 w 177"/>
                <a:gd name="T29" fmla="*/ 94 h 106"/>
                <a:gd name="T30" fmla="*/ 125 w 177"/>
                <a:gd name="T31" fmla="*/ 94 h 106"/>
                <a:gd name="T32" fmla="*/ 122 w 177"/>
                <a:gd name="T33" fmla="*/ 94 h 106"/>
                <a:gd name="T34" fmla="*/ 117 w 177"/>
                <a:gd name="T35" fmla="*/ 99 h 106"/>
                <a:gd name="T36" fmla="*/ 81 w 177"/>
                <a:gd name="T37" fmla="*/ 99 h 106"/>
                <a:gd name="T38" fmla="*/ 81 w 177"/>
                <a:gd name="T39" fmla="*/ 99 h 106"/>
                <a:gd name="T40" fmla="*/ 18 w 177"/>
                <a:gd name="T41" fmla="*/ 99 h 106"/>
                <a:gd name="T42" fmla="*/ 17 w 177"/>
                <a:gd name="T43" fmla="*/ 94 h 106"/>
                <a:gd name="T44" fmla="*/ 16 w 177"/>
                <a:gd name="T45" fmla="*/ 90 h 106"/>
                <a:gd name="T46" fmla="*/ 15 w 177"/>
                <a:gd name="T47" fmla="*/ 88 h 106"/>
                <a:gd name="T48" fmla="*/ 11 w 177"/>
                <a:gd name="T49" fmla="*/ 82 h 106"/>
                <a:gd name="T50" fmla="*/ 14 w 177"/>
                <a:gd name="T51" fmla="*/ 74 h 106"/>
                <a:gd name="T52" fmla="*/ 14 w 177"/>
                <a:gd name="T53" fmla="*/ 69 h 106"/>
                <a:gd name="T54" fmla="*/ 13 w 177"/>
                <a:gd name="T55" fmla="*/ 69 h 106"/>
                <a:gd name="T56" fmla="*/ 13 w 177"/>
                <a:gd name="T57" fmla="*/ 68 h 106"/>
                <a:gd name="T58" fmla="*/ 6 w 177"/>
                <a:gd name="T59" fmla="*/ 67 h 106"/>
                <a:gd name="T60" fmla="*/ 6 w 177"/>
                <a:gd name="T61" fmla="*/ 67 h 106"/>
                <a:gd name="T62" fmla="*/ 6 w 177"/>
                <a:gd name="T63" fmla="*/ 62 h 106"/>
                <a:gd name="T64" fmla="*/ 10 w 177"/>
                <a:gd name="T65" fmla="*/ 55 h 106"/>
                <a:gd name="T66" fmla="*/ 4 w 177"/>
                <a:gd name="T67" fmla="*/ 49 h 106"/>
                <a:gd name="T68" fmla="*/ 9 w 177"/>
                <a:gd name="T69" fmla="*/ 43 h 106"/>
                <a:gd name="T70" fmla="*/ 8 w 177"/>
                <a:gd name="T71" fmla="*/ 34 h 106"/>
                <a:gd name="T72" fmla="*/ 4 w 177"/>
                <a:gd name="T73" fmla="*/ 25 h 106"/>
                <a:gd name="T74" fmla="*/ 1 w 177"/>
                <a:gd name="T75" fmla="*/ 19 h 106"/>
                <a:gd name="T76" fmla="*/ 5 w 177"/>
                <a:gd name="T77" fmla="*/ 10 h 106"/>
                <a:gd name="T78" fmla="*/ 5 w 177"/>
                <a:gd name="T79" fmla="*/ 10 h 106"/>
                <a:gd name="T80" fmla="*/ 71 w 177"/>
                <a:gd name="T81" fmla="*/ 10 h 106"/>
                <a:gd name="T82" fmla="*/ 73 w 177"/>
                <a:gd name="T83" fmla="*/ 6 h 106"/>
                <a:gd name="T84" fmla="*/ 77 w 177"/>
                <a:gd name="T85" fmla="*/ 0 h 106"/>
                <a:gd name="T86" fmla="*/ 78 w 177"/>
                <a:gd name="T87" fmla="*/ 0 h 106"/>
                <a:gd name="T88" fmla="*/ 79 w 177"/>
                <a:gd name="T89" fmla="*/ 0 h 106"/>
                <a:gd name="T90" fmla="*/ 87 w 177"/>
                <a:gd name="T91" fmla="*/ 4 h 106"/>
                <a:gd name="T92" fmla="*/ 95 w 177"/>
                <a:gd name="T93" fmla="*/ 3 h 106"/>
                <a:gd name="T94" fmla="*/ 98 w 177"/>
                <a:gd name="T95" fmla="*/ 7 h 106"/>
                <a:gd name="T96" fmla="*/ 106 w 177"/>
                <a:gd name="T97" fmla="*/ 7 h 106"/>
                <a:gd name="T98" fmla="*/ 112 w 177"/>
                <a:gd name="T99" fmla="*/ 8 h 106"/>
                <a:gd name="T100" fmla="*/ 121 w 177"/>
                <a:gd name="T101" fmla="*/ 8 h 106"/>
                <a:gd name="T102" fmla="*/ 121 w 177"/>
                <a:gd name="T103" fmla="*/ 8 h 106"/>
                <a:gd name="T104" fmla="*/ 158 w 177"/>
                <a:gd name="T105" fmla="*/ 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106">
                  <a:moveTo>
                    <a:pt x="158" y="8"/>
                  </a:moveTo>
                  <a:cubicBezTo>
                    <a:pt x="158" y="13"/>
                    <a:pt x="158" y="14"/>
                    <a:pt x="157" y="18"/>
                  </a:cubicBezTo>
                  <a:cubicBezTo>
                    <a:pt x="153" y="24"/>
                    <a:pt x="157" y="27"/>
                    <a:pt x="156" y="33"/>
                  </a:cubicBezTo>
                  <a:cubicBezTo>
                    <a:pt x="155" y="38"/>
                    <a:pt x="155" y="41"/>
                    <a:pt x="158" y="45"/>
                  </a:cubicBezTo>
                  <a:cubicBezTo>
                    <a:pt x="161" y="51"/>
                    <a:pt x="162" y="58"/>
                    <a:pt x="164" y="64"/>
                  </a:cubicBezTo>
                  <a:cubicBezTo>
                    <a:pt x="165" y="67"/>
                    <a:pt x="167" y="69"/>
                    <a:pt x="168" y="72"/>
                  </a:cubicBezTo>
                  <a:cubicBezTo>
                    <a:pt x="168" y="74"/>
                    <a:pt x="168" y="77"/>
                    <a:pt x="168" y="79"/>
                  </a:cubicBezTo>
                  <a:cubicBezTo>
                    <a:pt x="177" y="85"/>
                    <a:pt x="172" y="87"/>
                    <a:pt x="168" y="94"/>
                  </a:cubicBezTo>
                  <a:cubicBezTo>
                    <a:pt x="166" y="100"/>
                    <a:pt x="166" y="100"/>
                    <a:pt x="166" y="100"/>
                  </a:cubicBezTo>
                  <a:cubicBezTo>
                    <a:pt x="166" y="100"/>
                    <a:pt x="166" y="100"/>
                    <a:pt x="166" y="100"/>
                  </a:cubicBezTo>
                  <a:cubicBezTo>
                    <a:pt x="160" y="100"/>
                    <a:pt x="160" y="100"/>
                    <a:pt x="160" y="100"/>
                  </a:cubicBezTo>
                  <a:cubicBezTo>
                    <a:pt x="155" y="100"/>
                    <a:pt x="159" y="93"/>
                    <a:pt x="156" y="93"/>
                  </a:cubicBezTo>
                  <a:cubicBezTo>
                    <a:pt x="154" y="92"/>
                    <a:pt x="146" y="94"/>
                    <a:pt x="145" y="96"/>
                  </a:cubicBezTo>
                  <a:cubicBezTo>
                    <a:pt x="143" y="99"/>
                    <a:pt x="143" y="103"/>
                    <a:pt x="141" y="106"/>
                  </a:cubicBezTo>
                  <a:cubicBezTo>
                    <a:pt x="136" y="106"/>
                    <a:pt x="133" y="97"/>
                    <a:pt x="130" y="94"/>
                  </a:cubicBezTo>
                  <a:cubicBezTo>
                    <a:pt x="129" y="93"/>
                    <a:pt x="126" y="94"/>
                    <a:pt x="125" y="94"/>
                  </a:cubicBezTo>
                  <a:cubicBezTo>
                    <a:pt x="124" y="94"/>
                    <a:pt x="123" y="94"/>
                    <a:pt x="122" y="94"/>
                  </a:cubicBezTo>
                  <a:cubicBezTo>
                    <a:pt x="120" y="95"/>
                    <a:pt x="119" y="98"/>
                    <a:pt x="117" y="99"/>
                  </a:cubicBezTo>
                  <a:cubicBezTo>
                    <a:pt x="81" y="99"/>
                    <a:pt x="81" y="99"/>
                    <a:pt x="81" y="99"/>
                  </a:cubicBezTo>
                  <a:cubicBezTo>
                    <a:pt x="81" y="99"/>
                    <a:pt x="81" y="99"/>
                    <a:pt x="81" y="99"/>
                  </a:cubicBezTo>
                  <a:cubicBezTo>
                    <a:pt x="18" y="99"/>
                    <a:pt x="18" y="99"/>
                    <a:pt x="18" y="99"/>
                  </a:cubicBezTo>
                  <a:cubicBezTo>
                    <a:pt x="17" y="94"/>
                    <a:pt x="17" y="94"/>
                    <a:pt x="17" y="94"/>
                  </a:cubicBezTo>
                  <a:cubicBezTo>
                    <a:pt x="17" y="93"/>
                    <a:pt x="17" y="91"/>
                    <a:pt x="16" y="90"/>
                  </a:cubicBezTo>
                  <a:cubicBezTo>
                    <a:pt x="16" y="90"/>
                    <a:pt x="15" y="88"/>
                    <a:pt x="15" y="88"/>
                  </a:cubicBezTo>
                  <a:cubicBezTo>
                    <a:pt x="14" y="87"/>
                    <a:pt x="11" y="83"/>
                    <a:pt x="11" y="82"/>
                  </a:cubicBezTo>
                  <a:cubicBezTo>
                    <a:pt x="11" y="78"/>
                    <a:pt x="16" y="79"/>
                    <a:pt x="14" y="74"/>
                  </a:cubicBezTo>
                  <a:cubicBezTo>
                    <a:pt x="14" y="73"/>
                    <a:pt x="14" y="71"/>
                    <a:pt x="14" y="69"/>
                  </a:cubicBezTo>
                  <a:cubicBezTo>
                    <a:pt x="13" y="69"/>
                    <a:pt x="13" y="69"/>
                    <a:pt x="13" y="69"/>
                  </a:cubicBezTo>
                  <a:cubicBezTo>
                    <a:pt x="13" y="69"/>
                    <a:pt x="13" y="69"/>
                    <a:pt x="13" y="68"/>
                  </a:cubicBezTo>
                  <a:cubicBezTo>
                    <a:pt x="10" y="68"/>
                    <a:pt x="8" y="68"/>
                    <a:pt x="6" y="67"/>
                  </a:cubicBezTo>
                  <a:cubicBezTo>
                    <a:pt x="6" y="67"/>
                    <a:pt x="6" y="67"/>
                    <a:pt x="6" y="67"/>
                  </a:cubicBezTo>
                  <a:cubicBezTo>
                    <a:pt x="6" y="62"/>
                    <a:pt x="6" y="62"/>
                    <a:pt x="6" y="62"/>
                  </a:cubicBezTo>
                  <a:cubicBezTo>
                    <a:pt x="6" y="60"/>
                    <a:pt x="11" y="56"/>
                    <a:pt x="10" y="55"/>
                  </a:cubicBezTo>
                  <a:cubicBezTo>
                    <a:pt x="9" y="52"/>
                    <a:pt x="5" y="52"/>
                    <a:pt x="4" y="49"/>
                  </a:cubicBezTo>
                  <a:cubicBezTo>
                    <a:pt x="5" y="47"/>
                    <a:pt x="7" y="44"/>
                    <a:pt x="9" y="43"/>
                  </a:cubicBezTo>
                  <a:cubicBezTo>
                    <a:pt x="9" y="39"/>
                    <a:pt x="15" y="37"/>
                    <a:pt x="8" y="34"/>
                  </a:cubicBezTo>
                  <a:cubicBezTo>
                    <a:pt x="0" y="31"/>
                    <a:pt x="6" y="31"/>
                    <a:pt x="4" y="25"/>
                  </a:cubicBezTo>
                  <a:cubicBezTo>
                    <a:pt x="3" y="23"/>
                    <a:pt x="1" y="21"/>
                    <a:pt x="1" y="19"/>
                  </a:cubicBezTo>
                  <a:cubicBezTo>
                    <a:pt x="1" y="14"/>
                    <a:pt x="6" y="16"/>
                    <a:pt x="5" y="10"/>
                  </a:cubicBezTo>
                  <a:cubicBezTo>
                    <a:pt x="5" y="10"/>
                    <a:pt x="5" y="10"/>
                    <a:pt x="5" y="10"/>
                  </a:cubicBezTo>
                  <a:cubicBezTo>
                    <a:pt x="71" y="10"/>
                    <a:pt x="71" y="10"/>
                    <a:pt x="71" y="10"/>
                  </a:cubicBezTo>
                  <a:cubicBezTo>
                    <a:pt x="72" y="9"/>
                    <a:pt x="72" y="7"/>
                    <a:pt x="73" y="6"/>
                  </a:cubicBezTo>
                  <a:cubicBezTo>
                    <a:pt x="74" y="4"/>
                    <a:pt x="76" y="1"/>
                    <a:pt x="77" y="0"/>
                  </a:cubicBezTo>
                  <a:cubicBezTo>
                    <a:pt x="78" y="0"/>
                    <a:pt x="78" y="0"/>
                    <a:pt x="78" y="0"/>
                  </a:cubicBezTo>
                  <a:cubicBezTo>
                    <a:pt x="79" y="0"/>
                    <a:pt x="79" y="0"/>
                    <a:pt x="79" y="0"/>
                  </a:cubicBezTo>
                  <a:cubicBezTo>
                    <a:pt x="81" y="1"/>
                    <a:pt x="85" y="4"/>
                    <a:pt x="87" y="4"/>
                  </a:cubicBezTo>
                  <a:cubicBezTo>
                    <a:pt x="89" y="4"/>
                    <a:pt x="92" y="2"/>
                    <a:pt x="95" y="3"/>
                  </a:cubicBezTo>
                  <a:cubicBezTo>
                    <a:pt x="96" y="4"/>
                    <a:pt x="97" y="6"/>
                    <a:pt x="98" y="7"/>
                  </a:cubicBezTo>
                  <a:cubicBezTo>
                    <a:pt x="101" y="9"/>
                    <a:pt x="103" y="7"/>
                    <a:pt x="106" y="7"/>
                  </a:cubicBezTo>
                  <a:cubicBezTo>
                    <a:pt x="108" y="7"/>
                    <a:pt x="110" y="8"/>
                    <a:pt x="112" y="8"/>
                  </a:cubicBezTo>
                  <a:cubicBezTo>
                    <a:pt x="121" y="8"/>
                    <a:pt x="121" y="8"/>
                    <a:pt x="121" y="8"/>
                  </a:cubicBezTo>
                  <a:cubicBezTo>
                    <a:pt x="121" y="8"/>
                    <a:pt x="121" y="8"/>
                    <a:pt x="121" y="8"/>
                  </a:cubicBezTo>
                  <a:cubicBezTo>
                    <a:pt x="158" y="8"/>
                    <a:pt x="158" y="8"/>
                    <a:pt x="158" y="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24" name="CARROLL"/>
            <p:cNvSpPr>
              <a:spLocks/>
            </p:cNvSpPr>
            <p:nvPr/>
          </p:nvSpPr>
          <p:spPr bwMode="auto">
            <a:xfrm>
              <a:off x="2499462" y="2096940"/>
              <a:ext cx="580441" cy="480551"/>
            </a:xfrm>
            <a:custGeom>
              <a:avLst/>
              <a:gdLst>
                <a:gd name="T0" fmla="*/ 18 w 221"/>
                <a:gd name="T1" fmla="*/ 189 h 189"/>
                <a:gd name="T2" fmla="*/ 0 w 221"/>
                <a:gd name="T3" fmla="*/ 78 h 189"/>
                <a:gd name="T4" fmla="*/ 0 w 221"/>
                <a:gd name="T5" fmla="*/ 78 h 189"/>
                <a:gd name="T6" fmla="*/ 24 w 221"/>
                <a:gd name="T7" fmla="*/ 78 h 189"/>
                <a:gd name="T8" fmla="*/ 84 w 221"/>
                <a:gd name="T9" fmla="*/ 55 h 189"/>
                <a:gd name="T10" fmla="*/ 90 w 221"/>
                <a:gd name="T11" fmla="*/ 55 h 189"/>
                <a:gd name="T12" fmla="*/ 90 w 221"/>
                <a:gd name="T13" fmla="*/ 60 h 189"/>
                <a:gd name="T14" fmla="*/ 97 w 221"/>
                <a:gd name="T15" fmla="*/ 60 h 189"/>
                <a:gd name="T16" fmla="*/ 122 w 221"/>
                <a:gd name="T17" fmla="*/ 48 h 189"/>
                <a:gd name="T18" fmla="*/ 122 w 221"/>
                <a:gd name="T19" fmla="*/ 0 h 189"/>
                <a:gd name="T20" fmla="*/ 127 w 221"/>
                <a:gd name="T21" fmla="*/ 0 h 189"/>
                <a:gd name="T22" fmla="*/ 127 w 221"/>
                <a:gd name="T23" fmla="*/ 0 h 189"/>
                <a:gd name="T24" fmla="*/ 184 w 221"/>
                <a:gd name="T25" fmla="*/ 17 h 189"/>
                <a:gd name="T26" fmla="*/ 184 w 221"/>
                <a:gd name="T27" fmla="*/ 17 h 189"/>
                <a:gd name="T28" fmla="*/ 184 w 221"/>
                <a:gd name="T29" fmla="*/ 118 h 189"/>
                <a:gd name="T30" fmla="*/ 221 w 221"/>
                <a:gd name="T31" fmla="*/ 118 h 189"/>
                <a:gd name="T32" fmla="*/ 221 w 221"/>
                <a:gd name="T33" fmla="*/ 118 h 189"/>
                <a:gd name="T34" fmla="*/ 220 w 221"/>
                <a:gd name="T35" fmla="*/ 119 h 189"/>
                <a:gd name="T36" fmla="*/ 216 w 221"/>
                <a:gd name="T37" fmla="*/ 123 h 189"/>
                <a:gd name="T38" fmla="*/ 213 w 221"/>
                <a:gd name="T39" fmla="*/ 127 h 189"/>
                <a:gd name="T40" fmla="*/ 215 w 221"/>
                <a:gd name="T41" fmla="*/ 134 h 189"/>
                <a:gd name="T42" fmla="*/ 217 w 221"/>
                <a:gd name="T43" fmla="*/ 137 h 189"/>
                <a:gd name="T44" fmla="*/ 217 w 221"/>
                <a:gd name="T45" fmla="*/ 140 h 189"/>
                <a:gd name="T46" fmla="*/ 217 w 221"/>
                <a:gd name="T47" fmla="*/ 148 h 189"/>
                <a:gd name="T48" fmla="*/ 217 w 221"/>
                <a:gd name="T49" fmla="*/ 148 h 189"/>
                <a:gd name="T50" fmla="*/ 204 w 221"/>
                <a:gd name="T51" fmla="*/ 148 h 189"/>
                <a:gd name="T52" fmla="*/ 203 w 221"/>
                <a:gd name="T53" fmla="*/ 155 h 189"/>
                <a:gd name="T54" fmla="*/ 200 w 221"/>
                <a:gd name="T55" fmla="*/ 158 h 189"/>
                <a:gd name="T56" fmla="*/ 195 w 221"/>
                <a:gd name="T57" fmla="*/ 159 h 189"/>
                <a:gd name="T58" fmla="*/ 187 w 221"/>
                <a:gd name="T59" fmla="*/ 164 h 189"/>
                <a:gd name="T60" fmla="*/ 182 w 221"/>
                <a:gd name="T61" fmla="*/ 167 h 189"/>
                <a:gd name="T62" fmla="*/ 177 w 221"/>
                <a:gd name="T63" fmla="*/ 177 h 189"/>
                <a:gd name="T64" fmla="*/ 169 w 221"/>
                <a:gd name="T65" fmla="*/ 187 h 189"/>
                <a:gd name="T66" fmla="*/ 158 w 221"/>
                <a:gd name="T67" fmla="*/ 180 h 189"/>
                <a:gd name="T68" fmla="*/ 149 w 221"/>
                <a:gd name="T69" fmla="*/ 174 h 189"/>
                <a:gd name="T70" fmla="*/ 147 w 221"/>
                <a:gd name="T71" fmla="*/ 184 h 189"/>
                <a:gd name="T72" fmla="*/ 138 w 221"/>
                <a:gd name="T73" fmla="*/ 189 h 189"/>
                <a:gd name="T74" fmla="*/ 138 w 221"/>
                <a:gd name="T75" fmla="*/ 189 h 189"/>
                <a:gd name="T76" fmla="*/ 18 w 221"/>
                <a:gd name="T7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1" h="189">
                  <a:moveTo>
                    <a:pt x="18" y="189"/>
                  </a:moveTo>
                  <a:cubicBezTo>
                    <a:pt x="0" y="78"/>
                    <a:pt x="0" y="78"/>
                    <a:pt x="0" y="78"/>
                  </a:cubicBezTo>
                  <a:cubicBezTo>
                    <a:pt x="0" y="78"/>
                    <a:pt x="0" y="78"/>
                    <a:pt x="0" y="78"/>
                  </a:cubicBezTo>
                  <a:cubicBezTo>
                    <a:pt x="24" y="78"/>
                    <a:pt x="24" y="78"/>
                    <a:pt x="24" y="78"/>
                  </a:cubicBezTo>
                  <a:cubicBezTo>
                    <a:pt x="84" y="55"/>
                    <a:pt x="84" y="55"/>
                    <a:pt x="84" y="55"/>
                  </a:cubicBezTo>
                  <a:cubicBezTo>
                    <a:pt x="90" y="55"/>
                    <a:pt x="90" y="55"/>
                    <a:pt x="90" y="55"/>
                  </a:cubicBezTo>
                  <a:cubicBezTo>
                    <a:pt x="90" y="60"/>
                    <a:pt x="90" y="60"/>
                    <a:pt x="90" y="60"/>
                  </a:cubicBezTo>
                  <a:cubicBezTo>
                    <a:pt x="97" y="60"/>
                    <a:pt x="97" y="60"/>
                    <a:pt x="97" y="60"/>
                  </a:cubicBezTo>
                  <a:cubicBezTo>
                    <a:pt x="122" y="48"/>
                    <a:pt x="122" y="48"/>
                    <a:pt x="122" y="48"/>
                  </a:cubicBezTo>
                  <a:cubicBezTo>
                    <a:pt x="122" y="0"/>
                    <a:pt x="122" y="0"/>
                    <a:pt x="122" y="0"/>
                  </a:cubicBezTo>
                  <a:cubicBezTo>
                    <a:pt x="127" y="0"/>
                    <a:pt x="127" y="0"/>
                    <a:pt x="127" y="0"/>
                  </a:cubicBezTo>
                  <a:cubicBezTo>
                    <a:pt x="127" y="0"/>
                    <a:pt x="127" y="0"/>
                    <a:pt x="127" y="0"/>
                  </a:cubicBezTo>
                  <a:cubicBezTo>
                    <a:pt x="184" y="17"/>
                    <a:pt x="184" y="17"/>
                    <a:pt x="184" y="17"/>
                  </a:cubicBezTo>
                  <a:cubicBezTo>
                    <a:pt x="184" y="17"/>
                    <a:pt x="184" y="17"/>
                    <a:pt x="184" y="17"/>
                  </a:cubicBezTo>
                  <a:cubicBezTo>
                    <a:pt x="184" y="118"/>
                    <a:pt x="184" y="118"/>
                    <a:pt x="184" y="118"/>
                  </a:cubicBezTo>
                  <a:cubicBezTo>
                    <a:pt x="221" y="118"/>
                    <a:pt x="221" y="118"/>
                    <a:pt x="221" y="118"/>
                  </a:cubicBezTo>
                  <a:cubicBezTo>
                    <a:pt x="221" y="118"/>
                    <a:pt x="221" y="118"/>
                    <a:pt x="221" y="118"/>
                  </a:cubicBezTo>
                  <a:cubicBezTo>
                    <a:pt x="221" y="118"/>
                    <a:pt x="221" y="119"/>
                    <a:pt x="220" y="119"/>
                  </a:cubicBezTo>
                  <a:cubicBezTo>
                    <a:pt x="220" y="120"/>
                    <a:pt x="216" y="122"/>
                    <a:pt x="216" y="123"/>
                  </a:cubicBezTo>
                  <a:cubicBezTo>
                    <a:pt x="215" y="124"/>
                    <a:pt x="213" y="125"/>
                    <a:pt x="213" y="127"/>
                  </a:cubicBezTo>
                  <a:cubicBezTo>
                    <a:pt x="213" y="130"/>
                    <a:pt x="214" y="132"/>
                    <a:pt x="215" y="134"/>
                  </a:cubicBezTo>
                  <a:cubicBezTo>
                    <a:pt x="216" y="135"/>
                    <a:pt x="217" y="136"/>
                    <a:pt x="217" y="137"/>
                  </a:cubicBezTo>
                  <a:cubicBezTo>
                    <a:pt x="217" y="138"/>
                    <a:pt x="217" y="139"/>
                    <a:pt x="217" y="140"/>
                  </a:cubicBezTo>
                  <a:cubicBezTo>
                    <a:pt x="217" y="148"/>
                    <a:pt x="217" y="148"/>
                    <a:pt x="217" y="148"/>
                  </a:cubicBezTo>
                  <a:cubicBezTo>
                    <a:pt x="217" y="148"/>
                    <a:pt x="217" y="148"/>
                    <a:pt x="217" y="148"/>
                  </a:cubicBezTo>
                  <a:cubicBezTo>
                    <a:pt x="204" y="148"/>
                    <a:pt x="204" y="148"/>
                    <a:pt x="204" y="148"/>
                  </a:cubicBezTo>
                  <a:cubicBezTo>
                    <a:pt x="203" y="148"/>
                    <a:pt x="203" y="154"/>
                    <a:pt x="203" y="155"/>
                  </a:cubicBezTo>
                  <a:cubicBezTo>
                    <a:pt x="202" y="155"/>
                    <a:pt x="202" y="157"/>
                    <a:pt x="200" y="158"/>
                  </a:cubicBezTo>
                  <a:cubicBezTo>
                    <a:pt x="199" y="158"/>
                    <a:pt x="197" y="159"/>
                    <a:pt x="195" y="159"/>
                  </a:cubicBezTo>
                  <a:cubicBezTo>
                    <a:pt x="191" y="159"/>
                    <a:pt x="191" y="162"/>
                    <a:pt x="187" y="164"/>
                  </a:cubicBezTo>
                  <a:cubicBezTo>
                    <a:pt x="186" y="165"/>
                    <a:pt x="183" y="166"/>
                    <a:pt x="182" y="167"/>
                  </a:cubicBezTo>
                  <a:cubicBezTo>
                    <a:pt x="180" y="169"/>
                    <a:pt x="179" y="174"/>
                    <a:pt x="177" y="177"/>
                  </a:cubicBezTo>
                  <a:cubicBezTo>
                    <a:pt x="174" y="179"/>
                    <a:pt x="171" y="184"/>
                    <a:pt x="169" y="187"/>
                  </a:cubicBezTo>
                  <a:cubicBezTo>
                    <a:pt x="165" y="187"/>
                    <a:pt x="161" y="182"/>
                    <a:pt x="158" y="180"/>
                  </a:cubicBezTo>
                  <a:cubicBezTo>
                    <a:pt x="157" y="179"/>
                    <a:pt x="150" y="174"/>
                    <a:pt x="149" y="174"/>
                  </a:cubicBezTo>
                  <a:cubicBezTo>
                    <a:pt x="148" y="177"/>
                    <a:pt x="148" y="181"/>
                    <a:pt x="147" y="184"/>
                  </a:cubicBezTo>
                  <a:cubicBezTo>
                    <a:pt x="146" y="187"/>
                    <a:pt x="140" y="188"/>
                    <a:pt x="138" y="189"/>
                  </a:cubicBezTo>
                  <a:cubicBezTo>
                    <a:pt x="138" y="189"/>
                    <a:pt x="138" y="189"/>
                    <a:pt x="138" y="189"/>
                  </a:cubicBezTo>
                  <a:cubicBezTo>
                    <a:pt x="18" y="189"/>
                    <a:pt x="18" y="189"/>
                    <a:pt x="18" y="18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25" name="CHATTOOGA"/>
            <p:cNvSpPr>
              <a:spLocks/>
            </p:cNvSpPr>
            <p:nvPr/>
          </p:nvSpPr>
          <p:spPr bwMode="auto">
            <a:xfrm>
              <a:off x="2296045" y="1125686"/>
              <a:ext cx="461196" cy="377334"/>
            </a:xfrm>
            <a:custGeom>
              <a:avLst/>
              <a:gdLst>
                <a:gd name="T0" fmla="*/ 0 w 175"/>
                <a:gd name="T1" fmla="*/ 0 h 149"/>
                <a:gd name="T2" fmla="*/ 175 w 175"/>
                <a:gd name="T3" fmla="*/ 0 h 149"/>
                <a:gd name="T4" fmla="*/ 175 w 175"/>
                <a:gd name="T5" fmla="*/ 0 h 149"/>
                <a:gd name="T6" fmla="*/ 170 w 175"/>
                <a:gd name="T7" fmla="*/ 14 h 149"/>
                <a:gd name="T8" fmla="*/ 154 w 175"/>
                <a:gd name="T9" fmla="*/ 49 h 149"/>
                <a:gd name="T10" fmla="*/ 143 w 175"/>
                <a:gd name="T11" fmla="*/ 77 h 149"/>
                <a:gd name="T12" fmla="*/ 136 w 175"/>
                <a:gd name="T13" fmla="*/ 80 h 149"/>
                <a:gd name="T14" fmla="*/ 130 w 175"/>
                <a:gd name="T15" fmla="*/ 83 h 149"/>
                <a:gd name="T16" fmla="*/ 112 w 175"/>
                <a:gd name="T17" fmla="*/ 93 h 149"/>
                <a:gd name="T18" fmla="*/ 97 w 175"/>
                <a:gd name="T19" fmla="*/ 101 h 149"/>
                <a:gd name="T20" fmla="*/ 73 w 175"/>
                <a:gd name="T21" fmla="*/ 119 h 149"/>
                <a:gd name="T22" fmla="*/ 65 w 175"/>
                <a:gd name="T23" fmla="*/ 135 h 149"/>
                <a:gd name="T24" fmla="*/ 62 w 175"/>
                <a:gd name="T25" fmla="*/ 141 h 149"/>
                <a:gd name="T26" fmla="*/ 62 w 175"/>
                <a:gd name="T27" fmla="*/ 143 h 149"/>
                <a:gd name="T28" fmla="*/ 61 w 175"/>
                <a:gd name="T29" fmla="*/ 149 h 149"/>
                <a:gd name="T30" fmla="*/ 25 w 175"/>
                <a:gd name="T31" fmla="*/ 149 h 149"/>
                <a:gd name="T32" fmla="*/ 25 w 175"/>
                <a:gd name="T33" fmla="*/ 149 h 149"/>
                <a:gd name="T34" fmla="*/ 0 w 175"/>
                <a:gd name="T3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49">
                  <a:moveTo>
                    <a:pt x="0" y="0"/>
                  </a:moveTo>
                  <a:cubicBezTo>
                    <a:pt x="175" y="0"/>
                    <a:pt x="175" y="0"/>
                    <a:pt x="175" y="0"/>
                  </a:cubicBezTo>
                  <a:cubicBezTo>
                    <a:pt x="175" y="0"/>
                    <a:pt x="175" y="0"/>
                    <a:pt x="175" y="0"/>
                  </a:cubicBezTo>
                  <a:cubicBezTo>
                    <a:pt x="170" y="14"/>
                    <a:pt x="170" y="14"/>
                    <a:pt x="170" y="14"/>
                  </a:cubicBezTo>
                  <a:cubicBezTo>
                    <a:pt x="154" y="49"/>
                    <a:pt x="154" y="49"/>
                    <a:pt x="154" y="49"/>
                  </a:cubicBezTo>
                  <a:cubicBezTo>
                    <a:pt x="151" y="56"/>
                    <a:pt x="151" y="74"/>
                    <a:pt x="143" y="77"/>
                  </a:cubicBezTo>
                  <a:cubicBezTo>
                    <a:pt x="141" y="78"/>
                    <a:pt x="137" y="80"/>
                    <a:pt x="136" y="80"/>
                  </a:cubicBezTo>
                  <a:cubicBezTo>
                    <a:pt x="135" y="81"/>
                    <a:pt x="132" y="83"/>
                    <a:pt x="130" y="83"/>
                  </a:cubicBezTo>
                  <a:cubicBezTo>
                    <a:pt x="125" y="84"/>
                    <a:pt x="117" y="90"/>
                    <a:pt x="112" y="93"/>
                  </a:cubicBezTo>
                  <a:cubicBezTo>
                    <a:pt x="108" y="96"/>
                    <a:pt x="102" y="99"/>
                    <a:pt x="97" y="101"/>
                  </a:cubicBezTo>
                  <a:cubicBezTo>
                    <a:pt x="87" y="104"/>
                    <a:pt x="79" y="111"/>
                    <a:pt x="73" y="119"/>
                  </a:cubicBezTo>
                  <a:cubicBezTo>
                    <a:pt x="71" y="122"/>
                    <a:pt x="65" y="132"/>
                    <a:pt x="65" y="135"/>
                  </a:cubicBezTo>
                  <a:cubicBezTo>
                    <a:pt x="63" y="137"/>
                    <a:pt x="64" y="139"/>
                    <a:pt x="62" y="141"/>
                  </a:cubicBezTo>
                  <a:cubicBezTo>
                    <a:pt x="62" y="142"/>
                    <a:pt x="62" y="142"/>
                    <a:pt x="62" y="143"/>
                  </a:cubicBezTo>
                  <a:cubicBezTo>
                    <a:pt x="61" y="144"/>
                    <a:pt x="61" y="147"/>
                    <a:pt x="61" y="149"/>
                  </a:cubicBezTo>
                  <a:cubicBezTo>
                    <a:pt x="25" y="149"/>
                    <a:pt x="25" y="149"/>
                    <a:pt x="25" y="149"/>
                  </a:cubicBezTo>
                  <a:cubicBezTo>
                    <a:pt x="25" y="149"/>
                    <a:pt x="25" y="149"/>
                    <a:pt x="25" y="149"/>
                  </a:cubicBezTo>
                  <a:cubicBezTo>
                    <a:pt x="0" y="0"/>
                    <a:pt x="0" y="0"/>
                    <a:pt x="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26" name="CATOOSA"/>
            <p:cNvSpPr>
              <a:spLocks/>
            </p:cNvSpPr>
            <p:nvPr/>
          </p:nvSpPr>
          <p:spPr bwMode="auto">
            <a:xfrm>
              <a:off x="2585387" y="624830"/>
              <a:ext cx="313894" cy="289346"/>
            </a:xfrm>
            <a:custGeom>
              <a:avLst/>
              <a:gdLst>
                <a:gd name="T0" fmla="*/ 0 w 119"/>
                <a:gd name="T1" fmla="*/ 0 h 114"/>
                <a:gd name="T2" fmla="*/ 0 w 119"/>
                <a:gd name="T3" fmla="*/ 66 h 114"/>
                <a:gd name="T4" fmla="*/ 25 w 119"/>
                <a:gd name="T5" fmla="*/ 66 h 114"/>
                <a:gd name="T6" fmla="*/ 25 w 119"/>
                <a:gd name="T7" fmla="*/ 106 h 114"/>
                <a:gd name="T8" fmla="*/ 44 w 119"/>
                <a:gd name="T9" fmla="*/ 106 h 114"/>
                <a:gd name="T10" fmla="*/ 45 w 119"/>
                <a:gd name="T11" fmla="*/ 109 h 114"/>
                <a:gd name="T12" fmla="*/ 46 w 119"/>
                <a:gd name="T13" fmla="*/ 110 h 114"/>
                <a:gd name="T14" fmla="*/ 46 w 119"/>
                <a:gd name="T15" fmla="*/ 111 h 114"/>
                <a:gd name="T16" fmla="*/ 47 w 119"/>
                <a:gd name="T17" fmla="*/ 112 h 114"/>
                <a:gd name="T18" fmla="*/ 47 w 119"/>
                <a:gd name="T19" fmla="*/ 114 h 114"/>
                <a:gd name="T20" fmla="*/ 47 w 119"/>
                <a:gd name="T21" fmla="*/ 114 h 114"/>
                <a:gd name="T22" fmla="*/ 51 w 119"/>
                <a:gd name="T23" fmla="*/ 104 h 114"/>
                <a:gd name="T24" fmla="*/ 55 w 119"/>
                <a:gd name="T25" fmla="*/ 85 h 114"/>
                <a:gd name="T26" fmla="*/ 59 w 119"/>
                <a:gd name="T27" fmla="*/ 85 h 114"/>
                <a:gd name="T28" fmla="*/ 62 w 119"/>
                <a:gd name="T29" fmla="*/ 87 h 114"/>
                <a:gd name="T30" fmla="*/ 64 w 119"/>
                <a:gd name="T31" fmla="*/ 86 h 114"/>
                <a:gd name="T32" fmla="*/ 66 w 119"/>
                <a:gd name="T33" fmla="*/ 84 h 114"/>
                <a:gd name="T34" fmla="*/ 68 w 119"/>
                <a:gd name="T35" fmla="*/ 84 h 114"/>
                <a:gd name="T36" fmla="*/ 84 w 119"/>
                <a:gd name="T37" fmla="*/ 84 h 114"/>
                <a:gd name="T38" fmla="*/ 84 w 119"/>
                <a:gd name="T39" fmla="*/ 63 h 114"/>
                <a:gd name="T40" fmla="*/ 95 w 119"/>
                <a:gd name="T41" fmla="*/ 63 h 114"/>
                <a:gd name="T42" fmla="*/ 95 w 119"/>
                <a:gd name="T43" fmla="*/ 58 h 114"/>
                <a:gd name="T44" fmla="*/ 100 w 119"/>
                <a:gd name="T45" fmla="*/ 58 h 114"/>
                <a:gd name="T46" fmla="*/ 100 w 119"/>
                <a:gd name="T47" fmla="*/ 45 h 114"/>
                <a:gd name="T48" fmla="*/ 111 w 119"/>
                <a:gd name="T49" fmla="*/ 23 h 114"/>
                <a:gd name="T50" fmla="*/ 111 w 119"/>
                <a:gd name="T51" fmla="*/ 8 h 114"/>
                <a:gd name="T52" fmla="*/ 119 w 119"/>
                <a:gd name="T53" fmla="*/ 8 h 114"/>
                <a:gd name="T54" fmla="*/ 119 w 119"/>
                <a:gd name="T55" fmla="*/ 0 h 114"/>
                <a:gd name="T56" fmla="*/ 119 w 119"/>
                <a:gd name="T57" fmla="*/ 0 h 114"/>
                <a:gd name="T58" fmla="*/ 0 w 119"/>
                <a:gd name="T5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9" h="114">
                  <a:moveTo>
                    <a:pt x="0" y="0"/>
                  </a:moveTo>
                  <a:cubicBezTo>
                    <a:pt x="0" y="66"/>
                    <a:pt x="0" y="66"/>
                    <a:pt x="0" y="66"/>
                  </a:cubicBezTo>
                  <a:cubicBezTo>
                    <a:pt x="25" y="66"/>
                    <a:pt x="25" y="66"/>
                    <a:pt x="25" y="66"/>
                  </a:cubicBezTo>
                  <a:cubicBezTo>
                    <a:pt x="25" y="106"/>
                    <a:pt x="25" y="106"/>
                    <a:pt x="25" y="106"/>
                  </a:cubicBezTo>
                  <a:cubicBezTo>
                    <a:pt x="44" y="106"/>
                    <a:pt x="44" y="106"/>
                    <a:pt x="44" y="106"/>
                  </a:cubicBezTo>
                  <a:cubicBezTo>
                    <a:pt x="45" y="107"/>
                    <a:pt x="45" y="108"/>
                    <a:pt x="45" y="109"/>
                  </a:cubicBezTo>
                  <a:cubicBezTo>
                    <a:pt x="46" y="109"/>
                    <a:pt x="46" y="109"/>
                    <a:pt x="46" y="110"/>
                  </a:cubicBezTo>
                  <a:cubicBezTo>
                    <a:pt x="46" y="110"/>
                    <a:pt x="46" y="110"/>
                    <a:pt x="46" y="111"/>
                  </a:cubicBezTo>
                  <a:cubicBezTo>
                    <a:pt x="46" y="111"/>
                    <a:pt x="46" y="112"/>
                    <a:pt x="47" y="112"/>
                  </a:cubicBezTo>
                  <a:cubicBezTo>
                    <a:pt x="47" y="113"/>
                    <a:pt x="47" y="113"/>
                    <a:pt x="47" y="114"/>
                  </a:cubicBezTo>
                  <a:cubicBezTo>
                    <a:pt x="47" y="114"/>
                    <a:pt x="47" y="114"/>
                    <a:pt x="47" y="114"/>
                  </a:cubicBezTo>
                  <a:cubicBezTo>
                    <a:pt x="50" y="112"/>
                    <a:pt x="50" y="106"/>
                    <a:pt x="51" y="104"/>
                  </a:cubicBezTo>
                  <a:cubicBezTo>
                    <a:pt x="52" y="97"/>
                    <a:pt x="53" y="91"/>
                    <a:pt x="55" y="85"/>
                  </a:cubicBezTo>
                  <a:cubicBezTo>
                    <a:pt x="56" y="81"/>
                    <a:pt x="57" y="84"/>
                    <a:pt x="59" y="85"/>
                  </a:cubicBezTo>
                  <a:cubicBezTo>
                    <a:pt x="60" y="86"/>
                    <a:pt x="61" y="86"/>
                    <a:pt x="62" y="87"/>
                  </a:cubicBezTo>
                  <a:cubicBezTo>
                    <a:pt x="63" y="87"/>
                    <a:pt x="63" y="86"/>
                    <a:pt x="64" y="86"/>
                  </a:cubicBezTo>
                  <a:cubicBezTo>
                    <a:pt x="64" y="85"/>
                    <a:pt x="65" y="85"/>
                    <a:pt x="66" y="84"/>
                  </a:cubicBezTo>
                  <a:cubicBezTo>
                    <a:pt x="68" y="84"/>
                    <a:pt x="68" y="84"/>
                    <a:pt x="68" y="84"/>
                  </a:cubicBezTo>
                  <a:cubicBezTo>
                    <a:pt x="84" y="84"/>
                    <a:pt x="84" y="84"/>
                    <a:pt x="84" y="84"/>
                  </a:cubicBezTo>
                  <a:cubicBezTo>
                    <a:pt x="84" y="63"/>
                    <a:pt x="84" y="63"/>
                    <a:pt x="84" y="63"/>
                  </a:cubicBezTo>
                  <a:cubicBezTo>
                    <a:pt x="95" y="63"/>
                    <a:pt x="95" y="63"/>
                    <a:pt x="95" y="63"/>
                  </a:cubicBezTo>
                  <a:cubicBezTo>
                    <a:pt x="95" y="58"/>
                    <a:pt x="95" y="58"/>
                    <a:pt x="95" y="58"/>
                  </a:cubicBezTo>
                  <a:cubicBezTo>
                    <a:pt x="100" y="58"/>
                    <a:pt x="100" y="58"/>
                    <a:pt x="100" y="58"/>
                  </a:cubicBezTo>
                  <a:cubicBezTo>
                    <a:pt x="100" y="45"/>
                    <a:pt x="100" y="45"/>
                    <a:pt x="100" y="45"/>
                  </a:cubicBezTo>
                  <a:cubicBezTo>
                    <a:pt x="111" y="23"/>
                    <a:pt x="111" y="23"/>
                    <a:pt x="111" y="23"/>
                  </a:cubicBezTo>
                  <a:cubicBezTo>
                    <a:pt x="111" y="8"/>
                    <a:pt x="111" y="8"/>
                    <a:pt x="111" y="8"/>
                  </a:cubicBezTo>
                  <a:cubicBezTo>
                    <a:pt x="119" y="8"/>
                    <a:pt x="119" y="8"/>
                    <a:pt x="119" y="8"/>
                  </a:cubicBezTo>
                  <a:cubicBezTo>
                    <a:pt x="119" y="0"/>
                    <a:pt x="119" y="0"/>
                    <a:pt x="119" y="0"/>
                  </a:cubicBezTo>
                  <a:cubicBezTo>
                    <a:pt x="119" y="0"/>
                    <a:pt x="119" y="0"/>
                    <a:pt x="119" y="0"/>
                  </a:cubicBezTo>
                  <a:cubicBezTo>
                    <a:pt x="0" y="0"/>
                    <a:pt x="0" y="0"/>
                    <a:pt x="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27" name="BERRIEN"/>
            <p:cNvSpPr>
              <a:spLocks/>
            </p:cNvSpPr>
            <p:nvPr/>
          </p:nvSpPr>
          <p:spPr bwMode="auto">
            <a:xfrm>
              <a:off x="4577472" y="5024239"/>
              <a:ext cx="448920" cy="555002"/>
            </a:xfrm>
            <a:custGeom>
              <a:avLst/>
              <a:gdLst>
                <a:gd name="T0" fmla="*/ 122 w 171"/>
                <a:gd name="T1" fmla="*/ 0 h 219"/>
                <a:gd name="T2" fmla="*/ 120 w 171"/>
                <a:gd name="T3" fmla="*/ 2 h 219"/>
                <a:gd name="T4" fmla="*/ 117 w 171"/>
                <a:gd name="T5" fmla="*/ 6 h 219"/>
                <a:gd name="T6" fmla="*/ 122 w 171"/>
                <a:gd name="T7" fmla="*/ 14 h 219"/>
                <a:gd name="T8" fmla="*/ 123 w 171"/>
                <a:gd name="T9" fmla="*/ 25 h 219"/>
                <a:gd name="T10" fmla="*/ 132 w 171"/>
                <a:gd name="T11" fmla="*/ 41 h 219"/>
                <a:gd name="T12" fmla="*/ 156 w 171"/>
                <a:gd name="T13" fmla="*/ 71 h 219"/>
                <a:gd name="T14" fmla="*/ 162 w 171"/>
                <a:gd name="T15" fmla="*/ 89 h 219"/>
                <a:gd name="T16" fmla="*/ 161 w 171"/>
                <a:gd name="T17" fmla="*/ 114 h 219"/>
                <a:gd name="T18" fmla="*/ 162 w 171"/>
                <a:gd name="T19" fmla="*/ 120 h 219"/>
                <a:gd name="T20" fmla="*/ 161 w 171"/>
                <a:gd name="T21" fmla="*/ 135 h 219"/>
                <a:gd name="T22" fmla="*/ 161 w 171"/>
                <a:gd name="T23" fmla="*/ 143 h 219"/>
                <a:gd name="T24" fmla="*/ 165 w 171"/>
                <a:gd name="T25" fmla="*/ 149 h 219"/>
                <a:gd name="T26" fmla="*/ 112 w 171"/>
                <a:gd name="T27" fmla="*/ 160 h 219"/>
                <a:gd name="T28" fmla="*/ 99 w 171"/>
                <a:gd name="T29" fmla="*/ 201 h 219"/>
                <a:gd name="T30" fmla="*/ 100 w 171"/>
                <a:gd name="T31" fmla="*/ 219 h 219"/>
                <a:gd name="T32" fmla="*/ 59 w 171"/>
                <a:gd name="T33" fmla="*/ 219 h 219"/>
                <a:gd name="T34" fmla="*/ 62 w 171"/>
                <a:gd name="T35" fmla="*/ 205 h 219"/>
                <a:gd name="T36" fmla="*/ 59 w 171"/>
                <a:gd name="T37" fmla="*/ 194 h 219"/>
                <a:gd name="T38" fmla="*/ 54 w 171"/>
                <a:gd name="T39" fmla="*/ 151 h 219"/>
                <a:gd name="T40" fmla="*/ 42 w 171"/>
                <a:gd name="T41" fmla="*/ 130 h 219"/>
                <a:gd name="T42" fmla="*/ 43 w 171"/>
                <a:gd name="T43" fmla="*/ 117 h 219"/>
                <a:gd name="T44" fmla="*/ 43 w 171"/>
                <a:gd name="T45" fmla="*/ 116 h 219"/>
                <a:gd name="T46" fmla="*/ 28 w 171"/>
                <a:gd name="T47" fmla="*/ 107 h 219"/>
                <a:gd name="T48" fmla="*/ 0 w 171"/>
                <a:gd name="T49" fmla="*/ 85 h 219"/>
                <a:gd name="T50" fmla="*/ 0 w 171"/>
                <a:gd name="T51" fmla="*/ 61 h 219"/>
                <a:gd name="T52" fmla="*/ 3 w 171"/>
                <a:gd name="T53" fmla="*/ 58 h 219"/>
                <a:gd name="T54" fmla="*/ 9 w 171"/>
                <a:gd name="T55" fmla="*/ 54 h 219"/>
                <a:gd name="T56" fmla="*/ 15 w 171"/>
                <a:gd name="T57" fmla="*/ 49 h 219"/>
                <a:gd name="T58" fmla="*/ 20 w 171"/>
                <a:gd name="T59" fmla="*/ 42 h 219"/>
                <a:gd name="T60" fmla="*/ 27 w 171"/>
                <a:gd name="T61" fmla="*/ 36 h 219"/>
                <a:gd name="T62" fmla="*/ 41 w 171"/>
                <a:gd name="T63" fmla="*/ 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219">
                  <a:moveTo>
                    <a:pt x="41" y="0"/>
                  </a:moveTo>
                  <a:cubicBezTo>
                    <a:pt x="122" y="0"/>
                    <a:pt x="122" y="0"/>
                    <a:pt x="122" y="0"/>
                  </a:cubicBezTo>
                  <a:cubicBezTo>
                    <a:pt x="122" y="0"/>
                    <a:pt x="122" y="0"/>
                    <a:pt x="122" y="0"/>
                  </a:cubicBezTo>
                  <a:cubicBezTo>
                    <a:pt x="122" y="1"/>
                    <a:pt x="121" y="1"/>
                    <a:pt x="120" y="2"/>
                  </a:cubicBezTo>
                  <a:cubicBezTo>
                    <a:pt x="119" y="3"/>
                    <a:pt x="119" y="3"/>
                    <a:pt x="118" y="4"/>
                  </a:cubicBezTo>
                  <a:cubicBezTo>
                    <a:pt x="117" y="5"/>
                    <a:pt x="117" y="5"/>
                    <a:pt x="117" y="6"/>
                  </a:cubicBezTo>
                  <a:cubicBezTo>
                    <a:pt x="118" y="7"/>
                    <a:pt x="119" y="8"/>
                    <a:pt x="119" y="9"/>
                  </a:cubicBezTo>
                  <a:cubicBezTo>
                    <a:pt x="121" y="10"/>
                    <a:pt x="122" y="12"/>
                    <a:pt x="122" y="14"/>
                  </a:cubicBezTo>
                  <a:cubicBezTo>
                    <a:pt x="122" y="16"/>
                    <a:pt x="122" y="18"/>
                    <a:pt x="122" y="21"/>
                  </a:cubicBezTo>
                  <a:cubicBezTo>
                    <a:pt x="123" y="25"/>
                    <a:pt x="123" y="25"/>
                    <a:pt x="123" y="25"/>
                  </a:cubicBezTo>
                  <a:cubicBezTo>
                    <a:pt x="123" y="25"/>
                    <a:pt x="123" y="25"/>
                    <a:pt x="123" y="25"/>
                  </a:cubicBezTo>
                  <a:cubicBezTo>
                    <a:pt x="121" y="35"/>
                    <a:pt x="124" y="36"/>
                    <a:pt x="132" y="41"/>
                  </a:cubicBezTo>
                  <a:cubicBezTo>
                    <a:pt x="133" y="46"/>
                    <a:pt x="137" y="52"/>
                    <a:pt x="140" y="56"/>
                  </a:cubicBezTo>
                  <a:cubicBezTo>
                    <a:pt x="145" y="63"/>
                    <a:pt x="154" y="61"/>
                    <a:pt x="156" y="71"/>
                  </a:cubicBezTo>
                  <a:cubicBezTo>
                    <a:pt x="157" y="78"/>
                    <a:pt x="160" y="83"/>
                    <a:pt x="161" y="89"/>
                  </a:cubicBezTo>
                  <a:cubicBezTo>
                    <a:pt x="162" y="89"/>
                    <a:pt x="162" y="89"/>
                    <a:pt x="162" y="89"/>
                  </a:cubicBezTo>
                  <a:cubicBezTo>
                    <a:pt x="171" y="89"/>
                    <a:pt x="166" y="104"/>
                    <a:pt x="164" y="108"/>
                  </a:cubicBezTo>
                  <a:cubicBezTo>
                    <a:pt x="163" y="111"/>
                    <a:pt x="162" y="112"/>
                    <a:pt x="161" y="114"/>
                  </a:cubicBezTo>
                  <a:cubicBezTo>
                    <a:pt x="161" y="116"/>
                    <a:pt x="160" y="119"/>
                    <a:pt x="162" y="120"/>
                  </a:cubicBezTo>
                  <a:cubicBezTo>
                    <a:pt x="162" y="120"/>
                    <a:pt x="162" y="120"/>
                    <a:pt x="162" y="120"/>
                  </a:cubicBezTo>
                  <a:cubicBezTo>
                    <a:pt x="162" y="121"/>
                    <a:pt x="163" y="122"/>
                    <a:pt x="162" y="123"/>
                  </a:cubicBezTo>
                  <a:cubicBezTo>
                    <a:pt x="160" y="127"/>
                    <a:pt x="161" y="131"/>
                    <a:pt x="161" y="135"/>
                  </a:cubicBezTo>
                  <a:cubicBezTo>
                    <a:pt x="161" y="143"/>
                    <a:pt x="161" y="143"/>
                    <a:pt x="161" y="143"/>
                  </a:cubicBezTo>
                  <a:cubicBezTo>
                    <a:pt x="161" y="143"/>
                    <a:pt x="161" y="143"/>
                    <a:pt x="161" y="143"/>
                  </a:cubicBezTo>
                  <a:cubicBezTo>
                    <a:pt x="161" y="149"/>
                    <a:pt x="161" y="149"/>
                    <a:pt x="161" y="149"/>
                  </a:cubicBezTo>
                  <a:cubicBezTo>
                    <a:pt x="165" y="149"/>
                    <a:pt x="165" y="149"/>
                    <a:pt x="165" y="149"/>
                  </a:cubicBezTo>
                  <a:cubicBezTo>
                    <a:pt x="165" y="160"/>
                    <a:pt x="165" y="160"/>
                    <a:pt x="165" y="160"/>
                  </a:cubicBezTo>
                  <a:cubicBezTo>
                    <a:pt x="112" y="160"/>
                    <a:pt x="112" y="160"/>
                    <a:pt x="112" y="160"/>
                  </a:cubicBezTo>
                  <a:cubicBezTo>
                    <a:pt x="112" y="201"/>
                    <a:pt x="112" y="201"/>
                    <a:pt x="112" y="201"/>
                  </a:cubicBezTo>
                  <a:cubicBezTo>
                    <a:pt x="99" y="201"/>
                    <a:pt x="99" y="201"/>
                    <a:pt x="99" y="201"/>
                  </a:cubicBezTo>
                  <a:cubicBezTo>
                    <a:pt x="99" y="219"/>
                    <a:pt x="99" y="219"/>
                    <a:pt x="99" y="219"/>
                  </a:cubicBezTo>
                  <a:cubicBezTo>
                    <a:pt x="100" y="219"/>
                    <a:pt x="100" y="219"/>
                    <a:pt x="100" y="219"/>
                  </a:cubicBezTo>
                  <a:cubicBezTo>
                    <a:pt x="59" y="219"/>
                    <a:pt x="59" y="219"/>
                    <a:pt x="59" y="219"/>
                  </a:cubicBezTo>
                  <a:cubicBezTo>
                    <a:pt x="59" y="219"/>
                    <a:pt x="59" y="219"/>
                    <a:pt x="59" y="219"/>
                  </a:cubicBezTo>
                  <a:cubicBezTo>
                    <a:pt x="61" y="209"/>
                    <a:pt x="61" y="209"/>
                    <a:pt x="61" y="209"/>
                  </a:cubicBezTo>
                  <a:cubicBezTo>
                    <a:pt x="61" y="209"/>
                    <a:pt x="62" y="206"/>
                    <a:pt x="62" y="205"/>
                  </a:cubicBezTo>
                  <a:cubicBezTo>
                    <a:pt x="63" y="203"/>
                    <a:pt x="65" y="202"/>
                    <a:pt x="63" y="200"/>
                  </a:cubicBezTo>
                  <a:cubicBezTo>
                    <a:pt x="62" y="198"/>
                    <a:pt x="60" y="196"/>
                    <a:pt x="59" y="194"/>
                  </a:cubicBezTo>
                  <a:cubicBezTo>
                    <a:pt x="56" y="190"/>
                    <a:pt x="51" y="185"/>
                    <a:pt x="49" y="180"/>
                  </a:cubicBezTo>
                  <a:cubicBezTo>
                    <a:pt x="46" y="170"/>
                    <a:pt x="59" y="160"/>
                    <a:pt x="54" y="151"/>
                  </a:cubicBezTo>
                  <a:cubicBezTo>
                    <a:pt x="54" y="149"/>
                    <a:pt x="46" y="142"/>
                    <a:pt x="45" y="140"/>
                  </a:cubicBezTo>
                  <a:cubicBezTo>
                    <a:pt x="43" y="138"/>
                    <a:pt x="43" y="130"/>
                    <a:pt x="42" y="130"/>
                  </a:cubicBezTo>
                  <a:cubicBezTo>
                    <a:pt x="42" y="130"/>
                    <a:pt x="41" y="129"/>
                    <a:pt x="41" y="129"/>
                  </a:cubicBezTo>
                  <a:cubicBezTo>
                    <a:pt x="41" y="127"/>
                    <a:pt x="37" y="117"/>
                    <a:pt x="43" y="117"/>
                  </a:cubicBezTo>
                  <a:cubicBezTo>
                    <a:pt x="43" y="117"/>
                    <a:pt x="43" y="117"/>
                    <a:pt x="43" y="117"/>
                  </a:cubicBezTo>
                  <a:cubicBezTo>
                    <a:pt x="43" y="116"/>
                    <a:pt x="43" y="117"/>
                    <a:pt x="43" y="116"/>
                  </a:cubicBezTo>
                  <a:cubicBezTo>
                    <a:pt x="44" y="116"/>
                    <a:pt x="42" y="109"/>
                    <a:pt x="41" y="109"/>
                  </a:cubicBezTo>
                  <a:cubicBezTo>
                    <a:pt x="38" y="107"/>
                    <a:pt x="31" y="108"/>
                    <a:pt x="28" y="107"/>
                  </a:cubicBezTo>
                  <a:cubicBezTo>
                    <a:pt x="21" y="106"/>
                    <a:pt x="16" y="98"/>
                    <a:pt x="12" y="93"/>
                  </a:cubicBezTo>
                  <a:cubicBezTo>
                    <a:pt x="9" y="88"/>
                    <a:pt x="5" y="88"/>
                    <a:pt x="0" y="85"/>
                  </a:cubicBezTo>
                  <a:cubicBezTo>
                    <a:pt x="0" y="61"/>
                    <a:pt x="0" y="61"/>
                    <a:pt x="0" y="61"/>
                  </a:cubicBezTo>
                  <a:cubicBezTo>
                    <a:pt x="0" y="61"/>
                    <a:pt x="0" y="61"/>
                    <a:pt x="0" y="61"/>
                  </a:cubicBezTo>
                  <a:cubicBezTo>
                    <a:pt x="0" y="58"/>
                    <a:pt x="0" y="58"/>
                    <a:pt x="0" y="58"/>
                  </a:cubicBezTo>
                  <a:cubicBezTo>
                    <a:pt x="3" y="58"/>
                    <a:pt x="3" y="58"/>
                    <a:pt x="3" y="58"/>
                  </a:cubicBezTo>
                  <a:cubicBezTo>
                    <a:pt x="3" y="54"/>
                    <a:pt x="3" y="54"/>
                    <a:pt x="3" y="54"/>
                  </a:cubicBezTo>
                  <a:cubicBezTo>
                    <a:pt x="9" y="54"/>
                    <a:pt x="9" y="54"/>
                    <a:pt x="9" y="54"/>
                  </a:cubicBezTo>
                  <a:cubicBezTo>
                    <a:pt x="9" y="48"/>
                    <a:pt x="9" y="48"/>
                    <a:pt x="9" y="48"/>
                  </a:cubicBezTo>
                  <a:cubicBezTo>
                    <a:pt x="15" y="49"/>
                    <a:pt x="15" y="49"/>
                    <a:pt x="15" y="49"/>
                  </a:cubicBezTo>
                  <a:cubicBezTo>
                    <a:pt x="15" y="42"/>
                    <a:pt x="15" y="42"/>
                    <a:pt x="15" y="42"/>
                  </a:cubicBezTo>
                  <a:cubicBezTo>
                    <a:pt x="20" y="42"/>
                    <a:pt x="20" y="42"/>
                    <a:pt x="20" y="42"/>
                  </a:cubicBezTo>
                  <a:cubicBezTo>
                    <a:pt x="20" y="36"/>
                    <a:pt x="20" y="36"/>
                    <a:pt x="20" y="36"/>
                  </a:cubicBezTo>
                  <a:cubicBezTo>
                    <a:pt x="27" y="36"/>
                    <a:pt x="27" y="36"/>
                    <a:pt x="27" y="36"/>
                  </a:cubicBezTo>
                  <a:cubicBezTo>
                    <a:pt x="27" y="5"/>
                    <a:pt x="27" y="5"/>
                    <a:pt x="27" y="5"/>
                  </a:cubicBezTo>
                  <a:cubicBezTo>
                    <a:pt x="41" y="5"/>
                    <a:pt x="41" y="5"/>
                    <a:pt x="41" y="5"/>
                  </a:cubicBezTo>
                  <a:cubicBezTo>
                    <a:pt x="41" y="0"/>
                    <a:pt x="41" y="0"/>
                    <a:pt x="41"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28" name="BURKE"/>
            <p:cNvSpPr>
              <a:spLocks/>
            </p:cNvSpPr>
            <p:nvPr/>
          </p:nvSpPr>
          <p:spPr bwMode="auto">
            <a:xfrm>
              <a:off x="5797974" y="2743934"/>
              <a:ext cx="806654" cy="611914"/>
            </a:xfrm>
            <a:custGeom>
              <a:avLst/>
              <a:gdLst>
                <a:gd name="T0" fmla="*/ 41 w 307"/>
                <a:gd name="T1" fmla="*/ 8 h 243"/>
                <a:gd name="T2" fmla="*/ 69 w 307"/>
                <a:gd name="T3" fmla="*/ 8 h 243"/>
                <a:gd name="T4" fmla="*/ 85 w 307"/>
                <a:gd name="T5" fmla="*/ 27 h 243"/>
                <a:gd name="T6" fmla="*/ 131 w 307"/>
                <a:gd name="T7" fmla="*/ 34 h 243"/>
                <a:gd name="T8" fmla="*/ 162 w 307"/>
                <a:gd name="T9" fmla="*/ 22 h 243"/>
                <a:gd name="T10" fmla="*/ 183 w 307"/>
                <a:gd name="T11" fmla="*/ 24 h 243"/>
                <a:gd name="T12" fmla="*/ 195 w 307"/>
                <a:gd name="T13" fmla="*/ 29 h 243"/>
                <a:gd name="T14" fmla="*/ 192 w 307"/>
                <a:gd name="T15" fmla="*/ 35 h 243"/>
                <a:gd name="T16" fmla="*/ 217 w 307"/>
                <a:gd name="T17" fmla="*/ 58 h 243"/>
                <a:gd name="T18" fmla="*/ 228 w 307"/>
                <a:gd name="T19" fmla="*/ 66 h 243"/>
                <a:gd name="T20" fmla="*/ 269 w 307"/>
                <a:gd name="T21" fmla="*/ 110 h 243"/>
                <a:gd name="T22" fmla="*/ 289 w 307"/>
                <a:gd name="T23" fmla="*/ 120 h 243"/>
                <a:gd name="T24" fmla="*/ 296 w 307"/>
                <a:gd name="T25" fmla="*/ 120 h 243"/>
                <a:gd name="T26" fmla="*/ 297 w 307"/>
                <a:gd name="T27" fmla="*/ 124 h 243"/>
                <a:gd name="T28" fmla="*/ 307 w 307"/>
                <a:gd name="T29" fmla="*/ 133 h 243"/>
                <a:gd name="T30" fmla="*/ 228 w 307"/>
                <a:gd name="T31" fmla="*/ 192 h 243"/>
                <a:gd name="T32" fmla="*/ 218 w 307"/>
                <a:gd name="T33" fmla="*/ 183 h 243"/>
                <a:gd name="T34" fmla="*/ 161 w 307"/>
                <a:gd name="T35" fmla="*/ 181 h 243"/>
                <a:gd name="T36" fmla="*/ 137 w 307"/>
                <a:gd name="T37" fmla="*/ 184 h 243"/>
                <a:gd name="T38" fmla="*/ 112 w 307"/>
                <a:gd name="T39" fmla="*/ 185 h 243"/>
                <a:gd name="T40" fmla="*/ 78 w 307"/>
                <a:gd name="T41" fmla="*/ 212 h 243"/>
                <a:gd name="T42" fmla="*/ 71 w 307"/>
                <a:gd name="T43" fmla="*/ 239 h 243"/>
                <a:gd name="T44" fmla="*/ 62 w 307"/>
                <a:gd name="T45" fmla="*/ 239 h 243"/>
                <a:gd name="T46" fmla="*/ 34 w 307"/>
                <a:gd name="T47" fmla="*/ 237 h 243"/>
                <a:gd name="T48" fmla="*/ 14 w 307"/>
                <a:gd name="T49" fmla="*/ 234 h 243"/>
                <a:gd name="T50" fmla="*/ 0 w 307"/>
                <a:gd name="T51" fmla="*/ 226 h 243"/>
                <a:gd name="T52" fmla="*/ 16 w 307"/>
                <a:gd name="T53" fmla="*/ 190 h 243"/>
                <a:gd name="T54" fmla="*/ 15 w 307"/>
                <a:gd name="T55" fmla="*/ 158 h 243"/>
                <a:gd name="T56" fmla="*/ 13 w 307"/>
                <a:gd name="T57" fmla="*/ 111 h 243"/>
                <a:gd name="T58" fmla="*/ 25 w 307"/>
                <a:gd name="T59" fmla="*/ 66 h 243"/>
                <a:gd name="T60" fmla="*/ 26 w 307"/>
                <a:gd name="T61" fmla="*/ 22 h 243"/>
                <a:gd name="T62" fmla="*/ 24 w 307"/>
                <a:gd name="T63" fmla="*/ 16 h 243"/>
                <a:gd name="connsiteX0" fmla="*/ 782 w 10000"/>
                <a:gd name="connsiteY0" fmla="*/ 593 h 9935"/>
                <a:gd name="connsiteX1" fmla="*/ 1336 w 10000"/>
                <a:gd name="connsiteY1" fmla="*/ 264 h 9935"/>
                <a:gd name="connsiteX2" fmla="*/ 1922 w 10000"/>
                <a:gd name="connsiteY2" fmla="*/ 17 h 9935"/>
                <a:gd name="connsiteX3" fmla="*/ 2248 w 10000"/>
                <a:gd name="connsiteY3" fmla="*/ 264 h 9935"/>
                <a:gd name="connsiteX4" fmla="*/ 2508 w 10000"/>
                <a:gd name="connsiteY4" fmla="*/ 511 h 9935"/>
                <a:gd name="connsiteX5" fmla="*/ 2769 w 10000"/>
                <a:gd name="connsiteY5" fmla="*/ 1046 h 9935"/>
                <a:gd name="connsiteX6" fmla="*/ 3257 w 10000"/>
                <a:gd name="connsiteY6" fmla="*/ 1211 h 9935"/>
                <a:gd name="connsiteX7" fmla="*/ 4267 w 10000"/>
                <a:gd name="connsiteY7" fmla="*/ 1334 h 9935"/>
                <a:gd name="connsiteX8" fmla="*/ 4788 w 10000"/>
                <a:gd name="connsiteY8" fmla="*/ 1211 h 9935"/>
                <a:gd name="connsiteX9" fmla="*/ 5277 w 10000"/>
                <a:gd name="connsiteY9" fmla="*/ 840 h 9935"/>
                <a:gd name="connsiteX10" fmla="*/ 5798 w 10000"/>
                <a:gd name="connsiteY10" fmla="*/ 799 h 9935"/>
                <a:gd name="connsiteX11" fmla="*/ 5961 w 10000"/>
                <a:gd name="connsiteY11" fmla="*/ 923 h 9935"/>
                <a:gd name="connsiteX12" fmla="*/ 6026 w 10000"/>
                <a:gd name="connsiteY12" fmla="*/ 964 h 9935"/>
                <a:gd name="connsiteX13" fmla="*/ 6352 w 10000"/>
                <a:gd name="connsiteY13" fmla="*/ 1128 h 9935"/>
                <a:gd name="connsiteX14" fmla="*/ 6352 w 10000"/>
                <a:gd name="connsiteY14" fmla="*/ 1128 h 9935"/>
                <a:gd name="connsiteX15" fmla="*/ 6254 w 10000"/>
                <a:gd name="connsiteY15" fmla="*/ 1375 h 9935"/>
                <a:gd name="connsiteX16" fmla="*/ 6710 w 10000"/>
                <a:gd name="connsiteY16" fmla="*/ 1951 h 9935"/>
                <a:gd name="connsiteX17" fmla="*/ 7068 w 10000"/>
                <a:gd name="connsiteY17" fmla="*/ 2322 h 9935"/>
                <a:gd name="connsiteX18" fmla="*/ 7264 w 10000"/>
                <a:gd name="connsiteY18" fmla="*/ 2034 h 9935"/>
                <a:gd name="connsiteX19" fmla="*/ 7427 w 10000"/>
                <a:gd name="connsiteY19" fmla="*/ 2651 h 9935"/>
                <a:gd name="connsiteX20" fmla="*/ 7785 w 10000"/>
                <a:gd name="connsiteY20" fmla="*/ 3268 h 9935"/>
                <a:gd name="connsiteX21" fmla="*/ 8762 w 10000"/>
                <a:gd name="connsiteY21" fmla="*/ 4462 h 9935"/>
                <a:gd name="connsiteX22" fmla="*/ 9349 w 10000"/>
                <a:gd name="connsiteY22" fmla="*/ 4585 h 9935"/>
                <a:gd name="connsiteX23" fmla="*/ 9414 w 10000"/>
                <a:gd name="connsiteY23" fmla="*/ 4873 h 9935"/>
                <a:gd name="connsiteX24" fmla="*/ 9609 w 10000"/>
                <a:gd name="connsiteY24" fmla="*/ 4832 h 9935"/>
                <a:gd name="connsiteX25" fmla="*/ 9642 w 10000"/>
                <a:gd name="connsiteY25" fmla="*/ 4873 h 9935"/>
                <a:gd name="connsiteX26" fmla="*/ 9642 w 10000"/>
                <a:gd name="connsiteY26" fmla="*/ 5038 h 9935"/>
                <a:gd name="connsiteX27" fmla="*/ 9674 w 10000"/>
                <a:gd name="connsiteY27" fmla="*/ 5038 h 9935"/>
                <a:gd name="connsiteX28" fmla="*/ 10000 w 10000"/>
                <a:gd name="connsiteY28" fmla="*/ 5408 h 9935"/>
                <a:gd name="connsiteX29" fmla="*/ 10000 w 10000"/>
                <a:gd name="connsiteY29" fmla="*/ 5408 h 9935"/>
                <a:gd name="connsiteX30" fmla="*/ 7427 w 10000"/>
                <a:gd name="connsiteY30" fmla="*/ 7836 h 9935"/>
                <a:gd name="connsiteX31" fmla="*/ 7427 w 10000"/>
                <a:gd name="connsiteY31" fmla="*/ 7836 h 9935"/>
                <a:gd name="connsiteX32" fmla="*/ 7166 w 10000"/>
                <a:gd name="connsiteY32" fmla="*/ 7548 h 9935"/>
                <a:gd name="connsiteX33" fmla="*/ 7101 w 10000"/>
                <a:gd name="connsiteY33" fmla="*/ 7466 h 9935"/>
                <a:gd name="connsiteX34" fmla="*/ 6743 w 10000"/>
                <a:gd name="connsiteY34" fmla="*/ 7219 h 9935"/>
                <a:gd name="connsiteX35" fmla="*/ 5244 w 10000"/>
                <a:gd name="connsiteY35" fmla="*/ 7384 h 9935"/>
                <a:gd name="connsiteX36" fmla="*/ 4886 w 10000"/>
                <a:gd name="connsiteY36" fmla="*/ 7507 h 9935"/>
                <a:gd name="connsiteX37" fmla="*/ 4463 w 10000"/>
                <a:gd name="connsiteY37" fmla="*/ 7507 h 9935"/>
                <a:gd name="connsiteX38" fmla="*/ 3713 w 10000"/>
                <a:gd name="connsiteY38" fmla="*/ 7548 h 9935"/>
                <a:gd name="connsiteX39" fmla="*/ 3648 w 10000"/>
                <a:gd name="connsiteY39" fmla="*/ 7548 h 9935"/>
                <a:gd name="connsiteX40" fmla="*/ 2801 w 10000"/>
                <a:gd name="connsiteY40" fmla="*/ 8207 h 9935"/>
                <a:gd name="connsiteX41" fmla="*/ 2541 w 10000"/>
                <a:gd name="connsiteY41" fmla="*/ 8659 h 9935"/>
                <a:gd name="connsiteX42" fmla="*/ 2345 w 10000"/>
                <a:gd name="connsiteY42" fmla="*/ 9235 h 9935"/>
                <a:gd name="connsiteX43" fmla="*/ 2313 w 10000"/>
                <a:gd name="connsiteY43" fmla="*/ 9770 h 9935"/>
                <a:gd name="connsiteX44" fmla="*/ 2313 w 10000"/>
                <a:gd name="connsiteY44" fmla="*/ 9770 h 9935"/>
                <a:gd name="connsiteX45" fmla="*/ 2020 w 10000"/>
                <a:gd name="connsiteY45" fmla="*/ 9770 h 9935"/>
                <a:gd name="connsiteX46" fmla="*/ 1531 w 10000"/>
                <a:gd name="connsiteY46" fmla="*/ 9935 h 9935"/>
                <a:gd name="connsiteX47" fmla="*/ 1107 w 10000"/>
                <a:gd name="connsiteY47" fmla="*/ 9688 h 9935"/>
                <a:gd name="connsiteX48" fmla="*/ 1010 w 10000"/>
                <a:gd name="connsiteY48" fmla="*/ 9647 h 9935"/>
                <a:gd name="connsiteX49" fmla="*/ 456 w 10000"/>
                <a:gd name="connsiteY49" fmla="*/ 9565 h 9935"/>
                <a:gd name="connsiteX50" fmla="*/ 0 w 10000"/>
                <a:gd name="connsiteY50" fmla="*/ 9235 h 9935"/>
                <a:gd name="connsiteX51" fmla="*/ 0 w 10000"/>
                <a:gd name="connsiteY51" fmla="*/ 9235 h 9935"/>
                <a:gd name="connsiteX52" fmla="*/ 163 w 10000"/>
                <a:gd name="connsiteY52" fmla="*/ 8906 h 9935"/>
                <a:gd name="connsiteX53" fmla="*/ 521 w 10000"/>
                <a:gd name="connsiteY53" fmla="*/ 7754 h 9935"/>
                <a:gd name="connsiteX54" fmla="*/ 521 w 10000"/>
                <a:gd name="connsiteY54" fmla="*/ 6519 h 9935"/>
                <a:gd name="connsiteX55" fmla="*/ 489 w 10000"/>
                <a:gd name="connsiteY55" fmla="*/ 6437 h 9935"/>
                <a:gd name="connsiteX56" fmla="*/ 456 w 10000"/>
                <a:gd name="connsiteY56" fmla="*/ 6149 h 9935"/>
                <a:gd name="connsiteX57" fmla="*/ 423 w 10000"/>
                <a:gd name="connsiteY57" fmla="*/ 4503 h 9935"/>
                <a:gd name="connsiteX58" fmla="*/ 554 w 10000"/>
                <a:gd name="connsiteY58" fmla="*/ 3474 h 9935"/>
                <a:gd name="connsiteX59" fmla="*/ 814 w 10000"/>
                <a:gd name="connsiteY59" fmla="*/ 2651 h 9935"/>
                <a:gd name="connsiteX60" fmla="*/ 1042 w 10000"/>
                <a:gd name="connsiteY60" fmla="*/ 1128 h 9935"/>
                <a:gd name="connsiteX61" fmla="*/ 847 w 10000"/>
                <a:gd name="connsiteY61" fmla="*/ 840 h 9935"/>
                <a:gd name="connsiteX62" fmla="*/ 782 w 10000"/>
                <a:gd name="connsiteY62" fmla="*/ 676 h 9935"/>
                <a:gd name="connsiteX63" fmla="*/ 782 w 10000"/>
                <a:gd name="connsiteY63" fmla="*/ 593 h 9935"/>
                <a:gd name="connsiteX0" fmla="*/ 782 w 10000"/>
                <a:gd name="connsiteY0" fmla="*/ 597 h 10000"/>
                <a:gd name="connsiteX1" fmla="*/ 1336 w 10000"/>
                <a:gd name="connsiteY1" fmla="*/ 266 h 10000"/>
                <a:gd name="connsiteX2" fmla="*/ 1922 w 10000"/>
                <a:gd name="connsiteY2" fmla="*/ 17 h 10000"/>
                <a:gd name="connsiteX3" fmla="*/ 2248 w 10000"/>
                <a:gd name="connsiteY3" fmla="*/ 266 h 10000"/>
                <a:gd name="connsiteX4" fmla="*/ 2508 w 10000"/>
                <a:gd name="connsiteY4" fmla="*/ 514 h 10000"/>
                <a:gd name="connsiteX5" fmla="*/ 2769 w 10000"/>
                <a:gd name="connsiteY5" fmla="*/ 1053 h 10000"/>
                <a:gd name="connsiteX6" fmla="*/ 3257 w 10000"/>
                <a:gd name="connsiteY6" fmla="*/ 1219 h 10000"/>
                <a:gd name="connsiteX7" fmla="*/ 4267 w 10000"/>
                <a:gd name="connsiteY7" fmla="*/ 1343 h 10000"/>
                <a:gd name="connsiteX8" fmla="*/ 4788 w 10000"/>
                <a:gd name="connsiteY8" fmla="*/ 1219 h 10000"/>
                <a:gd name="connsiteX9" fmla="*/ 5277 w 10000"/>
                <a:gd name="connsiteY9" fmla="*/ 845 h 10000"/>
                <a:gd name="connsiteX10" fmla="*/ 5798 w 10000"/>
                <a:gd name="connsiteY10" fmla="*/ 804 h 10000"/>
                <a:gd name="connsiteX11" fmla="*/ 5961 w 10000"/>
                <a:gd name="connsiteY11" fmla="*/ 929 h 10000"/>
                <a:gd name="connsiteX12" fmla="*/ 6026 w 10000"/>
                <a:gd name="connsiteY12" fmla="*/ 970 h 10000"/>
                <a:gd name="connsiteX13" fmla="*/ 6352 w 10000"/>
                <a:gd name="connsiteY13" fmla="*/ 1135 h 10000"/>
                <a:gd name="connsiteX14" fmla="*/ 6352 w 10000"/>
                <a:gd name="connsiteY14" fmla="*/ 1135 h 10000"/>
                <a:gd name="connsiteX15" fmla="*/ 6254 w 10000"/>
                <a:gd name="connsiteY15" fmla="*/ 1384 h 10000"/>
                <a:gd name="connsiteX16" fmla="*/ 6710 w 10000"/>
                <a:gd name="connsiteY16" fmla="*/ 1632 h 10000"/>
                <a:gd name="connsiteX17" fmla="*/ 7068 w 10000"/>
                <a:gd name="connsiteY17" fmla="*/ 2337 h 10000"/>
                <a:gd name="connsiteX18" fmla="*/ 7264 w 10000"/>
                <a:gd name="connsiteY18" fmla="*/ 2047 h 10000"/>
                <a:gd name="connsiteX19" fmla="*/ 7427 w 10000"/>
                <a:gd name="connsiteY19" fmla="*/ 2668 h 10000"/>
                <a:gd name="connsiteX20" fmla="*/ 7785 w 10000"/>
                <a:gd name="connsiteY20" fmla="*/ 3289 h 10000"/>
                <a:gd name="connsiteX21" fmla="*/ 8762 w 10000"/>
                <a:gd name="connsiteY21" fmla="*/ 4491 h 10000"/>
                <a:gd name="connsiteX22" fmla="*/ 9349 w 10000"/>
                <a:gd name="connsiteY22" fmla="*/ 4615 h 10000"/>
                <a:gd name="connsiteX23" fmla="*/ 9414 w 10000"/>
                <a:gd name="connsiteY23" fmla="*/ 4905 h 10000"/>
                <a:gd name="connsiteX24" fmla="*/ 9609 w 10000"/>
                <a:gd name="connsiteY24" fmla="*/ 4864 h 10000"/>
                <a:gd name="connsiteX25" fmla="*/ 9642 w 10000"/>
                <a:gd name="connsiteY25" fmla="*/ 4905 h 10000"/>
                <a:gd name="connsiteX26" fmla="*/ 9642 w 10000"/>
                <a:gd name="connsiteY26" fmla="*/ 5071 h 10000"/>
                <a:gd name="connsiteX27" fmla="*/ 9674 w 10000"/>
                <a:gd name="connsiteY27" fmla="*/ 5071 h 10000"/>
                <a:gd name="connsiteX28" fmla="*/ 10000 w 10000"/>
                <a:gd name="connsiteY28" fmla="*/ 5443 h 10000"/>
                <a:gd name="connsiteX29" fmla="*/ 10000 w 10000"/>
                <a:gd name="connsiteY29" fmla="*/ 5443 h 10000"/>
                <a:gd name="connsiteX30" fmla="*/ 7427 w 10000"/>
                <a:gd name="connsiteY30" fmla="*/ 7887 h 10000"/>
                <a:gd name="connsiteX31" fmla="*/ 7427 w 10000"/>
                <a:gd name="connsiteY31" fmla="*/ 7887 h 10000"/>
                <a:gd name="connsiteX32" fmla="*/ 7166 w 10000"/>
                <a:gd name="connsiteY32" fmla="*/ 7597 h 10000"/>
                <a:gd name="connsiteX33" fmla="*/ 7101 w 10000"/>
                <a:gd name="connsiteY33" fmla="*/ 7515 h 10000"/>
                <a:gd name="connsiteX34" fmla="*/ 6743 w 10000"/>
                <a:gd name="connsiteY34" fmla="*/ 7266 h 10000"/>
                <a:gd name="connsiteX35" fmla="*/ 5244 w 10000"/>
                <a:gd name="connsiteY35" fmla="*/ 7432 h 10000"/>
                <a:gd name="connsiteX36" fmla="*/ 4886 w 10000"/>
                <a:gd name="connsiteY36" fmla="*/ 7556 h 10000"/>
                <a:gd name="connsiteX37" fmla="*/ 4463 w 10000"/>
                <a:gd name="connsiteY37" fmla="*/ 7556 h 10000"/>
                <a:gd name="connsiteX38" fmla="*/ 3713 w 10000"/>
                <a:gd name="connsiteY38" fmla="*/ 7597 h 10000"/>
                <a:gd name="connsiteX39" fmla="*/ 3648 w 10000"/>
                <a:gd name="connsiteY39" fmla="*/ 7597 h 10000"/>
                <a:gd name="connsiteX40" fmla="*/ 2801 w 10000"/>
                <a:gd name="connsiteY40" fmla="*/ 8261 h 10000"/>
                <a:gd name="connsiteX41" fmla="*/ 2541 w 10000"/>
                <a:gd name="connsiteY41" fmla="*/ 8716 h 10000"/>
                <a:gd name="connsiteX42" fmla="*/ 2345 w 10000"/>
                <a:gd name="connsiteY42" fmla="*/ 9295 h 10000"/>
                <a:gd name="connsiteX43" fmla="*/ 2313 w 10000"/>
                <a:gd name="connsiteY43" fmla="*/ 9834 h 10000"/>
                <a:gd name="connsiteX44" fmla="*/ 2313 w 10000"/>
                <a:gd name="connsiteY44" fmla="*/ 9834 h 10000"/>
                <a:gd name="connsiteX45" fmla="*/ 2020 w 10000"/>
                <a:gd name="connsiteY45" fmla="*/ 9834 h 10000"/>
                <a:gd name="connsiteX46" fmla="*/ 1531 w 10000"/>
                <a:gd name="connsiteY46" fmla="*/ 10000 h 10000"/>
                <a:gd name="connsiteX47" fmla="*/ 1107 w 10000"/>
                <a:gd name="connsiteY47" fmla="*/ 9751 h 10000"/>
                <a:gd name="connsiteX48" fmla="*/ 1010 w 10000"/>
                <a:gd name="connsiteY48" fmla="*/ 9710 h 10000"/>
                <a:gd name="connsiteX49" fmla="*/ 456 w 10000"/>
                <a:gd name="connsiteY49" fmla="*/ 9628 h 10000"/>
                <a:gd name="connsiteX50" fmla="*/ 0 w 10000"/>
                <a:gd name="connsiteY50" fmla="*/ 9295 h 10000"/>
                <a:gd name="connsiteX51" fmla="*/ 0 w 10000"/>
                <a:gd name="connsiteY51" fmla="*/ 9295 h 10000"/>
                <a:gd name="connsiteX52" fmla="*/ 163 w 10000"/>
                <a:gd name="connsiteY52" fmla="*/ 8964 h 10000"/>
                <a:gd name="connsiteX53" fmla="*/ 521 w 10000"/>
                <a:gd name="connsiteY53" fmla="*/ 7805 h 10000"/>
                <a:gd name="connsiteX54" fmla="*/ 521 w 10000"/>
                <a:gd name="connsiteY54" fmla="*/ 6562 h 10000"/>
                <a:gd name="connsiteX55" fmla="*/ 489 w 10000"/>
                <a:gd name="connsiteY55" fmla="*/ 6479 h 10000"/>
                <a:gd name="connsiteX56" fmla="*/ 456 w 10000"/>
                <a:gd name="connsiteY56" fmla="*/ 6189 h 10000"/>
                <a:gd name="connsiteX57" fmla="*/ 423 w 10000"/>
                <a:gd name="connsiteY57" fmla="*/ 4532 h 10000"/>
                <a:gd name="connsiteX58" fmla="*/ 554 w 10000"/>
                <a:gd name="connsiteY58" fmla="*/ 3497 h 10000"/>
                <a:gd name="connsiteX59" fmla="*/ 814 w 10000"/>
                <a:gd name="connsiteY59" fmla="*/ 2668 h 10000"/>
                <a:gd name="connsiteX60" fmla="*/ 1042 w 10000"/>
                <a:gd name="connsiteY60" fmla="*/ 1135 h 10000"/>
                <a:gd name="connsiteX61" fmla="*/ 847 w 10000"/>
                <a:gd name="connsiteY61" fmla="*/ 845 h 10000"/>
                <a:gd name="connsiteX62" fmla="*/ 782 w 10000"/>
                <a:gd name="connsiteY62" fmla="*/ 680 h 10000"/>
                <a:gd name="connsiteX63" fmla="*/ 782 w 10000"/>
                <a:gd name="connsiteY63" fmla="*/ 597 h 10000"/>
                <a:gd name="connsiteX0" fmla="*/ 782 w 10000"/>
                <a:gd name="connsiteY0" fmla="*/ 597 h 10000"/>
                <a:gd name="connsiteX1" fmla="*/ 1336 w 10000"/>
                <a:gd name="connsiteY1" fmla="*/ 266 h 10000"/>
                <a:gd name="connsiteX2" fmla="*/ 1922 w 10000"/>
                <a:gd name="connsiteY2" fmla="*/ 17 h 10000"/>
                <a:gd name="connsiteX3" fmla="*/ 2248 w 10000"/>
                <a:gd name="connsiteY3" fmla="*/ 266 h 10000"/>
                <a:gd name="connsiteX4" fmla="*/ 2508 w 10000"/>
                <a:gd name="connsiteY4" fmla="*/ 514 h 10000"/>
                <a:gd name="connsiteX5" fmla="*/ 2769 w 10000"/>
                <a:gd name="connsiteY5" fmla="*/ 1053 h 10000"/>
                <a:gd name="connsiteX6" fmla="*/ 3257 w 10000"/>
                <a:gd name="connsiteY6" fmla="*/ 1219 h 10000"/>
                <a:gd name="connsiteX7" fmla="*/ 4267 w 10000"/>
                <a:gd name="connsiteY7" fmla="*/ 1343 h 10000"/>
                <a:gd name="connsiteX8" fmla="*/ 4788 w 10000"/>
                <a:gd name="connsiteY8" fmla="*/ 1219 h 10000"/>
                <a:gd name="connsiteX9" fmla="*/ 5277 w 10000"/>
                <a:gd name="connsiteY9" fmla="*/ 845 h 10000"/>
                <a:gd name="connsiteX10" fmla="*/ 5798 w 10000"/>
                <a:gd name="connsiteY10" fmla="*/ 804 h 10000"/>
                <a:gd name="connsiteX11" fmla="*/ 5961 w 10000"/>
                <a:gd name="connsiteY11" fmla="*/ 929 h 10000"/>
                <a:gd name="connsiteX12" fmla="*/ 6026 w 10000"/>
                <a:gd name="connsiteY12" fmla="*/ 970 h 10000"/>
                <a:gd name="connsiteX13" fmla="*/ 6352 w 10000"/>
                <a:gd name="connsiteY13" fmla="*/ 1135 h 10000"/>
                <a:gd name="connsiteX14" fmla="*/ 6352 w 10000"/>
                <a:gd name="connsiteY14" fmla="*/ 1135 h 10000"/>
                <a:gd name="connsiteX15" fmla="*/ 6254 w 10000"/>
                <a:gd name="connsiteY15" fmla="*/ 1384 h 10000"/>
                <a:gd name="connsiteX16" fmla="*/ 6710 w 10000"/>
                <a:gd name="connsiteY16" fmla="*/ 1632 h 10000"/>
                <a:gd name="connsiteX17" fmla="*/ 7068 w 10000"/>
                <a:gd name="connsiteY17" fmla="*/ 2337 h 10000"/>
                <a:gd name="connsiteX18" fmla="*/ 7264 w 10000"/>
                <a:gd name="connsiteY18" fmla="*/ 2047 h 10000"/>
                <a:gd name="connsiteX19" fmla="*/ 7427 w 10000"/>
                <a:gd name="connsiteY19" fmla="*/ 2668 h 10000"/>
                <a:gd name="connsiteX20" fmla="*/ 7785 w 10000"/>
                <a:gd name="connsiteY20" fmla="*/ 3289 h 10000"/>
                <a:gd name="connsiteX21" fmla="*/ 8371 w 10000"/>
                <a:gd name="connsiteY21" fmla="*/ 4076 h 10000"/>
                <a:gd name="connsiteX22" fmla="*/ 9349 w 10000"/>
                <a:gd name="connsiteY22" fmla="*/ 4615 h 10000"/>
                <a:gd name="connsiteX23" fmla="*/ 9414 w 10000"/>
                <a:gd name="connsiteY23" fmla="*/ 4905 h 10000"/>
                <a:gd name="connsiteX24" fmla="*/ 9609 w 10000"/>
                <a:gd name="connsiteY24" fmla="*/ 4864 h 10000"/>
                <a:gd name="connsiteX25" fmla="*/ 9642 w 10000"/>
                <a:gd name="connsiteY25" fmla="*/ 4905 h 10000"/>
                <a:gd name="connsiteX26" fmla="*/ 9642 w 10000"/>
                <a:gd name="connsiteY26" fmla="*/ 5071 h 10000"/>
                <a:gd name="connsiteX27" fmla="*/ 9674 w 10000"/>
                <a:gd name="connsiteY27" fmla="*/ 5071 h 10000"/>
                <a:gd name="connsiteX28" fmla="*/ 10000 w 10000"/>
                <a:gd name="connsiteY28" fmla="*/ 5443 h 10000"/>
                <a:gd name="connsiteX29" fmla="*/ 10000 w 10000"/>
                <a:gd name="connsiteY29" fmla="*/ 5443 h 10000"/>
                <a:gd name="connsiteX30" fmla="*/ 7427 w 10000"/>
                <a:gd name="connsiteY30" fmla="*/ 7887 h 10000"/>
                <a:gd name="connsiteX31" fmla="*/ 7427 w 10000"/>
                <a:gd name="connsiteY31" fmla="*/ 7887 h 10000"/>
                <a:gd name="connsiteX32" fmla="*/ 7166 w 10000"/>
                <a:gd name="connsiteY32" fmla="*/ 7597 h 10000"/>
                <a:gd name="connsiteX33" fmla="*/ 7101 w 10000"/>
                <a:gd name="connsiteY33" fmla="*/ 7515 h 10000"/>
                <a:gd name="connsiteX34" fmla="*/ 6743 w 10000"/>
                <a:gd name="connsiteY34" fmla="*/ 7266 h 10000"/>
                <a:gd name="connsiteX35" fmla="*/ 5244 w 10000"/>
                <a:gd name="connsiteY35" fmla="*/ 7432 h 10000"/>
                <a:gd name="connsiteX36" fmla="*/ 4886 w 10000"/>
                <a:gd name="connsiteY36" fmla="*/ 7556 h 10000"/>
                <a:gd name="connsiteX37" fmla="*/ 4463 w 10000"/>
                <a:gd name="connsiteY37" fmla="*/ 7556 h 10000"/>
                <a:gd name="connsiteX38" fmla="*/ 3713 w 10000"/>
                <a:gd name="connsiteY38" fmla="*/ 7597 h 10000"/>
                <a:gd name="connsiteX39" fmla="*/ 3648 w 10000"/>
                <a:gd name="connsiteY39" fmla="*/ 7597 h 10000"/>
                <a:gd name="connsiteX40" fmla="*/ 2801 w 10000"/>
                <a:gd name="connsiteY40" fmla="*/ 8261 h 10000"/>
                <a:gd name="connsiteX41" fmla="*/ 2541 w 10000"/>
                <a:gd name="connsiteY41" fmla="*/ 8716 h 10000"/>
                <a:gd name="connsiteX42" fmla="*/ 2345 w 10000"/>
                <a:gd name="connsiteY42" fmla="*/ 9295 h 10000"/>
                <a:gd name="connsiteX43" fmla="*/ 2313 w 10000"/>
                <a:gd name="connsiteY43" fmla="*/ 9834 h 10000"/>
                <a:gd name="connsiteX44" fmla="*/ 2313 w 10000"/>
                <a:gd name="connsiteY44" fmla="*/ 9834 h 10000"/>
                <a:gd name="connsiteX45" fmla="*/ 2020 w 10000"/>
                <a:gd name="connsiteY45" fmla="*/ 9834 h 10000"/>
                <a:gd name="connsiteX46" fmla="*/ 1531 w 10000"/>
                <a:gd name="connsiteY46" fmla="*/ 10000 h 10000"/>
                <a:gd name="connsiteX47" fmla="*/ 1107 w 10000"/>
                <a:gd name="connsiteY47" fmla="*/ 9751 h 10000"/>
                <a:gd name="connsiteX48" fmla="*/ 1010 w 10000"/>
                <a:gd name="connsiteY48" fmla="*/ 9710 h 10000"/>
                <a:gd name="connsiteX49" fmla="*/ 456 w 10000"/>
                <a:gd name="connsiteY49" fmla="*/ 9628 h 10000"/>
                <a:gd name="connsiteX50" fmla="*/ 0 w 10000"/>
                <a:gd name="connsiteY50" fmla="*/ 9295 h 10000"/>
                <a:gd name="connsiteX51" fmla="*/ 0 w 10000"/>
                <a:gd name="connsiteY51" fmla="*/ 9295 h 10000"/>
                <a:gd name="connsiteX52" fmla="*/ 163 w 10000"/>
                <a:gd name="connsiteY52" fmla="*/ 8964 h 10000"/>
                <a:gd name="connsiteX53" fmla="*/ 521 w 10000"/>
                <a:gd name="connsiteY53" fmla="*/ 7805 h 10000"/>
                <a:gd name="connsiteX54" fmla="*/ 521 w 10000"/>
                <a:gd name="connsiteY54" fmla="*/ 6562 h 10000"/>
                <a:gd name="connsiteX55" fmla="*/ 489 w 10000"/>
                <a:gd name="connsiteY55" fmla="*/ 6479 h 10000"/>
                <a:gd name="connsiteX56" fmla="*/ 456 w 10000"/>
                <a:gd name="connsiteY56" fmla="*/ 6189 h 10000"/>
                <a:gd name="connsiteX57" fmla="*/ 423 w 10000"/>
                <a:gd name="connsiteY57" fmla="*/ 4532 h 10000"/>
                <a:gd name="connsiteX58" fmla="*/ 554 w 10000"/>
                <a:gd name="connsiteY58" fmla="*/ 3497 h 10000"/>
                <a:gd name="connsiteX59" fmla="*/ 814 w 10000"/>
                <a:gd name="connsiteY59" fmla="*/ 2668 h 10000"/>
                <a:gd name="connsiteX60" fmla="*/ 1042 w 10000"/>
                <a:gd name="connsiteY60" fmla="*/ 1135 h 10000"/>
                <a:gd name="connsiteX61" fmla="*/ 847 w 10000"/>
                <a:gd name="connsiteY61" fmla="*/ 845 h 10000"/>
                <a:gd name="connsiteX62" fmla="*/ 782 w 10000"/>
                <a:gd name="connsiteY62" fmla="*/ 680 h 10000"/>
                <a:gd name="connsiteX63" fmla="*/ 782 w 10000"/>
                <a:gd name="connsiteY63" fmla="*/ 5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00" h="10000">
                  <a:moveTo>
                    <a:pt x="782" y="597"/>
                  </a:moveTo>
                  <a:cubicBezTo>
                    <a:pt x="977" y="514"/>
                    <a:pt x="1140" y="349"/>
                    <a:pt x="1336" y="266"/>
                  </a:cubicBezTo>
                  <a:cubicBezTo>
                    <a:pt x="1498" y="183"/>
                    <a:pt x="1759" y="-65"/>
                    <a:pt x="1922" y="17"/>
                  </a:cubicBezTo>
                  <a:cubicBezTo>
                    <a:pt x="2020" y="224"/>
                    <a:pt x="2117" y="183"/>
                    <a:pt x="2248" y="266"/>
                  </a:cubicBezTo>
                  <a:cubicBezTo>
                    <a:pt x="2345" y="349"/>
                    <a:pt x="2476" y="349"/>
                    <a:pt x="2508" y="514"/>
                  </a:cubicBezTo>
                  <a:cubicBezTo>
                    <a:pt x="2541" y="722"/>
                    <a:pt x="2638" y="888"/>
                    <a:pt x="2769" y="1053"/>
                  </a:cubicBezTo>
                  <a:cubicBezTo>
                    <a:pt x="2932" y="1343"/>
                    <a:pt x="2964" y="1425"/>
                    <a:pt x="3257" y="1219"/>
                  </a:cubicBezTo>
                  <a:cubicBezTo>
                    <a:pt x="3616" y="1135"/>
                    <a:pt x="3941" y="1219"/>
                    <a:pt x="4267" y="1343"/>
                  </a:cubicBezTo>
                  <a:cubicBezTo>
                    <a:pt x="4463" y="1384"/>
                    <a:pt x="4625" y="1343"/>
                    <a:pt x="4788" y="1219"/>
                  </a:cubicBezTo>
                  <a:cubicBezTo>
                    <a:pt x="4919" y="1094"/>
                    <a:pt x="5147" y="970"/>
                    <a:pt x="5277" y="845"/>
                  </a:cubicBezTo>
                  <a:cubicBezTo>
                    <a:pt x="5472" y="845"/>
                    <a:pt x="5603" y="804"/>
                    <a:pt x="5798" y="804"/>
                  </a:cubicBezTo>
                  <a:cubicBezTo>
                    <a:pt x="5831" y="845"/>
                    <a:pt x="5928" y="888"/>
                    <a:pt x="5961" y="929"/>
                  </a:cubicBezTo>
                  <a:cubicBezTo>
                    <a:pt x="5993" y="929"/>
                    <a:pt x="6026" y="929"/>
                    <a:pt x="6026" y="970"/>
                  </a:cubicBezTo>
                  <a:cubicBezTo>
                    <a:pt x="6091" y="970"/>
                    <a:pt x="6319" y="1094"/>
                    <a:pt x="6352" y="1135"/>
                  </a:cubicBezTo>
                  <a:lnTo>
                    <a:pt x="6352" y="1135"/>
                  </a:lnTo>
                  <a:cubicBezTo>
                    <a:pt x="6319" y="1178"/>
                    <a:pt x="6194" y="1301"/>
                    <a:pt x="6254" y="1384"/>
                  </a:cubicBezTo>
                  <a:cubicBezTo>
                    <a:pt x="6314" y="1467"/>
                    <a:pt x="6612" y="1425"/>
                    <a:pt x="6710" y="1632"/>
                  </a:cubicBezTo>
                  <a:cubicBezTo>
                    <a:pt x="6775" y="1839"/>
                    <a:pt x="6976" y="2268"/>
                    <a:pt x="7068" y="2337"/>
                  </a:cubicBezTo>
                  <a:cubicBezTo>
                    <a:pt x="7160" y="2406"/>
                    <a:pt x="7134" y="2089"/>
                    <a:pt x="7264" y="2047"/>
                  </a:cubicBezTo>
                  <a:cubicBezTo>
                    <a:pt x="7394" y="2006"/>
                    <a:pt x="7459" y="2545"/>
                    <a:pt x="7427" y="2668"/>
                  </a:cubicBezTo>
                  <a:cubicBezTo>
                    <a:pt x="7394" y="2917"/>
                    <a:pt x="7590" y="3041"/>
                    <a:pt x="7785" y="3289"/>
                  </a:cubicBezTo>
                  <a:cubicBezTo>
                    <a:pt x="8176" y="3869"/>
                    <a:pt x="7720" y="3869"/>
                    <a:pt x="8371" y="4076"/>
                  </a:cubicBezTo>
                  <a:cubicBezTo>
                    <a:pt x="8469" y="4117"/>
                    <a:pt x="9175" y="4477"/>
                    <a:pt x="9349" y="4615"/>
                  </a:cubicBezTo>
                  <a:cubicBezTo>
                    <a:pt x="9523" y="4753"/>
                    <a:pt x="9316" y="4864"/>
                    <a:pt x="9414" y="4905"/>
                  </a:cubicBezTo>
                  <a:cubicBezTo>
                    <a:pt x="9479" y="4946"/>
                    <a:pt x="9544" y="4864"/>
                    <a:pt x="9609" y="4864"/>
                  </a:cubicBezTo>
                  <a:cubicBezTo>
                    <a:pt x="9620" y="4878"/>
                    <a:pt x="9631" y="4891"/>
                    <a:pt x="9642" y="4905"/>
                  </a:cubicBezTo>
                  <a:cubicBezTo>
                    <a:pt x="9642" y="4905"/>
                    <a:pt x="9609" y="5030"/>
                    <a:pt x="9642" y="5071"/>
                  </a:cubicBezTo>
                  <a:lnTo>
                    <a:pt x="9674" y="5071"/>
                  </a:lnTo>
                  <a:cubicBezTo>
                    <a:pt x="9837" y="5112"/>
                    <a:pt x="9902" y="5278"/>
                    <a:pt x="10000" y="5443"/>
                  </a:cubicBezTo>
                  <a:lnTo>
                    <a:pt x="10000" y="5443"/>
                  </a:lnTo>
                  <a:lnTo>
                    <a:pt x="7427" y="7887"/>
                  </a:lnTo>
                  <a:lnTo>
                    <a:pt x="7427" y="7887"/>
                  </a:lnTo>
                  <a:lnTo>
                    <a:pt x="7166" y="7597"/>
                  </a:lnTo>
                  <a:cubicBezTo>
                    <a:pt x="7134" y="7597"/>
                    <a:pt x="7101" y="7556"/>
                    <a:pt x="7101" y="7515"/>
                  </a:cubicBezTo>
                  <a:cubicBezTo>
                    <a:pt x="6971" y="7474"/>
                    <a:pt x="6873" y="7266"/>
                    <a:pt x="6743" y="7266"/>
                  </a:cubicBezTo>
                  <a:cubicBezTo>
                    <a:pt x="6417" y="6894"/>
                    <a:pt x="5537" y="7141"/>
                    <a:pt x="5244" y="7432"/>
                  </a:cubicBezTo>
                  <a:cubicBezTo>
                    <a:pt x="5114" y="7432"/>
                    <a:pt x="5016" y="7556"/>
                    <a:pt x="4886" y="7556"/>
                  </a:cubicBezTo>
                  <a:lnTo>
                    <a:pt x="4463" y="7556"/>
                  </a:lnTo>
                  <a:cubicBezTo>
                    <a:pt x="4267" y="7556"/>
                    <a:pt x="3844" y="7680"/>
                    <a:pt x="3713" y="7597"/>
                  </a:cubicBezTo>
                  <a:lnTo>
                    <a:pt x="3648" y="7597"/>
                  </a:lnTo>
                  <a:cubicBezTo>
                    <a:pt x="3420" y="7680"/>
                    <a:pt x="2899" y="7971"/>
                    <a:pt x="2801" y="8261"/>
                  </a:cubicBezTo>
                  <a:cubicBezTo>
                    <a:pt x="2704" y="8343"/>
                    <a:pt x="2573" y="8592"/>
                    <a:pt x="2541" y="8716"/>
                  </a:cubicBezTo>
                  <a:cubicBezTo>
                    <a:pt x="2476" y="8882"/>
                    <a:pt x="2410" y="9172"/>
                    <a:pt x="2345" y="9295"/>
                  </a:cubicBezTo>
                  <a:cubicBezTo>
                    <a:pt x="2345" y="9461"/>
                    <a:pt x="2345" y="9669"/>
                    <a:pt x="2313" y="9834"/>
                  </a:cubicBezTo>
                  <a:lnTo>
                    <a:pt x="2313" y="9834"/>
                  </a:lnTo>
                  <a:lnTo>
                    <a:pt x="2020" y="9834"/>
                  </a:lnTo>
                  <a:cubicBezTo>
                    <a:pt x="1889" y="9876"/>
                    <a:pt x="1661" y="10000"/>
                    <a:pt x="1531" y="10000"/>
                  </a:cubicBezTo>
                  <a:cubicBezTo>
                    <a:pt x="1336" y="9959"/>
                    <a:pt x="1238" y="9793"/>
                    <a:pt x="1107" y="9751"/>
                  </a:cubicBezTo>
                  <a:cubicBezTo>
                    <a:pt x="1075" y="9751"/>
                    <a:pt x="1042" y="9710"/>
                    <a:pt x="1010" y="9710"/>
                  </a:cubicBezTo>
                  <a:cubicBezTo>
                    <a:pt x="879" y="9585"/>
                    <a:pt x="619" y="9628"/>
                    <a:pt x="456" y="9628"/>
                  </a:cubicBezTo>
                  <a:cubicBezTo>
                    <a:pt x="228" y="9585"/>
                    <a:pt x="163" y="9503"/>
                    <a:pt x="0" y="9295"/>
                  </a:cubicBezTo>
                  <a:lnTo>
                    <a:pt x="0" y="9295"/>
                  </a:lnTo>
                  <a:lnTo>
                    <a:pt x="163" y="8964"/>
                  </a:lnTo>
                  <a:cubicBezTo>
                    <a:pt x="293" y="8674"/>
                    <a:pt x="456" y="8177"/>
                    <a:pt x="521" y="7805"/>
                  </a:cubicBezTo>
                  <a:cubicBezTo>
                    <a:pt x="651" y="7349"/>
                    <a:pt x="554" y="7018"/>
                    <a:pt x="521" y="6562"/>
                  </a:cubicBezTo>
                  <a:cubicBezTo>
                    <a:pt x="510" y="6534"/>
                    <a:pt x="500" y="6507"/>
                    <a:pt x="489" y="6479"/>
                  </a:cubicBezTo>
                  <a:cubicBezTo>
                    <a:pt x="489" y="6397"/>
                    <a:pt x="456" y="6272"/>
                    <a:pt x="456" y="6189"/>
                  </a:cubicBezTo>
                  <a:cubicBezTo>
                    <a:pt x="326" y="5733"/>
                    <a:pt x="423" y="5030"/>
                    <a:pt x="423" y="4532"/>
                  </a:cubicBezTo>
                  <a:cubicBezTo>
                    <a:pt x="423" y="4160"/>
                    <a:pt x="456" y="3828"/>
                    <a:pt x="554" y="3497"/>
                  </a:cubicBezTo>
                  <a:cubicBezTo>
                    <a:pt x="619" y="3166"/>
                    <a:pt x="717" y="2958"/>
                    <a:pt x="814" y="2668"/>
                  </a:cubicBezTo>
                  <a:cubicBezTo>
                    <a:pt x="977" y="2212"/>
                    <a:pt x="1238" y="1674"/>
                    <a:pt x="1042" y="1135"/>
                  </a:cubicBezTo>
                  <a:cubicBezTo>
                    <a:pt x="1010" y="1094"/>
                    <a:pt x="879" y="929"/>
                    <a:pt x="847" y="845"/>
                  </a:cubicBezTo>
                  <a:cubicBezTo>
                    <a:pt x="814" y="804"/>
                    <a:pt x="814" y="722"/>
                    <a:pt x="782" y="680"/>
                  </a:cubicBezTo>
                  <a:lnTo>
                    <a:pt x="782" y="597"/>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29" name="BULLOCH"/>
            <p:cNvSpPr>
              <a:spLocks/>
            </p:cNvSpPr>
            <p:nvPr/>
          </p:nvSpPr>
          <p:spPr bwMode="auto">
            <a:xfrm>
              <a:off x="6108361" y="3541977"/>
              <a:ext cx="647077" cy="631147"/>
            </a:xfrm>
            <a:custGeom>
              <a:avLst/>
              <a:gdLst>
                <a:gd name="T0" fmla="*/ 76 w 246"/>
                <a:gd name="T1" fmla="*/ 4 h 249"/>
                <a:gd name="T2" fmla="*/ 79 w 246"/>
                <a:gd name="T3" fmla="*/ 4 h 249"/>
                <a:gd name="T4" fmla="*/ 92 w 246"/>
                <a:gd name="T5" fmla="*/ 5 h 249"/>
                <a:gd name="T6" fmla="*/ 102 w 246"/>
                <a:gd name="T7" fmla="*/ 18 h 249"/>
                <a:gd name="T8" fmla="*/ 119 w 246"/>
                <a:gd name="T9" fmla="*/ 32 h 249"/>
                <a:gd name="T10" fmla="*/ 147 w 246"/>
                <a:gd name="T11" fmla="*/ 55 h 249"/>
                <a:gd name="T12" fmla="*/ 175 w 246"/>
                <a:gd name="T13" fmla="*/ 70 h 249"/>
                <a:gd name="T14" fmla="*/ 185 w 246"/>
                <a:gd name="T15" fmla="*/ 72 h 249"/>
                <a:gd name="T16" fmla="*/ 190 w 246"/>
                <a:gd name="T17" fmla="*/ 76 h 249"/>
                <a:gd name="T18" fmla="*/ 199 w 246"/>
                <a:gd name="T19" fmla="*/ 82 h 249"/>
                <a:gd name="T20" fmla="*/ 199 w 246"/>
                <a:gd name="T21" fmla="*/ 82 h 249"/>
                <a:gd name="T22" fmla="*/ 204 w 246"/>
                <a:gd name="T23" fmla="*/ 89 h 249"/>
                <a:gd name="T24" fmla="*/ 205 w 246"/>
                <a:gd name="T25" fmla="*/ 95 h 249"/>
                <a:gd name="T26" fmla="*/ 207 w 246"/>
                <a:gd name="T27" fmla="*/ 103 h 249"/>
                <a:gd name="T28" fmla="*/ 214 w 246"/>
                <a:gd name="T29" fmla="*/ 144 h 249"/>
                <a:gd name="T30" fmla="*/ 233 w 246"/>
                <a:gd name="T31" fmla="*/ 162 h 249"/>
                <a:gd name="T32" fmla="*/ 242 w 246"/>
                <a:gd name="T33" fmla="*/ 187 h 249"/>
                <a:gd name="T34" fmla="*/ 246 w 246"/>
                <a:gd name="T35" fmla="*/ 206 h 249"/>
                <a:gd name="T36" fmla="*/ 246 w 246"/>
                <a:gd name="T37" fmla="*/ 206 h 249"/>
                <a:gd name="T38" fmla="*/ 104 w 246"/>
                <a:gd name="T39" fmla="*/ 249 h 249"/>
                <a:gd name="T40" fmla="*/ 104 w 246"/>
                <a:gd name="T41" fmla="*/ 249 h 249"/>
                <a:gd name="T42" fmla="*/ 102 w 246"/>
                <a:gd name="T43" fmla="*/ 240 h 249"/>
                <a:gd name="T44" fmla="*/ 100 w 246"/>
                <a:gd name="T45" fmla="*/ 231 h 249"/>
                <a:gd name="T46" fmla="*/ 99 w 246"/>
                <a:gd name="T47" fmla="*/ 229 h 249"/>
                <a:gd name="T48" fmla="*/ 92 w 246"/>
                <a:gd name="T49" fmla="*/ 220 h 249"/>
                <a:gd name="T50" fmla="*/ 90 w 246"/>
                <a:gd name="T51" fmla="*/ 209 h 249"/>
                <a:gd name="T52" fmla="*/ 80 w 246"/>
                <a:gd name="T53" fmla="*/ 204 h 249"/>
                <a:gd name="T54" fmla="*/ 67 w 246"/>
                <a:gd name="T55" fmla="*/ 196 h 249"/>
                <a:gd name="T56" fmla="*/ 45 w 246"/>
                <a:gd name="T57" fmla="*/ 191 h 249"/>
                <a:gd name="T58" fmla="*/ 28 w 246"/>
                <a:gd name="T59" fmla="*/ 192 h 249"/>
                <a:gd name="T60" fmla="*/ 28 w 246"/>
                <a:gd name="T61" fmla="*/ 192 h 249"/>
                <a:gd name="T62" fmla="*/ 32 w 246"/>
                <a:gd name="T63" fmla="*/ 176 h 249"/>
                <a:gd name="T64" fmla="*/ 43 w 246"/>
                <a:gd name="T65" fmla="*/ 137 h 249"/>
                <a:gd name="T66" fmla="*/ 40 w 246"/>
                <a:gd name="T67" fmla="*/ 114 h 249"/>
                <a:gd name="T68" fmla="*/ 24 w 246"/>
                <a:gd name="T69" fmla="*/ 67 h 249"/>
                <a:gd name="T70" fmla="*/ 2 w 246"/>
                <a:gd name="T71" fmla="*/ 59 h 249"/>
                <a:gd name="T72" fmla="*/ 1 w 246"/>
                <a:gd name="T73" fmla="*/ 58 h 249"/>
                <a:gd name="T74" fmla="*/ 1 w 246"/>
                <a:gd name="T75" fmla="*/ 59 h 249"/>
                <a:gd name="T76" fmla="*/ 1 w 246"/>
                <a:gd name="T77" fmla="*/ 50 h 249"/>
                <a:gd name="T78" fmla="*/ 3 w 246"/>
                <a:gd name="T79" fmla="*/ 44 h 249"/>
                <a:gd name="T80" fmla="*/ 5 w 246"/>
                <a:gd name="T81" fmla="*/ 39 h 249"/>
                <a:gd name="T82" fmla="*/ 12 w 246"/>
                <a:gd name="T83" fmla="*/ 26 h 249"/>
                <a:gd name="T84" fmla="*/ 12 w 246"/>
                <a:gd name="T85" fmla="*/ 26 h 249"/>
                <a:gd name="T86" fmla="*/ 76 w 246"/>
                <a:gd name="T87" fmla="*/ 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 h="249">
                  <a:moveTo>
                    <a:pt x="76" y="4"/>
                  </a:moveTo>
                  <a:cubicBezTo>
                    <a:pt x="77" y="4"/>
                    <a:pt x="78" y="4"/>
                    <a:pt x="79" y="4"/>
                  </a:cubicBezTo>
                  <a:cubicBezTo>
                    <a:pt x="83" y="7"/>
                    <a:pt x="87" y="0"/>
                    <a:pt x="92" y="5"/>
                  </a:cubicBezTo>
                  <a:cubicBezTo>
                    <a:pt x="96" y="8"/>
                    <a:pt x="98" y="16"/>
                    <a:pt x="102" y="18"/>
                  </a:cubicBezTo>
                  <a:cubicBezTo>
                    <a:pt x="104" y="23"/>
                    <a:pt x="115" y="28"/>
                    <a:pt x="119" y="32"/>
                  </a:cubicBezTo>
                  <a:cubicBezTo>
                    <a:pt x="129" y="41"/>
                    <a:pt x="135" y="49"/>
                    <a:pt x="147" y="55"/>
                  </a:cubicBezTo>
                  <a:cubicBezTo>
                    <a:pt x="155" y="58"/>
                    <a:pt x="170" y="63"/>
                    <a:pt x="175" y="70"/>
                  </a:cubicBezTo>
                  <a:cubicBezTo>
                    <a:pt x="178" y="71"/>
                    <a:pt x="181" y="72"/>
                    <a:pt x="185" y="72"/>
                  </a:cubicBezTo>
                  <a:cubicBezTo>
                    <a:pt x="186" y="73"/>
                    <a:pt x="188" y="74"/>
                    <a:pt x="190" y="76"/>
                  </a:cubicBezTo>
                  <a:cubicBezTo>
                    <a:pt x="199" y="82"/>
                    <a:pt x="199" y="82"/>
                    <a:pt x="199" y="82"/>
                  </a:cubicBezTo>
                  <a:cubicBezTo>
                    <a:pt x="199" y="82"/>
                    <a:pt x="199" y="82"/>
                    <a:pt x="199" y="82"/>
                  </a:cubicBezTo>
                  <a:cubicBezTo>
                    <a:pt x="200" y="84"/>
                    <a:pt x="202" y="87"/>
                    <a:pt x="204" y="89"/>
                  </a:cubicBezTo>
                  <a:cubicBezTo>
                    <a:pt x="204" y="91"/>
                    <a:pt x="205" y="93"/>
                    <a:pt x="205" y="95"/>
                  </a:cubicBezTo>
                  <a:cubicBezTo>
                    <a:pt x="207" y="97"/>
                    <a:pt x="207" y="99"/>
                    <a:pt x="207" y="103"/>
                  </a:cubicBezTo>
                  <a:cubicBezTo>
                    <a:pt x="198" y="114"/>
                    <a:pt x="207" y="135"/>
                    <a:pt x="214" y="144"/>
                  </a:cubicBezTo>
                  <a:cubicBezTo>
                    <a:pt x="220" y="150"/>
                    <a:pt x="228" y="155"/>
                    <a:pt x="233" y="162"/>
                  </a:cubicBezTo>
                  <a:cubicBezTo>
                    <a:pt x="238" y="168"/>
                    <a:pt x="241" y="180"/>
                    <a:pt x="242" y="187"/>
                  </a:cubicBezTo>
                  <a:cubicBezTo>
                    <a:pt x="246" y="206"/>
                    <a:pt x="246" y="206"/>
                    <a:pt x="246" y="206"/>
                  </a:cubicBezTo>
                  <a:cubicBezTo>
                    <a:pt x="246" y="206"/>
                    <a:pt x="246" y="206"/>
                    <a:pt x="246" y="206"/>
                  </a:cubicBezTo>
                  <a:cubicBezTo>
                    <a:pt x="104" y="249"/>
                    <a:pt x="104" y="249"/>
                    <a:pt x="104" y="249"/>
                  </a:cubicBezTo>
                  <a:cubicBezTo>
                    <a:pt x="104" y="249"/>
                    <a:pt x="104" y="249"/>
                    <a:pt x="104" y="249"/>
                  </a:cubicBezTo>
                  <a:cubicBezTo>
                    <a:pt x="102" y="240"/>
                    <a:pt x="102" y="240"/>
                    <a:pt x="102" y="240"/>
                  </a:cubicBezTo>
                  <a:cubicBezTo>
                    <a:pt x="102" y="236"/>
                    <a:pt x="101" y="234"/>
                    <a:pt x="100" y="231"/>
                  </a:cubicBezTo>
                  <a:cubicBezTo>
                    <a:pt x="100" y="230"/>
                    <a:pt x="99" y="229"/>
                    <a:pt x="99" y="229"/>
                  </a:cubicBezTo>
                  <a:cubicBezTo>
                    <a:pt x="96" y="227"/>
                    <a:pt x="93" y="223"/>
                    <a:pt x="92" y="220"/>
                  </a:cubicBezTo>
                  <a:cubicBezTo>
                    <a:pt x="91" y="217"/>
                    <a:pt x="91" y="211"/>
                    <a:pt x="90" y="209"/>
                  </a:cubicBezTo>
                  <a:cubicBezTo>
                    <a:pt x="89" y="206"/>
                    <a:pt x="82" y="205"/>
                    <a:pt x="80" y="204"/>
                  </a:cubicBezTo>
                  <a:cubicBezTo>
                    <a:pt x="75" y="203"/>
                    <a:pt x="71" y="200"/>
                    <a:pt x="67" y="196"/>
                  </a:cubicBezTo>
                  <a:cubicBezTo>
                    <a:pt x="59" y="188"/>
                    <a:pt x="56" y="189"/>
                    <a:pt x="45" y="191"/>
                  </a:cubicBezTo>
                  <a:cubicBezTo>
                    <a:pt x="39" y="192"/>
                    <a:pt x="34" y="192"/>
                    <a:pt x="28" y="192"/>
                  </a:cubicBezTo>
                  <a:cubicBezTo>
                    <a:pt x="28" y="192"/>
                    <a:pt x="28" y="192"/>
                    <a:pt x="28" y="192"/>
                  </a:cubicBezTo>
                  <a:cubicBezTo>
                    <a:pt x="32" y="176"/>
                    <a:pt x="32" y="176"/>
                    <a:pt x="32" y="176"/>
                  </a:cubicBezTo>
                  <a:cubicBezTo>
                    <a:pt x="43" y="137"/>
                    <a:pt x="43" y="137"/>
                    <a:pt x="43" y="137"/>
                  </a:cubicBezTo>
                  <a:cubicBezTo>
                    <a:pt x="47" y="124"/>
                    <a:pt x="49" y="124"/>
                    <a:pt x="40" y="114"/>
                  </a:cubicBezTo>
                  <a:cubicBezTo>
                    <a:pt x="29" y="100"/>
                    <a:pt x="24" y="85"/>
                    <a:pt x="24" y="67"/>
                  </a:cubicBezTo>
                  <a:cubicBezTo>
                    <a:pt x="20" y="62"/>
                    <a:pt x="8" y="63"/>
                    <a:pt x="2" y="59"/>
                  </a:cubicBezTo>
                  <a:cubicBezTo>
                    <a:pt x="0" y="59"/>
                    <a:pt x="1" y="60"/>
                    <a:pt x="1" y="58"/>
                  </a:cubicBezTo>
                  <a:cubicBezTo>
                    <a:pt x="1" y="59"/>
                    <a:pt x="1" y="59"/>
                    <a:pt x="1" y="59"/>
                  </a:cubicBezTo>
                  <a:cubicBezTo>
                    <a:pt x="1" y="50"/>
                    <a:pt x="1" y="50"/>
                    <a:pt x="1" y="50"/>
                  </a:cubicBezTo>
                  <a:cubicBezTo>
                    <a:pt x="2" y="48"/>
                    <a:pt x="3" y="46"/>
                    <a:pt x="3" y="44"/>
                  </a:cubicBezTo>
                  <a:cubicBezTo>
                    <a:pt x="4" y="42"/>
                    <a:pt x="4" y="40"/>
                    <a:pt x="5" y="39"/>
                  </a:cubicBezTo>
                  <a:cubicBezTo>
                    <a:pt x="5" y="34"/>
                    <a:pt x="11" y="31"/>
                    <a:pt x="12" y="26"/>
                  </a:cubicBezTo>
                  <a:cubicBezTo>
                    <a:pt x="12" y="26"/>
                    <a:pt x="12" y="26"/>
                    <a:pt x="12" y="26"/>
                  </a:cubicBezTo>
                  <a:cubicBezTo>
                    <a:pt x="76" y="4"/>
                    <a:pt x="76" y="4"/>
                    <a:pt x="76" y="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30" name="BRYAN"/>
            <p:cNvSpPr>
              <a:spLocks/>
            </p:cNvSpPr>
            <p:nvPr/>
          </p:nvSpPr>
          <p:spPr bwMode="auto">
            <a:xfrm>
              <a:off x="6378415" y="4064829"/>
              <a:ext cx="818930" cy="710674"/>
            </a:xfrm>
            <a:custGeom>
              <a:avLst/>
              <a:gdLst>
                <a:gd name="T0" fmla="*/ 257 w 311"/>
                <a:gd name="T1" fmla="*/ 179 h 280"/>
                <a:gd name="T2" fmla="*/ 241 w 311"/>
                <a:gd name="T3" fmla="*/ 164 h 280"/>
                <a:gd name="T4" fmla="*/ 210 w 311"/>
                <a:gd name="T5" fmla="*/ 143 h 280"/>
                <a:gd name="T6" fmla="*/ 200 w 311"/>
                <a:gd name="T7" fmla="*/ 128 h 280"/>
                <a:gd name="T8" fmla="*/ 191 w 311"/>
                <a:gd name="T9" fmla="*/ 110 h 280"/>
                <a:gd name="T10" fmla="*/ 178 w 311"/>
                <a:gd name="T11" fmla="*/ 98 h 280"/>
                <a:gd name="T12" fmla="*/ 167 w 311"/>
                <a:gd name="T13" fmla="*/ 82 h 280"/>
                <a:gd name="T14" fmla="*/ 161 w 311"/>
                <a:gd name="T15" fmla="*/ 71 h 280"/>
                <a:gd name="T16" fmla="*/ 161 w 311"/>
                <a:gd name="T17" fmla="*/ 71 h 280"/>
                <a:gd name="T18" fmla="*/ 158 w 311"/>
                <a:gd name="T19" fmla="*/ 65 h 280"/>
                <a:gd name="T20" fmla="*/ 157 w 311"/>
                <a:gd name="T21" fmla="*/ 49 h 280"/>
                <a:gd name="T22" fmla="*/ 154 w 311"/>
                <a:gd name="T23" fmla="*/ 37 h 280"/>
                <a:gd name="T24" fmla="*/ 151 w 311"/>
                <a:gd name="T25" fmla="*/ 23 h 280"/>
                <a:gd name="T26" fmla="*/ 148 w 311"/>
                <a:gd name="T27" fmla="*/ 10 h 280"/>
                <a:gd name="T28" fmla="*/ 143 w 311"/>
                <a:gd name="T29" fmla="*/ 0 h 280"/>
                <a:gd name="T30" fmla="*/ 143 w 311"/>
                <a:gd name="T31" fmla="*/ 0 h 280"/>
                <a:gd name="T32" fmla="*/ 1 w 311"/>
                <a:gd name="T33" fmla="*/ 43 h 280"/>
                <a:gd name="T34" fmla="*/ 1 w 311"/>
                <a:gd name="T35" fmla="*/ 43 h 280"/>
                <a:gd name="T36" fmla="*/ 0 w 311"/>
                <a:gd name="T37" fmla="*/ 52 h 280"/>
                <a:gd name="T38" fmla="*/ 5 w 311"/>
                <a:gd name="T39" fmla="*/ 61 h 280"/>
                <a:gd name="T40" fmla="*/ 7 w 311"/>
                <a:gd name="T41" fmla="*/ 62 h 280"/>
                <a:gd name="T42" fmla="*/ 11 w 311"/>
                <a:gd name="T43" fmla="*/ 66 h 280"/>
                <a:gd name="T44" fmla="*/ 16 w 311"/>
                <a:gd name="T45" fmla="*/ 69 h 280"/>
                <a:gd name="T46" fmla="*/ 25 w 311"/>
                <a:gd name="T47" fmla="*/ 72 h 280"/>
                <a:gd name="T48" fmla="*/ 27 w 311"/>
                <a:gd name="T49" fmla="*/ 75 h 280"/>
                <a:gd name="T50" fmla="*/ 27 w 311"/>
                <a:gd name="T51" fmla="*/ 75 h 280"/>
                <a:gd name="T52" fmla="*/ 36 w 311"/>
                <a:gd name="T53" fmla="*/ 77 h 280"/>
                <a:gd name="T54" fmla="*/ 46 w 311"/>
                <a:gd name="T55" fmla="*/ 81 h 280"/>
                <a:gd name="T56" fmla="*/ 60 w 311"/>
                <a:gd name="T57" fmla="*/ 94 h 280"/>
                <a:gd name="T58" fmla="*/ 63 w 311"/>
                <a:gd name="T59" fmla="*/ 99 h 280"/>
                <a:gd name="T60" fmla="*/ 68 w 311"/>
                <a:gd name="T61" fmla="*/ 108 h 280"/>
                <a:gd name="T62" fmla="*/ 88 w 311"/>
                <a:gd name="T63" fmla="*/ 134 h 280"/>
                <a:gd name="T64" fmla="*/ 120 w 311"/>
                <a:gd name="T65" fmla="*/ 135 h 280"/>
                <a:gd name="T66" fmla="*/ 134 w 311"/>
                <a:gd name="T67" fmla="*/ 143 h 280"/>
                <a:gd name="T68" fmla="*/ 157 w 311"/>
                <a:gd name="T69" fmla="*/ 149 h 280"/>
                <a:gd name="T70" fmla="*/ 157 w 311"/>
                <a:gd name="T71" fmla="*/ 150 h 280"/>
                <a:gd name="T72" fmla="*/ 162 w 311"/>
                <a:gd name="T73" fmla="*/ 176 h 280"/>
                <a:gd name="T74" fmla="*/ 173 w 311"/>
                <a:gd name="T75" fmla="*/ 198 h 280"/>
                <a:gd name="T76" fmla="*/ 185 w 311"/>
                <a:gd name="T77" fmla="*/ 208 h 280"/>
                <a:gd name="T78" fmla="*/ 185 w 311"/>
                <a:gd name="T79" fmla="*/ 208 h 280"/>
                <a:gd name="T80" fmla="*/ 189 w 311"/>
                <a:gd name="T81" fmla="*/ 210 h 280"/>
                <a:gd name="T82" fmla="*/ 193 w 311"/>
                <a:gd name="T83" fmla="*/ 213 h 280"/>
                <a:gd name="T84" fmla="*/ 204 w 311"/>
                <a:gd name="T85" fmla="*/ 217 h 280"/>
                <a:gd name="T86" fmla="*/ 215 w 311"/>
                <a:gd name="T87" fmla="*/ 217 h 280"/>
                <a:gd name="T88" fmla="*/ 217 w 311"/>
                <a:gd name="T89" fmla="*/ 228 h 280"/>
                <a:gd name="T90" fmla="*/ 219 w 311"/>
                <a:gd name="T91" fmla="*/ 242 h 280"/>
                <a:gd name="T92" fmla="*/ 236 w 311"/>
                <a:gd name="T93" fmla="*/ 241 h 280"/>
                <a:gd name="T94" fmla="*/ 240 w 311"/>
                <a:gd name="T95" fmla="*/ 237 h 280"/>
                <a:gd name="T96" fmla="*/ 245 w 311"/>
                <a:gd name="T97" fmla="*/ 226 h 280"/>
                <a:gd name="T98" fmla="*/ 257 w 311"/>
                <a:gd name="T99" fmla="*/ 210 h 280"/>
                <a:gd name="T100" fmla="*/ 269 w 311"/>
                <a:gd name="T101" fmla="*/ 225 h 280"/>
                <a:gd name="T102" fmla="*/ 279 w 311"/>
                <a:gd name="T103" fmla="*/ 257 h 280"/>
                <a:gd name="T104" fmla="*/ 300 w 311"/>
                <a:gd name="T105" fmla="*/ 235 h 280"/>
                <a:gd name="T106" fmla="*/ 310 w 311"/>
                <a:gd name="T107" fmla="*/ 217 h 280"/>
                <a:gd name="T108" fmla="*/ 299 w 311"/>
                <a:gd name="T109" fmla="*/ 216 h 280"/>
                <a:gd name="T110" fmla="*/ 292 w 311"/>
                <a:gd name="T111" fmla="*/ 208 h 280"/>
                <a:gd name="T112" fmla="*/ 273 w 311"/>
                <a:gd name="T113" fmla="*/ 202 h 280"/>
                <a:gd name="T114" fmla="*/ 258 w 311"/>
                <a:gd name="T115" fmla="*/ 188 h 280"/>
                <a:gd name="T116" fmla="*/ 257 w 311"/>
                <a:gd name="T117" fmla="*/ 17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1" h="280">
                  <a:moveTo>
                    <a:pt x="257" y="179"/>
                  </a:moveTo>
                  <a:cubicBezTo>
                    <a:pt x="241" y="164"/>
                    <a:pt x="241" y="164"/>
                    <a:pt x="241" y="164"/>
                  </a:cubicBezTo>
                  <a:cubicBezTo>
                    <a:pt x="224" y="164"/>
                    <a:pt x="216" y="160"/>
                    <a:pt x="210" y="143"/>
                  </a:cubicBezTo>
                  <a:cubicBezTo>
                    <a:pt x="207" y="135"/>
                    <a:pt x="205" y="134"/>
                    <a:pt x="200" y="128"/>
                  </a:cubicBezTo>
                  <a:cubicBezTo>
                    <a:pt x="197" y="123"/>
                    <a:pt x="196" y="114"/>
                    <a:pt x="191" y="110"/>
                  </a:cubicBezTo>
                  <a:cubicBezTo>
                    <a:pt x="189" y="106"/>
                    <a:pt x="181" y="102"/>
                    <a:pt x="178" y="98"/>
                  </a:cubicBezTo>
                  <a:cubicBezTo>
                    <a:pt x="174" y="92"/>
                    <a:pt x="170" y="88"/>
                    <a:pt x="167" y="82"/>
                  </a:cubicBezTo>
                  <a:cubicBezTo>
                    <a:pt x="161" y="71"/>
                    <a:pt x="161" y="71"/>
                    <a:pt x="161" y="71"/>
                  </a:cubicBezTo>
                  <a:cubicBezTo>
                    <a:pt x="161" y="71"/>
                    <a:pt x="161" y="71"/>
                    <a:pt x="161" y="71"/>
                  </a:cubicBezTo>
                  <a:cubicBezTo>
                    <a:pt x="158" y="65"/>
                    <a:pt x="158" y="65"/>
                    <a:pt x="158" y="65"/>
                  </a:cubicBezTo>
                  <a:cubicBezTo>
                    <a:pt x="156" y="59"/>
                    <a:pt x="155" y="56"/>
                    <a:pt x="157" y="49"/>
                  </a:cubicBezTo>
                  <a:cubicBezTo>
                    <a:pt x="158" y="45"/>
                    <a:pt x="157" y="40"/>
                    <a:pt x="154" y="37"/>
                  </a:cubicBezTo>
                  <a:cubicBezTo>
                    <a:pt x="151" y="23"/>
                    <a:pt x="151" y="23"/>
                    <a:pt x="151" y="23"/>
                  </a:cubicBezTo>
                  <a:cubicBezTo>
                    <a:pt x="150" y="18"/>
                    <a:pt x="151" y="14"/>
                    <a:pt x="148" y="10"/>
                  </a:cubicBezTo>
                  <a:cubicBezTo>
                    <a:pt x="143" y="0"/>
                    <a:pt x="143" y="0"/>
                    <a:pt x="143" y="0"/>
                  </a:cubicBezTo>
                  <a:cubicBezTo>
                    <a:pt x="143" y="0"/>
                    <a:pt x="143" y="0"/>
                    <a:pt x="143" y="0"/>
                  </a:cubicBezTo>
                  <a:cubicBezTo>
                    <a:pt x="1" y="43"/>
                    <a:pt x="1" y="43"/>
                    <a:pt x="1" y="43"/>
                  </a:cubicBezTo>
                  <a:cubicBezTo>
                    <a:pt x="1" y="43"/>
                    <a:pt x="1" y="43"/>
                    <a:pt x="1" y="43"/>
                  </a:cubicBezTo>
                  <a:cubicBezTo>
                    <a:pt x="0" y="52"/>
                    <a:pt x="0" y="52"/>
                    <a:pt x="0" y="52"/>
                  </a:cubicBezTo>
                  <a:cubicBezTo>
                    <a:pt x="2" y="55"/>
                    <a:pt x="3" y="58"/>
                    <a:pt x="5" y="61"/>
                  </a:cubicBezTo>
                  <a:cubicBezTo>
                    <a:pt x="6" y="61"/>
                    <a:pt x="7" y="62"/>
                    <a:pt x="7" y="62"/>
                  </a:cubicBezTo>
                  <a:cubicBezTo>
                    <a:pt x="9" y="63"/>
                    <a:pt x="10" y="65"/>
                    <a:pt x="11" y="66"/>
                  </a:cubicBezTo>
                  <a:cubicBezTo>
                    <a:pt x="13" y="67"/>
                    <a:pt x="14" y="68"/>
                    <a:pt x="16" y="69"/>
                  </a:cubicBezTo>
                  <a:cubicBezTo>
                    <a:pt x="19" y="70"/>
                    <a:pt x="22" y="72"/>
                    <a:pt x="25" y="72"/>
                  </a:cubicBezTo>
                  <a:cubicBezTo>
                    <a:pt x="26" y="73"/>
                    <a:pt x="26" y="73"/>
                    <a:pt x="27" y="75"/>
                  </a:cubicBezTo>
                  <a:cubicBezTo>
                    <a:pt x="27" y="75"/>
                    <a:pt x="27" y="75"/>
                    <a:pt x="27" y="75"/>
                  </a:cubicBezTo>
                  <a:cubicBezTo>
                    <a:pt x="36" y="77"/>
                    <a:pt x="36" y="77"/>
                    <a:pt x="36" y="77"/>
                  </a:cubicBezTo>
                  <a:cubicBezTo>
                    <a:pt x="39" y="79"/>
                    <a:pt x="44" y="79"/>
                    <a:pt x="46" y="81"/>
                  </a:cubicBezTo>
                  <a:cubicBezTo>
                    <a:pt x="50" y="81"/>
                    <a:pt x="57" y="90"/>
                    <a:pt x="60" y="94"/>
                  </a:cubicBezTo>
                  <a:cubicBezTo>
                    <a:pt x="61" y="96"/>
                    <a:pt x="62" y="97"/>
                    <a:pt x="63" y="99"/>
                  </a:cubicBezTo>
                  <a:cubicBezTo>
                    <a:pt x="65" y="102"/>
                    <a:pt x="68" y="104"/>
                    <a:pt x="68" y="108"/>
                  </a:cubicBezTo>
                  <a:cubicBezTo>
                    <a:pt x="73" y="116"/>
                    <a:pt x="78" y="132"/>
                    <a:pt x="88" y="134"/>
                  </a:cubicBezTo>
                  <a:cubicBezTo>
                    <a:pt x="99" y="135"/>
                    <a:pt x="109" y="141"/>
                    <a:pt x="120" y="135"/>
                  </a:cubicBezTo>
                  <a:cubicBezTo>
                    <a:pt x="129" y="130"/>
                    <a:pt x="128" y="137"/>
                    <a:pt x="134" y="143"/>
                  </a:cubicBezTo>
                  <a:cubicBezTo>
                    <a:pt x="138" y="148"/>
                    <a:pt x="150" y="149"/>
                    <a:pt x="157" y="149"/>
                  </a:cubicBezTo>
                  <a:cubicBezTo>
                    <a:pt x="157" y="150"/>
                    <a:pt x="157" y="150"/>
                    <a:pt x="157" y="150"/>
                  </a:cubicBezTo>
                  <a:cubicBezTo>
                    <a:pt x="162" y="176"/>
                    <a:pt x="162" y="176"/>
                    <a:pt x="162" y="176"/>
                  </a:cubicBezTo>
                  <a:cubicBezTo>
                    <a:pt x="164" y="184"/>
                    <a:pt x="169" y="190"/>
                    <a:pt x="173" y="198"/>
                  </a:cubicBezTo>
                  <a:cubicBezTo>
                    <a:pt x="185" y="208"/>
                    <a:pt x="185" y="208"/>
                    <a:pt x="185" y="208"/>
                  </a:cubicBezTo>
                  <a:cubicBezTo>
                    <a:pt x="185" y="208"/>
                    <a:pt x="185" y="208"/>
                    <a:pt x="185" y="208"/>
                  </a:cubicBezTo>
                  <a:cubicBezTo>
                    <a:pt x="186" y="208"/>
                    <a:pt x="187" y="209"/>
                    <a:pt x="189" y="210"/>
                  </a:cubicBezTo>
                  <a:cubicBezTo>
                    <a:pt x="191" y="211"/>
                    <a:pt x="192" y="212"/>
                    <a:pt x="193" y="213"/>
                  </a:cubicBezTo>
                  <a:cubicBezTo>
                    <a:pt x="199" y="219"/>
                    <a:pt x="198" y="217"/>
                    <a:pt x="204" y="217"/>
                  </a:cubicBezTo>
                  <a:cubicBezTo>
                    <a:pt x="208" y="217"/>
                    <a:pt x="211" y="221"/>
                    <a:pt x="215" y="217"/>
                  </a:cubicBezTo>
                  <a:cubicBezTo>
                    <a:pt x="217" y="215"/>
                    <a:pt x="215" y="226"/>
                    <a:pt x="217" y="228"/>
                  </a:cubicBezTo>
                  <a:cubicBezTo>
                    <a:pt x="221" y="232"/>
                    <a:pt x="216" y="242"/>
                    <a:pt x="219" y="242"/>
                  </a:cubicBezTo>
                  <a:cubicBezTo>
                    <a:pt x="224" y="242"/>
                    <a:pt x="234" y="246"/>
                    <a:pt x="236" y="241"/>
                  </a:cubicBezTo>
                  <a:cubicBezTo>
                    <a:pt x="237" y="238"/>
                    <a:pt x="239" y="241"/>
                    <a:pt x="240" y="237"/>
                  </a:cubicBezTo>
                  <a:cubicBezTo>
                    <a:pt x="242" y="234"/>
                    <a:pt x="243" y="230"/>
                    <a:pt x="245" y="226"/>
                  </a:cubicBezTo>
                  <a:cubicBezTo>
                    <a:pt x="246" y="223"/>
                    <a:pt x="253" y="204"/>
                    <a:pt x="257" y="210"/>
                  </a:cubicBezTo>
                  <a:cubicBezTo>
                    <a:pt x="261" y="215"/>
                    <a:pt x="268" y="220"/>
                    <a:pt x="269" y="225"/>
                  </a:cubicBezTo>
                  <a:cubicBezTo>
                    <a:pt x="270" y="236"/>
                    <a:pt x="257" y="280"/>
                    <a:pt x="279" y="257"/>
                  </a:cubicBezTo>
                  <a:cubicBezTo>
                    <a:pt x="287" y="249"/>
                    <a:pt x="295" y="243"/>
                    <a:pt x="300" y="235"/>
                  </a:cubicBezTo>
                  <a:cubicBezTo>
                    <a:pt x="303" y="230"/>
                    <a:pt x="311" y="223"/>
                    <a:pt x="310" y="217"/>
                  </a:cubicBezTo>
                  <a:cubicBezTo>
                    <a:pt x="309" y="207"/>
                    <a:pt x="304" y="218"/>
                    <a:pt x="299" y="216"/>
                  </a:cubicBezTo>
                  <a:cubicBezTo>
                    <a:pt x="295" y="215"/>
                    <a:pt x="294" y="211"/>
                    <a:pt x="292" y="208"/>
                  </a:cubicBezTo>
                  <a:cubicBezTo>
                    <a:pt x="287" y="204"/>
                    <a:pt x="279" y="203"/>
                    <a:pt x="273" y="202"/>
                  </a:cubicBezTo>
                  <a:cubicBezTo>
                    <a:pt x="266" y="201"/>
                    <a:pt x="260" y="195"/>
                    <a:pt x="258" y="188"/>
                  </a:cubicBezTo>
                  <a:cubicBezTo>
                    <a:pt x="257" y="185"/>
                    <a:pt x="256" y="178"/>
                    <a:pt x="257" y="17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31" name="BRANTLEY"/>
            <p:cNvSpPr>
              <a:spLocks/>
            </p:cNvSpPr>
            <p:nvPr/>
          </p:nvSpPr>
          <p:spPr bwMode="auto">
            <a:xfrm>
              <a:off x="5834800" y="5156221"/>
              <a:ext cx="601484" cy="443325"/>
            </a:xfrm>
            <a:custGeom>
              <a:avLst/>
              <a:gdLst>
                <a:gd name="T0" fmla="*/ 228 w 229"/>
                <a:gd name="T1" fmla="*/ 21 h 175"/>
                <a:gd name="T2" fmla="*/ 228 w 229"/>
                <a:gd name="T3" fmla="*/ 29 h 175"/>
                <a:gd name="T4" fmla="*/ 223 w 229"/>
                <a:gd name="T5" fmla="*/ 40 h 175"/>
                <a:gd name="T6" fmla="*/ 219 w 229"/>
                <a:gd name="T7" fmla="*/ 52 h 175"/>
                <a:gd name="T8" fmla="*/ 213 w 229"/>
                <a:gd name="T9" fmla="*/ 73 h 175"/>
                <a:gd name="T10" fmla="*/ 208 w 229"/>
                <a:gd name="T11" fmla="*/ 93 h 175"/>
                <a:gd name="T12" fmla="*/ 209 w 229"/>
                <a:gd name="T13" fmla="*/ 97 h 175"/>
                <a:gd name="T14" fmla="*/ 209 w 229"/>
                <a:gd name="T15" fmla="*/ 97 h 175"/>
                <a:gd name="T16" fmla="*/ 207 w 229"/>
                <a:gd name="T17" fmla="*/ 103 h 175"/>
                <a:gd name="T18" fmla="*/ 200 w 229"/>
                <a:gd name="T19" fmla="*/ 110 h 175"/>
                <a:gd name="T20" fmla="*/ 193 w 229"/>
                <a:gd name="T21" fmla="*/ 112 h 175"/>
                <a:gd name="T22" fmla="*/ 181 w 229"/>
                <a:gd name="T23" fmla="*/ 131 h 175"/>
                <a:gd name="T24" fmla="*/ 156 w 229"/>
                <a:gd name="T25" fmla="*/ 133 h 175"/>
                <a:gd name="T26" fmla="*/ 144 w 229"/>
                <a:gd name="T27" fmla="*/ 158 h 175"/>
                <a:gd name="T28" fmla="*/ 144 w 229"/>
                <a:gd name="T29" fmla="*/ 158 h 175"/>
                <a:gd name="T30" fmla="*/ 92 w 229"/>
                <a:gd name="T31" fmla="*/ 143 h 175"/>
                <a:gd name="T32" fmla="*/ 84 w 229"/>
                <a:gd name="T33" fmla="*/ 175 h 175"/>
                <a:gd name="T34" fmla="*/ 63 w 229"/>
                <a:gd name="T35" fmla="*/ 175 h 175"/>
                <a:gd name="T36" fmla="*/ 63 w 229"/>
                <a:gd name="T37" fmla="*/ 175 h 175"/>
                <a:gd name="T38" fmla="*/ 30 w 229"/>
                <a:gd name="T39" fmla="*/ 139 h 175"/>
                <a:gd name="T40" fmla="*/ 31 w 229"/>
                <a:gd name="T41" fmla="*/ 98 h 175"/>
                <a:gd name="T42" fmla="*/ 28 w 229"/>
                <a:gd name="T43" fmla="*/ 98 h 175"/>
                <a:gd name="T44" fmla="*/ 20 w 229"/>
                <a:gd name="T45" fmla="*/ 96 h 175"/>
                <a:gd name="T46" fmla="*/ 13 w 229"/>
                <a:gd name="T47" fmla="*/ 92 h 175"/>
                <a:gd name="T48" fmla="*/ 10 w 229"/>
                <a:gd name="T49" fmla="*/ 89 h 175"/>
                <a:gd name="T50" fmla="*/ 6 w 229"/>
                <a:gd name="T51" fmla="*/ 87 h 175"/>
                <a:gd name="T52" fmla="*/ 1 w 229"/>
                <a:gd name="T53" fmla="*/ 82 h 175"/>
                <a:gd name="T54" fmla="*/ 0 w 229"/>
                <a:gd name="T55" fmla="*/ 78 h 175"/>
                <a:gd name="T56" fmla="*/ 0 w 229"/>
                <a:gd name="T57" fmla="*/ 70 h 175"/>
                <a:gd name="T58" fmla="*/ 0 w 229"/>
                <a:gd name="T59" fmla="*/ 70 h 175"/>
                <a:gd name="T60" fmla="*/ 2 w 229"/>
                <a:gd name="T61" fmla="*/ 70 h 175"/>
                <a:gd name="T62" fmla="*/ 17 w 229"/>
                <a:gd name="T63" fmla="*/ 72 h 175"/>
                <a:gd name="T64" fmla="*/ 37 w 229"/>
                <a:gd name="T65" fmla="*/ 79 h 175"/>
                <a:gd name="T66" fmla="*/ 55 w 229"/>
                <a:gd name="T67" fmla="*/ 70 h 175"/>
                <a:gd name="T68" fmla="*/ 57 w 229"/>
                <a:gd name="T69" fmla="*/ 58 h 175"/>
                <a:gd name="T70" fmla="*/ 64 w 229"/>
                <a:gd name="T71" fmla="*/ 54 h 175"/>
                <a:gd name="T72" fmla="*/ 74 w 229"/>
                <a:gd name="T73" fmla="*/ 48 h 175"/>
                <a:gd name="T74" fmla="*/ 96 w 229"/>
                <a:gd name="T75" fmla="*/ 47 h 175"/>
                <a:gd name="T76" fmla="*/ 114 w 229"/>
                <a:gd name="T77" fmla="*/ 42 h 175"/>
                <a:gd name="T78" fmla="*/ 119 w 229"/>
                <a:gd name="T79" fmla="*/ 37 h 175"/>
                <a:gd name="T80" fmla="*/ 119 w 229"/>
                <a:gd name="T81" fmla="*/ 30 h 175"/>
                <a:gd name="T82" fmla="*/ 115 w 229"/>
                <a:gd name="T83" fmla="*/ 26 h 175"/>
                <a:gd name="T84" fmla="*/ 107 w 229"/>
                <a:gd name="T85" fmla="*/ 17 h 175"/>
                <a:gd name="T86" fmla="*/ 104 w 229"/>
                <a:gd name="T87" fmla="*/ 11 h 175"/>
                <a:gd name="T88" fmla="*/ 102 w 229"/>
                <a:gd name="T89" fmla="*/ 5 h 175"/>
                <a:gd name="T90" fmla="*/ 103 w 229"/>
                <a:gd name="T91" fmla="*/ 1 h 175"/>
                <a:gd name="T92" fmla="*/ 103 w 229"/>
                <a:gd name="T93" fmla="*/ 1 h 175"/>
                <a:gd name="T94" fmla="*/ 105 w 229"/>
                <a:gd name="T95" fmla="*/ 1 h 175"/>
                <a:gd name="T96" fmla="*/ 120 w 229"/>
                <a:gd name="T97" fmla="*/ 5 h 175"/>
                <a:gd name="T98" fmla="*/ 152 w 229"/>
                <a:gd name="T99" fmla="*/ 7 h 175"/>
                <a:gd name="T100" fmla="*/ 184 w 229"/>
                <a:gd name="T101" fmla="*/ 2 h 175"/>
                <a:gd name="T102" fmla="*/ 204 w 229"/>
                <a:gd name="T103" fmla="*/ 2 h 175"/>
                <a:gd name="T104" fmla="*/ 213 w 229"/>
                <a:gd name="T105" fmla="*/ 6 h 175"/>
                <a:gd name="T106" fmla="*/ 219 w 229"/>
                <a:gd name="T107" fmla="*/ 12 h 175"/>
                <a:gd name="T108" fmla="*/ 220 w 229"/>
                <a:gd name="T109" fmla="*/ 12 h 175"/>
                <a:gd name="T110" fmla="*/ 223 w 229"/>
                <a:gd name="T111" fmla="*/ 16 h 175"/>
                <a:gd name="T112" fmla="*/ 228 w 229"/>
                <a:gd name="T113" fmla="*/ 2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 h="175">
                  <a:moveTo>
                    <a:pt x="228" y="21"/>
                  </a:moveTo>
                  <a:cubicBezTo>
                    <a:pt x="228" y="22"/>
                    <a:pt x="229" y="28"/>
                    <a:pt x="228" y="29"/>
                  </a:cubicBezTo>
                  <a:cubicBezTo>
                    <a:pt x="228" y="34"/>
                    <a:pt x="225" y="36"/>
                    <a:pt x="223" y="40"/>
                  </a:cubicBezTo>
                  <a:cubicBezTo>
                    <a:pt x="222" y="44"/>
                    <a:pt x="221" y="49"/>
                    <a:pt x="219" y="52"/>
                  </a:cubicBezTo>
                  <a:cubicBezTo>
                    <a:pt x="216" y="58"/>
                    <a:pt x="214" y="66"/>
                    <a:pt x="213" y="73"/>
                  </a:cubicBezTo>
                  <a:cubicBezTo>
                    <a:pt x="212" y="80"/>
                    <a:pt x="207" y="86"/>
                    <a:pt x="208" y="93"/>
                  </a:cubicBezTo>
                  <a:cubicBezTo>
                    <a:pt x="209" y="97"/>
                    <a:pt x="209" y="97"/>
                    <a:pt x="209" y="97"/>
                  </a:cubicBezTo>
                  <a:cubicBezTo>
                    <a:pt x="209" y="97"/>
                    <a:pt x="209" y="97"/>
                    <a:pt x="209" y="97"/>
                  </a:cubicBezTo>
                  <a:cubicBezTo>
                    <a:pt x="207" y="103"/>
                    <a:pt x="207" y="103"/>
                    <a:pt x="207" y="103"/>
                  </a:cubicBezTo>
                  <a:cubicBezTo>
                    <a:pt x="205" y="105"/>
                    <a:pt x="203" y="108"/>
                    <a:pt x="200" y="110"/>
                  </a:cubicBezTo>
                  <a:cubicBezTo>
                    <a:pt x="198" y="111"/>
                    <a:pt x="195" y="110"/>
                    <a:pt x="193" y="112"/>
                  </a:cubicBezTo>
                  <a:cubicBezTo>
                    <a:pt x="190" y="115"/>
                    <a:pt x="184" y="130"/>
                    <a:pt x="181" y="131"/>
                  </a:cubicBezTo>
                  <a:cubicBezTo>
                    <a:pt x="180" y="134"/>
                    <a:pt x="160" y="131"/>
                    <a:pt x="156" y="133"/>
                  </a:cubicBezTo>
                  <a:cubicBezTo>
                    <a:pt x="150" y="136"/>
                    <a:pt x="144" y="152"/>
                    <a:pt x="144" y="158"/>
                  </a:cubicBezTo>
                  <a:cubicBezTo>
                    <a:pt x="144" y="158"/>
                    <a:pt x="144" y="158"/>
                    <a:pt x="144" y="158"/>
                  </a:cubicBezTo>
                  <a:cubicBezTo>
                    <a:pt x="92" y="143"/>
                    <a:pt x="92" y="143"/>
                    <a:pt x="92" y="143"/>
                  </a:cubicBezTo>
                  <a:cubicBezTo>
                    <a:pt x="84" y="175"/>
                    <a:pt x="84" y="175"/>
                    <a:pt x="84" y="175"/>
                  </a:cubicBezTo>
                  <a:cubicBezTo>
                    <a:pt x="63" y="175"/>
                    <a:pt x="63" y="175"/>
                    <a:pt x="63" y="175"/>
                  </a:cubicBezTo>
                  <a:cubicBezTo>
                    <a:pt x="63" y="175"/>
                    <a:pt x="63" y="175"/>
                    <a:pt x="63" y="175"/>
                  </a:cubicBezTo>
                  <a:cubicBezTo>
                    <a:pt x="30" y="139"/>
                    <a:pt x="30" y="139"/>
                    <a:pt x="30" y="139"/>
                  </a:cubicBezTo>
                  <a:cubicBezTo>
                    <a:pt x="31" y="98"/>
                    <a:pt x="31" y="98"/>
                    <a:pt x="31" y="98"/>
                  </a:cubicBezTo>
                  <a:cubicBezTo>
                    <a:pt x="28" y="98"/>
                    <a:pt x="28" y="98"/>
                    <a:pt x="28" y="98"/>
                  </a:cubicBezTo>
                  <a:cubicBezTo>
                    <a:pt x="26" y="97"/>
                    <a:pt x="22" y="97"/>
                    <a:pt x="20" y="96"/>
                  </a:cubicBezTo>
                  <a:cubicBezTo>
                    <a:pt x="19" y="95"/>
                    <a:pt x="14" y="93"/>
                    <a:pt x="13" y="92"/>
                  </a:cubicBezTo>
                  <a:cubicBezTo>
                    <a:pt x="12" y="92"/>
                    <a:pt x="11" y="90"/>
                    <a:pt x="10" y="89"/>
                  </a:cubicBezTo>
                  <a:cubicBezTo>
                    <a:pt x="9" y="88"/>
                    <a:pt x="7" y="88"/>
                    <a:pt x="6" y="87"/>
                  </a:cubicBezTo>
                  <a:cubicBezTo>
                    <a:pt x="4" y="86"/>
                    <a:pt x="3" y="83"/>
                    <a:pt x="1" y="82"/>
                  </a:cubicBezTo>
                  <a:cubicBezTo>
                    <a:pt x="1" y="81"/>
                    <a:pt x="0" y="80"/>
                    <a:pt x="0" y="78"/>
                  </a:cubicBezTo>
                  <a:cubicBezTo>
                    <a:pt x="0" y="75"/>
                    <a:pt x="0" y="72"/>
                    <a:pt x="0" y="70"/>
                  </a:cubicBezTo>
                  <a:cubicBezTo>
                    <a:pt x="0" y="70"/>
                    <a:pt x="0" y="70"/>
                    <a:pt x="0" y="70"/>
                  </a:cubicBezTo>
                  <a:cubicBezTo>
                    <a:pt x="6" y="70"/>
                    <a:pt x="0" y="70"/>
                    <a:pt x="2" y="70"/>
                  </a:cubicBezTo>
                  <a:cubicBezTo>
                    <a:pt x="3" y="72"/>
                    <a:pt x="14" y="72"/>
                    <a:pt x="17" y="72"/>
                  </a:cubicBezTo>
                  <a:cubicBezTo>
                    <a:pt x="23" y="73"/>
                    <a:pt x="32" y="80"/>
                    <a:pt x="37" y="79"/>
                  </a:cubicBezTo>
                  <a:cubicBezTo>
                    <a:pt x="41" y="78"/>
                    <a:pt x="52" y="73"/>
                    <a:pt x="55" y="70"/>
                  </a:cubicBezTo>
                  <a:cubicBezTo>
                    <a:pt x="58" y="67"/>
                    <a:pt x="56" y="62"/>
                    <a:pt x="57" y="58"/>
                  </a:cubicBezTo>
                  <a:cubicBezTo>
                    <a:pt x="58" y="55"/>
                    <a:pt x="61" y="55"/>
                    <a:pt x="64" y="54"/>
                  </a:cubicBezTo>
                  <a:cubicBezTo>
                    <a:pt x="68" y="53"/>
                    <a:pt x="68" y="49"/>
                    <a:pt x="74" y="48"/>
                  </a:cubicBezTo>
                  <a:cubicBezTo>
                    <a:pt x="78" y="47"/>
                    <a:pt x="92" y="45"/>
                    <a:pt x="96" y="47"/>
                  </a:cubicBezTo>
                  <a:cubicBezTo>
                    <a:pt x="102" y="48"/>
                    <a:pt x="110" y="46"/>
                    <a:pt x="114" y="42"/>
                  </a:cubicBezTo>
                  <a:cubicBezTo>
                    <a:pt x="116" y="41"/>
                    <a:pt x="119" y="39"/>
                    <a:pt x="119" y="37"/>
                  </a:cubicBezTo>
                  <a:cubicBezTo>
                    <a:pt x="120" y="35"/>
                    <a:pt x="122" y="30"/>
                    <a:pt x="119" y="30"/>
                  </a:cubicBezTo>
                  <a:cubicBezTo>
                    <a:pt x="119" y="29"/>
                    <a:pt x="116" y="26"/>
                    <a:pt x="115" y="26"/>
                  </a:cubicBezTo>
                  <a:cubicBezTo>
                    <a:pt x="112" y="24"/>
                    <a:pt x="109" y="20"/>
                    <a:pt x="107" y="17"/>
                  </a:cubicBezTo>
                  <a:cubicBezTo>
                    <a:pt x="104" y="11"/>
                    <a:pt x="104" y="11"/>
                    <a:pt x="104" y="11"/>
                  </a:cubicBezTo>
                  <a:cubicBezTo>
                    <a:pt x="103" y="9"/>
                    <a:pt x="103" y="7"/>
                    <a:pt x="102" y="5"/>
                  </a:cubicBezTo>
                  <a:cubicBezTo>
                    <a:pt x="103" y="1"/>
                    <a:pt x="103" y="1"/>
                    <a:pt x="103" y="1"/>
                  </a:cubicBezTo>
                  <a:cubicBezTo>
                    <a:pt x="103" y="1"/>
                    <a:pt x="103" y="1"/>
                    <a:pt x="103" y="1"/>
                  </a:cubicBezTo>
                  <a:cubicBezTo>
                    <a:pt x="105" y="1"/>
                    <a:pt x="105" y="1"/>
                    <a:pt x="105" y="1"/>
                  </a:cubicBezTo>
                  <a:cubicBezTo>
                    <a:pt x="109" y="3"/>
                    <a:pt x="116" y="4"/>
                    <a:pt x="120" y="5"/>
                  </a:cubicBezTo>
                  <a:cubicBezTo>
                    <a:pt x="131" y="7"/>
                    <a:pt x="141" y="9"/>
                    <a:pt x="152" y="7"/>
                  </a:cubicBezTo>
                  <a:cubicBezTo>
                    <a:pt x="163" y="6"/>
                    <a:pt x="174" y="2"/>
                    <a:pt x="184" y="2"/>
                  </a:cubicBezTo>
                  <a:cubicBezTo>
                    <a:pt x="191" y="2"/>
                    <a:pt x="198" y="0"/>
                    <a:pt x="204" y="2"/>
                  </a:cubicBezTo>
                  <a:cubicBezTo>
                    <a:pt x="207" y="3"/>
                    <a:pt x="211" y="4"/>
                    <a:pt x="213" y="6"/>
                  </a:cubicBezTo>
                  <a:cubicBezTo>
                    <a:pt x="216" y="8"/>
                    <a:pt x="217" y="10"/>
                    <a:pt x="219" y="12"/>
                  </a:cubicBezTo>
                  <a:cubicBezTo>
                    <a:pt x="220" y="12"/>
                    <a:pt x="220" y="12"/>
                    <a:pt x="220" y="12"/>
                  </a:cubicBezTo>
                  <a:cubicBezTo>
                    <a:pt x="221" y="13"/>
                    <a:pt x="222" y="15"/>
                    <a:pt x="223" y="16"/>
                  </a:cubicBezTo>
                  <a:cubicBezTo>
                    <a:pt x="228" y="21"/>
                    <a:pt x="228" y="21"/>
                    <a:pt x="228" y="21"/>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32" name="BACON"/>
            <p:cNvSpPr>
              <a:spLocks/>
            </p:cNvSpPr>
            <p:nvPr/>
          </p:nvSpPr>
          <p:spPr bwMode="auto">
            <a:xfrm>
              <a:off x="5457777" y="4724740"/>
              <a:ext cx="431384" cy="367182"/>
            </a:xfrm>
            <a:custGeom>
              <a:avLst/>
              <a:gdLst>
                <a:gd name="T0" fmla="*/ 87 w 164"/>
                <a:gd name="T1" fmla="*/ 145 h 145"/>
                <a:gd name="T2" fmla="*/ 93 w 164"/>
                <a:gd name="T3" fmla="*/ 145 h 145"/>
                <a:gd name="T4" fmla="*/ 93 w 164"/>
                <a:gd name="T5" fmla="*/ 140 h 145"/>
                <a:gd name="T6" fmla="*/ 116 w 164"/>
                <a:gd name="T7" fmla="*/ 140 h 145"/>
                <a:gd name="T8" fmla="*/ 116 w 164"/>
                <a:gd name="T9" fmla="*/ 134 h 145"/>
                <a:gd name="T10" fmla="*/ 123 w 164"/>
                <a:gd name="T11" fmla="*/ 134 h 145"/>
                <a:gd name="T12" fmla="*/ 123 w 164"/>
                <a:gd name="T13" fmla="*/ 127 h 145"/>
                <a:gd name="T14" fmla="*/ 129 w 164"/>
                <a:gd name="T15" fmla="*/ 127 h 145"/>
                <a:gd name="T16" fmla="*/ 129 w 164"/>
                <a:gd name="T17" fmla="*/ 122 h 145"/>
                <a:gd name="T18" fmla="*/ 135 w 164"/>
                <a:gd name="T19" fmla="*/ 122 h 145"/>
                <a:gd name="T20" fmla="*/ 135 w 164"/>
                <a:gd name="T21" fmla="*/ 109 h 145"/>
                <a:gd name="T22" fmla="*/ 149 w 164"/>
                <a:gd name="T23" fmla="*/ 109 h 145"/>
                <a:gd name="T24" fmla="*/ 149 w 164"/>
                <a:gd name="T25" fmla="*/ 102 h 145"/>
                <a:gd name="T26" fmla="*/ 154 w 164"/>
                <a:gd name="T27" fmla="*/ 102 h 145"/>
                <a:gd name="T28" fmla="*/ 154 w 164"/>
                <a:gd name="T29" fmla="*/ 97 h 145"/>
                <a:gd name="T30" fmla="*/ 163 w 164"/>
                <a:gd name="T31" fmla="*/ 97 h 145"/>
                <a:gd name="T32" fmla="*/ 163 w 164"/>
                <a:gd name="T33" fmla="*/ 89 h 145"/>
                <a:gd name="T34" fmla="*/ 164 w 164"/>
                <a:gd name="T35" fmla="*/ 89 h 145"/>
                <a:gd name="T36" fmla="*/ 163 w 164"/>
                <a:gd name="T37" fmla="*/ 86 h 145"/>
                <a:gd name="T38" fmla="*/ 161 w 164"/>
                <a:gd name="T39" fmla="*/ 80 h 145"/>
                <a:gd name="T40" fmla="*/ 158 w 164"/>
                <a:gd name="T41" fmla="*/ 77 h 145"/>
                <a:gd name="T42" fmla="*/ 156 w 164"/>
                <a:gd name="T43" fmla="*/ 75 h 145"/>
                <a:gd name="T44" fmla="*/ 154 w 164"/>
                <a:gd name="T45" fmla="*/ 74 h 145"/>
                <a:gd name="T46" fmla="*/ 153 w 164"/>
                <a:gd name="T47" fmla="*/ 73 h 145"/>
                <a:gd name="T48" fmla="*/ 152 w 164"/>
                <a:gd name="T49" fmla="*/ 72 h 145"/>
                <a:gd name="T50" fmla="*/ 119 w 164"/>
                <a:gd name="T51" fmla="*/ 49 h 145"/>
                <a:gd name="T52" fmla="*/ 90 w 164"/>
                <a:gd name="T53" fmla="*/ 35 h 145"/>
                <a:gd name="T54" fmla="*/ 73 w 164"/>
                <a:gd name="T55" fmla="*/ 21 h 145"/>
                <a:gd name="T56" fmla="*/ 55 w 164"/>
                <a:gd name="T57" fmla="*/ 2 h 145"/>
                <a:gd name="T58" fmla="*/ 44 w 164"/>
                <a:gd name="T59" fmla="*/ 0 h 145"/>
                <a:gd name="T60" fmla="*/ 44 w 164"/>
                <a:gd name="T61" fmla="*/ 0 h 145"/>
                <a:gd name="T62" fmla="*/ 44 w 164"/>
                <a:gd name="T63" fmla="*/ 21 h 145"/>
                <a:gd name="T64" fmla="*/ 0 w 164"/>
                <a:gd name="T65" fmla="*/ 21 h 145"/>
                <a:gd name="T66" fmla="*/ 0 w 164"/>
                <a:gd name="T67" fmla="*/ 21 h 145"/>
                <a:gd name="T68" fmla="*/ 0 w 164"/>
                <a:gd name="T69" fmla="*/ 75 h 145"/>
                <a:gd name="T70" fmla="*/ 13 w 164"/>
                <a:gd name="T71" fmla="*/ 75 h 145"/>
                <a:gd name="T72" fmla="*/ 13 w 164"/>
                <a:gd name="T73" fmla="*/ 120 h 145"/>
                <a:gd name="T74" fmla="*/ 13 w 164"/>
                <a:gd name="T75" fmla="*/ 120 h 145"/>
                <a:gd name="T76" fmla="*/ 54 w 164"/>
                <a:gd name="T77" fmla="*/ 120 h 145"/>
                <a:gd name="T78" fmla="*/ 54 w 164"/>
                <a:gd name="T79" fmla="*/ 134 h 145"/>
                <a:gd name="T80" fmla="*/ 61 w 164"/>
                <a:gd name="T81" fmla="*/ 134 h 145"/>
                <a:gd name="T82" fmla="*/ 61 w 164"/>
                <a:gd name="T83" fmla="*/ 145 h 145"/>
                <a:gd name="T84" fmla="*/ 87 w 164"/>
                <a:gd name="T8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45">
                  <a:moveTo>
                    <a:pt x="87" y="145"/>
                  </a:moveTo>
                  <a:cubicBezTo>
                    <a:pt x="93" y="145"/>
                    <a:pt x="93" y="145"/>
                    <a:pt x="93" y="145"/>
                  </a:cubicBezTo>
                  <a:cubicBezTo>
                    <a:pt x="93" y="140"/>
                    <a:pt x="93" y="140"/>
                    <a:pt x="93" y="140"/>
                  </a:cubicBezTo>
                  <a:cubicBezTo>
                    <a:pt x="116" y="140"/>
                    <a:pt x="116" y="140"/>
                    <a:pt x="116" y="140"/>
                  </a:cubicBezTo>
                  <a:cubicBezTo>
                    <a:pt x="116" y="134"/>
                    <a:pt x="116" y="134"/>
                    <a:pt x="116" y="134"/>
                  </a:cubicBezTo>
                  <a:cubicBezTo>
                    <a:pt x="123" y="134"/>
                    <a:pt x="123" y="134"/>
                    <a:pt x="123" y="134"/>
                  </a:cubicBezTo>
                  <a:cubicBezTo>
                    <a:pt x="123" y="127"/>
                    <a:pt x="123" y="127"/>
                    <a:pt x="123" y="127"/>
                  </a:cubicBezTo>
                  <a:cubicBezTo>
                    <a:pt x="129" y="127"/>
                    <a:pt x="129" y="127"/>
                    <a:pt x="129" y="127"/>
                  </a:cubicBezTo>
                  <a:cubicBezTo>
                    <a:pt x="129" y="122"/>
                    <a:pt x="129" y="122"/>
                    <a:pt x="129" y="122"/>
                  </a:cubicBezTo>
                  <a:cubicBezTo>
                    <a:pt x="135" y="122"/>
                    <a:pt x="135" y="122"/>
                    <a:pt x="135" y="122"/>
                  </a:cubicBezTo>
                  <a:cubicBezTo>
                    <a:pt x="135" y="109"/>
                    <a:pt x="135" y="109"/>
                    <a:pt x="135" y="109"/>
                  </a:cubicBezTo>
                  <a:cubicBezTo>
                    <a:pt x="149" y="109"/>
                    <a:pt x="149" y="109"/>
                    <a:pt x="149" y="109"/>
                  </a:cubicBezTo>
                  <a:cubicBezTo>
                    <a:pt x="149" y="102"/>
                    <a:pt x="149" y="102"/>
                    <a:pt x="149" y="102"/>
                  </a:cubicBezTo>
                  <a:cubicBezTo>
                    <a:pt x="154" y="102"/>
                    <a:pt x="154" y="102"/>
                    <a:pt x="154" y="102"/>
                  </a:cubicBezTo>
                  <a:cubicBezTo>
                    <a:pt x="154" y="97"/>
                    <a:pt x="154" y="97"/>
                    <a:pt x="154" y="97"/>
                  </a:cubicBezTo>
                  <a:cubicBezTo>
                    <a:pt x="163" y="97"/>
                    <a:pt x="163" y="97"/>
                    <a:pt x="163" y="97"/>
                  </a:cubicBezTo>
                  <a:cubicBezTo>
                    <a:pt x="163" y="89"/>
                    <a:pt x="163" y="89"/>
                    <a:pt x="163" y="89"/>
                  </a:cubicBezTo>
                  <a:cubicBezTo>
                    <a:pt x="164" y="89"/>
                    <a:pt x="164" y="89"/>
                    <a:pt x="164" y="89"/>
                  </a:cubicBezTo>
                  <a:cubicBezTo>
                    <a:pt x="163" y="86"/>
                    <a:pt x="163" y="86"/>
                    <a:pt x="163" y="86"/>
                  </a:cubicBezTo>
                  <a:cubicBezTo>
                    <a:pt x="163" y="84"/>
                    <a:pt x="162" y="82"/>
                    <a:pt x="161" y="80"/>
                  </a:cubicBezTo>
                  <a:cubicBezTo>
                    <a:pt x="160" y="79"/>
                    <a:pt x="159" y="78"/>
                    <a:pt x="158" y="77"/>
                  </a:cubicBezTo>
                  <a:cubicBezTo>
                    <a:pt x="158" y="76"/>
                    <a:pt x="157" y="76"/>
                    <a:pt x="156" y="75"/>
                  </a:cubicBezTo>
                  <a:cubicBezTo>
                    <a:pt x="155" y="75"/>
                    <a:pt x="155" y="74"/>
                    <a:pt x="154" y="74"/>
                  </a:cubicBezTo>
                  <a:cubicBezTo>
                    <a:pt x="153" y="73"/>
                    <a:pt x="153" y="73"/>
                    <a:pt x="153" y="73"/>
                  </a:cubicBezTo>
                  <a:cubicBezTo>
                    <a:pt x="153" y="73"/>
                    <a:pt x="152" y="73"/>
                    <a:pt x="152" y="72"/>
                  </a:cubicBezTo>
                  <a:cubicBezTo>
                    <a:pt x="141" y="64"/>
                    <a:pt x="129" y="60"/>
                    <a:pt x="119" y="49"/>
                  </a:cubicBezTo>
                  <a:cubicBezTo>
                    <a:pt x="112" y="40"/>
                    <a:pt x="99" y="41"/>
                    <a:pt x="90" y="35"/>
                  </a:cubicBezTo>
                  <a:cubicBezTo>
                    <a:pt x="73" y="21"/>
                    <a:pt x="73" y="21"/>
                    <a:pt x="73" y="21"/>
                  </a:cubicBezTo>
                  <a:cubicBezTo>
                    <a:pt x="66" y="16"/>
                    <a:pt x="61" y="8"/>
                    <a:pt x="55" y="2"/>
                  </a:cubicBezTo>
                  <a:cubicBezTo>
                    <a:pt x="52" y="2"/>
                    <a:pt x="48" y="1"/>
                    <a:pt x="44" y="0"/>
                  </a:cubicBezTo>
                  <a:cubicBezTo>
                    <a:pt x="44" y="0"/>
                    <a:pt x="44" y="0"/>
                    <a:pt x="44" y="0"/>
                  </a:cubicBezTo>
                  <a:cubicBezTo>
                    <a:pt x="44" y="21"/>
                    <a:pt x="44" y="21"/>
                    <a:pt x="44" y="21"/>
                  </a:cubicBezTo>
                  <a:cubicBezTo>
                    <a:pt x="0" y="21"/>
                    <a:pt x="0" y="21"/>
                    <a:pt x="0" y="21"/>
                  </a:cubicBezTo>
                  <a:cubicBezTo>
                    <a:pt x="0" y="21"/>
                    <a:pt x="0" y="21"/>
                    <a:pt x="0" y="21"/>
                  </a:cubicBezTo>
                  <a:cubicBezTo>
                    <a:pt x="0" y="75"/>
                    <a:pt x="0" y="75"/>
                    <a:pt x="0" y="75"/>
                  </a:cubicBezTo>
                  <a:cubicBezTo>
                    <a:pt x="13" y="75"/>
                    <a:pt x="13" y="75"/>
                    <a:pt x="13" y="75"/>
                  </a:cubicBezTo>
                  <a:cubicBezTo>
                    <a:pt x="13" y="120"/>
                    <a:pt x="13" y="120"/>
                    <a:pt x="13" y="120"/>
                  </a:cubicBezTo>
                  <a:cubicBezTo>
                    <a:pt x="13" y="120"/>
                    <a:pt x="13" y="120"/>
                    <a:pt x="13" y="120"/>
                  </a:cubicBezTo>
                  <a:cubicBezTo>
                    <a:pt x="54" y="120"/>
                    <a:pt x="54" y="120"/>
                    <a:pt x="54" y="120"/>
                  </a:cubicBezTo>
                  <a:cubicBezTo>
                    <a:pt x="54" y="134"/>
                    <a:pt x="54" y="134"/>
                    <a:pt x="54" y="134"/>
                  </a:cubicBezTo>
                  <a:cubicBezTo>
                    <a:pt x="61" y="134"/>
                    <a:pt x="61" y="134"/>
                    <a:pt x="61" y="134"/>
                  </a:cubicBezTo>
                  <a:cubicBezTo>
                    <a:pt x="61" y="145"/>
                    <a:pt x="61" y="145"/>
                    <a:pt x="61" y="145"/>
                  </a:cubicBezTo>
                  <a:cubicBezTo>
                    <a:pt x="87" y="145"/>
                    <a:pt x="87" y="145"/>
                    <a:pt x="87" y="14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33" name="BIBB"/>
            <p:cNvSpPr>
              <a:spLocks/>
            </p:cNvSpPr>
            <p:nvPr/>
          </p:nvSpPr>
          <p:spPr bwMode="auto">
            <a:xfrm>
              <a:off x="4079451" y="3173103"/>
              <a:ext cx="445413" cy="363798"/>
            </a:xfrm>
            <a:custGeom>
              <a:avLst/>
              <a:gdLst>
                <a:gd name="T0" fmla="*/ 77 w 169"/>
                <a:gd name="T1" fmla="*/ 0 h 143"/>
                <a:gd name="T2" fmla="*/ 82 w 169"/>
                <a:gd name="T3" fmla="*/ 15 h 143"/>
                <a:gd name="T4" fmla="*/ 97 w 169"/>
                <a:gd name="T5" fmla="*/ 30 h 143"/>
                <a:gd name="T6" fmla="*/ 123 w 169"/>
                <a:gd name="T7" fmla="*/ 32 h 143"/>
                <a:gd name="T8" fmla="*/ 123 w 169"/>
                <a:gd name="T9" fmla="*/ 32 h 143"/>
                <a:gd name="T10" fmla="*/ 128 w 169"/>
                <a:gd name="T11" fmla="*/ 41 h 143"/>
                <a:gd name="T12" fmla="*/ 134 w 169"/>
                <a:gd name="T13" fmla="*/ 38 h 143"/>
                <a:gd name="T14" fmla="*/ 151 w 169"/>
                <a:gd name="T15" fmla="*/ 53 h 143"/>
                <a:gd name="T16" fmla="*/ 160 w 169"/>
                <a:gd name="T17" fmla="*/ 53 h 143"/>
                <a:gd name="T18" fmla="*/ 160 w 169"/>
                <a:gd name="T19" fmla="*/ 53 h 143"/>
                <a:gd name="T20" fmla="*/ 164 w 169"/>
                <a:gd name="T21" fmla="*/ 60 h 143"/>
                <a:gd name="T22" fmla="*/ 168 w 169"/>
                <a:gd name="T23" fmla="*/ 72 h 143"/>
                <a:gd name="T24" fmla="*/ 164 w 169"/>
                <a:gd name="T25" fmla="*/ 75 h 143"/>
                <a:gd name="T26" fmla="*/ 159 w 169"/>
                <a:gd name="T27" fmla="*/ 77 h 143"/>
                <a:gd name="T28" fmla="*/ 157 w 169"/>
                <a:gd name="T29" fmla="*/ 80 h 143"/>
                <a:gd name="T30" fmla="*/ 157 w 169"/>
                <a:gd name="T31" fmla="*/ 80 h 143"/>
                <a:gd name="T32" fmla="*/ 157 w 169"/>
                <a:gd name="T33" fmla="*/ 80 h 143"/>
                <a:gd name="T34" fmla="*/ 131 w 169"/>
                <a:gd name="T35" fmla="*/ 104 h 143"/>
                <a:gd name="T36" fmla="*/ 122 w 169"/>
                <a:gd name="T37" fmla="*/ 104 h 143"/>
                <a:gd name="T38" fmla="*/ 122 w 169"/>
                <a:gd name="T39" fmla="*/ 124 h 143"/>
                <a:gd name="T40" fmla="*/ 119 w 169"/>
                <a:gd name="T41" fmla="*/ 124 h 143"/>
                <a:gd name="T42" fmla="*/ 119 w 169"/>
                <a:gd name="T43" fmla="*/ 135 h 143"/>
                <a:gd name="T44" fmla="*/ 125 w 169"/>
                <a:gd name="T45" fmla="*/ 143 h 143"/>
                <a:gd name="T46" fmla="*/ 125 w 169"/>
                <a:gd name="T47" fmla="*/ 143 h 143"/>
                <a:gd name="T48" fmla="*/ 119 w 169"/>
                <a:gd name="T49" fmla="*/ 141 h 143"/>
                <a:gd name="T50" fmla="*/ 116 w 169"/>
                <a:gd name="T51" fmla="*/ 141 h 143"/>
                <a:gd name="T52" fmla="*/ 108 w 169"/>
                <a:gd name="T53" fmla="*/ 139 h 143"/>
                <a:gd name="T54" fmla="*/ 106 w 169"/>
                <a:gd name="T55" fmla="*/ 138 h 143"/>
                <a:gd name="T56" fmla="*/ 94 w 169"/>
                <a:gd name="T57" fmla="*/ 134 h 143"/>
                <a:gd name="T58" fmla="*/ 84 w 169"/>
                <a:gd name="T59" fmla="*/ 129 h 143"/>
                <a:gd name="T60" fmla="*/ 80 w 169"/>
                <a:gd name="T61" fmla="*/ 128 h 143"/>
                <a:gd name="T62" fmla="*/ 80 w 169"/>
                <a:gd name="T63" fmla="*/ 128 h 143"/>
                <a:gd name="T64" fmla="*/ 65 w 169"/>
                <a:gd name="T65" fmla="*/ 128 h 143"/>
                <a:gd name="T66" fmla="*/ 65 w 169"/>
                <a:gd name="T67" fmla="*/ 128 h 143"/>
                <a:gd name="T68" fmla="*/ 60 w 169"/>
                <a:gd name="T69" fmla="*/ 122 h 143"/>
                <a:gd name="T70" fmla="*/ 55 w 169"/>
                <a:gd name="T71" fmla="*/ 118 h 143"/>
                <a:gd name="T72" fmla="*/ 31 w 169"/>
                <a:gd name="T73" fmla="*/ 104 h 143"/>
                <a:gd name="T74" fmla="*/ 14 w 169"/>
                <a:gd name="T75" fmla="*/ 76 h 143"/>
                <a:gd name="T76" fmla="*/ 8 w 169"/>
                <a:gd name="T77" fmla="*/ 69 h 143"/>
                <a:gd name="T78" fmla="*/ 5 w 169"/>
                <a:gd name="T79" fmla="*/ 66 h 143"/>
                <a:gd name="T80" fmla="*/ 0 w 169"/>
                <a:gd name="T81" fmla="*/ 65 h 143"/>
                <a:gd name="T82" fmla="*/ 0 w 169"/>
                <a:gd name="T83" fmla="*/ 51 h 143"/>
                <a:gd name="T84" fmla="*/ 0 w 169"/>
                <a:gd name="T85" fmla="*/ 51 h 143"/>
                <a:gd name="T86" fmla="*/ 67 w 169"/>
                <a:gd name="T87" fmla="*/ 5 h 143"/>
                <a:gd name="T88" fmla="*/ 67 w 169"/>
                <a:gd name="T89" fmla="*/ 0 h 143"/>
                <a:gd name="T90" fmla="*/ 77 w 169"/>
                <a:gd name="T9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9" h="143">
                  <a:moveTo>
                    <a:pt x="77" y="0"/>
                  </a:moveTo>
                  <a:cubicBezTo>
                    <a:pt x="81" y="4"/>
                    <a:pt x="80" y="10"/>
                    <a:pt x="82" y="15"/>
                  </a:cubicBezTo>
                  <a:cubicBezTo>
                    <a:pt x="83" y="19"/>
                    <a:pt x="93" y="28"/>
                    <a:pt x="97" y="30"/>
                  </a:cubicBezTo>
                  <a:cubicBezTo>
                    <a:pt x="102" y="33"/>
                    <a:pt x="117" y="32"/>
                    <a:pt x="123" y="32"/>
                  </a:cubicBezTo>
                  <a:cubicBezTo>
                    <a:pt x="123" y="32"/>
                    <a:pt x="123" y="32"/>
                    <a:pt x="123" y="32"/>
                  </a:cubicBezTo>
                  <a:cubicBezTo>
                    <a:pt x="124" y="34"/>
                    <a:pt x="126" y="40"/>
                    <a:pt x="128" y="41"/>
                  </a:cubicBezTo>
                  <a:cubicBezTo>
                    <a:pt x="130" y="42"/>
                    <a:pt x="132" y="38"/>
                    <a:pt x="134" y="38"/>
                  </a:cubicBezTo>
                  <a:cubicBezTo>
                    <a:pt x="140" y="37"/>
                    <a:pt x="147" y="51"/>
                    <a:pt x="151" y="53"/>
                  </a:cubicBezTo>
                  <a:cubicBezTo>
                    <a:pt x="160" y="53"/>
                    <a:pt x="160" y="53"/>
                    <a:pt x="160" y="53"/>
                  </a:cubicBezTo>
                  <a:cubicBezTo>
                    <a:pt x="160" y="53"/>
                    <a:pt x="160" y="53"/>
                    <a:pt x="160" y="53"/>
                  </a:cubicBezTo>
                  <a:cubicBezTo>
                    <a:pt x="160" y="56"/>
                    <a:pt x="162" y="58"/>
                    <a:pt x="164" y="60"/>
                  </a:cubicBezTo>
                  <a:cubicBezTo>
                    <a:pt x="166" y="63"/>
                    <a:pt x="169" y="68"/>
                    <a:pt x="168" y="72"/>
                  </a:cubicBezTo>
                  <a:cubicBezTo>
                    <a:pt x="167" y="73"/>
                    <a:pt x="166" y="75"/>
                    <a:pt x="164" y="75"/>
                  </a:cubicBezTo>
                  <a:cubicBezTo>
                    <a:pt x="163" y="76"/>
                    <a:pt x="161" y="77"/>
                    <a:pt x="159" y="77"/>
                  </a:cubicBezTo>
                  <a:cubicBezTo>
                    <a:pt x="158" y="78"/>
                    <a:pt x="157" y="79"/>
                    <a:pt x="157" y="80"/>
                  </a:cubicBezTo>
                  <a:cubicBezTo>
                    <a:pt x="157" y="80"/>
                    <a:pt x="157" y="80"/>
                    <a:pt x="157" y="80"/>
                  </a:cubicBezTo>
                  <a:cubicBezTo>
                    <a:pt x="157" y="80"/>
                    <a:pt x="157" y="80"/>
                    <a:pt x="157" y="80"/>
                  </a:cubicBezTo>
                  <a:cubicBezTo>
                    <a:pt x="131" y="104"/>
                    <a:pt x="131" y="104"/>
                    <a:pt x="131" y="104"/>
                  </a:cubicBezTo>
                  <a:cubicBezTo>
                    <a:pt x="122" y="104"/>
                    <a:pt x="122" y="104"/>
                    <a:pt x="122" y="104"/>
                  </a:cubicBezTo>
                  <a:cubicBezTo>
                    <a:pt x="122" y="124"/>
                    <a:pt x="122" y="124"/>
                    <a:pt x="122" y="124"/>
                  </a:cubicBezTo>
                  <a:cubicBezTo>
                    <a:pt x="119" y="124"/>
                    <a:pt x="119" y="124"/>
                    <a:pt x="119" y="124"/>
                  </a:cubicBezTo>
                  <a:cubicBezTo>
                    <a:pt x="119" y="135"/>
                    <a:pt x="119" y="135"/>
                    <a:pt x="119" y="135"/>
                  </a:cubicBezTo>
                  <a:cubicBezTo>
                    <a:pt x="125" y="143"/>
                    <a:pt x="125" y="143"/>
                    <a:pt x="125" y="143"/>
                  </a:cubicBezTo>
                  <a:cubicBezTo>
                    <a:pt x="125" y="143"/>
                    <a:pt x="125" y="143"/>
                    <a:pt x="125" y="143"/>
                  </a:cubicBezTo>
                  <a:cubicBezTo>
                    <a:pt x="119" y="141"/>
                    <a:pt x="119" y="141"/>
                    <a:pt x="119" y="141"/>
                  </a:cubicBezTo>
                  <a:cubicBezTo>
                    <a:pt x="118" y="141"/>
                    <a:pt x="116" y="141"/>
                    <a:pt x="116" y="141"/>
                  </a:cubicBezTo>
                  <a:cubicBezTo>
                    <a:pt x="113" y="141"/>
                    <a:pt x="110" y="139"/>
                    <a:pt x="108" y="139"/>
                  </a:cubicBezTo>
                  <a:cubicBezTo>
                    <a:pt x="107" y="139"/>
                    <a:pt x="106" y="138"/>
                    <a:pt x="106" y="138"/>
                  </a:cubicBezTo>
                  <a:cubicBezTo>
                    <a:pt x="102" y="136"/>
                    <a:pt x="98" y="135"/>
                    <a:pt x="94" y="134"/>
                  </a:cubicBezTo>
                  <a:cubicBezTo>
                    <a:pt x="91" y="133"/>
                    <a:pt x="87" y="129"/>
                    <a:pt x="84" y="129"/>
                  </a:cubicBezTo>
                  <a:cubicBezTo>
                    <a:pt x="83" y="128"/>
                    <a:pt x="81" y="128"/>
                    <a:pt x="80" y="128"/>
                  </a:cubicBezTo>
                  <a:cubicBezTo>
                    <a:pt x="80" y="128"/>
                    <a:pt x="80" y="128"/>
                    <a:pt x="80" y="128"/>
                  </a:cubicBezTo>
                  <a:cubicBezTo>
                    <a:pt x="65" y="128"/>
                    <a:pt x="65" y="128"/>
                    <a:pt x="65" y="128"/>
                  </a:cubicBezTo>
                  <a:cubicBezTo>
                    <a:pt x="65" y="128"/>
                    <a:pt x="65" y="128"/>
                    <a:pt x="65" y="128"/>
                  </a:cubicBezTo>
                  <a:cubicBezTo>
                    <a:pt x="60" y="122"/>
                    <a:pt x="60" y="122"/>
                    <a:pt x="60" y="122"/>
                  </a:cubicBezTo>
                  <a:cubicBezTo>
                    <a:pt x="59" y="121"/>
                    <a:pt x="56" y="119"/>
                    <a:pt x="55" y="118"/>
                  </a:cubicBezTo>
                  <a:cubicBezTo>
                    <a:pt x="48" y="117"/>
                    <a:pt x="35" y="111"/>
                    <a:pt x="31" y="104"/>
                  </a:cubicBezTo>
                  <a:cubicBezTo>
                    <a:pt x="26" y="96"/>
                    <a:pt x="21" y="83"/>
                    <a:pt x="14" y="76"/>
                  </a:cubicBezTo>
                  <a:cubicBezTo>
                    <a:pt x="13" y="75"/>
                    <a:pt x="9" y="71"/>
                    <a:pt x="8" y="69"/>
                  </a:cubicBezTo>
                  <a:cubicBezTo>
                    <a:pt x="8" y="69"/>
                    <a:pt x="6" y="66"/>
                    <a:pt x="5" y="66"/>
                  </a:cubicBezTo>
                  <a:cubicBezTo>
                    <a:pt x="3" y="65"/>
                    <a:pt x="2" y="65"/>
                    <a:pt x="0" y="65"/>
                  </a:cubicBezTo>
                  <a:cubicBezTo>
                    <a:pt x="0" y="51"/>
                    <a:pt x="0" y="51"/>
                    <a:pt x="0" y="51"/>
                  </a:cubicBezTo>
                  <a:cubicBezTo>
                    <a:pt x="0" y="51"/>
                    <a:pt x="0" y="51"/>
                    <a:pt x="0" y="51"/>
                  </a:cubicBezTo>
                  <a:cubicBezTo>
                    <a:pt x="67" y="5"/>
                    <a:pt x="67" y="5"/>
                    <a:pt x="67" y="5"/>
                  </a:cubicBezTo>
                  <a:cubicBezTo>
                    <a:pt x="67" y="0"/>
                    <a:pt x="67" y="0"/>
                    <a:pt x="67" y="0"/>
                  </a:cubicBezTo>
                  <a:cubicBezTo>
                    <a:pt x="77" y="0"/>
                    <a:pt x="77" y="0"/>
                    <a:pt x="77"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34" name="BUTTS"/>
            <p:cNvSpPr>
              <a:spLocks/>
            </p:cNvSpPr>
            <p:nvPr/>
          </p:nvSpPr>
          <p:spPr bwMode="auto">
            <a:xfrm>
              <a:off x="3835701" y="2558878"/>
              <a:ext cx="333183" cy="329956"/>
            </a:xfrm>
            <a:custGeom>
              <a:avLst/>
              <a:gdLst>
                <a:gd name="T0" fmla="*/ 32 w 127"/>
                <a:gd name="T1" fmla="*/ 118 h 130"/>
                <a:gd name="T2" fmla="*/ 105 w 127"/>
                <a:gd name="T3" fmla="*/ 118 h 130"/>
                <a:gd name="T4" fmla="*/ 110 w 127"/>
                <a:gd name="T5" fmla="*/ 121 h 130"/>
                <a:gd name="T6" fmla="*/ 114 w 127"/>
                <a:gd name="T7" fmla="*/ 122 h 130"/>
                <a:gd name="T8" fmla="*/ 115 w 127"/>
                <a:gd name="T9" fmla="*/ 123 h 130"/>
                <a:gd name="T10" fmla="*/ 117 w 127"/>
                <a:gd name="T11" fmla="*/ 125 h 130"/>
                <a:gd name="T12" fmla="*/ 119 w 127"/>
                <a:gd name="T13" fmla="*/ 127 h 130"/>
                <a:gd name="T14" fmla="*/ 124 w 127"/>
                <a:gd name="T15" fmla="*/ 130 h 130"/>
                <a:gd name="T16" fmla="*/ 124 w 127"/>
                <a:gd name="T17" fmla="*/ 130 h 130"/>
                <a:gd name="T18" fmla="*/ 126 w 127"/>
                <a:gd name="T19" fmla="*/ 122 h 130"/>
                <a:gd name="T20" fmla="*/ 126 w 127"/>
                <a:gd name="T21" fmla="*/ 117 h 130"/>
                <a:gd name="T22" fmla="*/ 125 w 127"/>
                <a:gd name="T23" fmla="*/ 117 h 130"/>
                <a:gd name="T24" fmla="*/ 124 w 127"/>
                <a:gd name="T25" fmla="*/ 101 h 130"/>
                <a:gd name="T26" fmla="*/ 120 w 127"/>
                <a:gd name="T27" fmla="*/ 84 h 130"/>
                <a:gd name="T28" fmla="*/ 120 w 127"/>
                <a:gd name="T29" fmla="*/ 70 h 130"/>
                <a:gd name="T30" fmla="*/ 114 w 127"/>
                <a:gd name="T31" fmla="*/ 55 h 130"/>
                <a:gd name="T32" fmla="*/ 108 w 127"/>
                <a:gd name="T33" fmla="*/ 49 h 130"/>
                <a:gd name="T34" fmla="*/ 107 w 127"/>
                <a:gd name="T35" fmla="*/ 37 h 130"/>
                <a:gd name="T36" fmla="*/ 107 w 127"/>
                <a:gd name="T37" fmla="*/ 37 h 130"/>
                <a:gd name="T38" fmla="*/ 101 w 127"/>
                <a:gd name="T39" fmla="*/ 32 h 130"/>
                <a:gd name="T40" fmla="*/ 93 w 127"/>
                <a:gd name="T41" fmla="*/ 27 h 130"/>
                <a:gd name="T42" fmla="*/ 92 w 127"/>
                <a:gd name="T43" fmla="*/ 24 h 130"/>
                <a:gd name="T44" fmla="*/ 90 w 127"/>
                <a:gd name="T45" fmla="*/ 21 h 130"/>
                <a:gd name="T46" fmla="*/ 86 w 127"/>
                <a:gd name="T47" fmla="*/ 13 h 130"/>
                <a:gd name="T48" fmla="*/ 79 w 127"/>
                <a:gd name="T49" fmla="*/ 0 h 130"/>
                <a:gd name="T50" fmla="*/ 79 w 127"/>
                <a:gd name="T51" fmla="*/ 0 h 130"/>
                <a:gd name="T52" fmla="*/ 62 w 127"/>
                <a:gd name="T53" fmla="*/ 19 h 130"/>
                <a:gd name="T54" fmla="*/ 41 w 127"/>
                <a:gd name="T55" fmla="*/ 41 h 130"/>
                <a:gd name="T56" fmla="*/ 34 w 127"/>
                <a:gd name="T57" fmla="*/ 52 h 130"/>
                <a:gd name="T58" fmla="*/ 24 w 127"/>
                <a:gd name="T59" fmla="*/ 63 h 130"/>
                <a:gd name="T60" fmla="*/ 16 w 127"/>
                <a:gd name="T61" fmla="*/ 68 h 130"/>
                <a:gd name="T62" fmla="*/ 8 w 127"/>
                <a:gd name="T63" fmla="*/ 72 h 130"/>
                <a:gd name="T64" fmla="*/ 8 w 127"/>
                <a:gd name="T65" fmla="*/ 72 h 130"/>
                <a:gd name="T66" fmla="*/ 10 w 127"/>
                <a:gd name="T67" fmla="*/ 76 h 130"/>
                <a:gd name="T68" fmla="*/ 10 w 127"/>
                <a:gd name="T69" fmla="*/ 78 h 130"/>
                <a:gd name="T70" fmla="*/ 10 w 127"/>
                <a:gd name="T71" fmla="*/ 79 h 130"/>
                <a:gd name="T72" fmla="*/ 9 w 127"/>
                <a:gd name="T73" fmla="*/ 79 h 130"/>
                <a:gd name="T74" fmla="*/ 8 w 127"/>
                <a:gd name="T75" fmla="*/ 81 h 130"/>
                <a:gd name="T76" fmla="*/ 5 w 127"/>
                <a:gd name="T77" fmla="*/ 85 h 130"/>
                <a:gd name="T78" fmla="*/ 3 w 127"/>
                <a:gd name="T79" fmla="*/ 89 h 130"/>
                <a:gd name="T80" fmla="*/ 1 w 127"/>
                <a:gd name="T81" fmla="*/ 92 h 130"/>
                <a:gd name="T82" fmla="*/ 0 w 127"/>
                <a:gd name="T83" fmla="*/ 96 h 130"/>
                <a:gd name="T84" fmla="*/ 0 w 127"/>
                <a:gd name="T85" fmla="*/ 118 h 130"/>
                <a:gd name="T86" fmla="*/ 0 w 127"/>
                <a:gd name="T87" fmla="*/ 118 h 130"/>
                <a:gd name="T88" fmla="*/ 32 w 127"/>
                <a:gd name="T89" fmla="*/ 11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7" h="130">
                  <a:moveTo>
                    <a:pt x="32" y="118"/>
                  </a:moveTo>
                  <a:cubicBezTo>
                    <a:pt x="105" y="118"/>
                    <a:pt x="105" y="118"/>
                    <a:pt x="105" y="118"/>
                  </a:cubicBezTo>
                  <a:cubicBezTo>
                    <a:pt x="107" y="119"/>
                    <a:pt x="108" y="120"/>
                    <a:pt x="110" y="121"/>
                  </a:cubicBezTo>
                  <a:cubicBezTo>
                    <a:pt x="111" y="122"/>
                    <a:pt x="113" y="122"/>
                    <a:pt x="114" y="122"/>
                  </a:cubicBezTo>
                  <a:cubicBezTo>
                    <a:pt x="114" y="123"/>
                    <a:pt x="115" y="123"/>
                    <a:pt x="115" y="123"/>
                  </a:cubicBezTo>
                  <a:cubicBezTo>
                    <a:pt x="115" y="123"/>
                    <a:pt x="116" y="124"/>
                    <a:pt x="117" y="125"/>
                  </a:cubicBezTo>
                  <a:cubicBezTo>
                    <a:pt x="118" y="125"/>
                    <a:pt x="118" y="126"/>
                    <a:pt x="119" y="127"/>
                  </a:cubicBezTo>
                  <a:cubicBezTo>
                    <a:pt x="124" y="130"/>
                    <a:pt x="124" y="130"/>
                    <a:pt x="124" y="130"/>
                  </a:cubicBezTo>
                  <a:cubicBezTo>
                    <a:pt x="124" y="130"/>
                    <a:pt x="124" y="130"/>
                    <a:pt x="124" y="130"/>
                  </a:cubicBezTo>
                  <a:cubicBezTo>
                    <a:pt x="126" y="122"/>
                    <a:pt x="126" y="122"/>
                    <a:pt x="126" y="122"/>
                  </a:cubicBezTo>
                  <a:cubicBezTo>
                    <a:pt x="127" y="120"/>
                    <a:pt x="126" y="120"/>
                    <a:pt x="126" y="117"/>
                  </a:cubicBezTo>
                  <a:cubicBezTo>
                    <a:pt x="125" y="117"/>
                    <a:pt x="125" y="117"/>
                    <a:pt x="125" y="117"/>
                  </a:cubicBezTo>
                  <a:cubicBezTo>
                    <a:pt x="117" y="115"/>
                    <a:pt x="122" y="105"/>
                    <a:pt x="124" y="101"/>
                  </a:cubicBezTo>
                  <a:cubicBezTo>
                    <a:pt x="127" y="93"/>
                    <a:pt x="123" y="90"/>
                    <a:pt x="120" y="84"/>
                  </a:cubicBezTo>
                  <a:cubicBezTo>
                    <a:pt x="119" y="79"/>
                    <a:pt x="120" y="74"/>
                    <a:pt x="120" y="70"/>
                  </a:cubicBezTo>
                  <a:cubicBezTo>
                    <a:pt x="119" y="68"/>
                    <a:pt x="115" y="55"/>
                    <a:pt x="114" y="55"/>
                  </a:cubicBezTo>
                  <a:cubicBezTo>
                    <a:pt x="114" y="53"/>
                    <a:pt x="109" y="52"/>
                    <a:pt x="108" y="49"/>
                  </a:cubicBezTo>
                  <a:cubicBezTo>
                    <a:pt x="107" y="45"/>
                    <a:pt x="107" y="41"/>
                    <a:pt x="107" y="37"/>
                  </a:cubicBezTo>
                  <a:cubicBezTo>
                    <a:pt x="107" y="37"/>
                    <a:pt x="107" y="37"/>
                    <a:pt x="107" y="37"/>
                  </a:cubicBezTo>
                  <a:cubicBezTo>
                    <a:pt x="101" y="32"/>
                    <a:pt x="101" y="32"/>
                    <a:pt x="101" y="32"/>
                  </a:cubicBezTo>
                  <a:cubicBezTo>
                    <a:pt x="100" y="30"/>
                    <a:pt x="95" y="27"/>
                    <a:pt x="93" y="27"/>
                  </a:cubicBezTo>
                  <a:cubicBezTo>
                    <a:pt x="93" y="26"/>
                    <a:pt x="92" y="25"/>
                    <a:pt x="92" y="24"/>
                  </a:cubicBezTo>
                  <a:cubicBezTo>
                    <a:pt x="91" y="23"/>
                    <a:pt x="90" y="22"/>
                    <a:pt x="90" y="21"/>
                  </a:cubicBezTo>
                  <a:cubicBezTo>
                    <a:pt x="89" y="18"/>
                    <a:pt x="87" y="16"/>
                    <a:pt x="86" y="13"/>
                  </a:cubicBezTo>
                  <a:cubicBezTo>
                    <a:pt x="85" y="9"/>
                    <a:pt x="84" y="0"/>
                    <a:pt x="79" y="0"/>
                  </a:cubicBezTo>
                  <a:cubicBezTo>
                    <a:pt x="79" y="0"/>
                    <a:pt x="79" y="0"/>
                    <a:pt x="79" y="0"/>
                  </a:cubicBezTo>
                  <a:cubicBezTo>
                    <a:pt x="73" y="6"/>
                    <a:pt x="68" y="12"/>
                    <a:pt x="62" y="19"/>
                  </a:cubicBezTo>
                  <a:cubicBezTo>
                    <a:pt x="56" y="27"/>
                    <a:pt x="52" y="38"/>
                    <a:pt x="41" y="41"/>
                  </a:cubicBezTo>
                  <a:cubicBezTo>
                    <a:pt x="35" y="42"/>
                    <a:pt x="37" y="48"/>
                    <a:pt x="34" y="52"/>
                  </a:cubicBezTo>
                  <a:cubicBezTo>
                    <a:pt x="31" y="57"/>
                    <a:pt x="26" y="58"/>
                    <a:pt x="24" y="63"/>
                  </a:cubicBezTo>
                  <a:cubicBezTo>
                    <a:pt x="22" y="64"/>
                    <a:pt x="19" y="67"/>
                    <a:pt x="16" y="68"/>
                  </a:cubicBezTo>
                  <a:cubicBezTo>
                    <a:pt x="8" y="72"/>
                    <a:pt x="8" y="72"/>
                    <a:pt x="8" y="72"/>
                  </a:cubicBezTo>
                  <a:cubicBezTo>
                    <a:pt x="8" y="72"/>
                    <a:pt x="8" y="72"/>
                    <a:pt x="8" y="72"/>
                  </a:cubicBezTo>
                  <a:cubicBezTo>
                    <a:pt x="8" y="73"/>
                    <a:pt x="9" y="75"/>
                    <a:pt x="10" y="76"/>
                  </a:cubicBezTo>
                  <a:cubicBezTo>
                    <a:pt x="10" y="76"/>
                    <a:pt x="10" y="77"/>
                    <a:pt x="10" y="78"/>
                  </a:cubicBezTo>
                  <a:cubicBezTo>
                    <a:pt x="10" y="78"/>
                    <a:pt x="10" y="78"/>
                    <a:pt x="10" y="79"/>
                  </a:cubicBezTo>
                  <a:cubicBezTo>
                    <a:pt x="10" y="79"/>
                    <a:pt x="10" y="79"/>
                    <a:pt x="9" y="79"/>
                  </a:cubicBezTo>
                  <a:cubicBezTo>
                    <a:pt x="9" y="80"/>
                    <a:pt x="8" y="81"/>
                    <a:pt x="8" y="81"/>
                  </a:cubicBezTo>
                  <a:cubicBezTo>
                    <a:pt x="7" y="83"/>
                    <a:pt x="6" y="84"/>
                    <a:pt x="5" y="85"/>
                  </a:cubicBezTo>
                  <a:cubicBezTo>
                    <a:pt x="4" y="87"/>
                    <a:pt x="3" y="88"/>
                    <a:pt x="3" y="89"/>
                  </a:cubicBezTo>
                  <a:cubicBezTo>
                    <a:pt x="2" y="90"/>
                    <a:pt x="1" y="91"/>
                    <a:pt x="1" y="92"/>
                  </a:cubicBezTo>
                  <a:cubicBezTo>
                    <a:pt x="0" y="93"/>
                    <a:pt x="0" y="95"/>
                    <a:pt x="0" y="96"/>
                  </a:cubicBezTo>
                  <a:cubicBezTo>
                    <a:pt x="0" y="118"/>
                    <a:pt x="0" y="118"/>
                    <a:pt x="0" y="118"/>
                  </a:cubicBezTo>
                  <a:cubicBezTo>
                    <a:pt x="0" y="118"/>
                    <a:pt x="0" y="118"/>
                    <a:pt x="0" y="118"/>
                  </a:cubicBezTo>
                  <a:cubicBezTo>
                    <a:pt x="32" y="118"/>
                    <a:pt x="32" y="118"/>
                    <a:pt x="32" y="11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35" name="BARTOW"/>
            <p:cNvSpPr>
              <a:spLocks/>
            </p:cNvSpPr>
            <p:nvPr/>
          </p:nvSpPr>
          <p:spPr bwMode="auto">
            <a:xfrm>
              <a:off x="2825630" y="1345656"/>
              <a:ext cx="426124" cy="414560"/>
            </a:xfrm>
            <a:custGeom>
              <a:avLst/>
              <a:gdLst>
                <a:gd name="T0" fmla="*/ 50 w 162"/>
                <a:gd name="T1" fmla="*/ 163 h 163"/>
                <a:gd name="T2" fmla="*/ 128 w 162"/>
                <a:gd name="T3" fmla="*/ 163 h 163"/>
                <a:gd name="T4" fmla="*/ 128 w 162"/>
                <a:gd name="T5" fmla="*/ 163 h 163"/>
                <a:gd name="T6" fmla="*/ 160 w 162"/>
                <a:gd name="T7" fmla="*/ 163 h 163"/>
                <a:gd name="T8" fmla="*/ 160 w 162"/>
                <a:gd name="T9" fmla="*/ 163 h 163"/>
                <a:gd name="T10" fmla="*/ 162 w 162"/>
                <a:gd name="T11" fmla="*/ 0 h 163"/>
                <a:gd name="T12" fmla="*/ 162 w 162"/>
                <a:gd name="T13" fmla="*/ 0 h 163"/>
                <a:gd name="T14" fmla="*/ 129 w 162"/>
                <a:gd name="T15" fmla="*/ 0 h 163"/>
                <a:gd name="T16" fmla="*/ 129 w 162"/>
                <a:gd name="T17" fmla="*/ 7 h 163"/>
                <a:gd name="T18" fmla="*/ 42 w 162"/>
                <a:gd name="T19" fmla="*/ 7 h 163"/>
                <a:gd name="T20" fmla="*/ 38 w 162"/>
                <a:gd name="T21" fmla="*/ 10 h 163"/>
                <a:gd name="T22" fmla="*/ 35 w 162"/>
                <a:gd name="T23" fmla="*/ 15 h 163"/>
                <a:gd name="T24" fmla="*/ 31 w 162"/>
                <a:gd name="T25" fmla="*/ 12 h 163"/>
                <a:gd name="T26" fmla="*/ 28 w 162"/>
                <a:gd name="T27" fmla="*/ 8 h 163"/>
                <a:gd name="T28" fmla="*/ 26 w 162"/>
                <a:gd name="T29" fmla="*/ 12 h 163"/>
                <a:gd name="T30" fmla="*/ 26 w 162"/>
                <a:gd name="T31" fmla="*/ 12 h 163"/>
                <a:gd name="T32" fmla="*/ 21 w 162"/>
                <a:gd name="T33" fmla="*/ 4 h 163"/>
                <a:gd name="T34" fmla="*/ 16 w 162"/>
                <a:gd name="T35" fmla="*/ 12 h 163"/>
                <a:gd name="T36" fmla="*/ 16 w 162"/>
                <a:gd name="T37" fmla="*/ 12 h 163"/>
                <a:gd name="T38" fmla="*/ 16 w 162"/>
                <a:gd name="T39" fmla="*/ 34 h 163"/>
                <a:gd name="T40" fmla="*/ 10 w 162"/>
                <a:gd name="T41" fmla="*/ 34 h 163"/>
                <a:gd name="T42" fmla="*/ 10 w 162"/>
                <a:gd name="T43" fmla="*/ 98 h 163"/>
                <a:gd name="T44" fmla="*/ 0 w 162"/>
                <a:gd name="T45" fmla="*/ 98 h 163"/>
                <a:gd name="T46" fmla="*/ 0 w 162"/>
                <a:gd name="T47" fmla="*/ 157 h 163"/>
                <a:gd name="T48" fmla="*/ 0 w 162"/>
                <a:gd name="T49" fmla="*/ 157 h 163"/>
                <a:gd name="T50" fmla="*/ 0 w 162"/>
                <a:gd name="T51" fmla="*/ 163 h 163"/>
                <a:gd name="T52" fmla="*/ 50 w 162"/>
                <a:gd name="T5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63">
                  <a:moveTo>
                    <a:pt x="50" y="163"/>
                  </a:moveTo>
                  <a:cubicBezTo>
                    <a:pt x="128" y="163"/>
                    <a:pt x="128" y="163"/>
                    <a:pt x="128" y="163"/>
                  </a:cubicBezTo>
                  <a:cubicBezTo>
                    <a:pt x="128" y="163"/>
                    <a:pt x="128" y="163"/>
                    <a:pt x="128" y="163"/>
                  </a:cubicBezTo>
                  <a:cubicBezTo>
                    <a:pt x="160" y="163"/>
                    <a:pt x="160" y="163"/>
                    <a:pt x="160" y="163"/>
                  </a:cubicBezTo>
                  <a:cubicBezTo>
                    <a:pt x="160" y="163"/>
                    <a:pt x="160" y="163"/>
                    <a:pt x="160" y="163"/>
                  </a:cubicBezTo>
                  <a:cubicBezTo>
                    <a:pt x="162" y="0"/>
                    <a:pt x="162" y="0"/>
                    <a:pt x="162" y="0"/>
                  </a:cubicBezTo>
                  <a:cubicBezTo>
                    <a:pt x="162" y="0"/>
                    <a:pt x="162" y="0"/>
                    <a:pt x="162" y="0"/>
                  </a:cubicBezTo>
                  <a:cubicBezTo>
                    <a:pt x="129" y="0"/>
                    <a:pt x="129" y="0"/>
                    <a:pt x="129" y="0"/>
                  </a:cubicBezTo>
                  <a:cubicBezTo>
                    <a:pt x="129" y="7"/>
                    <a:pt x="129" y="7"/>
                    <a:pt x="129" y="7"/>
                  </a:cubicBezTo>
                  <a:cubicBezTo>
                    <a:pt x="42" y="7"/>
                    <a:pt x="42" y="7"/>
                    <a:pt x="42" y="7"/>
                  </a:cubicBezTo>
                  <a:cubicBezTo>
                    <a:pt x="40" y="8"/>
                    <a:pt x="38" y="8"/>
                    <a:pt x="38" y="10"/>
                  </a:cubicBezTo>
                  <a:cubicBezTo>
                    <a:pt x="37" y="12"/>
                    <a:pt x="38" y="15"/>
                    <a:pt x="35" y="15"/>
                  </a:cubicBezTo>
                  <a:cubicBezTo>
                    <a:pt x="33" y="14"/>
                    <a:pt x="33" y="13"/>
                    <a:pt x="31" y="12"/>
                  </a:cubicBezTo>
                  <a:cubicBezTo>
                    <a:pt x="31" y="11"/>
                    <a:pt x="30" y="8"/>
                    <a:pt x="28" y="8"/>
                  </a:cubicBezTo>
                  <a:cubicBezTo>
                    <a:pt x="27" y="10"/>
                    <a:pt x="27" y="11"/>
                    <a:pt x="26" y="12"/>
                  </a:cubicBezTo>
                  <a:cubicBezTo>
                    <a:pt x="26" y="12"/>
                    <a:pt x="26" y="12"/>
                    <a:pt x="26" y="12"/>
                  </a:cubicBezTo>
                  <a:cubicBezTo>
                    <a:pt x="22" y="12"/>
                    <a:pt x="23" y="6"/>
                    <a:pt x="21" y="4"/>
                  </a:cubicBezTo>
                  <a:cubicBezTo>
                    <a:pt x="17" y="1"/>
                    <a:pt x="16" y="9"/>
                    <a:pt x="16" y="12"/>
                  </a:cubicBezTo>
                  <a:cubicBezTo>
                    <a:pt x="16" y="12"/>
                    <a:pt x="16" y="12"/>
                    <a:pt x="16" y="12"/>
                  </a:cubicBezTo>
                  <a:cubicBezTo>
                    <a:pt x="16" y="34"/>
                    <a:pt x="16" y="34"/>
                    <a:pt x="16" y="34"/>
                  </a:cubicBezTo>
                  <a:cubicBezTo>
                    <a:pt x="10" y="34"/>
                    <a:pt x="10" y="34"/>
                    <a:pt x="10" y="34"/>
                  </a:cubicBezTo>
                  <a:cubicBezTo>
                    <a:pt x="10" y="98"/>
                    <a:pt x="10" y="98"/>
                    <a:pt x="10" y="98"/>
                  </a:cubicBezTo>
                  <a:cubicBezTo>
                    <a:pt x="0" y="98"/>
                    <a:pt x="0" y="98"/>
                    <a:pt x="0" y="98"/>
                  </a:cubicBezTo>
                  <a:cubicBezTo>
                    <a:pt x="0" y="157"/>
                    <a:pt x="0" y="157"/>
                    <a:pt x="0" y="157"/>
                  </a:cubicBezTo>
                  <a:cubicBezTo>
                    <a:pt x="0" y="157"/>
                    <a:pt x="0" y="157"/>
                    <a:pt x="0" y="157"/>
                  </a:cubicBezTo>
                  <a:cubicBezTo>
                    <a:pt x="0" y="163"/>
                    <a:pt x="0" y="163"/>
                    <a:pt x="0" y="163"/>
                  </a:cubicBezTo>
                  <a:cubicBezTo>
                    <a:pt x="50" y="163"/>
                    <a:pt x="50" y="163"/>
                    <a:pt x="50" y="16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36" name="BEN HILL"/>
            <p:cNvSpPr>
              <a:spLocks/>
            </p:cNvSpPr>
            <p:nvPr/>
          </p:nvSpPr>
          <p:spPr bwMode="auto">
            <a:xfrm>
              <a:off x="4526618" y="4553841"/>
              <a:ext cx="529586" cy="247044"/>
            </a:xfrm>
            <a:custGeom>
              <a:avLst/>
              <a:gdLst>
                <a:gd name="T0" fmla="*/ 11 w 201"/>
                <a:gd name="T1" fmla="*/ 44 h 97"/>
                <a:gd name="T2" fmla="*/ 46 w 201"/>
                <a:gd name="T3" fmla="*/ 44 h 97"/>
                <a:gd name="T4" fmla="*/ 46 w 201"/>
                <a:gd name="T5" fmla="*/ 39 h 97"/>
                <a:gd name="T6" fmla="*/ 59 w 201"/>
                <a:gd name="T7" fmla="*/ 39 h 97"/>
                <a:gd name="T8" fmla="*/ 59 w 201"/>
                <a:gd name="T9" fmla="*/ 44 h 97"/>
                <a:gd name="T10" fmla="*/ 66 w 201"/>
                <a:gd name="T11" fmla="*/ 44 h 97"/>
                <a:gd name="T12" fmla="*/ 66 w 201"/>
                <a:gd name="T13" fmla="*/ 83 h 97"/>
                <a:gd name="T14" fmla="*/ 89 w 201"/>
                <a:gd name="T15" fmla="*/ 83 h 97"/>
                <a:gd name="T16" fmla="*/ 89 w 201"/>
                <a:gd name="T17" fmla="*/ 97 h 97"/>
                <a:gd name="T18" fmla="*/ 125 w 201"/>
                <a:gd name="T19" fmla="*/ 97 h 97"/>
                <a:gd name="T20" fmla="*/ 125 w 201"/>
                <a:gd name="T21" fmla="*/ 84 h 97"/>
                <a:gd name="T22" fmla="*/ 200 w 201"/>
                <a:gd name="T23" fmla="*/ 84 h 97"/>
                <a:gd name="T24" fmla="*/ 200 w 201"/>
                <a:gd name="T25" fmla="*/ 84 h 97"/>
                <a:gd name="T26" fmla="*/ 201 w 201"/>
                <a:gd name="T27" fmla="*/ 33 h 97"/>
                <a:gd name="T28" fmla="*/ 201 w 201"/>
                <a:gd name="T29" fmla="*/ 33 h 97"/>
                <a:gd name="T30" fmla="*/ 195 w 201"/>
                <a:gd name="T31" fmla="*/ 34 h 97"/>
                <a:gd name="T32" fmla="*/ 184 w 201"/>
                <a:gd name="T33" fmla="*/ 30 h 97"/>
                <a:gd name="T34" fmla="*/ 172 w 201"/>
                <a:gd name="T35" fmla="*/ 25 h 97"/>
                <a:gd name="T36" fmla="*/ 152 w 201"/>
                <a:gd name="T37" fmla="*/ 17 h 97"/>
                <a:gd name="T38" fmla="*/ 138 w 201"/>
                <a:gd name="T39" fmla="*/ 9 h 97"/>
                <a:gd name="T40" fmla="*/ 131 w 201"/>
                <a:gd name="T41" fmla="*/ 3 h 97"/>
                <a:gd name="T42" fmla="*/ 125 w 201"/>
                <a:gd name="T43" fmla="*/ 0 h 97"/>
                <a:gd name="T44" fmla="*/ 125 w 201"/>
                <a:gd name="T45" fmla="*/ 0 h 97"/>
                <a:gd name="T46" fmla="*/ 0 w 201"/>
                <a:gd name="T47" fmla="*/ 0 h 97"/>
                <a:gd name="T48" fmla="*/ 0 w 201"/>
                <a:gd name="T49" fmla="*/ 0 h 97"/>
                <a:gd name="T50" fmla="*/ 1 w 201"/>
                <a:gd name="T51" fmla="*/ 5 h 97"/>
                <a:gd name="T52" fmla="*/ 3 w 201"/>
                <a:gd name="T53" fmla="*/ 13 h 97"/>
                <a:gd name="T54" fmla="*/ 4 w 201"/>
                <a:gd name="T55" fmla="*/ 22 h 97"/>
                <a:gd name="T56" fmla="*/ 8 w 201"/>
                <a:gd name="T57" fmla="*/ 25 h 97"/>
                <a:gd name="T58" fmla="*/ 9 w 201"/>
                <a:gd name="T59" fmla="*/ 30 h 97"/>
                <a:gd name="T60" fmla="*/ 11 w 201"/>
                <a:gd name="T61" fmla="*/ 37 h 97"/>
                <a:gd name="T62" fmla="*/ 11 w 201"/>
                <a:gd name="T63" fmla="*/ 4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1" h="97">
                  <a:moveTo>
                    <a:pt x="11" y="44"/>
                  </a:moveTo>
                  <a:cubicBezTo>
                    <a:pt x="46" y="44"/>
                    <a:pt x="46" y="44"/>
                    <a:pt x="46" y="44"/>
                  </a:cubicBezTo>
                  <a:cubicBezTo>
                    <a:pt x="46" y="39"/>
                    <a:pt x="46" y="39"/>
                    <a:pt x="46" y="39"/>
                  </a:cubicBezTo>
                  <a:cubicBezTo>
                    <a:pt x="59" y="39"/>
                    <a:pt x="59" y="39"/>
                    <a:pt x="59" y="39"/>
                  </a:cubicBezTo>
                  <a:cubicBezTo>
                    <a:pt x="59" y="44"/>
                    <a:pt x="59" y="44"/>
                    <a:pt x="59" y="44"/>
                  </a:cubicBezTo>
                  <a:cubicBezTo>
                    <a:pt x="66" y="44"/>
                    <a:pt x="66" y="44"/>
                    <a:pt x="66" y="44"/>
                  </a:cubicBezTo>
                  <a:cubicBezTo>
                    <a:pt x="66" y="83"/>
                    <a:pt x="66" y="83"/>
                    <a:pt x="66" y="83"/>
                  </a:cubicBezTo>
                  <a:cubicBezTo>
                    <a:pt x="89" y="83"/>
                    <a:pt x="89" y="83"/>
                    <a:pt x="89" y="83"/>
                  </a:cubicBezTo>
                  <a:cubicBezTo>
                    <a:pt x="89" y="97"/>
                    <a:pt x="89" y="97"/>
                    <a:pt x="89" y="97"/>
                  </a:cubicBezTo>
                  <a:cubicBezTo>
                    <a:pt x="125" y="97"/>
                    <a:pt x="125" y="97"/>
                    <a:pt x="125" y="97"/>
                  </a:cubicBezTo>
                  <a:cubicBezTo>
                    <a:pt x="125" y="84"/>
                    <a:pt x="125" y="84"/>
                    <a:pt x="125" y="84"/>
                  </a:cubicBezTo>
                  <a:cubicBezTo>
                    <a:pt x="200" y="84"/>
                    <a:pt x="200" y="84"/>
                    <a:pt x="200" y="84"/>
                  </a:cubicBezTo>
                  <a:cubicBezTo>
                    <a:pt x="200" y="84"/>
                    <a:pt x="200" y="84"/>
                    <a:pt x="200" y="84"/>
                  </a:cubicBezTo>
                  <a:cubicBezTo>
                    <a:pt x="201" y="33"/>
                    <a:pt x="201" y="33"/>
                    <a:pt x="201" y="33"/>
                  </a:cubicBezTo>
                  <a:cubicBezTo>
                    <a:pt x="201" y="33"/>
                    <a:pt x="201" y="33"/>
                    <a:pt x="201" y="33"/>
                  </a:cubicBezTo>
                  <a:cubicBezTo>
                    <a:pt x="195" y="34"/>
                    <a:pt x="195" y="34"/>
                    <a:pt x="195" y="34"/>
                  </a:cubicBezTo>
                  <a:cubicBezTo>
                    <a:pt x="189" y="34"/>
                    <a:pt x="187" y="34"/>
                    <a:pt x="184" y="30"/>
                  </a:cubicBezTo>
                  <a:cubicBezTo>
                    <a:pt x="181" y="27"/>
                    <a:pt x="176" y="27"/>
                    <a:pt x="172" y="25"/>
                  </a:cubicBezTo>
                  <a:cubicBezTo>
                    <a:pt x="167" y="22"/>
                    <a:pt x="159" y="13"/>
                    <a:pt x="152" y="17"/>
                  </a:cubicBezTo>
                  <a:cubicBezTo>
                    <a:pt x="147" y="21"/>
                    <a:pt x="139" y="15"/>
                    <a:pt x="138" y="9"/>
                  </a:cubicBezTo>
                  <a:cubicBezTo>
                    <a:pt x="136" y="7"/>
                    <a:pt x="134" y="5"/>
                    <a:pt x="131" y="3"/>
                  </a:cubicBezTo>
                  <a:cubicBezTo>
                    <a:pt x="129" y="2"/>
                    <a:pt x="125" y="2"/>
                    <a:pt x="125" y="0"/>
                  </a:cubicBezTo>
                  <a:cubicBezTo>
                    <a:pt x="125" y="0"/>
                    <a:pt x="125" y="0"/>
                    <a:pt x="125" y="0"/>
                  </a:cubicBezTo>
                  <a:cubicBezTo>
                    <a:pt x="0" y="0"/>
                    <a:pt x="0" y="0"/>
                    <a:pt x="0" y="0"/>
                  </a:cubicBezTo>
                  <a:cubicBezTo>
                    <a:pt x="0" y="0"/>
                    <a:pt x="0" y="0"/>
                    <a:pt x="0" y="0"/>
                  </a:cubicBezTo>
                  <a:cubicBezTo>
                    <a:pt x="1" y="2"/>
                    <a:pt x="1" y="3"/>
                    <a:pt x="1" y="5"/>
                  </a:cubicBezTo>
                  <a:cubicBezTo>
                    <a:pt x="1" y="8"/>
                    <a:pt x="2" y="10"/>
                    <a:pt x="3" y="13"/>
                  </a:cubicBezTo>
                  <a:cubicBezTo>
                    <a:pt x="3" y="16"/>
                    <a:pt x="4" y="19"/>
                    <a:pt x="4" y="22"/>
                  </a:cubicBezTo>
                  <a:cubicBezTo>
                    <a:pt x="5" y="22"/>
                    <a:pt x="7" y="25"/>
                    <a:pt x="8" y="25"/>
                  </a:cubicBezTo>
                  <a:cubicBezTo>
                    <a:pt x="8" y="27"/>
                    <a:pt x="9" y="28"/>
                    <a:pt x="9" y="30"/>
                  </a:cubicBezTo>
                  <a:cubicBezTo>
                    <a:pt x="10" y="32"/>
                    <a:pt x="10" y="35"/>
                    <a:pt x="11" y="37"/>
                  </a:cubicBezTo>
                  <a:cubicBezTo>
                    <a:pt x="11" y="44"/>
                    <a:pt x="11" y="44"/>
                    <a:pt x="11" y="4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37" name="BARROW"/>
            <p:cNvSpPr>
              <a:spLocks/>
            </p:cNvSpPr>
            <p:nvPr/>
          </p:nvSpPr>
          <p:spPr bwMode="auto">
            <a:xfrm>
              <a:off x="4109262" y="1704378"/>
              <a:ext cx="357733" cy="294422"/>
            </a:xfrm>
            <a:custGeom>
              <a:avLst/>
              <a:gdLst>
                <a:gd name="T0" fmla="*/ 95 w 136"/>
                <a:gd name="T1" fmla="*/ 108 h 116"/>
                <a:gd name="T2" fmla="*/ 136 w 136"/>
                <a:gd name="T3" fmla="*/ 79 h 116"/>
                <a:gd name="T4" fmla="*/ 136 w 136"/>
                <a:gd name="T5" fmla="*/ 79 h 116"/>
                <a:gd name="T6" fmla="*/ 136 w 136"/>
                <a:gd name="T7" fmla="*/ 74 h 116"/>
                <a:gd name="T8" fmla="*/ 132 w 136"/>
                <a:gd name="T9" fmla="*/ 62 h 116"/>
                <a:gd name="T10" fmla="*/ 129 w 136"/>
                <a:gd name="T11" fmla="*/ 53 h 116"/>
                <a:gd name="T12" fmla="*/ 121 w 136"/>
                <a:gd name="T13" fmla="*/ 43 h 116"/>
                <a:gd name="T14" fmla="*/ 109 w 136"/>
                <a:gd name="T15" fmla="*/ 44 h 116"/>
                <a:gd name="T16" fmla="*/ 104 w 136"/>
                <a:gd name="T17" fmla="*/ 42 h 116"/>
                <a:gd name="T18" fmla="*/ 102 w 136"/>
                <a:gd name="T19" fmla="*/ 41 h 116"/>
                <a:gd name="T20" fmla="*/ 80 w 136"/>
                <a:gd name="T21" fmla="*/ 39 h 116"/>
                <a:gd name="T22" fmla="*/ 61 w 136"/>
                <a:gd name="T23" fmla="*/ 37 h 116"/>
                <a:gd name="T24" fmla="*/ 52 w 136"/>
                <a:gd name="T25" fmla="*/ 30 h 116"/>
                <a:gd name="T26" fmla="*/ 36 w 136"/>
                <a:gd name="T27" fmla="*/ 27 h 116"/>
                <a:gd name="T28" fmla="*/ 32 w 136"/>
                <a:gd name="T29" fmla="*/ 21 h 116"/>
                <a:gd name="T30" fmla="*/ 29 w 136"/>
                <a:gd name="T31" fmla="*/ 15 h 116"/>
                <a:gd name="T32" fmla="*/ 20 w 136"/>
                <a:gd name="T33" fmla="*/ 0 h 116"/>
                <a:gd name="T34" fmla="*/ 20 w 136"/>
                <a:gd name="T35" fmla="*/ 0 h 116"/>
                <a:gd name="T36" fmla="*/ 9 w 136"/>
                <a:gd name="T37" fmla="*/ 30 h 116"/>
                <a:gd name="T38" fmla="*/ 0 w 136"/>
                <a:gd name="T39" fmla="*/ 59 h 116"/>
                <a:gd name="T40" fmla="*/ 23 w 136"/>
                <a:gd name="T41" fmla="*/ 87 h 116"/>
                <a:gd name="T42" fmla="*/ 29 w 136"/>
                <a:gd name="T43" fmla="*/ 97 h 116"/>
                <a:gd name="T44" fmla="*/ 29 w 136"/>
                <a:gd name="T45" fmla="*/ 97 h 116"/>
                <a:gd name="T46" fmla="*/ 40 w 136"/>
                <a:gd name="T47" fmla="*/ 109 h 116"/>
                <a:gd name="T48" fmla="*/ 60 w 136"/>
                <a:gd name="T49" fmla="*/ 111 h 116"/>
                <a:gd name="T50" fmla="*/ 79 w 136"/>
                <a:gd name="T51" fmla="*/ 104 h 116"/>
                <a:gd name="T52" fmla="*/ 87 w 136"/>
                <a:gd name="T53" fmla="*/ 109 h 116"/>
                <a:gd name="T54" fmla="*/ 95 w 136"/>
                <a:gd name="T55"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6" h="116">
                  <a:moveTo>
                    <a:pt x="95" y="108"/>
                  </a:moveTo>
                  <a:cubicBezTo>
                    <a:pt x="136" y="79"/>
                    <a:pt x="136" y="79"/>
                    <a:pt x="136" y="79"/>
                  </a:cubicBezTo>
                  <a:cubicBezTo>
                    <a:pt x="136" y="79"/>
                    <a:pt x="136" y="79"/>
                    <a:pt x="136" y="79"/>
                  </a:cubicBezTo>
                  <a:cubicBezTo>
                    <a:pt x="136" y="74"/>
                    <a:pt x="136" y="74"/>
                    <a:pt x="136" y="74"/>
                  </a:cubicBezTo>
                  <a:cubicBezTo>
                    <a:pt x="134" y="70"/>
                    <a:pt x="134" y="66"/>
                    <a:pt x="132" y="62"/>
                  </a:cubicBezTo>
                  <a:cubicBezTo>
                    <a:pt x="131" y="59"/>
                    <a:pt x="130" y="57"/>
                    <a:pt x="129" y="53"/>
                  </a:cubicBezTo>
                  <a:cubicBezTo>
                    <a:pt x="128" y="49"/>
                    <a:pt x="125" y="43"/>
                    <a:pt x="121" y="43"/>
                  </a:cubicBezTo>
                  <a:cubicBezTo>
                    <a:pt x="117" y="43"/>
                    <a:pt x="112" y="45"/>
                    <a:pt x="109" y="44"/>
                  </a:cubicBezTo>
                  <a:cubicBezTo>
                    <a:pt x="107" y="43"/>
                    <a:pt x="105" y="42"/>
                    <a:pt x="104" y="42"/>
                  </a:cubicBezTo>
                  <a:cubicBezTo>
                    <a:pt x="103" y="41"/>
                    <a:pt x="103" y="41"/>
                    <a:pt x="102" y="41"/>
                  </a:cubicBezTo>
                  <a:cubicBezTo>
                    <a:pt x="95" y="38"/>
                    <a:pt x="88" y="39"/>
                    <a:pt x="80" y="39"/>
                  </a:cubicBezTo>
                  <a:cubicBezTo>
                    <a:pt x="75" y="39"/>
                    <a:pt x="65" y="40"/>
                    <a:pt x="61" y="37"/>
                  </a:cubicBezTo>
                  <a:cubicBezTo>
                    <a:pt x="58" y="33"/>
                    <a:pt x="57" y="31"/>
                    <a:pt x="52" y="30"/>
                  </a:cubicBezTo>
                  <a:cubicBezTo>
                    <a:pt x="46" y="30"/>
                    <a:pt x="39" y="31"/>
                    <a:pt x="36" y="27"/>
                  </a:cubicBezTo>
                  <a:cubicBezTo>
                    <a:pt x="34" y="25"/>
                    <a:pt x="34" y="22"/>
                    <a:pt x="32" y="21"/>
                  </a:cubicBezTo>
                  <a:cubicBezTo>
                    <a:pt x="32" y="20"/>
                    <a:pt x="30" y="15"/>
                    <a:pt x="29" y="15"/>
                  </a:cubicBezTo>
                  <a:cubicBezTo>
                    <a:pt x="29" y="12"/>
                    <a:pt x="23" y="3"/>
                    <a:pt x="20" y="0"/>
                  </a:cubicBezTo>
                  <a:cubicBezTo>
                    <a:pt x="20" y="0"/>
                    <a:pt x="20" y="0"/>
                    <a:pt x="20" y="0"/>
                  </a:cubicBezTo>
                  <a:cubicBezTo>
                    <a:pt x="16" y="10"/>
                    <a:pt x="14" y="21"/>
                    <a:pt x="9" y="30"/>
                  </a:cubicBezTo>
                  <a:cubicBezTo>
                    <a:pt x="6" y="36"/>
                    <a:pt x="0" y="52"/>
                    <a:pt x="0" y="59"/>
                  </a:cubicBezTo>
                  <a:cubicBezTo>
                    <a:pt x="23" y="87"/>
                    <a:pt x="23" y="87"/>
                    <a:pt x="23" y="87"/>
                  </a:cubicBezTo>
                  <a:cubicBezTo>
                    <a:pt x="29" y="97"/>
                    <a:pt x="29" y="97"/>
                    <a:pt x="29" y="97"/>
                  </a:cubicBezTo>
                  <a:cubicBezTo>
                    <a:pt x="29" y="97"/>
                    <a:pt x="29" y="97"/>
                    <a:pt x="29" y="97"/>
                  </a:cubicBezTo>
                  <a:cubicBezTo>
                    <a:pt x="32" y="101"/>
                    <a:pt x="36" y="105"/>
                    <a:pt x="40" y="109"/>
                  </a:cubicBezTo>
                  <a:cubicBezTo>
                    <a:pt x="47" y="116"/>
                    <a:pt x="51" y="114"/>
                    <a:pt x="60" y="111"/>
                  </a:cubicBezTo>
                  <a:cubicBezTo>
                    <a:pt x="66" y="109"/>
                    <a:pt x="73" y="104"/>
                    <a:pt x="79" y="104"/>
                  </a:cubicBezTo>
                  <a:cubicBezTo>
                    <a:pt x="80" y="106"/>
                    <a:pt x="86" y="108"/>
                    <a:pt x="87" y="109"/>
                  </a:cubicBezTo>
                  <a:cubicBezTo>
                    <a:pt x="95" y="108"/>
                    <a:pt x="95" y="108"/>
                    <a:pt x="95" y="10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38" name="BROOKS"/>
            <p:cNvSpPr>
              <a:spLocks/>
            </p:cNvSpPr>
            <p:nvPr/>
          </p:nvSpPr>
          <p:spPr bwMode="auto">
            <a:xfrm>
              <a:off x="4242536" y="5521711"/>
              <a:ext cx="434892" cy="558387"/>
            </a:xfrm>
            <a:custGeom>
              <a:avLst/>
              <a:gdLst>
                <a:gd name="T0" fmla="*/ 114 w 165"/>
                <a:gd name="T1" fmla="*/ 23 h 220"/>
                <a:gd name="T2" fmla="*/ 120 w 165"/>
                <a:gd name="T3" fmla="*/ 39 h 220"/>
                <a:gd name="T4" fmla="*/ 126 w 165"/>
                <a:gd name="T5" fmla="*/ 54 h 220"/>
                <a:gd name="T6" fmla="*/ 128 w 165"/>
                <a:gd name="T7" fmla="*/ 62 h 220"/>
                <a:gd name="T8" fmla="*/ 128 w 165"/>
                <a:gd name="T9" fmla="*/ 76 h 220"/>
                <a:gd name="T10" fmla="*/ 131 w 165"/>
                <a:gd name="T11" fmla="*/ 84 h 220"/>
                <a:gd name="T12" fmla="*/ 145 w 165"/>
                <a:gd name="T13" fmla="*/ 94 h 220"/>
                <a:gd name="T14" fmla="*/ 160 w 165"/>
                <a:gd name="T15" fmla="*/ 103 h 220"/>
                <a:gd name="T16" fmla="*/ 160 w 165"/>
                <a:gd name="T17" fmla="*/ 115 h 220"/>
                <a:gd name="T18" fmla="*/ 140 w 165"/>
                <a:gd name="T19" fmla="*/ 121 h 220"/>
                <a:gd name="T20" fmla="*/ 132 w 165"/>
                <a:gd name="T21" fmla="*/ 126 h 220"/>
                <a:gd name="T22" fmla="*/ 123 w 165"/>
                <a:gd name="T23" fmla="*/ 128 h 220"/>
                <a:gd name="T24" fmla="*/ 122 w 165"/>
                <a:gd name="T25" fmla="*/ 136 h 220"/>
                <a:gd name="T26" fmla="*/ 120 w 165"/>
                <a:gd name="T27" fmla="*/ 137 h 220"/>
                <a:gd name="T28" fmla="*/ 119 w 165"/>
                <a:gd name="T29" fmla="*/ 151 h 220"/>
                <a:gd name="T30" fmla="*/ 108 w 165"/>
                <a:gd name="T31" fmla="*/ 158 h 220"/>
                <a:gd name="T32" fmla="*/ 116 w 165"/>
                <a:gd name="T33" fmla="*/ 178 h 220"/>
                <a:gd name="T34" fmla="*/ 142 w 165"/>
                <a:gd name="T35" fmla="*/ 197 h 220"/>
                <a:gd name="T36" fmla="*/ 158 w 165"/>
                <a:gd name="T37" fmla="*/ 220 h 220"/>
                <a:gd name="T38" fmla="*/ 158 w 165"/>
                <a:gd name="T39" fmla="*/ 220 h 220"/>
                <a:gd name="T40" fmla="*/ 0 w 165"/>
                <a:gd name="T41" fmla="*/ 210 h 220"/>
                <a:gd name="T42" fmla="*/ 0 w 165"/>
                <a:gd name="T43" fmla="*/ 210 h 220"/>
                <a:gd name="T44" fmla="*/ 2 w 165"/>
                <a:gd name="T45" fmla="*/ 17 h 220"/>
                <a:gd name="T46" fmla="*/ 2 w 165"/>
                <a:gd name="T47" fmla="*/ 17 h 220"/>
                <a:gd name="T48" fmla="*/ 71 w 165"/>
                <a:gd name="T49" fmla="*/ 19 h 220"/>
                <a:gd name="T50" fmla="*/ 71 w 165"/>
                <a:gd name="T51" fmla="*/ 0 h 220"/>
                <a:gd name="T52" fmla="*/ 71 w 165"/>
                <a:gd name="T53" fmla="*/ 0 h 220"/>
                <a:gd name="T54" fmla="*/ 77 w 165"/>
                <a:gd name="T55" fmla="*/ 5 h 220"/>
                <a:gd name="T56" fmla="*/ 81 w 165"/>
                <a:gd name="T57" fmla="*/ 11 h 220"/>
                <a:gd name="T58" fmla="*/ 87 w 165"/>
                <a:gd name="T59" fmla="*/ 12 h 220"/>
                <a:gd name="T60" fmla="*/ 96 w 165"/>
                <a:gd name="T61" fmla="*/ 13 h 220"/>
                <a:gd name="T62" fmla="*/ 105 w 165"/>
                <a:gd name="T63" fmla="*/ 18 h 220"/>
                <a:gd name="T64" fmla="*/ 114 w 165"/>
                <a:gd name="T65" fmla="*/ 2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220">
                  <a:moveTo>
                    <a:pt x="114" y="23"/>
                  </a:moveTo>
                  <a:cubicBezTo>
                    <a:pt x="115" y="29"/>
                    <a:pt x="118" y="34"/>
                    <a:pt x="120" y="39"/>
                  </a:cubicBezTo>
                  <a:cubicBezTo>
                    <a:pt x="121" y="42"/>
                    <a:pt x="124" y="53"/>
                    <a:pt x="126" y="54"/>
                  </a:cubicBezTo>
                  <a:cubicBezTo>
                    <a:pt x="126" y="57"/>
                    <a:pt x="128" y="59"/>
                    <a:pt x="128" y="62"/>
                  </a:cubicBezTo>
                  <a:cubicBezTo>
                    <a:pt x="128" y="64"/>
                    <a:pt x="128" y="74"/>
                    <a:pt x="128" y="76"/>
                  </a:cubicBezTo>
                  <a:cubicBezTo>
                    <a:pt x="125" y="80"/>
                    <a:pt x="128" y="81"/>
                    <a:pt x="131" y="84"/>
                  </a:cubicBezTo>
                  <a:cubicBezTo>
                    <a:pt x="135" y="91"/>
                    <a:pt x="137" y="94"/>
                    <a:pt x="145" y="94"/>
                  </a:cubicBezTo>
                  <a:cubicBezTo>
                    <a:pt x="154" y="95"/>
                    <a:pt x="156" y="94"/>
                    <a:pt x="160" y="103"/>
                  </a:cubicBezTo>
                  <a:cubicBezTo>
                    <a:pt x="161" y="106"/>
                    <a:pt x="165" y="113"/>
                    <a:pt x="160" y="115"/>
                  </a:cubicBezTo>
                  <a:cubicBezTo>
                    <a:pt x="152" y="116"/>
                    <a:pt x="150" y="121"/>
                    <a:pt x="140" y="121"/>
                  </a:cubicBezTo>
                  <a:cubicBezTo>
                    <a:pt x="135" y="121"/>
                    <a:pt x="136" y="125"/>
                    <a:pt x="132" y="126"/>
                  </a:cubicBezTo>
                  <a:cubicBezTo>
                    <a:pt x="129" y="128"/>
                    <a:pt x="126" y="125"/>
                    <a:pt x="123" y="128"/>
                  </a:cubicBezTo>
                  <a:cubicBezTo>
                    <a:pt x="123" y="132"/>
                    <a:pt x="122" y="133"/>
                    <a:pt x="122" y="136"/>
                  </a:cubicBezTo>
                  <a:cubicBezTo>
                    <a:pt x="121" y="137"/>
                    <a:pt x="121" y="137"/>
                    <a:pt x="120" y="137"/>
                  </a:cubicBezTo>
                  <a:cubicBezTo>
                    <a:pt x="119" y="141"/>
                    <a:pt x="120" y="149"/>
                    <a:pt x="119" y="151"/>
                  </a:cubicBezTo>
                  <a:cubicBezTo>
                    <a:pt x="117" y="154"/>
                    <a:pt x="108" y="156"/>
                    <a:pt x="108" y="158"/>
                  </a:cubicBezTo>
                  <a:cubicBezTo>
                    <a:pt x="108" y="160"/>
                    <a:pt x="114" y="177"/>
                    <a:pt x="116" y="178"/>
                  </a:cubicBezTo>
                  <a:cubicBezTo>
                    <a:pt x="123" y="188"/>
                    <a:pt x="131" y="193"/>
                    <a:pt x="142" y="197"/>
                  </a:cubicBezTo>
                  <a:cubicBezTo>
                    <a:pt x="151" y="199"/>
                    <a:pt x="158" y="211"/>
                    <a:pt x="158" y="220"/>
                  </a:cubicBezTo>
                  <a:cubicBezTo>
                    <a:pt x="158" y="220"/>
                    <a:pt x="158" y="220"/>
                    <a:pt x="158" y="220"/>
                  </a:cubicBezTo>
                  <a:cubicBezTo>
                    <a:pt x="0" y="210"/>
                    <a:pt x="0" y="210"/>
                    <a:pt x="0" y="210"/>
                  </a:cubicBezTo>
                  <a:cubicBezTo>
                    <a:pt x="0" y="210"/>
                    <a:pt x="0" y="210"/>
                    <a:pt x="0" y="210"/>
                  </a:cubicBezTo>
                  <a:cubicBezTo>
                    <a:pt x="2" y="17"/>
                    <a:pt x="2" y="17"/>
                    <a:pt x="2" y="17"/>
                  </a:cubicBezTo>
                  <a:cubicBezTo>
                    <a:pt x="2" y="17"/>
                    <a:pt x="2" y="17"/>
                    <a:pt x="2" y="17"/>
                  </a:cubicBezTo>
                  <a:cubicBezTo>
                    <a:pt x="71" y="19"/>
                    <a:pt x="71" y="19"/>
                    <a:pt x="71" y="19"/>
                  </a:cubicBezTo>
                  <a:cubicBezTo>
                    <a:pt x="71" y="0"/>
                    <a:pt x="71" y="0"/>
                    <a:pt x="71" y="0"/>
                  </a:cubicBezTo>
                  <a:cubicBezTo>
                    <a:pt x="71" y="0"/>
                    <a:pt x="71" y="0"/>
                    <a:pt x="71" y="0"/>
                  </a:cubicBezTo>
                  <a:cubicBezTo>
                    <a:pt x="73" y="1"/>
                    <a:pt x="76" y="3"/>
                    <a:pt x="77" y="5"/>
                  </a:cubicBezTo>
                  <a:cubicBezTo>
                    <a:pt x="77" y="8"/>
                    <a:pt x="80" y="9"/>
                    <a:pt x="81" y="11"/>
                  </a:cubicBezTo>
                  <a:cubicBezTo>
                    <a:pt x="83" y="11"/>
                    <a:pt x="85" y="12"/>
                    <a:pt x="87" y="12"/>
                  </a:cubicBezTo>
                  <a:cubicBezTo>
                    <a:pt x="90" y="12"/>
                    <a:pt x="93" y="12"/>
                    <a:pt x="96" y="13"/>
                  </a:cubicBezTo>
                  <a:cubicBezTo>
                    <a:pt x="100" y="14"/>
                    <a:pt x="101" y="17"/>
                    <a:pt x="105" y="18"/>
                  </a:cubicBezTo>
                  <a:cubicBezTo>
                    <a:pt x="114" y="23"/>
                    <a:pt x="114" y="23"/>
                    <a:pt x="114" y="2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39" name="BANKS"/>
            <p:cNvSpPr>
              <a:spLocks/>
            </p:cNvSpPr>
            <p:nvPr/>
          </p:nvSpPr>
          <p:spPr bwMode="auto">
            <a:xfrm>
              <a:off x="4326708" y="1252592"/>
              <a:ext cx="361241" cy="365489"/>
            </a:xfrm>
            <a:custGeom>
              <a:avLst/>
              <a:gdLst>
                <a:gd name="T0" fmla="*/ 22 w 137"/>
                <a:gd name="T1" fmla="*/ 28 h 144"/>
                <a:gd name="T2" fmla="*/ 23 w 137"/>
                <a:gd name="T3" fmla="*/ 26 h 144"/>
                <a:gd name="T4" fmla="*/ 33 w 137"/>
                <a:gd name="T5" fmla="*/ 18 h 144"/>
                <a:gd name="T6" fmla="*/ 37 w 137"/>
                <a:gd name="T7" fmla="*/ 12 h 144"/>
                <a:gd name="T8" fmla="*/ 41 w 137"/>
                <a:gd name="T9" fmla="*/ 9 h 144"/>
                <a:gd name="T10" fmla="*/ 48 w 137"/>
                <a:gd name="T11" fmla="*/ 2 h 144"/>
                <a:gd name="T12" fmla="*/ 62 w 137"/>
                <a:gd name="T13" fmla="*/ 0 h 144"/>
                <a:gd name="T14" fmla="*/ 68 w 137"/>
                <a:gd name="T15" fmla="*/ 1 h 144"/>
                <a:gd name="T16" fmla="*/ 75 w 137"/>
                <a:gd name="T17" fmla="*/ 3 h 144"/>
                <a:gd name="T18" fmla="*/ 87 w 137"/>
                <a:gd name="T19" fmla="*/ 2 h 144"/>
                <a:gd name="T20" fmla="*/ 87 w 137"/>
                <a:gd name="T21" fmla="*/ 2 h 144"/>
                <a:gd name="T22" fmla="*/ 114 w 137"/>
                <a:gd name="T23" fmla="*/ 14 h 144"/>
                <a:gd name="T24" fmla="*/ 114 w 137"/>
                <a:gd name="T25" fmla="*/ 14 h 144"/>
                <a:gd name="T26" fmla="*/ 113 w 137"/>
                <a:gd name="T27" fmla="*/ 16 h 144"/>
                <a:gd name="T28" fmla="*/ 116 w 137"/>
                <a:gd name="T29" fmla="*/ 70 h 144"/>
                <a:gd name="T30" fmla="*/ 122 w 137"/>
                <a:gd name="T31" fmla="*/ 91 h 144"/>
                <a:gd name="T32" fmla="*/ 129 w 137"/>
                <a:gd name="T33" fmla="*/ 98 h 144"/>
                <a:gd name="T34" fmla="*/ 133 w 137"/>
                <a:gd name="T35" fmla="*/ 105 h 144"/>
                <a:gd name="T36" fmla="*/ 135 w 137"/>
                <a:gd name="T37" fmla="*/ 115 h 144"/>
                <a:gd name="T38" fmla="*/ 137 w 137"/>
                <a:gd name="T39" fmla="*/ 120 h 144"/>
                <a:gd name="T40" fmla="*/ 137 w 137"/>
                <a:gd name="T41" fmla="*/ 120 h 144"/>
                <a:gd name="T42" fmla="*/ 130 w 137"/>
                <a:gd name="T43" fmla="*/ 128 h 144"/>
                <a:gd name="T44" fmla="*/ 128 w 137"/>
                <a:gd name="T45" fmla="*/ 131 h 144"/>
                <a:gd name="T46" fmla="*/ 126 w 137"/>
                <a:gd name="T47" fmla="*/ 134 h 144"/>
                <a:gd name="T48" fmla="*/ 122 w 137"/>
                <a:gd name="T49" fmla="*/ 138 h 144"/>
                <a:gd name="T50" fmla="*/ 119 w 137"/>
                <a:gd name="T51" fmla="*/ 140 h 144"/>
                <a:gd name="T52" fmla="*/ 115 w 137"/>
                <a:gd name="T53" fmla="*/ 142 h 144"/>
                <a:gd name="T54" fmla="*/ 113 w 137"/>
                <a:gd name="T55" fmla="*/ 144 h 144"/>
                <a:gd name="T56" fmla="*/ 111 w 137"/>
                <a:gd name="T57" fmla="*/ 144 h 144"/>
                <a:gd name="T58" fmla="*/ 111 w 137"/>
                <a:gd name="T59" fmla="*/ 144 h 144"/>
                <a:gd name="T60" fmla="*/ 83 w 137"/>
                <a:gd name="T61" fmla="*/ 116 h 144"/>
                <a:gd name="T62" fmla="*/ 77 w 137"/>
                <a:gd name="T63" fmla="*/ 112 h 144"/>
                <a:gd name="T64" fmla="*/ 66 w 137"/>
                <a:gd name="T65" fmla="*/ 113 h 144"/>
                <a:gd name="T66" fmla="*/ 46 w 137"/>
                <a:gd name="T67" fmla="*/ 115 h 144"/>
                <a:gd name="T68" fmla="*/ 41 w 137"/>
                <a:gd name="T69" fmla="*/ 113 h 144"/>
                <a:gd name="T70" fmla="*/ 32 w 137"/>
                <a:gd name="T71" fmla="*/ 104 h 144"/>
                <a:gd name="T72" fmla="*/ 23 w 137"/>
                <a:gd name="T73" fmla="*/ 98 h 144"/>
                <a:gd name="T74" fmla="*/ 23 w 137"/>
                <a:gd name="T75" fmla="*/ 98 h 144"/>
                <a:gd name="T76" fmla="*/ 21 w 137"/>
                <a:gd name="T77" fmla="*/ 97 h 144"/>
                <a:gd name="T78" fmla="*/ 19 w 137"/>
                <a:gd name="T79" fmla="*/ 95 h 144"/>
                <a:gd name="T80" fmla="*/ 19 w 137"/>
                <a:gd name="T81" fmla="*/ 95 h 144"/>
                <a:gd name="T82" fmla="*/ 15 w 137"/>
                <a:gd name="T83" fmla="*/ 89 h 144"/>
                <a:gd name="T84" fmla="*/ 12 w 137"/>
                <a:gd name="T85" fmla="*/ 86 h 144"/>
                <a:gd name="T86" fmla="*/ 10 w 137"/>
                <a:gd name="T87" fmla="*/ 79 h 144"/>
                <a:gd name="T88" fmla="*/ 5 w 137"/>
                <a:gd name="T89" fmla="*/ 74 h 144"/>
                <a:gd name="T90" fmla="*/ 5 w 137"/>
                <a:gd name="T91" fmla="*/ 68 h 144"/>
                <a:gd name="T92" fmla="*/ 2 w 137"/>
                <a:gd name="T93" fmla="*/ 62 h 144"/>
                <a:gd name="T94" fmla="*/ 3 w 137"/>
                <a:gd name="T95" fmla="*/ 51 h 144"/>
                <a:gd name="T96" fmla="*/ 9 w 137"/>
                <a:gd name="T97" fmla="*/ 39 h 144"/>
                <a:gd name="T98" fmla="*/ 22 w 137"/>
                <a:gd name="T99" fmla="*/ 2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 h="144">
                  <a:moveTo>
                    <a:pt x="22" y="28"/>
                  </a:moveTo>
                  <a:cubicBezTo>
                    <a:pt x="22" y="28"/>
                    <a:pt x="23" y="26"/>
                    <a:pt x="23" y="26"/>
                  </a:cubicBezTo>
                  <a:cubicBezTo>
                    <a:pt x="23" y="25"/>
                    <a:pt x="32" y="19"/>
                    <a:pt x="33" y="18"/>
                  </a:cubicBezTo>
                  <a:cubicBezTo>
                    <a:pt x="35" y="16"/>
                    <a:pt x="35" y="14"/>
                    <a:pt x="37" y="12"/>
                  </a:cubicBezTo>
                  <a:cubicBezTo>
                    <a:pt x="38" y="11"/>
                    <a:pt x="40" y="10"/>
                    <a:pt x="41" y="9"/>
                  </a:cubicBezTo>
                  <a:cubicBezTo>
                    <a:pt x="44" y="6"/>
                    <a:pt x="45" y="4"/>
                    <a:pt x="48" y="2"/>
                  </a:cubicBezTo>
                  <a:cubicBezTo>
                    <a:pt x="51" y="1"/>
                    <a:pt x="58" y="1"/>
                    <a:pt x="62" y="0"/>
                  </a:cubicBezTo>
                  <a:cubicBezTo>
                    <a:pt x="65" y="0"/>
                    <a:pt x="66" y="1"/>
                    <a:pt x="68" y="1"/>
                  </a:cubicBezTo>
                  <a:cubicBezTo>
                    <a:pt x="70" y="2"/>
                    <a:pt x="72" y="3"/>
                    <a:pt x="75" y="3"/>
                  </a:cubicBezTo>
                  <a:cubicBezTo>
                    <a:pt x="87" y="2"/>
                    <a:pt x="87" y="2"/>
                    <a:pt x="87" y="2"/>
                  </a:cubicBezTo>
                  <a:cubicBezTo>
                    <a:pt x="87" y="2"/>
                    <a:pt x="87" y="2"/>
                    <a:pt x="87" y="2"/>
                  </a:cubicBezTo>
                  <a:cubicBezTo>
                    <a:pt x="114" y="14"/>
                    <a:pt x="114" y="14"/>
                    <a:pt x="114" y="14"/>
                  </a:cubicBezTo>
                  <a:cubicBezTo>
                    <a:pt x="114" y="14"/>
                    <a:pt x="114" y="14"/>
                    <a:pt x="114" y="14"/>
                  </a:cubicBezTo>
                  <a:cubicBezTo>
                    <a:pt x="114" y="15"/>
                    <a:pt x="113" y="15"/>
                    <a:pt x="113" y="16"/>
                  </a:cubicBezTo>
                  <a:cubicBezTo>
                    <a:pt x="120" y="32"/>
                    <a:pt x="119" y="53"/>
                    <a:pt x="116" y="70"/>
                  </a:cubicBezTo>
                  <a:cubicBezTo>
                    <a:pt x="114" y="78"/>
                    <a:pt x="116" y="85"/>
                    <a:pt x="122" y="91"/>
                  </a:cubicBezTo>
                  <a:cubicBezTo>
                    <a:pt x="124" y="93"/>
                    <a:pt x="128" y="95"/>
                    <a:pt x="129" y="98"/>
                  </a:cubicBezTo>
                  <a:cubicBezTo>
                    <a:pt x="130" y="100"/>
                    <a:pt x="131" y="103"/>
                    <a:pt x="133" y="105"/>
                  </a:cubicBezTo>
                  <a:cubicBezTo>
                    <a:pt x="133" y="108"/>
                    <a:pt x="135" y="112"/>
                    <a:pt x="135" y="115"/>
                  </a:cubicBezTo>
                  <a:cubicBezTo>
                    <a:pt x="137" y="120"/>
                    <a:pt x="137" y="120"/>
                    <a:pt x="137" y="120"/>
                  </a:cubicBezTo>
                  <a:cubicBezTo>
                    <a:pt x="137" y="120"/>
                    <a:pt x="137" y="120"/>
                    <a:pt x="137" y="120"/>
                  </a:cubicBezTo>
                  <a:cubicBezTo>
                    <a:pt x="130" y="128"/>
                    <a:pt x="130" y="128"/>
                    <a:pt x="130" y="128"/>
                  </a:cubicBezTo>
                  <a:cubicBezTo>
                    <a:pt x="130" y="129"/>
                    <a:pt x="129" y="130"/>
                    <a:pt x="128" y="131"/>
                  </a:cubicBezTo>
                  <a:cubicBezTo>
                    <a:pt x="127" y="132"/>
                    <a:pt x="127" y="133"/>
                    <a:pt x="126" y="134"/>
                  </a:cubicBezTo>
                  <a:cubicBezTo>
                    <a:pt x="125" y="135"/>
                    <a:pt x="124" y="137"/>
                    <a:pt x="122" y="138"/>
                  </a:cubicBezTo>
                  <a:cubicBezTo>
                    <a:pt x="121" y="139"/>
                    <a:pt x="120" y="140"/>
                    <a:pt x="119" y="140"/>
                  </a:cubicBezTo>
                  <a:cubicBezTo>
                    <a:pt x="118" y="141"/>
                    <a:pt x="116" y="142"/>
                    <a:pt x="115" y="142"/>
                  </a:cubicBezTo>
                  <a:cubicBezTo>
                    <a:pt x="114" y="143"/>
                    <a:pt x="113" y="144"/>
                    <a:pt x="113" y="144"/>
                  </a:cubicBezTo>
                  <a:cubicBezTo>
                    <a:pt x="112" y="144"/>
                    <a:pt x="112" y="144"/>
                    <a:pt x="111" y="144"/>
                  </a:cubicBezTo>
                  <a:cubicBezTo>
                    <a:pt x="111" y="144"/>
                    <a:pt x="111" y="144"/>
                    <a:pt x="111" y="144"/>
                  </a:cubicBezTo>
                  <a:cubicBezTo>
                    <a:pt x="83" y="116"/>
                    <a:pt x="83" y="116"/>
                    <a:pt x="83" y="116"/>
                  </a:cubicBezTo>
                  <a:cubicBezTo>
                    <a:pt x="81" y="116"/>
                    <a:pt x="80" y="112"/>
                    <a:pt x="77" y="112"/>
                  </a:cubicBezTo>
                  <a:cubicBezTo>
                    <a:pt x="73" y="112"/>
                    <a:pt x="70" y="112"/>
                    <a:pt x="66" y="113"/>
                  </a:cubicBezTo>
                  <a:cubicBezTo>
                    <a:pt x="59" y="116"/>
                    <a:pt x="54" y="116"/>
                    <a:pt x="46" y="115"/>
                  </a:cubicBezTo>
                  <a:cubicBezTo>
                    <a:pt x="45" y="115"/>
                    <a:pt x="42" y="113"/>
                    <a:pt x="41" y="113"/>
                  </a:cubicBezTo>
                  <a:cubicBezTo>
                    <a:pt x="38" y="110"/>
                    <a:pt x="35" y="107"/>
                    <a:pt x="32" y="104"/>
                  </a:cubicBezTo>
                  <a:cubicBezTo>
                    <a:pt x="30" y="102"/>
                    <a:pt x="26" y="98"/>
                    <a:pt x="23" y="98"/>
                  </a:cubicBezTo>
                  <a:cubicBezTo>
                    <a:pt x="23" y="98"/>
                    <a:pt x="23" y="98"/>
                    <a:pt x="23" y="98"/>
                  </a:cubicBezTo>
                  <a:cubicBezTo>
                    <a:pt x="22" y="98"/>
                    <a:pt x="22" y="97"/>
                    <a:pt x="21" y="97"/>
                  </a:cubicBezTo>
                  <a:cubicBezTo>
                    <a:pt x="21" y="96"/>
                    <a:pt x="19" y="96"/>
                    <a:pt x="19" y="95"/>
                  </a:cubicBezTo>
                  <a:cubicBezTo>
                    <a:pt x="19" y="95"/>
                    <a:pt x="19" y="95"/>
                    <a:pt x="19" y="95"/>
                  </a:cubicBezTo>
                  <a:cubicBezTo>
                    <a:pt x="15" y="89"/>
                    <a:pt x="15" y="89"/>
                    <a:pt x="15" y="89"/>
                  </a:cubicBezTo>
                  <a:cubicBezTo>
                    <a:pt x="14" y="88"/>
                    <a:pt x="12" y="87"/>
                    <a:pt x="12" y="86"/>
                  </a:cubicBezTo>
                  <a:cubicBezTo>
                    <a:pt x="9" y="85"/>
                    <a:pt x="10" y="81"/>
                    <a:pt x="10" y="79"/>
                  </a:cubicBezTo>
                  <a:cubicBezTo>
                    <a:pt x="9" y="76"/>
                    <a:pt x="7" y="76"/>
                    <a:pt x="5" y="74"/>
                  </a:cubicBezTo>
                  <a:cubicBezTo>
                    <a:pt x="4" y="73"/>
                    <a:pt x="5" y="69"/>
                    <a:pt x="5" y="68"/>
                  </a:cubicBezTo>
                  <a:cubicBezTo>
                    <a:pt x="4" y="65"/>
                    <a:pt x="3" y="64"/>
                    <a:pt x="2" y="62"/>
                  </a:cubicBezTo>
                  <a:cubicBezTo>
                    <a:pt x="0" y="57"/>
                    <a:pt x="3" y="55"/>
                    <a:pt x="3" y="51"/>
                  </a:cubicBezTo>
                  <a:cubicBezTo>
                    <a:pt x="4" y="47"/>
                    <a:pt x="6" y="42"/>
                    <a:pt x="9" y="39"/>
                  </a:cubicBezTo>
                  <a:cubicBezTo>
                    <a:pt x="12" y="34"/>
                    <a:pt x="19" y="33"/>
                    <a:pt x="22" y="2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40" name="BALDWIN"/>
            <p:cNvSpPr>
              <a:spLocks/>
            </p:cNvSpPr>
            <p:nvPr/>
          </p:nvSpPr>
          <p:spPr bwMode="auto">
            <a:xfrm>
              <a:off x="4587993" y="2868529"/>
              <a:ext cx="417356" cy="340109"/>
            </a:xfrm>
            <a:custGeom>
              <a:avLst/>
              <a:gdLst>
                <a:gd name="T0" fmla="*/ 0 w 159"/>
                <a:gd name="T1" fmla="*/ 6 h 134"/>
                <a:gd name="T2" fmla="*/ 7 w 159"/>
                <a:gd name="T3" fmla="*/ 8 h 134"/>
                <a:gd name="T4" fmla="*/ 16 w 159"/>
                <a:gd name="T5" fmla="*/ 6 h 134"/>
                <a:gd name="T6" fmla="*/ 35 w 159"/>
                <a:gd name="T7" fmla="*/ 10 h 134"/>
                <a:gd name="T8" fmla="*/ 45 w 159"/>
                <a:gd name="T9" fmla="*/ 10 h 134"/>
                <a:gd name="T10" fmla="*/ 56 w 159"/>
                <a:gd name="T11" fmla="*/ 4 h 134"/>
                <a:gd name="T12" fmla="*/ 64 w 159"/>
                <a:gd name="T13" fmla="*/ 0 h 134"/>
                <a:gd name="T14" fmla="*/ 64 w 159"/>
                <a:gd name="T15" fmla="*/ 0 h 134"/>
                <a:gd name="T16" fmla="*/ 136 w 159"/>
                <a:gd name="T17" fmla="*/ 22 h 134"/>
                <a:gd name="T18" fmla="*/ 138 w 159"/>
                <a:gd name="T19" fmla="*/ 26 h 134"/>
                <a:gd name="T20" fmla="*/ 131 w 159"/>
                <a:gd name="T21" fmla="*/ 38 h 134"/>
                <a:gd name="T22" fmla="*/ 130 w 159"/>
                <a:gd name="T23" fmla="*/ 47 h 134"/>
                <a:gd name="T24" fmla="*/ 131 w 159"/>
                <a:gd name="T25" fmla="*/ 60 h 134"/>
                <a:gd name="T26" fmla="*/ 137 w 159"/>
                <a:gd name="T27" fmla="*/ 70 h 134"/>
                <a:gd name="T28" fmla="*/ 147 w 159"/>
                <a:gd name="T29" fmla="*/ 62 h 134"/>
                <a:gd name="T30" fmla="*/ 158 w 159"/>
                <a:gd name="T31" fmla="*/ 57 h 134"/>
                <a:gd name="T32" fmla="*/ 158 w 159"/>
                <a:gd name="T33" fmla="*/ 57 h 134"/>
                <a:gd name="T34" fmla="*/ 158 w 159"/>
                <a:gd name="T35" fmla="*/ 70 h 134"/>
                <a:gd name="T36" fmla="*/ 152 w 159"/>
                <a:gd name="T37" fmla="*/ 78 h 134"/>
                <a:gd name="T38" fmla="*/ 149 w 159"/>
                <a:gd name="T39" fmla="*/ 84 h 134"/>
                <a:gd name="T40" fmla="*/ 152 w 159"/>
                <a:gd name="T41" fmla="*/ 90 h 134"/>
                <a:gd name="T42" fmla="*/ 155 w 159"/>
                <a:gd name="T43" fmla="*/ 99 h 134"/>
                <a:gd name="T44" fmla="*/ 156 w 159"/>
                <a:gd name="T45" fmla="*/ 102 h 134"/>
                <a:gd name="T46" fmla="*/ 155 w 159"/>
                <a:gd name="T47" fmla="*/ 104 h 134"/>
                <a:gd name="T48" fmla="*/ 154 w 159"/>
                <a:gd name="T49" fmla="*/ 105 h 134"/>
                <a:gd name="T50" fmla="*/ 151 w 159"/>
                <a:gd name="T51" fmla="*/ 107 h 134"/>
                <a:gd name="T52" fmla="*/ 150 w 159"/>
                <a:gd name="T53" fmla="*/ 108 h 134"/>
                <a:gd name="T54" fmla="*/ 149 w 159"/>
                <a:gd name="T55" fmla="*/ 109 h 134"/>
                <a:gd name="T56" fmla="*/ 149 w 159"/>
                <a:gd name="T57" fmla="*/ 111 h 134"/>
                <a:gd name="T58" fmla="*/ 146 w 159"/>
                <a:gd name="T59" fmla="*/ 121 h 134"/>
                <a:gd name="T60" fmla="*/ 146 w 159"/>
                <a:gd name="T61" fmla="*/ 121 h 134"/>
                <a:gd name="T62" fmla="*/ 141 w 159"/>
                <a:gd name="T63" fmla="*/ 117 h 134"/>
                <a:gd name="T64" fmla="*/ 131 w 159"/>
                <a:gd name="T65" fmla="*/ 108 h 134"/>
                <a:gd name="T66" fmla="*/ 123 w 159"/>
                <a:gd name="T67" fmla="*/ 93 h 134"/>
                <a:gd name="T68" fmla="*/ 110 w 159"/>
                <a:gd name="T69" fmla="*/ 98 h 134"/>
                <a:gd name="T70" fmla="*/ 104 w 159"/>
                <a:gd name="T71" fmla="*/ 110 h 134"/>
                <a:gd name="T72" fmla="*/ 90 w 159"/>
                <a:gd name="T73" fmla="*/ 104 h 134"/>
                <a:gd name="T74" fmla="*/ 72 w 159"/>
                <a:gd name="T75" fmla="*/ 113 h 134"/>
                <a:gd name="T76" fmla="*/ 63 w 159"/>
                <a:gd name="T77" fmla="*/ 122 h 134"/>
                <a:gd name="T78" fmla="*/ 51 w 159"/>
                <a:gd name="T79" fmla="*/ 123 h 134"/>
                <a:gd name="T80" fmla="*/ 28 w 159"/>
                <a:gd name="T81" fmla="*/ 134 h 134"/>
                <a:gd name="T82" fmla="*/ 28 w 159"/>
                <a:gd name="T83" fmla="*/ 134 h 134"/>
                <a:gd name="T84" fmla="*/ 0 w 159"/>
                <a:gd name="T85" fmla="*/ 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34">
                  <a:moveTo>
                    <a:pt x="0" y="6"/>
                  </a:moveTo>
                  <a:cubicBezTo>
                    <a:pt x="2" y="6"/>
                    <a:pt x="5" y="9"/>
                    <a:pt x="7" y="8"/>
                  </a:cubicBezTo>
                  <a:cubicBezTo>
                    <a:pt x="10" y="7"/>
                    <a:pt x="13" y="6"/>
                    <a:pt x="16" y="6"/>
                  </a:cubicBezTo>
                  <a:cubicBezTo>
                    <a:pt x="22" y="12"/>
                    <a:pt x="29" y="7"/>
                    <a:pt x="35" y="10"/>
                  </a:cubicBezTo>
                  <a:cubicBezTo>
                    <a:pt x="40" y="13"/>
                    <a:pt x="41" y="13"/>
                    <a:pt x="45" y="10"/>
                  </a:cubicBezTo>
                  <a:cubicBezTo>
                    <a:pt x="56" y="4"/>
                    <a:pt x="56" y="4"/>
                    <a:pt x="56" y="4"/>
                  </a:cubicBezTo>
                  <a:cubicBezTo>
                    <a:pt x="64" y="0"/>
                    <a:pt x="64" y="0"/>
                    <a:pt x="64" y="0"/>
                  </a:cubicBezTo>
                  <a:cubicBezTo>
                    <a:pt x="64" y="0"/>
                    <a:pt x="64" y="0"/>
                    <a:pt x="64" y="0"/>
                  </a:cubicBezTo>
                  <a:cubicBezTo>
                    <a:pt x="136" y="22"/>
                    <a:pt x="136" y="22"/>
                    <a:pt x="136" y="22"/>
                  </a:cubicBezTo>
                  <a:cubicBezTo>
                    <a:pt x="137" y="24"/>
                    <a:pt x="138" y="24"/>
                    <a:pt x="138" y="26"/>
                  </a:cubicBezTo>
                  <a:cubicBezTo>
                    <a:pt x="135" y="28"/>
                    <a:pt x="131" y="34"/>
                    <a:pt x="131" y="38"/>
                  </a:cubicBezTo>
                  <a:cubicBezTo>
                    <a:pt x="131" y="41"/>
                    <a:pt x="132" y="43"/>
                    <a:pt x="130" y="47"/>
                  </a:cubicBezTo>
                  <a:cubicBezTo>
                    <a:pt x="127" y="52"/>
                    <a:pt x="128" y="55"/>
                    <a:pt x="131" y="60"/>
                  </a:cubicBezTo>
                  <a:cubicBezTo>
                    <a:pt x="133" y="64"/>
                    <a:pt x="131" y="72"/>
                    <a:pt x="137" y="70"/>
                  </a:cubicBezTo>
                  <a:cubicBezTo>
                    <a:pt x="139" y="68"/>
                    <a:pt x="145" y="62"/>
                    <a:pt x="147" y="62"/>
                  </a:cubicBezTo>
                  <a:cubicBezTo>
                    <a:pt x="158" y="57"/>
                    <a:pt x="158" y="57"/>
                    <a:pt x="158" y="57"/>
                  </a:cubicBezTo>
                  <a:cubicBezTo>
                    <a:pt x="158" y="57"/>
                    <a:pt x="158" y="57"/>
                    <a:pt x="158" y="57"/>
                  </a:cubicBezTo>
                  <a:cubicBezTo>
                    <a:pt x="159" y="62"/>
                    <a:pt x="159" y="66"/>
                    <a:pt x="158" y="70"/>
                  </a:cubicBezTo>
                  <a:cubicBezTo>
                    <a:pt x="157" y="72"/>
                    <a:pt x="154" y="77"/>
                    <a:pt x="152" y="78"/>
                  </a:cubicBezTo>
                  <a:cubicBezTo>
                    <a:pt x="152" y="80"/>
                    <a:pt x="149" y="81"/>
                    <a:pt x="149" y="84"/>
                  </a:cubicBezTo>
                  <a:cubicBezTo>
                    <a:pt x="150" y="87"/>
                    <a:pt x="151" y="88"/>
                    <a:pt x="152" y="90"/>
                  </a:cubicBezTo>
                  <a:cubicBezTo>
                    <a:pt x="155" y="91"/>
                    <a:pt x="156" y="97"/>
                    <a:pt x="155" y="99"/>
                  </a:cubicBezTo>
                  <a:cubicBezTo>
                    <a:pt x="155" y="101"/>
                    <a:pt x="155" y="101"/>
                    <a:pt x="156" y="102"/>
                  </a:cubicBezTo>
                  <a:cubicBezTo>
                    <a:pt x="156" y="103"/>
                    <a:pt x="156" y="104"/>
                    <a:pt x="155" y="104"/>
                  </a:cubicBezTo>
                  <a:cubicBezTo>
                    <a:pt x="155" y="104"/>
                    <a:pt x="154" y="105"/>
                    <a:pt x="154" y="105"/>
                  </a:cubicBezTo>
                  <a:cubicBezTo>
                    <a:pt x="153" y="105"/>
                    <a:pt x="152" y="106"/>
                    <a:pt x="151" y="107"/>
                  </a:cubicBezTo>
                  <a:cubicBezTo>
                    <a:pt x="151" y="108"/>
                    <a:pt x="150" y="108"/>
                    <a:pt x="150" y="108"/>
                  </a:cubicBezTo>
                  <a:cubicBezTo>
                    <a:pt x="150" y="108"/>
                    <a:pt x="149" y="109"/>
                    <a:pt x="149" y="109"/>
                  </a:cubicBezTo>
                  <a:cubicBezTo>
                    <a:pt x="149" y="110"/>
                    <a:pt x="149" y="111"/>
                    <a:pt x="149" y="111"/>
                  </a:cubicBezTo>
                  <a:cubicBezTo>
                    <a:pt x="146" y="121"/>
                    <a:pt x="146" y="121"/>
                    <a:pt x="146" y="121"/>
                  </a:cubicBezTo>
                  <a:cubicBezTo>
                    <a:pt x="146" y="121"/>
                    <a:pt x="146" y="121"/>
                    <a:pt x="146" y="121"/>
                  </a:cubicBezTo>
                  <a:cubicBezTo>
                    <a:pt x="141" y="117"/>
                    <a:pt x="141" y="117"/>
                    <a:pt x="141" y="117"/>
                  </a:cubicBezTo>
                  <a:cubicBezTo>
                    <a:pt x="137" y="114"/>
                    <a:pt x="134" y="112"/>
                    <a:pt x="131" y="108"/>
                  </a:cubicBezTo>
                  <a:cubicBezTo>
                    <a:pt x="129" y="104"/>
                    <a:pt x="126" y="95"/>
                    <a:pt x="123" y="93"/>
                  </a:cubicBezTo>
                  <a:cubicBezTo>
                    <a:pt x="123" y="88"/>
                    <a:pt x="112" y="97"/>
                    <a:pt x="110" y="98"/>
                  </a:cubicBezTo>
                  <a:cubicBezTo>
                    <a:pt x="104" y="102"/>
                    <a:pt x="106" y="104"/>
                    <a:pt x="104" y="110"/>
                  </a:cubicBezTo>
                  <a:cubicBezTo>
                    <a:pt x="99" y="112"/>
                    <a:pt x="97" y="102"/>
                    <a:pt x="90" y="104"/>
                  </a:cubicBezTo>
                  <a:cubicBezTo>
                    <a:pt x="85" y="105"/>
                    <a:pt x="76" y="110"/>
                    <a:pt x="72" y="113"/>
                  </a:cubicBezTo>
                  <a:cubicBezTo>
                    <a:pt x="68" y="115"/>
                    <a:pt x="67" y="120"/>
                    <a:pt x="63" y="122"/>
                  </a:cubicBezTo>
                  <a:cubicBezTo>
                    <a:pt x="59" y="124"/>
                    <a:pt x="56" y="121"/>
                    <a:pt x="51" y="123"/>
                  </a:cubicBezTo>
                  <a:cubicBezTo>
                    <a:pt x="44" y="127"/>
                    <a:pt x="36" y="132"/>
                    <a:pt x="28" y="134"/>
                  </a:cubicBezTo>
                  <a:cubicBezTo>
                    <a:pt x="28" y="134"/>
                    <a:pt x="28" y="134"/>
                    <a:pt x="28" y="134"/>
                  </a:cubicBezTo>
                  <a:cubicBezTo>
                    <a:pt x="0" y="6"/>
                    <a:pt x="0" y="6"/>
                    <a:pt x="0" y="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41" name="BAKER"/>
            <p:cNvSpPr>
              <a:spLocks/>
            </p:cNvSpPr>
            <p:nvPr/>
          </p:nvSpPr>
          <p:spPr bwMode="auto">
            <a:xfrm>
              <a:off x="3267537" y="5049620"/>
              <a:ext cx="543615" cy="467014"/>
            </a:xfrm>
            <a:custGeom>
              <a:avLst/>
              <a:gdLst>
                <a:gd name="T0" fmla="*/ 87 w 207"/>
                <a:gd name="T1" fmla="*/ 8 h 184"/>
                <a:gd name="T2" fmla="*/ 206 w 207"/>
                <a:gd name="T3" fmla="*/ 6 h 184"/>
                <a:gd name="T4" fmla="*/ 206 w 207"/>
                <a:gd name="T5" fmla="*/ 6 h 184"/>
                <a:gd name="T6" fmla="*/ 199 w 207"/>
                <a:gd name="T7" fmla="*/ 18 h 184"/>
                <a:gd name="T8" fmla="*/ 193 w 207"/>
                <a:gd name="T9" fmla="*/ 24 h 184"/>
                <a:gd name="T10" fmla="*/ 185 w 207"/>
                <a:gd name="T11" fmla="*/ 31 h 184"/>
                <a:gd name="T12" fmla="*/ 183 w 207"/>
                <a:gd name="T13" fmla="*/ 48 h 184"/>
                <a:gd name="T14" fmla="*/ 172 w 207"/>
                <a:gd name="T15" fmla="*/ 48 h 184"/>
                <a:gd name="T16" fmla="*/ 155 w 207"/>
                <a:gd name="T17" fmla="*/ 57 h 184"/>
                <a:gd name="T18" fmla="*/ 149 w 207"/>
                <a:gd name="T19" fmla="*/ 61 h 184"/>
                <a:gd name="T20" fmla="*/ 143 w 207"/>
                <a:gd name="T21" fmla="*/ 62 h 184"/>
                <a:gd name="T22" fmla="*/ 135 w 207"/>
                <a:gd name="T23" fmla="*/ 65 h 184"/>
                <a:gd name="T24" fmla="*/ 123 w 207"/>
                <a:gd name="T25" fmla="*/ 88 h 184"/>
                <a:gd name="T26" fmla="*/ 114 w 207"/>
                <a:gd name="T27" fmla="*/ 102 h 184"/>
                <a:gd name="T28" fmla="*/ 100 w 207"/>
                <a:gd name="T29" fmla="*/ 112 h 184"/>
                <a:gd name="T30" fmla="*/ 97 w 207"/>
                <a:gd name="T31" fmla="*/ 127 h 184"/>
                <a:gd name="T32" fmla="*/ 90 w 207"/>
                <a:gd name="T33" fmla="*/ 128 h 184"/>
                <a:gd name="T34" fmla="*/ 82 w 207"/>
                <a:gd name="T35" fmla="*/ 132 h 184"/>
                <a:gd name="T36" fmla="*/ 72 w 207"/>
                <a:gd name="T37" fmla="*/ 138 h 184"/>
                <a:gd name="T38" fmla="*/ 64 w 207"/>
                <a:gd name="T39" fmla="*/ 154 h 184"/>
                <a:gd name="T40" fmla="*/ 58 w 207"/>
                <a:gd name="T41" fmla="*/ 159 h 184"/>
                <a:gd name="T42" fmla="*/ 57 w 207"/>
                <a:gd name="T43" fmla="*/ 168 h 184"/>
                <a:gd name="T44" fmla="*/ 57 w 207"/>
                <a:gd name="T45" fmla="*/ 184 h 184"/>
                <a:gd name="T46" fmla="*/ 57 w 207"/>
                <a:gd name="T47" fmla="*/ 184 h 184"/>
                <a:gd name="T48" fmla="*/ 41 w 207"/>
                <a:gd name="T49" fmla="*/ 184 h 184"/>
                <a:gd name="T50" fmla="*/ 41 w 207"/>
                <a:gd name="T51" fmla="*/ 184 h 184"/>
                <a:gd name="T52" fmla="*/ 41 w 207"/>
                <a:gd name="T53" fmla="*/ 95 h 184"/>
                <a:gd name="T54" fmla="*/ 0 w 207"/>
                <a:gd name="T55" fmla="*/ 95 h 184"/>
                <a:gd name="T56" fmla="*/ 0 w 207"/>
                <a:gd name="T57" fmla="*/ 95 h 184"/>
                <a:gd name="T58" fmla="*/ 0 w 207"/>
                <a:gd name="T59" fmla="*/ 58 h 184"/>
                <a:gd name="T60" fmla="*/ 6 w 207"/>
                <a:gd name="T61" fmla="*/ 58 h 184"/>
                <a:gd name="T62" fmla="*/ 6 w 207"/>
                <a:gd name="T63" fmla="*/ 53 h 184"/>
                <a:gd name="T64" fmla="*/ 2 w 207"/>
                <a:gd name="T65" fmla="*/ 53 h 184"/>
                <a:gd name="T66" fmla="*/ 2 w 207"/>
                <a:gd name="T67" fmla="*/ 7 h 184"/>
                <a:gd name="T68" fmla="*/ 2 w 207"/>
                <a:gd name="T69" fmla="*/ 7 h 184"/>
                <a:gd name="T70" fmla="*/ 38 w 207"/>
                <a:gd name="T71" fmla="*/ 7 h 184"/>
                <a:gd name="T72" fmla="*/ 43 w 207"/>
                <a:gd name="T73" fmla="*/ 2 h 184"/>
                <a:gd name="T74" fmla="*/ 46 w 207"/>
                <a:gd name="T75" fmla="*/ 2 h 184"/>
                <a:gd name="T76" fmla="*/ 51 w 207"/>
                <a:gd name="T77" fmla="*/ 2 h 184"/>
                <a:gd name="T78" fmla="*/ 62 w 207"/>
                <a:gd name="T79" fmla="*/ 14 h 184"/>
                <a:gd name="T80" fmla="*/ 66 w 207"/>
                <a:gd name="T81" fmla="*/ 4 h 184"/>
                <a:gd name="T82" fmla="*/ 77 w 207"/>
                <a:gd name="T83" fmla="*/ 1 h 184"/>
                <a:gd name="T84" fmla="*/ 81 w 207"/>
                <a:gd name="T85" fmla="*/ 8 h 184"/>
                <a:gd name="T86" fmla="*/ 87 w 207"/>
                <a:gd name="T87" fmla="*/ 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7" h="184">
                  <a:moveTo>
                    <a:pt x="87" y="8"/>
                  </a:moveTo>
                  <a:cubicBezTo>
                    <a:pt x="206" y="6"/>
                    <a:pt x="206" y="6"/>
                    <a:pt x="206" y="6"/>
                  </a:cubicBezTo>
                  <a:cubicBezTo>
                    <a:pt x="206" y="6"/>
                    <a:pt x="206" y="6"/>
                    <a:pt x="206" y="6"/>
                  </a:cubicBezTo>
                  <a:cubicBezTo>
                    <a:pt x="207" y="11"/>
                    <a:pt x="203" y="16"/>
                    <a:pt x="199" y="18"/>
                  </a:cubicBezTo>
                  <a:cubicBezTo>
                    <a:pt x="196" y="21"/>
                    <a:pt x="194" y="19"/>
                    <a:pt x="193" y="24"/>
                  </a:cubicBezTo>
                  <a:cubicBezTo>
                    <a:pt x="192" y="32"/>
                    <a:pt x="185" y="26"/>
                    <a:pt x="185" y="31"/>
                  </a:cubicBezTo>
                  <a:cubicBezTo>
                    <a:pt x="185" y="36"/>
                    <a:pt x="184" y="43"/>
                    <a:pt x="183" y="48"/>
                  </a:cubicBezTo>
                  <a:cubicBezTo>
                    <a:pt x="181" y="48"/>
                    <a:pt x="172" y="46"/>
                    <a:pt x="172" y="48"/>
                  </a:cubicBezTo>
                  <a:cubicBezTo>
                    <a:pt x="170" y="60"/>
                    <a:pt x="161" y="52"/>
                    <a:pt x="155" y="57"/>
                  </a:cubicBezTo>
                  <a:cubicBezTo>
                    <a:pt x="152" y="58"/>
                    <a:pt x="154" y="61"/>
                    <a:pt x="149" y="61"/>
                  </a:cubicBezTo>
                  <a:cubicBezTo>
                    <a:pt x="147" y="61"/>
                    <a:pt x="145" y="61"/>
                    <a:pt x="143" y="62"/>
                  </a:cubicBezTo>
                  <a:cubicBezTo>
                    <a:pt x="140" y="62"/>
                    <a:pt x="138" y="65"/>
                    <a:pt x="135" y="65"/>
                  </a:cubicBezTo>
                  <a:cubicBezTo>
                    <a:pt x="124" y="73"/>
                    <a:pt x="129" y="78"/>
                    <a:pt x="123" y="88"/>
                  </a:cubicBezTo>
                  <a:cubicBezTo>
                    <a:pt x="117" y="89"/>
                    <a:pt x="116" y="97"/>
                    <a:pt x="114" y="102"/>
                  </a:cubicBezTo>
                  <a:cubicBezTo>
                    <a:pt x="113" y="105"/>
                    <a:pt x="103" y="110"/>
                    <a:pt x="100" y="112"/>
                  </a:cubicBezTo>
                  <a:cubicBezTo>
                    <a:pt x="99" y="115"/>
                    <a:pt x="99" y="125"/>
                    <a:pt x="97" y="127"/>
                  </a:cubicBezTo>
                  <a:cubicBezTo>
                    <a:pt x="95" y="128"/>
                    <a:pt x="92" y="127"/>
                    <a:pt x="90" y="128"/>
                  </a:cubicBezTo>
                  <a:cubicBezTo>
                    <a:pt x="88" y="129"/>
                    <a:pt x="85" y="132"/>
                    <a:pt x="82" y="132"/>
                  </a:cubicBezTo>
                  <a:cubicBezTo>
                    <a:pt x="80" y="135"/>
                    <a:pt x="76" y="137"/>
                    <a:pt x="72" y="138"/>
                  </a:cubicBezTo>
                  <a:cubicBezTo>
                    <a:pt x="66" y="141"/>
                    <a:pt x="67" y="150"/>
                    <a:pt x="64" y="154"/>
                  </a:cubicBezTo>
                  <a:cubicBezTo>
                    <a:pt x="63" y="156"/>
                    <a:pt x="60" y="157"/>
                    <a:pt x="58" y="159"/>
                  </a:cubicBezTo>
                  <a:cubicBezTo>
                    <a:pt x="57" y="162"/>
                    <a:pt x="58" y="165"/>
                    <a:pt x="57" y="168"/>
                  </a:cubicBezTo>
                  <a:cubicBezTo>
                    <a:pt x="57" y="184"/>
                    <a:pt x="57" y="184"/>
                    <a:pt x="57" y="184"/>
                  </a:cubicBezTo>
                  <a:cubicBezTo>
                    <a:pt x="57" y="184"/>
                    <a:pt x="57" y="184"/>
                    <a:pt x="57" y="184"/>
                  </a:cubicBezTo>
                  <a:cubicBezTo>
                    <a:pt x="41" y="184"/>
                    <a:pt x="41" y="184"/>
                    <a:pt x="41" y="184"/>
                  </a:cubicBezTo>
                  <a:cubicBezTo>
                    <a:pt x="41" y="184"/>
                    <a:pt x="41" y="184"/>
                    <a:pt x="41" y="184"/>
                  </a:cubicBezTo>
                  <a:cubicBezTo>
                    <a:pt x="41" y="95"/>
                    <a:pt x="41" y="95"/>
                    <a:pt x="41" y="95"/>
                  </a:cubicBezTo>
                  <a:cubicBezTo>
                    <a:pt x="0" y="95"/>
                    <a:pt x="0" y="95"/>
                    <a:pt x="0" y="95"/>
                  </a:cubicBezTo>
                  <a:cubicBezTo>
                    <a:pt x="0" y="95"/>
                    <a:pt x="0" y="95"/>
                    <a:pt x="0" y="95"/>
                  </a:cubicBezTo>
                  <a:cubicBezTo>
                    <a:pt x="0" y="58"/>
                    <a:pt x="0" y="58"/>
                    <a:pt x="0" y="58"/>
                  </a:cubicBezTo>
                  <a:cubicBezTo>
                    <a:pt x="6" y="58"/>
                    <a:pt x="6" y="58"/>
                    <a:pt x="6" y="58"/>
                  </a:cubicBezTo>
                  <a:cubicBezTo>
                    <a:pt x="6" y="53"/>
                    <a:pt x="6" y="53"/>
                    <a:pt x="6" y="53"/>
                  </a:cubicBezTo>
                  <a:cubicBezTo>
                    <a:pt x="2" y="53"/>
                    <a:pt x="2" y="53"/>
                    <a:pt x="2" y="53"/>
                  </a:cubicBezTo>
                  <a:cubicBezTo>
                    <a:pt x="2" y="7"/>
                    <a:pt x="2" y="7"/>
                    <a:pt x="2" y="7"/>
                  </a:cubicBezTo>
                  <a:cubicBezTo>
                    <a:pt x="2" y="7"/>
                    <a:pt x="2" y="7"/>
                    <a:pt x="2" y="7"/>
                  </a:cubicBezTo>
                  <a:cubicBezTo>
                    <a:pt x="38" y="7"/>
                    <a:pt x="38" y="7"/>
                    <a:pt x="38" y="7"/>
                  </a:cubicBezTo>
                  <a:cubicBezTo>
                    <a:pt x="40" y="6"/>
                    <a:pt x="41" y="3"/>
                    <a:pt x="43" y="2"/>
                  </a:cubicBezTo>
                  <a:cubicBezTo>
                    <a:pt x="44" y="2"/>
                    <a:pt x="45" y="2"/>
                    <a:pt x="46" y="2"/>
                  </a:cubicBezTo>
                  <a:cubicBezTo>
                    <a:pt x="47" y="2"/>
                    <a:pt x="50" y="1"/>
                    <a:pt x="51" y="2"/>
                  </a:cubicBezTo>
                  <a:cubicBezTo>
                    <a:pt x="54" y="5"/>
                    <a:pt x="57" y="14"/>
                    <a:pt x="62" y="14"/>
                  </a:cubicBezTo>
                  <a:cubicBezTo>
                    <a:pt x="64" y="11"/>
                    <a:pt x="64" y="7"/>
                    <a:pt x="66" y="4"/>
                  </a:cubicBezTo>
                  <a:cubicBezTo>
                    <a:pt x="67" y="2"/>
                    <a:pt x="75" y="0"/>
                    <a:pt x="77" y="1"/>
                  </a:cubicBezTo>
                  <a:cubicBezTo>
                    <a:pt x="80" y="1"/>
                    <a:pt x="76" y="8"/>
                    <a:pt x="81" y="8"/>
                  </a:cubicBezTo>
                  <a:cubicBezTo>
                    <a:pt x="87" y="8"/>
                    <a:pt x="87" y="8"/>
                    <a:pt x="87" y="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42" name="ATKINSON"/>
            <p:cNvSpPr>
              <a:spLocks/>
            </p:cNvSpPr>
            <p:nvPr/>
          </p:nvSpPr>
          <p:spPr bwMode="auto">
            <a:xfrm>
              <a:off x="4894873" y="5086846"/>
              <a:ext cx="562905" cy="299499"/>
            </a:xfrm>
            <a:custGeom>
              <a:avLst/>
              <a:gdLst>
                <a:gd name="T0" fmla="*/ 2 w 214"/>
                <a:gd name="T1" fmla="*/ 0 h 118"/>
                <a:gd name="T2" fmla="*/ 77 w 214"/>
                <a:gd name="T3" fmla="*/ 0 h 118"/>
                <a:gd name="T4" fmla="*/ 77 w 214"/>
                <a:gd name="T5" fmla="*/ 10 h 118"/>
                <a:gd name="T6" fmla="*/ 126 w 214"/>
                <a:gd name="T7" fmla="*/ 10 h 118"/>
                <a:gd name="T8" fmla="*/ 136 w 214"/>
                <a:gd name="T9" fmla="*/ 28 h 118"/>
                <a:gd name="T10" fmla="*/ 213 w 214"/>
                <a:gd name="T11" fmla="*/ 28 h 118"/>
                <a:gd name="T12" fmla="*/ 214 w 214"/>
                <a:gd name="T13" fmla="*/ 28 h 118"/>
                <a:gd name="T14" fmla="*/ 214 w 214"/>
                <a:gd name="T15" fmla="*/ 73 h 118"/>
                <a:gd name="T16" fmla="*/ 203 w 214"/>
                <a:gd name="T17" fmla="*/ 67 h 118"/>
                <a:gd name="T18" fmla="*/ 191 w 214"/>
                <a:gd name="T19" fmla="*/ 67 h 118"/>
                <a:gd name="T20" fmla="*/ 183 w 214"/>
                <a:gd name="T21" fmla="*/ 86 h 118"/>
                <a:gd name="T22" fmla="*/ 188 w 214"/>
                <a:gd name="T23" fmla="*/ 96 h 118"/>
                <a:gd name="T24" fmla="*/ 193 w 214"/>
                <a:gd name="T25" fmla="*/ 108 h 118"/>
                <a:gd name="T26" fmla="*/ 196 w 214"/>
                <a:gd name="T27" fmla="*/ 118 h 118"/>
                <a:gd name="T28" fmla="*/ 196 w 214"/>
                <a:gd name="T29" fmla="*/ 118 h 118"/>
                <a:gd name="T30" fmla="*/ 72 w 214"/>
                <a:gd name="T31" fmla="*/ 118 h 118"/>
                <a:gd name="T32" fmla="*/ 72 w 214"/>
                <a:gd name="T33" fmla="*/ 118 h 118"/>
                <a:gd name="T34" fmla="*/ 40 w 214"/>
                <a:gd name="T35" fmla="*/ 118 h 118"/>
                <a:gd name="T36" fmla="*/ 40 w 214"/>
                <a:gd name="T37" fmla="*/ 118 h 118"/>
                <a:gd name="T38" fmla="*/ 40 w 214"/>
                <a:gd name="T39" fmla="*/ 110 h 118"/>
                <a:gd name="T40" fmla="*/ 41 w 214"/>
                <a:gd name="T41" fmla="*/ 98 h 118"/>
                <a:gd name="T42" fmla="*/ 41 w 214"/>
                <a:gd name="T43" fmla="*/ 95 h 118"/>
                <a:gd name="T44" fmla="*/ 41 w 214"/>
                <a:gd name="T45" fmla="*/ 95 h 118"/>
                <a:gd name="T46" fmla="*/ 40 w 214"/>
                <a:gd name="T47" fmla="*/ 89 h 118"/>
                <a:gd name="T48" fmla="*/ 43 w 214"/>
                <a:gd name="T49" fmla="*/ 83 h 118"/>
                <a:gd name="T50" fmla="*/ 41 w 214"/>
                <a:gd name="T51" fmla="*/ 64 h 118"/>
                <a:gd name="T52" fmla="*/ 40 w 214"/>
                <a:gd name="T53" fmla="*/ 64 h 118"/>
                <a:gd name="T54" fmla="*/ 35 w 214"/>
                <a:gd name="T55" fmla="*/ 46 h 118"/>
                <a:gd name="T56" fmla="*/ 19 w 214"/>
                <a:gd name="T57" fmla="*/ 31 h 118"/>
                <a:gd name="T58" fmla="*/ 11 w 214"/>
                <a:gd name="T59" fmla="*/ 16 h 118"/>
                <a:gd name="T60" fmla="*/ 2 w 214"/>
                <a:gd name="T6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4" h="118">
                  <a:moveTo>
                    <a:pt x="2" y="0"/>
                  </a:moveTo>
                  <a:cubicBezTo>
                    <a:pt x="77" y="0"/>
                    <a:pt x="77" y="0"/>
                    <a:pt x="77" y="0"/>
                  </a:cubicBezTo>
                  <a:cubicBezTo>
                    <a:pt x="77" y="10"/>
                    <a:pt x="77" y="10"/>
                    <a:pt x="77" y="10"/>
                  </a:cubicBezTo>
                  <a:cubicBezTo>
                    <a:pt x="126" y="10"/>
                    <a:pt x="126" y="10"/>
                    <a:pt x="126" y="10"/>
                  </a:cubicBezTo>
                  <a:cubicBezTo>
                    <a:pt x="136" y="28"/>
                    <a:pt x="136" y="28"/>
                    <a:pt x="136" y="28"/>
                  </a:cubicBezTo>
                  <a:cubicBezTo>
                    <a:pt x="213" y="28"/>
                    <a:pt x="213" y="28"/>
                    <a:pt x="213" y="28"/>
                  </a:cubicBezTo>
                  <a:cubicBezTo>
                    <a:pt x="214" y="28"/>
                    <a:pt x="214" y="28"/>
                    <a:pt x="214" y="28"/>
                  </a:cubicBezTo>
                  <a:cubicBezTo>
                    <a:pt x="214" y="73"/>
                    <a:pt x="214" y="73"/>
                    <a:pt x="214" y="73"/>
                  </a:cubicBezTo>
                  <a:cubicBezTo>
                    <a:pt x="211" y="72"/>
                    <a:pt x="203" y="70"/>
                    <a:pt x="203" y="67"/>
                  </a:cubicBezTo>
                  <a:cubicBezTo>
                    <a:pt x="198" y="66"/>
                    <a:pt x="196" y="66"/>
                    <a:pt x="191" y="67"/>
                  </a:cubicBezTo>
                  <a:cubicBezTo>
                    <a:pt x="182" y="69"/>
                    <a:pt x="183" y="79"/>
                    <a:pt x="183" y="86"/>
                  </a:cubicBezTo>
                  <a:cubicBezTo>
                    <a:pt x="183" y="90"/>
                    <a:pt x="186" y="93"/>
                    <a:pt x="188" y="96"/>
                  </a:cubicBezTo>
                  <a:cubicBezTo>
                    <a:pt x="191" y="100"/>
                    <a:pt x="191" y="103"/>
                    <a:pt x="193" y="108"/>
                  </a:cubicBezTo>
                  <a:cubicBezTo>
                    <a:pt x="196" y="118"/>
                    <a:pt x="196" y="118"/>
                    <a:pt x="196" y="118"/>
                  </a:cubicBezTo>
                  <a:cubicBezTo>
                    <a:pt x="196" y="118"/>
                    <a:pt x="196" y="118"/>
                    <a:pt x="196" y="118"/>
                  </a:cubicBezTo>
                  <a:cubicBezTo>
                    <a:pt x="72" y="118"/>
                    <a:pt x="72" y="118"/>
                    <a:pt x="72" y="118"/>
                  </a:cubicBezTo>
                  <a:cubicBezTo>
                    <a:pt x="72" y="118"/>
                    <a:pt x="72" y="118"/>
                    <a:pt x="72" y="118"/>
                  </a:cubicBezTo>
                  <a:cubicBezTo>
                    <a:pt x="40" y="118"/>
                    <a:pt x="40" y="118"/>
                    <a:pt x="40" y="118"/>
                  </a:cubicBezTo>
                  <a:cubicBezTo>
                    <a:pt x="40" y="118"/>
                    <a:pt x="40" y="118"/>
                    <a:pt x="40" y="118"/>
                  </a:cubicBezTo>
                  <a:cubicBezTo>
                    <a:pt x="40" y="110"/>
                    <a:pt x="40" y="110"/>
                    <a:pt x="40" y="110"/>
                  </a:cubicBezTo>
                  <a:cubicBezTo>
                    <a:pt x="40" y="106"/>
                    <a:pt x="39" y="102"/>
                    <a:pt x="41" y="98"/>
                  </a:cubicBezTo>
                  <a:cubicBezTo>
                    <a:pt x="42" y="97"/>
                    <a:pt x="41" y="96"/>
                    <a:pt x="41" y="95"/>
                  </a:cubicBezTo>
                  <a:cubicBezTo>
                    <a:pt x="41" y="95"/>
                    <a:pt x="41" y="95"/>
                    <a:pt x="41" y="95"/>
                  </a:cubicBezTo>
                  <a:cubicBezTo>
                    <a:pt x="39" y="94"/>
                    <a:pt x="40" y="91"/>
                    <a:pt x="40" y="89"/>
                  </a:cubicBezTo>
                  <a:cubicBezTo>
                    <a:pt x="41" y="87"/>
                    <a:pt x="42" y="86"/>
                    <a:pt x="43" y="83"/>
                  </a:cubicBezTo>
                  <a:cubicBezTo>
                    <a:pt x="45" y="79"/>
                    <a:pt x="50" y="64"/>
                    <a:pt x="41" y="64"/>
                  </a:cubicBezTo>
                  <a:cubicBezTo>
                    <a:pt x="41" y="64"/>
                    <a:pt x="41" y="64"/>
                    <a:pt x="40" y="64"/>
                  </a:cubicBezTo>
                  <a:cubicBezTo>
                    <a:pt x="39" y="58"/>
                    <a:pt x="36" y="53"/>
                    <a:pt x="35" y="46"/>
                  </a:cubicBezTo>
                  <a:cubicBezTo>
                    <a:pt x="33" y="36"/>
                    <a:pt x="24" y="38"/>
                    <a:pt x="19" y="31"/>
                  </a:cubicBezTo>
                  <a:cubicBezTo>
                    <a:pt x="16" y="27"/>
                    <a:pt x="12" y="21"/>
                    <a:pt x="11" y="16"/>
                  </a:cubicBezTo>
                  <a:cubicBezTo>
                    <a:pt x="3" y="11"/>
                    <a:pt x="0" y="10"/>
                    <a:pt x="2"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grpSp>
          <p:nvGrpSpPr>
            <p:cNvPr id="343" name="Group 342"/>
            <p:cNvGrpSpPr/>
            <p:nvPr/>
          </p:nvGrpSpPr>
          <p:grpSpPr>
            <a:xfrm>
              <a:off x="4388083" y="3313545"/>
              <a:ext cx="2169198" cy="1895132"/>
              <a:chOff x="4388083" y="3313545"/>
              <a:chExt cx="2169198" cy="1895132"/>
            </a:xfrm>
          </p:grpSpPr>
          <p:sp>
            <p:nvSpPr>
              <p:cNvPr id="344" name="DODGE"/>
              <p:cNvSpPr>
                <a:spLocks/>
              </p:cNvSpPr>
              <p:nvPr/>
            </p:nvSpPr>
            <p:spPr bwMode="auto">
              <a:xfrm>
                <a:off x="4647616" y="3800865"/>
                <a:ext cx="545369" cy="686985"/>
              </a:xfrm>
              <a:custGeom>
                <a:avLst/>
                <a:gdLst>
                  <a:gd name="T0" fmla="*/ 207 w 207"/>
                  <a:gd name="T1" fmla="*/ 125 h 271"/>
                  <a:gd name="T2" fmla="*/ 205 w 207"/>
                  <a:gd name="T3" fmla="*/ 133 h 271"/>
                  <a:gd name="T4" fmla="*/ 201 w 207"/>
                  <a:gd name="T5" fmla="*/ 137 h 271"/>
                  <a:gd name="T6" fmla="*/ 197 w 207"/>
                  <a:gd name="T7" fmla="*/ 142 h 271"/>
                  <a:gd name="T8" fmla="*/ 193 w 207"/>
                  <a:gd name="T9" fmla="*/ 146 h 271"/>
                  <a:gd name="T10" fmla="*/ 191 w 207"/>
                  <a:gd name="T11" fmla="*/ 149 h 271"/>
                  <a:gd name="T12" fmla="*/ 190 w 207"/>
                  <a:gd name="T13" fmla="*/ 150 h 271"/>
                  <a:gd name="T14" fmla="*/ 189 w 207"/>
                  <a:gd name="T15" fmla="*/ 151 h 271"/>
                  <a:gd name="T16" fmla="*/ 189 w 207"/>
                  <a:gd name="T17" fmla="*/ 151 h 271"/>
                  <a:gd name="T18" fmla="*/ 188 w 207"/>
                  <a:gd name="T19" fmla="*/ 152 h 271"/>
                  <a:gd name="T20" fmla="*/ 188 w 207"/>
                  <a:gd name="T21" fmla="*/ 152 h 271"/>
                  <a:gd name="T22" fmla="*/ 188 w 207"/>
                  <a:gd name="T23" fmla="*/ 152 h 271"/>
                  <a:gd name="T24" fmla="*/ 187 w 207"/>
                  <a:gd name="T25" fmla="*/ 152 h 271"/>
                  <a:gd name="T26" fmla="*/ 187 w 207"/>
                  <a:gd name="T27" fmla="*/ 152 h 271"/>
                  <a:gd name="T28" fmla="*/ 187 w 207"/>
                  <a:gd name="T29" fmla="*/ 153 h 271"/>
                  <a:gd name="T30" fmla="*/ 187 w 207"/>
                  <a:gd name="T31" fmla="*/ 153 h 271"/>
                  <a:gd name="T32" fmla="*/ 187 w 207"/>
                  <a:gd name="T33" fmla="*/ 153 h 271"/>
                  <a:gd name="T34" fmla="*/ 184 w 207"/>
                  <a:gd name="T35" fmla="*/ 147 h 271"/>
                  <a:gd name="T36" fmla="*/ 179 w 207"/>
                  <a:gd name="T37" fmla="*/ 147 h 271"/>
                  <a:gd name="T38" fmla="*/ 178 w 207"/>
                  <a:gd name="T39" fmla="*/ 148 h 271"/>
                  <a:gd name="T40" fmla="*/ 179 w 207"/>
                  <a:gd name="T41" fmla="*/ 158 h 271"/>
                  <a:gd name="T42" fmla="*/ 175 w 207"/>
                  <a:gd name="T43" fmla="*/ 168 h 271"/>
                  <a:gd name="T44" fmla="*/ 165 w 207"/>
                  <a:gd name="T45" fmla="*/ 177 h 271"/>
                  <a:gd name="T46" fmla="*/ 149 w 207"/>
                  <a:gd name="T47" fmla="*/ 192 h 271"/>
                  <a:gd name="T48" fmla="*/ 69 w 207"/>
                  <a:gd name="T49" fmla="*/ 271 h 271"/>
                  <a:gd name="T50" fmla="*/ 69 w 207"/>
                  <a:gd name="T51" fmla="*/ 271 h 271"/>
                  <a:gd name="T52" fmla="*/ 65 w 207"/>
                  <a:gd name="T53" fmla="*/ 264 h 271"/>
                  <a:gd name="T54" fmla="*/ 56 w 207"/>
                  <a:gd name="T55" fmla="*/ 248 h 271"/>
                  <a:gd name="T56" fmla="*/ 41 w 207"/>
                  <a:gd name="T57" fmla="*/ 240 h 271"/>
                  <a:gd name="T58" fmla="*/ 35 w 207"/>
                  <a:gd name="T59" fmla="*/ 230 h 271"/>
                  <a:gd name="T60" fmla="*/ 32 w 207"/>
                  <a:gd name="T61" fmla="*/ 218 h 271"/>
                  <a:gd name="T62" fmla="*/ 33 w 207"/>
                  <a:gd name="T63" fmla="*/ 207 h 271"/>
                  <a:gd name="T64" fmla="*/ 28 w 207"/>
                  <a:gd name="T65" fmla="*/ 197 h 271"/>
                  <a:gd name="T66" fmla="*/ 23 w 207"/>
                  <a:gd name="T67" fmla="*/ 176 h 271"/>
                  <a:gd name="T68" fmla="*/ 19 w 207"/>
                  <a:gd name="T69" fmla="*/ 173 h 271"/>
                  <a:gd name="T70" fmla="*/ 17 w 207"/>
                  <a:gd name="T71" fmla="*/ 169 h 271"/>
                  <a:gd name="T72" fmla="*/ 17 w 207"/>
                  <a:gd name="T73" fmla="*/ 169 h 271"/>
                  <a:gd name="T74" fmla="*/ 20 w 207"/>
                  <a:gd name="T75" fmla="*/ 165 h 271"/>
                  <a:gd name="T76" fmla="*/ 27 w 207"/>
                  <a:gd name="T77" fmla="*/ 158 h 271"/>
                  <a:gd name="T78" fmla="*/ 19 w 207"/>
                  <a:gd name="T79" fmla="*/ 148 h 271"/>
                  <a:gd name="T80" fmla="*/ 33 w 207"/>
                  <a:gd name="T81" fmla="*/ 134 h 271"/>
                  <a:gd name="T82" fmla="*/ 0 w 207"/>
                  <a:gd name="T83" fmla="*/ 100 h 271"/>
                  <a:gd name="T84" fmla="*/ 12 w 207"/>
                  <a:gd name="T85" fmla="*/ 88 h 271"/>
                  <a:gd name="T86" fmla="*/ 12 w 207"/>
                  <a:gd name="T87" fmla="*/ 88 h 271"/>
                  <a:gd name="T88" fmla="*/ 36 w 207"/>
                  <a:gd name="T89" fmla="*/ 63 h 271"/>
                  <a:gd name="T90" fmla="*/ 27 w 207"/>
                  <a:gd name="T91" fmla="*/ 54 h 271"/>
                  <a:gd name="T92" fmla="*/ 82 w 207"/>
                  <a:gd name="T93" fmla="*/ 0 h 271"/>
                  <a:gd name="T94" fmla="*/ 96 w 207"/>
                  <a:gd name="T95" fmla="*/ 11 h 271"/>
                  <a:gd name="T96" fmla="*/ 96 w 207"/>
                  <a:gd name="T97" fmla="*/ 11 h 271"/>
                  <a:gd name="T98" fmla="*/ 159 w 207"/>
                  <a:gd name="T99" fmla="*/ 150 h 271"/>
                  <a:gd name="T100" fmla="*/ 163 w 207"/>
                  <a:gd name="T101" fmla="*/ 148 h 271"/>
                  <a:gd name="T102" fmla="*/ 169 w 207"/>
                  <a:gd name="T103" fmla="*/ 143 h 271"/>
                  <a:gd name="T104" fmla="*/ 184 w 207"/>
                  <a:gd name="T105" fmla="*/ 134 h 271"/>
                  <a:gd name="T106" fmla="*/ 200 w 207"/>
                  <a:gd name="T107" fmla="*/ 126 h 271"/>
                  <a:gd name="T108" fmla="*/ 207 w 207"/>
                  <a:gd name="T109" fmla="*/ 12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7" h="271">
                    <a:moveTo>
                      <a:pt x="207" y="125"/>
                    </a:moveTo>
                    <a:cubicBezTo>
                      <a:pt x="206" y="127"/>
                      <a:pt x="206" y="131"/>
                      <a:pt x="205" y="133"/>
                    </a:cubicBezTo>
                    <a:cubicBezTo>
                      <a:pt x="204" y="134"/>
                      <a:pt x="202" y="136"/>
                      <a:pt x="201" y="137"/>
                    </a:cubicBezTo>
                    <a:cubicBezTo>
                      <a:pt x="200" y="139"/>
                      <a:pt x="199" y="140"/>
                      <a:pt x="197" y="142"/>
                    </a:cubicBezTo>
                    <a:cubicBezTo>
                      <a:pt x="196" y="143"/>
                      <a:pt x="195" y="144"/>
                      <a:pt x="193" y="146"/>
                    </a:cubicBezTo>
                    <a:cubicBezTo>
                      <a:pt x="193" y="146"/>
                      <a:pt x="191" y="149"/>
                      <a:pt x="191" y="149"/>
                    </a:cubicBezTo>
                    <a:cubicBezTo>
                      <a:pt x="190" y="149"/>
                      <a:pt x="190" y="150"/>
                      <a:pt x="190" y="150"/>
                    </a:cubicBezTo>
                    <a:cubicBezTo>
                      <a:pt x="189" y="150"/>
                      <a:pt x="189" y="151"/>
                      <a:pt x="189" y="151"/>
                    </a:cubicBezTo>
                    <a:cubicBezTo>
                      <a:pt x="189" y="151"/>
                      <a:pt x="189" y="151"/>
                      <a:pt x="189" y="151"/>
                    </a:cubicBezTo>
                    <a:cubicBezTo>
                      <a:pt x="188" y="151"/>
                      <a:pt x="189" y="151"/>
                      <a:pt x="188" y="152"/>
                    </a:cubicBezTo>
                    <a:cubicBezTo>
                      <a:pt x="188" y="152"/>
                      <a:pt x="188" y="152"/>
                      <a:pt x="188" y="152"/>
                    </a:cubicBezTo>
                    <a:cubicBezTo>
                      <a:pt x="188" y="152"/>
                      <a:pt x="188" y="152"/>
                      <a:pt x="188" y="152"/>
                    </a:cubicBezTo>
                    <a:cubicBezTo>
                      <a:pt x="188" y="152"/>
                      <a:pt x="188" y="152"/>
                      <a:pt x="187" y="152"/>
                    </a:cubicBezTo>
                    <a:cubicBezTo>
                      <a:pt x="187" y="152"/>
                      <a:pt x="187" y="152"/>
                      <a:pt x="187" y="152"/>
                    </a:cubicBezTo>
                    <a:cubicBezTo>
                      <a:pt x="187" y="153"/>
                      <a:pt x="187" y="152"/>
                      <a:pt x="187" y="153"/>
                    </a:cubicBezTo>
                    <a:cubicBezTo>
                      <a:pt x="187" y="153"/>
                      <a:pt x="187" y="153"/>
                      <a:pt x="187" y="153"/>
                    </a:cubicBezTo>
                    <a:cubicBezTo>
                      <a:pt x="187" y="153"/>
                      <a:pt x="187" y="153"/>
                      <a:pt x="187" y="153"/>
                    </a:cubicBezTo>
                    <a:cubicBezTo>
                      <a:pt x="185" y="151"/>
                      <a:pt x="185" y="149"/>
                      <a:pt x="184" y="147"/>
                    </a:cubicBezTo>
                    <a:cubicBezTo>
                      <a:pt x="182" y="146"/>
                      <a:pt x="181" y="146"/>
                      <a:pt x="179" y="147"/>
                    </a:cubicBezTo>
                    <a:cubicBezTo>
                      <a:pt x="178" y="148"/>
                      <a:pt x="178" y="148"/>
                      <a:pt x="178" y="148"/>
                    </a:cubicBezTo>
                    <a:cubicBezTo>
                      <a:pt x="178" y="151"/>
                      <a:pt x="179" y="154"/>
                      <a:pt x="179" y="158"/>
                    </a:cubicBezTo>
                    <a:cubicBezTo>
                      <a:pt x="178" y="160"/>
                      <a:pt x="177" y="167"/>
                      <a:pt x="175" y="168"/>
                    </a:cubicBezTo>
                    <a:cubicBezTo>
                      <a:pt x="173" y="171"/>
                      <a:pt x="167" y="174"/>
                      <a:pt x="165" y="177"/>
                    </a:cubicBezTo>
                    <a:cubicBezTo>
                      <a:pt x="160" y="182"/>
                      <a:pt x="153" y="187"/>
                      <a:pt x="149" y="192"/>
                    </a:cubicBezTo>
                    <a:cubicBezTo>
                      <a:pt x="69" y="271"/>
                      <a:pt x="69" y="271"/>
                      <a:pt x="69" y="271"/>
                    </a:cubicBezTo>
                    <a:cubicBezTo>
                      <a:pt x="69" y="271"/>
                      <a:pt x="69" y="271"/>
                      <a:pt x="69" y="271"/>
                    </a:cubicBezTo>
                    <a:cubicBezTo>
                      <a:pt x="65" y="264"/>
                      <a:pt x="65" y="264"/>
                      <a:pt x="65" y="264"/>
                    </a:cubicBezTo>
                    <a:cubicBezTo>
                      <a:pt x="62" y="261"/>
                      <a:pt x="59" y="252"/>
                      <a:pt x="56" y="248"/>
                    </a:cubicBezTo>
                    <a:cubicBezTo>
                      <a:pt x="53" y="243"/>
                      <a:pt x="44" y="247"/>
                      <a:pt x="41" y="240"/>
                    </a:cubicBezTo>
                    <a:cubicBezTo>
                      <a:pt x="40" y="237"/>
                      <a:pt x="35" y="233"/>
                      <a:pt x="35" y="230"/>
                    </a:cubicBezTo>
                    <a:cubicBezTo>
                      <a:pt x="35" y="224"/>
                      <a:pt x="39" y="222"/>
                      <a:pt x="32" y="218"/>
                    </a:cubicBezTo>
                    <a:cubicBezTo>
                      <a:pt x="31" y="214"/>
                      <a:pt x="33" y="211"/>
                      <a:pt x="33" y="207"/>
                    </a:cubicBezTo>
                    <a:cubicBezTo>
                      <a:pt x="33" y="203"/>
                      <a:pt x="30" y="200"/>
                      <a:pt x="28" y="197"/>
                    </a:cubicBezTo>
                    <a:cubicBezTo>
                      <a:pt x="25" y="192"/>
                      <a:pt x="33" y="180"/>
                      <a:pt x="23" y="176"/>
                    </a:cubicBezTo>
                    <a:cubicBezTo>
                      <a:pt x="21" y="176"/>
                      <a:pt x="20" y="174"/>
                      <a:pt x="19" y="173"/>
                    </a:cubicBezTo>
                    <a:cubicBezTo>
                      <a:pt x="19" y="171"/>
                      <a:pt x="18" y="170"/>
                      <a:pt x="17" y="169"/>
                    </a:cubicBezTo>
                    <a:cubicBezTo>
                      <a:pt x="17" y="169"/>
                      <a:pt x="17" y="169"/>
                      <a:pt x="17" y="169"/>
                    </a:cubicBezTo>
                    <a:cubicBezTo>
                      <a:pt x="20" y="165"/>
                      <a:pt x="20" y="165"/>
                      <a:pt x="20" y="165"/>
                    </a:cubicBezTo>
                    <a:cubicBezTo>
                      <a:pt x="24" y="163"/>
                      <a:pt x="25" y="161"/>
                      <a:pt x="27" y="158"/>
                    </a:cubicBezTo>
                    <a:cubicBezTo>
                      <a:pt x="27" y="153"/>
                      <a:pt x="23" y="149"/>
                      <a:pt x="19" y="148"/>
                    </a:cubicBezTo>
                    <a:cubicBezTo>
                      <a:pt x="33" y="134"/>
                      <a:pt x="33" y="134"/>
                      <a:pt x="33" y="134"/>
                    </a:cubicBezTo>
                    <a:cubicBezTo>
                      <a:pt x="0" y="100"/>
                      <a:pt x="0" y="100"/>
                      <a:pt x="0" y="100"/>
                    </a:cubicBezTo>
                    <a:cubicBezTo>
                      <a:pt x="12" y="88"/>
                      <a:pt x="12" y="88"/>
                      <a:pt x="12" y="88"/>
                    </a:cubicBezTo>
                    <a:cubicBezTo>
                      <a:pt x="12" y="88"/>
                      <a:pt x="12" y="88"/>
                      <a:pt x="12" y="88"/>
                    </a:cubicBezTo>
                    <a:cubicBezTo>
                      <a:pt x="36" y="63"/>
                      <a:pt x="36" y="63"/>
                      <a:pt x="36" y="63"/>
                    </a:cubicBezTo>
                    <a:cubicBezTo>
                      <a:pt x="27" y="54"/>
                      <a:pt x="27" y="54"/>
                      <a:pt x="27" y="54"/>
                    </a:cubicBezTo>
                    <a:cubicBezTo>
                      <a:pt x="82" y="0"/>
                      <a:pt x="82" y="0"/>
                      <a:pt x="82" y="0"/>
                    </a:cubicBezTo>
                    <a:cubicBezTo>
                      <a:pt x="96" y="11"/>
                      <a:pt x="96" y="11"/>
                      <a:pt x="96" y="11"/>
                    </a:cubicBezTo>
                    <a:cubicBezTo>
                      <a:pt x="96" y="11"/>
                      <a:pt x="96" y="11"/>
                      <a:pt x="96" y="11"/>
                    </a:cubicBezTo>
                    <a:cubicBezTo>
                      <a:pt x="159" y="150"/>
                      <a:pt x="159" y="150"/>
                      <a:pt x="159" y="150"/>
                    </a:cubicBezTo>
                    <a:cubicBezTo>
                      <a:pt x="160" y="149"/>
                      <a:pt x="162" y="148"/>
                      <a:pt x="163" y="148"/>
                    </a:cubicBezTo>
                    <a:cubicBezTo>
                      <a:pt x="164" y="146"/>
                      <a:pt x="168" y="144"/>
                      <a:pt x="169" y="143"/>
                    </a:cubicBezTo>
                    <a:cubicBezTo>
                      <a:pt x="174" y="140"/>
                      <a:pt x="179" y="136"/>
                      <a:pt x="184" y="134"/>
                    </a:cubicBezTo>
                    <a:cubicBezTo>
                      <a:pt x="190" y="132"/>
                      <a:pt x="195" y="128"/>
                      <a:pt x="200" y="126"/>
                    </a:cubicBezTo>
                    <a:cubicBezTo>
                      <a:pt x="207" y="125"/>
                      <a:pt x="207" y="125"/>
                      <a:pt x="207" y="125"/>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45" name="JOHNSON"/>
              <p:cNvSpPr>
                <a:spLocks/>
              </p:cNvSpPr>
              <p:nvPr/>
            </p:nvSpPr>
            <p:spPr bwMode="auto">
              <a:xfrm>
                <a:off x="5110565" y="3335543"/>
                <a:ext cx="557643" cy="395947"/>
              </a:xfrm>
              <a:custGeom>
                <a:avLst/>
                <a:gdLst>
                  <a:gd name="T0" fmla="*/ 175 w 212"/>
                  <a:gd name="T1" fmla="*/ 1 h 156"/>
                  <a:gd name="T2" fmla="*/ 184 w 212"/>
                  <a:gd name="T3" fmla="*/ 8 h 156"/>
                  <a:gd name="T4" fmla="*/ 190 w 212"/>
                  <a:gd name="T5" fmla="*/ 14 h 156"/>
                  <a:gd name="T6" fmla="*/ 195 w 212"/>
                  <a:gd name="T7" fmla="*/ 19 h 156"/>
                  <a:gd name="T8" fmla="*/ 199 w 212"/>
                  <a:gd name="T9" fmla="*/ 23 h 156"/>
                  <a:gd name="T10" fmla="*/ 204 w 212"/>
                  <a:gd name="T11" fmla="*/ 27 h 156"/>
                  <a:gd name="T12" fmla="*/ 212 w 212"/>
                  <a:gd name="T13" fmla="*/ 33 h 156"/>
                  <a:gd name="T14" fmla="*/ 212 w 212"/>
                  <a:gd name="T15" fmla="*/ 33 h 156"/>
                  <a:gd name="T16" fmla="*/ 210 w 212"/>
                  <a:gd name="T17" fmla="*/ 39 h 156"/>
                  <a:gd name="T18" fmla="*/ 204 w 212"/>
                  <a:gd name="T19" fmla="*/ 51 h 156"/>
                  <a:gd name="T20" fmla="*/ 188 w 212"/>
                  <a:gd name="T21" fmla="*/ 62 h 156"/>
                  <a:gd name="T22" fmla="*/ 186 w 212"/>
                  <a:gd name="T23" fmla="*/ 72 h 156"/>
                  <a:gd name="T24" fmla="*/ 198 w 212"/>
                  <a:gd name="T25" fmla="*/ 84 h 156"/>
                  <a:gd name="T26" fmla="*/ 185 w 212"/>
                  <a:gd name="T27" fmla="*/ 91 h 156"/>
                  <a:gd name="T28" fmla="*/ 172 w 212"/>
                  <a:gd name="T29" fmla="*/ 102 h 156"/>
                  <a:gd name="T30" fmla="*/ 151 w 212"/>
                  <a:gd name="T31" fmla="*/ 118 h 156"/>
                  <a:gd name="T32" fmla="*/ 151 w 212"/>
                  <a:gd name="T33" fmla="*/ 136 h 156"/>
                  <a:gd name="T34" fmla="*/ 156 w 212"/>
                  <a:gd name="T35" fmla="*/ 144 h 156"/>
                  <a:gd name="T36" fmla="*/ 143 w 212"/>
                  <a:gd name="T37" fmla="*/ 147 h 156"/>
                  <a:gd name="T38" fmla="*/ 131 w 212"/>
                  <a:gd name="T39" fmla="*/ 151 h 156"/>
                  <a:gd name="T40" fmla="*/ 126 w 212"/>
                  <a:gd name="T41" fmla="*/ 156 h 156"/>
                  <a:gd name="T42" fmla="*/ 126 w 212"/>
                  <a:gd name="T43" fmla="*/ 156 h 156"/>
                  <a:gd name="T44" fmla="*/ 114 w 212"/>
                  <a:gd name="T45" fmla="*/ 148 h 156"/>
                  <a:gd name="T46" fmla="*/ 114 w 212"/>
                  <a:gd name="T47" fmla="*/ 104 h 156"/>
                  <a:gd name="T48" fmla="*/ 65 w 212"/>
                  <a:gd name="T49" fmla="*/ 82 h 156"/>
                  <a:gd name="T50" fmla="*/ 65 w 212"/>
                  <a:gd name="T51" fmla="*/ 68 h 156"/>
                  <a:gd name="T52" fmla="*/ 39 w 212"/>
                  <a:gd name="T53" fmla="*/ 54 h 156"/>
                  <a:gd name="T54" fmla="*/ 0 w 212"/>
                  <a:gd name="T55" fmla="*/ 54 h 156"/>
                  <a:gd name="T56" fmla="*/ 0 w 212"/>
                  <a:gd name="T57" fmla="*/ 54 h 156"/>
                  <a:gd name="T58" fmla="*/ 1 w 212"/>
                  <a:gd name="T59" fmla="*/ 30 h 156"/>
                  <a:gd name="T60" fmla="*/ 1 w 212"/>
                  <a:gd name="T61" fmla="*/ 30 h 156"/>
                  <a:gd name="T62" fmla="*/ 58 w 212"/>
                  <a:gd name="T63" fmla="*/ 6 h 156"/>
                  <a:gd name="T64" fmla="*/ 75 w 212"/>
                  <a:gd name="T65" fmla="*/ 23 h 156"/>
                  <a:gd name="T66" fmla="*/ 97 w 212"/>
                  <a:gd name="T67" fmla="*/ 18 h 156"/>
                  <a:gd name="T68" fmla="*/ 110 w 212"/>
                  <a:gd name="T69" fmla="*/ 13 h 156"/>
                  <a:gd name="T70" fmla="*/ 133 w 212"/>
                  <a:gd name="T71" fmla="*/ 13 h 156"/>
                  <a:gd name="T72" fmla="*/ 150 w 212"/>
                  <a:gd name="T73" fmla="*/ 6 h 156"/>
                  <a:gd name="T74" fmla="*/ 163 w 212"/>
                  <a:gd name="T75" fmla="*/ 0 h 156"/>
                  <a:gd name="T76" fmla="*/ 175 w 212"/>
                  <a:gd name="T77" fmla="*/ 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156">
                    <a:moveTo>
                      <a:pt x="175" y="1"/>
                    </a:moveTo>
                    <a:cubicBezTo>
                      <a:pt x="178" y="3"/>
                      <a:pt x="182" y="6"/>
                      <a:pt x="184" y="8"/>
                    </a:cubicBezTo>
                    <a:cubicBezTo>
                      <a:pt x="186" y="10"/>
                      <a:pt x="188" y="12"/>
                      <a:pt x="190" y="14"/>
                    </a:cubicBezTo>
                    <a:cubicBezTo>
                      <a:pt x="191" y="15"/>
                      <a:pt x="193" y="18"/>
                      <a:pt x="195" y="19"/>
                    </a:cubicBezTo>
                    <a:cubicBezTo>
                      <a:pt x="196" y="21"/>
                      <a:pt x="197" y="22"/>
                      <a:pt x="199" y="23"/>
                    </a:cubicBezTo>
                    <a:cubicBezTo>
                      <a:pt x="201" y="25"/>
                      <a:pt x="202" y="26"/>
                      <a:pt x="204" y="27"/>
                    </a:cubicBezTo>
                    <a:cubicBezTo>
                      <a:pt x="212" y="33"/>
                      <a:pt x="212" y="33"/>
                      <a:pt x="212" y="33"/>
                    </a:cubicBezTo>
                    <a:cubicBezTo>
                      <a:pt x="212" y="33"/>
                      <a:pt x="212" y="33"/>
                      <a:pt x="212" y="33"/>
                    </a:cubicBezTo>
                    <a:cubicBezTo>
                      <a:pt x="210" y="39"/>
                      <a:pt x="210" y="39"/>
                      <a:pt x="210" y="39"/>
                    </a:cubicBezTo>
                    <a:cubicBezTo>
                      <a:pt x="208" y="42"/>
                      <a:pt x="207" y="49"/>
                      <a:pt x="204" y="51"/>
                    </a:cubicBezTo>
                    <a:cubicBezTo>
                      <a:pt x="198" y="53"/>
                      <a:pt x="194" y="59"/>
                      <a:pt x="188" y="62"/>
                    </a:cubicBezTo>
                    <a:cubicBezTo>
                      <a:pt x="184" y="65"/>
                      <a:pt x="185" y="68"/>
                      <a:pt x="186" y="72"/>
                    </a:cubicBezTo>
                    <a:cubicBezTo>
                      <a:pt x="188" y="76"/>
                      <a:pt x="194" y="84"/>
                      <a:pt x="198" y="84"/>
                    </a:cubicBezTo>
                    <a:cubicBezTo>
                      <a:pt x="202" y="89"/>
                      <a:pt x="189" y="91"/>
                      <a:pt x="185" y="91"/>
                    </a:cubicBezTo>
                    <a:cubicBezTo>
                      <a:pt x="177" y="93"/>
                      <a:pt x="178" y="98"/>
                      <a:pt x="172" y="102"/>
                    </a:cubicBezTo>
                    <a:cubicBezTo>
                      <a:pt x="165" y="108"/>
                      <a:pt x="157" y="112"/>
                      <a:pt x="151" y="118"/>
                    </a:cubicBezTo>
                    <a:cubicBezTo>
                      <a:pt x="144" y="123"/>
                      <a:pt x="148" y="130"/>
                      <a:pt x="151" y="136"/>
                    </a:cubicBezTo>
                    <a:cubicBezTo>
                      <a:pt x="152" y="138"/>
                      <a:pt x="157" y="141"/>
                      <a:pt x="156" y="144"/>
                    </a:cubicBezTo>
                    <a:cubicBezTo>
                      <a:pt x="152" y="146"/>
                      <a:pt x="146" y="145"/>
                      <a:pt x="143" y="147"/>
                    </a:cubicBezTo>
                    <a:cubicBezTo>
                      <a:pt x="139" y="150"/>
                      <a:pt x="135" y="149"/>
                      <a:pt x="131" y="151"/>
                    </a:cubicBezTo>
                    <a:cubicBezTo>
                      <a:pt x="129" y="152"/>
                      <a:pt x="127" y="154"/>
                      <a:pt x="126" y="156"/>
                    </a:cubicBezTo>
                    <a:cubicBezTo>
                      <a:pt x="126" y="156"/>
                      <a:pt x="126" y="156"/>
                      <a:pt x="126" y="156"/>
                    </a:cubicBezTo>
                    <a:cubicBezTo>
                      <a:pt x="114" y="148"/>
                      <a:pt x="114" y="148"/>
                      <a:pt x="114" y="148"/>
                    </a:cubicBezTo>
                    <a:cubicBezTo>
                      <a:pt x="114" y="104"/>
                      <a:pt x="114" y="104"/>
                      <a:pt x="114" y="104"/>
                    </a:cubicBezTo>
                    <a:cubicBezTo>
                      <a:pt x="65" y="82"/>
                      <a:pt x="65" y="82"/>
                      <a:pt x="65" y="82"/>
                    </a:cubicBezTo>
                    <a:cubicBezTo>
                      <a:pt x="65" y="68"/>
                      <a:pt x="65" y="68"/>
                      <a:pt x="65" y="68"/>
                    </a:cubicBezTo>
                    <a:cubicBezTo>
                      <a:pt x="39" y="54"/>
                      <a:pt x="39" y="54"/>
                      <a:pt x="39" y="54"/>
                    </a:cubicBezTo>
                    <a:cubicBezTo>
                      <a:pt x="0" y="54"/>
                      <a:pt x="0" y="54"/>
                      <a:pt x="0" y="54"/>
                    </a:cubicBezTo>
                    <a:cubicBezTo>
                      <a:pt x="0" y="54"/>
                      <a:pt x="0" y="54"/>
                      <a:pt x="0" y="54"/>
                    </a:cubicBezTo>
                    <a:cubicBezTo>
                      <a:pt x="1" y="30"/>
                      <a:pt x="1" y="30"/>
                      <a:pt x="1" y="30"/>
                    </a:cubicBezTo>
                    <a:cubicBezTo>
                      <a:pt x="1" y="30"/>
                      <a:pt x="1" y="30"/>
                      <a:pt x="1" y="30"/>
                    </a:cubicBezTo>
                    <a:cubicBezTo>
                      <a:pt x="58" y="6"/>
                      <a:pt x="58" y="6"/>
                      <a:pt x="58" y="6"/>
                    </a:cubicBezTo>
                    <a:cubicBezTo>
                      <a:pt x="66" y="10"/>
                      <a:pt x="73" y="13"/>
                      <a:pt x="75" y="23"/>
                    </a:cubicBezTo>
                    <a:cubicBezTo>
                      <a:pt x="80" y="24"/>
                      <a:pt x="92" y="20"/>
                      <a:pt x="97" y="18"/>
                    </a:cubicBezTo>
                    <a:cubicBezTo>
                      <a:pt x="99" y="17"/>
                      <a:pt x="108" y="11"/>
                      <a:pt x="110" y="13"/>
                    </a:cubicBezTo>
                    <a:cubicBezTo>
                      <a:pt x="119" y="22"/>
                      <a:pt x="123" y="17"/>
                      <a:pt x="133" y="13"/>
                    </a:cubicBezTo>
                    <a:cubicBezTo>
                      <a:pt x="139" y="11"/>
                      <a:pt x="145" y="10"/>
                      <a:pt x="150" y="6"/>
                    </a:cubicBezTo>
                    <a:cubicBezTo>
                      <a:pt x="154" y="2"/>
                      <a:pt x="158" y="2"/>
                      <a:pt x="163" y="0"/>
                    </a:cubicBezTo>
                    <a:cubicBezTo>
                      <a:pt x="175" y="1"/>
                      <a:pt x="175" y="1"/>
                      <a:pt x="175" y="1"/>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46" name="LAURENS"/>
              <p:cNvSpPr>
                <a:spLocks/>
              </p:cNvSpPr>
              <p:nvPr/>
            </p:nvSpPr>
            <p:spPr bwMode="auto">
              <a:xfrm>
                <a:off x="4805439" y="3472601"/>
                <a:ext cx="645323" cy="708982"/>
              </a:xfrm>
              <a:custGeom>
                <a:avLst/>
                <a:gdLst>
                  <a:gd name="T0" fmla="*/ 116 w 245"/>
                  <a:gd name="T1" fmla="*/ 0 h 279"/>
                  <a:gd name="T2" fmla="*/ 155 w 245"/>
                  <a:gd name="T3" fmla="*/ 0 h 279"/>
                  <a:gd name="T4" fmla="*/ 181 w 245"/>
                  <a:gd name="T5" fmla="*/ 14 h 279"/>
                  <a:gd name="T6" fmla="*/ 181 w 245"/>
                  <a:gd name="T7" fmla="*/ 28 h 279"/>
                  <a:gd name="T8" fmla="*/ 230 w 245"/>
                  <a:gd name="T9" fmla="*/ 50 h 279"/>
                  <a:gd name="T10" fmla="*/ 230 w 245"/>
                  <a:gd name="T11" fmla="*/ 94 h 279"/>
                  <a:gd name="T12" fmla="*/ 242 w 245"/>
                  <a:gd name="T13" fmla="*/ 102 h 279"/>
                  <a:gd name="T14" fmla="*/ 242 w 245"/>
                  <a:gd name="T15" fmla="*/ 102 h 279"/>
                  <a:gd name="T16" fmla="*/ 240 w 245"/>
                  <a:gd name="T17" fmla="*/ 121 h 279"/>
                  <a:gd name="T18" fmla="*/ 223 w 245"/>
                  <a:gd name="T19" fmla="*/ 125 h 279"/>
                  <a:gd name="T20" fmla="*/ 219 w 245"/>
                  <a:gd name="T21" fmla="*/ 140 h 279"/>
                  <a:gd name="T22" fmla="*/ 219 w 245"/>
                  <a:gd name="T23" fmla="*/ 152 h 279"/>
                  <a:gd name="T24" fmla="*/ 211 w 245"/>
                  <a:gd name="T25" fmla="*/ 158 h 279"/>
                  <a:gd name="T26" fmla="*/ 206 w 245"/>
                  <a:gd name="T27" fmla="*/ 174 h 279"/>
                  <a:gd name="T28" fmla="*/ 199 w 245"/>
                  <a:gd name="T29" fmla="*/ 187 h 279"/>
                  <a:gd name="T30" fmla="*/ 203 w 245"/>
                  <a:gd name="T31" fmla="*/ 192 h 279"/>
                  <a:gd name="T32" fmla="*/ 208 w 245"/>
                  <a:gd name="T33" fmla="*/ 200 h 279"/>
                  <a:gd name="T34" fmla="*/ 208 w 245"/>
                  <a:gd name="T35" fmla="*/ 200 h 279"/>
                  <a:gd name="T36" fmla="*/ 163 w 245"/>
                  <a:gd name="T37" fmla="*/ 245 h 279"/>
                  <a:gd name="T38" fmla="*/ 158 w 245"/>
                  <a:gd name="T39" fmla="*/ 251 h 279"/>
                  <a:gd name="T40" fmla="*/ 156 w 245"/>
                  <a:gd name="T41" fmla="*/ 252 h 279"/>
                  <a:gd name="T42" fmla="*/ 152 w 245"/>
                  <a:gd name="T43" fmla="*/ 254 h 279"/>
                  <a:gd name="T44" fmla="*/ 147 w 245"/>
                  <a:gd name="T45" fmla="*/ 254 h 279"/>
                  <a:gd name="T46" fmla="*/ 147 w 245"/>
                  <a:gd name="T47" fmla="*/ 254 h 279"/>
                  <a:gd name="T48" fmla="*/ 140 w 245"/>
                  <a:gd name="T49" fmla="*/ 255 h 279"/>
                  <a:gd name="T50" fmla="*/ 124 w 245"/>
                  <a:gd name="T51" fmla="*/ 263 h 279"/>
                  <a:gd name="T52" fmla="*/ 109 w 245"/>
                  <a:gd name="T53" fmla="*/ 272 h 279"/>
                  <a:gd name="T54" fmla="*/ 103 w 245"/>
                  <a:gd name="T55" fmla="*/ 277 h 279"/>
                  <a:gd name="T56" fmla="*/ 99 w 245"/>
                  <a:gd name="T57" fmla="*/ 279 h 279"/>
                  <a:gd name="T58" fmla="*/ 36 w 245"/>
                  <a:gd name="T59" fmla="*/ 140 h 279"/>
                  <a:gd name="T60" fmla="*/ 36 w 245"/>
                  <a:gd name="T61" fmla="*/ 140 h 279"/>
                  <a:gd name="T62" fmla="*/ 0 w 245"/>
                  <a:gd name="T63" fmla="*/ 63 h 279"/>
                  <a:gd name="T64" fmla="*/ 0 w 245"/>
                  <a:gd name="T65" fmla="*/ 63 h 279"/>
                  <a:gd name="T66" fmla="*/ 116 w 245"/>
                  <a:gd name="T67"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5" h="279">
                    <a:moveTo>
                      <a:pt x="116" y="0"/>
                    </a:moveTo>
                    <a:cubicBezTo>
                      <a:pt x="155" y="0"/>
                      <a:pt x="155" y="0"/>
                      <a:pt x="155" y="0"/>
                    </a:cubicBezTo>
                    <a:cubicBezTo>
                      <a:pt x="181" y="14"/>
                      <a:pt x="181" y="14"/>
                      <a:pt x="181" y="14"/>
                    </a:cubicBezTo>
                    <a:cubicBezTo>
                      <a:pt x="181" y="28"/>
                      <a:pt x="181" y="28"/>
                      <a:pt x="181" y="28"/>
                    </a:cubicBezTo>
                    <a:cubicBezTo>
                      <a:pt x="230" y="50"/>
                      <a:pt x="230" y="50"/>
                      <a:pt x="230" y="50"/>
                    </a:cubicBezTo>
                    <a:cubicBezTo>
                      <a:pt x="230" y="94"/>
                      <a:pt x="230" y="94"/>
                      <a:pt x="230" y="94"/>
                    </a:cubicBezTo>
                    <a:cubicBezTo>
                      <a:pt x="242" y="102"/>
                      <a:pt x="242" y="102"/>
                      <a:pt x="242" y="102"/>
                    </a:cubicBezTo>
                    <a:cubicBezTo>
                      <a:pt x="242" y="102"/>
                      <a:pt x="242" y="102"/>
                      <a:pt x="242" y="102"/>
                    </a:cubicBezTo>
                    <a:cubicBezTo>
                      <a:pt x="243" y="108"/>
                      <a:pt x="245" y="116"/>
                      <a:pt x="240" y="121"/>
                    </a:cubicBezTo>
                    <a:cubicBezTo>
                      <a:pt x="235" y="124"/>
                      <a:pt x="228" y="124"/>
                      <a:pt x="223" y="125"/>
                    </a:cubicBezTo>
                    <a:cubicBezTo>
                      <a:pt x="222" y="129"/>
                      <a:pt x="219" y="136"/>
                      <a:pt x="219" y="140"/>
                    </a:cubicBezTo>
                    <a:cubicBezTo>
                      <a:pt x="219" y="144"/>
                      <a:pt x="221" y="149"/>
                      <a:pt x="219" y="152"/>
                    </a:cubicBezTo>
                    <a:cubicBezTo>
                      <a:pt x="218" y="154"/>
                      <a:pt x="213" y="157"/>
                      <a:pt x="211" y="158"/>
                    </a:cubicBezTo>
                    <a:cubicBezTo>
                      <a:pt x="210" y="163"/>
                      <a:pt x="209" y="169"/>
                      <a:pt x="206" y="174"/>
                    </a:cubicBezTo>
                    <a:cubicBezTo>
                      <a:pt x="205" y="176"/>
                      <a:pt x="199" y="186"/>
                      <a:pt x="199" y="187"/>
                    </a:cubicBezTo>
                    <a:cubicBezTo>
                      <a:pt x="200" y="188"/>
                      <a:pt x="203" y="191"/>
                      <a:pt x="203" y="192"/>
                    </a:cubicBezTo>
                    <a:cubicBezTo>
                      <a:pt x="208" y="200"/>
                      <a:pt x="208" y="200"/>
                      <a:pt x="208" y="200"/>
                    </a:cubicBezTo>
                    <a:cubicBezTo>
                      <a:pt x="208" y="200"/>
                      <a:pt x="208" y="200"/>
                      <a:pt x="208" y="200"/>
                    </a:cubicBezTo>
                    <a:cubicBezTo>
                      <a:pt x="163" y="245"/>
                      <a:pt x="163" y="245"/>
                      <a:pt x="163" y="245"/>
                    </a:cubicBezTo>
                    <a:cubicBezTo>
                      <a:pt x="161" y="247"/>
                      <a:pt x="160" y="249"/>
                      <a:pt x="158" y="251"/>
                    </a:cubicBezTo>
                    <a:cubicBezTo>
                      <a:pt x="157" y="252"/>
                      <a:pt x="157" y="252"/>
                      <a:pt x="156" y="252"/>
                    </a:cubicBezTo>
                    <a:cubicBezTo>
                      <a:pt x="155" y="253"/>
                      <a:pt x="153" y="254"/>
                      <a:pt x="152" y="254"/>
                    </a:cubicBezTo>
                    <a:cubicBezTo>
                      <a:pt x="150" y="254"/>
                      <a:pt x="149" y="254"/>
                      <a:pt x="147" y="254"/>
                    </a:cubicBezTo>
                    <a:cubicBezTo>
                      <a:pt x="147" y="254"/>
                      <a:pt x="147" y="254"/>
                      <a:pt x="147" y="254"/>
                    </a:cubicBezTo>
                    <a:cubicBezTo>
                      <a:pt x="140" y="255"/>
                      <a:pt x="140" y="255"/>
                      <a:pt x="140" y="255"/>
                    </a:cubicBezTo>
                    <a:cubicBezTo>
                      <a:pt x="135" y="257"/>
                      <a:pt x="130" y="261"/>
                      <a:pt x="124" y="263"/>
                    </a:cubicBezTo>
                    <a:cubicBezTo>
                      <a:pt x="119" y="265"/>
                      <a:pt x="114" y="269"/>
                      <a:pt x="109" y="272"/>
                    </a:cubicBezTo>
                    <a:cubicBezTo>
                      <a:pt x="108" y="273"/>
                      <a:pt x="104" y="275"/>
                      <a:pt x="103" y="277"/>
                    </a:cubicBezTo>
                    <a:cubicBezTo>
                      <a:pt x="102" y="277"/>
                      <a:pt x="100" y="278"/>
                      <a:pt x="99" y="279"/>
                    </a:cubicBezTo>
                    <a:cubicBezTo>
                      <a:pt x="36" y="140"/>
                      <a:pt x="36" y="140"/>
                      <a:pt x="36" y="140"/>
                    </a:cubicBezTo>
                    <a:cubicBezTo>
                      <a:pt x="36" y="140"/>
                      <a:pt x="36" y="140"/>
                      <a:pt x="36" y="140"/>
                    </a:cubicBezTo>
                    <a:cubicBezTo>
                      <a:pt x="0" y="63"/>
                      <a:pt x="0" y="63"/>
                      <a:pt x="0" y="63"/>
                    </a:cubicBezTo>
                    <a:cubicBezTo>
                      <a:pt x="0" y="63"/>
                      <a:pt x="0" y="63"/>
                      <a:pt x="0" y="63"/>
                    </a:cubicBezTo>
                    <a:cubicBezTo>
                      <a:pt x="116" y="0"/>
                      <a:pt x="116" y="0"/>
                      <a:pt x="116" y="0"/>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47" name="TREUTLEN"/>
              <p:cNvSpPr>
                <a:spLocks/>
              </p:cNvSpPr>
              <p:nvPr/>
            </p:nvSpPr>
            <p:spPr bwMode="auto">
              <a:xfrm>
                <a:off x="5329765" y="3726413"/>
                <a:ext cx="399820" cy="272425"/>
              </a:xfrm>
              <a:custGeom>
                <a:avLst/>
                <a:gdLst>
                  <a:gd name="T0" fmla="*/ 43 w 152"/>
                  <a:gd name="T1" fmla="*/ 2 h 107"/>
                  <a:gd name="T2" fmla="*/ 49 w 152"/>
                  <a:gd name="T3" fmla="*/ 3 h 107"/>
                  <a:gd name="T4" fmla="*/ 53 w 152"/>
                  <a:gd name="T5" fmla="*/ 1 h 107"/>
                  <a:gd name="T6" fmla="*/ 55 w 152"/>
                  <a:gd name="T7" fmla="*/ 0 h 107"/>
                  <a:gd name="T8" fmla="*/ 66 w 152"/>
                  <a:gd name="T9" fmla="*/ 1 h 107"/>
                  <a:gd name="T10" fmla="*/ 75 w 152"/>
                  <a:gd name="T11" fmla="*/ 3 h 107"/>
                  <a:gd name="T12" fmla="*/ 87 w 152"/>
                  <a:gd name="T13" fmla="*/ 7 h 107"/>
                  <a:gd name="T14" fmla="*/ 105 w 152"/>
                  <a:gd name="T15" fmla="*/ 6 h 107"/>
                  <a:gd name="T16" fmla="*/ 118 w 152"/>
                  <a:gd name="T17" fmla="*/ 16 h 107"/>
                  <a:gd name="T18" fmla="*/ 126 w 152"/>
                  <a:gd name="T19" fmla="*/ 21 h 107"/>
                  <a:gd name="T20" fmla="*/ 133 w 152"/>
                  <a:gd name="T21" fmla="*/ 24 h 107"/>
                  <a:gd name="T22" fmla="*/ 147 w 152"/>
                  <a:gd name="T23" fmla="*/ 29 h 107"/>
                  <a:gd name="T24" fmla="*/ 146 w 152"/>
                  <a:gd name="T25" fmla="*/ 48 h 107"/>
                  <a:gd name="T26" fmla="*/ 144 w 152"/>
                  <a:gd name="T27" fmla="*/ 59 h 107"/>
                  <a:gd name="T28" fmla="*/ 141 w 152"/>
                  <a:gd name="T29" fmla="*/ 69 h 107"/>
                  <a:gd name="T30" fmla="*/ 139 w 152"/>
                  <a:gd name="T31" fmla="*/ 78 h 107"/>
                  <a:gd name="T32" fmla="*/ 139 w 152"/>
                  <a:gd name="T33" fmla="*/ 78 h 107"/>
                  <a:gd name="T34" fmla="*/ 41 w 152"/>
                  <a:gd name="T35" fmla="*/ 98 h 107"/>
                  <a:gd name="T36" fmla="*/ 40 w 152"/>
                  <a:gd name="T37" fmla="*/ 99 h 107"/>
                  <a:gd name="T38" fmla="*/ 39 w 152"/>
                  <a:gd name="T39" fmla="*/ 100 h 107"/>
                  <a:gd name="T40" fmla="*/ 38 w 152"/>
                  <a:gd name="T41" fmla="*/ 101 h 107"/>
                  <a:gd name="T42" fmla="*/ 37 w 152"/>
                  <a:gd name="T43" fmla="*/ 104 h 107"/>
                  <a:gd name="T44" fmla="*/ 37 w 152"/>
                  <a:gd name="T45" fmla="*/ 104 h 107"/>
                  <a:gd name="T46" fmla="*/ 33 w 152"/>
                  <a:gd name="T47" fmla="*/ 104 h 107"/>
                  <a:gd name="T48" fmla="*/ 30 w 152"/>
                  <a:gd name="T49" fmla="*/ 105 h 107"/>
                  <a:gd name="T50" fmla="*/ 25 w 152"/>
                  <a:gd name="T51" fmla="*/ 106 h 107"/>
                  <a:gd name="T52" fmla="*/ 19 w 152"/>
                  <a:gd name="T53" fmla="*/ 105 h 107"/>
                  <a:gd name="T54" fmla="*/ 11 w 152"/>
                  <a:gd name="T55" fmla="*/ 100 h 107"/>
                  <a:gd name="T56" fmla="*/ 9 w 152"/>
                  <a:gd name="T57" fmla="*/ 100 h 107"/>
                  <a:gd name="T58" fmla="*/ 9 w 152"/>
                  <a:gd name="T59" fmla="*/ 100 h 107"/>
                  <a:gd name="T60" fmla="*/ 4 w 152"/>
                  <a:gd name="T61" fmla="*/ 92 h 107"/>
                  <a:gd name="T62" fmla="*/ 0 w 152"/>
                  <a:gd name="T63" fmla="*/ 87 h 107"/>
                  <a:gd name="T64" fmla="*/ 7 w 152"/>
                  <a:gd name="T65" fmla="*/ 74 h 107"/>
                  <a:gd name="T66" fmla="*/ 12 w 152"/>
                  <a:gd name="T67" fmla="*/ 58 h 107"/>
                  <a:gd name="T68" fmla="*/ 20 w 152"/>
                  <a:gd name="T69" fmla="*/ 52 h 107"/>
                  <a:gd name="T70" fmla="*/ 20 w 152"/>
                  <a:gd name="T71" fmla="*/ 40 h 107"/>
                  <a:gd name="T72" fmla="*/ 24 w 152"/>
                  <a:gd name="T73" fmla="*/ 25 h 107"/>
                  <a:gd name="T74" fmla="*/ 41 w 152"/>
                  <a:gd name="T75" fmla="*/ 21 h 107"/>
                  <a:gd name="T76" fmla="*/ 43 w 152"/>
                  <a:gd name="T77"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107">
                    <a:moveTo>
                      <a:pt x="43" y="2"/>
                    </a:moveTo>
                    <a:cubicBezTo>
                      <a:pt x="45" y="2"/>
                      <a:pt x="47" y="3"/>
                      <a:pt x="49" y="3"/>
                    </a:cubicBezTo>
                    <a:cubicBezTo>
                      <a:pt x="50" y="3"/>
                      <a:pt x="52" y="2"/>
                      <a:pt x="53" y="1"/>
                    </a:cubicBezTo>
                    <a:cubicBezTo>
                      <a:pt x="54" y="1"/>
                      <a:pt x="55" y="1"/>
                      <a:pt x="55" y="0"/>
                    </a:cubicBezTo>
                    <a:cubicBezTo>
                      <a:pt x="59" y="0"/>
                      <a:pt x="62" y="0"/>
                      <a:pt x="66" y="1"/>
                    </a:cubicBezTo>
                    <a:cubicBezTo>
                      <a:pt x="70" y="1"/>
                      <a:pt x="72" y="0"/>
                      <a:pt x="75" y="3"/>
                    </a:cubicBezTo>
                    <a:cubicBezTo>
                      <a:pt x="79" y="6"/>
                      <a:pt x="81" y="8"/>
                      <a:pt x="87" y="7"/>
                    </a:cubicBezTo>
                    <a:cubicBezTo>
                      <a:pt x="93" y="5"/>
                      <a:pt x="99" y="5"/>
                      <a:pt x="105" y="6"/>
                    </a:cubicBezTo>
                    <a:cubicBezTo>
                      <a:pt x="110" y="9"/>
                      <a:pt x="114" y="13"/>
                      <a:pt x="118" y="16"/>
                    </a:cubicBezTo>
                    <a:cubicBezTo>
                      <a:pt x="126" y="21"/>
                      <a:pt x="126" y="21"/>
                      <a:pt x="126" y="21"/>
                    </a:cubicBezTo>
                    <a:cubicBezTo>
                      <a:pt x="128" y="22"/>
                      <a:pt x="132" y="23"/>
                      <a:pt x="133" y="24"/>
                    </a:cubicBezTo>
                    <a:cubicBezTo>
                      <a:pt x="136" y="25"/>
                      <a:pt x="144" y="28"/>
                      <a:pt x="147" y="29"/>
                    </a:cubicBezTo>
                    <a:cubicBezTo>
                      <a:pt x="152" y="33"/>
                      <a:pt x="147" y="42"/>
                      <a:pt x="146" y="48"/>
                    </a:cubicBezTo>
                    <a:cubicBezTo>
                      <a:pt x="145" y="52"/>
                      <a:pt x="146" y="56"/>
                      <a:pt x="144" y="59"/>
                    </a:cubicBezTo>
                    <a:cubicBezTo>
                      <a:pt x="142" y="62"/>
                      <a:pt x="141" y="66"/>
                      <a:pt x="141" y="69"/>
                    </a:cubicBezTo>
                    <a:cubicBezTo>
                      <a:pt x="139" y="78"/>
                      <a:pt x="139" y="78"/>
                      <a:pt x="139" y="78"/>
                    </a:cubicBezTo>
                    <a:cubicBezTo>
                      <a:pt x="139" y="78"/>
                      <a:pt x="139" y="78"/>
                      <a:pt x="139" y="78"/>
                    </a:cubicBezTo>
                    <a:cubicBezTo>
                      <a:pt x="41" y="98"/>
                      <a:pt x="41" y="98"/>
                      <a:pt x="41" y="98"/>
                    </a:cubicBezTo>
                    <a:cubicBezTo>
                      <a:pt x="40" y="98"/>
                      <a:pt x="40" y="99"/>
                      <a:pt x="40" y="99"/>
                    </a:cubicBezTo>
                    <a:cubicBezTo>
                      <a:pt x="39" y="99"/>
                      <a:pt x="40" y="99"/>
                      <a:pt x="39" y="100"/>
                    </a:cubicBezTo>
                    <a:cubicBezTo>
                      <a:pt x="39" y="100"/>
                      <a:pt x="39" y="101"/>
                      <a:pt x="38" y="101"/>
                    </a:cubicBezTo>
                    <a:cubicBezTo>
                      <a:pt x="38" y="102"/>
                      <a:pt x="37" y="103"/>
                      <a:pt x="37" y="104"/>
                    </a:cubicBezTo>
                    <a:cubicBezTo>
                      <a:pt x="37" y="104"/>
                      <a:pt x="37" y="104"/>
                      <a:pt x="37" y="104"/>
                    </a:cubicBezTo>
                    <a:cubicBezTo>
                      <a:pt x="33" y="104"/>
                      <a:pt x="33" y="104"/>
                      <a:pt x="33" y="104"/>
                    </a:cubicBezTo>
                    <a:cubicBezTo>
                      <a:pt x="32" y="104"/>
                      <a:pt x="31" y="105"/>
                      <a:pt x="30" y="105"/>
                    </a:cubicBezTo>
                    <a:cubicBezTo>
                      <a:pt x="28" y="105"/>
                      <a:pt x="27" y="106"/>
                      <a:pt x="25" y="106"/>
                    </a:cubicBezTo>
                    <a:cubicBezTo>
                      <a:pt x="22" y="107"/>
                      <a:pt x="21" y="106"/>
                      <a:pt x="19" y="105"/>
                    </a:cubicBezTo>
                    <a:cubicBezTo>
                      <a:pt x="16" y="103"/>
                      <a:pt x="14" y="100"/>
                      <a:pt x="11" y="100"/>
                    </a:cubicBezTo>
                    <a:cubicBezTo>
                      <a:pt x="10" y="99"/>
                      <a:pt x="10" y="100"/>
                      <a:pt x="9" y="100"/>
                    </a:cubicBezTo>
                    <a:cubicBezTo>
                      <a:pt x="9" y="100"/>
                      <a:pt x="9" y="100"/>
                      <a:pt x="9" y="100"/>
                    </a:cubicBezTo>
                    <a:cubicBezTo>
                      <a:pt x="4" y="92"/>
                      <a:pt x="4" y="92"/>
                      <a:pt x="4" y="92"/>
                    </a:cubicBezTo>
                    <a:cubicBezTo>
                      <a:pt x="4" y="91"/>
                      <a:pt x="1" y="88"/>
                      <a:pt x="0" y="87"/>
                    </a:cubicBezTo>
                    <a:cubicBezTo>
                      <a:pt x="0" y="86"/>
                      <a:pt x="6" y="76"/>
                      <a:pt x="7" y="74"/>
                    </a:cubicBezTo>
                    <a:cubicBezTo>
                      <a:pt x="10" y="69"/>
                      <a:pt x="11" y="63"/>
                      <a:pt x="12" y="58"/>
                    </a:cubicBezTo>
                    <a:cubicBezTo>
                      <a:pt x="14" y="57"/>
                      <a:pt x="19" y="54"/>
                      <a:pt x="20" y="52"/>
                    </a:cubicBezTo>
                    <a:cubicBezTo>
                      <a:pt x="22" y="49"/>
                      <a:pt x="20" y="44"/>
                      <a:pt x="20" y="40"/>
                    </a:cubicBezTo>
                    <a:cubicBezTo>
                      <a:pt x="20" y="36"/>
                      <a:pt x="23" y="29"/>
                      <a:pt x="24" y="25"/>
                    </a:cubicBezTo>
                    <a:cubicBezTo>
                      <a:pt x="29" y="24"/>
                      <a:pt x="36" y="24"/>
                      <a:pt x="41" y="21"/>
                    </a:cubicBezTo>
                    <a:cubicBezTo>
                      <a:pt x="46" y="16"/>
                      <a:pt x="44" y="8"/>
                      <a:pt x="43" y="2"/>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48" name="WHEELER"/>
              <p:cNvSpPr>
                <a:spLocks/>
              </p:cNvSpPr>
              <p:nvPr/>
            </p:nvSpPr>
            <p:spPr bwMode="auto">
              <a:xfrm>
                <a:off x="5129855" y="3978534"/>
                <a:ext cx="426124" cy="483935"/>
              </a:xfrm>
              <a:custGeom>
                <a:avLst/>
                <a:gdLst>
                  <a:gd name="T0" fmla="*/ 85 w 162"/>
                  <a:gd name="T1" fmla="*/ 1 h 191"/>
                  <a:gd name="T2" fmla="*/ 87 w 162"/>
                  <a:gd name="T3" fmla="*/ 1 h 191"/>
                  <a:gd name="T4" fmla="*/ 95 w 162"/>
                  <a:gd name="T5" fmla="*/ 6 h 191"/>
                  <a:gd name="T6" fmla="*/ 101 w 162"/>
                  <a:gd name="T7" fmla="*/ 7 h 191"/>
                  <a:gd name="T8" fmla="*/ 106 w 162"/>
                  <a:gd name="T9" fmla="*/ 6 h 191"/>
                  <a:gd name="T10" fmla="*/ 109 w 162"/>
                  <a:gd name="T11" fmla="*/ 5 h 191"/>
                  <a:gd name="T12" fmla="*/ 113 w 162"/>
                  <a:gd name="T13" fmla="*/ 5 h 191"/>
                  <a:gd name="T14" fmla="*/ 113 w 162"/>
                  <a:gd name="T15" fmla="*/ 5 h 191"/>
                  <a:gd name="T16" fmla="*/ 117 w 162"/>
                  <a:gd name="T17" fmla="*/ 13 h 191"/>
                  <a:gd name="T18" fmla="*/ 119 w 162"/>
                  <a:gd name="T19" fmla="*/ 24 h 191"/>
                  <a:gd name="T20" fmla="*/ 121 w 162"/>
                  <a:gd name="T21" fmla="*/ 34 h 191"/>
                  <a:gd name="T22" fmla="*/ 122 w 162"/>
                  <a:gd name="T23" fmla="*/ 43 h 191"/>
                  <a:gd name="T24" fmla="*/ 122 w 162"/>
                  <a:gd name="T25" fmla="*/ 51 h 191"/>
                  <a:gd name="T26" fmla="*/ 127 w 162"/>
                  <a:gd name="T27" fmla="*/ 67 h 191"/>
                  <a:gd name="T28" fmla="*/ 125 w 162"/>
                  <a:gd name="T29" fmla="*/ 91 h 191"/>
                  <a:gd name="T30" fmla="*/ 129 w 162"/>
                  <a:gd name="T31" fmla="*/ 102 h 191"/>
                  <a:gd name="T32" fmla="*/ 129 w 162"/>
                  <a:gd name="T33" fmla="*/ 112 h 191"/>
                  <a:gd name="T34" fmla="*/ 132 w 162"/>
                  <a:gd name="T35" fmla="*/ 122 h 191"/>
                  <a:gd name="T36" fmla="*/ 135 w 162"/>
                  <a:gd name="T37" fmla="*/ 137 h 191"/>
                  <a:gd name="T38" fmla="*/ 139 w 162"/>
                  <a:gd name="T39" fmla="*/ 150 h 191"/>
                  <a:gd name="T40" fmla="*/ 144 w 162"/>
                  <a:gd name="T41" fmla="*/ 154 h 191"/>
                  <a:gd name="T42" fmla="*/ 158 w 162"/>
                  <a:gd name="T43" fmla="*/ 165 h 191"/>
                  <a:gd name="T44" fmla="*/ 162 w 162"/>
                  <a:gd name="T45" fmla="*/ 171 h 191"/>
                  <a:gd name="T46" fmla="*/ 162 w 162"/>
                  <a:gd name="T47" fmla="*/ 171 h 191"/>
                  <a:gd name="T48" fmla="*/ 151 w 162"/>
                  <a:gd name="T49" fmla="*/ 173 h 191"/>
                  <a:gd name="T50" fmla="*/ 145 w 162"/>
                  <a:gd name="T51" fmla="*/ 177 h 191"/>
                  <a:gd name="T52" fmla="*/ 140 w 162"/>
                  <a:gd name="T53" fmla="*/ 182 h 191"/>
                  <a:gd name="T54" fmla="*/ 133 w 162"/>
                  <a:gd name="T55" fmla="*/ 187 h 191"/>
                  <a:gd name="T56" fmla="*/ 113 w 162"/>
                  <a:gd name="T57" fmla="*/ 191 h 191"/>
                  <a:gd name="T58" fmla="*/ 113 w 162"/>
                  <a:gd name="T59" fmla="*/ 191 h 191"/>
                  <a:gd name="T60" fmla="*/ 108 w 162"/>
                  <a:gd name="T61" fmla="*/ 183 h 191"/>
                  <a:gd name="T62" fmla="*/ 93 w 162"/>
                  <a:gd name="T63" fmla="*/ 166 h 191"/>
                  <a:gd name="T64" fmla="*/ 84 w 162"/>
                  <a:gd name="T65" fmla="*/ 150 h 191"/>
                  <a:gd name="T66" fmla="*/ 71 w 162"/>
                  <a:gd name="T67" fmla="*/ 147 h 191"/>
                  <a:gd name="T68" fmla="*/ 58 w 162"/>
                  <a:gd name="T69" fmla="*/ 139 h 191"/>
                  <a:gd name="T70" fmla="*/ 54 w 162"/>
                  <a:gd name="T71" fmla="*/ 134 h 191"/>
                  <a:gd name="T72" fmla="*/ 48 w 162"/>
                  <a:gd name="T73" fmla="*/ 127 h 191"/>
                  <a:gd name="T74" fmla="*/ 42 w 162"/>
                  <a:gd name="T75" fmla="*/ 123 h 191"/>
                  <a:gd name="T76" fmla="*/ 14 w 162"/>
                  <a:gd name="T77" fmla="*/ 105 h 191"/>
                  <a:gd name="T78" fmla="*/ 6 w 162"/>
                  <a:gd name="T79" fmla="*/ 93 h 191"/>
                  <a:gd name="T80" fmla="*/ 4 w 162"/>
                  <a:gd name="T81" fmla="*/ 83 h 191"/>
                  <a:gd name="T82" fmla="*/ 4 w 162"/>
                  <a:gd name="T83" fmla="*/ 83 h 191"/>
                  <a:gd name="T84" fmla="*/ 4 w 162"/>
                  <a:gd name="T85" fmla="*/ 83 h 191"/>
                  <a:gd name="T86" fmla="*/ 4 w 162"/>
                  <a:gd name="T87" fmla="*/ 82 h 191"/>
                  <a:gd name="T88" fmla="*/ 4 w 162"/>
                  <a:gd name="T89" fmla="*/ 82 h 191"/>
                  <a:gd name="T90" fmla="*/ 5 w 162"/>
                  <a:gd name="T91" fmla="*/ 82 h 191"/>
                  <a:gd name="T92" fmla="*/ 5 w 162"/>
                  <a:gd name="T93" fmla="*/ 82 h 191"/>
                  <a:gd name="T94" fmla="*/ 5 w 162"/>
                  <a:gd name="T95" fmla="*/ 82 h 191"/>
                  <a:gd name="T96" fmla="*/ 6 w 162"/>
                  <a:gd name="T97" fmla="*/ 81 h 191"/>
                  <a:gd name="T98" fmla="*/ 6 w 162"/>
                  <a:gd name="T99" fmla="*/ 81 h 191"/>
                  <a:gd name="T100" fmla="*/ 7 w 162"/>
                  <a:gd name="T101" fmla="*/ 80 h 191"/>
                  <a:gd name="T102" fmla="*/ 8 w 162"/>
                  <a:gd name="T103" fmla="*/ 79 h 191"/>
                  <a:gd name="T104" fmla="*/ 10 w 162"/>
                  <a:gd name="T105" fmla="*/ 76 h 191"/>
                  <a:gd name="T106" fmla="*/ 14 w 162"/>
                  <a:gd name="T107" fmla="*/ 72 h 191"/>
                  <a:gd name="T108" fmla="*/ 18 w 162"/>
                  <a:gd name="T109" fmla="*/ 67 h 191"/>
                  <a:gd name="T110" fmla="*/ 22 w 162"/>
                  <a:gd name="T111" fmla="*/ 63 h 191"/>
                  <a:gd name="T112" fmla="*/ 24 w 162"/>
                  <a:gd name="T113" fmla="*/ 55 h 191"/>
                  <a:gd name="T114" fmla="*/ 24 w 162"/>
                  <a:gd name="T115" fmla="*/ 55 h 191"/>
                  <a:gd name="T116" fmla="*/ 29 w 162"/>
                  <a:gd name="T117" fmla="*/ 55 h 191"/>
                  <a:gd name="T118" fmla="*/ 33 w 162"/>
                  <a:gd name="T119" fmla="*/ 53 h 191"/>
                  <a:gd name="T120" fmla="*/ 35 w 162"/>
                  <a:gd name="T121" fmla="*/ 52 h 191"/>
                  <a:gd name="T122" fmla="*/ 40 w 162"/>
                  <a:gd name="T123" fmla="*/ 46 h 191"/>
                  <a:gd name="T124" fmla="*/ 85 w 162"/>
                  <a:gd name="T125" fmla="*/ 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191">
                    <a:moveTo>
                      <a:pt x="85" y="1"/>
                    </a:moveTo>
                    <a:cubicBezTo>
                      <a:pt x="86" y="1"/>
                      <a:pt x="86" y="0"/>
                      <a:pt x="87" y="1"/>
                    </a:cubicBezTo>
                    <a:cubicBezTo>
                      <a:pt x="90" y="1"/>
                      <a:pt x="92" y="4"/>
                      <a:pt x="95" y="6"/>
                    </a:cubicBezTo>
                    <a:cubicBezTo>
                      <a:pt x="97" y="7"/>
                      <a:pt x="98" y="8"/>
                      <a:pt x="101" y="7"/>
                    </a:cubicBezTo>
                    <a:cubicBezTo>
                      <a:pt x="103" y="7"/>
                      <a:pt x="104" y="6"/>
                      <a:pt x="106" y="6"/>
                    </a:cubicBezTo>
                    <a:cubicBezTo>
                      <a:pt x="107" y="6"/>
                      <a:pt x="108" y="5"/>
                      <a:pt x="109" y="5"/>
                    </a:cubicBezTo>
                    <a:cubicBezTo>
                      <a:pt x="113" y="5"/>
                      <a:pt x="113" y="5"/>
                      <a:pt x="113" y="5"/>
                    </a:cubicBezTo>
                    <a:cubicBezTo>
                      <a:pt x="113" y="5"/>
                      <a:pt x="113" y="5"/>
                      <a:pt x="113" y="5"/>
                    </a:cubicBezTo>
                    <a:cubicBezTo>
                      <a:pt x="114" y="7"/>
                      <a:pt x="115" y="11"/>
                      <a:pt x="117" y="13"/>
                    </a:cubicBezTo>
                    <a:cubicBezTo>
                      <a:pt x="122" y="16"/>
                      <a:pt x="122" y="20"/>
                      <a:pt x="119" y="24"/>
                    </a:cubicBezTo>
                    <a:cubicBezTo>
                      <a:pt x="114" y="31"/>
                      <a:pt x="120" y="30"/>
                      <a:pt x="121" y="34"/>
                    </a:cubicBezTo>
                    <a:cubicBezTo>
                      <a:pt x="125" y="35"/>
                      <a:pt x="121" y="41"/>
                      <a:pt x="122" y="43"/>
                    </a:cubicBezTo>
                    <a:cubicBezTo>
                      <a:pt x="123" y="46"/>
                      <a:pt x="125" y="48"/>
                      <a:pt x="122" y="51"/>
                    </a:cubicBezTo>
                    <a:cubicBezTo>
                      <a:pt x="119" y="55"/>
                      <a:pt x="125" y="63"/>
                      <a:pt x="127" y="67"/>
                    </a:cubicBezTo>
                    <a:cubicBezTo>
                      <a:pt x="134" y="77"/>
                      <a:pt x="120" y="83"/>
                      <a:pt x="125" y="91"/>
                    </a:cubicBezTo>
                    <a:cubicBezTo>
                      <a:pt x="127" y="95"/>
                      <a:pt x="129" y="97"/>
                      <a:pt x="129" y="102"/>
                    </a:cubicBezTo>
                    <a:cubicBezTo>
                      <a:pt x="130" y="106"/>
                      <a:pt x="128" y="108"/>
                      <a:pt x="129" y="112"/>
                    </a:cubicBezTo>
                    <a:cubicBezTo>
                      <a:pt x="131" y="113"/>
                      <a:pt x="132" y="120"/>
                      <a:pt x="132" y="122"/>
                    </a:cubicBezTo>
                    <a:cubicBezTo>
                      <a:pt x="134" y="126"/>
                      <a:pt x="134" y="132"/>
                      <a:pt x="135" y="137"/>
                    </a:cubicBezTo>
                    <a:cubicBezTo>
                      <a:pt x="135" y="143"/>
                      <a:pt x="137" y="145"/>
                      <a:pt x="139" y="150"/>
                    </a:cubicBezTo>
                    <a:cubicBezTo>
                      <a:pt x="141" y="151"/>
                      <a:pt x="142" y="153"/>
                      <a:pt x="144" y="154"/>
                    </a:cubicBezTo>
                    <a:cubicBezTo>
                      <a:pt x="149" y="157"/>
                      <a:pt x="154" y="161"/>
                      <a:pt x="158" y="165"/>
                    </a:cubicBezTo>
                    <a:cubicBezTo>
                      <a:pt x="162" y="171"/>
                      <a:pt x="162" y="171"/>
                      <a:pt x="162" y="171"/>
                    </a:cubicBezTo>
                    <a:cubicBezTo>
                      <a:pt x="162" y="171"/>
                      <a:pt x="162" y="171"/>
                      <a:pt x="162" y="171"/>
                    </a:cubicBezTo>
                    <a:cubicBezTo>
                      <a:pt x="151" y="173"/>
                      <a:pt x="151" y="173"/>
                      <a:pt x="151" y="173"/>
                    </a:cubicBezTo>
                    <a:cubicBezTo>
                      <a:pt x="149" y="174"/>
                      <a:pt x="147" y="175"/>
                      <a:pt x="145" y="177"/>
                    </a:cubicBezTo>
                    <a:cubicBezTo>
                      <a:pt x="143" y="178"/>
                      <a:pt x="142" y="181"/>
                      <a:pt x="140" y="182"/>
                    </a:cubicBezTo>
                    <a:cubicBezTo>
                      <a:pt x="138" y="183"/>
                      <a:pt x="135" y="186"/>
                      <a:pt x="133" y="187"/>
                    </a:cubicBezTo>
                    <a:cubicBezTo>
                      <a:pt x="126" y="189"/>
                      <a:pt x="120" y="189"/>
                      <a:pt x="113" y="191"/>
                    </a:cubicBezTo>
                    <a:cubicBezTo>
                      <a:pt x="113" y="191"/>
                      <a:pt x="113" y="191"/>
                      <a:pt x="113" y="191"/>
                    </a:cubicBezTo>
                    <a:cubicBezTo>
                      <a:pt x="108" y="183"/>
                      <a:pt x="108" y="183"/>
                      <a:pt x="108" y="183"/>
                    </a:cubicBezTo>
                    <a:cubicBezTo>
                      <a:pt x="93" y="166"/>
                      <a:pt x="93" y="166"/>
                      <a:pt x="93" y="166"/>
                    </a:cubicBezTo>
                    <a:cubicBezTo>
                      <a:pt x="89" y="162"/>
                      <a:pt x="88" y="155"/>
                      <a:pt x="84" y="150"/>
                    </a:cubicBezTo>
                    <a:cubicBezTo>
                      <a:pt x="82" y="147"/>
                      <a:pt x="75" y="148"/>
                      <a:pt x="71" y="147"/>
                    </a:cubicBezTo>
                    <a:cubicBezTo>
                      <a:pt x="66" y="147"/>
                      <a:pt x="59" y="145"/>
                      <a:pt x="58" y="139"/>
                    </a:cubicBezTo>
                    <a:cubicBezTo>
                      <a:pt x="57" y="138"/>
                      <a:pt x="55" y="135"/>
                      <a:pt x="54" y="134"/>
                    </a:cubicBezTo>
                    <a:cubicBezTo>
                      <a:pt x="52" y="131"/>
                      <a:pt x="49" y="129"/>
                      <a:pt x="48" y="127"/>
                    </a:cubicBezTo>
                    <a:cubicBezTo>
                      <a:pt x="46" y="126"/>
                      <a:pt x="43" y="124"/>
                      <a:pt x="42" y="123"/>
                    </a:cubicBezTo>
                    <a:cubicBezTo>
                      <a:pt x="30" y="122"/>
                      <a:pt x="22" y="114"/>
                      <a:pt x="14" y="105"/>
                    </a:cubicBezTo>
                    <a:cubicBezTo>
                      <a:pt x="13" y="101"/>
                      <a:pt x="10" y="95"/>
                      <a:pt x="6" y="93"/>
                    </a:cubicBezTo>
                    <a:cubicBezTo>
                      <a:pt x="2" y="90"/>
                      <a:pt x="0" y="88"/>
                      <a:pt x="4" y="83"/>
                    </a:cubicBezTo>
                    <a:cubicBezTo>
                      <a:pt x="4" y="83"/>
                      <a:pt x="4" y="83"/>
                      <a:pt x="4" y="83"/>
                    </a:cubicBezTo>
                    <a:cubicBezTo>
                      <a:pt x="4" y="83"/>
                      <a:pt x="4" y="83"/>
                      <a:pt x="4" y="83"/>
                    </a:cubicBezTo>
                    <a:cubicBezTo>
                      <a:pt x="4" y="82"/>
                      <a:pt x="4" y="83"/>
                      <a:pt x="4" y="82"/>
                    </a:cubicBezTo>
                    <a:cubicBezTo>
                      <a:pt x="4" y="82"/>
                      <a:pt x="4" y="82"/>
                      <a:pt x="4" y="82"/>
                    </a:cubicBezTo>
                    <a:cubicBezTo>
                      <a:pt x="5" y="82"/>
                      <a:pt x="5" y="82"/>
                      <a:pt x="5" y="82"/>
                    </a:cubicBezTo>
                    <a:cubicBezTo>
                      <a:pt x="5" y="82"/>
                      <a:pt x="5" y="82"/>
                      <a:pt x="5" y="82"/>
                    </a:cubicBezTo>
                    <a:cubicBezTo>
                      <a:pt x="5" y="82"/>
                      <a:pt x="5" y="82"/>
                      <a:pt x="5" y="82"/>
                    </a:cubicBezTo>
                    <a:cubicBezTo>
                      <a:pt x="6" y="81"/>
                      <a:pt x="5" y="81"/>
                      <a:pt x="6" y="81"/>
                    </a:cubicBezTo>
                    <a:cubicBezTo>
                      <a:pt x="6" y="81"/>
                      <a:pt x="6" y="81"/>
                      <a:pt x="6" y="81"/>
                    </a:cubicBezTo>
                    <a:cubicBezTo>
                      <a:pt x="6" y="81"/>
                      <a:pt x="6" y="80"/>
                      <a:pt x="7" y="80"/>
                    </a:cubicBezTo>
                    <a:cubicBezTo>
                      <a:pt x="7" y="80"/>
                      <a:pt x="7" y="79"/>
                      <a:pt x="8" y="79"/>
                    </a:cubicBezTo>
                    <a:cubicBezTo>
                      <a:pt x="8" y="79"/>
                      <a:pt x="10" y="76"/>
                      <a:pt x="10" y="76"/>
                    </a:cubicBezTo>
                    <a:cubicBezTo>
                      <a:pt x="12" y="74"/>
                      <a:pt x="13" y="73"/>
                      <a:pt x="14" y="72"/>
                    </a:cubicBezTo>
                    <a:cubicBezTo>
                      <a:pt x="16" y="70"/>
                      <a:pt x="17" y="69"/>
                      <a:pt x="18" y="67"/>
                    </a:cubicBezTo>
                    <a:cubicBezTo>
                      <a:pt x="19" y="66"/>
                      <a:pt x="21" y="64"/>
                      <a:pt x="22" y="63"/>
                    </a:cubicBezTo>
                    <a:cubicBezTo>
                      <a:pt x="23" y="61"/>
                      <a:pt x="23" y="57"/>
                      <a:pt x="24" y="55"/>
                    </a:cubicBezTo>
                    <a:cubicBezTo>
                      <a:pt x="24" y="55"/>
                      <a:pt x="24" y="55"/>
                      <a:pt x="24" y="55"/>
                    </a:cubicBezTo>
                    <a:cubicBezTo>
                      <a:pt x="26" y="55"/>
                      <a:pt x="27" y="55"/>
                      <a:pt x="29" y="55"/>
                    </a:cubicBezTo>
                    <a:cubicBezTo>
                      <a:pt x="30" y="55"/>
                      <a:pt x="32" y="54"/>
                      <a:pt x="33" y="53"/>
                    </a:cubicBezTo>
                    <a:cubicBezTo>
                      <a:pt x="34" y="53"/>
                      <a:pt x="34" y="53"/>
                      <a:pt x="35" y="52"/>
                    </a:cubicBezTo>
                    <a:cubicBezTo>
                      <a:pt x="37" y="50"/>
                      <a:pt x="38" y="48"/>
                      <a:pt x="40" y="46"/>
                    </a:cubicBezTo>
                    <a:cubicBezTo>
                      <a:pt x="85" y="1"/>
                      <a:pt x="85" y="1"/>
                      <a:pt x="85" y="1"/>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49" name="MONTGOMERY"/>
              <p:cNvSpPr>
                <a:spLocks/>
              </p:cNvSpPr>
              <p:nvPr/>
            </p:nvSpPr>
            <p:spPr bwMode="auto">
              <a:xfrm>
                <a:off x="5426212" y="3924387"/>
                <a:ext cx="268301" cy="507624"/>
              </a:xfrm>
              <a:custGeom>
                <a:avLst/>
                <a:gdLst>
                  <a:gd name="T0" fmla="*/ 49 w 102"/>
                  <a:gd name="T1" fmla="*/ 192 h 200"/>
                  <a:gd name="T2" fmla="*/ 52 w 102"/>
                  <a:gd name="T3" fmla="*/ 193 h 200"/>
                  <a:gd name="T4" fmla="*/ 61 w 102"/>
                  <a:gd name="T5" fmla="*/ 196 h 200"/>
                  <a:gd name="T6" fmla="*/ 68 w 102"/>
                  <a:gd name="T7" fmla="*/ 197 h 200"/>
                  <a:gd name="T8" fmla="*/ 69 w 102"/>
                  <a:gd name="T9" fmla="*/ 196 h 200"/>
                  <a:gd name="T10" fmla="*/ 69 w 102"/>
                  <a:gd name="T11" fmla="*/ 194 h 200"/>
                  <a:gd name="T12" fmla="*/ 71 w 102"/>
                  <a:gd name="T13" fmla="*/ 190 h 200"/>
                  <a:gd name="T14" fmla="*/ 75 w 102"/>
                  <a:gd name="T15" fmla="*/ 187 h 200"/>
                  <a:gd name="T16" fmla="*/ 75 w 102"/>
                  <a:gd name="T17" fmla="*/ 187 h 200"/>
                  <a:gd name="T18" fmla="*/ 75 w 102"/>
                  <a:gd name="T19" fmla="*/ 175 h 200"/>
                  <a:gd name="T20" fmla="*/ 89 w 102"/>
                  <a:gd name="T21" fmla="*/ 74 h 200"/>
                  <a:gd name="T22" fmla="*/ 90 w 102"/>
                  <a:gd name="T23" fmla="*/ 24 h 200"/>
                  <a:gd name="T24" fmla="*/ 102 w 102"/>
                  <a:gd name="T25" fmla="*/ 0 h 200"/>
                  <a:gd name="T26" fmla="*/ 102 w 102"/>
                  <a:gd name="T27" fmla="*/ 0 h 200"/>
                  <a:gd name="T28" fmla="*/ 4 w 102"/>
                  <a:gd name="T29" fmla="*/ 20 h 200"/>
                  <a:gd name="T30" fmla="*/ 3 w 102"/>
                  <a:gd name="T31" fmla="*/ 21 h 200"/>
                  <a:gd name="T32" fmla="*/ 2 w 102"/>
                  <a:gd name="T33" fmla="*/ 22 h 200"/>
                  <a:gd name="T34" fmla="*/ 1 w 102"/>
                  <a:gd name="T35" fmla="*/ 23 h 200"/>
                  <a:gd name="T36" fmla="*/ 0 w 102"/>
                  <a:gd name="T37" fmla="*/ 26 h 200"/>
                  <a:gd name="T38" fmla="*/ 0 w 102"/>
                  <a:gd name="T39" fmla="*/ 26 h 200"/>
                  <a:gd name="T40" fmla="*/ 4 w 102"/>
                  <a:gd name="T41" fmla="*/ 34 h 200"/>
                  <a:gd name="T42" fmla="*/ 6 w 102"/>
                  <a:gd name="T43" fmla="*/ 45 h 200"/>
                  <a:gd name="T44" fmla="*/ 8 w 102"/>
                  <a:gd name="T45" fmla="*/ 55 h 200"/>
                  <a:gd name="T46" fmla="*/ 9 w 102"/>
                  <a:gd name="T47" fmla="*/ 64 h 200"/>
                  <a:gd name="T48" fmla="*/ 9 w 102"/>
                  <a:gd name="T49" fmla="*/ 72 h 200"/>
                  <a:gd name="T50" fmla="*/ 14 w 102"/>
                  <a:gd name="T51" fmla="*/ 88 h 200"/>
                  <a:gd name="T52" fmla="*/ 12 w 102"/>
                  <a:gd name="T53" fmla="*/ 112 h 200"/>
                  <a:gd name="T54" fmla="*/ 16 w 102"/>
                  <a:gd name="T55" fmla="*/ 123 h 200"/>
                  <a:gd name="T56" fmla="*/ 16 w 102"/>
                  <a:gd name="T57" fmla="*/ 133 h 200"/>
                  <a:gd name="T58" fmla="*/ 19 w 102"/>
                  <a:gd name="T59" fmla="*/ 143 h 200"/>
                  <a:gd name="T60" fmla="*/ 22 w 102"/>
                  <a:gd name="T61" fmla="*/ 158 h 200"/>
                  <a:gd name="T62" fmla="*/ 26 w 102"/>
                  <a:gd name="T63" fmla="*/ 171 h 200"/>
                  <a:gd name="T64" fmla="*/ 31 w 102"/>
                  <a:gd name="T65" fmla="*/ 175 h 200"/>
                  <a:gd name="T66" fmla="*/ 45 w 102"/>
                  <a:gd name="T67" fmla="*/ 186 h 200"/>
                  <a:gd name="T68" fmla="*/ 49 w 102"/>
                  <a:gd name="T6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200">
                    <a:moveTo>
                      <a:pt x="49" y="192"/>
                    </a:moveTo>
                    <a:cubicBezTo>
                      <a:pt x="50" y="192"/>
                      <a:pt x="51" y="193"/>
                      <a:pt x="52" y="193"/>
                    </a:cubicBezTo>
                    <a:cubicBezTo>
                      <a:pt x="55" y="193"/>
                      <a:pt x="59" y="195"/>
                      <a:pt x="61" y="196"/>
                    </a:cubicBezTo>
                    <a:cubicBezTo>
                      <a:pt x="63" y="197"/>
                      <a:pt x="67" y="200"/>
                      <a:pt x="68" y="197"/>
                    </a:cubicBezTo>
                    <a:cubicBezTo>
                      <a:pt x="69" y="196"/>
                      <a:pt x="69" y="196"/>
                      <a:pt x="69" y="196"/>
                    </a:cubicBezTo>
                    <a:cubicBezTo>
                      <a:pt x="69" y="196"/>
                      <a:pt x="69" y="195"/>
                      <a:pt x="69" y="194"/>
                    </a:cubicBezTo>
                    <a:cubicBezTo>
                      <a:pt x="69" y="192"/>
                      <a:pt x="70" y="191"/>
                      <a:pt x="71" y="190"/>
                    </a:cubicBezTo>
                    <a:cubicBezTo>
                      <a:pt x="75" y="187"/>
                      <a:pt x="75" y="187"/>
                      <a:pt x="75" y="187"/>
                    </a:cubicBezTo>
                    <a:cubicBezTo>
                      <a:pt x="75" y="187"/>
                      <a:pt x="75" y="187"/>
                      <a:pt x="75" y="187"/>
                    </a:cubicBezTo>
                    <a:cubicBezTo>
                      <a:pt x="75" y="175"/>
                      <a:pt x="75" y="175"/>
                      <a:pt x="75" y="175"/>
                    </a:cubicBezTo>
                    <a:cubicBezTo>
                      <a:pt x="89" y="74"/>
                      <a:pt x="89" y="74"/>
                      <a:pt x="89" y="74"/>
                    </a:cubicBezTo>
                    <a:cubicBezTo>
                      <a:pt x="90" y="24"/>
                      <a:pt x="90" y="24"/>
                      <a:pt x="90" y="24"/>
                    </a:cubicBezTo>
                    <a:cubicBezTo>
                      <a:pt x="102" y="0"/>
                      <a:pt x="102" y="0"/>
                      <a:pt x="102" y="0"/>
                    </a:cubicBezTo>
                    <a:cubicBezTo>
                      <a:pt x="102" y="0"/>
                      <a:pt x="102" y="0"/>
                      <a:pt x="102" y="0"/>
                    </a:cubicBezTo>
                    <a:cubicBezTo>
                      <a:pt x="4" y="20"/>
                      <a:pt x="4" y="20"/>
                      <a:pt x="4" y="20"/>
                    </a:cubicBezTo>
                    <a:cubicBezTo>
                      <a:pt x="3" y="20"/>
                      <a:pt x="3" y="21"/>
                      <a:pt x="3" y="21"/>
                    </a:cubicBezTo>
                    <a:cubicBezTo>
                      <a:pt x="2" y="21"/>
                      <a:pt x="3" y="21"/>
                      <a:pt x="2" y="22"/>
                    </a:cubicBezTo>
                    <a:cubicBezTo>
                      <a:pt x="2" y="22"/>
                      <a:pt x="2" y="23"/>
                      <a:pt x="1" y="23"/>
                    </a:cubicBezTo>
                    <a:cubicBezTo>
                      <a:pt x="1" y="24"/>
                      <a:pt x="0" y="25"/>
                      <a:pt x="0" y="26"/>
                    </a:cubicBezTo>
                    <a:cubicBezTo>
                      <a:pt x="0" y="26"/>
                      <a:pt x="0" y="26"/>
                      <a:pt x="0" y="26"/>
                    </a:cubicBezTo>
                    <a:cubicBezTo>
                      <a:pt x="1" y="28"/>
                      <a:pt x="2" y="32"/>
                      <a:pt x="4" y="34"/>
                    </a:cubicBezTo>
                    <a:cubicBezTo>
                      <a:pt x="9" y="37"/>
                      <a:pt x="9" y="41"/>
                      <a:pt x="6" y="45"/>
                    </a:cubicBezTo>
                    <a:cubicBezTo>
                      <a:pt x="1" y="52"/>
                      <a:pt x="7" y="51"/>
                      <a:pt x="8" y="55"/>
                    </a:cubicBezTo>
                    <a:cubicBezTo>
                      <a:pt x="12" y="56"/>
                      <a:pt x="8" y="62"/>
                      <a:pt x="9" y="64"/>
                    </a:cubicBezTo>
                    <a:cubicBezTo>
                      <a:pt x="10" y="67"/>
                      <a:pt x="12" y="69"/>
                      <a:pt x="9" y="72"/>
                    </a:cubicBezTo>
                    <a:cubicBezTo>
                      <a:pt x="6" y="76"/>
                      <a:pt x="12" y="84"/>
                      <a:pt x="14" y="88"/>
                    </a:cubicBezTo>
                    <a:cubicBezTo>
                      <a:pt x="21" y="98"/>
                      <a:pt x="7" y="104"/>
                      <a:pt x="12" y="112"/>
                    </a:cubicBezTo>
                    <a:cubicBezTo>
                      <a:pt x="14" y="116"/>
                      <a:pt x="16" y="118"/>
                      <a:pt x="16" y="123"/>
                    </a:cubicBezTo>
                    <a:cubicBezTo>
                      <a:pt x="17" y="127"/>
                      <a:pt x="15" y="129"/>
                      <a:pt x="16" y="133"/>
                    </a:cubicBezTo>
                    <a:cubicBezTo>
                      <a:pt x="18" y="134"/>
                      <a:pt x="19" y="141"/>
                      <a:pt x="19" y="143"/>
                    </a:cubicBezTo>
                    <a:cubicBezTo>
                      <a:pt x="21" y="147"/>
                      <a:pt x="21" y="153"/>
                      <a:pt x="22" y="158"/>
                    </a:cubicBezTo>
                    <a:cubicBezTo>
                      <a:pt x="22" y="164"/>
                      <a:pt x="24" y="166"/>
                      <a:pt x="26" y="171"/>
                    </a:cubicBezTo>
                    <a:cubicBezTo>
                      <a:pt x="28" y="172"/>
                      <a:pt x="29" y="174"/>
                      <a:pt x="31" y="175"/>
                    </a:cubicBezTo>
                    <a:cubicBezTo>
                      <a:pt x="36" y="178"/>
                      <a:pt x="41" y="182"/>
                      <a:pt x="45" y="186"/>
                    </a:cubicBezTo>
                    <a:cubicBezTo>
                      <a:pt x="49" y="192"/>
                      <a:pt x="49" y="192"/>
                      <a:pt x="49" y="192"/>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50" name="TOOMBS"/>
              <p:cNvSpPr>
                <a:spLocks/>
              </p:cNvSpPr>
              <p:nvPr/>
            </p:nvSpPr>
            <p:spPr bwMode="auto">
              <a:xfrm>
                <a:off x="5624369" y="3922694"/>
                <a:ext cx="327923" cy="549927"/>
              </a:xfrm>
              <a:custGeom>
                <a:avLst/>
                <a:gdLst>
                  <a:gd name="T0" fmla="*/ 27 w 125"/>
                  <a:gd name="T1" fmla="*/ 1 h 217"/>
                  <a:gd name="T2" fmla="*/ 15 w 125"/>
                  <a:gd name="T3" fmla="*/ 25 h 217"/>
                  <a:gd name="T4" fmla="*/ 14 w 125"/>
                  <a:gd name="T5" fmla="*/ 75 h 217"/>
                  <a:gd name="T6" fmla="*/ 0 w 125"/>
                  <a:gd name="T7" fmla="*/ 176 h 217"/>
                  <a:gd name="T8" fmla="*/ 0 w 125"/>
                  <a:gd name="T9" fmla="*/ 188 h 217"/>
                  <a:gd name="T10" fmla="*/ 19 w 125"/>
                  <a:gd name="T11" fmla="*/ 192 h 217"/>
                  <a:gd name="T12" fmla="*/ 36 w 125"/>
                  <a:gd name="T13" fmla="*/ 198 h 217"/>
                  <a:gd name="T14" fmla="*/ 61 w 125"/>
                  <a:gd name="T15" fmla="*/ 208 h 217"/>
                  <a:gd name="T16" fmla="*/ 72 w 125"/>
                  <a:gd name="T17" fmla="*/ 203 h 217"/>
                  <a:gd name="T18" fmla="*/ 84 w 125"/>
                  <a:gd name="T19" fmla="*/ 206 h 217"/>
                  <a:gd name="T20" fmla="*/ 92 w 125"/>
                  <a:gd name="T21" fmla="*/ 211 h 217"/>
                  <a:gd name="T22" fmla="*/ 103 w 125"/>
                  <a:gd name="T23" fmla="*/ 217 h 217"/>
                  <a:gd name="T24" fmla="*/ 103 w 125"/>
                  <a:gd name="T25" fmla="*/ 217 h 217"/>
                  <a:gd name="T26" fmla="*/ 117 w 125"/>
                  <a:gd name="T27" fmla="*/ 108 h 217"/>
                  <a:gd name="T28" fmla="*/ 120 w 125"/>
                  <a:gd name="T29" fmla="*/ 83 h 217"/>
                  <a:gd name="T30" fmla="*/ 112 w 125"/>
                  <a:gd name="T31" fmla="*/ 68 h 217"/>
                  <a:gd name="T32" fmla="*/ 108 w 125"/>
                  <a:gd name="T33" fmla="*/ 57 h 217"/>
                  <a:gd name="T34" fmla="*/ 104 w 125"/>
                  <a:gd name="T35" fmla="*/ 39 h 217"/>
                  <a:gd name="T36" fmla="*/ 102 w 125"/>
                  <a:gd name="T37" fmla="*/ 22 h 217"/>
                  <a:gd name="T38" fmla="*/ 101 w 125"/>
                  <a:gd name="T39" fmla="*/ 20 h 217"/>
                  <a:gd name="T40" fmla="*/ 101 w 125"/>
                  <a:gd name="T41" fmla="*/ 17 h 217"/>
                  <a:gd name="T42" fmla="*/ 101 w 125"/>
                  <a:gd name="T43" fmla="*/ 17 h 217"/>
                  <a:gd name="T44" fmla="*/ 91 w 125"/>
                  <a:gd name="T45" fmla="*/ 23 h 217"/>
                  <a:gd name="T46" fmla="*/ 86 w 125"/>
                  <a:gd name="T47" fmla="*/ 28 h 217"/>
                  <a:gd name="T48" fmla="*/ 78 w 125"/>
                  <a:gd name="T49" fmla="*/ 28 h 217"/>
                  <a:gd name="T50" fmla="*/ 66 w 125"/>
                  <a:gd name="T51" fmla="*/ 28 h 217"/>
                  <a:gd name="T52" fmla="*/ 49 w 125"/>
                  <a:gd name="T53" fmla="*/ 27 h 217"/>
                  <a:gd name="T54" fmla="*/ 35 w 125"/>
                  <a:gd name="T55" fmla="*/ 5 h 217"/>
                  <a:gd name="T56" fmla="*/ 27 w 125"/>
                  <a:gd name="T57" fmla="*/ 0 h 217"/>
                  <a:gd name="T58" fmla="*/ 27 w 125"/>
                  <a:gd name="T59" fmla="*/ 0 h 217"/>
                  <a:gd name="T60" fmla="*/ 27 w 125"/>
                  <a:gd name="T61" fmla="*/ 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5" h="217">
                    <a:moveTo>
                      <a:pt x="27" y="1"/>
                    </a:moveTo>
                    <a:cubicBezTo>
                      <a:pt x="15" y="25"/>
                      <a:pt x="15" y="25"/>
                      <a:pt x="15" y="25"/>
                    </a:cubicBezTo>
                    <a:cubicBezTo>
                      <a:pt x="14" y="75"/>
                      <a:pt x="14" y="75"/>
                      <a:pt x="14" y="75"/>
                    </a:cubicBezTo>
                    <a:cubicBezTo>
                      <a:pt x="0" y="176"/>
                      <a:pt x="0" y="176"/>
                      <a:pt x="0" y="176"/>
                    </a:cubicBezTo>
                    <a:cubicBezTo>
                      <a:pt x="0" y="188"/>
                      <a:pt x="0" y="188"/>
                      <a:pt x="0" y="188"/>
                    </a:cubicBezTo>
                    <a:cubicBezTo>
                      <a:pt x="19" y="192"/>
                      <a:pt x="19" y="192"/>
                      <a:pt x="19" y="192"/>
                    </a:cubicBezTo>
                    <a:cubicBezTo>
                      <a:pt x="26" y="194"/>
                      <a:pt x="30" y="193"/>
                      <a:pt x="36" y="198"/>
                    </a:cubicBezTo>
                    <a:cubicBezTo>
                      <a:pt x="42" y="203"/>
                      <a:pt x="53" y="206"/>
                      <a:pt x="61" y="208"/>
                    </a:cubicBezTo>
                    <a:cubicBezTo>
                      <a:pt x="65" y="208"/>
                      <a:pt x="69" y="204"/>
                      <a:pt x="72" y="203"/>
                    </a:cubicBezTo>
                    <a:cubicBezTo>
                      <a:pt x="76" y="202"/>
                      <a:pt x="82" y="203"/>
                      <a:pt x="84" y="206"/>
                    </a:cubicBezTo>
                    <a:cubicBezTo>
                      <a:pt x="86" y="207"/>
                      <a:pt x="90" y="209"/>
                      <a:pt x="92" y="211"/>
                    </a:cubicBezTo>
                    <a:cubicBezTo>
                      <a:pt x="103" y="217"/>
                      <a:pt x="103" y="217"/>
                      <a:pt x="103" y="217"/>
                    </a:cubicBezTo>
                    <a:cubicBezTo>
                      <a:pt x="103" y="217"/>
                      <a:pt x="103" y="217"/>
                      <a:pt x="103" y="217"/>
                    </a:cubicBezTo>
                    <a:cubicBezTo>
                      <a:pt x="117" y="108"/>
                      <a:pt x="117" y="108"/>
                      <a:pt x="117" y="108"/>
                    </a:cubicBezTo>
                    <a:cubicBezTo>
                      <a:pt x="120" y="100"/>
                      <a:pt x="125" y="93"/>
                      <a:pt x="120" y="83"/>
                    </a:cubicBezTo>
                    <a:cubicBezTo>
                      <a:pt x="118" y="78"/>
                      <a:pt x="114" y="73"/>
                      <a:pt x="112" y="68"/>
                    </a:cubicBezTo>
                    <a:cubicBezTo>
                      <a:pt x="110" y="65"/>
                      <a:pt x="110" y="60"/>
                      <a:pt x="108" y="57"/>
                    </a:cubicBezTo>
                    <a:cubicBezTo>
                      <a:pt x="108" y="52"/>
                      <a:pt x="105" y="45"/>
                      <a:pt x="104" y="39"/>
                    </a:cubicBezTo>
                    <a:cubicBezTo>
                      <a:pt x="103" y="36"/>
                      <a:pt x="103" y="25"/>
                      <a:pt x="102" y="22"/>
                    </a:cubicBezTo>
                    <a:cubicBezTo>
                      <a:pt x="102" y="22"/>
                      <a:pt x="101" y="21"/>
                      <a:pt x="101" y="20"/>
                    </a:cubicBezTo>
                    <a:cubicBezTo>
                      <a:pt x="101" y="20"/>
                      <a:pt x="101" y="17"/>
                      <a:pt x="101" y="17"/>
                    </a:cubicBezTo>
                    <a:cubicBezTo>
                      <a:pt x="101" y="17"/>
                      <a:pt x="101" y="17"/>
                      <a:pt x="101" y="17"/>
                    </a:cubicBezTo>
                    <a:cubicBezTo>
                      <a:pt x="91" y="23"/>
                      <a:pt x="91" y="23"/>
                      <a:pt x="91" y="23"/>
                    </a:cubicBezTo>
                    <a:cubicBezTo>
                      <a:pt x="89" y="24"/>
                      <a:pt x="87" y="26"/>
                      <a:pt x="86" y="28"/>
                    </a:cubicBezTo>
                    <a:cubicBezTo>
                      <a:pt x="83" y="28"/>
                      <a:pt x="81" y="28"/>
                      <a:pt x="78" y="28"/>
                    </a:cubicBezTo>
                    <a:cubicBezTo>
                      <a:pt x="74" y="28"/>
                      <a:pt x="70" y="28"/>
                      <a:pt x="66" y="28"/>
                    </a:cubicBezTo>
                    <a:cubicBezTo>
                      <a:pt x="63" y="28"/>
                      <a:pt x="51" y="29"/>
                      <a:pt x="49" y="27"/>
                    </a:cubicBezTo>
                    <a:cubicBezTo>
                      <a:pt x="49" y="18"/>
                      <a:pt x="43" y="9"/>
                      <a:pt x="35" y="5"/>
                    </a:cubicBezTo>
                    <a:cubicBezTo>
                      <a:pt x="33" y="4"/>
                      <a:pt x="28" y="2"/>
                      <a:pt x="27" y="0"/>
                    </a:cubicBezTo>
                    <a:cubicBezTo>
                      <a:pt x="27" y="1"/>
                      <a:pt x="27" y="1"/>
                      <a:pt x="27" y="0"/>
                    </a:cubicBezTo>
                    <a:lnTo>
                      <a:pt x="27" y="1"/>
                    </a:ln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51" name="TATTNALL"/>
              <p:cNvSpPr>
                <a:spLocks/>
              </p:cNvSpPr>
              <p:nvPr/>
            </p:nvSpPr>
            <p:spPr bwMode="auto">
              <a:xfrm>
                <a:off x="5889161" y="3964997"/>
                <a:ext cx="513804" cy="664988"/>
              </a:xfrm>
              <a:custGeom>
                <a:avLst/>
                <a:gdLst>
                  <a:gd name="T0" fmla="*/ 0 w 195"/>
                  <a:gd name="T1" fmla="*/ 0 h 262"/>
                  <a:gd name="T2" fmla="*/ 86 w 195"/>
                  <a:gd name="T3" fmla="*/ 20 h 262"/>
                  <a:gd name="T4" fmla="*/ 86 w 195"/>
                  <a:gd name="T5" fmla="*/ 20 h 262"/>
                  <a:gd name="T6" fmla="*/ 104 w 195"/>
                  <a:gd name="T7" fmla="*/ 117 h 262"/>
                  <a:gd name="T8" fmla="*/ 138 w 195"/>
                  <a:gd name="T9" fmla="*/ 132 h 262"/>
                  <a:gd name="T10" fmla="*/ 195 w 195"/>
                  <a:gd name="T11" fmla="*/ 132 h 262"/>
                  <a:gd name="T12" fmla="*/ 195 w 195"/>
                  <a:gd name="T13" fmla="*/ 132 h 262"/>
                  <a:gd name="T14" fmla="*/ 167 w 195"/>
                  <a:gd name="T15" fmla="*/ 153 h 262"/>
                  <a:gd name="T16" fmla="*/ 167 w 195"/>
                  <a:gd name="T17" fmla="*/ 153 h 262"/>
                  <a:gd name="T18" fmla="*/ 160 w 195"/>
                  <a:gd name="T19" fmla="*/ 156 h 262"/>
                  <a:gd name="T20" fmla="*/ 145 w 195"/>
                  <a:gd name="T21" fmla="*/ 180 h 262"/>
                  <a:gd name="T22" fmla="*/ 140 w 195"/>
                  <a:gd name="T23" fmla="*/ 205 h 262"/>
                  <a:gd name="T24" fmla="*/ 130 w 195"/>
                  <a:gd name="T25" fmla="*/ 217 h 262"/>
                  <a:gd name="T26" fmla="*/ 118 w 195"/>
                  <a:gd name="T27" fmla="*/ 240 h 262"/>
                  <a:gd name="T28" fmla="*/ 113 w 195"/>
                  <a:gd name="T29" fmla="*/ 253 h 262"/>
                  <a:gd name="T30" fmla="*/ 109 w 195"/>
                  <a:gd name="T31" fmla="*/ 254 h 262"/>
                  <a:gd name="T32" fmla="*/ 108 w 195"/>
                  <a:gd name="T33" fmla="*/ 258 h 262"/>
                  <a:gd name="T34" fmla="*/ 108 w 195"/>
                  <a:gd name="T35" fmla="*/ 258 h 262"/>
                  <a:gd name="T36" fmla="*/ 107 w 195"/>
                  <a:gd name="T37" fmla="*/ 258 h 262"/>
                  <a:gd name="T38" fmla="*/ 107 w 195"/>
                  <a:gd name="T39" fmla="*/ 259 h 262"/>
                  <a:gd name="T40" fmla="*/ 106 w 195"/>
                  <a:gd name="T41" fmla="*/ 260 h 262"/>
                  <a:gd name="T42" fmla="*/ 103 w 195"/>
                  <a:gd name="T43" fmla="*/ 262 h 262"/>
                  <a:gd name="T44" fmla="*/ 101 w 195"/>
                  <a:gd name="T45" fmla="*/ 262 h 262"/>
                  <a:gd name="T46" fmla="*/ 99 w 195"/>
                  <a:gd name="T47" fmla="*/ 260 h 262"/>
                  <a:gd name="T48" fmla="*/ 96 w 195"/>
                  <a:gd name="T49" fmla="*/ 256 h 262"/>
                  <a:gd name="T50" fmla="*/ 94 w 195"/>
                  <a:gd name="T51" fmla="*/ 253 h 262"/>
                  <a:gd name="T52" fmla="*/ 92 w 195"/>
                  <a:gd name="T53" fmla="*/ 250 h 262"/>
                  <a:gd name="T54" fmla="*/ 89 w 195"/>
                  <a:gd name="T55" fmla="*/ 245 h 262"/>
                  <a:gd name="T56" fmla="*/ 80 w 195"/>
                  <a:gd name="T57" fmla="*/ 244 h 262"/>
                  <a:gd name="T58" fmla="*/ 74 w 195"/>
                  <a:gd name="T59" fmla="*/ 241 h 262"/>
                  <a:gd name="T60" fmla="*/ 74 w 195"/>
                  <a:gd name="T61" fmla="*/ 241 h 262"/>
                  <a:gd name="T62" fmla="*/ 62 w 195"/>
                  <a:gd name="T63" fmla="*/ 233 h 262"/>
                  <a:gd name="T64" fmla="*/ 49 w 195"/>
                  <a:gd name="T65" fmla="*/ 221 h 262"/>
                  <a:gd name="T66" fmla="*/ 46 w 195"/>
                  <a:gd name="T67" fmla="*/ 208 h 262"/>
                  <a:gd name="T68" fmla="*/ 42 w 195"/>
                  <a:gd name="T69" fmla="*/ 202 h 262"/>
                  <a:gd name="T70" fmla="*/ 32 w 195"/>
                  <a:gd name="T71" fmla="*/ 206 h 262"/>
                  <a:gd name="T72" fmla="*/ 19 w 195"/>
                  <a:gd name="T73" fmla="*/ 206 h 262"/>
                  <a:gd name="T74" fmla="*/ 10 w 195"/>
                  <a:gd name="T75" fmla="*/ 203 h 262"/>
                  <a:gd name="T76" fmla="*/ 2 w 195"/>
                  <a:gd name="T77" fmla="*/ 200 h 262"/>
                  <a:gd name="T78" fmla="*/ 2 w 195"/>
                  <a:gd name="T79" fmla="*/ 200 h 262"/>
                  <a:gd name="T80" fmla="*/ 16 w 195"/>
                  <a:gd name="T81" fmla="*/ 91 h 262"/>
                  <a:gd name="T82" fmla="*/ 19 w 195"/>
                  <a:gd name="T83" fmla="*/ 66 h 262"/>
                  <a:gd name="T84" fmla="*/ 11 w 195"/>
                  <a:gd name="T85" fmla="*/ 51 h 262"/>
                  <a:gd name="T86" fmla="*/ 7 w 195"/>
                  <a:gd name="T87" fmla="*/ 40 h 262"/>
                  <a:gd name="T88" fmla="*/ 3 w 195"/>
                  <a:gd name="T89" fmla="*/ 22 h 262"/>
                  <a:gd name="T90" fmla="*/ 1 w 195"/>
                  <a:gd name="T91" fmla="*/ 5 h 262"/>
                  <a:gd name="T92" fmla="*/ 0 w 195"/>
                  <a:gd name="T93" fmla="*/ 3 h 262"/>
                  <a:gd name="T94" fmla="*/ 0 w 195"/>
                  <a:gd name="T9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5" h="262">
                    <a:moveTo>
                      <a:pt x="0" y="0"/>
                    </a:moveTo>
                    <a:cubicBezTo>
                      <a:pt x="86" y="20"/>
                      <a:pt x="86" y="20"/>
                      <a:pt x="86" y="20"/>
                    </a:cubicBezTo>
                    <a:cubicBezTo>
                      <a:pt x="86" y="20"/>
                      <a:pt x="86" y="20"/>
                      <a:pt x="86" y="20"/>
                    </a:cubicBezTo>
                    <a:cubicBezTo>
                      <a:pt x="104" y="117"/>
                      <a:pt x="104" y="117"/>
                      <a:pt x="104" y="117"/>
                    </a:cubicBezTo>
                    <a:cubicBezTo>
                      <a:pt x="138" y="132"/>
                      <a:pt x="138" y="132"/>
                      <a:pt x="138" y="132"/>
                    </a:cubicBezTo>
                    <a:cubicBezTo>
                      <a:pt x="195" y="132"/>
                      <a:pt x="195" y="132"/>
                      <a:pt x="195" y="132"/>
                    </a:cubicBezTo>
                    <a:cubicBezTo>
                      <a:pt x="195" y="132"/>
                      <a:pt x="195" y="132"/>
                      <a:pt x="195" y="132"/>
                    </a:cubicBezTo>
                    <a:cubicBezTo>
                      <a:pt x="167" y="153"/>
                      <a:pt x="167" y="153"/>
                      <a:pt x="167" y="153"/>
                    </a:cubicBezTo>
                    <a:cubicBezTo>
                      <a:pt x="167" y="153"/>
                      <a:pt x="167" y="153"/>
                      <a:pt x="167" y="153"/>
                    </a:cubicBezTo>
                    <a:cubicBezTo>
                      <a:pt x="160" y="156"/>
                      <a:pt x="160" y="156"/>
                      <a:pt x="160" y="156"/>
                    </a:cubicBezTo>
                    <a:cubicBezTo>
                      <a:pt x="156" y="164"/>
                      <a:pt x="151" y="173"/>
                      <a:pt x="145" y="180"/>
                    </a:cubicBezTo>
                    <a:cubicBezTo>
                      <a:pt x="142" y="184"/>
                      <a:pt x="143" y="198"/>
                      <a:pt x="140" y="205"/>
                    </a:cubicBezTo>
                    <a:cubicBezTo>
                      <a:pt x="138" y="209"/>
                      <a:pt x="132" y="212"/>
                      <a:pt x="130" y="217"/>
                    </a:cubicBezTo>
                    <a:cubicBezTo>
                      <a:pt x="127" y="227"/>
                      <a:pt x="124" y="232"/>
                      <a:pt x="118" y="240"/>
                    </a:cubicBezTo>
                    <a:cubicBezTo>
                      <a:pt x="115" y="244"/>
                      <a:pt x="116" y="249"/>
                      <a:pt x="113" y="253"/>
                    </a:cubicBezTo>
                    <a:cubicBezTo>
                      <a:pt x="112" y="253"/>
                      <a:pt x="111" y="254"/>
                      <a:pt x="109" y="254"/>
                    </a:cubicBezTo>
                    <a:cubicBezTo>
                      <a:pt x="108" y="255"/>
                      <a:pt x="108" y="256"/>
                      <a:pt x="108" y="258"/>
                    </a:cubicBezTo>
                    <a:cubicBezTo>
                      <a:pt x="108" y="258"/>
                      <a:pt x="108" y="258"/>
                      <a:pt x="108" y="258"/>
                    </a:cubicBezTo>
                    <a:cubicBezTo>
                      <a:pt x="107" y="258"/>
                      <a:pt x="107" y="258"/>
                      <a:pt x="107" y="258"/>
                    </a:cubicBezTo>
                    <a:cubicBezTo>
                      <a:pt x="107" y="258"/>
                      <a:pt x="107" y="259"/>
                      <a:pt x="107" y="259"/>
                    </a:cubicBezTo>
                    <a:cubicBezTo>
                      <a:pt x="106" y="259"/>
                      <a:pt x="106" y="260"/>
                      <a:pt x="106" y="260"/>
                    </a:cubicBezTo>
                    <a:cubicBezTo>
                      <a:pt x="105" y="261"/>
                      <a:pt x="104" y="261"/>
                      <a:pt x="103" y="262"/>
                    </a:cubicBezTo>
                    <a:cubicBezTo>
                      <a:pt x="103" y="262"/>
                      <a:pt x="102" y="262"/>
                      <a:pt x="101" y="262"/>
                    </a:cubicBezTo>
                    <a:cubicBezTo>
                      <a:pt x="100" y="262"/>
                      <a:pt x="99" y="261"/>
                      <a:pt x="99" y="260"/>
                    </a:cubicBezTo>
                    <a:cubicBezTo>
                      <a:pt x="98" y="259"/>
                      <a:pt x="97" y="257"/>
                      <a:pt x="96" y="256"/>
                    </a:cubicBezTo>
                    <a:cubicBezTo>
                      <a:pt x="95" y="255"/>
                      <a:pt x="95" y="254"/>
                      <a:pt x="94" y="253"/>
                    </a:cubicBezTo>
                    <a:cubicBezTo>
                      <a:pt x="94" y="252"/>
                      <a:pt x="92" y="251"/>
                      <a:pt x="92" y="250"/>
                    </a:cubicBezTo>
                    <a:cubicBezTo>
                      <a:pt x="91" y="249"/>
                      <a:pt x="90" y="246"/>
                      <a:pt x="89" y="245"/>
                    </a:cubicBezTo>
                    <a:cubicBezTo>
                      <a:pt x="87" y="243"/>
                      <a:pt x="83" y="245"/>
                      <a:pt x="80" y="244"/>
                    </a:cubicBezTo>
                    <a:cubicBezTo>
                      <a:pt x="78" y="244"/>
                      <a:pt x="76" y="242"/>
                      <a:pt x="74" y="241"/>
                    </a:cubicBezTo>
                    <a:cubicBezTo>
                      <a:pt x="74" y="241"/>
                      <a:pt x="74" y="241"/>
                      <a:pt x="74" y="241"/>
                    </a:cubicBezTo>
                    <a:cubicBezTo>
                      <a:pt x="62" y="233"/>
                      <a:pt x="62" y="233"/>
                      <a:pt x="62" y="233"/>
                    </a:cubicBezTo>
                    <a:cubicBezTo>
                      <a:pt x="57" y="229"/>
                      <a:pt x="51" y="228"/>
                      <a:pt x="49" y="221"/>
                    </a:cubicBezTo>
                    <a:cubicBezTo>
                      <a:pt x="48" y="217"/>
                      <a:pt x="53" y="208"/>
                      <a:pt x="46" y="208"/>
                    </a:cubicBezTo>
                    <a:cubicBezTo>
                      <a:pt x="40" y="208"/>
                      <a:pt x="44" y="203"/>
                      <a:pt x="42" y="202"/>
                    </a:cubicBezTo>
                    <a:cubicBezTo>
                      <a:pt x="41" y="200"/>
                      <a:pt x="34" y="206"/>
                      <a:pt x="32" y="206"/>
                    </a:cubicBezTo>
                    <a:cubicBezTo>
                      <a:pt x="27" y="205"/>
                      <a:pt x="23" y="207"/>
                      <a:pt x="19" y="206"/>
                    </a:cubicBezTo>
                    <a:cubicBezTo>
                      <a:pt x="16" y="206"/>
                      <a:pt x="13" y="203"/>
                      <a:pt x="10" y="203"/>
                    </a:cubicBezTo>
                    <a:cubicBezTo>
                      <a:pt x="6" y="203"/>
                      <a:pt x="5" y="201"/>
                      <a:pt x="2" y="200"/>
                    </a:cubicBezTo>
                    <a:cubicBezTo>
                      <a:pt x="2" y="200"/>
                      <a:pt x="2" y="200"/>
                      <a:pt x="2" y="200"/>
                    </a:cubicBezTo>
                    <a:cubicBezTo>
                      <a:pt x="16" y="91"/>
                      <a:pt x="16" y="91"/>
                      <a:pt x="16" y="91"/>
                    </a:cubicBezTo>
                    <a:cubicBezTo>
                      <a:pt x="19" y="83"/>
                      <a:pt x="24" y="76"/>
                      <a:pt x="19" y="66"/>
                    </a:cubicBezTo>
                    <a:cubicBezTo>
                      <a:pt x="17" y="61"/>
                      <a:pt x="13" y="56"/>
                      <a:pt x="11" y="51"/>
                    </a:cubicBezTo>
                    <a:cubicBezTo>
                      <a:pt x="9" y="48"/>
                      <a:pt x="9" y="43"/>
                      <a:pt x="7" y="40"/>
                    </a:cubicBezTo>
                    <a:cubicBezTo>
                      <a:pt x="7" y="35"/>
                      <a:pt x="4" y="28"/>
                      <a:pt x="3" y="22"/>
                    </a:cubicBezTo>
                    <a:cubicBezTo>
                      <a:pt x="2" y="19"/>
                      <a:pt x="2" y="8"/>
                      <a:pt x="1" y="5"/>
                    </a:cubicBezTo>
                    <a:cubicBezTo>
                      <a:pt x="1" y="5"/>
                      <a:pt x="0" y="4"/>
                      <a:pt x="0" y="3"/>
                    </a:cubicBezTo>
                    <a:cubicBezTo>
                      <a:pt x="0" y="3"/>
                      <a:pt x="0" y="0"/>
                      <a:pt x="0" y="0"/>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52" name="WAYNE"/>
              <p:cNvSpPr>
                <a:spLocks/>
              </p:cNvSpPr>
              <p:nvPr/>
            </p:nvSpPr>
            <p:spPr bwMode="auto">
              <a:xfrm>
                <a:off x="5982102" y="4577530"/>
                <a:ext cx="575179" cy="631147"/>
              </a:xfrm>
              <a:custGeom>
                <a:avLst/>
                <a:gdLst>
                  <a:gd name="T0" fmla="*/ 81 w 219"/>
                  <a:gd name="T1" fmla="*/ 23 h 249"/>
                  <a:gd name="T2" fmla="*/ 88 w 219"/>
                  <a:gd name="T3" fmla="*/ 33 h 249"/>
                  <a:gd name="T4" fmla="*/ 113 w 219"/>
                  <a:gd name="T5" fmla="*/ 64 h 249"/>
                  <a:gd name="T6" fmla="*/ 137 w 219"/>
                  <a:gd name="T7" fmla="*/ 86 h 249"/>
                  <a:gd name="T8" fmla="*/ 157 w 219"/>
                  <a:gd name="T9" fmla="*/ 101 h 249"/>
                  <a:gd name="T10" fmla="*/ 178 w 219"/>
                  <a:gd name="T11" fmla="*/ 116 h 249"/>
                  <a:gd name="T12" fmla="*/ 193 w 219"/>
                  <a:gd name="T13" fmla="*/ 140 h 249"/>
                  <a:gd name="T14" fmla="*/ 199 w 219"/>
                  <a:gd name="T15" fmla="*/ 144 h 249"/>
                  <a:gd name="T16" fmla="*/ 203 w 219"/>
                  <a:gd name="T17" fmla="*/ 149 h 249"/>
                  <a:gd name="T18" fmla="*/ 208 w 219"/>
                  <a:gd name="T19" fmla="*/ 162 h 249"/>
                  <a:gd name="T20" fmla="*/ 218 w 219"/>
                  <a:gd name="T21" fmla="*/ 177 h 249"/>
                  <a:gd name="T22" fmla="*/ 219 w 219"/>
                  <a:gd name="T23" fmla="*/ 184 h 249"/>
                  <a:gd name="T24" fmla="*/ 205 w 219"/>
                  <a:gd name="T25" fmla="*/ 203 h 249"/>
                  <a:gd name="T26" fmla="*/ 188 w 219"/>
                  <a:gd name="T27" fmla="*/ 214 h 249"/>
                  <a:gd name="T28" fmla="*/ 180 w 219"/>
                  <a:gd name="T29" fmla="*/ 241 h 249"/>
                  <a:gd name="T30" fmla="*/ 172 w 219"/>
                  <a:gd name="T31" fmla="*/ 249 h 249"/>
                  <a:gd name="T32" fmla="*/ 164 w 219"/>
                  <a:gd name="T33" fmla="*/ 240 h 249"/>
                  <a:gd name="T34" fmla="*/ 157 w 219"/>
                  <a:gd name="T35" fmla="*/ 234 h 249"/>
                  <a:gd name="T36" fmla="*/ 128 w 219"/>
                  <a:gd name="T37" fmla="*/ 230 h 249"/>
                  <a:gd name="T38" fmla="*/ 64 w 219"/>
                  <a:gd name="T39" fmla="*/ 233 h 249"/>
                  <a:gd name="T40" fmla="*/ 47 w 219"/>
                  <a:gd name="T41" fmla="*/ 229 h 249"/>
                  <a:gd name="T42" fmla="*/ 43 w 219"/>
                  <a:gd name="T43" fmla="*/ 223 h 249"/>
                  <a:gd name="T44" fmla="*/ 38 w 219"/>
                  <a:gd name="T45" fmla="*/ 200 h 249"/>
                  <a:gd name="T46" fmla="*/ 24 w 219"/>
                  <a:gd name="T47" fmla="*/ 172 h 249"/>
                  <a:gd name="T48" fmla="*/ 7 w 219"/>
                  <a:gd name="T49" fmla="*/ 174 h 249"/>
                  <a:gd name="T50" fmla="*/ 0 w 219"/>
                  <a:gd name="T51" fmla="*/ 135 h 249"/>
                  <a:gd name="T52" fmla="*/ 6 w 219"/>
                  <a:gd name="T53" fmla="*/ 129 h 249"/>
                  <a:gd name="T54" fmla="*/ 24 w 219"/>
                  <a:gd name="T55" fmla="*/ 28 h 249"/>
                  <a:gd name="T56" fmla="*/ 17 w 219"/>
                  <a:gd name="T57" fmla="*/ 21 h 249"/>
                  <a:gd name="T58" fmla="*/ 24 w 219"/>
                  <a:gd name="T59" fmla="*/ 16 h 249"/>
                  <a:gd name="T60" fmla="*/ 39 w 219"/>
                  <a:gd name="T61" fmla="*/ 0 h 249"/>
                  <a:gd name="T62" fmla="*/ 45 w 219"/>
                  <a:gd name="T63" fmla="*/ 3 h 249"/>
                  <a:gd name="T64" fmla="*/ 57 w 219"/>
                  <a:gd name="T65" fmla="*/ 9 h 249"/>
                  <a:gd name="T66" fmla="*/ 61 w 219"/>
                  <a:gd name="T67" fmla="*/ 15 h 249"/>
                  <a:gd name="T68" fmla="*/ 66 w 219"/>
                  <a:gd name="T69" fmla="*/ 21 h 249"/>
                  <a:gd name="T70" fmla="*/ 71 w 219"/>
                  <a:gd name="T71" fmla="*/ 19 h 249"/>
                  <a:gd name="T72" fmla="*/ 72 w 219"/>
                  <a:gd name="T73" fmla="*/ 1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49">
                    <a:moveTo>
                      <a:pt x="73" y="17"/>
                    </a:moveTo>
                    <a:cubicBezTo>
                      <a:pt x="76" y="18"/>
                      <a:pt x="80" y="19"/>
                      <a:pt x="81" y="23"/>
                    </a:cubicBezTo>
                    <a:cubicBezTo>
                      <a:pt x="82" y="25"/>
                      <a:pt x="82" y="28"/>
                      <a:pt x="83" y="30"/>
                    </a:cubicBezTo>
                    <a:cubicBezTo>
                      <a:pt x="84" y="32"/>
                      <a:pt x="87" y="32"/>
                      <a:pt x="88" y="33"/>
                    </a:cubicBezTo>
                    <a:cubicBezTo>
                      <a:pt x="99" y="34"/>
                      <a:pt x="96" y="47"/>
                      <a:pt x="103" y="53"/>
                    </a:cubicBezTo>
                    <a:cubicBezTo>
                      <a:pt x="107" y="57"/>
                      <a:pt x="110" y="59"/>
                      <a:pt x="113" y="64"/>
                    </a:cubicBezTo>
                    <a:cubicBezTo>
                      <a:pt x="122" y="76"/>
                      <a:pt x="122" y="76"/>
                      <a:pt x="122" y="76"/>
                    </a:cubicBezTo>
                    <a:cubicBezTo>
                      <a:pt x="130" y="77"/>
                      <a:pt x="128" y="88"/>
                      <a:pt x="137" y="86"/>
                    </a:cubicBezTo>
                    <a:cubicBezTo>
                      <a:pt x="144" y="84"/>
                      <a:pt x="147" y="95"/>
                      <a:pt x="151" y="98"/>
                    </a:cubicBezTo>
                    <a:cubicBezTo>
                      <a:pt x="154" y="99"/>
                      <a:pt x="155" y="100"/>
                      <a:pt x="157" y="101"/>
                    </a:cubicBezTo>
                    <a:cubicBezTo>
                      <a:pt x="160" y="106"/>
                      <a:pt x="166" y="109"/>
                      <a:pt x="171" y="111"/>
                    </a:cubicBezTo>
                    <a:cubicBezTo>
                      <a:pt x="173" y="113"/>
                      <a:pt x="175" y="115"/>
                      <a:pt x="178" y="116"/>
                    </a:cubicBezTo>
                    <a:cubicBezTo>
                      <a:pt x="180" y="117"/>
                      <a:pt x="182" y="119"/>
                      <a:pt x="184" y="121"/>
                    </a:cubicBezTo>
                    <a:cubicBezTo>
                      <a:pt x="185" y="126"/>
                      <a:pt x="185" y="139"/>
                      <a:pt x="193" y="140"/>
                    </a:cubicBezTo>
                    <a:cubicBezTo>
                      <a:pt x="194" y="140"/>
                      <a:pt x="194" y="140"/>
                      <a:pt x="194" y="141"/>
                    </a:cubicBezTo>
                    <a:cubicBezTo>
                      <a:pt x="199" y="144"/>
                      <a:pt x="199" y="144"/>
                      <a:pt x="199" y="144"/>
                    </a:cubicBezTo>
                    <a:cubicBezTo>
                      <a:pt x="199" y="144"/>
                      <a:pt x="199" y="144"/>
                      <a:pt x="199" y="144"/>
                    </a:cubicBezTo>
                    <a:cubicBezTo>
                      <a:pt x="200" y="147"/>
                      <a:pt x="200" y="148"/>
                      <a:pt x="203" y="149"/>
                    </a:cubicBezTo>
                    <a:cubicBezTo>
                      <a:pt x="204" y="151"/>
                      <a:pt x="202" y="154"/>
                      <a:pt x="203" y="157"/>
                    </a:cubicBezTo>
                    <a:cubicBezTo>
                      <a:pt x="204" y="160"/>
                      <a:pt x="207" y="160"/>
                      <a:pt x="208" y="162"/>
                    </a:cubicBezTo>
                    <a:cubicBezTo>
                      <a:pt x="209" y="166"/>
                      <a:pt x="210" y="168"/>
                      <a:pt x="214" y="168"/>
                    </a:cubicBezTo>
                    <a:cubicBezTo>
                      <a:pt x="219" y="169"/>
                      <a:pt x="218" y="173"/>
                      <a:pt x="218" y="177"/>
                    </a:cubicBezTo>
                    <a:cubicBezTo>
                      <a:pt x="219" y="184"/>
                      <a:pt x="219" y="184"/>
                      <a:pt x="219" y="184"/>
                    </a:cubicBezTo>
                    <a:cubicBezTo>
                      <a:pt x="219" y="184"/>
                      <a:pt x="219" y="184"/>
                      <a:pt x="219" y="184"/>
                    </a:cubicBezTo>
                    <a:cubicBezTo>
                      <a:pt x="209" y="193"/>
                      <a:pt x="209" y="193"/>
                      <a:pt x="209" y="193"/>
                    </a:cubicBezTo>
                    <a:cubicBezTo>
                      <a:pt x="208" y="196"/>
                      <a:pt x="206" y="199"/>
                      <a:pt x="205" y="203"/>
                    </a:cubicBezTo>
                    <a:cubicBezTo>
                      <a:pt x="204" y="205"/>
                      <a:pt x="204" y="209"/>
                      <a:pt x="203" y="211"/>
                    </a:cubicBezTo>
                    <a:cubicBezTo>
                      <a:pt x="200" y="215"/>
                      <a:pt x="193" y="214"/>
                      <a:pt x="188" y="214"/>
                    </a:cubicBezTo>
                    <a:cubicBezTo>
                      <a:pt x="187" y="214"/>
                      <a:pt x="187" y="214"/>
                      <a:pt x="186" y="214"/>
                    </a:cubicBezTo>
                    <a:cubicBezTo>
                      <a:pt x="180" y="220"/>
                      <a:pt x="185" y="234"/>
                      <a:pt x="180" y="241"/>
                    </a:cubicBezTo>
                    <a:cubicBezTo>
                      <a:pt x="178" y="244"/>
                      <a:pt x="175" y="246"/>
                      <a:pt x="172" y="249"/>
                    </a:cubicBezTo>
                    <a:cubicBezTo>
                      <a:pt x="172" y="249"/>
                      <a:pt x="172" y="249"/>
                      <a:pt x="172" y="249"/>
                    </a:cubicBezTo>
                    <a:cubicBezTo>
                      <a:pt x="167" y="244"/>
                      <a:pt x="167" y="244"/>
                      <a:pt x="167" y="244"/>
                    </a:cubicBezTo>
                    <a:cubicBezTo>
                      <a:pt x="166" y="243"/>
                      <a:pt x="165" y="241"/>
                      <a:pt x="164" y="240"/>
                    </a:cubicBezTo>
                    <a:cubicBezTo>
                      <a:pt x="163" y="240"/>
                      <a:pt x="163" y="240"/>
                      <a:pt x="163" y="240"/>
                    </a:cubicBezTo>
                    <a:cubicBezTo>
                      <a:pt x="161" y="238"/>
                      <a:pt x="160" y="236"/>
                      <a:pt x="157" y="234"/>
                    </a:cubicBezTo>
                    <a:cubicBezTo>
                      <a:pt x="155" y="232"/>
                      <a:pt x="151" y="231"/>
                      <a:pt x="148" y="230"/>
                    </a:cubicBezTo>
                    <a:cubicBezTo>
                      <a:pt x="142" y="228"/>
                      <a:pt x="135" y="230"/>
                      <a:pt x="128" y="230"/>
                    </a:cubicBezTo>
                    <a:cubicBezTo>
                      <a:pt x="118" y="230"/>
                      <a:pt x="107" y="234"/>
                      <a:pt x="96" y="235"/>
                    </a:cubicBezTo>
                    <a:cubicBezTo>
                      <a:pt x="85" y="237"/>
                      <a:pt x="75" y="235"/>
                      <a:pt x="64" y="233"/>
                    </a:cubicBezTo>
                    <a:cubicBezTo>
                      <a:pt x="60" y="232"/>
                      <a:pt x="53" y="231"/>
                      <a:pt x="49" y="229"/>
                    </a:cubicBezTo>
                    <a:cubicBezTo>
                      <a:pt x="47" y="229"/>
                      <a:pt x="47" y="229"/>
                      <a:pt x="47" y="229"/>
                    </a:cubicBezTo>
                    <a:cubicBezTo>
                      <a:pt x="47" y="229"/>
                      <a:pt x="47" y="229"/>
                      <a:pt x="47" y="229"/>
                    </a:cubicBezTo>
                    <a:cubicBezTo>
                      <a:pt x="43" y="223"/>
                      <a:pt x="43" y="223"/>
                      <a:pt x="43" y="223"/>
                    </a:cubicBezTo>
                    <a:cubicBezTo>
                      <a:pt x="41" y="219"/>
                      <a:pt x="41" y="214"/>
                      <a:pt x="39" y="211"/>
                    </a:cubicBezTo>
                    <a:cubicBezTo>
                      <a:pt x="39" y="207"/>
                      <a:pt x="38" y="204"/>
                      <a:pt x="38" y="200"/>
                    </a:cubicBezTo>
                    <a:cubicBezTo>
                      <a:pt x="38" y="188"/>
                      <a:pt x="38" y="188"/>
                      <a:pt x="38" y="188"/>
                    </a:cubicBezTo>
                    <a:cubicBezTo>
                      <a:pt x="38" y="181"/>
                      <a:pt x="32" y="173"/>
                      <a:pt x="24" y="172"/>
                    </a:cubicBezTo>
                    <a:cubicBezTo>
                      <a:pt x="18" y="170"/>
                      <a:pt x="12" y="173"/>
                      <a:pt x="7" y="174"/>
                    </a:cubicBezTo>
                    <a:cubicBezTo>
                      <a:pt x="7" y="174"/>
                      <a:pt x="7" y="174"/>
                      <a:pt x="7" y="174"/>
                    </a:cubicBezTo>
                    <a:cubicBezTo>
                      <a:pt x="7" y="135"/>
                      <a:pt x="7" y="135"/>
                      <a:pt x="7" y="135"/>
                    </a:cubicBezTo>
                    <a:cubicBezTo>
                      <a:pt x="0" y="135"/>
                      <a:pt x="0" y="135"/>
                      <a:pt x="0" y="135"/>
                    </a:cubicBezTo>
                    <a:cubicBezTo>
                      <a:pt x="0" y="129"/>
                      <a:pt x="0" y="129"/>
                      <a:pt x="0" y="129"/>
                    </a:cubicBezTo>
                    <a:cubicBezTo>
                      <a:pt x="6" y="129"/>
                      <a:pt x="6" y="129"/>
                      <a:pt x="6" y="129"/>
                    </a:cubicBezTo>
                    <a:cubicBezTo>
                      <a:pt x="6" y="28"/>
                      <a:pt x="6" y="28"/>
                      <a:pt x="6" y="28"/>
                    </a:cubicBezTo>
                    <a:cubicBezTo>
                      <a:pt x="24" y="28"/>
                      <a:pt x="24" y="28"/>
                      <a:pt x="24" y="28"/>
                    </a:cubicBezTo>
                    <a:cubicBezTo>
                      <a:pt x="24" y="21"/>
                      <a:pt x="24" y="21"/>
                      <a:pt x="24" y="21"/>
                    </a:cubicBezTo>
                    <a:cubicBezTo>
                      <a:pt x="17" y="21"/>
                      <a:pt x="17" y="21"/>
                      <a:pt x="17" y="21"/>
                    </a:cubicBezTo>
                    <a:cubicBezTo>
                      <a:pt x="17" y="16"/>
                      <a:pt x="17" y="16"/>
                      <a:pt x="17" y="16"/>
                    </a:cubicBezTo>
                    <a:cubicBezTo>
                      <a:pt x="24" y="16"/>
                      <a:pt x="24" y="16"/>
                      <a:pt x="24" y="16"/>
                    </a:cubicBezTo>
                    <a:cubicBezTo>
                      <a:pt x="24" y="0"/>
                      <a:pt x="24" y="0"/>
                      <a:pt x="24" y="0"/>
                    </a:cubicBezTo>
                    <a:cubicBezTo>
                      <a:pt x="39" y="0"/>
                      <a:pt x="39" y="0"/>
                      <a:pt x="39" y="0"/>
                    </a:cubicBezTo>
                    <a:cubicBezTo>
                      <a:pt x="39" y="0"/>
                      <a:pt x="39" y="0"/>
                      <a:pt x="39" y="0"/>
                    </a:cubicBezTo>
                    <a:cubicBezTo>
                      <a:pt x="41" y="1"/>
                      <a:pt x="43" y="3"/>
                      <a:pt x="45" y="3"/>
                    </a:cubicBezTo>
                    <a:cubicBezTo>
                      <a:pt x="48" y="4"/>
                      <a:pt x="52" y="2"/>
                      <a:pt x="54" y="4"/>
                    </a:cubicBezTo>
                    <a:cubicBezTo>
                      <a:pt x="55" y="5"/>
                      <a:pt x="56" y="8"/>
                      <a:pt x="57" y="9"/>
                    </a:cubicBezTo>
                    <a:cubicBezTo>
                      <a:pt x="57" y="10"/>
                      <a:pt x="59" y="11"/>
                      <a:pt x="59" y="12"/>
                    </a:cubicBezTo>
                    <a:cubicBezTo>
                      <a:pt x="60" y="13"/>
                      <a:pt x="60" y="14"/>
                      <a:pt x="61" y="15"/>
                    </a:cubicBezTo>
                    <a:cubicBezTo>
                      <a:pt x="62" y="16"/>
                      <a:pt x="63" y="18"/>
                      <a:pt x="64" y="19"/>
                    </a:cubicBezTo>
                    <a:cubicBezTo>
                      <a:pt x="64" y="20"/>
                      <a:pt x="65" y="21"/>
                      <a:pt x="66" y="21"/>
                    </a:cubicBezTo>
                    <a:cubicBezTo>
                      <a:pt x="67" y="21"/>
                      <a:pt x="68" y="21"/>
                      <a:pt x="68" y="21"/>
                    </a:cubicBezTo>
                    <a:cubicBezTo>
                      <a:pt x="69" y="20"/>
                      <a:pt x="70" y="20"/>
                      <a:pt x="71" y="19"/>
                    </a:cubicBezTo>
                    <a:cubicBezTo>
                      <a:pt x="71" y="19"/>
                      <a:pt x="71" y="18"/>
                      <a:pt x="72" y="18"/>
                    </a:cubicBezTo>
                    <a:cubicBezTo>
                      <a:pt x="72" y="18"/>
                      <a:pt x="72" y="17"/>
                      <a:pt x="72" y="17"/>
                    </a:cubicBezTo>
                    <a:cubicBezTo>
                      <a:pt x="73" y="17"/>
                      <a:pt x="73" y="17"/>
                      <a:pt x="73" y="17"/>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53" name="JEFF DAVIS"/>
              <p:cNvSpPr>
                <a:spLocks/>
              </p:cNvSpPr>
              <p:nvPr/>
            </p:nvSpPr>
            <p:spPr bwMode="auto">
              <a:xfrm>
                <a:off x="5226302" y="4399861"/>
                <a:ext cx="447167" cy="377334"/>
              </a:xfrm>
              <a:custGeom>
                <a:avLst/>
                <a:gdLst>
                  <a:gd name="T0" fmla="*/ 170 w 170"/>
                  <a:gd name="T1" fmla="*/ 4 h 149"/>
                  <a:gd name="T2" fmla="*/ 170 w 170"/>
                  <a:gd name="T3" fmla="*/ 66 h 149"/>
                  <a:gd name="T4" fmla="*/ 132 w 170"/>
                  <a:gd name="T5" fmla="*/ 66 h 149"/>
                  <a:gd name="T6" fmla="*/ 132 w 170"/>
                  <a:gd name="T7" fmla="*/ 110 h 149"/>
                  <a:gd name="T8" fmla="*/ 120 w 170"/>
                  <a:gd name="T9" fmla="*/ 110 h 149"/>
                  <a:gd name="T10" fmla="*/ 120 w 170"/>
                  <a:gd name="T11" fmla="*/ 116 h 149"/>
                  <a:gd name="T12" fmla="*/ 132 w 170"/>
                  <a:gd name="T13" fmla="*/ 116 h 149"/>
                  <a:gd name="T14" fmla="*/ 132 w 170"/>
                  <a:gd name="T15" fmla="*/ 128 h 149"/>
                  <a:gd name="T16" fmla="*/ 132 w 170"/>
                  <a:gd name="T17" fmla="*/ 128 h 149"/>
                  <a:gd name="T18" fmla="*/ 132 w 170"/>
                  <a:gd name="T19" fmla="*/ 149 h 149"/>
                  <a:gd name="T20" fmla="*/ 88 w 170"/>
                  <a:gd name="T21" fmla="*/ 149 h 149"/>
                  <a:gd name="T22" fmla="*/ 88 w 170"/>
                  <a:gd name="T23" fmla="*/ 149 h 149"/>
                  <a:gd name="T24" fmla="*/ 0 w 170"/>
                  <a:gd name="T25" fmla="*/ 149 h 149"/>
                  <a:gd name="T26" fmla="*/ 0 w 170"/>
                  <a:gd name="T27" fmla="*/ 84 h 149"/>
                  <a:gd name="T28" fmla="*/ 0 w 170"/>
                  <a:gd name="T29" fmla="*/ 84 h 149"/>
                  <a:gd name="T30" fmla="*/ 4 w 170"/>
                  <a:gd name="T31" fmla="*/ 77 h 149"/>
                  <a:gd name="T32" fmla="*/ 14 w 170"/>
                  <a:gd name="T33" fmla="*/ 73 h 149"/>
                  <a:gd name="T34" fmla="*/ 21 w 170"/>
                  <a:gd name="T35" fmla="*/ 67 h 149"/>
                  <a:gd name="T36" fmla="*/ 21 w 170"/>
                  <a:gd name="T37" fmla="*/ 66 h 149"/>
                  <a:gd name="T38" fmla="*/ 24 w 170"/>
                  <a:gd name="T39" fmla="*/ 58 h 149"/>
                  <a:gd name="T40" fmla="*/ 36 w 170"/>
                  <a:gd name="T41" fmla="*/ 53 h 149"/>
                  <a:gd name="T42" fmla="*/ 48 w 170"/>
                  <a:gd name="T43" fmla="*/ 42 h 149"/>
                  <a:gd name="T44" fmla="*/ 58 w 170"/>
                  <a:gd name="T45" fmla="*/ 36 h 149"/>
                  <a:gd name="T46" fmla="*/ 69 w 170"/>
                  <a:gd name="T47" fmla="*/ 27 h 149"/>
                  <a:gd name="T48" fmla="*/ 76 w 170"/>
                  <a:gd name="T49" fmla="*/ 25 h 149"/>
                  <a:gd name="T50" fmla="*/ 76 w 170"/>
                  <a:gd name="T51" fmla="*/ 25 h 149"/>
                  <a:gd name="T52" fmla="*/ 96 w 170"/>
                  <a:gd name="T53" fmla="*/ 21 h 149"/>
                  <a:gd name="T54" fmla="*/ 103 w 170"/>
                  <a:gd name="T55" fmla="*/ 16 h 149"/>
                  <a:gd name="T56" fmla="*/ 108 w 170"/>
                  <a:gd name="T57" fmla="*/ 11 h 149"/>
                  <a:gd name="T58" fmla="*/ 114 w 170"/>
                  <a:gd name="T59" fmla="*/ 7 h 149"/>
                  <a:gd name="T60" fmla="*/ 125 w 170"/>
                  <a:gd name="T61" fmla="*/ 5 h 149"/>
                  <a:gd name="T62" fmla="*/ 125 w 170"/>
                  <a:gd name="T63" fmla="*/ 5 h 149"/>
                  <a:gd name="T64" fmla="*/ 128 w 170"/>
                  <a:gd name="T65" fmla="*/ 6 h 149"/>
                  <a:gd name="T66" fmla="*/ 137 w 170"/>
                  <a:gd name="T67" fmla="*/ 9 h 149"/>
                  <a:gd name="T68" fmla="*/ 144 w 170"/>
                  <a:gd name="T69" fmla="*/ 10 h 149"/>
                  <a:gd name="T70" fmla="*/ 145 w 170"/>
                  <a:gd name="T71" fmla="*/ 9 h 149"/>
                  <a:gd name="T72" fmla="*/ 145 w 170"/>
                  <a:gd name="T73" fmla="*/ 7 h 149"/>
                  <a:gd name="T74" fmla="*/ 147 w 170"/>
                  <a:gd name="T75" fmla="*/ 3 h 149"/>
                  <a:gd name="T76" fmla="*/ 151 w 170"/>
                  <a:gd name="T77" fmla="*/ 0 h 149"/>
                  <a:gd name="T78" fmla="*/ 151 w 170"/>
                  <a:gd name="T79" fmla="*/ 0 h 149"/>
                  <a:gd name="T80" fmla="*/ 170 w 170"/>
                  <a:gd name="T81" fmla="*/ 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0" h="149">
                    <a:moveTo>
                      <a:pt x="170" y="4"/>
                    </a:moveTo>
                    <a:cubicBezTo>
                      <a:pt x="170" y="66"/>
                      <a:pt x="170" y="66"/>
                      <a:pt x="170" y="66"/>
                    </a:cubicBezTo>
                    <a:cubicBezTo>
                      <a:pt x="132" y="66"/>
                      <a:pt x="132" y="66"/>
                      <a:pt x="132" y="66"/>
                    </a:cubicBezTo>
                    <a:cubicBezTo>
                      <a:pt x="132" y="110"/>
                      <a:pt x="132" y="110"/>
                      <a:pt x="132" y="110"/>
                    </a:cubicBezTo>
                    <a:cubicBezTo>
                      <a:pt x="120" y="110"/>
                      <a:pt x="120" y="110"/>
                      <a:pt x="120" y="110"/>
                    </a:cubicBezTo>
                    <a:cubicBezTo>
                      <a:pt x="120" y="116"/>
                      <a:pt x="120" y="116"/>
                      <a:pt x="120" y="116"/>
                    </a:cubicBezTo>
                    <a:cubicBezTo>
                      <a:pt x="132" y="116"/>
                      <a:pt x="132" y="116"/>
                      <a:pt x="132" y="116"/>
                    </a:cubicBezTo>
                    <a:cubicBezTo>
                      <a:pt x="132" y="128"/>
                      <a:pt x="132" y="128"/>
                      <a:pt x="132" y="128"/>
                    </a:cubicBezTo>
                    <a:cubicBezTo>
                      <a:pt x="132" y="128"/>
                      <a:pt x="132" y="128"/>
                      <a:pt x="132" y="128"/>
                    </a:cubicBezTo>
                    <a:cubicBezTo>
                      <a:pt x="132" y="149"/>
                      <a:pt x="132" y="149"/>
                      <a:pt x="132" y="149"/>
                    </a:cubicBezTo>
                    <a:cubicBezTo>
                      <a:pt x="88" y="149"/>
                      <a:pt x="88" y="149"/>
                      <a:pt x="88" y="149"/>
                    </a:cubicBezTo>
                    <a:cubicBezTo>
                      <a:pt x="88" y="149"/>
                      <a:pt x="88" y="149"/>
                      <a:pt x="88" y="149"/>
                    </a:cubicBezTo>
                    <a:cubicBezTo>
                      <a:pt x="0" y="149"/>
                      <a:pt x="0" y="149"/>
                      <a:pt x="0" y="149"/>
                    </a:cubicBezTo>
                    <a:cubicBezTo>
                      <a:pt x="0" y="84"/>
                      <a:pt x="0" y="84"/>
                      <a:pt x="0" y="84"/>
                    </a:cubicBezTo>
                    <a:cubicBezTo>
                      <a:pt x="0" y="84"/>
                      <a:pt x="0" y="84"/>
                      <a:pt x="0" y="84"/>
                    </a:cubicBezTo>
                    <a:cubicBezTo>
                      <a:pt x="4" y="77"/>
                      <a:pt x="4" y="77"/>
                      <a:pt x="4" y="77"/>
                    </a:cubicBezTo>
                    <a:cubicBezTo>
                      <a:pt x="7" y="75"/>
                      <a:pt x="10" y="74"/>
                      <a:pt x="14" y="73"/>
                    </a:cubicBezTo>
                    <a:cubicBezTo>
                      <a:pt x="16" y="71"/>
                      <a:pt x="18" y="68"/>
                      <a:pt x="21" y="67"/>
                    </a:cubicBezTo>
                    <a:cubicBezTo>
                      <a:pt x="21" y="67"/>
                      <a:pt x="21" y="67"/>
                      <a:pt x="21" y="66"/>
                    </a:cubicBezTo>
                    <a:cubicBezTo>
                      <a:pt x="22" y="64"/>
                      <a:pt x="23" y="61"/>
                      <a:pt x="24" y="58"/>
                    </a:cubicBezTo>
                    <a:cubicBezTo>
                      <a:pt x="28" y="53"/>
                      <a:pt x="31" y="55"/>
                      <a:pt x="36" y="53"/>
                    </a:cubicBezTo>
                    <a:cubicBezTo>
                      <a:pt x="41" y="51"/>
                      <a:pt x="44" y="45"/>
                      <a:pt x="48" y="42"/>
                    </a:cubicBezTo>
                    <a:cubicBezTo>
                      <a:pt x="51" y="40"/>
                      <a:pt x="55" y="38"/>
                      <a:pt x="58" y="36"/>
                    </a:cubicBezTo>
                    <a:cubicBezTo>
                      <a:pt x="62" y="34"/>
                      <a:pt x="65" y="30"/>
                      <a:pt x="69" y="27"/>
                    </a:cubicBezTo>
                    <a:cubicBezTo>
                      <a:pt x="72" y="26"/>
                      <a:pt x="74" y="26"/>
                      <a:pt x="76" y="25"/>
                    </a:cubicBezTo>
                    <a:cubicBezTo>
                      <a:pt x="76" y="25"/>
                      <a:pt x="76" y="25"/>
                      <a:pt x="76" y="25"/>
                    </a:cubicBezTo>
                    <a:cubicBezTo>
                      <a:pt x="83" y="23"/>
                      <a:pt x="89" y="23"/>
                      <a:pt x="96" y="21"/>
                    </a:cubicBezTo>
                    <a:cubicBezTo>
                      <a:pt x="98" y="20"/>
                      <a:pt x="101" y="17"/>
                      <a:pt x="103" y="16"/>
                    </a:cubicBezTo>
                    <a:cubicBezTo>
                      <a:pt x="105" y="15"/>
                      <a:pt x="106" y="12"/>
                      <a:pt x="108" y="11"/>
                    </a:cubicBezTo>
                    <a:cubicBezTo>
                      <a:pt x="110" y="9"/>
                      <a:pt x="112" y="8"/>
                      <a:pt x="114" y="7"/>
                    </a:cubicBezTo>
                    <a:cubicBezTo>
                      <a:pt x="125" y="5"/>
                      <a:pt x="125" y="5"/>
                      <a:pt x="125" y="5"/>
                    </a:cubicBezTo>
                    <a:cubicBezTo>
                      <a:pt x="125" y="5"/>
                      <a:pt x="125" y="5"/>
                      <a:pt x="125" y="5"/>
                    </a:cubicBezTo>
                    <a:cubicBezTo>
                      <a:pt x="126" y="5"/>
                      <a:pt x="127" y="6"/>
                      <a:pt x="128" y="6"/>
                    </a:cubicBezTo>
                    <a:cubicBezTo>
                      <a:pt x="131" y="6"/>
                      <a:pt x="135" y="8"/>
                      <a:pt x="137" y="9"/>
                    </a:cubicBezTo>
                    <a:cubicBezTo>
                      <a:pt x="139" y="10"/>
                      <a:pt x="143" y="13"/>
                      <a:pt x="144" y="10"/>
                    </a:cubicBezTo>
                    <a:cubicBezTo>
                      <a:pt x="145" y="9"/>
                      <a:pt x="145" y="9"/>
                      <a:pt x="145" y="9"/>
                    </a:cubicBezTo>
                    <a:cubicBezTo>
                      <a:pt x="145" y="9"/>
                      <a:pt x="145" y="8"/>
                      <a:pt x="145" y="7"/>
                    </a:cubicBezTo>
                    <a:cubicBezTo>
                      <a:pt x="145" y="5"/>
                      <a:pt x="146" y="4"/>
                      <a:pt x="147" y="3"/>
                    </a:cubicBezTo>
                    <a:cubicBezTo>
                      <a:pt x="151" y="0"/>
                      <a:pt x="151" y="0"/>
                      <a:pt x="151" y="0"/>
                    </a:cubicBezTo>
                    <a:cubicBezTo>
                      <a:pt x="151" y="0"/>
                      <a:pt x="151" y="0"/>
                      <a:pt x="151" y="0"/>
                    </a:cubicBezTo>
                    <a:cubicBezTo>
                      <a:pt x="170" y="4"/>
                      <a:pt x="170" y="4"/>
                      <a:pt x="170" y="4"/>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54" name="TELFAIR"/>
              <p:cNvSpPr>
                <a:spLocks/>
              </p:cNvSpPr>
              <p:nvPr/>
            </p:nvSpPr>
            <p:spPr bwMode="auto">
              <a:xfrm>
                <a:off x="4829990" y="4171431"/>
                <a:ext cx="596222" cy="468707"/>
              </a:xfrm>
              <a:custGeom>
                <a:avLst/>
                <a:gdLst>
                  <a:gd name="T0" fmla="*/ 118 w 227"/>
                  <a:gd name="T1" fmla="*/ 7 h 185"/>
                  <a:gd name="T2" fmla="*/ 120 w 227"/>
                  <a:gd name="T3" fmla="*/ 17 h 185"/>
                  <a:gd name="T4" fmla="*/ 128 w 227"/>
                  <a:gd name="T5" fmla="*/ 29 h 185"/>
                  <a:gd name="T6" fmla="*/ 156 w 227"/>
                  <a:gd name="T7" fmla="*/ 47 h 185"/>
                  <a:gd name="T8" fmla="*/ 162 w 227"/>
                  <a:gd name="T9" fmla="*/ 51 h 185"/>
                  <a:gd name="T10" fmla="*/ 168 w 227"/>
                  <a:gd name="T11" fmla="*/ 58 h 185"/>
                  <a:gd name="T12" fmla="*/ 172 w 227"/>
                  <a:gd name="T13" fmla="*/ 63 h 185"/>
                  <a:gd name="T14" fmla="*/ 185 w 227"/>
                  <a:gd name="T15" fmla="*/ 71 h 185"/>
                  <a:gd name="T16" fmla="*/ 198 w 227"/>
                  <a:gd name="T17" fmla="*/ 74 h 185"/>
                  <a:gd name="T18" fmla="*/ 207 w 227"/>
                  <a:gd name="T19" fmla="*/ 90 h 185"/>
                  <a:gd name="T20" fmla="*/ 222 w 227"/>
                  <a:gd name="T21" fmla="*/ 107 h 185"/>
                  <a:gd name="T22" fmla="*/ 227 w 227"/>
                  <a:gd name="T23" fmla="*/ 115 h 185"/>
                  <a:gd name="T24" fmla="*/ 227 w 227"/>
                  <a:gd name="T25" fmla="*/ 115 h 185"/>
                  <a:gd name="T26" fmla="*/ 220 w 227"/>
                  <a:gd name="T27" fmla="*/ 117 h 185"/>
                  <a:gd name="T28" fmla="*/ 209 w 227"/>
                  <a:gd name="T29" fmla="*/ 126 h 185"/>
                  <a:gd name="T30" fmla="*/ 199 w 227"/>
                  <a:gd name="T31" fmla="*/ 132 h 185"/>
                  <a:gd name="T32" fmla="*/ 187 w 227"/>
                  <a:gd name="T33" fmla="*/ 143 h 185"/>
                  <a:gd name="T34" fmla="*/ 175 w 227"/>
                  <a:gd name="T35" fmla="*/ 148 h 185"/>
                  <a:gd name="T36" fmla="*/ 172 w 227"/>
                  <a:gd name="T37" fmla="*/ 156 h 185"/>
                  <a:gd name="T38" fmla="*/ 172 w 227"/>
                  <a:gd name="T39" fmla="*/ 157 h 185"/>
                  <a:gd name="T40" fmla="*/ 165 w 227"/>
                  <a:gd name="T41" fmla="*/ 163 h 185"/>
                  <a:gd name="T42" fmla="*/ 155 w 227"/>
                  <a:gd name="T43" fmla="*/ 167 h 185"/>
                  <a:gd name="T44" fmla="*/ 151 w 227"/>
                  <a:gd name="T45" fmla="*/ 174 h 185"/>
                  <a:gd name="T46" fmla="*/ 151 w 227"/>
                  <a:gd name="T47" fmla="*/ 174 h 185"/>
                  <a:gd name="T48" fmla="*/ 145 w 227"/>
                  <a:gd name="T49" fmla="*/ 177 h 185"/>
                  <a:gd name="T50" fmla="*/ 133 w 227"/>
                  <a:gd name="T51" fmla="*/ 184 h 185"/>
                  <a:gd name="T52" fmla="*/ 121 w 227"/>
                  <a:gd name="T53" fmla="*/ 182 h 185"/>
                  <a:gd name="T54" fmla="*/ 111 w 227"/>
                  <a:gd name="T55" fmla="*/ 183 h 185"/>
                  <a:gd name="T56" fmla="*/ 100 w 227"/>
                  <a:gd name="T57" fmla="*/ 180 h 185"/>
                  <a:gd name="T58" fmla="*/ 88 w 227"/>
                  <a:gd name="T59" fmla="*/ 182 h 185"/>
                  <a:gd name="T60" fmla="*/ 86 w 227"/>
                  <a:gd name="T61" fmla="*/ 184 h 185"/>
                  <a:gd name="T62" fmla="*/ 86 w 227"/>
                  <a:gd name="T63" fmla="*/ 184 h 185"/>
                  <a:gd name="T64" fmla="*/ 80 w 227"/>
                  <a:gd name="T65" fmla="*/ 185 h 185"/>
                  <a:gd name="T66" fmla="*/ 69 w 227"/>
                  <a:gd name="T67" fmla="*/ 181 h 185"/>
                  <a:gd name="T68" fmla="*/ 57 w 227"/>
                  <a:gd name="T69" fmla="*/ 176 h 185"/>
                  <a:gd name="T70" fmla="*/ 37 w 227"/>
                  <a:gd name="T71" fmla="*/ 168 h 185"/>
                  <a:gd name="T72" fmla="*/ 23 w 227"/>
                  <a:gd name="T73" fmla="*/ 160 h 185"/>
                  <a:gd name="T74" fmla="*/ 16 w 227"/>
                  <a:gd name="T75" fmla="*/ 154 h 185"/>
                  <a:gd name="T76" fmla="*/ 10 w 227"/>
                  <a:gd name="T77" fmla="*/ 151 h 185"/>
                  <a:gd name="T78" fmla="*/ 10 w 227"/>
                  <a:gd name="T79" fmla="*/ 151 h 185"/>
                  <a:gd name="T80" fmla="*/ 10 w 227"/>
                  <a:gd name="T81" fmla="*/ 150 h 185"/>
                  <a:gd name="T82" fmla="*/ 11 w 227"/>
                  <a:gd name="T83" fmla="*/ 140 h 185"/>
                  <a:gd name="T84" fmla="*/ 7 w 227"/>
                  <a:gd name="T85" fmla="*/ 135 h 185"/>
                  <a:gd name="T86" fmla="*/ 2 w 227"/>
                  <a:gd name="T87" fmla="*/ 132 h 185"/>
                  <a:gd name="T88" fmla="*/ 0 w 227"/>
                  <a:gd name="T89" fmla="*/ 125 h 185"/>
                  <a:gd name="T90" fmla="*/ 0 w 227"/>
                  <a:gd name="T91" fmla="*/ 125 h 185"/>
                  <a:gd name="T92" fmla="*/ 80 w 227"/>
                  <a:gd name="T93" fmla="*/ 46 h 185"/>
                  <a:gd name="T94" fmla="*/ 96 w 227"/>
                  <a:gd name="T95" fmla="*/ 31 h 185"/>
                  <a:gd name="T96" fmla="*/ 106 w 227"/>
                  <a:gd name="T97" fmla="*/ 22 h 185"/>
                  <a:gd name="T98" fmla="*/ 110 w 227"/>
                  <a:gd name="T99" fmla="*/ 12 h 185"/>
                  <a:gd name="T100" fmla="*/ 109 w 227"/>
                  <a:gd name="T101" fmla="*/ 2 h 185"/>
                  <a:gd name="T102" fmla="*/ 110 w 227"/>
                  <a:gd name="T103" fmla="*/ 1 h 185"/>
                  <a:gd name="T104" fmla="*/ 115 w 227"/>
                  <a:gd name="T105" fmla="*/ 1 h 185"/>
                  <a:gd name="T106" fmla="*/ 118 w 227"/>
                  <a:gd name="T107" fmla="*/ 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7" h="185">
                    <a:moveTo>
                      <a:pt x="118" y="7"/>
                    </a:moveTo>
                    <a:cubicBezTo>
                      <a:pt x="114" y="12"/>
                      <a:pt x="116" y="14"/>
                      <a:pt x="120" y="17"/>
                    </a:cubicBezTo>
                    <a:cubicBezTo>
                      <a:pt x="124" y="19"/>
                      <a:pt x="127" y="25"/>
                      <a:pt x="128" y="29"/>
                    </a:cubicBezTo>
                    <a:cubicBezTo>
                      <a:pt x="136" y="38"/>
                      <a:pt x="144" y="46"/>
                      <a:pt x="156" y="47"/>
                    </a:cubicBezTo>
                    <a:cubicBezTo>
                      <a:pt x="157" y="48"/>
                      <a:pt x="160" y="50"/>
                      <a:pt x="162" y="51"/>
                    </a:cubicBezTo>
                    <a:cubicBezTo>
                      <a:pt x="163" y="53"/>
                      <a:pt x="166" y="55"/>
                      <a:pt x="168" y="58"/>
                    </a:cubicBezTo>
                    <a:cubicBezTo>
                      <a:pt x="169" y="59"/>
                      <a:pt x="171" y="62"/>
                      <a:pt x="172" y="63"/>
                    </a:cubicBezTo>
                    <a:cubicBezTo>
                      <a:pt x="173" y="69"/>
                      <a:pt x="180" y="71"/>
                      <a:pt x="185" y="71"/>
                    </a:cubicBezTo>
                    <a:cubicBezTo>
                      <a:pt x="189" y="72"/>
                      <a:pt x="196" y="71"/>
                      <a:pt x="198" y="74"/>
                    </a:cubicBezTo>
                    <a:cubicBezTo>
                      <a:pt x="202" y="79"/>
                      <a:pt x="203" y="86"/>
                      <a:pt x="207" y="90"/>
                    </a:cubicBezTo>
                    <a:cubicBezTo>
                      <a:pt x="222" y="107"/>
                      <a:pt x="222" y="107"/>
                      <a:pt x="222" y="107"/>
                    </a:cubicBezTo>
                    <a:cubicBezTo>
                      <a:pt x="227" y="115"/>
                      <a:pt x="227" y="115"/>
                      <a:pt x="227" y="115"/>
                    </a:cubicBezTo>
                    <a:cubicBezTo>
                      <a:pt x="227" y="115"/>
                      <a:pt x="227" y="115"/>
                      <a:pt x="227" y="115"/>
                    </a:cubicBezTo>
                    <a:cubicBezTo>
                      <a:pt x="225" y="116"/>
                      <a:pt x="223" y="116"/>
                      <a:pt x="220" y="117"/>
                    </a:cubicBezTo>
                    <a:cubicBezTo>
                      <a:pt x="216" y="120"/>
                      <a:pt x="213" y="124"/>
                      <a:pt x="209" y="126"/>
                    </a:cubicBezTo>
                    <a:cubicBezTo>
                      <a:pt x="206" y="128"/>
                      <a:pt x="202" y="130"/>
                      <a:pt x="199" y="132"/>
                    </a:cubicBezTo>
                    <a:cubicBezTo>
                      <a:pt x="195" y="135"/>
                      <a:pt x="192" y="141"/>
                      <a:pt x="187" y="143"/>
                    </a:cubicBezTo>
                    <a:cubicBezTo>
                      <a:pt x="182" y="145"/>
                      <a:pt x="179" y="143"/>
                      <a:pt x="175" y="148"/>
                    </a:cubicBezTo>
                    <a:cubicBezTo>
                      <a:pt x="174" y="151"/>
                      <a:pt x="173" y="154"/>
                      <a:pt x="172" y="156"/>
                    </a:cubicBezTo>
                    <a:cubicBezTo>
                      <a:pt x="172" y="157"/>
                      <a:pt x="172" y="157"/>
                      <a:pt x="172" y="157"/>
                    </a:cubicBezTo>
                    <a:cubicBezTo>
                      <a:pt x="169" y="158"/>
                      <a:pt x="167" y="161"/>
                      <a:pt x="165" y="163"/>
                    </a:cubicBezTo>
                    <a:cubicBezTo>
                      <a:pt x="161" y="164"/>
                      <a:pt x="158" y="165"/>
                      <a:pt x="155" y="167"/>
                    </a:cubicBezTo>
                    <a:cubicBezTo>
                      <a:pt x="151" y="174"/>
                      <a:pt x="151" y="174"/>
                      <a:pt x="151" y="174"/>
                    </a:cubicBezTo>
                    <a:cubicBezTo>
                      <a:pt x="151" y="174"/>
                      <a:pt x="151" y="174"/>
                      <a:pt x="151" y="174"/>
                    </a:cubicBezTo>
                    <a:cubicBezTo>
                      <a:pt x="145" y="177"/>
                      <a:pt x="145" y="177"/>
                      <a:pt x="145" y="177"/>
                    </a:cubicBezTo>
                    <a:cubicBezTo>
                      <a:pt x="142" y="181"/>
                      <a:pt x="138" y="184"/>
                      <a:pt x="133" y="184"/>
                    </a:cubicBezTo>
                    <a:cubicBezTo>
                      <a:pt x="128" y="185"/>
                      <a:pt x="125" y="182"/>
                      <a:pt x="121" y="182"/>
                    </a:cubicBezTo>
                    <a:cubicBezTo>
                      <a:pt x="117" y="182"/>
                      <a:pt x="114" y="182"/>
                      <a:pt x="111" y="183"/>
                    </a:cubicBezTo>
                    <a:cubicBezTo>
                      <a:pt x="106" y="183"/>
                      <a:pt x="104" y="183"/>
                      <a:pt x="100" y="180"/>
                    </a:cubicBezTo>
                    <a:cubicBezTo>
                      <a:pt x="96" y="176"/>
                      <a:pt x="92" y="182"/>
                      <a:pt x="88" y="182"/>
                    </a:cubicBezTo>
                    <a:cubicBezTo>
                      <a:pt x="87" y="183"/>
                      <a:pt x="87" y="183"/>
                      <a:pt x="86" y="184"/>
                    </a:cubicBezTo>
                    <a:cubicBezTo>
                      <a:pt x="86" y="184"/>
                      <a:pt x="86" y="184"/>
                      <a:pt x="86" y="184"/>
                    </a:cubicBezTo>
                    <a:cubicBezTo>
                      <a:pt x="80" y="185"/>
                      <a:pt x="80" y="185"/>
                      <a:pt x="80" y="185"/>
                    </a:cubicBezTo>
                    <a:cubicBezTo>
                      <a:pt x="74" y="185"/>
                      <a:pt x="72" y="185"/>
                      <a:pt x="69" y="181"/>
                    </a:cubicBezTo>
                    <a:cubicBezTo>
                      <a:pt x="66" y="178"/>
                      <a:pt x="61" y="178"/>
                      <a:pt x="57" y="176"/>
                    </a:cubicBezTo>
                    <a:cubicBezTo>
                      <a:pt x="52" y="173"/>
                      <a:pt x="44" y="164"/>
                      <a:pt x="37" y="168"/>
                    </a:cubicBezTo>
                    <a:cubicBezTo>
                      <a:pt x="32" y="172"/>
                      <a:pt x="24" y="166"/>
                      <a:pt x="23" y="160"/>
                    </a:cubicBezTo>
                    <a:cubicBezTo>
                      <a:pt x="21" y="158"/>
                      <a:pt x="19" y="156"/>
                      <a:pt x="16" y="154"/>
                    </a:cubicBezTo>
                    <a:cubicBezTo>
                      <a:pt x="14" y="153"/>
                      <a:pt x="10" y="153"/>
                      <a:pt x="10" y="151"/>
                    </a:cubicBezTo>
                    <a:cubicBezTo>
                      <a:pt x="10" y="151"/>
                      <a:pt x="10" y="151"/>
                      <a:pt x="10" y="151"/>
                    </a:cubicBezTo>
                    <a:cubicBezTo>
                      <a:pt x="10" y="150"/>
                      <a:pt x="10" y="150"/>
                      <a:pt x="10" y="150"/>
                    </a:cubicBezTo>
                    <a:cubicBezTo>
                      <a:pt x="10" y="147"/>
                      <a:pt x="11" y="143"/>
                      <a:pt x="11" y="140"/>
                    </a:cubicBezTo>
                    <a:cubicBezTo>
                      <a:pt x="12" y="136"/>
                      <a:pt x="10" y="137"/>
                      <a:pt x="7" y="135"/>
                    </a:cubicBezTo>
                    <a:cubicBezTo>
                      <a:pt x="5" y="134"/>
                      <a:pt x="3" y="133"/>
                      <a:pt x="2" y="132"/>
                    </a:cubicBezTo>
                    <a:cubicBezTo>
                      <a:pt x="0" y="130"/>
                      <a:pt x="0" y="127"/>
                      <a:pt x="0" y="125"/>
                    </a:cubicBezTo>
                    <a:cubicBezTo>
                      <a:pt x="0" y="125"/>
                      <a:pt x="0" y="125"/>
                      <a:pt x="0" y="125"/>
                    </a:cubicBezTo>
                    <a:cubicBezTo>
                      <a:pt x="80" y="46"/>
                      <a:pt x="80" y="46"/>
                      <a:pt x="80" y="46"/>
                    </a:cubicBezTo>
                    <a:cubicBezTo>
                      <a:pt x="84" y="41"/>
                      <a:pt x="91" y="36"/>
                      <a:pt x="96" y="31"/>
                    </a:cubicBezTo>
                    <a:cubicBezTo>
                      <a:pt x="98" y="28"/>
                      <a:pt x="104" y="25"/>
                      <a:pt x="106" y="22"/>
                    </a:cubicBezTo>
                    <a:cubicBezTo>
                      <a:pt x="108" y="21"/>
                      <a:pt x="109" y="14"/>
                      <a:pt x="110" y="12"/>
                    </a:cubicBezTo>
                    <a:cubicBezTo>
                      <a:pt x="110" y="8"/>
                      <a:pt x="109" y="5"/>
                      <a:pt x="109" y="2"/>
                    </a:cubicBezTo>
                    <a:cubicBezTo>
                      <a:pt x="110" y="1"/>
                      <a:pt x="110" y="1"/>
                      <a:pt x="110" y="1"/>
                    </a:cubicBezTo>
                    <a:cubicBezTo>
                      <a:pt x="112" y="0"/>
                      <a:pt x="113" y="0"/>
                      <a:pt x="115" y="1"/>
                    </a:cubicBezTo>
                    <a:cubicBezTo>
                      <a:pt x="116" y="3"/>
                      <a:pt x="116" y="5"/>
                      <a:pt x="118" y="7"/>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55" name="WILCOX"/>
              <p:cNvSpPr>
                <a:spLocks/>
              </p:cNvSpPr>
              <p:nvPr/>
            </p:nvSpPr>
            <p:spPr bwMode="auto">
              <a:xfrm>
                <a:off x="4388083" y="4196811"/>
                <a:ext cx="473471" cy="357029"/>
              </a:xfrm>
              <a:custGeom>
                <a:avLst/>
                <a:gdLst>
                  <a:gd name="T0" fmla="*/ 116 w 180"/>
                  <a:gd name="T1" fmla="*/ 13 h 141"/>
                  <a:gd name="T2" fmla="*/ 118 w 180"/>
                  <a:gd name="T3" fmla="*/ 17 h 141"/>
                  <a:gd name="T4" fmla="*/ 122 w 180"/>
                  <a:gd name="T5" fmla="*/ 20 h 141"/>
                  <a:gd name="T6" fmla="*/ 127 w 180"/>
                  <a:gd name="T7" fmla="*/ 41 h 141"/>
                  <a:gd name="T8" fmla="*/ 132 w 180"/>
                  <a:gd name="T9" fmla="*/ 51 h 141"/>
                  <a:gd name="T10" fmla="*/ 131 w 180"/>
                  <a:gd name="T11" fmla="*/ 62 h 141"/>
                  <a:gd name="T12" fmla="*/ 134 w 180"/>
                  <a:gd name="T13" fmla="*/ 74 h 141"/>
                  <a:gd name="T14" fmla="*/ 140 w 180"/>
                  <a:gd name="T15" fmla="*/ 84 h 141"/>
                  <a:gd name="T16" fmla="*/ 155 w 180"/>
                  <a:gd name="T17" fmla="*/ 92 h 141"/>
                  <a:gd name="T18" fmla="*/ 164 w 180"/>
                  <a:gd name="T19" fmla="*/ 108 h 141"/>
                  <a:gd name="T20" fmla="*/ 168 w 180"/>
                  <a:gd name="T21" fmla="*/ 115 h 141"/>
                  <a:gd name="T22" fmla="*/ 168 w 180"/>
                  <a:gd name="T23" fmla="*/ 115 h 141"/>
                  <a:gd name="T24" fmla="*/ 170 w 180"/>
                  <a:gd name="T25" fmla="*/ 122 h 141"/>
                  <a:gd name="T26" fmla="*/ 175 w 180"/>
                  <a:gd name="T27" fmla="*/ 125 h 141"/>
                  <a:gd name="T28" fmla="*/ 179 w 180"/>
                  <a:gd name="T29" fmla="*/ 130 h 141"/>
                  <a:gd name="T30" fmla="*/ 178 w 180"/>
                  <a:gd name="T31" fmla="*/ 140 h 141"/>
                  <a:gd name="T32" fmla="*/ 178 w 180"/>
                  <a:gd name="T33" fmla="*/ 141 h 141"/>
                  <a:gd name="T34" fmla="*/ 178 w 180"/>
                  <a:gd name="T35" fmla="*/ 141 h 141"/>
                  <a:gd name="T36" fmla="*/ 53 w 180"/>
                  <a:gd name="T37" fmla="*/ 141 h 141"/>
                  <a:gd name="T38" fmla="*/ 53 w 180"/>
                  <a:gd name="T39" fmla="*/ 141 h 141"/>
                  <a:gd name="T40" fmla="*/ 29 w 180"/>
                  <a:gd name="T41" fmla="*/ 141 h 141"/>
                  <a:gd name="T42" fmla="*/ 29 w 180"/>
                  <a:gd name="T43" fmla="*/ 138 h 141"/>
                  <a:gd name="T44" fmla="*/ 0 w 180"/>
                  <a:gd name="T45" fmla="*/ 138 h 141"/>
                  <a:gd name="T46" fmla="*/ 0 w 180"/>
                  <a:gd name="T47" fmla="*/ 138 h 141"/>
                  <a:gd name="T48" fmla="*/ 0 w 180"/>
                  <a:gd name="T49" fmla="*/ 52 h 141"/>
                  <a:gd name="T50" fmla="*/ 0 w 180"/>
                  <a:gd name="T51" fmla="*/ 52 h 141"/>
                  <a:gd name="T52" fmla="*/ 1 w 180"/>
                  <a:gd name="T53" fmla="*/ 8 h 141"/>
                  <a:gd name="T54" fmla="*/ 1 w 180"/>
                  <a:gd name="T55" fmla="*/ 8 h 141"/>
                  <a:gd name="T56" fmla="*/ 23 w 180"/>
                  <a:gd name="T57" fmla="*/ 8 h 141"/>
                  <a:gd name="T58" fmla="*/ 24 w 180"/>
                  <a:gd name="T59" fmla="*/ 6 h 141"/>
                  <a:gd name="T60" fmla="*/ 24 w 180"/>
                  <a:gd name="T61" fmla="*/ 6 h 141"/>
                  <a:gd name="T62" fmla="*/ 26 w 180"/>
                  <a:gd name="T63" fmla="*/ 4 h 141"/>
                  <a:gd name="T64" fmla="*/ 26 w 180"/>
                  <a:gd name="T65" fmla="*/ 4 h 141"/>
                  <a:gd name="T66" fmla="*/ 27 w 180"/>
                  <a:gd name="T67" fmla="*/ 4 h 141"/>
                  <a:gd name="T68" fmla="*/ 28 w 180"/>
                  <a:gd name="T69" fmla="*/ 5 h 141"/>
                  <a:gd name="T70" fmla="*/ 28 w 180"/>
                  <a:gd name="T71" fmla="*/ 5 h 141"/>
                  <a:gd name="T72" fmla="*/ 28 w 180"/>
                  <a:gd name="T73" fmla="*/ 5 h 141"/>
                  <a:gd name="T74" fmla="*/ 30 w 180"/>
                  <a:gd name="T75" fmla="*/ 6 h 141"/>
                  <a:gd name="T76" fmla="*/ 30 w 180"/>
                  <a:gd name="T77" fmla="*/ 6 h 141"/>
                  <a:gd name="T78" fmla="*/ 30 w 180"/>
                  <a:gd name="T79" fmla="*/ 6 h 141"/>
                  <a:gd name="T80" fmla="*/ 32 w 180"/>
                  <a:gd name="T81" fmla="*/ 8 h 141"/>
                  <a:gd name="T82" fmla="*/ 32 w 180"/>
                  <a:gd name="T83" fmla="*/ 9 h 141"/>
                  <a:gd name="T84" fmla="*/ 71 w 180"/>
                  <a:gd name="T85" fmla="*/ 9 h 141"/>
                  <a:gd name="T86" fmla="*/ 75 w 180"/>
                  <a:gd name="T87" fmla="*/ 7 h 141"/>
                  <a:gd name="T88" fmla="*/ 81 w 180"/>
                  <a:gd name="T89" fmla="*/ 2 h 141"/>
                  <a:gd name="T90" fmla="*/ 89 w 180"/>
                  <a:gd name="T91" fmla="*/ 0 h 141"/>
                  <a:gd name="T92" fmla="*/ 95 w 180"/>
                  <a:gd name="T93" fmla="*/ 0 h 141"/>
                  <a:gd name="T94" fmla="*/ 100 w 180"/>
                  <a:gd name="T95" fmla="*/ 2 h 141"/>
                  <a:gd name="T96" fmla="*/ 104 w 180"/>
                  <a:gd name="T97" fmla="*/ 7 h 141"/>
                  <a:gd name="T98" fmla="*/ 105 w 180"/>
                  <a:gd name="T99" fmla="*/ 9 h 141"/>
                  <a:gd name="T100" fmla="*/ 105 w 180"/>
                  <a:gd name="T101" fmla="*/ 9 h 141"/>
                  <a:gd name="T102" fmla="*/ 105 w 180"/>
                  <a:gd name="T103" fmla="*/ 10 h 141"/>
                  <a:gd name="T104" fmla="*/ 105 w 180"/>
                  <a:gd name="T105" fmla="*/ 10 h 141"/>
                  <a:gd name="T106" fmla="*/ 105 w 180"/>
                  <a:gd name="T107" fmla="*/ 11 h 141"/>
                  <a:gd name="T108" fmla="*/ 106 w 180"/>
                  <a:gd name="T109" fmla="*/ 11 h 141"/>
                  <a:gd name="T110" fmla="*/ 106 w 180"/>
                  <a:gd name="T111" fmla="*/ 12 h 141"/>
                  <a:gd name="T112" fmla="*/ 106 w 180"/>
                  <a:gd name="T113" fmla="*/ 12 h 141"/>
                  <a:gd name="T114" fmla="*/ 106 w 180"/>
                  <a:gd name="T115" fmla="*/ 12 h 141"/>
                  <a:gd name="T116" fmla="*/ 106 w 180"/>
                  <a:gd name="T117" fmla="*/ 13 h 141"/>
                  <a:gd name="T118" fmla="*/ 107 w 180"/>
                  <a:gd name="T119" fmla="*/ 13 h 141"/>
                  <a:gd name="T120" fmla="*/ 116 w 180"/>
                  <a:gd name="T121" fmla="*/ 1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 h="141">
                    <a:moveTo>
                      <a:pt x="116" y="13"/>
                    </a:moveTo>
                    <a:cubicBezTo>
                      <a:pt x="117" y="14"/>
                      <a:pt x="118" y="15"/>
                      <a:pt x="118" y="17"/>
                    </a:cubicBezTo>
                    <a:cubicBezTo>
                      <a:pt x="119" y="18"/>
                      <a:pt x="120" y="20"/>
                      <a:pt x="122" y="20"/>
                    </a:cubicBezTo>
                    <a:cubicBezTo>
                      <a:pt x="132" y="24"/>
                      <a:pt x="124" y="36"/>
                      <a:pt x="127" y="41"/>
                    </a:cubicBezTo>
                    <a:cubicBezTo>
                      <a:pt x="129" y="44"/>
                      <a:pt x="132" y="47"/>
                      <a:pt x="132" y="51"/>
                    </a:cubicBezTo>
                    <a:cubicBezTo>
                      <a:pt x="132" y="55"/>
                      <a:pt x="130" y="58"/>
                      <a:pt x="131" y="62"/>
                    </a:cubicBezTo>
                    <a:cubicBezTo>
                      <a:pt x="138" y="66"/>
                      <a:pt x="134" y="68"/>
                      <a:pt x="134" y="74"/>
                    </a:cubicBezTo>
                    <a:cubicBezTo>
                      <a:pt x="134" y="77"/>
                      <a:pt x="139" y="81"/>
                      <a:pt x="140" y="84"/>
                    </a:cubicBezTo>
                    <a:cubicBezTo>
                      <a:pt x="143" y="91"/>
                      <a:pt x="152" y="87"/>
                      <a:pt x="155" y="92"/>
                    </a:cubicBezTo>
                    <a:cubicBezTo>
                      <a:pt x="158" y="96"/>
                      <a:pt x="161" y="105"/>
                      <a:pt x="164" y="108"/>
                    </a:cubicBezTo>
                    <a:cubicBezTo>
                      <a:pt x="168" y="115"/>
                      <a:pt x="168" y="115"/>
                      <a:pt x="168" y="115"/>
                    </a:cubicBezTo>
                    <a:cubicBezTo>
                      <a:pt x="168" y="115"/>
                      <a:pt x="168" y="115"/>
                      <a:pt x="168" y="115"/>
                    </a:cubicBezTo>
                    <a:cubicBezTo>
                      <a:pt x="168" y="117"/>
                      <a:pt x="168" y="120"/>
                      <a:pt x="170" y="122"/>
                    </a:cubicBezTo>
                    <a:cubicBezTo>
                      <a:pt x="171" y="123"/>
                      <a:pt x="173" y="124"/>
                      <a:pt x="175" y="125"/>
                    </a:cubicBezTo>
                    <a:cubicBezTo>
                      <a:pt x="178" y="127"/>
                      <a:pt x="180" y="126"/>
                      <a:pt x="179" y="130"/>
                    </a:cubicBezTo>
                    <a:cubicBezTo>
                      <a:pt x="179" y="133"/>
                      <a:pt x="178" y="137"/>
                      <a:pt x="178" y="140"/>
                    </a:cubicBezTo>
                    <a:cubicBezTo>
                      <a:pt x="178" y="141"/>
                      <a:pt x="178" y="141"/>
                      <a:pt x="178" y="141"/>
                    </a:cubicBezTo>
                    <a:cubicBezTo>
                      <a:pt x="178" y="141"/>
                      <a:pt x="178" y="141"/>
                      <a:pt x="178" y="141"/>
                    </a:cubicBezTo>
                    <a:cubicBezTo>
                      <a:pt x="53" y="141"/>
                      <a:pt x="53" y="141"/>
                      <a:pt x="53" y="141"/>
                    </a:cubicBezTo>
                    <a:cubicBezTo>
                      <a:pt x="53" y="141"/>
                      <a:pt x="53" y="141"/>
                      <a:pt x="53" y="141"/>
                    </a:cubicBezTo>
                    <a:cubicBezTo>
                      <a:pt x="29" y="141"/>
                      <a:pt x="29" y="141"/>
                      <a:pt x="29" y="141"/>
                    </a:cubicBezTo>
                    <a:cubicBezTo>
                      <a:pt x="29" y="138"/>
                      <a:pt x="29" y="138"/>
                      <a:pt x="29" y="138"/>
                    </a:cubicBezTo>
                    <a:cubicBezTo>
                      <a:pt x="0" y="138"/>
                      <a:pt x="0" y="138"/>
                      <a:pt x="0" y="138"/>
                    </a:cubicBezTo>
                    <a:cubicBezTo>
                      <a:pt x="0" y="138"/>
                      <a:pt x="0" y="138"/>
                      <a:pt x="0" y="138"/>
                    </a:cubicBezTo>
                    <a:cubicBezTo>
                      <a:pt x="0" y="52"/>
                      <a:pt x="0" y="52"/>
                      <a:pt x="0" y="52"/>
                    </a:cubicBezTo>
                    <a:cubicBezTo>
                      <a:pt x="0" y="52"/>
                      <a:pt x="0" y="52"/>
                      <a:pt x="0" y="52"/>
                    </a:cubicBezTo>
                    <a:cubicBezTo>
                      <a:pt x="1" y="8"/>
                      <a:pt x="1" y="8"/>
                      <a:pt x="1" y="8"/>
                    </a:cubicBezTo>
                    <a:cubicBezTo>
                      <a:pt x="1" y="8"/>
                      <a:pt x="1" y="8"/>
                      <a:pt x="1" y="8"/>
                    </a:cubicBezTo>
                    <a:cubicBezTo>
                      <a:pt x="23" y="8"/>
                      <a:pt x="23" y="8"/>
                      <a:pt x="23" y="8"/>
                    </a:cubicBezTo>
                    <a:cubicBezTo>
                      <a:pt x="24" y="7"/>
                      <a:pt x="24" y="7"/>
                      <a:pt x="24" y="6"/>
                    </a:cubicBezTo>
                    <a:cubicBezTo>
                      <a:pt x="24" y="6"/>
                      <a:pt x="24" y="6"/>
                      <a:pt x="24" y="6"/>
                    </a:cubicBezTo>
                    <a:cubicBezTo>
                      <a:pt x="25" y="5"/>
                      <a:pt x="25" y="5"/>
                      <a:pt x="26" y="4"/>
                    </a:cubicBezTo>
                    <a:cubicBezTo>
                      <a:pt x="26" y="4"/>
                      <a:pt x="26" y="4"/>
                      <a:pt x="26" y="4"/>
                    </a:cubicBezTo>
                    <a:cubicBezTo>
                      <a:pt x="26" y="4"/>
                      <a:pt x="27" y="4"/>
                      <a:pt x="27" y="4"/>
                    </a:cubicBezTo>
                    <a:cubicBezTo>
                      <a:pt x="28" y="4"/>
                      <a:pt x="28" y="4"/>
                      <a:pt x="28" y="5"/>
                    </a:cubicBezTo>
                    <a:cubicBezTo>
                      <a:pt x="28" y="5"/>
                      <a:pt x="28" y="5"/>
                      <a:pt x="28" y="5"/>
                    </a:cubicBezTo>
                    <a:cubicBezTo>
                      <a:pt x="28" y="5"/>
                      <a:pt x="28" y="5"/>
                      <a:pt x="28" y="5"/>
                    </a:cubicBezTo>
                    <a:cubicBezTo>
                      <a:pt x="29" y="5"/>
                      <a:pt x="29" y="6"/>
                      <a:pt x="30" y="6"/>
                    </a:cubicBezTo>
                    <a:cubicBezTo>
                      <a:pt x="30" y="6"/>
                      <a:pt x="30" y="6"/>
                      <a:pt x="30" y="6"/>
                    </a:cubicBezTo>
                    <a:cubicBezTo>
                      <a:pt x="30" y="6"/>
                      <a:pt x="30" y="6"/>
                      <a:pt x="30" y="6"/>
                    </a:cubicBezTo>
                    <a:cubicBezTo>
                      <a:pt x="31" y="7"/>
                      <a:pt x="32" y="7"/>
                      <a:pt x="32" y="8"/>
                    </a:cubicBezTo>
                    <a:cubicBezTo>
                      <a:pt x="32" y="8"/>
                      <a:pt x="32" y="8"/>
                      <a:pt x="32" y="9"/>
                    </a:cubicBezTo>
                    <a:cubicBezTo>
                      <a:pt x="71" y="9"/>
                      <a:pt x="71" y="9"/>
                      <a:pt x="71" y="9"/>
                    </a:cubicBezTo>
                    <a:cubicBezTo>
                      <a:pt x="72" y="8"/>
                      <a:pt x="74" y="8"/>
                      <a:pt x="75" y="7"/>
                    </a:cubicBezTo>
                    <a:cubicBezTo>
                      <a:pt x="77" y="6"/>
                      <a:pt x="78" y="3"/>
                      <a:pt x="81" y="2"/>
                    </a:cubicBezTo>
                    <a:cubicBezTo>
                      <a:pt x="83" y="0"/>
                      <a:pt x="86" y="0"/>
                      <a:pt x="89" y="0"/>
                    </a:cubicBezTo>
                    <a:cubicBezTo>
                      <a:pt x="91" y="0"/>
                      <a:pt x="93" y="0"/>
                      <a:pt x="95" y="0"/>
                    </a:cubicBezTo>
                    <a:cubicBezTo>
                      <a:pt x="96" y="1"/>
                      <a:pt x="98" y="2"/>
                      <a:pt x="100" y="2"/>
                    </a:cubicBezTo>
                    <a:cubicBezTo>
                      <a:pt x="102" y="3"/>
                      <a:pt x="103" y="4"/>
                      <a:pt x="104" y="7"/>
                    </a:cubicBezTo>
                    <a:cubicBezTo>
                      <a:pt x="104" y="7"/>
                      <a:pt x="104" y="8"/>
                      <a:pt x="105" y="9"/>
                    </a:cubicBezTo>
                    <a:cubicBezTo>
                      <a:pt x="105" y="9"/>
                      <a:pt x="105" y="9"/>
                      <a:pt x="105" y="9"/>
                    </a:cubicBezTo>
                    <a:cubicBezTo>
                      <a:pt x="105" y="10"/>
                      <a:pt x="105" y="10"/>
                      <a:pt x="105" y="10"/>
                    </a:cubicBezTo>
                    <a:cubicBezTo>
                      <a:pt x="105" y="10"/>
                      <a:pt x="105" y="10"/>
                      <a:pt x="105" y="10"/>
                    </a:cubicBezTo>
                    <a:cubicBezTo>
                      <a:pt x="105" y="11"/>
                      <a:pt x="105" y="11"/>
                      <a:pt x="105" y="11"/>
                    </a:cubicBezTo>
                    <a:cubicBezTo>
                      <a:pt x="106" y="11"/>
                      <a:pt x="106" y="11"/>
                      <a:pt x="106" y="11"/>
                    </a:cubicBezTo>
                    <a:cubicBezTo>
                      <a:pt x="106" y="11"/>
                      <a:pt x="106" y="11"/>
                      <a:pt x="106" y="12"/>
                    </a:cubicBezTo>
                    <a:cubicBezTo>
                      <a:pt x="106" y="12"/>
                      <a:pt x="106" y="12"/>
                      <a:pt x="106" y="12"/>
                    </a:cubicBezTo>
                    <a:cubicBezTo>
                      <a:pt x="106" y="12"/>
                      <a:pt x="106" y="12"/>
                      <a:pt x="106" y="12"/>
                    </a:cubicBezTo>
                    <a:cubicBezTo>
                      <a:pt x="106" y="12"/>
                      <a:pt x="106" y="12"/>
                      <a:pt x="106" y="13"/>
                    </a:cubicBezTo>
                    <a:cubicBezTo>
                      <a:pt x="107" y="13"/>
                      <a:pt x="107" y="13"/>
                      <a:pt x="107" y="13"/>
                    </a:cubicBezTo>
                    <a:cubicBezTo>
                      <a:pt x="116" y="13"/>
                      <a:pt x="116" y="13"/>
                      <a:pt x="116" y="13"/>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56" name="EVANS"/>
              <p:cNvSpPr>
                <a:spLocks/>
              </p:cNvSpPr>
              <p:nvPr/>
            </p:nvSpPr>
            <p:spPr bwMode="auto">
              <a:xfrm>
                <a:off x="6115376" y="4015759"/>
                <a:ext cx="334937" cy="284270"/>
              </a:xfrm>
              <a:custGeom>
                <a:avLst/>
                <a:gdLst>
                  <a:gd name="T0" fmla="*/ 25 w 127"/>
                  <a:gd name="T1" fmla="*/ 5 h 112"/>
                  <a:gd name="T2" fmla="*/ 42 w 127"/>
                  <a:gd name="T3" fmla="*/ 4 h 112"/>
                  <a:gd name="T4" fmla="*/ 64 w 127"/>
                  <a:gd name="T5" fmla="*/ 9 h 112"/>
                  <a:gd name="T6" fmla="*/ 77 w 127"/>
                  <a:gd name="T7" fmla="*/ 17 h 112"/>
                  <a:gd name="T8" fmla="*/ 87 w 127"/>
                  <a:gd name="T9" fmla="*/ 22 h 112"/>
                  <a:gd name="T10" fmla="*/ 89 w 127"/>
                  <a:gd name="T11" fmla="*/ 33 h 112"/>
                  <a:gd name="T12" fmla="*/ 96 w 127"/>
                  <a:gd name="T13" fmla="*/ 42 h 112"/>
                  <a:gd name="T14" fmla="*/ 97 w 127"/>
                  <a:gd name="T15" fmla="*/ 44 h 112"/>
                  <a:gd name="T16" fmla="*/ 99 w 127"/>
                  <a:gd name="T17" fmla="*/ 53 h 112"/>
                  <a:gd name="T18" fmla="*/ 101 w 127"/>
                  <a:gd name="T19" fmla="*/ 62 h 112"/>
                  <a:gd name="T20" fmla="*/ 101 w 127"/>
                  <a:gd name="T21" fmla="*/ 62 h 112"/>
                  <a:gd name="T22" fmla="*/ 100 w 127"/>
                  <a:gd name="T23" fmla="*/ 71 h 112"/>
                  <a:gd name="T24" fmla="*/ 105 w 127"/>
                  <a:gd name="T25" fmla="*/ 80 h 112"/>
                  <a:gd name="T26" fmla="*/ 107 w 127"/>
                  <a:gd name="T27" fmla="*/ 81 h 112"/>
                  <a:gd name="T28" fmla="*/ 111 w 127"/>
                  <a:gd name="T29" fmla="*/ 85 h 112"/>
                  <a:gd name="T30" fmla="*/ 116 w 127"/>
                  <a:gd name="T31" fmla="*/ 88 h 112"/>
                  <a:gd name="T32" fmla="*/ 125 w 127"/>
                  <a:gd name="T33" fmla="*/ 91 h 112"/>
                  <a:gd name="T34" fmla="*/ 127 w 127"/>
                  <a:gd name="T35" fmla="*/ 94 h 112"/>
                  <a:gd name="T36" fmla="*/ 127 w 127"/>
                  <a:gd name="T37" fmla="*/ 94 h 112"/>
                  <a:gd name="T38" fmla="*/ 109 w 127"/>
                  <a:gd name="T39" fmla="*/ 112 h 112"/>
                  <a:gd name="T40" fmla="*/ 109 w 127"/>
                  <a:gd name="T41" fmla="*/ 112 h 112"/>
                  <a:gd name="T42" fmla="*/ 52 w 127"/>
                  <a:gd name="T43" fmla="*/ 112 h 112"/>
                  <a:gd name="T44" fmla="*/ 18 w 127"/>
                  <a:gd name="T45" fmla="*/ 97 h 112"/>
                  <a:gd name="T46" fmla="*/ 0 w 127"/>
                  <a:gd name="T47" fmla="*/ 0 h 112"/>
                  <a:gd name="T48" fmla="*/ 0 w 127"/>
                  <a:gd name="T49" fmla="*/ 0 h 112"/>
                  <a:gd name="T50" fmla="*/ 25 w 127"/>
                  <a:gd name="T51"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2">
                    <a:moveTo>
                      <a:pt x="25" y="5"/>
                    </a:moveTo>
                    <a:cubicBezTo>
                      <a:pt x="31" y="5"/>
                      <a:pt x="36" y="5"/>
                      <a:pt x="42" y="4"/>
                    </a:cubicBezTo>
                    <a:cubicBezTo>
                      <a:pt x="53" y="2"/>
                      <a:pt x="56" y="1"/>
                      <a:pt x="64" y="9"/>
                    </a:cubicBezTo>
                    <a:cubicBezTo>
                      <a:pt x="68" y="13"/>
                      <a:pt x="72" y="16"/>
                      <a:pt x="77" y="17"/>
                    </a:cubicBezTo>
                    <a:cubicBezTo>
                      <a:pt x="79" y="18"/>
                      <a:pt x="86" y="19"/>
                      <a:pt x="87" y="22"/>
                    </a:cubicBezTo>
                    <a:cubicBezTo>
                      <a:pt x="88" y="24"/>
                      <a:pt x="88" y="30"/>
                      <a:pt x="89" y="33"/>
                    </a:cubicBezTo>
                    <a:cubicBezTo>
                      <a:pt x="90" y="36"/>
                      <a:pt x="93" y="40"/>
                      <a:pt x="96" y="42"/>
                    </a:cubicBezTo>
                    <a:cubicBezTo>
                      <a:pt x="96" y="42"/>
                      <a:pt x="97" y="43"/>
                      <a:pt x="97" y="44"/>
                    </a:cubicBezTo>
                    <a:cubicBezTo>
                      <a:pt x="98" y="47"/>
                      <a:pt x="99" y="49"/>
                      <a:pt x="99" y="53"/>
                    </a:cubicBezTo>
                    <a:cubicBezTo>
                      <a:pt x="101" y="62"/>
                      <a:pt x="101" y="62"/>
                      <a:pt x="101" y="62"/>
                    </a:cubicBezTo>
                    <a:cubicBezTo>
                      <a:pt x="101" y="62"/>
                      <a:pt x="101" y="62"/>
                      <a:pt x="101" y="62"/>
                    </a:cubicBezTo>
                    <a:cubicBezTo>
                      <a:pt x="100" y="71"/>
                      <a:pt x="100" y="71"/>
                      <a:pt x="100" y="71"/>
                    </a:cubicBezTo>
                    <a:cubicBezTo>
                      <a:pt x="102" y="74"/>
                      <a:pt x="103" y="77"/>
                      <a:pt x="105" y="80"/>
                    </a:cubicBezTo>
                    <a:cubicBezTo>
                      <a:pt x="106" y="80"/>
                      <a:pt x="107" y="81"/>
                      <a:pt x="107" y="81"/>
                    </a:cubicBezTo>
                    <a:cubicBezTo>
                      <a:pt x="109" y="82"/>
                      <a:pt x="110" y="84"/>
                      <a:pt x="111" y="85"/>
                    </a:cubicBezTo>
                    <a:cubicBezTo>
                      <a:pt x="113" y="86"/>
                      <a:pt x="114" y="87"/>
                      <a:pt x="116" y="88"/>
                    </a:cubicBezTo>
                    <a:cubicBezTo>
                      <a:pt x="119" y="89"/>
                      <a:pt x="122" y="91"/>
                      <a:pt x="125" y="91"/>
                    </a:cubicBezTo>
                    <a:cubicBezTo>
                      <a:pt x="126" y="92"/>
                      <a:pt x="126" y="92"/>
                      <a:pt x="127" y="94"/>
                    </a:cubicBezTo>
                    <a:cubicBezTo>
                      <a:pt x="127" y="94"/>
                      <a:pt x="127" y="94"/>
                      <a:pt x="127" y="94"/>
                    </a:cubicBezTo>
                    <a:cubicBezTo>
                      <a:pt x="109" y="112"/>
                      <a:pt x="109" y="112"/>
                      <a:pt x="109" y="112"/>
                    </a:cubicBezTo>
                    <a:cubicBezTo>
                      <a:pt x="109" y="112"/>
                      <a:pt x="109" y="112"/>
                      <a:pt x="109" y="112"/>
                    </a:cubicBezTo>
                    <a:cubicBezTo>
                      <a:pt x="52" y="112"/>
                      <a:pt x="52" y="112"/>
                      <a:pt x="52" y="112"/>
                    </a:cubicBezTo>
                    <a:cubicBezTo>
                      <a:pt x="18" y="97"/>
                      <a:pt x="18" y="97"/>
                      <a:pt x="18" y="97"/>
                    </a:cubicBezTo>
                    <a:cubicBezTo>
                      <a:pt x="0" y="0"/>
                      <a:pt x="0" y="0"/>
                      <a:pt x="0" y="0"/>
                    </a:cubicBezTo>
                    <a:cubicBezTo>
                      <a:pt x="0" y="0"/>
                      <a:pt x="0" y="0"/>
                      <a:pt x="0" y="0"/>
                    </a:cubicBezTo>
                    <a:cubicBezTo>
                      <a:pt x="25" y="5"/>
                      <a:pt x="25" y="5"/>
                      <a:pt x="25" y="5"/>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57" name="EMANUEL"/>
              <p:cNvSpPr>
                <a:spLocks/>
              </p:cNvSpPr>
              <p:nvPr/>
            </p:nvSpPr>
            <p:spPr bwMode="auto">
              <a:xfrm>
                <a:off x="5441995" y="3313545"/>
                <a:ext cx="697931" cy="681909"/>
              </a:xfrm>
              <a:custGeom>
                <a:avLst/>
                <a:gdLst>
                  <a:gd name="T0" fmla="*/ 231 w 265"/>
                  <a:gd name="T1" fmla="*/ 89 h 269"/>
                  <a:gd name="T2" fmla="*/ 265 w 265"/>
                  <a:gd name="T3" fmla="*/ 116 h 269"/>
                  <a:gd name="T4" fmla="*/ 256 w 265"/>
                  <a:gd name="T5" fmla="*/ 134 h 269"/>
                  <a:gd name="T6" fmla="*/ 254 w 265"/>
                  <a:gd name="T7" fmla="*/ 149 h 269"/>
                  <a:gd name="T8" fmla="*/ 244 w 265"/>
                  <a:gd name="T9" fmla="*/ 145 h 269"/>
                  <a:gd name="T10" fmla="*/ 210 w 265"/>
                  <a:gd name="T11" fmla="*/ 156 h 269"/>
                  <a:gd name="T12" fmla="*/ 184 w 265"/>
                  <a:gd name="T13" fmla="*/ 205 h 269"/>
                  <a:gd name="T14" fmla="*/ 170 w 265"/>
                  <a:gd name="T15" fmla="*/ 257 h 269"/>
                  <a:gd name="T16" fmla="*/ 160 w 265"/>
                  <a:gd name="T17" fmla="*/ 263 h 269"/>
                  <a:gd name="T18" fmla="*/ 147 w 265"/>
                  <a:gd name="T19" fmla="*/ 268 h 269"/>
                  <a:gd name="T20" fmla="*/ 118 w 265"/>
                  <a:gd name="T21" fmla="*/ 267 h 269"/>
                  <a:gd name="T22" fmla="*/ 96 w 265"/>
                  <a:gd name="T23" fmla="*/ 240 h 269"/>
                  <a:gd name="T24" fmla="*/ 96 w 265"/>
                  <a:gd name="T25" fmla="*/ 241 h 269"/>
                  <a:gd name="T26" fmla="*/ 101 w 265"/>
                  <a:gd name="T27" fmla="*/ 222 h 269"/>
                  <a:gd name="T28" fmla="*/ 104 w 265"/>
                  <a:gd name="T29" fmla="*/ 192 h 269"/>
                  <a:gd name="T30" fmla="*/ 83 w 265"/>
                  <a:gd name="T31" fmla="*/ 184 h 269"/>
                  <a:gd name="T32" fmla="*/ 62 w 265"/>
                  <a:gd name="T33" fmla="*/ 169 h 269"/>
                  <a:gd name="T34" fmla="*/ 32 w 265"/>
                  <a:gd name="T35" fmla="*/ 166 h 269"/>
                  <a:gd name="T36" fmla="*/ 12 w 265"/>
                  <a:gd name="T37" fmla="*/ 163 h 269"/>
                  <a:gd name="T38" fmla="*/ 6 w 265"/>
                  <a:gd name="T39" fmla="*/ 166 h 269"/>
                  <a:gd name="T40" fmla="*/ 0 w 265"/>
                  <a:gd name="T41" fmla="*/ 165 h 269"/>
                  <a:gd name="T42" fmla="*/ 17 w 265"/>
                  <a:gd name="T43" fmla="*/ 156 h 269"/>
                  <a:gd name="T44" fmla="*/ 25 w 265"/>
                  <a:gd name="T45" fmla="*/ 145 h 269"/>
                  <a:gd name="T46" fmla="*/ 46 w 265"/>
                  <a:gd name="T47" fmla="*/ 111 h 269"/>
                  <a:gd name="T48" fmla="*/ 72 w 265"/>
                  <a:gd name="T49" fmla="*/ 93 h 269"/>
                  <a:gd name="T50" fmla="*/ 62 w 265"/>
                  <a:gd name="T51" fmla="*/ 71 h 269"/>
                  <a:gd name="T52" fmla="*/ 84 w 265"/>
                  <a:gd name="T53" fmla="*/ 48 h 269"/>
                  <a:gd name="T54" fmla="*/ 86 w 265"/>
                  <a:gd name="T55" fmla="*/ 42 h 269"/>
                  <a:gd name="T56" fmla="*/ 94 w 265"/>
                  <a:gd name="T57" fmla="*/ 13 h 269"/>
                  <a:gd name="T58" fmla="*/ 118 w 265"/>
                  <a:gd name="T59" fmla="*/ 9 h 269"/>
                  <a:gd name="T60" fmla="*/ 135 w 265"/>
                  <a:gd name="T61" fmla="*/ 0 h 269"/>
                  <a:gd name="T62" fmla="*/ 149 w 265"/>
                  <a:gd name="T63" fmla="*/ 8 h 269"/>
                  <a:gd name="T64" fmla="*/ 169 w 265"/>
                  <a:gd name="T65" fmla="*/ 11 h 269"/>
                  <a:gd name="T66" fmla="*/ 197 w 265"/>
                  <a:gd name="T67" fmla="*/ 1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5" h="269">
                    <a:moveTo>
                      <a:pt x="206" y="13"/>
                    </a:moveTo>
                    <a:cubicBezTo>
                      <a:pt x="231" y="89"/>
                      <a:pt x="231" y="89"/>
                      <a:pt x="231" y="89"/>
                    </a:cubicBezTo>
                    <a:cubicBezTo>
                      <a:pt x="265" y="116"/>
                      <a:pt x="265" y="116"/>
                      <a:pt x="265" y="116"/>
                    </a:cubicBezTo>
                    <a:cubicBezTo>
                      <a:pt x="265" y="116"/>
                      <a:pt x="265" y="116"/>
                      <a:pt x="265" y="116"/>
                    </a:cubicBezTo>
                    <a:cubicBezTo>
                      <a:pt x="264" y="121"/>
                      <a:pt x="258" y="124"/>
                      <a:pt x="258" y="129"/>
                    </a:cubicBezTo>
                    <a:cubicBezTo>
                      <a:pt x="257" y="130"/>
                      <a:pt x="257" y="132"/>
                      <a:pt x="256" y="134"/>
                    </a:cubicBezTo>
                    <a:cubicBezTo>
                      <a:pt x="256" y="136"/>
                      <a:pt x="255" y="138"/>
                      <a:pt x="254" y="140"/>
                    </a:cubicBezTo>
                    <a:cubicBezTo>
                      <a:pt x="254" y="149"/>
                      <a:pt x="254" y="149"/>
                      <a:pt x="254" y="149"/>
                    </a:cubicBezTo>
                    <a:cubicBezTo>
                      <a:pt x="254" y="149"/>
                      <a:pt x="254" y="149"/>
                      <a:pt x="254" y="149"/>
                    </a:cubicBezTo>
                    <a:cubicBezTo>
                      <a:pt x="244" y="145"/>
                      <a:pt x="244" y="145"/>
                      <a:pt x="244" y="145"/>
                    </a:cubicBezTo>
                    <a:cubicBezTo>
                      <a:pt x="242" y="143"/>
                      <a:pt x="237" y="140"/>
                      <a:pt x="235" y="138"/>
                    </a:cubicBezTo>
                    <a:cubicBezTo>
                      <a:pt x="230" y="137"/>
                      <a:pt x="214" y="152"/>
                      <a:pt x="210" y="156"/>
                    </a:cubicBezTo>
                    <a:cubicBezTo>
                      <a:pt x="201" y="164"/>
                      <a:pt x="192" y="174"/>
                      <a:pt x="189" y="185"/>
                    </a:cubicBezTo>
                    <a:cubicBezTo>
                      <a:pt x="187" y="192"/>
                      <a:pt x="186" y="198"/>
                      <a:pt x="184" y="205"/>
                    </a:cubicBezTo>
                    <a:cubicBezTo>
                      <a:pt x="181" y="213"/>
                      <a:pt x="173" y="224"/>
                      <a:pt x="167" y="230"/>
                    </a:cubicBezTo>
                    <a:cubicBezTo>
                      <a:pt x="154" y="245"/>
                      <a:pt x="174" y="242"/>
                      <a:pt x="170" y="257"/>
                    </a:cubicBezTo>
                    <a:cubicBezTo>
                      <a:pt x="170" y="257"/>
                      <a:pt x="170" y="257"/>
                      <a:pt x="170" y="257"/>
                    </a:cubicBezTo>
                    <a:cubicBezTo>
                      <a:pt x="160" y="263"/>
                      <a:pt x="160" y="263"/>
                      <a:pt x="160" y="263"/>
                    </a:cubicBezTo>
                    <a:cubicBezTo>
                      <a:pt x="158" y="264"/>
                      <a:pt x="156" y="266"/>
                      <a:pt x="155" y="268"/>
                    </a:cubicBezTo>
                    <a:cubicBezTo>
                      <a:pt x="152" y="268"/>
                      <a:pt x="150" y="268"/>
                      <a:pt x="147" y="268"/>
                    </a:cubicBezTo>
                    <a:cubicBezTo>
                      <a:pt x="143" y="268"/>
                      <a:pt x="139" y="268"/>
                      <a:pt x="135" y="268"/>
                    </a:cubicBezTo>
                    <a:cubicBezTo>
                      <a:pt x="132" y="268"/>
                      <a:pt x="120" y="269"/>
                      <a:pt x="118" y="267"/>
                    </a:cubicBezTo>
                    <a:cubicBezTo>
                      <a:pt x="118" y="258"/>
                      <a:pt x="112" y="249"/>
                      <a:pt x="104" y="245"/>
                    </a:cubicBezTo>
                    <a:cubicBezTo>
                      <a:pt x="102" y="244"/>
                      <a:pt x="97" y="242"/>
                      <a:pt x="96" y="240"/>
                    </a:cubicBezTo>
                    <a:cubicBezTo>
                      <a:pt x="96" y="241"/>
                      <a:pt x="96" y="241"/>
                      <a:pt x="96" y="240"/>
                    </a:cubicBezTo>
                    <a:cubicBezTo>
                      <a:pt x="96" y="241"/>
                      <a:pt x="96" y="241"/>
                      <a:pt x="96" y="241"/>
                    </a:cubicBezTo>
                    <a:cubicBezTo>
                      <a:pt x="98" y="232"/>
                      <a:pt x="98" y="232"/>
                      <a:pt x="98" y="232"/>
                    </a:cubicBezTo>
                    <a:cubicBezTo>
                      <a:pt x="98" y="229"/>
                      <a:pt x="99" y="225"/>
                      <a:pt x="101" y="222"/>
                    </a:cubicBezTo>
                    <a:cubicBezTo>
                      <a:pt x="103" y="219"/>
                      <a:pt x="102" y="215"/>
                      <a:pt x="103" y="211"/>
                    </a:cubicBezTo>
                    <a:cubicBezTo>
                      <a:pt x="104" y="205"/>
                      <a:pt x="109" y="196"/>
                      <a:pt x="104" y="192"/>
                    </a:cubicBezTo>
                    <a:cubicBezTo>
                      <a:pt x="101" y="191"/>
                      <a:pt x="93" y="188"/>
                      <a:pt x="90" y="187"/>
                    </a:cubicBezTo>
                    <a:cubicBezTo>
                      <a:pt x="89" y="186"/>
                      <a:pt x="85" y="185"/>
                      <a:pt x="83" y="184"/>
                    </a:cubicBezTo>
                    <a:cubicBezTo>
                      <a:pt x="75" y="179"/>
                      <a:pt x="75" y="179"/>
                      <a:pt x="75" y="179"/>
                    </a:cubicBezTo>
                    <a:cubicBezTo>
                      <a:pt x="71" y="176"/>
                      <a:pt x="67" y="172"/>
                      <a:pt x="62" y="169"/>
                    </a:cubicBezTo>
                    <a:cubicBezTo>
                      <a:pt x="56" y="168"/>
                      <a:pt x="50" y="168"/>
                      <a:pt x="44" y="170"/>
                    </a:cubicBezTo>
                    <a:cubicBezTo>
                      <a:pt x="38" y="171"/>
                      <a:pt x="36" y="169"/>
                      <a:pt x="32" y="166"/>
                    </a:cubicBezTo>
                    <a:cubicBezTo>
                      <a:pt x="29" y="163"/>
                      <a:pt x="27" y="164"/>
                      <a:pt x="23" y="164"/>
                    </a:cubicBezTo>
                    <a:cubicBezTo>
                      <a:pt x="19" y="163"/>
                      <a:pt x="16" y="163"/>
                      <a:pt x="12" y="163"/>
                    </a:cubicBezTo>
                    <a:cubicBezTo>
                      <a:pt x="12" y="164"/>
                      <a:pt x="11" y="164"/>
                      <a:pt x="10" y="164"/>
                    </a:cubicBezTo>
                    <a:cubicBezTo>
                      <a:pt x="9" y="165"/>
                      <a:pt x="7" y="166"/>
                      <a:pt x="6" y="166"/>
                    </a:cubicBezTo>
                    <a:cubicBezTo>
                      <a:pt x="4" y="166"/>
                      <a:pt x="2" y="165"/>
                      <a:pt x="0" y="165"/>
                    </a:cubicBezTo>
                    <a:cubicBezTo>
                      <a:pt x="0" y="165"/>
                      <a:pt x="0" y="165"/>
                      <a:pt x="0" y="165"/>
                    </a:cubicBezTo>
                    <a:cubicBezTo>
                      <a:pt x="1" y="163"/>
                      <a:pt x="3" y="161"/>
                      <a:pt x="5" y="160"/>
                    </a:cubicBezTo>
                    <a:cubicBezTo>
                      <a:pt x="9" y="158"/>
                      <a:pt x="13" y="159"/>
                      <a:pt x="17" y="156"/>
                    </a:cubicBezTo>
                    <a:cubicBezTo>
                      <a:pt x="20" y="154"/>
                      <a:pt x="26" y="155"/>
                      <a:pt x="30" y="153"/>
                    </a:cubicBezTo>
                    <a:cubicBezTo>
                      <a:pt x="31" y="150"/>
                      <a:pt x="26" y="147"/>
                      <a:pt x="25" y="145"/>
                    </a:cubicBezTo>
                    <a:cubicBezTo>
                      <a:pt x="22" y="139"/>
                      <a:pt x="18" y="132"/>
                      <a:pt x="25" y="127"/>
                    </a:cubicBezTo>
                    <a:cubicBezTo>
                      <a:pt x="31" y="121"/>
                      <a:pt x="39" y="117"/>
                      <a:pt x="46" y="111"/>
                    </a:cubicBezTo>
                    <a:cubicBezTo>
                      <a:pt x="52" y="107"/>
                      <a:pt x="51" y="102"/>
                      <a:pt x="59" y="100"/>
                    </a:cubicBezTo>
                    <a:cubicBezTo>
                      <a:pt x="63" y="100"/>
                      <a:pt x="76" y="98"/>
                      <a:pt x="72" y="93"/>
                    </a:cubicBezTo>
                    <a:cubicBezTo>
                      <a:pt x="68" y="93"/>
                      <a:pt x="62" y="85"/>
                      <a:pt x="60" y="81"/>
                    </a:cubicBezTo>
                    <a:cubicBezTo>
                      <a:pt x="59" y="77"/>
                      <a:pt x="58" y="74"/>
                      <a:pt x="62" y="71"/>
                    </a:cubicBezTo>
                    <a:cubicBezTo>
                      <a:pt x="68" y="68"/>
                      <a:pt x="72" y="62"/>
                      <a:pt x="78" y="60"/>
                    </a:cubicBezTo>
                    <a:cubicBezTo>
                      <a:pt x="81" y="58"/>
                      <a:pt x="82" y="51"/>
                      <a:pt x="84" y="48"/>
                    </a:cubicBezTo>
                    <a:cubicBezTo>
                      <a:pt x="86" y="42"/>
                      <a:pt x="86" y="42"/>
                      <a:pt x="86" y="42"/>
                    </a:cubicBezTo>
                    <a:cubicBezTo>
                      <a:pt x="86" y="42"/>
                      <a:pt x="86" y="42"/>
                      <a:pt x="86" y="42"/>
                    </a:cubicBezTo>
                    <a:cubicBezTo>
                      <a:pt x="90" y="41"/>
                      <a:pt x="98" y="34"/>
                      <a:pt x="99" y="30"/>
                    </a:cubicBezTo>
                    <a:cubicBezTo>
                      <a:pt x="99" y="24"/>
                      <a:pt x="90" y="19"/>
                      <a:pt x="94" y="13"/>
                    </a:cubicBezTo>
                    <a:cubicBezTo>
                      <a:pt x="100" y="11"/>
                      <a:pt x="106" y="16"/>
                      <a:pt x="111" y="15"/>
                    </a:cubicBezTo>
                    <a:cubicBezTo>
                      <a:pt x="114" y="14"/>
                      <a:pt x="116" y="11"/>
                      <a:pt x="118" y="9"/>
                    </a:cubicBezTo>
                    <a:cubicBezTo>
                      <a:pt x="119" y="7"/>
                      <a:pt x="123" y="5"/>
                      <a:pt x="124" y="3"/>
                    </a:cubicBezTo>
                    <a:cubicBezTo>
                      <a:pt x="135" y="0"/>
                      <a:pt x="135" y="0"/>
                      <a:pt x="135" y="0"/>
                    </a:cubicBezTo>
                    <a:cubicBezTo>
                      <a:pt x="135" y="0"/>
                      <a:pt x="135" y="0"/>
                      <a:pt x="135" y="0"/>
                    </a:cubicBezTo>
                    <a:cubicBezTo>
                      <a:pt x="140" y="5"/>
                      <a:pt x="142" y="7"/>
                      <a:pt x="149" y="8"/>
                    </a:cubicBezTo>
                    <a:cubicBezTo>
                      <a:pt x="154" y="8"/>
                      <a:pt x="162" y="7"/>
                      <a:pt x="166" y="10"/>
                    </a:cubicBezTo>
                    <a:cubicBezTo>
                      <a:pt x="167" y="10"/>
                      <a:pt x="168" y="11"/>
                      <a:pt x="169" y="11"/>
                    </a:cubicBezTo>
                    <a:cubicBezTo>
                      <a:pt x="173" y="12"/>
                      <a:pt x="176" y="16"/>
                      <a:pt x="182" y="17"/>
                    </a:cubicBezTo>
                    <a:cubicBezTo>
                      <a:pt x="186" y="17"/>
                      <a:pt x="193" y="14"/>
                      <a:pt x="197" y="13"/>
                    </a:cubicBezTo>
                    <a:cubicBezTo>
                      <a:pt x="206" y="13"/>
                      <a:pt x="206" y="13"/>
                      <a:pt x="206" y="13"/>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58" name="CANDLER"/>
              <p:cNvSpPr>
                <a:spLocks/>
              </p:cNvSpPr>
              <p:nvPr/>
            </p:nvSpPr>
            <p:spPr bwMode="auto">
              <a:xfrm>
                <a:off x="5847075" y="3660422"/>
                <a:ext cx="389298" cy="368874"/>
              </a:xfrm>
              <a:custGeom>
                <a:avLst/>
                <a:gdLst>
                  <a:gd name="T0" fmla="*/ 100 w 148"/>
                  <a:gd name="T1" fmla="*/ 11 h 145"/>
                  <a:gd name="T2" fmla="*/ 101 w 148"/>
                  <a:gd name="T3" fmla="*/ 12 h 145"/>
                  <a:gd name="T4" fmla="*/ 123 w 148"/>
                  <a:gd name="T5" fmla="*/ 20 h 145"/>
                  <a:gd name="T6" fmla="*/ 139 w 148"/>
                  <a:gd name="T7" fmla="*/ 67 h 145"/>
                  <a:gd name="T8" fmla="*/ 142 w 148"/>
                  <a:gd name="T9" fmla="*/ 90 h 145"/>
                  <a:gd name="T10" fmla="*/ 131 w 148"/>
                  <a:gd name="T11" fmla="*/ 129 h 145"/>
                  <a:gd name="T12" fmla="*/ 127 w 148"/>
                  <a:gd name="T13" fmla="*/ 145 h 145"/>
                  <a:gd name="T14" fmla="*/ 102 w 148"/>
                  <a:gd name="T15" fmla="*/ 140 h 145"/>
                  <a:gd name="T16" fmla="*/ 16 w 148"/>
                  <a:gd name="T17" fmla="*/ 120 h 145"/>
                  <a:gd name="T18" fmla="*/ 16 w 148"/>
                  <a:gd name="T19" fmla="*/ 120 h 145"/>
                  <a:gd name="T20" fmla="*/ 13 w 148"/>
                  <a:gd name="T21" fmla="*/ 93 h 145"/>
                  <a:gd name="T22" fmla="*/ 30 w 148"/>
                  <a:gd name="T23" fmla="*/ 68 h 145"/>
                  <a:gd name="T24" fmla="*/ 35 w 148"/>
                  <a:gd name="T25" fmla="*/ 48 h 145"/>
                  <a:gd name="T26" fmla="*/ 56 w 148"/>
                  <a:gd name="T27" fmla="*/ 19 h 145"/>
                  <a:gd name="T28" fmla="*/ 81 w 148"/>
                  <a:gd name="T29" fmla="*/ 1 h 145"/>
                  <a:gd name="T30" fmla="*/ 90 w 148"/>
                  <a:gd name="T31" fmla="*/ 8 h 145"/>
                  <a:gd name="T32" fmla="*/ 100 w 148"/>
                  <a:gd name="T33" fmla="*/ 12 h 145"/>
                  <a:gd name="T34" fmla="*/ 100 w 148"/>
                  <a:gd name="T35" fmla="*/ 1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45">
                    <a:moveTo>
                      <a:pt x="100" y="11"/>
                    </a:moveTo>
                    <a:cubicBezTo>
                      <a:pt x="100" y="13"/>
                      <a:pt x="99" y="12"/>
                      <a:pt x="101" y="12"/>
                    </a:cubicBezTo>
                    <a:cubicBezTo>
                      <a:pt x="107" y="16"/>
                      <a:pt x="119" y="15"/>
                      <a:pt x="123" y="20"/>
                    </a:cubicBezTo>
                    <a:cubicBezTo>
                      <a:pt x="123" y="38"/>
                      <a:pt x="128" y="53"/>
                      <a:pt x="139" y="67"/>
                    </a:cubicBezTo>
                    <a:cubicBezTo>
                      <a:pt x="148" y="77"/>
                      <a:pt x="146" y="77"/>
                      <a:pt x="142" y="90"/>
                    </a:cubicBezTo>
                    <a:cubicBezTo>
                      <a:pt x="131" y="129"/>
                      <a:pt x="131" y="129"/>
                      <a:pt x="131" y="129"/>
                    </a:cubicBezTo>
                    <a:cubicBezTo>
                      <a:pt x="127" y="145"/>
                      <a:pt x="127" y="145"/>
                      <a:pt x="127" y="145"/>
                    </a:cubicBezTo>
                    <a:cubicBezTo>
                      <a:pt x="102" y="140"/>
                      <a:pt x="102" y="140"/>
                      <a:pt x="102" y="140"/>
                    </a:cubicBezTo>
                    <a:cubicBezTo>
                      <a:pt x="16" y="120"/>
                      <a:pt x="16" y="120"/>
                      <a:pt x="16" y="120"/>
                    </a:cubicBezTo>
                    <a:cubicBezTo>
                      <a:pt x="16" y="120"/>
                      <a:pt x="16" y="120"/>
                      <a:pt x="16" y="120"/>
                    </a:cubicBezTo>
                    <a:cubicBezTo>
                      <a:pt x="20" y="105"/>
                      <a:pt x="0" y="108"/>
                      <a:pt x="13" y="93"/>
                    </a:cubicBezTo>
                    <a:cubicBezTo>
                      <a:pt x="19" y="87"/>
                      <a:pt x="27" y="76"/>
                      <a:pt x="30" y="68"/>
                    </a:cubicBezTo>
                    <a:cubicBezTo>
                      <a:pt x="32" y="61"/>
                      <a:pt x="33" y="55"/>
                      <a:pt x="35" y="48"/>
                    </a:cubicBezTo>
                    <a:cubicBezTo>
                      <a:pt x="38" y="37"/>
                      <a:pt x="47" y="27"/>
                      <a:pt x="56" y="19"/>
                    </a:cubicBezTo>
                    <a:cubicBezTo>
                      <a:pt x="60" y="15"/>
                      <a:pt x="76" y="0"/>
                      <a:pt x="81" y="1"/>
                    </a:cubicBezTo>
                    <a:cubicBezTo>
                      <a:pt x="83" y="3"/>
                      <a:pt x="88" y="6"/>
                      <a:pt x="90" y="8"/>
                    </a:cubicBezTo>
                    <a:cubicBezTo>
                      <a:pt x="100" y="12"/>
                      <a:pt x="100" y="12"/>
                      <a:pt x="100" y="12"/>
                    </a:cubicBezTo>
                    <a:lnTo>
                      <a:pt x="100" y="11"/>
                    </a:ln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59" name="BLECKLEY"/>
              <p:cNvSpPr>
                <a:spLocks/>
              </p:cNvSpPr>
              <p:nvPr/>
            </p:nvSpPr>
            <p:spPr bwMode="auto">
              <a:xfrm>
                <a:off x="4510835" y="3633349"/>
                <a:ext cx="389298" cy="390871"/>
              </a:xfrm>
              <a:custGeom>
                <a:avLst/>
                <a:gdLst>
                  <a:gd name="T0" fmla="*/ 112 w 148"/>
                  <a:gd name="T1" fmla="*/ 0 h 154"/>
                  <a:gd name="T2" fmla="*/ 148 w 148"/>
                  <a:gd name="T3" fmla="*/ 77 h 154"/>
                  <a:gd name="T4" fmla="*/ 148 w 148"/>
                  <a:gd name="T5" fmla="*/ 77 h 154"/>
                  <a:gd name="T6" fmla="*/ 134 w 148"/>
                  <a:gd name="T7" fmla="*/ 66 h 154"/>
                  <a:gd name="T8" fmla="*/ 79 w 148"/>
                  <a:gd name="T9" fmla="*/ 120 h 154"/>
                  <a:gd name="T10" fmla="*/ 88 w 148"/>
                  <a:gd name="T11" fmla="*/ 129 h 154"/>
                  <a:gd name="T12" fmla="*/ 64 w 148"/>
                  <a:gd name="T13" fmla="*/ 154 h 154"/>
                  <a:gd name="T14" fmla="*/ 64 w 148"/>
                  <a:gd name="T15" fmla="*/ 154 h 154"/>
                  <a:gd name="T16" fmla="*/ 9 w 148"/>
                  <a:gd name="T17" fmla="*/ 101 h 154"/>
                  <a:gd name="T18" fmla="*/ 5 w 148"/>
                  <a:gd name="T19" fmla="*/ 96 h 154"/>
                  <a:gd name="T20" fmla="*/ 3 w 148"/>
                  <a:gd name="T21" fmla="*/ 94 h 154"/>
                  <a:gd name="T22" fmla="*/ 2 w 148"/>
                  <a:gd name="T23" fmla="*/ 94 h 154"/>
                  <a:gd name="T24" fmla="*/ 1 w 148"/>
                  <a:gd name="T25" fmla="*/ 93 h 154"/>
                  <a:gd name="T26" fmla="*/ 0 w 148"/>
                  <a:gd name="T27" fmla="*/ 92 h 154"/>
                  <a:gd name="T28" fmla="*/ 0 w 148"/>
                  <a:gd name="T29" fmla="*/ 92 h 154"/>
                  <a:gd name="T30" fmla="*/ 4 w 148"/>
                  <a:gd name="T31" fmla="*/ 86 h 154"/>
                  <a:gd name="T32" fmla="*/ 6 w 148"/>
                  <a:gd name="T33" fmla="*/ 81 h 154"/>
                  <a:gd name="T34" fmla="*/ 5 w 148"/>
                  <a:gd name="T35" fmla="*/ 75 h 154"/>
                  <a:gd name="T36" fmla="*/ 1 w 148"/>
                  <a:gd name="T37" fmla="*/ 64 h 154"/>
                  <a:gd name="T38" fmla="*/ 2 w 148"/>
                  <a:gd name="T39" fmla="*/ 64 h 154"/>
                  <a:gd name="T40" fmla="*/ 1 w 148"/>
                  <a:gd name="T41" fmla="*/ 64 h 154"/>
                  <a:gd name="T42" fmla="*/ 33 w 148"/>
                  <a:gd name="T43" fmla="*/ 46 h 154"/>
                  <a:gd name="T44" fmla="*/ 37 w 148"/>
                  <a:gd name="T45" fmla="*/ 39 h 154"/>
                  <a:gd name="T46" fmla="*/ 39 w 148"/>
                  <a:gd name="T47" fmla="*/ 39 h 154"/>
                  <a:gd name="T48" fmla="*/ 42 w 148"/>
                  <a:gd name="T49" fmla="*/ 40 h 154"/>
                  <a:gd name="T50" fmla="*/ 48 w 148"/>
                  <a:gd name="T51" fmla="*/ 37 h 154"/>
                  <a:gd name="T52" fmla="*/ 56 w 148"/>
                  <a:gd name="T53" fmla="*/ 32 h 154"/>
                  <a:gd name="T54" fmla="*/ 112 w 148"/>
                  <a:gd name="T5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 h="154">
                    <a:moveTo>
                      <a:pt x="112" y="0"/>
                    </a:moveTo>
                    <a:cubicBezTo>
                      <a:pt x="148" y="77"/>
                      <a:pt x="148" y="77"/>
                      <a:pt x="148" y="77"/>
                    </a:cubicBezTo>
                    <a:cubicBezTo>
                      <a:pt x="148" y="77"/>
                      <a:pt x="148" y="77"/>
                      <a:pt x="148" y="77"/>
                    </a:cubicBezTo>
                    <a:cubicBezTo>
                      <a:pt x="134" y="66"/>
                      <a:pt x="134" y="66"/>
                      <a:pt x="134" y="66"/>
                    </a:cubicBezTo>
                    <a:cubicBezTo>
                      <a:pt x="79" y="120"/>
                      <a:pt x="79" y="120"/>
                      <a:pt x="79" y="120"/>
                    </a:cubicBezTo>
                    <a:cubicBezTo>
                      <a:pt x="88" y="129"/>
                      <a:pt x="88" y="129"/>
                      <a:pt x="88" y="129"/>
                    </a:cubicBezTo>
                    <a:cubicBezTo>
                      <a:pt x="64" y="154"/>
                      <a:pt x="64" y="154"/>
                      <a:pt x="64" y="154"/>
                    </a:cubicBezTo>
                    <a:cubicBezTo>
                      <a:pt x="64" y="154"/>
                      <a:pt x="64" y="154"/>
                      <a:pt x="64" y="154"/>
                    </a:cubicBezTo>
                    <a:cubicBezTo>
                      <a:pt x="62" y="152"/>
                      <a:pt x="11" y="102"/>
                      <a:pt x="9" y="101"/>
                    </a:cubicBezTo>
                    <a:cubicBezTo>
                      <a:pt x="8" y="99"/>
                      <a:pt x="7" y="97"/>
                      <a:pt x="5" y="96"/>
                    </a:cubicBezTo>
                    <a:cubicBezTo>
                      <a:pt x="4" y="96"/>
                      <a:pt x="3" y="95"/>
                      <a:pt x="3" y="94"/>
                    </a:cubicBezTo>
                    <a:cubicBezTo>
                      <a:pt x="2" y="94"/>
                      <a:pt x="2" y="94"/>
                      <a:pt x="2" y="94"/>
                    </a:cubicBezTo>
                    <a:cubicBezTo>
                      <a:pt x="2" y="94"/>
                      <a:pt x="2" y="93"/>
                      <a:pt x="1" y="93"/>
                    </a:cubicBezTo>
                    <a:cubicBezTo>
                      <a:pt x="1" y="92"/>
                      <a:pt x="1" y="92"/>
                      <a:pt x="0" y="92"/>
                    </a:cubicBezTo>
                    <a:cubicBezTo>
                      <a:pt x="0" y="92"/>
                      <a:pt x="0" y="92"/>
                      <a:pt x="0" y="92"/>
                    </a:cubicBezTo>
                    <a:cubicBezTo>
                      <a:pt x="4" y="86"/>
                      <a:pt x="4" y="86"/>
                      <a:pt x="4" y="86"/>
                    </a:cubicBezTo>
                    <a:cubicBezTo>
                      <a:pt x="5" y="84"/>
                      <a:pt x="6" y="83"/>
                      <a:pt x="6" y="81"/>
                    </a:cubicBezTo>
                    <a:cubicBezTo>
                      <a:pt x="6" y="79"/>
                      <a:pt x="6" y="77"/>
                      <a:pt x="5" y="75"/>
                    </a:cubicBezTo>
                    <a:cubicBezTo>
                      <a:pt x="5" y="73"/>
                      <a:pt x="0" y="66"/>
                      <a:pt x="1" y="64"/>
                    </a:cubicBezTo>
                    <a:cubicBezTo>
                      <a:pt x="1" y="64"/>
                      <a:pt x="1" y="64"/>
                      <a:pt x="2" y="64"/>
                    </a:cubicBezTo>
                    <a:cubicBezTo>
                      <a:pt x="1" y="64"/>
                      <a:pt x="1" y="64"/>
                      <a:pt x="1" y="64"/>
                    </a:cubicBezTo>
                    <a:cubicBezTo>
                      <a:pt x="33" y="46"/>
                      <a:pt x="33" y="46"/>
                      <a:pt x="33" y="46"/>
                    </a:cubicBezTo>
                    <a:cubicBezTo>
                      <a:pt x="34" y="44"/>
                      <a:pt x="36" y="41"/>
                      <a:pt x="37" y="39"/>
                    </a:cubicBezTo>
                    <a:cubicBezTo>
                      <a:pt x="37" y="39"/>
                      <a:pt x="38" y="39"/>
                      <a:pt x="39" y="39"/>
                    </a:cubicBezTo>
                    <a:cubicBezTo>
                      <a:pt x="40" y="39"/>
                      <a:pt x="41" y="40"/>
                      <a:pt x="42" y="40"/>
                    </a:cubicBezTo>
                    <a:cubicBezTo>
                      <a:pt x="44" y="39"/>
                      <a:pt x="46" y="38"/>
                      <a:pt x="48" y="37"/>
                    </a:cubicBezTo>
                    <a:cubicBezTo>
                      <a:pt x="51" y="36"/>
                      <a:pt x="54" y="34"/>
                      <a:pt x="56" y="32"/>
                    </a:cubicBezTo>
                    <a:cubicBezTo>
                      <a:pt x="112" y="0"/>
                      <a:pt x="112" y="0"/>
                      <a:pt x="112" y="0"/>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60" name="APPLING"/>
              <p:cNvSpPr>
                <a:spLocks/>
              </p:cNvSpPr>
              <p:nvPr/>
            </p:nvSpPr>
            <p:spPr bwMode="auto">
              <a:xfrm>
                <a:off x="5541949" y="4410013"/>
                <a:ext cx="541862" cy="620994"/>
              </a:xfrm>
              <a:custGeom>
                <a:avLst/>
                <a:gdLst>
                  <a:gd name="T0" fmla="*/ 50 w 206"/>
                  <a:gd name="T1" fmla="*/ 0 h 245"/>
                  <a:gd name="T2" fmla="*/ 67 w 206"/>
                  <a:gd name="T3" fmla="*/ 6 h 245"/>
                  <a:gd name="T4" fmla="*/ 92 w 206"/>
                  <a:gd name="T5" fmla="*/ 16 h 245"/>
                  <a:gd name="T6" fmla="*/ 103 w 206"/>
                  <a:gd name="T7" fmla="*/ 11 h 245"/>
                  <a:gd name="T8" fmla="*/ 115 w 206"/>
                  <a:gd name="T9" fmla="*/ 14 h 245"/>
                  <a:gd name="T10" fmla="*/ 123 w 206"/>
                  <a:gd name="T11" fmla="*/ 19 h 245"/>
                  <a:gd name="T12" fmla="*/ 134 w 206"/>
                  <a:gd name="T13" fmla="*/ 25 h 245"/>
                  <a:gd name="T14" fmla="*/ 134 w 206"/>
                  <a:gd name="T15" fmla="*/ 25 h 245"/>
                  <a:gd name="T16" fmla="*/ 142 w 206"/>
                  <a:gd name="T17" fmla="*/ 28 h 245"/>
                  <a:gd name="T18" fmla="*/ 151 w 206"/>
                  <a:gd name="T19" fmla="*/ 31 h 245"/>
                  <a:gd name="T20" fmla="*/ 164 w 206"/>
                  <a:gd name="T21" fmla="*/ 31 h 245"/>
                  <a:gd name="T22" fmla="*/ 174 w 206"/>
                  <a:gd name="T23" fmla="*/ 27 h 245"/>
                  <a:gd name="T24" fmla="*/ 178 w 206"/>
                  <a:gd name="T25" fmla="*/ 33 h 245"/>
                  <a:gd name="T26" fmla="*/ 181 w 206"/>
                  <a:gd name="T27" fmla="*/ 46 h 245"/>
                  <a:gd name="T28" fmla="*/ 194 w 206"/>
                  <a:gd name="T29" fmla="*/ 58 h 245"/>
                  <a:gd name="T30" fmla="*/ 206 w 206"/>
                  <a:gd name="T31" fmla="*/ 66 h 245"/>
                  <a:gd name="T32" fmla="*/ 206 w 206"/>
                  <a:gd name="T33" fmla="*/ 66 h 245"/>
                  <a:gd name="T34" fmla="*/ 191 w 206"/>
                  <a:gd name="T35" fmla="*/ 66 h 245"/>
                  <a:gd name="T36" fmla="*/ 191 w 206"/>
                  <a:gd name="T37" fmla="*/ 82 h 245"/>
                  <a:gd name="T38" fmla="*/ 184 w 206"/>
                  <a:gd name="T39" fmla="*/ 82 h 245"/>
                  <a:gd name="T40" fmla="*/ 184 w 206"/>
                  <a:gd name="T41" fmla="*/ 87 h 245"/>
                  <a:gd name="T42" fmla="*/ 191 w 206"/>
                  <a:gd name="T43" fmla="*/ 87 h 245"/>
                  <a:gd name="T44" fmla="*/ 191 w 206"/>
                  <a:gd name="T45" fmla="*/ 94 h 245"/>
                  <a:gd name="T46" fmla="*/ 173 w 206"/>
                  <a:gd name="T47" fmla="*/ 94 h 245"/>
                  <a:gd name="T48" fmla="*/ 173 w 206"/>
                  <a:gd name="T49" fmla="*/ 195 h 245"/>
                  <a:gd name="T50" fmla="*/ 167 w 206"/>
                  <a:gd name="T51" fmla="*/ 195 h 245"/>
                  <a:gd name="T52" fmla="*/ 167 w 206"/>
                  <a:gd name="T53" fmla="*/ 201 h 245"/>
                  <a:gd name="T54" fmla="*/ 174 w 206"/>
                  <a:gd name="T55" fmla="*/ 201 h 245"/>
                  <a:gd name="T56" fmla="*/ 174 w 206"/>
                  <a:gd name="T57" fmla="*/ 240 h 245"/>
                  <a:gd name="T58" fmla="*/ 174 w 206"/>
                  <a:gd name="T59" fmla="*/ 240 h 245"/>
                  <a:gd name="T60" fmla="*/ 168 w 206"/>
                  <a:gd name="T61" fmla="*/ 244 h 245"/>
                  <a:gd name="T62" fmla="*/ 163 w 206"/>
                  <a:gd name="T63" fmla="*/ 244 h 245"/>
                  <a:gd name="T64" fmla="*/ 161 w 206"/>
                  <a:gd name="T65" fmla="*/ 242 h 245"/>
                  <a:gd name="T66" fmla="*/ 156 w 206"/>
                  <a:gd name="T67" fmla="*/ 235 h 245"/>
                  <a:gd name="T68" fmla="*/ 147 w 206"/>
                  <a:gd name="T69" fmla="*/ 226 h 245"/>
                  <a:gd name="T70" fmla="*/ 132 w 206"/>
                  <a:gd name="T71" fmla="*/ 213 h 245"/>
                  <a:gd name="T72" fmla="*/ 132 w 206"/>
                  <a:gd name="T73" fmla="*/ 213 h 245"/>
                  <a:gd name="T74" fmla="*/ 131 w 206"/>
                  <a:gd name="T75" fmla="*/ 210 h 245"/>
                  <a:gd name="T76" fmla="*/ 129 w 206"/>
                  <a:gd name="T77" fmla="*/ 204 h 245"/>
                  <a:gd name="T78" fmla="*/ 126 w 206"/>
                  <a:gd name="T79" fmla="*/ 201 h 245"/>
                  <a:gd name="T80" fmla="*/ 124 w 206"/>
                  <a:gd name="T81" fmla="*/ 199 h 245"/>
                  <a:gd name="T82" fmla="*/ 122 w 206"/>
                  <a:gd name="T83" fmla="*/ 198 h 245"/>
                  <a:gd name="T84" fmla="*/ 121 w 206"/>
                  <a:gd name="T85" fmla="*/ 197 h 245"/>
                  <a:gd name="T86" fmla="*/ 120 w 206"/>
                  <a:gd name="T87" fmla="*/ 196 h 245"/>
                  <a:gd name="T88" fmla="*/ 87 w 206"/>
                  <a:gd name="T89" fmla="*/ 173 h 245"/>
                  <a:gd name="T90" fmla="*/ 58 w 206"/>
                  <a:gd name="T91" fmla="*/ 159 h 245"/>
                  <a:gd name="T92" fmla="*/ 41 w 206"/>
                  <a:gd name="T93" fmla="*/ 145 h 245"/>
                  <a:gd name="T94" fmla="*/ 23 w 206"/>
                  <a:gd name="T95" fmla="*/ 126 h 245"/>
                  <a:gd name="T96" fmla="*/ 12 w 206"/>
                  <a:gd name="T97" fmla="*/ 124 h 245"/>
                  <a:gd name="T98" fmla="*/ 12 w 206"/>
                  <a:gd name="T99" fmla="*/ 124 h 245"/>
                  <a:gd name="T100" fmla="*/ 12 w 206"/>
                  <a:gd name="T101" fmla="*/ 112 h 245"/>
                  <a:gd name="T102" fmla="*/ 0 w 206"/>
                  <a:gd name="T103" fmla="*/ 112 h 245"/>
                  <a:gd name="T104" fmla="*/ 0 w 206"/>
                  <a:gd name="T105" fmla="*/ 106 h 245"/>
                  <a:gd name="T106" fmla="*/ 12 w 206"/>
                  <a:gd name="T107" fmla="*/ 106 h 245"/>
                  <a:gd name="T108" fmla="*/ 12 w 206"/>
                  <a:gd name="T109" fmla="*/ 62 h 245"/>
                  <a:gd name="T110" fmla="*/ 50 w 206"/>
                  <a:gd name="T111" fmla="*/ 62 h 245"/>
                  <a:gd name="T112" fmla="*/ 50 w 206"/>
                  <a:gd name="T11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6" h="245">
                    <a:moveTo>
                      <a:pt x="50" y="0"/>
                    </a:moveTo>
                    <a:cubicBezTo>
                      <a:pt x="57" y="2"/>
                      <a:pt x="61" y="1"/>
                      <a:pt x="67" y="6"/>
                    </a:cubicBezTo>
                    <a:cubicBezTo>
                      <a:pt x="73" y="11"/>
                      <a:pt x="84" y="14"/>
                      <a:pt x="92" y="16"/>
                    </a:cubicBezTo>
                    <a:cubicBezTo>
                      <a:pt x="96" y="16"/>
                      <a:pt x="100" y="12"/>
                      <a:pt x="103" y="11"/>
                    </a:cubicBezTo>
                    <a:cubicBezTo>
                      <a:pt x="107" y="10"/>
                      <a:pt x="113" y="11"/>
                      <a:pt x="115" y="14"/>
                    </a:cubicBezTo>
                    <a:cubicBezTo>
                      <a:pt x="117" y="15"/>
                      <a:pt x="121" y="17"/>
                      <a:pt x="123" y="19"/>
                    </a:cubicBezTo>
                    <a:cubicBezTo>
                      <a:pt x="134" y="25"/>
                      <a:pt x="134" y="25"/>
                      <a:pt x="134" y="25"/>
                    </a:cubicBezTo>
                    <a:cubicBezTo>
                      <a:pt x="134" y="25"/>
                      <a:pt x="134" y="25"/>
                      <a:pt x="134" y="25"/>
                    </a:cubicBezTo>
                    <a:cubicBezTo>
                      <a:pt x="137" y="26"/>
                      <a:pt x="138" y="28"/>
                      <a:pt x="142" y="28"/>
                    </a:cubicBezTo>
                    <a:cubicBezTo>
                      <a:pt x="145" y="28"/>
                      <a:pt x="148" y="31"/>
                      <a:pt x="151" y="31"/>
                    </a:cubicBezTo>
                    <a:cubicBezTo>
                      <a:pt x="155" y="32"/>
                      <a:pt x="159" y="30"/>
                      <a:pt x="164" y="31"/>
                    </a:cubicBezTo>
                    <a:cubicBezTo>
                      <a:pt x="166" y="31"/>
                      <a:pt x="173" y="25"/>
                      <a:pt x="174" y="27"/>
                    </a:cubicBezTo>
                    <a:cubicBezTo>
                      <a:pt x="176" y="28"/>
                      <a:pt x="172" y="33"/>
                      <a:pt x="178" y="33"/>
                    </a:cubicBezTo>
                    <a:cubicBezTo>
                      <a:pt x="185" y="33"/>
                      <a:pt x="180" y="42"/>
                      <a:pt x="181" y="46"/>
                    </a:cubicBezTo>
                    <a:cubicBezTo>
                      <a:pt x="183" y="53"/>
                      <a:pt x="189" y="54"/>
                      <a:pt x="194" y="58"/>
                    </a:cubicBezTo>
                    <a:cubicBezTo>
                      <a:pt x="206" y="66"/>
                      <a:pt x="206" y="66"/>
                      <a:pt x="206" y="66"/>
                    </a:cubicBezTo>
                    <a:cubicBezTo>
                      <a:pt x="206" y="66"/>
                      <a:pt x="206" y="66"/>
                      <a:pt x="206" y="66"/>
                    </a:cubicBezTo>
                    <a:cubicBezTo>
                      <a:pt x="191" y="66"/>
                      <a:pt x="191" y="66"/>
                      <a:pt x="191" y="66"/>
                    </a:cubicBezTo>
                    <a:cubicBezTo>
                      <a:pt x="191" y="82"/>
                      <a:pt x="191" y="82"/>
                      <a:pt x="191" y="82"/>
                    </a:cubicBezTo>
                    <a:cubicBezTo>
                      <a:pt x="184" y="82"/>
                      <a:pt x="184" y="82"/>
                      <a:pt x="184" y="82"/>
                    </a:cubicBezTo>
                    <a:cubicBezTo>
                      <a:pt x="184" y="87"/>
                      <a:pt x="184" y="87"/>
                      <a:pt x="184" y="87"/>
                    </a:cubicBezTo>
                    <a:cubicBezTo>
                      <a:pt x="191" y="87"/>
                      <a:pt x="191" y="87"/>
                      <a:pt x="191" y="87"/>
                    </a:cubicBezTo>
                    <a:cubicBezTo>
                      <a:pt x="191" y="94"/>
                      <a:pt x="191" y="94"/>
                      <a:pt x="191" y="94"/>
                    </a:cubicBezTo>
                    <a:cubicBezTo>
                      <a:pt x="173" y="94"/>
                      <a:pt x="173" y="94"/>
                      <a:pt x="173" y="94"/>
                    </a:cubicBezTo>
                    <a:cubicBezTo>
                      <a:pt x="173" y="195"/>
                      <a:pt x="173" y="195"/>
                      <a:pt x="173" y="195"/>
                    </a:cubicBezTo>
                    <a:cubicBezTo>
                      <a:pt x="167" y="195"/>
                      <a:pt x="167" y="195"/>
                      <a:pt x="167" y="195"/>
                    </a:cubicBezTo>
                    <a:cubicBezTo>
                      <a:pt x="167" y="201"/>
                      <a:pt x="167" y="201"/>
                      <a:pt x="167" y="201"/>
                    </a:cubicBezTo>
                    <a:cubicBezTo>
                      <a:pt x="174" y="201"/>
                      <a:pt x="174" y="201"/>
                      <a:pt x="174" y="201"/>
                    </a:cubicBezTo>
                    <a:cubicBezTo>
                      <a:pt x="174" y="240"/>
                      <a:pt x="174" y="240"/>
                      <a:pt x="174" y="240"/>
                    </a:cubicBezTo>
                    <a:cubicBezTo>
                      <a:pt x="174" y="240"/>
                      <a:pt x="174" y="240"/>
                      <a:pt x="174" y="240"/>
                    </a:cubicBezTo>
                    <a:cubicBezTo>
                      <a:pt x="168" y="244"/>
                      <a:pt x="168" y="244"/>
                      <a:pt x="168" y="244"/>
                    </a:cubicBezTo>
                    <a:cubicBezTo>
                      <a:pt x="167" y="245"/>
                      <a:pt x="164" y="245"/>
                      <a:pt x="163" y="244"/>
                    </a:cubicBezTo>
                    <a:cubicBezTo>
                      <a:pt x="162" y="243"/>
                      <a:pt x="161" y="242"/>
                      <a:pt x="161" y="242"/>
                    </a:cubicBezTo>
                    <a:cubicBezTo>
                      <a:pt x="160" y="240"/>
                      <a:pt x="157" y="236"/>
                      <a:pt x="156" y="235"/>
                    </a:cubicBezTo>
                    <a:cubicBezTo>
                      <a:pt x="153" y="231"/>
                      <a:pt x="151" y="229"/>
                      <a:pt x="147" y="226"/>
                    </a:cubicBezTo>
                    <a:cubicBezTo>
                      <a:pt x="142" y="222"/>
                      <a:pt x="137" y="218"/>
                      <a:pt x="132" y="213"/>
                    </a:cubicBezTo>
                    <a:cubicBezTo>
                      <a:pt x="132" y="213"/>
                      <a:pt x="132" y="213"/>
                      <a:pt x="132" y="213"/>
                    </a:cubicBezTo>
                    <a:cubicBezTo>
                      <a:pt x="131" y="210"/>
                      <a:pt x="131" y="210"/>
                      <a:pt x="131" y="210"/>
                    </a:cubicBezTo>
                    <a:cubicBezTo>
                      <a:pt x="131" y="208"/>
                      <a:pt x="130" y="206"/>
                      <a:pt x="129" y="204"/>
                    </a:cubicBezTo>
                    <a:cubicBezTo>
                      <a:pt x="128" y="203"/>
                      <a:pt x="127" y="202"/>
                      <a:pt x="126" y="201"/>
                    </a:cubicBezTo>
                    <a:cubicBezTo>
                      <a:pt x="126" y="200"/>
                      <a:pt x="125" y="200"/>
                      <a:pt x="124" y="199"/>
                    </a:cubicBezTo>
                    <a:cubicBezTo>
                      <a:pt x="123" y="199"/>
                      <a:pt x="123" y="198"/>
                      <a:pt x="122" y="198"/>
                    </a:cubicBezTo>
                    <a:cubicBezTo>
                      <a:pt x="121" y="197"/>
                      <a:pt x="121" y="197"/>
                      <a:pt x="121" y="197"/>
                    </a:cubicBezTo>
                    <a:cubicBezTo>
                      <a:pt x="121" y="197"/>
                      <a:pt x="120" y="197"/>
                      <a:pt x="120" y="196"/>
                    </a:cubicBezTo>
                    <a:cubicBezTo>
                      <a:pt x="109" y="188"/>
                      <a:pt x="97" y="184"/>
                      <a:pt x="87" y="173"/>
                    </a:cubicBezTo>
                    <a:cubicBezTo>
                      <a:pt x="80" y="164"/>
                      <a:pt x="67" y="165"/>
                      <a:pt x="58" y="159"/>
                    </a:cubicBezTo>
                    <a:cubicBezTo>
                      <a:pt x="41" y="145"/>
                      <a:pt x="41" y="145"/>
                      <a:pt x="41" y="145"/>
                    </a:cubicBezTo>
                    <a:cubicBezTo>
                      <a:pt x="34" y="140"/>
                      <a:pt x="29" y="132"/>
                      <a:pt x="23" y="126"/>
                    </a:cubicBezTo>
                    <a:cubicBezTo>
                      <a:pt x="20" y="126"/>
                      <a:pt x="16" y="125"/>
                      <a:pt x="12" y="124"/>
                    </a:cubicBezTo>
                    <a:cubicBezTo>
                      <a:pt x="12" y="124"/>
                      <a:pt x="12" y="124"/>
                      <a:pt x="12" y="124"/>
                    </a:cubicBezTo>
                    <a:cubicBezTo>
                      <a:pt x="12" y="112"/>
                      <a:pt x="12" y="112"/>
                      <a:pt x="12" y="112"/>
                    </a:cubicBezTo>
                    <a:cubicBezTo>
                      <a:pt x="0" y="112"/>
                      <a:pt x="0" y="112"/>
                      <a:pt x="0" y="112"/>
                    </a:cubicBezTo>
                    <a:cubicBezTo>
                      <a:pt x="0" y="106"/>
                      <a:pt x="0" y="106"/>
                      <a:pt x="0" y="106"/>
                    </a:cubicBezTo>
                    <a:cubicBezTo>
                      <a:pt x="12" y="106"/>
                      <a:pt x="12" y="106"/>
                      <a:pt x="12" y="106"/>
                    </a:cubicBezTo>
                    <a:cubicBezTo>
                      <a:pt x="12" y="62"/>
                      <a:pt x="12" y="62"/>
                      <a:pt x="12" y="62"/>
                    </a:cubicBezTo>
                    <a:cubicBezTo>
                      <a:pt x="50" y="62"/>
                      <a:pt x="50" y="62"/>
                      <a:pt x="50" y="62"/>
                    </a:cubicBezTo>
                    <a:cubicBezTo>
                      <a:pt x="50" y="0"/>
                      <a:pt x="50" y="0"/>
                      <a:pt x="50" y="0"/>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grpSp>
      </p:grpSp>
      <p:grpSp>
        <p:nvGrpSpPr>
          <p:cNvPr id="361" name="Group 360"/>
          <p:cNvGrpSpPr/>
          <p:nvPr/>
        </p:nvGrpSpPr>
        <p:grpSpPr>
          <a:xfrm>
            <a:off x="1441747" y="1455420"/>
            <a:ext cx="3902105" cy="3273955"/>
            <a:chOff x="4388083" y="3313545"/>
            <a:chExt cx="2169198" cy="1895132"/>
          </a:xfrm>
        </p:grpSpPr>
        <p:sp>
          <p:nvSpPr>
            <p:cNvPr id="362" name="DODGE"/>
            <p:cNvSpPr>
              <a:spLocks/>
            </p:cNvSpPr>
            <p:nvPr/>
          </p:nvSpPr>
          <p:spPr bwMode="auto">
            <a:xfrm>
              <a:off x="4647616" y="3800865"/>
              <a:ext cx="545369" cy="686985"/>
            </a:xfrm>
            <a:custGeom>
              <a:avLst/>
              <a:gdLst>
                <a:gd name="T0" fmla="*/ 207 w 207"/>
                <a:gd name="T1" fmla="*/ 125 h 271"/>
                <a:gd name="T2" fmla="*/ 205 w 207"/>
                <a:gd name="T3" fmla="*/ 133 h 271"/>
                <a:gd name="T4" fmla="*/ 201 w 207"/>
                <a:gd name="T5" fmla="*/ 137 h 271"/>
                <a:gd name="T6" fmla="*/ 197 w 207"/>
                <a:gd name="T7" fmla="*/ 142 h 271"/>
                <a:gd name="T8" fmla="*/ 193 w 207"/>
                <a:gd name="T9" fmla="*/ 146 h 271"/>
                <a:gd name="T10" fmla="*/ 191 w 207"/>
                <a:gd name="T11" fmla="*/ 149 h 271"/>
                <a:gd name="T12" fmla="*/ 190 w 207"/>
                <a:gd name="T13" fmla="*/ 150 h 271"/>
                <a:gd name="T14" fmla="*/ 189 w 207"/>
                <a:gd name="T15" fmla="*/ 151 h 271"/>
                <a:gd name="T16" fmla="*/ 189 w 207"/>
                <a:gd name="T17" fmla="*/ 151 h 271"/>
                <a:gd name="T18" fmla="*/ 188 w 207"/>
                <a:gd name="T19" fmla="*/ 152 h 271"/>
                <a:gd name="T20" fmla="*/ 188 w 207"/>
                <a:gd name="T21" fmla="*/ 152 h 271"/>
                <a:gd name="T22" fmla="*/ 188 w 207"/>
                <a:gd name="T23" fmla="*/ 152 h 271"/>
                <a:gd name="T24" fmla="*/ 187 w 207"/>
                <a:gd name="T25" fmla="*/ 152 h 271"/>
                <a:gd name="T26" fmla="*/ 187 w 207"/>
                <a:gd name="T27" fmla="*/ 152 h 271"/>
                <a:gd name="T28" fmla="*/ 187 w 207"/>
                <a:gd name="T29" fmla="*/ 153 h 271"/>
                <a:gd name="T30" fmla="*/ 187 w 207"/>
                <a:gd name="T31" fmla="*/ 153 h 271"/>
                <a:gd name="T32" fmla="*/ 187 w 207"/>
                <a:gd name="T33" fmla="*/ 153 h 271"/>
                <a:gd name="T34" fmla="*/ 184 w 207"/>
                <a:gd name="T35" fmla="*/ 147 h 271"/>
                <a:gd name="T36" fmla="*/ 179 w 207"/>
                <a:gd name="T37" fmla="*/ 147 h 271"/>
                <a:gd name="T38" fmla="*/ 178 w 207"/>
                <a:gd name="T39" fmla="*/ 148 h 271"/>
                <a:gd name="T40" fmla="*/ 179 w 207"/>
                <a:gd name="T41" fmla="*/ 158 h 271"/>
                <a:gd name="T42" fmla="*/ 175 w 207"/>
                <a:gd name="T43" fmla="*/ 168 h 271"/>
                <a:gd name="T44" fmla="*/ 165 w 207"/>
                <a:gd name="T45" fmla="*/ 177 h 271"/>
                <a:gd name="T46" fmla="*/ 149 w 207"/>
                <a:gd name="T47" fmla="*/ 192 h 271"/>
                <a:gd name="T48" fmla="*/ 69 w 207"/>
                <a:gd name="T49" fmla="*/ 271 h 271"/>
                <a:gd name="T50" fmla="*/ 69 w 207"/>
                <a:gd name="T51" fmla="*/ 271 h 271"/>
                <a:gd name="T52" fmla="*/ 65 w 207"/>
                <a:gd name="T53" fmla="*/ 264 h 271"/>
                <a:gd name="T54" fmla="*/ 56 w 207"/>
                <a:gd name="T55" fmla="*/ 248 h 271"/>
                <a:gd name="T56" fmla="*/ 41 w 207"/>
                <a:gd name="T57" fmla="*/ 240 h 271"/>
                <a:gd name="T58" fmla="*/ 35 w 207"/>
                <a:gd name="T59" fmla="*/ 230 h 271"/>
                <a:gd name="T60" fmla="*/ 32 w 207"/>
                <a:gd name="T61" fmla="*/ 218 h 271"/>
                <a:gd name="T62" fmla="*/ 33 w 207"/>
                <a:gd name="T63" fmla="*/ 207 h 271"/>
                <a:gd name="T64" fmla="*/ 28 w 207"/>
                <a:gd name="T65" fmla="*/ 197 h 271"/>
                <a:gd name="T66" fmla="*/ 23 w 207"/>
                <a:gd name="T67" fmla="*/ 176 h 271"/>
                <a:gd name="T68" fmla="*/ 19 w 207"/>
                <a:gd name="T69" fmla="*/ 173 h 271"/>
                <a:gd name="T70" fmla="*/ 17 w 207"/>
                <a:gd name="T71" fmla="*/ 169 h 271"/>
                <a:gd name="T72" fmla="*/ 17 w 207"/>
                <a:gd name="T73" fmla="*/ 169 h 271"/>
                <a:gd name="T74" fmla="*/ 20 w 207"/>
                <a:gd name="T75" fmla="*/ 165 h 271"/>
                <a:gd name="T76" fmla="*/ 27 w 207"/>
                <a:gd name="T77" fmla="*/ 158 h 271"/>
                <a:gd name="T78" fmla="*/ 19 w 207"/>
                <a:gd name="T79" fmla="*/ 148 h 271"/>
                <a:gd name="T80" fmla="*/ 33 w 207"/>
                <a:gd name="T81" fmla="*/ 134 h 271"/>
                <a:gd name="T82" fmla="*/ 0 w 207"/>
                <a:gd name="T83" fmla="*/ 100 h 271"/>
                <a:gd name="T84" fmla="*/ 12 w 207"/>
                <a:gd name="T85" fmla="*/ 88 h 271"/>
                <a:gd name="T86" fmla="*/ 12 w 207"/>
                <a:gd name="T87" fmla="*/ 88 h 271"/>
                <a:gd name="T88" fmla="*/ 36 w 207"/>
                <a:gd name="T89" fmla="*/ 63 h 271"/>
                <a:gd name="T90" fmla="*/ 27 w 207"/>
                <a:gd name="T91" fmla="*/ 54 h 271"/>
                <a:gd name="T92" fmla="*/ 82 w 207"/>
                <a:gd name="T93" fmla="*/ 0 h 271"/>
                <a:gd name="T94" fmla="*/ 96 w 207"/>
                <a:gd name="T95" fmla="*/ 11 h 271"/>
                <a:gd name="T96" fmla="*/ 96 w 207"/>
                <a:gd name="T97" fmla="*/ 11 h 271"/>
                <a:gd name="T98" fmla="*/ 159 w 207"/>
                <a:gd name="T99" fmla="*/ 150 h 271"/>
                <a:gd name="T100" fmla="*/ 163 w 207"/>
                <a:gd name="T101" fmla="*/ 148 h 271"/>
                <a:gd name="T102" fmla="*/ 169 w 207"/>
                <a:gd name="T103" fmla="*/ 143 h 271"/>
                <a:gd name="T104" fmla="*/ 184 w 207"/>
                <a:gd name="T105" fmla="*/ 134 h 271"/>
                <a:gd name="T106" fmla="*/ 200 w 207"/>
                <a:gd name="T107" fmla="*/ 126 h 271"/>
                <a:gd name="T108" fmla="*/ 207 w 207"/>
                <a:gd name="T109" fmla="*/ 12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7" h="271">
                  <a:moveTo>
                    <a:pt x="207" y="125"/>
                  </a:moveTo>
                  <a:cubicBezTo>
                    <a:pt x="206" y="127"/>
                    <a:pt x="206" y="131"/>
                    <a:pt x="205" y="133"/>
                  </a:cubicBezTo>
                  <a:cubicBezTo>
                    <a:pt x="204" y="134"/>
                    <a:pt x="202" y="136"/>
                    <a:pt x="201" y="137"/>
                  </a:cubicBezTo>
                  <a:cubicBezTo>
                    <a:pt x="200" y="139"/>
                    <a:pt x="199" y="140"/>
                    <a:pt x="197" y="142"/>
                  </a:cubicBezTo>
                  <a:cubicBezTo>
                    <a:pt x="196" y="143"/>
                    <a:pt x="195" y="144"/>
                    <a:pt x="193" y="146"/>
                  </a:cubicBezTo>
                  <a:cubicBezTo>
                    <a:pt x="193" y="146"/>
                    <a:pt x="191" y="149"/>
                    <a:pt x="191" y="149"/>
                  </a:cubicBezTo>
                  <a:cubicBezTo>
                    <a:pt x="190" y="149"/>
                    <a:pt x="190" y="150"/>
                    <a:pt x="190" y="150"/>
                  </a:cubicBezTo>
                  <a:cubicBezTo>
                    <a:pt x="189" y="150"/>
                    <a:pt x="189" y="151"/>
                    <a:pt x="189" y="151"/>
                  </a:cubicBezTo>
                  <a:cubicBezTo>
                    <a:pt x="189" y="151"/>
                    <a:pt x="189" y="151"/>
                    <a:pt x="189" y="151"/>
                  </a:cubicBezTo>
                  <a:cubicBezTo>
                    <a:pt x="188" y="151"/>
                    <a:pt x="189" y="151"/>
                    <a:pt x="188" y="152"/>
                  </a:cubicBezTo>
                  <a:cubicBezTo>
                    <a:pt x="188" y="152"/>
                    <a:pt x="188" y="152"/>
                    <a:pt x="188" y="152"/>
                  </a:cubicBezTo>
                  <a:cubicBezTo>
                    <a:pt x="188" y="152"/>
                    <a:pt x="188" y="152"/>
                    <a:pt x="188" y="152"/>
                  </a:cubicBezTo>
                  <a:cubicBezTo>
                    <a:pt x="188" y="152"/>
                    <a:pt x="188" y="152"/>
                    <a:pt x="187" y="152"/>
                  </a:cubicBezTo>
                  <a:cubicBezTo>
                    <a:pt x="187" y="152"/>
                    <a:pt x="187" y="152"/>
                    <a:pt x="187" y="152"/>
                  </a:cubicBezTo>
                  <a:cubicBezTo>
                    <a:pt x="187" y="153"/>
                    <a:pt x="187" y="152"/>
                    <a:pt x="187" y="153"/>
                  </a:cubicBezTo>
                  <a:cubicBezTo>
                    <a:pt x="187" y="153"/>
                    <a:pt x="187" y="153"/>
                    <a:pt x="187" y="153"/>
                  </a:cubicBezTo>
                  <a:cubicBezTo>
                    <a:pt x="187" y="153"/>
                    <a:pt x="187" y="153"/>
                    <a:pt x="187" y="153"/>
                  </a:cubicBezTo>
                  <a:cubicBezTo>
                    <a:pt x="185" y="151"/>
                    <a:pt x="185" y="149"/>
                    <a:pt x="184" y="147"/>
                  </a:cubicBezTo>
                  <a:cubicBezTo>
                    <a:pt x="182" y="146"/>
                    <a:pt x="181" y="146"/>
                    <a:pt x="179" y="147"/>
                  </a:cubicBezTo>
                  <a:cubicBezTo>
                    <a:pt x="178" y="148"/>
                    <a:pt x="178" y="148"/>
                    <a:pt x="178" y="148"/>
                  </a:cubicBezTo>
                  <a:cubicBezTo>
                    <a:pt x="178" y="151"/>
                    <a:pt x="179" y="154"/>
                    <a:pt x="179" y="158"/>
                  </a:cubicBezTo>
                  <a:cubicBezTo>
                    <a:pt x="178" y="160"/>
                    <a:pt x="177" y="167"/>
                    <a:pt x="175" y="168"/>
                  </a:cubicBezTo>
                  <a:cubicBezTo>
                    <a:pt x="173" y="171"/>
                    <a:pt x="167" y="174"/>
                    <a:pt x="165" y="177"/>
                  </a:cubicBezTo>
                  <a:cubicBezTo>
                    <a:pt x="160" y="182"/>
                    <a:pt x="153" y="187"/>
                    <a:pt x="149" y="192"/>
                  </a:cubicBezTo>
                  <a:cubicBezTo>
                    <a:pt x="69" y="271"/>
                    <a:pt x="69" y="271"/>
                    <a:pt x="69" y="271"/>
                  </a:cubicBezTo>
                  <a:cubicBezTo>
                    <a:pt x="69" y="271"/>
                    <a:pt x="69" y="271"/>
                    <a:pt x="69" y="271"/>
                  </a:cubicBezTo>
                  <a:cubicBezTo>
                    <a:pt x="65" y="264"/>
                    <a:pt x="65" y="264"/>
                    <a:pt x="65" y="264"/>
                  </a:cubicBezTo>
                  <a:cubicBezTo>
                    <a:pt x="62" y="261"/>
                    <a:pt x="59" y="252"/>
                    <a:pt x="56" y="248"/>
                  </a:cubicBezTo>
                  <a:cubicBezTo>
                    <a:pt x="53" y="243"/>
                    <a:pt x="44" y="247"/>
                    <a:pt x="41" y="240"/>
                  </a:cubicBezTo>
                  <a:cubicBezTo>
                    <a:pt x="40" y="237"/>
                    <a:pt x="35" y="233"/>
                    <a:pt x="35" y="230"/>
                  </a:cubicBezTo>
                  <a:cubicBezTo>
                    <a:pt x="35" y="224"/>
                    <a:pt x="39" y="222"/>
                    <a:pt x="32" y="218"/>
                  </a:cubicBezTo>
                  <a:cubicBezTo>
                    <a:pt x="31" y="214"/>
                    <a:pt x="33" y="211"/>
                    <a:pt x="33" y="207"/>
                  </a:cubicBezTo>
                  <a:cubicBezTo>
                    <a:pt x="33" y="203"/>
                    <a:pt x="30" y="200"/>
                    <a:pt x="28" y="197"/>
                  </a:cubicBezTo>
                  <a:cubicBezTo>
                    <a:pt x="25" y="192"/>
                    <a:pt x="33" y="180"/>
                    <a:pt x="23" y="176"/>
                  </a:cubicBezTo>
                  <a:cubicBezTo>
                    <a:pt x="21" y="176"/>
                    <a:pt x="20" y="174"/>
                    <a:pt x="19" y="173"/>
                  </a:cubicBezTo>
                  <a:cubicBezTo>
                    <a:pt x="19" y="171"/>
                    <a:pt x="18" y="170"/>
                    <a:pt x="17" y="169"/>
                  </a:cubicBezTo>
                  <a:cubicBezTo>
                    <a:pt x="17" y="169"/>
                    <a:pt x="17" y="169"/>
                    <a:pt x="17" y="169"/>
                  </a:cubicBezTo>
                  <a:cubicBezTo>
                    <a:pt x="20" y="165"/>
                    <a:pt x="20" y="165"/>
                    <a:pt x="20" y="165"/>
                  </a:cubicBezTo>
                  <a:cubicBezTo>
                    <a:pt x="24" y="163"/>
                    <a:pt x="25" y="161"/>
                    <a:pt x="27" y="158"/>
                  </a:cubicBezTo>
                  <a:cubicBezTo>
                    <a:pt x="27" y="153"/>
                    <a:pt x="23" y="149"/>
                    <a:pt x="19" y="148"/>
                  </a:cubicBezTo>
                  <a:cubicBezTo>
                    <a:pt x="33" y="134"/>
                    <a:pt x="33" y="134"/>
                    <a:pt x="33" y="134"/>
                  </a:cubicBezTo>
                  <a:cubicBezTo>
                    <a:pt x="0" y="100"/>
                    <a:pt x="0" y="100"/>
                    <a:pt x="0" y="100"/>
                  </a:cubicBezTo>
                  <a:cubicBezTo>
                    <a:pt x="12" y="88"/>
                    <a:pt x="12" y="88"/>
                    <a:pt x="12" y="88"/>
                  </a:cubicBezTo>
                  <a:cubicBezTo>
                    <a:pt x="12" y="88"/>
                    <a:pt x="12" y="88"/>
                    <a:pt x="12" y="88"/>
                  </a:cubicBezTo>
                  <a:cubicBezTo>
                    <a:pt x="36" y="63"/>
                    <a:pt x="36" y="63"/>
                    <a:pt x="36" y="63"/>
                  </a:cubicBezTo>
                  <a:cubicBezTo>
                    <a:pt x="27" y="54"/>
                    <a:pt x="27" y="54"/>
                    <a:pt x="27" y="54"/>
                  </a:cubicBezTo>
                  <a:cubicBezTo>
                    <a:pt x="82" y="0"/>
                    <a:pt x="82" y="0"/>
                    <a:pt x="82" y="0"/>
                  </a:cubicBezTo>
                  <a:cubicBezTo>
                    <a:pt x="96" y="11"/>
                    <a:pt x="96" y="11"/>
                    <a:pt x="96" y="11"/>
                  </a:cubicBezTo>
                  <a:cubicBezTo>
                    <a:pt x="96" y="11"/>
                    <a:pt x="96" y="11"/>
                    <a:pt x="96" y="11"/>
                  </a:cubicBezTo>
                  <a:cubicBezTo>
                    <a:pt x="159" y="150"/>
                    <a:pt x="159" y="150"/>
                    <a:pt x="159" y="150"/>
                  </a:cubicBezTo>
                  <a:cubicBezTo>
                    <a:pt x="160" y="149"/>
                    <a:pt x="162" y="148"/>
                    <a:pt x="163" y="148"/>
                  </a:cubicBezTo>
                  <a:cubicBezTo>
                    <a:pt x="164" y="146"/>
                    <a:pt x="168" y="144"/>
                    <a:pt x="169" y="143"/>
                  </a:cubicBezTo>
                  <a:cubicBezTo>
                    <a:pt x="174" y="140"/>
                    <a:pt x="179" y="136"/>
                    <a:pt x="184" y="134"/>
                  </a:cubicBezTo>
                  <a:cubicBezTo>
                    <a:pt x="190" y="132"/>
                    <a:pt x="195" y="128"/>
                    <a:pt x="200" y="126"/>
                  </a:cubicBezTo>
                  <a:cubicBezTo>
                    <a:pt x="207" y="125"/>
                    <a:pt x="207" y="125"/>
                    <a:pt x="207" y="125"/>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63" name="JOHNSON"/>
            <p:cNvSpPr>
              <a:spLocks/>
            </p:cNvSpPr>
            <p:nvPr/>
          </p:nvSpPr>
          <p:spPr bwMode="auto">
            <a:xfrm>
              <a:off x="5110565" y="3335543"/>
              <a:ext cx="557643" cy="395947"/>
            </a:xfrm>
            <a:custGeom>
              <a:avLst/>
              <a:gdLst>
                <a:gd name="T0" fmla="*/ 175 w 212"/>
                <a:gd name="T1" fmla="*/ 1 h 156"/>
                <a:gd name="T2" fmla="*/ 184 w 212"/>
                <a:gd name="T3" fmla="*/ 8 h 156"/>
                <a:gd name="T4" fmla="*/ 190 w 212"/>
                <a:gd name="T5" fmla="*/ 14 h 156"/>
                <a:gd name="T6" fmla="*/ 195 w 212"/>
                <a:gd name="T7" fmla="*/ 19 h 156"/>
                <a:gd name="T8" fmla="*/ 199 w 212"/>
                <a:gd name="T9" fmla="*/ 23 h 156"/>
                <a:gd name="T10" fmla="*/ 204 w 212"/>
                <a:gd name="T11" fmla="*/ 27 h 156"/>
                <a:gd name="T12" fmla="*/ 212 w 212"/>
                <a:gd name="T13" fmla="*/ 33 h 156"/>
                <a:gd name="T14" fmla="*/ 212 w 212"/>
                <a:gd name="T15" fmla="*/ 33 h 156"/>
                <a:gd name="T16" fmla="*/ 210 w 212"/>
                <a:gd name="T17" fmla="*/ 39 h 156"/>
                <a:gd name="T18" fmla="*/ 204 w 212"/>
                <a:gd name="T19" fmla="*/ 51 h 156"/>
                <a:gd name="T20" fmla="*/ 188 w 212"/>
                <a:gd name="T21" fmla="*/ 62 h 156"/>
                <a:gd name="T22" fmla="*/ 186 w 212"/>
                <a:gd name="T23" fmla="*/ 72 h 156"/>
                <a:gd name="T24" fmla="*/ 198 w 212"/>
                <a:gd name="T25" fmla="*/ 84 h 156"/>
                <a:gd name="T26" fmla="*/ 185 w 212"/>
                <a:gd name="T27" fmla="*/ 91 h 156"/>
                <a:gd name="T28" fmla="*/ 172 w 212"/>
                <a:gd name="T29" fmla="*/ 102 h 156"/>
                <a:gd name="T30" fmla="*/ 151 w 212"/>
                <a:gd name="T31" fmla="*/ 118 h 156"/>
                <a:gd name="T32" fmla="*/ 151 w 212"/>
                <a:gd name="T33" fmla="*/ 136 h 156"/>
                <a:gd name="T34" fmla="*/ 156 w 212"/>
                <a:gd name="T35" fmla="*/ 144 h 156"/>
                <a:gd name="T36" fmla="*/ 143 w 212"/>
                <a:gd name="T37" fmla="*/ 147 h 156"/>
                <a:gd name="T38" fmla="*/ 131 w 212"/>
                <a:gd name="T39" fmla="*/ 151 h 156"/>
                <a:gd name="T40" fmla="*/ 126 w 212"/>
                <a:gd name="T41" fmla="*/ 156 h 156"/>
                <a:gd name="T42" fmla="*/ 126 w 212"/>
                <a:gd name="T43" fmla="*/ 156 h 156"/>
                <a:gd name="T44" fmla="*/ 114 w 212"/>
                <a:gd name="T45" fmla="*/ 148 h 156"/>
                <a:gd name="T46" fmla="*/ 114 w 212"/>
                <a:gd name="T47" fmla="*/ 104 h 156"/>
                <a:gd name="T48" fmla="*/ 65 w 212"/>
                <a:gd name="T49" fmla="*/ 82 h 156"/>
                <a:gd name="T50" fmla="*/ 65 w 212"/>
                <a:gd name="T51" fmla="*/ 68 h 156"/>
                <a:gd name="T52" fmla="*/ 39 w 212"/>
                <a:gd name="T53" fmla="*/ 54 h 156"/>
                <a:gd name="T54" fmla="*/ 0 w 212"/>
                <a:gd name="T55" fmla="*/ 54 h 156"/>
                <a:gd name="T56" fmla="*/ 0 w 212"/>
                <a:gd name="T57" fmla="*/ 54 h 156"/>
                <a:gd name="T58" fmla="*/ 1 w 212"/>
                <a:gd name="T59" fmla="*/ 30 h 156"/>
                <a:gd name="T60" fmla="*/ 1 w 212"/>
                <a:gd name="T61" fmla="*/ 30 h 156"/>
                <a:gd name="T62" fmla="*/ 58 w 212"/>
                <a:gd name="T63" fmla="*/ 6 h 156"/>
                <a:gd name="T64" fmla="*/ 75 w 212"/>
                <a:gd name="T65" fmla="*/ 23 h 156"/>
                <a:gd name="T66" fmla="*/ 97 w 212"/>
                <a:gd name="T67" fmla="*/ 18 h 156"/>
                <a:gd name="T68" fmla="*/ 110 w 212"/>
                <a:gd name="T69" fmla="*/ 13 h 156"/>
                <a:gd name="T70" fmla="*/ 133 w 212"/>
                <a:gd name="T71" fmla="*/ 13 h 156"/>
                <a:gd name="T72" fmla="*/ 150 w 212"/>
                <a:gd name="T73" fmla="*/ 6 h 156"/>
                <a:gd name="T74" fmla="*/ 163 w 212"/>
                <a:gd name="T75" fmla="*/ 0 h 156"/>
                <a:gd name="T76" fmla="*/ 175 w 212"/>
                <a:gd name="T77" fmla="*/ 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156">
                  <a:moveTo>
                    <a:pt x="175" y="1"/>
                  </a:moveTo>
                  <a:cubicBezTo>
                    <a:pt x="178" y="3"/>
                    <a:pt x="182" y="6"/>
                    <a:pt x="184" y="8"/>
                  </a:cubicBezTo>
                  <a:cubicBezTo>
                    <a:pt x="186" y="10"/>
                    <a:pt x="188" y="12"/>
                    <a:pt x="190" y="14"/>
                  </a:cubicBezTo>
                  <a:cubicBezTo>
                    <a:pt x="191" y="15"/>
                    <a:pt x="193" y="18"/>
                    <a:pt x="195" y="19"/>
                  </a:cubicBezTo>
                  <a:cubicBezTo>
                    <a:pt x="196" y="21"/>
                    <a:pt x="197" y="22"/>
                    <a:pt x="199" y="23"/>
                  </a:cubicBezTo>
                  <a:cubicBezTo>
                    <a:pt x="201" y="25"/>
                    <a:pt x="202" y="26"/>
                    <a:pt x="204" y="27"/>
                  </a:cubicBezTo>
                  <a:cubicBezTo>
                    <a:pt x="212" y="33"/>
                    <a:pt x="212" y="33"/>
                    <a:pt x="212" y="33"/>
                  </a:cubicBezTo>
                  <a:cubicBezTo>
                    <a:pt x="212" y="33"/>
                    <a:pt x="212" y="33"/>
                    <a:pt x="212" y="33"/>
                  </a:cubicBezTo>
                  <a:cubicBezTo>
                    <a:pt x="210" y="39"/>
                    <a:pt x="210" y="39"/>
                    <a:pt x="210" y="39"/>
                  </a:cubicBezTo>
                  <a:cubicBezTo>
                    <a:pt x="208" y="42"/>
                    <a:pt x="207" y="49"/>
                    <a:pt x="204" y="51"/>
                  </a:cubicBezTo>
                  <a:cubicBezTo>
                    <a:pt x="198" y="53"/>
                    <a:pt x="194" y="59"/>
                    <a:pt x="188" y="62"/>
                  </a:cubicBezTo>
                  <a:cubicBezTo>
                    <a:pt x="184" y="65"/>
                    <a:pt x="185" y="68"/>
                    <a:pt x="186" y="72"/>
                  </a:cubicBezTo>
                  <a:cubicBezTo>
                    <a:pt x="188" y="76"/>
                    <a:pt x="194" y="84"/>
                    <a:pt x="198" y="84"/>
                  </a:cubicBezTo>
                  <a:cubicBezTo>
                    <a:pt x="202" y="89"/>
                    <a:pt x="189" y="91"/>
                    <a:pt x="185" y="91"/>
                  </a:cubicBezTo>
                  <a:cubicBezTo>
                    <a:pt x="177" y="93"/>
                    <a:pt x="178" y="98"/>
                    <a:pt x="172" y="102"/>
                  </a:cubicBezTo>
                  <a:cubicBezTo>
                    <a:pt x="165" y="108"/>
                    <a:pt x="157" y="112"/>
                    <a:pt x="151" y="118"/>
                  </a:cubicBezTo>
                  <a:cubicBezTo>
                    <a:pt x="144" y="123"/>
                    <a:pt x="148" y="130"/>
                    <a:pt x="151" y="136"/>
                  </a:cubicBezTo>
                  <a:cubicBezTo>
                    <a:pt x="152" y="138"/>
                    <a:pt x="157" y="141"/>
                    <a:pt x="156" y="144"/>
                  </a:cubicBezTo>
                  <a:cubicBezTo>
                    <a:pt x="152" y="146"/>
                    <a:pt x="146" y="145"/>
                    <a:pt x="143" y="147"/>
                  </a:cubicBezTo>
                  <a:cubicBezTo>
                    <a:pt x="139" y="150"/>
                    <a:pt x="135" y="149"/>
                    <a:pt x="131" y="151"/>
                  </a:cubicBezTo>
                  <a:cubicBezTo>
                    <a:pt x="129" y="152"/>
                    <a:pt x="127" y="154"/>
                    <a:pt x="126" y="156"/>
                  </a:cubicBezTo>
                  <a:cubicBezTo>
                    <a:pt x="126" y="156"/>
                    <a:pt x="126" y="156"/>
                    <a:pt x="126" y="156"/>
                  </a:cubicBezTo>
                  <a:cubicBezTo>
                    <a:pt x="114" y="148"/>
                    <a:pt x="114" y="148"/>
                    <a:pt x="114" y="148"/>
                  </a:cubicBezTo>
                  <a:cubicBezTo>
                    <a:pt x="114" y="104"/>
                    <a:pt x="114" y="104"/>
                    <a:pt x="114" y="104"/>
                  </a:cubicBezTo>
                  <a:cubicBezTo>
                    <a:pt x="65" y="82"/>
                    <a:pt x="65" y="82"/>
                    <a:pt x="65" y="82"/>
                  </a:cubicBezTo>
                  <a:cubicBezTo>
                    <a:pt x="65" y="68"/>
                    <a:pt x="65" y="68"/>
                    <a:pt x="65" y="68"/>
                  </a:cubicBezTo>
                  <a:cubicBezTo>
                    <a:pt x="39" y="54"/>
                    <a:pt x="39" y="54"/>
                    <a:pt x="39" y="54"/>
                  </a:cubicBezTo>
                  <a:cubicBezTo>
                    <a:pt x="0" y="54"/>
                    <a:pt x="0" y="54"/>
                    <a:pt x="0" y="54"/>
                  </a:cubicBezTo>
                  <a:cubicBezTo>
                    <a:pt x="0" y="54"/>
                    <a:pt x="0" y="54"/>
                    <a:pt x="0" y="54"/>
                  </a:cubicBezTo>
                  <a:cubicBezTo>
                    <a:pt x="1" y="30"/>
                    <a:pt x="1" y="30"/>
                    <a:pt x="1" y="30"/>
                  </a:cubicBezTo>
                  <a:cubicBezTo>
                    <a:pt x="1" y="30"/>
                    <a:pt x="1" y="30"/>
                    <a:pt x="1" y="30"/>
                  </a:cubicBezTo>
                  <a:cubicBezTo>
                    <a:pt x="58" y="6"/>
                    <a:pt x="58" y="6"/>
                    <a:pt x="58" y="6"/>
                  </a:cubicBezTo>
                  <a:cubicBezTo>
                    <a:pt x="66" y="10"/>
                    <a:pt x="73" y="13"/>
                    <a:pt x="75" y="23"/>
                  </a:cubicBezTo>
                  <a:cubicBezTo>
                    <a:pt x="80" y="24"/>
                    <a:pt x="92" y="20"/>
                    <a:pt x="97" y="18"/>
                  </a:cubicBezTo>
                  <a:cubicBezTo>
                    <a:pt x="99" y="17"/>
                    <a:pt x="108" y="11"/>
                    <a:pt x="110" y="13"/>
                  </a:cubicBezTo>
                  <a:cubicBezTo>
                    <a:pt x="119" y="22"/>
                    <a:pt x="123" y="17"/>
                    <a:pt x="133" y="13"/>
                  </a:cubicBezTo>
                  <a:cubicBezTo>
                    <a:pt x="139" y="11"/>
                    <a:pt x="145" y="10"/>
                    <a:pt x="150" y="6"/>
                  </a:cubicBezTo>
                  <a:cubicBezTo>
                    <a:pt x="154" y="2"/>
                    <a:pt x="158" y="2"/>
                    <a:pt x="163" y="0"/>
                  </a:cubicBezTo>
                  <a:cubicBezTo>
                    <a:pt x="175" y="1"/>
                    <a:pt x="175" y="1"/>
                    <a:pt x="175" y="1"/>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64" name="LAURENS"/>
            <p:cNvSpPr>
              <a:spLocks/>
            </p:cNvSpPr>
            <p:nvPr/>
          </p:nvSpPr>
          <p:spPr bwMode="auto">
            <a:xfrm>
              <a:off x="4805439" y="3472601"/>
              <a:ext cx="645323" cy="708982"/>
            </a:xfrm>
            <a:custGeom>
              <a:avLst/>
              <a:gdLst>
                <a:gd name="T0" fmla="*/ 116 w 245"/>
                <a:gd name="T1" fmla="*/ 0 h 279"/>
                <a:gd name="T2" fmla="*/ 155 w 245"/>
                <a:gd name="T3" fmla="*/ 0 h 279"/>
                <a:gd name="T4" fmla="*/ 181 w 245"/>
                <a:gd name="T5" fmla="*/ 14 h 279"/>
                <a:gd name="T6" fmla="*/ 181 w 245"/>
                <a:gd name="T7" fmla="*/ 28 h 279"/>
                <a:gd name="T8" fmla="*/ 230 w 245"/>
                <a:gd name="T9" fmla="*/ 50 h 279"/>
                <a:gd name="T10" fmla="*/ 230 w 245"/>
                <a:gd name="T11" fmla="*/ 94 h 279"/>
                <a:gd name="T12" fmla="*/ 242 w 245"/>
                <a:gd name="T13" fmla="*/ 102 h 279"/>
                <a:gd name="T14" fmla="*/ 242 w 245"/>
                <a:gd name="T15" fmla="*/ 102 h 279"/>
                <a:gd name="T16" fmla="*/ 240 w 245"/>
                <a:gd name="T17" fmla="*/ 121 h 279"/>
                <a:gd name="T18" fmla="*/ 223 w 245"/>
                <a:gd name="T19" fmla="*/ 125 h 279"/>
                <a:gd name="T20" fmla="*/ 219 w 245"/>
                <a:gd name="T21" fmla="*/ 140 h 279"/>
                <a:gd name="T22" fmla="*/ 219 w 245"/>
                <a:gd name="T23" fmla="*/ 152 h 279"/>
                <a:gd name="T24" fmla="*/ 211 w 245"/>
                <a:gd name="T25" fmla="*/ 158 h 279"/>
                <a:gd name="T26" fmla="*/ 206 w 245"/>
                <a:gd name="T27" fmla="*/ 174 h 279"/>
                <a:gd name="T28" fmla="*/ 199 w 245"/>
                <a:gd name="T29" fmla="*/ 187 h 279"/>
                <a:gd name="T30" fmla="*/ 203 w 245"/>
                <a:gd name="T31" fmla="*/ 192 h 279"/>
                <a:gd name="T32" fmla="*/ 208 w 245"/>
                <a:gd name="T33" fmla="*/ 200 h 279"/>
                <a:gd name="T34" fmla="*/ 208 w 245"/>
                <a:gd name="T35" fmla="*/ 200 h 279"/>
                <a:gd name="T36" fmla="*/ 163 w 245"/>
                <a:gd name="T37" fmla="*/ 245 h 279"/>
                <a:gd name="T38" fmla="*/ 158 w 245"/>
                <a:gd name="T39" fmla="*/ 251 h 279"/>
                <a:gd name="T40" fmla="*/ 156 w 245"/>
                <a:gd name="T41" fmla="*/ 252 h 279"/>
                <a:gd name="T42" fmla="*/ 152 w 245"/>
                <a:gd name="T43" fmla="*/ 254 h 279"/>
                <a:gd name="T44" fmla="*/ 147 w 245"/>
                <a:gd name="T45" fmla="*/ 254 h 279"/>
                <a:gd name="T46" fmla="*/ 147 w 245"/>
                <a:gd name="T47" fmla="*/ 254 h 279"/>
                <a:gd name="T48" fmla="*/ 140 w 245"/>
                <a:gd name="T49" fmla="*/ 255 h 279"/>
                <a:gd name="T50" fmla="*/ 124 w 245"/>
                <a:gd name="T51" fmla="*/ 263 h 279"/>
                <a:gd name="T52" fmla="*/ 109 w 245"/>
                <a:gd name="T53" fmla="*/ 272 h 279"/>
                <a:gd name="T54" fmla="*/ 103 w 245"/>
                <a:gd name="T55" fmla="*/ 277 h 279"/>
                <a:gd name="T56" fmla="*/ 99 w 245"/>
                <a:gd name="T57" fmla="*/ 279 h 279"/>
                <a:gd name="T58" fmla="*/ 36 w 245"/>
                <a:gd name="T59" fmla="*/ 140 h 279"/>
                <a:gd name="T60" fmla="*/ 36 w 245"/>
                <a:gd name="T61" fmla="*/ 140 h 279"/>
                <a:gd name="T62" fmla="*/ 0 w 245"/>
                <a:gd name="T63" fmla="*/ 63 h 279"/>
                <a:gd name="T64" fmla="*/ 0 w 245"/>
                <a:gd name="T65" fmla="*/ 63 h 279"/>
                <a:gd name="T66" fmla="*/ 116 w 245"/>
                <a:gd name="T67"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5" h="279">
                  <a:moveTo>
                    <a:pt x="116" y="0"/>
                  </a:moveTo>
                  <a:cubicBezTo>
                    <a:pt x="155" y="0"/>
                    <a:pt x="155" y="0"/>
                    <a:pt x="155" y="0"/>
                  </a:cubicBezTo>
                  <a:cubicBezTo>
                    <a:pt x="181" y="14"/>
                    <a:pt x="181" y="14"/>
                    <a:pt x="181" y="14"/>
                  </a:cubicBezTo>
                  <a:cubicBezTo>
                    <a:pt x="181" y="28"/>
                    <a:pt x="181" y="28"/>
                    <a:pt x="181" y="28"/>
                  </a:cubicBezTo>
                  <a:cubicBezTo>
                    <a:pt x="230" y="50"/>
                    <a:pt x="230" y="50"/>
                    <a:pt x="230" y="50"/>
                  </a:cubicBezTo>
                  <a:cubicBezTo>
                    <a:pt x="230" y="94"/>
                    <a:pt x="230" y="94"/>
                    <a:pt x="230" y="94"/>
                  </a:cubicBezTo>
                  <a:cubicBezTo>
                    <a:pt x="242" y="102"/>
                    <a:pt x="242" y="102"/>
                    <a:pt x="242" y="102"/>
                  </a:cubicBezTo>
                  <a:cubicBezTo>
                    <a:pt x="242" y="102"/>
                    <a:pt x="242" y="102"/>
                    <a:pt x="242" y="102"/>
                  </a:cubicBezTo>
                  <a:cubicBezTo>
                    <a:pt x="243" y="108"/>
                    <a:pt x="245" y="116"/>
                    <a:pt x="240" y="121"/>
                  </a:cubicBezTo>
                  <a:cubicBezTo>
                    <a:pt x="235" y="124"/>
                    <a:pt x="228" y="124"/>
                    <a:pt x="223" y="125"/>
                  </a:cubicBezTo>
                  <a:cubicBezTo>
                    <a:pt x="222" y="129"/>
                    <a:pt x="219" y="136"/>
                    <a:pt x="219" y="140"/>
                  </a:cubicBezTo>
                  <a:cubicBezTo>
                    <a:pt x="219" y="144"/>
                    <a:pt x="221" y="149"/>
                    <a:pt x="219" y="152"/>
                  </a:cubicBezTo>
                  <a:cubicBezTo>
                    <a:pt x="218" y="154"/>
                    <a:pt x="213" y="157"/>
                    <a:pt x="211" y="158"/>
                  </a:cubicBezTo>
                  <a:cubicBezTo>
                    <a:pt x="210" y="163"/>
                    <a:pt x="209" y="169"/>
                    <a:pt x="206" y="174"/>
                  </a:cubicBezTo>
                  <a:cubicBezTo>
                    <a:pt x="205" y="176"/>
                    <a:pt x="199" y="186"/>
                    <a:pt x="199" y="187"/>
                  </a:cubicBezTo>
                  <a:cubicBezTo>
                    <a:pt x="200" y="188"/>
                    <a:pt x="203" y="191"/>
                    <a:pt x="203" y="192"/>
                  </a:cubicBezTo>
                  <a:cubicBezTo>
                    <a:pt x="208" y="200"/>
                    <a:pt x="208" y="200"/>
                    <a:pt x="208" y="200"/>
                  </a:cubicBezTo>
                  <a:cubicBezTo>
                    <a:pt x="208" y="200"/>
                    <a:pt x="208" y="200"/>
                    <a:pt x="208" y="200"/>
                  </a:cubicBezTo>
                  <a:cubicBezTo>
                    <a:pt x="163" y="245"/>
                    <a:pt x="163" y="245"/>
                    <a:pt x="163" y="245"/>
                  </a:cubicBezTo>
                  <a:cubicBezTo>
                    <a:pt x="161" y="247"/>
                    <a:pt x="160" y="249"/>
                    <a:pt x="158" y="251"/>
                  </a:cubicBezTo>
                  <a:cubicBezTo>
                    <a:pt x="157" y="252"/>
                    <a:pt x="157" y="252"/>
                    <a:pt x="156" y="252"/>
                  </a:cubicBezTo>
                  <a:cubicBezTo>
                    <a:pt x="155" y="253"/>
                    <a:pt x="153" y="254"/>
                    <a:pt x="152" y="254"/>
                  </a:cubicBezTo>
                  <a:cubicBezTo>
                    <a:pt x="150" y="254"/>
                    <a:pt x="149" y="254"/>
                    <a:pt x="147" y="254"/>
                  </a:cubicBezTo>
                  <a:cubicBezTo>
                    <a:pt x="147" y="254"/>
                    <a:pt x="147" y="254"/>
                    <a:pt x="147" y="254"/>
                  </a:cubicBezTo>
                  <a:cubicBezTo>
                    <a:pt x="140" y="255"/>
                    <a:pt x="140" y="255"/>
                    <a:pt x="140" y="255"/>
                  </a:cubicBezTo>
                  <a:cubicBezTo>
                    <a:pt x="135" y="257"/>
                    <a:pt x="130" y="261"/>
                    <a:pt x="124" y="263"/>
                  </a:cubicBezTo>
                  <a:cubicBezTo>
                    <a:pt x="119" y="265"/>
                    <a:pt x="114" y="269"/>
                    <a:pt x="109" y="272"/>
                  </a:cubicBezTo>
                  <a:cubicBezTo>
                    <a:pt x="108" y="273"/>
                    <a:pt x="104" y="275"/>
                    <a:pt x="103" y="277"/>
                  </a:cubicBezTo>
                  <a:cubicBezTo>
                    <a:pt x="102" y="277"/>
                    <a:pt x="100" y="278"/>
                    <a:pt x="99" y="279"/>
                  </a:cubicBezTo>
                  <a:cubicBezTo>
                    <a:pt x="36" y="140"/>
                    <a:pt x="36" y="140"/>
                    <a:pt x="36" y="140"/>
                  </a:cubicBezTo>
                  <a:cubicBezTo>
                    <a:pt x="36" y="140"/>
                    <a:pt x="36" y="140"/>
                    <a:pt x="36" y="140"/>
                  </a:cubicBezTo>
                  <a:cubicBezTo>
                    <a:pt x="0" y="63"/>
                    <a:pt x="0" y="63"/>
                    <a:pt x="0" y="63"/>
                  </a:cubicBezTo>
                  <a:cubicBezTo>
                    <a:pt x="0" y="63"/>
                    <a:pt x="0" y="63"/>
                    <a:pt x="0" y="63"/>
                  </a:cubicBezTo>
                  <a:cubicBezTo>
                    <a:pt x="116" y="0"/>
                    <a:pt x="116" y="0"/>
                    <a:pt x="116" y="0"/>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65" name="TREUTLEN"/>
            <p:cNvSpPr>
              <a:spLocks/>
            </p:cNvSpPr>
            <p:nvPr/>
          </p:nvSpPr>
          <p:spPr bwMode="auto">
            <a:xfrm>
              <a:off x="5329765" y="3726413"/>
              <a:ext cx="399820" cy="272425"/>
            </a:xfrm>
            <a:custGeom>
              <a:avLst/>
              <a:gdLst>
                <a:gd name="T0" fmla="*/ 43 w 152"/>
                <a:gd name="T1" fmla="*/ 2 h 107"/>
                <a:gd name="T2" fmla="*/ 49 w 152"/>
                <a:gd name="T3" fmla="*/ 3 h 107"/>
                <a:gd name="T4" fmla="*/ 53 w 152"/>
                <a:gd name="T5" fmla="*/ 1 h 107"/>
                <a:gd name="T6" fmla="*/ 55 w 152"/>
                <a:gd name="T7" fmla="*/ 0 h 107"/>
                <a:gd name="T8" fmla="*/ 66 w 152"/>
                <a:gd name="T9" fmla="*/ 1 h 107"/>
                <a:gd name="T10" fmla="*/ 75 w 152"/>
                <a:gd name="T11" fmla="*/ 3 h 107"/>
                <a:gd name="T12" fmla="*/ 87 w 152"/>
                <a:gd name="T13" fmla="*/ 7 h 107"/>
                <a:gd name="T14" fmla="*/ 105 w 152"/>
                <a:gd name="T15" fmla="*/ 6 h 107"/>
                <a:gd name="T16" fmla="*/ 118 w 152"/>
                <a:gd name="T17" fmla="*/ 16 h 107"/>
                <a:gd name="T18" fmla="*/ 126 w 152"/>
                <a:gd name="T19" fmla="*/ 21 h 107"/>
                <a:gd name="T20" fmla="*/ 133 w 152"/>
                <a:gd name="T21" fmla="*/ 24 h 107"/>
                <a:gd name="T22" fmla="*/ 147 w 152"/>
                <a:gd name="T23" fmla="*/ 29 h 107"/>
                <a:gd name="T24" fmla="*/ 146 w 152"/>
                <a:gd name="T25" fmla="*/ 48 h 107"/>
                <a:gd name="T26" fmla="*/ 144 w 152"/>
                <a:gd name="T27" fmla="*/ 59 h 107"/>
                <a:gd name="T28" fmla="*/ 141 w 152"/>
                <a:gd name="T29" fmla="*/ 69 h 107"/>
                <a:gd name="T30" fmla="*/ 139 w 152"/>
                <a:gd name="T31" fmla="*/ 78 h 107"/>
                <a:gd name="T32" fmla="*/ 139 w 152"/>
                <a:gd name="T33" fmla="*/ 78 h 107"/>
                <a:gd name="T34" fmla="*/ 41 w 152"/>
                <a:gd name="T35" fmla="*/ 98 h 107"/>
                <a:gd name="T36" fmla="*/ 40 w 152"/>
                <a:gd name="T37" fmla="*/ 99 h 107"/>
                <a:gd name="T38" fmla="*/ 39 w 152"/>
                <a:gd name="T39" fmla="*/ 100 h 107"/>
                <a:gd name="T40" fmla="*/ 38 w 152"/>
                <a:gd name="T41" fmla="*/ 101 h 107"/>
                <a:gd name="T42" fmla="*/ 37 w 152"/>
                <a:gd name="T43" fmla="*/ 104 h 107"/>
                <a:gd name="T44" fmla="*/ 37 w 152"/>
                <a:gd name="T45" fmla="*/ 104 h 107"/>
                <a:gd name="T46" fmla="*/ 33 w 152"/>
                <a:gd name="T47" fmla="*/ 104 h 107"/>
                <a:gd name="T48" fmla="*/ 30 w 152"/>
                <a:gd name="T49" fmla="*/ 105 h 107"/>
                <a:gd name="T50" fmla="*/ 25 w 152"/>
                <a:gd name="T51" fmla="*/ 106 h 107"/>
                <a:gd name="T52" fmla="*/ 19 w 152"/>
                <a:gd name="T53" fmla="*/ 105 h 107"/>
                <a:gd name="T54" fmla="*/ 11 w 152"/>
                <a:gd name="T55" fmla="*/ 100 h 107"/>
                <a:gd name="T56" fmla="*/ 9 w 152"/>
                <a:gd name="T57" fmla="*/ 100 h 107"/>
                <a:gd name="T58" fmla="*/ 9 w 152"/>
                <a:gd name="T59" fmla="*/ 100 h 107"/>
                <a:gd name="T60" fmla="*/ 4 w 152"/>
                <a:gd name="T61" fmla="*/ 92 h 107"/>
                <a:gd name="T62" fmla="*/ 0 w 152"/>
                <a:gd name="T63" fmla="*/ 87 h 107"/>
                <a:gd name="T64" fmla="*/ 7 w 152"/>
                <a:gd name="T65" fmla="*/ 74 h 107"/>
                <a:gd name="T66" fmla="*/ 12 w 152"/>
                <a:gd name="T67" fmla="*/ 58 h 107"/>
                <a:gd name="T68" fmla="*/ 20 w 152"/>
                <a:gd name="T69" fmla="*/ 52 h 107"/>
                <a:gd name="T70" fmla="*/ 20 w 152"/>
                <a:gd name="T71" fmla="*/ 40 h 107"/>
                <a:gd name="T72" fmla="*/ 24 w 152"/>
                <a:gd name="T73" fmla="*/ 25 h 107"/>
                <a:gd name="T74" fmla="*/ 41 w 152"/>
                <a:gd name="T75" fmla="*/ 21 h 107"/>
                <a:gd name="T76" fmla="*/ 43 w 152"/>
                <a:gd name="T77"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107">
                  <a:moveTo>
                    <a:pt x="43" y="2"/>
                  </a:moveTo>
                  <a:cubicBezTo>
                    <a:pt x="45" y="2"/>
                    <a:pt x="47" y="3"/>
                    <a:pt x="49" y="3"/>
                  </a:cubicBezTo>
                  <a:cubicBezTo>
                    <a:pt x="50" y="3"/>
                    <a:pt x="52" y="2"/>
                    <a:pt x="53" y="1"/>
                  </a:cubicBezTo>
                  <a:cubicBezTo>
                    <a:pt x="54" y="1"/>
                    <a:pt x="55" y="1"/>
                    <a:pt x="55" y="0"/>
                  </a:cubicBezTo>
                  <a:cubicBezTo>
                    <a:pt x="59" y="0"/>
                    <a:pt x="62" y="0"/>
                    <a:pt x="66" y="1"/>
                  </a:cubicBezTo>
                  <a:cubicBezTo>
                    <a:pt x="70" y="1"/>
                    <a:pt x="72" y="0"/>
                    <a:pt x="75" y="3"/>
                  </a:cubicBezTo>
                  <a:cubicBezTo>
                    <a:pt x="79" y="6"/>
                    <a:pt x="81" y="8"/>
                    <a:pt x="87" y="7"/>
                  </a:cubicBezTo>
                  <a:cubicBezTo>
                    <a:pt x="93" y="5"/>
                    <a:pt x="99" y="5"/>
                    <a:pt x="105" y="6"/>
                  </a:cubicBezTo>
                  <a:cubicBezTo>
                    <a:pt x="110" y="9"/>
                    <a:pt x="114" y="13"/>
                    <a:pt x="118" y="16"/>
                  </a:cubicBezTo>
                  <a:cubicBezTo>
                    <a:pt x="126" y="21"/>
                    <a:pt x="126" y="21"/>
                    <a:pt x="126" y="21"/>
                  </a:cubicBezTo>
                  <a:cubicBezTo>
                    <a:pt x="128" y="22"/>
                    <a:pt x="132" y="23"/>
                    <a:pt x="133" y="24"/>
                  </a:cubicBezTo>
                  <a:cubicBezTo>
                    <a:pt x="136" y="25"/>
                    <a:pt x="144" y="28"/>
                    <a:pt x="147" y="29"/>
                  </a:cubicBezTo>
                  <a:cubicBezTo>
                    <a:pt x="152" y="33"/>
                    <a:pt x="147" y="42"/>
                    <a:pt x="146" y="48"/>
                  </a:cubicBezTo>
                  <a:cubicBezTo>
                    <a:pt x="145" y="52"/>
                    <a:pt x="146" y="56"/>
                    <a:pt x="144" y="59"/>
                  </a:cubicBezTo>
                  <a:cubicBezTo>
                    <a:pt x="142" y="62"/>
                    <a:pt x="141" y="66"/>
                    <a:pt x="141" y="69"/>
                  </a:cubicBezTo>
                  <a:cubicBezTo>
                    <a:pt x="139" y="78"/>
                    <a:pt x="139" y="78"/>
                    <a:pt x="139" y="78"/>
                  </a:cubicBezTo>
                  <a:cubicBezTo>
                    <a:pt x="139" y="78"/>
                    <a:pt x="139" y="78"/>
                    <a:pt x="139" y="78"/>
                  </a:cubicBezTo>
                  <a:cubicBezTo>
                    <a:pt x="41" y="98"/>
                    <a:pt x="41" y="98"/>
                    <a:pt x="41" y="98"/>
                  </a:cubicBezTo>
                  <a:cubicBezTo>
                    <a:pt x="40" y="98"/>
                    <a:pt x="40" y="99"/>
                    <a:pt x="40" y="99"/>
                  </a:cubicBezTo>
                  <a:cubicBezTo>
                    <a:pt x="39" y="99"/>
                    <a:pt x="40" y="99"/>
                    <a:pt x="39" y="100"/>
                  </a:cubicBezTo>
                  <a:cubicBezTo>
                    <a:pt x="39" y="100"/>
                    <a:pt x="39" y="101"/>
                    <a:pt x="38" y="101"/>
                  </a:cubicBezTo>
                  <a:cubicBezTo>
                    <a:pt x="38" y="102"/>
                    <a:pt x="37" y="103"/>
                    <a:pt x="37" y="104"/>
                  </a:cubicBezTo>
                  <a:cubicBezTo>
                    <a:pt x="37" y="104"/>
                    <a:pt x="37" y="104"/>
                    <a:pt x="37" y="104"/>
                  </a:cubicBezTo>
                  <a:cubicBezTo>
                    <a:pt x="33" y="104"/>
                    <a:pt x="33" y="104"/>
                    <a:pt x="33" y="104"/>
                  </a:cubicBezTo>
                  <a:cubicBezTo>
                    <a:pt x="32" y="104"/>
                    <a:pt x="31" y="105"/>
                    <a:pt x="30" y="105"/>
                  </a:cubicBezTo>
                  <a:cubicBezTo>
                    <a:pt x="28" y="105"/>
                    <a:pt x="27" y="106"/>
                    <a:pt x="25" y="106"/>
                  </a:cubicBezTo>
                  <a:cubicBezTo>
                    <a:pt x="22" y="107"/>
                    <a:pt x="21" y="106"/>
                    <a:pt x="19" y="105"/>
                  </a:cubicBezTo>
                  <a:cubicBezTo>
                    <a:pt x="16" y="103"/>
                    <a:pt x="14" y="100"/>
                    <a:pt x="11" y="100"/>
                  </a:cubicBezTo>
                  <a:cubicBezTo>
                    <a:pt x="10" y="99"/>
                    <a:pt x="10" y="100"/>
                    <a:pt x="9" y="100"/>
                  </a:cubicBezTo>
                  <a:cubicBezTo>
                    <a:pt x="9" y="100"/>
                    <a:pt x="9" y="100"/>
                    <a:pt x="9" y="100"/>
                  </a:cubicBezTo>
                  <a:cubicBezTo>
                    <a:pt x="4" y="92"/>
                    <a:pt x="4" y="92"/>
                    <a:pt x="4" y="92"/>
                  </a:cubicBezTo>
                  <a:cubicBezTo>
                    <a:pt x="4" y="91"/>
                    <a:pt x="1" y="88"/>
                    <a:pt x="0" y="87"/>
                  </a:cubicBezTo>
                  <a:cubicBezTo>
                    <a:pt x="0" y="86"/>
                    <a:pt x="6" y="76"/>
                    <a:pt x="7" y="74"/>
                  </a:cubicBezTo>
                  <a:cubicBezTo>
                    <a:pt x="10" y="69"/>
                    <a:pt x="11" y="63"/>
                    <a:pt x="12" y="58"/>
                  </a:cubicBezTo>
                  <a:cubicBezTo>
                    <a:pt x="14" y="57"/>
                    <a:pt x="19" y="54"/>
                    <a:pt x="20" y="52"/>
                  </a:cubicBezTo>
                  <a:cubicBezTo>
                    <a:pt x="22" y="49"/>
                    <a:pt x="20" y="44"/>
                    <a:pt x="20" y="40"/>
                  </a:cubicBezTo>
                  <a:cubicBezTo>
                    <a:pt x="20" y="36"/>
                    <a:pt x="23" y="29"/>
                    <a:pt x="24" y="25"/>
                  </a:cubicBezTo>
                  <a:cubicBezTo>
                    <a:pt x="29" y="24"/>
                    <a:pt x="36" y="24"/>
                    <a:pt x="41" y="21"/>
                  </a:cubicBezTo>
                  <a:cubicBezTo>
                    <a:pt x="46" y="16"/>
                    <a:pt x="44" y="8"/>
                    <a:pt x="43" y="2"/>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66" name="WHEELER"/>
            <p:cNvSpPr>
              <a:spLocks/>
            </p:cNvSpPr>
            <p:nvPr/>
          </p:nvSpPr>
          <p:spPr bwMode="auto">
            <a:xfrm>
              <a:off x="5129855" y="3978534"/>
              <a:ext cx="426124" cy="483935"/>
            </a:xfrm>
            <a:custGeom>
              <a:avLst/>
              <a:gdLst>
                <a:gd name="T0" fmla="*/ 85 w 162"/>
                <a:gd name="T1" fmla="*/ 1 h 191"/>
                <a:gd name="T2" fmla="*/ 87 w 162"/>
                <a:gd name="T3" fmla="*/ 1 h 191"/>
                <a:gd name="T4" fmla="*/ 95 w 162"/>
                <a:gd name="T5" fmla="*/ 6 h 191"/>
                <a:gd name="T6" fmla="*/ 101 w 162"/>
                <a:gd name="T7" fmla="*/ 7 h 191"/>
                <a:gd name="T8" fmla="*/ 106 w 162"/>
                <a:gd name="T9" fmla="*/ 6 h 191"/>
                <a:gd name="T10" fmla="*/ 109 w 162"/>
                <a:gd name="T11" fmla="*/ 5 h 191"/>
                <a:gd name="T12" fmla="*/ 113 w 162"/>
                <a:gd name="T13" fmla="*/ 5 h 191"/>
                <a:gd name="T14" fmla="*/ 113 w 162"/>
                <a:gd name="T15" fmla="*/ 5 h 191"/>
                <a:gd name="T16" fmla="*/ 117 w 162"/>
                <a:gd name="T17" fmla="*/ 13 h 191"/>
                <a:gd name="T18" fmla="*/ 119 w 162"/>
                <a:gd name="T19" fmla="*/ 24 h 191"/>
                <a:gd name="T20" fmla="*/ 121 w 162"/>
                <a:gd name="T21" fmla="*/ 34 h 191"/>
                <a:gd name="T22" fmla="*/ 122 w 162"/>
                <a:gd name="T23" fmla="*/ 43 h 191"/>
                <a:gd name="T24" fmla="*/ 122 w 162"/>
                <a:gd name="T25" fmla="*/ 51 h 191"/>
                <a:gd name="T26" fmla="*/ 127 w 162"/>
                <a:gd name="T27" fmla="*/ 67 h 191"/>
                <a:gd name="T28" fmla="*/ 125 w 162"/>
                <a:gd name="T29" fmla="*/ 91 h 191"/>
                <a:gd name="T30" fmla="*/ 129 w 162"/>
                <a:gd name="T31" fmla="*/ 102 h 191"/>
                <a:gd name="T32" fmla="*/ 129 w 162"/>
                <a:gd name="T33" fmla="*/ 112 h 191"/>
                <a:gd name="T34" fmla="*/ 132 w 162"/>
                <a:gd name="T35" fmla="*/ 122 h 191"/>
                <a:gd name="T36" fmla="*/ 135 w 162"/>
                <a:gd name="T37" fmla="*/ 137 h 191"/>
                <a:gd name="T38" fmla="*/ 139 w 162"/>
                <a:gd name="T39" fmla="*/ 150 h 191"/>
                <a:gd name="T40" fmla="*/ 144 w 162"/>
                <a:gd name="T41" fmla="*/ 154 h 191"/>
                <a:gd name="T42" fmla="*/ 158 w 162"/>
                <a:gd name="T43" fmla="*/ 165 h 191"/>
                <a:gd name="T44" fmla="*/ 162 w 162"/>
                <a:gd name="T45" fmla="*/ 171 h 191"/>
                <a:gd name="T46" fmla="*/ 162 w 162"/>
                <a:gd name="T47" fmla="*/ 171 h 191"/>
                <a:gd name="T48" fmla="*/ 151 w 162"/>
                <a:gd name="T49" fmla="*/ 173 h 191"/>
                <a:gd name="T50" fmla="*/ 145 w 162"/>
                <a:gd name="T51" fmla="*/ 177 h 191"/>
                <a:gd name="T52" fmla="*/ 140 w 162"/>
                <a:gd name="T53" fmla="*/ 182 h 191"/>
                <a:gd name="T54" fmla="*/ 133 w 162"/>
                <a:gd name="T55" fmla="*/ 187 h 191"/>
                <a:gd name="T56" fmla="*/ 113 w 162"/>
                <a:gd name="T57" fmla="*/ 191 h 191"/>
                <a:gd name="T58" fmla="*/ 113 w 162"/>
                <a:gd name="T59" fmla="*/ 191 h 191"/>
                <a:gd name="T60" fmla="*/ 108 w 162"/>
                <a:gd name="T61" fmla="*/ 183 h 191"/>
                <a:gd name="T62" fmla="*/ 93 w 162"/>
                <a:gd name="T63" fmla="*/ 166 h 191"/>
                <a:gd name="T64" fmla="*/ 84 w 162"/>
                <a:gd name="T65" fmla="*/ 150 h 191"/>
                <a:gd name="T66" fmla="*/ 71 w 162"/>
                <a:gd name="T67" fmla="*/ 147 h 191"/>
                <a:gd name="T68" fmla="*/ 58 w 162"/>
                <a:gd name="T69" fmla="*/ 139 h 191"/>
                <a:gd name="T70" fmla="*/ 54 w 162"/>
                <a:gd name="T71" fmla="*/ 134 h 191"/>
                <a:gd name="T72" fmla="*/ 48 w 162"/>
                <a:gd name="T73" fmla="*/ 127 h 191"/>
                <a:gd name="T74" fmla="*/ 42 w 162"/>
                <a:gd name="T75" fmla="*/ 123 h 191"/>
                <a:gd name="T76" fmla="*/ 14 w 162"/>
                <a:gd name="T77" fmla="*/ 105 h 191"/>
                <a:gd name="T78" fmla="*/ 6 w 162"/>
                <a:gd name="T79" fmla="*/ 93 h 191"/>
                <a:gd name="T80" fmla="*/ 4 w 162"/>
                <a:gd name="T81" fmla="*/ 83 h 191"/>
                <a:gd name="T82" fmla="*/ 4 w 162"/>
                <a:gd name="T83" fmla="*/ 83 h 191"/>
                <a:gd name="T84" fmla="*/ 4 w 162"/>
                <a:gd name="T85" fmla="*/ 83 h 191"/>
                <a:gd name="T86" fmla="*/ 4 w 162"/>
                <a:gd name="T87" fmla="*/ 82 h 191"/>
                <a:gd name="T88" fmla="*/ 4 w 162"/>
                <a:gd name="T89" fmla="*/ 82 h 191"/>
                <a:gd name="T90" fmla="*/ 5 w 162"/>
                <a:gd name="T91" fmla="*/ 82 h 191"/>
                <a:gd name="T92" fmla="*/ 5 w 162"/>
                <a:gd name="T93" fmla="*/ 82 h 191"/>
                <a:gd name="T94" fmla="*/ 5 w 162"/>
                <a:gd name="T95" fmla="*/ 82 h 191"/>
                <a:gd name="T96" fmla="*/ 6 w 162"/>
                <a:gd name="T97" fmla="*/ 81 h 191"/>
                <a:gd name="T98" fmla="*/ 6 w 162"/>
                <a:gd name="T99" fmla="*/ 81 h 191"/>
                <a:gd name="T100" fmla="*/ 7 w 162"/>
                <a:gd name="T101" fmla="*/ 80 h 191"/>
                <a:gd name="T102" fmla="*/ 8 w 162"/>
                <a:gd name="T103" fmla="*/ 79 h 191"/>
                <a:gd name="T104" fmla="*/ 10 w 162"/>
                <a:gd name="T105" fmla="*/ 76 h 191"/>
                <a:gd name="T106" fmla="*/ 14 w 162"/>
                <a:gd name="T107" fmla="*/ 72 h 191"/>
                <a:gd name="T108" fmla="*/ 18 w 162"/>
                <a:gd name="T109" fmla="*/ 67 h 191"/>
                <a:gd name="T110" fmla="*/ 22 w 162"/>
                <a:gd name="T111" fmla="*/ 63 h 191"/>
                <a:gd name="T112" fmla="*/ 24 w 162"/>
                <a:gd name="T113" fmla="*/ 55 h 191"/>
                <a:gd name="T114" fmla="*/ 24 w 162"/>
                <a:gd name="T115" fmla="*/ 55 h 191"/>
                <a:gd name="T116" fmla="*/ 29 w 162"/>
                <a:gd name="T117" fmla="*/ 55 h 191"/>
                <a:gd name="T118" fmla="*/ 33 w 162"/>
                <a:gd name="T119" fmla="*/ 53 h 191"/>
                <a:gd name="T120" fmla="*/ 35 w 162"/>
                <a:gd name="T121" fmla="*/ 52 h 191"/>
                <a:gd name="T122" fmla="*/ 40 w 162"/>
                <a:gd name="T123" fmla="*/ 46 h 191"/>
                <a:gd name="T124" fmla="*/ 85 w 162"/>
                <a:gd name="T125" fmla="*/ 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191">
                  <a:moveTo>
                    <a:pt x="85" y="1"/>
                  </a:moveTo>
                  <a:cubicBezTo>
                    <a:pt x="86" y="1"/>
                    <a:pt x="86" y="0"/>
                    <a:pt x="87" y="1"/>
                  </a:cubicBezTo>
                  <a:cubicBezTo>
                    <a:pt x="90" y="1"/>
                    <a:pt x="92" y="4"/>
                    <a:pt x="95" y="6"/>
                  </a:cubicBezTo>
                  <a:cubicBezTo>
                    <a:pt x="97" y="7"/>
                    <a:pt x="98" y="8"/>
                    <a:pt x="101" y="7"/>
                  </a:cubicBezTo>
                  <a:cubicBezTo>
                    <a:pt x="103" y="7"/>
                    <a:pt x="104" y="6"/>
                    <a:pt x="106" y="6"/>
                  </a:cubicBezTo>
                  <a:cubicBezTo>
                    <a:pt x="107" y="6"/>
                    <a:pt x="108" y="5"/>
                    <a:pt x="109" y="5"/>
                  </a:cubicBezTo>
                  <a:cubicBezTo>
                    <a:pt x="113" y="5"/>
                    <a:pt x="113" y="5"/>
                    <a:pt x="113" y="5"/>
                  </a:cubicBezTo>
                  <a:cubicBezTo>
                    <a:pt x="113" y="5"/>
                    <a:pt x="113" y="5"/>
                    <a:pt x="113" y="5"/>
                  </a:cubicBezTo>
                  <a:cubicBezTo>
                    <a:pt x="114" y="7"/>
                    <a:pt x="115" y="11"/>
                    <a:pt x="117" y="13"/>
                  </a:cubicBezTo>
                  <a:cubicBezTo>
                    <a:pt x="122" y="16"/>
                    <a:pt x="122" y="20"/>
                    <a:pt x="119" y="24"/>
                  </a:cubicBezTo>
                  <a:cubicBezTo>
                    <a:pt x="114" y="31"/>
                    <a:pt x="120" y="30"/>
                    <a:pt x="121" y="34"/>
                  </a:cubicBezTo>
                  <a:cubicBezTo>
                    <a:pt x="125" y="35"/>
                    <a:pt x="121" y="41"/>
                    <a:pt x="122" y="43"/>
                  </a:cubicBezTo>
                  <a:cubicBezTo>
                    <a:pt x="123" y="46"/>
                    <a:pt x="125" y="48"/>
                    <a:pt x="122" y="51"/>
                  </a:cubicBezTo>
                  <a:cubicBezTo>
                    <a:pt x="119" y="55"/>
                    <a:pt x="125" y="63"/>
                    <a:pt x="127" y="67"/>
                  </a:cubicBezTo>
                  <a:cubicBezTo>
                    <a:pt x="134" y="77"/>
                    <a:pt x="120" y="83"/>
                    <a:pt x="125" y="91"/>
                  </a:cubicBezTo>
                  <a:cubicBezTo>
                    <a:pt x="127" y="95"/>
                    <a:pt x="129" y="97"/>
                    <a:pt x="129" y="102"/>
                  </a:cubicBezTo>
                  <a:cubicBezTo>
                    <a:pt x="130" y="106"/>
                    <a:pt x="128" y="108"/>
                    <a:pt x="129" y="112"/>
                  </a:cubicBezTo>
                  <a:cubicBezTo>
                    <a:pt x="131" y="113"/>
                    <a:pt x="132" y="120"/>
                    <a:pt x="132" y="122"/>
                  </a:cubicBezTo>
                  <a:cubicBezTo>
                    <a:pt x="134" y="126"/>
                    <a:pt x="134" y="132"/>
                    <a:pt x="135" y="137"/>
                  </a:cubicBezTo>
                  <a:cubicBezTo>
                    <a:pt x="135" y="143"/>
                    <a:pt x="137" y="145"/>
                    <a:pt x="139" y="150"/>
                  </a:cubicBezTo>
                  <a:cubicBezTo>
                    <a:pt x="141" y="151"/>
                    <a:pt x="142" y="153"/>
                    <a:pt x="144" y="154"/>
                  </a:cubicBezTo>
                  <a:cubicBezTo>
                    <a:pt x="149" y="157"/>
                    <a:pt x="154" y="161"/>
                    <a:pt x="158" y="165"/>
                  </a:cubicBezTo>
                  <a:cubicBezTo>
                    <a:pt x="162" y="171"/>
                    <a:pt x="162" y="171"/>
                    <a:pt x="162" y="171"/>
                  </a:cubicBezTo>
                  <a:cubicBezTo>
                    <a:pt x="162" y="171"/>
                    <a:pt x="162" y="171"/>
                    <a:pt x="162" y="171"/>
                  </a:cubicBezTo>
                  <a:cubicBezTo>
                    <a:pt x="151" y="173"/>
                    <a:pt x="151" y="173"/>
                    <a:pt x="151" y="173"/>
                  </a:cubicBezTo>
                  <a:cubicBezTo>
                    <a:pt x="149" y="174"/>
                    <a:pt x="147" y="175"/>
                    <a:pt x="145" y="177"/>
                  </a:cubicBezTo>
                  <a:cubicBezTo>
                    <a:pt x="143" y="178"/>
                    <a:pt x="142" y="181"/>
                    <a:pt x="140" y="182"/>
                  </a:cubicBezTo>
                  <a:cubicBezTo>
                    <a:pt x="138" y="183"/>
                    <a:pt x="135" y="186"/>
                    <a:pt x="133" y="187"/>
                  </a:cubicBezTo>
                  <a:cubicBezTo>
                    <a:pt x="126" y="189"/>
                    <a:pt x="120" y="189"/>
                    <a:pt x="113" y="191"/>
                  </a:cubicBezTo>
                  <a:cubicBezTo>
                    <a:pt x="113" y="191"/>
                    <a:pt x="113" y="191"/>
                    <a:pt x="113" y="191"/>
                  </a:cubicBezTo>
                  <a:cubicBezTo>
                    <a:pt x="108" y="183"/>
                    <a:pt x="108" y="183"/>
                    <a:pt x="108" y="183"/>
                  </a:cubicBezTo>
                  <a:cubicBezTo>
                    <a:pt x="93" y="166"/>
                    <a:pt x="93" y="166"/>
                    <a:pt x="93" y="166"/>
                  </a:cubicBezTo>
                  <a:cubicBezTo>
                    <a:pt x="89" y="162"/>
                    <a:pt x="88" y="155"/>
                    <a:pt x="84" y="150"/>
                  </a:cubicBezTo>
                  <a:cubicBezTo>
                    <a:pt x="82" y="147"/>
                    <a:pt x="75" y="148"/>
                    <a:pt x="71" y="147"/>
                  </a:cubicBezTo>
                  <a:cubicBezTo>
                    <a:pt x="66" y="147"/>
                    <a:pt x="59" y="145"/>
                    <a:pt x="58" y="139"/>
                  </a:cubicBezTo>
                  <a:cubicBezTo>
                    <a:pt x="57" y="138"/>
                    <a:pt x="55" y="135"/>
                    <a:pt x="54" y="134"/>
                  </a:cubicBezTo>
                  <a:cubicBezTo>
                    <a:pt x="52" y="131"/>
                    <a:pt x="49" y="129"/>
                    <a:pt x="48" y="127"/>
                  </a:cubicBezTo>
                  <a:cubicBezTo>
                    <a:pt x="46" y="126"/>
                    <a:pt x="43" y="124"/>
                    <a:pt x="42" y="123"/>
                  </a:cubicBezTo>
                  <a:cubicBezTo>
                    <a:pt x="30" y="122"/>
                    <a:pt x="22" y="114"/>
                    <a:pt x="14" y="105"/>
                  </a:cubicBezTo>
                  <a:cubicBezTo>
                    <a:pt x="13" y="101"/>
                    <a:pt x="10" y="95"/>
                    <a:pt x="6" y="93"/>
                  </a:cubicBezTo>
                  <a:cubicBezTo>
                    <a:pt x="2" y="90"/>
                    <a:pt x="0" y="88"/>
                    <a:pt x="4" y="83"/>
                  </a:cubicBezTo>
                  <a:cubicBezTo>
                    <a:pt x="4" y="83"/>
                    <a:pt x="4" y="83"/>
                    <a:pt x="4" y="83"/>
                  </a:cubicBezTo>
                  <a:cubicBezTo>
                    <a:pt x="4" y="83"/>
                    <a:pt x="4" y="83"/>
                    <a:pt x="4" y="83"/>
                  </a:cubicBezTo>
                  <a:cubicBezTo>
                    <a:pt x="4" y="82"/>
                    <a:pt x="4" y="83"/>
                    <a:pt x="4" y="82"/>
                  </a:cubicBezTo>
                  <a:cubicBezTo>
                    <a:pt x="4" y="82"/>
                    <a:pt x="4" y="82"/>
                    <a:pt x="4" y="82"/>
                  </a:cubicBezTo>
                  <a:cubicBezTo>
                    <a:pt x="5" y="82"/>
                    <a:pt x="5" y="82"/>
                    <a:pt x="5" y="82"/>
                  </a:cubicBezTo>
                  <a:cubicBezTo>
                    <a:pt x="5" y="82"/>
                    <a:pt x="5" y="82"/>
                    <a:pt x="5" y="82"/>
                  </a:cubicBezTo>
                  <a:cubicBezTo>
                    <a:pt x="5" y="82"/>
                    <a:pt x="5" y="82"/>
                    <a:pt x="5" y="82"/>
                  </a:cubicBezTo>
                  <a:cubicBezTo>
                    <a:pt x="6" y="81"/>
                    <a:pt x="5" y="81"/>
                    <a:pt x="6" y="81"/>
                  </a:cubicBezTo>
                  <a:cubicBezTo>
                    <a:pt x="6" y="81"/>
                    <a:pt x="6" y="81"/>
                    <a:pt x="6" y="81"/>
                  </a:cubicBezTo>
                  <a:cubicBezTo>
                    <a:pt x="6" y="81"/>
                    <a:pt x="6" y="80"/>
                    <a:pt x="7" y="80"/>
                  </a:cubicBezTo>
                  <a:cubicBezTo>
                    <a:pt x="7" y="80"/>
                    <a:pt x="7" y="79"/>
                    <a:pt x="8" y="79"/>
                  </a:cubicBezTo>
                  <a:cubicBezTo>
                    <a:pt x="8" y="79"/>
                    <a:pt x="10" y="76"/>
                    <a:pt x="10" y="76"/>
                  </a:cubicBezTo>
                  <a:cubicBezTo>
                    <a:pt x="12" y="74"/>
                    <a:pt x="13" y="73"/>
                    <a:pt x="14" y="72"/>
                  </a:cubicBezTo>
                  <a:cubicBezTo>
                    <a:pt x="16" y="70"/>
                    <a:pt x="17" y="69"/>
                    <a:pt x="18" y="67"/>
                  </a:cubicBezTo>
                  <a:cubicBezTo>
                    <a:pt x="19" y="66"/>
                    <a:pt x="21" y="64"/>
                    <a:pt x="22" y="63"/>
                  </a:cubicBezTo>
                  <a:cubicBezTo>
                    <a:pt x="23" y="61"/>
                    <a:pt x="23" y="57"/>
                    <a:pt x="24" y="55"/>
                  </a:cubicBezTo>
                  <a:cubicBezTo>
                    <a:pt x="24" y="55"/>
                    <a:pt x="24" y="55"/>
                    <a:pt x="24" y="55"/>
                  </a:cubicBezTo>
                  <a:cubicBezTo>
                    <a:pt x="26" y="55"/>
                    <a:pt x="27" y="55"/>
                    <a:pt x="29" y="55"/>
                  </a:cubicBezTo>
                  <a:cubicBezTo>
                    <a:pt x="30" y="55"/>
                    <a:pt x="32" y="54"/>
                    <a:pt x="33" y="53"/>
                  </a:cubicBezTo>
                  <a:cubicBezTo>
                    <a:pt x="34" y="53"/>
                    <a:pt x="34" y="53"/>
                    <a:pt x="35" y="52"/>
                  </a:cubicBezTo>
                  <a:cubicBezTo>
                    <a:pt x="37" y="50"/>
                    <a:pt x="38" y="48"/>
                    <a:pt x="40" y="46"/>
                  </a:cubicBezTo>
                  <a:cubicBezTo>
                    <a:pt x="85" y="1"/>
                    <a:pt x="85" y="1"/>
                    <a:pt x="85" y="1"/>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67" name="MONTGOMERY"/>
            <p:cNvSpPr>
              <a:spLocks/>
            </p:cNvSpPr>
            <p:nvPr/>
          </p:nvSpPr>
          <p:spPr bwMode="auto">
            <a:xfrm>
              <a:off x="5426212" y="3924387"/>
              <a:ext cx="268301" cy="507624"/>
            </a:xfrm>
            <a:custGeom>
              <a:avLst/>
              <a:gdLst>
                <a:gd name="T0" fmla="*/ 49 w 102"/>
                <a:gd name="T1" fmla="*/ 192 h 200"/>
                <a:gd name="T2" fmla="*/ 52 w 102"/>
                <a:gd name="T3" fmla="*/ 193 h 200"/>
                <a:gd name="T4" fmla="*/ 61 w 102"/>
                <a:gd name="T5" fmla="*/ 196 h 200"/>
                <a:gd name="T6" fmla="*/ 68 w 102"/>
                <a:gd name="T7" fmla="*/ 197 h 200"/>
                <a:gd name="T8" fmla="*/ 69 w 102"/>
                <a:gd name="T9" fmla="*/ 196 h 200"/>
                <a:gd name="T10" fmla="*/ 69 w 102"/>
                <a:gd name="T11" fmla="*/ 194 h 200"/>
                <a:gd name="T12" fmla="*/ 71 w 102"/>
                <a:gd name="T13" fmla="*/ 190 h 200"/>
                <a:gd name="T14" fmla="*/ 75 w 102"/>
                <a:gd name="T15" fmla="*/ 187 h 200"/>
                <a:gd name="T16" fmla="*/ 75 w 102"/>
                <a:gd name="T17" fmla="*/ 187 h 200"/>
                <a:gd name="T18" fmla="*/ 75 w 102"/>
                <a:gd name="T19" fmla="*/ 175 h 200"/>
                <a:gd name="T20" fmla="*/ 89 w 102"/>
                <a:gd name="T21" fmla="*/ 74 h 200"/>
                <a:gd name="T22" fmla="*/ 90 w 102"/>
                <a:gd name="T23" fmla="*/ 24 h 200"/>
                <a:gd name="T24" fmla="*/ 102 w 102"/>
                <a:gd name="T25" fmla="*/ 0 h 200"/>
                <a:gd name="T26" fmla="*/ 102 w 102"/>
                <a:gd name="T27" fmla="*/ 0 h 200"/>
                <a:gd name="T28" fmla="*/ 4 w 102"/>
                <a:gd name="T29" fmla="*/ 20 h 200"/>
                <a:gd name="T30" fmla="*/ 3 w 102"/>
                <a:gd name="T31" fmla="*/ 21 h 200"/>
                <a:gd name="T32" fmla="*/ 2 w 102"/>
                <a:gd name="T33" fmla="*/ 22 h 200"/>
                <a:gd name="T34" fmla="*/ 1 w 102"/>
                <a:gd name="T35" fmla="*/ 23 h 200"/>
                <a:gd name="T36" fmla="*/ 0 w 102"/>
                <a:gd name="T37" fmla="*/ 26 h 200"/>
                <a:gd name="T38" fmla="*/ 0 w 102"/>
                <a:gd name="T39" fmla="*/ 26 h 200"/>
                <a:gd name="T40" fmla="*/ 4 w 102"/>
                <a:gd name="T41" fmla="*/ 34 h 200"/>
                <a:gd name="T42" fmla="*/ 6 w 102"/>
                <a:gd name="T43" fmla="*/ 45 h 200"/>
                <a:gd name="T44" fmla="*/ 8 w 102"/>
                <a:gd name="T45" fmla="*/ 55 h 200"/>
                <a:gd name="T46" fmla="*/ 9 w 102"/>
                <a:gd name="T47" fmla="*/ 64 h 200"/>
                <a:gd name="T48" fmla="*/ 9 w 102"/>
                <a:gd name="T49" fmla="*/ 72 h 200"/>
                <a:gd name="T50" fmla="*/ 14 w 102"/>
                <a:gd name="T51" fmla="*/ 88 h 200"/>
                <a:gd name="T52" fmla="*/ 12 w 102"/>
                <a:gd name="T53" fmla="*/ 112 h 200"/>
                <a:gd name="T54" fmla="*/ 16 w 102"/>
                <a:gd name="T55" fmla="*/ 123 h 200"/>
                <a:gd name="T56" fmla="*/ 16 w 102"/>
                <a:gd name="T57" fmla="*/ 133 h 200"/>
                <a:gd name="T58" fmla="*/ 19 w 102"/>
                <a:gd name="T59" fmla="*/ 143 h 200"/>
                <a:gd name="T60" fmla="*/ 22 w 102"/>
                <a:gd name="T61" fmla="*/ 158 h 200"/>
                <a:gd name="T62" fmla="*/ 26 w 102"/>
                <a:gd name="T63" fmla="*/ 171 h 200"/>
                <a:gd name="T64" fmla="*/ 31 w 102"/>
                <a:gd name="T65" fmla="*/ 175 h 200"/>
                <a:gd name="T66" fmla="*/ 45 w 102"/>
                <a:gd name="T67" fmla="*/ 186 h 200"/>
                <a:gd name="T68" fmla="*/ 49 w 102"/>
                <a:gd name="T6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200">
                  <a:moveTo>
                    <a:pt x="49" y="192"/>
                  </a:moveTo>
                  <a:cubicBezTo>
                    <a:pt x="50" y="192"/>
                    <a:pt x="51" y="193"/>
                    <a:pt x="52" y="193"/>
                  </a:cubicBezTo>
                  <a:cubicBezTo>
                    <a:pt x="55" y="193"/>
                    <a:pt x="59" y="195"/>
                    <a:pt x="61" y="196"/>
                  </a:cubicBezTo>
                  <a:cubicBezTo>
                    <a:pt x="63" y="197"/>
                    <a:pt x="67" y="200"/>
                    <a:pt x="68" y="197"/>
                  </a:cubicBezTo>
                  <a:cubicBezTo>
                    <a:pt x="69" y="196"/>
                    <a:pt x="69" y="196"/>
                    <a:pt x="69" y="196"/>
                  </a:cubicBezTo>
                  <a:cubicBezTo>
                    <a:pt x="69" y="196"/>
                    <a:pt x="69" y="195"/>
                    <a:pt x="69" y="194"/>
                  </a:cubicBezTo>
                  <a:cubicBezTo>
                    <a:pt x="69" y="192"/>
                    <a:pt x="70" y="191"/>
                    <a:pt x="71" y="190"/>
                  </a:cubicBezTo>
                  <a:cubicBezTo>
                    <a:pt x="75" y="187"/>
                    <a:pt x="75" y="187"/>
                    <a:pt x="75" y="187"/>
                  </a:cubicBezTo>
                  <a:cubicBezTo>
                    <a:pt x="75" y="187"/>
                    <a:pt x="75" y="187"/>
                    <a:pt x="75" y="187"/>
                  </a:cubicBezTo>
                  <a:cubicBezTo>
                    <a:pt x="75" y="175"/>
                    <a:pt x="75" y="175"/>
                    <a:pt x="75" y="175"/>
                  </a:cubicBezTo>
                  <a:cubicBezTo>
                    <a:pt x="89" y="74"/>
                    <a:pt x="89" y="74"/>
                    <a:pt x="89" y="74"/>
                  </a:cubicBezTo>
                  <a:cubicBezTo>
                    <a:pt x="90" y="24"/>
                    <a:pt x="90" y="24"/>
                    <a:pt x="90" y="24"/>
                  </a:cubicBezTo>
                  <a:cubicBezTo>
                    <a:pt x="102" y="0"/>
                    <a:pt x="102" y="0"/>
                    <a:pt x="102" y="0"/>
                  </a:cubicBezTo>
                  <a:cubicBezTo>
                    <a:pt x="102" y="0"/>
                    <a:pt x="102" y="0"/>
                    <a:pt x="102" y="0"/>
                  </a:cubicBezTo>
                  <a:cubicBezTo>
                    <a:pt x="4" y="20"/>
                    <a:pt x="4" y="20"/>
                    <a:pt x="4" y="20"/>
                  </a:cubicBezTo>
                  <a:cubicBezTo>
                    <a:pt x="3" y="20"/>
                    <a:pt x="3" y="21"/>
                    <a:pt x="3" y="21"/>
                  </a:cubicBezTo>
                  <a:cubicBezTo>
                    <a:pt x="2" y="21"/>
                    <a:pt x="3" y="21"/>
                    <a:pt x="2" y="22"/>
                  </a:cubicBezTo>
                  <a:cubicBezTo>
                    <a:pt x="2" y="22"/>
                    <a:pt x="2" y="23"/>
                    <a:pt x="1" y="23"/>
                  </a:cubicBezTo>
                  <a:cubicBezTo>
                    <a:pt x="1" y="24"/>
                    <a:pt x="0" y="25"/>
                    <a:pt x="0" y="26"/>
                  </a:cubicBezTo>
                  <a:cubicBezTo>
                    <a:pt x="0" y="26"/>
                    <a:pt x="0" y="26"/>
                    <a:pt x="0" y="26"/>
                  </a:cubicBezTo>
                  <a:cubicBezTo>
                    <a:pt x="1" y="28"/>
                    <a:pt x="2" y="32"/>
                    <a:pt x="4" y="34"/>
                  </a:cubicBezTo>
                  <a:cubicBezTo>
                    <a:pt x="9" y="37"/>
                    <a:pt x="9" y="41"/>
                    <a:pt x="6" y="45"/>
                  </a:cubicBezTo>
                  <a:cubicBezTo>
                    <a:pt x="1" y="52"/>
                    <a:pt x="7" y="51"/>
                    <a:pt x="8" y="55"/>
                  </a:cubicBezTo>
                  <a:cubicBezTo>
                    <a:pt x="12" y="56"/>
                    <a:pt x="8" y="62"/>
                    <a:pt x="9" y="64"/>
                  </a:cubicBezTo>
                  <a:cubicBezTo>
                    <a:pt x="10" y="67"/>
                    <a:pt x="12" y="69"/>
                    <a:pt x="9" y="72"/>
                  </a:cubicBezTo>
                  <a:cubicBezTo>
                    <a:pt x="6" y="76"/>
                    <a:pt x="12" y="84"/>
                    <a:pt x="14" y="88"/>
                  </a:cubicBezTo>
                  <a:cubicBezTo>
                    <a:pt x="21" y="98"/>
                    <a:pt x="7" y="104"/>
                    <a:pt x="12" y="112"/>
                  </a:cubicBezTo>
                  <a:cubicBezTo>
                    <a:pt x="14" y="116"/>
                    <a:pt x="16" y="118"/>
                    <a:pt x="16" y="123"/>
                  </a:cubicBezTo>
                  <a:cubicBezTo>
                    <a:pt x="17" y="127"/>
                    <a:pt x="15" y="129"/>
                    <a:pt x="16" y="133"/>
                  </a:cubicBezTo>
                  <a:cubicBezTo>
                    <a:pt x="18" y="134"/>
                    <a:pt x="19" y="141"/>
                    <a:pt x="19" y="143"/>
                  </a:cubicBezTo>
                  <a:cubicBezTo>
                    <a:pt x="21" y="147"/>
                    <a:pt x="21" y="153"/>
                    <a:pt x="22" y="158"/>
                  </a:cubicBezTo>
                  <a:cubicBezTo>
                    <a:pt x="22" y="164"/>
                    <a:pt x="24" y="166"/>
                    <a:pt x="26" y="171"/>
                  </a:cubicBezTo>
                  <a:cubicBezTo>
                    <a:pt x="28" y="172"/>
                    <a:pt x="29" y="174"/>
                    <a:pt x="31" y="175"/>
                  </a:cubicBezTo>
                  <a:cubicBezTo>
                    <a:pt x="36" y="178"/>
                    <a:pt x="41" y="182"/>
                    <a:pt x="45" y="186"/>
                  </a:cubicBezTo>
                  <a:cubicBezTo>
                    <a:pt x="49" y="192"/>
                    <a:pt x="49" y="192"/>
                    <a:pt x="49" y="192"/>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68" name="TOOMBS"/>
            <p:cNvSpPr>
              <a:spLocks/>
            </p:cNvSpPr>
            <p:nvPr/>
          </p:nvSpPr>
          <p:spPr bwMode="auto">
            <a:xfrm>
              <a:off x="5624369" y="3922694"/>
              <a:ext cx="327923" cy="549927"/>
            </a:xfrm>
            <a:custGeom>
              <a:avLst/>
              <a:gdLst>
                <a:gd name="T0" fmla="*/ 27 w 125"/>
                <a:gd name="T1" fmla="*/ 1 h 217"/>
                <a:gd name="T2" fmla="*/ 15 w 125"/>
                <a:gd name="T3" fmla="*/ 25 h 217"/>
                <a:gd name="T4" fmla="*/ 14 w 125"/>
                <a:gd name="T5" fmla="*/ 75 h 217"/>
                <a:gd name="T6" fmla="*/ 0 w 125"/>
                <a:gd name="T7" fmla="*/ 176 h 217"/>
                <a:gd name="T8" fmla="*/ 0 w 125"/>
                <a:gd name="T9" fmla="*/ 188 h 217"/>
                <a:gd name="T10" fmla="*/ 19 w 125"/>
                <a:gd name="T11" fmla="*/ 192 h 217"/>
                <a:gd name="T12" fmla="*/ 36 w 125"/>
                <a:gd name="T13" fmla="*/ 198 h 217"/>
                <a:gd name="T14" fmla="*/ 61 w 125"/>
                <a:gd name="T15" fmla="*/ 208 h 217"/>
                <a:gd name="T16" fmla="*/ 72 w 125"/>
                <a:gd name="T17" fmla="*/ 203 h 217"/>
                <a:gd name="T18" fmla="*/ 84 w 125"/>
                <a:gd name="T19" fmla="*/ 206 h 217"/>
                <a:gd name="T20" fmla="*/ 92 w 125"/>
                <a:gd name="T21" fmla="*/ 211 h 217"/>
                <a:gd name="T22" fmla="*/ 103 w 125"/>
                <a:gd name="T23" fmla="*/ 217 h 217"/>
                <a:gd name="T24" fmla="*/ 103 w 125"/>
                <a:gd name="T25" fmla="*/ 217 h 217"/>
                <a:gd name="T26" fmla="*/ 117 w 125"/>
                <a:gd name="T27" fmla="*/ 108 h 217"/>
                <a:gd name="T28" fmla="*/ 120 w 125"/>
                <a:gd name="T29" fmla="*/ 83 h 217"/>
                <a:gd name="T30" fmla="*/ 112 w 125"/>
                <a:gd name="T31" fmla="*/ 68 h 217"/>
                <a:gd name="T32" fmla="*/ 108 w 125"/>
                <a:gd name="T33" fmla="*/ 57 h 217"/>
                <a:gd name="T34" fmla="*/ 104 w 125"/>
                <a:gd name="T35" fmla="*/ 39 h 217"/>
                <a:gd name="T36" fmla="*/ 102 w 125"/>
                <a:gd name="T37" fmla="*/ 22 h 217"/>
                <a:gd name="T38" fmla="*/ 101 w 125"/>
                <a:gd name="T39" fmla="*/ 20 h 217"/>
                <a:gd name="T40" fmla="*/ 101 w 125"/>
                <a:gd name="T41" fmla="*/ 17 h 217"/>
                <a:gd name="T42" fmla="*/ 101 w 125"/>
                <a:gd name="T43" fmla="*/ 17 h 217"/>
                <a:gd name="T44" fmla="*/ 91 w 125"/>
                <a:gd name="T45" fmla="*/ 23 h 217"/>
                <a:gd name="T46" fmla="*/ 86 w 125"/>
                <a:gd name="T47" fmla="*/ 28 h 217"/>
                <a:gd name="T48" fmla="*/ 78 w 125"/>
                <a:gd name="T49" fmla="*/ 28 h 217"/>
                <a:gd name="T50" fmla="*/ 66 w 125"/>
                <a:gd name="T51" fmla="*/ 28 h 217"/>
                <a:gd name="T52" fmla="*/ 49 w 125"/>
                <a:gd name="T53" fmla="*/ 27 h 217"/>
                <a:gd name="T54" fmla="*/ 35 w 125"/>
                <a:gd name="T55" fmla="*/ 5 h 217"/>
                <a:gd name="T56" fmla="*/ 27 w 125"/>
                <a:gd name="T57" fmla="*/ 0 h 217"/>
                <a:gd name="T58" fmla="*/ 27 w 125"/>
                <a:gd name="T59" fmla="*/ 0 h 217"/>
                <a:gd name="T60" fmla="*/ 27 w 125"/>
                <a:gd name="T61" fmla="*/ 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5" h="217">
                  <a:moveTo>
                    <a:pt x="27" y="1"/>
                  </a:moveTo>
                  <a:cubicBezTo>
                    <a:pt x="15" y="25"/>
                    <a:pt x="15" y="25"/>
                    <a:pt x="15" y="25"/>
                  </a:cubicBezTo>
                  <a:cubicBezTo>
                    <a:pt x="14" y="75"/>
                    <a:pt x="14" y="75"/>
                    <a:pt x="14" y="75"/>
                  </a:cubicBezTo>
                  <a:cubicBezTo>
                    <a:pt x="0" y="176"/>
                    <a:pt x="0" y="176"/>
                    <a:pt x="0" y="176"/>
                  </a:cubicBezTo>
                  <a:cubicBezTo>
                    <a:pt x="0" y="188"/>
                    <a:pt x="0" y="188"/>
                    <a:pt x="0" y="188"/>
                  </a:cubicBezTo>
                  <a:cubicBezTo>
                    <a:pt x="19" y="192"/>
                    <a:pt x="19" y="192"/>
                    <a:pt x="19" y="192"/>
                  </a:cubicBezTo>
                  <a:cubicBezTo>
                    <a:pt x="26" y="194"/>
                    <a:pt x="30" y="193"/>
                    <a:pt x="36" y="198"/>
                  </a:cubicBezTo>
                  <a:cubicBezTo>
                    <a:pt x="42" y="203"/>
                    <a:pt x="53" y="206"/>
                    <a:pt x="61" y="208"/>
                  </a:cubicBezTo>
                  <a:cubicBezTo>
                    <a:pt x="65" y="208"/>
                    <a:pt x="69" y="204"/>
                    <a:pt x="72" y="203"/>
                  </a:cubicBezTo>
                  <a:cubicBezTo>
                    <a:pt x="76" y="202"/>
                    <a:pt x="82" y="203"/>
                    <a:pt x="84" y="206"/>
                  </a:cubicBezTo>
                  <a:cubicBezTo>
                    <a:pt x="86" y="207"/>
                    <a:pt x="90" y="209"/>
                    <a:pt x="92" y="211"/>
                  </a:cubicBezTo>
                  <a:cubicBezTo>
                    <a:pt x="103" y="217"/>
                    <a:pt x="103" y="217"/>
                    <a:pt x="103" y="217"/>
                  </a:cubicBezTo>
                  <a:cubicBezTo>
                    <a:pt x="103" y="217"/>
                    <a:pt x="103" y="217"/>
                    <a:pt x="103" y="217"/>
                  </a:cubicBezTo>
                  <a:cubicBezTo>
                    <a:pt x="117" y="108"/>
                    <a:pt x="117" y="108"/>
                    <a:pt x="117" y="108"/>
                  </a:cubicBezTo>
                  <a:cubicBezTo>
                    <a:pt x="120" y="100"/>
                    <a:pt x="125" y="93"/>
                    <a:pt x="120" y="83"/>
                  </a:cubicBezTo>
                  <a:cubicBezTo>
                    <a:pt x="118" y="78"/>
                    <a:pt x="114" y="73"/>
                    <a:pt x="112" y="68"/>
                  </a:cubicBezTo>
                  <a:cubicBezTo>
                    <a:pt x="110" y="65"/>
                    <a:pt x="110" y="60"/>
                    <a:pt x="108" y="57"/>
                  </a:cubicBezTo>
                  <a:cubicBezTo>
                    <a:pt x="108" y="52"/>
                    <a:pt x="105" y="45"/>
                    <a:pt x="104" y="39"/>
                  </a:cubicBezTo>
                  <a:cubicBezTo>
                    <a:pt x="103" y="36"/>
                    <a:pt x="103" y="25"/>
                    <a:pt x="102" y="22"/>
                  </a:cubicBezTo>
                  <a:cubicBezTo>
                    <a:pt x="102" y="22"/>
                    <a:pt x="101" y="21"/>
                    <a:pt x="101" y="20"/>
                  </a:cubicBezTo>
                  <a:cubicBezTo>
                    <a:pt x="101" y="20"/>
                    <a:pt x="101" y="17"/>
                    <a:pt x="101" y="17"/>
                  </a:cubicBezTo>
                  <a:cubicBezTo>
                    <a:pt x="101" y="17"/>
                    <a:pt x="101" y="17"/>
                    <a:pt x="101" y="17"/>
                  </a:cubicBezTo>
                  <a:cubicBezTo>
                    <a:pt x="91" y="23"/>
                    <a:pt x="91" y="23"/>
                    <a:pt x="91" y="23"/>
                  </a:cubicBezTo>
                  <a:cubicBezTo>
                    <a:pt x="89" y="24"/>
                    <a:pt x="87" y="26"/>
                    <a:pt x="86" y="28"/>
                  </a:cubicBezTo>
                  <a:cubicBezTo>
                    <a:pt x="83" y="28"/>
                    <a:pt x="81" y="28"/>
                    <a:pt x="78" y="28"/>
                  </a:cubicBezTo>
                  <a:cubicBezTo>
                    <a:pt x="74" y="28"/>
                    <a:pt x="70" y="28"/>
                    <a:pt x="66" y="28"/>
                  </a:cubicBezTo>
                  <a:cubicBezTo>
                    <a:pt x="63" y="28"/>
                    <a:pt x="51" y="29"/>
                    <a:pt x="49" y="27"/>
                  </a:cubicBezTo>
                  <a:cubicBezTo>
                    <a:pt x="49" y="18"/>
                    <a:pt x="43" y="9"/>
                    <a:pt x="35" y="5"/>
                  </a:cubicBezTo>
                  <a:cubicBezTo>
                    <a:pt x="33" y="4"/>
                    <a:pt x="28" y="2"/>
                    <a:pt x="27" y="0"/>
                  </a:cubicBezTo>
                  <a:cubicBezTo>
                    <a:pt x="27" y="1"/>
                    <a:pt x="27" y="1"/>
                    <a:pt x="27" y="0"/>
                  </a:cubicBezTo>
                  <a:lnTo>
                    <a:pt x="27" y="1"/>
                  </a:ln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69" name="TATTNALL"/>
            <p:cNvSpPr>
              <a:spLocks/>
            </p:cNvSpPr>
            <p:nvPr/>
          </p:nvSpPr>
          <p:spPr bwMode="auto">
            <a:xfrm>
              <a:off x="5889161" y="3964997"/>
              <a:ext cx="513804" cy="664988"/>
            </a:xfrm>
            <a:custGeom>
              <a:avLst/>
              <a:gdLst>
                <a:gd name="T0" fmla="*/ 0 w 195"/>
                <a:gd name="T1" fmla="*/ 0 h 262"/>
                <a:gd name="T2" fmla="*/ 86 w 195"/>
                <a:gd name="T3" fmla="*/ 20 h 262"/>
                <a:gd name="T4" fmla="*/ 86 w 195"/>
                <a:gd name="T5" fmla="*/ 20 h 262"/>
                <a:gd name="T6" fmla="*/ 104 w 195"/>
                <a:gd name="T7" fmla="*/ 117 h 262"/>
                <a:gd name="T8" fmla="*/ 138 w 195"/>
                <a:gd name="T9" fmla="*/ 132 h 262"/>
                <a:gd name="T10" fmla="*/ 195 w 195"/>
                <a:gd name="T11" fmla="*/ 132 h 262"/>
                <a:gd name="T12" fmla="*/ 195 w 195"/>
                <a:gd name="T13" fmla="*/ 132 h 262"/>
                <a:gd name="T14" fmla="*/ 167 w 195"/>
                <a:gd name="T15" fmla="*/ 153 h 262"/>
                <a:gd name="T16" fmla="*/ 167 w 195"/>
                <a:gd name="T17" fmla="*/ 153 h 262"/>
                <a:gd name="T18" fmla="*/ 160 w 195"/>
                <a:gd name="T19" fmla="*/ 156 h 262"/>
                <a:gd name="T20" fmla="*/ 145 w 195"/>
                <a:gd name="T21" fmla="*/ 180 h 262"/>
                <a:gd name="T22" fmla="*/ 140 w 195"/>
                <a:gd name="T23" fmla="*/ 205 h 262"/>
                <a:gd name="T24" fmla="*/ 130 w 195"/>
                <a:gd name="T25" fmla="*/ 217 h 262"/>
                <a:gd name="T26" fmla="*/ 118 w 195"/>
                <a:gd name="T27" fmla="*/ 240 h 262"/>
                <a:gd name="T28" fmla="*/ 113 w 195"/>
                <a:gd name="T29" fmla="*/ 253 h 262"/>
                <a:gd name="T30" fmla="*/ 109 w 195"/>
                <a:gd name="T31" fmla="*/ 254 h 262"/>
                <a:gd name="T32" fmla="*/ 108 w 195"/>
                <a:gd name="T33" fmla="*/ 258 h 262"/>
                <a:gd name="T34" fmla="*/ 108 w 195"/>
                <a:gd name="T35" fmla="*/ 258 h 262"/>
                <a:gd name="T36" fmla="*/ 107 w 195"/>
                <a:gd name="T37" fmla="*/ 258 h 262"/>
                <a:gd name="T38" fmla="*/ 107 w 195"/>
                <a:gd name="T39" fmla="*/ 259 h 262"/>
                <a:gd name="T40" fmla="*/ 106 w 195"/>
                <a:gd name="T41" fmla="*/ 260 h 262"/>
                <a:gd name="T42" fmla="*/ 103 w 195"/>
                <a:gd name="T43" fmla="*/ 262 h 262"/>
                <a:gd name="T44" fmla="*/ 101 w 195"/>
                <a:gd name="T45" fmla="*/ 262 h 262"/>
                <a:gd name="T46" fmla="*/ 99 w 195"/>
                <a:gd name="T47" fmla="*/ 260 h 262"/>
                <a:gd name="T48" fmla="*/ 96 w 195"/>
                <a:gd name="T49" fmla="*/ 256 h 262"/>
                <a:gd name="T50" fmla="*/ 94 w 195"/>
                <a:gd name="T51" fmla="*/ 253 h 262"/>
                <a:gd name="T52" fmla="*/ 92 w 195"/>
                <a:gd name="T53" fmla="*/ 250 h 262"/>
                <a:gd name="T54" fmla="*/ 89 w 195"/>
                <a:gd name="T55" fmla="*/ 245 h 262"/>
                <a:gd name="T56" fmla="*/ 80 w 195"/>
                <a:gd name="T57" fmla="*/ 244 h 262"/>
                <a:gd name="T58" fmla="*/ 74 w 195"/>
                <a:gd name="T59" fmla="*/ 241 h 262"/>
                <a:gd name="T60" fmla="*/ 74 w 195"/>
                <a:gd name="T61" fmla="*/ 241 h 262"/>
                <a:gd name="T62" fmla="*/ 62 w 195"/>
                <a:gd name="T63" fmla="*/ 233 h 262"/>
                <a:gd name="T64" fmla="*/ 49 w 195"/>
                <a:gd name="T65" fmla="*/ 221 h 262"/>
                <a:gd name="T66" fmla="*/ 46 w 195"/>
                <a:gd name="T67" fmla="*/ 208 h 262"/>
                <a:gd name="T68" fmla="*/ 42 w 195"/>
                <a:gd name="T69" fmla="*/ 202 h 262"/>
                <a:gd name="T70" fmla="*/ 32 w 195"/>
                <a:gd name="T71" fmla="*/ 206 h 262"/>
                <a:gd name="T72" fmla="*/ 19 w 195"/>
                <a:gd name="T73" fmla="*/ 206 h 262"/>
                <a:gd name="T74" fmla="*/ 10 w 195"/>
                <a:gd name="T75" fmla="*/ 203 h 262"/>
                <a:gd name="T76" fmla="*/ 2 w 195"/>
                <a:gd name="T77" fmla="*/ 200 h 262"/>
                <a:gd name="T78" fmla="*/ 2 w 195"/>
                <a:gd name="T79" fmla="*/ 200 h 262"/>
                <a:gd name="T80" fmla="*/ 16 w 195"/>
                <a:gd name="T81" fmla="*/ 91 h 262"/>
                <a:gd name="T82" fmla="*/ 19 w 195"/>
                <a:gd name="T83" fmla="*/ 66 h 262"/>
                <a:gd name="T84" fmla="*/ 11 w 195"/>
                <a:gd name="T85" fmla="*/ 51 h 262"/>
                <a:gd name="T86" fmla="*/ 7 w 195"/>
                <a:gd name="T87" fmla="*/ 40 h 262"/>
                <a:gd name="T88" fmla="*/ 3 w 195"/>
                <a:gd name="T89" fmla="*/ 22 h 262"/>
                <a:gd name="T90" fmla="*/ 1 w 195"/>
                <a:gd name="T91" fmla="*/ 5 h 262"/>
                <a:gd name="T92" fmla="*/ 0 w 195"/>
                <a:gd name="T93" fmla="*/ 3 h 262"/>
                <a:gd name="T94" fmla="*/ 0 w 195"/>
                <a:gd name="T9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5" h="262">
                  <a:moveTo>
                    <a:pt x="0" y="0"/>
                  </a:moveTo>
                  <a:cubicBezTo>
                    <a:pt x="86" y="20"/>
                    <a:pt x="86" y="20"/>
                    <a:pt x="86" y="20"/>
                  </a:cubicBezTo>
                  <a:cubicBezTo>
                    <a:pt x="86" y="20"/>
                    <a:pt x="86" y="20"/>
                    <a:pt x="86" y="20"/>
                  </a:cubicBezTo>
                  <a:cubicBezTo>
                    <a:pt x="104" y="117"/>
                    <a:pt x="104" y="117"/>
                    <a:pt x="104" y="117"/>
                  </a:cubicBezTo>
                  <a:cubicBezTo>
                    <a:pt x="138" y="132"/>
                    <a:pt x="138" y="132"/>
                    <a:pt x="138" y="132"/>
                  </a:cubicBezTo>
                  <a:cubicBezTo>
                    <a:pt x="195" y="132"/>
                    <a:pt x="195" y="132"/>
                    <a:pt x="195" y="132"/>
                  </a:cubicBezTo>
                  <a:cubicBezTo>
                    <a:pt x="195" y="132"/>
                    <a:pt x="195" y="132"/>
                    <a:pt x="195" y="132"/>
                  </a:cubicBezTo>
                  <a:cubicBezTo>
                    <a:pt x="167" y="153"/>
                    <a:pt x="167" y="153"/>
                    <a:pt x="167" y="153"/>
                  </a:cubicBezTo>
                  <a:cubicBezTo>
                    <a:pt x="167" y="153"/>
                    <a:pt x="167" y="153"/>
                    <a:pt x="167" y="153"/>
                  </a:cubicBezTo>
                  <a:cubicBezTo>
                    <a:pt x="160" y="156"/>
                    <a:pt x="160" y="156"/>
                    <a:pt x="160" y="156"/>
                  </a:cubicBezTo>
                  <a:cubicBezTo>
                    <a:pt x="156" y="164"/>
                    <a:pt x="151" y="173"/>
                    <a:pt x="145" y="180"/>
                  </a:cubicBezTo>
                  <a:cubicBezTo>
                    <a:pt x="142" y="184"/>
                    <a:pt x="143" y="198"/>
                    <a:pt x="140" y="205"/>
                  </a:cubicBezTo>
                  <a:cubicBezTo>
                    <a:pt x="138" y="209"/>
                    <a:pt x="132" y="212"/>
                    <a:pt x="130" y="217"/>
                  </a:cubicBezTo>
                  <a:cubicBezTo>
                    <a:pt x="127" y="227"/>
                    <a:pt x="124" y="232"/>
                    <a:pt x="118" y="240"/>
                  </a:cubicBezTo>
                  <a:cubicBezTo>
                    <a:pt x="115" y="244"/>
                    <a:pt x="116" y="249"/>
                    <a:pt x="113" y="253"/>
                  </a:cubicBezTo>
                  <a:cubicBezTo>
                    <a:pt x="112" y="253"/>
                    <a:pt x="111" y="254"/>
                    <a:pt x="109" y="254"/>
                  </a:cubicBezTo>
                  <a:cubicBezTo>
                    <a:pt x="108" y="255"/>
                    <a:pt x="108" y="256"/>
                    <a:pt x="108" y="258"/>
                  </a:cubicBezTo>
                  <a:cubicBezTo>
                    <a:pt x="108" y="258"/>
                    <a:pt x="108" y="258"/>
                    <a:pt x="108" y="258"/>
                  </a:cubicBezTo>
                  <a:cubicBezTo>
                    <a:pt x="107" y="258"/>
                    <a:pt x="107" y="258"/>
                    <a:pt x="107" y="258"/>
                  </a:cubicBezTo>
                  <a:cubicBezTo>
                    <a:pt x="107" y="258"/>
                    <a:pt x="107" y="259"/>
                    <a:pt x="107" y="259"/>
                  </a:cubicBezTo>
                  <a:cubicBezTo>
                    <a:pt x="106" y="259"/>
                    <a:pt x="106" y="260"/>
                    <a:pt x="106" y="260"/>
                  </a:cubicBezTo>
                  <a:cubicBezTo>
                    <a:pt x="105" y="261"/>
                    <a:pt x="104" y="261"/>
                    <a:pt x="103" y="262"/>
                  </a:cubicBezTo>
                  <a:cubicBezTo>
                    <a:pt x="103" y="262"/>
                    <a:pt x="102" y="262"/>
                    <a:pt x="101" y="262"/>
                  </a:cubicBezTo>
                  <a:cubicBezTo>
                    <a:pt x="100" y="262"/>
                    <a:pt x="99" y="261"/>
                    <a:pt x="99" y="260"/>
                  </a:cubicBezTo>
                  <a:cubicBezTo>
                    <a:pt x="98" y="259"/>
                    <a:pt x="97" y="257"/>
                    <a:pt x="96" y="256"/>
                  </a:cubicBezTo>
                  <a:cubicBezTo>
                    <a:pt x="95" y="255"/>
                    <a:pt x="95" y="254"/>
                    <a:pt x="94" y="253"/>
                  </a:cubicBezTo>
                  <a:cubicBezTo>
                    <a:pt x="94" y="252"/>
                    <a:pt x="92" y="251"/>
                    <a:pt x="92" y="250"/>
                  </a:cubicBezTo>
                  <a:cubicBezTo>
                    <a:pt x="91" y="249"/>
                    <a:pt x="90" y="246"/>
                    <a:pt x="89" y="245"/>
                  </a:cubicBezTo>
                  <a:cubicBezTo>
                    <a:pt x="87" y="243"/>
                    <a:pt x="83" y="245"/>
                    <a:pt x="80" y="244"/>
                  </a:cubicBezTo>
                  <a:cubicBezTo>
                    <a:pt x="78" y="244"/>
                    <a:pt x="76" y="242"/>
                    <a:pt x="74" y="241"/>
                  </a:cubicBezTo>
                  <a:cubicBezTo>
                    <a:pt x="74" y="241"/>
                    <a:pt x="74" y="241"/>
                    <a:pt x="74" y="241"/>
                  </a:cubicBezTo>
                  <a:cubicBezTo>
                    <a:pt x="62" y="233"/>
                    <a:pt x="62" y="233"/>
                    <a:pt x="62" y="233"/>
                  </a:cubicBezTo>
                  <a:cubicBezTo>
                    <a:pt x="57" y="229"/>
                    <a:pt x="51" y="228"/>
                    <a:pt x="49" y="221"/>
                  </a:cubicBezTo>
                  <a:cubicBezTo>
                    <a:pt x="48" y="217"/>
                    <a:pt x="53" y="208"/>
                    <a:pt x="46" y="208"/>
                  </a:cubicBezTo>
                  <a:cubicBezTo>
                    <a:pt x="40" y="208"/>
                    <a:pt x="44" y="203"/>
                    <a:pt x="42" y="202"/>
                  </a:cubicBezTo>
                  <a:cubicBezTo>
                    <a:pt x="41" y="200"/>
                    <a:pt x="34" y="206"/>
                    <a:pt x="32" y="206"/>
                  </a:cubicBezTo>
                  <a:cubicBezTo>
                    <a:pt x="27" y="205"/>
                    <a:pt x="23" y="207"/>
                    <a:pt x="19" y="206"/>
                  </a:cubicBezTo>
                  <a:cubicBezTo>
                    <a:pt x="16" y="206"/>
                    <a:pt x="13" y="203"/>
                    <a:pt x="10" y="203"/>
                  </a:cubicBezTo>
                  <a:cubicBezTo>
                    <a:pt x="6" y="203"/>
                    <a:pt x="5" y="201"/>
                    <a:pt x="2" y="200"/>
                  </a:cubicBezTo>
                  <a:cubicBezTo>
                    <a:pt x="2" y="200"/>
                    <a:pt x="2" y="200"/>
                    <a:pt x="2" y="200"/>
                  </a:cubicBezTo>
                  <a:cubicBezTo>
                    <a:pt x="16" y="91"/>
                    <a:pt x="16" y="91"/>
                    <a:pt x="16" y="91"/>
                  </a:cubicBezTo>
                  <a:cubicBezTo>
                    <a:pt x="19" y="83"/>
                    <a:pt x="24" y="76"/>
                    <a:pt x="19" y="66"/>
                  </a:cubicBezTo>
                  <a:cubicBezTo>
                    <a:pt x="17" y="61"/>
                    <a:pt x="13" y="56"/>
                    <a:pt x="11" y="51"/>
                  </a:cubicBezTo>
                  <a:cubicBezTo>
                    <a:pt x="9" y="48"/>
                    <a:pt x="9" y="43"/>
                    <a:pt x="7" y="40"/>
                  </a:cubicBezTo>
                  <a:cubicBezTo>
                    <a:pt x="7" y="35"/>
                    <a:pt x="4" y="28"/>
                    <a:pt x="3" y="22"/>
                  </a:cubicBezTo>
                  <a:cubicBezTo>
                    <a:pt x="2" y="19"/>
                    <a:pt x="2" y="8"/>
                    <a:pt x="1" y="5"/>
                  </a:cubicBezTo>
                  <a:cubicBezTo>
                    <a:pt x="1" y="5"/>
                    <a:pt x="0" y="4"/>
                    <a:pt x="0" y="3"/>
                  </a:cubicBezTo>
                  <a:cubicBezTo>
                    <a:pt x="0" y="3"/>
                    <a:pt x="0" y="0"/>
                    <a:pt x="0" y="0"/>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70" name="WAYNE"/>
            <p:cNvSpPr>
              <a:spLocks/>
            </p:cNvSpPr>
            <p:nvPr/>
          </p:nvSpPr>
          <p:spPr bwMode="auto">
            <a:xfrm>
              <a:off x="5982102" y="4577530"/>
              <a:ext cx="575179" cy="631147"/>
            </a:xfrm>
            <a:custGeom>
              <a:avLst/>
              <a:gdLst>
                <a:gd name="T0" fmla="*/ 81 w 219"/>
                <a:gd name="T1" fmla="*/ 23 h 249"/>
                <a:gd name="T2" fmla="*/ 88 w 219"/>
                <a:gd name="T3" fmla="*/ 33 h 249"/>
                <a:gd name="T4" fmla="*/ 113 w 219"/>
                <a:gd name="T5" fmla="*/ 64 h 249"/>
                <a:gd name="T6" fmla="*/ 137 w 219"/>
                <a:gd name="T7" fmla="*/ 86 h 249"/>
                <a:gd name="T8" fmla="*/ 157 w 219"/>
                <a:gd name="T9" fmla="*/ 101 h 249"/>
                <a:gd name="T10" fmla="*/ 178 w 219"/>
                <a:gd name="T11" fmla="*/ 116 h 249"/>
                <a:gd name="T12" fmla="*/ 193 w 219"/>
                <a:gd name="T13" fmla="*/ 140 h 249"/>
                <a:gd name="T14" fmla="*/ 199 w 219"/>
                <a:gd name="T15" fmla="*/ 144 h 249"/>
                <a:gd name="T16" fmla="*/ 203 w 219"/>
                <a:gd name="T17" fmla="*/ 149 h 249"/>
                <a:gd name="T18" fmla="*/ 208 w 219"/>
                <a:gd name="T19" fmla="*/ 162 h 249"/>
                <a:gd name="T20" fmla="*/ 218 w 219"/>
                <a:gd name="T21" fmla="*/ 177 h 249"/>
                <a:gd name="T22" fmla="*/ 219 w 219"/>
                <a:gd name="T23" fmla="*/ 184 h 249"/>
                <a:gd name="T24" fmla="*/ 205 w 219"/>
                <a:gd name="T25" fmla="*/ 203 h 249"/>
                <a:gd name="T26" fmla="*/ 188 w 219"/>
                <a:gd name="T27" fmla="*/ 214 h 249"/>
                <a:gd name="T28" fmla="*/ 180 w 219"/>
                <a:gd name="T29" fmla="*/ 241 h 249"/>
                <a:gd name="T30" fmla="*/ 172 w 219"/>
                <a:gd name="T31" fmla="*/ 249 h 249"/>
                <a:gd name="T32" fmla="*/ 164 w 219"/>
                <a:gd name="T33" fmla="*/ 240 h 249"/>
                <a:gd name="T34" fmla="*/ 157 w 219"/>
                <a:gd name="T35" fmla="*/ 234 h 249"/>
                <a:gd name="T36" fmla="*/ 128 w 219"/>
                <a:gd name="T37" fmla="*/ 230 h 249"/>
                <a:gd name="T38" fmla="*/ 64 w 219"/>
                <a:gd name="T39" fmla="*/ 233 h 249"/>
                <a:gd name="T40" fmla="*/ 47 w 219"/>
                <a:gd name="T41" fmla="*/ 229 h 249"/>
                <a:gd name="T42" fmla="*/ 43 w 219"/>
                <a:gd name="T43" fmla="*/ 223 h 249"/>
                <a:gd name="T44" fmla="*/ 38 w 219"/>
                <a:gd name="T45" fmla="*/ 200 h 249"/>
                <a:gd name="T46" fmla="*/ 24 w 219"/>
                <a:gd name="T47" fmla="*/ 172 h 249"/>
                <a:gd name="T48" fmla="*/ 7 w 219"/>
                <a:gd name="T49" fmla="*/ 174 h 249"/>
                <a:gd name="T50" fmla="*/ 0 w 219"/>
                <a:gd name="T51" fmla="*/ 135 h 249"/>
                <a:gd name="T52" fmla="*/ 6 w 219"/>
                <a:gd name="T53" fmla="*/ 129 h 249"/>
                <a:gd name="T54" fmla="*/ 24 w 219"/>
                <a:gd name="T55" fmla="*/ 28 h 249"/>
                <a:gd name="T56" fmla="*/ 17 w 219"/>
                <a:gd name="T57" fmla="*/ 21 h 249"/>
                <a:gd name="T58" fmla="*/ 24 w 219"/>
                <a:gd name="T59" fmla="*/ 16 h 249"/>
                <a:gd name="T60" fmla="*/ 39 w 219"/>
                <a:gd name="T61" fmla="*/ 0 h 249"/>
                <a:gd name="T62" fmla="*/ 45 w 219"/>
                <a:gd name="T63" fmla="*/ 3 h 249"/>
                <a:gd name="T64" fmla="*/ 57 w 219"/>
                <a:gd name="T65" fmla="*/ 9 h 249"/>
                <a:gd name="T66" fmla="*/ 61 w 219"/>
                <a:gd name="T67" fmla="*/ 15 h 249"/>
                <a:gd name="T68" fmla="*/ 66 w 219"/>
                <a:gd name="T69" fmla="*/ 21 h 249"/>
                <a:gd name="T70" fmla="*/ 71 w 219"/>
                <a:gd name="T71" fmla="*/ 19 h 249"/>
                <a:gd name="T72" fmla="*/ 72 w 219"/>
                <a:gd name="T73" fmla="*/ 1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49">
                  <a:moveTo>
                    <a:pt x="73" y="17"/>
                  </a:moveTo>
                  <a:cubicBezTo>
                    <a:pt x="76" y="18"/>
                    <a:pt x="80" y="19"/>
                    <a:pt x="81" y="23"/>
                  </a:cubicBezTo>
                  <a:cubicBezTo>
                    <a:pt x="82" y="25"/>
                    <a:pt x="82" y="28"/>
                    <a:pt x="83" y="30"/>
                  </a:cubicBezTo>
                  <a:cubicBezTo>
                    <a:pt x="84" y="32"/>
                    <a:pt x="87" y="32"/>
                    <a:pt x="88" y="33"/>
                  </a:cubicBezTo>
                  <a:cubicBezTo>
                    <a:pt x="99" y="34"/>
                    <a:pt x="96" y="47"/>
                    <a:pt x="103" y="53"/>
                  </a:cubicBezTo>
                  <a:cubicBezTo>
                    <a:pt x="107" y="57"/>
                    <a:pt x="110" y="59"/>
                    <a:pt x="113" y="64"/>
                  </a:cubicBezTo>
                  <a:cubicBezTo>
                    <a:pt x="122" y="76"/>
                    <a:pt x="122" y="76"/>
                    <a:pt x="122" y="76"/>
                  </a:cubicBezTo>
                  <a:cubicBezTo>
                    <a:pt x="130" y="77"/>
                    <a:pt x="128" y="88"/>
                    <a:pt x="137" y="86"/>
                  </a:cubicBezTo>
                  <a:cubicBezTo>
                    <a:pt x="144" y="84"/>
                    <a:pt x="147" y="95"/>
                    <a:pt x="151" y="98"/>
                  </a:cubicBezTo>
                  <a:cubicBezTo>
                    <a:pt x="154" y="99"/>
                    <a:pt x="155" y="100"/>
                    <a:pt x="157" y="101"/>
                  </a:cubicBezTo>
                  <a:cubicBezTo>
                    <a:pt x="160" y="106"/>
                    <a:pt x="166" y="109"/>
                    <a:pt x="171" y="111"/>
                  </a:cubicBezTo>
                  <a:cubicBezTo>
                    <a:pt x="173" y="113"/>
                    <a:pt x="175" y="115"/>
                    <a:pt x="178" y="116"/>
                  </a:cubicBezTo>
                  <a:cubicBezTo>
                    <a:pt x="180" y="117"/>
                    <a:pt x="182" y="119"/>
                    <a:pt x="184" y="121"/>
                  </a:cubicBezTo>
                  <a:cubicBezTo>
                    <a:pt x="185" y="126"/>
                    <a:pt x="185" y="139"/>
                    <a:pt x="193" y="140"/>
                  </a:cubicBezTo>
                  <a:cubicBezTo>
                    <a:pt x="194" y="140"/>
                    <a:pt x="194" y="140"/>
                    <a:pt x="194" y="141"/>
                  </a:cubicBezTo>
                  <a:cubicBezTo>
                    <a:pt x="199" y="144"/>
                    <a:pt x="199" y="144"/>
                    <a:pt x="199" y="144"/>
                  </a:cubicBezTo>
                  <a:cubicBezTo>
                    <a:pt x="199" y="144"/>
                    <a:pt x="199" y="144"/>
                    <a:pt x="199" y="144"/>
                  </a:cubicBezTo>
                  <a:cubicBezTo>
                    <a:pt x="200" y="147"/>
                    <a:pt x="200" y="148"/>
                    <a:pt x="203" y="149"/>
                  </a:cubicBezTo>
                  <a:cubicBezTo>
                    <a:pt x="204" y="151"/>
                    <a:pt x="202" y="154"/>
                    <a:pt x="203" y="157"/>
                  </a:cubicBezTo>
                  <a:cubicBezTo>
                    <a:pt x="204" y="160"/>
                    <a:pt x="207" y="160"/>
                    <a:pt x="208" y="162"/>
                  </a:cubicBezTo>
                  <a:cubicBezTo>
                    <a:pt x="209" y="166"/>
                    <a:pt x="210" y="168"/>
                    <a:pt x="214" y="168"/>
                  </a:cubicBezTo>
                  <a:cubicBezTo>
                    <a:pt x="219" y="169"/>
                    <a:pt x="218" y="173"/>
                    <a:pt x="218" y="177"/>
                  </a:cubicBezTo>
                  <a:cubicBezTo>
                    <a:pt x="219" y="184"/>
                    <a:pt x="219" y="184"/>
                    <a:pt x="219" y="184"/>
                  </a:cubicBezTo>
                  <a:cubicBezTo>
                    <a:pt x="219" y="184"/>
                    <a:pt x="219" y="184"/>
                    <a:pt x="219" y="184"/>
                  </a:cubicBezTo>
                  <a:cubicBezTo>
                    <a:pt x="209" y="193"/>
                    <a:pt x="209" y="193"/>
                    <a:pt x="209" y="193"/>
                  </a:cubicBezTo>
                  <a:cubicBezTo>
                    <a:pt x="208" y="196"/>
                    <a:pt x="206" y="199"/>
                    <a:pt x="205" y="203"/>
                  </a:cubicBezTo>
                  <a:cubicBezTo>
                    <a:pt x="204" y="205"/>
                    <a:pt x="204" y="209"/>
                    <a:pt x="203" y="211"/>
                  </a:cubicBezTo>
                  <a:cubicBezTo>
                    <a:pt x="200" y="215"/>
                    <a:pt x="193" y="214"/>
                    <a:pt x="188" y="214"/>
                  </a:cubicBezTo>
                  <a:cubicBezTo>
                    <a:pt x="187" y="214"/>
                    <a:pt x="187" y="214"/>
                    <a:pt x="186" y="214"/>
                  </a:cubicBezTo>
                  <a:cubicBezTo>
                    <a:pt x="180" y="220"/>
                    <a:pt x="185" y="234"/>
                    <a:pt x="180" y="241"/>
                  </a:cubicBezTo>
                  <a:cubicBezTo>
                    <a:pt x="178" y="244"/>
                    <a:pt x="175" y="246"/>
                    <a:pt x="172" y="249"/>
                  </a:cubicBezTo>
                  <a:cubicBezTo>
                    <a:pt x="172" y="249"/>
                    <a:pt x="172" y="249"/>
                    <a:pt x="172" y="249"/>
                  </a:cubicBezTo>
                  <a:cubicBezTo>
                    <a:pt x="167" y="244"/>
                    <a:pt x="167" y="244"/>
                    <a:pt x="167" y="244"/>
                  </a:cubicBezTo>
                  <a:cubicBezTo>
                    <a:pt x="166" y="243"/>
                    <a:pt x="165" y="241"/>
                    <a:pt x="164" y="240"/>
                  </a:cubicBezTo>
                  <a:cubicBezTo>
                    <a:pt x="163" y="240"/>
                    <a:pt x="163" y="240"/>
                    <a:pt x="163" y="240"/>
                  </a:cubicBezTo>
                  <a:cubicBezTo>
                    <a:pt x="161" y="238"/>
                    <a:pt x="160" y="236"/>
                    <a:pt x="157" y="234"/>
                  </a:cubicBezTo>
                  <a:cubicBezTo>
                    <a:pt x="155" y="232"/>
                    <a:pt x="151" y="231"/>
                    <a:pt x="148" y="230"/>
                  </a:cubicBezTo>
                  <a:cubicBezTo>
                    <a:pt x="142" y="228"/>
                    <a:pt x="135" y="230"/>
                    <a:pt x="128" y="230"/>
                  </a:cubicBezTo>
                  <a:cubicBezTo>
                    <a:pt x="118" y="230"/>
                    <a:pt x="107" y="234"/>
                    <a:pt x="96" y="235"/>
                  </a:cubicBezTo>
                  <a:cubicBezTo>
                    <a:pt x="85" y="237"/>
                    <a:pt x="75" y="235"/>
                    <a:pt x="64" y="233"/>
                  </a:cubicBezTo>
                  <a:cubicBezTo>
                    <a:pt x="60" y="232"/>
                    <a:pt x="53" y="231"/>
                    <a:pt x="49" y="229"/>
                  </a:cubicBezTo>
                  <a:cubicBezTo>
                    <a:pt x="47" y="229"/>
                    <a:pt x="47" y="229"/>
                    <a:pt x="47" y="229"/>
                  </a:cubicBezTo>
                  <a:cubicBezTo>
                    <a:pt x="47" y="229"/>
                    <a:pt x="47" y="229"/>
                    <a:pt x="47" y="229"/>
                  </a:cubicBezTo>
                  <a:cubicBezTo>
                    <a:pt x="43" y="223"/>
                    <a:pt x="43" y="223"/>
                    <a:pt x="43" y="223"/>
                  </a:cubicBezTo>
                  <a:cubicBezTo>
                    <a:pt x="41" y="219"/>
                    <a:pt x="41" y="214"/>
                    <a:pt x="39" y="211"/>
                  </a:cubicBezTo>
                  <a:cubicBezTo>
                    <a:pt x="39" y="207"/>
                    <a:pt x="38" y="204"/>
                    <a:pt x="38" y="200"/>
                  </a:cubicBezTo>
                  <a:cubicBezTo>
                    <a:pt x="38" y="188"/>
                    <a:pt x="38" y="188"/>
                    <a:pt x="38" y="188"/>
                  </a:cubicBezTo>
                  <a:cubicBezTo>
                    <a:pt x="38" y="181"/>
                    <a:pt x="32" y="173"/>
                    <a:pt x="24" y="172"/>
                  </a:cubicBezTo>
                  <a:cubicBezTo>
                    <a:pt x="18" y="170"/>
                    <a:pt x="12" y="173"/>
                    <a:pt x="7" y="174"/>
                  </a:cubicBezTo>
                  <a:cubicBezTo>
                    <a:pt x="7" y="174"/>
                    <a:pt x="7" y="174"/>
                    <a:pt x="7" y="174"/>
                  </a:cubicBezTo>
                  <a:cubicBezTo>
                    <a:pt x="7" y="135"/>
                    <a:pt x="7" y="135"/>
                    <a:pt x="7" y="135"/>
                  </a:cubicBezTo>
                  <a:cubicBezTo>
                    <a:pt x="0" y="135"/>
                    <a:pt x="0" y="135"/>
                    <a:pt x="0" y="135"/>
                  </a:cubicBezTo>
                  <a:cubicBezTo>
                    <a:pt x="0" y="129"/>
                    <a:pt x="0" y="129"/>
                    <a:pt x="0" y="129"/>
                  </a:cubicBezTo>
                  <a:cubicBezTo>
                    <a:pt x="6" y="129"/>
                    <a:pt x="6" y="129"/>
                    <a:pt x="6" y="129"/>
                  </a:cubicBezTo>
                  <a:cubicBezTo>
                    <a:pt x="6" y="28"/>
                    <a:pt x="6" y="28"/>
                    <a:pt x="6" y="28"/>
                  </a:cubicBezTo>
                  <a:cubicBezTo>
                    <a:pt x="24" y="28"/>
                    <a:pt x="24" y="28"/>
                    <a:pt x="24" y="28"/>
                  </a:cubicBezTo>
                  <a:cubicBezTo>
                    <a:pt x="24" y="21"/>
                    <a:pt x="24" y="21"/>
                    <a:pt x="24" y="21"/>
                  </a:cubicBezTo>
                  <a:cubicBezTo>
                    <a:pt x="17" y="21"/>
                    <a:pt x="17" y="21"/>
                    <a:pt x="17" y="21"/>
                  </a:cubicBezTo>
                  <a:cubicBezTo>
                    <a:pt x="17" y="16"/>
                    <a:pt x="17" y="16"/>
                    <a:pt x="17" y="16"/>
                  </a:cubicBezTo>
                  <a:cubicBezTo>
                    <a:pt x="24" y="16"/>
                    <a:pt x="24" y="16"/>
                    <a:pt x="24" y="16"/>
                  </a:cubicBezTo>
                  <a:cubicBezTo>
                    <a:pt x="24" y="0"/>
                    <a:pt x="24" y="0"/>
                    <a:pt x="24" y="0"/>
                  </a:cubicBezTo>
                  <a:cubicBezTo>
                    <a:pt x="39" y="0"/>
                    <a:pt x="39" y="0"/>
                    <a:pt x="39" y="0"/>
                  </a:cubicBezTo>
                  <a:cubicBezTo>
                    <a:pt x="39" y="0"/>
                    <a:pt x="39" y="0"/>
                    <a:pt x="39" y="0"/>
                  </a:cubicBezTo>
                  <a:cubicBezTo>
                    <a:pt x="41" y="1"/>
                    <a:pt x="43" y="3"/>
                    <a:pt x="45" y="3"/>
                  </a:cubicBezTo>
                  <a:cubicBezTo>
                    <a:pt x="48" y="4"/>
                    <a:pt x="52" y="2"/>
                    <a:pt x="54" y="4"/>
                  </a:cubicBezTo>
                  <a:cubicBezTo>
                    <a:pt x="55" y="5"/>
                    <a:pt x="56" y="8"/>
                    <a:pt x="57" y="9"/>
                  </a:cubicBezTo>
                  <a:cubicBezTo>
                    <a:pt x="57" y="10"/>
                    <a:pt x="59" y="11"/>
                    <a:pt x="59" y="12"/>
                  </a:cubicBezTo>
                  <a:cubicBezTo>
                    <a:pt x="60" y="13"/>
                    <a:pt x="60" y="14"/>
                    <a:pt x="61" y="15"/>
                  </a:cubicBezTo>
                  <a:cubicBezTo>
                    <a:pt x="62" y="16"/>
                    <a:pt x="63" y="18"/>
                    <a:pt x="64" y="19"/>
                  </a:cubicBezTo>
                  <a:cubicBezTo>
                    <a:pt x="64" y="20"/>
                    <a:pt x="65" y="21"/>
                    <a:pt x="66" y="21"/>
                  </a:cubicBezTo>
                  <a:cubicBezTo>
                    <a:pt x="67" y="21"/>
                    <a:pt x="68" y="21"/>
                    <a:pt x="68" y="21"/>
                  </a:cubicBezTo>
                  <a:cubicBezTo>
                    <a:pt x="69" y="20"/>
                    <a:pt x="70" y="20"/>
                    <a:pt x="71" y="19"/>
                  </a:cubicBezTo>
                  <a:cubicBezTo>
                    <a:pt x="71" y="19"/>
                    <a:pt x="71" y="18"/>
                    <a:pt x="72" y="18"/>
                  </a:cubicBezTo>
                  <a:cubicBezTo>
                    <a:pt x="72" y="18"/>
                    <a:pt x="72" y="17"/>
                    <a:pt x="72" y="17"/>
                  </a:cubicBezTo>
                  <a:cubicBezTo>
                    <a:pt x="73" y="17"/>
                    <a:pt x="73" y="17"/>
                    <a:pt x="73" y="17"/>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71" name="JEFF DAVIS"/>
            <p:cNvSpPr>
              <a:spLocks/>
            </p:cNvSpPr>
            <p:nvPr/>
          </p:nvSpPr>
          <p:spPr bwMode="auto">
            <a:xfrm>
              <a:off x="5226302" y="4399861"/>
              <a:ext cx="447167" cy="377334"/>
            </a:xfrm>
            <a:custGeom>
              <a:avLst/>
              <a:gdLst>
                <a:gd name="T0" fmla="*/ 170 w 170"/>
                <a:gd name="T1" fmla="*/ 4 h 149"/>
                <a:gd name="T2" fmla="*/ 170 w 170"/>
                <a:gd name="T3" fmla="*/ 66 h 149"/>
                <a:gd name="T4" fmla="*/ 132 w 170"/>
                <a:gd name="T5" fmla="*/ 66 h 149"/>
                <a:gd name="T6" fmla="*/ 132 w 170"/>
                <a:gd name="T7" fmla="*/ 110 h 149"/>
                <a:gd name="T8" fmla="*/ 120 w 170"/>
                <a:gd name="T9" fmla="*/ 110 h 149"/>
                <a:gd name="T10" fmla="*/ 120 w 170"/>
                <a:gd name="T11" fmla="*/ 116 h 149"/>
                <a:gd name="T12" fmla="*/ 132 w 170"/>
                <a:gd name="T13" fmla="*/ 116 h 149"/>
                <a:gd name="T14" fmla="*/ 132 w 170"/>
                <a:gd name="T15" fmla="*/ 128 h 149"/>
                <a:gd name="T16" fmla="*/ 132 w 170"/>
                <a:gd name="T17" fmla="*/ 128 h 149"/>
                <a:gd name="T18" fmla="*/ 132 w 170"/>
                <a:gd name="T19" fmla="*/ 149 h 149"/>
                <a:gd name="T20" fmla="*/ 88 w 170"/>
                <a:gd name="T21" fmla="*/ 149 h 149"/>
                <a:gd name="T22" fmla="*/ 88 w 170"/>
                <a:gd name="T23" fmla="*/ 149 h 149"/>
                <a:gd name="T24" fmla="*/ 0 w 170"/>
                <a:gd name="T25" fmla="*/ 149 h 149"/>
                <a:gd name="T26" fmla="*/ 0 w 170"/>
                <a:gd name="T27" fmla="*/ 84 h 149"/>
                <a:gd name="T28" fmla="*/ 0 w 170"/>
                <a:gd name="T29" fmla="*/ 84 h 149"/>
                <a:gd name="T30" fmla="*/ 4 w 170"/>
                <a:gd name="T31" fmla="*/ 77 h 149"/>
                <a:gd name="T32" fmla="*/ 14 w 170"/>
                <a:gd name="T33" fmla="*/ 73 h 149"/>
                <a:gd name="T34" fmla="*/ 21 w 170"/>
                <a:gd name="T35" fmla="*/ 67 h 149"/>
                <a:gd name="T36" fmla="*/ 21 w 170"/>
                <a:gd name="T37" fmla="*/ 66 h 149"/>
                <a:gd name="T38" fmla="*/ 24 w 170"/>
                <a:gd name="T39" fmla="*/ 58 h 149"/>
                <a:gd name="T40" fmla="*/ 36 w 170"/>
                <a:gd name="T41" fmla="*/ 53 h 149"/>
                <a:gd name="T42" fmla="*/ 48 w 170"/>
                <a:gd name="T43" fmla="*/ 42 h 149"/>
                <a:gd name="T44" fmla="*/ 58 w 170"/>
                <a:gd name="T45" fmla="*/ 36 h 149"/>
                <a:gd name="T46" fmla="*/ 69 w 170"/>
                <a:gd name="T47" fmla="*/ 27 h 149"/>
                <a:gd name="T48" fmla="*/ 76 w 170"/>
                <a:gd name="T49" fmla="*/ 25 h 149"/>
                <a:gd name="T50" fmla="*/ 76 w 170"/>
                <a:gd name="T51" fmla="*/ 25 h 149"/>
                <a:gd name="T52" fmla="*/ 96 w 170"/>
                <a:gd name="T53" fmla="*/ 21 h 149"/>
                <a:gd name="T54" fmla="*/ 103 w 170"/>
                <a:gd name="T55" fmla="*/ 16 h 149"/>
                <a:gd name="T56" fmla="*/ 108 w 170"/>
                <a:gd name="T57" fmla="*/ 11 h 149"/>
                <a:gd name="T58" fmla="*/ 114 w 170"/>
                <a:gd name="T59" fmla="*/ 7 h 149"/>
                <a:gd name="T60" fmla="*/ 125 w 170"/>
                <a:gd name="T61" fmla="*/ 5 h 149"/>
                <a:gd name="T62" fmla="*/ 125 w 170"/>
                <a:gd name="T63" fmla="*/ 5 h 149"/>
                <a:gd name="T64" fmla="*/ 128 w 170"/>
                <a:gd name="T65" fmla="*/ 6 h 149"/>
                <a:gd name="T66" fmla="*/ 137 w 170"/>
                <a:gd name="T67" fmla="*/ 9 h 149"/>
                <a:gd name="T68" fmla="*/ 144 w 170"/>
                <a:gd name="T69" fmla="*/ 10 h 149"/>
                <a:gd name="T70" fmla="*/ 145 w 170"/>
                <a:gd name="T71" fmla="*/ 9 h 149"/>
                <a:gd name="T72" fmla="*/ 145 w 170"/>
                <a:gd name="T73" fmla="*/ 7 h 149"/>
                <a:gd name="T74" fmla="*/ 147 w 170"/>
                <a:gd name="T75" fmla="*/ 3 h 149"/>
                <a:gd name="T76" fmla="*/ 151 w 170"/>
                <a:gd name="T77" fmla="*/ 0 h 149"/>
                <a:gd name="T78" fmla="*/ 151 w 170"/>
                <a:gd name="T79" fmla="*/ 0 h 149"/>
                <a:gd name="T80" fmla="*/ 170 w 170"/>
                <a:gd name="T81" fmla="*/ 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0" h="149">
                  <a:moveTo>
                    <a:pt x="170" y="4"/>
                  </a:moveTo>
                  <a:cubicBezTo>
                    <a:pt x="170" y="66"/>
                    <a:pt x="170" y="66"/>
                    <a:pt x="170" y="66"/>
                  </a:cubicBezTo>
                  <a:cubicBezTo>
                    <a:pt x="132" y="66"/>
                    <a:pt x="132" y="66"/>
                    <a:pt x="132" y="66"/>
                  </a:cubicBezTo>
                  <a:cubicBezTo>
                    <a:pt x="132" y="110"/>
                    <a:pt x="132" y="110"/>
                    <a:pt x="132" y="110"/>
                  </a:cubicBezTo>
                  <a:cubicBezTo>
                    <a:pt x="120" y="110"/>
                    <a:pt x="120" y="110"/>
                    <a:pt x="120" y="110"/>
                  </a:cubicBezTo>
                  <a:cubicBezTo>
                    <a:pt x="120" y="116"/>
                    <a:pt x="120" y="116"/>
                    <a:pt x="120" y="116"/>
                  </a:cubicBezTo>
                  <a:cubicBezTo>
                    <a:pt x="132" y="116"/>
                    <a:pt x="132" y="116"/>
                    <a:pt x="132" y="116"/>
                  </a:cubicBezTo>
                  <a:cubicBezTo>
                    <a:pt x="132" y="128"/>
                    <a:pt x="132" y="128"/>
                    <a:pt x="132" y="128"/>
                  </a:cubicBezTo>
                  <a:cubicBezTo>
                    <a:pt x="132" y="128"/>
                    <a:pt x="132" y="128"/>
                    <a:pt x="132" y="128"/>
                  </a:cubicBezTo>
                  <a:cubicBezTo>
                    <a:pt x="132" y="149"/>
                    <a:pt x="132" y="149"/>
                    <a:pt x="132" y="149"/>
                  </a:cubicBezTo>
                  <a:cubicBezTo>
                    <a:pt x="88" y="149"/>
                    <a:pt x="88" y="149"/>
                    <a:pt x="88" y="149"/>
                  </a:cubicBezTo>
                  <a:cubicBezTo>
                    <a:pt x="88" y="149"/>
                    <a:pt x="88" y="149"/>
                    <a:pt x="88" y="149"/>
                  </a:cubicBezTo>
                  <a:cubicBezTo>
                    <a:pt x="0" y="149"/>
                    <a:pt x="0" y="149"/>
                    <a:pt x="0" y="149"/>
                  </a:cubicBezTo>
                  <a:cubicBezTo>
                    <a:pt x="0" y="84"/>
                    <a:pt x="0" y="84"/>
                    <a:pt x="0" y="84"/>
                  </a:cubicBezTo>
                  <a:cubicBezTo>
                    <a:pt x="0" y="84"/>
                    <a:pt x="0" y="84"/>
                    <a:pt x="0" y="84"/>
                  </a:cubicBezTo>
                  <a:cubicBezTo>
                    <a:pt x="4" y="77"/>
                    <a:pt x="4" y="77"/>
                    <a:pt x="4" y="77"/>
                  </a:cubicBezTo>
                  <a:cubicBezTo>
                    <a:pt x="7" y="75"/>
                    <a:pt x="10" y="74"/>
                    <a:pt x="14" y="73"/>
                  </a:cubicBezTo>
                  <a:cubicBezTo>
                    <a:pt x="16" y="71"/>
                    <a:pt x="18" y="68"/>
                    <a:pt x="21" y="67"/>
                  </a:cubicBezTo>
                  <a:cubicBezTo>
                    <a:pt x="21" y="67"/>
                    <a:pt x="21" y="67"/>
                    <a:pt x="21" y="66"/>
                  </a:cubicBezTo>
                  <a:cubicBezTo>
                    <a:pt x="22" y="64"/>
                    <a:pt x="23" y="61"/>
                    <a:pt x="24" y="58"/>
                  </a:cubicBezTo>
                  <a:cubicBezTo>
                    <a:pt x="28" y="53"/>
                    <a:pt x="31" y="55"/>
                    <a:pt x="36" y="53"/>
                  </a:cubicBezTo>
                  <a:cubicBezTo>
                    <a:pt x="41" y="51"/>
                    <a:pt x="44" y="45"/>
                    <a:pt x="48" y="42"/>
                  </a:cubicBezTo>
                  <a:cubicBezTo>
                    <a:pt x="51" y="40"/>
                    <a:pt x="55" y="38"/>
                    <a:pt x="58" y="36"/>
                  </a:cubicBezTo>
                  <a:cubicBezTo>
                    <a:pt x="62" y="34"/>
                    <a:pt x="65" y="30"/>
                    <a:pt x="69" y="27"/>
                  </a:cubicBezTo>
                  <a:cubicBezTo>
                    <a:pt x="72" y="26"/>
                    <a:pt x="74" y="26"/>
                    <a:pt x="76" y="25"/>
                  </a:cubicBezTo>
                  <a:cubicBezTo>
                    <a:pt x="76" y="25"/>
                    <a:pt x="76" y="25"/>
                    <a:pt x="76" y="25"/>
                  </a:cubicBezTo>
                  <a:cubicBezTo>
                    <a:pt x="83" y="23"/>
                    <a:pt x="89" y="23"/>
                    <a:pt x="96" y="21"/>
                  </a:cubicBezTo>
                  <a:cubicBezTo>
                    <a:pt x="98" y="20"/>
                    <a:pt x="101" y="17"/>
                    <a:pt x="103" y="16"/>
                  </a:cubicBezTo>
                  <a:cubicBezTo>
                    <a:pt x="105" y="15"/>
                    <a:pt x="106" y="12"/>
                    <a:pt x="108" y="11"/>
                  </a:cubicBezTo>
                  <a:cubicBezTo>
                    <a:pt x="110" y="9"/>
                    <a:pt x="112" y="8"/>
                    <a:pt x="114" y="7"/>
                  </a:cubicBezTo>
                  <a:cubicBezTo>
                    <a:pt x="125" y="5"/>
                    <a:pt x="125" y="5"/>
                    <a:pt x="125" y="5"/>
                  </a:cubicBezTo>
                  <a:cubicBezTo>
                    <a:pt x="125" y="5"/>
                    <a:pt x="125" y="5"/>
                    <a:pt x="125" y="5"/>
                  </a:cubicBezTo>
                  <a:cubicBezTo>
                    <a:pt x="126" y="5"/>
                    <a:pt x="127" y="6"/>
                    <a:pt x="128" y="6"/>
                  </a:cubicBezTo>
                  <a:cubicBezTo>
                    <a:pt x="131" y="6"/>
                    <a:pt x="135" y="8"/>
                    <a:pt x="137" y="9"/>
                  </a:cubicBezTo>
                  <a:cubicBezTo>
                    <a:pt x="139" y="10"/>
                    <a:pt x="143" y="13"/>
                    <a:pt x="144" y="10"/>
                  </a:cubicBezTo>
                  <a:cubicBezTo>
                    <a:pt x="145" y="9"/>
                    <a:pt x="145" y="9"/>
                    <a:pt x="145" y="9"/>
                  </a:cubicBezTo>
                  <a:cubicBezTo>
                    <a:pt x="145" y="9"/>
                    <a:pt x="145" y="8"/>
                    <a:pt x="145" y="7"/>
                  </a:cubicBezTo>
                  <a:cubicBezTo>
                    <a:pt x="145" y="5"/>
                    <a:pt x="146" y="4"/>
                    <a:pt x="147" y="3"/>
                  </a:cubicBezTo>
                  <a:cubicBezTo>
                    <a:pt x="151" y="0"/>
                    <a:pt x="151" y="0"/>
                    <a:pt x="151" y="0"/>
                  </a:cubicBezTo>
                  <a:cubicBezTo>
                    <a:pt x="151" y="0"/>
                    <a:pt x="151" y="0"/>
                    <a:pt x="151" y="0"/>
                  </a:cubicBezTo>
                  <a:cubicBezTo>
                    <a:pt x="170" y="4"/>
                    <a:pt x="170" y="4"/>
                    <a:pt x="170" y="4"/>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72" name="TELFAIR"/>
            <p:cNvSpPr>
              <a:spLocks/>
            </p:cNvSpPr>
            <p:nvPr/>
          </p:nvSpPr>
          <p:spPr bwMode="auto">
            <a:xfrm>
              <a:off x="4829990" y="4171431"/>
              <a:ext cx="596222" cy="468707"/>
            </a:xfrm>
            <a:custGeom>
              <a:avLst/>
              <a:gdLst>
                <a:gd name="T0" fmla="*/ 118 w 227"/>
                <a:gd name="T1" fmla="*/ 7 h 185"/>
                <a:gd name="T2" fmla="*/ 120 w 227"/>
                <a:gd name="T3" fmla="*/ 17 h 185"/>
                <a:gd name="T4" fmla="*/ 128 w 227"/>
                <a:gd name="T5" fmla="*/ 29 h 185"/>
                <a:gd name="T6" fmla="*/ 156 w 227"/>
                <a:gd name="T7" fmla="*/ 47 h 185"/>
                <a:gd name="T8" fmla="*/ 162 w 227"/>
                <a:gd name="T9" fmla="*/ 51 h 185"/>
                <a:gd name="T10" fmla="*/ 168 w 227"/>
                <a:gd name="T11" fmla="*/ 58 h 185"/>
                <a:gd name="T12" fmla="*/ 172 w 227"/>
                <a:gd name="T13" fmla="*/ 63 h 185"/>
                <a:gd name="T14" fmla="*/ 185 w 227"/>
                <a:gd name="T15" fmla="*/ 71 h 185"/>
                <a:gd name="T16" fmla="*/ 198 w 227"/>
                <a:gd name="T17" fmla="*/ 74 h 185"/>
                <a:gd name="T18" fmla="*/ 207 w 227"/>
                <a:gd name="T19" fmla="*/ 90 h 185"/>
                <a:gd name="T20" fmla="*/ 222 w 227"/>
                <a:gd name="T21" fmla="*/ 107 h 185"/>
                <a:gd name="T22" fmla="*/ 227 w 227"/>
                <a:gd name="T23" fmla="*/ 115 h 185"/>
                <a:gd name="T24" fmla="*/ 227 w 227"/>
                <a:gd name="T25" fmla="*/ 115 h 185"/>
                <a:gd name="T26" fmla="*/ 220 w 227"/>
                <a:gd name="T27" fmla="*/ 117 h 185"/>
                <a:gd name="T28" fmla="*/ 209 w 227"/>
                <a:gd name="T29" fmla="*/ 126 h 185"/>
                <a:gd name="T30" fmla="*/ 199 w 227"/>
                <a:gd name="T31" fmla="*/ 132 h 185"/>
                <a:gd name="T32" fmla="*/ 187 w 227"/>
                <a:gd name="T33" fmla="*/ 143 h 185"/>
                <a:gd name="T34" fmla="*/ 175 w 227"/>
                <a:gd name="T35" fmla="*/ 148 h 185"/>
                <a:gd name="T36" fmla="*/ 172 w 227"/>
                <a:gd name="T37" fmla="*/ 156 h 185"/>
                <a:gd name="T38" fmla="*/ 172 w 227"/>
                <a:gd name="T39" fmla="*/ 157 h 185"/>
                <a:gd name="T40" fmla="*/ 165 w 227"/>
                <a:gd name="T41" fmla="*/ 163 h 185"/>
                <a:gd name="T42" fmla="*/ 155 w 227"/>
                <a:gd name="T43" fmla="*/ 167 h 185"/>
                <a:gd name="T44" fmla="*/ 151 w 227"/>
                <a:gd name="T45" fmla="*/ 174 h 185"/>
                <a:gd name="T46" fmla="*/ 151 w 227"/>
                <a:gd name="T47" fmla="*/ 174 h 185"/>
                <a:gd name="T48" fmla="*/ 145 w 227"/>
                <a:gd name="T49" fmla="*/ 177 h 185"/>
                <a:gd name="T50" fmla="*/ 133 w 227"/>
                <a:gd name="T51" fmla="*/ 184 h 185"/>
                <a:gd name="T52" fmla="*/ 121 w 227"/>
                <a:gd name="T53" fmla="*/ 182 h 185"/>
                <a:gd name="T54" fmla="*/ 111 w 227"/>
                <a:gd name="T55" fmla="*/ 183 h 185"/>
                <a:gd name="T56" fmla="*/ 100 w 227"/>
                <a:gd name="T57" fmla="*/ 180 h 185"/>
                <a:gd name="T58" fmla="*/ 88 w 227"/>
                <a:gd name="T59" fmla="*/ 182 h 185"/>
                <a:gd name="T60" fmla="*/ 86 w 227"/>
                <a:gd name="T61" fmla="*/ 184 h 185"/>
                <a:gd name="T62" fmla="*/ 86 w 227"/>
                <a:gd name="T63" fmla="*/ 184 h 185"/>
                <a:gd name="T64" fmla="*/ 80 w 227"/>
                <a:gd name="T65" fmla="*/ 185 h 185"/>
                <a:gd name="T66" fmla="*/ 69 w 227"/>
                <a:gd name="T67" fmla="*/ 181 h 185"/>
                <a:gd name="T68" fmla="*/ 57 w 227"/>
                <a:gd name="T69" fmla="*/ 176 h 185"/>
                <a:gd name="T70" fmla="*/ 37 w 227"/>
                <a:gd name="T71" fmla="*/ 168 h 185"/>
                <a:gd name="T72" fmla="*/ 23 w 227"/>
                <a:gd name="T73" fmla="*/ 160 h 185"/>
                <a:gd name="T74" fmla="*/ 16 w 227"/>
                <a:gd name="T75" fmla="*/ 154 h 185"/>
                <a:gd name="T76" fmla="*/ 10 w 227"/>
                <a:gd name="T77" fmla="*/ 151 h 185"/>
                <a:gd name="T78" fmla="*/ 10 w 227"/>
                <a:gd name="T79" fmla="*/ 151 h 185"/>
                <a:gd name="T80" fmla="*/ 10 w 227"/>
                <a:gd name="T81" fmla="*/ 150 h 185"/>
                <a:gd name="T82" fmla="*/ 11 w 227"/>
                <a:gd name="T83" fmla="*/ 140 h 185"/>
                <a:gd name="T84" fmla="*/ 7 w 227"/>
                <a:gd name="T85" fmla="*/ 135 h 185"/>
                <a:gd name="T86" fmla="*/ 2 w 227"/>
                <a:gd name="T87" fmla="*/ 132 h 185"/>
                <a:gd name="T88" fmla="*/ 0 w 227"/>
                <a:gd name="T89" fmla="*/ 125 h 185"/>
                <a:gd name="T90" fmla="*/ 0 w 227"/>
                <a:gd name="T91" fmla="*/ 125 h 185"/>
                <a:gd name="T92" fmla="*/ 80 w 227"/>
                <a:gd name="T93" fmla="*/ 46 h 185"/>
                <a:gd name="T94" fmla="*/ 96 w 227"/>
                <a:gd name="T95" fmla="*/ 31 h 185"/>
                <a:gd name="T96" fmla="*/ 106 w 227"/>
                <a:gd name="T97" fmla="*/ 22 h 185"/>
                <a:gd name="T98" fmla="*/ 110 w 227"/>
                <a:gd name="T99" fmla="*/ 12 h 185"/>
                <a:gd name="T100" fmla="*/ 109 w 227"/>
                <a:gd name="T101" fmla="*/ 2 h 185"/>
                <a:gd name="T102" fmla="*/ 110 w 227"/>
                <a:gd name="T103" fmla="*/ 1 h 185"/>
                <a:gd name="T104" fmla="*/ 115 w 227"/>
                <a:gd name="T105" fmla="*/ 1 h 185"/>
                <a:gd name="T106" fmla="*/ 118 w 227"/>
                <a:gd name="T107" fmla="*/ 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7" h="185">
                  <a:moveTo>
                    <a:pt x="118" y="7"/>
                  </a:moveTo>
                  <a:cubicBezTo>
                    <a:pt x="114" y="12"/>
                    <a:pt x="116" y="14"/>
                    <a:pt x="120" y="17"/>
                  </a:cubicBezTo>
                  <a:cubicBezTo>
                    <a:pt x="124" y="19"/>
                    <a:pt x="127" y="25"/>
                    <a:pt x="128" y="29"/>
                  </a:cubicBezTo>
                  <a:cubicBezTo>
                    <a:pt x="136" y="38"/>
                    <a:pt x="144" y="46"/>
                    <a:pt x="156" y="47"/>
                  </a:cubicBezTo>
                  <a:cubicBezTo>
                    <a:pt x="157" y="48"/>
                    <a:pt x="160" y="50"/>
                    <a:pt x="162" y="51"/>
                  </a:cubicBezTo>
                  <a:cubicBezTo>
                    <a:pt x="163" y="53"/>
                    <a:pt x="166" y="55"/>
                    <a:pt x="168" y="58"/>
                  </a:cubicBezTo>
                  <a:cubicBezTo>
                    <a:pt x="169" y="59"/>
                    <a:pt x="171" y="62"/>
                    <a:pt x="172" y="63"/>
                  </a:cubicBezTo>
                  <a:cubicBezTo>
                    <a:pt x="173" y="69"/>
                    <a:pt x="180" y="71"/>
                    <a:pt x="185" y="71"/>
                  </a:cubicBezTo>
                  <a:cubicBezTo>
                    <a:pt x="189" y="72"/>
                    <a:pt x="196" y="71"/>
                    <a:pt x="198" y="74"/>
                  </a:cubicBezTo>
                  <a:cubicBezTo>
                    <a:pt x="202" y="79"/>
                    <a:pt x="203" y="86"/>
                    <a:pt x="207" y="90"/>
                  </a:cubicBezTo>
                  <a:cubicBezTo>
                    <a:pt x="222" y="107"/>
                    <a:pt x="222" y="107"/>
                    <a:pt x="222" y="107"/>
                  </a:cubicBezTo>
                  <a:cubicBezTo>
                    <a:pt x="227" y="115"/>
                    <a:pt x="227" y="115"/>
                    <a:pt x="227" y="115"/>
                  </a:cubicBezTo>
                  <a:cubicBezTo>
                    <a:pt x="227" y="115"/>
                    <a:pt x="227" y="115"/>
                    <a:pt x="227" y="115"/>
                  </a:cubicBezTo>
                  <a:cubicBezTo>
                    <a:pt x="225" y="116"/>
                    <a:pt x="223" y="116"/>
                    <a:pt x="220" y="117"/>
                  </a:cubicBezTo>
                  <a:cubicBezTo>
                    <a:pt x="216" y="120"/>
                    <a:pt x="213" y="124"/>
                    <a:pt x="209" y="126"/>
                  </a:cubicBezTo>
                  <a:cubicBezTo>
                    <a:pt x="206" y="128"/>
                    <a:pt x="202" y="130"/>
                    <a:pt x="199" y="132"/>
                  </a:cubicBezTo>
                  <a:cubicBezTo>
                    <a:pt x="195" y="135"/>
                    <a:pt x="192" y="141"/>
                    <a:pt x="187" y="143"/>
                  </a:cubicBezTo>
                  <a:cubicBezTo>
                    <a:pt x="182" y="145"/>
                    <a:pt x="179" y="143"/>
                    <a:pt x="175" y="148"/>
                  </a:cubicBezTo>
                  <a:cubicBezTo>
                    <a:pt x="174" y="151"/>
                    <a:pt x="173" y="154"/>
                    <a:pt x="172" y="156"/>
                  </a:cubicBezTo>
                  <a:cubicBezTo>
                    <a:pt x="172" y="157"/>
                    <a:pt x="172" y="157"/>
                    <a:pt x="172" y="157"/>
                  </a:cubicBezTo>
                  <a:cubicBezTo>
                    <a:pt x="169" y="158"/>
                    <a:pt x="167" y="161"/>
                    <a:pt x="165" y="163"/>
                  </a:cubicBezTo>
                  <a:cubicBezTo>
                    <a:pt x="161" y="164"/>
                    <a:pt x="158" y="165"/>
                    <a:pt x="155" y="167"/>
                  </a:cubicBezTo>
                  <a:cubicBezTo>
                    <a:pt x="151" y="174"/>
                    <a:pt x="151" y="174"/>
                    <a:pt x="151" y="174"/>
                  </a:cubicBezTo>
                  <a:cubicBezTo>
                    <a:pt x="151" y="174"/>
                    <a:pt x="151" y="174"/>
                    <a:pt x="151" y="174"/>
                  </a:cubicBezTo>
                  <a:cubicBezTo>
                    <a:pt x="145" y="177"/>
                    <a:pt x="145" y="177"/>
                    <a:pt x="145" y="177"/>
                  </a:cubicBezTo>
                  <a:cubicBezTo>
                    <a:pt x="142" y="181"/>
                    <a:pt x="138" y="184"/>
                    <a:pt x="133" y="184"/>
                  </a:cubicBezTo>
                  <a:cubicBezTo>
                    <a:pt x="128" y="185"/>
                    <a:pt x="125" y="182"/>
                    <a:pt x="121" y="182"/>
                  </a:cubicBezTo>
                  <a:cubicBezTo>
                    <a:pt x="117" y="182"/>
                    <a:pt x="114" y="182"/>
                    <a:pt x="111" y="183"/>
                  </a:cubicBezTo>
                  <a:cubicBezTo>
                    <a:pt x="106" y="183"/>
                    <a:pt x="104" y="183"/>
                    <a:pt x="100" y="180"/>
                  </a:cubicBezTo>
                  <a:cubicBezTo>
                    <a:pt x="96" y="176"/>
                    <a:pt x="92" y="182"/>
                    <a:pt x="88" y="182"/>
                  </a:cubicBezTo>
                  <a:cubicBezTo>
                    <a:pt x="87" y="183"/>
                    <a:pt x="87" y="183"/>
                    <a:pt x="86" y="184"/>
                  </a:cubicBezTo>
                  <a:cubicBezTo>
                    <a:pt x="86" y="184"/>
                    <a:pt x="86" y="184"/>
                    <a:pt x="86" y="184"/>
                  </a:cubicBezTo>
                  <a:cubicBezTo>
                    <a:pt x="80" y="185"/>
                    <a:pt x="80" y="185"/>
                    <a:pt x="80" y="185"/>
                  </a:cubicBezTo>
                  <a:cubicBezTo>
                    <a:pt x="74" y="185"/>
                    <a:pt x="72" y="185"/>
                    <a:pt x="69" y="181"/>
                  </a:cubicBezTo>
                  <a:cubicBezTo>
                    <a:pt x="66" y="178"/>
                    <a:pt x="61" y="178"/>
                    <a:pt x="57" y="176"/>
                  </a:cubicBezTo>
                  <a:cubicBezTo>
                    <a:pt x="52" y="173"/>
                    <a:pt x="44" y="164"/>
                    <a:pt x="37" y="168"/>
                  </a:cubicBezTo>
                  <a:cubicBezTo>
                    <a:pt x="32" y="172"/>
                    <a:pt x="24" y="166"/>
                    <a:pt x="23" y="160"/>
                  </a:cubicBezTo>
                  <a:cubicBezTo>
                    <a:pt x="21" y="158"/>
                    <a:pt x="19" y="156"/>
                    <a:pt x="16" y="154"/>
                  </a:cubicBezTo>
                  <a:cubicBezTo>
                    <a:pt x="14" y="153"/>
                    <a:pt x="10" y="153"/>
                    <a:pt x="10" y="151"/>
                  </a:cubicBezTo>
                  <a:cubicBezTo>
                    <a:pt x="10" y="151"/>
                    <a:pt x="10" y="151"/>
                    <a:pt x="10" y="151"/>
                  </a:cubicBezTo>
                  <a:cubicBezTo>
                    <a:pt x="10" y="150"/>
                    <a:pt x="10" y="150"/>
                    <a:pt x="10" y="150"/>
                  </a:cubicBezTo>
                  <a:cubicBezTo>
                    <a:pt x="10" y="147"/>
                    <a:pt x="11" y="143"/>
                    <a:pt x="11" y="140"/>
                  </a:cubicBezTo>
                  <a:cubicBezTo>
                    <a:pt x="12" y="136"/>
                    <a:pt x="10" y="137"/>
                    <a:pt x="7" y="135"/>
                  </a:cubicBezTo>
                  <a:cubicBezTo>
                    <a:pt x="5" y="134"/>
                    <a:pt x="3" y="133"/>
                    <a:pt x="2" y="132"/>
                  </a:cubicBezTo>
                  <a:cubicBezTo>
                    <a:pt x="0" y="130"/>
                    <a:pt x="0" y="127"/>
                    <a:pt x="0" y="125"/>
                  </a:cubicBezTo>
                  <a:cubicBezTo>
                    <a:pt x="0" y="125"/>
                    <a:pt x="0" y="125"/>
                    <a:pt x="0" y="125"/>
                  </a:cubicBezTo>
                  <a:cubicBezTo>
                    <a:pt x="80" y="46"/>
                    <a:pt x="80" y="46"/>
                    <a:pt x="80" y="46"/>
                  </a:cubicBezTo>
                  <a:cubicBezTo>
                    <a:pt x="84" y="41"/>
                    <a:pt x="91" y="36"/>
                    <a:pt x="96" y="31"/>
                  </a:cubicBezTo>
                  <a:cubicBezTo>
                    <a:pt x="98" y="28"/>
                    <a:pt x="104" y="25"/>
                    <a:pt x="106" y="22"/>
                  </a:cubicBezTo>
                  <a:cubicBezTo>
                    <a:pt x="108" y="21"/>
                    <a:pt x="109" y="14"/>
                    <a:pt x="110" y="12"/>
                  </a:cubicBezTo>
                  <a:cubicBezTo>
                    <a:pt x="110" y="8"/>
                    <a:pt x="109" y="5"/>
                    <a:pt x="109" y="2"/>
                  </a:cubicBezTo>
                  <a:cubicBezTo>
                    <a:pt x="110" y="1"/>
                    <a:pt x="110" y="1"/>
                    <a:pt x="110" y="1"/>
                  </a:cubicBezTo>
                  <a:cubicBezTo>
                    <a:pt x="112" y="0"/>
                    <a:pt x="113" y="0"/>
                    <a:pt x="115" y="1"/>
                  </a:cubicBezTo>
                  <a:cubicBezTo>
                    <a:pt x="116" y="3"/>
                    <a:pt x="116" y="5"/>
                    <a:pt x="118" y="7"/>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73" name="WILCOX"/>
            <p:cNvSpPr>
              <a:spLocks/>
            </p:cNvSpPr>
            <p:nvPr/>
          </p:nvSpPr>
          <p:spPr bwMode="auto">
            <a:xfrm>
              <a:off x="4388083" y="4196811"/>
              <a:ext cx="473471" cy="357029"/>
            </a:xfrm>
            <a:custGeom>
              <a:avLst/>
              <a:gdLst>
                <a:gd name="T0" fmla="*/ 116 w 180"/>
                <a:gd name="T1" fmla="*/ 13 h 141"/>
                <a:gd name="T2" fmla="*/ 118 w 180"/>
                <a:gd name="T3" fmla="*/ 17 h 141"/>
                <a:gd name="T4" fmla="*/ 122 w 180"/>
                <a:gd name="T5" fmla="*/ 20 h 141"/>
                <a:gd name="T6" fmla="*/ 127 w 180"/>
                <a:gd name="T7" fmla="*/ 41 h 141"/>
                <a:gd name="T8" fmla="*/ 132 w 180"/>
                <a:gd name="T9" fmla="*/ 51 h 141"/>
                <a:gd name="T10" fmla="*/ 131 w 180"/>
                <a:gd name="T11" fmla="*/ 62 h 141"/>
                <a:gd name="T12" fmla="*/ 134 w 180"/>
                <a:gd name="T13" fmla="*/ 74 h 141"/>
                <a:gd name="T14" fmla="*/ 140 w 180"/>
                <a:gd name="T15" fmla="*/ 84 h 141"/>
                <a:gd name="T16" fmla="*/ 155 w 180"/>
                <a:gd name="T17" fmla="*/ 92 h 141"/>
                <a:gd name="T18" fmla="*/ 164 w 180"/>
                <a:gd name="T19" fmla="*/ 108 h 141"/>
                <a:gd name="T20" fmla="*/ 168 w 180"/>
                <a:gd name="T21" fmla="*/ 115 h 141"/>
                <a:gd name="T22" fmla="*/ 168 w 180"/>
                <a:gd name="T23" fmla="*/ 115 h 141"/>
                <a:gd name="T24" fmla="*/ 170 w 180"/>
                <a:gd name="T25" fmla="*/ 122 h 141"/>
                <a:gd name="T26" fmla="*/ 175 w 180"/>
                <a:gd name="T27" fmla="*/ 125 h 141"/>
                <a:gd name="T28" fmla="*/ 179 w 180"/>
                <a:gd name="T29" fmla="*/ 130 h 141"/>
                <a:gd name="T30" fmla="*/ 178 w 180"/>
                <a:gd name="T31" fmla="*/ 140 h 141"/>
                <a:gd name="T32" fmla="*/ 178 w 180"/>
                <a:gd name="T33" fmla="*/ 141 h 141"/>
                <a:gd name="T34" fmla="*/ 178 w 180"/>
                <a:gd name="T35" fmla="*/ 141 h 141"/>
                <a:gd name="T36" fmla="*/ 53 w 180"/>
                <a:gd name="T37" fmla="*/ 141 h 141"/>
                <a:gd name="T38" fmla="*/ 53 w 180"/>
                <a:gd name="T39" fmla="*/ 141 h 141"/>
                <a:gd name="T40" fmla="*/ 29 w 180"/>
                <a:gd name="T41" fmla="*/ 141 h 141"/>
                <a:gd name="T42" fmla="*/ 29 w 180"/>
                <a:gd name="T43" fmla="*/ 138 h 141"/>
                <a:gd name="T44" fmla="*/ 0 w 180"/>
                <a:gd name="T45" fmla="*/ 138 h 141"/>
                <a:gd name="T46" fmla="*/ 0 w 180"/>
                <a:gd name="T47" fmla="*/ 138 h 141"/>
                <a:gd name="T48" fmla="*/ 0 w 180"/>
                <a:gd name="T49" fmla="*/ 52 h 141"/>
                <a:gd name="T50" fmla="*/ 0 w 180"/>
                <a:gd name="T51" fmla="*/ 52 h 141"/>
                <a:gd name="T52" fmla="*/ 1 w 180"/>
                <a:gd name="T53" fmla="*/ 8 h 141"/>
                <a:gd name="T54" fmla="*/ 1 w 180"/>
                <a:gd name="T55" fmla="*/ 8 h 141"/>
                <a:gd name="T56" fmla="*/ 23 w 180"/>
                <a:gd name="T57" fmla="*/ 8 h 141"/>
                <a:gd name="T58" fmla="*/ 24 w 180"/>
                <a:gd name="T59" fmla="*/ 6 h 141"/>
                <a:gd name="T60" fmla="*/ 24 w 180"/>
                <a:gd name="T61" fmla="*/ 6 h 141"/>
                <a:gd name="T62" fmla="*/ 26 w 180"/>
                <a:gd name="T63" fmla="*/ 4 h 141"/>
                <a:gd name="T64" fmla="*/ 26 w 180"/>
                <a:gd name="T65" fmla="*/ 4 h 141"/>
                <a:gd name="T66" fmla="*/ 27 w 180"/>
                <a:gd name="T67" fmla="*/ 4 h 141"/>
                <a:gd name="T68" fmla="*/ 28 w 180"/>
                <a:gd name="T69" fmla="*/ 5 h 141"/>
                <a:gd name="T70" fmla="*/ 28 w 180"/>
                <a:gd name="T71" fmla="*/ 5 h 141"/>
                <a:gd name="T72" fmla="*/ 28 w 180"/>
                <a:gd name="T73" fmla="*/ 5 h 141"/>
                <a:gd name="T74" fmla="*/ 30 w 180"/>
                <a:gd name="T75" fmla="*/ 6 h 141"/>
                <a:gd name="T76" fmla="*/ 30 w 180"/>
                <a:gd name="T77" fmla="*/ 6 h 141"/>
                <a:gd name="T78" fmla="*/ 30 w 180"/>
                <a:gd name="T79" fmla="*/ 6 h 141"/>
                <a:gd name="T80" fmla="*/ 32 w 180"/>
                <a:gd name="T81" fmla="*/ 8 h 141"/>
                <a:gd name="T82" fmla="*/ 32 w 180"/>
                <a:gd name="T83" fmla="*/ 9 h 141"/>
                <a:gd name="T84" fmla="*/ 71 w 180"/>
                <a:gd name="T85" fmla="*/ 9 h 141"/>
                <a:gd name="T86" fmla="*/ 75 w 180"/>
                <a:gd name="T87" fmla="*/ 7 h 141"/>
                <a:gd name="T88" fmla="*/ 81 w 180"/>
                <a:gd name="T89" fmla="*/ 2 h 141"/>
                <a:gd name="T90" fmla="*/ 89 w 180"/>
                <a:gd name="T91" fmla="*/ 0 h 141"/>
                <a:gd name="T92" fmla="*/ 95 w 180"/>
                <a:gd name="T93" fmla="*/ 0 h 141"/>
                <a:gd name="T94" fmla="*/ 100 w 180"/>
                <a:gd name="T95" fmla="*/ 2 h 141"/>
                <a:gd name="T96" fmla="*/ 104 w 180"/>
                <a:gd name="T97" fmla="*/ 7 h 141"/>
                <a:gd name="T98" fmla="*/ 105 w 180"/>
                <a:gd name="T99" fmla="*/ 9 h 141"/>
                <a:gd name="T100" fmla="*/ 105 w 180"/>
                <a:gd name="T101" fmla="*/ 9 h 141"/>
                <a:gd name="T102" fmla="*/ 105 w 180"/>
                <a:gd name="T103" fmla="*/ 10 h 141"/>
                <a:gd name="T104" fmla="*/ 105 w 180"/>
                <a:gd name="T105" fmla="*/ 10 h 141"/>
                <a:gd name="T106" fmla="*/ 105 w 180"/>
                <a:gd name="T107" fmla="*/ 11 h 141"/>
                <a:gd name="T108" fmla="*/ 106 w 180"/>
                <a:gd name="T109" fmla="*/ 11 h 141"/>
                <a:gd name="T110" fmla="*/ 106 w 180"/>
                <a:gd name="T111" fmla="*/ 12 h 141"/>
                <a:gd name="T112" fmla="*/ 106 w 180"/>
                <a:gd name="T113" fmla="*/ 12 h 141"/>
                <a:gd name="T114" fmla="*/ 106 w 180"/>
                <a:gd name="T115" fmla="*/ 12 h 141"/>
                <a:gd name="T116" fmla="*/ 106 w 180"/>
                <a:gd name="T117" fmla="*/ 13 h 141"/>
                <a:gd name="T118" fmla="*/ 107 w 180"/>
                <a:gd name="T119" fmla="*/ 13 h 141"/>
                <a:gd name="T120" fmla="*/ 116 w 180"/>
                <a:gd name="T121" fmla="*/ 1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 h="141">
                  <a:moveTo>
                    <a:pt x="116" y="13"/>
                  </a:moveTo>
                  <a:cubicBezTo>
                    <a:pt x="117" y="14"/>
                    <a:pt x="118" y="15"/>
                    <a:pt x="118" y="17"/>
                  </a:cubicBezTo>
                  <a:cubicBezTo>
                    <a:pt x="119" y="18"/>
                    <a:pt x="120" y="20"/>
                    <a:pt x="122" y="20"/>
                  </a:cubicBezTo>
                  <a:cubicBezTo>
                    <a:pt x="132" y="24"/>
                    <a:pt x="124" y="36"/>
                    <a:pt x="127" y="41"/>
                  </a:cubicBezTo>
                  <a:cubicBezTo>
                    <a:pt x="129" y="44"/>
                    <a:pt x="132" y="47"/>
                    <a:pt x="132" y="51"/>
                  </a:cubicBezTo>
                  <a:cubicBezTo>
                    <a:pt x="132" y="55"/>
                    <a:pt x="130" y="58"/>
                    <a:pt x="131" y="62"/>
                  </a:cubicBezTo>
                  <a:cubicBezTo>
                    <a:pt x="138" y="66"/>
                    <a:pt x="134" y="68"/>
                    <a:pt x="134" y="74"/>
                  </a:cubicBezTo>
                  <a:cubicBezTo>
                    <a:pt x="134" y="77"/>
                    <a:pt x="139" y="81"/>
                    <a:pt x="140" y="84"/>
                  </a:cubicBezTo>
                  <a:cubicBezTo>
                    <a:pt x="143" y="91"/>
                    <a:pt x="152" y="87"/>
                    <a:pt x="155" y="92"/>
                  </a:cubicBezTo>
                  <a:cubicBezTo>
                    <a:pt x="158" y="96"/>
                    <a:pt x="161" y="105"/>
                    <a:pt x="164" y="108"/>
                  </a:cubicBezTo>
                  <a:cubicBezTo>
                    <a:pt x="168" y="115"/>
                    <a:pt x="168" y="115"/>
                    <a:pt x="168" y="115"/>
                  </a:cubicBezTo>
                  <a:cubicBezTo>
                    <a:pt x="168" y="115"/>
                    <a:pt x="168" y="115"/>
                    <a:pt x="168" y="115"/>
                  </a:cubicBezTo>
                  <a:cubicBezTo>
                    <a:pt x="168" y="117"/>
                    <a:pt x="168" y="120"/>
                    <a:pt x="170" y="122"/>
                  </a:cubicBezTo>
                  <a:cubicBezTo>
                    <a:pt x="171" y="123"/>
                    <a:pt x="173" y="124"/>
                    <a:pt x="175" y="125"/>
                  </a:cubicBezTo>
                  <a:cubicBezTo>
                    <a:pt x="178" y="127"/>
                    <a:pt x="180" y="126"/>
                    <a:pt x="179" y="130"/>
                  </a:cubicBezTo>
                  <a:cubicBezTo>
                    <a:pt x="179" y="133"/>
                    <a:pt x="178" y="137"/>
                    <a:pt x="178" y="140"/>
                  </a:cubicBezTo>
                  <a:cubicBezTo>
                    <a:pt x="178" y="141"/>
                    <a:pt x="178" y="141"/>
                    <a:pt x="178" y="141"/>
                  </a:cubicBezTo>
                  <a:cubicBezTo>
                    <a:pt x="178" y="141"/>
                    <a:pt x="178" y="141"/>
                    <a:pt x="178" y="141"/>
                  </a:cubicBezTo>
                  <a:cubicBezTo>
                    <a:pt x="53" y="141"/>
                    <a:pt x="53" y="141"/>
                    <a:pt x="53" y="141"/>
                  </a:cubicBezTo>
                  <a:cubicBezTo>
                    <a:pt x="53" y="141"/>
                    <a:pt x="53" y="141"/>
                    <a:pt x="53" y="141"/>
                  </a:cubicBezTo>
                  <a:cubicBezTo>
                    <a:pt x="29" y="141"/>
                    <a:pt x="29" y="141"/>
                    <a:pt x="29" y="141"/>
                  </a:cubicBezTo>
                  <a:cubicBezTo>
                    <a:pt x="29" y="138"/>
                    <a:pt x="29" y="138"/>
                    <a:pt x="29" y="138"/>
                  </a:cubicBezTo>
                  <a:cubicBezTo>
                    <a:pt x="0" y="138"/>
                    <a:pt x="0" y="138"/>
                    <a:pt x="0" y="138"/>
                  </a:cubicBezTo>
                  <a:cubicBezTo>
                    <a:pt x="0" y="138"/>
                    <a:pt x="0" y="138"/>
                    <a:pt x="0" y="138"/>
                  </a:cubicBezTo>
                  <a:cubicBezTo>
                    <a:pt x="0" y="52"/>
                    <a:pt x="0" y="52"/>
                    <a:pt x="0" y="52"/>
                  </a:cubicBezTo>
                  <a:cubicBezTo>
                    <a:pt x="0" y="52"/>
                    <a:pt x="0" y="52"/>
                    <a:pt x="0" y="52"/>
                  </a:cubicBezTo>
                  <a:cubicBezTo>
                    <a:pt x="1" y="8"/>
                    <a:pt x="1" y="8"/>
                    <a:pt x="1" y="8"/>
                  </a:cubicBezTo>
                  <a:cubicBezTo>
                    <a:pt x="1" y="8"/>
                    <a:pt x="1" y="8"/>
                    <a:pt x="1" y="8"/>
                  </a:cubicBezTo>
                  <a:cubicBezTo>
                    <a:pt x="23" y="8"/>
                    <a:pt x="23" y="8"/>
                    <a:pt x="23" y="8"/>
                  </a:cubicBezTo>
                  <a:cubicBezTo>
                    <a:pt x="24" y="7"/>
                    <a:pt x="24" y="7"/>
                    <a:pt x="24" y="6"/>
                  </a:cubicBezTo>
                  <a:cubicBezTo>
                    <a:pt x="24" y="6"/>
                    <a:pt x="24" y="6"/>
                    <a:pt x="24" y="6"/>
                  </a:cubicBezTo>
                  <a:cubicBezTo>
                    <a:pt x="25" y="5"/>
                    <a:pt x="25" y="5"/>
                    <a:pt x="26" y="4"/>
                  </a:cubicBezTo>
                  <a:cubicBezTo>
                    <a:pt x="26" y="4"/>
                    <a:pt x="26" y="4"/>
                    <a:pt x="26" y="4"/>
                  </a:cubicBezTo>
                  <a:cubicBezTo>
                    <a:pt x="26" y="4"/>
                    <a:pt x="27" y="4"/>
                    <a:pt x="27" y="4"/>
                  </a:cubicBezTo>
                  <a:cubicBezTo>
                    <a:pt x="28" y="4"/>
                    <a:pt x="28" y="4"/>
                    <a:pt x="28" y="5"/>
                  </a:cubicBezTo>
                  <a:cubicBezTo>
                    <a:pt x="28" y="5"/>
                    <a:pt x="28" y="5"/>
                    <a:pt x="28" y="5"/>
                  </a:cubicBezTo>
                  <a:cubicBezTo>
                    <a:pt x="28" y="5"/>
                    <a:pt x="28" y="5"/>
                    <a:pt x="28" y="5"/>
                  </a:cubicBezTo>
                  <a:cubicBezTo>
                    <a:pt x="29" y="5"/>
                    <a:pt x="29" y="6"/>
                    <a:pt x="30" y="6"/>
                  </a:cubicBezTo>
                  <a:cubicBezTo>
                    <a:pt x="30" y="6"/>
                    <a:pt x="30" y="6"/>
                    <a:pt x="30" y="6"/>
                  </a:cubicBezTo>
                  <a:cubicBezTo>
                    <a:pt x="30" y="6"/>
                    <a:pt x="30" y="6"/>
                    <a:pt x="30" y="6"/>
                  </a:cubicBezTo>
                  <a:cubicBezTo>
                    <a:pt x="31" y="7"/>
                    <a:pt x="32" y="7"/>
                    <a:pt x="32" y="8"/>
                  </a:cubicBezTo>
                  <a:cubicBezTo>
                    <a:pt x="32" y="8"/>
                    <a:pt x="32" y="8"/>
                    <a:pt x="32" y="9"/>
                  </a:cubicBezTo>
                  <a:cubicBezTo>
                    <a:pt x="71" y="9"/>
                    <a:pt x="71" y="9"/>
                    <a:pt x="71" y="9"/>
                  </a:cubicBezTo>
                  <a:cubicBezTo>
                    <a:pt x="72" y="8"/>
                    <a:pt x="74" y="8"/>
                    <a:pt x="75" y="7"/>
                  </a:cubicBezTo>
                  <a:cubicBezTo>
                    <a:pt x="77" y="6"/>
                    <a:pt x="78" y="3"/>
                    <a:pt x="81" y="2"/>
                  </a:cubicBezTo>
                  <a:cubicBezTo>
                    <a:pt x="83" y="0"/>
                    <a:pt x="86" y="0"/>
                    <a:pt x="89" y="0"/>
                  </a:cubicBezTo>
                  <a:cubicBezTo>
                    <a:pt x="91" y="0"/>
                    <a:pt x="93" y="0"/>
                    <a:pt x="95" y="0"/>
                  </a:cubicBezTo>
                  <a:cubicBezTo>
                    <a:pt x="96" y="1"/>
                    <a:pt x="98" y="2"/>
                    <a:pt x="100" y="2"/>
                  </a:cubicBezTo>
                  <a:cubicBezTo>
                    <a:pt x="102" y="3"/>
                    <a:pt x="103" y="4"/>
                    <a:pt x="104" y="7"/>
                  </a:cubicBezTo>
                  <a:cubicBezTo>
                    <a:pt x="104" y="7"/>
                    <a:pt x="104" y="8"/>
                    <a:pt x="105" y="9"/>
                  </a:cubicBezTo>
                  <a:cubicBezTo>
                    <a:pt x="105" y="9"/>
                    <a:pt x="105" y="9"/>
                    <a:pt x="105" y="9"/>
                  </a:cubicBezTo>
                  <a:cubicBezTo>
                    <a:pt x="105" y="10"/>
                    <a:pt x="105" y="10"/>
                    <a:pt x="105" y="10"/>
                  </a:cubicBezTo>
                  <a:cubicBezTo>
                    <a:pt x="105" y="10"/>
                    <a:pt x="105" y="10"/>
                    <a:pt x="105" y="10"/>
                  </a:cubicBezTo>
                  <a:cubicBezTo>
                    <a:pt x="105" y="11"/>
                    <a:pt x="105" y="11"/>
                    <a:pt x="105" y="11"/>
                  </a:cubicBezTo>
                  <a:cubicBezTo>
                    <a:pt x="106" y="11"/>
                    <a:pt x="106" y="11"/>
                    <a:pt x="106" y="11"/>
                  </a:cubicBezTo>
                  <a:cubicBezTo>
                    <a:pt x="106" y="11"/>
                    <a:pt x="106" y="11"/>
                    <a:pt x="106" y="12"/>
                  </a:cubicBezTo>
                  <a:cubicBezTo>
                    <a:pt x="106" y="12"/>
                    <a:pt x="106" y="12"/>
                    <a:pt x="106" y="12"/>
                  </a:cubicBezTo>
                  <a:cubicBezTo>
                    <a:pt x="106" y="12"/>
                    <a:pt x="106" y="12"/>
                    <a:pt x="106" y="12"/>
                  </a:cubicBezTo>
                  <a:cubicBezTo>
                    <a:pt x="106" y="12"/>
                    <a:pt x="106" y="12"/>
                    <a:pt x="106" y="13"/>
                  </a:cubicBezTo>
                  <a:cubicBezTo>
                    <a:pt x="107" y="13"/>
                    <a:pt x="107" y="13"/>
                    <a:pt x="107" y="13"/>
                  </a:cubicBezTo>
                  <a:cubicBezTo>
                    <a:pt x="116" y="13"/>
                    <a:pt x="116" y="13"/>
                    <a:pt x="116" y="13"/>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74" name="EVANS"/>
            <p:cNvSpPr>
              <a:spLocks/>
            </p:cNvSpPr>
            <p:nvPr/>
          </p:nvSpPr>
          <p:spPr bwMode="auto">
            <a:xfrm>
              <a:off x="6115376" y="4015759"/>
              <a:ext cx="334937" cy="284270"/>
            </a:xfrm>
            <a:custGeom>
              <a:avLst/>
              <a:gdLst>
                <a:gd name="T0" fmla="*/ 25 w 127"/>
                <a:gd name="T1" fmla="*/ 5 h 112"/>
                <a:gd name="T2" fmla="*/ 42 w 127"/>
                <a:gd name="T3" fmla="*/ 4 h 112"/>
                <a:gd name="T4" fmla="*/ 64 w 127"/>
                <a:gd name="T5" fmla="*/ 9 h 112"/>
                <a:gd name="T6" fmla="*/ 77 w 127"/>
                <a:gd name="T7" fmla="*/ 17 h 112"/>
                <a:gd name="T8" fmla="*/ 87 w 127"/>
                <a:gd name="T9" fmla="*/ 22 h 112"/>
                <a:gd name="T10" fmla="*/ 89 w 127"/>
                <a:gd name="T11" fmla="*/ 33 h 112"/>
                <a:gd name="T12" fmla="*/ 96 w 127"/>
                <a:gd name="T13" fmla="*/ 42 h 112"/>
                <a:gd name="T14" fmla="*/ 97 w 127"/>
                <a:gd name="T15" fmla="*/ 44 h 112"/>
                <a:gd name="T16" fmla="*/ 99 w 127"/>
                <a:gd name="T17" fmla="*/ 53 h 112"/>
                <a:gd name="T18" fmla="*/ 101 w 127"/>
                <a:gd name="T19" fmla="*/ 62 h 112"/>
                <a:gd name="T20" fmla="*/ 101 w 127"/>
                <a:gd name="T21" fmla="*/ 62 h 112"/>
                <a:gd name="T22" fmla="*/ 100 w 127"/>
                <a:gd name="T23" fmla="*/ 71 h 112"/>
                <a:gd name="T24" fmla="*/ 105 w 127"/>
                <a:gd name="T25" fmla="*/ 80 h 112"/>
                <a:gd name="T26" fmla="*/ 107 w 127"/>
                <a:gd name="T27" fmla="*/ 81 h 112"/>
                <a:gd name="T28" fmla="*/ 111 w 127"/>
                <a:gd name="T29" fmla="*/ 85 h 112"/>
                <a:gd name="T30" fmla="*/ 116 w 127"/>
                <a:gd name="T31" fmla="*/ 88 h 112"/>
                <a:gd name="T32" fmla="*/ 125 w 127"/>
                <a:gd name="T33" fmla="*/ 91 h 112"/>
                <a:gd name="T34" fmla="*/ 127 w 127"/>
                <a:gd name="T35" fmla="*/ 94 h 112"/>
                <a:gd name="T36" fmla="*/ 127 w 127"/>
                <a:gd name="T37" fmla="*/ 94 h 112"/>
                <a:gd name="T38" fmla="*/ 109 w 127"/>
                <a:gd name="T39" fmla="*/ 112 h 112"/>
                <a:gd name="T40" fmla="*/ 109 w 127"/>
                <a:gd name="T41" fmla="*/ 112 h 112"/>
                <a:gd name="T42" fmla="*/ 52 w 127"/>
                <a:gd name="T43" fmla="*/ 112 h 112"/>
                <a:gd name="T44" fmla="*/ 18 w 127"/>
                <a:gd name="T45" fmla="*/ 97 h 112"/>
                <a:gd name="T46" fmla="*/ 0 w 127"/>
                <a:gd name="T47" fmla="*/ 0 h 112"/>
                <a:gd name="T48" fmla="*/ 0 w 127"/>
                <a:gd name="T49" fmla="*/ 0 h 112"/>
                <a:gd name="T50" fmla="*/ 25 w 127"/>
                <a:gd name="T51"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2">
                  <a:moveTo>
                    <a:pt x="25" y="5"/>
                  </a:moveTo>
                  <a:cubicBezTo>
                    <a:pt x="31" y="5"/>
                    <a:pt x="36" y="5"/>
                    <a:pt x="42" y="4"/>
                  </a:cubicBezTo>
                  <a:cubicBezTo>
                    <a:pt x="53" y="2"/>
                    <a:pt x="56" y="1"/>
                    <a:pt x="64" y="9"/>
                  </a:cubicBezTo>
                  <a:cubicBezTo>
                    <a:pt x="68" y="13"/>
                    <a:pt x="72" y="16"/>
                    <a:pt x="77" y="17"/>
                  </a:cubicBezTo>
                  <a:cubicBezTo>
                    <a:pt x="79" y="18"/>
                    <a:pt x="86" y="19"/>
                    <a:pt x="87" y="22"/>
                  </a:cubicBezTo>
                  <a:cubicBezTo>
                    <a:pt x="88" y="24"/>
                    <a:pt x="88" y="30"/>
                    <a:pt x="89" y="33"/>
                  </a:cubicBezTo>
                  <a:cubicBezTo>
                    <a:pt x="90" y="36"/>
                    <a:pt x="93" y="40"/>
                    <a:pt x="96" y="42"/>
                  </a:cubicBezTo>
                  <a:cubicBezTo>
                    <a:pt x="96" y="42"/>
                    <a:pt x="97" y="43"/>
                    <a:pt x="97" y="44"/>
                  </a:cubicBezTo>
                  <a:cubicBezTo>
                    <a:pt x="98" y="47"/>
                    <a:pt x="99" y="49"/>
                    <a:pt x="99" y="53"/>
                  </a:cubicBezTo>
                  <a:cubicBezTo>
                    <a:pt x="101" y="62"/>
                    <a:pt x="101" y="62"/>
                    <a:pt x="101" y="62"/>
                  </a:cubicBezTo>
                  <a:cubicBezTo>
                    <a:pt x="101" y="62"/>
                    <a:pt x="101" y="62"/>
                    <a:pt x="101" y="62"/>
                  </a:cubicBezTo>
                  <a:cubicBezTo>
                    <a:pt x="100" y="71"/>
                    <a:pt x="100" y="71"/>
                    <a:pt x="100" y="71"/>
                  </a:cubicBezTo>
                  <a:cubicBezTo>
                    <a:pt x="102" y="74"/>
                    <a:pt x="103" y="77"/>
                    <a:pt x="105" y="80"/>
                  </a:cubicBezTo>
                  <a:cubicBezTo>
                    <a:pt x="106" y="80"/>
                    <a:pt x="107" y="81"/>
                    <a:pt x="107" y="81"/>
                  </a:cubicBezTo>
                  <a:cubicBezTo>
                    <a:pt x="109" y="82"/>
                    <a:pt x="110" y="84"/>
                    <a:pt x="111" y="85"/>
                  </a:cubicBezTo>
                  <a:cubicBezTo>
                    <a:pt x="113" y="86"/>
                    <a:pt x="114" y="87"/>
                    <a:pt x="116" y="88"/>
                  </a:cubicBezTo>
                  <a:cubicBezTo>
                    <a:pt x="119" y="89"/>
                    <a:pt x="122" y="91"/>
                    <a:pt x="125" y="91"/>
                  </a:cubicBezTo>
                  <a:cubicBezTo>
                    <a:pt x="126" y="92"/>
                    <a:pt x="126" y="92"/>
                    <a:pt x="127" y="94"/>
                  </a:cubicBezTo>
                  <a:cubicBezTo>
                    <a:pt x="127" y="94"/>
                    <a:pt x="127" y="94"/>
                    <a:pt x="127" y="94"/>
                  </a:cubicBezTo>
                  <a:cubicBezTo>
                    <a:pt x="109" y="112"/>
                    <a:pt x="109" y="112"/>
                    <a:pt x="109" y="112"/>
                  </a:cubicBezTo>
                  <a:cubicBezTo>
                    <a:pt x="109" y="112"/>
                    <a:pt x="109" y="112"/>
                    <a:pt x="109" y="112"/>
                  </a:cubicBezTo>
                  <a:cubicBezTo>
                    <a:pt x="52" y="112"/>
                    <a:pt x="52" y="112"/>
                    <a:pt x="52" y="112"/>
                  </a:cubicBezTo>
                  <a:cubicBezTo>
                    <a:pt x="18" y="97"/>
                    <a:pt x="18" y="97"/>
                    <a:pt x="18" y="97"/>
                  </a:cubicBezTo>
                  <a:cubicBezTo>
                    <a:pt x="0" y="0"/>
                    <a:pt x="0" y="0"/>
                    <a:pt x="0" y="0"/>
                  </a:cubicBezTo>
                  <a:cubicBezTo>
                    <a:pt x="0" y="0"/>
                    <a:pt x="0" y="0"/>
                    <a:pt x="0" y="0"/>
                  </a:cubicBezTo>
                  <a:cubicBezTo>
                    <a:pt x="25" y="5"/>
                    <a:pt x="25" y="5"/>
                    <a:pt x="25" y="5"/>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75" name="EMANUEL"/>
            <p:cNvSpPr>
              <a:spLocks/>
            </p:cNvSpPr>
            <p:nvPr/>
          </p:nvSpPr>
          <p:spPr bwMode="auto">
            <a:xfrm>
              <a:off x="5441995" y="3313545"/>
              <a:ext cx="697931" cy="681909"/>
            </a:xfrm>
            <a:custGeom>
              <a:avLst/>
              <a:gdLst>
                <a:gd name="T0" fmla="*/ 231 w 265"/>
                <a:gd name="T1" fmla="*/ 89 h 269"/>
                <a:gd name="T2" fmla="*/ 265 w 265"/>
                <a:gd name="T3" fmla="*/ 116 h 269"/>
                <a:gd name="T4" fmla="*/ 256 w 265"/>
                <a:gd name="T5" fmla="*/ 134 h 269"/>
                <a:gd name="T6" fmla="*/ 254 w 265"/>
                <a:gd name="T7" fmla="*/ 149 h 269"/>
                <a:gd name="T8" fmla="*/ 244 w 265"/>
                <a:gd name="T9" fmla="*/ 145 h 269"/>
                <a:gd name="T10" fmla="*/ 210 w 265"/>
                <a:gd name="T11" fmla="*/ 156 h 269"/>
                <a:gd name="T12" fmla="*/ 184 w 265"/>
                <a:gd name="T13" fmla="*/ 205 h 269"/>
                <a:gd name="T14" fmla="*/ 170 w 265"/>
                <a:gd name="T15" fmla="*/ 257 h 269"/>
                <a:gd name="T16" fmla="*/ 160 w 265"/>
                <a:gd name="T17" fmla="*/ 263 h 269"/>
                <a:gd name="T18" fmla="*/ 147 w 265"/>
                <a:gd name="T19" fmla="*/ 268 h 269"/>
                <a:gd name="T20" fmla="*/ 118 w 265"/>
                <a:gd name="T21" fmla="*/ 267 h 269"/>
                <a:gd name="T22" fmla="*/ 96 w 265"/>
                <a:gd name="T23" fmla="*/ 240 h 269"/>
                <a:gd name="T24" fmla="*/ 96 w 265"/>
                <a:gd name="T25" fmla="*/ 241 h 269"/>
                <a:gd name="T26" fmla="*/ 101 w 265"/>
                <a:gd name="T27" fmla="*/ 222 h 269"/>
                <a:gd name="T28" fmla="*/ 104 w 265"/>
                <a:gd name="T29" fmla="*/ 192 h 269"/>
                <a:gd name="T30" fmla="*/ 83 w 265"/>
                <a:gd name="T31" fmla="*/ 184 h 269"/>
                <a:gd name="T32" fmla="*/ 62 w 265"/>
                <a:gd name="T33" fmla="*/ 169 h 269"/>
                <a:gd name="T34" fmla="*/ 32 w 265"/>
                <a:gd name="T35" fmla="*/ 166 h 269"/>
                <a:gd name="T36" fmla="*/ 12 w 265"/>
                <a:gd name="T37" fmla="*/ 163 h 269"/>
                <a:gd name="T38" fmla="*/ 6 w 265"/>
                <a:gd name="T39" fmla="*/ 166 h 269"/>
                <a:gd name="T40" fmla="*/ 0 w 265"/>
                <a:gd name="T41" fmla="*/ 165 h 269"/>
                <a:gd name="T42" fmla="*/ 17 w 265"/>
                <a:gd name="T43" fmla="*/ 156 h 269"/>
                <a:gd name="T44" fmla="*/ 25 w 265"/>
                <a:gd name="T45" fmla="*/ 145 h 269"/>
                <a:gd name="T46" fmla="*/ 46 w 265"/>
                <a:gd name="T47" fmla="*/ 111 h 269"/>
                <a:gd name="T48" fmla="*/ 72 w 265"/>
                <a:gd name="T49" fmla="*/ 93 h 269"/>
                <a:gd name="T50" fmla="*/ 62 w 265"/>
                <a:gd name="T51" fmla="*/ 71 h 269"/>
                <a:gd name="T52" fmla="*/ 84 w 265"/>
                <a:gd name="T53" fmla="*/ 48 h 269"/>
                <a:gd name="T54" fmla="*/ 86 w 265"/>
                <a:gd name="T55" fmla="*/ 42 h 269"/>
                <a:gd name="T56" fmla="*/ 94 w 265"/>
                <a:gd name="T57" fmla="*/ 13 h 269"/>
                <a:gd name="T58" fmla="*/ 118 w 265"/>
                <a:gd name="T59" fmla="*/ 9 h 269"/>
                <a:gd name="T60" fmla="*/ 135 w 265"/>
                <a:gd name="T61" fmla="*/ 0 h 269"/>
                <a:gd name="T62" fmla="*/ 149 w 265"/>
                <a:gd name="T63" fmla="*/ 8 h 269"/>
                <a:gd name="T64" fmla="*/ 169 w 265"/>
                <a:gd name="T65" fmla="*/ 11 h 269"/>
                <a:gd name="T66" fmla="*/ 197 w 265"/>
                <a:gd name="T67" fmla="*/ 1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5" h="269">
                  <a:moveTo>
                    <a:pt x="206" y="13"/>
                  </a:moveTo>
                  <a:cubicBezTo>
                    <a:pt x="231" y="89"/>
                    <a:pt x="231" y="89"/>
                    <a:pt x="231" y="89"/>
                  </a:cubicBezTo>
                  <a:cubicBezTo>
                    <a:pt x="265" y="116"/>
                    <a:pt x="265" y="116"/>
                    <a:pt x="265" y="116"/>
                  </a:cubicBezTo>
                  <a:cubicBezTo>
                    <a:pt x="265" y="116"/>
                    <a:pt x="265" y="116"/>
                    <a:pt x="265" y="116"/>
                  </a:cubicBezTo>
                  <a:cubicBezTo>
                    <a:pt x="264" y="121"/>
                    <a:pt x="258" y="124"/>
                    <a:pt x="258" y="129"/>
                  </a:cubicBezTo>
                  <a:cubicBezTo>
                    <a:pt x="257" y="130"/>
                    <a:pt x="257" y="132"/>
                    <a:pt x="256" y="134"/>
                  </a:cubicBezTo>
                  <a:cubicBezTo>
                    <a:pt x="256" y="136"/>
                    <a:pt x="255" y="138"/>
                    <a:pt x="254" y="140"/>
                  </a:cubicBezTo>
                  <a:cubicBezTo>
                    <a:pt x="254" y="149"/>
                    <a:pt x="254" y="149"/>
                    <a:pt x="254" y="149"/>
                  </a:cubicBezTo>
                  <a:cubicBezTo>
                    <a:pt x="254" y="149"/>
                    <a:pt x="254" y="149"/>
                    <a:pt x="254" y="149"/>
                  </a:cubicBezTo>
                  <a:cubicBezTo>
                    <a:pt x="244" y="145"/>
                    <a:pt x="244" y="145"/>
                    <a:pt x="244" y="145"/>
                  </a:cubicBezTo>
                  <a:cubicBezTo>
                    <a:pt x="242" y="143"/>
                    <a:pt x="237" y="140"/>
                    <a:pt x="235" y="138"/>
                  </a:cubicBezTo>
                  <a:cubicBezTo>
                    <a:pt x="230" y="137"/>
                    <a:pt x="214" y="152"/>
                    <a:pt x="210" y="156"/>
                  </a:cubicBezTo>
                  <a:cubicBezTo>
                    <a:pt x="201" y="164"/>
                    <a:pt x="192" y="174"/>
                    <a:pt x="189" y="185"/>
                  </a:cubicBezTo>
                  <a:cubicBezTo>
                    <a:pt x="187" y="192"/>
                    <a:pt x="186" y="198"/>
                    <a:pt x="184" y="205"/>
                  </a:cubicBezTo>
                  <a:cubicBezTo>
                    <a:pt x="181" y="213"/>
                    <a:pt x="173" y="224"/>
                    <a:pt x="167" y="230"/>
                  </a:cubicBezTo>
                  <a:cubicBezTo>
                    <a:pt x="154" y="245"/>
                    <a:pt x="174" y="242"/>
                    <a:pt x="170" y="257"/>
                  </a:cubicBezTo>
                  <a:cubicBezTo>
                    <a:pt x="170" y="257"/>
                    <a:pt x="170" y="257"/>
                    <a:pt x="170" y="257"/>
                  </a:cubicBezTo>
                  <a:cubicBezTo>
                    <a:pt x="160" y="263"/>
                    <a:pt x="160" y="263"/>
                    <a:pt x="160" y="263"/>
                  </a:cubicBezTo>
                  <a:cubicBezTo>
                    <a:pt x="158" y="264"/>
                    <a:pt x="156" y="266"/>
                    <a:pt x="155" y="268"/>
                  </a:cubicBezTo>
                  <a:cubicBezTo>
                    <a:pt x="152" y="268"/>
                    <a:pt x="150" y="268"/>
                    <a:pt x="147" y="268"/>
                  </a:cubicBezTo>
                  <a:cubicBezTo>
                    <a:pt x="143" y="268"/>
                    <a:pt x="139" y="268"/>
                    <a:pt x="135" y="268"/>
                  </a:cubicBezTo>
                  <a:cubicBezTo>
                    <a:pt x="132" y="268"/>
                    <a:pt x="120" y="269"/>
                    <a:pt x="118" y="267"/>
                  </a:cubicBezTo>
                  <a:cubicBezTo>
                    <a:pt x="118" y="258"/>
                    <a:pt x="112" y="249"/>
                    <a:pt x="104" y="245"/>
                  </a:cubicBezTo>
                  <a:cubicBezTo>
                    <a:pt x="102" y="244"/>
                    <a:pt x="97" y="242"/>
                    <a:pt x="96" y="240"/>
                  </a:cubicBezTo>
                  <a:cubicBezTo>
                    <a:pt x="96" y="241"/>
                    <a:pt x="96" y="241"/>
                    <a:pt x="96" y="240"/>
                  </a:cubicBezTo>
                  <a:cubicBezTo>
                    <a:pt x="96" y="241"/>
                    <a:pt x="96" y="241"/>
                    <a:pt x="96" y="241"/>
                  </a:cubicBezTo>
                  <a:cubicBezTo>
                    <a:pt x="98" y="232"/>
                    <a:pt x="98" y="232"/>
                    <a:pt x="98" y="232"/>
                  </a:cubicBezTo>
                  <a:cubicBezTo>
                    <a:pt x="98" y="229"/>
                    <a:pt x="99" y="225"/>
                    <a:pt x="101" y="222"/>
                  </a:cubicBezTo>
                  <a:cubicBezTo>
                    <a:pt x="103" y="219"/>
                    <a:pt x="102" y="215"/>
                    <a:pt x="103" y="211"/>
                  </a:cubicBezTo>
                  <a:cubicBezTo>
                    <a:pt x="104" y="205"/>
                    <a:pt x="109" y="196"/>
                    <a:pt x="104" y="192"/>
                  </a:cubicBezTo>
                  <a:cubicBezTo>
                    <a:pt x="101" y="191"/>
                    <a:pt x="93" y="188"/>
                    <a:pt x="90" y="187"/>
                  </a:cubicBezTo>
                  <a:cubicBezTo>
                    <a:pt x="89" y="186"/>
                    <a:pt x="85" y="185"/>
                    <a:pt x="83" y="184"/>
                  </a:cubicBezTo>
                  <a:cubicBezTo>
                    <a:pt x="75" y="179"/>
                    <a:pt x="75" y="179"/>
                    <a:pt x="75" y="179"/>
                  </a:cubicBezTo>
                  <a:cubicBezTo>
                    <a:pt x="71" y="176"/>
                    <a:pt x="67" y="172"/>
                    <a:pt x="62" y="169"/>
                  </a:cubicBezTo>
                  <a:cubicBezTo>
                    <a:pt x="56" y="168"/>
                    <a:pt x="50" y="168"/>
                    <a:pt x="44" y="170"/>
                  </a:cubicBezTo>
                  <a:cubicBezTo>
                    <a:pt x="38" y="171"/>
                    <a:pt x="36" y="169"/>
                    <a:pt x="32" y="166"/>
                  </a:cubicBezTo>
                  <a:cubicBezTo>
                    <a:pt x="29" y="163"/>
                    <a:pt x="27" y="164"/>
                    <a:pt x="23" y="164"/>
                  </a:cubicBezTo>
                  <a:cubicBezTo>
                    <a:pt x="19" y="163"/>
                    <a:pt x="16" y="163"/>
                    <a:pt x="12" y="163"/>
                  </a:cubicBezTo>
                  <a:cubicBezTo>
                    <a:pt x="12" y="164"/>
                    <a:pt x="11" y="164"/>
                    <a:pt x="10" y="164"/>
                  </a:cubicBezTo>
                  <a:cubicBezTo>
                    <a:pt x="9" y="165"/>
                    <a:pt x="7" y="166"/>
                    <a:pt x="6" y="166"/>
                  </a:cubicBezTo>
                  <a:cubicBezTo>
                    <a:pt x="4" y="166"/>
                    <a:pt x="2" y="165"/>
                    <a:pt x="0" y="165"/>
                  </a:cubicBezTo>
                  <a:cubicBezTo>
                    <a:pt x="0" y="165"/>
                    <a:pt x="0" y="165"/>
                    <a:pt x="0" y="165"/>
                  </a:cubicBezTo>
                  <a:cubicBezTo>
                    <a:pt x="1" y="163"/>
                    <a:pt x="3" y="161"/>
                    <a:pt x="5" y="160"/>
                  </a:cubicBezTo>
                  <a:cubicBezTo>
                    <a:pt x="9" y="158"/>
                    <a:pt x="13" y="159"/>
                    <a:pt x="17" y="156"/>
                  </a:cubicBezTo>
                  <a:cubicBezTo>
                    <a:pt x="20" y="154"/>
                    <a:pt x="26" y="155"/>
                    <a:pt x="30" y="153"/>
                  </a:cubicBezTo>
                  <a:cubicBezTo>
                    <a:pt x="31" y="150"/>
                    <a:pt x="26" y="147"/>
                    <a:pt x="25" y="145"/>
                  </a:cubicBezTo>
                  <a:cubicBezTo>
                    <a:pt x="22" y="139"/>
                    <a:pt x="18" y="132"/>
                    <a:pt x="25" y="127"/>
                  </a:cubicBezTo>
                  <a:cubicBezTo>
                    <a:pt x="31" y="121"/>
                    <a:pt x="39" y="117"/>
                    <a:pt x="46" y="111"/>
                  </a:cubicBezTo>
                  <a:cubicBezTo>
                    <a:pt x="52" y="107"/>
                    <a:pt x="51" y="102"/>
                    <a:pt x="59" y="100"/>
                  </a:cubicBezTo>
                  <a:cubicBezTo>
                    <a:pt x="63" y="100"/>
                    <a:pt x="76" y="98"/>
                    <a:pt x="72" y="93"/>
                  </a:cubicBezTo>
                  <a:cubicBezTo>
                    <a:pt x="68" y="93"/>
                    <a:pt x="62" y="85"/>
                    <a:pt x="60" y="81"/>
                  </a:cubicBezTo>
                  <a:cubicBezTo>
                    <a:pt x="59" y="77"/>
                    <a:pt x="58" y="74"/>
                    <a:pt x="62" y="71"/>
                  </a:cubicBezTo>
                  <a:cubicBezTo>
                    <a:pt x="68" y="68"/>
                    <a:pt x="72" y="62"/>
                    <a:pt x="78" y="60"/>
                  </a:cubicBezTo>
                  <a:cubicBezTo>
                    <a:pt x="81" y="58"/>
                    <a:pt x="82" y="51"/>
                    <a:pt x="84" y="48"/>
                  </a:cubicBezTo>
                  <a:cubicBezTo>
                    <a:pt x="86" y="42"/>
                    <a:pt x="86" y="42"/>
                    <a:pt x="86" y="42"/>
                  </a:cubicBezTo>
                  <a:cubicBezTo>
                    <a:pt x="86" y="42"/>
                    <a:pt x="86" y="42"/>
                    <a:pt x="86" y="42"/>
                  </a:cubicBezTo>
                  <a:cubicBezTo>
                    <a:pt x="90" y="41"/>
                    <a:pt x="98" y="34"/>
                    <a:pt x="99" y="30"/>
                  </a:cubicBezTo>
                  <a:cubicBezTo>
                    <a:pt x="99" y="24"/>
                    <a:pt x="90" y="19"/>
                    <a:pt x="94" y="13"/>
                  </a:cubicBezTo>
                  <a:cubicBezTo>
                    <a:pt x="100" y="11"/>
                    <a:pt x="106" y="16"/>
                    <a:pt x="111" y="15"/>
                  </a:cubicBezTo>
                  <a:cubicBezTo>
                    <a:pt x="114" y="14"/>
                    <a:pt x="116" y="11"/>
                    <a:pt x="118" y="9"/>
                  </a:cubicBezTo>
                  <a:cubicBezTo>
                    <a:pt x="119" y="7"/>
                    <a:pt x="123" y="5"/>
                    <a:pt x="124" y="3"/>
                  </a:cubicBezTo>
                  <a:cubicBezTo>
                    <a:pt x="135" y="0"/>
                    <a:pt x="135" y="0"/>
                    <a:pt x="135" y="0"/>
                  </a:cubicBezTo>
                  <a:cubicBezTo>
                    <a:pt x="135" y="0"/>
                    <a:pt x="135" y="0"/>
                    <a:pt x="135" y="0"/>
                  </a:cubicBezTo>
                  <a:cubicBezTo>
                    <a:pt x="140" y="5"/>
                    <a:pt x="142" y="7"/>
                    <a:pt x="149" y="8"/>
                  </a:cubicBezTo>
                  <a:cubicBezTo>
                    <a:pt x="154" y="8"/>
                    <a:pt x="162" y="7"/>
                    <a:pt x="166" y="10"/>
                  </a:cubicBezTo>
                  <a:cubicBezTo>
                    <a:pt x="167" y="10"/>
                    <a:pt x="168" y="11"/>
                    <a:pt x="169" y="11"/>
                  </a:cubicBezTo>
                  <a:cubicBezTo>
                    <a:pt x="173" y="12"/>
                    <a:pt x="176" y="16"/>
                    <a:pt x="182" y="17"/>
                  </a:cubicBezTo>
                  <a:cubicBezTo>
                    <a:pt x="186" y="17"/>
                    <a:pt x="193" y="14"/>
                    <a:pt x="197" y="13"/>
                  </a:cubicBezTo>
                  <a:cubicBezTo>
                    <a:pt x="206" y="13"/>
                    <a:pt x="206" y="13"/>
                    <a:pt x="206" y="13"/>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76" name="CANDLER"/>
            <p:cNvSpPr>
              <a:spLocks/>
            </p:cNvSpPr>
            <p:nvPr/>
          </p:nvSpPr>
          <p:spPr bwMode="auto">
            <a:xfrm>
              <a:off x="5847075" y="3660422"/>
              <a:ext cx="389298" cy="368874"/>
            </a:xfrm>
            <a:custGeom>
              <a:avLst/>
              <a:gdLst>
                <a:gd name="T0" fmla="*/ 100 w 148"/>
                <a:gd name="T1" fmla="*/ 11 h 145"/>
                <a:gd name="T2" fmla="*/ 101 w 148"/>
                <a:gd name="T3" fmla="*/ 12 h 145"/>
                <a:gd name="T4" fmla="*/ 123 w 148"/>
                <a:gd name="T5" fmla="*/ 20 h 145"/>
                <a:gd name="T6" fmla="*/ 139 w 148"/>
                <a:gd name="T7" fmla="*/ 67 h 145"/>
                <a:gd name="T8" fmla="*/ 142 w 148"/>
                <a:gd name="T9" fmla="*/ 90 h 145"/>
                <a:gd name="T10" fmla="*/ 131 w 148"/>
                <a:gd name="T11" fmla="*/ 129 h 145"/>
                <a:gd name="T12" fmla="*/ 127 w 148"/>
                <a:gd name="T13" fmla="*/ 145 h 145"/>
                <a:gd name="T14" fmla="*/ 102 w 148"/>
                <a:gd name="T15" fmla="*/ 140 h 145"/>
                <a:gd name="T16" fmla="*/ 16 w 148"/>
                <a:gd name="T17" fmla="*/ 120 h 145"/>
                <a:gd name="T18" fmla="*/ 16 w 148"/>
                <a:gd name="T19" fmla="*/ 120 h 145"/>
                <a:gd name="T20" fmla="*/ 13 w 148"/>
                <a:gd name="T21" fmla="*/ 93 h 145"/>
                <a:gd name="T22" fmla="*/ 30 w 148"/>
                <a:gd name="T23" fmla="*/ 68 h 145"/>
                <a:gd name="T24" fmla="*/ 35 w 148"/>
                <a:gd name="T25" fmla="*/ 48 h 145"/>
                <a:gd name="T26" fmla="*/ 56 w 148"/>
                <a:gd name="T27" fmla="*/ 19 h 145"/>
                <a:gd name="T28" fmla="*/ 81 w 148"/>
                <a:gd name="T29" fmla="*/ 1 h 145"/>
                <a:gd name="T30" fmla="*/ 90 w 148"/>
                <a:gd name="T31" fmla="*/ 8 h 145"/>
                <a:gd name="T32" fmla="*/ 100 w 148"/>
                <a:gd name="T33" fmla="*/ 12 h 145"/>
                <a:gd name="T34" fmla="*/ 100 w 148"/>
                <a:gd name="T35" fmla="*/ 1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45">
                  <a:moveTo>
                    <a:pt x="100" y="11"/>
                  </a:moveTo>
                  <a:cubicBezTo>
                    <a:pt x="100" y="13"/>
                    <a:pt x="99" y="12"/>
                    <a:pt x="101" y="12"/>
                  </a:cubicBezTo>
                  <a:cubicBezTo>
                    <a:pt x="107" y="16"/>
                    <a:pt x="119" y="15"/>
                    <a:pt x="123" y="20"/>
                  </a:cubicBezTo>
                  <a:cubicBezTo>
                    <a:pt x="123" y="38"/>
                    <a:pt x="128" y="53"/>
                    <a:pt x="139" y="67"/>
                  </a:cubicBezTo>
                  <a:cubicBezTo>
                    <a:pt x="148" y="77"/>
                    <a:pt x="146" y="77"/>
                    <a:pt x="142" y="90"/>
                  </a:cubicBezTo>
                  <a:cubicBezTo>
                    <a:pt x="131" y="129"/>
                    <a:pt x="131" y="129"/>
                    <a:pt x="131" y="129"/>
                  </a:cubicBezTo>
                  <a:cubicBezTo>
                    <a:pt x="127" y="145"/>
                    <a:pt x="127" y="145"/>
                    <a:pt x="127" y="145"/>
                  </a:cubicBezTo>
                  <a:cubicBezTo>
                    <a:pt x="102" y="140"/>
                    <a:pt x="102" y="140"/>
                    <a:pt x="102" y="140"/>
                  </a:cubicBezTo>
                  <a:cubicBezTo>
                    <a:pt x="16" y="120"/>
                    <a:pt x="16" y="120"/>
                    <a:pt x="16" y="120"/>
                  </a:cubicBezTo>
                  <a:cubicBezTo>
                    <a:pt x="16" y="120"/>
                    <a:pt x="16" y="120"/>
                    <a:pt x="16" y="120"/>
                  </a:cubicBezTo>
                  <a:cubicBezTo>
                    <a:pt x="20" y="105"/>
                    <a:pt x="0" y="108"/>
                    <a:pt x="13" y="93"/>
                  </a:cubicBezTo>
                  <a:cubicBezTo>
                    <a:pt x="19" y="87"/>
                    <a:pt x="27" y="76"/>
                    <a:pt x="30" y="68"/>
                  </a:cubicBezTo>
                  <a:cubicBezTo>
                    <a:pt x="32" y="61"/>
                    <a:pt x="33" y="55"/>
                    <a:pt x="35" y="48"/>
                  </a:cubicBezTo>
                  <a:cubicBezTo>
                    <a:pt x="38" y="37"/>
                    <a:pt x="47" y="27"/>
                    <a:pt x="56" y="19"/>
                  </a:cubicBezTo>
                  <a:cubicBezTo>
                    <a:pt x="60" y="15"/>
                    <a:pt x="76" y="0"/>
                    <a:pt x="81" y="1"/>
                  </a:cubicBezTo>
                  <a:cubicBezTo>
                    <a:pt x="83" y="3"/>
                    <a:pt x="88" y="6"/>
                    <a:pt x="90" y="8"/>
                  </a:cubicBezTo>
                  <a:cubicBezTo>
                    <a:pt x="100" y="12"/>
                    <a:pt x="100" y="12"/>
                    <a:pt x="100" y="12"/>
                  </a:cubicBezTo>
                  <a:lnTo>
                    <a:pt x="100" y="11"/>
                  </a:ln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77" name="BLECKLEY"/>
            <p:cNvSpPr>
              <a:spLocks/>
            </p:cNvSpPr>
            <p:nvPr/>
          </p:nvSpPr>
          <p:spPr bwMode="auto">
            <a:xfrm>
              <a:off x="4510835" y="3633349"/>
              <a:ext cx="389298" cy="390871"/>
            </a:xfrm>
            <a:custGeom>
              <a:avLst/>
              <a:gdLst>
                <a:gd name="T0" fmla="*/ 112 w 148"/>
                <a:gd name="T1" fmla="*/ 0 h 154"/>
                <a:gd name="T2" fmla="*/ 148 w 148"/>
                <a:gd name="T3" fmla="*/ 77 h 154"/>
                <a:gd name="T4" fmla="*/ 148 w 148"/>
                <a:gd name="T5" fmla="*/ 77 h 154"/>
                <a:gd name="T6" fmla="*/ 134 w 148"/>
                <a:gd name="T7" fmla="*/ 66 h 154"/>
                <a:gd name="T8" fmla="*/ 79 w 148"/>
                <a:gd name="T9" fmla="*/ 120 h 154"/>
                <a:gd name="T10" fmla="*/ 88 w 148"/>
                <a:gd name="T11" fmla="*/ 129 h 154"/>
                <a:gd name="T12" fmla="*/ 64 w 148"/>
                <a:gd name="T13" fmla="*/ 154 h 154"/>
                <a:gd name="T14" fmla="*/ 64 w 148"/>
                <a:gd name="T15" fmla="*/ 154 h 154"/>
                <a:gd name="T16" fmla="*/ 9 w 148"/>
                <a:gd name="T17" fmla="*/ 101 h 154"/>
                <a:gd name="T18" fmla="*/ 5 w 148"/>
                <a:gd name="T19" fmla="*/ 96 h 154"/>
                <a:gd name="T20" fmla="*/ 3 w 148"/>
                <a:gd name="T21" fmla="*/ 94 h 154"/>
                <a:gd name="T22" fmla="*/ 2 w 148"/>
                <a:gd name="T23" fmla="*/ 94 h 154"/>
                <a:gd name="T24" fmla="*/ 1 w 148"/>
                <a:gd name="T25" fmla="*/ 93 h 154"/>
                <a:gd name="T26" fmla="*/ 0 w 148"/>
                <a:gd name="T27" fmla="*/ 92 h 154"/>
                <a:gd name="T28" fmla="*/ 0 w 148"/>
                <a:gd name="T29" fmla="*/ 92 h 154"/>
                <a:gd name="T30" fmla="*/ 4 w 148"/>
                <a:gd name="T31" fmla="*/ 86 h 154"/>
                <a:gd name="T32" fmla="*/ 6 w 148"/>
                <a:gd name="T33" fmla="*/ 81 h 154"/>
                <a:gd name="T34" fmla="*/ 5 w 148"/>
                <a:gd name="T35" fmla="*/ 75 h 154"/>
                <a:gd name="T36" fmla="*/ 1 w 148"/>
                <a:gd name="T37" fmla="*/ 64 h 154"/>
                <a:gd name="T38" fmla="*/ 2 w 148"/>
                <a:gd name="T39" fmla="*/ 64 h 154"/>
                <a:gd name="T40" fmla="*/ 1 w 148"/>
                <a:gd name="T41" fmla="*/ 64 h 154"/>
                <a:gd name="T42" fmla="*/ 33 w 148"/>
                <a:gd name="T43" fmla="*/ 46 h 154"/>
                <a:gd name="T44" fmla="*/ 37 w 148"/>
                <a:gd name="T45" fmla="*/ 39 h 154"/>
                <a:gd name="T46" fmla="*/ 39 w 148"/>
                <a:gd name="T47" fmla="*/ 39 h 154"/>
                <a:gd name="T48" fmla="*/ 42 w 148"/>
                <a:gd name="T49" fmla="*/ 40 h 154"/>
                <a:gd name="T50" fmla="*/ 48 w 148"/>
                <a:gd name="T51" fmla="*/ 37 h 154"/>
                <a:gd name="T52" fmla="*/ 56 w 148"/>
                <a:gd name="T53" fmla="*/ 32 h 154"/>
                <a:gd name="T54" fmla="*/ 112 w 148"/>
                <a:gd name="T5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 h="154">
                  <a:moveTo>
                    <a:pt x="112" y="0"/>
                  </a:moveTo>
                  <a:cubicBezTo>
                    <a:pt x="148" y="77"/>
                    <a:pt x="148" y="77"/>
                    <a:pt x="148" y="77"/>
                  </a:cubicBezTo>
                  <a:cubicBezTo>
                    <a:pt x="148" y="77"/>
                    <a:pt x="148" y="77"/>
                    <a:pt x="148" y="77"/>
                  </a:cubicBezTo>
                  <a:cubicBezTo>
                    <a:pt x="134" y="66"/>
                    <a:pt x="134" y="66"/>
                    <a:pt x="134" y="66"/>
                  </a:cubicBezTo>
                  <a:cubicBezTo>
                    <a:pt x="79" y="120"/>
                    <a:pt x="79" y="120"/>
                    <a:pt x="79" y="120"/>
                  </a:cubicBezTo>
                  <a:cubicBezTo>
                    <a:pt x="88" y="129"/>
                    <a:pt x="88" y="129"/>
                    <a:pt x="88" y="129"/>
                  </a:cubicBezTo>
                  <a:cubicBezTo>
                    <a:pt x="64" y="154"/>
                    <a:pt x="64" y="154"/>
                    <a:pt x="64" y="154"/>
                  </a:cubicBezTo>
                  <a:cubicBezTo>
                    <a:pt x="64" y="154"/>
                    <a:pt x="64" y="154"/>
                    <a:pt x="64" y="154"/>
                  </a:cubicBezTo>
                  <a:cubicBezTo>
                    <a:pt x="62" y="152"/>
                    <a:pt x="11" y="102"/>
                    <a:pt x="9" y="101"/>
                  </a:cubicBezTo>
                  <a:cubicBezTo>
                    <a:pt x="8" y="99"/>
                    <a:pt x="7" y="97"/>
                    <a:pt x="5" y="96"/>
                  </a:cubicBezTo>
                  <a:cubicBezTo>
                    <a:pt x="4" y="96"/>
                    <a:pt x="3" y="95"/>
                    <a:pt x="3" y="94"/>
                  </a:cubicBezTo>
                  <a:cubicBezTo>
                    <a:pt x="2" y="94"/>
                    <a:pt x="2" y="94"/>
                    <a:pt x="2" y="94"/>
                  </a:cubicBezTo>
                  <a:cubicBezTo>
                    <a:pt x="2" y="94"/>
                    <a:pt x="2" y="93"/>
                    <a:pt x="1" y="93"/>
                  </a:cubicBezTo>
                  <a:cubicBezTo>
                    <a:pt x="1" y="92"/>
                    <a:pt x="1" y="92"/>
                    <a:pt x="0" y="92"/>
                  </a:cubicBezTo>
                  <a:cubicBezTo>
                    <a:pt x="0" y="92"/>
                    <a:pt x="0" y="92"/>
                    <a:pt x="0" y="92"/>
                  </a:cubicBezTo>
                  <a:cubicBezTo>
                    <a:pt x="4" y="86"/>
                    <a:pt x="4" y="86"/>
                    <a:pt x="4" y="86"/>
                  </a:cubicBezTo>
                  <a:cubicBezTo>
                    <a:pt x="5" y="84"/>
                    <a:pt x="6" y="83"/>
                    <a:pt x="6" y="81"/>
                  </a:cubicBezTo>
                  <a:cubicBezTo>
                    <a:pt x="6" y="79"/>
                    <a:pt x="6" y="77"/>
                    <a:pt x="5" y="75"/>
                  </a:cubicBezTo>
                  <a:cubicBezTo>
                    <a:pt x="5" y="73"/>
                    <a:pt x="0" y="66"/>
                    <a:pt x="1" y="64"/>
                  </a:cubicBezTo>
                  <a:cubicBezTo>
                    <a:pt x="1" y="64"/>
                    <a:pt x="1" y="64"/>
                    <a:pt x="2" y="64"/>
                  </a:cubicBezTo>
                  <a:cubicBezTo>
                    <a:pt x="1" y="64"/>
                    <a:pt x="1" y="64"/>
                    <a:pt x="1" y="64"/>
                  </a:cubicBezTo>
                  <a:cubicBezTo>
                    <a:pt x="33" y="46"/>
                    <a:pt x="33" y="46"/>
                    <a:pt x="33" y="46"/>
                  </a:cubicBezTo>
                  <a:cubicBezTo>
                    <a:pt x="34" y="44"/>
                    <a:pt x="36" y="41"/>
                    <a:pt x="37" y="39"/>
                  </a:cubicBezTo>
                  <a:cubicBezTo>
                    <a:pt x="37" y="39"/>
                    <a:pt x="38" y="39"/>
                    <a:pt x="39" y="39"/>
                  </a:cubicBezTo>
                  <a:cubicBezTo>
                    <a:pt x="40" y="39"/>
                    <a:pt x="41" y="40"/>
                    <a:pt x="42" y="40"/>
                  </a:cubicBezTo>
                  <a:cubicBezTo>
                    <a:pt x="44" y="39"/>
                    <a:pt x="46" y="38"/>
                    <a:pt x="48" y="37"/>
                  </a:cubicBezTo>
                  <a:cubicBezTo>
                    <a:pt x="51" y="36"/>
                    <a:pt x="54" y="34"/>
                    <a:pt x="56" y="32"/>
                  </a:cubicBezTo>
                  <a:cubicBezTo>
                    <a:pt x="112" y="0"/>
                    <a:pt x="112" y="0"/>
                    <a:pt x="112" y="0"/>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78" name="APPLING"/>
            <p:cNvSpPr>
              <a:spLocks/>
            </p:cNvSpPr>
            <p:nvPr/>
          </p:nvSpPr>
          <p:spPr bwMode="auto">
            <a:xfrm>
              <a:off x="5541949" y="4410013"/>
              <a:ext cx="541862" cy="620994"/>
            </a:xfrm>
            <a:custGeom>
              <a:avLst/>
              <a:gdLst>
                <a:gd name="T0" fmla="*/ 50 w 206"/>
                <a:gd name="T1" fmla="*/ 0 h 245"/>
                <a:gd name="T2" fmla="*/ 67 w 206"/>
                <a:gd name="T3" fmla="*/ 6 h 245"/>
                <a:gd name="T4" fmla="*/ 92 w 206"/>
                <a:gd name="T5" fmla="*/ 16 h 245"/>
                <a:gd name="T6" fmla="*/ 103 w 206"/>
                <a:gd name="T7" fmla="*/ 11 h 245"/>
                <a:gd name="T8" fmla="*/ 115 w 206"/>
                <a:gd name="T9" fmla="*/ 14 h 245"/>
                <a:gd name="T10" fmla="*/ 123 w 206"/>
                <a:gd name="T11" fmla="*/ 19 h 245"/>
                <a:gd name="T12" fmla="*/ 134 w 206"/>
                <a:gd name="T13" fmla="*/ 25 h 245"/>
                <a:gd name="T14" fmla="*/ 134 w 206"/>
                <a:gd name="T15" fmla="*/ 25 h 245"/>
                <a:gd name="T16" fmla="*/ 142 w 206"/>
                <a:gd name="T17" fmla="*/ 28 h 245"/>
                <a:gd name="T18" fmla="*/ 151 w 206"/>
                <a:gd name="T19" fmla="*/ 31 h 245"/>
                <a:gd name="T20" fmla="*/ 164 w 206"/>
                <a:gd name="T21" fmla="*/ 31 h 245"/>
                <a:gd name="T22" fmla="*/ 174 w 206"/>
                <a:gd name="T23" fmla="*/ 27 h 245"/>
                <a:gd name="T24" fmla="*/ 178 w 206"/>
                <a:gd name="T25" fmla="*/ 33 h 245"/>
                <a:gd name="T26" fmla="*/ 181 w 206"/>
                <a:gd name="T27" fmla="*/ 46 h 245"/>
                <a:gd name="T28" fmla="*/ 194 w 206"/>
                <a:gd name="T29" fmla="*/ 58 h 245"/>
                <a:gd name="T30" fmla="*/ 206 w 206"/>
                <a:gd name="T31" fmla="*/ 66 h 245"/>
                <a:gd name="T32" fmla="*/ 206 w 206"/>
                <a:gd name="T33" fmla="*/ 66 h 245"/>
                <a:gd name="T34" fmla="*/ 191 w 206"/>
                <a:gd name="T35" fmla="*/ 66 h 245"/>
                <a:gd name="T36" fmla="*/ 191 w 206"/>
                <a:gd name="T37" fmla="*/ 82 h 245"/>
                <a:gd name="T38" fmla="*/ 184 w 206"/>
                <a:gd name="T39" fmla="*/ 82 h 245"/>
                <a:gd name="T40" fmla="*/ 184 w 206"/>
                <a:gd name="T41" fmla="*/ 87 h 245"/>
                <a:gd name="T42" fmla="*/ 191 w 206"/>
                <a:gd name="T43" fmla="*/ 87 h 245"/>
                <a:gd name="T44" fmla="*/ 191 w 206"/>
                <a:gd name="T45" fmla="*/ 94 h 245"/>
                <a:gd name="T46" fmla="*/ 173 w 206"/>
                <a:gd name="T47" fmla="*/ 94 h 245"/>
                <a:gd name="T48" fmla="*/ 173 w 206"/>
                <a:gd name="T49" fmla="*/ 195 h 245"/>
                <a:gd name="T50" fmla="*/ 167 w 206"/>
                <a:gd name="T51" fmla="*/ 195 h 245"/>
                <a:gd name="T52" fmla="*/ 167 w 206"/>
                <a:gd name="T53" fmla="*/ 201 h 245"/>
                <a:gd name="T54" fmla="*/ 174 w 206"/>
                <a:gd name="T55" fmla="*/ 201 h 245"/>
                <a:gd name="T56" fmla="*/ 174 w 206"/>
                <a:gd name="T57" fmla="*/ 240 h 245"/>
                <a:gd name="T58" fmla="*/ 174 w 206"/>
                <a:gd name="T59" fmla="*/ 240 h 245"/>
                <a:gd name="T60" fmla="*/ 168 w 206"/>
                <a:gd name="T61" fmla="*/ 244 h 245"/>
                <a:gd name="T62" fmla="*/ 163 w 206"/>
                <a:gd name="T63" fmla="*/ 244 h 245"/>
                <a:gd name="T64" fmla="*/ 161 w 206"/>
                <a:gd name="T65" fmla="*/ 242 h 245"/>
                <a:gd name="T66" fmla="*/ 156 w 206"/>
                <a:gd name="T67" fmla="*/ 235 h 245"/>
                <a:gd name="T68" fmla="*/ 147 w 206"/>
                <a:gd name="T69" fmla="*/ 226 h 245"/>
                <a:gd name="T70" fmla="*/ 132 w 206"/>
                <a:gd name="T71" fmla="*/ 213 h 245"/>
                <a:gd name="T72" fmla="*/ 132 w 206"/>
                <a:gd name="T73" fmla="*/ 213 h 245"/>
                <a:gd name="T74" fmla="*/ 131 w 206"/>
                <a:gd name="T75" fmla="*/ 210 h 245"/>
                <a:gd name="T76" fmla="*/ 129 w 206"/>
                <a:gd name="T77" fmla="*/ 204 h 245"/>
                <a:gd name="T78" fmla="*/ 126 w 206"/>
                <a:gd name="T79" fmla="*/ 201 h 245"/>
                <a:gd name="T80" fmla="*/ 124 w 206"/>
                <a:gd name="T81" fmla="*/ 199 h 245"/>
                <a:gd name="T82" fmla="*/ 122 w 206"/>
                <a:gd name="T83" fmla="*/ 198 h 245"/>
                <a:gd name="T84" fmla="*/ 121 w 206"/>
                <a:gd name="T85" fmla="*/ 197 h 245"/>
                <a:gd name="T86" fmla="*/ 120 w 206"/>
                <a:gd name="T87" fmla="*/ 196 h 245"/>
                <a:gd name="T88" fmla="*/ 87 w 206"/>
                <a:gd name="T89" fmla="*/ 173 h 245"/>
                <a:gd name="T90" fmla="*/ 58 w 206"/>
                <a:gd name="T91" fmla="*/ 159 h 245"/>
                <a:gd name="T92" fmla="*/ 41 w 206"/>
                <a:gd name="T93" fmla="*/ 145 h 245"/>
                <a:gd name="T94" fmla="*/ 23 w 206"/>
                <a:gd name="T95" fmla="*/ 126 h 245"/>
                <a:gd name="T96" fmla="*/ 12 w 206"/>
                <a:gd name="T97" fmla="*/ 124 h 245"/>
                <a:gd name="T98" fmla="*/ 12 w 206"/>
                <a:gd name="T99" fmla="*/ 124 h 245"/>
                <a:gd name="T100" fmla="*/ 12 w 206"/>
                <a:gd name="T101" fmla="*/ 112 h 245"/>
                <a:gd name="T102" fmla="*/ 0 w 206"/>
                <a:gd name="T103" fmla="*/ 112 h 245"/>
                <a:gd name="T104" fmla="*/ 0 w 206"/>
                <a:gd name="T105" fmla="*/ 106 h 245"/>
                <a:gd name="T106" fmla="*/ 12 w 206"/>
                <a:gd name="T107" fmla="*/ 106 h 245"/>
                <a:gd name="T108" fmla="*/ 12 w 206"/>
                <a:gd name="T109" fmla="*/ 62 h 245"/>
                <a:gd name="T110" fmla="*/ 50 w 206"/>
                <a:gd name="T111" fmla="*/ 62 h 245"/>
                <a:gd name="T112" fmla="*/ 50 w 206"/>
                <a:gd name="T11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6" h="245">
                  <a:moveTo>
                    <a:pt x="50" y="0"/>
                  </a:moveTo>
                  <a:cubicBezTo>
                    <a:pt x="57" y="2"/>
                    <a:pt x="61" y="1"/>
                    <a:pt x="67" y="6"/>
                  </a:cubicBezTo>
                  <a:cubicBezTo>
                    <a:pt x="73" y="11"/>
                    <a:pt x="84" y="14"/>
                    <a:pt x="92" y="16"/>
                  </a:cubicBezTo>
                  <a:cubicBezTo>
                    <a:pt x="96" y="16"/>
                    <a:pt x="100" y="12"/>
                    <a:pt x="103" y="11"/>
                  </a:cubicBezTo>
                  <a:cubicBezTo>
                    <a:pt x="107" y="10"/>
                    <a:pt x="113" y="11"/>
                    <a:pt x="115" y="14"/>
                  </a:cubicBezTo>
                  <a:cubicBezTo>
                    <a:pt x="117" y="15"/>
                    <a:pt x="121" y="17"/>
                    <a:pt x="123" y="19"/>
                  </a:cubicBezTo>
                  <a:cubicBezTo>
                    <a:pt x="134" y="25"/>
                    <a:pt x="134" y="25"/>
                    <a:pt x="134" y="25"/>
                  </a:cubicBezTo>
                  <a:cubicBezTo>
                    <a:pt x="134" y="25"/>
                    <a:pt x="134" y="25"/>
                    <a:pt x="134" y="25"/>
                  </a:cubicBezTo>
                  <a:cubicBezTo>
                    <a:pt x="137" y="26"/>
                    <a:pt x="138" y="28"/>
                    <a:pt x="142" y="28"/>
                  </a:cubicBezTo>
                  <a:cubicBezTo>
                    <a:pt x="145" y="28"/>
                    <a:pt x="148" y="31"/>
                    <a:pt x="151" y="31"/>
                  </a:cubicBezTo>
                  <a:cubicBezTo>
                    <a:pt x="155" y="32"/>
                    <a:pt x="159" y="30"/>
                    <a:pt x="164" y="31"/>
                  </a:cubicBezTo>
                  <a:cubicBezTo>
                    <a:pt x="166" y="31"/>
                    <a:pt x="173" y="25"/>
                    <a:pt x="174" y="27"/>
                  </a:cubicBezTo>
                  <a:cubicBezTo>
                    <a:pt x="176" y="28"/>
                    <a:pt x="172" y="33"/>
                    <a:pt x="178" y="33"/>
                  </a:cubicBezTo>
                  <a:cubicBezTo>
                    <a:pt x="185" y="33"/>
                    <a:pt x="180" y="42"/>
                    <a:pt x="181" y="46"/>
                  </a:cubicBezTo>
                  <a:cubicBezTo>
                    <a:pt x="183" y="53"/>
                    <a:pt x="189" y="54"/>
                    <a:pt x="194" y="58"/>
                  </a:cubicBezTo>
                  <a:cubicBezTo>
                    <a:pt x="206" y="66"/>
                    <a:pt x="206" y="66"/>
                    <a:pt x="206" y="66"/>
                  </a:cubicBezTo>
                  <a:cubicBezTo>
                    <a:pt x="206" y="66"/>
                    <a:pt x="206" y="66"/>
                    <a:pt x="206" y="66"/>
                  </a:cubicBezTo>
                  <a:cubicBezTo>
                    <a:pt x="191" y="66"/>
                    <a:pt x="191" y="66"/>
                    <a:pt x="191" y="66"/>
                  </a:cubicBezTo>
                  <a:cubicBezTo>
                    <a:pt x="191" y="82"/>
                    <a:pt x="191" y="82"/>
                    <a:pt x="191" y="82"/>
                  </a:cubicBezTo>
                  <a:cubicBezTo>
                    <a:pt x="184" y="82"/>
                    <a:pt x="184" y="82"/>
                    <a:pt x="184" y="82"/>
                  </a:cubicBezTo>
                  <a:cubicBezTo>
                    <a:pt x="184" y="87"/>
                    <a:pt x="184" y="87"/>
                    <a:pt x="184" y="87"/>
                  </a:cubicBezTo>
                  <a:cubicBezTo>
                    <a:pt x="191" y="87"/>
                    <a:pt x="191" y="87"/>
                    <a:pt x="191" y="87"/>
                  </a:cubicBezTo>
                  <a:cubicBezTo>
                    <a:pt x="191" y="94"/>
                    <a:pt x="191" y="94"/>
                    <a:pt x="191" y="94"/>
                  </a:cubicBezTo>
                  <a:cubicBezTo>
                    <a:pt x="173" y="94"/>
                    <a:pt x="173" y="94"/>
                    <a:pt x="173" y="94"/>
                  </a:cubicBezTo>
                  <a:cubicBezTo>
                    <a:pt x="173" y="195"/>
                    <a:pt x="173" y="195"/>
                    <a:pt x="173" y="195"/>
                  </a:cubicBezTo>
                  <a:cubicBezTo>
                    <a:pt x="167" y="195"/>
                    <a:pt x="167" y="195"/>
                    <a:pt x="167" y="195"/>
                  </a:cubicBezTo>
                  <a:cubicBezTo>
                    <a:pt x="167" y="201"/>
                    <a:pt x="167" y="201"/>
                    <a:pt x="167" y="201"/>
                  </a:cubicBezTo>
                  <a:cubicBezTo>
                    <a:pt x="174" y="201"/>
                    <a:pt x="174" y="201"/>
                    <a:pt x="174" y="201"/>
                  </a:cubicBezTo>
                  <a:cubicBezTo>
                    <a:pt x="174" y="240"/>
                    <a:pt x="174" y="240"/>
                    <a:pt x="174" y="240"/>
                  </a:cubicBezTo>
                  <a:cubicBezTo>
                    <a:pt x="174" y="240"/>
                    <a:pt x="174" y="240"/>
                    <a:pt x="174" y="240"/>
                  </a:cubicBezTo>
                  <a:cubicBezTo>
                    <a:pt x="168" y="244"/>
                    <a:pt x="168" y="244"/>
                    <a:pt x="168" y="244"/>
                  </a:cubicBezTo>
                  <a:cubicBezTo>
                    <a:pt x="167" y="245"/>
                    <a:pt x="164" y="245"/>
                    <a:pt x="163" y="244"/>
                  </a:cubicBezTo>
                  <a:cubicBezTo>
                    <a:pt x="162" y="243"/>
                    <a:pt x="161" y="242"/>
                    <a:pt x="161" y="242"/>
                  </a:cubicBezTo>
                  <a:cubicBezTo>
                    <a:pt x="160" y="240"/>
                    <a:pt x="157" y="236"/>
                    <a:pt x="156" y="235"/>
                  </a:cubicBezTo>
                  <a:cubicBezTo>
                    <a:pt x="153" y="231"/>
                    <a:pt x="151" y="229"/>
                    <a:pt x="147" y="226"/>
                  </a:cubicBezTo>
                  <a:cubicBezTo>
                    <a:pt x="142" y="222"/>
                    <a:pt x="137" y="218"/>
                    <a:pt x="132" y="213"/>
                  </a:cubicBezTo>
                  <a:cubicBezTo>
                    <a:pt x="132" y="213"/>
                    <a:pt x="132" y="213"/>
                    <a:pt x="132" y="213"/>
                  </a:cubicBezTo>
                  <a:cubicBezTo>
                    <a:pt x="131" y="210"/>
                    <a:pt x="131" y="210"/>
                    <a:pt x="131" y="210"/>
                  </a:cubicBezTo>
                  <a:cubicBezTo>
                    <a:pt x="131" y="208"/>
                    <a:pt x="130" y="206"/>
                    <a:pt x="129" y="204"/>
                  </a:cubicBezTo>
                  <a:cubicBezTo>
                    <a:pt x="128" y="203"/>
                    <a:pt x="127" y="202"/>
                    <a:pt x="126" y="201"/>
                  </a:cubicBezTo>
                  <a:cubicBezTo>
                    <a:pt x="126" y="200"/>
                    <a:pt x="125" y="200"/>
                    <a:pt x="124" y="199"/>
                  </a:cubicBezTo>
                  <a:cubicBezTo>
                    <a:pt x="123" y="199"/>
                    <a:pt x="123" y="198"/>
                    <a:pt x="122" y="198"/>
                  </a:cubicBezTo>
                  <a:cubicBezTo>
                    <a:pt x="121" y="197"/>
                    <a:pt x="121" y="197"/>
                    <a:pt x="121" y="197"/>
                  </a:cubicBezTo>
                  <a:cubicBezTo>
                    <a:pt x="121" y="197"/>
                    <a:pt x="120" y="197"/>
                    <a:pt x="120" y="196"/>
                  </a:cubicBezTo>
                  <a:cubicBezTo>
                    <a:pt x="109" y="188"/>
                    <a:pt x="97" y="184"/>
                    <a:pt x="87" y="173"/>
                  </a:cubicBezTo>
                  <a:cubicBezTo>
                    <a:pt x="80" y="164"/>
                    <a:pt x="67" y="165"/>
                    <a:pt x="58" y="159"/>
                  </a:cubicBezTo>
                  <a:cubicBezTo>
                    <a:pt x="41" y="145"/>
                    <a:pt x="41" y="145"/>
                    <a:pt x="41" y="145"/>
                  </a:cubicBezTo>
                  <a:cubicBezTo>
                    <a:pt x="34" y="140"/>
                    <a:pt x="29" y="132"/>
                    <a:pt x="23" y="126"/>
                  </a:cubicBezTo>
                  <a:cubicBezTo>
                    <a:pt x="20" y="126"/>
                    <a:pt x="16" y="125"/>
                    <a:pt x="12" y="124"/>
                  </a:cubicBezTo>
                  <a:cubicBezTo>
                    <a:pt x="12" y="124"/>
                    <a:pt x="12" y="124"/>
                    <a:pt x="12" y="124"/>
                  </a:cubicBezTo>
                  <a:cubicBezTo>
                    <a:pt x="12" y="112"/>
                    <a:pt x="12" y="112"/>
                    <a:pt x="12" y="112"/>
                  </a:cubicBezTo>
                  <a:cubicBezTo>
                    <a:pt x="0" y="112"/>
                    <a:pt x="0" y="112"/>
                    <a:pt x="0" y="112"/>
                  </a:cubicBezTo>
                  <a:cubicBezTo>
                    <a:pt x="0" y="106"/>
                    <a:pt x="0" y="106"/>
                    <a:pt x="0" y="106"/>
                  </a:cubicBezTo>
                  <a:cubicBezTo>
                    <a:pt x="12" y="106"/>
                    <a:pt x="12" y="106"/>
                    <a:pt x="12" y="106"/>
                  </a:cubicBezTo>
                  <a:cubicBezTo>
                    <a:pt x="12" y="62"/>
                    <a:pt x="12" y="62"/>
                    <a:pt x="12" y="62"/>
                  </a:cubicBezTo>
                  <a:cubicBezTo>
                    <a:pt x="50" y="62"/>
                    <a:pt x="50" y="62"/>
                    <a:pt x="50" y="62"/>
                  </a:cubicBezTo>
                  <a:cubicBezTo>
                    <a:pt x="50" y="0"/>
                    <a:pt x="50" y="0"/>
                    <a:pt x="50" y="0"/>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grpSp>
      <p:sp>
        <p:nvSpPr>
          <p:cNvPr id="379" name="Right Arrow 3"/>
          <p:cNvSpPr/>
          <p:nvPr/>
        </p:nvSpPr>
        <p:spPr>
          <a:xfrm rot="16200000">
            <a:off x="2329072" y="4124418"/>
            <a:ext cx="965170" cy="862608"/>
          </a:xfrm>
          <a:custGeom>
            <a:avLst/>
            <a:gdLst>
              <a:gd name="connsiteX0" fmla="*/ 0 w 2808312"/>
              <a:gd name="connsiteY0" fmla="*/ 216024 h 864096"/>
              <a:gd name="connsiteX1" fmla="*/ 2376264 w 2808312"/>
              <a:gd name="connsiteY1" fmla="*/ 216024 h 864096"/>
              <a:gd name="connsiteX2" fmla="*/ 2376264 w 2808312"/>
              <a:gd name="connsiteY2" fmla="*/ 0 h 864096"/>
              <a:gd name="connsiteX3" fmla="*/ 2808312 w 2808312"/>
              <a:gd name="connsiteY3" fmla="*/ 432048 h 864096"/>
              <a:gd name="connsiteX4" fmla="*/ 2376264 w 2808312"/>
              <a:gd name="connsiteY4" fmla="*/ 864096 h 864096"/>
              <a:gd name="connsiteX5" fmla="*/ 2376264 w 2808312"/>
              <a:gd name="connsiteY5" fmla="*/ 648072 h 864096"/>
              <a:gd name="connsiteX6" fmla="*/ 0 w 2808312"/>
              <a:gd name="connsiteY6" fmla="*/ 648072 h 864096"/>
              <a:gd name="connsiteX7" fmla="*/ 0 w 2808312"/>
              <a:gd name="connsiteY7" fmla="*/ 216024 h 864096"/>
              <a:gd name="connsiteX0" fmla="*/ 629805 w 2808312"/>
              <a:gd name="connsiteY0" fmla="*/ 0 h 2084940"/>
              <a:gd name="connsiteX1" fmla="*/ 2376264 w 2808312"/>
              <a:gd name="connsiteY1" fmla="*/ 1436868 h 2084940"/>
              <a:gd name="connsiteX2" fmla="*/ 2376264 w 2808312"/>
              <a:gd name="connsiteY2" fmla="*/ 1220844 h 2084940"/>
              <a:gd name="connsiteX3" fmla="*/ 2808312 w 2808312"/>
              <a:gd name="connsiteY3" fmla="*/ 1652892 h 2084940"/>
              <a:gd name="connsiteX4" fmla="*/ 2376264 w 2808312"/>
              <a:gd name="connsiteY4" fmla="*/ 2084940 h 2084940"/>
              <a:gd name="connsiteX5" fmla="*/ 2376264 w 2808312"/>
              <a:gd name="connsiteY5" fmla="*/ 1868916 h 2084940"/>
              <a:gd name="connsiteX6" fmla="*/ 0 w 2808312"/>
              <a:gd name="connsiteY6" fmla="*/ 1868916 h 2084940"/>
              <a:gd name="connsiteX7" fmla="*/ 629805 w 2808312"/>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51808 w 2251927"/>
              <a:gd name="connsiteY0" fmla="*/ 409 h 2032950"/>
              <a:gd name="connsiteX1" fmla="*/ 1819879 w 2251927"/>
              <a:gd name="connsiteY1" fmla="*/ 1384878 h 2032950"/>
              <a:gd name="connsiteX2" fmla="*/ 1819879 w 2251927"/>
              <a:gd name="connsiteY2" fmla="*/ 1168854 h 2032950"/>
              <a:gd name="connsiteX3" fmla="*/ 2251927 w 2251927"/>
              <a:gd name="connsiteY3" fmla="*/ 1600902 h 2032950"/>
              <a:gd name="connsiteX4" fmla="*/ 1819879 w 2251927"/>
              <a:gd name="connsiteY4" fmla="*/ 2032950 h 2032950"/>
              <a:gd name="connsiteX5" fmla="*/ 1819879 w 2251927"/>
              <a:gd name="connsiteY5" fmla="*/ 1816926 h 2032950"/>
              <a:gd name="connsiteX6" fmla="*/ 0 w 2251927"/>
              <a:gd name="connsiteY6" fmla="*/ 0 h 2032950"/>
              <a:gd name="connsiteX7" fmla="*/ 51808 w 2251927"/>
              <a:gd name="connsiteY7" fmla="*/ 409 h 2032950"/>
              <a:gd name="connsiteX0" fmla="*/ 51808 w 2251927"/>
              <a:gd name="connsiteY0" fmla="*/ 409 h 2032950"/>
              <a:gd name="connsiteX1" fmla="*/ 1819879 w 2251927"/>
              <a:gd name="connsiteY1" fmla="*/ 1384878 h 2032950"/>
              <a:gd name="connsiteX2" fmla="*/ 1819879 w 2251927"/>
              <a:gd name="connsiteY2" fmla="*/ 1168854 h 2032950"/>
              <a:gd name="connsiteX3" fmla="*/ 2251927 w 2251927"/>
              <a:gd name="connsiteY3" fmla="*/ 1600902 h 2032950"/>
              <a:gd name="connsiteX4" fmla="*/ 1819879 w 2251927"/>
              <a:gd name="connsiteY4" fmla="*/ 2032950 h 2032950"/>
              <a:gd name="connsiteX5" fmla="*/ 1819879 w 2251927"/>
              <a:gd name="connsiteY5" fmla="*/ 1816926 h 2032950"/>
              <a:gd name="connsiteX6" fmla="*/ 0 w 2251927"/>
              <a:gd name="connsiteY6" fmla="*/ 0 h 2032950"/>
              <a:gd name="connsiteX7" fmla="*/ 51808 w 2251927"/>
              <a:gd name="connsiteY7" fmla="*/ 409 h 2032950"/>
              <a:gd name="connsiteX0" fmla="*/ 45301 w 2245420"/>
              <a:gd name="connsiteY0" fmla="*/ 0 h 2032541"/>
              <a:gd name="connsiteX1" fmla="*/ 1813372 w 2245420"/>
              <a:gd name="connsiteY1" fmla="*/ 1384469 h 2032541"/>
              <a:gd name="connsiteX2" fmla="*/ 1813372 w 2245420"/>
              <a:gd name="connsiteY2" fmla="*/ 1168445 h 2032541"/>
              <a:gd name="connsiteX3" fmla="*/ 2245420 w 2245420"/>
              <a:gd name="connsiteY3" fmla="*/ 1600493 h 2032541"/>
              <a:gd name="connsiteX4" fmla="*/ 1813372 w 2245420"/>
              <a:gd name="connsiteY4" fmla="*/ 2032541 h 2032541"/>
              <a:gd name="connsiteX5" fmla="*/ 1813372 w 2245420"/>
              <a:gd name="connsiteY5" fmla="*/ 1816517 h 2032541"/>
              <a:gd name="connsiteX6" fmla="*/ 0 w 2245420"/>
              <a:gd name="connsiteY6" fmla="*/ 20367 h 2032541"/>
              <a:gd name="connsiteX7" fmla="*/ 45301 w 2245420"/>
              <a:gd name="connsiteY7" fmla="*/ 0 h 2032541"/>
              <a:gd name="connsiteX0" fmla="*/ 45301 w 2245420"/>
              <a:gd name="connsiteY0" fmla="*/ 0 h 2032541"/>
              <a:gd name="connsiteX1" fmla="*/ 1813372 w 2245420"/>
              <a:gd name="connsiteY1" fmla="*/ 1384469 h 2032541"/>
              <a:gd name="connsiteX2" fmla="*/ 1813372 w 2245420"/>
              <a:gd name="connsiteY2" fmla="*/ 1168445 h 2032541"/>
              <a:gd name="connsiteX3" fmla="*/ 2245420 w 2245420"/>
              <a:gd name="connsiteY3" fmla="*/ 1600493 h 2032541"/>
              <a:gd name="connsiteX4" fmla="*/ 1813372 w 2245420"/>
              <a:gd name="connsiteY4" fmla="*/ 2032541 h 2032541"/>
              <a:gd name="connsiteX5" fmla="*/ 1813372 w 2245420"/>
              <a:gd name="connsiteY5" fmla="*/ 1816517 h 2032541"/>
              <a:gd name="connsiteX6" fmla="*/ 0 w 2245420"/>
              <a:gd name="connsiteY6" fmla="*/ 20367 h 2032541"/>
              <a:gd name="connsiteX7" fmla="*/ 45301 w 2245420"/>
              <a:gd name="connsiteY7" fmla="*/ 0 h 2032541"/>
              <a:gd name="connsiteX0" fmla="*/ 45301 w 2245420"/>
              <a:gd name="connsiteY0" fmla="*/ 0 h 2032541"/>
              <a:gd name="connsiteX1" fmla="*/ 1813372 w 2245420"/>
              <a:gd name="connsiteY1" fmla="*/ 1384469 h 2032541"/>
              <a:gd name="connsiteX2" fmla="*/ 1813372 w 2245420"/>
              <a:gd name="connsiteY2" fmla="*/ 1168445 h 2032541"/>
              <a:gd name="connsiteX3" fmla="*/ 2245420 w 2245420"/>
              <a:gd name="connsiteY3" fmla="*/ 1600493 h 2032541"/>
              <a:gd name="connsiteX4" fmla="*/ 1813372 w 2245420"/>
              <a:gd name="connsiteY4" fmla="*/ 2032541 h 2032541"/>
              <a:gd name="connsiteX5" fmla="*/ 1813372 w 2245420"/>
              <a:gd name="connsiteY5" fmla="*/ 1816517 h 2032541"/>
              <a:gd name="connsiteX6" fmla="*/ 0 w 2245420"/>
              <a:gd name="connsiteY6" fmla="*/ 20367 h 2032541"/>
              <a:gd name="connsiteX7" fmla="*/ 45301 w 2245420"/>
              <a:gd name="connsiteY7" fmla="*/ 0 h 2032541"/>
              <a:gd name="connsiteX0" fmla="*/ 45301 w 2245420"/>
              <a:gd name="connsiteY0" fmla="*/ 0 h 2032541"/>
              <a:gd name="connsiteX1" fmla="*/ 1813372 w 2245420"/>
              <a:gd name="connsiteY1" fmla="*/ 1384469 h 2032541"/>
              <a:gd name="connsiteX2" fmla="*/ 1813372 w 2245420"/>
              <a:gd name="connsiteY2" fmla="*/ 1168445 h 2032541"/>
              <a:gd name="connsiteX3" fmla="*/ 2245420 w 2245420"/>
              <a:gd name="connsiteY3" fmla="*/ 1600493 h 2032541"/>
              <a:gd name="connsiteX4" fmla="*/ 1813372 w 2245420"/>
              <a:gd name="connsiteY4" fmla="*/ 2032541 h 2032541"/>
              <a:gd name="connsiteX5" fmla="*/ 1813372 w 2245420"/>
              <a:gd name="connsiteY5" fmla="*/ 1816517 h 2032541"/>
              <a:gd name="connsiteX6" fmla="*/ 0 w 2245420"/>
              <a:gd name="connsiteY6" fmla="*/ 20367 h 2032541"/>
              <a:gd name="connsiteX7" fmla="*/ 45301 w 2245420"/>
              <a:gd name="connsiteY7" fmla="*/ 0 h 2032541"/>
              <a:gd name="connsiteX0" fmla="*/ 45301 w 2245420"/>
              <a:gd name="connsiteY0" fmla="*/ 0 h 2032541"/>
              <a:gd name="connsiteX1" fmla="*/ 1813372 w 2245420"/>
              <a:gd name="connsiteY1" fmla="*/ 1384469 h 2032541"/>
              <a:gd name="connsiteX2" fmla="*/ 1813372 w 2245420"/>
              <a:gd name="connsiteY2" fmla="*/ 1168445 h 2032541"/>
              <a:gd name="connsiteX3" fmla="*/ 2245420 w 2245420"/>
              <a:gd name="connsiteY3" fmla="*/ 1600493 h 2032541"/>
              <a:gd name="connsiteX4" fmla="*/ 1813372 w 2245420"/>
              <a:gd name="connsiteY4" fmla="*/ 2032541 h 2032541"/>
              <a:gd name="connsiteX5" fmla="*/ 1813372 w 2245420"/>
              <a:gd name="connsiteY5" fmla="*/ 1816517 h 2032541"/>
              <a:gd name="connsiteX6" fmla="*/ 0 w 2245420"/>
              <a:gd name="connsiteY6" fmla="*/ 20367 h 2032541"/>
              <a:gd name="connsiteX7" fmla="*/ 45301 w 2245420"/>
              <a:gd name="connsiteY7" fmla="*/ 0 h 203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5420" h="2032541">
                <a:moveTo>
                  <a:pt x="45301" y="0"/>
                </a:moveTo>
                <a:cubicBezTo>
                  <a:pt x="714135" y="1265521"/>
                  <a:pt x="1230295" y="1460955"/>
                  <a:pt x="1813372" y="1384469"/>
                </a:cubicBezTo>
                <a:lnTo>
                  <a:pt x="1813372" y="1168445"/>
                </a:lnTo>
                <a:lnTo>
                  <a:pt x="2245420" y="1600493"/>
                </a:lnTo>
                <a:lnTo>
                  <a:pt x="1813372" y="2032541"/>
                </a:lnTo>
                <a:lnTo>
                  <a:pt x="1813372" y="1816517"/>
                </a:lnTo>
                <a:cubicBezTo>
                  <a:pt x="941159" y="1552631"/>
                  <a:pt x="487051" y="1142569"/>
                  <a:pt x="0" y="20367"/>
                </a:cubicBezTo>
                <a:lnTo>
                  <a:pt x="45301" y="0"/>
                </a:lnTo>
                <a:close/>
              </a:path>
            </a:pathLst>
          </a:custGeom>
          <a:solidFill>
            <a:srgbClr val="4F81BD"/>
          </a:solidFill>
          <a:ln w="25400" cap="flat" cmpd="sng" algn="ctr">
            <a:noFill/>
            <a:prstDash val="solid"/>
          </a:ln>
          <a:effectLst/>
          <a:scene3d>
            <a:camera prst="isometricOffAxis2Left">
              <a:rot lat="19981497" lon="21329728" rev="391621"/>
            </a:camera>
            <a:lightRig rig="soft" dir="t"/>
          </a:scene3d>
          <a:sp3d extrusionH="127000" prstMaterial="matte">
            <a:bevelT w="38100"/>
          </a:sp3d>
        </p:spPr>
        <p:txBody>
          <a:bodyPr anchor="ctr"/>
          <a:lstStyle/>
          <a:p>
            <a:pPr algn="ctr" defTabSz="457200">
              <a:defRPr/>
            </a:pPr>
            <a:endParaRPr lang="en-US" kern="0" dirty="0">
              <a:solidFill>
                <a:prstClr val="white"/>
              </a:solidFill>
            </a:endParaRPr>
          </a:p>
        </p:txBody>
      </p:sp>
      <p:sp>
        <p:nvSpPr>
          <p:cNvPr id="380" name="TextBox 379"/>
          <p:cNvSpPr txBox="1"/>
          <p:nvPr/>
        </p:nvSpPr>
        <p:spPr>
          <a:xfrm>
            <a:off x="2978809" y="1572649"/>
            <a:ext cx="727616" cy="276999"/>
          </a:xfrm>
          <a:prstGeom prst="rect">
            <a:avLst/>
          </a:prstGeom>
          <a:noFill/>
        </p:spPr>
        <p:txBody>
          <a:bodyPr wrap="square" rtlCol="0">
            <a:spAutoFit/>
          </a:bodyPr>
          <a:lstStyle/>
          <a:p>
            <a:pPr defTabSz="457200">
              <a:defRPr/>
            </a:pPr>
            <a:r>
              <a:rPr lang="en-US" sz="1200" b="1" kern="0" dirty="0" smtClean="0">
                <a:solidFill>
                  <a:prstClr val="white"/>
                </a:solidFill>
              </a:rPr>
              <a:t>Johnson</a:t>
            </a:r>
          </a:p>
        </p:txBody>
      </p:sp>
      <p:sp>
        <p:nvSpPr>
          <p:cNvPr id="381" name="TextBox 380"/>
          <p:cNvSpPr txBox="1"/>
          <p:nvPr/>
        </p:nvSpPr>
        <p:spPr>
          <a:xfrm>
            <a:off x="3665665" y="1832082"/>
            <a:ext cx="750768" cy="276999"/>
          </a:xfrm>
          <a:prstGeom prst="rect">
            <a:avLst/>
          </a:prstGeom>
          <a:noFill/>
        </p:spPr>
        <p:txBody>
          <a:bodyPr wrap="square" rtlCol="0">
            <a:spAutoFit/>
          </a:bodyPr>
          <a:lstStyle/>
          <a:p>
            <a:pPr defTabSz="457200">
              <a:defRPr/>
            </a:pPr>
            <a:r>
              <a:rPr lang="en-US" sz="1200" b="1" kern="0" dirty="0" smtClean="0">
                <a:solidFill>
                  <a:prstClr val="white"/>
                </a:solidFill>
              </a:rPr>
              <a:t>Emanuel</a:t>
            </a:r>
          </a:p>
        </p:txBody>
      </p:sp>
      <p:sp>
        <p:nvSpPr>
          <p:cNvPr id="382" name="TextBox 381"/>
          <p:cNvSpPr txBox="1"/>
          <p:nvPr/>
        </p:nvSpPr>
        <p:spPr>
          <a:xfrm>
            <a:off x="4477354" y="4144853"/>
            <a:ext cx="674076" cy="276999"/>
          </a:xfrm>
          <a:prstGeom prst="rect">
            <a:avLst/>
          </a:prstGeom>
          <a:noFill/>
        </p:spPr>
        <p:txBody>
          <a:bodyPr wrap="square" rtlCol="0">
            <a:spAutoFit/>
          </a:bodyPr>
          <a:lstStyle/>
          <a:p>
            <a:pPr defTabSz="457200">
              <a:defRPr/>
            </a:pPr>
            <a:r>
              <a:rPr lang="en-US" sz="1200" b="1" kern="0" dirty="0" smtClean="0">
                <a:solidFill>
                  <a:prstClr val="white"/>
                </a:solidFill>
              </a:rPr>
              <a:t>Wayne</a:t>
            </a:r>
          </a:p>
        </p:txBody>
      </p:sp>
      <p:sp>
        <p:nvSpPr>
          <p:cNvPr id="383" name="TextBox 382"/>
          <p:cNvSpPr txBox="1"/>
          <p:nvPr/>
        </p:nvSpPr>
        <p:spPr>
          <a:xfrm>
            <a:off x="4549584" y="2810661"/>
            <a:ext cx="611924" cy="276999"/>
          </a:xfrm>
          <a:prstGeom prst="rect">
            <a:avLst/>
          </a:prstGeom>
          <a:noFill/>
        </p:spPr>
        <p:txBody>
          <a:bodyPr wrap="square" rtlCol="0">
            <a:spAutoFit/>
          </a:bodyPr>
          <a:lstStyle/>
          <a:p>
            <a:pPr defTabSz="457200">
              <a:defRPr/>
            </a:pPr>
            <a:r>
              <a:rPr lang="en-US" sz="1200" b="1" kern="0" dirty="0" smtClean="0">
                <a:solidFill>
                  <a:prstClr val="white"/>
                </a:solidFill>
              </a:rPr>
              <a:t>Evans</a:t>
            </a:r>
          </a:p>
        </p:txBody>
      </p:sp>
      <p:sp>
        <p:nvSpPr>
          <p:cNvPr id="384" name="TextBox 383"/>
          <p:cNvSpPr txBox="1"/>
          <p:nvPr/>
        </p:nvSpPr>
        <p:spPr>
          <a:xfrm>
            <a:off x="4181470" y="3139885"/>
            <a:ext cx="674076" cy="276999"/>
          </a:xfrm>
          <a:prstGeom prst="rect">
            <a:avLst/>
          </a:prstGeom>
          <a:noFill/>
        </p:spPr>
        <p:txBody>
          <a:bodyPr wrap="square" rtlCol="0">
            <a:spAutoFit/>
          </a:bodyPr>
          <a:lstStyle/>
          <a:p>
            <a:pPr defTabSz="457200">
              <a:defRPr/>
            </a:pPr>
            <a:r>
              <a:rPr lang="en-US" sz="1200" b="1" kern="0" dirty="0" smtClean="0">
                <a:solidFill>
                  <a:prstClr val="white"/>
                </a:solidFill>
              </a:rPr>
              <a:t>Tattnall</a:t>
            </a:r>
          </a:p>
        </p:txBody>
      </p:sp>
      <p:sp>
        <p:nvSpPr>
          <p:cNvPr id="385" name="TextBox 384"/>
          <p:cNvSpPr txBox="1"/>
          <p:nvPr/>
        </p:nvSpPr>
        <p:spPr>
          <a:xfrm>
            <a:off x="4140316" y="2297295"/>
            <a:ext cx="674076" cy="276999"/>
          </a:xfrm>
          <a:prstGeom prst="rect">
            <a:avLst/>
          </a:prstGeom>
          <a:noFill/>
        </p:spPr>
        <p:txBody>
          <a:bodyPr wrap="square" rtlCol="0">
            <a:spAutoFit/>
          </a:bodyPr>
          <a:lstStyle/>
          <a:p>
            <a:pPr defTabSz="457200">
              <a:defRPr/>
            </a:pPr>
            <a:r>
              <a:rPr lang="en-US" sz="1200" b="1" kern="0" dirty="0" smtClean="0">
                <a:solidFill>
                  <a:prstClr val="white"/>
                </a:solidFill>
              </a:rPr>
              <a:t>Candler</a:t>
            </a:r>
          </a:p>
        </p:txBody>
      </p:sp>
      <p:sp>
        <p:nvSpPr>
          <p:cNvPr id="386" name="TextBox 385"/>
          <p:cNvSpPr txBox="1"/>
          <p:nvPr/>
        </p:nvSpPr>
        <p:spPr>
          <a:xfrm>
            <a:off x="3628303" y="3650325"/>
            <a:ext cx="674076" cy="276999"/>
          </a:xfrm>
          <a:prstGeom prst="rect">
            <a:avLst/>
          </a:prstGeom>
          <a:noFill/>
        </p:spPr>
        <p:txBody>
          <a:bodyPr wrap="square" rtlCol="0">
            <a:spAutoFit/>
          </a:bodyPr>
          <a:lstStyle/>
          <a:p>
            <a:pPr defTabSz="457200">
              <a:defRPr/>
            </a:pPr>
            <a:r>
              <a:rPr lang="en-US" sz="1200" b="1" kern="0" dirty="0" smtClean="0">
                <a:solidFill>
                  <a:prstClr val="white"/>
                </a:solidFill>
              </a:rPr>
              <a:t>Appling</a:t>
            </a:r>
          </a:p>
        </p:txBody>
      </p:sp>
      <p:sp>
        <p:nvSpPr>
          <p:cNvPr id="387" name="TextBox 386"/>
          <p:cNvSpPr txBox="1"/>
          <p:nvPr/>
        </p:nvSpPr>
        <p:spPr>
          <a:xfrm rot="5985637">
            <a:off x="3597000" y="2916213"/>
            <a:ext cx="769618" cy="276999"/>
          </a:xfrm>
          <a:prstGeom prst="rect">
            <a:avLst/>
          </a:prstGeom>
          <a:noFill/>
        </p:spPr>
        <p:txBody>
          <a:bodyPr wrap="square" rtlCol="0">
            <a:spAutoFit/>
          </a:bodyPr>
          <a:lstStyle/>
          <a:p>
            <a:pPr defTabSz="457200">
              <a:defRPr/>
            </a:pPr>
            <a:r>
              <a:rPr lang="en-US" sz="1200" b="1" kern="0" dirty="0" smtClean="0">
                <a:solidFill>
                  <a:prstClr val="white"/>
                </a:solidFill>
              </a:rPr>
              <a:t>Toombs</a:t>
            </a:r>
          </a:p>
        </p:txBody>
      </p:sp>
      <p:sp>
        <p:nvSpPr>
          <p:cNvPr id="388" name="TextBox 387"/>
          <p:cNvSpPr txBox="1"/>
          <p:nvPr/>
        </p:nvSpPr>
        <p:spPr>
          <a:xfrm rot="5839936">
            <a:off x="3146390" y="2835284"/>
            <a:ext cx="935706" cy="261610"/>
          </a:xfrm>
          <a:prstGeom prst="rect">
            <a:avLst/>
          </a:prstGeom>
          <a:noFill/>
        </p:spPr>
        <p:txBody>
          <a:bodyPr wrap="square" rtlCol="0">
            <a:spAutoFit/>
          </a:bodyPr>
          <a:lstStyle/>
          <a:p>
            <a:pPr defTabSz="457200">
              <a:defRPr/>
            </a:pPr>
            <a:r>
              <a:rPr lang="en-US" sz="1050" b="1" kern="0" dirty="0" smtClean="0">
                <a:solidFill>
                  <a:prstClr val="white"/>
                </a:solidFill>
              </a:rPr>
              <a:t>Montgomery</a:t>
            </a:r>
          </a:p>
        </p:txBody>
      </p:sp>
      <p:sp>
        <p:nvSpPr>
          <p:cNvPr id="389" name="TextBox 388"/>
          <p:cNvSpPr txBox="1"/>
          <p:nvPr/>
        </p:nvSpPr>
        <p:spPr>
          <a:xfrm rot="3038353">
            <a:off x="2792993" y="2919015"/>
            <a:ext cx="724409" cy="276999"/>
          </a:xfrm>
          <a:prstGeom prst="rect">
            <a:avLst/>
          </a:prstGeom>
          <a:noFill/>
        </p:spPr>
        <p:txBody>
          <a:bodyPr wrap="square" rtlCol="0">
            <a:spAutoFit/>
          </a:bodyPr>
          <a:lstStyle/>
          <a:p>
            <a:pPr defTabSz="457200">
              <a:defRPr/>
            </a:pPr>
            <a:r>
              <a:rPr lang="en-US" sz="1200" b="1" kern="0" dirty="0" smtClean="0">
                <a:solidFill>
                  <a:prstClr val="white"/>
                </a:solidFill>
              </a:rPr>
              <a:t>Wheeler</a:t>
            </a:r>
          </a:p>
        </p:txBody>
      </p:sp>
      <p:sp>
        <p:nvSpPr>
          <p:cNvPr id="390" name="TextBox 389"/>
          <p:cNvSpPr txBox="1"/>
          <p:nvPr/>
        </p:nvSpPr>
        <p:spPr>
          <a:xfrm>
            <a:off x="3016367" y="3495986"/>
            <a:ext cx="577235" cy="461665"/>
          </a:xfrm>
          <a:prstGeom prst="rect">
            <a:avLst/>
          </a:prstGeom>
          <a:noFill/>
        </p:spPr>
        <p:txBody>
          <a:bodyPr wrap="square" rtlCol="0">
            <a:spAutoFit/>
          </a:bodyPr>
          <a:lstStyle/>
          <a:p>
            <a:pPr algn="ctr" defTabSz="457200">
              <a:defRPr/>
            </a:pPr>
            <a:r>
              <a:rPr lang="en-US" sz="1200" b="1" kern="0" dirty="0" smtClean="0">
                <a:solidFill>
                  <a:prstClr val="white"/>
                </a:solidFill>
              </a:rPr>
              <a:t>Jeff</a:t>
            </a:r>
          </a:p>
          <a:p>
            <a:pPr algn="ctr" defTabSz="457200">
              <a:defRPr/>
            </a:pPr>
            <a:r>
              <a:rPr lang="en-US" sz="1200" b="1" kern="0" dirty="0" smtClean="0">
                <a:solidFill>
                  <a:prstClr val="white"/>
                </a:solidFill>
              </a:rPr>
              <a:t>Davis</a:t>
            </a:r>
          </a:p>
        </p:txBody>
      </p:sp>
      <p:sp>
        <p:nvSpPr>
          <p:cNvPr id="391" name="TextBox 390"/>
          <p:cNvSpPr txBox="1"/>
          <p:nvPr/>
        </p:nvSpPr>
        <p:spPr>
          <a:xfrm>
            <a:off x="2480599" y="3272443"/>
            <a:ext cx="678770" cy="276999"/>
          </a:xfrm>
          <a:prstGeom prst="rect">
            <a:avLst/>
          </a:prstGeom>
          <a:noFill/>
        </p:spPr>
        <p:txBody>
          <a:bodyPr wrap="square" rtlCol="0">
            <a:spAutoFit/>
          </a:bodyPr>
          <a:lstStyle/>
          <a:p>
            <a:pPr algn="ctr" defTabSz="457200">
              <a:defRPr/>
            </a:pPr>
            <a:r>
              <a:rPr lang="en-US" sz="1200" b="1" kern="0" dirty="0" smtClean="0">
                <a:solidFill>
                  <a:prstClr val="white"/>
                </a:solidFill>
              </a:rPr>
              <a:t>Telfair</a:t>
            </a:r>
          </a:p>
        </p:txBody>
      </p:sp>
      <p:sp>
        <p:nvSpPr>
          <p:cNvPr id="392" name="TextBox 391"/>
          <p:cNvSpPr txBox="1"/>
          <p:nvPr/>
        </p:nvSpPr>
        <p:spPr>
          <a:xfrm>
            <a:off x="1998671" y="2791636"/>
            <a:ext cx="687330" cy="276999"/>
          </a:xfrm>
          <a:prstGeom prst="rect">
            <a:avLst/>
          </a:prstGeom>
          <a:noFill/>
        </p:spPr>
        <p:txBody>
          <a:bodyPr wrap="square" rtlCol="0">
            <a:spAutoFit/>
          </a:bodyPr>
          <a:lstStyle/>
          <a:p>
            <a:pPr algn="ctr" defTabSz="457200">
              <a:defRPr/>
            </a:pPr>
            <a:r>
              <a:rPr lang="en-US" sz="1200" b="1" kern="0" dirty="0" smtClean="0">
                <a:solidFill>
                  <a:prstClr val="white"/>
                </a:solidFill>
              </a:rPr>
              <a:t>Dodge</a:t>
            </a:r>
          </a:p>
        </p:txBody>
      </p:sp>
      <p:sp>
        <p:nvSpPr>
          <p:cNvPr id="393" name="TextBox 392"/>
          <p:cNvSpPr txBox="1"/>
          <p:nvPr/>
        </p:nvSpPr>
        <p:spPr>
          <a:xfrm>
            <a:off x="1437262" y="3211135"/>
            <a:ext cx="687330" cy="276999"/>
          </a:xfrm>
          <a:prstGeom prst="rect">
            <a:avLst/>
          </a:prstGeom>
          <a:noFill/>
        </p:spPr>
        <p:txBody>
          <a:bodyPr wrap="square" rtlCol="0">
            <a:spAutoFit/>
          </a:bodyPr>
          <a:lstStyle/>
          <a:p>
            <a:pPr algn="ctr" defTabSz="457200">
              <a:defRPr/>
            </a:pPr>
            <a:r>
              <a:rPr lang="en-US" sz="1200" b="1" kern="0" dirty="0" smtClean="0">
                <a:solidFill>
                  <a:prstClr val="white"/>
                </a:solidFill>
              </a:rPr>
              <a:t>Wilcox</a:t>
            </a:r>
          </a:p>
        </p:txBody>
      </p:sp>
      <p:sp>
        <p:nvSpPr>
          <p:cNvPr id="394" name="TextBox 393"/>
          <p:cNvSpPr txBox="1"/>
          <p:nvPr/>
        </p:nvSpPr>
        <p:spPr>
          <a:xfrm rot="19376104">
            <a:off x="1630612" y="2178727"/>
            <a:ext cx="774555" cy="276999"/>
          </a:xfrm>
          <a:prstGeom prst="rect">
            <a:avLst/>
          </a:prstGeom>
          <a:noFill/>
        </p:spPr>
        <p:txBody>
          <a:bodyPr wrap="square" rtlCol="0">
            <a:spAutoFit/>
          </a:bodyPr>
          <a:lstStyle/>
          <a:p>
            <a:pPr algn="ctr" defTabSz="457200">
              <a:defRPr/>
            </a:pPr>
            <a:r>
              <a:rPr lang="en-US" sz="1200" b="1" kern="0" dirty="0" smtClean="0">
                <a:solidFill>
                  <a:prstClr val="white"/>
                </a:solidFill>
              </a:rPr>
              <a:t>Bleckley</a:t>
            </a:r>
          </a:p>
        </p:txBody>
      </p:sp>
      <p:sp>
        <p:nvSpPr>
          <p:cNvPr id="395" name="TextBox 394"/>
          <p:cNvSpPr txBox="1"/>
          <p:nvPr/>
        </p:nvSpPr>
        <p:spPr>
          <a:xfrm rot="20624754">
            <a:off x="3104031" y="2294064"/>
            <a:ext cx="808953" cy="276999"/>
          </a:xfrm>
          <a:prstGeom prst="rect">
            <a:avLst/>
          </a:prstGeom>
          <a:noFill/>
        </p:spPr>
        <p:txBody>
          <a:bodyPr wrap="square" rtlCol="0">
            <a:spAutoFit/>
          </a:bodyPr>
          <a:lstStyle/>
          <a:p>
            <a:pPr algn="ctr" defTabSz="457200">
              <a:defRPr/>
            </a:pPr>
            <a:r>
              <a:rPr lang="en-US" sz="1200" b="1" kern="0" dirty="0" smtClean="0">
                <a:solidFill>
                  <a:prstClr val="white"/>
                </a:solidFill>
              </a:rPr>
              <a:t>Treutlen</a:t>
            </a:r>
          </a:p>
        </p:txBody>
      </p:sp>
      <p:sp>
        <p:nvSpPr>
          <p:cNvPr id="396" name="TextBox 395"/>
          <p:cNvSpPr txBox="1"/>
          <p:nvPr/>
        </p:nvSpPr>
        <p:spPr>
          <a:xfrm>
            <a:off x="2436609" y="2108515"/>
            <a:ext cx="687330" cy="276999"/>
          </a:xfrm>
          <a:prstGeom prst="rect">
            <a:avLst/>
          </a:prstGeom>
          <a:noFill/>
        </p:spPr>
        <p:txBody>
          <a:bodyPr wrap="square" rtlCol="0">
            <a:spAutoFit/>
          </a:bodyPr>
          <a:lstStyle/>
          <a:p>
            <a:pPr algn="ctr" defTabSz="457200">
              <a:defRPr/>
            </a:pPr>
            <a:r>
              <a:rPr lang="en-US" sz="1200" b="1" kern="0" dirty="0" smtClean="0">
                <a:solidFill>
                  <a:prstClr val="white"/>
                </a:solidFill>
              </a:rPr>
              <a:t>Laurens</a:t>
            </a:r>
          </a:p>
        </p:txBody>
      </p:sp>
    </p:spTree>
    <p:extLst>
      <p:ext uri="{BB962C8B-B14F-4D97-AF65-F5344CB8AC3E}">
        <p14:creationId xmlns:p14="http://schemas.microsoft.com/office/powerpoint/2010/main" val="2044560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914400" y="670378"/>
            <a:ext cx="7403643" cy="579194"/>
          </a:xfrm>
        </p:spPr>
        <p:txBody>
          <a:bodyPr/>
          <a:lstStyle/>
          <a:p>
            <a:pPr algn="ctr"/>
            <a:r>
              <a:rPr lang="en-US" dirty="0" smtClean="0"/>
              <a:t>River Valley Project Overview</a:t>
            </a:r>
            <a:endParaRPr lang="en-US" dirty="0"/>
          </a:p>
        </p:txBody>
      </p:sp>
      <p:grpSp>
        <p:nvGrpSpPr>
          <p:cNvPr id="198" name="Group 197"/>
          <p:cNvGrpSpPr/>
          <p:nvPr/>
        </p:nvGrpSpPr>
        <p:grpSpPr>
          <a:xfrm>
            <a:off x="701776" y="1430174"/>
            <a:ext cx="5026536" cy="4790944"/>
            <a:chOff x="701776" y="1430174"/>
            <a:chExt cx="5026536" cy="4790944"/>
          </a:xfrm>
        </p:grpSpPr>
        <p:sp>
          <p:nvSpPr>
            <p:cNvPr id="199" name="Rectangle 198"/>
            <p:cNvSpPr/>
            <p:nvPr/>
          </p:nvSpPr>
          <p:spPr>
            <a:xfrm>
              <a:off x="2948735" y="3244334"/>
              <a:ext cx="184731" cy="369332"/>
            </a:xfrm>
            <a:prstGeom prst="rect">
              <a:avLst/>
            </a:prstGeom>
          </p:spPr>
          <p:txBody>
            <a:bodyPr wrap="none">
              <a:spAutoFit/>
            </a:bodyPr>
            <a:lstStyle/>
            <a:p>
              <a:pPr defTabSz="457200">
                <a:defRPr/>
              </a:pPr>
              <a:endParaRPr lang="en-US" kern="0" dirty="0" smtClean="0">
                <a:solidFill>
                  <a:prstClr val="black"/>
                </a:solidFill>
              </a:endParaRPr>
            </a:p>
          </p:txBody>
        </p:sp>
        <p:grpSp>
          <p:nvGrpSpPr>
            <p:cNvPr id="200" name="Counties"/>
            <p:cNvGrpSpPr/>
            <p:nvPr/>
          </p:nvGrpSpPr>
          <p:grpSpPr>
            <a:xfrm>
              <a:off x="701776" y="3724850"/>
              <a:ext cx="2264445" cy="2496268"/>
              <a:chOff x="2192338" y="752475"/>
              <a:chExt cx="4688938" cy="5445176"/>
            </a:xfrm>
            <a:effectLst>
              <a:outerShdw blurRad="50800" dist="38100" dir="8100000" algn="tr" rotWithShape="0">
                <a:prstClr val="black">
                  <a:alpha val="40000"/>
                </a:prstClr>
              </a:outerShdw>
            </a:effectLst>
          </p:grpSpPr>
          <p:sp>
            <p:nvSpPr>
              <p:cNvPr id="235" name="MACON"/>
              <p:cNvSpPr>
                <a:spLocks/>
              </p:cNvSpPr>
              <p:nvPr/>
            </p:nvSpPr>
            <p:spPr bwMode="auto">
              <a:xfrm>
                <a:off x="3529013" y="3660775"/>
                <a:ext cx="411163" cy="414338"/>
              </a:xfrm>
              <a:custGeom>
                <a:avLst/>
                <a:gdLst>
                  <a:gd name="T0" fmla="*/ 173 w 173"/>
                  <a:gd name="T1" fmla="*/ 42 h 174"/>
                  <a:gd name="T2" fmla="*/ 173 w 173"/>
                  <a:gd name="T3" fmla="*/ 70 h 174"/>
                  <a:gd name="T4" fmla="*/ 166 w 173"/>
                  <a:gd name="T5" fmla="*/ 70 h 174"/>
                  <a:gd name="T6" fmla="*/ 166 w 173"/>
                  <a:gd name="T7" fmla="*/ 82 h 174"/>
                  <a:gd name="T8" fmla="*/ 169 w 173"/>
                  <a:gd name="T9" fmla="*/ 82 h 174"/>
                  <a:gd name="T10" fmla="*/ 169 w 173"/>
                  <a:gd name="T11" fmla="*/ 116 h 174"/>
                  <a:gd name="T12" fmla="*/ 169 w 173"/>
                  <a:gd name="T13" fmla="*/ 116 h 174"/>
                  <a:gd name="T14" fmla="*/ 154 w 173"/>
                  <a:gd name="T15" fmla="*/ 116 h 174"/>
                  <a:gd name="T16" fmla="*/ 104 w 173"/>
                  <a:gd name="T17" fmla="*/ 155 h 174"/>
                  <a:gd name="T18" fmla="*/ 95 w 173"/>
                  <a:gd name="T19" fmla="*/ 172 h 174"/>
                  <a:gd name="T20" fmla="*/ 94 w 173"/>
                  <a:gd name="T21" fmla="*/ 174 h 174"/>
                  <a:gd name="T22" fmla="*/ 94 w 173"/>
                  <a:gd name="T23" fmla="*/ 174 h 174"/>
                  <a:gd name="T24" fmla="*/ 89 w 173"/>
                  <a:gd name="T25" fmla="*/ 170 h 174"/>
                  <a:gd name="T26" fmla="*/ 82 w 173"/>
                  <a:gd name="T27" fmla="*/ 167 h 174"/>
                  <a:gd name="T28" fmla="*/ 72 w 173"/>
                  <a:gd name="T29" fmla="*/ 165 h 174"/>
                  <a:gd name="T30" fmla="*/ 68 w 173"/>
                  <a:gd name="T31" fmla="*/ 163 h 174"/>
                  <a:gd name="T32" fmla="*/ 60 w 173"/>
                  <a:gd name="T33" fmla="*/ 165 h 174"/>
                  <a:gd name="T34" fmla="*/ 50 w 173"/>
                  <a:gd name="T35" fmla="*/ 164 h 174"/>
                  <a:gd name="T36" fmla="*/ 50 w 173"/>
                  <a:gd name="T37" fmla="*/ 147 h 174"/>
                  <a:gd name="T38" fmla="*/ 29 w 173"/>
                  <a:gd name="T39" fmla="*/ 147 h 174"/>
                  <a:gd name="T40" fmla="*/ 29 w 173"/>
                  <a:gd name="T41" fmla="*/ 147 h 174"/>
                  <a:gd name="T42" fmla="*/ 14 w 173"/>
                  <a:gd name="T43" fmla="*/ 147 h 174"/>
                  <a:gd name="T44" fmla="*/ 14 w 173"/>
                  <a:gd name="T45" fmla="*/ 112 h 174"/>
                  <a:gd name="T46" fmla="*/ 0 w 173"/>
                  <a:gd name="T47" fmla="*/ 112 h 174"/>
                  <a:gd name="T48" fmla="*/ 0 w 173"/>
                  <a:gd name="T49" fmla="*/ 75 h 174"/>
                  <a:gd name="T50" fmla="*/ 0 w 173"/>
                  <a:gd name="T51" fmla="*/ 75 h 174"/>
                  <a:gd name="T52" fmla="*/ 0 w 173"/>
                  <a:gd name="T53" fmla="*/ 61 h 174"/>
                  <a:gd name="T54" fmla="*/ 23 w 173"/>
                  <a:gd name="T55" fmla="*/ 61 h 174"/>
                  <a:gd name="T56" fmla="*/ 55 w 173"/>
                  <a:gd name="T57" fmla="*/ 8 h 174"/>
                  <a:gd name="T58" fmla="*/ 62 w 173"/>
                  <a:gd name="T59" fmla="*/ 4 h 174"/>
                  <a:gd name="T60" fmla="*/ 75 w 173"/>
                  <a:gd name="T61" fmla="*/ 4 h 174"/>
                  <a:gd name="T62" fmla="*/ 75 w 173"/>
                  <a:gd name="T63" fmla="*/ 0 h 174"/>
                  <a:gd name="T64" fmla="*/ 82 w 173"/>
                  <a:gd name="T65" fmla="*/ 0 h 174"/>
                  <a:gd name="T66" fmla="*/ 82 w 173"/>
                  <a:gd name="T67" fmla="*/ 6 h 174"/>
                  <a:gd name="T68" fmla="*/ 91 w 173"/>
                  <a:gd name="T69" fmla="*/ 6 h 174"/>
                  <a:gd name="T70" fmla="*/ 91 w 173"/>
                  <a:gd name="T71" fmla="*/ 15 h 174"/>
                  <a:gd name="T72" fmla="*/ 98 w 173"/>
                  <a:gd name="T73" fmla="*/ 15 h 174"/>
                  <a:gd name="T74" fmla="*/ 98 w 173"/>
                  <a:gd name="T75" fmla="*/ 7 h 174"/>
                  <a:gd name="T76" fmla="*/ 98 w 173"/>
                  <a:gd name="T77" fmla="*/ 7 h 174"/>
                  <a:gd name="T78" fmla="*/ 107 w 173"/>
                  <a:gd name="T79" fmla="*/ 7 h 174"/>
                  <a:gd name="T80" fmla="*/ 115 w 173"/>
                  <a:gd name="T81" fmla="*/ 5 h 174"/>
                  <a:gd name="T82" fmla="*/ 123 w 173"/>
                  <a:gd name="T83" fmla="*/ 9 h 174"/>
                  <a:gd name="T84" fmla="*/ 135 w 173"/>
                  <a:gd name="T85" fmla="*/ 7 h 174"/>
                  <a:gd name="T86" fmla="*/ 136 w 173"/>
                  <a:gd name="T87" fmla="*/ 7 h 174"/>
                  <a:gd name="T88" fmla="*/ 137 w 173"/>
                  <a:gd name="T89" fmla="*/ 12 h 174"/>
                  <a:gd name="T90" fmla="*/ 149 w 173"/>
                  <a:gd name="T91" fmla="*/ 13 h 174"/>
                  <a:gd name="T92" fmla="*/ 156 w 173"/>
                  <a:gd name="T93" fmla="*/ 19 h 174"/>
                  <a:gd name="T94" fmla="*/ 167 w 173"/>
                  <a:gd name="T95" fmla="*/ 26 h 174"/>
                  <a:gd name="T96" fmla="*/ 168 w 173"/>
                  <a:gd name="T97" fmla="*/ 38 h 174"/>
                  <a:gd name="T98" fmla="*/ 168 w 173"/>
                  <a:gd name="T99" fmla="*/ 39 h 174"/>
                  <a:gd name="T100" fmla="*/ 173 w 173"/>
                  <a:gd name="T101" fmla="*/ 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3" h="174">
                    <a:moveTo>
                      <a:pt x="173" y="42"/>
                    </a:moveTo>
                    <a:cubicBezTo>
                      <a:pt x="173" y="70"/>
                      <a:pt x="173" y="70"/>
                      <a:pt x="173" y="70"/>
                    </a:cubicBezTo>
                    <a:cubicBezTo>
                      <a:pt x="166" y="70"/>
                      <a:pt x="166" y="70"/>
                      <a:pt x="166" y="70"/>
                    </a:cubicBezTo>
                    <a:cubicBezTo>
                      <a:pt x="166" y="82"/>
                      <a:pt x="166" y="82"/>
                      <a:pt x="166" y="82"/>
                    </a:cubicBezTo>
                    <a:cubicBezTo>
                      <a:pt x="169" y="82"/>
                      <a:pt x="169" y="82"/>
                      <a:pt x="169" y="82"/>
                    </a:cubicBezTo>
                    <a:cubicBezTo>
                      <a:pt x="169" y="116"/>
                      <a:pt x="169" y="116"/>
                      <a:pt x="169" y="116"/>
                    </a:cubicBezTo>
                    <a:cubicBezTo>
                      <a:pt x="169" y="116"/>
                      <a:pt x="169" y="116"/>
                      <a:pt x="169" y="116"/>
                    </a:cubicBezTo>
                    <a:cubicBezTo>
                      <a:pt x="154" y="116"/>
                      <a:pt x="154" y="116"/>
                      <a:pt x="154" y="116"/>
                    </a:cubicBezTo>
                    <a:cubicBezTo>
                      <a:pt x="136" y="116"/>
                      <a:pt x="112" y="140"/>
                      <a:pt x="104" y="155"/>
                    </a:cubicBezTo>
                    <a:cubicBezTo>
                      <a:pt x="95" y="172"/>
                      <a:pt x="95" y="172"/>
                      <a:pt x="95" y="172"/>
                    </a:cubicBezTo>
                    <a:cubicBezTo>
                      <a:pt x="95" y="172"/>
                      <a:pt x="94" y="174"/>
                      <a:pt x="94" y="174"/>
                    </a:cubicBezTo>
                    <a:cubicBezTo>
                      <a:pt x="94" y="174"/>
                      <a:pt x="94" y="174"/>
                      <a:pt x="94" y="174"/>
                    </a:cubicBezTo>
                    <a:cubicBezTo>
                      <a:pt x="93" y="172"/>
                      <a:pt x="90" y="171"/>
                      <a:pt x="89" y="170"/>
                    </a:cubicBezTo>
                    <a:cubicBezTo>
                      <a:pt x="87" y="170"/>
                      <a:pt x="85" y="168"/>
                      <a:pt x="82" y="167"/>
                    </a:cubicBezTo>
                    <a:cubicBezTo>
                      <a:pt x="79" y="166"/>
                      <a:pt x="76" y="167"/>
                      <a:pt x="72" y="165"/>
                    </a:cubicBezTo>
                    <a:cubicBezTo>
                      <a:pt x="71" y="165"/>
                      <a:pt x="70" y="163"/>
                      <a:pt x="68" y="163"/>
                    </a:cubicBezTo>
                    <a:cubicBezTo>
                      <a:pt x="66" y="162"/>
                      <a:pt x="62" y="164"/>
                      <a:pt x="60" y="165"/>
                    </a:cubicBezTo>
                    <a:cubicBezTo>
                      <a:pt x="57" y="166"/>
                      <a:pt x="53" y="164"/>
                      <a:pt x="50" y="164"/>
                    </a:cubicBezTo>
                    <a:cubicBezTo>
                      <a:pt x="50" y="147"/>
                      <a:pt x="50" y="147"/>
                      <a:pt x="50" y="147"/>
                    </a:cubicBezTo>
                    <a:cubicBezTo>
                      <a:pt x="29" y="147"/>
                      <a:pt x="29" y="147"/>
                      <a:pt x="29" y="147"/>
                    </a:cubicBezTo>
                    <a:cubicBezTo>
                      <a:pt x="29" y="147"/>
                      <a:pt x="29" y="147"/>
                      <a:pt x="29" y="147"/>
                    </a:cubicBezTo>
                    <a:cubicBezTo>
                      <a:pt x="14" y="147"/>
                      <a:pt x="14" y="147"/>
                      <a:pt x="14" y="147"/>
                    </a:cubicBezTo>
                    <a:cubicBezTo>
                      <a:pt x="14" y="112"/>
                      <a:pt x="14" y="112"/>
                      <a:pt x="14" y="112"/>
                    </a:cubicBezTo>
                    <a:cubicBezTo>
                      <a:pt x="0" y="112"/>
                      <a:pt x="0" y="112"/>
                      <a:pt x="0" y="112"/>
                    </a:cubicBezTo>
                    <a:cubicBezTo>
                      <a:pt x="0" y="75"/>
                      <a:pt x="0" y="75"/>
                      <a:pt x="0" y="75"/>
                    </a:cubicBezTo>
                    <a:cubicBezTo>
                      <a:pt x="0" y="75"/>
                      <a:pt x="0" y="75"/>
                      <a:pt x="0" y="75"/>
                    </a:cubicBezTo>
                    <a:cubicBezTo>
                      <a:pt x="0" y="61"/>
                      <a:pt x="0" y="61"/>
                      <a:pt x="0" y="61"/>
                    </a:cubicBezTo>
                    <a:cubicBezTo>
                      <a:pt x="23" y="61"/>
                      <a:pt x="23" y="61"/>
                      <a:pt x="23" y="61"/>
                    </a:cubicBezTo>
                    <a:cubicBezTo>
                      <a:pt x="55" y="8"/>
                      <a:pt x="55" y="8"/>
                      <a:pt x="55" y="8"/>
                    </a:cubicBezTo>
                    <a:cubicBezTo>
                      <a:pt x="62" y="4"/>
                      <a:pt x="62" y="4"/>
                      <a:pt x="62" y="4"/>
                    </a:cubicBezTo>
                    <a:cubicBezTo>
                      <a:pt x="75" y="4"/>
                      <a:pt x="75" y="4"/>
                      <a:pt x="75" y="4"/>
                    </a:cubicBezTo>
                    <a:cubicBezTo>
                      <a:pt x="75" y="0"/>
                      <a:pt x="75" y="0"/>
                      <a:pt x="75" y="0"/>
                    </a:cubicBezTo>
                    <a:cubicBezTo>
                      <a:pt x="82" y="0"/>
                      <a:pt x="82" y="0"/>
                      <a:pt x="82" y="0"/>
                    </a:cubicBezTo>
                    <a:cubicBezTo>
                      <a:pt x="82" y="6"/>
                      <a:pt x="82" y="6"/>
                      <a:pt x="82" y="6"/>
                    </a:cubicBezTo>
                    <a:cubicBezTo>
                      <a:pt x="91" y="6"/>
                      <a:pt x="91" y="6"/>
                      <a:pt x="91" y="6"/>
                    </a:cubicBezTo>
                    <a:cubicBezTo>
                      <a:pt x="91" y="15"/>
                      <a:pt x="91" y="15"/>
                      <a:pt x="91" y="15"/>
                    </a:cubicBezTo>
                    <a:cubicBezTo>
                      <a:pt x="98" y="15"/>
                      <a:pt x="98" y="15"/>
                      <a:pt x="98" y="15"/>
                    </a:cubicBezTo>
                    <a:cubicBezTo>
                      <a:pt x="98" y="7"/>
                      <a:pt x="98" y="7"/>
                      <a:pt x="98" y="7"/>
                    </a:cubicBezTo>
                    <a:cubicBezTo>
                      <a:pt x="98" y="7"/>
                      <a:pt x="98" y="7"/>
                      <a:pt x="98" y="7"/>
                    </a:cubicBezTo>
                    <a:cubicBezTo>
                      <a:pt x="102" y="7"/>
                      <a:pt x="103" y="8"/>
                      <a:pt x="107" y="7"/>
                    </a:cubicBezTo>
                    <a:cubicBezTo>
                      <a:pt x="110" y="6"/>
                      <a:pt x="112" y="5"/>
                      <a:pt x="115" y="5"/>
                    </a:cubicBezTo>
                    <a:cubicBezTo>
                      <a:pt x="118" y="6"/>
                      <a:pt x="120" y="9"/>
                      <a:pt x="123" y="9"/>
                    </a:cubicBezTo>
                    <a:cubicBezTo>
                      <a:pt x="128" y="9"/>
                      <a:pt x="131" y="7"/>
                      <a:pt x="135" y="7"/>
                    </a:cubicBezTo>
                    <a:cubicBezTo>
                      <a:pt x="135" y="7"/>
                      <a:pt x="135" y="7"/>
                      <a:pt x="136" y="7"/>
                    </a:cubicBezTo>
                    <a:cubicBezTo>
                      <a:pt x="137" y="8"/>
                      <a:pt x="136" y="11"/>
                      <a:pt x="137" y="12"/>
                    </a:cubicBezTo>
                    <a:cubicBezTo>
                      <a:pt x="141" y="14"/>
                      <a:pt x="145" y="11"/>
                      <a:pt x="149" y="13"/>
                    </a:cubicBezTo>
                    <a:cubicBezTo>
                      <a:pt x="152" y="14"/>
                      <a:pt x="154" y="17"/>
                      <a:pt x="156" y="19"/>
                    </a:cubicBezTo>
                    <a:cubicBezTo>
                      <a:pt x="159" y="21"/>
                      <a:pt x="165" y="23"/>
                      <a:pt x="167" y="26"/>
                    </a:cubicBezTo>
                    <a:cubicBezTo>
                      <a:pt x="169" y="28"/>
                      <a:pt x="168" y="35"/>
                      <a:pt x="168" y="38"/>
                    </a:cubicBezTo>
                    <a:cubicBezTo>
                      <a:pt x="168" y="38"/>
                      <a:pt x="168" y="39"/>
                      <a:pt x="168" y="39"/>
                    </a:cubicBezTo>
                    <a:cubicBezTo>
                      <a:pt x="173" y="42"/>
                      <a:pt x="173" y="42"/>
                      <a:pt x="173" y="42"/>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36" name="MARION"/>
              <p:cNvSpPr>
                <a:spLocks/>
              </p:cNvSpPr>
              <p:nvPr/>
            </p:nvSpPr>
            <p:spPr bwMode="auto">
              <a:xfrm>
                <a:off x="3128963" y="3617913"/>
                <a:ext cx="268288" cy="500063"/>
              </a:xfrm>
              <a:custGeom>
                <a:avLst/>
                <a:gdLst>
                  <a:gd name="T0" fmla="*/ 90 w 113"/>
                  <a:gd name="T1" fmla="*/ 0 h 210"/>
                  <a:gd name="T2" fmla="*/ 85 w 113"/>
                  <a:gd name="T3" fmla="*/ 10 h 210"/>
                  <a:gd name="T4" fmla="*/ 89 w 113"/>
                  <a:gd name="T5" fmla="*/ 18 h 210"/>
                  <a:gd name="T6" fmla="*/ 90 w 113"/>
                  <a:gd name="T7" fmla="*/ 19 h 210"/>
                  <a:gd name="T8" fmla="*/ 93 w 113"/>
                  <a:gd name="T9" fmla="*/ 29 h 210"/>
                  <a:gd name="T10" fmla="*/ 100 w 113"/>
                  <a:gd name="T11" fmla="*/ 36 h 210"/>
                  <a:gd name="T12" fmla="*/ 102 w 113"/>
                  <a:gd name="T13" fmla="*/ 39 h 210"/>
                  <a:gd name="T14" fmla="*/ 102 w 113"/>
                  <a:gd name="T15" fmla="*/ 50 h 210"/>
                  <a:gd name="T16" fmla="*/ 110 w 113"/>
                  <a:gd name="T17" fmla="*/ 60 h 210"/>
                  <a:gd name="T18" fmla="*/ 113 w 113"/>
                  <a:gd name="T19" fmla="*/ 70 h 210"/>
                  <a:gd name="T20" fmla="*/ 113 w 113"/>
                  <a:gd name="T21" fmla="*/ 70 h 210"/>
                  <a:gd name="T22" fmla="*/ 110 w 113"/>
                  <a:gd name="T23" fmla="*/ 70 h 210"/>
                  <a:gd name="T24" fmla="*/ 110 w 113"/>
                  <a:gd name="T25" fmla="*/ 130 h 210"/>
                  <a:gd name="T26" fmla="*/ 103 w 113"/>
                  <a:gd name="T27" fmla="*/ 130 h 210"/>
                  <a:gd name="T28" fmla="*/ 103 w 113"/>
                  <a:gd name="T29" fmla="*/ 163 h 210"/>
                  <a:gd name="T30" fmla="*/ 97 w 113"/>
                  <a:gd name="T31" fmla="*/ 163 h 210"/>
                  <a:gd name="T32" fmla="*/ 97 w 113"/>
                  <a:gd name="T33" fmla="*/ 181 h 210"/>
                  <a:gd name="T34" fmla="*/ 100 w 113"/>
                  <a:gd name="T35" fmla="*/ 181 h 210"/>
                  <a:gd name="T36" fmla="*/ 100 w 113"/>
                  <a:gd name="T37" fmla="*/ 189 h 210"/>
                  <a:gd name="T38" fmla="*/ 94 w 113"/>
                  <a:gd name="T39" fmla="*/ 189 h 210"/>
                  <a:gd name="T40" fmla="*/ 94 w 113"/>
                  <a:gd name="T41" fmla="*/ 194 h 210"/>
                  <a:gd name="T42" fmla="*/ 94 w 113"/>
                  <a:gd name="T43" fmla="*/ 194 h 210"/>
                  <a:gd name="T44" fmla="*/ 94 w 113"/>
                  <a:gd name="T45" fmla="*/ 210 h 210"/>
                  <a:gd name="T46" fmla="*/ 94 w 113"/>
                  <a:gd name="T47" fmla="*/ 210 h 210"/>
                  <a:gd name="T48" fmla="*/ 55 w 113"/>
                  <a:gd name="T49" fmla="*/ 210 h 210"/>
                  <a:gd name="T50" fmla="*/ 55 w 113"/>
                  <a:gd name="T51" fmla="*/ 199 h 210"/>
                  <a:gd name="T52" fmla="*/ 48 w 113"/>
                  <a:gd name="T53" fmla="*/ 199 h 210"/>
                  <a:gd name="T54" fmla="*/ 48 w 113"/>
                  <a:gd name="T55" fmla="*/ 190 h 210"/>
                  <a:gd name="T56" fmla="*/ 39 w 113"/>
                  <a:gd name="T57" fmla="*/ 190 h 210"/>
                  <a:gd name="T58" fmla="*/ 39 w 113"/>
                  <a:gd name="T59" fmla="*/ 183 h 210"/>
                  <a:gd name="T60" fmla="*/ 24 w 113"/>
                  <a:gd name="T61" fmla="*/ 183 h 210"/>
                  <a:gd name="T62" fmla="*/ 24 w 113"/>
                  <a:gd name="T63" fmla="*/ 172 h 210"/>
                  <a:gd name="T64" fmla="*/ 16 w 113"/>
                  <a:gd name="T65" fmla="*/ 162 h 210"/>
                  <a:gd name="T66" fmla="*/ 0 w 113"/>
                  <a:gd name="T67" fmla="*/ 162 h 210"/>
                  <a:gd name="T68" fmla="*/ 0 w 113"/>
                  <a:gd name="T69" fmla="*/ 162 h 210"/>
                  <a:gd name="T70" fmla="*/ 0 w 113"/>
                  <a:gd name="T71" fmla="*/ 32 h 210"/>
                  <a:gd name="T72" fmla="*/ 9 w 113"/>
                  <a:gd name="T73" fmla="*/ 32 h 210"/>
                  <a:gd name="T74" fmla="*/ 9 w 113"/>
                  <a:gd name="T75" fmla="*/ 13 h 210"/>
                  <a:gd name="T76" fmla="*/ 9 w 113"/>
                  <a:gd name="T77" fmla="*/ 13 h 210"/>
                  <a:gd name="T78" fmla="*/ 19 w 113"/>
                  <a:gd name="T79" fmla="*/ 12 h 210"/>
                  <a:gd name="T80" fmla="*/ 23 w 113"/>
                  <a:gd name="T81" fmla="*/ 16 h 210"/>
                  <a:gd name="T82" fmla="*/ 33 w 113"/>
                  <a:gd name="T83" fmla="*/ 17 h 210"/>
                  <a:gd name="T84" fmla="*/ 41 w 113"/>
                  <a:gd name="T85" fmla="*/ 7 h 210"/>
                  <a:gd name="T86" fmla="*/ 42 w 113"/>
                  <a:gd name="T87" fmla="*/ 7 h 210"/>
                  <a:gd name="T88" fmla="*/ 59 w 113"/>
                  <a:gd name="T89" fmla="*/ 8 h 210"/>
                  <a:gd name="T90" fmla="*/ 72 w 113"/>
                  <a:gd name="T91" fmla="*/ 0 h 210"/>
                  <a:gd name="T92" fmla="*/ 90 w 113"/>
                  <a:gd name="T9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 h="210">
                    <a:moveTo>
                      <a:pt x="90" y="0"/>
                    </a:moveTo>
                    <a:cubicBezTo>
                      <a:pt x="89" y="4"/>
                      <a:pt x="86" y="6"/>
                      <a:pt x="85" y="10"/>
                    </a:cubicBezTo>
                    <a:cubicBezTo>
                      <a:pt x="85" y="12"/>
                      <a:pt x="88" y="17"/>
                      <a:pt x="89" y="18"/>
                    </a:cubicBezTo>
                    <a:cubicBezTo>
                      <a:pt x="89" y="19"/>
                      <a:pt x="89" y="19"/>
                      <a:pt x="90" y="19"/>
                    </a:cubicBezTo>
                    <a:cubicBezTo>
                      <a:pt x="90" y="22"/>
                      <a:pt x="91" y="27"/>
                      <a:pt x="93" y="29"/>
                    </a:cubicBezTo>
                    <a:cubicBezTo>
                      <a:pt x="95" y="31"/>
                      <a:pt x="99" y="34"/>
                      <a:pt x="100" y="36"/>
                    </a:cubicBezTo>
                    <a:cubicBezTo>
                      <a:pt x="101" y="37"/>
                      <a:pt x="101" y="38"/>
                      <a:pt x="102" y="39"/>
                    </a:cubicBezTo>
                    <a:cubicBezTo>
                      <a:pt x="102" y="42"/>
                      <a:pt x="102" y="46"/>
                      <a:pt x="102" y="50"/>
                    </a:cubicBezTo>
                    <a:cubicBezTo>
                      <a:pt x="104" y="52"/>
                      <a:pt x="109" y="57"/>
                      <a:pt x="110" y="60"/>
                    </a:cubicBezTo>
                    <a:cubicBezTo>
                      <a:pt x="113" y="70"/>
                      <a:pt x="113" y="70"/>
                      <a:pt x="113" y="70"/>
                    </a:cubicBezTo>
                    <a:cubicBezTo>
                      <a:pt x="113" y="70"/>
                      <a:pt x="113" y="70"/>
                      <a:pt x="113" y="70"/>
                    </a:cubicBezTo>
                    <a:cubicBezTo>
                      <a:pt x="110" y="70"/>
                      <a:pt x="110" y="70"/>
                      <a:pt x="110" y="70"/>
                    </a:cubicBezTo>
                    <a:cubicBezTo>
                      <a:pt x="110" y="130"/>
                      <a:pt x="110" y="130"/>
                      <a:pt x="110" y="130"/>
                    </a:cubicBezTo>
                    <a:cubicBezTo>
                      <a:pt x="103" y="130"/>
                      <a:pt x="103" y="130"/>
                      <a:pt x="103" y="130"/>
                    </a:cubicBezTo>
                    <a:cubicBezTo>
                      <a:pt x="103" y="163"/>
                      <a:pt x="103" y="163"/>
                      <a:pt x="103" y="163"/>
                    </a:cubicBezTo>
                    <a:cubicBezTo>
                      <a:pt x="97" y="163"/>
                      <a:pt x="97" y="163"/>
                      <a:pt x="97" y="163"/>
                    </a:cubicBezTo>
                    <a:cubicBezTo>
                      <a:pt x="97" y="181"/>
                      <a:pt x="97" y="181"/>
                      <a:pt x="97" y="181"/>
                    </a:cubicBezTo>
                    <a:cubicBezTo>
                      <a:pt x="100" y="181"/>
                      <a:pt x="100" y="181"/>
                      <a:pt x="100" y="181"/>
                    </a:cubicBezTo>
                    <a:cubicBezTo>
                      <a:pt x="100" y="189"/>
                      <a:pt x="100" y="189"/>
                      <a:pt x="100" y="189"/>
                    </a:cubicBezTo>
                    <a:cubicBezTo>
                      <a:pt x="94" y="189"/>
                      <a:pt x="94" y="189"/>
                      <a:pt x="94" y="189"/>
                    </a:cubicBezTo>
                    <a:cubicBezTo>
                      <a:pt x="94" y="194"/>
                      <a:pt x="94" y="194"/>
                      <a:pt x="94" y="194"/>
                    </a:cubicBezTo>
                    <a:cubicBezTo>
                      <a:pt x="94" y="194"/>
                      <a:pt x="94" y="194"/>
                      <a:pt x="94" y="194"/>
                    </a:cubicBezTo>
                    <a:cubicBezTo>
                      <a:pt x="94" y="210"/>
                      <a:pt x="94" y="210"/>
                      <a:pt x="94" y="210"/>
                    </a:cubicBezTo>
                    <a:cubicBezTo>
                      <a:pt x="94" y="210"/>
                      <a:pt x="94" y="210"/>
                      <a:pt x="94" y="210"/>
                    </a:cubicBezTo>
                    <a:cubicBezTo>
                      <a:pt x="55" y="210"/>
                      <a:pt x="55" y="210"/>
                      <a:pt x="55" y="210"/>
                    </a:cubicBezTo>
                    <a:cubicBezTo>
                      <a:pt x="55" y="199"/>
                      <a:pt x="55" y="199"/>
                      <a:pt x="55" y="199"/>
                    </a:cubicBezTo>
                    <a:cubicBezTo>
                      <a:pt x="48" y="199"/>
                      <a:pt x="48" y="199"/>
                      <a:pt x="48" y="199"/>
                    </a:cubicBezTo>
                    <a:cubicBezTo>
                      <a:pt x="48" y="190"/>
                      <a:pt x="48" y="190"/>
                      <a:pt x="48" y="190"/>
                    </a:cubicBezTo>
                    <a:cubicBezTo>
                      <a:pt x="39" y="190"/>
                      <a:pt x="39" y="190"/>
                      <a:pt x="39" y="190"/>
                    </a:cubicBezTo>
                    <a:cubicBezTo>
                      <a:pt x="39" y="183"/>
                      <a:pt x="39" y="183"/>
                      <a:pt x="39" y="183"/>
                    </a:cubicBezTo>
                    <a:cubicBezTo>
                      <a:pt x="24" y="183"/>
                      <a:pt x="24" y="183"/>
                      <a:pt x="24" y="183"/>
                    </a:cubicBezTo>
                    <a:cubicBezTo>
                      <a:pt x="24" y="172"/>
                      <a:pt x="24" y="172"/>
                      <a:pt x="24" y="172"/>
                    </a:cubicBezTo>
                    <a:cubicBezTo>
                      <a:pt x="16" y="162"/>
                      <a:pt x="16" y="162"/>
                      <a:pt x="16" y="162"/>
                    </a:cubicBezTo>
                    <a:cubicBezTo>
                      <a:pt x="0" y="162"/>
                      <a:pt x="0" y="162"/>
                      <a:pt x="0" y="162"/>
                    </a:cubicBezTo>
                    <a:cubicBezTo>
                      <a:pt x="0" y="162"/>
                      <a:pt x="0" y="162"/>
                      <a:pt x="0" y="162"/>
                    </a:cubicBezTo>
                    <a:cubicBezTo>
                      <a:pt x="0" y="32"/>
                      <a:pt x="0" y="32"/>
                      <a:pt x="0" y="32"/>
                    </a:cubicBezTo>
                    <a:cubicBezTo>
                      <a:pt x="9" y="32"/>
                      <a:pt x="9" y="32"/>
                      <a:pt x="9" y="32"/>
                    </a:cubicBezTo>
                    <a:cubicBezTo>
                      <a:pt x="9" y="13"/>
                      <a:pt x="9" y="13"/>
                      <a:pt x="9" y="13"/>
                    </a:cubicBezTo>
                    <a:cubicBezTo>
                      <a:pt x="9" y="13"/>
                      <a:pt x="9" y="13"/>
                      <a:pt x="9" y="13"/>
                    </a:cubicBezTo>
                    <a:cubicBezTo>
                      <a:pt x="13" y="13"/>
                      <a:pt x="16" y="11"/>
                      <a:pt x="19" y="12"/>
                    </a:cubicBezTo>
                    <a:cubicBezTo>
                      <a:pt x="21" y="12"/>
                      <a:pt x="22" y="14"/>
                      <a:pt x="23" y="16"/>
                    </a:cubicBezTo>
                    <a:cubicBezTo>
                      <a:pt x="25" y="19"/>
                      <a:pt x="31" y="19"/>
                      <a:pt x="33" y="17"/>
                    </a:cubicBezTo>
                    <a:cubicBezTo>
                      <a:pt x="37" y="16"/>
                      <a:pt x="39" y="11"/>
                      <a:pt x="41" y="7"/>
                    </a:cubicBezTo>
                    <a:cubicBezTo>
                      <a:pt x="42" y="7"/>
                      <a:pt x="42" y="7"/>
                      <a:pt x="42" y="7"/>
                    </a:cubicBezTo>
                    <a:cubicBezTo>
                      <a:pt x="48" y="6"/>
                      <a:pt x="53" y="10"/>
                      <a:pt x="59" y="8"/>
                    </a:cubicBezTo>
                    <a:cubicBezTo>
                      <a:pt x="64" y="7"/>
                      <a:pt x="67" y="1"/>
                      <a:pt x="72" y="0"/>
                    </a:cubicBezTo>
                    <a:cubicBezTo>
                      <a:pt x="90" y="0"/>
                      <a:pt x="90" y="0"/>
                      <a:pt x="90" y="0"/>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37" name="TALBOT"/>
              <p:cNvSpPr>
                <a:spLocks/>
              </p:cNvSpPr>
              <p:nvPr/>
            </p:nvSpPr>
            <p:spPr bwMode="auto">
              <a:xfrm>
                <a:off x="3086100" y="3243263"/>
                <a:ext cx="411163" cy="427038"/>
              </a:xfrm>
              <a:custGeom>
                <a:avLst/>
                <a:gdLst>
                  <a:gd name="T0" fmla="*/ 4 w 173"/>
                  <a:gd name="T1" fmla="*/ 155 h 179"/>
                  <a:gd name="T2" fmla="*/ 12 w 173"/>
                  <a:gd name="T3" fmla="*/ 158 h 179"/>
                  <a:gd name="T4" fmla="*/ 8 w 173"/>
                  <a:gd name="T5" fmla="*/ 170 h 179"/>
                  <a:gd name="T6" fmla="*/ 4 w 173"/>
                  <a:gd name="T7" fmla="*/ 178 h 179"/>
                  <a:gd name="T8" fmla="*/ 11 w 173"/>
                  <a:gd name="T9" fmla="*/ 176 h 179"/>
                  <a:gd name="T10" fmla="*/ 18 w 173"/>
                  <a:gd name="T11" fmla="*/ 172 h 179"/>
                  <a:gd name="T12" fmla="*/ 27 w 173"/>
                  <a:gd name="T13" fmla="*/ 170 h 179"/>
                  <a:gd name="T14" fmla="*/ 37 w 173"/>
                  <a:gd name="T15" fmla="*/ 169 h 179"/>
                  <a:gd name="T16" fmla="*/ 51 w 173"/>
                  <a:gd name="T17" fmla="*/ 174 h 179"/>
                  <a:gd name="T18" fmla="*/ 60 w 173"/>
                  <a:gd name="T19" fmla="*/ 164 h 179"/>
                  <a:gd name="T20" fmla="*/ 90 w 173"/>
                  <a:gd name="T21" fmla="*/ 157 h 179"/>
                  <a:gd name="T22" fmla="*/ 108 w 173"/>
                  <a:gd name="T23" fmla="*/ 157 h 179"/>
                  <a:gd name="T24" fmla="*/ 122 w 173"/>
                  <a:gd name="T25" fmla="*/ 134 h 179"/>
                  <a:gd name="T26" fmla="*/ 137 w 173"/>
                  <a:gd name="T27" fmla="*/ 100 h 179"/>
                  <a:gd name="T28" fmla="*/ 151 w 173"/>
                  <a:gd name="T29" fmla="*/ 80 h 179"/>
                  <a:gd name="T30" fmla="*/ 173 w 173"/>
                  <a:gd name="T31" fmla="*/ 68 h 179"/>
                  <a:gd name="T32" fmla="*/ 154 w 173"/>
                  <a:gd name="T33" fmla="*/ 58 h 179"/>
                  <a:gd name="T34" fmla="*/ 131 w 173"/>
                  <a:gd name="T35" fmla="*/ 45 h 179"/>
                  <a:gd name="T36" fmla="*/ 104 w 173"/>
                  <a:gd name="T37" fmla="*/ 26 h 179"/>
                  <a:gd name="T38" fmla="*/ 96 w 173"/>
                  <a:gd name="T39" fmla="*/ 11 h 179"/>
                  <a:gd name="T40" fmla="*/ 90 w 173"/>
                  <a:gd name="T41" fmla="*/ 10 h 179"/>
                  <a:gd name="T42" fmla="*/ 93 w 173"/>
                  <a:gd name="T43" fmla="*/ 1 h 179"/>
                  <a:gd name="T44" fmla="*/ 81 w 173"/>
                  <a:gd name="T45" fmla="*/ 0 h 179"/>
                  <a:gd name="T46" fmla="*/ 2 w 173"/>
                  <a:gd name="T47" fmla="*/ 17 h 179"/>
                  <a:gd name="T48" fmla="*/ 2 w 173"/>
                  <a:gd name="T49" fmla="*/ 20 h 179"/>
                  <a:gd name="T50" fmla="*/ 2 w 173"/>
                  <a:gd name="T51" fmla="*/ 20 h 179"/>
                  <a:gd name="T52" fmla="*/ 3 w 173"/>
                  <a:gd name="T53" fmla="*/ 21 h 179"/>
                  <a:gd name="T54" fmla="*/ 5 w 173"/>
                  <a:gd name="T55" fmla="*/ 25 h 179"/>
                  <a:gd name="T56" fmla="*/ 5 w 173"/>
                  <a:gd name="T57" fmla="*/ 37 h 179"/>
                  <a:gd name="T58" fmla="*/ 4 w 173"/>
                  <a:gd name="T59" fmla="*/ 63 h 179"/>
                  <a:gd name="T60" fmla="*/ 1 w 173"/>
                  <a:gd name="T61" fmla="*/ 90 h 179"/>
                  <a:gd name="T62" fmla="*/ 0 w 173"/>
                  <a:gd name="T63" fmla="*/ 91 h 179"/>
                  <a:gd name="T64" fmla="*/ 0 w 173"/>
                  <a:gd name="T65" fmla="*/ 93 h 179"/>
                  <a:gd name="T66" fmla="*/ 0 w 173"/>
                  <a:gd name="T67" fmla="*/ 94 h 179"/>
                  <a:gd name="T68" fmla="*/ 2 w 173"/>
                  <a:gd name="T69" fmla="*/ 96 h 179"/>
                  <a:gd name="T70" fmla="*/ 3 w 173"/>
                  <a:gd name="T71" fmla="*/ 97 h 179"/>
                  <a:gd name="T72" fmla="*/ 3 w 173"/>
                  <a:gd name="T73" fmla="*/ 98 h 179"/>
                  <a:gd name="T74" fmla="*/ 4 w 173"/>
                  <a:gd name="T75" fmla="*/ 10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3" h="179">
                    <a:moveTo>
                      <a:pt x="4" y="146"/>
                    </a:moveTo>
                    <a:cubicBezTo>
                      <a:pt x="4" y="155"/>
                      <a:pt x="4" y="155"/>
                      <a:pt x="4" y="155"/>
                    </a:cubicBezTo>
                    <a:cubicBezTo>
                      <a:pt x="13" y="155"/>
                      <a:pt x="13" y="155"/>
                      <a:pt x="13" y="155"/>
                    </a:cubicBezTo>
                    <a:cubicBezTo>
                      <a:pt x="13" y="156"/>
                      <a:pt x="12" y="157"/>
                      <a:pt x="12" y="158"/>
                    </a:cubicBezTo>
                    <a:cubicBezTo>
                      <a:pt x="12" y="159"/>
                      <a:pt x="12" y="160"/>
                      <a:pt x="11" y="161"/>
                    </a:cubicBezTo>
                    <a:cubicBezTo>
                      <a:pt x="10" y="164"/>
                      <a:pt x="9" y="167"/>
                      <a:pt x="8" y="170"/>
                    </a:cubicBezTo>
                    <a:cubicBezTo>
                      <a:pt x="7" y="170"/>
                      <a:pt x="7" y="172"/>
                      <a:pt x="6" y="173"/>
                    </a:cubicBezTo>
                    <a:cubicBezTo>
                      <a:pt x="4" y="178"/>
                      <a:pt x="4" y="178"/>
                      <a:pt x="4" y="178"/>
                    </a:cubicBezTo>
                    <a:cubicBezTo>
                      <a:pt x="4" y="178"/>
                      <a:pt x="4" y="178"/>
                      <a:pt x="4" y="178"/>
                    </a:cubicBezTo>
                    <a:cubicBezTo>
                      <a:pt x="6" y="179"/>
                      <a:pt x="9" y="177"/>
                      <a:pt x="11" y="176"/>
                    </a:cubicBezTo>
                    <a:cubicBezTo>
                      <a:pt x="12" y="176"/>
                      <a:pt x="13" y="175"/>
                      <a:pt x="14" y="174"/>
                    </a:cubicBezTo>
                    <a:cubicBezTo>
                      <a:pt x="15" y="173"/>
                      <a:pt x="16" y="172"/>
                      <a:pt x="18" y="172"/>
                    </a:cubicBezTo>
                    <a:cubicBezTo>
                      <a:pt x="18" y="171"/>
                      <a:pt x="20" y="170"/>
                      <a:pt x="21" y="170"/>
                    </a:cubicBezTo>
                    <a:cubicBezTo>
                      <a:pt x="27" y="170"/>
                      <a:pt x="27" y="170"/>
                      <a:pt x="27" y="170"/>
                    </a:cubicBezTo>
                    <a:cubicBezTo>
                      <a:pt x="27" y="170"/>
                      <a:pt x="27" y="170"/>
                      <a:pt x="27" y="170"/>
                    </a:cubicBezTo>
                    <a:cubicBezTo>
                      <a:pt x="31" y="170"/>
                      <a:pt x="34" y="168"/>
                      <a:pt x="37" y="169"/>
                    </a:cubicBezTo>
                    <a:cubicBezTo>
                      <a:pt x="39" y="169"/>
                      <a:pt x="40" y="171"/>
                      <a:pt x="41" y="173"/>
                    </a:cubicBezTo>
                    <a:cubicBezTo>
                      <a:pt x="43" y="176"/>
                      <a:pt x="49" y="176"/>
                      <a:pt x="51" y="174"/>
                    </a:cubicBezTo>
                    <a:cubicBezTo>
                      <a:pt x="55" y="173"/>
                      <a:pt x="57" y="168"/>
                      <a:pt x="59" y="164"/>
                    </a:cubicBezTo>
                    <a:cubicBezTo>
                      <a:pt x="60" y="164"/>
                      <a:pt x="60" y="164"/>
                      <a:pt x="60" y="164"/>
                    </a:cubicBezTo>
                    <a:cubicBezTo>
                      <a:pt x="66" y="163"/>
                      <a:pt x="71" y="167"/>
                      <a:pt x="77" y="165"/>
                    </a:cubicBezTo>
                    <a:cubicBezTo>
                      <a:pt x="82" y="164"/>
                      <a:pt x="85" y="158"/>
                      <a:pt x="90" y="157"/>
                    </a:cubicBezTo>
                    <a:cubicBezTo>
                      <a:pt x="108" y="157"/>
                      <a:pt x="108" y="157"/>
                      <a:pt x="108" y="157"/>
                    </a:cubicBezTo>
                    <a:cubicBezTo>
                      <a:pt x="108" y="157"/>
                      <a:pt x="108" y="157"/>
                      <a:pt x="108" y="157"/>
                    </a:cubicBezTo>
                    <a:cubicBezTo>
                      <a:pt x="122" y="157"/>
                      <a:pt x="122" y="157"/>
                      <a:pt x="122" y="157"/>
                    </a:cubicBezTo>
                    <a:cubicBezTo>
                      <a:pt x="122" y="134"/>
                      <a:pt x="122" y="134"/>
                      <a:pt x="122" y="134"/>
                    </a:cubicBezTo>
                    <a:cubicBezTo>
                      <a:pt x="137" y="117"/>
                      <a:pt x="137" y="117"/>
                      <a:pt x="137" y="117"/>
                    </a:cubicBezTo>
                    <a:cubicBezTo>
                      <a:pt x="137" y="100"/>
                      <a:pt x="137" y="100"/>
                      <a:pt x="137" y="100"/>
                    </a:cubicBezTo>
                    <a:cubicBezTo>
                      <a:pt x="151" y="100"/>
                      <a:pt x="151" y="100"/>
                      <a:pt x="151" y="100"/>
                    </a:cubicBezTo>
                    <a:cubicBezTo>
                      <a:pt x="151" y="80"/>
                      <a:pt x="151" y="80"/>
                      <a:pt x="151" y="80"/>
                    </a:cubicBezTo>
                    <a:cubicBezTo>
                      <a:pt x="173" y="68"/>
                      <a:pt x="173" y="68"/>
                      <a:pt x="173" y="68"/>
                    </a:cubicBezTo>
                    <a:cubicBezTo>
                      <a:pt x="173" y="68"/>
                      <a:pt x="173" y="68"/>
                      <a:pt x="173" y="68"/>
                    </a:cubicBezTo>
                    <a:cubicBezTo>
                      <a:pt x="171" y="62"/>
                      <a:pt x="171" y="62"/>
                      <a:pt x="171" y="62"/>
                    </a:cubicBezTo>
                    <a:cubicBezTo>
                      <a:pt x="165" y="57"/>
                      <a:pt x="160" y="61"/>
                      <a:pt x="154" y="58"/>
                    </a:cubicBezTo>
                    <a:cubicBezTo>
                      <a:pt x="148" y="56"/>
                      <a:pt x="146" y="46"/>
                      <a:pt x="140" y="49"/>
                    </a:cubicBezTo>
                    <a:cubicBezTo>
                      <a:pt x="135" y="52"/>
                      <a:pt x="133" y="49"/>
                      <a:pt x="131" y="45"/>
                    </a:cubicBezTo>
                    <a:cubicBezTo>
                      <a:pt x="127" y="38"/>
                      <a:pt x="125" y="31"/>
                      <a:pt x="121" y="25"/>
                    </a:cubicBezTo>
                    <a:cubicBezTo>
                      <a:pt x="114" y="11"/>
                      <a:pt x="111" y="27"/>
                      <a:pt x="104" y="26"/>
                    </a:cubicBezTo>
                    <a:cubicBezTo>
                      <a:pt x="103" y="22"/>
                      <a:pt x="99" y="18"/>
                      <a:pt x="99" y="15"/>
                    </a:cubicBezTo>
                    <a:cubicBezTo>
                      <a:pt x="98" y="14"/>
                      <a:pt x="97" y="12"/>
                      <a:pt x="96" y="11"/>
                    </a:cubicBezTo>
                    <a:cubicBezTo>
                      <a:pt x="94" y="10"/>
                      <a:pt x="92" y="11"/>
                      <a:pt x="91" y="10"/>
                    </a:cubicBezTo>
                    <a:cubicBezTo>
                      <a:pt x="91" y="10"/>
                      <a:pt x="91" y="10"/>
                      <a:pt x="90" y="10"/>
                    </a:cubicBezTo>
                    <a:cubicBezTo>
                      <a:pt x="90" y="6"/>
                      <a:pt x="94" y="4"/>
                      <a:pt x="94" y="2"/>
                    </a:cubicBezTo>
                    <a:cubicBezTo>
                      <a:pt x="93" y="1"/>
                      <a:pt x="93" y="1"/>
                      <a:pt x="93" y="1"/>
                    </a:cubicBezTo>
                    <a:cubicBezTo>
                      <a:pt x="93" y="0"/>
                      <a:pt x="83" y="0"/>
                      <a:pt x="81" y="0"/>
                    </a:cubicBezTo>
                    <a:cubicBezTo>
                      <a:pt x="81" y="0"/>
                      <a:pt x="81" y="0"/>
                      <a:pt x="81" y="0"/>
                    </a:cubicBezTo>
                    <a:cubicBezTo>
                      <a:pt x="55" y="17"/>
                      <a:pt x="55" y="17"/>
                      <a:pt x="55" y="17"/>
                    </a:cubicBezTo>
                    <a:cubicBezTo>
                      <a:pt x="2" y="17"/>
                      <a:pt x="2" y="17"/>
                      <a:pt x="2" y="17"/>
                    </a:cubicBezTo>
                    <a:cubicBezTo>
                      <a:pt x="2" y="17"/>
                      <a:pt x="2" y="17"/>
                      <a:pt x="2" y="17"/>
                    </a:cubicBezTo>
                    <a:cubicBezTo>
                      <a:pt x="2" y="18"/>
                      <a:pt x="2" y="19"/>
                      <a:pt x="2" y="20"/>
                    </a:cubicBezTo>
                    <a:cubicBezTo>
                      <a:pt x="2" y="20"/>
                      <a:pt x="2" y="20"/>
                      <a:pt x="2" y="20"/>
                    </a:cubicBezTo>
                    <a:cubicBezTo>
                      <a:pt x="2" y="20"/>
                      <a:pt x="2" y="20"/>
                      <a:pt x="2" y="20"/>
                    </a:cubicBezTo>
                    <a:cubicBezTo>
                      <a:pt x="3" y="21"/>
                      <a:pt x="3" y="21"/>
                      <a:pt x="3" y="21"/>
                    </a:cubicBezTo>
                    <a:cubicBezTo>
                      <a:pt x="3" y="21"/>
                      <a:pt x="3" y="21"/>
                      <a:pt x="3" y="21"/>
                    </a:cubicBezTo>
                    <a:cubicBezTo>
                      <a:pt x="3" y="21"/>
                      <a:pt x="3" y="21"/>
                      <a:pt x="4" y="21"/>
                    </a:cubicBezTo>
                    <a:cubicBezTo>
                      <a:pt x="4" y="23"/>
                      <a:pt x="5" y="23"/>
                      <a:pt x="5" y="25"/>
                    </a:cubicBezTo>
                    <a:cubicBezTo>
                      <a:pt x="5" y="26"/>
                      <a:pt x="5" y="28"/>
                      <a:pt x="5" y="29"/>
                    </a:cubicBezTo>
                    <a:cubicBezTo>
                      <a:pt x="5" y="29"/>
                      <a:pt x="5" y="36"/>
                      <a:pt x="5" y="37"/>
                    </a:cubicBezTo>
                    <a:cubicBezTo>
                      <a:pt x="4" y="38"/>
                      <a:pt x="3" y="44"/>
                      <a:pt x="5" y="45"/>
                    </a:cubicBezTo>
                    <a:cubicBezTo>
                      <a:pt x="5" y="51"/>
                      <a:pt x="4" y="57"/>
                      <a:pt x="4" y="63"/>
                    </a:cubicBezTo>
                    <a:cubicBezTo>
                      <a:pt x="9" y="66"/>
                      <a:pt x="4" y="83"/>
                      <a:pt x="2" y="88"/>
                    </a:cubicBezTo>
                    <a:cubicBezTo>
                      <a:pt x="2" y="88"/>
                      <a:pt x="1" y="89"/>
                      <a:pt x="1" y="90"/>
                    </a:cubicBezTo>
                    <a:cubicBezTo>
                      <a:pt x="0" y="90"/>
                      <a:pt x="0" y="90"/>
                      <a:pt x="0" y="90"/>
                    </a:cubicBezTo>
                    <a:cubicBezTo>
                      <a:pt x="0" y="91"/>
                      <a:pt x="0" y="91"/>
                      <a:pt x="0" y="91"/>
                    </a:cubicBezTo>
                    <a:cubicBezTo>
                      <a:pt x="0" y="92"/>
                      <a:pt x="0" y="92"/>
                      <a:pt x="0" y="92"/>
                    </a:cubicBezTo>
                    <a:cubicBezTo>
                      <a:pt x="0" y="92"/>
                      <a:pt x="0" y="93"/>
                      <a:pt x="0" y="93"/>
                    </a:cubicBezTo>
                    <a:cubicBezTo>
                      <a:pt x="0" y="93"/>
                      <a:pt x="0" y="93"/>
                      <a:pt x="0" y="93"/>
                    </a:cubicBezTo>
                    <a:cubicBezTo>
                      <a:pt x="0" y="94"/>
                      <a:pt x="0" y="94"/>
                      <a:pt x="0" y="94"/>
                    </a:cubicBezTo>
                    <a:cubicBezTo>
                      <a:pt x="1" y="94"/>
                      <a:pt x="1" y="95"/>
                      <a:pt x="1" y="95"/>
                    </a:cubicBezTo>
                    <a:cubicBezTo>
                      <a:pt x="1" y="95"/>
                      <a:pt x="2" y="96"/>
                      <a:pt x="2" y="96"/>
                    </a:cubicBezTo>
                    <a:cubicBezTo>
                      <a:pt x="2" y="97"/>
                      <a:pt x="2" y="97"/>
                      <a:pt x="2" y="97"/>
                    </a:cubicBezTo>
                    <a:cubicBezTo>
                      <a:pt x="3" y="97"/>
                      <a:pt x="3" y="97"/>
                      <a:pt x="3" y="97"/>
                    </a:cubicBezTo>
                    <a:cubicBezTo>
                      <a:pt x="3" y="97"/>
                      <a:pt x="3" y="97"/>
                      <a:pt x="3" y="97"/>
                    </a:cubicBezTo>
                    <a:cubicBezTo>
                      <a:pt x="3" y="98"/>
                      <a:pt x="3" y="98"/>
                      <a:pt x="3" y="98"/>
                    </a:cubicBezTo>
                    <a:cubicBezTo>
                      <a:pt x="3" y="98"/>
                      <a:pt x="3" y="98"/>
                      <a:pt x="3" y="98"/>
                    </a:cubicBezTo>
                    <a:cubicBezTo>
                      <a:pt x="3" y="99"/>
                      <a:pt x="4" y="99"/>
                      <a:pt x="4" y="100"/>
                    </a:cubicBezTo>
                    <a:cubicBezTo>
                      <a:pt x="4" y="146"/>
                      <a:pt x="4" y="146"/>
                      <a:pt x="4" y="146"/>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38" name="RICHMON"/>
              <p:cNvSpPr>
                <a:spLocks/>
              </p:cNvSpPr>
              <p:nvPr/>
            </p:nvSpPr>
            <p:spPr bwMode="auto">
              <a:xfrm>
                <a:off x="5407025" y="2471738"/>
                <a:ext cx="503238" cy="365125"/>
              </a:xfrm>
              <a:custGeom>
                <a:avLst/>
                <a:gdLst>
                  <a:gd name="T0" fmla="*/ 37 w 211"/>
                  <a:gd name="T1" fmla="*/ 133 h 153"/>
                  <a:gd name="T2" fmla="*/ 54 w 211"/>
                  <a:gd name="T3" fmla="*/ 125 h 153"/>
                  <a:gd name="T4" fmla="*/ 72 w 211"/>
                  <a:gd name="T5" fmla="*/ 119 h 153"/>
                  <a:gd name="T6" fmla="*/ 82 w 211"/>
                  <a:gd name="T7" fmla="*/ 125 h 153"/>
                  <a:gd name="T8" fmla="*/ 90 w 211"/>
                  <a:gd name="T9" fmla="*/ 131 h 153"/>
                  <a:gd name="T10" fmla="*/ 98 w 211"/>
                  <a:gd name="T11" fmla="*/ 144 h 153"/>
                  <a:gd name="T12" fmla="*/ 113 w 211"/>
                  <a:gd name="T13" fmla="*/ 148 h 153"/>
                  <a:gd name="T14" fmla="*/ 144 w 211"/>
                  <a:gd name="T15" fmla="*/ 151 h 153"/>
                  <a:gd name="T16" fmla="*/ 160 w 211"/>
                  <a:gd name="T17" fmla="*/ 148 h 153"/>
                  <a:gd name="T18" fmla="*/ 175 w 211"/>
                  <a:gd name="T19" fmla="*/ 139 h 153"/>
                  <a:gd name="T20" fmla="*/ 191 w 211"/>
                  <a:gd name="T21" fmla="*/ 138 h 153"/>
                  <a:gd name="T22" fmla="*/ 196 w 211"/>
                  <a:gd name="T23" fmla="*/ 141 h 153"/>
                  <a:gd name="T24" fmla="*/ 198 w 211"/>
                  <a:gd name="T25" fmla="*/ 142 h 153"/>
                  <a:gd name="T26" fmla="*/ 208 w 211"/>
                  <a:gd name="T27" fmla="*/ 146 h 153"/>
                  <a:gd name="T28" fmla="*/ 208 w 211"/>
                  <a:gd name="T29" fmla="*/ 146 h 153"/>
                  <a:gd name="T30" fmla="*/ 210 w 211"/>
                  <a:gd name="T31" fmla="*/ 143 h 153"/>
                  <a:gd name="T32" fmla="*/ 203 w 211"/>
                  <a:gd name="T33" fmla="*/ 136 h 153"/>
                  <a:gd name="T34" fmla="*/ 203 w 211"/>
                  <a:gd name="T35" fmla="*/ 124 h 153"/>
                  <a:gd name="T36" fmla="*/ 192 w 211"/>
                  <a:gd name="T37" fmla="*/ 124 h 153"/>
                  <a:gd name="T38" fmla="*/ 182 w 211"/>
                  <a:gd name="T39" fmla="*/ 113 h 153"/>
                  <a:gd name="T40" fmla="*/ 176 w 211"/>
                  <a:gd name="T41" fmla="*/ 112 h 153"/>
                  <a:gd name="T42" fmla="*/ 166 w 211"/>
                  <a:gd name="T43" fmla="*/ 105 h 153"/>
                  <a:gd name="T44" fmla="*/ 167 w 211"/>
                  <a:gd name="T45" fmla="*/ 99 h 153"/>
                  <a:gd name="T46" fmla="*/ 164 w 211"/>
                  <a:gd name="T47" fmla="*/ 93 h 153"/>
                  <a:gd name="T48" fmla="*/ 173 w 211"/>
                  <a:gd name="T49" fmla="*/ 89 h 153"/>
                  <a:gd name="T50" fmla="*/ 167 w 211"/>
                  <a:gd name="T51" fmla="*/ 76 h 153"/>
                  <a:gd name="T52" fmla="*/ 182 w 211"/>
                  <a:gd name="T53" fmla="*/ 74 h 153"/>
                  <a:gd name="T54" fmla="*/ 173 w 211"/>
                  <a:gd name="T55" fmla="*/ 66 h 153"/>
                  <a:gd name="T56" fmla="*/ 175 w 211"/>
                  <a:gd name="T57" fmla="*/ 56 h 153"/>
                  <a:gd name="T58" fmla="*/ 154 w 211"/>
                  <a:gd name="T59" fmla="*/ 37 h 153"/>
                  <a:gd name="T60" fmla="*/ 143 w 211"/>
                  <a:gd name="T61" fmla="*/ 22 h 153"/>
                  <a:gd name="T62" fmla="*/ 126 w 211"/>
                  <a:gd name="T63" fmla="*/ 0 h 153"/>
                  <a:gd name="T64" fmla="*/ 126 w 211"/>
                  <a:gd name="T65" fmla="*/ 0 h 153"/>
                  <a:gd name="T66" fmla="*/ 22 w 211"/>
                  <a:gd name="T67" fmla="*/ 90 h 153"/>
                  <a:gd name="T68" fmla="*/ 22 w 211"/>
                  <a:gd name="T69" fmla="*/ 90 h 153"/>
                  <a:gd name="T70" fmla="*/ 0 w 211"/>
                  <a:gd name="T71" fmla="*/ 110 h 153"/>
                  <a:gd name="T72" fmla="*/ 0 w 211"/>
                  <a:gd name="T73" fmla="*/ 110 h 153"/>
                  <a:gd name="T74" fmla="*/ 2 w 211"/>
                  <a:gd name="T75" fmla="*/ 111 h 153"/>
                  <a:gd name="T76" fmla="*/ 9 w 211"/>
                  <a:gd name="T77" fmla="*/ 114 h 153"/>
                  <a:gd name="T78" fmla="*/ 20 w 211"/>
                  <a:gd name="T79" fmla="*/ 123 h 153"/>
                  <a:gd name="T80" fmla="*/ 24 w 211"/>
                  <a:gd name="T81" fmla="*/ 128 h 153"/>
                  <a:gd name="T82" fmla="*/ 31 w 211"/>
                  <a:gd name="T83" fmla="*/ 132 h 153"/>
                  <a:gd name="T84" fmla="*/ 37 w 211"/>
                  <a:gd name="T85" fmla="*/ 1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 h="153">
                    <a:moveTo>
                      <a:pt x="37" y="133"/>
                    </a:moveTo>
                    <a:cubicBezTo>
                      <a:pt x="43" y="131"/>
                      <a:pt x="48" y="127"/>
                      <a:pt x="54" y="125"/>
                    </a:cubicBezTo>
                    <a:cubicBezTo>
                      <a:pt x="59" y="123"/>
                      <a:pt x="67" y="117"/>
                      <a:pt x="72" y="119"/>
                    </a:cubicBezTo>
                    <a:cubicBezTo>
                      <a:pt x="75" y="124"/>
                      <a:pt x="78" y="123"/>
                      <a:pt x="82" y="125"/>
                    </a:cubicBezTo>
                    <a:cubicBezTo>
                      <a:pt x="85" y="127"/>
                      <a:pt x="89" y="127"/>
                      <a:pt x="90" y="131"/>
                    </a:cubicBezTo>
                    <a:cubicBezTo>
                      <a:pt x="91" y="136"/>
                      <a:pt x="94" y="140"/>
                      <a:pt x="98" y="144"/>
                    </a:cubicBezTo>
                    <a:cubicBezTo>
                      <a:pt x="103" y="151"/>
                      <a:pt x="104" y="153"/>
                      <a:pt x="113" y="148"/>
                    </a:cubicBezTo>
                    <a:cubicBezTo>
                      <a:pt x="124" y="146"/>
                      <a:pt x="134" y="148"/>
                      <a:pt x="144" y="151"/>
                    </a:cubicBezTo>
                    <a:cubicBezTo>
                      <a:pt x="150" y="152"/>
                      <a:pt x="155" y="151"/>
                      <a:pt x="160" y="148"/>
                    </a:cubicBezTo>
                    <a:cubicBezTo>
                      <a:pt x="164" y="145"/>
                      <a:pt x="171" y="142"/>
                      <a:pt x="175" y="139"/>
                    </a:cubicBezTo>
                    <a:cubicBezTo>
                      <a:pt x="181" y="139"/>
                      <a:pt x="185" y="138"/>
                      <a:pt x="191" y="138"/>
                    </a:cubicBezTo>
                    <a:cubicBezTo>
                      <a:pt x="192" y="139"/>
                      <a:pt x="195" y="140"/>
                      <a:pt x="196" y="141"/>
                    </a:cubicBezTo>
                    <a:cubicBezTo>
                      <a:pt x="197" y="141"/>
                      <a:pt x="198" y="141"/>
                      <a:pt x="198" y="142"/>
                    </a:cubicBezTo>
                    <a:cubicBezTo>
                      <a:pt x="200" y="142"/>
                      <a:pt x="207" y="145"/>
                      <a:pt x="208" y="146"/>
                    </a:cubicBezTo>
                    <a:cubicBezTo>
                      <a:pt x="208" y="146"/>
                      <a:pt x="208" y="146"/>
                      <a:pt x="208" y="146"/>
                    </a:cubicBezTo>
                    <a:cubicBezTo>
                      <a:pt x="209" y="145"/>
                      <a:pt x="210" y="144"/>
                      <a:pt x="210" y="143"/>
                    </a:cubicBezTo>
                    <a:cubicBezTo>
                      <a:pt x="211" y="139"/>
                      <a:pt x="205" y="138"/>
                      <a:pt x="203" y="136"/>
                    </a:cubicBezTo>
                    <a:cubicBezTo>
                      <a:pt x="199" y="132"/>
                      <a:pt x="203" y="129"/>
                      <a:pt x="203" y="124"/>
                    </a:cubicBezTo>
                    <a:cubicBezTo>
                      <a:pt x="199" y="123"/>
                      <a:pt x="196" y="120"/>
                      <a:pt x="192" y="124"/>
                    </a:cubicBezTo>
                    <a:cubicBezTo>
                      <a:pt x="189" y="127"/>
                      <a:pt x="184" y="116"/>
                      <a:pt x="182" y="113"/>
                    </a:cubicBezTo>
                    <a:cubicBezTo>
                      <a:pt x="180" y="110"/>
                      <a:pt x="178" y="117"/>
                      <a:pt x="176" y="112"/>
                    </a:cubicBezTo>
                    <a:cubicBezTo>
                      <a:pt x="173" y="107"/>
                      <a:pt x="172" y="106"/>
                      <a:pt x="166" y="105"/>
                    </a:cubicBezTo>
                    <a:cubicBezTo>
                      <a:pt x="166" y="103"/>
                      <a:pt x="168" y="100"/>
                      <a:pt x="167" y="99"/>
                    </a:cubicBezTo>
                    <a:cubicBezTo>
                      <a:pt x="167" y="97"/>
                      <a:pt x="164" y="95"/>
                      <a:pt x="164" y="93"/>
                    </a:cubicBezTo>
                    <a:cubicBezTo>
                      <a:pt x="164" y="87"/>
                      <a:pt x="174" y="99"/>
                      <a:pt x="173" y="89"/>
                    </a:cubicBezTo>
                    <a:cubicBezTo>
                      <a:pt x="173" y="85"/>
                      <a:pt x="164" y="80"/>
                      <a:pt x="167" y="76"/>
                    </a:cubicBezTo>
                    <a:cubicBezTo>
                      <a:pt x="172" y="70"/>
                      <a:pt x="177" y="76"/>
                      <a:pt x="182" y="74"/>
                    </a:cubicBezTo>
                    <a:cubicBezTo>
                      <a:pt x="182" y="68"/>
                      <a:pt x="175" y="70"/>
                      <a:pt x="173" y="66"/>
                    </a:cubicBezTo>
                    <a:cubicBezTo>
                      <a:pt x="170" y="62"/>
                      <a:pt x="175" y="60"/>
                      <a:pt x="175" y="56"/>
                    </a:cubicBezTo>
                    <a:cubicBezTo>
                      <a:pt x="174" y="44"/>
                      <a:pt x="162" y="42"/>
                      <a:pt x="154" y="37"/>
                    </a:cubicBezTo>
                    <a:cubicBezTo>
                      <a:pt x="145" y="31"/>
                      <a:pt x="146" y="31"/>
                      <a:pt x="143" y="22"/>
                    </a:cubicBezTo>
                    <a:cubicBezTo>
                      <a:pt x="140" y="15"/>
                      <a:pt x="132" y="7"/>
                      <a:pt x="126" y="0"/>
                    </a:cubicBezTo>
                    <a:cubicBezTo>
                      <a:pt x="126" y="0"/>
                      <a:pt x="126" y="0"/>
                      <a:pt x="126" y="0"/>
                    </a:cubicBezTo>
                    <a:cubicBezTo>
                      <a:pt x="22" y="90"/>
                      <a:pt x="22" y="90"/>
                      <a:pt x="22" y="90"/>
                    </a:cubicBezTo>
                    <a:cubicBezTo>
                      <a:pt x="22" y="90"/>
                      <a:pt x="22" y="90"/>
                      <a:pt x="22" y="90"/>
                    </a:cubicBezTo>
                    <a:cubicBezTo>
                      <a:pt x="0" y="110"/>
                      <a:pt x="0" y="110"/>
                      <a:pt x="0" y="110"/>
                    </a:cubicBezTo>
                    <a:cubicBezTo>
                      <a:pt x="0" y="110"/>
                      <a:pt x="0" y="110"/>
                      <a:pt x="0" y="110"/>
                    </a:cubicBezTo>
                    <a:cubicBezTo>
                      <a:pt x="2" y="111"/>
                      <a:pt x="2" y="111"/>
                      <a:pt x="2" y="111"/>
                    </a:cubicBezTo>
                    <a:cubicBezTo>
                      <a:pt x="4" y="112"/>
                      <a:pt x="7" y="114"/>
                      <a:pt x="9" y="114"/>
                    </a:cubicBezTo>
                    <a:cubicBezTo>
                      <a:pt x="14" y="116"/>
                      <a:pt x="17" y="119"/>
                      <a:pt x="20" y="123"/>
                    </a:cubicBezTo>
                    <a:cubicBezTo>
                      <a:pt x="22" y="125"/>
                      <a:pt x="22" y="127"/>
                      <a:pt x="24" y="128"/>
                    </a:cubicBezTo>
                    <a:cubicBezTo>
                      <a:pt x="25" y="129"/>
                      <a:pt x="29" y="132"/>
                      <a:pt x="31" y="132"/>
                    </a:cubicBezTo>
                    <a:cubicBezTo>
                      <a:pt x="37" y="133"/>
                      <a:pt x="37" y="133"/>
                      <a:pt x="37" y="13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39" name="JEFFERSON"/>
              <p:cNvSpPr>
                <a:spLocks/>
              </p:cNvSpPr>
              <p:nvPr/>
            </p:nvSpPr>
            <p:spPr bwMode="auto">
              <a:xfrm>
                <a:off x="5097463" y="2733675"/>
                <a:ext cx="431800" cy="655638"/>
              </a:xfrm>
              <a:custGeom>
                <a:avLst/>
                <a:gdLst>
                  <a:gd name="T0" fmla="*/ 130 w 181"/>
                  <a:gd name="T1" fmla="*/ 0 h 275"/>
                  <a:gd name="T2" fmla="*/ 132 w 181"/>
                  <a:gd name="T3" fmla="*/ 1 h 275"/>
                  <a:gd name="T4" fmla="*/ 139 w 181"/>
                  <a:gd name="T5" fmla="*/ 4 h 275"/>
                  <a:gd name="T6" fmla="*/ 150 w 181"/>
                  <a:gd name="T7" fmla="*/ 13 h 275"/>
                  <a:gd name="T8" fmla="*/ 154 w 181"/>
                  <a:gd name="T9" fmla="*/ 18 h 275"/>
                  <a:gd name="T10" fmla="*/ 161 w 181"/>
                  <a:gd name="T11" fmla="*/ 22 h 275"/>
                  <a:gd name="T12" fmla="*/ 167 w 181"/>
                  <a:gd name="T13" fmla="*/ 23 h 275"/>
                  <a:gd name="T14" fmla="*/ 167 w 181"/>
                  <a:gd name="T15" fmla="*/ 23 h 275"/>
                  <a:gd name="T16" fmla="*/ 167 w 181"/>
                  <a:gd name="T17" fmla="*/ 25 h 275"/>
                  <a:gd name="T18" fmla="*/ 169 w 181"/>
                  <a:gd name="T19" fmla="*/ 29 h 275"/>
                  <a:gd name="T20" fmla="*/ 175 w 181"/>
                  <a:gd name="T21" fmla="*/ 36 h 275"/>
                  <a:gd name="T22" fmla="*/ 168 w 181"/>
                  <a:gd name="T23" fmla="*/ 73 h 275"/>
                  <a:gd name="T24" fmla="*/ 160 w 181"/>
                  <a:gd name="T25" fmla="*/ 93 h 275"/>
                  <a:gd name="T26" fmla="*/ 156 w 181"/>
                  <a:gd name="T27" fmla="*/ 118 h 275"/>
                  <a:gd name="T28" fmla="*/ 157 w 181"/>
                  <a:gd name="T29" fmla="*/ 158 h 275"/>
                  <a:gd name="T30" fmla="*/ 158 w 181"/>
                  <a:gd name="T31" fmla="*/ 165 h 275"/>
                  <a:gd name="T32" fmla="*/ 159 w 181"/>
                  <a:gd name="T33" fmla="*/ 167 h 275"/>
                  <a:gd name="T34" fmla="*/ 159 w 181"/>
                  <a:gd name="T35" fmla="*/ 197 h 275"/>
                  <a:gd name="T36" fmla="*/ 148 w 181"/>
                  <a:gd name="T37" fmla="*/ 225 h 275"/>
                  <a:gd name="T38" fmla="*/ 143 w 181"/>
                  <a:gd name="T39" fmla="*/ 233 h 275"/>
                  <a:gd name="T40" fmla="*/ 143 w 181"/>
                  <a:gd name="T41" fmla="*/ 233 h 275"/>
                  <a:gd name="T42" fmla="*/ 132 w 181"/>
                  <a:gd name="T43" fmla="*/ 236 h 275"/>
                  <a:gd name="T44" fmla="*/ 126 w 181"/>
                  <a:gd name="T45" fmla="*/ 242 h 275"/>
                  <a:gd name="T46" fmla="*/ 119 w 181"/>
                  <a:gd name="T47" fmla="*/ 248 h 275"/>
                  <a:gd name="T48" fmla="*/ 102 w 181"/>
                  <a:gd name="T49" fmla="*/ 246 h 275"/>
                  <a:gd name="T50" fmla="*/ 107 w 181"/>
                  <a:gd name="T51" fmla="*/ 263 h 275"/>
                  <a:gd name="T52" fmla="*/ 94 w 181"/>
                  <a:gd name="T53" fmla="*/ 275 h 275"/>
                  <a:gd name="T54" fmla="*/ 94 w 181"/>
                  <a:gd name="T55" fmla="*/ 275 h 275"/>
                  <a:gd name="T56" fmla="*/ 86 w 181"/>
                  <a:gd name="T57" fmla="*/ 269 h 275"/>
                  <a:gd name="T58" fmla="*/ 81 w 181"/>
                  <a:gd name="T59" fmla="*/ 265 h 275"/>
                  <a:gd name="T60" fmla="*/ 77 w 181"/>
                  <a:gd name="T61" fmla="*/ 261 h 275"/>
                  <a:gd name="T62" fmla="*/ 72 w 181"/>
                  <a:gd name="T63" fmla="*/ 256 h 275"/>
                  <a:gd name="T64" fmla="*/ 66 w 181"/>
                  <a:gd name="T65" fmla="*/ 250 h 275"/>
                  <a:gd name="T66" fmla="*/ 57 w 181"/>
                  <a:gd name="T67" fmla="*/ 243 h 275"/>
                  <a:gd name="T68" fmla="*/ 57 w 181"/>
                  <a:gd name="T69" fmla="*/ 243 h 275"/>
                  <a:gd name="T70" fmla="*/ 58 w 181"/>
                  <a:gd name="T71" fmla="*/ 232 h 275"/>
                  <a:gd name="T72" fmla="*/ 59 w 181"/>
                  <a:gd name="T73" fmla="*/ 225 h 275"/>
                  <a:gd name="T74" fmla="*/ 61 w 181"/>
                  <a:gd name="T75" fmla="*/ 219 h 275"/>
                  <a:gd name="T76" fmla="*/ 62 w 181"/>
                  <a:gd name="T77" fmla="*/ 200 h 275"/>
                  <a:gd name="T78" fmla="*/ 52 w 181"/>
                  <a:gd name="T79" fmla="*/ 185 h 275"/>
                  <a:gd name="T80" fmla="*/ 49 w 181"/>
                  <a:gd name="T81" fmla="*/ 163 h 275"/>
                  <a:gd name="T82" fmla="*/ 45 w 181"/>
                  <a:gd name="T83" fmla="*/ 146 h 275"/>
                  <a:gd name="T84" fmla="*/ 45 w 181"/>
                  <a:gd name="T85" fmla="*/ 146 h 275"/>
                  <a:gd name="T86" fmla="*/ 32 w 181"/>
                  <a:gd name="T87" fmla="*/ 142 h 275"/>
                  <a:gd name="T88" fmla="*/ 20 w 181"/>
                  <a:gd name="T89" fmla="*/ 130 h 275"/>
                  <a:gd name="T90" fmla="*/ 7 w 181"/>
                  <a:gd name="T91" fmla="*/ 103 h 275"/>
                  <a:gd name="T92" fmla="*/ 0 w 181"/>
                  <a:gd name="T93" fmla="*/ 93 h 275"/>
                  <a:gd name="T94" fmla="*/ 0 w 181"/>
                  <a:gd name="T95" fmla="*/ 93 h 275"/>
                  <a:gd name="T96" fmla="*/ 35 w 181"/>
                  <a:gd name="T97" fmla="*/ 93 h 275"/>
                  <a:gd name="T98" fmla="*/ 35 w 181"/>
                  <a:gd name="T99" fmla="*/ 81 h 275"/>
                  <a:gd name="T100" fmla="*/ 35 w 181"/>
                  <a:gd name="T101" fmla="*/ 77 h 275"/>
                  <a:gd name="T102" fmla="*/ 33 w 181"/>
                  <a:gd name="T103" fmla="*/ 74 h 275"/>
                  <a:gd name="T104" fmla="*/ 32 w 181"/>
                  <a:gd name="T105" fmla="*/ 72 h 275"/>
                  <a:gd name="T106" fmla="*/ 33 w 181"/>
                  <a:gd name="T107" fmla="*/ 69 h 275"/>
                  <a:gd name="T108" fmla="*/ 95 w 181"/>
                  <a:gd name="T109" fmla="*/ 18 h 275"/>
                  <a:gd name="T110" fmla="*/ 95 w 181"/>
                  <a:gd name="T111" fmla="*/ 18 h 275"/>
                  <a:gd name="T112" fmla="*/ 112 w 181"/>
                  <a:gd name="T113" fmla="*/ 1 h 275"/>
                  <a:gd name="T114" fmla="*/ 112 w 181"/>
                  <a:gd name="T115" fmla="*/ 1 h 275"/>
                  <a:gd name="T116" fmla="*/ 130 w 181"/>
                  <a:gd name="T117"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275">
                    <a:moveTo>
                      <a:pt x="130" y="0"/>
                    </a:moveTo>
                    <a:cubicBezTo>
                      <a:pt x="132" y="1"/>
                      <a:pt x="132" y="1"/>
                      <a:pt x="132" y="1"/>
                    </a:cubicBezTo>
                    <a:cubicBezTo>
                      <a:pt x="134" y="2"/>
                      <a:pt x="137" y="4"/>
                      <a:pt x="139" y="4"/>
                    </a:cubicBezTo>
                    <a:cubicBezTo>
                      <a:pt x="144" y="6"/>
                      <a:pt x="147" y="9"/>
                      <a:pt x="150" y="13"/>
                    </a:cubicBezTo>
                    <a:cubicBezTo>
                      <a:pt x="152" y="15"/>
                      <a:pt x="152" y="17"/>
                      <a:pt x="154" y="18"/>
                    </a:cubicBezTo>
                    <a:cubicBezTo>
                      <a:pt x="155" y="19"/>
                      <a:pt x="159" y="22"/>
                      <a:pt x="161" y="22"/>
                    </a:cubicBezTo>
                    <a:cubicBezTo>
                      <a:pt x="167" y="23"/>
                      <a:pt x="167" y="23"/>
                      <a:pt x="167" y="23"/>
                    </a:cubicBezTo>
                    <a:cubicBezTo>
                      <a:pt x="167" y="23"/>
                      <a:pt x="167" y="23"/>
                      <a:pt x="167" y="23"/>
                    </a:cubicBezTo>
                    <a:cubicBezTo>
                      <a:pt x="167" y="25"/>
                      <a:pt x="167" y="25"/>
                      <a:pt x="167" y="25"/>
                    </a:cubicBezTo>
                    <a:cubicBezTo>
                      <a:pt x="168" y="26"/>
                      <a:pt x="168" y="28"/>
                      <a:pt x="169" y="29"/>
                    </a:cubicBezTo>
                    <a:cubicBezTo>
                      <a:pt x="170" y="31"/>
                      <a:pt x="174" y="35"/>
                      <a:pt x="175" y="36"/>
                    </a:cubicBezTo>
                    <a:cubicBezTo>
                      <a:pt x="181" y="49"/>
                      <a:pt x="173" y="62"/>
                      <a:pt x="168" y="73"/>
                    </a:cubicBezTo>
                    <a:cubicBezTo>
                      <a:pt x="165" y="80"/>
                      <a:pt x="162" y="85"/>
                      <a:pt x="160" y="93"/>
                    </a:cubicBezTo>
                    <a:cubicBezTo>
                      <a:pt x="157" y="101"/>
                      <a:pt x="156" y="109"/>
                      <a:pt x="156" y="118"/>
                    </a:cubicBezTo>
                    <a:cubicBezTo>
                      <a:pt x="156" y="130"/>
                      <a:pt x="153" y="147"/>
                      <a:pt x="157" y="158"/>
                    </a:cubicBezTo>
                    <a:cubicBezTo>
                      <a:pt x="157" y="160"/>
                      <a:pt x="158" y="163"/>
                      <a:pt x="158" y="165"/>
                    </a:cubicBezTo>
                    <a:cubicBezTo>
                      <a:pt x="159" y="167"/>
                      <a:pt x="159" y="167"/>
                      <a:pt x="159" y="167"/>
                    </a:cubicBezTo>
                    <a:cubicBezTo>
                      <a:pt x="160" y="178"/>
                      <a:pt x="163" y="186"/>
                      <a:pt x="159" y="197"/>
                    </a:cubicBezTo>
                    <a:cubicBezTo>
                      <a:pt x="157" y="206"/>
                      <a:pt x="152" y="218"/>
                      <a:pt x="148" y="225"/>
                    </a:cubicBezTo>
                    <a:cubicBezTo>
                      <a:pt x="143" y="233"/>
                      <a:pt x="143" y="233"/>
                      <a:pt x="143" y="233"/>
                    </a:cubicBezTo>
                    <a:cubicBezTo>
                      <a:pt x="143" y="233"/>
                      <a:pt x="143" y="233"/>
                      <a:pt x="143" y="233"/>
                    </a:cubicBezTo>
                    <a:cubicBezTo>
                      <a:pt x="132" y="236"/>
                      <a:pt x="132" y="236"/>
                      <a:pt x="132" y="236"/>
                    </a:cubicBezTo>
                    <a:cubicBezTo>
                      <a:pt x="131" y="238"/>
                      <a:pt x="127" y="240"/>
                      <a:pt x="126" y="242"/>
                    </a:cubicBezTo>
                    <a:cubicBezTo>
                      <a:pt x="124" y="244"/>
                      <a:pt x="122" y="247"/>
                      <a:pt x="119" y="248"/>
                    </a:cubicBezTo>
                    <a:cubicBezTo>
                      <a:pt x="114" y="249"/>
                      <a:pt x="108" y="244"/>
                      <a:pt x="102" y="246"/>
                    </a:cubicBezTo>
                    <a:cubicBezTo>
                      <a:pt x="98" y="252"/>
                      <a:pt x="107" y="257"/>
                      <a:pt x="107" y="263"/>
                    </a:cubicBezTo>
                    <a:cubicBezTo>
                      <a:pt x="106" y="267"/>
                      <a:pt x="98" y="274"/>
                      <a:pt x="94" y="275"/>
                    </a:cubicBezTo>
                    <a:cubicBezTo>
                      <a:pt x="94" y="275"/>
                      <a:pt x="94" y="275"/>
                      <a:pt x="94" y="275"/>
                    </a:cubicBezTo>
                    <a:cubicBezTo>
                      <a:pt x="86" y="269"/>
                      <a:pt x="86" y="269"/>
                      <a:pt x="86" y="269"/>
                    </a:cubicBezTo>
                    <a:cubicBezTo>
                      <a:pt x="84" y="268"/>
                      <a:pt x="83" y="267"/>
                      <a:pt x="81" y="265"/>
                    </a:cubicBezTo>
                    <a:cubicBezTo>
                      <a:pt x="79" y="264"/>
                      <a:pt x="78" y="263"/>
                      <a:pt x="77" y="261"/>
                    </a:cubicBezTo>
                    <a:cubicBezTo>
                      <a:pt x="75" y="260"/>
                      <a:pt x="73" y="257"/>
                      <a:pt x="72" y="256"/>
                    </a:cubicBezTo>
                    <a:cubicBezTo>
                      <a:pt x="70" y="254"/>
                      <a:pt x="68" y="252"/>
                      <a:pt x="66" y="250"/>
                    </a:cubicBezTo>
                    <a:cubicBezTo>
                      <a:pt x="64" y="248"/>
                      <a:pt x="60" y="245"/>
                      <a:pt x="57" y="243"/>
                    </a:cubicBezTo>
                    <a:cubicBezTo>
                      <a:pt x="57" y="243"/>
                      <a:pt x="57" y="243"/>
                      <a:pt x="57" y="243"/>
                    </a:cubicBezTo>
                    <a:cubicBezTo>
                      <a:pt x="58" y="232"/>
                      <a:pt x="58" y="232"/>
                      <a:pt x="58" y="232"/>
                    </a:cubicBezTo>
                    <a:cubicBezTo>
                      <a:pt x="59" y="230"/>
                      <a:pt x="58" y="227"/>
                      <a:pt x="59" y="225"/>
                    </a:cubicBezTo>
                    <a:cubicBezTo>
                      <a:pt x="59" y="223"/>
                      <a:pt x="60" y="221"/>
                      <a:pt x="61" y="219"/>
                    </a:cubicBezTo>
                    <a:cubicBezTo>
                      <a:pt x="64" y="217"/>
                      <a:pt x="62" y="204"/>
                      <a:pt x="62" y="200"/>
                    </a:cubicBezTo>
                    <a:cubicBezTo>
                      <a:pt x="62" y="194"/>
                      <a:pt x="56" y="189"/>
                      <a:pt x="52" y="185"/>
                    </a:cubicBezTo>
                    <a:cubicBezTo>
                      <a:pt x="48" y="180"/>
                      <a:pt x="52" y="169"/>
                      <a:pt x="49" y="163"/>
                    </a:cubicBezTo>
                    <a:cubicBezTo>
                      <a:pt x="47" y="158"/>
                      <a:pt x="47" y="152"/>
                      <a:pt x="45" y="146"/>
                    </a:cubicBezTo>
                    <a:cubicBezTo>
                      <a:pt x="45" y="146"/>
                      <a:pt x="45" y="146"/>
                      <a:pt x="45" y="146"/>
                    </a:cubicBezTo>
                    <a:cubicBezTo>
                      <a:pt x="39" y="145"/>
                      <a:pt x="37" y="145"/>
                      <a:pt x="32" y="142"/>
                    </a:cubicBezTo>
                    <a:cubicBezTo>
                      <a:pt x="26" y="138"/>
                      <a:pt x="24" y="135"/>
                      <a:pt x="20" y="130"/>
                    </a:cubicBezTo>
                    <a:cubicBezTo>
                      <a:pt x="14" y="122"/>
                      <a:pt x="8" y="113"/>
                      <a:pt x="7" y="103"/>
                    </a:cubicBezTo>
                    <a:cubicBezTo>
                      <a:pt x="4" y="101"/>
                      <a:pt x="1" y="96"/>
                      <a:pt x="0" y="93"/>
                    </a:cubicBezTo>
                    <a:cubicBezTo>
                      <a:pt x="0" y="93"/>
                      <a:pt x="0" y="93"/>
                      <a:pt x="0" y="93"/>
                    </a:cubicBezTo>
                    <a:cubicBezTo>
                      <a:pt x="35" y="93"/>
                      <a:pt x="35" y="93"/>
                      <a:pt x="35" y="93"/>
                    </a:cubicBezTo>
                    <a:cubicBezTo>
                      <a:pt x="35" y="81"/>
                      <a:pt x="35" y="81"/>
                      <a:pt x="35" y="81"/>
                    </a:cubicBezTo>
                    <a:cubicBezTo>
                      <a:pt x="35" y="80"/>
                      <a:pt x="35" y="78"/>
                      <a:pt x="35" y="77"/>
                    </a:cubicBezTo>
                    <a:cubicBezTo>
                      <a:pt x="35" y="76"/>
                      <a:pt x="34" y="75"/>
                      <a:pt x="33" y="74"/>
                    </a:cubicBezTo>
                    <a:cubicBezTo>
                      <a:pt x="33" y="74"/>
                      <a:pt x="32" y="73"/>
                      <a:pt x="32" y="72"/>
                    </a:cubicBezTo>
                    <a:cubicBezTo>
                      <a:pt x="32" y="71"/>
                      <a:pt x="32" y="70"/>
                      <a:pt x="33" y="69"/>
                    </a:cubicBezTo>
                    <a:cubicBezTo>
                      <a:pt x="95" y="18"/>
                      <a:pt x="95" y="18"/>
                      <a:pt x="95" y="18"/>
                    </a:cubicBezTo>
                    <a:cubicBezTo>
                      <a:pt x="95" y="18"/>
                      <a:pt x="95" y="18"/>
                      <a:pt x="95" y="18"/>
                    </a:cubicBezTo>
                    <a:cubicBezTo>
                      <a:pt x="112" y="1"/>
                      <a:pt x="112" y="1"/>
                      <a:pt x="112" y="1"/>
                    </a:cubicBezTo>
                    <a:cubicBezTo>
                      <a:pt x="112" y="1"/>
                      <a:pt x="112" y="1"/>
                      <a:pt x="112" y="1"/>
                    </a:cubicBezTo>
                    <a:cubicBezTo>
                      <a:pt x="130" y="0"/>
                      <a:pt x="130" y="0"/>
                      <a:pt x="13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40" name="JOHNSON"/>
              <p:cNvSpPr>
                <a:spLocks/>
              </p:cNvSpPr>
              <p:nvPr/>
            </p:nvSpPr>
            <p:spPr bwMode="auto">
              <a:xfrm>
                <a:off x="4816475" y="3309938"/>
                <a:ext cx="504825" cy="371475"/>
              </a:xfrm>
              <a:custGeom>
                <a:avLst/>
                <a:gdLst>
                  <a:gd name="T0" fmla="*/ 175 w 212"/>
                  <a:gd name="T1" fmla="*/ 1 h 156"/>
                  <a:gd name="T2" fmla="*/ 184 w 212"/>
                  <a:gd name="T3" fmla="*/ 8 h 156"/>
                  <a:gd name="T4" fmla="*/ 190 w 212"/>
                  <a:gd name="T5" fmla="*/ 14 h 156"/>
                  <a:gd name="T6" fmla="*/ 195 w 212"/>
                  <a:gd name="T7" fmla="*/ 19 h 156"/>
                  <a:gd name="T8" fmla="*/ 199 w 212"/>
                  <a:gd name="T9" fmla="*/ 23 h 156"/>
                  <a:gd name="T10" fmla="*/ 204 w 212"/>
                  <a:gd name="T11" fmla="*/ 27 h 156"/>
                  <a:gd name="T12" fmla="*/ 212 w 212"/>
                  <a:gd name="T13" fmla="*/ 33 h 156"/>
                  <a:gd name="T14" fmla="*/ 212 w 212"/>
                  <a:gd name="T15" fmla="*/ 33 h 156"/>
                  <a:gd name="T16" fmla="*/ 210 w 212"/>
                  <a:gd name="T17" fmla="*/ 39 h 156"/>
                  <a:gd name="T18" fmla="*/ 204 w 212"/>
                  <a:gd name="T19" fmla="*/ 51 h 156"/>
                  <a:gd name="T20" fmla="*/ 188 w 212"/>
                  <a:gd name="T21" fmla="*/ 62 h 156"/>
                  <a:gd name="T22" fmla="*/ 186 w 212"/>
                  <a:gd name="T23" fmla="*/ 72 h 156"/>
                  <a:gd name="T24" fmla="*/ 198 w 212"/>
                  <a:gd name="T25" fmla="*/ 84 h 156"/>
                  <a:gd name="T26" fmla="*/ 185 w 212"/>
                  <a:gd name="T27" fmla="*/ 91 h 156"/>
                  <a:gd name="T28" fmla="*/ 172 w 212"/>
                  <a:gd name="T29" fmla="*/ 102 h 156"/>
                  <a:gd name="T30" fmla="*/ 151 w 212"/>
                  <a:gd name="T31" fmla="*/ 118 h 156"/>
                  <a:gd name="T32" fmla="*/ 151 w 212"/>
                  <a:gd name="T33" fmla="*/ 136 h 156"/>
                  <a:gd name="T34" fmla="*/ 156 w 212"/>
                  <a:gd name="T35" fmla="*/ 144 h 156"/>
                  <a:gd name="T36" fmla="*/ 143 w 212"/>
                  <a:gd name="T37" fmla="*/ 147 h 156"/>
                  <a:gd name="T38" fmla="*/ 131 w 212"/>
                  <a:gd name="T39" fmla="*/ 151 h 156"/>
                  <a:gd name="T40" fmla="*/ 126 w 212"/>
                  <a:gd name="T41" fmla="*/ 156 h 156"/>
                  <a:gd name="T42" fmla="*/ 126 w 212"/>
                  <a:gd name="T43" fmla="*/ 156 h 156"/>
                  <a:gd name="T44" fmla="*/ 114 w 212"/>
                  <a:gd name="T45" fmla="*/ 148 h 156"/>
                  <a:gd name="T46" fmla="*/ 114 w 212"/>
                  <a:gd name="T47" fmla="*/ 104 h 156"/>
                  <a:gd name="T48" fmla="*/ 65 w 212"/>
                  <a:gd name="T49" fmla="*/ 82 h 156"/>
                  <a:gd name="T50" fmla="*/ 65 w 212"/>
                  <a:gd name="T51" fmla="*/ 68 h 156"/>
                  <a:gd name="T52" fmla="*/ 39 w 212"/>
                  <a:gd name="T53" fmla="*/ 54 h 156"/>
                  <a:gd name="T54" fmla="*/ 0 w 212"/>
                  <a:gd name="T55" fmla="*/ 54 h 156"/>
                  <a:gd name="T56" fmla="*/ 0 w 212"/>
                  <a:gd name="T57" fmla="*/ 54 h 156"/>
                  <a:gd name="T58" fmla="*/ 1 w 212"/>
                  <a:gd name="T59" fmla="*/ 30 h 156"/>
                  <a:gd name="T60" fmla="*/ 1 w 212"/>
                  <a:gd name="T61" fmla="*/ 30 h 156"/>
                  <a:gd name="T62" fmla="*/ 58 w 212"/>
                  <a:gd name="T63" fmla="*/ 6 h 156"/>
                  <a:gd name="T64" fmla="*/ 75 w 212"/>
                  <a:gd name="T65" fmla="*/ 23 h 156"/>
                  <a:gd name="T66" fmla="*/ 97 w 212"/>
                  <a:gd name="T67" fmla="*/ 18 h 156"/>
                  <a:gd name="T68" fmla="*/ 110 w 212"/>
                  <a:gd name="T69" fmla="*/ 13 h 156"/>
                  <a:gd name="T70" fmla="*/ 133 w 212"/>
                  <a:gd name="T71" fmla="*/ 13 h 156"/>
                  <a:gd name="T72" fmla="*/ 150 w 212"/>
                  <a:gd name="T73" fmla="*/ 6 h 156"/>
                  <a:gd name="T74" fmla="*/ 163 w 212"/>
                  <a:gd name="T75" fmla="*/ 0 h 156"/>
                  <a:gd name="T76" fmla="*/ 175 w 212"/>
                  <a:gd name="T77" fmla="*/ 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156">
                    <a:moveTo>
                      <a:pt x="175" y="1"/>
                    </a:moveTo>
                    <a:cubicBezTo>
                      <a:pt x="178" y="3"/>
                      <a:pt x="182" y="6"/>
                      <a:pt x="184" y="8"/>
                    </a:cubicBezTo>
                    <a:cubicBezTo>
                      <a:pt x="186" y="10"/>
                      <a:pt x="188" y="12"/>
                      <a:pt x="190" y="14"/>
                    </a:cubicBezTo>
                    <a:cubicBezTo>
                      <a:pt x="191" y="15"/>
                      <a:pt x="193" y="18"/>
                      <a:pt x="195" y="19"/>
                    </a:cubicBezTo>
                    <a:cubicBezTo>
                      <a:pt x="196" y="21"/>
                      <a:pt x="197" y="22"/>
                      <a:pt x="199" y="23"/>
                    </a:cubicBezTo>
                    <a:cubicBezTo>
                      <a:pt x="201" y="25"/>
                      <a:pt x="202" y="26"/>
                      <a:pt x="204" y="27"/>
                    </a:cubicBezTo>
                    <a:cubicBezTo>
                      <a:pt x="212" y="33"/>
                      <a:pt x="212" y="33"/>
                      <a:pt x="212" y="33"/>
                    </a:cubicBezTo>
                    <a:cubicBezTo>
                      <a:pt x="212" y="33"/>
                      <a:pt x="212" y="33"/>
                      <a:pt x="212" y="33"/>
                    </a:cubicBezTo>
                    <a:cubicBezTo>
                      <a:pt x="210" y="39"/>
                      <a:pt x="210" y="39"/>
                      <a:pt x="210" y="39"/>
                    </a:cubicBezTo>
                    <a:cubicBezTo>
                      <a:pt x="208" y="42"/>
                      <a:pt x="207" y="49"/>
                      <a:pt x="204" y="51"/>
                    </a:cubicBezTo>
                    <a:cubicBezTo>
                      <a:pt x="198" y="53"/>
                      <a:pt x="194" y="59"/>
                      <a:pt x="188" y="62"/>
                    </a:cubicBezTo>
                    <a:cubicBezTo>
                      <a:pt x="184" y="65"/>
                      <a:pt x="185" y="68"/>
                      <a:pt x="186" y="72"/>
                    </a:cubicBezTo>
                    <a:cubicBezTo>
                      <a:pt x="188" y="76"/>
                      <a:pt x="194" y="84"/>
                      <a:pt x="198" y="84"/>
                    </a:cubicBezTo>
                    <a:cubicBezTo>
                      <a:pt x="202" y="89"/>
                      <a:pt x="189" y="91"/>
                      <a:pt x="185" y="91"/>
                    </a:cubicBezTo>
                    <a:cubicBezTo>
                      <a:pt x="177" y="93"/>
                      <a:pt x="178" y="98"/>
                      <a:pt x="172" y="102"/>
                    </a:cubicBezTo>
                    <a:cubicBezTo>
                      <a:pt x="165" y="108"/>
                      <a:pt x="157" y="112"/>
                      <a:pt x="151" y="118"/>
                    </a:cubicBezTo>
                    <a:cubicBezTo>
                      <a:pt x="144" y="123"/>
                      <a:pt x="148" y="130"/>
                      <a:pt x="151" y="136"/>
                    </a:cubicBezTo>
                    <a:cubicBezTo>
                      <a:pt x="152" y="138"/>
                      <a:pt x="157" y="141"/>
                      <a:pt x="156" y="144"/>
                    </a:cubicBezTo>
                    <a:cubicBezTo>
                      <a:pt x="152" y="146"/>
                      <a:pt x="146" y="145"/>
                      <a:pt x="143" y="147"/>
                    </a:cubicBezTo>
                    <a:cubicBezTo>
                      <a:pt x="139" y="150"/>
                      <a:pt x="135" y="149"/>
                      <a:pt x="131" y="151"/>
                    </a:cubicBezTo>
                    <a:cubicBezTo>
                      <a:pt x="129" y="152"/>
                      <a:pt x="127" y="154"/>
                      <a:pt x="126" y="156"/>
                    </a:cubicBezTo>
                    <a:cubicBezTo>
                      <a:pt x="126" y="156"/>
                      <a:pt x="126" y="156"/>
                      <a:pt x="126" y="156"/>
                    </a:cubicBezTo>
                    <a:cubicBezTo>
                      <a:pt x="114" y="148"/>
                      <a:pt x="114" y="148"/>
                      <a:pt x="114" y="148"/>
                    </a:cubicBezTo>
                    <a:cubicBezTo>
                      <a:pt x="114" y="104"/>
                      <a:pt x="114" y="104"/>
                      <a:pt x="114" y="104"/>
                    </a:cubicBezTo>
                    <a:cubicBezTo>
                      <a:pt x="65" y="82"/>
                      <a:pt x="65" y="82"/>
                      <a:pt x="65" y="82"/>
                    </a:cubicBezTo>
                    <a:cubicBezTo>
                      <a:pt x="65" y="68"/>
                      <a:pt x="65" y="68"/>
                      <a:pt x="65" y="68"/>
                    </a:cubicBezTo>
                    <a:cubicBezTo>
                      <a:pt x="39" y="54"/>
                      <a:pt x="39" y="54"/>
                      <a:pt x="39" y="54"/>
                    </a:cubicBezTo>
                    <a:cubicBezTo>
                      <a:pt x="0" y="54"/>
                      <a:pt x="0" y="54"/>
                      <a:pt x="0" y="54"/>
                    </a:cubicBezTo>
                    <a:cubicBezTo>
                      <a:pt x="0" y="54"/>
                      <a:pt x="0" y="54"/>
                      <a:pt x="0" y="54"/>
                    </a:cubicBezTo>
                    <a:cubicBezTo>
                      <a:pt x="1" y="30"/>
                      <a:pt x="1" y="30"/>
                      <a:pt x="1" y="30"/>
                    </a:cubicBezTo>
                    <a:cubicBezTo>
                      <a:pt x="1" y="30"/>
                      <a:pt x="1" y="30"/>
                      <a:pt x="1" y="30"/>
                    </a:cubicBezTo>
                    <a:cubicBezTo>
                      <a:pt x="58" y="6"/>
                      <a:pt x="58" y="6"/>
                      <a:pt x="58" y="6"/>
                    </a:cubicBezTo>
                    <a:cubicBezTo>
                      <a:pt x="66" y="10"/>
                      <a:pt x="73" y="13"/>
                      <a:pt x="75" y="23"/>
                    </a:cubicBezTo>
                    <a:cubicBezTo>
                      <a:pt x="80" y="24"/>
                      <a:pt x="92" y="20"/>
                      <a:pt x="97" y="18"/>
                    </a:cubicBezTo>
                    <a:cubicBezTo>
                      <a:pt x="99" y="17"/>
                      <a:pt x="108" y="11"/>
                      <a:pt x="110" y="13"/>
                    </a:cubicBezTo>
                    <a:cubicBezTo>
                      <a:pt x="119" y="22"/>
                      <a:pt x="123" y="17"/>
                      <a:pt x="133" y="13"/>
                    </a:cubicBezTo>
                    <a:cubicBezTo>
                      <a:pt x="139" y="11"/>
                      <a:pt x="145" y="10"/>
                      <a:pt x="150" y="6"/>
                    </a:cubicBezTo>
                    <a:cubicBezTo>
                      <a:pt x="154" y="2"/>
                      <a:pt x="158" y="2"/>
                      <a:pt x="163" y="0"/>
                    </a:cubicBezTo>
                    <a:cubicBezTo>
                      <a:pt x="175" y="1"/>
                      <a:pt x="175" y="1"/>
                      <a:pt x="175" y="1"/>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41" name="WASHINGTON"/>
              <p:cNvSpPr>
                <a:spLocks/>
              </p:cNvSpPr>
              <p:nvPr/>
            </p:nvSpPr>
            <p:spPr bwMode="auto">
              <a:xfrm>
                <a:off x="4691063" y="2808288"/>
                <a:ext cx="558800" cy="573088"/>
              </a:xfrm>
              <a:custGeom>
                <a:avLst/>
                <a:gdLst>
                  <a:gd name="T0" fmla="*/ 138 w 235"/>
                  <a:gd name="T1" fmla="*/ 8 h 241"/>
                  <a:gd name="T2" fmla="*/ 140 w 235"/>
                  <a:gd name="T3" fmla="*/ 27 h 241"/>
                  <a:gd name="T4" fmla="*/ 158 w 235"/>
                  <a:gd name="T5" fmla="*/ 49 h 241"/>
                  <a:gd name="T6" fmla="*/ 171 w 235"/>
                  <a:gd name="T7" fmla="*/ 62 h 241"/>
                  <a:gd name="T8" fmla="*/ 178 w 235"/>
                  <a:gd name="T9" fmla="*/ 72 h 241"/>
                  <a:gd name="T10" fmla="*/ 203 w 235"/>
                  <a:gd name="T11" fmla="*/ 111 h 241"/>
                  <a:gd name="T12" fmla="*/ 216 w 235"/>
                  <a:gd name="T13" fmla="*/ 115 h 241"/>
                  <a:gd name="T14" fmla="*/ 223 w 235"/>
                  <a:gd name="T15" fmla="*/ 154 h 241"/>
                  <a:gd name="T16" fmla="*/ 232 w 235"/>
                  <a:gd name="T17" fmla="*/ 188 h 241"/>
                  <a:gd name="T18" fmla="*/ 229 w 235"/>
                  <a:gd name="T19" fmla="*/ 201 h 241"/>
                  <a:gd name="T20" fmla="*/ 228 w 235"/>
                  <a:gd name="T21" fmla="*/ 212 h 241"/>
                  <a:gd name="T22" fmla="*/ 203 w 235"/>
                  <a:gd name="T23" fmla="*/ 217 h 241"/>
                  <a:gd name="T24" fmla="*/ 163 w 235"/>
                  <a:gd name="T25" fmla="*/ 224 h 241"/>
                  <a:gd name="T26" fmla="*/ 128 w 235"/>
                  <a:gd name="T27" fmla="*/ 234 h 241"/>
                  <a:gd name="T28" fmla="*/ 54 w 235"/>
                  <a:gd name="T29" fmla="*/ 241 h 241"/>
                  <a:gd name="T30" fmla="*/ 49 w 235"/>
                  <a:gd name="T31" fmla="*/ 239 h 241"/>
                  <a:gd name="T32" fmla="*/ 49 w 235"/>
                  <a:gd name="T33" fmla="*/ 219 h 241"/>
                  <a:gd name="T34" fmla="*/ 35 w 235"/>
                  <a:gd name="T35" fmla="*/ 196 h 241"/>
                  <a:gd name="T36" fmla="*/ 7 w 235"/>
                  <a:gd name="T37" fmla="*/ 165 h 241"/>
                  <a:gd name="T38" fmla="*/ 0 w 235"/>
                  <a:gd name="T39" fmla="*/ 148 h 241"/>
                  <a:gd name="T40" fmla="*/ 3 w 235"/>
                  <a:gd name="T41" fmla="*/ 136 h 241"/>
                  <a:gd name="T42" fmla="*/ 5 w 235"/>
                  <a:gd name="T43" fmla="*/ 134 h 241"/>
                  <a:gd name="T44" fmla="*/ 9 w 235"/>
                  <a:gd name="T45" fmla="*/ 131 h 241"/>
                  <a:gd name="T46" fmla="*/ 9 w 235"/>
                  <a:gd name="T47" fmla="*/ 126 h 241"/>
                  <a:gd name="T48" fmla="*/ 3 w 235"/>
                  <a:gd name="T49" fmla="*/ 111 h 241"/>
                  <a:gd name="T50" fmla="*/ 12 w 235"/>
                  <a:gd name="T51" fmla="*/ 97 h 241"/>
                  <a:gd name="T52" fmla="*/ 12 w 235"/>
                  <a:gd name="T53" fmla="*/ 84 h 241"/>
                  <a:gd name="T54" fmla="*/ 33 w 235"/>
                  <a:gd name="T55" fmla="*/ 81 h 241"/>
                  <a:gd name="T56" fmla="*/ 60 w 235"/>
                  <a:gd name="T57" fmla="*/ 67 h 241"/>
                  <a:gd name="T58" fmla="*/ 83 w 235"/>
                  <a:gd name="T59" fmla="*/ 41 h 241"/>
                  <a:gd name="T60" fmla="*/ 88 w 235"/>
                  <a:gd name="T61" fmla="*/ 30 h 241"/>
                  <a:gd name="T62" fmla="*/ 103 w 235"/>
                  <a:gd name="T63" fmla="*/ 22 h 241"/>
                  <a:gd name="T64" fmla="*/ 131 w 235"/>
                  <a:gd name="T65" fmla="*/ 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241">
                    <a:moveTo>
                      <a:pt x="136" y="0"/>
                    </a:moveTo>
                    <a:cubicBezTo>
                      <a:pt x="137" y="3"/>
                      <a:pt x="136" y="6"/>
                      <a:pt x="138" y="8"/>
                    </a:cubicBezTo>
                    <a:cubicBezTo>
                      <a:pt x="139" y="10"/>
                      <a:pt x="142" y="12"/>
                      <a:pt x="142" y="14"/>
                    </a:cubicBezTo>
                    <a:cubicBezTo>
                      <a:pt x="146" y="18"/>
                      <a:pt x="141" y="23"/>
                      <a:pt x="140" y="27"/>
                    </a:cubicBezTo>
                    <a:cubicBezTo>
                      <a:pt x="139" y="36"/>
                      <a:pt x="145" y="38"/>
                      <a:pt x="150" y="43"/>
                    </a:cubicBezTo>
                    <a:cubicBezTo>
                      <a:pt x="153" y="47"/>
                      <a:pt x="154" y="48"/>
                      <a:pt x="158" y="49"/>
                    </a:cubicBezTo>
                    <a:cubicBezTo>
                      <a:pt x="161" y="51"/>
                      <a:pt x="166" y="53"/>
                      <a:pt x="167" y="56"/>
                    </a:cubicBezTo>
                    <a:cubicBezTo>
                      <a:pt x="171" y="62"/>
                      <a:pt x="171" y="62"/>
                      <a:pt x="171" y="62"/>
                    </a:cubicBezTo>
                    <a:cubicBezTo>
                      <a:pt x="171" y="62"/>
                      <a:pt x="171" y="62"/>
                      <a:pt x="171" y="62"/>
                    </a:cubicBezTo>
                    <a:cubicBezTo>
                      <a:pt x="172" y="65"/>
                      <a:pt x="175" y="70"/>
                      <a:pt x="178" y="72"/>
                    </a:cubicBezTo>
                    <a:cubicBezTo>
                      <a:pt x="179" y="82"/>
                      <a:pt x="185" y="91"/>
                      <a:pt x="191" y="99"/>
                    </a:cubicBezTo>
                    <a:cubicBezTo>
                      <a:pt x="195" y="104"/>
                      <a:pt x="197" y="107"/>
                      <a:pt x="203" y="111"/>
                    </a:cubicBezTo>
                    <a:cubicBezTo>
                      <a:pt x="208" y="114"/>
                      <a:pt x="210" y="114"/>
                      <a:pt x="216" y="115"/>
                    </a:cubicBezTo>
                    <a:cubicBezTo>
                      <a:pt x="216" y="115"/>
                      <a:pt x="216" y="115"/>
                      <a:pt x="216" y="115"/>
                    </a:cubicBezTo>
                    <a:cubicBezTo>
                      <a:pt x="218" y="121"/>
                      <a:pt x="218" y="127"/>
                      <a:pt x="220" y="132"/>
                    </a:cubicBezTo>
                    <a:cubicBezTo>
                      <a:pt x="223" y="138"/>
                      <a:pt x="219" y="149"/>
                      <a:pt x="223" y="154"/>
                    </a:cubicBezTo>
                    <a:cubicBezTo>
                      <a:pt x="227" y="158"/>
                      <a:pt x="233" y="163"/>
                      <a:pt x="233" y="169"/>
                    </a:cubicBezTo>
                    <a:cubicBezTo>
                      <a:pt x="233" y="173"/>
                      <a:pt x="235" y="186"/>
                      <a:pt x="232" y="188"/>
                    </a:cubicBezTo>
                    <a:cubicBezTo>
                      <a:pt x="231" y="190"/>
                      <a:pt x="230" y="192"/>
                      <a:pt x="230" y="194"/>
                    </a:cubicBezTo>
                    <a:cubicBezTo>
                      <a:pt x="229" y="196"/>
                      <a:pt x="230" y="199"/>
                      <a:pt x="229" y="201"/>
                    </a:cubicBezTo>
                    <a:cubicBezTo>
                      <a:pt x="228" y="212"/>
                      <a:pt x="228" y="212"/>
                      <a:pt x="228" y="212"/>
                    </a:cubicBezTo>
                    <a:cubicBezTo>
                      <a:pt x="228" y="212"/>
                      <a:pt x="228" y="212"/>
                      <a:pt x="228" y="212"/>
                    </a:cubicBezTo>
                    <a:cubicBezTo>
                      <a:pt x="216" y="211"/>
                      <a:pt x="216" y="211"/>
                      <a:pt x="216" y="211"/>
                    </a:cubicBezTo>
                    <a:cubicBezTo>
                      <a:pt x="211" y="213"/>
                      <a:pt x="207" y="213"/>
                      <a:pt x="203" y="217"/>
                    </a:cubicBezTo>
                    <a:cubicBezTo>
                      <a:pt x="198" y="221"/>
                      <a:pt x="192" y="222"/>
                      <a:pt x="186" y="224"/>
                    </a:cubicBezTo>
                    <a:cubicBezTo>
                      <a:pt x="176" y="228"/>
                      <a:pt x="172" y="233"/>
                      <a:pt x="163" y="224"/>
                    </a:cubicBezTo>
                    <a:cubicBezTo>
                      <a:pt x="161" y="222"/>
                      <a:pt x="152" y="228"/>
                      <a:pt x="150" y="229"/>
                    </a:cubicBezTo>
                    <a:cubicBezTo>
                      <a:pt x="145" y="231"/>
                      <a:pt x="133" y="235"/>
                      <a:pt x="128" y="234"/>
                    </a:cubicBezTo>
                    <a:cubicBezTo>
                      <a:pt x="126" y="224"/>
                      <a:pt x="119" y="221"/>
                      <a:pt x="111" y="217"/>
                    </a:cubicBezTo>
                    <a:cubicBezTo>
                      <a:pt x="54" y="241"/>
                      <a:pt x="54" y="241"/>
                      <a:pt x="54" y="241"/>
                    </a:cubicBezTo>
                    <a:cubicBezTo>
                      <a:pt x="54" y="241"/>
                      <a:pt x="54" y="241"/>
                      <a:pt x="54" y="241"/>
                    </a:cubicBezTo>
                    <a:cubicBezTo>
                      <a:pt x="49" y="239"/>
                      <a:pt x="49" y="239"/>
                      <a:pt x="49" y="239"/>
                    </a:cubicBezTo>
                    <a:cubicBezTo>
                      <a:pt x="49" y="235"/>
                      <a:pt x="48" y="232"/>
                      <a:pt x="48" y="228"/>
                    </a:cubicBezTo>
                    <a:cubicBezTo>
                      <a:pt x="48" y="225"/>
                      <a:pt x="49" y="222"/>
                      <a:pt x="49" y="219"/>
                    </a:cubicBezTo>
                    <a:cubicBezTo>
                      <a:pt x="47" y="217"/>
                      <a:pt x="46" y="214"/>
                      <a:pt x="45" y="211"/>
                    </a:cubicBezTo>
                    <a:cubicBezTo>
                      <a:pt x="44" y="205"/>
                      <a:pt x="38" y="201"/>
                      <a:pt x="35" y="196"/>
                    </a:cubicBezTo>
                    <a:cubicBezTo>
                      <a:pt x="28" y="196"/>
                      <a:pt x="19" y="195"/>
                      <a:pt x="16" y="188"/>
                    </a:cubicBezTo>
                    <a:cubicBezTo>
                      <a:pt x="13" y="181"/>
                      <a:pt x="9" y="173"/>
                      <a:pt x="7" y="165"/>
                    </a:cubicBezTo>
                    <a:cubicBezTo>
                      <a:pt x="6" y="160"/>
                      <a:pt x="4" y="151"/>
                      <a:pt x="0" y="148"/>
                    </a:cubicBezTo>
                    <a:cubicBezTo>
                      <a:pt x="0" y="148"/>
                      <a:pt x="0" y="148"/>
                      <a:pt x="0" y="148"/>
                    </a:cubicBezTo>
                    <a:cubicBezTo>
                      <a:pt x="3" y="138"/>
                      <a:pt x="3" y="138"/>
                      <a:pt x="3" y="138"/>
                    </a:cubicBezTo>
                    <a:cubicBezTo>
                      <a:pt x="3" y="138"/>
                      <a:pt x="3" y="137"/>
                      <a:pt x="3" y="136"/>
                    </a:cubicBezTo>
                    <a:cubicBezTo>
                      <a:pt x="3" y="136"/>
                      <a:pt x="4" y="135"/>
                      <a:pt x="4" y="135"/>
                    </a:cubicBezTo>
                    <a:cubicBezTo>
                      <a:pt x="4" y="135"/>
                      <a:pt x="5" y="135"/>
                      <a:pt x="5" y="134"/>
                    </a:cubicBezTo>
                    <a:cubicBezTo>
                      <a:pt x="6" y="133"/>
                      <a:pt x="7" y="132"/>
                      <a:pt x="8" y="132"/>
                    </a:cubicBezTo>
                    <a:cubicBezTo>
                      <a:pt x="8" y="132"/>
                      <a:pt x="9" y="131"/>
                      <a:pt x="9" y="131"/>
                    </a:cubicBezTo>
                    <a:cubicBezTo>
                      <a:pt x="10" y="131"/>
                      <a:pt x="10" y="130"/>
                      <a:pt x="10" y="129"/>
                    </a:cubicBezTo>
                    <a:cubicBezTo>
                      <a:pt x="9" y="128"/>
                      <a:pt x="9" y="128"/>
                      <a:pt x="9" y="126"/>
                    </a:cubicBezTo>
                    <a:cubicBezTo>
                      <a:pt x="10" y="124"/>
                      <a:pt x="9" y="118"/>
                      <a:pt x="6" y="117"/>
                    </a:cubicBezTo>
                    <a:cubicBezTo>
                      <a:pt x="5" y="115"/>
                      <a:pt x="4" y="114"/>
                      <a:pt x="3" y="111"/>
                    </a:cubicBezTo>
                    <a:cubicBezTo>
                      <a:pt x="3" y="108"/>
                      <a:pt x="6" y="107"/>
                      <a:pt x="6" y="105"/>
                    </a:cubicBezTo>
                    <a:cubicBezTo>
                      <a:pt x="8" y="104"/>
                      <a:pt x="11" y="99"/>
                      <a:pt x="12" y="97"/>
                    </a:cubicBezTo>
                    <a:cubicBezTo>
                      <a:pt x="13" y="93"/>
                      <a:pt x="13" y="89"/>
                      <a:pt x="12" y="84"/>
                    </a:cubicBezTo>
                    <a:cubicBezTo>
                      <a:pt x="12" y="84"/>
                      <a:pt x="12" y="84"/>
                      <a:pt x="12" y="84"/>
                    </a:cubicBezTo>
                    <a:cubicBezTo>
                      <a:pt x="17" y="83"/>
                      <a:pt x="17" y="83"/>
                      <a:pt x="17" y="83"/>
                    </a:cubicBezTo>
                    <a:cubicBezTo>
                      <a:pt x="22" y="83"/>
                      <a:pt x="29" y="84"/>
                      <a:pt x="33" y="81"/>
                    </a:cubicBezTo>
                    <a:cubicBezTo>
                      <a:pt x="36" y="78"/>
                      <a:pt x="38" y="74"/>
                      <a:pt x="41" y="71"/>
                    </a:cubicBezTo>
                    <a:cubicBezTo>
                      <a:pt x="48" y="71"/>
                      <a:pt x="54" y="70"/>
                      <a:pt x="60" y="67"/>
                    </a:cubicBezTo>
                    <a:cubicBezTo>
                      <a:pt x="65" y="65"/>
                      <a:pt x="76" y="59"/>
                      <a:pt x="77" y="54"/>
                    </a:cubicBezTo>
                    <a:cubicBezTo>
                      <a:pt x="80" y="50"/>
                      <a:pt x="82" y="46"/>
                      <a:pt x="83" y="41"/>
                    </a:cubicBezTo>
                    <a:cubicBezTo>
                      <a:pt x="84" y="38"/>
                      <a:pt x="87" y="34"/>
                      <a:pt x="88" y="31"/>
                    </a:cubicBezTo>
                    <a:cubicBezTo>
                      <a:pt x="88" y="31"/>
                      <a:pt x="88" y="31"/>
                      <a:pt x="88" y="30"/>
                    </a:cubicBezTo>
                    <a:cubicBezTo>
                      <a:pt x="90" y="28"/>
                      <a:pt x="91" y="24"/>
                      <a:pt x="94" y="24"/>
                    </a:cubicBezTo>
                    <a:cubicBezTo>
                      <a:pt x="97" y="23"/>
                      <a:pt x="101" y="23"/>
                      <a:pt x="103" y="22"/>
                    </a:cubicBezTo>
                    <a:cubicBezTo>
                      <a:pt x="105" y="22"/>
                      <a:pt x="107" y="20"/>
                      <a:pt x="109" y="19"/>
                    </a:cubicBezTo>
                    <a:cubicBezTo>
                      <a:pt x="118" y="14"/>
                      <a:pt x="120" y="5"/>
                      <a:pt x="131" y="4"/>
                    </a:cubicBezTo>
                    <a:cubicBezTo>
                      <a:pt x="136" y="0"/>
                      <a:pt x="136" y="0"/>
                      <a:pt x="136"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42" name="GLASCOCK"/>
              <p:cNvSpPr>
                <a:spLocks/>
              </p:cNvSpPr>
              <p:nvPr/>
            </p:nvSpPr>
            <p:spPr bwMode="auto">
              <a:xfrm>
                <a:off x="5014913" y="2713038"/>
                <a:ext cx="309563" cy="242888"/>
              </a:xfrm>
              <a:custGeom>
                <a:avLst/>
                <a:gdLst>
                  <a:gd name="T0" fmla="*/ 0 w 130"/>
                  <a:gd name="T1" fmla="*/ 40 h 102"/>
                  <a:gd name="T2" fmla="*/ 2 w 130"/>
                  <a:gd name="T3" fmla="*/ 48 h 102"/>
                  <a:gd name="T4" fmla="*/ 6 w 130"/>
                  <a:gd name="T5" fmla="*/ 54 h 102"/>
                  <a:gd name="T6" fmla="*/ 4 w 130"/>
                  <a:gd name="T7" fmla="*/ 67 h 102"/>
                  <a:gd name="T8" fmla="*/ 14 w 130"/>
                  <a:gd name="T9" fmla="*/ 83 h 102"/>
                  <a:gd name="T10" fmla="*/ 22 w 130"/>
                  <a:gd name="T11" fmla="*/ 89 h 102"/>
                  <a:gd name="T12" fmla="*/ 31 w 130"/>
                  <a:gd name="T13" fmla="*/ 96 h 102"/>
                  <a:gd name="T14" fmla="*/ 35 w 130"/>
                  <a:gd name="T15" fmla="*/ 102 h 102"/>
                  <a:gd name="T16" fmla="*/ 35 w 130"/>
                  <a:gd name="T17" fmla="*/ 102 h 102"/>
                  <a:gd name="T18" fmla="*/ 70 w 130"/>
                  <a:gd name="T19" fmla="*/ 102 h 102"/>
                  <a:gd name="T20" fmla="*/ 70 w 130"/>
                  <a:gd name="T21" fmla="*/ 90 h 102"/>
                  <a:gd name="T22" fmla="*/ 70 w 130"/>
                  <a:gd name="T23" fmla="*/ 86 h 102"/>
                  <a:gd name="T24" fmla="*/ 68 w 130"/>
                  <a:gd name="T25" fmla="*/ 83 h 102"/>
                  <a:gd name="T26" fmla="*/ 67 w 130"/>
                  <a:gd name="T27" fmla="*/ 81 h 102"/>
                  <a:gd name="T28" fmla="*/ 68 w 130"/>
                  <a:gd name="T29" fmla="*/ 78 h 102"/>
                  <a:gd name="T30" fmla="*/ 130 w 130"/>
                  <a:gd name="T31" fmla="*/ 27 h 102"/>
                  <a:gd name="T32" fmla="*/ 130 w 130"/>
                  <a:gd name="T33" fmla="*/ 27 h 102"/>
                  <a:gd name="T34" fmla="*/ 111 w 130"/>
                  <a:gd name="T35" fmla="*/ 19 h 102"/>
                  <a:gd name="T36" fmla="*/ 79 w 130"/>
                  <a:gd name="T37" fmla="*/ 4 h 102"/>
                  <a:gd name="T38" fmla="*/ 57 w 130"/>
                  <a:gd name="T39" fmla="*/ 12 h 102"/>
                  <a:gd name="T40" fmla="*/ 26 w 130"/>
                  <a:gd name="T41" fmla="*/ 28 h 102"/>
                  <a:gd name="T42" fmla="*/ 14 w 130"/>
                  <a:gd name="T43" fmla="*/ 33 h 102"/>
                  <a:gd name="T44" fmla="*/ 0 w 130"/>
                  <a:gd name="T45" fmla="*/ 4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 h="102">
                    <a:moveTo>
                      <a:pt x="0" y="40"/>
                    </a:moveTo>
                    <a:cubicBezTo>
                      <a:pt x="1" y="43"/>
                      <a:pt x="0" y="46"/>
                      <a:pt x="2" y="48"/>
                    </a:cubicBezTo>
                    <a:cubicBezTo>
                      <a:pt x="3" y="50"/>
                      <a:pt x="6" y="52"/>
                      <a:pt x="6" y="54"/>
                    </a:cubicBezTo>
                    <a:cubicBezTo>
                      <a:pt x="10" y="58"/>
                      <a:pt x="5" y="63"/>
                      <a:pt x="4" y="67"/>
                    </a:cubicBezTo>
                    <a:cubicBezTo>
                      <a:pt x="3" y="76"/>
                      <a:pt x="9" y="78"/>
                      <a:pt x="14" y="83"/>
                    </a:cubicBezTo>
                    <a:cubicBezTo>
                      <a:pt x="17" y="87"/>
                      <a:pt x="18" y="88"/>
                      <a:pt x="22" y="89"/>
                    </a:cubicBezTo>
                    <a:cubicBezTo>
                      <a:pt x="25" y="91"/>
                      <a:pt x="30" y="93"/>
                      <a:pt x="31" y="96"/>
                    </a:cubicBezTo>
                    <a:cubicBezTo>
                      <a:pt x="35" y="102"/>
                      <a:pt x="35" y="102"/>
                      <a:pt x="35" y="102"/>
                    </a:cubicBezTo>
                    <a:cubicBezTo>
                      <a:pt x="35" y="102"/>
                      <a:pt x="35" y="102"/>
                      <a:pt x="35" y="102"/>
                    </a:cubicBezTo>
                    <a:cubicBezTo>
                      <a:pt x="70" y="102"/>
                      <a:pt x="70" y="102"/>
                      <a:pt x="70" y="102"/>
                    </a:cubicBezTo>
                    <a:cubicBezTo>
                      <a:pt x="70" y="90"/>
                      <a:pt x="70" y="90"/>
                      <a:pt x="70" y="90"/>
                    </a:cubicBezTo>
                    <a:cubicBezTo>
                      <a:pt x="70" y="89"/>
                      <a:pt x="70" y="87"/>
                      <a:pt x="70" y="86"/>
                    </a:cubicBezTo>
                    <a:cubicBezTo>
                      <a:pt x="70" y="85"/>
                      <a:pt x="69" y="84"/>
                      <a:pt x="68" y="83"/>
                    </a:cubicBezTo>
                    <a:cubicBezTo>
                      <a:pt x="68" y="83"/>
                      <a:pt x="67" y="82"/>
                      <a:pt x="67" y="81"/>
                    </a:cubicBezTo>
                    <a:cubicBezTo>
                      <a:pt x="67" y="80"/>
                      <a:pt x="67" y="79"/>
                      <a:pt x="68" y="78"/>
                    </a:cubicBezTo>
                    <a:cubicBezTo>
                      <a:pt x="130" y="27"/>
                      <a:pt x="130" y="27"/>
                      <a:pt x="130" y="27"/>
                    </a:cubicBezTo>
                    <a:cubicBezTo>
                      <a:pt x="130" y="27"/>
                      <a:pt x="130" y="27"/>
                      <a:pt x="130" y="27"/>
                    </a:cubicBezTo>
                    <a:cubicBezTo>
                      <a:pt x="111" y="19"/>
                      <a:pt x="111" y="19"/>
                      <a:pt x="111" y="19"/>
                    </a:cubicBezTo>
                    <a:cubicBezTo>
                      <a:pt x="103" y="15"/>
                      <a:pt x="88" y="5"/>
                      <a:pt x="79" y="4"/>
                    </a:cubicBezTo>
                    <a:cubicBezTo>
                      <a:pt x="76" y="0"/>
                      <a:pt x="60" y="9"/>
                      <a:pt x="57" y="12"/>
                    </a:cubicBezTo>
                    <a:cubicBezTo>
                      <a:pt x="44" y="13"/>
                      <a:pt x="37" y="23"/>
                      <a:pt x="26" y="28"/>
                    </a:cubicBezTo>
                    <a:cubicBezTo>
                      <a:pt x="22" y="30"/>
                      <a:pt x="18" y="30"/>
                      <a:pt x="14" y="33"/>
                    </a:cubicBezTo>
                    <a:cubicBezTo>
                      <a:pt x="10" y="35"/>
                      <a:pt x="5" y="38"/>
                      <a:pt x="0" y="4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43" name="WARREN"/>
              <p:cNvSpPr>
                <a:spLocks/>
              </p:cNvSpPr>
              <p:nvPr/>
            </p:nvSpPr>
            <p:spPr bwMode="auto">
              <a:xfrm>
                <a:off x="4902200" y="2381250"/>
                <a:ext cx="461963" cy="427038"/>
              </a:xfrm>
              <a:custGeom>
                <a:avLst/>
                <a:gdLst>
                  <a:gd name="T0" fmla="*/ 177 w 194"/>
                  <a:gd name="T1" fmla="*/ 166 h 179"/>
                  <a:gd name="T2" fmla="*/ 194 w 194"/>
                  <a:gd name="T3" fmla="*/ 149 h 179"/>
                  <a:gd name="T4" fmla="*/ 194 w 194"/>
                  <a:gd name="T5" fmla="*/ 149 h 179"/>
                  <a:gd name="T6" fmla="*/ 183 w 194"/>
                  <a:gd name="T7" fmla="*/ 143 h 179"/>
                  <a:gd name="T8" fmla="*/ 171 w 194"/>
                  <a:gd name="T9" fmla="*/ 135 h 179"/>
                  <a:gd name="T10" fmla="*/ 153 w 194"/>
                  <a:gd name="T11" fmla="*/ 134 h 179"/>
                  <a:gd name="T12" fmla="*/ 144 w 194"/>
                  <a:gd name="T13" fmla="*/ 131 h 179"/>
                  <a:gd name="T14" fmla="*/ 132 w 194"/>
                  <a:gd name="T15" fmla="*/ 126 h 179"/>
                  <a:gd name="T16" fmla="*/ 131 w 194"/>
                  <a:gd name="T17" fmla="*/ 125 h 179"/>
                  <a:gd name="T18" fmla="*/ 130 w 194"/>
                  <a:gd name="T19" fmla="*/ 124 h 179"/>
                  <a:gd name="T20" fmla="*/ 129 w 194"/>
                  <a:gd name="T21" fmla="*/ 107 h 179"/>
                  <a:gd name="T22" fmla="*/ 123 w 194"/>
                  <a:gd name="T23" fmla="*/ 90 h 179"/>
                  <a:gd name="T24" fmla="*/ 112 w 194"/>
                  <a:gd name="T25" fmla="*/ 76 h 179"/>
                  <a:gd name="T26" fmla="*/ 99 w 194"/>
                  <a:gd name="T27" fmla="*/ 35 h 179"/>
                  <a:gd name="T28" fmla="*/ 89 w 194"/>
                  <a:gd name="T29" fmla="*/ 2 h 179"/>
                  <a:gd name="T30" fmla="*/ 89 w 194"/>
                  <a:gd name="T31" fmla="*/ 0 h 179"/>
                  <a:gd name="T32" fmla="*/ 89 w 194"/>
                  <a:gd name="T33" fmla="*/ 0 h 179"/>
                  <a:gd name="T34" fmla="*/ 73 w 194"/>
                  <a:gd name="T35" fmla="*/ 8 h 179"/>
                  <a:gd name="T36" fmla="*/ 73 w 194"/>
                  <a:gd name="T37" fmla="*/ 8 h 179"/>
                  <a:gd name="T38" fmla="*/ 64 w 194"/>
                  <a:gd name="T39" fmla="*/ 16 h 179"/>
                  <a:gd name="T40" fmla="*/ 60 w 194"/>
                  <a:gd name="T41" fmla="*/ 23 h 179"/>
                  <a:gd name="T42" fmla="*/ 56 w 194"/>
                  <a:gd name="T43" fmla="*/ 32 h 179"/>
                  <a:gd name="T44" fmla="*/ 43 w 194"/>
                  <a:gd name="T45" fmla="*/ 50 h 179"/>
                  <a:gd name="T46" fmla="*/ 26 w 194"/>
                  <a:gd name="T47" fmla="*/ 49 h 179"/>
                  <a:gd name="T48" fmla="*/ 19 w 194"/>
                  <a:gd name="T49" fmla="*/ 46 h 179"/>
                  <a:gd name="T50" fmla="*/ 8 w 194"/>
                  <a:gd name="T51" fmla="*/ 63 h 179"/>
                  <a:gd name="T52" fmla="*/ 0 w 194"/>
                  <a:gd name="T53" fmla="*/ 82 h 179"/>
                  <a:gd name="T54" fmla="*/ 0 w 194"/>
                  <a:gd name="T55" fmla="*/ 82 h 179"/>
                  <a:gd name="T56" fmla="*/ 15 w 194"/>
                  <a:gd name="T57" fmla="*/ 93 h 179"/>
                  <a:gd name="T58" fmla="*/ 19 w 194"/>
                  <a:gd name="T59" fmla="*/ 121 h 179"/>
                  <a:gd name="T60" fmla="*/ 24 w 194"/>
                  <a:gd name="T61" fmla="*/ 131 h 179"/>
                  <a:gd name="T62" fmla="*/ 25 w 194"/>
                  <a:gd name="T63" fmla="*/ 138 h 179"/>
                  <a:gd name="T64" fmla="*/ 29 w 194"/>
                  <a:gd name="T65" fmla="*/ 143 h 179"/>
                  <a:gd name="T66" fmla="*/ 30 w 194"/>
                  <a:gd name="T67" fmla="*/ 160 h 179"/>
                  <a:gd name="T68" fmla="*/ 40 w 194"/>
                  <a:gd name="T69" fmla="*/ 174 h 179"/>
                  <a:gd name="T70" fmla="*/ 47 w 194"/>
                  <a:gd name="T71" fmla="*/ 179 h 179"/>
                  <a:gd name="T72" fmla="*/ 47 w 194"/>
                  <a:gd name="T73" fmla="*/ 179 h 179"/>
                  <a:gd name="T74" fmla="*/ 61 w 194"/>
                  <a:gd name="T75" fmla="*/ 172 h 179"/>
                  <a:gd name="T76" fmla="*/ 73 w 194"/>
                  <a:gd name="T77" fmla="*/ 167 h 179"/>
                  <a:gd name="T78" fmla="*/ 104 w 194"/>
                  <a:gd name="T79" fmla="*/ 151 h 179"/>
                  <a:gd name="T80" fmla="*/ 126 w 194"/>
                  <a:gd name="T81" fmla="*/ 143 h 179"/>
                  <a:gd name="T82" fmla="*/ 158 w 194"/>
                  <a:gd name="T83" fmla="*/ 158 h 179"/>
                  <a:gd name="T84" fmla="*/ 177 w 194"/>
                  <a:gd name="T85" fmla="*/ 16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4" h="179">
                    <a:moveTo>
                      <a:pt x="177" y="166"/>
                    </a:moveTo>
                    <a:cubicBezTo>
                      <a:pt x="194" y="149"/>
                      <a:pt x="194" y="149"/>
                      <a:pt x="194" y="149"/>
                    </a:cubicBezTo>
                    <a:cubicBezTo>
                      <a:pt x="194" y="149"/>
                      <a:pt x="194" y="149"/>
                      <a:pt x="194" y="149"/>
                    </a:cubicBezTo>
                    <a:cubicBezTo>
                      <a:pt x="183" y="143"/>
                      <a:pt x="183" y="143"/>
                      <a:pt x="183" y="143"/>
                    </a:cubicBezTo>
                    <a:cubicBezTo>
                      <a:pt x="179" y="140"/>
                      <a:pt x="176" y="136"/>
                      <a:pt x="171" y="135"/>
                    </a:cubicBezTo>
                    <a:cubicBezTo>
                      <a:pt x="165" y="134"/>
                      <a:pt x="159" y="134"/>
                      <a:pt x="153" y="134"/>
                    </a:cubicBezTo>
                    <a:cubicBezTo>
                      <a:pt x="148" y="134"/>
                      <a:pt x="147" y="133"/>
                      <a:pt x="144" y="131"/>
                    </a:cubicBezTo>
                    <a:cubicBezTo>
                      <a:pt x="141" y="129"/>
                      <a:pt x="135" y="127"/>
                      <a:pt x="132" y="126"/>
                    </a:cubicBezTo>
                    <a:cubicBezTo>
                      <a:pt x="131" y="126"/>
                      <a:pt x="131" y="126"/>
                      <a:pt x="131" y="125"/>
                    </a:cubicBezTo>
                    <a:cubicBezTo>
                      <a:pt x="130" y="125"/>
                      <a:pt x="130" y="124"/>
                      <a:pt x="130" y="124"/>
                    </a:cubicBezTo>
                    <a:cubicBezTo>
                      <a:pt x="129" y="119"/>
                      <a:pt x="129" y="113"/>
                      <a:pt x="129" y="107"/>
                    </a:cubicBezTo>
                    <a:cubicBezTo>
                      <a:pt x="127" y="99"/>
                      <a:pt x="128" y="97"/>
                      <a:pt x="123" y="90"/>
                    </a:cubicBezTo>
                    <a:cubicBezTo>
                      <a:pt x="112" y="76"/>
                      <a:pt x="112" y="76"/>
                      <a:pt x="112" y="76"/>
                    </a:cubicBezTo>
                    <a:cubicBezTo>
                      <a:pt x="104" y="66"/>
                      <a:pt x="103" y="47"/>
                      <a:pt x="99" y="35"/>
                    </a:cubicBezTo>
                    <a:cubicBezTo>
                      <a:pt x="97" y="27"/>
                      <a:pt x="94" y="9"/>
                      <a:pt x="89" y="2"/>
                    </a:cubicBezTo>
                    <a:cubicBezTo>
                      <a:pt x="89" y="0"/>
                      <a:pt x="89" y="0"/>
                      <a:pt x="89" y="0"/>
                    </a:cubicBezTo>
                    <a:cubicBezTo>
                      <a:pt x="89" y="0"/>
                      <a:pt x="89" y="0"/>
                      <a:pt x="89" y="0"/>
                    </a:cubicBezTo>
                    <a:cubicBezTo>
                      <a:pt x="73" y="8"/>
                      <a:pt x="73" y="8"/>
                      <a:pt x="73" y="8"/>
                    </a:cubicBezTo>
                    <a:cubicBezTo>
                      <a:pt x="73" y="8"/>
                      <a:pt x="73" y="8"/>
                      <a:pt x="73" y="8"/>
                    </a:cubicBezTo>
                    <a:cubicBezTo>
                      <a:pt x="64" y="16"/>
                      <a:pt x="64" y="16"/>
                      <a:pt x="64" y="16"/>
                    </a:cubicBezTo>
                    <a:cubicBezTo>
                      <a:pt x="62" y="20"/>
                      <a:pt x="62" y="19"/>
                      <a:pt x="60" y="23"/>
                    </a:cubicBezTo>
                    <a:cubicBezTo>
                      <a:pt x="59" y="27"/>
                      <a:pt x="56" y="27"/>
                      <a:pt x="56" y="32"/>
                    </a:cubicBezTo>
                    <a:cubicBezTo>
                      <a:pt x="56" y="38"/>
                      <a:pt x="49" y="49"/>
                      <a:pt x="43" y="50"/>
                    </a:cubicBezTo>
                    <a:cubicBezTo>
                      <a:pt x="38" y="51"/>
                      <a:pt x="31" y="51"/>
                      <a:pt x="26" y="49"/>
                    </a:cubicBezTo>
                    <a:cubicBezTo>
                      <a:pt x="23" y="48"/>
                      <a:pt x="21" y="46"/>
                      <a:pt x="19" y="46"/>
                    </a:cubicBezTo>
                    <a:cubicBezTo>
                      <a:pt x="15" y="52"/>
                      <a:pt x="14" y="58"/>
                      <a:pt x="8" y="63"/>
                    </a:cubicBezTo>
                    <a:cubicBezTo>
                      <a:pt x="0" y="69"/>
                      <a:pt x="2" y="74"/>
                      <a:pt x="0" y="82"/>
                    </a:cubicBezTo>
                    <a:cubicBezTo>
                      <a:pt x="0" y="82"/>
                      <a:pt x="0" y="82"/>
                      <a:pt x="0" y="82"/>
                    </a:cubicBezTo>
                    <a:cubicBezTo>
                      <a:pt x="7" y="87"/>
                      <a:pt x="15" y="83"/>
                      <a:pt x="15" y="93"/>
                    </a:cubicBezTo>
                    <a:cubicBezTo>
                      <a:pt x="15" y="99"/>
                      <a:pt x="15" y="117"/>
                      <a:pt x="19" y="121"/>
                    </a:cubicBezTo>
                    <a:cubicBezTo>
                      <a:pt x="23" y="124"/>
                      <a:pt x="24" y="125"/>
                      <a:pt x="24" y="131"/>
                    </a:cubicBezTo>
                    <a:cubicBezTo>
                      <a:pt x="24" y="133"/>
                      <a:pt x="25" y="136"/>
                      <a:pt x="25" y="138"/>
                    </a:cubicBezTo>
                    <a:cubicBezTo>
                      <a:pt x="26" y="140"/>
                      <a:pt x="29" y="142"/>
                      <a:pt x="29" y="143"/>
                    </a:cubicBezTo>
                    <a:cubicBezTo>
                      <a:pt x="33" y="146"/>
                      <a:pt x="30" y="156"/>
                      <a:pt x="30" y="160"/>
                    </a:cubicBezTo>
                    <a:cubicBezTo>
                      <a:pt x="29" y="170"/>
                      <a:pt x="35" y="169"/>
                      <a:pt x="40" y="174"/>
                    </a:cubicBezTo>
                    <a:cubicBezTo>
                      <a:pt x="47" y="179"/>
                      <a:pt x="47" y="179"/>
                      <a:pt x="47" y="179"/>
                    </a:cubicBezTo>
                    <a:cubicBezTo>
                      <a:pt x="47" y="179"/>
                      <a:pt x="47" y="179"/>
                      <a:pt x="47" y="179"/>
                    </a:cubicBezTo>
                    <a:cubicBezTo>
                      <a:pt x="52" y="177"/>
                      <a:pt x="57" y="174"/>
                      <a:pt x="61" y="172"/>
                    </a:cubicBezTo>
                    <a:cubicBezTo>
                      <a:pt x="65" y="169"/>
                      <a:pt x="69" y="169"/>
                      <a:pt x="73" y="167"/>
                    </a:cubicBezTo>
                    <a:cubicBezTo>
                      <a:pt x="84" y="162"/>
                      <a:pt x="91" y="152"/>
                      <a:pt x="104" y="151"/>
                    </a:cubicBezTo>
                    <a:cubicBezTo>
                      <a:pt x="107" y="148"/>
                      <a:pt x="123" y="139"/>
                      <a:pt x="126" y="143"/>
                    </a:cubicBezTo>
                    <a:cubicBezTo>
                      <a:pt x="135" y="144"/>
                      <a:pt x="150" y="154"/>
                      <a:pt x="158" y="158"/>
                    </a:cubicBezTo>
                    <a:cubicBezTo>
                      <a:pt x="177" y="166"/>
                      <a:pt x="177" y="166"/>
                      <a:pt x="177" y="16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44" name="MCDUFFIE"/>
              <p:cNvSpPr>
                <a:spLocks/>
              </p:cNvSpPr>
              <p:nvPr/>
            </p:nvSpPr>
            <p:spPr bwMode="auto">
              <a:xfrm>
                <a:off x="5114925" y="2332038"/>
                <a:ext cx="344488" cy="404813"/>
              </a:xfrm>
              <a:custGeom>
                <a:avLst/>
                <a:gdLst>
                  <a:gd name="T0" fmla="*/ 123 w 145"/>
                  <a:gd name="T1" fmla="*/ 169 h 170"/>
                  <a:gd name="T2" fmla="*/ 145 w 145"/>
                  <a:gd name="T3" fmla="*/ 149 h 170"/>
                  <a:gd name="T4" fmla="*/ 145 w 145"/>
                  <a:gd name="T5" fmla="*/ 149 h 170"/>
                  <a:gd name="T6" fmla="*/ 136 w 145"/>
                  <a:gd name="T7" fmla="*/ 137 h 170"/>
                  <a:gd name="T8" fmla="*/ 124 w 145"/>
                  <a:gd name="T9" fmla="*/ 119 h 170"/>
                  <a:gd name="T10" fmla="*/ 113 w 145"/>
                  <a:gd name="T11" fmla="*/ 99 h 170"/>
                  <a:gd name="T12" fmla="*/ 104 w 145"/>
                  <a:gd name="T13" fmla="*/ 85 h 170"/>
                  <a:gd name="T14" fmla="*/ 104 w 145"/>
                  <a:gd name="T15" fmla="*/ 64 h 170"/>
                  <a:gd name="T16" fmla="*/ 106 w 145"/>
                  <a:gd name="T17" fmla="*/ 61 h 170"/>
                  <a:gd name="T18" fmla="*/ 106 w 145"/>
                  <a:gd name="T19" fmla="*/ 61 h 170"/>
                  <a:gd name="T20" fmla="*/ 86 w 145"/>
                  <a:gd name="T21" fmla="*/ 52 h 170"/>
                  <a:gd name="T22" fmla="*/ 86 w 145"/>
                  <a:gd name="T23" fmla="*/ 50 h 170"/>
                  <a:gd name="T24" fmla="*/ 88 w 145"/>
                  <a:gd name="T25" fmla="*/ 41 h 170"/>
                  <a:gd name="T26" fmla="*/ 95 w 145"/>
                  <a:gd name="T27" fmla="*/ 34 h 170"/>
                  <a:gd name="T28" fmla="*/ 89 w 145"/>
                  <a:gd name="T29" fmla="*/ 23 h 170"/>
                  <a:gd name="T30" fmla="*/ 85 w 145"/>
                  <a:gd name="T31" fmla="*/ 15 h 170"/>
                  <a:gd name="T32" fmla="*/ 90 w 145"/>
                  <a:gd name="T33" fmla="*/ 6 h 170"/>
                  <a:gd name="T34" fmla="*/ 90 w 145"/>
                  <a:gd name="T35" fmla="*/ 6 h 170"/>
                  <a:gd name="T36" fmla="*/ 83 w 145"/>
                  <a:gd name="T37" fmla="*/ 4 h 170"/>
                  <a:gd name="T38" fmla="*/ 79 w 145"/>
                  <a:gd name="T39" fmla="*/ 4 h 170"/>
                  <a:gd name="T40" fmla="*/ 75 w 145"/>
                  <a:gd name="T41" fmla="*/ 7 h 170"/>
                  <a:gd name="T42" fmla="*/ 75 w 145"/>
                  <a:gd name="T43" fmla="*/ 8 h 170"/>
                  <a:gd name="T44" fmla="*/ 72 w 145"/>
                  <a:gd name="T45" fmla="*/ 8 h 170"/>
                  <a:gd name="T46" fmla="*/ 70 w 145"/>
                  <a:gd name="T47" fmla="*/ 8 h 170"/>
                  <a:gd name="T48" fmla="*/ 70 w 145"/>
                  <a:gd name="T49" fmla="*/ 8 h 170"/>
                  <a:gd name="T50" fmla="*/ 62 w 145"/>
                  <a:gd name="T51" fmla="*/ 7 h 170"/>
                  <a:gd name="T52" fmla="*/ 48 w 145"/>
                  <a:gd name="T53" fmla="*/ 4 h 170"/>
                  <a:gd name="T54" fmla="*/ 28 w 145"/>
                  <a:gd name="T55" fmla="*/ 4 h 170"/>
                  <a:gd name="T56" fmla="*/ 20 w 145"/>
                  <a:gd name="T57" fmla="*/ 9 h 170"/>
                  <a:gd name="T58" fmla="*/ 12 w 145"/>
                  <a:gd name="T59" fmla="*/ 15 h 170"/>
                  <a:gd name="T60" fmla="*/ 8 w 145"/>
                  <a:gd name="T61" fmla="*/ 19 h 170"/>
                  <a:gd name="T62" fmla="*/ 0 w 145"/>
                  <a:gd name="T63" fmla="*/ 21 h 170"/>
                  <a:gd name="T64" fmla="*/ 0 w 145"/>
                  <a:gd name="T65" fmla="*/ 21 h 170"/>
                  <a:gd name="T66" fmla="*/ 0 w 145"/>
                  <a:gd name="T67" fmla="*/ 23 h 170"/>
                  <a:gd name="T68" fmla="*/ 10 w 145"/>
                  <a:gd name="T69" fmla="*/ 56 h 170"/>
                  <a:gd name="T70" fmla="*/ 23 w 145"/>
                  <a:gd name="T71" fmla="*/ 97 h 170"/>
                  <a:gd name="T72" fmla="*/ 34 w 145"/>
                  <a:gd name="T73" fmla="*/ 111 h 170"/>
                  <a:gd name="T74" fmla="*/ 40 w 145"/>
                  <a:gd name="T75" fmla="*/ 128 h 170"/>
                  <a:gd name="T76" fmla="*/ 41 w 145"/>
                  <a:gd name="T77" fmla="*/ 145 h 170"/>
                  <a:gd name="T78" fmla="*/ 42 w 145"/>
                  <a:gd name="T79" fmla="*/ 146 h 170"/>
                  <a:gd name="T80" fmla="*/ 43 w 145"/>
                  <a:gd name="T81" fmla="*/ 147 h 170"/>
                  <a:gd name="T82" fmla="*/ 55 w 145"/>
                  <a:gd name="T83" fmla="*/ 152 h 170"/>
                  <a:gd name="T84" fmla="*/ 64 w 145"/>
                  <a:gd name="T85" fmla="*/ 155 h 170"/>
                  <a:gd name="T86" fmla="*/ 82 w 145"/>
                  <a:gd name="T87" fmla="*/ 156 h 170"/>
                  <a:gd name="T88" fmla="*/ 94 w 145"/>
                  <a:gd name="T89" fmla="*/ 164 h 170"/>
                  <a:gd name="T90" fmla="*/ 105 w 145"/>
                  <a:gd name="T91" fmla="*/ 170 h 170"/>
                  <a:gd name="T92" fmla="*/ 105 w 145"/>
                  <a:gd name="T93" fmla="*/ 170 h 170"/>
                  <a:gd name="T94" fmla="*/ 123 w 145"/>
                  <a:gd name="T95" fmla="*/ 1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5" h="170">
                    <a:moveTo>
                      <a:pt x="123" y="169"/>
                    </a:moveTo>
                    <a:cubicBezTo>
                      <a:pt x="145" y="149"/>
                      <a:pt x="145" y="149"/>
                      <a:pt x="145" y="149"/>
                    </a:cubicBezTo>
                    <a:cubicBezTo>
                      <a:pt x="145" y="149"/>
                      <a:pt x="145" y="149"/>
                      <a:pt x="145" y="149"/>
                    </a:cubicBezTo>
                    <a:cubicBezTo>
                      <a:pt x="136" y="137"/>
                      <a:pt x="136" y="137"/>
                      <a:pt x="136" y="137"/>
                    </a:cubicBezTo>
                    <a:cubicBezTo>
                      <a:pt x="132" y="133"/>
                      <a:pt x="125" y="124"/>
                      <a:pt x="124" y="119"/>
                    </a:cubicBezTo>
                    <a:cubicBezTo>
                      <a:pt x="123" y="110"/>
                      <a:pt x="117" y="106"/>
                      <a:pt x="113" y="99"/>
                    </a:cubicBezTo>
                    <a:cubicBezTo>
                      <a:pt x="110" y="94"/>
                      <a:pt x="106" y="90"/>
                      <a:pt x="104" y="85"/>
                    </a:cubicBezTo>
                    <a:cubicBezTo>
                      <a:pt x="101" y="78"/>
                      <a:pt x="103" y="71"/>
                      <a:pt x="104" y="64"/>
                    </a:cubicBezTo>
                    <a:cubicBezTo>
                      <a:pt x="104" y="63"/>
                      <a:pt x="106" y="62"/>
                      <a:pt x="106" y="61"/>
                    </a:cubicBezTo>
                    <a:cubicBezTo>
                      <a:pt x="106" y="61"/>
                      <a:pt x="106" y="61"/>
                      <a:pt x="106" y="61"/>
                    </a:cubicBezTo>
                    <a:cubicBezTo>
                      <a:pt x="98" y="60"/>
                      <a:pt x="93" y="56"/>
                      <a:pt x="86" y="52"/>
                    </a:cubicBezTo>
                    <a:cubicBezTo>
                      <a:pt x="86" y="52"/>
                      <a:pt x="86" y="51"/>
                      <a:pt x="86" y="50"/>
                    </a:cubicBezTo>
                    <a:cubicBezTo>
                      <a:pt x="86" y="47"/>
                      <a:pt x="86" y="44"/>
                      <a:pt x="88" y="41"/>
                    </a:cubicBezTo>
                    <a:cubicBezTo>
                      <a:pt x="90" y="39"/>
                      <a:pt x="93" y="37"/>
                      <a:pt x="95" y="34"/>
                    </a:cubicBezTo>
                    <a:cubicBezTo>
                      <a:pt x="97" y="29"/>
                      <a:pt x="91" y="27"/>
                      <a:pt x="89" y="23"/>
                    </a:cubicBezTo>
                    <a:cubicBezTo>
                      <a:pt x="88" y="22"/>
                      <a:pt x="86" y="15"/>
                      <a:pt x="85" y="15"/>
                    </a:cubicBezTo>
                    <a:cubicBezTo>
                      <a:pt x="85" y="9"/>
                      <a:pt x="85" y="10"/>
                      <a:pt x="90" y="6"/>
                    </a:cubicBezTo>
                    <a:cubicBezTo>
                      <a:pt x="90" y="6"/>
                      <a:pt x="90" y="6"/>
                      <a:pt x="90" y="6"/>
                    </a:cubicBezTo>
                    <a:cubicBezTo>
                      <a:pt x="83" y="4"/>
                      <a:pt x="83" y="4"/>
                      <a:pt x="83" y="4"/>
                    </a:cubicBezTo>
                    <a:cubicBezTo>
                      <a:pt x="82" y="4"/>
                      <a:pt x="80" y="4"/>
                      <a:pt x="79" y="4"/>
                    </a:cubicBezTo>
                    <a:cubicBezTo>
                      <a:pt x="77" y="5"/>
                      <a:pt x="77" y="7"/>
                      <a:pt x="75" y="7"/>
                    </a:cubicBezTo>
                    <a:cubicBezTo>
                      <a:pt x="75" y="8"/>
                      <a:pt x="75" y="8"/>
                      <a:pt x="75" y="8"/>
                    </a:cubicBezTo>
                    <a:cubicBezTo>
                      <a:pt x="74" y="8"/>
                      <a:pt x="73" y="8"/>
                      <a:pt x="72" y="8"/>
                    </a:cubicBezTo>
                    <a:cubicBezTo>
                      <a:pt x="71" y="8"/>
                      <a:pt x="71" y="8"/>
                      <a:pt x="70" y="8"/>
                    </a:cubicBezTo>
                    <a:cubicBezTo>
                      <a:pt x="70" y="8"/>
                      <a:pt x="70" y="8"/>
                      <a:pt x="70" y="8"/>
                    </a:cubicBezTo>
                    <a:cubicBezTo>
                      <a:pt x="62" y="7"/>
                      <a:pt x="62" y="7"/>
                      <a:pt x="62" y="7"/>
                    </a:cubicBezTo>
                    <a:cubicBezTo>
                      <a:pt x="56" y="4"/>
                      <a:pt x="55" y="0"/>
                      <a:pt x="48" y="4"/>
                    </a:cubicBezTo>
                    <a:cubicBezTo>
                      <a:pt x="43" y="6"/>
                      <a:pt x="31" y="12"/>
                      <a:pt x="28" y="4"/>
                    </a:cubicBezTo>
                    <a:cubicBezTo>
                      <a:pt x="26" y="3"/>
                      <a:pt x="22" y="8"/>
                      <a:pt x="20" y="9"/>
                    </a:cubicBezTo>
                    <a:cubicBezTo>
                      <a:pt x="18" y="12"/>
                      <a:pt x="15" y="13"/>
                      <a:pt x="12" y="15"/>
                    </a:cubicBezTo>
                    <a:cubicBezTo>
                      <a:pt x="10" y="16"/>
                      <a:pt x="9" y="18"/>
                      <a:pt x="8" y="19"/>
                    </a:cubicBezTo>
                    <a:cubicBezTo>
                      <a:pt x="6" y="22"/>
                      <a:pt x="3" y="20"/>
                      <a:pt x="0" y="21"/>
                    </a:cubicBezTo>
                    <a:cubicBezTo>
                      <a:pt x="0" y="21"/>
                      <a:pt x="0" y="21"/>
                      <a:pt x="0" y="21"/>
                    </a:cubicBezTo>
                    <a:cubicBezTo>
                      <a:pt x="0" y="23"/>
                      <a:pt x="0" y="23"/>
                      <a:pt x="0" y="23"/>
                    </a:cubicBezTo>
                    <a:cubicBezTo>
                      <a:pt x="5" y="30"/>
                      <a:pt x="8" y="48"/>
                      <a:pt x="10" y="56"/>
                    </a:cubicBezTo>
                    <a:cubicBezTo>
                      <a:pt x="14" y="68"/>
                      <a:pt x="15" y="87"/>
                      <a:pt x="23" y="97"/>
                    </a:cubicBezTo>
                    <a:cubicBezTo>
                      <a:pt x="34" y="111"/>
                      <a:pt x="34" y="111"/>
                      <a:pt x="34" y="111"/>
                    </a:cubicBezTo>
                    <a:cubicBezTo>
                      <a:pt x="39" y="118"/>
                      <a:pt x="38" y="120"/>
                      <a:pt x="40" y="128"/>
                    </a:cubicBezTo>
                    <a:cubicBezTo>
                      <a:pt x="40" y="134"/>
                      <a:pt x="40" y="140"/>
                      <a:pt x="41" y="145"/>
                    </a:cubicBezTo>
                    <a:cubicBezTo>
                      <a:pt x="41" y="145"/>
                      <a:pt x="41" y="146"/>
                      <a:pt x="42" y="146"/>
                    </a:cubicBezTo>
                    <a:cubicBezTo>
                      <a:pt x="42" y="147"/>
                      <a:pt x="42" y="147"/>
                      <a:pt x="43" y="147"/>
                    </a:cubicBezTo>
                    <a:cubicBezTo>
                      <a:pt x="46" y="148"/>
                      <a:pt x="52" y="150"/>
                      <a:pt x="55" y="152"/>
                    </a:cubicBezTo>
                    <a:cubicBezTo>
                      <a:pt x="58" y="154"/>
                      <a:pt x="59" y="155"/>
                      <a:pt x="64" y="155"/>
                    </a:cubicBezTo>
                    <a:cubicBezTo>
                      <a:pt x="70" y="155"/>
                      <a:pt x="76" y="155"/>
                      <a:pt x="82" y="156"/>
                    </a:cubicBezTo>
                    <a:cubicBezTo>
                      <a:pt x="87" y="157"/>
                      <a:pt x="90" y="161"/>
                      <a:pt x="94" y="164"/>
                    </a:cubicBezTo>
                    <a:cubicBezTo>
                      <a:pt x="105" y="170"/>
                      <a:pt x="105" y="170"/>
                      <a:pt x="105" y="170"/>
                    </a:cubicBezTo>
                    <a:cubicBezTo>
                      <a:pt x="105" y="170"/>
                      <a:pt x="105" y="170"/>
                      <a:pt x="105" y="170"/>
                    </a:cubicBezTo>
                    <a:cubicBezTo>
                      <a:pt x="123" y="169"/>
                      <a:pt x="123" y="169"/>
                      <a:pt x="123" y="16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45" name="LINCOLN"/>
              <p:cNvSpPr>
                <a:spLocks/>
              </p:cNvSpPr>
              <p:nvPr/>
            </p:nvSpPr>
            <p:spPr bwMode="auto">
              <a:xfrm>
                <a:off x="5116513" y="1951038"/>
                <a:ext cx="403225" cy="400050"/>
              </a:xfrm>
              <a:custGeom>
                <a:avLst/>
                <a:gdLst>
                  <a:gd name="T0" fmla="*/ 69 w 169"/>
                  <a:gd name="T1" fmla="*/ 168 h 168"/>
                  <a:gd name="T2" fmla="*/ 71 w 169"/>
                  <a:gd name="T3" fmla="*/ 168 h 168"/>
                  <a:gd name="T4" fmla="*/ 74 w 169"/>
                  <a:gd name="T5" fmla="*/ 168 h 168"/>
                  <a:gd name="T6" fmla="*/ 74 w 169"/>
                  <a:gd name="T7" fmla="*/ 167 h 168"/>
                  <a:gd name="T8" fmla="*/ 78 w 169"/>
                  <a:gd name="T9" fmla="*/ 164 h 168"/>
                  <a:gd name="T10" fmla="*/ 82 w 169"/>
                  <a:gd name="T11" fmla="*/ 164 h 168"/>
                  <a:gd name="T12" fmla="*/ 89 w 169"/>
                  <a:gd name="T13" fmla="*/ 166 h 168"/>
                  <a:gd name="T14" fmla="*/ 89 w 169"/>
                  <a:gd name="T15" fmla="*/ 166 h 168"/>
                  <a:gd name="T16" fmla="*/ 93 w 169"/>
                  <a:gd name="T17" fmla="*/ 160 h 168"/>
                  <a:gd name="T18" fmla="*/ 102 w 169"/>
                  <a:gd name="T19" fmla="*/ 155 h 168"/>
                  <a:gd name="T20" fmla="*/ 110 w 169"/>
                  <a:gd name="T21" fmla="*/ 150 h 168"/>
                  <a:gd name="T22" fmla="*/ 119 w 169"/>
                  <a:gd name="T23" fmla="*/ 144 h 168"/>
                  <a:gd name="T24" fmla="*/ 124 w 169"/>
                  <a:gd name="T25" fmla="*/ 142 h 168"/>
                  <a:gd name="T26" fmla="*/ 133 w 169"/>
                  <a:gd name="T27" fmla="*/ 138 h 168"/>
                  <a:gd name="T28" fmla="*/ 148 w 169"/>
                  <a:gd name="T29" fmla="*/ 143 h 168"/>
                  <a:gd name="T30" fmla="*/ 163 w 169"/>
                  <a:gd name="T31" fmla="*/ 144 h 168"/>
                  <a:gd name="T32" fmla="*/ 169 w 169"/>
                  <a:gd name="T33" fmla="*/ 141 h 168"/>
                  <a:gd name="T34" fmla="*/ 169 w 169"/>
                  <a:gd name="T35" fmla="*/ 141 h 168"/>
                  <a:gd name="T36" fmla="*/ 168 w 169"/>
                  <a:gd name="T37" fmla="*/ 135 h 168"/>
                  <a:gd name="T38" fmla="*/ 155 w 169"/>
                  <a:gd name="T39" fmla="*/ 114 h 168"/>
                  <a:gd name="T40" fmla="*/ 145 w 169"/>
                  <a:gd name="T41" fmla="*/ 105 h 168"/>
                  <a:gd name="T42" fmla="*/ 134 w 169"/>
                  <a:gd name="T43" fmla="*/ 90 h 168"/>
                  <a:gd name="T44" fmla="*/ 116 w 169"/>
                  <a:gd name="T45" fmla="*/ 79 h 168"/>
                  <a:gd name="T46" fmla="*/ 91 w 169"/>
                  <a:gd name="T47" fmla="*/ 63 h 168"/>
                  <a:gd name="T48" fmla="*/ 65 w 169"/>
                  <a:gd name="T49" fmla="*/ 43 h 168"/>
                  <a:gd name="T50" fmla="*/ 40 w 169"/>
                  <a:gd name="T51" fmla="*/ 26 h 168"/>
                  <a:gd name="T52" fmla="*/ 29 w 169"/>
                  <a:gd name="T53" fmla="*/ 10 h 168"/>
                  <a:gd name="T54" fmla="*/ 29 w 169"/>
                  <a:gd name="T55" fmla="*/ 10 h 168"/>
                  <a:gd name="T56" fmla="*/ 19 w 169"/>
                  <a:gd name="T57" fmla="*/ 2 h 168"/>
                  <a:gd name="T58" fmla="*/ 19 w 169"/>
                  <a:gd name="T59" fmla="*/ 2 h 168"/>
                  <a:gd name="T60" fmla="*/ 17 w 169"/>
                  <a:gd name="T61" fmla="*/ 2 h 168"/>
                  <a:gd name="T62" fmla="*/ 13 w 169"/>
                  <a:gd name="T63" fmla="*/ 1 h 168"/>
                  <a:gd name="T64" fmla="*/ 13 w 169"/>
                  <a:gd name="T65" fmla="*/ 1 h 168"/>
                  <a:gd name="T66" fmla="*/ 11 w 169"/>
                  <a:gd name="T67" fmla="*/ 0 h 168"/>
                  <a:gd name="T68" fmla="*/ 8 w 169"/>
                  <a:gd name="T69" fmla="*/ 0 h 168"/>
                  <a:gd name="T70" fmla="*/ 0 w 169"/>
                  <a:gd name="T71" fmla="*/ 0 h 168"/>
                  <a:gd name="T72" fmla="*/ 0 w 169"/>
                  <a:gd name="T73" fmla="*/ 0 h 168"/>
                  <a:gd name="T74" fmla="*/ 8 w 169"/>
                  <a:gd name="T75" fmla="*/ 31 h 168"/>
                  <a:gd name="T76" fmla="*/ 17 w 169"/>
                  <a:gd name="T77" fmla="*/ 58 h 168"/>
                  <a:gd name="T78" fmla="*/ 17 w 169"/>
                  <a:gd name="T79" fmla="*/ 59 h 168"/>
                  <a:gd name="T80" fmla="*/ 18 w 169"/>
                  <a:gd name="T81" fmla="*/ 59 h 168"/>
                  <a:gd name="T82" fmla="*/ 18 w 169"/>
                  <a:gd name="T83" fmla="*/ 59 h 168"/>
                  <a:gd name="T84" fmla="*/ 28 w 169"/>
                  <a:gd name="T85" fmla="*/ 53 h 168"/>
                  <a:gd name="T86" fmla="*/ 22 w 169"/>
                  <a:gd name="T87" fmla="*/ 70 h 168"/>
                  <a:gd name="T88" fmla="*/ 29 w 169"/>
                  <a:gd name="T89" fmla="*/ 97 h 168"/>
                  <a:gd name="T90" fmla="*/ 30 w 169"/>
                  <a:gd name="T91" fmla="*/ 101 h 168"/>
                  <a:gd name="T92" fmla="*/ 31 w 169"/>
                  <a:gd name="T93" fmla="*/ 102 h 168"/>
                  <a:gd name="T94" fmla="*/ 35 w 169"/>
                  <a:gd name="T95" fmla="*/ 112 h 168"/>
                  <a:gd name="T96" fmla="*/ 45 w 169"/>
                  <a:gd name="T97" fmla="*/ 129 h 168"/>
                  <a:gd name="T98" fmla="*/ 53 w 169"/>
                  <a:gd name="T99" fmla="*/ 143 h 168"/>
                  <a:gd name="T100" fmla="*/ 56 w 169"/>
                  <a:gd name="T101" fmla="*/ 149 h 168"/>
                  <a:gd name="T102" fmla="*/ 69 w 169"/>
                  <a:gd name="T103" fmla="*/ 168 h 168"/>
                  <a:gd name="connsiteX0" fmla="*/ 4083 w 10000"/>
                  <a:gd name="connsiteY0" fmla="*/ 10000 h 10000"/>
                  <a:gd name="connsiteX1" fmla="*/ 4201 w 10000"/>
                  <a:gd name="connsiteY1" fmla="*/ 10000 h 10000"/>
                  <a:gd name="connsiteX2" fmla="*/ 4379 w 10000"/>
                  <a:gd name="connsiteY2" fmla="*/ 10000 h 10000"/>
                  <a:gd name="connsiteX3" fmla="*/ 4379 w 10000"/>
                  <a:gd name="connsiteY3" fmla="*/ 9940 h 10000"/>
                  <a:gd name="connsiteX4" fmla="*/ 4615 w 10000"/>
                  <a:gd name="connsiteY4" fmla="*/ 9762 h 10000"/>
                  <a:gd name="connsiteX5" fmla="*/ 4852 w 10000"/>
                  <a:gd name="connsiteY5" fmla="*/ 9762 h 10000"/>
                  <a:gd name="connsiteX6" fmla="*/ 5266 w 10000"/>
                  <a:gd name="connsiteY6" fmla="*/ 9881 h 10000"/>
                  <a:gd name="connsiteX7" fmla="*/ 5266 w 10000"/>
                  <a:gd name="connsiteY7" fmla="*/ 9881 h 10000"/>
                  <a:gd name="connsiteX8" fmla="*/ 5503 w 10000"/>
                  <a:gd name="connsiteY8" fmla="*/ 9524 h 10000"/>
                  <a:gd name="connsiteX9" fmla="*/ 6036 w 10000"/>
                  <a:gd name="connsiteY9" fmla="*/ 9226 h 10000"/>
                  <a:gd name="connsiteX10" fmla="*/ 6509 w 10000"/>
                  <a:gd name="connsiteY10" fmla="*/ 8929 h 10000"/>
                  <a:gd name="connsiteX11" fmla="*/ 7041 w 10000"/>
                  <a:gd name="connsiteY11" fmla="*/ 8571 h 10000"/>
                  <a:gd name="connsiteX12" fmla="*/ 7337 w 10000"/>
                  <a:gd name="connsiteY12" fmla="*/ 8452 h 10000"/>
                  <a:gd name="connsiteX13" fmla="*/ 7870 w 10000"/>
                  <a:gd name="connsiteY13" fmla="*/ 8214 h 10000"/>
                  <a:gd name="connsiteX14" fmla="*/ 8757 w 10000"/>
                  <a:gd name="connsiteY14" fmla="*/ 8512 h 10000"/>
                  <a:gd name="connsiteX15" fmla="*/ 9645 w 10000"/>
                  <a:gd name="connsiteY15" fmla="*/ 8571 h 10000"/>
                  <a:gd name="connsiteX16" fmla="*/ 10000 w 10000"/>
                  <a:gd name="connsiteY16" fmla="*/ 8393 h 10000"/>
                  <a:gd name="connsiteX17" fmla="*/ 10000 w 10000"/>
                  <a:gd name="connsiteY17" fmla="*/ 8393 h 10000"/>
                  <a:gd name="connsiteX18" fmla="*/ 9941 w 10000"/>
                  <a:gd name="connsiteY18" fmla="*/ 8036 h 10000"/>
                  <a:gd name="connsiteX19" fmla="*/ 9172 w 10000"/>
                  <a:gd name="connsiteY19" fmla="*/ 6786 h 10000"/>
                  <a:gd name="connsiteX20" fmla="*/ 8580 w 10000"/>
                  <a:gd name="connsiteY20" fmla="*/ 6250 h 10000"/>
                  <a:gd name="connsiteX21" fmla="*/ 7929 w 10000"/>
                  <a:gd name="connsiteY21" fmla="*/ 5357 h 10000"/>
                  <a:gd name="connsiteX22" fmla="*/ 6864 w 10000"/>
                  <a:gd name="connsiteY22" fmla="*/ 4702 h 10000"/>
                  <a:gd name="connsiteX23" fmla="*/ 5385 w 10000"/>
                  <a:gd name="connsiteY23" fmla="*/ 3750 h 10000"/>
                  <a:gd name="connsiteX24" fmla="*/ 2367 w 10000"/>
                  <a:gd name="connsiteY24" fmla="*/ 1548 h 10000"/>
                  <a:gd name="connsiteX25" fmla="*/ 1716 w 10000"/>
                  <a:gd name="connsiteY25" fmla="*/ 595 h 10000"/>
                  <a:gd name="connsiteX26" fmla="*/ 1716 w 10000"/>
                  <a:gd name="connsiteY26" fmla="*/ 595 h 10000"/>
                  <a:gd name="connsiteX27" fmla="*/ 1124 w 10000"/>
                  <a:gd name="connsiteY27" fmla="*/ 119 h 10000"/>
                  <a:gd name="connsiteX28" fmla="*/ 1124 w 10000"/>
                  <a:gd name="connsiteY28" fmla="*/ 119 h 10000"/>
                  <a:gd name="connsiteX29" fmla="*/ 1006 w 10000"/>
                  <a:gd name="connsiteY29" fmla="*/ 119 h 10000"/>
                  <a:gd name="connsiteX30" fmla="*/ 769 w 10000"/>
                  <a:gd name="connsiteY30" fmla="*/ 60 h 10000"/>
                  <a:gd name="connsiteX31" fmla="*/ 769 w 10000"/>
                  <a:gd name="connsiteY31" fmla="*/ 60 h 10000"/>
                  <a:gd name="connsiteX32" fmla="*/ 651 w 10000"/>
                  <a:gd name="connsiteY32" fmla="*/ 0 h 10000"/>
                  <a:gd name="connsiteX33" fmla="*/ 473 w 10000"/>
                  <a:gd name="connsiteY33" fmla="*/ 0 h 10000"/>
                  <a:gd name="connsiteX34" fmla="*/ 0 w 10000"/>
                  <a:gd name="connsiteY34" fmla="*/ 0 h 10000"/>
                  <a:gd name="connsiteX35" fmla="*/ 0 w 10000"/>
                  <a:gd name="connsiteY35" fmla="*/ 0 h 10000"/>
                  <a:gd name="connsiteX36" fmla="*/ 473 w 10000"/>
                  <a:gd name="connsiteY36" fmla="*/ 1845 h 10000"/>
                  <a:gd name="connsiteX37" fmla="*/ 1006 w 10000"/>
                  <a:gd name="connsiteY37" fmla="*/ 3452 h 10000"/>
                  <a:gd name="connsiteX38" fmla="*/ 1006 w 10000"/>
                  <a:gd name="connsiteY38" fmla="*/ 3512 h 10000"/>
                  <a:gd name="connsiteX39" fmla="*/ 1065 w 10000"/>
                  <a:gd name="connsiteY39" fmla="*/ 3512 h 10000"/>
                  <a:gd name="connsiteX40" fmla="*/ 1065 w 10000"/>
                  <a:gd name="connsiteY40" fmla="*/ 3512 h 10000"/>
                  <a:gd name="connsiteX41" fmla="*/ 1657 w 10000"/>
                  <a:gd name="connsiteY41" fmla="*/ 3155 h 10000"/>
                  <a:gd name="connsiteX42" fmla="*/ 1302 w 10000"/>
                  <a:gd name="connsiteY42" fmla="*/ 4167 h 10000"/>
                  <a:gd name="connsiteX43" fmla="*/ 1716 w 10000"/>
                  <a:gd name="connsiteY43" fmla="*/ 5774 h 10000"/>
                  <a:gd name="connsiteX44" fmla="*/ 1775 w 10000"/>
                  <a:gd name="connsiteY44" fmla="*/ 6012 h 10000"/>
                  <a:gd name="connsiteX45" fmla="*/ 1834 w 10000"/>
                  <a:gd name="connsiteY45" fmla="*/ 6071 h 10000"/>
                  <a:gd name="connsiteX46" fmla="*/ 2071 w 10000"/>
                  <a:gd name="connsiteY46" fmla="*/ 6667 h 10000"/>
                  <a:gd name="connsiteX47" fmla="*/ 2663 w 10000"/>
                  <a:gd name="connsiteY47" fmla="*/ 7679 h 10000"/>
                  <a:gd name="connsiteX48" fmla="*/ 3136 w 10000"/>
                  <a:gd name="connsiteY48" fmla="*/ 8512 h 10000"/>
                  <a:gd name="connsiteX49" fmla="*/ 3314 w 10000"/>
                  <a:gd name="connsiteY49" fmla="*/ 8869 h 10000"/>
                  <a:gd name="connsiteX50" fmla="*/ 4083 w 10000"/>
                  <a:gd name="connsiteY50" fmla="*/ 10000 h 10000"/>
                  <a:gd name="connsiteX0" fmla="*/ 4083 w 10000"/>
                  <a:gd name="connsiteY0" fmla="*/ 10000 h 10000"/>
                  <a:gd name="connsiteX1" fmla="*/ 4201 w 10000"/>
                  <a:gd name="connsiteY1" fmla="*/ 10000 h 10000"/>
                  <a:gd name="connsiteX2" fmla="*/ 4379 w 10000"/>
                  <a:gd name="connsiteY2" fmla="*/ 10000 h 10000"/>
                  <a:gd name="connsiteX3" fmla="*/ 4379 w 10000"/>
                  <a:gd name="connsiteY3" fmla="*/ 9940 h 10000"/>
                  <a:gd name="connsiteX4" fmla="*/ 4615 w 10000"/>
                  <a:gd name="connsiteY4" fmla="*/ 9762 h 10000"/>
                  <a:gd name="connsiteX5" fmla="*/ 4852 w 10000"/>
                  <a:gd name="connsiteY5" fmla="*/ 9762 h 10000"/>
                  <a:gd name="connsiteX6" fmla="*/ 5266 w 10000"/>
                  <a:gd name="connsiteY6" fmla="*/ 9881 h 10000"/>
                  <a:gd name="connsiteX7" fmla="*/ 5266 w 10000"/>
                  <a:gd name="connsiteY7" fmla="*/ 9881 h 10000"/>
                  <a:gd name="connsiteX8" fmla="*/ 5503 w 10000"/>
                  <a:gd name="connsiteY8" fmla="*/ 9524 h 10000"/>
                  <a:gd name="connsiteX9" fmla="*/ 6036 w 10000"/>
                  <a:gd name="connsiteY9" fmla="*/ 9226 h 10000"/>
                  <a:gd name="connsiteX10" fmla="*/ 6509 w 10000"/>
                  <a:gd name="connsiteY10" fmla="*/ 8929 h 10000"/>
                  <a:gd name="connsiteX11" fmla="*/ 7041 w 10000"/>
                  <a:gd name="connsiteY11" fmla="*/ 8571 h 10000"/>
                  <a:gd name="connsiteX12" fmla="*/ 7337 w 10000"/>
                  <a:gd name="connsiteY12" fmla="*/ 8452 h 10000"/>
                  <a:gd name="connsiteX13" fmla="*/ 7870 w 10000"/>
                  <a:gd name="connsiteY13" fmla="*/ 8214 h 10000"/>
                  <a:gd name="connsiteX14" fmla="*/ 8757 w 10000"/>
                  <a:gd name="connsiteY14" fmla="*/ 8512 h 10000"/>
                  <a:gd name="connsiteX15" fmla="*/ 9645 w 10000"/>
                  <a:gd name="connsiteY15" fmla="*/ 8571 h 10000"/>
                  <a:gd name="connsiteX16" fmla="*/ 10000 w 10000"/>
                  <a:gd name="connsiteY16" fmla="*/ 8393 h 10000"/>
                  <a:gd name="connsiteX17" fmla="*/ 10000 w 10000"/>
                  <a:gd name="connsiteY17" fmla="*/ 8393 h 10000"/>
                  <a:gd name="connsiteX18" fmla="*/ 9941 w 10000"/>
                  <a:gd name="connsiteY18" fmla="*/ 8036 h 10000"/>
                  <a:gd name="connsiteX19" fmla="*/ 9172 w 10000"/>
                  <a:gd name="connsiteY19" fmla="*/ 6786 h 10000"/>
                  <a:gd name="connsiteX20" fmla="*/ 8580 w 10000"/>
                  <a:gd name="connsiteY20" fmla="*/ 6250 h 10000"/>
                  <a:gd name="connsiteX21" fmla="*/ 7929 w 10000"/>
                  <a:gd name="connsiteY21" fmla="*/ 5357 h 10000"/>
                  <a:gd name="connsiteX22" fmla="*/ 6864 w 10000"/>
                  <a:gd name="connsiteY22" fmla="*/ 4702 h 10000"/>
                  <a:gd name="connsiteX23" fmla="*/ 4204 w 10000"/>
                  <a:gd name="connsiteY23" fmla="*/ 2798 h 10000"/>
                  <a:gd name="connsiteX24" fmla="*/ 2367 w 10000"/>
                  <a:gd name="connsiteY24" fmla="*/ 1548 h 10000"/>
                  <a:gd name="connsiteX25" fmla="*/ 1716 w 10000"/>
                  <a:gd name="connsiteY25" fmla="*/ 595 h 10000"/>
                  <a:gd name="connsiteX26" fmla="*/ 1716 w 10000"/>
                  <a:gd name="connsiteY26" fmla="*/ 595 h 10000"/>
                  <a:gd name="connsiteX27" fmla="*/ 1124 w 10000"/>
                  <a:gd name="connsiteY27" fmla="*/ 119 h 10000"/>
                  <a:gd name="connsiteX28" fmla="*/ 1124 w 10000"/>
                  <a:gd name="connsiteY28" fmla="*/ 119 h 10000"/>
                  <a:gd name="connsiteX29" fmla="*/ 1006 w 10000"/>
                  <a:gd name="connsiteY29" fmla="*/ 119 h 10000"/>
                  <a:gd name="connsiteX30" fmla="*/ 769 w 10000"/>
                  <a:gd name="connsiteY30" fmla="*/ 60 h 10000"/>
                  <a:gd name="connsiteX31" fmla="*/ 769 w 10000"/>
                  <a:gd name="connsiteY31" fmla="*/ 60 h 10000"/>
                  <a:gd name="connsiteX32" fmla="*/ 651 w 10000"/>
                  <a:gd name="connsiteY32" fmla="*/ 0 h 10000"/>
                  <a:gd name="connsiteX33" fmla="*/ 473 w 10000"/>
                  <a:gd name="connsiteY33" fmla="*/ 0 h 10000"/>
                  <a:gd name="connsiteX34" fmla="*/ 0 w 10000"/>
                  <a:gd name="connsiteY34" fmla="*/ 0 h 10000"/>
                  <a:gd name="connsiteX35" fmla="*/ 0 w 10000"/>
                  <a:gd name="connsiteY35" fmla="*/ 0 h 10000"/>
                  <a:gd name="connsiteX36" fmla="*/ 473 w 10000"/>
                  <a:gd name="connsiteY36" fmla="*/ 1845 h 10000"/>
                  <a:gd name="connsiteX37" fmla="*/ 1006 w 10000"/>
                  <a:gd name="connsiteY37" fmla="*/ 3452 h 10000"/>
                  <a:gd name="connsiteX38" fmla="*/ 1006 w 10000"/>
                  <a:gd name="connsiteY38" fmla="*/ 3512 h 10000"/>
                  <a:gd name="connsiteX39" fmla="*/ 1065 w 10000"/>
                  <a:gd name="connsiteY39" fmla="*/ 3512 h 10000"/>
                  <a:gd name="connsiteX40" fmla="*/ 1065 w 10000"/>
                  <a:gd name="connsiteY40" fmla="*/ 3512 h 10000"/>
                  <a:gd name="connsiteX41" fmla="*/ 1657 w 10000"/>
                  <a:gd name="connsiteY41" fmla="*/ 3155 h 10000"/>
                  <a:gd name="connsiteX42" fmla="*/ 1302 w 10000"/>
                  <a:gd name="connsiteY42" fmla="*/ 4167 h 10000"/>
                  <a:gd name="connsiteX43" fmla="*/ 1716 w 10000"/>
                  <a:gd name="connsiteY43" fmla="*/ 5774 h 10000"/>
                  <a:gd name="connsiteX44" fmla="*/ 1775 w 10000"/>
                  <a:gd name="connsiteY44" fmla="*/ 6012 h 10000"/>
                  <a:gd name="connsiteX45" fmla="*/ 1834 w 10000"/>
                  <a:gd name="connsiteY45" fmla="*/ 6071 h 10000"/>
                  <a:gd name="connsiteX46" fmla="*/ 2071 w 10000"/>
                  <a:gd name="connsiteY46" fmla="*/ 6667 h 10000"/>
                  <a:gd name="connsiteX47" fmla="*/ 2663 w 10000"/>
                  <a:gd name="connsiteY47" fmla="*/ 7679 h 10000"/>
                  <a:gd name="connsiteX48" fmla="*/ 3136 w 10000"/>
                  <a:gd name="connsiteY48" fmla="*/ 8512 h 10000"/>
                  <a:gd name="connsiteX49" fmla="*/ 3314 w 10000"/>
                  <a:gd name="connsiteY49" fmla="*/ 8869 h 10000"/>
                  <a:gd name="connsiteX50" fmla="*/ 4083 w 10000"/>
                  <a:gd name="connsiteY50" fmla="*/ 10000 h 10000"/>
                  <a:gd name="connsiteX0" fmla="*/ 4083 w 10000"/>
                  <a:gd name="connsiteY0" fmla="*/ 10000 h 10000"/>
                  <a:gd name="connsiteX1" fmla="*/ 4201 w 10000"/>
                  <a:gd name="connsiteY1" fmla="*/ 10000 h 10000"/>
                  <a:gd name="connsiteX2" fmla="*/ 4379 w 10000"/>
                  <a:gd name="connsiteY2" fmla="*/ 10000 h 10000"/>
                  <a:gd name="connsiteX3" fmla="*/ 4379 w 10000"/>
                  <a:gd name="connsiteY3" fmla="*/ 9940 h 10000"/>
                  <a:gd name="connsiteX4" fmla="*/ 4615 w 10000"/>
                  <a:gd name="connsiteY4" fmla="*/ 9762 h 10000"/>
                  <a:gd name="connsiteX5" fmla="*/ 4852 w 10000"/>
                  <a:gd name="connsiteY5" fmla="*/ 9762 h 10000"/>
                  <a:gd name="connsiteX6" fmla="*/ 5266 w 10000"/>
                  <a:gd name="connsiteY6" fmla="*/ 9881 h 10000"/>
                  <a:gd name="connsiteX7" fmla="*/ 5266 w 10000"/>
                  <a:gd name="connsiteY7" fmla="*/ 9881 h 10000"/>
                  <a:gd name="connsiteX8" fmla="*/ 5503 w 10000"/>
                  <a:gd name="connsiteY8" fmla="*/ 9524 h 10000"/>
                  <a:gd name="connsiteX9" fmla="*/ 6036 w 10000"/>
                  <a:gd name="connsiteY9" fmla="*/ 9226 h 10000"/>
                  <a:gd name="connsiteX10" fmla="*/ 6509 w 10000"/>
                  <a:gd name="connsiteY10" fmla="*/ 8929 h 10000"/>
                  <a:gd name="connsiteX11" fmla="*/ 7041 w 10000"/>
                  <a:gd name="connsiteY11" fmla="*/ 8571 h 10000"/>
                  <a:gd name="connsiteX12" fmla="*/ 7337 w 10000"/>
                  <a:gd name="connsiteY12" fmla="*/ 8452 h 10000"/>
                  <a:gd name="connsiteX13" fmla="*/ 7870 w 10000"/>
                  <a:gd name="connsiteY13" fmla="*/ 8214 h 10000"/>
                  <a:gd name="connsiteX14" fmla="*/ 8757 w 10000"/>
                  <a:gd name="connsiteY14" fmla="*/ 8512 h 10000"/>
                  <a:gd name="connsiteX15" fmla="*/ 9645 w 10000"/>
                  <a:gd name="connsiteY15" fmla="*/ 8571 h 10000"/>
                  <a:gd name="connsiteX16" fmla="*/ 10000 w 10000"/>
                  <a:gd name="connsiteY16" fmla="*/ 8393 h 10000"/>
                  <a:gd name="connsiteX17" fmla="*/ 10000 w 10000"/>
                  <a:gd name="connsiteY17" fmla="*/ 8393 h 10000"/>
                  <a:gd name="connsiteX18" fmla="*/ 9941 w 10000"/>
                  <a:gd name="connsiteY18" fmla="*/ 8036 h 10000"/>
                  <a:gd name="connsiteX19" fmla="*/ 9172 w 10000"/>
                  <a:gd name="connsiteY19" fmla="*/ 6786 h 10000"/>
                  <a:gd name="connsiteX20" fmla="*/ 8580 w 10000"/>
                  <a:gd name="connsiteY20" fmla="*/ 6250 h 10000"/>
                  <a:gd name="connsiteX21" fmla="*/ 7929 w 10000"/>
                  <a:gd name="connsiteY21" fmla="*/ 5357 h 10000"/>
                  <a:gd name="connsiteX22" fmla="*/ 6392 w 10000"/>
                  <a:gd name="connsiteY22" fmla="*/ 4107 h 10000"/>
                  <a:gd name="connsiteX23" fmla="*/ 4204 w 10000"/>
                  <a:gd name="connsiteY23" fmla="*/ 2798 h 10000"/>
                  <a:gd name="connsiteX24" fmla="*/ 2367 w 10000"/>
                  <a:gd name="connsiteY24" fmla="*/ 1548 h 10000"/>
                  <a:gd name="connsiteX25" fmla="*/ 1716 w 10000"/>
                  <a:gd name="connsiteY25" fmla="*/ 595 h 10000"/>
                  <a:gd name="connsiteX26" fmla="*/ 1716 w 10000"/>
                  <a:gd name="connsiteY26" fmla="*/ 595 h 10000"/>
                  <a:gd name="connsiteX27" fmla="*/ 1124 w 10000"/>
                  <a:gd name="connsiteY27" fmla="*/ 119 h 10000"/>
                  <a:gd name="connsiteX28" fmla="*/ 1124 w 10000"/>
                  <a:gd name="connsiteY28" fmla="*/ 119 h 10000"/>
                  <a:gd name="connsiteX29" fmla="*/ 1006 w 10000"/>
                  <a:gd name="connsiteY29" fmla="*/ 119 h 10000"/>
                  <a:gd name="connsiteX30" fmla="*/ 769 w 10000"/>
                  <a:gd name="connsiteY30" fmla="*/ 60 h 10000"/>
                  <a:gd name="connsiteX31" fmla="*/ 769 w 10000"/>
                  <a:gd name="connsiteY31" fmla="*/ 60 h 10000"/>
                  <a:gd name="connsiteX32" fmla="*/ 651 w 10000"/>
                  <a:gd name="connsiteY32" fmla="*/ 0 h 10000"/>
                  <a:gd name="connsiteX33" fmla="*/ 473 w 10000"/>
                  <a:gd name="connsiteY33" fmla="*/ 0 h 10000"/>
                  <a:gd name="connsiteX34" fmla="*/ 0 w 10000"/>
                  <a:gd name="connsiteY34" fmla="*/ 0 h 10000"/>
                  <a:gd name="connsiteX35" fmla="*/ 0 w 10000"/>
                  <a:gd name="connsiteY35" fmla="*/ 0 h 10000"/>
                  <a:gd name="connsiteX36" fmla="*/ 473 w 10000"/>
                  <a:gd name="connsiteY36" fmla="*/ 1845 h 10000"/>
                  <a:gd name="connsiteX37" fmla="*/ 1006 w 10000"/>
                  <a:gd name="connsiteY37" fmla="*/ 3452 h 10000"/>
                  <a:gd name="connsiteX38" fmla="*/ 1006 w 10000"/>
                  <a:gd name="connsiteY38" fmla="*/ 3512 h 10000"/>
                  <a:gd name="connsiteX39" fmla="*/ 1065 w 10000"/>
                  <a:gd name="connsiteY39" fmla="*/ 3512 h 10000"/>
                  <a:gd name="connsiteX40" fmla="*/ 1065 w 10000"/>
                  <a:gd name="connsiteY40" fmla="*/ 3512 h 10000"/>
                  <a:gd name="connsiteX41" fmla="*/ 1657 w 10000"/>
                  <a:gd name="connsiteY41" fmla="*/ 3155 h 10000"/>
                  <a:gd name="connsiteX42" fmla="*/ 1302 w 10000"/>
                  <a:gd name="connsiteY42" fmla="*/ 4167 h 10000"/>
                  <a:gd name="connsiteX43" fmla="*/ 1716 w 10000"/>
                  <a:gd name="connsiteY43" fmla="*/ 5774 h 10000"/>
                  <a:gd name="connsiteX44" fmla="*/ 1775 w 10000"/>
                  <a:gd name="connsiteY44" fmla="*/ 6012 h 10000"/>
                  <a:gd name="connsiteX45" fmla="*/ 1834 w 10000"/>
                  <a:gd name="connsiteY45" fmla="*/ 6071 h 10000"/>
                  <a:gd name="connsiteX46" fmla="*/ 2071 w 10000"/>
                  <a:gd name="connsiteY46" fmla="*/ 6667 h 10000"/>
                  <a:gd name="connsiteX47" fmla="*/ 2663 w 10000"/>
                  <a:gd name="connsiteY47" fmla="*/ 7679 h 10000"/>
                  <a:gd name="connsiteX48" fmla="*/ 3136 w 10000"/>
                  <a:gd name="connsiteY48" fmla="*/ 8512 h 10000"/>
                  <a:gd name="connsiteX49" fmla="*/ 3314 w 10000"/>
                  <a:gd name="connsiteY49" fmla="*/ 8869 h 10000"/>
                  <a:gd name="connsiteX50" fmla="*/ 4083 w 10000"/>
                  <a:gd name="connsiteY50"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10000">
                    <a:moveTo>
                      <a:pt x="4083" y="10000"/>
                    </a:moveTo>
                    <a:lnTo>
                      <a:pt x="4201" y="10000"/>
                    </a:lnTo>
                    <a:lnTo>
                      <a:pt x="4379" y="10000"/>
                    </a:lnTo>
                    <a:lnTo>
                      <a:pt x="4379" y="9940"/>
                    </a:lnTo>
                    <a:cubicBezTo>
                      <a:pt x="4497" y="9940"/>
                      <a:pt x="4497" y="9821"/>
                      <a:pt x="4615" y="9762"/>
                    </a:cubicBezTo>
                    <a:lnTo>
                      <a:pt x="4852" y="9762"/>
                    </a:lnTo>
                    <a:lnTo>
                      <a:pt x="5266" y="9881"/>
                    </a:lnTo>
                    <a:lnTo>
                      <a:pt x="5266" y="9881"/>
                    </a:lnTo>
                    <a:lnTo>
                      <a:pt x="5503" y="9524"/>
                    </a:lnTo>
                    <a:cubicBezTo>
                      <a:pt x="5562" y="9345"/>
                      <a:pt x="5858" y="9226"/>
                      <a:pt x="6036" y="9226"/>
                    </a:cubicBezTo>
                    <a:cubicBezTo>
                      <a:pt x="6154" y="8988"/>
                      <a:pt x="6272" y="8988"/>
                      <a:pt x="6509" y="8929"/>
                    </a:cubicBezTo>
                    <a:cubicBezTo>
                      <a:pt x="6864" y="8869"/>
                      <a:pt x="6805" y="8869"/>
                      <a:pt x="7041" y="8571"/>
                    </a:cubicBezTo>
                    <a:cubicBezTo>
                      <a:pt x="7041" y="8512"/>
                      <a:pt x="7278" y="8452"/>
                      <a:pt x="7337" y="8452"/>
                    </a:cubicBezTo>
                    <a:cubicBezTo>
                      <a:pt x="7633" y="8452"/>
                      <a:pt x="7692" y="8333"/>
                      <a:pt x="7870" y="8214"/>
                    </a:cubicBezTo>
                    <a:cubicBezTo>
                      <a:pt x="8166" y="8095"/>
                      <a:pt x="8521" y="8333"/>
                      <a:pt x="8757" y="8512"/>
                    </a:cubicBezTo>
                    <a:cubicBezTo>
                      <a:pt x="9053" y="8810"/>
                      <a:pt x="9290" y="8869"/>
                      <a:pt x="9645" y="8571"/>
                    </a:cubicBezTo>
                    <a:lnTo>
                      <a:pt x="10000" y="8393"/>
                    </a:lnTo>
                    <a:lnTo>
                      <a:pt x="10000" y="8393"/>
                    </a:lnTo>
                    <a:cubicBezTo>
                      <a:pt x="10000" y="8274"/>
                      <a:pt x="10000" y="8155"/>
                      <a:pt x="9941" y="8036"/>
                    </a:cubicBezTo>
                    <a:cubicBezTo>
                      <a:pt x="9822" y="7500"/>
                      <a:pt x="9467" y="7202"/>
                      <a:pt x="9172" y="6786"/>
                    </a:cubicBezTo>
                    <a:cubicBezTo>
                      <a:pt x="9053" y="6607"/>
                      <a:pt x="8580" y="6548"/>
                      <a:pt x="8580" y="6250"/>
                    </a:cubicBezTo>
                    <a:cubicBezTo>
                      <a:pt x="8343" y="5952"/>
                      <a:pt x="8284" y="5595"/>
                      <a:pt x="7929" y="5357"/>
                    </a:cubicBezTo>
                    <a:cubicBezTo>
                      <a:pt x="7633" y="5060"/>
                      <a:pt x="6747" y="4286"/>
                      <a:pt x="6392" y="4107"/>
                    </a:cubicBezTo>
                    <a:cubicBezTo>
                      <a:pt x="6037" y="3869"/>
                      <a:pt x="4618" y="2858"/>
                      <a:pt x="4204" y="2798"/>
                    </a:cubicBezTo>
                    <a:cubicBezTo>
                      <a:pt x="3454" y="2272"/>
                      <a:pt x="2978" y="2074"/>
                      <a:pt x="2367" y="1548"/>
                    </a:cubicBezTo>
                    <a:cubicBezTo>
                      <a:pt x="2071" y="1369"/>
                      <a:pt x="1893" y="952"/>
                      <a:pt x="1716" y="595"/>
                    </a:cubicBezTo>
                    <a:lnTo>
                      <a:pt x="1716" y="595"/>
                    </a:lnTo>
                    <a:lnTo>
                      <a:pt x="1124" y="119"/>
                    </a:lnTo>
                    <a:lnTo>
                      <a:pt x="1124" y="119"/>
                    </a:lnTo>
                    <a:lnTo>
                      <a:pt x="1006" y="119"/>
                    </a:lnTo>
                    <a:cubicBezTo>
                      <a:pt x="947" y="60"/>
                      <a:pt x="888" y="60"/>
                      <a:pt x="769" y="60"/>
                    </a:cubicBezTo>
                    <a:lnTo>
                      <a:pt x="769" y="60"/>
                    </a:lnTo>
                    <a:cubicBezTo>
                      <a:pt x="710" y="60"/>
                      <a:pt x="651" y="60"/>
                      <a:pt x="651" y="0"/>
                    </a:cubicBezTo>
                    <a:lnTo>
                      <a:pt x="473" y="0"/>
                    </a:lnTo>
                    <a:lnTo>
                      <a:pt x="0" y="0"/>
                    </a:lnTo>
                    <a:lnTo>
                      <a:pt x="0" y="0"/>
                    </a:lnTo>
                    <a:cubicBezTo>
                      <a:pt x="118" y="536"/>
                      <a:pt x="178" y="1310"/>
                      <a:pt x="473" y="1845"/>
                    </a:cubicBezTo>
                    <a:cubicBezTo>
                      <a:pt x="651" y="2262"/>
                      <a:pt x="947" y="2976"/>
                      <a:pt x="1006" y="3452"/>
                    </a:cubicBezTo>
                    <a:lnTo>
                      <a:pt x="1006" y="3512"/>
                    </a:lnTo>
                    <a:lnTo>
                      <a:pt x="1065" y="3512"/>
                    </a:lnTo>
                    <a:lnTo>
                      <a:pt x="1065" y="3512"/>
                    </a:lnTo>
                    <a:cubicBezTo>
                      <a:pt x="1302" y="3512"/>
                      <a:pt x="1420" y="3036"/>
                      <a:pt x="1657" y="3155"/>
                    </a:cubicBezTo>
                    <a:cubicBezTo>
                      <a:pt x="2189" y="3452"/>
                      <a:pt x="1420" y="3929"/>
                      <a:pt x="1302" y="4167"/>
                    </a:cubicBezTo>
                    <a:cubicBezTo>
                      <a:pt x="1124" y="4702"/>
                      <a:pt x="1479" y="5238"/>
                      <a:pt x="1716" y="5774"/>
                    </a:cubicBezTo>
                    <a:cubicBezTo>
                      <a:pt x="1716" y="5833"/>
                      <a:pt x="1775" y="5952"/>
                      <a:pt x="1775" y="6012"/>
                    </a:cubicBezTo>
                    <a:cubicBezTo>
                      <a:pt x="1834" y="6012"/>
                      <a:pt x="1834" y="6071"/>
                      <a:pt x="1834" y="6071"/>
                    </a:cubicBezTo>
                    <a:cubicBezTo>
                      <a:pt x="1953" y="6190"/>
                      <a:pt x="2012" y="6548"/>
                      <a:pt x="2071" y="6667"/>
                    </a:cubicBezTo>
                    <a:cubicBezTo>
                      <a:pt x="2249" y="7024"/>
                      <a:pt x="2426" y="7381"/>
                      <a:pt x="2663" y="7679"/>
                    </a:cubicBezTo>
                    <a:cubicBezTo>
                      <a:pt x="2840" y="7917"/>
                      <a:pt x="2959" y="8274"/>
                      <a:pt x="3136" y="8512"/>
                    </a:cubicBezTo>
                    <a:cubicBezTo>
                      <a:pt x="3136" y="8571"/>
                      <a:pt x="3254" y="8810"/>
                      <a:pt x="3314" y="8869"/>
                    </a:cubicBezTo>
                    <a:lnTo>
                      <a:pt x="4083" y="1000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46" name="WILKES"/>
              <p:cNvSpPr>
                <a:spLocks/>
              </p:cNvSpPr>
              <p:nvPr/>
            </p:nvSpPr>
            <p:spPr bwMode="auto">
              <a:xfrm>
                <a:off x="4767263" y="1938338"/>
                <a:ext cx="514350" cy="461963"/>
              </a:xfrm>
              <a:custGeom>
                <a:avLst/>
                <a:gdLst>
                  <a:gd name="T0" fmla="*/ 147 w 216"/>
                  <a:gd name="T1" fmla="*/ 5 h 194"/>
                  <a:gd name="T2" fmla="*/ 155 w 216"/>
                  <a:gd name="T3" fmla="*/ 36 h 194"/>
                  <a:gd name="T4" fmla="*/ 164 w 216"/>
                  <a:gd name="T5" fmla="*/ 63 h 194"/>
                  <a:gd name="T6" fmla="*/ 164 w 216"/>
                  <a:gd name="T7" fmla="*/ 64 h 194"/>
                  <a:gd name="T8" fmla="*/ 165 w 216"/>
                  <a:gd name="T9" fmla="*/ 64 h 194"/>
                  <a:gd name="T10" fmla="*/ 165 w 216"/>
                  <a:gd name="T11" fmla="*/ 64 h 194"/>
                  <a:gd name="T12" fmla="*/ 175 w 216"/>
                  <a:gd name="T13" fmla="*/ 58 h 194"/>
                  <a:gd name="T14" fmla="*/ 169 w 216"/>
                  <a:gd name="T15" fmla="*/ 75 h 194"/>
                  <a:gd name="T16" fmla="*/ 176 w 216"/>
                  <a:gd name="T17" fmla="*/ 102 h 194"/>
                  <a:gd name="T18" fmla="*/ 177 w 216"/>
                  <a:gd name="T19" fmla="*/ 106 h 194"/>
                  <a:gd name="T20" fmla="*/ 178 w 216"/>
                  <a:gd name="T21" fmla="*/ 107 h 194"/>
                  <a:gd name="T22" fmla="*/ 182 w 216"/>
                  <a:gd name="T23" fmla="*/ 117 h 194"/>
                  <a:gd name="T24" fmla="*/ 192 w 216"/>
                  <a:gd name="T25" fmla="*/ 134 h 194"/>
                  <a:gd name="T26" fmla="*/ 200 w 216"/>
                  <a:gd name="T27" fmla="*/ 148 h 194"/>
                  <a:gd name="T28" fmla="*/ 203 w 216"/>
                  <a:gd name="T29" fmla="*/ 154 h 194"/>
                  <a:gd name="T30" fmla="*/ 216 w 216"/>
                  <a:gd name="T31" fmla="*/ 173 h 194"/>
                  <a:gd name="T32" fmla="*/ 216 w 216"/>
                  <a:gd name="T33" fmla="*/ 173 h 194"/>
                  <a:gd name="T34" fmla="*/ 208 w 216"/>
                  <a:gd name="T35" fmla="*/ 172 h 194"/>
                  <a:gd name="T36" fmla="*/ 194 w 216"/>
                  <a:gd name="T37" fmla="*/ 169 h 194"/>
                  <a:gd name="T38" fmla="*/ 174 w 216"/>
                  <a:gd name="T39" fmla="*/ 169 h 194"/>
                  <a:gd name="T40" fmla="*/ 166 w 216"/>
                  <a:gd name="T41" fmla="*/ 174 h 194"/>
                  <a:gd name="T42" fmla="*/ 158 w 216"/>
                  <a:gd name="T43" fmla="*/ 180 h 194"/>
                  <a:gd name="T44" fmla="*/ 154 w 216"/>
                  <a:gd name="T45" fmla="*/ 184 h 194"/>
                  <a:gd name="T46" fmla="*/ 146 w 216"/>
                  <a:gd name="T47" fmla="*/ 186 h 194"/>
                  <a:gd name="T48" fmla="*/ 146 w 216"/>
                  <a:gd name="T49" fmla="*/ 186 h 194"/>
                  <a:gd name="T50" fmla="*/ 130 w 216"/>
                  <a:gd name="T51" fmla="*/ 194 h 194"/>
                  <a:gd name="T52" fmla="*/ 130 w 216"/>
                  <a:gd name="T53" fmla="*/ 194 h 194"/>
                  <a:gd name="T54" fmla="*/ 127 w 216"/>
                  <a:gd name="T55" fmla="*/ 188 h 194"/>
                  <a:gd name="T56" fmla="*/ 127 w 216"/>
                  <a:gd name="T57" fmla="*/ 183 h 194"/>
                  <a:gd name="T58" fmla="*/ 117 w 216"/>
                  <a:gd name="T59" fmla="*/ 185 h 194"/>
                  <a:gd name="T60" fmla="*/ 105 w 216"/>
                  <a:gd name="T61" fmla="*/ 185 h 194"/>
                  <a:gd name="T62" fmla="*/ 83 w 216"/>
                  <a:gd name="T63" fmla="*/ 172 h 194"/>
                  <a:gd name="T64" fmla="*/ 67 w 216"/>
                  <a:gd name="T65" fmla="*/ 170 h 194"/>
                  <a:gd name="T66" fmla="*/ 50 w 216"/>
                  <a:gd name="T67" fmla="*/ 176 h 194"/>
                  <a:gd name="T68" fmla="*/ 48 w 216"/>
                  <a:gd name="T69" fmla="*/ 182 h 194"/>
                  <a:gd name="T70" fmla="*/ 37 w 216"/>
                  <a:gd name="T71" fmla="*/ 161 h 194"/>
                  <a:gd name="T72" fmla="*/ 21 w 216"/>
                  <a:gd name="T73" fmla="*/ 129 h 194"/>
                  <a:gd name="T74" fmla="*/ 21 w 216"/>
                  <a:gd name="T75" fmla="*/ 129 h 194"/>
                  <a:gd name="T76" fmla="*/ 18 w 216"/>
                  <a:gd name="T77" fmla="*/ 122 h 194"/>
                  <a:gd name="T78" fmla="*/ 16 w 216"/>
                  <a:gd name="T79" fmla="*/ 117 h 194"/>
                  <a:gd name="T80" fmla="*/ 13 w 216"/>
                  <a:gd name="T81" fmla="*/ 114 h 194"/>
                  <a:gd name="T82" fmla="*/ 12 w 216"/>
                  <a:gd name="T83" fmla="*/ 111 h 194"/>
                  <a:gd name="T84" fmla="*/ 9 w 216"/>
                  <a:gd name="T85" fmla="*/ 108 h 194"/>
                  <a:gd name="T86" fmla="*/ 16 w 216"/>
                  <a:gd name="T87" fmla="*/ 85 h 194"/>
                  <a:gd name="T88" fmla="*/ 20 w 216"/>
                  <a:gd name="T89" fmla="*/ 77 h 194"/>
                  <a:gd name="T90" fmla="*/ 29 w 216"/>
                  <a:gd name="T91" fmla="*/ 68 h 194"/>
                  <a:gd name="T92" fmla="*/ 39 w 216"/>
                  <a:gd name="T93" fmla="*/ 52 h 194"/>
                  <a:gd name="T94" fmla="*/ 70 w 216"/>
                  <a:gd name="T95" fmla="*/ 23 h 194"/>
                  <a:gd name="T96" fmla="*/ 90 w 216"/>
                  <a:gd name="T97" fmla="*/ 12 h 194"/>
                  <a:gd name="T98" fmla="*/ 90 w 216"/>
                  <a:gd name="T99" fmla="*/ 12 h 194"/>
                  <a:gd name="T100" fmla="*/ 93 w 216"/>
                  <a:gd name="T101" fmla="*/ 12 h 194"/>
                  <a:gd name="T102" fmla="*/ 104 w 216"/>
                  <a:gd name="T103" fmla="*/ 9 h 194"/>
                  <a:gd name="T104" fmla="*/ 129 w 216"/>
                  <a:gd name="T105" fmla="*/ 4 h 194"/>
                  <a:gd name="T106" fmla="*/ 144 w 216"/>
                  <a:gd name="T107" fmla="*/ 3 h 194"/>
                  <a:gd name="T108" fmla="*/ 147 w 216"/>
                  <a:gd name="T109" fmla="*/ 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194">
                    <a:moveTo>
                      <a:pt x="147" y="5"/>
                    </a:moveTo>
                    <a:cubicBezTo>
                      <a:pt x="149" y="14"/>
                      <a:pt x="150" y="27"/>
                      <a:pt x="155" y="36"/>
                    </a:cubicBezTo>
                    <a:cubicBezTo>
                      <a:pt x="158" y="43"/>
                      <a:pt x="163" y="55"/>
                      <a:pt x="164" y="63"/>
                    </a:cubicBezTo>
                    <a:cubicBezTo>
                      <a:pt x="164" y="63"/>
                      <a:pt x="164" y="63"/>
                      <a:pt x="164" y="64"/>
                    </a:cubicBezTo>
                    <a:cubicBezTo>
                      <a:pt x="165" y="64"/>
                      <a:pt x="165" y="64"/>
                      <a:pt x="165" y="64"/>
                    </a:cubicBezTo>
                    <a:cubicBezTo>
                      <a:pt x="165" y="64"/>
                      <a:pt x="165" y="64"/>
                      <a:pt x="165" y="64"/>
                    </a:cubicBezTo>
                    <a:cubicBezTo>
                      <a:pt x="169" y="64"/>
                      <a:pt x="171" y="56"/>
                      <a:pt x="175" y="58"/>
                    </a:cubicBezTo>
                    <a:cubicBezTo>
                      <a:pt x="184" y="63"/>
                      <a:pt x="171" y="71"/>
                      <a:pt x="169" y="75"/>
                    </a:cubicBezTo>
                    <a:cubicBezTo>
                      <a:pt x="166" y="84"/>
                      <a:pt x="172" y="93"/>
                      <a:pt x="176" y="102"/>
                    </a:cubicBezTo>
                    <a:cubicBezTo>
                      <a:pt x="176" y="103"/>
                      <a:pt x="177" y="105"/>
                      <a:pt x="177" y="106"/>
                    </a:cubicBezTo>
                    <a:cubicBezTo>
                      <a:pt x="178" y="106"/>
                      <a:pt x="178" y="107"/>
                      <a:pt x="178" y="107"/>
                    </a:cubicBezTo>
                    <a:cubicBezTo>
                      <a:pt x="180" y="109"/>
                      <a:pt x="181" y="115"/>
                      <a:pt x="182" y="117"/>
                    </a:cubicBezTo>
                    <a:cubicBezTo>
                      <a:pt x="185" y="123"/>
                      <a:pt x="188" y="129"/>
                      <a:pt x="192" y="134"/>
                    </a:cubicBezTo>
                    <a:cubicBezTo>
                      <a:pt x="195" y="138"/>
                      <a:pt x="197" y="144"/>
                      <a:pt x="200" y="148"/>
                    </a:cubicBezTo>
                    <a:cubicBezTo>
                      <a:pt x="200" y="149"/>
                      <a:pt x="202" y="153"/>
                      <a:pt x="203" y="154"/>
                    </a:cubicBezTo>
                    <a:cubicBezTo>
                      <a:pt x="216" y="173"/>
                      <a:pt x="216" y="173"/>
                      <a:pt x="216" y="173"/>
                    </a:cubicBezTo>
                    <a:cubicBezTo>
                      <a:pt x="216" y="173"/>
                      <a:pt x="216" y="173"/>
                      <a:pt x="216" y="173"/>
                    </a:cubicBezTo>
                    <a:cubicBezTo>
                      <a:pt x="208" y="172"/>
                      <a:pt x="208" y="172"/>
                      <a:pt x="208" y="172"/>
                    </a:cubicBezTo>
                    <a:cubicBezTo>
                      <a:pt x="202" y="169"/>
                      <a:pt x="201" y="165"/>
                      <a:pt x="194" y="169"/>
                    </a:cubicBezTo>
                    <a:cubicBezTo>
                      <a:pt x="189" y="171"/>
                      <a:pt x="177" y="177"/>
                      <a:pt x="174" y="169"/>
                    </a:cubicBezTo>
                    <a:cubicBezTo>
                      <a:pt x="172" y="168"/>
                      <a:pt x="168" y="173"/>
                      <a:pt x="166" y="174"/>
                    </a:cubicBezTo>
                    <a:cubicBezTo>
                      <a:pt x="164" y="177"/>
                      <a:pt x="161" y="178"/>
                      <a:pt x="158" y="180"/>
                    </a:cubicBezTo>
                    <a:cubicBezTo>
                      <a:pt x="156" y="181"/>
                      <a:pt x="155" y="183"/>
                      <a:pt x="154" y="184"/>
                    </a:cubicBezTo>
                    <a:cubicBezTo>
                      <a:pt x="152" y="187"/>
                      <a:pt x="149" y="185"/>
                      <a:pt x="146" y="186"/>
                    </a:cubicBezTo>
                    <a:cubicBezTo>
                      <a:pt x="146" y="186"/>
                      <a:pt x="146" y="186"/>
                      <a:pt x="146" y="186"/>
                    </a:cubicBezTo>
                    <a:cubicBezTo>
                      <a:pt x="130" y="194"/>
                      <a:pt x="130" y="194"/>
                      <a:pt x="130" y="194"/>
                    </a:cubicBezTo>
                    <a:cubicBezTo>
                      <a:pt x="130" y="194"/>
                      <a:pt x="130" y="194"/>
                      <a:pt x="130" y="194"/>
                    </a:cubicBezTo>
                    <a:cubicBezTo>
                      <a:pt x="127" y="188"/>
                      <a:pt x="127" y="188"/>
                      <a:pt x="127" y="188"/>
                    </a:cubicBezTo>
                    <a:cubicBezTo>
                      <a:pt x="127" y="186"/>
                      <a:pt x="128" y="185"/>
                      <a:pt x="127" y="183"/>
                    </a:cubicBezTo>
                    <a:cubicBezTo>
                      <a:pt x="124" y="183"/>
                      <a:pt x="120" y="184"/>
                      <a:pt x="117" y="185"/>
                    </a:cubicBezTo>
                    <a:cubicBezTo>
                      <a:pt x="113" y="187"/>
                      <a:pt x="109" y="186"/>
                      <a:pt x="105" y="185"/>
                    </a:cubicBezTo>
                    <a:cubicBezTo>
                      <a:pt x="96" y="183"/>
                      <a:pt x="90" y="176"/>
                      <a:pt x="83" y="172"/>
                    </a:cubicBezTo>
                    <a:cubicBezTo>
                      <a:pt x="75" y="167"/>
                      <a:pt x="76" y="162"/>
                      <a:pt x="67" y="170"/>
                    </a:cubicBezTo>
                    <a:cubicBezTo>
                      <a:pt x="61" y="174"/>
                      <a:pt x="57" y="175"/>
                      <a:pt x="50" y="176"/>
                    </a:cubicBezTo>
                    <a:cubicBezTo>
                      <a:pt x="49" y="177"/>
                      <a:pt x="49" y="180"/>
                      <a:pt x="48" y="182"/>
                    </a:cubicBezTo>
                    <a:cubicBezTo>
                      <a:pt x="47" y="182"/>
                      <a:pt x="38" y="164"/>
                      <a:pt x="37" y="161"/>
                    </a:cubicBezTo>
                    <a:cubicBezTo>
                      <a:pt x="21" y="129"/>
                      <a:pt x="21" y="129"/>
                      <a:pt x="21" y="129"/>
                    </a:cubicBezTo>
                    <a:cubicBezTo>
                      <a:pt x="21" y="129"/>
                      <a:pt x="21" y="129"/>
                      <a:pt x="21" y="129"/>
                    </a:cubicBezTo>
                    <a:cubicBezTo>
                      <a:pt x="18" y="122"/>
                      <a:pt x="18" y="122"/>
                      <a:pt x="18" y="122"/>
                    </a:cubicBezTo>
                    <a:cubicBezTo>
                      <a:pt x="17" y="121"/>
                      <a:pt x="17" y="119"/>
                      <a:pt x="16" y="117"/>
                    </a:cubicBezTo>
                    <a:cubicBezTo>
                      <a:pt x="15" y="116"/>
                      <a:pt x="14" y="115"/>
                      <a:pt x="13" y="114"/>
                    </a:cubicBezTo>
                    <a:cubicBezTo>
                      <a:pt x="13" y="113"/>
                      <a:pt x="12" y="112"/>
                      <a:pt x="12" y="111"/>
                    </a:cubicBezTo>
                    <a:cubicBezTo>
                      <a:pt x="10" y="111"/>
                      <a:pt x="10" y="109"/>
                      <a:pt x="9" y="108"/>
                    </a:cubicBezTo>
                    <a:cubicBezTo>
                      <a:pt x="0" y="99"/>
                      <a:pt x="10" y="92"/>
                      <a:pt x="16" y="85"/>
                    </a:cubicBezTo>
                    <a:cubicBezTo>
                      <a:pt x="18" y="83"/>
                      <a:pt x="18" y="78"/>
                      <a:pt x="20" y="77"/>
                    </a:cubicBezTo>
                    <a:cubicBezTo>
                      <a:pt x="21" y="70"/>
                      <a:pt x="26" y="71"/>
                      <a:pt x="29" y="68"/>
                    </a:cubicBezTo>
                    <a:cubicBezTo>
                      <a:pt x="32" y="66"/>
                      <a:pt x="37" y="56"/>
                      <a:pt x="39" y="52"/>
                    </a:cubicBezTo>
                    <a:cubicBezTo>
                      <a:pt x="47" y="41"/>
                      <a:pt x="56" y="25"/>
                      <a:pt x="70" y="23"/>
                    </a:cubicBezTo>
                    <a:cubicBezTo>
                      <a:pt x="77" y="22"/>
                      <a:pt x="89" y="21"/>
                      <a:pt x="90" y="12"/>
                    </a:cubicBezTo>
                    <a:cubicBezTo>
                      <a:pt x="90" y="12"/>
                      <a:pt x="90" y="12"/>
                      <a:pt x="90" y="12"/>
                    </a:cubicBezTo>
                    <a:cubicBezTo>
                      <a:pt x="91" y="12"/>
                      <a:pt x="92" y="12"/>
                      <a:pt x="93" y="12"/>
                    </a:cubicBezTo>
                    <a:cubicBezTo>
                      <a:pt x="95" y="10"/>
                      <a:pt x="102" y="9"/>
                      <a:pt x="104" y="9"/>
                    </a:cubicBezTo>
                    <a:cubicBezTo>
                      <a:pt x="112" y="8"/>
                      <a:pt x="121" y="7"/>
                      <a:pt x="129" y="4"/>
                    </a:cubicBezTo>
                    <a:cubicBezTo>
                      <a:pt x="133" y="3"/>
                      <a:pt x="139" y="0"/>
                      <a:pt x="144" y="3"/>
                    </a:cubicBezTo>
                    <a:cubicBezTo>
                      <a:pt x="147" y="5"/>
                      <a:pt x="147" y="5"/>
                      <a:pt x="147" y="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47" name="OGLETHORPE"/>
              <p:cNvSpPr>
                <a:spLocks/>
              </p:cNvSpPr>
              <p:nvPr/>
            </p:nvSpPr>
            <p:spPr bwMode="auto">
              <a:xfrm>
                <a:off x="4468813" y="1874838"/>
                <a:ext cx="512763" cy="414338"/>
              </a:xfrm>
              <a:custGeom>
                <a:avLst/>
                <a:gdLst>
                  <a:gd name="T0" fmla="*/ 215 w 215"/>
                  <a:gd name="T1" fmla="*/ 39 h 174"/>
                  <a:gd name="T2" fmla="*/ 195 w 215"/>
                  <a:gd name="T3" fmla="*/ 50 h 174"/>
                  <a:gd name="T4" fmla="*/ 164 w 215"/>
                  <a:gd name="T5" fmla="*/ 79 h 174"/>
                  <a:gd name="T6" fmla="*/ 154 w 215"/>
                  <a:gd name="T7" fmla="*/ 95 h 174"/>
                  <a:gd name="T8" fmla="*/ 145 w 215"/>
                  <a:gd name="T9" fmla="*/ 104 h 174"/>
                  <a:gd name="T10" fmla="*/ 141 w 215"/>
                  <a:gd name="T11" fmla="*/ 112 h 174"/>
                  <a:gd name="T12" fmla="*/ 134 w 215"/>
                  <a:gd name="T13" fmla="*/ 135 h 174"/>
                  <a:gd name="T14" fmla="*/ 137 w 215"/>
                  <a:gd name="T15" fmla="*/ 138 h 174"/>
                  <a:gd name="T16" fmla="*/ 138 w 215"/>
                  <a:gd name="T17" fmla="*/ 141 h 174"/>
                  <a:gd name="T18" fmla="*/ 141 w 215"/>
                  <a:gd name="T19" fmla="*/ 144 h 174"/>
                  <a:gd name="T20" fmla="*/ 143 w 215"/>
                  <a:gd name="T21" fmla="*/ 149 h 174"/>
                  <a:gd name="T22" fmla="*/ 146 w 215"/>
                  <a:gd name="T23" fmla="*/ 156 h 174"/>
                  <a:gd name="T24" fmla="*/ 146 w 215"/>
                  <a:gd name="T25" fmla="*/ 156 h 174"/>
                  <a:gd name="T26" fmla="*/ 126 w 215"/>
                  <a:gd name="T27" fmla="*/ 173 h 174"/>
                  <a:gd name="T28" fmla="*/ 126 w 215"/>
                  <a:gd name="T29" fmla="*/ 173 h 174"/>
                  <a:gd name="T30" fmla="*/ 119 w 215"/>
                  <a:gd name="T31" fmla="*/ 174 h 174"/>
                  <a:gd name="T32" fmla="*/ 114 w 215"/>
                  <a:gd name="T33" fmla="*/ 173 h 174"/>
                  <a:gd name="T34" fmla="*/ 111 w 215"/>
                  <a:gd name="T35" fmla="*/ 170 h 174"/>
                  <a:gd name="T36" fmla="*/ 110 w 215"/>
                  <a:gd name="T37" fmla="*/ 168 h 174"/>
                  <a:gd name="T38" fmla="*/ 106 w 215"/>
                  <a:gd name="T39" fmla="*/ 164 h 174"/>
                  <a:gd name="T40" fmla="*/ 97 w 215"/>
                  <a:gd name="T41" fmla="*/ 165 h 174"/>
                  <a:gd name="T42" fmla="*/ 72 w 215"/>
                  <a:gd name="T43" fmla="*/ 171 h 174"/>
                  <a:gd name="T44" fmla="*/ 7 w 215"/>
                  <a:gd name="T45" fmla="*/ 143 h 174"/>
                  <a:gd name="T46" fmla="*/ 7 w 215"/>
                  <a:gd name="T47" fmla="*/ 143 h 174"/>
                  <a:gd name="T48" fmla="*/ 6 w 215"/>
                  <a:gd name="T49" fmla="*/ 135 h 174"/>
                  <a:gd name="T50" fmla="*/ 6 w 215"/>
                  <a:gd name="T51" fmla="*/ 131 h 174"/>
                  <a:gd name="T52" fmla="*/ 9 w 215"/>
                  <a:gd name="T53" fmla="*/ 128 h 174"/>
                  <a:gd name="T54" fmla="*/ 3 w 215"/>
                  <a:gd name="T55" fmla="*/ 119 h 174"/>
                  <a:gd name="T56" fmla="*/ 3 w 215"/>
                  <a:gd name="T57" fmla="*/ 106 h 174"/>
                  <a:gd name="T58" fmla="*/ 10 w 215"/>
                  <a:gd name="T59" fmla="*/ 98 h 174"/>
                  <a:gd name="T60" fmla="*/ 10 w 215"/>
                  <a:gd name="T61" fmla="*/ 98 h 174"/>
                  <a:gd name="T62" fmla="*/ 13 w 215"/>
                  <a:gd name="T63" fmla="*/ 90 h 174"/>
                  <a:gd name="T64" fmla="*/ 22 w 215"/>
                  <a:gd name="T65" fmla="*/ 65 h 174"/>
                  <a:gd name="T66" fmla="*/ 8 w 215"/>
                  <a:gd name="T67" fmla="*/ 46 h 174"/>
                  <a:gd name="T68" fmla="*/ 14 w 215"/>
                  <a:gd name="T69" fmla="*/ 36 h 174"/>
                  <a:gd name="T70" fmla="*/ 11 w 215"/>
                  <a:gd name="T71" fmla="*/ 31 h 174"/>
                  <a:gd name="T72" fmla="*/ 15 w 215"/>
                  <a:gd name="T73" fmla="*/ 25 h 174"/>
                  <a:gd name="T74" fmla="*/ 16 w 215"/>
                  <a:gd name="T75" fmla="*/ 23 h 174"/>
                  <a:gd name="T76" fmla="*/ 16 w 215"/>
                  <a:gd name="T77" fmla="*/ 23 h 174"/>
                  <a:gd name="T78" fmla="*/ 28 w 215"/>
                  <a:gd name="T79" fmla="*/ 18 h 174"/>
                  <a:gd name="T80" fmla="*/ 52 w 215"/>
                  <a:gd name="T81" fmla="*/ 11 h 174"/>
                  <a:gd name="T82" fmla="*/ 71 w 215"/>
                  <a:gd name="T83" fmla="*/ 2 h 174"/>
                  <a:gd name="T84" fmla="*/ 80 w 215"/>
                  <a:gd name="T85" fmla="*/ 10 h 174"/>
                  <a:gd name="T86" fmla="*/ 89 w 215"/>
                  <a:gd name="T87" fmla="*/ 7 h 174"/>
                  <a:gd name="T88" fmla="*/ 98 w 215"/>
                  <a:gd name="T89" fmla="*/ 13 h 174"/>
                  <a:gd name="T90" fmla="*/ 103 w 215"/>
                  <a:gd name="T91" fmla="*/ 14 h 174"/>
                  <a:gd name="T92" fmla="*/ 105 w 215"/>
                  <a:gd name="T93" fmla="*/ 13 h 174"/>
                  <a:gd name="T94" fmla="*/ 115 w 215"/>
                  <a:gd name="T95" fmla="*/ 8 h 174"/>
                  <a:gd name="T96" fmla="*/ 126 w 215"/>
                  <a:gd name="T97" fmla="*/ 5 h 174"/>
                  <a:gd name="T98" fmla="*/ 133 w 215"/>
                  <a:gd name="T99" fmla="*/ 0 h 174"/>
                  <a:gd name="T100" fmla="*/ 133 w 215"/>
                  <a:gd name="T101" fmla="*/ 0 h 174"/>
                  <a:gd name="T102" fmla="*/ 136 w 215"/>
                  <a:gd name="T103" fmla="*/ 1 h 174"/>
                  <a:gd name="T104" fmla="*/ 142 w 215"/>
                  <a:gd name="T105" fmla="*/ 3 h 174"/>
                  <a:gd name="T106" fmla="*/ 147 w 215"/>
                  <a:gd name="T107" fmla="*/ 6 h 174"/>
                  <a:gd name="T108" fmla="*/ 150 w 215"/>
                  <a:gd name="T109" fmla="*/ 15 h 174"/>
                  <a:gd name="T110" fmla="*/ 158 w 215"/>
                  <a:gd name="T111" fmla="*/ 16 h 174"/>
                  <a:gd name="T112" fmla="*/ 180 w 215"/>
                  <a:gd name="T113" fmla="*/ 30 h 174"/>
                  <a:gd name="T114" fmla="*/ 193 w 215"/>
                  <a:gd name="T115" fmla="*/ 27 h 174"/>
                  <a:gd name="T116" fmla="*/ 206 w 215"/>
                  <a:gd name="T117" fmla="*/ 33 h 174"/>
                  <a:gd name="T118" fmla="*/ 215 w 215"/>
                  <a:gd name="T119"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5" h="174">
                    <a:moveTo>
                      <a:pt x="215" y="39"/>
                    </a:moveTo>
                    <a:cubicBezTo>
                      <a:pt x="214" y="48"/>
                      <a:pt x="202" y="49"/>
                      <a:pt x="195" y="50"/>
                    </a:cubicBezTo>
                    <a:cubicBezTo>
                      <a:pt x="181" y="52"/>
                      <a:pt x="172" y="68"/>
                      <a:pt x="164" y="79"/>
                    </a:cubicBezTo>
                    <a:cubicBezTo>
                      <a:pt x="162" y="83"/>
                      <a:pt x="157" y="93"/>
                      <a:pt x="154" y="95"/>
                    </a:cubicBezTo>
                    <a:cubicBezTo>
                      <a:pt x="151" y="98"/>
                      <a:pt x="146" y="97"/>
                      <a:pt x="145" y="104"/>
                    </a:cubicBezTo>
                    <a:cubicBezTo>
                      <a:pt x="143" y="105"/>
                      <a:pt x="143" y="110"/>
                      <a:pt x="141" y="112"/>
                    </a:cubicBezTo>
                    <a:cubicBezTo>
                      <a:pt x="135" y="119"/>
                      <a:pt x="125" y="126"/>
                      <a:pt x="134" y="135"/>
                    </a:cubicBezTo>
                    <a:cubicBezTo>
                      <a:pt x="135" y="136"/>
                      <a:pt x="135" y="138"/>
                      <a:pt x="137" y="138"/>
                    </a:cubicBezTo>
                    <a:cubicBezTo>
                      <a:pt x="137" y="139"/>
                      <a:pt x="138" y="140"/>
                      <a:pt x="138" y="141"/>
                    </a:cubicBezTo>
                    <a:cubicBezTo>
                      <a:pt x="139" y="142"/>
                      <a:pt x="140" y="143"/>
                      <a:pt x="141" y="144"/>
                    </a:cubicBezTo>
                    <a:cubicBezTo>
                      <a:pt x="142" y="146"/>
                      <a:pt x="142" y="148"/>
                      <a:pt x="143" y="149"/>
                    </a:cubicBezTo>
                    <a:cubicBezTo>
                      <a:pt x="146" y="156"/>
                      <a:pt x="146" y="156"/>
                      <a:pt x="146" y="156"/>
                    </a:cubicBezTo>
                    <a:cubicBezTo>
                      <a:pt x="146" y="156"/>
                      <a:pt x="146" y="156"/>
                      <a:pt x="146" y="156"/>
                    </a:cubicBezTo>
                    <a:cubicBezTo>
                      <a:pt x="126" y="173"/>
                      <a:pt x="126" y="173"/>
                      <a:pt x="126" y="173"/>
                    </a:cubicBezTo>
                    <a:cubicBezTo>
                      <a:pt x="126" y="173"/>
                      <a:pt x="126" y="173"/>
                      <a:pt x="126" y="173"/>
                    </a:cubicBezTo>
                    <a:cubicBezTo>
                      <a:pt x="119" y="174"/>
                      <a:pt x="119" y="174"/>
                      <a:pt x="119" y="174"/>
                    </a:cubicBezTo>
                    <a:cubicBezTo>
                      <a:pt x="117" y="173"/>
                      <a:pt x="115" y="174"/>
                      <a:pt x="114" y="173"/>
                    </a:cubicBezTo>
                    <a:cubicBezTo>
                      <a:pt x="113" y="172"/>
                      <a:pt x="112" y="171"/>
                      <a:pt x="111" y="170"/>
                    </a:cubicBezTo>
                    <a:cubicBezTo>
                      <a:pt x="111" y="170"/>
                      <a:pt x="111" y="168"/>
                      <a:pt x="110" y="168"/>
                    </a:cubicBezTo>
                    <a:cubicBezTo>
                      <a:pt x="110" y="167"/>
                      <a:pt x="107" y="164"/>
                      <a:pt x="106" y="164"/>
                    </a:cubicBezTo>
                    <a:cubicBezTo>
                      <a:pt x="103" y="164"/>
                      <a:pt x="100" y="165"/>
                      <a:pt x="97" y="165"/>
                    </a:cubicBezTo>
                    <a:cubicBezTo>
                      <a:pt x="72" y="171"/>
                      <a:pt x="72" y="171"/>
                      <a:pt x="72" y="171"/>
                    </a:cubicBezTo>
                    <a:cubicBezTo>
                      <a:pt x="7" y="143"/>
                      <a:pt x="7" y="143"/>
                      <a:pt x="7" y="143"/>
                    </a:cubicBezTo>
                    <a:cubicBezTo>
                      <a:pt x="7" y="143"/>
                      <a:pt x="7" y="143"/>
                      <a:pt x="7" y="143"/>
                    </a:cubicBezTo>
                    <a:cubicBezTo>
                      <a:pt x="6" y="135"/>
                      <a:pt x="6" y="135"/>
                      <a:pt x="6" y="135"/>
                    </a:cubicBezTo>
                    <a:cubicBezTo>
                      <a:pt x="6" y="134"/>
                      <a:pt x="5" y="132"/>
                      <a:pt x="6" y="131"/>
                    </a:cubicBezTo>
                    <a:cubicBezTo>
                      <a:pt x="7" y="130"/>
                      <a:pt x="8" y="128"/>
                      <a:pt x="9" y="128"/>
                    </a:cubicBezTo>
                    <a:cubicBezTo>
                      <a:pt x="9" y="123"/>
                      <a:pt x="5" y="123"/>
                      <a:pt x="3" y="119"/>
                    </a:cubicBezTo>
                    <a:cubicBezTo>
                      <a:pt x="1" y="115"/>
                      <a:pt x="0" y="110"/>
                      <a:pt x="3" y="106"/>
                    </a:cubicBezTo>
                    <a:cubicBezTo>
                      <a:pt x="5" y="103"/>
                      <a:pt x="8" y="101"/>
                      <a:pt x="10" y="98"/>
                    </a:cubicBezTo>
                    <a:cubicBezTo>
                      <a:pt x="10" y="98"/>
                      <a:pt x="10" y="98"/>
                      <a:pt x="10" y="98"/>
                    </a:cubicBezTo>
                    <a:cubicBezTo>
                      <a:pt x="13" y="90"/>
                      <a:pt x="13" y="90"/>
                      <a:pt x="13" y="90"/>
                    </a:cubicBezTo>
                    <a:cubicBezTo>
                      <a:pt x="17" y="83"/>
                      <a:pt x="26" y="73"/>
                      <a:pt x="22" y="65"/>
                    </a:cubicBezTo>
                    <a:cubicBezTo>
                      <a:pt x="19" y="60"/>
                      <a:pt x="7" y="51"/>
                      <a:pt x="8" y="46"/>
                    </a:cubicBezTo>
                    <a:cubicBezTo>
                      <a:pt x="10" y="42"/>
                      <a:pt x="16" y="40"/>
                      <a:pt x="14" y="36"/>
                    </a:cubicBezTo>
                    <a:cubicBezTo>
                      <a:pt x="14" y="34"/>
                      <a:pt x="11" y="32"/>
                      <a:pt x="11" y="31"/>
                    </a:cubicBezTo>
                    <a:cubicBezTo>
                      <a:pt x="11" y="29"/>
                      <a:pt x="13" y="25"/>
                      <a:pt x="15" y="25"/>
                    </a:cubicBezTo>
                    <a:cubicBezTo>
                      <a:pt x="15" y="24"/>
                      <a:pt x="15" y="24"/>
                      <a:pt x="16" y="23"/>
                    </a:cubicBezTo>
                    <a:cubicBezTo>
                      <a:pt x="16" y="23"/>
                      <a:pt x="16" y="23"/>
                      <a:pt x="16" y="23"/>
                    </a:cubicBezTo>
                    <a:cubicBezTo>
                      <a:pt x="22" y="24"/>
                      <a:pt x="23" y="17"/>
                      <a:pt x="28" y="18"/>
                    </a:cubicBezTo>
                    <a:cubicBezTo>
                      <a:pt x="38" y="21"/>
                      <a:pt x="43" y="18"/>
                      <a:pt x="52" y="11"/>
                    </a:cubicBezTo>
                    <a:cubicBezTo>
                      <a:pt x="58" y="7"/>
                      <a:pt x="63" y="2"/>
                      <a:pt x="71" y="2"/>
                    </a:cubicBezTo>
                    <a:cubicBezTo>
                      <a:pt x="73" y="3"/>
                      <a:pt x="78" y="10"/>
                      <a:pt x="80" y="10"/>
                    </a:cubicBezTo>
                    <a:cubicBezTo>
                      <a:pt x="83" y="8"/>
                      <a:pt x="85" y="5"/>
                      <a:pt x="89" y="7"/>
                    </a:cubicBezTo>
                    <a:cubicBezTo>
                      <a:pt x="92" y="8"/>
                      <a:pt x="95" y="13"/>
                      <a:pt x="98" y="13"/>
                    </a:cubicBezTo>
                    <a:cubicBezTo>
                      <a:pt x="98" y="14"/>
                      <a:pt x="102" y="15"/>
                      <a:pt x="103" y="14"/>
                    </a:cubicBezTo>
                    <a:cubicBezTo>
                      <a:pt x="104" y="14"/>
                      <a:pt x="105" y="13"/>
                      <a:pt x="105" y="13"/>
                    </a:cubicBezTo>
                    <a:cubicBezTo>
                      <a:pt x="109" y="10"/>
                      <a:pt x="110" y="8"/>
                      <a:pt x="115" y="8"/>
                    </a:cubicBezTo>
                    <a:cubicBezTo>
                      <a:pt x="121" y="8"/>
                      <a:pt x="121" y="7"/>
                      <a:pt x="126" y="5"/>
                    </a:cubicBezTo>
                    <a:cubicBezTo>
                      <a:pt x="133" y="0"/>
                      <a:pt x="133" y="0"/>
                      <a:pt x="133" y="0"/>
                    </a:cubicBezTo>
                    <a:cubicBezTo>
                      <a:pt x="133" y="0"/>
                      <a:pt x="133" y="0"/>
                      <a:pt x="133" y="0"/>
                    </a:cubicBezTo>
                    <a:cubicBezTo>
                      <a:pt x="134" y="0"/>
                      <a:pt x="135" y="0"/>
                      <a:pt x="136" y="1"/>
                    </a:cubicBezTo>
                    <a:cubicBezTo>
                      <a:pt x="138" y="1"/>
                      <a:pt x="140" y="3"/>
                      <a:pt x="142" y="3"/>
                    </a:cubicBezTo>
                    <a:cubicBezTo>
                      <a:pt x="144" y="4"/>
                      <a:pt x="146" y="6"/>
                      <a:pt x="147" y="6"/>
                    </a:cubicBezTo>
                    <a:cubicBezTo>
                      <a:pt x="147" y="10"/>
                      <a:pt x="148" y="12"/>
                      <a:pt x="150" y="15"/>
                    </a:cubicBezTo>
                    <a:cubicBezTo>
                      <a:pt x="152" y="17"/>
                      <a:pt x="155" y="16"/>
                      <a:pt x="158" y="16"/>
                    </a:cubicBezTo>
                    <a:cubicBezTo>
                      <a:pt x="164" y="16"/>
                      <a:pt x="177" y="25"/>
                      <a:pt x="180" y="30"/>
                    </a:cubicBezTo>
                    <a:cubicBezTo>
                      <a:pt x="185" y="31"/>
                      <a:pt x="187" y="27"/>
                      <a:pt x="193" y="27"/>
                    </a:cubicBezTo>
                    <a:cubicBezTo>
                      <a:pt x="197" y="27"/>
                      <a:pt x="202" y="31"/>
                      <a:pt x="206" y="33"/>
                    </a:cubicBezTo>
                    <a:cubicBezTo>
                      <a:pt x="215" y="39"/>
                      <a:pt x="215" y="39"/>
                      <a:pt x="215" y="3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48" name="MADISON"/>
              <p:cNvSpPr>
                <a:spLocks/>
              </p:cNvSpPr>
              <p:nvPr/>
            </p:nvSpPr>
            <p:spPr bwMode="auto">
              <a:xfrm>
                <a:off x="4371975" y="1609725"/>
                <a:ext cx="414338" cy="322263"/>
              </a:xfrm>
              <a:custGeom>
                <a:avLst/>
                <a:gdLst>
                  <a:gd name="T0" fmla="*/ 134 w 174"/>
                  <a:gd name="T1" fmla="*/ 25 h 135"/>
                  <a:gd name="T2" fmla="*/ 115 w 174"/>
                  <a:gd name="T3" fmla="*/ 2 h 135"/>
                  <a:gd name="T4" fmla="*/ 115 w 174"/>
                  <a:gd name="T5" fmla="*/ 2 h 135"/>
                  <a:gd name="T6" fmla="*/ 104 w 174"/>
                  <a:gd name="T7" fmla="*/ 7 h 135"/>
                  <a:gd name="T8" fmla="*/ 90 w 174"/>
                  <a:gd name="T9" fmla="*/ 15 h 135"/>
                  <a:gd name="T10" fmla="*/ 72 w 174"/>
                  <a:gd name="T11" fmla="*/ 11 h 135"/>
                  <a:gd name="T12" fmla="*/ 57 w 174"/>
                  <a:gd name="T13" fmla="*/ 11 h 135"/>
                  <a:gd name="T14" fmla="*/ 43 w 174"/>
                  <a:gd name="T15" fmla="*/ 3 h 135"/>
                  <a:gd name="T16" fmla="*/ 28 w 174"/>
                  <a:gd name="T17" fmla="*/ 13 h 135"/>
                  <a:gd name="T18" fmla="*/ 26 w 174"/>
                  <a:gd name="T19" fmla="*/ 13 h 135"/>
                  <a:gd name="T20" fmla="*/ 26 w 174"/>
                  <a:gd name="T21" fmla="*/ 13 h 135"/>
                  <a:gd name="T22" fmla="*/ 19 w 174"/>
                  <a:gd name="T23" fmla="*/ 21 h 135"/>
                  <a:gd name="T24" fmla="*/ 17 w 174"/>
                  <a:gd name="T25" fmla="*/ 24 h 135"/>
                  <a:gd name="T26" fmla="*/ 15 w 174"/>
                  <a:gd name="T27" fmla="*/ 27 h 135"/>
                  <a:gd name="T28" fmla="*/ 11 w 174"/>
                  <a:gd name="T29" fmla="*/ 31 h 135"/>
                  <a:gd name="T30" fmla="*/ 8 w 174"/>
                  <a:gd name="T31" fmla="*/ 33 h 135"/>
                  <a:gd name="T32" fmla="*/ 4 w 174"/>
                  <a:gd name="T33" fmla="*/ 35 h 135"/>
                  <a:gd name="T34" fmla="*/ 2 w 174"/>
                  <a:gd name="T35" fmla="*/ 37 h 135"/>
                  <a:gd name="T36" fmla="*/ 0 w 174"/>
                  <a:gd name="T37" fmla="*/ 37 h 135"/>
                  <a:gd name="T38" fmla="*/ 0 w 174"/>
                  <a:gd name="T39" fmla="*/ 37 h 135"/>
                  <a:gd name="T40" fmla="*/ 9 w 174"/>
                  <a:gd name="T41" fmla="*/ 48 h 135"/>
                  <a:gd name="T42" fmla="*/ 14 w 174"/>
                  <a:gd name="T43" fmla="*/ 57 h 135"/>
                  <a:gd name="T44" fmla="*/ 15 w 174"/>
                  <a:gd name="T45" fmla="*/ 76 h 135"/>
                  <a:gd name="T46" fmla="*/ 11 w 174"/>
                  <a:gd name="T47" fmla="*/ 84 h 135"/>
                  <a:gd name="T48" fmla="*/ 7 w 174"/>
                  <a:gd name="T49" fmla="*/ 96 h 135"/>
                  <a:gd name="T50" fmla="*/ 8 w 174"/>
                  <a:gd name="T51" fmla="*/ 99 h 135"/>
                  <a:gd name="T52" fmla="*/ 6 w 174"/>
                  <a:gd name="T53" fmla="*/ 102 h 135"/>
                  <a:gd name="T54" fmla="*/ 6 w 174"/>
                  <a:gd name="T55" fmla="*/ 103 h 135"/>
                  <a:gd name="T56" fmla="*/ 7 w 174"/>
                  <a:gd name="T57" fmla="*/ 105 h 135"/>
                  <a:gd name="T58" fmla="*/ 8 w 174"/>
                  <a:gd name="T59" fmla="*/ 106 h 135"/>
                  <a:gd name="T60" fmla="*/ 11 w 174"/>
                  <a:gd name="T61" fmla="*/ 108 h 135"/>
                  <a:gd name="T62" fmla="*/ 16 w 174"/>
                  <a:gd name="T63" fmla="*/ 113 h 135"/>
                  <a:gd name="T64" fmla="*/ 16 w 174"/>
                  <a:gd name="T65" fmla="*/ 113 h 135"/>
                  <a:gd name="T66" fmla="*/ 18 w 174"/>
                  <a:gd name="T67" fmla="*/ 114 h 135"/>
                  <a:gd name="T68" fmla="*/ 26 w 174"/>
                  <a:gd name="T69" fmla="*/ 119 h 135"/>
                  <a:gd name="T70" fmla="*/ 33 w 174"/>
                  <a:gd name="T71" fmla="*/ 123 h 135"/>
                  <a:gd name="T72" fmla="*/ 43 w 174"/>
                  <a:gd name="T73" fmla="*/ 128 h 135"/>
                  <a:gd name="T74" fmla="*/ 54 w 174"/>
                  <a:gd name="T75" fmla="*/ 131 h 135"/>
                  <a:gd name="T76" fmla="*/ 57 w 174"/>
                  <a:gd name="T77" fmla="*/ 134 h 135"/>
                  <a:gd name="T78" fmla="*/ 57 w 174"/>
                  <a:gd name="T79" fmla="*/ 134 h 135"/>
                  <a:gd name="T80" fmla="*/ 69 w 174"/>
                  <a:gd name="T81" fmla="*/ 129 h 135"/>
                  <a:gd name="T82" fmla="*/ 93 w 174"/>
                  <a:gd name="T83" fmla="*/ 122 h 135"/>
                  <a:gd name="T84" fmla="*/ 112 w 174"/>
                  <a:gd name="T85" fmla="*/ 113 h 135"/>
                  <a:gd name="T86" fmla="*/ 121 w 174"/>
                  <a:gd name="T87" fmla="*/ 121 h 135"/>
                  <a:gd name="T88" fmla="*/ 130 w 174"/>
                  <a:gd name="T89" fmla="*/ 118 h 135"/>
                  <a:gd name="T90" fmla="*/ 139 w 174"/>
                  <a:gd name="T91" fmla="*/ 124 h 135"/>
                  <a:gd name="T92" fmla="*/ 144 w 174"/>
                  <a:gd name="T93" fmla="*/ 125 h 135"/>
                  <a:gd name="T94" fmla="*/ 146 w 174"/>
                  <a:gd name="T95" fmla="*/ 124 h 135"/>
                  <a:gd name="T96" fmla="*/ 156 w 174"/>
                  <a:gd name="T97" fmla="*/ 119 h 135"/>
                  <a:gd name="T98" fmla="*/ 167 w 174"/>
                  <a:gd name="T99" fmla="*/ 116 h 135"/>
                  <a:gd name="T100" fmla="*/ 174 w 174"/>
                  <a:gd name="T101" fmla="*/ 111 h 135"/>
                  <a:gd name="T102" fmla="*/ 174 w 174"/>
                  <a:gd name="T103" fmla="*/ 111 h 135"/>
                  <a:gd name="T104" fmla="*/ 169 w 174"/>
                  <a:gd name="T105" fmla="*/ 103 h 135"/>
                  <a:gd name="T106" fmla="*/ 159 w 174"/>
                  <a:gd name="T107" fmla="*/ 93 h 135"/>
                  <a:gd name="T108" fmla="*/ 151 w 174"/>
                  <a:gd name="T109" fmla="*/ 78 h 135"/>
                  <a:gd name="T110" fmla="*/ 143 w 174"/>
                  <a:gd name="T111" fmla="*/ 71 h 135"/>
                  <a:gd name="T112" fmla="*/ 133 w 174"/>
                  <a:gd name="T113" fmla="*/ 58 h 135"/>
                  <a:gd name="T114" fmla="*/ 124 w 174"/>
                  <a:gd name="T115" fmla="*/ 41 h 135"/>
                  <a:gd name="T116" fmla="*/ 126 w 174"/>
                  <a:gd name="T117" fmla="*/ 32 h 135"/>
                  <a:gd name="T118" fmla="*/ 134 w 174"/>
                  <a:gd name="T119" fmla="*/ 2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135">
                    <a:moveTo>
                      <a:pt x="134" y="25"/>
                    </a:moveTo>
                    <a:cubicBezTo>
                      <a:pt x="115" y="2"/>
                      <a:pt x="115" y="2"/>
                      <a:pt x="115" y="2"/>
                    </a:cubicBezTo>
                    <a:cubicBezTo>
                      <a:pt x="115" y="2"/>
                      <a:pt x="115" y="2"/>
                      <a:pt x="115" y="2"/>
                    </a:cubicBezTo>
                    <a:cubicBezTo>
                      <a:pt x="104" y="7"/>
                      <a:pt x="104" y="7"/>
                      <a:pt x="104" y="7"/>
                    </a:cubicBezTo>
                    <a:cubicBezTo>
                      <a:pt x="100" y="10"/>
                      <a:pt x="97" y="16"/>
                      <a:pt x="90" y="15"/>
                    </a:cubicBezTo>
                    <a:cubicBezTo>
                      <a:pt x="84" y="14"/>
                      <a:pt x="79" y="11"/>
                      <a:pt x="72" y="11"/>
                    </a:cubicBezTo>
                    <a:cubicBezTo>
                      <a:pt x="67" y="11"/>
                      <a:pt x="62" y="12"/>
                      <a:pt x="57" y="11"/>
                    </a:cubicBezTo>
                    <a:cubicBezTo>
                      <a:pt x="51" y="10"/>
                      <a:pt x="48" y="6"/>
                      <a:pt x="43" y="3"/>
                    </a:cubicBezTo>
                    <a:cubicBezTo>
                      <a:pt x="38" y="0"/>
                      <a:pt x="31" y="10"/>
                      <a:pt x="28" y="13"/>
                    </a:cubicBezTo>
                    <a:cubicBezTo>
                      <a:pt x="26" y="13"/>
                      <a:pt x="26" y="13"/>
                      <a:pt x="26" y="13"/>
                    </a:cubicBezTo>
                    <a:cubicBezTo>
                      <a:pt x="26" y="13"/>
                      <a:pt x="26" y="13"/>
                      <a:pt x="26" y="13"/>
                    </a:cubicBezTo>
                    <a:cubicBezTo>
                      <a:pt x="19" y="21"/>
                      <a:pt x="19" y="21"/>
                      <a:pt x="19" y="21"/>
                    </a:cubicBezTo>
                    <a:cubicBezTo>
                      <a:pt x="19" y="22"/>
                      <a:pt x="18" y="23"/>
                      <a:pt x="17" y="24"/>
                    </a:cubicBezTo>
                    <a:cubicBezTo>
                      <a:pt x="16" y="25"/>
                      <a:pt x="16" y="26"/>
                      <a:pt x="15" y="27"/>
                    </a:cubicBezTo>
                    <a:cubicBezTo>
                      <a:pt x="14" y="28"/>
                      <a:pt x="13" y="30"/>
                      <a:pt x="11" y="31"/>
                    </a:cubicBezTo>
                    <a:cubicBezTo>
                      <a:pt x="10" y="32"/>
                      <a:pt x="9" y="33"/>
                      <a:pt x="8" y="33"/>
                    </a:cubicBezTo>
                    <a:cubicBezTo>
                      <a:pt x="7" y="34"/>
                      <a:pt x="5" y="35"/>
                      <a:pt x="4" y="35"/>
                    </a:cubicBezTo>
                    <a:cubicBezTo>
                      <a:pt x="3" y="36"/>
                      <a:pt x="2" y="37"/>
                      <a:pt x="2" y="37"/>
                    </a:cubicBezTo>
                    <a:cubicBezTo>
                      <a:pt x="1" y="37"/>
                      <a:pt x="1" y="37"/>
                      <a:pt x="0" y="37"/>
                    </a:cubicBezTo>
                    <a:cubicBezTo>
                      <a:pt x="0" y="37"/>
                      <a:pt x="0" y="37"/>
                      <a:pt x="0" y="37"/>
                    </a:cubicBezTo>
                    <a:cubicBezTo>
                      <a:pt x="2" y="40"/>
                      <a:pt x="5" y="47"/>
                      <a:pt x="9" y="48"/>
                    </a:cubicBezTo>
                    <a:cubicBezTo>
                      <a:pt x="11" y="52"/>
                      <a:pt x="13" y="53"/>
                      <a:pt x="14" y="57"/>
                    </a:cubicBezTo>
                    <a:cubicBezTo>
                      <a:pt x="16" y="63"/>
                      <a:pt x="17" y="70"/>
                      <a:pt x="15" y="76"/>
                    </a:cubicBezTo>
                    <a:cubicBezTo>
                      <a:pt x="14" y="79"/>
                      <a:pt x="13" y="81"/>
                      <a:pt x="11" y="84"/>
                    </a:cubicBezTo>
                    <a:cubicBezTo>
                      <a:pt x="9" y="88"/>
                      <a:pt x="8" y="92"/>
                      <a:pt x="7" y="96"/>
                    </a:cubicBezTo>
                    <a:cubicBezTo>
                      <a:pt x="8" y="98"/>
                      <a:pt x="8" y="98"/>
                      <a:pt x="8" y="99"/>
                    </a:cubicBezTo>
                    <a:cubicBezTo>
                      <a:pt x="7" y="100"/>
                      <a:pt x="6" y="101"/>
                      <a:pt x="6" y="102"/>
                    </a:cubicBezTo>
                    <a:cubicBezTo>
                      <a:pt x="6" y="103"/>
                      <a:pt x="6" y="103"/>
                      <a:pt x="6" y="103"/>
                    </a:cubicBezTo>
                    <a:cubicBezTo>
                      <a:pt x="6" y="104"/>
                      <a:pt x="7" y="104"/>
                      <a:pt x="7" y="105"/>
                    </a:cubicBezTo>
                    <a:cubicBezTo>
                      <a:pt x="8" y="106"/>
                      <a:pt x="8" y="106"/>
                      <a:pt x="8" y="106"/>
                    </a:cubicBezTo>
                    <a:cubicBezTo>
                      <a:pt x="9" y="106"/>
                      <a:pt x="10" y="107"/>
                      <a:pt x="11" y="108"/>
                    </a:cubicBezTo>
                    <a:cubicBezTo>
                      <a:pt x="16" y="113"/>
                      <a:pt x="16" y="113"/>
                      <a:pt x="16" y="113"/>
                    </a:cubicBezTo>
                    <a:cubicBezTo>
                      <a:pt x="16" y="113"/>
                      <a:pt x="16" y="113"/>
                      <a:pt x="16" y="113"/>
                    </a:cubicBezTo>
                    <a:cubicBezTo>
                      <a:pt x="18" y="114"/>
                      <a:pt x="18" y="114"/>
                      <a:pt x="18" y="114"/>
                    </a:cubicBezTo>
                    <a:cubicBezTo>
                      <a:pt x="19" y="116"/>
                      <a:pt x="24" y="118"/>
                      <a:pt x="26" y="119"/>
                    </a:cubicBezTo>
                    <a:cubicBezTo>
                      <a:pt x="28" y="120"/>
                      <a:pt x="31" y="121"/>
                      <a:pt x="33" y="123"/>
                    </a:cubicBezTo>
                    <a:cubicBezTo>
                      <a:pt x="36" y="125"/>
                      <a:pt x="39" y="127"/>
                      <a:pt x="43" y="128"/>
                    </a:cubicBezTo>
                    <a:cubicBezTo>
                      <a:pt x="47" y="129"/>
                      <a:pt x="50" y="130"/>
                      <a:pt x="54" y="131"/>
                    </a:cubicBezTo>
                    <a:cubicBezTo>
                      <a:pt x="57" y="134"/>
                      <a:pt x="57" y="134"/>
                      <a:pt x="57" y="134"/>
                    </a:cubicBezTo>
                    <a:cubicBezTo>
                      <a:pt x="57" y="134"/>
                      <a:pt x="57" y="134"/>
                      <a:pt x="57" y="134"/>
                    </a:cubicBezTo>
                    <a:cubicBezTo>
                      <a:pt x="63" y="135"/>
                      <a:pt x="64" y="128"/>
                      <a:pt x="69" y="129"/>
                    </a:cubicBezTo>
                    <a:cubicBezTo>
                      <a:pt x="79" y="132"/>
                      <a:pt x="84" y="129"/>
                      <a:pt x="93" y="122"/>
                    </a:cubicBezTo>
                    <a:cubicBezTo>
                      <a:pt x="99" y="118"/>
                      <a:pt x="104" y="113"/>
                      <a:pt x="112" y="113"/>
                    </a:cubicBezTo>
                    <a:cubicBezTo>
                      <a:pt x="114" y="114"/>
                      <a:pt x="119" y="121"/>
                      <a:pt x="121" y="121"/>
                    </a:cubicBezTo>
                    <a:cubicBezTo>
                      <a:pt x="124" y="119"/>
                      <a:pt x="126" y="116"/>
                      <a:pt x="130" y="118"/>
                    </a:cubicBezTo>
                    <a:cubicBezTo>
                      <a:pt x="133" y="119"/>
                      <a:pt x="136" y="124"/>
                      <a:pt x="139" y="124"/>
                    </a:cubicBezTo>
                    <a:cubicBezTo>
                      <a:pt x="139" y="125"/>
                      <a:pt x="143" y="126"/>
                      <a:pt x="144" y="125"/>
                    </a:cubicBezTo>
                    <a:cubicBezTo>
                      <a:pt x="145" y="125"/>
                      <a:pt x="146" y="124"/>
                      <a:pt x="146" y="124"/>
                    </a:cubicBezTo>
                    <a:cubicBezTo>
                      <a:pt x="150" y="121"/>
                      <a:pt x="151" y="119"/>
                      <a:pt x="156" y="119"/>
                    </a:cubicBezTo>
                    <a:cubicBezTo>
                      <a:pt x="162" y="119"/>
                      <a:pt x="162" y="118"/>
                      <a:pt x="167" y="116"/>
                    </a:cubicBezTo>
                    <a:cubicBezTo>
                      <a:pt x="174" y="111"/>
                      <a:pt x="174" y="111"/>
                      <a:pt x="174" y="111"/>
                    </a:cubicBezTo>
                    <a:cubicBezTo>
                      <a:pt x="174" y="111"/>
                      <a:pt x="174" y="111"/>
                      <a:pt x="174" y="111"/>
                    </a:cubicBezTo>
                    <a:cubicBezTo>
                      <a:pt x="169" y="103"/>
                      <a:pt x="169" y="103"/>
                      <a:pt x="169" y="103"/>
                    </a:cubicBezTo>
                    <a:cubicBezTo>
                      <a:pt x="165" y="100"/>
                      <a:pt x="165" y="96"/>
                      <a:pt x="159" y="93"/>
                    </a:cubicBezTo>
                    <a:cubicBezTo>
                      <a:pt x="153" y="89"/>
                      <a:pt x="151" y="87"/>
                      <a:pt x="151" y="78"/>
                    </a:cubicBezTo>
                    <a:cubicBezTo>
                      <a:pt x="151" y="74"/>
                      <a:pt x="147" y="73"/>
                      <a:pt x="143" y="71"/>
                    </a:cubicBezTo>
                    <a:cubicBezTo>
                      <a:pt x="138" y="69"/>
                      <a:pt x="139" y="62"/>
                      <a:pt x="133" y="58"/>
                    </a:cubicBezTo>
                    <a:cubicBezTo>
                      <a:pt x="126" y="54"/>
                      <a:pt x="117" y="51"/>
                      <a:pt x="124" y="41"/>
                    </a:cubicBezTo>
                    <a:cubicBezTo>
                      <a:pt x="126" y="39"/>
                      <a:pt x="125" y="34"/>
                      <a:pt x="126" y="32"/>
                    </a:cubicBezTo>
                    <a:cubicBezTo>
                      <a:pt x="129" y="30"/>
                      <a:pt x="131" y="27"/>
                      <a:pt x="134" y="2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49" name="TALIAFERRO"/>
              <p:cNvSpPr>
                <a:spLocks/>
              </p:cNvSpPr>
              <p:nvPr/>
            </p:nvSpPr>
            <p:spPr bwMode="auto">
              <a:xfrm>
                <a:off x="4749800" y="2246313"/>
                <a:ext cx="327025" cy="339725"/>
              </a:xfrm>
              <a:custGeom>
                <a:avLst/>
                <a:gdLst>
                  <a:gd name="T0" fmla="*/ 28 w 137"/>
                  <a:gd name="T1" fmla="*/ 0 h 143"/>
                  <a:gd name="T2" fmla="*/ 44 w 137"/>
                  <a:gd name="T3" fmla="*/ 32 h 143"/>
                  <a:gd name="T4" fmla="*/ 55 w 137"/>
                  <a:gd name="T5" fmla="*/ 53 h 143"/>
                  <a:gd name="T6" fmla="*/ 57 w 137"/>
                  <a:gd name="T7" fmla="*/ 47 h 143"/>
                  <a:gd name="T8" fmla="*/ 74 w 137"/>
                  <a:gd name="T9" fmla="*/ 41 h 143"/>
                  <a:gd name="T10" fmla="*/ 90 w 137"/>
                  <a:gd name="T11" fmla="*/ 43 h 143"/>
                  <a:gd name="T12" fmla="*/ 112 w 137"/>
                  <a:gd name="T13" fmla="*/ 56 h 143"/>
                  <a:gd name="T14" fmla="*/ 124 w 137"/>
                  <a:gd name="T15" fmla="*/ 56 h 143"/>
                  <a:gd name="T16" fmla="*/ 134 w 137"/>
                  <a:gd name="T17" fmla="*/ 54 h 143"/>
                  <a:gd name="T18" fmla="*/ 134 w 137"/>
                  <a:gd name="T19" fmla="*/ 59 h 143"/>
                  <a:gd name="T20" fmla="*/ 137 w 137"/>
                  <a:gd name="T21" fmla="*/ 65 h 143"/>
                  <a:gd name="T22" fmla="*/ 137 w 137"/>
                  <a:gd name="T23" fmla="*/ 65 h 143"/>
                  <a:gd name="T24" fmla="*/ 128 w 137"/>
                  <a:gd name="T25" fmla="*/ 73 h 143"/>
                  <a:gd name="T26" fmla="*/ 124 w 137"/>
                  <a:gd name="T27" fmla="*/ 80 h 143"/>
                  <a:gd name="T28" fmla="*/ 120 w 137"/>
                  <a:gd name="T29" fmla="*/ 89 h 143"/>
                  <a:gd name="T30" fmla="*/ 107 w 137"/>
                  <a:gd name="T31" fmla="*/ 107 h 143"/>
                  <a:gd name="T32" fmla="*/ 90 w 137"/>
                  <a:gd name="T33" fmla="*/ 106 h 143"/>
                  <a:gd name="T34" fmla="*/ 83 w 137"/>
                  <a:gd name="T35" fmla="*/ 103 h 143"/>
                  <a:gd name="T36" fmla="*/ 72 w 137"/>
                  <a:gd name="T37" fmla="*/ 120 h 143"/>
                  <a:gd name="T38" fmla="*/ 64 w 137"/>
                  <a:gd name="T39" fmla="*/ 139 h 143"/>
                  <a:gd name="T40" fmla="*/ 64 w 137"/>
                  <a:gd name="T41" fmla="*/ 139 h 143"/>
                  <a:gd name="T42" fmla="*/ 53 w 137"/>
                  <a:gd name="T43" fmla="*/ 141 h 143"/>
                  <a:gd name="T44" fmla="*/ 24 w 137"/>
                  <a:gd name="T45" fmla="*/ 136 h 143"/>
                  <a:gd name="T46" fmla="*/ 24 w 137"/>
                  <a:gd name="T47" fmla="*/ 135 h 143"/>
                  <a:gd name="T48" fmla="*/ 12 w 137"/>
                  <a:gd name="T49" fmla="*/ 137 h 143"/>
                  <a:gd name="T50" fmla="*/ 3 w 137"/>
                  <a:gd name="T51" fmla="*/ 130 h 143"/>
                  <a:gd name="T52" fmla="*/ 0 w 137"/>
                  <a:gd name="T53" fmla="*/ 128 h 143"/>
                  <a:gd name="T54" fmla="*/ 0 w 137"/>
                  <a:gd name="T55" fmla="*/ 128 h 143"/>
                  <a:gd name="T56" fmla="*/ 12 w 137"/>
                  <a:gd name="T57" fmla="*/ 117 h 143"/>
                  <a:gd name="T58" fmla="*/ 9 w 137"/>
                  <a:gd name="T59" fmla="*/ 92 h 143"/>
                  <a:gd name="T60" fmla="*/ 4 w 137"/>
                  <a:gd name="T61" fmla="*/ 80 h 143"/>
                  <a:gd name="T62" fmla="*/ 4 w 137"/>
                  <a:gd name="T63" fmla="*/ 79 h 143"/>
                  <a:gd name="T64" fmla="*/ 2 w 137"/>
                  <a:gd name="T65" fmla="*/ 74 h 143"/>
                  <a:gd name="T66" fmla="*/ 3 w 137"/>
                  <a:gd name="T67" fmla="*/ 68 h 143"/>
                  <a:gd name="T68" fmla="*/ 10 w 137"/>
                  <a:gd name="T69" fmla="*/ 58 h 143"/>
                  <a:gd name="T70" fmla="*/ 10 w 137"/>
                  <a:gd name="T71" fmla="*/ 49 h 143"/>
                  <a:gd name="T72" fmla="*/ 18 w 137"/>
                  <a:gd name="T73" fmla="*/ 51 h 143"/>
                  <a:gd name="T74" fmla="*/ 26 w 137"/>
                  <a:gd name="T75" fmla="*/ 34 h 143"/>
                  <a:gd name="T76" fmla="*/ 19 w 137"/>
                  <a:gd name="T77" fmla="*/ 26 h 143"/>
                  <a:gd name="T78" fmla="*/ 10 w 137"/>
                  <a:gd name="T79" fmla="*/ 18 h 143"/>
                  <a:gd name="T80" fmla="*/ 9 w 137"/>
                  <a:gd name="T81" fmla="*/ 17 h 143"/>
                  <a:gd name="T82" fmla="*/ 8 w 137"/>
                  <a:gd name="T83" fmla="*/ 17 h 143"/>
                  <a:gd name="T84" fmla="*/ 28 w 137"/>
                  <a:gd name="T8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143">
                    <a:moveTo>
                      <a:pt x="28" y="0"/>
                    </a:moveTo>
                    <a:cubicBezTo>
                      <a:pt x="44" y="32"/>
                      <a:pt x="44" y="32"/>
                      <a:pt x="44" y="32"/>
                    </a:cubicBezTo>
                    <a:cubicBezTo>
                      <a:pt x="45" y="35"/>
                      <a:pt x="54" y="53"/>
                      <a:pt x="55" y="53"/>
                    </a:cubicBezTo>
                    <a:cubicBezTo>
                      <a:pt x="56" y="51"/>
                      <a:pt x="56" y="48"/>
                      <a:pt x="57" y="47"/>
                    </a:cubicBezTo>
                    <a:cubicBezTo>
                      <a:pt x="64" y="46"/>
                      <a:pt x="68" y="45"/>
                      <a:pt x="74" y="41"/>
                    </a:cubicBezTo>
                    <a:cubicBezTo>
                      <a:pt x="83" y="33"/>
                      <a:pt x="82" y="38"/>
                      <a:pt x="90" y="43"/>
                    </a:cubicBezTo>
                    <a:cubicBezTo>
                      <a:pt x="97" y="47"/>
                      <a:pt x="103" y="54"/>
                      <a:pt x="112" y="56"/>
                    </a:cubicBezTo>
                    <a:cubicBezTo>
                      <a:pt x="116" y="57"/>
                      <a:pt x="120" y="58"/>
                      <a:pt x="124" y="56"/>
                    </a:cubicBezTo>
                    <a:cubicBezTo>
                      <a:pt x="127" y="55"/>
                      <a:pt x="131" y="54"/>
                      <a:pt x="134" y="54"/>
                    </a:cubicBezTo>
                    <a:cubicBezTo>
                      <a:pt x="135" y="56"/>
                      <a:pt x="134" y="57"/>
                      <a:pt x="134" y="59"/>
                    </a:cubicBezTo>
                    <a:cubicBezTo>
                      <a:pt x="137" y="65"/>
                      <a:pt x="137" y="65"/>
                      <a:pt x="137" y="65"/>
                    </a:cubicBezTo>
                    <a:cubicBezTo>
                      <a:pt x="137" y="65"/>
                      <a:pt x="137" y="65"/>
                      <a:pt x="137" y="65"/>
                    </a:cubicBezTo>
                    <a:cubicBezTo>
                      <a:pt x="128" y="73"/>
                      <a:pt x="128" y="73"/>
                      <a:pt x="128" y="73"/>
                    </a:cubicBezTo>
                    <a:cubicBezTo>
                      <a:pt x="126" y="77"/>
                      <a:pt x="126" y="76"/>
                      <a:pt x="124" y="80"/>
                    </a:cubicBezTo>
                    <a:cubicBezTo>
                      <a:pt x="123" y="84"/>
                      <a:pt x="120" y="84"/>
                      <a:pt x="120" y="89"/>
                    </a:cubicBezTo>
                    <a:cubicBezTo>
                      <a:pt x="120" y="95"/>
                      <a:pt x="113" y="106"/>
                      <a:pt x="107" y="107"/>
                    </a:cubicBezTo>
                    <a:cubicBezTo>
                      <a:pt x="102" y="108"/>
                      <a:pt x="95" y="108"/>
                      <a:pt x="90" y="106"/>
                    </a:cubicBezTo>
                    <a:cubicBezTo>
                      <a:pt x="87" y="105"/>
                      <a:pt x="85" y="103"/>
                      <a:pt x="83" y="103"/>
                    </a:cubicBezTo>
                    <a:cubicBezTo>
                      <a:pt x="79" y="109"/>
                      <a:pt x="78" y="115"/>
                      <a:pt x="72" y="120"/>
                    </a:cubicBezTo>
                    <a:cubicBezTo>
                      <a:pt x="64" y="126"/>
                      <a:pt x="66" y="131"/>
                      <a:pt x="64" y="139"/>
                    </a:cubicBezTo>
                    <a:cubicBezTo>
                      <a:pt x="64" y="139"/>
                      <a:pt x="64" y="139"/>
                      <a:pt x="64" y="139"/>
                    </a:cubicBezTo>
                    <a:cubicBezTo>
                      <a:pt x="53" y="141"/>
                      <a:pt x="53" y="141"/>
                      <a:pt x="53" y="141"/>
                    </a:cubicBezTo>
                    <a:cubicBezTo>
                      <a:pt x="42" y="141"/>
                      <a:pt x="34" y="143"/>
                      <a:pt x="24" y="136"/>
                    </a:cubicBezTo>
                    <a:cubicBezTo>
                      <a:pt x="24" y="135"/>
                      <a:pt x="24" y="135"/>
                      <a:pt x="24" y="135"/>
                    </a:cubicBezTo>
                    <a:cubicBezTo>
                      <a:pt x="20" y="135"/>
                      <a:pt x="15" y="138"/>
                      <a:pt x="12" y="137"/>
                    </a:cubicBezTo>
                    <a:cubicBezTo>
                      <a:pt x="7" y="136"/>
                      <a:pt x="6" y="132"/>
                      <a:pt x="3" y="130"/>
                    </a:cubicBezTo>
                    <a:cubicBezTo>
                      <a:pt x="2" y="129"/>
                      <a:pt x="1" y="129"/>
                      <a:pt x="0" y="128"/>
                    </a:cubicBezTo>
                    <a:cubicBezTo>
                      <a:pt x="0" y="128"/>
                      <a:pt x="0" y="128"/>
                      <a:pt x="0" y="128"/>
                    </a:cubicBezTo>
                    <a:cubicBezTo>
                      <a:pt x="12" y="117"/>
                      <a:pt x="12" y="117"/>
                      <a:pt x="12" y="117"/>
                    </a:cubicBezTo>
                    <a:cubicBezTo>
                      <a:pt x="13" y="110"/>
                      <a:pt x="12" y="99"/>
                      <a:pt x="9" y="92"/>
                    </a:cubicBezTo>
                    <a:cubicBezTo>
                      <a:pt x="8" y="88"/>
                      <a:pt x="6" y="83"/>
                      <a:pt x="4" y="80"/>
                    </a:cubicBezTo>
                    <a:cubicBezTo>
                      <a:pt x="4" y="80"/>
                      <a:pt x="4" y="80"/>
                      <a:pt x="4" y="79"/>
                    </a:cubicBezTo>
                    <a:cubicBezTo>
                      <a:pt x="3" y="78"/>
                      <a:pt x="2" y="76"/>
                      <a:pt x="2" y="74"/>
                    </a:cubicBezTo>
                    <a:cubicBezTo>
                      <a:pt x="2" y="72"/>
                      <a:pt x="2" y="71"/>
                      <a:pt x="3" y="68"/>
                    </a:cubicBezTo>
                    <a:cubicBezTo>
                      <a:pt x="7" y="66"/>
                      <a:pt x="12" y="64"/>
                      <a:pt x="10" y="58"/>
                    </a:cubicBezTo>
                    <a:cubicBezTo>
                      <a:pt x="9" y="56"/>
                      <a:pt x="3" y="48"/>
                      <a:pt x="10" y="49"/>
                    </a:cubicBezTo>
                    <a:cubicBezTo>
                      <a:pt x="13" y="50"/>
                      <a:pt x="15" y="52"/>
                      <a:pt x="18" y="51"/>
                    </a:cubicBezTo>
                    <a:cubicBezTo>
                      <a:pt x="18" y="45"/>
                      <a:pt x="19" y="35"/>
                      <a:pt x="26" y="34"/>
                    </a:cubicBezTo>
                    <a:cubicBezTo>
                      <a:pt x="26" y="30"/>
                      <a:pt x="21" y="28"/>
                      <a:pt x="19" y="26"/>
                    </a:cubicBezTo>
                    <a:cubicBezTo>
                      <a:pt x="16" y="24"/>
                      <a:pt x="12" y="20"/>
                      <a:pt x="10" y="18"/>
                    </a:cubicBezTo>
                    <a:cubicBezTo>
                      <a:pt x="9" y="16"/>
                      <a:pt x="8" y="18"/>
                      <a:pt x="9" y="17"/>
                    </a:cubicBezTo>
                    <a:cubicBezTo>
                      <a:pt x="8" y="17"/>
                      <a:pt x="8" y="17"/>
                      <a:pt x="8" y="17"/>
                    </a:cubicBezTo>
                    <a:cubicBezTo>
                      <a:pt x="28" y="0"/>
                      <a:pt x="28" y="0"/>
                      <a:pt x="28"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50" name="GREENE"/>
              <p:cNvSpPr>
                <a:spLocks/>
              </p:cNvSpPr>
              <p:nvPr/>
            </p:nvSpPr>
            <p:spPr bwMode="auto">
              <a:xfrm>
                <a:off x="4371975" y="2214563"/>
                <a:ext cx="439738" cy="469900"/>
              </a:xfrm>
              <a:custGeom>
                <a:avLst/>
                <a:gdLst>
                  <a:gd name="T0" fmla="*/ 168 w 185"/>
                  <a:gd name="T1" fmla="*/ 30 h 197"/>
                  <a:gd name="T2" fmla="*/ 169 w 185"/>
                  <a:gd name="T3" fmla="*/ 31 h 197"/>
                  <a:gd name="T4" fmla="*/ 178 w 185"/>
                  <a:gd name="T5" fmla="*/ 39 h 197"/>
                  <a:gd name="T6" fmla="*/ 185 w 185"/>
                  <a:gd name="T7" fmla="*/ 47 h 197"/>
                  <a:gd name="T8" fmla="*/ 177 w 185"/>
                  <a:gd name="T9" fmla="*/ 64 h 197"/>
                  <a:gd name="T10" fmla="*/ 169 w 185"/>
                  <a:gd name="T11" fmla="*/ 62 h 197"/>
                  <a:gd name="T12" fmla="*/ 169 w 185"/>
                  <a:gd name="T13" fmla="*/ 71 h 197"/>
                  <a:gd name="T14" fmla="*/ 162 w 185"/>
                  <a:gd name="T15" fmla="*/ 81 h 197"/>
                  <a:gd name="T16" fmla="*/ 161 w 185"/>
                  <a:gd name="T17" fmla="*/ 87 h 197"/>
                  <a:gd name="T18" fmla="*/ 163 w 185"/>
                  <a:gd name="T19" fmla="*/ 92 h 197"/>
                  <a:gd name="T20" fmla="*/ 163 w 185"/>
                  <a:gd name="T21" fmla="*/ 93 h 197"/>
                  <a:gd name="T22" fmla="*/ 168 w 185"/>
                  <a:gd name="T23" fmla="*/ 105 h 197"/>
                  <a:gd name="T24" fmla="*/ 171 w 185"/>
                  <a:gd name="T25" fmla="*/ 130 h 197"/>
                  <a:gd name="T26" fmla="*/ 159 w 185"/>
                  <a:gd name="T27" fmla="*/ 141 h 197"/>
                  <a:gd name="T28" fmla="*/ 159 w 185"/>
                  <a:gd name="T29" fmla="*/ 141 h 197"/>
                  <a:gd name="T30" fmla="*/ 100 w 185"/>
                  <a:gd name="T31" fmla="*/ 197 h 197"/>
                  <a:gd name="T32" fmla="*/ 100 w 185"/>
                  <a:gd name="T33" fmla="*/ 197 h 197"/>
                  <a:gd name="T34" fmla="*/ 94 w 185"/>
                  <a:gd name="T35" fmla="*/ 191 h 197"/>
                  <a:gd name="T36" fmla="*/ 88 w 185"/>
                  <a:gd name="T37" fmla="*/ 180 h 197"/>
                  <a:gd name="T38" fmla="*/ 77 w 185"/>
                  <a:gd name="T39" fmla="*/ 184 h 197"/>
                  <a:gd name="T40" fmla="*/ 71 w 185"/>
                  <a:gd name="T41" fmla="*/ 174 h 197"/>
                  <a:gd name="T42" fmla="*/ 64 w 185"/>
                  <a:gd name="T43" fmla="*/ 173 h 197"/>
                  <a:gd name="T44" fmla="*/ 61 w 185"/>
                  <a:gd name="T45" fmla="*/ 161 h 197"/>
                  <a:gd name="T46" fmla="*/ 56 w 185"/>
                  <a:gd name="T47" fmla="*/ 148 h 197"/>
                  <a:gd name="T48" fmla="*/ 52 w 185"/>
                  <a:gd name="T49" fmla="*/ 142 h 197"/>
                  <a:gd name="T50" fmla="*/ 49 w 185"/>
                  <a:gd name="T51" fmla="*/ 135 h 197"/>
                  <a:gd name="T52" fmla="*/ 49 w 185"/>
                  <a:gd name="T53" fmla="*/ 135 h 197"/>
                  <a:gd name="T54" fmla="*/ 50 w 185"/>
                  <a:gd name="T55" fmla="*/ 127 h 197"/>
                  <a:gd name="T56" fmla="*/ 50 w 185"/>
                  <a:gd name="T57" fmla="*/ 116 h 197"/>
                  <a:gd name="T58" fmla="*/ 52 w 185"/>
                  <a:gd name="T59" fmla="*/ 107 h 197"/>
                  <a:gd name="T60" fmla="*/ 17 w 185"/>
                  <a:gd name="T61" fmla="*/ 63 h 197"/>
                  <a:gd name="T62" fmla="*/ 11 w 185"/>
                  <a:gd name="T63" fmla="*/ 47 h 197"/>
                  <a:gd name="T64" fmla="*/ 0 w 185"/>
                  <a:gd name="T65" fmla="*/ 29 h 197"/>
                  <a:gd name="T66" fmla="*/ 0 w 185"/>
                  <a:gd name="T67" fmla="*/ 29 h 197"/>
                  <a:gd name="T68" fmla="*/ 8 w 185"/>
                  <a:gd name="T69" fmla="*/ 26 h 197"/>
                  <a:gd name="T70" fmla="*/ 17 w 185"/>
                  <a:gd name="T71" fmla="*/ 22 h 197"/>
                  <a:gd name="T72" fmla="*/ 21 w 185"/>
                  <a:gd name="T73" fmla="*/ 20 h 197"/>
                  <a:gd name="T74" fmla="*/ 27 w 185"/>
                  <a:gd name="T75" fmla="*/ 17 h 197"/>
                  <a:gd name="T76" fmla="*/ 37 w 185"/>
                  <a:gd name="T77" fmla="*/ 14 h 197"/>
                  <a:gd name="T78" fmla="*/ 38 w 185"/>
                  <a:gd name="T79" fmla="*/ 13 h 197"/>
                  <a:gd name="T80" fmla="*/ 43 w 185"/>
                  <a:gd name="T81" fmla="*/ 5 h 197"/>
                  <a:gd name="T82" fmla="*/ 48 w 185"/>
                  <a:gd name="T83" fmla="*/ 0 h 197"/>
                  <a:gd name="T84" fmla="*/ 48 w 185"/>
                  <a:gd name="T85" fmla="*/ 0 h 197"/>
                  <a:gd name="T86" fmla="*/ 113 w 185"/>
                  <a:gd name="T87" fmla="*/ 28 h 197"/>
                  <a:gd name="T88" fmla="*/ 138 w 185"/>
                  <a:gd name="T89" fmla="*/ 22 h 197"/>
                  <a:gd name="T90" fmla="*/ 147 w 185"/>
                  <a:gd name="T91" fmla="*/ 21 h 197"/>
                  <a:gd name="T92" fmla="*/ 151 w 185"/>
                  <a:gd name="T93" fmla="*/ 25 h 197"/>
                  <a:gd name="T94" fmla="*/ 152 w 185"/>
                  <a:gd name="T95" fmla="*/ 27 h 197"/>
                  <a:gd name="T96" fmla="*/ 155 w 185"/>
                  <a:gd name="T97" fmla="*/ 30 h 197"/>
                  <a:gd name="T98" fmla="*/ 160 w 185"/>
                  <a:gd name="T99" fmla="*/ 31 h 197"/>
                  <a:gd name="T100" fmla="*/ 167 w 185"/>
                  <a:gd name="T101" fmla="*/ 30 h 197"/>
                  <a:gd name="T102" fmla="*/ 168 w 185"/>
                  <a:gd name="T103" fmla="*/ 3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5" h="197">
                    <a:moveTo>
                      <a:pt x="168" y="30"/>
                    </a:moveTo>
                    <a:cubicBezTo>
                      <a:pt x="167" y="31"/>
                      <a:pt x="168" y="29"/>
                      <a:pt x="169" y="31"/>
                    </a:cubicBezTo>
                    <a:cubicBezTo>
                      <a:pt x="171" y="33"/>
                      <a:pt x="175" y="37"/>
                      <a:pt x="178" y="39"/>
                    </a:cubicBezTo>
                    <a:cubicBezTo>
                      <a:pt x="180" y="41"/>
                      <a:pt x="185" y="43"/>
                      <a:pt x="185" y="47"/>
                    </a:cubicBezTo>
                    <a:cubicBezTo>
                      <a:pt x="178" y="48"/>
                      <a:pt x="177" y="58"/>
                      <a:pt x="177" y="64"/>
                    </a:cubicBezTo>
                    <a:cubicBezTo>
                      <a:pt x="174" y="65"/>
                      <a:pt x="172" y="63"/>
                      <a:pt x="169" y="62"/>
                    </a:cubicBezTo>
                    <a:cubicBezTo>
                      <a:pt x="162" y="61"/>
                      <a:pt x="168" y="69"/>
                      <a:pt x="169" y="71"/>
                    </a:cubicBezTo>
                    <a:cubicBezTo>
                      <a:pt x="171" y="77"/>
                      <a:pt x="166" y="79"/>
                      <a:pt x="162" y="81"/>
                    </a:cubicBezTo>
                    <a:cubicBezTo>
                      <a:pt x="161" y="84"/>
                      <a:pt x="161" y="85"/>
                      <a:pt x="161" y="87"/>
                    </a:cubicBezTo>
                    <a:cubicBezTo>
                      <a:pt x="161" y="89"/>
                      <a:pt x="162" y="91"/>
                      <a:pt x="163" y="92"/>
                    </a:cubicBezTo>
                    <a:cubicBezTo>
                      <a:pt x="163" y="93"/>
                      <a:pt x="163" y="93"/>
                      <a:pt x="163" y="93"/>
                    </a:cubicBezTo>
                    <a:cubicBezTo>
                      <a:pt x="165" y="96"/>
                      <a:pt x="167" y="101"/>
                      <a:pt x="168" y="105"/>
                    </a:cubicBezTo>
                    <a:cubicBezTo>
                      <a:pt x="171" y="112"/>
                      <a:pt x="172" y="123"/>
                      <a:pt x="171" y="130"/>
                    </a:cubicBezTo>
                    <a:cubicBezTo>
                      <a:pt x="159" y="141"/>
                      <a:pt x="159" y="141"/>
                      <a:pt x="159" y="141"/>
                    </a:cubicBezTo>
                    <a:cubicBezTo>
                      <a:pt x="159" y="141"/>
                      <a:pt x="159" y="141"/>
                      <a:pt x="159" y="141"/>
                    </a:cubicBezTo>
                    <a:cubicBezTo>
                      <a:pt x="100" y="197"/>
                      <a:pt x="100" y="197"/>
                      <a:pt x="100" y="197"/>
                    </a:cubicBezTo>
                    <a:cubicBezTo>
                      <a:pt x="100" y="197"/>
                      <a:pt x="100" y="197"/>
                      <a:pt x="100" y="197"/>
                    </a:cubicBezTo>
                    <a:cubicBezTo>
                      <a:pt x="94" y="191"/>
                      <a:pt x="94" y="191"/>
                      <a:pt x="94" y="191"/>
                    </a:cubicBezTo>
                    <a:cubicBezTo>
                      <a:pt x="93" y="189"/>
                      <a:pt x="89" y="181"/>
                      <a:pt x="88" y="180"/>
                    </a:cubicBezTo>
                    <a:cubicBezTo>
                      <a:pt x="87" y="174"/>
                      <a:pt x="78" y="184"/>
                      <a:pt x="77" y="184"/>
                    </a:cubicBezTo>
                    <a:cubicBezTo>
                      <a:pt x="72" y="182"/>
                      <a:pt x="78" y="173"/>
                      <a:pt x="71" y="174"/>
                    </a:cubicBezTo>
                    <a:cubicBezTo>
                      <a:pt x="69" y="174"/>
                      <a:pt x="65" y="175"/>
                      <a:pt x="64" y="173"/>
                    </a:cubicBezTo>
                    <a:cubicBezTo>
                      <a:pt x="63" y="169"/>
                      <a:pt x="63" y="165"/>
                      <a:pt x="61" y="161"/>
                    </a:cubicBezTo>
                    <a:cubicBezTo>
                      <a:pt x="59" y="156"/>
                      <a:pt x="54" y="154"/>
                      <a:pt x="56" y="148"/>
                    </a:cubicBezTo>
                    <a:cubicBezTo>
                      <a:pt x="57" y="145"/>
                      <a:pt x="54" y="144"/>
                      <a:pt x="52" y="142"/>
                    </a:cubicBezTo>
                    <a:cubicBezTo>
                      <a:pt x="49" y="139"/>
                      <a:pt x="49" y="140"/>
                      <a:pt x="49" y="135"/>
                    </a:cubicBezTo>
                    <a:cubicBezTo>
                      <a:pt x="49" y="135"/>
                      <a:pt x="49" y="135"/>
                      <a:pt x="49" y="135"/>
                    </a:cubicBezTo>
                    <a:cubicBezTo>
                      <a:pt x="50" y="127"/>
                      <a:pt x="50" y="127"/>
                      <a:pt x="50" y="127"/>
                    </a:cubicBezTo>
                    <a:cubicBezTo>
                      <a:pt x="51" y="123"/>
                      <a:pt x="49" y="119"/>
                      <a:pt x="50" y="116"/>
                    </a:cubicBezTo>
                    <a:cubicBezTo>
                      <a:pt x="51" y="113"/>
                      <a:pt x="53" y="109"/>
                      <a:pt x="52" y="107"/>
                    </a:cubicBezTo>
                    <a:cubicBezTo>
                      <a:pt x="37" y="103"/>
                      <a:pt x="23" y="76"/>
                      <a:pt x="17" y="63"/>
                    </a:cubicBezTo>
                    <a:cubicBezTo>
                      <a:pt x="15" y="58"/>
                      <a:pt x="15" y="49"/>
                      <a:pt x="11" y="47"/>
                    </a:cubicBezTo>
                    <a:cubicBezTo>
                      <a:pt x="6" y="44"/>
                      <a:pt x="3" y="34"/>
                      <a:pt x="0" y="29"/>
                    </a:cubicBezTo>
                    <a:cubicBezTo>
                      <a:pt x="0" y="29"/>
                      <a:pt x="0" y="29"/>
                      <a:pt x="0" y="29"/>
                    </a:cubicBezTo>
                    <a:cubicBezTo>
                      <a:pt x="3" y="29"/>
                      <a:pt x="5" y="27"/>
                      <a:pt x="8" y="26"/>
                    </a:cubicBezTo>
                    <a:cubicBezTo>
                      <a:pt x="11" y="24"/>
                      <a:pt x="15" y="23"/>
                      <a:pt x="17" y="22"/>
                    </a:cubicBezTo>
                    <a:cubicBezTo>
                      <a:pt x="18" y="22"/>
                      <a:pt x="20" y="21"/>
                      <a:pt x="21" y="20"/>
                    </a:cubicBezTo>
                    <a:cubicBezTo>
                      <a:pt x="22" y="20"/>
                      <a:pt x="26" y="18"/>
                      <a:pt x="27" y="17"/>
                    </a:cubicBezTo>
                    <a:cubicBezTo>
                      <a:pt x="30" y="17"/>
                      <a:pt x="34" y="14"/>
                      <a:pt x="37" y="14"/>
                    </a:cubicBezTo>
                    <a:cubicBezTo>
                      <a:pt x="37" y="13"/>
                      <a:pt x="37" y="13"/>
                      <a:pt x="38" y="13"/>
                    </a:cubicBezTo>
                    <a:cubicBezTo>
                      <a:pt x="41" y="11"/>
                      <a:pt x="41" y="9"/>
                      <a:pt x="43" y="5"/>
                    </a:cubicBezTo>
                    <a:cubicBezTo>
                      <a:pt x="48" y="0"/>
                      <a:pt x="48" y="0"/>
                      <a:pt x="48" y="0"/>
                    </a:cubicBezTo>
                    <a:cubicBezTo>
                      <a:pt x="48" y="0"/>
                      <a:pt x="48" y="0"/>
                      <a:pt x="48" y="0"/>
                    </a:cubicBezTo>
                    <a:cubicBezTo>
                      <a:pt x="113" y="28"/>
                      <a:pt x="113" y="28"/>
                      <a:pt x="113" y="28"/>
                    </a:cubicBezTo>
                    <a:cubicBezTo>
                      <a:pt x="138" y="22"/>
                      <a:pt x="138" y="22"/>
                      <a:pt x="138" y="22"/>
                    </a:cubicBezTo>
                    <a:cubicBezTo>
                      <a:pt x="141" y="22"/>
                      <a:pt x="144" y="21"/>
                      <a:pt x="147" y="21"/>
                    </a:cubicBezTo>
                    <a:cubicBezTo>
                      <a:pt x="148" y="21"/>
                      <a:pt x="151" y="24"/>
                      <a:pt x="151" y="25"/>
                    </a:cubicBezTo>
                    <a:cubicBezTo>
                      <a:pt x="152" y="25"/>
                      <a:pt x="152" y="27"/>
                      <a:pt x="152" y="27"/>
                    </a:cubicBezTo>
                    <a:cubicBezTo>
                      <a:pt x="153" y="28"/>
                      <a:pt x="154" y="29"/>
                      <a:pt x="155" y="30"/>
                    </a:cubicBezTo>
                    <a:cubicBezTo>
                      <a:pt x="156" y="31"/>
                      <a:pt x="158" y="30"/>
                      <a:pt x="160" y="31"/>
                    </a:cubicBezTo>
                    <a:cubicBezTo>
                      <a:pt x="167" y="30"/>
                      <a:pt x="167" y="30"/>
                      <a:pt x="167" y="30"/>
                    </a:cubicBezTo>
                    <a:lnTo>
                      <a:pt x="168" y="3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51" name="JONES"/>
              <p:cNvSpPr>
                <a:spLocks/>
              </p:cNvSpPr>
              <p:nvPr/>
            </p:nvSpPr>
            <p:spPr bwMode="auto">
              <a:xfrm>
                <a:off x="3962400" y="2886075"/>
                <a:ext cx="447675" cy="398463"/>
              </a:xfrm>
              <a:custGeom>
                <a:avLst/>
                <a:gdLst>
                  <a:gd name="T0" fmla="*/ 160 w 188"/>
                  <a:gd name="T1" fmla="*/ 0 h 167"/>
                  <a:gd name="T2" fmla="*/ 188 w 188"/>
                  <a:gd name="T3" fmla="*/ 128 h 167"/>
                  <a:gd name="T4" fmla="*/ 188 w 188"/>
                  <a:gd name="T5" fmla="*/ 128 h 167"/>
                  <a:gd name="T6" fmla="*/ 168 w 188"/>
                  <a:gd name="T7" fmla="*/ 141 h 167"/>
                  <a:gd name="T8" fmla="*/ 168 w 188"/>
                  <a:gd name="T9" fmla="*/ 141 h 167"/>
                  <a:gd name="T10" fmla="*/ 127 w 188"/>
                  <a:gd name="T11" fmla="*/ 167 h 167"/>
                  <a:gd name="T12" fmla="*/ 127 w 188"/>
                  <a:gd name="T13" fmla="*/ 167 h 167"/>
                  <a:gd name="T14" fmla="*/ 118 w 188"/>
                  <a:gd name="T15" fmla="*/ 167 h 167"/>
                  <a:gd name="T16" fmla="*/ 101 w 188"/>
                  <a:gd name="T17" fmla="*/ 152 h 167"/>
                  <a:gd name="T18" fmla="*/ 95 w 188"/>
                  <a:gd name="T19" fmla="*/ 155 h 167"/>
                  <a:gd name="T20" fmla="*/ 90 w 188"/>
                  <a:gd name="T21" fmla="*/ 146 h 167"/>
                  <a:gd name="T22" fmla="*/ 90 w 188"/>
                  <a:gd name="T23" fmla="*/ 146 h 167"/>
                  <a:gd name="T24" fmla="*/ 64 w 188"/>
                  <a:gd name="T25" fmla="*/ 144 h 167"/>
                  <a:gd name="T26" fmla="*/ 49 w 188"/>
                  <a:gd name="T27" fmla="*/ 129 h 167"/>
                  <a:gd name="T28" fmla="*/ 44 w 188"/>
                  <a:gd name="T29" fmla="*/ 114 h 167"/>
                  <a:gd name="T30" fmla="*/ 44 w 188"/>
                  <a:gd name="T31" fmla="*/ 114 h 167"/>
                  <a:gd name="T32" fmla="*/ 44 w 188"/>
                  <a:gd name="T33" fmla="*/ 107 h 167"/>
                  <a:gd name="T34" fmla="*/ 43 w 188"/>
                  <a:gd name="T35" fmla="*/ 104 h 167"/>
                  <a:gd name="T36" fmla="*/ 42 w 188"/>
                  <a:gd name="T37" fmla="*/ 102 h 167"/>
                  <a:gd name="T38" fmla="*/ 41 w 188"/>
                  <a:gd name="T39" fmla="*/ 102 h 167"/>
                  <a:gd name="T40" fmla="*/ 41 w 188"/>
                  <a:gd name="T41" fmla="*/ 101 h 167"/>
                  <a:gd name="T42" fmla="*/ 41 w 188"/>
                  <a:gd name="T43" fmla="*/ 99 h 167"/>
                  <a:gd name="T44" fmla="*/ 37 w 188"/>
                  <a:gd name="T45" fmla="*/ 87 h 167"/>
                  <a:gd name="T46" fmla="*/ 35 w 188"/>
                  <a:gd name="T47" fmla="*/ 70 h 167"/>
                  <a:gd name="T48" fmla="*/ 20 w 188"/>
                  <a:gd name="T49" fmla="*/ 52 h 167"/>
                  <a:gd name="T50" fmla="*/ 7 w 188"/>
                  <a:gd name="T51" fmla="*/ 36 h 167"/>
                  <a:gd name="T52" fmla="*/ 0 w 188"/>
                  <a:gd name="T53" fmla="*/ 24 h 167"/>
                  <a:gd name="T54" fmla="*/ 0 w 188"/>
                  <a:gd name="T55" fmla="*/ 24 h 167"/>
                  <a:gd name="T56" fmla="*/ 112 w 188"/>
                  <a:gd name="T57" fmla="*/ 6 h 167"/>
                  <a:gd name="T58" fmla="*/ 112 w 188"/>
                  <a:gd name="T59" fmla="*/ 6 h 167"/>
                  <a:gd name="T60" fmla="*/ 160 w 188"/>
                  <a:gd name="T61"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8" h="167">
                    <a:moveTo>
                      <a:pt x="160" y="0"/>
                    </a:moveTo>
                    <a:cubicBezTo>
                      <a:pt x="188" y="128"/>
                      <a:pt x="188" y="128"/>
                      <a:pt x="188" y="128"/>
                    </a:cubicBezTo>
                    <a:cubicBezTo>
                      <a:pt x="188" y="128"/>
                      <a:pt x="188" y="128"/>
                      <a:pt x="188" y="128"/>
                    </a:cubicBezTo>
                    <a:cubicBezTo>
                      <a:pt x="168" y="141"/>
                      <a:pt x="168" y="141"/>
                      <a:pt x="168" y="141"/>
                    </a:cubicBezTo>
                    <a:cubicBezTo>
                      <a:pt x="168" y="141"/>
                      <a:pt x="168" y="141"/>
                      <a:pt x="168" y="141"/>
                    </a:cubicBezTo>
                    <a:cubicBezTo>
                      <a:pt x="127" y="167"/>
                      <a:pt x="127" y="167"/>
                      <a:pt x="127" y="167"/>
                    </a:cubicBezTo>
                    <a:cubicBezTo>
                      <a:pt x="127" y="167"/>
                      <a:pt x="127" y="167"/>
                      <a:pt x="127" y="167"/>
                    </a:cubicBezTo>
                    <a:cubicBezTo>
                      <a:pt x="118" y="167"/>
                      <a:pt x="118" y="167"/>
                      <a:pt x="118" y="167"/>
                    </a:cubicBezTo>
                    <a:cubicBezTo>
                      <a:pt x="114" y="165"/>
                      <a:pt x="107" y="151"/>
                      <a:pt x="101" y="152"/>
                    </a:cubicBezTo>
                    <a:cubicBezTo>
                      <a:pt x="99" y="152"/>
                      <a:pt x="97" y="156"/>
                      <a:pt x="95" y="155"/>
                    </a:cubicBezTo>
                    <a:cubicBezTo>
                      <a:pt x="93" y="154"/>
                      <a:pt x="91" y="148"/>
                      <a:pt x="90" y="146"/>
                    </a:cubicBezTo>
                    <a:cubicBezTo>
                      <a:pt x="90" y="146"/>
                      <a:pt x="90" y="146"/>
                      <a:pt x="90" y="146"/>
                    </a:cubicBezTo>
                    <a:cubicBezTo>
                      <a:pt x="84" y="146"/>
                      <a:pt x="69" y="147"/>
                      <a:pt x="64" y="144"/>
                    </a:cubicBezTo>
                    <a:cubicBezTo>
                      <a:pt x="60" y="142"/>
                      <a:pt x="50" y="133"/>
                      <a:pt x="49" y="129"/>
                    </a:cubicBezTo>
                    <a:cubicBezTo>
                      <a:pt x="47" y="124"/>
                      <a:pt x="48" y="118"/>
                      <a:pt x="44" y="114"/>
                    </a:cubicBezTo>
                    <a:cubicBezTo>
                      <a:pt x="44" y="114"/>
                      <a:pt x="44" y="114"/>
                      <a:pt x="44" y="114"/>
                    </a:cubicBezTo>
                    <a:cubicBezTo>
                      <a:pt x="44" y="107"/>
                      <a:pt x="44" y="107"/>
                      <a:pt x="44" y="107"/>
                    </a:cubicBezTo>
                    <a:cubicBezTo>
                      <a:pt x="44" y="106"/>
                      <a:pt x="44" y="105"/>
                      <a:pt x="43" y="104"/>
                    </a:cubicBezTo>
                    <a:cubicBezTo>
                      <a:pt x="43" y="104"/>
                      <a:pt x="42" y="103"/>
                      <a:pt x="42" y="102"/>
                    </a:cubicBezTo>
                    <a:cubicBezTo>
                      <a:pt x="42" y="102"/>
                      <a:pt x="42" y="102"/>
                      <a:pt x="41" y="102"/>
                    </a:cubicBezTo>
                    <a:cubicBezTo>
                      <a:pt x="41" y="101"/>
                      <a:pt x="41" y="101"/>
                      <a:pt x="41" y="101"/>
                    </a:cubicBezTo>
                    <a:cubicBezTo>
                      <a:pt x="41" y="101"/>
                      <a:pt x="41" y="100"/>
                      <a:pt x="41" y="99"/>
                    </a:cubicBezTo>
                    <a:cubicBezTo>
                      <a:pt x="37" y="95"/>
                      <a:pt x="37" y="93"/>
                      <a:pt x="37" y="87"/>
                    </a:cubicBezTo>
                    <a:cubicBezTo>
                      <a:pt x="38" y="81"/>
                      <a:pt x="38" y="74"/>
                      <a:pt x="35" y="70"/>
                    </a:cubicBezTo>
                    <a:cubicBezTo>
                      <a:pt x="34" y="64"/>
                      <a:pt x="24" y="55"/>
                      <a:pt x="20" y="52"/>
                    </a:cubicBezTo>
                    <a:cubicBezTo>
                      <a:pt x="15" y="48"/>
                      <a:pt x="11" y="41"/>
                      <a:pt x="7" y="36"/>
                    </a:cubicBezTo>
                    <a:cubicBezTo>
                      <a:pt x="3" y="32"/>
                      <a:pt x="2" y="30"/>
                      <a:pt x="0" y="24"/>
                    </a:cubicBezTo>
                    <a:cubicBezTo>
                      <a:pt x="0" y="24"/>
                      <a:pt x="0" y="24"/>
                      <a:pt x="0" y="24"/>
                    </a:cubicBezTo>
                    <a:cubicBezTo>
                      <a:pt x="112" y="6"/>
                      <a:pt x="112" y="6"/>
                      <a:pt x="112" y="6"/>
                    </a:cubicBezTo>
                    <a:cubicBezTo>
                      <a:pt x="112" y="6"/>
                      <a:pt x="112" y="6"/>
                      <a:pt x="112" y="6"/>
                    </a:cubicBezTo>
                    <a:cubicBezTo>
                      <a:pt x="160" y="0"/>
                      <a:pt x="160" y="0"/>
                      <a:pt x="16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52" name="WILKINSON"/>
              <p:cNvSpPr>
                <a:spLocks/>
              </p:cNvSpPr>
              <p:nvPr/>
            </p:nvSpPr>
            <p:spPr bwMode="auto">
              <a:xfrm>
                <a:off x="4362450" y="3081338"/>
                <a:ext cx="457200" cy="508000"/>
              </a:xfrm>
              <a:custGeom>
                <a:avLst/>
                <a:gdLst>
                  <a:gd name="T0" fmla="*/ 192 w 192"/>
                  <a:gd name="T1" fmla="*/ 126 h 213"/>
                  <a:gd name="T2" fmla="*/ 191 w 192"/>
                  <a:gd name="T3" fmla="*/ 150 h 213"/>
                  <a:gd name="T4" fmla="*/ 191 w 192"/>
                  <a:gd name="T5" fmla="*/ 150 h 213"/>
                  <a:gd name="T6" fmla="*/ 75 w 192"/>
                  <a:gd name="T7" fmla="*/ 213 h 213"/>
                  <a:gd name="T8" fmla="*/ 75 w 192"/>
                  <a:gd name="T9" fmla="*/ 213 h 213"/>
                  <a:gd name="T10" fmla="*/ 0 w 192"/>
                  <a:gd name="T11" fmla="*/ 59 h 213"/>
                  <a:gd name="T12" fmla="*/ 0 w 192"/>
                  <a:gd name="T13" fmla="*/ 59 h 213"/>
                  <a:gd name="T14" fmla="*/ 20 w 192"/>
                  <a:gd name="T15" fmla="*/ 46 h 213"/>
                  <a:gd name="T16" fmla="*/ 20 w 192"/>
                  <a:gd name="T17" fmla="*/ 46 h 213"/>
                  <a:gd name="T18" fmla="*/ 43 w 192"/>
                  <a:gd name="T19" fmla="*/ 35 h 213"/>
                  <a:gd name="T20" fmla="*/ 55 w 192"/>
                  <a:gd name="T21" fmla="*/ 34 h 213"/>
                  <a:gd name="T22" fmla="*/ 64 w 192"/>
                  <a:gd name="T23" fmla="*/ 25 h 213"/>
                  <a:gd name="T24" fmla="*/ 82 w 192"/>
                  <a:gd name="T25" fmla="*/ 16 h 213"/>
                  <a:gd name="T26" fmla="*/ 96 w 192"/>
                  <a:gd name="T27" fmla="*/ 22 h 213"/>
                  <a:gd name="T28" fmla="*/ 102 w 192"/>
                  <a:gd name="T29" fmla="*/ 10 h 213"/>
                  <a:gd name="T30" fmla="*/ 115 w 192"/>
                  <a:gd name="T31" fmla="*/ 5 h 213"/>
                  <a:gd name="T32" fmla="*/ 123 w 192"/>
                  <a:gd name="T33" fmla="*/ 20 h 213"/>
                  <a:gd name="T34" fmla="*/ 133 w 192"/>
                  <a:gd name="T35" fmla="*/ 29 h 213"/>
                  <a:gd name="T36" fmla="*/ 138 w 192"/>
                  <a:gd name="T37" fmla="*/ 33 h 213"/>
                  <a:gd name="T38" fmla="*/ 138 w 192"/>
                  <a:gd name="T39" fmla="*/ 33 h 213"/>
                  <a:gd name="T40" fmla="*/ 145 w 192"/>
                  <a:gd name="T41" fmla="*/ 50 h 213"/>
                  <a:gd name="T42" fmla="*/ 154 w 192"/>
                  <a:gd name="T43" fmla="*/ 73 h 213"/>
                  <a:gd name="T44" fmla="*/ 173 w 192"/>
                  <a:gd name="T45" fmla="*/ 81 h 213"/>
                  <a:gd name="T46" fmla="*/ 183 w 192"/>
                  <a:gd name="T47" fmla="*/ 96 h 213"/>
                  <a:gd name="T48" fmla="*/ 187 w 192"/>
                  <a:gd name="T49" fmla="*/ 104 h 213"/>
                  <a:gd name="T50" fmla="*/ 186 w 192"/>
                  <a:gd name="T51" fmla="*/ 113 h 213"/>
                  <a:gd name="T52" fmla="*/ 187 w 192"/>
                  <a:gd name="T53" fmla="*/ 124 h 213"/>
                  <a:gd name="T54" fmla="*/ 192 w 192"/>
                  <a:gd name="T55" fmla="*/ 12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213">
                    <a:moveTo>
                      <a:pt x="192" y="126"/>
                    </a:moveTo>
                    <a:cubicBezTo>
                      <a:pt x="191" y="150"/>
                      <a:pt x="191" y="150"/>
                      <a:pt x="191" y="150"/>
                    </a:cubicBezTo>
                    <a:cubicBezTo>
                      <a:pt x="191" y="150"/>
                      <a:pt x="191" y="150"/>
                      <a:pt x="191" y="150"/>
                    </a:cubicBezTo>
                    <a:cubicBezTo>
                      <a:pt x="75" y="213"/>
                      <a:pt x="75" y="213"/>
                      <a:pt x="75" y="213"/>
                    </a:cubicBezTo>
                    <a:cubicBezTo>
                      <a:pt x="75" y="213"/>
                      <a:pt x="75" y="213"/>
                      <a:pt x="75" y="213"/>
                    </a:cubicBezTo>
                    <a:cubicBezTo>
                      <a:pt x="0" y="59"/>
                      <a:pt x="0" y="59"/>
                      <a:pt x="0" y="59"/>
                    </a:cubicBezTo>
                    <a:cubicBezTo>
                      <a:pt x="0" y="59"/>
                      <a:pt x="0" y="59"/>
                      <a:pt x="0" y="59"/>
                    </a:cubicBezTo>
                    <a:cubicBezTo>
                      <a:pt x="20" y="46"/>
                      <a:pt x="20" y="46"/>
                      <a:pt x="20" y="46"/>
                    </a:cubicBezTo>
                    <a:cubicBezTo>
                      <a:pt x="20" y="46"/>
                      <a:pt x="20" y="46"/>
                      <a:pt x="20" y="46"/>
                    </a:cubicBezTo>
                    <a:cubicBezTo>
                      <a:pt x="28" y="44"/>
                      <a:pt x="36" y="39"/>
                      <a:pt x="43" y="35"/>
                    </a:cubicBezTo>
                    <a:cubicBezTo>
                      <a:pt x="48" y="33"/>
                      <a:pt x="51" y="36"/>
                      <a:pt x="55" y="34"/>
                    </a:cubicBezTo>
                    <a:cubicBezTo>
                      <a:pt x="59" y="32"/>
                      <a:pt x="60" y="27"/>
                      <a:pt x="64" y="25"/>
                    </a:cubicBezTo>
                    <a:cubicBezTo>
                      <a:pt x="68" y="22"/>
                      <a:pt x="77" y="17"/>
                      <a:pt x="82" y="16"/>
                    </a:cubicBezTo>
                    <a:cubicBezTo>
                      <a:pt x="89" y="14"/>
                      <a:pt x="91" y="24"/>
                      <a:pt x="96" y="22"/>
                    </a:cubicBezTo>
                    <a:cubicBezTo>
                      <a:pt x="98" y="16"/>
                      <a:pt x="96" y="14"/>
                      <a:pt x="102" y="10"/>
                    </a:cubicBezTo>
                    <a:cubicBezTo>
                      <a:pt x="104" y="9"/>
                      <a:pt x="115" y="0"/>
                      <a:pt x="115" y="5"/>
                    </a:cubicBezTo>
                    <a:cubicBezTo>
                      <a:pt x="118" y="7"/>
                      <a:pt x="121" y="16"/>
                      <a:pt x="123" y="20"/>
                    </a:cubicBezTo>
                    <a:cubicBezTo>
                      <a:pt x="126" y="24"/>
                      <a:pt x="129" y="26"/>
                      <a:pt x="133" y="29"/>
                    </a:cubicBezTo>
                    <a:cubicBezTo>
                      <a:pt x="138" y="33"/>
                      <a:pt x="138" y="33"/>
                      <a:pt x="138" y="33"/>
                    </a:cubicBezTo>
                    <a:cubicBezTo>
                      <a:pt x="138" y="33"/>
                      <a:pt x="138" y="33"/>
                      <a:pt x="138" y="33"/>
                    </a:cubicBezTo>
                    <a:cubicBezTo>
                      <a:pt x="142" y="36"/>
                      <a:pt x="144" y="45"/>
                      <a:pt x="145" y="50"/>
                    </a:cubicBezTo>
                    <a:cubicBezTo>
                      <a:pt x="147" y="58"/>
                      <a:pt x="151" y="66"/>
                      <a:pt x="154" y="73"/>
                    </a:cubicBezTo>
                    <a:cubicBezTo>
                      <a:pt x="157" y="80"/>
                      <a:pt x="166" y="81"/>
                      <a:pt x="173" y="81"/>
                    </a:cubicBezTo>
                    <a:cubicBezTo>
                      <a:pt x="176" y="86"/>
                      <a:pt x="182" y="90"/>
                      <a:pt x="183" y="96"/>
                    </a:cubicBezTo>
                    <a:cubicBezTo>
                      <a:pt x="184" y="99"/>
                      <a:pt x="185" y="102"/>
                      <a:pt x="187" y="104"/>
                    </a:cubicBezTo>
                    <a:cubicBezTo>
                      <a:pt x="187" y="107"/>
                      <a:pt x="186" y="110"/>
                      <a:pt x="186" y="113"/>
                    </a:cubicBezTo>
                    <a:cubicBezTo>
                      <a:pt x="186" y="117"/>
                      <a:pt x="187" y="120"/>
                      <a:pt x="187" y="124"/>
                    </a:cubicBezTo>
                    <a:cubicBezTo>
                      <a:pt x="192" y="126"/>
                      <a:pt x="192" y="126"/>
                      <a:pt x="192" y="12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53" name="LAURENS"/>
              <p:cNvSpPr>
                <a:spLocks/>
              </p:cNvSpPr>
              <p:nvPr/>
            </p:nvSpPr>
            <p:spPr bwMode="auto">
              <a:xfrm>
                <a:off x="4540250" y="3438525"/>
                <a:ext cx="584200" cy="665163"/>
              </a:xfrm>
              <a:custGeom>
                <a:avLst/>
                <a:gdLst>
                  <a:gd name="T0" fmla="*/ 116 w 245"/>
                  <a:gd name="T1" fmla="*/ 0 h 279"/>
                  <a:gd name="T2" fmla="*/ 155 w 245"/>
                  <a:gd name="T3" fmla="*/ 0 h 279"/>
                  <a:gd name="T4" fmla="*/ 181 w 245"/>
                  <a:gd name="T5" fmla="*/ 14 h 279"/>
                  <a:gd name="T6" fmla="*/ 181 w 245"/>
                  <a:gd name="T7" fmla="*/ 28 h 279"/>
                  <a:gd name="T8" fmla="*/ 230 w 245"/>
                  <a:gd name="T9" fmla="*/ 50 h 279"/>
                  <a:gd name="T10" fmla="*/ 230 w 245"/>
                  <a:gd name="T11" fmla="*/ 94 h 279"/>
                  <a:gd name="T12" fmla="*/ 242 w 245"/>
                  <a:gd name="T13" fmla="*/ 102 h 279"/>
                  <a:gd name="T14" fmla="*/ 242 w 245"/>
                  <a:gd name="T15" fmla="*/ 102 h 279"/>
                  <a:gd name="T16" fmla="*/ 240 w 245"/>
                  <a:gd name="T17" fmla="*/ 121 h 279"/>
                  <a:gd name="T18" fmla="*/ 223 w 245"/>
                  <a:gd name="T19" fmla="*/ 125 h 279"/>
                  <a:gd name="T20" fmla="*/ 219 w 245"/>
                  <a:gd name="T21" fmla="*/ 140 h 279"/>
                  <a:gd name="T22" fmla="*/ 219 w 245"/>
                  <a:gd name="T23" fmla="*/ 152 h 279"/>
                  <a:gd name="T24" fmla="*/ 211 w 245"/>
                  <a:gd name="T25" fmla="*/ 158 h 279"/>
                  <a:gd name="T26" fmla="*/ 206 w 245"/>
                  <a:gd name="T27" fmla="*/ 174 h 279"/>
                  <a:gd name="T28" fmla="*/ 199 w 245"/>
                  <a:gd name="T29" fmla="*/ 187 h 279"/>
                  <a:gd name="T30" fmla="*/ 203 w 245"/>
                  <a:gd name="T31" fmla="*/ 192 h 279"/>
                  <a:gd name="T32" fmla="*/ 208 w 245"/>
                  <a:gd name="T33" fmla="*/ 200 h 279"/>
                  <a:gd name="T34" fmla="*/ 208 w 245"/>
                  <a:gd name="T35" fmla="*/ 200 h 279"/>
                  <a:gd name="T36" fmla="*/ 163 w 245"/>
                  <a:gd name="T37" fmla="*/ 245 h 279"/>
                  <a:gd name="T38" fmla="*/ 158 w 245"/>
                  <a:gd name="T39" fmla="*/ 251 h 279"/>
                  <a:gd name="T40" fmla="*/ 156 w 245"/>
                  <a:gd name="T41" fmla="*/ 252 h 279"/>
                  <a:gd name="T42" fmla="*/ 152 w 245"/>
                  <a:gd name="T43" fmla="*/ 254 h 279"/>
                  <a:gd name="T44" fmla="*/ 147 w 245"/>
                  <a:gd name="T45" fmla="*/ 254 h 279"/>
                  <a:gd name="T46" fmla="*/ 147 w 245"/>
                  <a:gd name="T47" fmla="*/ 254 h 279"/>
                  <a:gd name="T48" fmla="*/ 140 w 245"/>
                  <a:gd name="T49" fmla="*/ 255 h 279"/>
                  <a:gd name="T50" fmla="*/ 124 w 245"/>
                  <a:gd name="T51" fmla="*/ 263 h 279"/>
                  <a:gd name="T52" fmla="*/ 109 w 245"/>
                  <a:gd name="T53" fmla="*/ 272 h 279"/>
                  <a:gd name="T54" fmla="*/ 103 w 245"/>
                  <a:gd name="T55" fmla="*/ 277 h 279"/>
                  <a:gd name="T56" fmla="*/ 99 w 245"/>
                  <a:gd name="T57" fmla="*/ 279 h 279"/>
                  <a:gd name="T58" fmla="*/ 36 w 245"/>
                  <a:gd name="T59" fmla="*/ 140 h 279"/>
                  <a:gd name="T60" fmla="*/ 36 w 245"/>
                  <a:gd name="T61" fmla="*/ 140 h 279"/>
                  <a:gd name="T62" fmla="*/ 0 w 245"/>
                  <a:gd name="T63" fmla="*/ 63 h 279"/>
                  <a:gd name="T64" fmla="*/ 0 w 245"/>
                  <a:gd name="T65" fmla="*/ 63 h 279"/>
                  <a:gd name="T66" fmla="*/ 116 w 245"/>
                  <a:gd name="T67"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5" h="279">
                    <a:moveTo>
                      <a:pt x="116" y="0"/>
                    </a:moveTo>
                    <a:cubicBezTo>
                      <a:pt x="155" y="0"/>
                      <a:pt x="155" y="0"/>
                      <a:pt x="155" y="0"/>
                    </a:cubicBezTo>
                    <a:cubicBezTo>
                      <a:pt x="181" y="14"/>
                      <a:pt x="181" y="14"/>
                      <a:pt x="181" y="14"/>
                    </a:cubicBezTo>
                    <a:cubicBezTo>
                      <a:pt x="181" y="28"/>
                      <a:pt x="181" y="28"/>
                      <a:pt x="181" y="28"/>
                    </a:cubicBezTo>
                    <a:cubicBezTo>
                      <a:pt x="230" y="50"/>
                      <a:pt x="230" y="50"/>
                      <a:pt x="230" y="50"/>
                    </a:cubicBezTo>
                    <a:cubicBezTo>
                      <a:pt x="230" y="94"/>
                      <a:pt x="230" y="94"/>
                      <a:pt x="230" y="94"/>
                    </a:cubicBezTo>
                    <a:cubicBezTo>
                      <a:pt x="242" y="102"/>
                      <a:pt x="242" y="102"/>
                      <a:pt x="242" y="102"/>
                    </a:cubicBezTo>
                    <a:cubicBezTo>
                      <a:pt x="242" y="102"/>
                      <a:pt x="242" y="102"/>
                      <a:pt x="242" y="102"/>
                    </a:cubicBezTo>
                    <a:cubicBezTo>
                      <a:pt x="243" y="108"/>
                      <a:pt x="245" y="116"/>
                      <a:pt x="240" y="121"/>
                    </a:cubicBezTo>
                    <a:cubicBezTo>
                      <a:pt x="235" y="124"/>
                      <a:pt x="228" y="124"/>
                      <a:pt x="223" y="125"/>
                    </a:cubicBezTo>
                    <a:cubicBezTo>
                      <a:pt x="222" y="129"/>
                      <a:pt x="219" y="136"/>
                      <a:pt x="219" y="140"/>
                    </a:cubicBezTo>
                    <a:cubicBezTo>
                      <a:pt x="219" y="144"/>
                      <a:pt x="221" y="149"/>
                      <a:pt x="219" y="152"/>
                    </a:cubicBezTo>
                    <a:cubicBezTo>
                      <a:pt x="218" y="154"/>
                      <a:pt x="213" y="157"/>
                      <a:pt x="211" y="158"/>
                    </a:cubicBezTo>
                    <a:cubicBezTo>
                      <a:pt x="210" y="163"/>
                      <a:pt x="209" y="169"/>
                      <a:pt x="206" y="174"/>
                    </a:cubicBezTo>
                    <a:cubicBezTo>
                      <a:pt x="205" y="176"/>
                      <a:pt x="199" y="186"/>
                      <a:pt x="199" y="187"/>
                    </a:cubicBezTo>
                    <a:cubicBezTo>
                      <a:pt x="200" y="188"/>
                      <a:pt x="203" y="191"/>
                      <a:pt x="203" y="192"/>
                    </a:cubicBezTo>
                    <a:cubicBezTo>
                      <a:pt x="208" y="200"/>
                      <a:pt x="208" y="200"/>
                      <a:pt x="208" y="200"/>
                    </a:cubicBezTo>
                    <a:cubicBezTo>
                      <a:pt x="208" y="200"/>
                      <a:pt x="208" y="200"/>
                      <a:pt x="208" y="200"/>
                    </a:cubicBezTo>
                    <a:cubicBezTo>
                      <a:pt x="163" y="245"/>
                      <a:pt x="163" y="245"/>
                      <a:pt x="163" y="245"/>
                    </a:cubicBezTo>
                    <a:cubicBezTo>
                      <a:pt x="161" y="247"/>
                      <a:pt x="160" y="249"/>
                      <a:pt x="158" y="251"/>
                    </a:cubicBezTo>
                    <a:cubicBezTo>
                      <a:pt x="157" y="252"/>
                      <a:pt x="157" y="252"/>
                      <a:pt x="156" y="252"/>
                    </a:cubicBezTo>
                    <a:cubicBezTo>
                      <a:pt x="155" y="253"/>
                      <a:pt x="153" y="254"/>
                      <a:pt x="152" y="254"/>
                    </a:cubicBezTo>
                    <a:cubicBezTo>
                      <a:pt x="150" y="254"/>
                      <a:pt x="149" y="254"/>
                      <a:pt x="147" y="254"/>
                    </a:cubicBezTo>
                    <a:cubicBezTo>
                      <a:pt x="147" y="254"/>
                      <a:pt x="147" y="254"/>
                      <a:pt x="147" y="254"/>
                    </a:cubicBezTo>
                    <a:cubicBezTo>
                      <a:pt x="140" y="255"/>
                      <a:pt x="140" y="255"/>
                      <a:pt x="140" y="255"/>
                    </a:cubicBezTo>
                    <a:cubicBezTo>
                      <a:pt x="135" y="257"/>
                      <a:pt x="130" y="261"/>
                      <a:pt x="124" y="263"/>
                    </a:cubicBezTo>
                    <a:cubicBezTo>
                      <a:pt x="119" y="265"/>
                      <a:pt x="114" y="269"/>
                      <a:pt x="109" y="272"/>
                    </a:cubicBezTo>
                    <a:cubicBezTo>
                      <a:pt x="108" y="273"/>
                      <a:pt x="104" y="275"/>
                      <a:pt x="103" y="277"/>
                    </a:cubicBezTo>
                    <a:cubicBezTo>
                      <a:pt x="102" y="277"/>
                      <a:pt x="100" y="278"/>
                      <a:pt x="99" y="279"/>
                    </a:cubicBezTo>
                    <a:cubicBezTo>
                      <a:pt x="36" y="140"/>
                      <a:pt x="36" y="140"/>
                      <a:pt x="36" y="140"/>
                    </a:cubicBezTo>
                    <a:cubicBezTo>
                      <a:pt x="36" y="140"/>
                      <a:pt x="36" y="140"/>
                      <a:pt x="36" y="140"/>
                    </a:cubicBezTo>
                    <a:cubicBezTo>
                      <a:pt x="0" y="63"/>
                      <a:pt x="0" y="63"/>
                      <a:pt x="0" y="63"/>
                    </a:cubicBezTo>
                    <a:cubicBezTo>
                      <a:pt x="0" y="63"/>
                      <a:pt x="0" y="63"/>
                      <a:pt x="0" y="63"/>
                    </a:cubicBezTo>
                    <a:cubicBezTo>
                      <a:pt x="116" y="0"/>
                      <a:pt x="116" y="0"/>
                      <a:pt x="116"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54" name="TREUTLEN"/>
              <p:cNvSpPr>
                <a:spLocks/>
              </p:cNvSpPr>
              <p:nvPr/>
            </p:nvSpPr>
            <p:spPr bwMode="auto">
              <a:xfrm>
                <a:off x="5014913" y="3676650"/>
                <a:ext cx="361950" cy="255588"/>
              </a:xfrm>
              <a:custGeom>
                <a:avLst/>
                <a:gdLst>
                  <a:gd name="T0" fmla="*/ 43 w 152"/>
                  <a:gd name="T1" fmla="*/ 2 h 107"/>
                  <a:gd name="T2" fmla="*/ 49 w 152"/>
                  <a:gd name="T3" fmla="*/ 3 h 107"/>
                  <a:gd name="T4" fmla="*/ 53 w 152"/>
                  <a:gd name="T5" fmla="*/ 1 h 107"/>
                  <a:gd name="T6" fmla="*/ 55 w 152"/>
                  <a:gd name="T7" fmla="*/ 0 h 107"/>
                  <a:gd name="T8" fmla="*/ 66 w 152"/>
                  <a:gd name="T9" fmla="*/ 1 h 107"/>
                  <a:gd name="T10" fmla="*/ 75 w 152"/>
                  <a:gd name="T11" fmla="*/ 3 h 107"/>
                  <a:gd name="T12" fmla="*/ 87 w 152"/>
                  <a:gd name="T13" fmla="*/ 7 h 107"/>
                  <a:gd name="T14" fmla="*/ 105 w 152"/>
                  <a:gd name="T15" fmla="*/ 6 h 107"/>
                  <a:gd name="T16" fmla="*/ 118 w 152"/>
                  <a:gd name="T17" fmla="*/ 16 h 107"/>
                  <a:gd name="T18" fmla="*/ 126 w 152"/>
                  <a:gd name="T19" fmla="*/ 21 h 107"/>
                  <a:gd name="T20" fmla="*/ 133 w 152"/>
                  <a:gd name="T21" fmla="*/ 24 h 107"/>
                  <a:gd name="T22" fmla="*/ 147 w 152"/>
                  <a:gd name="T23" fmla="*/ 29 h 107"/>
                  <a:gd name="T24" fmla="*/ 146 w 152"/>
                  <a:gd name="T25" fmla="*/ 48 h 107"/>
                  <a:gd name="T26" fmla="*/ 144 w 152"/>
                  <a:gd name="T27" fmla="*/ 59 h 107"/>
                  <a:gd name="T28" fmla="*/ 141 w 152"/>
                  <a:gd name="T29" fmla="*/ 69 h 107"/>
                  <a:gd name="T30" fmla="*/ 139 w 152"/>
                  <a:gd name="T31" fmla="*/ 78 h 107"/>
                  <a:gd name="T32" fmla="*/ 139 w 152"/>
                  <a:gd name="T33" fmla="*/ 78 h 107"/>
                  <a:gd name="T34" fmla="*/ 41 w 152"/>
                  <a:gd name="T35" fmla="*/ 98 h 107"/>
                  <a:gd name="T36" fmla="*/ 40 w 152"/>
                  <a:gd name="T37" fmla="*/ 99 h 107"/>
                  <a:gd name="T38" fmla="*/ 39 w 152"/>
                  <a:gd name="T39" fmla="*/ 100 h 107"/>
                  <a:gd name="T40" fmla="*/ 38 w 152"/>
                  <a:gd name="T41" fmla="*/ 101 h 107"/>
                  <a:gd name="T42" fmla="*/ 37 w 152"/>
                  <a:gd name="T43" fmla="*/ 104 h 107"/>
                  <a:gd name="T44" fmla="*/ 37 w 152"/>
                  <a:gd name="T45" fmla="*/ 104 h 107"/>
                  <a:gd name="T46" fmla="*/ 33 w 152"/>
                  <a:gd name="T47" fmla="*/ 104 h 107"/>
                  <a:gd name="T48" fmla="*/ 30 w 152"/>
                  <a:gd name="T49" fmla="*/ 105 h 107"/>
                  <a:gd name="T50" fmla="*/ 25 w 152"/>
                  <a:gd name="T51" fmla="*/ 106 h 107"/>
                  <a:gd name="T52" fmla="*/ 19 w 152"/>
                  <a:gd name="T53" fmla="*/ 105 h 107"/>
                  <a:gd name="T54" fmla="*/ 11 w 152"/>
                  <a:gd name="T55" fmla="*/ 100 h 107"/>
                  <a:gd name="T56" fmla="*/ 9 w 152"/>
                  <a:gd name="T57" fmla="*/ 100 h 107"/>
                  <a:gd name="T58" fmla="*/ 9 w 152"/>
                  <a:gd name="T59" fmla="*/ 100 h 107"/>
                  <a:gd name="T60" fmla="*/ 4 w 152"/>
                  <a:gd name="T61" fmla="*/ 92 h 107"/>
                  <a:gd name="T62" fmla="*/ 0 w 152"/>
                  <a:gd name="T63" fmla="*/ 87 h 107"/>
                  <a:gd name="T64" fmla="*/ 7 w 152"/>
                  <a:gd name="T65" fmla="*/ 74 h 107"/>
                  <a:gd name="T66" fmla="*/ 12 w 152"/>
                  <a:gd name="T67" fmla="*/ 58 h 107"/>
                  <a:gd name="T68" fmla="*/ 20 w 152"/>
                  <a:gd name="T69" fmla="*/ 52 h 107"/>
                  <a:gd name="T70" fmla="*/ 20 w 152"/>
                  <a:gd name="T71" fmla="*/ 40 h 107"/>
                  <a:gd name="T72" fmla="*/ 24 w 152"/>
                  <a:gd name="T73" fmla="*/ 25 h 107"/>
                  <a:gd name="T74" fmla="*/ 41 w 152"/>
                  <a:gd name="T75" fmla="*/ 21 h 107"/>
                  <a:gd name="T76" fmla="*/ 43 w 152"/>
                  <a:gd name="T77"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107">
                    <a:moveTo>
                      <a:pt x="43" y="2"/>
                    </a:moveTo>
                    <a:cubicBezTo>
                      <a:pt x="45" y="2"/>
                      <a:pt x="47" y="3"/>
                      <a:pt x="49" y="3"/>
                    </a:cubicBezTo>
                    <a:cubicBezTo>
                      <a:pt x="50" y="3"/>
                      <a:pt x="52" y="2"/>
                      <a:pt x="53" y="1"/>
                    </a:cubicBezTo>
                    <a:cubicBezTo>
                      <a:pt x="54" y="1"/>
                      <a:pt x="55" y="1"/>
                      <a:pt x="55" y="0"/>
                    </a:cubicBezTo>
                    <a:cubicBezTo>
                      <a:pt x="59" y="0"/>
                      <a:pt x="62" y="0"/>
                      <a:pt x="66" y="1"/>
                    </a:cubicBezTo>
                    <a:cubicBezTo>
                      <a:pt x="70" y="1"/>
                      <a:pt x="72" y="0"/>
                      <a:pt x="75" y="3"/>
                    </a:cubicBezTo>
                    <a:cubicBezTo>
                      <a:pt x="79" y="6"/>
                      <a:pt x="81" y="8"/>
                      <a:pt x="87" y="7"/>
                    </a:cubicBezTo>
                    <a:cubicBezTo>
                      <a:pt x="93" y="5"/>
                      <a:pt x="99" y="5"/>
                      <a:pt x="105" y="6"/>
                    </a:cubicBezTo>
                    <a:cubicBezTo>
                      <a:pt x="110" y="9"/>
                      <a:pt x="114" y="13"/>
                      <a:pt x="118" y="16"/>
                    </a:cubicBezTo>
                    <a:cubicBezTo>
                      <a:pt x="126" y="21"/>
                      <a:pt x="126" y="21"/>
                      <a:pt x="126" y="21"/>
                    </a:cubicBezTo>
                    <a:cubicBezTo>
                      <a:pt x="128" y="22"/>
                      <a:pt x="132" y="23"/>
                      <a:pt x="133" y="24"/>
                    </a:cubicBezTo>
                    <a:cubicBezTo>
                      <a:pt x="136" y="25"/>
                      <a:pt x="144" y="28"/>
                      <a:pt x="147" y="29"/>
                    </a:cubicBezTo>
                    <a:cubicBezTo>
                      <a:pt x="152" y="33"/>
                      <a:pt x="147" y="42"/>
                      <a:pt x="146" y="48"/>
                    </a:cubicBezTo>
                    <a:cubicBezTo>
                      <a:pt x="145" y="52"/>
                      <a:pt x="146" y="56"/>
                      <a:pt x="144" y="59"/>
                    </a:cubicBezTo>
                    <a:cubicBezTo>
                      <a:pt x="142" y="62"/>
                      <a:pt x="141" y="66"/>
                      <a:pt x="141" y="69"/>
                    </a:cubicBezTo>
                    <a:cubicBezTo>
                      <a:pt x="139" y="78"/>
                      <a:pt x="139" y="78"/>
                      <a:pt x="139" y="78"/>
                    </a:cubicBezTo>
                    <a:cubicBezTo>
                      <a:pt x="139" y="78"/>
                      <a:pt x="139" y="78"/>
                      <a:pt x="139" y="78"/>
                    </a:cubicBezTo>
                    <a:cubicBezTo>
                      <a:pt x="41" y="98"/>
                      <a:pt x="41" y="98"/>
                      <a:pt x="41" y="98"/>
                    </a:cubicBezTo>
                    <a:cubicBezTo>
                      <a:pt x="40" y="98"/>
                      <a:pt x="40" y="99"/>
                      <a:pt x="40" y="99"/>
                    </a:cubicBezTo>
                    <a:cubicBezTo>
                      <a:pt x="39" y="99"/>
                      <a:pt x="40" y="99"/>
                      <a:pt x="39" y="100"/>
                    </a:cubicBezTo>
                    <a:cubicBezTo>
                      <a:pt x="39" y="100"/>
                      <a:pt x="39" y="101"/>
                      <a:pt x="38" y="101"/>
                    </a:cubicBezTo>
                    <a:cubicBezTo>
                      <a:pt x="38" y="102"/>
                      <a:pt x="37" y="103"/>
                      <a:pt x="37" y="104"/>
                    </a:cubicBezTo>
                    <a:cubicBezTo>
                      <a:pt x="37" y="104"/>
                      <a:pt x="37" y="104"/>
                      <a:pt x="37" y="104"/>
                    </a:cubicBezTo>
                    <a:cubicBezTo>
                      <a:pt x="33" y="104"/>
                      <a:pt x="33" y="104"/>
                      <a:pt x="33" y="104"/>
                    </a:cubicBezTo>
                    <a:cubicBezTo>
                      <a:pt x="32" y="104"/>
                      <a:pt x="31" y="105"/>
                      <a:pt x="30" y="105"/>
                    </a:cubicBezTo>
                    <a:cubicBezTo>
                      <a:pt x="28" y="105"/>
                      <a:pt x="27" y="106"/>
                      <a:pt x="25" y="106"/>
                    </a:cubicBezTo>
                    <a:cubicBezTo>
                      <a:pt x="22" y="107"/>
                      <a:pt x="21" y="106"/>
                      <a:pt x="19" y="105"/>
                    </a:cubicBezTo>
                    <a:cubicBezTo>
                      <a:pt x="16" y="103"/>
                      <a:pt x="14" y="100"/>
                      <a:pt x="11" y="100"/>
                    </a:cubicBezTo>
                    <a:cubicBezTo>
                      <a:pt x="10" y="99"/>
                      <a:pt x="10" y="100"/>
                      <a:pt x="9" y="100"/>
                    </a:cubicBezTo>
                    <a:cubicBezTo>
                      <a:pt x="9" y="100"/>
                      <a:pt x="9" y="100"/>
                      <a:pt x="9" y="100"/>
                    </a:cubicBezTo>
                    <a:cubicBezTo>
                      <a:pt x="4" y="92"/>
                      <a:pt x="4" y="92"/>
                      <a:pt x="4" y="92"/>
                    </a:cubicBezTo>
                    <a:cubicBezTo>
                      <a:pt x="4" y="91"/>
                      <a:pt x="1" y="88"/>
                      <a:pt x="0" y="87"/>
                    </a:cubicBezTo>
                    <a:cubicBezTo>
                      <a:pt x="0" y="86"/>
                      <a:pt x="6" y="76"/>
                      <a:pt x="7" y="74"/>
                    </a:cubicBezTo>
                    <a:cubicBezTo>
                      <a:pt x="10" y="69"/>
                      <a:pt x="11" y="63"/>
                      <a:pt x="12" y="58"/>
                    </a:cubicBezTo>
                    <a:cubicBezTo>
                      <a:pt x="14" y="57"/>
                      <a:pt x="19" y="54"/>
                      <a:pt x="20" y="52"/>
                    </a:cubicBezTo>
                    <a:cubicBezTo>
                      <a:pt x="22" y="49"/>
                      <a:pt x="20" y="44"/>
                      <a:pt x="20" y="40"/>
                    </a:cubicBezTo>
                    <a:cubicBezTo>
                      <a:pt x="20" y="36"/>
                      <a:pt x="23" y="29"/>
                      <a:pt x="24" y="25"/>
                    </a:cubicBezTo>
                    <a:cubicBezTo>
                      <a:pt x="29" y="24"/>
                      <a:pt x="36" y="24"/>
                      <a:pt x="41" y="21"/>
                    </a:cubicBezTo>
                    <a:cubicBezTo>
                      <a:pt x="46" y="16"/>
                      <a:pt x="44" y="8"/>
                      <a:pt x="43" y="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55" name="WHEELER"/>
              <p:cNvSpPr>
                <a:spLocks/>
              </p:cNvSpPr>
              <p:nvPr/>
            </p:nvSpPr>
            <p:spPr bwMode="auto">
              <a:xfrm>
                <a:off x="4833938" y="3913188"/>
                <a:ext cx="385763" cy="454025"/>
              </a:xfrm>
              <a:custGeom>
                <a:avLst/>
                <a:gdLst>
                  <a:gd name="T0" fmla="*/ 85 w 162"/>
                  <a:gd name="T1" fmla="*/ 1 h 191"/>
                  <a:gd name="T2" fmla="*/ 87 w 162"/>
                  <a:gd name="T3" fmla="*/ 1 h 191"/>
                  <a:gd name="T4" fmla="*/ 95 w 162"/>
                  <a:gd name="T5" fmla="*/ 6 h 191"/>
                  <a:gd name="T6" fmla="*/ 101 w 162"/>
                  <a:gd name="T7" fmla="*/ 7 h 191"/>
                  <a:gd name="T8" fmla="*/ 106 w 162"/>
                  <a:gd name="T9" fmla="*/ 6 h 191"/>
                  <a:gd name="T10" fmla="*/ 109 w 162"/>
                  <a:gd name="T11" fmla="*/ 5 h 191"/>
                  <a:gd name="T12" fmla="*/ 113 w 162"/>
                  <a:gd name="T13" fmla="*/ 5 h 191"/>
                  <a:gd name="T14" fmla="*/ 113 w 162"/>
                  <a:gd name="T15" fmla="*/ 5 h 191"/>
                  <a:gd name="T16" fmla="*/ 117 w 162"/>
                  <a:gd name="T17" fmla="*/ 13 h 191"/>
                  <a:gd name="T18" fmla="*/ 119 w 162"/>
                  <a:gd name="T19" fmla="*/ 24 h 191"/>
                  <a:gd name="T20" fmla="*/ 121 w 162"/>
                  <a:gd name="T21" fmla="*/ 34 h 191"/>
                  <a:gd name="T22" fmla="*/ 122 w 162"/>
                  <a:gd name="T23" fmla="*/ 43 h 191"/>
                  <a:gd name="T24" fmla="*/ 122 w 162"/>
                  <a:gd name="T25" fmla="*/ 51 h 191"/>
                  <a:gd name="T26" fmla="*/ 127 w 162"/>
                  <a:gd name="T27" fmla="*/ 67 h 191"/>
                  <a:gd name="T28" fmla="*/ 125 w 162"/>
                  <a:gd name="T29" fmla="*/ 91 h 191"/>
                  <a:gd name="T30" fmla="*/ 129 w 162"/>
                  <a:gd name="T31" fmla="*/ 102 h 191"/>
                  <a:gd name="T32" fmla="*/ 129 w 162"/>
                  <a:gd name="T33" fmla="*/ 112 h 191"/>
                  <a:gd name="T34" fmla="*/ 132 w 162"/>
                  <a:gd name="T35" fmla="*/ 122 h 191"/>
                  <a:gd name="T36" fmla="*/ 135 w 162"/>
                  <a:gd name="T37" fmla="*/ 137 h 191"/>
                  <a:gd name="T38" fmla="*/ 139 w 162"/>
                  <a:gd name="T39" fmla="*/ 150 h 191"/>
                  <a:gd name="T40" fmla="*/ 144 w 162"/>
                  <a:gd name="T41" fmla="*/ 154 h 191"/>
                  <a:gd name="T42" fmla="*/ 158 w 162"/>
                  <a:gd name="T43" fmla="*/ 165 h 191"/>
                  <a:gd name="T44" fmla="*/ 162 w 162"/>
                  <a:gd name="T45" fmla="*/ 171 h 191"/>
                  <a:gd name="T46" fmla="*/ 162 w 162"/>
                  <a:gd name="T47" fmla="*/ 171 h 191"/>
                  <a:gd name="T48" fmla="*/ 151 w 162"/>
                  <a:gd name="T49" fmla="*/ 173 h 191"/>
                  <a:gd name="T50" fmla="*/ 145 w 162"/>
                  <a:gd name="T51" fmla="*/ 177 h 191"/>
                  <a:gd name="T52" fmla="*/ 140 w 162"/>
                  <a:gd name="T53" fmla="*/ 182 h 191"/>
                  <a:gd name="T54" fmla="*/ 133 w 162"/>
                  <a:gd name="T55" fmla="*/ 187 h 191"/>
                  <a:gd name="T56" fmla="*/ 113 w 162"/>
                  <a:gd name="T57" fmla="*/ 191 h 191"/>
                  <a:gd name="T58" fmla="*/ 113 w 162"/>
                  <a:gd name="T59" fmla="*/ 191 h 191"/>
                  <a:gd name="T60" fmla="*/ 108 w 162"/>
                  <a:gd name="T61" fmla="*/ 183 h 191"/>
                  <a:gd name="T62" fmla="*/ 93 w 162"/>
                  <a:gd name="T63" fmla="*/ 166 h 191"/>
                  <a:gd name="T64" fmla="*/ 84 w 162"/>
                  <a:gd name="T65" fmla="*/ 150 h 191"/>
                  <a:gd name="T66" fmla="*/ 71 w 162"/>
                  <a:gd name="T67" fmla="*/ 147 h 191"/>
                  <a:gd name="T68" fmla="*/ 58 w 162"/>
                  <a:gd name="T69" fmla="*/ 139 h 191"/>
                  <a:gd name="T70" fmla="*/ 54 w 162"/>
                  <a:gd name="T71" fmla="*/ 134 h 191"/>
                  <a:gd name="T72" fmla="*/ 48 w 162"/>
                  <a:gd name="T73" fmla="*/ 127 h 191"/>
                  <a:gd name="T74" fmla="*/ 42 w 162"/>
                  <a:gd name="T75" fmla="*/ 123 h 191"/>
                  <a:gd name="T76" fmla="*/ 14 w 162"/>
                  <a:gd name="T77" fmla="*/ 105 h 191"/>
                  <a:gd name="T78" fmla="*/ 6 w 162"/>
                  <a:gd name="T79" fmla="*/ 93 h 191"/>
                  <a:gd name="T80" fmla="*/ 4 w 162"/>
                  <a:gd name="T81" fmla="*/ 83 h 191"/>
                  <a:gd name="T82" fmla="*/ 4 w 162"/>
                  <a:gd name="T83" fmla="*/ 83 h 191"/>
                  <a:gd name="T84" fmla="*/ 4 w 162"/>
                  <a:gd name="T85" fmla="*/ 83 h 191"/>
                  <a:gd name="T86" fmla="*/ 4 w 162"/>
                  <a:gd name="T87" fmla="*/ 82 h 191"/>
                  <a:gd name="T88" fmla="*/ 4 w 162"/>
                  <a:gd name="T89" fmla="*/ 82 h 191"/>
                  <a:gd name="T90" fmla="*/ 5 w 162"/>
                  <a:gd name="T91" fmla="*/ 82 h 191"/>
                  <a:gd name="T92" fmla="*/ 5 w 162"/>
                  <a:gd name="T93" fmla="*/ 82 h 191"/>
                  <a:gd name="T94" fmla="*/ 5 w 162"/>
                  <a:gd name="T95" fmla="*/ 82 h 191"/>
                  <a:gd name="T96" fmla="*/ 6 w 162"/>
                  <a:gd name="T97" fmla="*/ 81 h 191"/>
                  <a:gd name="T98" fmla="*/ 6 w 162"/>
                  <a:gd name="T99" fmla="*/ 81 h 191"/>
                  <a:gd name="T100" fmla="*/ 7 w 162"/>
                  <a:gd name="T101" fmla="*/ 80 h 191"/>
                  <a:gd name="T102" fmla="*/ 8 w 162"/>
                  <a:gd name="T103" fmla="*/ 79 h 191"/>
                  <a:gd name="T104" fmla="*/ 10 w 162"/>
                  <a:gd name="T105" fmla="*/ 76 h 191"/>
                  <a:gd name="T106" fmla="*/ 14 w 162"/>
                  <a:gd name="T107" fmla="*/ 72 h 191"/>
                  <a:gd name="T108" fmla="*/ 18 w 162"/>
                  <a:gd name="T109" fmla="*/ 67 h 191"/>
                  <a:gd name="T110" fmla="*/ 22 w 162"/>
                  <a:gd name="T111" fmla="*/ 63 h 191"/>
                  <a:gd name="T112" fmla="*/ 24 w 162"/>
                  <a:gd name="T113" fmla="*/ 55 h 191"/>
                  <a:gd name="T114" fmla="*/ 24 w 162"/>
                  <a:gd name="T115" fmla="*/ 55 h 191"/>
                  <a:gd name="T116" fmla="*/ 29 w 162"/>
                  <a:gd name="T117" fmla="*/ 55 h 191"/>
                  <a:gd name="T118" fmla="*/ 33 w 162"/>
                  <a:gd name="T119" fmla="*/ 53 h 191"/>
                  <a:gd name="T120" fmla="*/ 35 w 162"/>
                  <a:gd name="T121" fmla="*/ 52 h 191"/>
                  <a:gd name="T122" fmla="*/ 40 w 162"/>
                  <a:gd name="T123" fmla="*/ 46 h 191"/>
                  <a:gd name="T124" fmla="*/ 85 w 162"/>
                  <a:gd name="T125" fmla="*/ 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191">
                    <a:moveTo>
                      <a:pt x="85" y="1"/>
                    </a:moveTo>
                    <a:cubicBezTo>
                      <a:pt x="86" y="1"/>
                      <a:pt x="86" y="0"/>
                      <a:pt x="87" y="1"/>
                    </a:cubicBezTo>
                    <a:cubicBezTo>
                      <a:pt x="90" y="1"/>
                      <a:pt x="92" y="4"/>
                      <a:pt x="95" y="6"/>
                    </a:cubicBezTo>
                    <a:cubicBezTo>
                      <a:pt x="97" y="7"/>
                      <a:pt x="98" y="8"/>
                      <a:pt x="101" y="7"/>
                    </a:cubicBezTo>
                    <a:cubicBezTo>
                      <a:pt x="103" y="7"/>
                      <a:pt x="104" y="6"/>
                      <a:pt x="106" y="6"/>
                    </a:cubicBezTo>
                    <a:cubicBezTo>
                      <a:pt x="107" y="6"/>
                      <a:pt x="108" y="5"/>
                      <a:pt x="109" y="5"/>
                    </a:cubicBezTo>
                    <a:cubicBezTo>
                      <a:pt x="113" y="5"/>
                      <a:pt x="113" y="5"/>
                      <a:pt x="113" y="5"/>
                    </a:cubicBezTo>
                    <a:cubicBezTo>
                      <a:pt x="113" y="5"/>
                      <a:pt x="113" y="5"/>
                      <a:pt x="113" y="5"/>
                    </a:cubicBezTo>
                    <a:cubicBezTo>
                      <a:pt x="114" y="7"/>
                      <a:pt x="115" y="11"/>
                      <a:pt x="117" y="13"/>
                    </a:cubicBezTo>
                    <a:cubicBezTo>
                      <a:pt x="122" y="16"/>
                      <a:pt x="122" y="20"/>
                      <a:pt x="119" y="24"/>
                    </a:cubicBezTo>
                    <a:cubicBezTo>
                      <a:pt x="114" y="31"/>
                      <a:pt x="120" y="30"/>
                      <a:pt x="121" y="34"/>
                    </a:cubicBezTo>
                    <a:cubicBezTo>
                      <a:pt x="125" y="35"/>
                      <a:pt x="121" y="41"/>
                      <a:pt x="122" y="43"/>
                    </a:cubicBezTo>
                    <a:cubicBezTo>
                      <a:pt x="123" y="46"/>
                      <a:pt x="125" y="48"/>
                      <a:pt x="122" y="51"/>
                    </a:cubicBezTo>
                    <a:cubicBezTo>
                      <a:pt x="119" y="55"/>
                      <a:pt x="125" y="63"/>
                      <a:pt x="127" y="67"/>
                    </a:cubicBezTo>
                    <a:cubicBezTo>
                      <a:pt x="134" y="77"/>
                      <a:pt x="120" y="83"/>
                      <a:pt x="125" y="91"/>
                    </a:cubicBezTo>
                    <a:cubicBezTo>
                      <a:pt x="127" y="95"/>
                      <a:pt x="129" y="97"/>
                      <a:pt x="129" y="102"/>
                    </a:cubicBezTo>
                    <a:cubicBezTo>
                      <a:pt x="130" y="106"/>
                      <a:pt x="128" y="108"/>
                      <a:pt x="129" y="112"/>
                    </a:cubicBezTo>
                    <a:cubicBezTo>
                      <a:pt x="131" y="113"/>
                      <a:pt x="132" y="120"/>
                      <a:pt x="132" y="122"/>
                    </a:cubicBezTo>
                    <a:cubicBezTo>
                      <a:pt x="134" y="126"/>
                      <a:pt x="134" y="132"/>
                      <a:pt x="135" y="137"/>
                    </a:cubicBezTo>
                    <a:cubicBezTo>
                      <a:pt x="135" y="143"/>
                      <a:pt x="137" y="145"/>
                      <a:pt x="139" y="150"/>
                    </a:cubicBezTo>
                    <a:cubicBezTo>
                      <a:pt x="141" y="151"/>
                      <a:pt x="142" y="153"/>
                      <a:pt x="144" y="154"/>
                    </a:cubicBezTo>
                    <a:cubicBezTo>
                      <a:pt x="149" y="157"/>
                      <a:pt x="154" y="161"/>
                      <a:pt x="158" y="165"/>
                    </a:cubicBezTo>
                    <a:cubicBezTo>
                      <a:pt x="162" y="171"/>
                      <a:pt x="162" y="171"/>
                      <a:pt x="162" y="171"/>
                    </a:cubicBezTo>
                    <a:cubicBezTo>
                      <a:pt x="162" y="171"/>
                      <a:pt x="162" y="171"/>
                      <a:pt x="162" y="171"/>
                    </a:cubicBezTo>
                    <a:cubicBezTo>
                      <a:pt x="151" y="173"/>
                      <a:pt x="151" y="173"/>
                      <a:pt x="151" y="173"/>
                    </a:cubicBezTo>
                    <a:cubicBezTo>
                      <a:pt x="149" y="174"/>
                      <a:pt x="147" y="175"/>
                      <a:pt x="145" y="177"/>
                    </a:cubicBezTo>
                    <a:cubicBezTo>
                      <a:pt x="143" y="178"/>
                      <a:pt x="142" y="181"/>
                      <a:pt x="140" y="182"/>
                    </a:cubicBezTo>
                    <a:cubicBezTo>
                      <a:pt x="138" y="183"/>
                      <a:pt x="135" y="186"/>
                      <a:pt x="133" y="187"/>
                    </a:cubicBezTo>
                    <a:cubicBezTo>
                      <a:pt x="126" y="189"/>
                      <a:pt x="120" y="189"/>
                      <a:pt x="113" y="191"/>
                    </a:cubicBezTo>
                    <a:cubicBezTo>
                      <a:pt x="113" y="191"/>
                      <a:pt x="113" y="191"/>
                      <a:pt x="113" y="191"/>
                    </a:cubicBezTo>
                    <a:cubicBezTo>
                      <a:pt x="108" y="183"/>
                      <a:pt x="108" y="183"/>
                      <a:pt x="108" y="183"/>
                    </a:cubicBezTo>
                    <a:cubicBezTo>
                      <a:pt x="93" y="166"/>
                      <a:pt x="93" y="166"/>
                      <a:pt x="93" y="166"/>
                    </a:cubicBezTo>
                    <a:cubicBezTo>
                      <a:pt x="89" y="162"/>
                      <a:pt x="88" y="155"/>
                      <a:pt x="84" y="150"/>
                    </a:cubicBezTo>
                    <a:cubicBezTo>
                      <a:pt x="82" y="147"/>
                      <a:pt x="75" y="148"/>
                      <a:pt x="71" y="147"/>
                    </a:cubicBezTo>
                    <a:cubicBezTo>
                      <a:pt x="66" y="147"/>
                      <a:pt x="59" y="145"/>
                      <a:pt x="58" y="139"/>
                    </a:cubicBezTo>
                    <a:cubicBezTo>
                      <a:pt x="57" y="138"/>
                      <a:pt x="55" y="135"/>
                      <a:pt x="54" y="134"/>
                    </a:cubicBezTo>
                    <a:cubicBezTo>
                      <a:pt x="52" y="131"/>
                      <a:pt x="49" y="129"/>
                      <a:pt x="48" y="127"/>
                    </a:cubicBezTo>
                    <a:cubicBezTo>
                      <a:pt x="46" y="126"/>
                      <a:pt x="43" y="124"/>
                      <a:pt x="42" y="123"/>
                    </a:cubicBezTo>
                    <a:cubicBezTo>
                      <a:pt x="30" y="122"/>
                      <a:pt x="22" y="114"/>
                      <a:pt x="14" y="105"/>
                    </a:cubicBezTo>
                    <a:cubicBezTo>
                      <a:pt x="13" y="101"/>
                      <a:pt x="10" y="95"/>
                      <a:pt x="6" y="93"/>
                    </a:cubicBezTo>
                    <a:cubicBezTo>
                      <a:pt x="2" y="90"/>
                      <a:pt x="0" y="88"/>
                      <a:pt x="4" y="83"/>
                    </a:cubicBezTo>
                    <a:cubicBezTo>
                      <a:pt x="4" y="83"/>
                      <a:pt x="4" y="83"/>
                      <a:pt x="4" y="83"/>
                    </a:cubicBezTo>
                    <a:cubicBezTo>
                      <a:pt x="4" y="83"/>
                      <a:pt x="4" y="83"/>
                      <a:pt x="4" y="83"/>
                    </a:cubicBezTo>
                    <a:cubicBezTo>
                      <a:pt x="4" y="82"/>
                      <a:pt x="4" y="83"/>
                      <a:pt x="4" y="82"/>
                    </a:cubicBezTo>
                    <a:cubicBezTo>
                      <a:pt x="4" y="82"/>
                      <a:pt x="4" y="82"/>
                      <a:pt x="4" y="82"/>
                    </a:cubicBezTo>
                    <a:cubicBezTo>
                      <a:pt x="5" y="82"/>
                      <a:pt x="5" y="82"/>
                      <a:pt x="5" y="82"/>
                    </a:cubicBezTo>
                    <a:cubicBezTo>
                      <a:pt x="5" y="82"/>
                      <a:pt x="5" y="82"/>
                      <a:pt x="5" y="82"/>
                    </a:cubicBezTo>
                    <a:cubicBezTo>
                      <a:pt x="5" y="82"/>
                      <a:pt x="5" y="82"/>
                      <a:pt x="5" y="82"/>
                    </a:cubicBezTo>
                    <a:cubicBezTo>
                      <a:pt x="6" y="81"/>
                      <a:pt x="5" y="81"/>
                      <a:pt x="6" y="81"/>
                    </a:cubicBezTo>
                    <a:cubicBezTo>
                      <a:pt x="6" y="81"/>
                      <a:pt x="6" y="81"/>
                      <a:pt x="6" y="81"/>
                    </a:cubicBezTo>
                    <a:cubicBezTo>
                      <a:pt x="6" y="81"/>
                      <a:pt x="6" y="80"/>
                      <a:pt x="7" y="80"/>
                    </a:cubicBezTo>
                    <a:cubicBezTo>
                      <a:pt x="7" y="80"/>
                      <a:pt x="7" y="79"/>
                      <a:pt x="8" y="79"/>
                    </a:cubicBezTo>
                    <a:cubicBezTo>
                      <a:pt x="8" y="79"/>
                      <a:pt x="10" y="76"/>
                      <a:pt x="10" y="76"/>
                    </a:cubicBezTo>
                    <a:cubicBezTo>
                      <a:pt x="12" y="74"/>
                      <a:pt x="13" y="73"/>
                      <a:pt x="14" y="72"/>
                    </a:cubicBezTo>
                    <a:cubicBezTo>
                      <a:pt x="16" y="70"/>
                      <a:pt x="17" y="69"/>
                      <a:pt x="18" y="67"/>
                    </a:cubicBezTo>
                    <a:cubicBezTo>
                      <a:pt x="19" y="66"/>
                      <a:pt x="21" y="64"/>
                      <a:pt x="22" y="63"/>
                    </a:cubicBezTo>
                    <a:cubicBezTo>
                      <a:pt x="23" y="61"/>
                      <a:pt x="23" y="57"/>
                      <a:pt x="24" y="55"/>
                    </a:cubicBezTo>
                    <a:cubicBezTo>
                      <a:pt x="24" y="55"/>
                      <a:pt x="24" y="55"/>
                      <a:pt x="24" y="55"/>
                    </a:cubicBezTo>
                    <a:cubicBezTo>
                      <a:pt x="26" y="55"/>
                      <a:pt x="27" y="55"/>
                      <a:pt x="29" y="55"/>
                    </a:cubicBezTo>
                    <a:cubicBezTo>
                      <a:pt x="30" y="55"/>
                      <a:pt x="32" y="54"/>
                      <a:pt x="33" y="53"/>
                    </a:cubicBezTo>
                    <a:cubicBezTo>
                      <a:pt x="34" y="53"/>
                      <a:pt x="34" y="53"/>
                      <a:pt x="35" y="52"/>
                    </a:cubicBezTo>
                    <a:cubicBezTo>
                      <a:pt x="37" y="50"/>
                      <a:pt x="38" y="48"/>
                      <a:pt x="40" y="46"/>
                    </a:cubicBezTo>
                    <a:cubicBezTo>
                      <a:pt x="85" y="1"/>
                      <a:pt x="85" y="1"/>
                      <a:pt x="85" y="1"/>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56" name="MONTGOMERY"/>
              <p:cNvSpPr>
                <a:spLocks/>
              </p:cNvSpPr>
              <p:nvPr/>
            </p:nvSpPr>
            <p:spPr bwMode="auto">
              <a:xfrm>
                <a:off x="5102225" y="3862388"/>
                <a:ext cx="242888" cy="476250"/>
              </a:xfrm>
              <a:custGeom>
                <a:avLst/>
                <a:gdLst>
                  <a:gd name="T0" fmla="*/ 49 w 102"/>
                  <a:gd name="T1" fmla="*/ 192 h 200"/>
                  <a:gd name="T2" fmla="*/ 52 w 102"/>
                  <a:gd name="T3" fmla="*/ 193 h 200"/>
                  <a:gd name="T4" fmla="*/ 61 w 102"/>
                  <a:gd name="T5" fmla="*/ 196 h 200"/>
                  <a:gd name="T6" fmla="*/ 68 w 102"/>
                  <a:gd name="T7" fmla="*/ 197 h 200"/>
                  <a:gd name="T8" fmla="*/ 69 w 102"/>
                  <a:gd name="T9" fmla="*/ 196 h 200"/>
                  <a:gd name="T10" fmla="*/ 69 w 102"/>
                  <a:gd name="T11" fmla="*/ 194 h 200"/>
                  <a:gd name="T12" fmla="*/ 71 w 102"/>
                  <a:gd name="T13" fmla="*/ 190 h 200"/>
                  <a:gd name="T14" fmla="*/ 75 w 102"/>
                  <a:gd name="T15" fmla="*/ 187 h 200"/>
                  <a:gd name="T16" fmla="*/ 75 w 102"/>
                  <a:gd name="T17" fmla="*/ 187 h 200"/>
                  <a:gd name="T18" fmla="*/ 75 w 102"/>
                  <a:gd name="T19" fmla="*/ 175 h 200"/>
                  <a:gd name="T20" fmla="*/ 89 w 102"/>
                  <a:gd name="T21" fmla="*/ 74 h 200"/>
                  <a:gd name="T22" fmla="*/ 90 w 102"/>
                  <a:gd name="T23" fmla="*/ 24 h 200"/>
                  <a:gd name="T24" fmla="*/ 102 w 102"/>
                  <a:gd name="T25" fmla="*/ 0 h 200"/>
                  <a:gd name="T26" fmla="*/ 102 w 102"/>
                  <a:gd name="T27" fmla="*/ 0 h 200"/>
                  <a:gd name="T28" fmla="*/ 4 w 102"/>
                  <a:gd name="T29" fmla="*/ 20 h 200"/>
                  <a:gd name="T30" fmla="*/ 3 w 102"/>
                  <a:gd name="T31" fmla="*/ 21 h 200"/>
                  <a:gd name="T32" fmla="*/ 2 w 102"/>
                  <a:gd name="T33" fmla="*/ 22 h 200"/>
                  <a:gd name="T34" fmla="*/ 1 w 102"/>
                  <a:gd name="T35" fmla="*/ 23 h 200"/>
                  <a:gd name="T36" fmla="*/ 0 w 102"/>
                  <a:gd name="T37" fmla="*/ 26 h 200"/>
                  <a:gd name="T38" fmla="*/ 0 w 102"/>
                  <a:gd name="T39" fmla="*/ 26 h 200"/>
                  <a:gd name="T40" fmla="*/ 4 w 102"/>
                  <a:gd name="T41" fmla="*/ 34 h 200"/>
                  <a:gd name="T42" fmla="*/ 6 w 102"/>
                  <a:gd name="T43" fmla="*/ 45 h 200"/>
                  <a:gd name="T44" fmla="*/ 8 w 102"/>
                  <a:gd name="T45" fmla="*/ 55 h 200"/>
                  <a:gd name="T46" fmla="*/ 9 w 102"/>
                  <a:gd name="T47" fmla="*/ 64 h 200"/>
                  <a:gd name="T48" fmla="*/ 9 w 102"/>
                  <a:gd name="T49" fmla="*/ 72 h 200"/>
                  <a:gd name="T50" fmla="*/ 14 w 102"/>
                  <a:gd name="T51" fmla="*/ 88 h 200"/>
                  <a:gd name="T52" fmla="*/ 12 w 102"/>
                  <a:gd name="T53" fmla="*/ 112 h 200"/>
                  <a:gd name="T54" fmla="*/ 16 w 102"/>
                  <a:gd name="T55" fmla="*/ 123 h 200"/>
                  <a:gd name="T56" fmla="*/ 16 w 102"/>
                  <a:gd name="T57" fmla="*/ 133 h 200"/>
                  <a:gd name="T58" fmla="*/ 19 w 102"/>
                  <a:gd name="T59" fmla="*/ 143 h 200"/>
                  <a:gd name="T60" fmla="*/ 22 w 102"/>
                  <a:gd name="T61" fmla="*/ 158 h 200"/>
                  <a:gd name="T62" fmla="*/ 26 w 102"/>
                  <a:gd name="T63" fmla="*/ 171 h 200"/>
                  <a:gd name="T64" fmla="*/ 31 w 102"/>
                  <a:gd name="T65" fmla="*/ 175 h 200"/>
                  <a:gd name="T66" fmla="*/ 45 w 102"/>
                  <a:gd name="T67" fmla="*/ 186 h 200"/>
                  <a:gd name="T68" fmla="*/ 49 w 102"/>
                  <a:gd name="T6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200">
                    <a:moveTo>
                      <a:pt x="49" y="192"/>
                    </a:moveTo>
                    <a:cubicBezTo>
                      <a:pt x="50" y="192"/>
                      <a:pt x="51" y="193"/>
                      <a:pt x="52" y="193"/>
                    </a:cubicBezTo>
                    <a:cubicBezTo>
                      <a:pt x="55" y="193"/>
                      <a:pt x="59" y="195"/>
                      <a:pt x="61" y="196"/>
                    </a:cubicBezTo>
                    <a:cubicBezTo>
                      <a:pt x="63" y="197"/>
                      <a:pt x="67" y="200"/>
                      <a:pt x="68" y="197"/>
                    </a:cubicBezTo>
                    <a:cubicBezTo>
                      <a:pt x="69" y="196"/>
                      <a:pt x="69" y="196"/>
                      <a:pt x="69" y="196"/>
                    </a:cubicBezTo>
                    <a:cubicBezTo>
                      <a:pt x="69" y="196"/>
                      <a:pt x="69" y="195"/>
                      <a:pt x="69" y="194"/>
                    </a:cubicBezTo>
                    <a:cubicBezTo>
                      <a:pt x="69" y="192"/>
                      <a:pt x="70" y="191"/>
                      <a:pt x="71" y="190"/>
                    </a:cubicBezTo>
                    <a:cubicBezTo>
                      <a:pt x="75" y="187"/>
                      <a:pt x="75" y="187"/>
                      <a:pt x="75" y="187"/>
                    </a:cubicBezTo>
                    <a:cubicBezTo>
                      <a:pt x="75" y="187"/>
                      <a:pt x="75" y="187"/>
                      <a:pt x="75" y="187"/>
                    </a:cubicBezTo>
                    <a:cubicBezTo>
                      <a:pt x="75" y="175"/>
                      <a:pt x="75" y="175"/>
                      <a:pt x="75" y="175"/>
                    </a:cubicBezTo>
                    <a:cubicBezTo>
                      <a:pt x="89" y="74"/>
                      <a:pt x="89" y="74"/>
                      <a:pt x="89" y="74"/>
                    </a:cubicBezTo>
                    <a:cubicBezTo>
                      <a:pt x="90" y="24"/>
                      <a:pt x="90" y="24"/>
                      <a:pt x="90" y="24"/>
                    </a:cubicBezTo>
                    <a:cubicBezTo>
                      <a:pt x="102" y="0"/>
                      <a:pt x="102" y="0"/>
                      <a:pt x="102" y="0"/>
                    </a:cubicBezTo>
                    <a:cubicBezTo>
                      <a:pt x="102" y="0"/>
                      <a:pt x="102" y="0"/>
                      <a:pt x="102" y="0"/>
                    </a:cubicBezTo>
                    <a:cubicBezTo>
                      <a:pt x="4" y="20"/>
                      <a:pt x="4" y="20"/>
                      <a:pt x="4" y="20"/>
                    </a:cubicBezTo>
                    <a:cubicBezTo>
                      <a:pt x="3" y="20"/>
                      <a:pt x="3" y="21"/>
                      <a:pt x="3" y="21"/>
                    </a:cubicBezTo>
                    <a:cubicBezTo>
                      <a:pt x="2" y="21"/>
                      <a:pt x="3" y="21"/>
                      <a:pt x="2" y="22"/>
                    </a:cubicBezTo>
                    <a:cubicBezTo>
                      <a:pt x="2" y="22"/>
                      <a:pt x="2" y="23"/>
                      <a:pt x="1" y="23"/>
                    </a:cubicBezTo>
                    <a:cubicBezTo>
                      <a:pt x="1" y="24"/>
                      <a:pt x="0" y="25"/>
                      <a:pt x="0" y="26"/>
                    </a:cubicBezTo>
                    <a:cubicBezTo>
                      <a:pt x="0" y="26"/>
                      <a:pt x="0" y="26"/>
                      <a:pt x="0" y="26"/>
                    </a:cubicBezTo>
                    <a:cubicBezTo>
                      <a:pt x="1" y="28"/>
                      <a:pt x="2" y="32"/>
                      <a:pt x="4" y="34"/>
                    </a:cubicBezTo>
                    <a:cubicBezTo>
                      <a:pt x="9" y="37"/>
                      <a:pt x="9" y="41"/>
                      <a:pt x="6" y="45"/>
                    </a:cubicBezTo>
                    <a:cubicBezTo>
                      <a:pt x="1" y="52"/>
                      <a:pt x="7" y="51"/>
                      <a:pt x="8" y="55"/>
                    </a:cubicBezTo>
                    <a:cubicBezTo>
                      <a:pt x="12" y="56"/>
                      <a:pt x="8" y="62"/>
                      <a:pt x="9" y="64"/>
                    </a:cubicBezTo>
                    <a:cubicBezTo>
                      <a:pt x="10" y="67"/>
                      <a:pt x="12" y="69"/>
                      <a:pt x="9" y="72"/>
                    </a:cubicBezTo>
                    <a:cubicBezTo>
                      <a:pt x="6" y="76"/>
                      <a:pt x="12" y="84"/>
                      <a:pt x="14" y="88"/>
                    </a:cubicBezTo>
                    <a:cubicBezTo>
                      <a:pt x="21" y="98"/>
                      <a:pt x="7" y="104"/>
                      <a:pt x="12" y="112"/>
                    </a:cubicBezTo>
                    <a:cubicBezTo>
                      <a:pt x="14" y="116"/>
                      <a:pt x="16" y="118"/>
                      <a:pt x="16" y="123"/>
                    </a:cubicBezTo>
                    <a:cubicBezTo>
                      <a:pt x="17" y="127"/>
                      <a:pt x="15" y="129"/>
                      <a:pt x="16" y="133"/>
                    </a:cubicBezTo>
                    <a:cubicBezTo>
                      <a:pt x="18" y="134"/>
                      <a:pt x="19" y="141"/>
                      <a:pt x="19" y="143"/>
                    </a:cubicBezTo>
                    <a:cubicBezTo>
                      <a:pt x="21" y="147"/>
                      <a:pt x="21" y="153"/>
                      <a:pt x="22" y="158"/>
                    </a:cubicBezTo>
                    <a:cubicBezTo>
                      <a:pt x="22" y="164"/>
                      <a:pt x="24" y="166"/>
                      <a:pt x="26" y="171"/>
                    </a:cubicBezTo>
                    <a:cubicBezTo>
                      <a:pt x="28" y="172"/>
                      <a:pt x="29" y="174"/>
                      <a:pt x="31" y="175"/>
                    </a:cubicBezTo>
                    <a:cubicBezTo>
                      <a:pt x="36" y="178"/>
                      <a:pt x="41" y="182"/>
                      <a:pt x="45" y="186"/>
                    </a:cubicBezTo>
                    <a:cubicBezTo>
                      <a:pt x="49" y="192"/>
                      <a:pt x="49" y="192"/>
                      <a:pt x="49" y="19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57" name="TOOMBS"/>
              <p:cNvSpPr>
                <a:spLocks/>
              </p:cNvSpPr>
              <p:nvPr/>
            </p:nvSpPr>
            <p:spPr bwMode="auto">
              <a:xfrm>
                <a:off x="5281613" y="3860800"/>
                <a:ext cx="296863" cy="515938"/>
              </a:xfrm>
              <a:custGeom>
                <a:avLst/>
                <a:gdLst>
                  <a:gd name="T0" fmla="*/ 27 w 125"/>
                  <a:gd name="T1" fmla="*/ 1 h 217"/>
                  <a:gd name="T2" fmla="*/ 15 w 125"/>
                  <a:gd name="T3" fmla="*/ 25 h 217"/>
                  <a:gd name="T4" fmla="*/ 14 w 125"/>
                  <a:gd name="T5" fmla="*/ 75 h 217"/>
                  <a:gd name="T6" fmla="*/ 0 w 125"/>
                  <a:gd name="T7" fmla="*/ 176 h 217"/>
                  <a:gd name="T8" fmla="*/ 0 w 125"/>
                  <a:gd name="T9" fmla="*/ 188 h 217"/>
                  <a:gd name="T10" fmla="*/ 19 w 125"/>
                  <a:gd name="T11" fmla="*/ 192 h 217"/>
                  <a:gd name="T12" fmla="*/ 36 w 125"/>
                  <a:gd name="T13" fmla="*/ 198 h 217"/>
                  <a:gd name="T14" fmla="*/ 61 w 125"/>
                  <a:gd name="T15" fmla="*/ 208 h 217"/>
                  <a:gd name="T16" fmla="*/ 72 w 125"/>
                  <a:gd name="T17" fmla="*/ 203 h 217"/>
                  <a:gd name="T18" fmla="*/ 84 w 125"/>
                  <a:gd name="T19" fmla="*/ 206 h 217"/>
                  <a:gd name="T20" fmla="*/ 92 w 125"/>
                  <a:gd name="T21" fmla="*/ 211 h 217"/>
                  <a:gd name="T22" fmla="*/ 103 w 125"/>
                  <a:gd name="T23" fmla="*/ 217 h 217"/>
                  <a:gd name="T24" fmla="*/ 103 w 125"/>
                  <a:gd name="T25" fmla="*/ 217 h 217"/>
                  <a:gd name="T26" fmla="*/ 117 w 125"/>
                  <a:gd name="T27" fmla="*/ 108 h 217"/>
                  <a:gd name="T28" fmla="*/ 120 w 125"/>
                  <a:gd name="T29" fmla="*/ 83 h 217"/>
                  <a:gd name="T30" fmla="*/ 112 w 125"/>
                  <a:gd name="T31" fmla="*/ 68 h 217"/>
                  <a:gd name="T32" fmla="*/ 108 w 125"/>
                  <a:gd name="T33" fmla="*/ 57 h 217"/>
                  <a:gd name="T34" fmla="*/ 104 w 125"/>
                  <a:gd name="T35" fmla="*/ 39 h 217"/>
                  <a:gd name="T36" fmla="*/ 102 w 125"/>
                  <a:gd name="T37" fmla="*/ 22 h 217"/>
                  <a:gd name="T38" fmla="*/ 101 w 125"/>
                  <a:gd name="T39" fmla="*/ 20 h 217"/>
                  <a:gd name="T40" fmla="*/ 101 w 125"/>
                  <a:gd name="T41" fmla="*/ 17 h 217"/>
                  <a:gd name="T42" fmla="*/ 101 w 125"/>
                  <a:gd name="T43" fmla="*/ 17 h 217"/>
                  <a:gd name="T44" fmla="*/ 91 w 125"/>
                  <a:gd name="T45" fmla="*/ 23 h 217"/>
                  <a:gd name="T46" fmla="*/ 86 w 125"/>
                  <a:gd name="T47" fmla="*/ 28 h 217"/>
                  <a:gd name="T48" fmla="*/ 78 w 125"/>
                  <a:gd name="T49" fmla="*/ 28 h 217"/>
                  <a:gd name="T50" fmla="*/ 66 w 125"/>
                  <a:gd name="T51" fmla="*/ 28 h 217"/>
                  <a:gd name="T52" fmla="*/ 49 w 125"/>
                  <a:gd name="T53" fmla="*/ 27 h 217"/>
                  <a:gd name="T54" fmla="*/ 35 w 125"/>
                  <a:gd name="T55" fmla="*/ 5 h 217"/>
                  <a:gd name="T56" fmla="*/ 27 w 125"/>
                  <a:gd name="T57" fmla="*/ 0 h 217"/>
                  <a:gd name="T58" fmla="*/ 27 w 125"/>
                  <a:gd name="T59" fmla="*/ 0 h 217"/>
                  <a:gd name="T60" fmla="*/ 27 w 125"/>
                  <a:gd name="T61" fmla="*/ 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5" h="217">
                    <a:moveTo>
                      <a:pt x="27" y="1"/>
                    </a:moveTo>
                    <a:cubicBezTo>
                      <a:pt x="15" y="25"/>
                      <a:pt x="15" y="25"/>
                      <a:pt x="15" y="25"/>
                    </a:cubicBezTo>
                    <a:cubicBezTo>
                      <a:pt x="14" y="75"/>
                      <a:pt x="14" y="75"/>
                      <a:pt x="14" y="75"/>
                    </a:cubicBezTo>
                    <a:cubicBezTo>
                      <a:pt x="0" y="176"/>
                      <a:pt x="0" y="176"/>
                      <a:pt x="0" y="176"/>
                    </a:cubicBezTo>
                    <a:cubicBezTo>
                      <a:pt x="0" y="188"/>
                      <a:pt x="0" y="188"/>
                      <a:pt x="0" y="188"/>
                    </a:cubicBezTo>
                    <a:cubicBezTo>
                      <a:pt x="19" y="192"/>
                      <a:pt x="19" y="192"/>
                      <a:pt x="19" y="192"/>
                    </a:cubicBezTo>
                    <a:cubicBezTo>
                      <a:pt x="26" y="194"/>
                      <a:pt x="30" y="193"/>
                      <a:pt x="36" y="198"/>
                    </a:cubicBezTo>
                    <a:cubicBezTo>
                      <a:pt x="42" y="203"/>
                      <a:pt x="53" y="206"/>
                      <a:pt x="61" y="208"/>
                    </a:cubicBezTo>
                    <a:cubicBezTo>
                      <a:pt x="65" y="208"/>
                      <a:pt x="69" y="204"/>
                      <a:pt x="72" y="203"/>
                    </a:cubicBezTo>
                    <a:cubicBezTo>
                      <a:pt x="76" y="202"/>
                      <a:pt x="82" y="203"/>
                      <a:pt x="84" y="206"/>
                    </a:cubicBezTo>
                    <a:cubicBezTo>
                      <a:pt x="86" y="207"/>
                      <a:pt x="90" y="209"/>
                      <a:pt x="92" y="211"/>
                    </a:cubicBezTo>
                    <a:cubicBezTo>
                      <a:pt x="103" y="217"/>
                      <a:pt x="103" y="217"/>
                      <a:pt x="103" y="217"/>
                    </a:cubicBezTo>
                    <a:cubicBezTo>
                      <a:pt x="103" y="217"/>
                      <a:pt x="103" y="217"/>
                      <a:pt x="103" y="217"/>
                    </a:cubicBezTo>
                    <a:cubicBezTo>
                      <a:pt x="117" y="108"/>
                      <a:pt x="117" y="108"/>
                      <a:pt x="117" y="108"/>
                    </a:cubicBezTo>
                    <a:cubicBezTo>
                      <a:pt x="120" y="100"/>
                      <a:pt x="125" y="93"/>
                      <a:pt x="120" y="83"/>
                    </a:cubicBezTo>
                    <a:cubicBezTo>
                      <a:pt x="118" y="78"/>
                      <a:pt x="114" y="73"/>
                      <a:pt x="112" y="68"/>
                    </a:cubicBezTo>
                    <a:cubicBezTo>
                      <a:pt x="110" y="65"/>
                      <a:pt x="110" y="60"/>
                      <a:pt x="108" y="57"/>
                    </a:cubicBezTo>
                    <a:cubicBezTo>
                      <a:pt x="108" y="52"/>
                      <a:pt x="105" y="45"/>
                      <a:pt x="104" y="39"/>
                    </a:cubicBezTo>
                    <a:cubicBezTo>
                      <a:pt x="103" y="36"/>
                      <a:pt x="103" y="25"/>
                      <a:pt x="102" y="22"/>
                    </a:cubicBezTo>
                    <a:cubicBezTo>
                      <a:pt x="102" y="22"/>
                      <a:pt x="101" y="21"/>
                      <a:pt x="101" y="20"/>
                    </a:cubicBezTo>
                    <a:cubicBezTo>
                      <a:pt x="101" y="20"/>
                      <a:pt x="101" y="17"/>
                      <a:pt x="101" y="17"/>
                    </a:cubicBezTo>
                    <a:cubicBezTo>
                      <a:pt x="101" y="17"/>
                      <a:pt x="101" y="17"/>
                      <a:pt x="101" y="17"/>
                    </a:cubicBezTo>
                    <a:cubicBezTo>
                      <a:pt x="91" y="23"/>
                      <a:pt x="91" y="23"/>
                      <a:pt x="91" y="23"/>
                    </a:cubicBezTo>
                    <a:cubicBezTo>
                      <a:pt x="89" y="24"/>
                      <a:pt x="87" y="26"/>
                      <a:pt x="86" y="28"/>
                    </a:cubicBezTo>
                    <a:cubicBezTo>
                      <a:pt x="83" y="28"/>
                      <a:pt x="81" y="28"/>
                      <a:pt x="78" y="28"/>
                    </a:cubicBezTo>
                    <a:cubicBezTo>
                      <a:pt x="74" y="28"/>
                      <a:pt x="70" y="28"/>
                      <a:pt x="66" y="28"/>
                    </a:cubicBezTo>
                    <a:cubicBezTo>
                      <a:pt x="63" y="28"/>
                      <a:pt x="51" y="29"/>
                      <a:pt x="49" y="27"/>
                    </a:cubicBezTo>
                    <a:cubicBezTo>
                      <a:pt x="49" y="18"/>
                      <a:pt x="43" y="9"/>
                      <a:pt x="35" y="5"/>
                    </a:cubicBezTo>
                    <a:cubicBezTo>
                      <a:pt x="33" y="4"/>
                      <a:pt x="28" y="2"/>
                      <a:pt x="27" y="0"/>
                    </a:cubicBezTo>
                    <a:cubicBezTo>
                      <a:pt x="27" y="1"/>
                      <a:pt x="27" y="1"/>
                      <a:pt x="27" y="0"/>
                    </a:cubicBezTo>
                    <a:lnTo>
                      <a:pt x="27" y="1"/>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58" name="JENKINS"/>
              <p:cNvSpPr>
                <a:spLocks/>
              </p:cNvSpPr>
              <p:nvPr/>
            </p:nvSpPr>
            <p:spPr bwMode="auto">
              <a:xfrm>
                <a:off x="5607050" y="3151188"/>
                <a:ext cx="374650" cy="414338"/>
              </a:xfrm>
              <a:custGeom>
                <a:avLst/>
                <a:gdLst>
                  <a:gd name="T0" fmla="*/ 157 w 157"/>
                  <a:gd name="T1" fmla="*/ 24 h 174"/>
                  <a:gd name="T2" fmla="*/ 114 w 157"/>
                  <a:gd name="T3" fmla="*/ 138 h 174"/>
                  <a:gd name="T4" fmla="*/ 115 w 157"/>
                  <a:gd name="T5" fmla="*/ 141 h 174"/>
                  <a:gd name="T6" fmla="*/ 115 w 157"/>
                  <a:gd name="T7" fmla="*/ 142 h 174"/>
                  <a:gd name="T8" fmla="*/ 116 w 157"/>
                  <a:gd name="T9" fmla="*/ 143 h 174"/>
                  <a:gd name="T10" fmla="*/ 118 w 157"/>
                  <a:gd name="T11" fmla="*/ 145 h 174"/>
                  <a:gd name="T12" fmla="*/ 120 w 157"/>
                  <a:gd name="T13" fmla="*/ 148 h 174"/>
                  <a:gd name="T14" fmla="*/ 123 w 157"/>
                  <a:gd name="T15" fmla="*/ 152 h 174"/>
                  <a:gd name="T16" fmla="*/ 123 w 157"/>
                  <a:gd name="T17" fmla="*/ 152 h 174"/>
                  <a:gd name="T18" fmla="*/ 59 w 157"/>
                  <a:gd name="T19" fmla="*/ 174 h 174"/>
                  <a:gd name="T20" fmla="*/ 59 w 157"/>
                  <a:gd name="T21" fmla="*/ 174 h 174"/>
                  <a:gd name="T22" fmla="*/ 25 w 157"/>
                  <a:gd name="T23" fmla="*/ 147 h 174"/>
                  <a:gd name="T24" fmla="*/ 0 w 157"/>
                  <a:gd name="T25" fmla="*/ 71 h 174"/>
                  <a:gd name="T26" fmla="*/ 0 w 157"/>
                  <a:gd name="T27" fmla="*/ 71 h 174"/>
                  <a:gd name="T28" fmla="*/ 1 w 157"/>
                  <a:gd name="T29" fmla="*/ 58 h 174"/>
                  <a:gd name="T30" fmla="*/ 7 w 157"/>
                  <a:gd name="T31" fmla="*/ 44 h 174"/>
                  <a:gd name="T32" fmla="*/ 15 w 157"/>
                  <a:gd name="T33" fmla="*/ 33 h 174"/>
                  <a:gd name="T34" fmla="*/ 41 w 157"/>
                  <a:gd name="T35" fmla="*/ 17 h 174"/>
                  <a:gd name="T36" fmla="*/ 43 w 157"/>
                  <a:gd name="T37" fmla="*/ 17 h 174"/>
                  <a:gd name="T38" fmla="*/ 66 w 157"/>
                  <a:gd name="T39" fmla="*/ 16 h 174"/>
                  <a:gd name="T40" fmla="*/ 79 w 157"/>
                  <a:gd name="T41" fmla="*/ 16 h 174"/>
                  <a:gd name="T42" fmla="*/ 90 w 157"/>
                  <a:gd name="T43" fmla="*/ 13 h 174"/>
                  <a:gd name="T44" fmla="*/ 136 w 157"/>
                  <a:gd name="T45" fmla="*/ 9 h 174"/>
                  <a:gd name="T46" fmla="*/ 147 w 157"/>
                  <a:gd name="T47" fmla="*/ 15 h 174"/>
                  <a:gd name="T48" fmla="*/ 149 w 157"/>
                  <a:gd name="T49" fmla="*/ 17 h 174"/>
                  <a:gd name="T50" fmla="*/ 157 w 157"/>
                  <a:gd name="T51"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74">
                    <a:moveTo>
                      <a:pt x="157" y="24"/>
                    </a:moveTo>
                    <a:cubicBezTo>
                      <a:pt x="114" y="138"/>
                      <a:pt x="114" y="138"/>
                      <a:pt x="114" y="138"/>
                    </a:cubicBezTo>
                    <a:cubicBezTo>
                      <a:pt x="114" y="139"/>
                      <a:pt x="114" y="140"/>
                      <a:pt x="115" y="141"/>
                    </a:cubicBezTo>
                    <a:cubicBezTo>
                      <a:pt x="115" y="141"/>
                      <a:pt x="115" y="141"/>
                      <a:pt x="115" y="142"/>
                    </a:cubicBezTo>
                    <a:cubicBezTo>
                      <a:pt x="116" y="142"/>
                      <a:pt x="116" y="143"/>
                      <a:pt x="116" y="143"/>
                    </a:cubicBezTo>
                    <a:cubicBezTo>
                      <a:pt x="117" y="144"/>
                      <a:pt x="117" y="145"/>
                      <a:pt x="118" y="145"/>
                    </a:cubicBezTo>
                    <a:cubicBezTo>
                      <a:pt x="119" y="146"/>
                      <a:pt x="120" y="147"/>
                      <a:pt x="120" y="148"/>
                    </a:cubicBezTo>
                    <a:cubicBezTo>
                      <a:pt x="123" y="152"/>
                      <a:pt x="123" y="152"/>
                      <a:pt x="123" y="152"/>
                    </a:cubicBezTo>
                    <a:cubicBezTo>
                      <a:pt x="123" y="152"/>
                      <a:pt x="123" y="152"/>
                      <a:pt x="123" y="152"/>
                    </a:cubicBezTo>
                    <a:cubicBezTo>
                      <a:pt x="59" y="174"/>
                      <a:pt x="59" y="174"/>
                      <a:pt x="59" y="174"/>
                    </a:cubicBezTo>
                    <a:cubicBezTo>
                      <a:pt x="59" y="174"/>
                      <a:pt x="59" y="174"/>
                      <a:pt x="59" y="174"/>
                    </a:cubicBezTo>
                    <a:cubicBezTo>
                      <a:pt x="25" y="147"/>
                      <a:pt x="25" y="147"/>
                      <a:pt x="25" y="147"/>
                    </a:cubicBezTo>
                    <a:cubicBezTo>
                      <a:pt x="0" y="71"/>
                      <a:pt x="0" y="71"/>
                      <a:pt x="0" y="71"/>
                    </a:cubicBezTo>
                    <a:cubicBezTo>
                      <a:pt x="0" y="71"/>
                      <a:pt x="0" y="71"/>
                      <a:pt x="0" y="71"/>
                    </a:cubicBezTo>
                    <a:cubicBezTo>
                      <a:pt x="1" y="67"/>
                      <a:pt x="1" y="62"/>
                      <a:pt x="1" y="58"/>
                    </a:cubicBezTo>
                    <a:cubicBezTo>
                      <a:pt x="3" y="55"/>
                      <a:pt x="5" y="48"/>
                      <a:pt x="7" y="44"/>
                    </a:cubicBezTo>
                    <a:cubicBezTo>
                      <a:pt x="8" y="41"/>
                      <a:pt x="12" y="35"/>
                      <a:pt x="15" y="33"/>
                    </a:cubicBezTo>
                    <a:cubicBezTo>
                      <a:pt x="18" y="26"/>
                      <a:pt x="34" y="19"/>
                      <a:pt x="41" y="17"/>
                    </a:cubicBezTo>
                    <a:cubicBezTo>
                      <a:pt x="43" y="17"/>
                      <a:pt x="43" y="17"/>
                      <a:pt x="43" y="17"/>
                    </a:cubicBezTo>
                    <a:cubicBezTo>
                      <a:pt x="47" y="19"/>
                      <a:pt x="60" y="16"/>
                      <a:pt x="66" y="16"/>
                    </a:cubicBezTo>
                    <a:cubicBezTo>
                      <a:pt x="79" y="16"/>
                      <a:pt x="79" y="16"/>
                      <a:pt x="79" y="16"/>
                    </a:cubicBezTo>
                    <a:cubicBezTo>
                      <a:pt x="83" y="16"/>
                      <a:pt x="86" y="13"/>
                      <a:pt x="90" y="13"/>
                    </a:cubicBezTo>
                    <a:cubicBezTo>
                      <a:pt x="99" y="6"/>
                      <a:pt x="126" y="0"/>
                      <a:pt x="136" y="9"/>
                    </a:cubicBezTo>
                    <a:cubicBezTo>
                      <a:pt x="140" y="9"/>
                      <a:pt x="143" y="14"/>
                      <a:pt x="147" y="15"/>
                    </a:cubicBezTo>
                    <a:cubicBezTo>
                      <a:pt x="147" y="16"/>
                      <a:pt x="148" y="17"/>
                      <a:pt x="149" y="17"/>
                    </a:cubicBezTo>
                    <a:cubicBezTo>
                      <a:pt x="157" y="24"/>
                      <a:pt x="157" y="24"/>
                      <a:pt x="157" y="2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59" name="TATTNALL"/>
              <p:cNvSpPr>
                <a:spLocks/>
              </p:cNvSpPr>
              <p:nvPr/>
            </p:nvSpPr>
            <p:spPr bwMode="auto">
              <a:xfrm>
                <a:off x="5521325" y="3900488"/>
                <a:ext cx="465138" cy="623888"/>
              </a:xfrm>
              <a:custGeom>
                <a:avLst/>
                <a:gdLst>
                  <a:gd name="T0" fmla="*/ 0 w 195"/>
                  <a:gd name="T1" fmla="*/ 0 h 262"/>
                  <a:gd name="T2" fmla="*/ 86 w 195"/>
                  <a:gd name="T3" fmla="*/ 20 h 262"/>
                  <a:gd name="T4" fmla="*/ 86 w 195"/>
                  <a:gd name="T5" fmla="*/ 20 h 262"/>
                  <a:gd name="T6" fmla="*/ 104 w 195"/>
                  <a:gd name="T7" fmla="*/ 117 h 262"/>
                  <a:gd name="T8" fmla="*/ 138 w 195"/>
                  <a:gd name="T9" fmla="*/ 132 h 262"/>
                  <a:gd name="T10" fmla="*/ 195 w 195"/>
                  <a:gd name="T11" fmla="*/ 132 h 262"/>
                  <a:gd name="T12" fmla="*/ 195 w 195"/>
                  <a:gd name="T13" fmla="*/ 132 h 262"/>
                  <a:gd name="T14" fmla="*/ 167 w 195"/>
                  <a:gd name="T15" fmla="*/ 153 h 262"/>
                  <a:gd name="T16" fmla="*/ 167 w 195"/>
                  <a:gd name="T17" fmla="*/ 153 h 262"/>
                  <a:gd name="T18" fmla="*/ 160 w 195"/>
                  <a:gd name="T19" fmla="*/ 156 h 262"/>
                  <a:gd name="T20" fmla="*/ 145 w 195"/>
                  <a:gd name="T21" fmla="*/ 180 h 262"/>
                  <a:gd name="T22" fmla="*/ 140 w 195"/>
                  <a:gd name="T23" fmla="*/ 205 h 262"/>
                  <a:gd name="T24" fmla="*/ 130 w 195"/>
                  <a:gd name="T25" fmla="*/ 217 h 262"/>
                  <a:gd name="T26" fmla="*/ 118 w 195"/>
                  <a:gd name="T27" fmla="*/ 240 h 262"/>
                  <a:gd name="T28" fmla="*/ 113 w 195"/>
                  <a:gd name="T29" fmla="*/ 253 h 262"/>
                  <a:gd name="T30" fmla="*/ 109 w 195"/>
                  <a:gd name="T31" fmla="*/ 254 h 262"/>
                  <a:gd name="T32" fmla="*/ 108 w 195"/>
                  <a:gd name="T33" fmla="*/ 258 h 262"/>
                  <a:gd name="T34" fmla="*/ 108 w 195"/>
                  <a:gd name="T35" fmla="*/ 258 h 262"/>
                  <a:gd name="T36" fmla="*/ 107 w 195"/>
                  <a:gd name="T37" fmla="*/ 258 h 262"/>
                  <a:gd name="T38" fmla="*/ 107 w 195"/>
                  <a:gd name="T39" fmla="*/ 259 h 262"/>
                  <a:gd name="T40" fmla="*/ 106 w 195"/>
                  <a:gd name="T41" fmla="*/ 260 h 262"/>
                  <a:gd name="T42" fmla="*/ 103 w 195"/>
                  <a:gd name="T43" fmla="*/ 262 h 262"/>
                  <a:gd name="T44" fmla="*/ 101 w 195"/>
                  <a:gd name="T45" fmla="*/ 262 h 262"/>
                  <a:gd name="T46" fmla="*/ 99 w 195"/>
                  <a:gd name="T47" fmla="*/ 260 h 262"/>
                  <a:gd name="T48" fmla="*/ 96 w 195"/>
                  <a:gd name="T49" fmla="*/ 256 h 262"/>
                  <a:gd name="T50" fmla="*/ 94 w 195"/>
                  <a:gd name="T51" fmla="*/ 253 h 262"/>
                  <a:gd name="T52" fmla="*/ 92 w 195"/>
                  <a:gd name="T53" fmla="*/ 250 h 262"/>
                  <a:gd name="T54" fmla="*/ 89 w 195"/>
                  <a:gd name="T55" fmla="*/ 245 h 262"/>
                  <a:gd name="T56" fmla="*/ 80 w 195"/>
                  <a:gd name="T57" fmla="*/ 244 h 262"/>
                  <a:gd name="T58" fmla="*/ 74 w 195"/>
                  <a:gd name="T59" fmla="*/ 241 h 262"/>
                  <a:gd name="T60" fmla="*/ 74 w 195"/>
                  <a:gd name="T61" fmla="*/ 241 h 262"/>
                  <a:gd name="T62" fmla="*/ 62 w 195"/>
                  <a:gd name="T63" fmla="*/ 233 h 262"/>
                  <a:gd name="T64" fmla="*/ 49 w 195"/>
                  <a:gd name="T65" fmla="*/ 221 h 262"/>
                  <a:gd name="T66" fmla="*/ 46 w 195"/>
                  <a:gd name="T67" fmla="*/ 208 h 262"/>
                  <a:gd name="T68" fmla="*/ 42 w 195"/>
                  <a:gd name="T69" fmla="*/ 202 h 262"/>
                  <a:gd name="T70" fmla="*/ 32 w 195"/>
                  <a:gd name="T71" fmla="*/ 206 h 262"/>
                  <a:gd name="T72" fmla="*/ 19 w 195"/>
                  <a:gd name="T73" fmla="*/ 206 h 262"/>
                  <a:gd name="T74" fmla="*/ 10 w 195"/>
                  <a:gd name="T75" fmla="*/ 203 h 262"/>
                  <a:gd name="T76" fmla="*/ 2 w 195"/>
                  <a:gd name="T77" fmla="*/ 200 h 262"/>
                  <a:gd name="T78" fmla="*/ 2 w 195"/>
                  <a:gd name="T79" fmla="*/ 200 h 262"/>
                  <a:gd name="T80" fmla="*/ 16 w 195"/>
                  <a:gd name="T81" fmla="*/ 91 h 262"/>
                  <a:gd name="T82" fmla="*/ 19 w 195"/>
                  <a:gd name="T83" fmla="*/ 66 h 262"/>
                  <a:gd name="T84" fmla="*/ 11 w 195"/>
                  <a:gd name="T85" fmla="*/ 51 h 262"/>
                  <a:gd name="T86" fmla="*/ 7 w 195"/>
                  <a:gd name="T87" fmla="*/ 40 h 262"/>
                  <a:gd name="T88" fmla="*/ 3 w 195"/>
                  <a:gd name="T89" fmla="*/ 22 h 262"/>
                  <a:gd name="T90" fmla="*/ 1 w 195"/>
                  <a:gd name="T91" fmla="*/ 5 h 262"/>
                  <a:gd name="T92" fmla="*/ 0 w 195"/>
                  <a:gd name="T93" fmla="*/ 3 h 262"/>
                  <a:gd name="T94" fmla="*/ 0 w 195"/>
                  <a:gd name="T9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5" h="262">
                    <a:moveTo>
                      <a:pt x="0" y="0"/>
                    </a:moveTo>
                    <a:cubicBezTo>
                      <a:pt x="86" y="20"/>
                      <a:pt x="86" y="20"/>
                      <a:pt x="86" y="20"/>
                    </a:cubicBezTo>
                    <a:cubicBezTo>
                      <a:pt x="86" y="20"/>
                      <a:pt x="86" y="20"/>
                      <a:pt x="86" y="20"/>
                    </a:cubicBezTo>
                    <a:cubicBezTo>
                      <a:pt x="104" y="117"/>
                      <a:pt x="104" y="117"/>
                      <a:pt x="104" y="117"/>
                    </a:cubicBezTo>
                    <a:cubicBezTo>
                      <a:pt x="138" y="132"/>
                      <a:pt x="138" y="132"/>
                      <a:pt x="138" y="132"/>
                    </a:cubicBezTo>
                    <a:cubicBezTo>
                      <a:pt x="195" y="132"/>
                      <a:pt x="195" y="132"/>
                      <a:pt x="195" y="132"/>
                    </a:cubicBezTo>
                    <a:cubicBezTo>
                      <a:pt x="195" y="132"/>
                      <a:pt x="195" y="132"/>
                      <a:pt x="195" y="132"/>
                    </a:cubicBezTo>
                    <a:cubicBezTo>
                      <a:pt x="167" y="153"/>
                      <a:pt x="167" y="153"/>
                      <a:pt x="167" y="153"/>
                    </a:cubicBezTo>
                    <a:cubicBezTo>
                      <a:pt x="167" y="153"/>
                      <a:pt x="167" y="153"/>
                      <a:pt x="167" y="153"/>
                    </a:cubicBezTo>
                    <a:cubicBezTo>
                      <a:pt x="160" y="156"/>
                      <a:pt x="160" y="156"/>
                      <a:pt x="160" y="156"/>
                    </a:cubicBezTo>
                    <a:cubicBezTo>
                      <a:pt x="156" y="164"/>
                      <a:pt x="151" y="173"/>
                      <a:pt x="145" y="180"/>
                    </a:cubicBezTo>
                    <a:cubicBezTo>
                      <a:pt x="142" y="184"/>
                      <a:pt x="143" y="198"/>
                      <a:pt x="140" y="205"/>
                    </a:cubicBezTo>
                    <a:cubicBezTo>
                      <a:pt x="138" y="209"/>
                      <a:pt x="132" y="212"/>
                      <a:pt x="130" y="217"/>
                    </a:cubicBezTo>
                    <a:cubicBezTo>
                      <a:pt x="127" y="227"/>
                      <a:pt x="124" y="232"/>
                      <a:pt x="118" y="240"/>
                    </a:cubicBezTo>
                    <a:cubicBezTo>
                      <a:pt x="115" y="244"/>
                      <a:pt x="116" y="249"/>
                      <a:pt x="113" y="253"/>
                    </a:cubicBezTo>
                    <a:cubicBezTo>
                      <a:pt x="112" y="253"/>
                      <a:pt x="111" y="254"/>
                      <a:pt x="109" y="254"/>
                    </a:cubicBezTo>
                    <a:cubicBezTo>
                      <a:pt x="108" y="255"/>
                      <a:pt x="108" y="256"/>
                      <a:pt x="108" y="258"/>
                    </a:cubicBezTo>
                    <a:cubicBezTo>
                      <a:pt x="108" y="258"/>
                      <a:pt x="108" y="258"/>
                      <a:pt x="108" y="258"/>
                    </a:cubicBezTo>
                    <a:cubicBezTo>
                      <a:pt x="107" y="258"/>
                      <a:pt x="107" y="258"/>
                      <a:pt x="107" y="258"/>
                    </a:cubicBezTo>
                    <a:cubicBezTo>
                      <a:pt x="107" y="258"/>
                      <a:pt x="107" y="259"/>
                      <a:pt x="107" y="259"/>
                    </a:cubicBezTo>
                    <a:cubicBezTo>
                      <a:pt x="106" y="259"/>
                      <a:pt x="106" y="260"/>
                      <a:pt x="106" y="260"/>
                    </a:cubicBezTo>
                    <a:cubicBezTo>
                      <a:pt x="105" y="261"/>
                      <a:pt x="104" y="261"/>
                      <a:pt x="103" y="262"/>
                    </a:cubicBezTo>
                    <a:cubicBezTo>
                      <a:pt x="103" y="262"/>
                      <a:pt x="102" y="262"/>
                      <a:pt x="101" y="262"/>
                    </a:cubicBezTo>
                    <a:cubicBezTo>
                      <a:pt x="100" y="262"/>
                      <a:pt x="99" y="261"/>
                      <a:pt x="99" y="260"/>
                    </a:cubicBezTo>
                    <a:cubicBezTo>
                      <a:pt x="98" y="259"/>
                      <a:pt x="97" y="257"/>
                      <a:pt x="96" y="256"/>
                    </a:cubicBezTo>
                    <a:cubicBezTo>
                      <a:pt x="95" y="255"/>
                      <a:pt x="95" y="254"/>
                      <a:pt x="94" y="253"/>
                    </a:cubicBezTo>
                    <a:cubicBezTo>
                      <a:pt x="94" y="252"/>
                      <a:pt x="92" y="251"/>
                      <a:pt x="92" y="250"/>
                    </a:cubicBezTo>
                    <a:cubicBezTo>
                      <a:pt x="91" y="249"/>
                      <a:pt x="90" y="246"/>
                      <a:pt x="89" y="245"/>
                    </a:cubicBezTo>
                    <a:cubicBezTo>
                      <a:pt x="87" y="243"/>
                      <a:pt x="83" y="245"/>
                      <a:pt x="80" y="244"/>
                    </a:cubicBezTo>
                    <a:cubicBezTo>
                      <a:pt x="78" y="244"/>
                      <a:pt x="76" y="242"/>
                      <a:pt x="74" y="241"/>
                    </a:cubicBezTo>
                    <a:cubicBezTo>
                      <a:pt x="74" y="241"/>
                      <a:pt x="74" y="241"/>
                      <a:pt x="74" y="241"/>
                    </a:cubicBezTo>
                    <a:cubicBezTo>
                      <a:pt x="62" y="233"/>
                      <a:pt x="62" y="233"/>
                      <a:pt x="62" y="233"/>
                    </a:cubicBezTo>
                    <a:cubicBezTo>
                      <a:pt x="57" y="229"/>
                      <a:pt x="51" y="228"/>
                      <a:pt x="49" y="221"/>
                    </a:cubicBezTo>
                    <a:cubicBezTo>
                      <a:pt x="48" y="217"/>
                      <a:pt x="53" y="208"/>
                      <a:pt x="46" y="208"/>
                    </a:cubicBezTo>
                    <a:cubicBezTo>
                      <a:pt x="40" y="208"/>
                      <a:pt x="44" y="203"/>
                      <a:pt x="42" y="202"/>
                    </a:cubicBezTo>
                    <a:cubicBezTo>
                      <a:pt x="41" y="200"/>
                      <a:pt x="34" y="206"/>
                      <a:pt x="32" y="206"/>
                    </a:cubicBezTo>
                    <a:cubicBezTo>
                      <a:pt x="27" y="205"/>
                      <a:pt x="23" y="207"/>
                      <a:pt x="19" y="206"/>
                    </a:cubicBezTo>
                    <a:cubicBezTo>
                      <a:pt x="16" y="206"/>
                      <a:pt x="13" y="203"/>
                      <a:pt x="10" y="203"/>
                    </a:cubicBezTo>
                    <a:cubicBezTo>
                      <a:pt x="6" y="203"/>
                      <a:pt x="5" y="201"/>
                      <a:pt x="2" y="200"/>
                    </a:cubicBezTo>
                    <a:cubicBezTo>
                      <a:pt x="2" y="200"/>
                      <a:pt x="2" y="200"/>
                      <a:pt x="2" y="200"/>
                    </a:cubicBezTo>
                    <a:cubicBezTo>
                      <a:pt x="16" y="91"/>
                      <a:pt x="16" y="91"/>
                      <a:pt x="16" y="91"/>
                    </a:cubicBezTo>
                    <a:cubicBezTo>
                      <a:pt x="19" y="83"/>
                      <a:pt x="24" y="76"/>
                      <a:pt x="19" y="66"/>
                    </a:cubicBezTo>
                    <a:cubicBezTo>
                      <a:pt x="17" y="61"/>
                      <a:pt x="13" y="56"/>
                      <a:pt x="11" y="51"/>
                    </a:cubicBezTo>
                    <a:cubicBezTo>
                      <a:pt x="9" y="48"/>
                      <a:pt x="9" y="43"/>
                      <a:pt x="7" y="40"/>
                    </a:cubicBezTo>
                    <a:cubicBezTo>
                      <a:pt x="7" y="35"/>
                      <a:pt x="4" y="28"/>
                      <a:pt x="3" y="22"/>
                    </a:cubicBezTo>
                    <a:cubicBezTo>
                      <a:pt x="2" y="19"/>
                      <a:pt x="2" y="8"/>
                      <a:pt x="1" y="5"/>
                    </a:cubicBezTo>
                    <a:cubicBezTo>
                      <a:pt x="1" y="5"/>
                      <a:pt x="0" y="4"/>
                      <a:pt x="0" y="3"/>
                    </a:cubicBezTo>
                    <a:cubicBezTo>
                      <a:pt x="0" y="3"/>
                      <a:pt x="0" y="0"/>
                      <a:pt x="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60" name="LONG"/>
              <p:cNvSpPr>
                <a:spLocks/>
              </p:cNvSpPr>
              <p:nvPr/>
            </p:nvSpPr>
            <p:spPr bwMode="auto">
              <a:xfrm>
                <a:off x="5778500" y="4262438"/>
                <a:ext cx="471488" cy="555625"/>
              </a:xfrm>
              <a:custGeom>
                <a:avLst/>
                <a:gdLst>
                  <a:gd name="T0" fmla="*/ 0 w 198"/>
                  <a:gd name="T1" fmla="*/ 106 h 233"/>
                  <a:gd name="T2" fmla="*/ 1 w 198"/>
                  <a:gd name="T3" fmla="*/ 102 h 233"/>
                  <a:gd name="T4" fmla="*/ 5 w 198"/>
                  <a:gd name="T5" fmla="*/ 101 h 233"/>
                  <a:gd name="T6" fmla="*/ 10 w 198"/>
                  <a:gd name="T7" fmla="*/ 88 h 233"/>
                  <a:gd name="T8" fmla="*/ 22 w 198"/>
                  <a:gd name="T9" fmla="*/ 65 h 233"/>
                  <a:gd name="T10" fmla="*/ 32 w 198"/>
                  <a:gd name="T11" fmla="*/ 53 h 233"/>
                  <a:gd name="T12" fmla="*/ 37 w 198"/>
                  <a:gd name="T13" fmla="*/ 28 h 233"/>
                  <a:gd name="T14" fmla="*/ 52 w 198"/>
                  <a:gd name="T15" fmla="*/ 4 h 233"/>
                  <a:gd name="T16" fmla="*/ 59 w 198"/>
                  <a:gd name="T17" fmla="*/ 1 h 233"/>
                  <a:gd name="T18" fmla="*/ 60 w 198"/>
                  <a:gd name="T19" fmla="*/ 0 h 233"/>
                  <a:gd name="T20" fmla="*/ 71 w 198"/>
                  <a:gd name="T21" fmla="*/ 15 h 233"/>
                  <a:gd name="T22" fmla="*/ 93 w 198"/>
                  <a:gd name="T23" fmla="*/ 20 h 233"/>
                  <a:gd name="T24" fmla="*/ 87 w 198"/>
                  <a:gd name="T25" fmla="*/ 55 h 233"/>
                  <a:gd name="T26" fmla="*/ 88 w 198"/>
                  <a:gd name="T27" fmla="*/ 69 h 233"/>
                  <a:gd name="T28" fmla="*/ 99 w 198"/>
                  <a:gd name="T29" fmla="*/ 82 h 233"/>
                  <a:gd name="T30" fmla="*/ 133 w 198"/>
                  <a:gd name="T31" fmla="*/ 107 h 233"/>
                  <a:gd name="T32" fmla="*/ 135 w 198"/>
                  <a:gd name="T33" fmla="*/ 114 h 233"/>
                  <a:gd name="T34" fmla="*/ 135 w 198"/>
                  <a:gd name="T35" fmla="*/ 117 h 233"/>
                  <a:gd name="T36" fmla="*/ 135 w 198"/>
                  <a:gd name="T37" fmla="*/ 118 h 233"/>
                  <a:gd name="T38" fmla="*/ 136 w 198"/>
                  <a:gd name="T39" fmla="*/ 120 h 233"/>
                  <a:gd name="T40" fmla="*/ 137 w 198"/>
                  <a:gd name="T41" fmla="*/ 122 h 233"/>
                  <a:gd name="T42" fmla="*/ 138 w 198"/>
                  <a:gd name="T43" fmla="*/ 123 h 233"/>
                  <a:gd name="T44" fmla="*/ 198 w 198"/>
                  <a:gd name="T45" fmla="*/ 152 h 233"/>
                  <a:gd name="T46" fmla="*/ 198 w 198"/>
                  <a:gd name="T47" fmla="*/ 152 h 233"/>
                  <a:gd name="T48" fmla="*/ 169 w 198"/>
                  <a:gd name="T49" fmla="*/ 209 h 233"/>
                  <a:gd name="T50" fmla="*/ 168 w 198"/>
                  <a:gd name="T51" fmla="*/ 212 h 233"/>
                  <a:gd name="T52" fmla="*/ 165 w 198"/>
                  <a:gd name="T53" fmla="*/ 214 h 233"/>
                  <a:gd name="T54" fmla="*/ 159 w 198"/>
                  <a:gd name="T55" fmla="*/ 218 h 233"/>
                  <a:gd name="T56" fmla="*/ 154 w 198"/>
                  <a:gd name="T57" fmla="*/ 221 h 233"/>
                  <a:gd name="T58" fmla="*/ 149 w 198"/>
                  <a:gd name="T59" fmla="*/ 224 h 233"/>
                  <a:gd name="T60" fmla="*/ 126 w 198"/>
                  <a:gd name="T61" fmla="*/ 233 h 233"/>
                  <a:gd name="T62" fmla="*/ 126 w 198"/>
                  <a:gd name="T63" fmla="*/ 233 h 233"/>
                  <a:gd name="T64" fmla="*/ 121 w 198"/>
                  <a:gd name="T65" fmla="*/ 230 h 233"/>
                  <a:gd name="T66" fmla="*/ 120 w 198"/>
                  <a:gd name="T67" fmla="*/ 229 h 233"/>
                  <a:gd name="T68" fmla="*/ 111 w 198"/>
                  <a:gd name="T69" fmla="*/ 210 h 233"/>
                  <a:gd name="T70" fmla="*/ 105 w 198"/>
                  <a:gd name="T71" fmla="*/ 205 h 233"/>
                  <a:gd name="T72" fmla="*/ 98 w 198"/>
                  <a:gd name="T73" fmla="*/ 200 h 233"/>
                  <a:gd name="T74" fmla="*/ 84 w 198"/>
                  <a:gd name="T75" fmla="*/ 190 h 233"/>
                  <a:gd name="T76" fmla="*/ 78 w 198"/>
                  <a:gd name="T77" fmla="*/ 187 h 233"/>
                  <a:gd name="T78" fmla="*/ 64 w 198"/>
                  <a:gd name="T79" fmla="*/ 175 h 233"/>
                  <a:gd name="T80" fmla="*/ 49 w 198"/>
                  <a:gd name="T81" fmla="*/ 165 h 233"/>
                  <a:gd name="T82" fmla="*/ 40 w 198"/>
                  <a:gd name="T83" fmla="*/ 153 h 233"/>
                  <a:gd name="T84" fmla="*/ 30 w 198"/>
                  <a:gd name="T85" fmla="*/ 142 h 233"/>
                  <a:gd name="T86" fmla="*/ 15 w 198"/>
                  <a:gd name="T87" fmla="*/ 122 h 233"/>
                  <a:gd name="T88" fmla="*/ 10 w 198"/>
                  <a:gd name="T89" fmla="*/ 119 h 233"/>
                  <a:gd name="T90" fmla="*/ 8 w 198"/>
                  <a:gd name="T91" fmla="*/ 112 h 233"/>
                  <a:gd name="T92" fmla="*/ 0 w 198"/>
                  <a:gd name="T93" fmla="*/ 10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 h="233">
                    <a:moveTo>
                      <a:pt x="0" y="106"/>
                    </a:moveTo>
                    <a:cubicBezTo>
                      <a:pt x="0" y="104"/>
                      <a:pt x="0" y="103"/>
                      <a:pt x="1" y="102"/>
                    </a:cubicBezTo>
                    <a:cubicBezTo>
                      <a:pt x="3" y="102"/>
                      <a:pt x="4" y="101"/>
                      <a:pt x="5" y="101"/>
                    </a:cubicBezTo>
                    <a:cubicBezTo>
                      <a:pt x="8" y="97"/>
                      <a:pt x="7" y="92"/>
                      <a:pt x="10" y="88"/>
                    </a:cubicBezTo>
                    <a:cubicBezTo>
                      <a:pt x="16" y="80"/>
                      <a:pt x="19" y="75"/>
                      <a:pt x="22" y="65"/>
                    </a:cubicBezTo>
                    <a:cubicBezTo>
                      <a:pt x="24" y="60"/>
                      <a:pt x="30" y="57"/>
                      <a:pt x="32" y="53"/>
                    </a:cubicBezTo>
                    <a:cubicBezTo>
                      <a:pt x="35" y="46"/>
                      <a:pt x="34" y="32"/>
                      <a:pt x="37" y="28"/>
                    </a:cubicBezTo>
                    <a:cubicBezTo>
                      <a:pt x="43" y="21"/>
                      <a:pt x="48" y="12"/>
                      <a:pt x="52" y="4"/>
                    </a:cubicBezTo>
                    <a:cubicBezTo>
                      <a:pt x="59" y="1"/>
                      <a:pt x="59" y="1"/>
                      <a:pt x="59" y="1"/>
                    </a:cubicBezTo>
                    <a:cubicBezTo>
                      <a:pt x="60" y="0"/>
                      <a:pt x="60" y="0"/>
                      <a:pt x="60" y="0"/>
                    </a:cubicBezTo>
                    <a:cubicBezTo>
                      <a:pt x="59" y="1"/>
                      <a:pt x="68" y="14"/>
                      <a:pt x="71" y="15"/>
                    </a:cubicBezTo>
                    <a:cubicBezTo>
                      <a:pt x="76" y="18"/>
                      <a:pt x="90" y="15"/>
                      <a:pt x="93" y="20"/>
                    </a:cubicBezTo>
                    <a:cubicBezTo>
                      <a:pt x="94" y="29"/>
                      <a:pt x="94" y="46"/>
                      <a:pt x="87" y="55"/>
                    </a:cubicBezTo>
                    <a:cubicBezTo>
                      <a:pt x="87" y="60"/>
                      <a:pt x="84" y="63"/>
                      <a:pt x="88" y="69"/>
                    </a:cubicBezTo>
                    <a:cubicBezTo>
                      <a:pt x="91" y="73"/>
                      <a:pt x="94" y="79"/>
                      <a:pt x="99" y="82"/>
                    </a:cubicBezTo>
                    <a:cubicBezTo>
                      <a:pt x="106" y="97"/>
                      <a:pt x="122" y="98"/>
                      <a:pt x="133" y="107"/>
                    </a:cubicBezTo>
                    <a:cubicBezTo>
                      <a:pt x="134" y="109"/>
                      <a:pt x="135" y="111"/>
                      <a:pt x="135" y="114"/>
                    </a:cubicBezTo>
                    <a:cubicBezTo>
                      <a:pt x="135" y="115"/>
                      <a:pt x="135" y="116"/>
                      <a:pt x="135" y="117"/>
                    </a:cubicBezTo>
                    <a:cubicBezTo>
                      <a:pt x="135" y="118"/>
                      <a:pt x="135" y="118"/>
                      <a:pt x="135" y="118"/>
                    </a:cubicBezTo>
                    <a:cubicBezTo>
                      <a:pt x="136" y="118"/>
                      <a:pt x="136" y="119"/>
                      <a:pt x="136" y="120"/>
                    </a:cubicBezTo>
                    <a:cubicBezTo>
                      <a:pt x="136" y="121"/>
                      <a:pt x="137" y="122"/>
                      <a:pt x="137" y="122"/>
                    </a:cubicBezTo>
                    <a:cubicBezTo>
                      <a:pt x="137" y="123"/>
                      <a:pt x="138" y="123"/>
                      <a:pt x="138" y="123"/>
                    </a:cubicBezTo>
                    <a:cubicBezTo>
                      <a:pt x="198" y="152"/>
                      <a:pt x="198" y="152"/>
                      <a:pt x="198" y="152"/>
                    </a:cubicBezTo>
                    <a:cubicBezTo>
                      <a:pt x="198" y="152"/>
                      <a:pt x="198" y="152"/>
                      <a:pt x="198" y="152"/>
                    </a:cubicBezTo>
                    <a:cubicBezTo>
                      <a:pt x="169" y="209"/>
                      <a:pt x="169" y="209"/>
                      <a:pt x="169" y="209"/>
                    </a:cubicBezTo>
                    <a:cubicBezTo>
                      <a:pt x="169" y="209"/>
                      <a:pt x="168" y="211"/>
                      <a:pt x="168" y="212"/>
                    </a:cubicBezTo>
                    <a:cubicBezTo>
                      <a:pt x="167" y="213"/>
                      <a:pt x="166" y="214"/>
                      <a:pt x="165" y="214"/>
                    </a:cubicBezTo>
                    <a:cubicBezTo>
                      <a:pt x="163" y="216"/>
                      <a:pt x="161" y="217"/>
                      <a:pt x="159" y="218"/>
                    </a:cubicBezTo>
                    <a:cubicBezTo>
                      <a:pt x="157" y="219"/>
                      <a:pt x="155" y="220"/>
                      <a:pt x="154" y="221"/>
                    </a:cubicBezTo>
                    <a:cubicBezTo>
                      <a:pt x="152" y="222"/>
                      <a:pt x="151" y="223"/>
                      <a:pt x="149" y="224"/>
                    </a:cubicBezTo>
                    <a:cubicBezTo>
                      <a:pt x="126" y="233"/>
                      <a:pt x="126" y="233"/>
                      <a:pt x="126" y="233"/>
                    </a:cubicBezTo>
                    <a:cubicBezTo>
                      <a:pt x="126" y="233"/>
                      <a:pt x="126" y="233"/>
                      <a:pt x="126" y="233"/>
                    </a:cubicBezTo>
                    <a:cubicBezTo>
                      <a:pt x="121" y="230"/>
                      <a:pt x="121" y="230"/>
                      <a:pt x="121" y="230"/>
                    </a:cubicBezTo>
                    <a:cubicBezTo>
                      <a:pt x="121" y="229"/>
                      <a:pt x="121" y="229"/>
                      <a:pt x="120" y="229"/>
                    </a:cubicBezTo>
                    <a:cubicBezTo>
                      <a:pt x="112" y="228"/>
                      <a:pt x="112" y="215"/>
                      <a:pt x="111" y="210"/>
                    </a:cubicBezTo>
                    <a:cubicBezTo>
                      <a:pt x="109" y="208"/>
                      <a:pt x="107" y="206"/>
                      <a:pt x="105" y="205"/>
                    </a:cubicBezTo>
                    <a:cubicBezTo>
                      <a:pt x="102" y="204"/>
                      <a:pt x="100" y="202"/>
                      <a:pt x="98" y="200"/>
                    </a:cubicBezTo>
                    <a:cubicBezTo>
                      <a:pt x="93" y="198"/>
                      <a:pt x="87" y="195"/>
                      <a:pt x="84" y="190"/>
                    </a:cubicBezTo>
                    <a:cubicBezTo>
                      <a:pt x="82" y="189"/>
                      <a:pt x="81" y="188"/>
                      <a:pt x="78" y="187"/>
                    </a:cubicBezTo>
                    <a:cubicBezTo>
                      <a:pt x="74" y="184"/>
                      <a:pt x="71" y="173"/>
                      <a:pt x="64" y="175"/>
                    </a:cubicBezTo>
                    <a:cubicBezTo>
                      <a:pt x="55" y="177"/>
                      <a:pt x="57" y="166"/>
                      <a:pt x="49" y="165"/>
                    </a:cubicBezTo>
                    <a:cubicBezTo>
                      <a:pt x="40" y="153"/>
                      <a:pt x="40" y="153"/>
                      <a:pt x="40" y="153"/>
                    </a:cubicBezTo>
                    <a:cubicBezTo>
                      <a:pt x="37" y="148"/>
                      <a:pt x="34" y="146"/>
                      <a:pt x="30" y="142"/>
                    </a:cubicBezTo>
                    <a:cubicBezTo>
                      <a:pt x="23" y="136"/>
                      <a:pt x="26" y="123"/>
                      <a:pt x="15" y="122"/>
                    </a:cubicBezTo>
                    <a:cubicBezTo>
                      <a:pt x="14" y="121"/>
                      <a:pt x="11" y="121"/>
                      <a:pt x="10" y="119"/>
                    </a:cubicBezTo>
                    <a:cubicBezTo>
                      <a:pt x="9" y="117"/>
                      <a:pt x="9" y="114"/>
                      <a:pt x="8" y="112"/>
                    </a:cubicBezTo>
                    <a:cubicBezTo>
                      <a:pt x="7" y="108"/>
                      <a:pt x="3" y="107"/>
                      <a:pt x="0" y="10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61" name="LIBERTY"/>
              <p:cNvSpPr>
                <a:spLocks noEditPoints="1"/>
              </p:cNvSpPr>
              <p:nvPr/>
            </p:nvSpPr>
            <p:spPr bwMode="auto">
              <a:xfrm>
                <a:off x="5919788" y="4171950"/>
                <a:ext cx="695325" cy="636588"/>
              </a:xfrm>
              <a:custGeom>
                <a:avLst/>
                <a:gdLst>
                  <a:gd name="T0" fmla="*/ 270 w 292"/>
                  <a:gd name="T1" fmla="*/ 238 h 267"/>
                  <a:gd name="T2" fmla="*/ 277 w 292"/>
                  <a:gd name="T3" fmla="*/ 217 h 267"/>
                  <a:gd name="T4" fmla="*/ 292 w 292"/>
                  <a:gd name="T5" fmla="*/ 202 h 267"/>
                  <a:gd name="T6" fmla="*/ 290 w 292"/>
                  <a:gd name="T7" fmla="*/ 211 h 267"/>
                  <a:gd name="T8" fmla="*/ 285 w 292"/>
                  <a:gd name="T9" fmla="*/ 244 h 267"/>
                  <a:gd name="T10" fmla="*/ 275 w 292"/>
                  <a:gd name="T11" fmla="*/ 266 h 267"/>
                  <a:gd name="T12" fmla="*/ 274 w 292"/>
                  <a:gd name="T13" fmla="*/ 252 h 267"/>
                  <a:gd name="T14" fmla="*/ 192 w 292"/>
                  <a:gd name="T15" fmla="*/ 123 h 267"/>
                  <a:gd name="T16" fmla="*/ 176 w 292"/>
                  <a:gd name="T17" fmla="*/ 75 h 267"/>
                  <a:gd name="T18" fmla="*/ 153 w 292"/>
                  <a:gd name="T19" fmla="*/ 68 h 267"/>
                  <a:gd name="T20" fmla="*/ 107 w 292"/>
                  <a:gd name="T21" fmla="*/ 59 h 267"/>
                  <a:gd name="T22" fmla="*/ 82 w 292"/>
                  <a:gd name="T23" fmla="*/ 24 h 267"/>
                  <a:gd name="T24" fmla="*/ 65 w 292"/>
                  <a:gd name="T25" fmla="*/ 6 h 267"/>
                  <a:gd name="T26" fmla="*/ 46 w 292"/>
                  <a:gd name="T27" fmla="*/ 0 h 267"/>
                  <a:gd name="T28" fmla="*/ 28 w 292"/>
                  <a:gd name="T29" fmla="*/ 18 h 267"/>
                  <a:gd name="T30" fmla="*/ 0 w 292"/>
                  <a:gd name="T31" fmla="*/ 39 h 267"/>
                  <a:gd name="T32" fmla="*/ 12 w 292"/>
                  <a:gd name="T33" fmla="*/ 53 h 267"/>
                  <a:gd name="T34" fmla="*/ 28 w 292"/>
                  <a:gd name="T35" fmla="*/ 93 h 267"/>
                  <a:gd name="T36" fmla="*/ 40 w 292"/>
                  <a:gd name="T37" fmla="*/ 120 h 267"/>
                  <a:gd name="T38" fmla="*/ 76 w 292"/>
                  <a:gd name="T39" fmla="*/ 152 h 267"/>
                  <a:gd name="T40" fmla="*/ 76 w 292"/>
                  <a:gd name="T41" fmla="*/ 156 h 267"/>
                  <a:gd name="T42" fmla="*/ 78 w 292"/>
                  <a:gd name="T43" fmla="*/ 160 h 267"/>
                  <a:gd name="T44" fmla="*/ 139 w 292"/>
                  <a:gd name="T45" fmla="*/ 190 h 267"/>
                  <a:gd name="T46" fmla="*/ 145 w 292"/>
                  <a:gd name="T47" fmla="*/ 190 h 267"/>
                  <a:gd name="T48" fmla="*/ 159 w 292"/>
                  <a:gd name="T49" fmla="*/ 216 h 267"/>
                  <a:gd name="T50" fmla="*/ 181 w 292"/>
                  <a:gd name="T51" fmla="*/ 216 h 267"/>
                  <a:gd name="T52" fmla="*/ 200 w 292"/>
                  <a:gd name="T53" fmla="*/ 216 h 267"/>
                  <a:gd name="T54" fmla="*/ 207 w 292"/>
                  <a:gd name="T55" fmla="*/ 205 h 267"/>
                  <a:gd name="T56" fmla="*/ 209 w 292"/>
                  <a:gd name="T57" fmla="*/ 196 h 267"/>
                  <a:gd name="T58" fmla="*/ 223 w 292"/>
                  <a:gd name="T59" fmla="*/ 199 h 267"/>
                  <a:gd name="T60" fmla="*/ 231 w 292"/>
                  <a:gd name="T61" fmla="*/ 208 h 267"/>
                  <a:gd name="T62" fmla="*/ 245 w 292"/>
                  <a:gd name="T63" fmla="*/ 194 h 267"/>
                  <a:gd name="T64" fmla="*/ 238 w 292"/>
                  <a:gd name="T65" fmla="*/ 185 h 267"/>
                  <a:gd name="T66" fmla="*/ 227 w 292"/>
                  <a:gd name="T67" fmla="*/ 164 h 267"/>
                  <a:gd name="T68" fmla="*/ 203 w 292"/>
                  <a:gd name="T69" fmla="*/ 1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2" h="267">
                    <a:moveTo>
                      <a:pt x="274" y="252"/>
                    </a:moveTo>
                    <a:cubicBezTo>
                      <a:pt x="274" y="248"/>
                      <a:pt x="271" y="241"/>
                      <a:pt x="270" y="238"/>
                    </a:cubicBezTo>
                    <a:cubicBezTo>
                      <a:pt x="268" y="236"/>
                      <a:pt x="267" y="233"/>
                      <a:pt x="269" y="231"/>
                    </a:cubicBezTo>
                    <a:cubicBezTo>
                      <a:pt x="273" y="228"/>
                      <a:pt x="276" y="221"/>
                      <a:pt x="277" y="217"/>
                    </a:cubicBezTo>
                    <a:cubicBezTo>
                      <a:pt x="278" y="213"/>
                      <a:pt x="279" y="205"/>
                      <a:pt x="281" y="201"/>
                    </a:cubicBezTo>
                    <a:cubicBezTo>
                      <a:pt x="285" y="202"/>
                      <a:pt x="288" y="202"/>
                      <a:pt x="292" y="202"/>
                    </a:cubicBezTo>
                    <a:cubicBezTo>
                      <a:pt x="292" y="202"/>
                      <a:pt x="292" y="202"/>
                      <a:pt x="292" y="202"/>
                    </a:cubicBezTo>
                    <a:cubicBezTo>
                      <a:pt x="292" y="205"/>
                      <a:pt x="290" y="208"/>
                      <a:pt x="290" y="211"/>
                    </a:cubicBezTo>
                    <a:cubicBezTo>
                      <a:pt x="289" y="218"/>
                      <a:pt x="289" y="225"/>
                      <a:pt x="289" y="232"/>
                    </a:cubicBezTo>
                    <a:cubicBezTo>
                      <a:pt x="289" y="238"/>
                      <a:pt x="287" y="240"/>
                      <a:pt x="285" y="244"/>
                    </a:cubicBezTo>
                    <a:cubicBezTo>
                      <a:pt x="282" y="250"/>
                      <a:pt x="281" y="256"/>
                      <a:pt x="278" y="261"/>
                    </a:cubicBezTo>
                    <a:cubicBezTo>
                      <a:pt x="278" y="262"/>
                      <a:pt x="277" y="267"/>
                      <a:pt x="275" y="266"/>
                    </a:cubicBezTo>
                    <a:cubicBezTo>
                      <a:pt x="274" y="264"/>
                      <a:pt x="275" y="258"/>
                      <a:pt x="275" y="255"/>
                    </a:cubicBezTo>
                    <a:cubicBezTo>
                      <a:pt x="274" y="252"/>
                      <a:pt x="274" y="252"/>
                      <a:pt x="274" y="252"/>
                    </a:cubicBezTo>
                    <a:close/>
                    <a:moveTo>
                      <a:pt x="204" y="133"/>
                    </a:moveTo>
                    <a:cubicBezTo>
                      <a:pt x="192" y="123"/>
                      <a:pt x="192" y="123"/>
                      <a:pt x="192" y="123"/>
                    </a:cubicBezTo>
                    <a:cubicBezTo>
                      <a:pt x="188" y="115"/>
                      <a:pt x="183" y="109"/>
                      <a:pt x="181" y="101"/>
                    </a:cubicBezTo>
                    <a:cubicBezTo>
                      <a:pt x="176" y="75"/>
                      <a:pt x="176" y="75"/>
                      <a:pt x="176" y="75"/>
                    </a:cubicBezTo>
                    <a:cubicBezTo>
                      <a:pt x="176" y="75"/>
                      <a:pt x="176" y="75"/>
                      <a:pt x="176" y="74"/>
                    </a:cubicBezTo>
                    <a:cubicBezTo>
                      <a:pt x="169" y="74"/>
                      <a:pt x="157" y="73"/>
                      <a:pt x="153" y="68"/>
                    </a:cubicBezTo>
                    <a:cubicBezTo>
                      <a:pt x="147" y="62"/>
                      <a:pt x="148" y="55"/>
                      <a:pt x="139" y="60"/>
                    </a:cubicBezTo>
                    <a:cubicBezTo>
                      <a:pt x="128" y="66"/>
                      <a:pt x="118" y="60"/>
                      <a:pt x="107" y="59"/>
                    </a:cubicBezTo>
                    <a:cubicBezTo>
                      <a:pt x="97" y="57"/>
                      <a:pt x="92" y="41"/>
                      <a:pt x="87" y="33"/>
                    </a:cubicBezTo>
                    <a:cubicBezTo>
                      <a:pt x="87" y="29"/>
                      <a:pt x="84" y="27"/>
                      <a:pt x="82" y="24"/>
                    </a:cubicBezTo>
                    <a:cubicBezTo>
                      <a:pt x="81" y="22"/>
                      <a:pt x="80" y="21"/>
                      <a:pt x="79" y="19"/>
                    </a:cubicBezTo>
                    <a:cubicBezTo>
                      <a:pt x="76" y="15"/>
                      <a:pt x="69" y="6"/>
                      <a:pt x="65" y="6"/>
                    </a:cubicBezTo>
                    <a:cubicBezTo>
                      <a:pt x="63" y="4"/>
                      <a:pt x="58" y="4"/>
                      <a:pt x="55" y="2"/>
                    </a:cubicBezTo>
                    <a:cubicBezTo>
                      <a:pt x="46" y="0"/>
                      <a:pt x="46" y="0"/>
                      <a:pt x="46" y="0"/>
                    </a:cubicBezTo>
                    <a:cubicBezTo>
                      <a:pt x="46" y="0"/>
                      <a:pt x="46" y="0"/>
                      <a:pt x="46" y="0"/>
                    </a:cubicBezTo>
                    <a:cubicBezTo>
                      <a:pt x="28" y="18"/>
                      <a:pt x="28" y="18"/>
                      <a:pt x="28" y="18"/>
                    </a:cubicBezTo>
                    <a:cubicBezTo>
                      <a:pt x="28" y="18"/>
                      <a:pt x="28" y="18"/>
                      <a:pt x="28" y="18"/>
                    </a:cubicBezTo>
                    <a:cubicBezTo>
                      <a:pt x="0" y="39"/>
                      <a:pt x="0" y="39"/>
                      <a:pt x="0" y="39"/>
                    </a:cubicBezTo>
                    <a:cubicBezTo>
                      <a:pt x="1" y="38"/>
                      <a:pt x="1" y="38"/>
                      <a:pt x="1" y="38"/>
                    </a:cubicBezTo>
                    <a:cubicBezTo>
                      <a:pt x="0" y="39"/>
                      <a:pt x="9" y="52"/>
                      <a:pt x="12" y="53"/>
                    </a:cubicBezTo>
                    <a:cubicBezTo>
                      <a:pt x="17" y="56"/>
                      <a:pt x="31" y="53"/>
                      <a:pt x="34" y="58"/>
                    </a:cubicBezTo>
                    <a:cubicBezTo>
                      <a:pt x="35" y="67"/>
                      <a:pt x="35" y="84"/>
                      <a:pt x="28" y="93"/>
                    </a:cubicBezTo>
                    <a:cubicBezTo>
                      <a:pt x="28" y="98"/>
                      <a:pt x="25" y="101"/>
                      <a:pt x="29" y="107"/>
                    </a:cubicBezTo>
                    <a:cubicBezTo>
                      <a:pt x="32" y="111"/>
                      <a:pt x="35" y="117"/>
                      <a:pt x="40" y="120"/>
                    </a:cubicBezTo>
                    <a:cubicBezTo>
                      <a:pt x="47" y="135"/>
                      <a:pt x="63" y="136"/>
                      <a:pt x="74" y="145"/>
                    </a:cubicBezTo>
                    <a:cubicBezTo>
                      <a:pt x="75" y="147"/>
                      <a:pt x="76" y="149"/>
                      <a:pt x="76" y="152"/>
                    </a:cubicBezTo>
                    <a:cubicBezTo>
                      <a:pt x="76" y="153"/>
                      <a:pt x="76" y="154"/>
                      <a:pt x="76" y="155"/>
                    </a:cubicBezTo>
                    <a:cubicBezTo>
                      <a:pt x="76" y="156"/>
                      <a:pt x="76" y="156"/>
                      <a:pt x="76" y="156"/>
                    </a:cubicBezTo>
                    <a:cubicBezTo>
                      <a:pt x="77" y="156"/>
                      <a:pt x="77" y="157"/>
                      <a:pt x="77" y="158"/>
                    </a:cubicBezTo>
                    <a:cubicBezTo>
                      <a:pt x="77" y="159"/>
                      <a:pt x="78" y="160"/>
                      <a:pt x="78" y="160"/>
                    </a:cubicBezTo>
                    <a:cubicBezTo>
                      <a:pt x="78" y="161"/>
                      <a:pt x="79" y="161"/>
                      <a:pt x="79" y="161"/>
                    </a:cubicBezTo>
                    <a:cubicBezTo>
                      <a:pt x="139" y="190"/>
                      <a:pt x="139" y="190"/>
                      <a:pt x="139" y="190"/>
                    </a:cubicBezTo>
                    <a:cubicBezTo>
                      <a:pt x="139" y="190"/>
                      <a:pt x="139" y="190"/>
                      <a:pt x="139" y="190"/>
                    </a:cubicBezTo>
                    <a:cubicBezTo>
                      <a:pt x="145" y="190"/>
                      <a:pt x="145" y="190"/>
                      <a:pt x="145" y="190"/>
                    </a:cubicBezTo>
                    <a:cubicBezTo>
                      <a:pt x="152" y="191"/>
                      <a:pt x="152" y="206"/>
                      <a:pt x="154" y="211"/>
                    </a:cubicBezTo>
                    <a:cubicBezTo>
                      <a:pt x="155" y="213"/>
                      <a:pt x="158" y="214"/>
                      <a:pt x="159" y="216"/>
                    </a:cubicBezTo>
                    <a:cubicBezTo>
                      <a:pt x="163" y="218"/>
                      <a:pt x="167" y="218"/>
                      <a:pt x="170" y="216"/>
                    </a:cubicBezTo>
                    <a:cubicBezTo>
                      <a:pt x="175" y="213"/>
                      <a:pt x="177" y="215"/>
                      <a:pt x="181" y="216"/>
                    </a:cubicBezTo>
                    <a:cubicBezTo>
                      <a:pt x="200" y="216"/>
                      <a:pt x="200" y="216"/>
                      <a:pt x="200" y="216"/>
                    </a:cubicBezTo>
                    <a:cubicBezTo>
                      <a:pt x="200" y="216"/>
                      <a:pt x="200" y="216"/>
                      <a:pt x="200" y="216"/>
                    </a:cubicBezTo>
                    <a:cubicBezTo>
                      <a:pt x="200" y="214"/>
                      <a:pt x="201" y="213"/>
                      <a:pt x="204" y="213"/>
                    </a:cubicBezTo>
                    <a:cubicBezTo>
                      <a:pt x="212" y="211"/>
                      <a:pt x="214" y="208"/>
                      <a:pt x="207" y="205"/>
                    </a:cubicBezTo>
                    <a:cubicBezTo>
                      <a:pt x="200" y="201"/>
                      <a:pt x="202" y="190"/>
                      <a:pt x="202" y="183"/>
                    </a:cubicBezTo>
                    <a:cubicBezTo>
                      <a:pt x="205" y="186"/>
                      <a:pt x="206" y="193"/>
                      <a:pt x="209" y="196"/>
                    </a:cubicBezTo>
                    <a:cubicBezTo>
                      <a:pt x="213" y="200"/>
                      <a:pt x="217" y="192"/>
                      <a:pt x="217" y="189"/>
                    </a:cubicBezTo>
                    <a:cubicBezTo>
                      <a:pt x="219" y="191"/>
                      <a:pt x="224" y="199"/>
                      <a:pt x="223" y="199"/>
                    </a:cubicBezTo>
                    <a:cubicBezTo>
                      <a:pt x="221" y="205"/>
                      <a:pt x="224" y="206"/>
                      <a:pt x="228" y="202"/>
                    </a:cubicBezTo>
                    <a:cubicBezTo>
                      <a:pt x="231" y="198"/>
                      <a:pt x="231" y="205"/>
                      <a:pt x="231" y="208"/>
                    </a:cubicBezTo>
                    <a:cubicBezTo>
                      <a:pt x="232" y="212"/>
                      <a:pt x="236" y="209"/>
                      <a:pt x="238" y="207"/>
                    </a:cubicBezTo>
                    <a:cubicBezTo>
                      <a:pt x="241" y="202"/>
                      <a:pt x="243" y="199"/>
                      <a:pt x="245" y="194"/>
                    </a:cubicBezTo>
                    <a:cubicBezTo>
                      <a:pt x="245" y="193"/>
                      <a:pt x="248" y="185"/>
                      <a:pt x="247" y="185"/>
                    </a:cubicBezTo>
                    <a:cubicBezTo>
                      <a:pt x="243" y="185"/>
                      <a:pt x="240" y="189"/>
                      <a:pt x="238" y="185"/>
                    </a:cubicBezTo>
                    <a:cubicBezTo>
                      <a:pt x="233" y="176"/>
                      <a:pt x="223" y="202"/>
                      <a:pt x="223" y="189"/>
                    </a:cubicBezTo>
                    <a:cubicBezTo>
                      <a:pt x="223" y="183"/>
                      <a:pt x="230" y="167"/>
                      <a:pt x="227" y="164"/>
                    </a:cubicBezTo>
                    <a:cubicBezTo>
                      <a:pt x="221" y="159"/>
                      <a:pt x="214" y="156"/>
                      <a:pt x="206" y="154"/>
                    </a:cubicBezTo>
                    <a:cubicBezTo>
                      <a:pt x="190" y="151"/>
                      <a:pt x="200" y="148"/>
                      <a:pt x="203" y="139"/>
                    </a:cubicBezTo>
                    <a:cubicBezTo>
                      <a:pt x="204" y="135"/>
                      <a:pt x="203" y="133"/>
                      <a:pt x="204" y="13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62" name="WAYNE"/>
              <p:cNvSpPr>
                <a:spLocks/>
              </p:cNvSpPr>
              <p:nvPr/>
            </p:nvSpPr>
            <p:spPr bwMode="auto">
              <a:xfrm>
                <a:off x="5605463" y="4475163"/>
                <a:ext cx="520700" cy="592138"/>
              </a:xfrm>
              <a:custGeom>
                <a:avLst/>
                <a:gdLst>
                  <a:gd name="T0" fmla="*/ 81 w 219"/>
                  <a:gd name="T1" fmla="*/ 23 h 249"/>
                  <a:gd name="T2" fmla="*/ 88 w 219"/>
                  <a:gd name="T3" fmla="*/ 33 h 249"/>
                  <a:gd name="T4" fmla="*/ 113 w 219"/>
                  <a:gd name="T5" fmla="*/ 64 h 249"/>
                  <a:gd name="T6" fmla="*/ 137 w 219"/>
                  <a:gd name="T7" fmla="*/ 86 h 249"/>
                  <a:gd name="T8" fmla="*/ 157 w 219"/>
                  <a:gd name="T9" fmla="*/ 101 h 249"/>
                  <a:gd name="T10" fmla="*/ 178 w 219"/>
                  <a:gd name="T11" fmla="*/ 116 h 249"/>
                  <a:gd name="T12" fmla="*/ 193 w 219"/>
                  <a:gd name="T13" fmla="*/ 140 h 249"/>
                  <a:gd name="T14" fmla="*/ 199 w 219"/>
                  <a:gd name="T15" fmla="*/ 144 h 249"/>
                  <a:gd name="T16" fmla="*/ 203 w 219"/>
                  <a:gd name="T17" fmla="*/ 149 h 249"/>
                  <a:gd name="T18" fmla="*/ 208 w 219"/>
                  <a:gd name="T19" fmla="*/ 162 h 249"/>
                  <a:gd name="T20" fmla="*/ 218 w 219"/>
                  <a:gd name="T21" fmla="*/ 177 h 249"/>
                  <a:gd name="T22" fmla="*/ 219 w 219"/>
                  <a:gd name="T23" fmla="*/ 184 h 249"/>
                  <a:gd name="T24" fmla="*/ 205 w 219"/>
                  <a:gd name="T25" fmla="*/ 203 h 249"/>
                  <a:gd name="T26" fmla="*/ 188 w 219"/>
                  <a:gd name="T27" fmla="*/ 214 h 249"/>
                  <a:gd name="T28" fmla="*/ 180 w 219"/>
                  <a:gd name="T29" fmla="*/ 241 h 249"/>
                  <a:gd name="T30" fmla="*/ 172 w 219"/>
                  <a:gd name="T31" fmla="*/ 249 h 249"/>
                  <a:gd name="T32" fmla="*/ 164 w 219"/>
                  <a:gd name="T33" fmla="*/ 240 h 249"/>
                  <a:gd name="T34" fmla="*/ 157 w 219"/>
                  <a:gd name="T35" fmla="*/ 234 h 249"/>
                  <a:gd name="T36" fmla="*/ 128 w 219"/>
                  <a:gd name="T37" fmla="*/ 230 h 249"/>
                  <a:gd name="T38" fmla="*/ 64 w 219"/>
                  <a:gd name="T39" fmla="*/ 233 h 249"/>
                  <a:gd name="T40" fmla="*/ 47 w 219"/>
                  <a:gd name="T41" fmla="*/ 229 h 249"/>
                  <a:gd name="T42" fmla="*/ 43 w 219"/>
                  <a:gd name="T43" fmla="*/ 223 h 249"/>
                  <a:gd name="T44" fmla="*/ 38 w 219"/>
                  <a:gd name="T45" fmla="*/ 200 h 249"/>
                  <a:gd name="T46" fmla="*/ 24 w 219"/>
                  <a:gd name="T47" fmla="*/ 172 h 249"/>
                  <a:gd name="T48" fmla="*/ 7 w 219"/>
                  <a:gd name="T49" fmla="*/ 174 h 249"/>
                  <a:gd name="T50" fmla="*/ 0 w 219"/>
                  <a:gd name="T51" fmla="*/ 135 h 249"/>
                  <a:gd name="T52" fmla="*/ 6 w 219"/>
                  <a:gd name="T53" fmla="*/ 129 h 249"/>
                  <a:gd name="T54" fmla="*/ 24 w 219"/>
                  <a:gd name="T55" fmla="*/ 28 h 249"/>
                  <a:gd name="T56" fmla="*/ 17 w 219"/>
                  <a:gd name="T57" fmla="*/ 21 h 249"/>
                  <a:gd name="T58" fmla="*/ 24 w 219"/>
                  <a:gd name="T59" fmla="*/ 16 h 249"/>
                  <a:gd name="T60" fmla="*/ 39 w 219"/>
                  <a:gd name="T61" fmla="*/ 0 h 249"/>
                  <a:gd name="T62" fmla="*/ 45 w 219"/>
                  <a:gd name="T63" fmla="*/ 3 h 249"/>
                  <a:gd name="T64" fmla="*/ 57 w 219"/>
                  <a:gd name="T65" fmla="*/ 9 h 249"/>
                  <a:gd name="T66" fmla="*/ 61 w 219"/>
                  <a:gd name="T67" fmla="*/ 15 h 249"/>
                  <a:gd name="T68" fmla="*/ 66 w 219"/>
                  <a:gd name="T69" fmla="*/ 21 h 249"/>
                  <a:gd name="T70" fmla="*/ 71 w 219"/>
                  <a:gd name="T71" fmla="*/ 19 h 249"/>
                  <a:gd name="T72" fmla="*/ 72 w 219"/>
                  <a:gd name="T73" fmla="*/ 1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249">
                    <a:moveTo>
                      <a:pt x="73" y="17"/>
                    </a:moveTo>
                    <a:cubicBezTo>
                      <a:pt x="76" y="18"/>
                      <a:pt x="80" y="19"/>
                      <a:pt x="81" y="23"/>
                    </a:cubicBezTo>
                    <a:cubicBezTo>
                      <a:pt x="82" y="25"/>
                      <a:pt x="82" y="28"/>
                      <a:pt x="83" y="30"/>
                    </a:cubicBezTo>
                    <a:cubicBezTo>
                      <a:pt x="84" y="32"/>
                      <a:pt x="87" y="32"/>
                      <a:pt x="88" y="33"/>
                    </a:cubicBezTo>
                    <a:cubicBezTo>
                      <a:pt x="99" y="34"/>
                      <a:pt x="96" y="47"/>
                      <a:pt x="103" y="53"/>
                    </a:cubicBezTo>
                    <a:cubicBezTo>
                      <a:pt x="107" y="57"/>
                      <a:pt x="110" y="59"/>
                      <a:pt x="113" y="64"/>
                    </a:cubicBezTo>
                    <a:cubicBezTo>
                      <a:pt x="122" y="76"/>
                      <a:pt x="122" y="76"/>
                      <a:pt x="122" y="76"/>
                    </a:cubicBezTo>
                    <a:cubicBezTo>
                      <a:pt x="130" y="77"/>
                      <a:pt x="128" y="88"/>
                      <a:pt x="137" y="86"/>
                    </a:cubicBezTo>
                    <a:cubicBezTo>
                      <a:pt x="144" y="84"/>
                      <a:pt x="147" y="95"/>
                      <a:pt x="151" y="98"/>
                    </a:cubicBezTo>
                    <a:cubicBezTo>
                      <a:pt x="154" y="99"/>
                      <a:pt x="155" y="100"/>
                      <a:pt x="157" y="101"/>
                    </a:cubicBezTo>
                    <a:cubicBezTo>
                      <a:pt x="160" y="106"/>
                      <a:pt x="166" y="109"/>
                      <a:pt x="171" y="111"/>
                    </a:cubicBezTo>
                    <a:cubicBezTo>
                      <a:pt x="173" y="113"/>
                      <a:pt x="175" y="115"/>
                      <a:pt x="178" y="116"/>
                    </a:cubicBezTo>
                    <a:cubicBezTo>
                      <a:pt x="180" y="117"/>
                      <a:pt x="182" y="119"/>
                      <a:pt x="184" y="121"/>
                    </a:cubicBezTo>
                    <a:cubicBezTo>
                      <a:pt x="185" y="126"/>
                      <a:pt x="185" y="139"/>
                      <a:pt x="193" y="140"/>
                    </a:cubicBezTo>
                    <a:cubicBezTo>
                      <a:pt x="194" y="140"/>
                      <a:pt x="194" y="140"/>
                      <a:pt x="194" y="141"/>
                    </a:cubicBezTo>
                    <a:cubicBezTo>
                      <a:pt x="199" y="144"/>
                      <a:pt x="199" y="144"/>
                      <a:pt x="199" y="144"/>
                    </a:cubicBezTo>
                    <a:cubicBezTo>
                      <a:pt x="199" y="144"/>
                      <a:pt x="199" y="144"/>
                      <a:pt x="199" y="144"/>
                    </a:cubicBezTo>
                    <a:cubicBezTo>
                      <a:pt x="200" y="147"/>
                      <a:pt x="200" y="148"/>
                      <a:pt x="203" y="149"/>
                    </a:cubicBezTo>
                    <a:cubicBezTo>
                      <a:pt x="204" y="151"/>
                      <a:pt x="202" y="154"/>
                      <a:pt x="203" y="157"/>
                    </a:cubicBezTo>
                    <a:cubicBezTo>
                      <a:pt x="204" y="160"/>
                      <a:pt x="207" y="160"/>
                      <a:pt x="208" y="162"/>
                    </a:cubicBezTo>
                    <a:cubicBezTo>
                      <a:pt x="209" y="166"/>
                      <a:pt x="210" y="168"/>
                      <a:pt x="214" y="168"/>
                    </a:cubicBezTo>
                    <a:cubicBezTo>
                      <a:pt x="219" y="169"/>
                      <a:pt x="218" y="173"/>
                      <a:pt x="218" y="177"/>
                    </a:cubicBezTo>
                    <a:cubicBezTo>
                      <a:pt x="219" y="184"/>
                      <a:pt x="219" y="184"/>
                      <a:pt x="219" y="184"/>
                    </a:cubicBezTo>
                    <a:cubicBezTo>
                      <a:pt x="219" y="184"/>
                      <a:pt x="219" y="184"/>
                      <a:pt x="219" y="184"/>
                    </a:cubicBezTo>
                    <a:cubicBezTo>
                      <a:pt x="209" y="193"/>
                      <a:pt x="209" y="193"/>
                      <a:pt x="209" y="193"/>
                    </a:cubicBezTo>
                    <a:cubicBezTo>
                      <a:pt x="208" y="196"/>
                      <a:pt x="206" y="199"/>
                      <a:pt x="205" y="203"/>
                    </a:cubicBezTo>
                    <a:cubicBezTo>
                      <a:pt x="204" y="205"/>
                      <a:pt x="204" y="209"/>
                      <a:pt x="203" y="211"/>
                    </a:cubicBezTo>
                    <a:cubicBezTo>
                      <a:pt x="200" y="215"/>
                      <a:pt x="193" y="214"/>
                      <a:pt x="188" y="214"/>
                    </a:cubicBezTo>
                    <a:cubicBezTo>
                      <a:pt x="187" y="214"/>
                      <a:pt x="187" y="214"/>
                      <a:pt x="186" y="214"/>
                    </a:cubicBezTo>
                    <a:cubicBezTo>
                      <a:pt x="180" y="220"/>
                      <a:pt x="185" y="234"/>
                      <a:pt x="180" y="241"/>
                    </a:cubicBezTo>
                    <a:cubicBezTo>
                      <a:pt x="178" y="244"/>
                      <a:pt x="175" y="246"/>
                      <a:pt x="172" y="249"/>
                    </a:cubicBezTo>
                    <a:cubicBezTo>
                      <a:pt x="172" y="249"/>
                      <a:pt x="172" y="249"/>
                      <a:pt x="172" y="249"/>
                    </a:cubicBezTo>
                    <a:cubicBezTo>
                      <a:pt x="167" y="244"/>
                      <a:pt x="167" y="244"/>
                      <a:pt x="167" y="244"/>
                    </a:cubicBezTo>
                    <a:cubicBezTo>
                      <a:pt x="166" y="243"/>
                      <a:pt x="165" y="241"/>
                      <a:pt x="164" y="240"/>
                    </a:cubicBezTo>
                    <a:cubicBezTo>
                      <a:pt x="163" y="240"/>
                      <a:pt x="163" y="240"/>
                      <a:pt x="163" y="240"/>
                    </a:cubicBezTo>
                    <a:cubicBezTo>
                      <a:pt x="161" y="238"/>
                      <a:pt x="160" y="236"/>
                      <a:pt x="157" y="234"/>
                    </a:cubicBezTo>
                    <a:cubicBezTo>
                      <a:pt x="155" y="232"/>
                      <a:pt x="151" y="231"/>
                      <a:pt x="148" y="230"/>
                    </a:cubicBezTo>
                    <a:cubicBezTo>
                      <a:pt x="142" y="228"/>
                      <a:pt x="135" y="230"/>
                      <a:pt x="128" y="230"/>
                    </a:cubicBezTo>
                    <a:cubicBezTo>
                      <a:pt x="118" y="230"/>
                      <a:pt x="107" y="234"/>
                      <a:pt x="96" y="235"/>
                    </a:cubicBezTo>
                    <a:cubicBezTo>
                      <a:pt x="85" y="237"/>
                      <a:pt x="75" y="235"/>
                      <a:pt x="64" y="233"/>
                    </a:cubicBezTo>
                    <a:cubicBezTo>
                      <a:pt x="60" y="232"/>
                      <a:pt x="53" y="231"/>
                      <a:pt x="49" y="229"/>
                    </a:cubicBezTo>
                    <a:cubicBezTo>
                      <a:pt x="47" y="229"/>
                      <a:pt x="47" y="229"/>
                      <a:pt x="47" y="229"/>
                    </a:cubicBezTo>
                    <a:cubicBezTo>
                      <a:pt x="47" y="229"/>
                      <a:pt x="47" y="229"/>
                      <a:pt x="47" y="229"/>
                    </a:cubicBezTo>
                    <a:cubicBezTo>
                      <a:pt x="43" y="223"/>
                      <a:pt x="43" y="223"/>
                      <a:pt x="43" y="223"/>
                    </a:cubicBezTo>
                    <a:cubicBezTo>
                      <a:pt x="41" y="219"/>
                      <a:pt x="41" y="214"/>
                      <a:pt x="39" y="211"/>
                    </a:cubicBezTo>
                    <a:cubicBezTo>
                      <a:pt x="39" y="207"/>
                      <a:pt x="38" y="204"/>
                      <a:pt x="38" y="200"/>
                    </a:cubicBezTo>
                    <a:cubicBezTo>
                      <a:pt x="38" y="188"/>
                      <a:pt x="38" y="188"/>
                      <a:pt x="38" y="188"/>
                    </a:cubicBezTo>
                    <a:cubicBezTo>
                      <a:pt x="38" y="181"/>
                      <a:pt x="32" y="173"/>
                      <a:pt x="24" y="172"/>
                    </a:cubicBezTo>
                    <a:cubicBezTo>
                      <a:pt x="18" y="170"/>
                      <a:pt x="12" y="173"/>
                      <a:pt x="7" y="174"/>
                    </a:cubicBezTo>
                    <a:cubicBezTo>
                      <a:pt x="7" y="174"/>
                      <a:pt x="7" y="174"/>
                      <a:pt x="7" y="174"/>
                    </a:cubicBezTo>
                    <a:cubicBezTo>
                      <a:pt x="7" y="135"/>
                      <a:pt x="7" y="135"/>
                      <a:pt x="7" y="135"/>
                    </a:cubicBezTo>
                    <a:cubicBezTo>
                      <a:pt x="0" y="135"/>
                      <a:pt x="0" y="135"/>
                      <a:pt x="0" y="135"/>
                    </a:cubicBezTo>
                    <a:cubicBezTo>
                      <a:pt x="0" y="129"/>
                      <a:pt x="0" y="129"/>
                      <a:pt x="0" y="129"/>
                    </a:cubicBezTo>
                    <a:cubicBezTo>
                      <a:pt x="6" y="129"/>
                      <a:pt x="6" y="129"/>
                      <a:pt x="6" y="129"/>
                    </a:cubicBezTo>
                    <a:cubicBezTo>
                      <a:pt x="6" y="28"/>
                      <a:pt x="6" y="28"/>
                      <a:pt x="6" y="28"/>
                    </a:cubicBezTo>
                    <a:cubicBezTo>
                      <a:pt x="24" y="28"/>
                      <a:pt x="24" y="28"/>
                      <a:pt x="24" y="28"/>
                    </a:cubicBezTo>
                    <a:cubicBezTo>
                      <a:pt x="24" y="21"/>
                      <a:pt x="24" y="21"/>
                      <a:pt x="24" y="21"/>
                    </a:cubicBezTo>
                    <a:cubicBezTo>
                      <a:pt x="17" y="21"/>
                      <a:pt x="17" y="21"/>
                      <a:pt x="17" y="21"/>
                    </a:cubicBezTo>
                    <a:cubicBezTo>
                      <a:pt x="17" y="16"/>
                      <a:pt x="17" y="16"/>
                      <a:pt x="17" y="16"/>
                    </a:cubicBezTo>
                    <a:cubicBezTo>
                      <a:pt x="24" y="16"/>
                      <a:pt x="24" y="16"/>
                      <a:pt x="24" y="16"/>
                    </a:cubicBezTo>
                    <a:cubicBezTo>
                      <a:pt x="24" y="0"/>
                      <a:pt x="24" y="0"/>
                      <a:pt x="24" y="0"/>
                    </a:cubicBezTo>
                    <a:cubicBezTo>
                      <a:pt x="39" y="0"/>
                      <a:pt x="39" y="0"/>
                      <a:pt x="39" y="0"/>
                    </a:cubicBezTo>
                    <a:cubicBezTo>
                      <a:pt x="39" y="0"/>
                      <a:pt x="39" y="0"/>
                      <a:pt x="39" y="0"/>
                    </a:cubicBezTo>
                    <a:cubicBezTo>
                      <a:pt x="41" y="1"/>
                      <a:pt x="43" y="3"/>
                      <a:pt x="45" y="3"/>
                    </a:cubicBezTo>
                    <a:cubicBezTo>
                      <a:pt x="48" y="4"/>
                      <a:pt x="52" y="2"/>
                      <a:pt x="54" y="4"/>
                    </a:cubicBezTo>
                    <a:cubicBezTo>
                      <a:pt x="55" y="5"/>
                      <a:pt x="56" y="8"/>
                      <a:pt x="57" y="9"/>
                    </a:cubicBezTo>
                    <a:cubicBezTo>
                      <a:pt x="57" y="10"/>
                      <a:pt x="59" y="11"/>
                      <a:pt x="59" y="12"/>
                    </a:cubicBezTo>
                    <a:cubicBezTo>
                      <a:pt x="60" y="13"/>
                      <a:pt x="60" y="14"/>
                      <a:pt x="61" y="15"/>
                    </a:cubicBezTo>
                    <a:cubicBezTo>
                      <a:pt x="62" y="16"/>
                      <a:pt x="63" y="18"/>
                      <a:pt x="64" y="19"/>
                    </a:cubicBezTo>
                    <a:cubicBezTo>
                      <a:pt x="64" y="20"/>
                      <a:pt x="65" y="21"/>
                      <a:pt x="66" y="21"/>
                    </a:cubicBezTo>
                    <a:cubicBezTo>
                      <a:pt x="67" y="21"/>
                      <a:pt x="68" y="21"/>
                      <a:pt x="68" y="21"/>
                    </a:cubicBezTo>
                    <a:cubicBezTo>
                      <a:pt x="69" y="20"/>
                      <a:pt x="70" y="20"/>
                      <a:pt x="71" y="19"/>
                    </a:cubicBezTo>
                    <a:cubicBezTo>
                      <a:pt x="71" y="19"/>
                      <a:pt x="71" y="18"/>
                      <a:pt x="72" y="18"/>
                    </a:cubicBezTo>
                    <a:cubicBezTo>
                      <a:pt x="72" y="18"/>
                      <a:pt x="72" y="17"/>
                      <a:pt x="72" y="17"/>
                    </a:cubicBezTo>
                    <a:cubicBezTo>
                      <a:pt x="73" y="17"/>
                      <a:pt x="73" y="17"/>
                      <a:pt x="73" y="1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63" name="MCINTOSH"/>
              <p:cNvSpPr>
                <a:spLocks noEditPoints="1"/>
              </p:cNvSpPr>
              <p:nvPr/>
            </p:nvSpPr>
            <p:spPr bwMode="auto">
              <a:xfrm>
                <a:off x="6078538" y="4624388"/>
                <a:ext cx="495300" cy="485775"/>
              </a:xfrm>
              <a:custGeom>
                <a:avLst/>
                <a:gdLst>
                  <a:gd name="T0" fmla="*/ 173 w 208"/>
                  <a:gd name="T1" fmla="*/ 151 h 204"/>
                  <a:gd name="T2" fmla="*/ 201 w 208"/>
                  <a:gd name="T3" fmla="*/ 96 h 204"/>
                  <a:gd name="T4" fmla="*/ 191 w 208"/>
                  <a:gd name="T5" fmla="*/ 104 h 204"/>
                  <a:gd name="T6" fmla="*/ 188 w 208"/>
                  <a:gd name="T7" fmla="*/ 117 h 204"/>
                  <a:gd name="T8" fmla="*/ 183 w 208"/>
                  <a:gd name="T9" fmla="*/ 100 h 204"/>
                  <a:gd name="T10" fmla="*/ 174 w 208"/>
                  <a:gd name="T11" fmla="*/ 103 h 204"/>
                  <a:gd name="T12" fmla="*/ 159 w 208"/>
                  <a:gd name="T13" fmla="*/ 144 h 204"/>
                  <a:gd name="T14" fmla="*/ 162 w 208"/>
                  <a:gd name="T15" fmla="*/ 168 h 204"/>
                  <a:gd name="T16" fmla="*/ 146 w 208"/>
                  <a:gd name="T17" fmla="*/ 90 h 204"/>
                  <a:gd name="T18" fmla="*/ 138 w 208"/>
                  <a:gd name="T19" fmla="*/ 97 h 204"/>
                  <a:gd name="T20" fmla="*/ 140 w 208"/>
                  <a:gd name="T21" fmla="*/ 105 h 204"/>
                  <a:gd name="T22" fmla="*/ 146 w 208"/>
                  <a:gd name="T23" fmla="*/ 102 h 204"/>
                  <a:gd name="T24" fmla="*/ 148 w 208"/>
                  <a:gd name="T25" fmla="*/ 94 h 204"/>
                  <a:gd name="T26" fmla="*/ 133 w 208"/>
                  <a:gd name="T27" fmla="*/ 26 h 204"/>
                  <a:gd name="T28" fmla="*/ 138 w 208"/>
                  <a:gd name="T29" fmla="*/ 39 h 204"/>
                  <a:gd name="T30" fmla="*/ 162 w 208"/>
                  <a:gd name="T31" fmla="*/ 37 h 204"/>
                  <a:gd name="T32" fmla="*/ 151 w 208"/>
                  <a:gd name="T33" fmla="*/ 81 h 204"/>
                  <a:gd name="T34" fmla="*/ 160 w 208"/>
                  <a:gd name="T35" fmla="*/ 55 h 204"/>
                  <a:gd name="T36" fmla="*/ 151 w 208"/>
                  <a:gd name="T37" fmla="*/ 56 h 204"/>
                  <a:gd name="T38" fmla="*/ 144 w 208"/>
                  <a:gd name="T39" fmla="*/ 84 h 204"/>
                  <a:gd name="T40" fmla="*/ 131 w 208"/>
                  <a:gd name="T41" fmla="*/ 77 h 204"/>
                  <a:gd name="T42" fmla="*/ 108 w 208"/>
                  <a:gd name="T43" fmla="*/ 90 h 204"/>
                  <a:gd name="T44" fmla="*/ 128 w 208"/>
                  <a:gd name="T45" fmla="*/ 93 h 204"/>
                  <a:gd name="T46" fmla="*/ 136 w 208"/>
                  <a:gd name="T47" fmla="*/ 110 h 204"/>
                  <a:gd name="T48" fmla="*/ 126 w 208"/>
                  <a:gd name="T49" fmla="*/ 157 h 204"/>
                  <a:gd name="T50" fmla="*/ 141 w 208"/>
                  <a:gd name="T51" fmla="*/ 187 h 204"/>
                  <a:gd name="T52" fmla="*/ 139 w 208"/>
                  <a:gd name="T53" fmla="*/ 195 h 204"/>
                  <a:gd name="T54" fmla="*/ 101 w 208"/>
                  <a:gd name="T55" fmla="*/ 198 h 204"/>
                  <a:gd name="T56" fmla="*/ 85 w 208"/>
                  <a:gd name="T57" fmla="*/ 184 h 204"/>
                  <a:gd name="T58" fmla="*/ 63 w 208"/>
                  <a:gd name="T59" fmla="*/ 168 h 204"/>
                  <a:gd name="T60" fmla="*/ 45 w 208"/>
                  <a:gd name="T61" fmla="*/ 153 h 204"/>
                  <a:gd name="T62" fmla="*/ 33 w 208"/>
                  <a:gd name="T63" fmla="*/ 143 h 204"/>
                  <a:gd name="T64" fmla="*/ 23 w 208"/>
                  <a:gd name="T65" fmla="*/ 128 h 204"/>
                  <a:gd name="T66" fmla="*/ 20 w 208"/>
                  <a:gd name="T67" fmla="*/ 121 h 204"/>
                  <a:gd name="T68" fmla="*/ 15 w 208"/>
                  <a:gd name="T69" fmla="*/ 105 h 204"/>
                  <a:gd name="T70" fmla="*/ 4 w 208"/>
                  <a:gd name="T71" fmla="*/ 94 h 204"/>
                  <a:gd name="T72" fmla="*/ 0 w 208"/>
                  <a:gd name="T73" fmla="*/ 81 h 204"/>
                  <a:gd name="T74" fmla="*/ 23 w 208"/>
                  <a:gd name="T75" fmla="*/ 72 h 204"/>
                  <a:gd name="T76" fmla="*/ 33 w 208"/>
                  <a:gd name="T77" fmla="*/ 66 h 204"/>
                  <a:gd name="T78" fmla="*/ 42 w 208"/>
                  <a:gd name="T79" fmla="*/ 60 h 204"/>
                  <a:gd name="T80" fmla="*/ 72 w 208"/>
                  <a:gd name="T81" fmla="*/ 0 h 204"/>
                  <a:gd name="T82" fmla="*/ 78 w 208"/>
                  <a:gd name="T83" fmla="*/ 0 h 204"/>
                  <a:gd name="T84" fmla="*/ 92 w 208"/>
                  <a:gd name="T85" fmla="*/ 26 h 204"/>
                  <a:gd name="T86" fmla="*/ 114 w 208"/>
                  <a:gd name="T87" fmla="*/ 2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8" h="204">
                    <a:moveTo>
                      <a:pt x="166" y="165"/>
                    </a:moveTo>
                    <a:cubicBezTo>
                      <a:pt x="168" y="161"/>
                      <a:pt x="171" y="155"/>
                      <a:pt x="173" y="151"/>
                    </a:cubicBezTo>
                    <a:cubicBezTo>
                      <a:pt x="176" y="143"/>
                      <a:pt x="183" y="135"/>
                      <a:pt x="188" y="129"/>
                    </a:cubicBezTo>
                    <a:cubicBezTo>
                      <a:pt x="192" y="124"/>
                      <a:pt x="208" y="100"/>
                      <a:pt x="201" y="96"/>
                    </a:cubicBezTo>
                    <a:cubicBezTo>
                      <a:pt x="199" y="94"/>
                      <a:pt x="197" y="90"/>
                      <a:pt x="194" y="89"/>
                    </a:cubicBezTo>
                    <a:cubicBezTo>
                      <a:pt x="192" y="88"/>
                      <a:pt x="192" y="101"/>
                      <a:pt x="191" y="104"/>
                    </a:cubicBezTo>
                    <a:cubicBezTo>
                      <a:pt x="191" y="108"/>
                      <a:pt x="188" y="113"/>
                      <a:pt x="188" y="117"/>
                    </a:cubicBezTo>
                    <a:cubicBezTo>
                      <a:pt x="188" y="117"/>
                      <a:pt x="188" y="117"/>
                      <a:pt x="188" y="117"/>
                    </a:cubicBezTo>
                    <a:cubicBezTo>
                      <a:pt x="187" y="117"/>
                      <a:pt x="187" y="113"/>
                      <a:pt x="186" y="112"/>
                    </a:cubicBezTo>
                    <a:cubicBezTo>
                      <a:pt x="185" y="107"/>
                      <a:pt x="183" y="105"/>
                      <a:pt x="183" y="100"/>
                    </a:cubicBezTo>
                    <a:cubicBezTo>
                      <a:pt x="183" y="99"/>
                      <a:pt x="183" y="90"/>
                      <a:pt x="182" y="90"/>
                    </a:cubicBezTo>
                    <a:cubicBezTo>
                      <a:pt x="181" y="94"/>
                      <a:pt x="176" y="99"/>
                      <a:pt x="174" y="103"/>
                    </a:cubicBezTo>
                    <a:cubicBezTo>
                      <a:pt x="171" y="112"/>
                      <a:pt x="166" y="119"/>
                      <a:pt x="164" y="128"/>
                    </a:cubicBezTo>
                    <a:cubicBezTo>
                      <a:pt x="164" y="132"/>
                      <a:pt x="162" y="141"/>
                      <a:pt x="159" y="144"/>
                    </a:cubicBezTo>
                    <a:cubicBezTo>
                      <a:pt x="154" y="149"/>
                      <a:pt x="153" y="151"/>
                      <a:pt x="156" y="157"/>
                    </a:cubicBezTo>
                    <a:cubicBezTo>
                      <a:pt x="158" y="160"/>
                      <a:pt x="158" y="166"/>
                      <a:pt x="162" y="168"/>
                    </a:cubicBezTo>
                    <a:cubicBezTo>
                      <a:pt x="166" y="165"/>
                      <a:pt x="166" y="165"/>
                      <a:pt x="166" y="165"/>
                    </a:cubicBezTo>
                    <a:close/>
                    <a:moveTo>
                      <a:pt x="146" y="90"/>
                    </a:moveTo>
                    <a:cubicBezTo>
                      <a:pt x="144" y="90"/>
                      <a:pt x="142" y="91"/>
                      <a:pt x="140" y="92"/>
                    </a:cubicBezTo>
                    <a:cubicBezTo>
                      <a:pt x="139" y="93"/>
                      <a:pt x="139" y="95"/>
                      <a:pt x="138" y="97"/>
                    </a:cubicBezTo>
                    <a:cubicBezTo>
                      <a:pt x="138" y="98"/>
                      <a:pt x="138" y="98"/>
                      <a:pt x="139" y="99"/>
                    </a:cubicBezTo>
                    <a:cubicBezTo>
                      <a:pt x="140" y="101"/>
                      <a:pt x="140" y="103"/>
                      <a:pt x="140" y="105"/>
                    </a:cubicBezTo>
                    <a:cubicBezTo>
                      <a:pt x="141" y="106"/>
                      <a:pt x="141" y="108"/>
                      <a:pt x="142" y="109"/>
                    </a:cubicBezTo>
                    <a:cubicBezTo>
                      <a:pt x="143" y="109"/>
                      <a:pt x="146" y="103"/>
                      <a:pt x="146" y="102"/>
                    </a:cubicBezTo>
                    <a:cubicBezTo>
                      <a:pt x="146" y="101"/>
                      <a:pt x="146" y="100"/>
                      <a:pt x="147" y="99"/>
                    </a:cubicBezTo>
                    <a:cubicBezTo>
                      <a:pt x="147" y="97"/>
                      <a:pt x="148" y="95"/>
                      <a:pt x="148" y="94"/>
                    </a:cubicBezTo>
                    <a:cubicBezTo>
                      <a:pt x="146" y="90"/>
                      <a:pt x="146" y="90"/>
                      <a:pt x="146" y="90"/>
                    </a:cubicBezTo>
                    <a:close/>
                    <a:moveTo>
                      <a:pt x="133" y="26"/>
                    </a:moveTo>
                    <a:cubicBezTo>
                      <a:pt x="133" y="27"/>
                      <a:pt x="134" y="29"/>
                      <a:pt x="134" y="31"/>
                    </a:cubicBezTo>
                    <a:cubicBezTo>
                      <a:pt x="135" y="34"/>
                      <a:pt x="133" y="41"/>
                      <a:pt x="138" y="39"/>
                    </a:cubicBezTo>
                    <a:cubicBezTo>
                      <a:pt x="142" y="38"/>
                      <a:pt x="146" y="34"/>
                      <a:pt x="150" y="34"/>
                    </a:cubicBezTo>
                    <a:cubicBezTo>
                      <a:pt x="155" y="34"/>
                      <a:pt x="155" y="39"/>
                      <a:pt x="162" y="37"/>
                    </a:cubicBezTo>
                    <a:cubicBezTo>
                      <a:pt x="169" y="35"/>
                      <a:pt x="168" y="35"/>
                      <a:pt x="170" y="41"/>
                    </a:cubicBezTo>
                    <a:cubicBezTo>
                      <a:pt x="169" y="49"/>
                      <a:pt x="163" y="81"/>
                      <a:pt x="151" y="81"/>
                    </a:cubicBezTo>
                    <a:cubicBezTo>
                      <a:pt x="146" y="81"/>
                      <a:pt x="154" y="66"/>
                      <a:pt x="155" y="65"/>
                    </a:cubicBezTo>
                    <a:cubicBezTo>
                      <a:pt x="156" y="62"/>
                      <a:pt x="162" y="53"/>
                      <a:pt x="160" y="55"/>
                    </a:cubicBezTo>
                    <a:cubicBezTo>
                      <a:pt x="155" y="57"/>
                      <a:pt x="153" y="53"/>
                      <a:pt x="149" y="51"/>
                    </a:cubicBezTo>
                    <a:cubicBezTo>
                      <a:pt x="149" y="51"/>
                      <a:pt x="150" y="55"/>
                      <a:pt x="151" y="56"/>
                    </a:cubicBezTo>
                    <a:cubicBezTo>
                      <a:pt x="152" y="66"/>
                      <a:pt x="144" y="68"/>
                      <a:pt x="144" y="77"/>
                    </a:cubicBezTo>
                    <a:cubicBezTo>
                      <a:pt x="144" y="79"/>
                      <a:pt x="145" y="82"/>
                      <a:pt x="144" y="84"/>
                    </a:cubicBezTo>
                    <a:cubicBezTo>
                      <a:pt x="142" y="87"/>
                      <a:pt x="141" y="81"/>
                      <a:pt x="140" y="80"/>
                    </a:cubicBezTo>
                    <a:cubicBezTo>
                      <a:pt x="137" y="76"/>
                      <a:pt x="133" y="82"/>
                      <a:pt x="131" y="77"/>
                    </a:cubicBezTo>
                    <a:cubicBezTo>
                      <a:pt x="129" y="72"/>
                      <a:pt x="129" y="76"/>
                      <a:pt x="128" y="78"/>
                    </a:cubicBezTo>
                    <a:cubicBezTo>
                      <a:pt x="123" y="91"/>
                      <a:pt x="120" y="90"/>
                      <a:pt x="108" y="90"/>
                    </a:cubicBezTo>
                    <a:cubicBezTo>
                      <a:pt x="110" y="91"/>
                      <a:pt x="111" y="96"/>
                      <a:pt x="114" y="97"/>
                    </a:cubicBezTo>
                    <a:cubicBezTo>
                      <a:pt x="118" y="98"/>
                      <a:pt x="128" y="86"/>
                      <a:pt x="128" y="93"/>
                    </a:cubicBezTo>
                    <a:cubicBezTo>
                      <a:pt x="128" y="96"/>
                      <a:pt x="127" y="103"/>
                      <a:pt x="129" y="105"/>
                    </a:cubicBezTo>
                    <a:cubicBezTo>
                      <a:pt x="131" y="107"/>
                      <a:pt x="135" y="108"/>
                      <a:pt x="136" y="110"/>
                    </a:cubicBezTo>
                    <a:cubicBezTo>
                      <a:pt x="139" y="124"/>
                      <a:pt x="124" y="129"/>
                      <a:pt x="121" y="139"/>
                    </a:cubicBezTo>
                    <a:cubicBezTo>
                      <a:pt x="114" y="145"/>
                      <a:pt x="120" y="153"/>
                      <a:pt x="126" y="157"/>
                    </a:cubicBezTo>
                    <a:cubicBezTo>
                      <a:pt x="130" y="160"/>
                      <a:pt x="134" y="161"/>
                      <a:pt x="137" y="167"/>
                    </a:cubicBezTo>
                    <a:cubicBezTo>
                      <a:pt x="139" y="172"/>
                      <a:pt x="141" y="181"/>
                      <a:pt x="141" y="187"/>
                    </a:cubicBezTo>
                    <a:cubicBezTo>
                      <a:pt x="141" y="189"/>
                      <a:pt x="139" y="193"/>
                      <a:pt x="139" y="195"/>
                    </a:cubicBezTo>
                    <a:cubicBezTo>
                      <a:pt x="139" y="195"/>
                      <a:pt x="139" y="195"/>
                      <a:pt x="139" y="195"/>
                    </a:cubicBezTo>
                    <a:cubicBezTo>
                      <a:pt x="133" y="195"/>
                      <a:pt x="124" y="195"/>
                      <a:pt x="118" y="196"/>
                    </a:cubicBezTo>
                    <a:cubicBezTo>
                      <a:pt x="113" y="197"/>
                      <a:pt x="104" y="204"/>
                      <a:pt x="101" y="198"/>
                    </a:cubicBezTo>
                    <a:cubicBezTo>
                      <a:pt x="99" y="196"/>
                      <a:pt x="95" y="189"/>
                      <a:pt x="93" y="189"/>
                    </a:cubicBezTo>
                    <a:cubicBezTo>
                      <a:pt x="92" y="187"/>
                      <a:pt x="87" y="185"/>
                      <a:pt x="85" y="184"/>
                    </a:cubicBezTo>
                    <a:cubicBezTo>
                      <a:pt x="83" y="183"/>
                      <a:pt x="81" y="181"/>
                      <a:pt x="79" y="179"/>
                    </a:cubicBezTo>
                    <a:cubicBezTo>
                      <a:pt x="74" y="175"/>
                      <a:pt x="69" y="170"/>
                      <a:pt x="63" y="168"/>
                    </a:cubicBezTo>
                    <a:cubicBezTo>
                      <a:pt x="59" y="167"/>
                      <a:pt x="56" y="165"/>
                      <a:pt x="52" y="162"/>
                    </a:cubicBezTo>
                    <a:cubicBezTo>
                      <a:pt x="50" y="159"/>
                      <a:pt x="48" y="155"/>
                      <a:pt x="45" y="153"/>
                    </a:cubicBezTo>
                    <a:cubicBezTo>
                      <a:pt x="43" y="151"/>
                      <a:pt x="39" y="151"/>
                      <a:pt x="37" y="148"/>
                    </a:cubicBezTo>
                    <a:cubicBezTo>
                      <a:pt x="36" y="146"/>
                      <a:pt x="34" y="144"/>
                      <a:pt x="33" y="143"/>
                    </a:cubicBezTo>
                    <a:cubicBezTo>
                      <a:pt x="31" y="141"/>
                      <a:pt x="29" y="139"/>
                      <a:pt x="27" y="137"/>
                    </a:cubicBezTo>
                    <a:cubicBezTo>
                      <a:pt x="25" y="135"/>
                      <a:pt x="25" y="130"/>
                      <a:pt x="23" y="128"/>
                    </a:cubicBezTo>
                    <a:cubicBezTo>
                      <a:pt x="21" y="127"/>
                      <a:pt x="20" y="123"/>
                      <a:pt x="20" y="121"/>
                    </a:cubicBezTo>
                    <a:cubicBezTo>
                      <a:pt x="20" y="121"/>
                      <a:pt x="20" y="121"/>
                      <a:pt x="20" y="121"/>
                    </a:cubicBezTo>
                    <a:cubicBezTo>
                      <a:pt x="19" y="114"/>
                      <a:pt x="19" y="114"/>
                      <a:pt x="19" y="114"/>
                    </a:cubicBezTo>
                    <a:cubicBezTo>
                      <a:pt x="19" y="110"/>
                      <a:pt x="20" y="106"/>
                      <a:pt x="15" y="105"/>
                    </a:cubicBezTo>
                    <a:cubicBezTo>
                      <a:pt x="11" y="105"/>
                      <a:pt x="10" y="103"/>
                      <a:pt x="9" y="99"/>
                    </a:cubicBezTo>
                    <a:cubicBezTo>
                      <a:pt x="8" y="97"/>
                      <a:pt x="5" y="97"/>
                      <a:pt x="4" y="94"/>
                    </a:cubicBezTo>
                    <a:cubicBezTo>
                      <a:pt x="3" y="91"/>
                      <a:pt x="5" y="88"/>
                      <a:pt x="4" y="86"/>
                    </a:cubicBezTo>
                    <a:cubicBezTo>
                      <a:pt x="1" y="85"/>
                      <a:pt x="1" y="84"/>
                      <a:pt x="0" y="81"/>
                    </a:cubicBezTo>
                    <a:cubicBezTo>
                      <a:pt x="0" y="81"/>
                      <a:pt x="0" y="81"/>
                      <a:pt x="0" y="81"/>
                    </a:cubicBezTo>
                    <a:cubicBezTo>
                      <a:pt x="23" y="72"/>
                      <a:pt x="23" y="72"/>
                      <a:pt x="23" y="72"/>
                    </a:cubicBezTo>
                    <a:cubicBezTo>
                      <a:pt x="25" y="71"/>
                      <a:pt x="26" y="70"/>
                      <a:pt x="28" y="69"/>
                    </a:cubicBezTo>
                    <a:cubicBezTo>
                      <a:pt x="29" y="68"/>
                      <a:pt x="31" y="67"/>
                      <a:pt x="33" y="66"/>
                    </a:cubicBezTo>
                    <a:cubicBezTo>
                      <a:pt x="35" y="65"/>
                      <a:pt x="37" y="64"/>
                      <a:pt x="39" y="62"/>
                    </a:cubicBezTo>
                    <a:cubicBezTo>
                      <a:pt x="40" y="62"/>
                      <a:pt x="41" y="61"/>
                      <a:pt x="42" y="60"/>
                    </a:cubicBezTo>
                    <a:cubicBezTo>
                      <a:pt x="42" y="59"/>
                      <a:pt x="43" y="57"/>
                      <a:pt x="43" y="57"/>
                    </a:cubicBezTo>
                    <a:cubicBezTo>
                      <a:pt x="72" y="0"/>
                      <a:pt x="72" y="0"/>
                      <a:pt x="72" y="0"/>
                    </a:cubicBezTo>
                    <a:cubicBezTo>
                      <a:pt x="72" y="0"/>
                      <a:pt x="72" y="0"/>
                      <a:pt x="72" y="0"/>
                    </a:cubicBezTo>
                    <a:cubicBezTo>
                      <a:pt x="78" y="0"/>
                      <a:pt x="78" y="0"/>
                      <a:pt x="78" y="0"/>
                    </a:cubicBezTo>
                    <a:cubicBezTo>
                      <a:pt x="85" y="1"/>
                      <a:pt x="85" y="16"/>
                      <a:pt x="87" y="21"/>
                    </a:cubicBezTo>
                    <a:cubicBezTo>
                      <a:pt x="88" y="23"/>
                      <a:pt x="91" y="24"/>
                      <a:pt x="92" y="26"/>
                    </a:cubicBezTo>
                    <a:cubicBezTo>
                      <a:pt x="96" y="28"/>
                      <a:pt x="100" y="28"/>
                      <a:pt x="103" y="26"/>
                    </a:cubicBezTo>
                    <a:cubicBezTo>
                      <a:pt x="108" y="23"/>
                      <a:pt x="110" y="25"/>
                      <a:pt x="114" y="26"/>
                    </a:cubicBezTo>
                    <a:cubicBezTo>
                      <a:pt x="133" y="26"/>
                      <a:pt x="133" y="26"/>
                      <a:pt x="133" y="2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64" name="GLYNN"/>
              <p:cNvSpPr>
                <a:spLocks noEditPoints="1"/>
              </p:cNvSpPr>
              <p:nvPr/>
            </p:nvSpPr>
            <p:spPr bwMode="auto">
              <a:xfrm>
                <a:off x="5964238" y="4913313"/>
                <a:ext cx="512763" cy="533400"/>
              </a:xfrm>
              <a:custGeom>
                <a:avLst/>
                <a:gdLst>
                  <a:gd name="T0" fmla="*/ 149 w 215"/>
                  <a:gd name="T1" fmla="*/ 184 h 224"/>
                  <a:gd name="T2" fmla="*/ 156 w 215"/>
                  <a:gd name="T3" fmla="*/ 171 h 224"/>
                  <a:gd name="T4" fmla="*/ 158 w 215"/>
                  <a:gd name="T5" fmla="*/ 182 h 224"/>
                  <a:gd name="T6" fmla="*/ 155 w 215"/>
                  <a:gd name="T7" fmla="*/ 213 h 224"/>
                  <a:gd name="T8" fmla="*/ 150 w 215"/>
                  <a:gd name="T9" fmla="*/ 223 h 224"/>
                  <a:gd name="T10" fmla="*/ 148 w 215"/>
                  <a:gd name="T11" fmla="*/ 224 h 224"/>
                  <a:gd name="T12" fmla="*/ 147 w 215"/>
                  <a:gd name="T13" fmla="*/ 213 h 224"/>
                  <a:gd name="T14" fmla="*/ 149 w 215"/>
                  <a:gd name="T15" fmla="*/ 199 h 224"/>
                  <a:gd name="T16" fmla="*/ 68 w 215"/>
                  <a:gd name="T17" fmla="*/ 0 h 224"/>
                  <a:gd name="T18" fmla="*/ 54 w 215"/>
                  <a:gd name="T19" fmla="*/ 19 h 224"/>
                  <a:gd name="T20" fmla="*/ 37 w 215"/>
                  <a:gd name="T21" fmla="*/ 30 h 224"/>
                  <a:gd name="T22" fmla="*/ 29 w 215"/>
                  <a:gd name="T23" fmla="*/ 57 h 224"/>
                  <a:gd name="T24" fmla="*/ 21 w 215"/>
                  <a:gd name="T25" fmla="*/ 65 h 224"/>
                  <a:gd name="T26" fmla="*/ 16 w 215"/>
                  <a:gd name="T27" fmla="*/ 84 h 224"/>
                  <a:gd name="T28" fmla="*/ 6 w 215"/>
                  <a:gd name="T29" fmla="*/ 117 h 224"/>
                  <a:gd name="T30" fmla="*/ 2 w 215"/>
                  <a:gd name="T31" fmla="*/ 141 h 224"/>
                  <a:gd name="T32" fmla="*/ 9 w 215"/>
                  <a:gd name="T33" fmla="*/ 141 h 224"/>
                  <a:gd name="T34" fmla="*/ 18 w 215"/>
                  <a:gd name="T35" fmla="*/ 151 h 224"/>
                  <a:gd name="T36" fmla="*/ 36 w 215"/>
                  <a:gd name="T37" fmla="*/ 161 h 224"/>
                  <a:gd name="T38" fmla="*/ 52 w 215"/>
                  <a:gd name="T39" fmla="*/ 165 h 224"/>
                  <a:gd name="T40" fmla="*/ 82 w 215"/>
                  <a:gd name="T41" fmla="*/ 161 h 224"/>
                  <a:gd name="T42" fmla="*/ 91 w 215"/>
                  <a:gd name="T43" fmla="*/ 168 h 224"/>
                  <a:gd name="T44" fmla="*/ 96 w 215"/>
                  <a:gd name="T45" fmla="*/ 179 h 224"/>
                  <a:gd name="T46" fmla="*/ 108 w 215"/>
                  <a:gd name="T47" fmla="*/ 188 h 224"/>
                  <a:gd name="T48" fmla="*/ 102 w 215"/>
                  <a:gd name="T49" fmla="*/ 167 h 224"/>
                  <a:gd name="T50" fmla="*/ 91 w 215"/>
                  <a:gd name="T51" fmla="*/ 155 h 224"/>
                  <a:gd name="T52" fmla="*/ 71 w 215"/>
                  <a:gd name="T53" fmla="*/ 130 h 224"/>
                  <a:gd name="T54" fmla="*/ 78 w 215"/>
                  <a:gd name="T55" fmla="*/ 112 h 224"/>
                  <a:gd name="T56" fmla="*/ 98 w 215"/>
                  <a:gd name="T57" fmla="*/ 118 h 224"/>
                  <a:gd name="T58" fmla="*/ 106 w 215"/>
                  <a:gd name="T59" fmla="*/ 135 h 224"/>
                  <a:gd name="T60" fmla="*/ 110 w 215"/>
                  <a:gd name="T61" fmla="*/ 146 h 224"/>
                  <a:gd name="T62" fmla="*/ 113 w 215"/>
                  <a:gd name="T63" fmla="*/ 157 h 224"/>
                  <a:gd name="T64" fmla="*/ 111 w 215"/>
                  <a:gd name="T65" fmla="*/ 165 h 224"/>
                  <a:gd name="T66" fmla="*/ 116 w 215"/>
                  <a:gd name="T67" fmla="*/ 168 h 224"/>
                  <a:gd name="T68" fmla="*/ 122 w 215"/>
                  <a:gd name="T69" fmla="*/ 169 h 224"/>
                  <a:gd name="T70" fmla="*/ 126 w 215"/>
                  <a:gd name="T71" fmla="*/ 173 h 224"/>
                  <a:gd name="T72" fmla="*/ 133 w 215"/>
                  <a:gd name="T73" fmla="*/ 145 h 224"/>
                  <a:gd name="T74" fmla="*/ 143 w 215"/>
                  <a:gd name="T75" fmla="*/ 117 h 224"/>
                  <a:gd name="T76" fmla="*/ 154 w 215"/>
                  <a:gd name="T77" fmla="*/ 122 h 224"/>
                  <a:gd name="T78" fmla="*/ 158 w 215"/>
                  <a:gd name="T79" fmla="*/ 163 h 224"/>
                  <a:gd name="T80" fmla="*/ 186 w 215"/>
                  <a:gd name="T81" fmla="*/ 138 h 224"/>
                  <a:gd name="T82" fmla="*/ 194 w 215"/>
                  <a:gd name="T83" fmla="*/ 121 h 224"/>
                  <a:gd name="T84" fmla="*/ 176 w 215"/>
                  <a:gd name="T85" fmla="*/ 141 h 224"/>
                  <a:gd name="T86" fmla="*/ 197 w 215"/>
                  <a:gd name="T87" fmla="*/ 96 h 224"/>
                  <a:gd name="T88" fmla="*/ 209 w 215"/>
                  <a:gd name="T89" fmla="*/ 112 h 224"/>
                  <a:gd name="T90" fmla="*/ 208 w 215"/>
                  <a:gd name="T91" fmla="*/ 91 h 224"/>
                  <a:gd name="T92" fmla="*/ 194 w 215"/>
                  <a:gd name="T93" fmla="*/ 80 h 224"/>
                  <a:gd name="T94" fmla="*/ 187 w 215"/>
                  <a:gd name="T95" fmla="*/ 74 h 224"/>
                  <a:gd name="T96" fmla="*/ 166 w 215"/>
                  <a:gd name="T97" fmla="*/ 75 h 224"/>
                  <a:gd name="T98" fmla="*/ 141 w 215"/>
                  <a:gd name="T99" fmla="*/ 68 h 224"/>
                  <a:gd name="T100" fmla="*/ 127 w 215"/>
                  <a:gd name="T101" fmla="*/ 58 h 224"/>
                  <a:gd name="T102" fmla="*/ 100 w 215"/>
                  <a:gd name="T103" fmla="*/ 41 h 224"/>
                  <a:gd name="T104" fmla="*/ 85 w 215"/>
                  <a:gd name="T105" fmla="*/ 27 h 224"/>
                  <a:gd name="T106" fmla="*/ 75 w 215"/>
                  <a:gd name="T107" fmla="*/ 16 h 224"/>
                  <a:gd name="T108" fmla="*/ 68 w 215"/>
                  <a:gd name="T10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4">
                    <a:moveTo>
                      <a:pt x="149" y="199"/>
                    </a:moveTo>
                    <a:cubicBezTo>
                      <a:pt x="149" y="193"/>
                      <a:pt x="146" y="190"/>
                      <a:pt x="149" y="184"/>
                    </a:cubicBezTo>
                    <a:cubicBezTo>
                      <a:pt x="150" y="182"/>
                      <a:pt x="150" y="179"/>
                      <a:pt x="151" y="177"/>
                    </a:cubicBezTo>
                    <a:cubicBezTo>
                      <a:pt x="152" y="174"/>
                      <a:pt x="156" y="173"/>
                      <a:pt x="156" y="171"/>
                    </a:cubicBezTo>
                    <a:cubicBezTo>
                      <a:pt x="157" y="171"/>
                      <a:pt x="157" y="171"/>
                      <a:pt x="157" y="171"/>
                    </a:cubicBezTo>
                    <a:cubicBezTo>
                      <a:pt x="158" y="173"/>
                      <a:pt x="158" y="180"/>
                      <a:pt x="158" y="182"/>
                    </a:cubicBezTo>
                    <a:cubicBezTo>
                      <a:pt x="157" y="189"/>
                      <a:pt x="157" y="197"/>
                      <a:pt x="157" y="204"/>
                    </a:cubicBezTo>
                    <a:cubicBezTo>
                      <a:pt x="157" y="207"/>
                      <a:pt x="156" y="210"/>
                      <a:pt x="155" y="213"/>
                    </a:cubicBezTo>
                    <a:cubicBezTo>
                      <a:pt x="154" y="216"/>
                      <a:pt x="152" y="219"/>
                      <a:pt x="151" y="221"/>
                    </a:cubicBezTo>
                    <a:cubicBezTo>
                      <a:pt x="151" y="221"/>
                      <a:pt x="150" y="223"/>
                      <a:pt x="150" y="223"/>
                    </a:cubicBezTo>
                    <a:cubicBezTo>
                      <a:pt x="149" y="223"/>
                      <a:pt x="150" y="223"/>
                      <a:pt x="150" y="223"/>
                    </a:cubicBezTo>
                    <a:cubicBezTo>
                      <a:pt x="149" y="224"/>
                      <a:pt x="148" y="224"/>
                      <a:pt x="148" y="224"/>
                    </a:cubicBezTo>
                    <a:cubicBezTo>
                      <a:pt x="148" y="223"/>
                      <a:pt x="148" y="223"/>
                      <a:pt x="148" y="223"/>
                    </a:cubicBezTo>
                    <a:cubicBezTo>
                      <a:pt x="145" y="223"/>
                      <a:pt x="145" y="215"/>
                      <a:pt x="147" y="213"/>
                    </a:cubicBezTo>
                    <a:cubicBezTo>
                      <a:pt x="149" y="210"/>
                      <a:pt x="150" y="208"/>
                      <a:pt x="150" y="203"/>
                    </a:cubicBezTo>
                    <a:cubicBezTo>
                      <a:pt x="149" y="199"/>
                      <a:pt x="149" y="199"/>
                      <a:pt x="149" y="199"/>
                    </a:cubicBezTo>
                    <a:close/>
                    <a:moveTo>
                      <a:pt x="68" y="0"/>
                    </a:moveTo>
                    <a:cubicBezTo>
                      <a:pt x="68" y="0"/>
                      <a:pt x="68" y="0"/>
                      <a:pt x="68" y="0"/>
                    </a:cubicBezTo>
                    <a:cubicBezTo>
                      <a:pt x="58" y="9"/>
                      <a:pt x="58" y="9"/>
                      <a:pt x="58" y="9"/>
                    </a:cubicBezTo>
                    <a:cubicBezTo>
                      <a:pt x="57" y="12"/>
                      <a:pt x="55" y="15"/>
                      <a:pt x="54" y="19"/>
                    </a:cubicBezTo>
                    <a:cubicBezTo>
                      <a:pt x="53" y="21"/>
                      <a:pt x="53" y="25"/>
                      <a:pt x="52" y="27"/>
                    </a:cubicBezTo>
                    <a:cubicBezTo>
                      <a:pt x="49" y="31"/>
                      <a:pt x="42" y="30"/>
                      <a:pt x="37" y="30"/>
                    </a:cubicBezTo>
                    <a:cubicBezTo>
                      <a:pt x="36" y="30"/>
                      <a:pt x="36" y="30"/>
                      <a:pt x="35" y="30"/>
                    </a:cubicBezTo>
                    <a:cubicBezTo>
                      <a:pt x="29" y="36"/>
                      <a:pt x="34" y="50"/>
                      <a:pt x="29" y="57"/>
                    </a:cubicBezTo>
                    <a:cubicBezTo>
                      <a:pt x="27" y="60"/>
                      <a:pt x="24" y="62"/>
                      <a:pt x="21" y="65"/>
                    </a:cubicBezTo>
                    <a:cubicBezTo>
                      <a:pt x="21" y="65"/>
                      <a:pt x="21" y="65"/>
                      <a:pt x="21" y="65"/>
                    </a:cubicBezTo>
                    <a:cubicBezTo>
                      <a:pt x="21" y="66"/>
                      <a:pt x="22" y="72"/>
                      <a:pt x="21" y="73"/>
                    </a:cubicBezTo>
                    <a:cubicBezTo>
                      <a:pt x="21" y="78"/>
                      <a:pt x="18" y="80"/>
                      <a:pt x="16" y="84"/>
                    </a:cubicBezTo>
                    <a:cubicBezTo>
                      <a:pt x="15" y="88"/>
                      <a:pt x="14" y="93"/>
                      <a:pt x="12" y="96"/>
                    </a:cubicBezTo>
                    <a:cubicBezTo>
                      <a:pt x="9" y="102"/>
                      <a:pt x="7" y="110"/>
                      <a:pt x="6" y="117"/>
                    </a:cubicBezTo>
                    <a:cubicBezTo>
                      <a:pt x="5" y="124"/>
                      <a:pt x="0" y="130"/>
                      <a:pt x="1" y="137"/>
                    </a:cubicBezTo>
                    <a:cubicBezTo>
                      <a:pt x="2" y="141"/>
                      <a:pt x="2" y="141"/>
                      <a:pt x="2" y="141"/>
                    </a:cubicBezTo>
                    <a:cubicBezTo>
                      <a:pt x="2" y="141"/>
                      <a:pt x="2" y="141"/>
                      <a:pt x="2" y="141"/>
                    </a:cubicBezTo>
                    <a:cubicBezTo>
                      <a:pt x="5" y="142"/>
                      <a:pt x="6" y="141"/>
                      <a:pt x="9" y="141"/>
                    </a:cubicBezTo>
                    <a:cubicBezTo>
                      <a:pt x="9" y="144"/>
                      <a:pt x="8" y="147"/>
                      <a:pt x="8" y="150"/>
                    </a:cubicBezTo>
                    <a:cubicBezTo>
                      <a:pt x="11" y="150"/>
                      <a:pt x="14" y="151"/>
                      <a:pt x="18" y="151"/>
                    </a:cubicBezTo>
                    <a:cubicBezTo>
                      <a:pt x="21" y="151"/>
                      <a:pt x="23" y="151"/>
                      <a:pt x="26" y="153"/>
                    </a:cubicBezTo>
                    <a:cubicBezTo>
                      <a:pt x="29" y="155"/>
                      <a:pt x="33" y="160"/>
                      <a:pt x="36" y="161"/>
                    </a:cubicBezTo>
                    <a:cubicBezTo>
                      <a:pt x="39" y="162"/>
                      <a:pt x="42" y="163"/>
                      <a:pt x="45" y="163"/>
                    </a:cubicBezTo>
                    <a:cubicBezTo>
                      <a:pt x="47" y="164"/>
                      <a:pt x="50" y="164"/>
                      <a:pt x="52" y="165"/>
                    </a:cubicBezTo>
                    <a:cubicBezTo>
                      <a:pt x="56" y="171"/>
                      <a:pt x="68" y="167"/>
                      <a:pt x="72" y="165"/>
                    </a:cubicBezTo>
                    <a:cubicBezTo>
                      <a:pt x="76" y="164"/>
                      <a:pt x="79" y="162"/>
                      <a:pt x="82" y="161"/>
                    </a:cubicBezTo>
                    <a:cubicBezTo>
                      <a:pt x="84" y="160"/>
                      <a:pt x="87" y="159"/>
                      <a:pt x="89" y="161"/>
                    </a:cubicBezTo>
                    <a:cubicBezTo>
                      <a:pt x="89" y="162"/>
                      <a:pt x="91" y="167"/>
                      <a:pt x="91" y="168"/>
                    </a:cubicBezTo>
                    <a:cubicBezTo>
                      <a:pt x="91" y="168"/>
                      <a:pt x="91" y="168"/>
                      <a:pt x="91" y="168"/>
                    </a:cubicBezTo>
                    <a:cubicBezTo>
                      <a:pt x="93" y="166"/>
                      <a:pt x="95" y="178"/>
                      <a:pt x="96" y="179"/>
                    </a:cubicBezTo>
                    <a:cubicBezTo>
                      <a:pt x="97" y="181"/>
                      <a:pt x="101" y="181"/>
                      <a:pt x="103" y="185"/>
                    </a:cubicBezTo>
                    <a:cubicBezTo>
                      <a:pt x="104" y="186"/>
                      <a:pt x="111" y="193"/>
                      <a:pt x="108" y="188"/>
                    </a:cubicBezTo>
                    <a:cubicBezTo>
                      <a:pt x="106" y="185"/>
                      <a:pt x="107" y="180"/>
                      <a:pt x="105" y="177"/>
                    </a:cubicBezTo>
                    <a:cubicBezTo>
                      <a:pt x="101" y="172"/>
                      <a:pt x="103" y="172"/>
                      <a:pt x="102" y="167"/>
                    </a:cubicBezTo>
                    <a:cubicBezTo>
                      <a:pt x="102" y="165"/>
                      <a:pt x="96" y="166"/>
                      <a:pt x="95" y="164"/>
                    </a:cubicBezTo>
                    <a:cubicBezTo>
                      <a:pt x="94" y="161"/>
                      <a:pt x="94" y="155"/>
                      <a:pt x="91" y="155"/>
                    </a:cubicBezTo>
                    <a:cubicBezTo>
                      <a:pt x="82" y="152"/>
                      <a:pt x="84" y="152"/>
                      <a:pt x="82" y="143"/>
                    </a:cubicBezTo>
                    <a:cubicBezTo>
                      <a:pt x="80" y="134"/>
                      <a:pt x="82" y="130"/>
                      <a:pt x="71" y="130"/>
                    </a:cubicBezTo>
                    <a:cubicBezTo>
                      <a:pt x="71" y="127"/>
                      <a:pt x="76" y="126"/>
                      <a:pt x="78" y="122"/>
                    </a:cubicBezTo>
                    <a:cubicBezTo>
                      <a:pt x="78" y="120"/>
                      <a:pt x="78" y="111"/>
                      <a:pt x="78" y="112"/>
                    </a:cubicBezTo>
                    <a:cubicBezTo>
                      <a:pt x="82" y="112"/>
                      <a:pt x="79" y="129"/>
                      <a:pt x="91" y="123"/>
                    </a:cubicBezTo>
                    <a:cubicBezTo>
                      <a:pt x="94" y="122"/>
                      <a:pt x="98" y="114"/>
                      <a:pt x="98" y="118"/>
                    </a:cubicBezTo>
                    <a:cubicBezTo>
                      <a:pt x="99" y="121"/>
                      <a:pt x="97" y="123"/>
                      <a:pt x="97" y="125"/>
                    </a:cubicBezTo>
                    <a:cubicBezTo>
                      <a:pt x="97" y="138"/>
                      <a:pt x="107" y="127"/>
                      <a:pt x="106" y="135"/>
                    </a:cubicBezTo>
                    <a:cubicBezTo>
                      <a:pt x="105" y="140"/>
                      <a:pt x="110" y="133"/>
                      <a:pt x="112" y="135"/>
                    </a:cubicBezTo>
                    <a:cubicBezTo>
                      <a:pt x="115" y="136"/>
                      <a:pt x="111" y="144"/>
                      <a:pt x="110" y="146"/>
                    </a:cubicBezTo>
                    <a:cubicBezTo>
                      <a:pt x="106" y="152"/>
                      <a:pt x="111" y="154"/>
                      <a:pt x="117" y="154"/>
                    </a:cubicBezTo>
                    <a:cubicBezTo>
                      <a:pt x="117" y="155"/>
                      <a:pt x="114" y="156"/>
                      <a:pt x="113" y="157"/>
                    </a:cubicBezTo>
                    <a:cubicBezTo>
                      <a:pt x="111" y="158"/>
                      <a:pt x="111" y="161"/>
                      <a:pt x="111" y="163"/>
                    </a:cubicBezTo>
                    <a:cubicBezTo>
                      <a:pt x="111" y="164"/>
                      <a:pt x="111" y="165"/>
                      <a:pt x="111" y="165"/>
                    </a:cubicBezTo>
                    <a:cubicBezTo>
                      <a:pt x="112" y="166"/>
                      <a:pt x="112" y="167"/>
                      <a:pt x="114" y="167"/>
                    </a:cubicBezTo>
                    <a:cubicBezTo>
                      <a:pt x="114" y="168"/>
                      <a:pt x="115" y="168"/>
                      <a:pt x="116" y="168"/>
                    </a:cubicBezTo>
                    <a:cubicBezTo>
                      <a:pt x="117" y="168"/>
                      <a:pt x="118" y="169"/>
                      <a:pt x="119" y="169"/>
                    </a:cubicBezTo>
                    <a:cubicBezTo>
                      <a:pt x="120" y="169"/>
                      <a:pt x="121" y="169"/>
                      <a:pt x="122" y="169"/>
                    </a:cubicBezTo>
                    <a:cubicBezTo>
                      <a:pt x="123" y="169"/>
                      <a:pt x="123" y="169"/>
                      <a:pt x="124" y="169"/>
                    </a:cubicBezTo>
                    <a:cubicBezTo>
                      <a:pt x="124" y="171"/>
                      <a:pt x="125" y="172"/>
                      <a:pt x="126" y="173"/>
                    </a:cubicBezTo>
                    <a:cubicBezTo>
                      <a:pt x="130" y="171"/>
                      <a:pt x="128" y="166"/>
                      <a:pt x="129" y="162"/>
                    </a:cubicBezTo>
                    <a:cubicBezTo>
                      <a:pt x="129" y="158"/>
                      <a:pt x="134" y="149"/>
                      <a:pt x="133" y="145"/>
                    </a:cubicBezTo>
                    <a:cubicBezTo>
                      <a:pt x="131" y="141"/>
                      <a:pt x="132" y="140"/>
                      <a:pt x="133" y="135"/>
                    </a:cubicBezTo>
                    <a:cubicBezTo>
                      <a:pt x="136" y="129"/>
                      <a:pt x="141" y="123"/>
                      <a:pt x="143" y="117"/>
                    </a:cubicBezTo>
                    <a:cubicBezTo>
                      <a:pt x="144" y="115"/>
                      <a:pt x="145" y="108"/>
                      <a:pt x="146" y="108"/>
                    </a:cubicBezTo>
                    <a:cubicBezTo>
                      <a:pt x="148" y="113"/>
                      <a:pt x="151" y="118"/>
                      <a:pt x="154" y="122"/>
                    </a:cubicBezTo>
                    <a:cubicBezTo>
                      <a:pt x="156" y="124"/>
                      <a:pt x="160" y="127"/>
                      <a:pt x="159" y="130"/>
                    </a:cubicBezTo>
                    <a:cubicBezTo>
                      <a:pt x="157" y="137"/>
                      <a:pt x="150" y="160"/>
                      <a:pt x="158" y="163"/>
                    </a:cubicBezTo>
                    <a:cubicBezTo>
                      <a:pt x="161" y="165"/>
                      <a:pt x="170" y="161"/>
                      <a:pt x="172" y="158"/>
                    </a:cubicBezTo>
                    <a:cubicBezTo>
                      <a:pt x="177" y="152"/>
                      <a:pt x="181" y="144"/>
                      <a:pt x="186" y="138"/>
                    </a:cubicBezTo>
                    <a:cubicBezTo>
                      <a:pt x="187" y="136"/>
                      <a:pt x="196" y="127"/>
                      <a:pt x="196" y="125"/>
                    </a:cubicBezTo>
                    <a:cubicBezTo>
                      <a:pt x="195" y="125"/>
                      <a:pt x="194" y="122"/>
                      <a:pt x="194" y="121"/>
                    </a:cubicBezTo>
                    <a:cubicBezTo>
                      <a:pt x="193" y="120"/>
                      <a:pt x="189" y="125"/>
                      <a:pt x="189" y="125"/>
                    </a:cubicBezTo>
                    <a:cubicBezTo>
                      <a:pt x="187" y="128"/>
                      <a:pt x="178" y="141"/>
                      <a:pt x="176" y="141"/>
                    </a:cubicBezTo>
                    <a:cubicBezTo>
                      <a:pt x="176" y="133"/>
                      <a:pt x="181" y="122"/>
                      <a:pt x="183" y="115"/>
                    </a:cubicBezTo>
                    <a:cubicBezTo>
                      <a:pt x="186" y="106"/>
                      <a:pt x="186" y="93"/>
                      <a:pt x="197" y="96"/>
                    </a:cubicBezTo>
                    <a:cubicBezTo>
                      <a:pt x="197" y="103"/>
                      <a:pt x="193" y="118"/>
                      <a:pt x="198" y="123"/>
                    </a:cubicBezTo>
                    <a:cubicBezTo>
                      <a:pt x="208" y="135"/>
                      <a:pt x="209" y="120"/>
                      <a:pt x="209" y="112"/>
                    </a:cubicBezTo>
                    <a:cubicBezTo>
                      <a:pt x="211" y="109"/>
                      <a:pt x="215" y="105"/>
                      <a:pt x="215" y="103"/>
                    </a:cubicBezTo>
                    <a:cubicBezTo>
                      <a:pt x="212" y="101"/>
                      <a:pt x="209" y="94"/>
                      <a:pt x="208" y="91"/>
                    </a:cubicBezTo>
                    <a:cubicBezTo>
                      <a:pt x="205" y="81"/>
                      <a:pt x="208" y="87"/>
                      <a:pt x="200" y="85"/>
                    </a:cubicBezTo>
                    <a:cubicBezTo>
                      <a:pt x="197" y="84"/>
                      <a:pt x="196" y="81"/>
                      <a:pt x="194" y="80"/>
                    </a:cubicBezTo>
                    <a:cubicBezTo>
                      <a:pt x="193" y="77"/>
                      <a:pt x="188" y="78"/>
                      <a:pt x="187" y="75"/>
                    </a:cubicBezTo>
                    <a:cubicBezTo>
                      <a:pt x="187" y="75"/>
                      <a:pt x="187" y="75"/>
                      <a:pt x="187" y="74"/>
                    </a:cubicBezTo>
                    <a:cubicBezTo>
                      <a:pt x="187" y="74"/>
                      <a:pt x="187" y="74"/>
                      <a:pt x="187" y="74"/>
                    </a:cubicBezTo>
                    <a:cubicBezTo>
                      <a:pt x="181" y="74"/>
                      <a:pt x="172" y="74"/>
                      <a:pt x="166" y="75"/>
                    </a:cubicBezTo>
                    <a:cubicBezTo>
                      <a:pt x="161" y="76"/>
                      <a:pt x="152" y="83"/>
                      <a:pt x="149" y="77"/>
                    </a:cubicBezTo>
                    <a:cubicBezTo>
                      <a:pt x="147" y="75"/>
                      <a:pt x="143" y="68"/>
                      <a:pt x="141" y="68"/>
                    </a:cubicBezTo>
                    <a:cubicBezTo>
                      <a:pt x="140" y="66"/>
                      <a:pt x="135" y="64"/>
                      <a:pt x="133" y="63"/>
                    </a:cubicBezTo>
                    <a:cubicBezTo>
                      <a:pt x="131" y="62"/>
                      <a:pt x="129" y="60"/>
                      <a:pt x="127" y="58"/>
                    </a:cubicBezTo>
                    <a:cubicBezTo>
                      <a:pt x="122" y="54"/>
                      <a:pt x="117" y="49"/>
                      <a:pt x="111" y="47"/>
                    </a:cubicBezTo>
                    <a:cubicBezTo>
                      <a:pt x="107" y="46"/>
                      <a:pt x="104" y="44"/>
                      <a:pt x="100" y="41"/>
                    </a:cubicBezTo>
                    <a:cubicBezTo>
                      <a:pt x="98" y="38"/>
                      <a:pt x="96" y="34"/>
                      <a:pt x="93" y="32"/>
                    </a:cubicBezTo>
                    <a:cubicBezTo>
                      <a:pt x="91" y="30"/>
                      <a:pt x="87" y="30"/>
                      <a:pt x="85" y="27"/>
                    </a:cubicBezTo>
                    <a:cubicBezTo>
                      <a:pt x="84" y="25"/>
                      <a:pt x="82" y="23"/>
                      <a:pt x="81" y="22"/>
                    </a:cubicBezTo>
                    <a:cubicBezTo>
                      <a:pt x="79" y="20"/>
                      <a:pt x="77" y="18"/>
                      <a:pt x="75" y="16"/>
                    </a:cubicBezTo>
                    <a:cubicBezTo>
                      <a:pt x="73" y="14"/>
                      <a:pt x="73" y="9"/>
                      <a:pt x="71" y="7"/>
                    </a:cubicBezTo>
                    <a:cubicBezTo>
                      <a:pt x="69" y="6"/>
                      <a:pt x="68" y="2"/>
                      <a:pt x="68"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65" name="JEFF DAVIS"/>
              <p:cNvSpPr>
                <a:spLocks/>
              </p:cNvSpPr>
              <p:nvPr/>
            </p:nvSpPr>
            <p:spPr bwMode="auto">
              <a:xfrm>
                <a:off x="4921250" y="4308475"/>
                <a:ext cx="404813" cy="354013"/>
              </a:xfrm>
              <a:custGeom>
                <a:avLst/>
                <a:gdLst>
                  <a:gd name="T0" fmla="*/ 170 w 170"/>
                  <a:gd name="T1" fmla="*/ 4 h 149"/>
                  <a:gd name="T2" fmla="*/ 170 w 170"/>
                  <a:gd name="T3" fmla="*/ 66 h 149"/>
                  <a:gd name="T4" fmla="*/ 132 w 170"/>
                  <a:gd name="T5" fmla="*/ 66 h 149"/>
                  <a:gd name="T6" fmla="*/ 132 w 170"/>
                  <a:gd name="T7" fmla="*/ 110 h 149"/>
                  <a:gd name="T8" fmla="*/ 120 w 170"/>
                  <a:gd name="T9" fmla="*/ 110 h 149"/>
                  <a:gd name="T10" fmla="*/ 120 w 170"/>
                  <a:gd name="T11" fmla="*/ 116 h 149"/>
                  <a:gd name="T12" fmla="*/ 132 w 170"/>
                  <a:gd name="T13" fmla="*/ 116 h 149"/>
                  <a:gd name="T14" fmla="*/ 132 w 170"/>
                  <a:gd name="T15" fmla="*/ 128 h 149"/>
                  <a:gd name="T16" fmla="*/ 132 w 170"/>
                  <a:gd name="T17" fmla="*/ 128 h 149"/>
                  <a:gd name="T18" fmla="*/ 132 w 170"/>
                  <a:gd name="T19" fmla="*/ 149 h 149"/>
                  <a:gd name="T20" fmla="*/ 88 w 170"/>
                  <a:gd name="T21" fmla="*/ 149 h 149"/>
                  <a:gd name="T22" fmla="*/ 88 w 170"/>
                  <a:gd name="T23" fmla="*/ 149 h 149"/>
                  <a:gd name="T24" fmla="*/ 0 w 170"/>
                  <a:gd name="T25" fmla="*/ 149 h 149"/>
                  <a:gd name="T26" fmla="*/ 0 w 170"/>
                  <a:gd name="T27" fmla="*/ 84 h 149"/>
                  <a:gd name="T28" fmla="*/ 0 w 170"/>
                  <a:gd name="T29" fmla="*/ 84 h 149"/>
                  <a:gd name="T30" fmla="*/ 4 w 170"/>
                  <a:gd name="T31" fmla="*/ 77 h 149"/>
                  <a:gd name="T32" fmla="*/ 14 w 170"/>
                  <a:gd name="T33" fmla="*/ 73 h 149"/>
                  <a:gd name="T34" fmla="*/ 21 w 170"/>
                  <a:gd name="T35" fmla="*/ 67 h 149"/>
                  <a:gd name="T36" fmla="*/ 21 w 170"/>
                  <a:gd name="T37" fmla="*/ 66 h 149"/>
                  <a:gd name="T38" fmla="*/ 24 w 170"/>
                  <a:gd name="T39" fmla="*/ 58 h 149"/>
                  <a:gd name="T40" fmla="*/ 36 w 170"/>
                  <a:gd name="T41" fmla="*/ 53 h 149"/>
                  <a:gd name="T42" fmla="*/ 48 w 170"/>
                  <a:gd name="T43" fmla="*/ 42 h 149"/>
                  <a:gd name="T44" fmla="*/ 58 w 170"/>
                  <a:gd name="T45" fmla="*/ 36 h 149"/>
                  <a:gd name="T46" fmla="*/ 69 w 170"/>
                  <a:gd name="T47" fmla="*/ 27 h 149"/>
                  <a:gd name="T48" fmla="*/ 76 w 170"/>
                  <a:gd name="T49" fmla="*/ 25 h 149"/>
                  <a:gd name="T50" fmla="*/ 76 w 170"/>
                  <a:gd name="T51" fmla="*/ 25 h 149"/>
                  <a:gd name="T52" fmla="*/ 96 w 170"/>
                  <a:gd name="T53" fmla="*/ 21 h 149"/>
                  <a:gd name="T54" fmla="*/ 103 w 170"/>
                  <a:gd name="T55" fmla="*/ 16 h 149"/>
                  <a:gd name="T56" fmla="*/ 108 w 170"/>
                  <a:gd name="T57" fmla="*/ 11 h 149"/>
                  <a:gd name="T58" fmla="*/ 114 w 170"/>
                  <a:gd name="T59" fmla="*/ 7 h 149"/>
                  <a:gd name="T60" fmla="*/ 125 w 170"/>
                  <a:gd name="T61" fmla="*/ 5 h 149"/>
                  <a:gd name="T62" fmla="*/ 125 w 170"/>
                  <a:gd name="T63" fmla="*/ 5 h 149"/>
                  <a:gd name="T64" fmla="*/ 128 w 170"/>
                  <a:gd name="T65" fmla="*/ 6 h 149"/>
                  <a:gd name="T66" fmla="*/ 137 w 170"/>
                  <a:gd name="T67" fmla="*/ 9 h 149"/>
                  <a:gd name="T68" fmla="*/ 144 w 170"/>
                  <a:gd name="T69" fmla="*/ 10 h 149"/>
                  <a:gd name="T70" fmla="*/ 145 w 170"/>
                  <a:gd name="T71" fmla="*/ 9 h 149"/>
                  <a:gd name="T72" fmla="*/ 145 w 170"/>
                  <a:gd name="T73" fmla="*/ 7 h 149"/>
                  <a:gd name="T74" fmla="*/ 147 w 170"/>
                  <a:gd name="T75" fmla="*/ 3 h 149"/>
                  <a:gd name="T76" fmla="*/ 151 w 170"/>
                  <a:gd name="T77" fmla="*/ 0 h 149"/>
                  <a:gd name="T78" fmla="*/ 151 w 170"/>
                  <a:gd name="T79" fmla="*/ 0 h 149"/>
                  <a:gd name="T80" fmla="*/ 170 w 170"/>
                  <a:gd name="T81" fmla="*/ 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0" h="149">
                    <a:moveTo>
                      <a:pt x="170" y="4"/>
                    </a:moveTo>
                    <a:cubicBezTo>
                      <a:pt x="170" y="66"/>
                      <a:pt x="170" y="66"/>
                      <a:pt x="170" y="66"/>
                    </a:cubicBezTo>
                    <a:cubicBezTo>
                      <a:pt x="132" y="66"/>
                      <a:pt x="132" y="66"/>
                      <a:pt x="132" y="66"/>
                    </a:cubicBezTo>
                    <a:cubicBezTo>
                      <a:pt x="132" y="110"/>
                      <a:pt x="132" y="110"/>
                      <a:pt x="132" y="110"/>
                    </a:cubicBezTo>
                    <a:cubicBezTo>
                      <a:pt x="120" y="110"/>
                      <a:pt x="120" y="110"/>
                      <a:pt x="120" y="110"/>
                    </a:cubicBezTo>
                    <a:cubicBezTo>
                      <a:pt x="120" y="116"/>
                      <a:pt x="120" y="116"/>
                      <a:pt x="120" y="116"/>
                    </a:cubicBezTo>
                    <a:cubicBezTo>
                      <a:pt x="132" y="116"/>
                      <a:pt x="132" y="116"/>
                      <a:pt x="132" y="116"/>
                    </a:cubicBezTo>
                    <a:cubicBezTo>
                      <a:pt x="132" y="128"/>
                      <a:pt x="132" y="128"/>
                      <a:pt x="132" y="128"/>
                    </a:cubicBezTo>
                    <a:cubicBezTo>
                      <a:pt x="132" y="128"/>
                      <a:pt x="132" y="128"/>
                      <a:pt x="132" y="128"/>
                    </a:cubicBezTo>
                    <a:cubicBezTo>
                      <a:pt x="132" y="149"/>
                      <a:pt x="132" y="149"/>
                      <a:pt x="132" y="149"/>
                    </a:cubicBezTo>
                    <a:cubicBezTo>
                      <a:pt x="88" y="149"/>
                      <a:pt x="88" y="149"/>
                      <a:pt x="88" y="149"/>
                    </a:cubicBezTo>
                    <a:cubicBezTo>
                      <a:pt x="88" y="149"/>
                      <a:pt x="88" y="149"/>
                      <a:pt x="88" y="149"/>
                    </a:cubicBezTo>
                    <a:cubicBezTo>
                      <a:pt x="0" y="149"/>
                      <a:pt x="0" y="149"/>
                      <a:pt x="0" y="149"/>
                    </a:cubicBezTo>
                    <a:cubicBezTo>
                      <a:pt x="0" y="84"/>
                      <a:pt x="0" y="84"/>
                      <a:pt x="0" y="84"/>
                    </a:cubicBezTo>
                    <a:cubicBezTo>
                      <a:pt x="0" y="84"/>
                      <a:pt x="0" y="84"/>
                      <a:pt x="0" y="84"/>
                    </a:cubicBezTo>
                    <a:cubicBezTo>
                      <a:pt x="4" y="77"/>
                      <a:pt x="4" y="77"/>
                      <a:pt x="4" y="77"/>
                    </a:cubicBezTo>
                    <a:cubicBezTo>
                      <a:pt x="7" y="75"/>
                      <a:pt x="10" y="74"/>
                      <a:pt x="14" y="73"/>
                    </a:cubicBezTo>
                    <a:cubicBezTo>
                      <a:pt x="16" y="71"/>
                      <a:pt x="18" y="68"/>
                      <a:pt x="21" y="67"/>
                    </a:cubicBezTo>
                    <a:cubicBezTo>
                      <a:pt x="21" y="67"/>
                      <a:pt x="21" y="67"/>
                      <a:pt x="21" y="66"/>
                    </a:cubicBezTo>
                    <a:cubicBezTo>
                      <a:pt x="22" y="64"/>
                      <a:pt x="23" y="61"/>
                      <a:pt x="24" y="58"/>
                    </a:cubicBezTo>
                    <a:cubicBezTo>
                      <a:pt x="28" y="53"/>
                      <a:pt x="31" y="55"/>
                      <a:pt x="36" y="53"/>
                    </a:cubicBezTo>
                    <a:cubicBezTo>
                      <a:pt x="41" y="51"/>
                      <a:pt x="44" y="45"/>
                      <a:pt x="48" y="42"/>
                    </a:cubicBezTo>
                    <a:cubicBezTo>
                      <a:pt x="51" y="40"/>
                      <a:pt x="55" y="38"/>
                      <a:pt x="58" y="36"/>
                    </a:cubicBezTo>
                    <a:cubicBezTo>
                      <a:pt x="62" y="34"/>
                      <a:pt x="65" y="30"/>
                      <a:pt x="69" y="27"/>
                    </a:cubicBezTo>
                    <a:cubicBezTo>
                      <a:pt x="72" y="26"/>
                      <a:pt x="74" y="26"/>
                      <a:pt x="76" y="25"/>
                    </a:cubicBezTo>
                    <a:cubicBezTo>
                      <a:pt x="76" y="25"/>
                      <a:pt x="76" y="25"/>
                      <a:pt x="76" y="25"/>
                    </a:cubicBezTo>
                    <a:cubicBezTo>
                      <a:pt x="83" y="23"/>
                      <a:pt x="89" y="23"/>
                      <a:pt x="96" y="21"/>
                    </a:cubicBezTo>
                    <a:cubicBezTo>
                      <a:pt x="98" y="20"/>
                      <a:pt x="101" y="17"/>
                      <a:pt x="103" y="16"/>
                    </a:cubicBezTo>
                    <a:cubicBezTo>
                      <a:pt x="105" y="15"/>
                      <a:pt x="106" y="12"/>
                      <a:pt x="108" y="11"/>
                    </a:cubicBezTo>
                    <a:cubicBezTo>
                      <a:pt x="110" y="9"/>
                      <a:pt x="112" y="8"/>
                      <a:pt x="114" y="7"/>
                    </a:cubicBezTo>
                    <a:cubicBezTo>
                      <a:pt x="125" y="5"/>
                      <a:pt x="125" y="5"/>
                      <a:pt x="125" y="5"/>
                    </a:cubicBezTo>
                    <a:cubicBezTo>
                      <a:pt x="125" y="5"/>
                      <a:pt x="125" y="5"/>
                      <a:pt x="125" y="5"/>
                    </a:cubicBezTo>
                    <a:cubicBezTo>
                      <a:pt x="126" y="5"/>
                      <a:pt x="127" y="6"/>
                      <a:pt x="128" y="6"/>
                    </a:cubicBezTo>
                    <a:cubicBezTo>
                      <a:pt x="131" y="6"/>
                      <a:pt x="135" y="8"/>
                      <a:pt x="137" y="9"/>
                    </a:cubicBezTo>
                    <a:cubicBezTo>
                      <a:pt x="139" y="10"/>
                      <a:pt x="143" y="13"/>
                      <a:pt x="144" y="10"/>
                    </a:cubicBezTo>
                    <a:cubicBezTo>
                      <a:pt x="145" y="9"/>
                      <a:pt x="145" y="9"/>
                      <a:pt x="145" y="9"/>
                    </a:cubicBezTo>
                    <a:cubicBezTo>
                      <a:pt x="145" y="9"/>
                      <a:pt x="145" y="8"/>
                      <a:pt x="145" y="7"/>
                    </a:cubicBezTo>
                    <a:cubicBezTo>
                      <a:pt x="145" y="5"/>
                      <a:pt x="146" y="4"/>
                      <a:pt x="147" y="3"/>
                    </a:cubicBezTo>
                    <a:cubicBezTo>
                      <a:pt x="151" y="0"/>
                      <a:pt x="151" y="0"/>
                      <a:pt x="151" y="0"/>
                    </a:cubicBezTo>
                    <a:cubicBezTo>
                      <a:pt x="151" y="0"/>
                      <a:pt x="151" y="0"/>
                      <a:pt x="151" y="0"/>
                    </a:cubicBezTo>
                    <a:cubicBezTo>
                      <a:pt x="170" y="4"/>
                      <a:pt x="170" y="4"/>
                      <a:pt x="170" y="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66" name="IRWIN"/>
              <p:cNvSpPr>
                <a:spLocks/>
              </p:cNvSpPr>
              <p:nvPr/>
            </p:nvSpPr>
            <p:spPr bwMode="auto">
              <a:xfrm>
                <a:off x="4268788" y="4546600"/>
                <a:ext cx="495300" cy="347663"/>
              </a:xfrm>
              <a:custGeom>
                <a:avLst/>
                <a:gdLst>
                  <a:gd name="T0" fmla="*/ 19 w 208"/>
                  <a:gd name="T1" fmla="*/ 5 h 146"/>
                  <a:gd name="T2" fmla="*/ 54 w 208"/>
                  <a:gd name="T3" fmla="*/ 5 h 146"/>
                  <a:gd name="T4" fmla="*/ 54 w 208"/>
                  <a:gd name="T5" fmla="*/ 0 h 146"/>
                  <a:gd name="T6" fmla="*/ 67 w 208"/>
                  <a:gd name="T7" fmla="*/ 0 h 146"/>
                  <a:gd name="T8" fmla="*/ 67 w 208"/>
                  <a:gd name="T9" fmla="*/ 5 h 146"/>
                  <a:gd name="T10" fmla="*/ 74 w 208"/>
                  <a:gd name="T11" fmla="*/ 5 h 146"/>
                  <a:gd name="T12" fmla="*/ 74 w 208"/>
                  <a:gd name="T13" fmla="*/ 44 h 146"/>
                  <a:gd name="T14" fmla="*/ 97 w 208"/>
                  <a:gd name="T15" fmla="*/ 44 h 146"/>
                  <a:gd name="T16" fmla="*/ 97 w 208"/>
                  <a:gd name="T17" fmla="*/ 58 h 146"/>
                  <a:gd name="T18" fmla="*/ 133 w 208"/>
                  <a:gd name="T19" fmla="*/ 58 h 146"/>
                  <a:gd name="T20" fmla="*/ 133 w 208"/>
                  <a:gd name="T21" fmla="*/ 45 h 146"/>
                  <a:gd name="T22" fmla="*/ 208 w 208"/>
                  <a:gd name="T23" fmla="*/ 45 h 146"/>
                  <a:gd name="T24" fmla="*/ 208 w 208"/>
                  <a:gd name="T25" fmla="*/ 45 h 146"/>
                  <a:gd name="T26" fmla="*/ 206 w 208"/>
                  <a:gd name="T27" fmla="*/ 54 h 146"/>
                  <a:gd name="T28" fmla="*/ 203 w 208"/>
                  <a:gd name="T29" fmla="*/ 62 h 146"/>
                  <a:gd name="T30" fmla="*/ 197 w 208"/>
                  <a:gd name="T31" fmla="*/ 67 h 146"/>
                  <a:gd name="T32" fmla="*/ 185 w 208"/>
                  <a:gd name="T33" fmla="*/ 79 h 146"/>
                  <a:gd name="T34" fmla="*/ 182 w 208"/>
                  <a:gd name="T35" fmla="*/ 104 h 146"/>
                  <a:gd name="T36" fmla="*/ 170 w 208"/>
                  <a:gd name="T37" fmla="*/ 129 h 146"/>
                  <a:gd name="T38" fmla="*/ 162 w 208"/>
                  <a:gd name="T39" fmla="*/ 146 h 146"/>
                  <a:gd name="T40" fmla="*/ 149 w 208"/>
                  <a:gd name="T41" fmla="*/ 146 h 146"/>
                  <a:gd name="T42" fmla="*/ 149 w 208"/>
                  <a:gd name="T43" fmla="*/ 146 h 146"/>
                  <a:gd name="T44" fmla="*/ 68 w 208"/>
                  <a:gd name="T45" fmla="*/ 146 h 146"/>
                  <a:gd name="T46" fmla="*/ 68 w 208"/>
                  <a:gd name="T47" fmla="*/ 146 h 146"/>
                  <a:gd name="T48" fmla="*/ 62 w 208"/>
                  <a:gd name="T49" fmla="*/ 144 h 146"/>
                  <a:gd name="T50" fmla="*/ 61 w 208"/>
                  <a:gd name="T51" fmla="*/ 143 h 146"/>
                  <a:gd name="T52" fmla="*/ 49 w 208"/>
                  <a:gd name="T53" fmla="*/ 139 h 146"/>
                  <a:gd name="T54" fmla="*/ 47 w 208"/>
                  <a:gd name="T55" fmla="*/ 133 h 146"/>
                  <a:gd name="T56" fmla="*/ 45 w 208"/>
                  <a:gd name="T57" fmla="*/ 123 h 146"/>
                  <a:gd name="T58" fmla="*/ 34 w 208"/>
                  <a:gd name="T59" fmla="*/ 105 h 146"/>
                  <a:gd name="T60" fmla="*/ 13 w 208"/>
                  <a:gd name="T61" fmla="*/ 105 h 146"/>
                  <a:gd name="T62" fmla="*/ 13 w 208"/>
                  <a:gd name="T63" fmla="*/ 98 h 146"/>
                  <a:gd name="T64" fmla="*/ 0 w 208"/>
                  <a:gd name="T65" fmla="*/ 98 h 146"/>
                  <a:gd name="T66" fmla="*/ 0 w 208"/>
                  <a:gd name="T67" fmla="*/ 85 h 146"/>
                  <a:gd name="T68" fmla="*/ 0 w 208"/>
                  <a:gd name="T69" fmla="*/ 85 h 146"/>
                  <a:gd name="T70" fmla="*/ 3 w 208"/>
                  <a:gd name="T71" fmla="*/ 62 h 146"/>
                  <a:gd name="T72" fmla="*/ 4 w 208"/>
                  <a:gd name="T73" fmla="*/ 36 h 146"/>
                  <a:gd name="T74" fmla="*/ 20 w 208"/>
                  <a:gd name="T75" fmla="*/ 28 h 146"/>
                  <a:gd name="T76" fmla="*/ 14 w 208"/>
                  <a:gd name="T77" fmla="*/ 21 h 146"/>
                  <a:gd name="T78" fmla="*/ 17 w 208"/>
                  <a:gd name="T79" fmla="*/ 12 h 146"/>
                  <a:gd name="T80" fmla="*/ 19 w 208"/>
                  <a:gd name="T81" fmla="*/ 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146">
                    <a:moveTo>
                      <a:pt x="19" y="5"/>
                    </a:moveTo>
                    <a:cubicBezTo>
                      <a:pt x="54" y="5"/>
                      <a:pt x="54" y="5"/>
                      <a:pt x="54" y="5"/>
                    </a:cubicBezTo>
                    <a:cubicBezTo>
                      <a:pt x="54" y="0"/>
                      <a:pt x="54" y="0"/>
                      <a:pt x="54" y="0"/>
                    </a:cubicBezTo>
                    <a:cubicBezTo>
                      <a:pt x="67" y="0"/>
                      <a:pt x="67" y="0"/>
                      <a:pt x="67" y="0"/>
                    </a:cubicBezTo>
                    <a:cubicBezTo>
                      <a:pt x="67" y="5"/>
                      <a:pt x="67" y="5"/>
                      <a:pt x="67" y="5"/>
                    </a:cubicBezTo>
                    <a:cubicBezTo>
                      <a:pt x="74" y="5"/>
                      <a:pt x="74" y="5"/>
                      <a:pt x="74" y="5"/>
                    </a:cubicBezTo>
                    <a:cubicBezTo>
                      <a:pt x="74" y="44"/>
                      <a:pt x="74" y="44"/>
                      <a:pt x="74" y="44"/>
                    </a:cubicBezTo>
                    <a:cubicBezTo>
                      <a:pt x="97" y="44"/>
                      <a:pt x="97" y="44"/>
                      <a:pt x="97" y="44"/>
                    </a:cubicBezTo>
                    <a:cubicBezTo>
                      <a:pt x="97" y="58"/>
                      <a:pt x="97" y="58"/>
                      <a:pt x="97" y="58"/>
                    </a:cubicBezTo>
                    <a:cubicBezTo>
                      <a:pt x="133" y="58"/>
                      <a:pt x="133" y="58"/>
                      <a:pt x="133" y="58"/>
                    </a:cubicBezTo>
                    <a:cubicBezTo>
                      <a:pt x="133" y="45"/>
                      <a:pt x="133" y="45"/>
                      <a:pt x="133" y="45"/>
                    </a:cubicBezTo>
                    <a:cubicBezTo>
                      <a:pt x="208" y="45"/>
                      <a:pt x="208" y="45"/>
                      <a:pt x="208" y="45"/>
                    </a:cubicBezTo>
                    <a:cubicBezTo>
                      <a:pt x="208" y="45"/>
                      <a:pt x="208" y="45"/>
                      <a:pt x="208" y="45"/>
                    </a:cubicBezTo>
                    <a:cubicBezTo>
                      <a:pt x="206" y="54"/>
                      <a:pt x="206" y="54"/>
                      <a:pt x="206" y="54"/>
                    </a:cubicBezTo>
                    <a:cubicBezTo>
                      <a:pt x="204" y="56"/>
                      <a:pt x="204" y="59"/>
                      <a:pt x="203" y="62"/>
                    </a:cubicBezTo>
                    <a:cubicBezTo>
                      <a:pt x="202" y="64"/>
                      <a:pt x="200" y="65"/>
                      <a:pt x="197" y="67"/>
                    </a:cubicBezTo>
                    <a:cubicBezTo>
                      <a:pt x="195" y="69"/>
                      <a:pt x="185" y="76"/>
                      <a:pt x="185" y="79"/>
                    </a:cubicBezTo>
                    <a:cubicBezTo>
                      <a:pt x="183" y="80"/>
                      <a:pt x="183" y="101"/>
                      <a:pt x="182" y="104"/>
                    </a:cubicBezTo>
                    <a:cubicBezTo>
                      <a:pt x="180" y="113"/>
                      <a:pt x="173" y="121"/>
                      <a:pt x="170" y="129"/>
                    </a:cubicBezTo>
                    <a:cubicBezTo>
                      <a:pt x="167" y="135"/>
                      <a:pt x="165" y="141"/>
                      <a:pt x="162" y="146"/>
                    </a:cubicBezTo>
                    <a:cubicBezTo>
                      <a:pt x="149" y="146"/>
                      <a:pt x="149" y="146"/>
                      <a:pt x="149" y="146"/>
                    </a:cubicBezTo>
                    <a:cubicBezTo>
                      <a:pt x="149" y="146"/>
                      <a:pt x="149" y="146"/>
                      <a:pt x="149" y="146"/>
                    </a:cubicBezTo>
                    <a:cubicBezTo>
                      <a:pt x="68" y="146"/>
                      <a:pt x="68" y="146"/>
                      <a:pt x="68" y="146"/>
                    </a:cubicBezTo>
                    <a:cubicBezTo>
                      <a:pt x="68" y="146"/>
                      <a:pt x="68" y="146"/>
                      <a:pt x="68" y="146"/>
                    </a:cubicBezTo>
                    <a:cubicBezTo>
                      <a:pt x="62" y="144"/>
                      <a:pt x="62" y="144"/>
                      <a:pt x="62" y="144"/>
                    </a:cubicBezTo>
                    <a:cubicBezTo>
                      <a:pt x="62" y="144"/>
                      <a:pt x="62" y="143"/>
                      <a:pt x="61" y="143"/>
                    </a:cubicBezTo>
                    <a:cubicBezTo>
                      <a:pt x="59" y="141"/>
                      <a:pt x="50" y="141"/>
                      <a:pt x="49" y="139"/>
                    </a:cubicBezTo>
                    <a:cubicBezTo>
                      <a:pt x="48" y="139"/>
                      <a:pt x="48" y="134"/>
                      <a:pt x="47" y="133"/>
                    </a:cubicBezTo>
                    <a:cubicBezTo>
                      <a:pt x="47" y="129"/>
                      <a:pt x="46" y="126"/>
                      <a:pt x="45" y="123"/>
                    </a:cubicBezTo>
                    <a:cubicBezTo>
                      <a:pt x="43" y="117"/>
                      <a:pt x="39" y="109"/>
                      <a:pt x="34" y="105"/>
                    </a:cubicBezTo>
                    <a:cubicBezTo>
                      <a:pt x="13" y="105"/>
                      <a:pt x="13" y="105"/>
                      <a:pt x="13" y="105"/>
                    </a:cubicBezTo>
                    <a:cubicBezTo>
                      <a:pt x="13" y="98"/>
                      <a:pt x="13" y="98"/>
                      <a:pt x="13" y="98"/>
                    </a:cubicBezTo>
                    <a:cubicBezTo>
                      <a:pt x="0" y="98"/>
                      <a:pt x="0" y="98"/>
                      <a:pt x="0" y="98"/>
                    </a:cubicBezTo>
                    <a:cubicBezTo>
                      <a:pt x="0" y="85"/>
                      <a:pt x="0" y="85"/>
                      <a:pt x="0" y="85"/>
                    </a:cubicBezTo>
                    <a:cubicBezTo>
                      <a:pt x="0" y="85"/>
                      <a:pt x="0" y="85"/>
                      <a:pt x="0" y="85"/>
                    </a:cubicBezTo>
                    <a:cubicBezTo>
                      <a:pt x="3" y="79"/>
                      <a:pt x="3" y="69"/>
                      <a:pt x="3" y="62"/>
                    </a:cubicBezTo>
                    <a:cubicBezTo>
                      <a:pt x="4" y="36"/>
                      <a:pt x="4" y="36"/>
                      <a:pt x="4" y="36"/>
                    </a:cubicBezTo>
                    <a:cubicBezTo>
                      <a:pt x="12" y="36"/>
                      <a:pt x="20" y="40"/>
                      <a:pt x="20" y="28"/>
                    </a:cubicBezTo>
                    <a:cubicBezTo>
                      <a:pt x="20" y="24"/>
                      <a:pt x="15" y="23"/>
                      <a:pt x="14" y="21"/>
                    </a:cubicBezTo>
                    <a:cubicBezTo>
                      <a:pt x="12" y="18"/>
                      <a:pt x="17" y="16"/>
                      <a:pt x="17" y="12"/>
                    </a:cubicBezTo>
                    <a:cubicBezTo>
                      <a:pt x="19" y="5"/>
                      <a:pt x="19" y="5"/>
                      <a:pt x="19" y="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67" name="TELFAIR"/>
              <p:cNvSpPr>
                <a:spLocks/>
              </p:cNvSpPr>
              <p:nvPr/>
            </p:nvSpPr>
            <p:spPr bwMode="auto">
              <a:xfrm>
                <a:off x="4562475" y="4094163"/>
                <a:ext cx="539750" cy="439738"/>
              </a:xfrm>
              <a:custGeom>
                <a:avLst/>
                <a:gdLst>
                  <a:gd name="T0" fmla="*/ 118 w 227"/>
                  <a:gd name="T1" fmla="*/ 7 h 185"/>
                  <a:gd name="T2" fmla="*/ 120 w 227"/>
                  <a:gd name="T3" fmla="*/ 17 h 185"/>
                  <a:gd name="T4" fmla="*/ 128 w 227"/>
                  <a:gd name="T5" fmla="*/ 29 h 185"/>
                  <a:gd name="T6" fmla="*/ 156 w 227"/>
                  <a:gd name="T7" fmla="*/ 47 h 185"/>
                  <a:gd name="T8" fmla="*/ 162 w 227"/>
                  <a:gd name="T9" fmla="*/ 51 h 185"/>
                  <a:gd name="T10" fmla="*/ 168 w 227"/>
                  <a:gd name="T11" fmla="*/ 58 h 185"/>
                  <a:gd name="T12" fmla="*/ 172 w 227"/>
                  <a:gd name="T13" fmla="*/ 63 h 185"/>
                  <a:gd name="T14" fmla="*/ 185 w 227"/>
                  <a:gd name="T15" fmla="*/ 71 h 185"/>
                  <a:gd name="T16" fmla="*/ 198 w 227"/>
                  <a:gd name="T17" fmla="*/ 74 h 185"/>
                  <a:gd name="T18" fmla="*/ 207 w 227"/>
                  <a:gd name="T19" fmla="*/ 90 h 185"/>
                  <a:gd name="T20" fmla="*/ 222 w 227"/>
                  <a:gd name="T21" fmla="*/ 107 h 185"/>
                  <a:gd name="T22" fmla="*/ 227 w 227"/>
                  <a:gd name="T23" fmla="*/ 115 h 185"/>
                  <a:gd name="T24" fmla="*/ 227 w 227"/>
                  <a:gd name="T25" fmla="*/ 115 h 185"/>
                  <a:gd name="T26" fmla="*/ 220 w 227"/>
                  <a:gd name="T27" fmla="*/ 117 h 185"/>
                  <a:gd name="T28" fmla="*/ 209 w 227"/>
                  <a:gd name="T29" fmla="*/ 126 h 185"/>
                  <a:gd name="T30" fmla="*/ 199 w 227"/>
                  <a:gd name="T31" fmla="*/ 132 h 185"/>
                  <a:gd name="T32" fmla="*/ 187 w 227"/>
                  <a:gd name="T33" fmla="*/ 143 h 185"/>
                  <a:gd name="T34" fmla="*/ 175 w 227"/>
                  <a:gd name="T35" fmla="*/ 148 h 185"/>
                  <a:gd name="T36" fmla="*/ 172 w 227"/>
                  <a:gd name="T37" fmla="*/ 156 h 185"/>
                  <a:gd name="T38" fmla="*/ 172 w 227"/>
                  <a:gd name="T39" fmla="*/ 157 h 185"/>
                  <a:gd name="T40" fmla="*/ 165 w 227"/>
                  <a:gd name="T41" fmla="*/ 163 h 185"/>
                  <a:gd name="T42" fmla="*/ 155 w 227"/>
                  <a:gd name="T43" fmla="*/ 167 h 185"/>
                  <a:gd name="T44" fmla="*/ 151 w 227"/>
                  <a:gd name="T45" fmla="*/ 174 h 185"/>
                  <a:gd name="T46" fmla="*/ 151 w 227"/>
                  <a:gd name="T47" fmla="*/ 174 h 185"/>
                  <a:gd name="T48" fmla="*/ 145 w 227"/>
                  <a:gd name="T49" fmla="*/ 177 h 185"/>
                  <a:gd name="T50" fmla="*/ 133 w 227"/>
                  <a:gd name="T51" fmla="*/ 184 h 185"/>
                  <a:gd name="T52" fmla="*/ 121 w 227"/>
                  <a:gd name="T53" fmla="*/ 182 h 185"/>
                  <a:gd name="T54" fmla="*/ 111 w 227"/>
                  <a:gd name="T55" fmla="*/ 183 h 185"/>
                  <a:gd name="T56" fmla="*/ 100 w 227"/>
                  <a:gd name="T57" fmla="*/ 180 h 185"/>
                  <a:gd name="T58" fmla="*/ 88 w 227"/>
                  <a:gd name="T59" fmla="*/ 182 h 185"/>
                  <a:gd name="T60" fmla="*/ 86 w 227"/>
                  <a:gd name="T61" fmla="*/ 184 h 185"/>
                  <a:gd name="T62" fmla="*/ 86 w 227"/>
                  <a:gd name="T63" fmla="*/ 184 h 185"/>
                  <a:gd name="T64" fmla="*/ 80 w 227"/>
                  <a:gd name="T65" fmla="*/ 185 h 185"/>
                  <a:gd name="T66" fmla="*/ 69 w 227"/>
                  <a:gd name="T67" fmla="*/ 181 h 185"/>
                  <a:gd name="T68" fmla="*/ 57 w 227"/>
                  <a:gd name="T69" fmla="*/ 176 h 185"/>
                  <a:gd name="T70" fmla="*/ 37 w 227"/>
                  <a:gd name="T71" fmla="*/ 168 h 185"/>
                  <a:gd name="T72" fmla="*/ 23 w 227"/>
                  <a:gd name="T73" fmla="*/ 160 h 185"/>
                  <a:gd name="T74" fmla="*/ 16 w 227"/>
                  <a:gd name="T75" fmla="*/ 154 h 185"/>
                  <a:gd name="T76" fmla="*/ 10 w 227"/>
                  <a:gd name="T77" fmla="*/ 151 h 185"/>
                  <a:gd name="T78" fmla="*/ 10 w 227"/>
                  <a:gd name="T79" fmla="*/ 151 h 185"/>
                  <a:gd name="T80" fmla="*/ 10 w 227"/>
                  <a:gd name="T81" fmla="*/ 150 h 185"/>
                  <a:gd name="T82" fmla="*/ 11 w 227"/>
                  <a:gd name="T83" fmla="*/ 140 h 185"/>
                  <a:gd name="T84" fmla="*/ 7 w 227"/>
                  <a:gd name="T85" fmla="*/ 135 h 185"/>
                  <a:gd name="T86" fmla="*/ 2 w 227"/>
                  <a:gd name="T87" fmla="*/ 132 h 185"/>
                  <a:gd name="T88" fmla="*/ 0 w 227"/>
                  <a:gd name="T89" fmla="*/ 125 h 185"/>
                  <a:gd name="T90" fmla="*/ 0 w 227"/>
                  <a:gd name="T91" fmla="*/ 125 h 185"/>
                  <a:gd name="T92" fmla="*/ 80 w 227"/>
                  <a:gd name="T93" fmla="*/ 46 h 185"/>
                  <a:gd name="T94" fmla="*/ 96 w 227"/>
                  <a:gd name="T95" fmla="*/ 31 h 185"/>
                  <a:gd name="T96" fmla="*/ 106 w 227"/>
                  <a:gd name="T97" fmla="*/ 22 h 185"/>
                  <a:gd name="T98" fmla="*/ 110 w 227"/>
                  <a:gd name="T99" fmla="*/ 12 h 185"/>
                  <a:gd name="T100" fmla="*/ 109 w 227"/>
                  <a:gd name="T101" fmla="*/ 2 h 185"/>
                  <a:gd name="T102" fmla="*/ 110 w 227"/>
                  <a:gd name="T103" fmla="*/ 1 h 185"/>
                  <a:gd name="T104" fmla="*/ 115 w 227"/>
                  <a:gd name="T105" fmla="*/ 1 h 185"/>
                  <a:gd name="T106" fmla="*/ 118 w 227"/>
                  <a:gd name="T107" fmla="*/ 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7" h="185">
                    <a:moveTo>
                      <a:pt x="118" y="7"/>
                    </a:moveTo>
                    <a:cubicBezTo>
                      <a:pt x="114" y="12"/>
                      <a:pt x="116" y="14"/>
                      <a:pt x="120" y="17"/>
                    </a:cubicBezTo>
                    <a:cubicBezTo>
                      <a:pt x="124" y="19"/>
                      <a:pt x="127" y="25"/>
                      <a:pt x="128" y="29"/>
                    </a:cubicBezTo>
                    <a:cubicBezTo>
                      <a:pt x="136" y="38"/>
                      <a:pt x="144" y="46"/>
                      <a:pt x="156" y="47"/>
                    </a:cubicBezTo>
                    <a:cubicBezTo>
                      <a:pt x="157" y="48"/>
                      <a:pt x="160" y="50"/>
                      <a:pt x="162" y="51"/>
                    </a:cubicBezTo>
                    <a:cubicBezTo>
                      <a:pt x="163" y="53"/>
                      <a:pt x="166" y="55"/>
                      <a:pt x="168" y="58"/>
                    </a:cubicBezTo>
                    <a:cubicBezTo>
                      <a:pt x="169" y="59"/>
                      <a:pt x="171" y="62"/>
                      <a:pt x="172" y="63"/>
                    </a:cubicBezTo>
                    <a:cubicBezTo>
                      <a:pt x="173" y="69"/>
                      <a:pt x="180" y="71"/>
                      <a:pt x="185" y="71"/>
                    </a:cubicBezTo>
                    <a:cubicBezTo>
                      <a:pt x="189" y="72"/>
                      <a:pt x="196" y="71"/>
                      <a:pt x="198" y="74"/>
                    </a:cubicBezTo>
                    <a:cubicBezTo>
                      <a:pt x="202" y="79"/>
                      <a:pt x="203" y="86"/>
                      <a:pt x="207" y="90"/>
                    </a:cubicBezTo>
                    <a:cubicBezTo>
                      <a:pt x="222" y="107"/>
                      <a:pt x="222" y="107"/>
                      <a:pt x="222" y="107"/>
                    </a:cubicBezTo>
                    <a:cubicBezTo>
                      <a:pt x="227" y="115"/>
                      <a:pt x="227" y="115"/>
                      <a:pt x="227" y="115"/>
                    </a:cubicBezTo>
                    <a:cubicBezTo>
                      <a:pt x="227" y="115"/>
                      <a:pt x="227" y="115"/>
                      <a:pt x="227" y="115"/>
                    </a:cubicBezTo>
                    <a:cubicBezTo>
                      <a:pt x="225" y="116"/>
                      <a:pt x="223" y="116"/>
                      <a:pt x="220" y="117"/>
                    </a:cubicBezTo>
                    <a:cubicBezTo>
                      <a:pt x="216" y="120"/>
                      <a:pt x="213" y="124"/>
                      <a:pt x="209" y="126"/>
                    </a:cubicBezTo>
                    <a:cubicBezTo>
                      <a:pt x="206" y="128"/>
                      <a:pt x="202" y="130"/>
                      <a:pt x="199" y="132"/>
                    </a:cubicBezTo>
                    <a:cubicBezTo>
                      <a:pt x="195" y="135"/>
                      <a:pt x="192" y="141"/>
                      <a:pt x="187" y="143"/>
                    </a:cubicBezTo>
                    <a:cubicBezTo>
                      <a:pt x="182" y="145"/>
                      <a:pt x="179" y="143"/>
                      <a:pt x="175" y="148"/>
                    </a:cubicBezTo>
                    <a:cubicBezTo>
                      <a:pt x="174" y="151"/>
                      <a:pt x="173" y="154"/>
                      <a:pt x="172" y="156"/>
                    </a:cubicBezTo>
                    <a:cubicBezTo>
                      <a:pt x="172" y="157"/>
                      <a:pt x="172" y="157"/>
                      <a:pt x="172" y="157"/>
                    </a:cubicBezTo>
                    <a:cubicBezTo>
                      <a:pt x="169" y="158"/>
                      <a:pt x="167" y="161"/>
                      <a:pt x="165" y="163"/>
                    </a:cubicBezTo>
                    <a:cubicBezTo>
                      <a:pt x="161" y="164"/>
                      <a:pt x="158" y="165"/>
                      <a:pt x="155" y="167"/>
                    </a:cubicBezTo>
                    <a:cubicBezTo>
                      <a:pt x="151" y="174"/>
                      <a:pt x="151" y="174"/>
                      <a:pt x="151" y="174"/>
                    </a:cubicBezTo>
                    <a:cubicBezTo>
                      <a:pt x="151" y="174"/>
                      <a:pt x="151" y="174"/>
                      <a:pt x="151" y="174"/>
                    </a:cubicBezTo>
                    <a:cubicBezTo>
                      <a:pt x="145" y="177"/>
                      <a:pt x="145" y="177"/>
                      <a:pt x="145" y="177"/>
                    </a:cubicBezTo>
                    <a:cubicBezTo>
                      <a:pt x="142" y="181"/>
                      <a:pt x="138" y="184"/>
                      <a:pt x="133" y="184"/>
                    </a:cubicBezTo>
                    <a:cubicBezTo>
                      <a:pt x="128" y="185"/>
                      <a:pt x="125" y="182"/>
                      <a:pt x="121" y="182"/>
                    </a:cubicBezTo>
                    <a:cubicBezTo>
                      <a:pt x="117" y="182"/>
                      <a:pt x="114" y="182"/>
                      <a:pt x="111" y="183"/>
                    </a:cubicBezTo>
                    <a:cubicBezTo>
                      <a:pt x="106" y="183"/>
                      <a:pt x="104" y="183"/>
                      <a:pt x="100" y="180"/>
                    </a:cubicBezTo>
                    <a:cubicBezTo>
                      <a:pt x="96" y="176"/>
                      <a:pt x="92" y="182"/>
                      <a:pt x="88" y="182"/>
                    </a:cubicBezTo>
                    <a:cubicBezTo>
                      <a:pt x="87" y="183"/>
                      <a:pt x="87" y="183"/>
                      <a:pt x="86" y="184"/>
                    </a:cubicBezTo>
                    <a:cubicBezTo>
                      <a:pt x="86" y="184"/>
                      <a:pt x="86" y="184"/>
                      <a:pt x="86" y="184"/>
                    </a:cubicBezTo>
                    <a:cubicBezTo>
                      <a:pt x="80" y="185"/>
                      <a:pt x="80" y="185"/>
                      <a:pt x="80" y="185"/>
                    </a:cubicBezTo>
                    <a:cubicBezTo>
                      <a:pt x="74" y="185"/>
                      <a:pt x="72" y="185"/>
                      <a:pt x="69" y="181"/>
                    </a:cubicBezTo>
                    <a:cubicBezTo>
                      <a:pt x="66" y="178"/>
                      <a:pt x="61" y="178"/>
                      <a:pt x="57" y="176"/>
                    </a:cubicBezTo>
                    <a:cubicBezTo>
                      <a:pt x="52" y="173"/>
                      <a:pt x="44" y="164"/>
                      <a:pt x="37" y="168"/>
                    </a:cubicBezTo>
                    <a:cubicBezTo>
                      <a:pt x="32" y="172"/>
                      <a:pt x="24" y="166"/>
                      <a:pt x="23" y="160"/>
                    </a:cubicBezTo>
                    <a:cubicBezTo>
                      <a:pt x="21" y="158"/>
                      <a:pt x="19" y="156"/>
                      <a:pt x="16" y="154"/>
                    </a:cubicBezTo>
                    <a:cubicBezTo>
                      <a:pt x="14" y="153"/>
                      <a:pt x="10" y="153"/>
                      <a:pt x="10" y="151"/>
                    </a:cubicBezTo>
                    <a:cubicBezTo>
                      <a:pt x="10" y="151"/>
                      <a:pt x="10" y="151"/>
                      <a:pt x="10" y="151"/>
                    </a:cubicBezTo>
                    <a:cubicBezTo>
                      <a:pt x="10" y="150"/>
                      <a:pt x="10" y="150"/>
                      <a:pt x="10" y="150"/>
                    </a:cubicBezTo>
                    <a:cubicBezTo>
                      <a:pt x="10" y="147"/>
                      <a:pt x="11" y="143"/>
                      <a:pt x="11" y="140"/>
                    </a:cubicBezTo>
                    <a:cubicBezTo>
                      <a:pt x="12" y="136"/>
                      <a:pt x="10" y="137"/>
                      <a:pt x="7" y="135"/>
                    </a:cubicBezTo>
                    <a:cubicBezTo>
                      <a:pt x="5" y="134"/>
                      <a:pt x="3" y="133"/>
                      <a:pt x="2" y="132"/>
                    </a:cubicBezTo>
                    <a:cubicBezTo>
                      <a:pt x="0" y="130"/>
                      <a:pt x="0" y="127"/>
                      <a:pt x="0" y="125"/>
                    </a:cubicBezTo>
                    <a:cubicBezTo>
                      <a:pt x="0" y="125"/>
                      <a:pt x="0" y="125"/>
                      <a:pt x="0" y="125"/>
                    </a:cubicBezTo>
                    <a:cubicBezTo>
                      <a:pt x="80" y="46"/>
                      <a:pt x="80" y="46"/>
                      <a:pt x="80" y="46"/>
                    </a:cubicBezTo>
                    <a:cubicBezTo>
                      <a:pt x="84" y="41"/>
                      <a:pt x="91" y="36"/>
                      <a:pt x="96" y="31"/>
                    </a:cubicBezTo>
                    <a:cubicBezTo>
                      <a:pt x="98" y="28"/>
                      <a:pt x="104" y="25"/>
                      <a:pt x="106" y="22"/>
                    </a:cubicBezTo>
                    <a:cubicBezTo>
                      <a:pt x="108" y="21"/>
                      <a:pt x="109" y="14"/>
                      <a:pt x="110" y="12"/>
                    </a:cubicBezTo>
                    <a:cubicBezTo>
                      <a:pt x="110" y="8"/>
                      <a:pt x="109" y="5"/>
                      <a:pt x="109" y="2"/>
                    </a:cubicBezTo>
                    <a:cubicBezTo>
                      <a:pt x="110" y="1"/>
                      <a:pt x="110" y="1"/>
                      <a:pt x="110" y="1"/>
                    </a:cubicBezTo>
                    <a:cubicBezTo>
                      <a:pt x="112" y="0"/>
                      <a:pt x="113" y="0"/>
                      <a:pt x="115" y="1"/>
                    </a:cubicBezTo>
                    <a:cubicBezTo>
                      <a:pt x="116" y="3"/>
                      <a:pt x="116" y="5"/>
                      <a:pt x="118" y="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68" name="TWIGGS"/>
              <p:cNvSpPr>
                <a:spLocks/>
              </p:cNvSpPr>
              <p:nvPr/>
            </p:nvSpPr>
            <p:spPr bwMode="auto">
              <a:xfrm>
                <a:off x="4167188" y="3222625"/>
                <a:ext cx="373063" cy="519113"/>
              </a:xfrm>
              <a:custGeom>
                <a:avLst/>
                <a:gdLst>
                  <a:gd name="T0" fmla="*/ 82 w 157"/>
                  <a:gd name="T1" fmla="*/ 0 h 218"/>
                  <a:gd name="T2" fmla="*/ 157 w 157"/>
                  <a:gd name="T3" fmla="*/ 154 h 218"/>
                  <a:gd name="T4" fmla="*/ 157 w 157"/>
                  <a:gd name="T5" fmla="*/ 154 h 218"/>
                  <a:gd name="T6" fmla="*/ 101 w 157"/>
                  <a:gd name="T7" fmla="*/ 186 h 218"/>
                  <a:gd name="T8" fmla="*/ 93 w 157"/>
                  <a:gd name="T9" fmla="*/ 191 h 218"/>
                  <a:gd name="T10" fmla="*/ 87 w 157"/>
                  <a:gd name="T11" fmla="*/ 194 h 218"/>
                  <a:gd name="T12" fmla="*/ 84 w 157"/>
                  <a:gd name="T13" fmla="*/ 193 h 218"/>
                  <a:gd name="T14" fmla="*/ 82 w 157"/>
                  <a:gd name="T15" fmla="*/ 193 h 218"/>
                  <a:gd name="T16" fmla="*/ 78 w 157"/>
                  <a:gd name="T17" fmla="*/ 200 h 218"/>
                  <a:gd name="T18" fmla="*/ 46 w 157"/>
                  <a:gd name="T19" fmla="*/ 218 h 218"/>
                  <a:gd name="T20" fmla="*/ 46 w 157"/>
                  <a:gd name="T21" fmla="*/ 218 h 218"/>
                  <a:gd name="T22" fmla="*/ 46 w 157"/>
                  <a:gd name="T23" fmla="*/ 213 h 218"/>
                  <a:gd name="T24" fmla="*/ 46 w 157"/>
                  <a:gd name="T25" fmla="*/ 203 h 218"/>
                  <a:gd name="T26" fmla="*/ 45 w 157"/>
                  <a:gd name="T27" fmla="*/ 200 h 218"/>
                  <a:gd name="T28" fmla="*/ 35 w 157"/>
                  <a:gd name="T29" fmla="*/ 194 h 218"/>
                  <a:gd name="T30" fmla="*/ 33 w 157"/>
                  <a:gd name="T31" fmla="*/ 191 h 218"/>
                  <a:gd name="T32" fmla="*/ 30 w 157"/>
                  <a:gd name="T33" fmla="*/ 187 h 218"/>
                  <a:gd name="T34" fmla="*/ 29 w 157"/>
                  <a:gd name="T35" fmla="*/ 180 h 218"/>
                  <a:gd name="T36" fmla="*/ 29 w 157"/>
                  <a:gd name="T37" fmla="*/ 173 h 218"/>
                  <a:gd name="T38" fmla="*/ 26 w 157"/>
                  <a:gd name="T39" fmla="*/ 164 h 218"/>
                  <a:gd name="T40" fmla="*/ 29 w 157"/>
                  <a:gd name="T41" fmla="*/ 155 h 218"/>
                  <a:gd name="T42" fmla="*/ 27 w 157"/>
                  <a:gd name="T43" fmla="*/ 149 h 218"/>
                  <a:gd name="T44" fmla="*/ 26 w 157"/>
                  <a:gd name="T45" fmla="*/ 141 h 218"/>
                  <a:gd name="T46" fmla="*/ 23 w 157"/>
                  <a:gd name="T47" fmla="*/ 127 h 218"/>
                  <a:gd name="T48" fmla="*/ 18 w 157"/>
                  <a:gd name="T49" fmla="*/ 117 h 218"/>
                  <a:gd name="T50" fmla="*/ 18 w 157"/>
                  <a:gd name="T51" fmla="*/ 117 h 218"/>
                  <a:gd name="T52" fmla="*/ 17 w 157"/>
                  <a:gd name="T53" fmla="*/ 116 h 218"/>
                  <a:gd name="T54" fmla="*/ 12 w 157"/>
                  <a:gd name="T55" fmla="*/ 117 h 218"/>
                  <a:gd name="T56" fmla="*/ 6 w 157"/>
                  <a:gd name="T57" fmla="*/ 116 h 218"/>
                  <a:gd name="T58" fmla="*/ 6 w 157"/>
                  <a:gd name="T59" fmla="*/ 116 h 218"/>
                  <a:gd name="T60" fmla="*/ 0 w 157"/>
                  <a:gd name="T61" fmla="*/ 108 h 218"/>
                  <a:gd name="T62" fmla="*/ 0 w 157"/>
                  <a:gd name="T63" fmla="*/ 97 h 218"/>
                  <a:gd name="T64" fmla="*/ 3 w 157"/>
                  <a:gd name="T65" fmla="*/ 97 h 218"/>
                  <a:gd name="T66" fmla="*/ 3 w 157"/>
                  <a:gd name="T67" fmla="*/ 77 h 218"/>
                  <a:gd name="T68" fmla="*/ 12 w 157"/>
                  <a:gd name="T69" fmla="*/ 77 h 218"/>
                  <a:gd name="T70" fmla="*/ 38 w 157"/>
                  <a:gd name="T71" fmla="*/ 53 h 218"/>
                  <a:gd name="T72" fmla="*/ 38 w 157"/>
                  <a:gd name="T73" fmla="*/ 53 h 218"/>
                  <a:gd name="T74" fmla="*/ 38 w 157"/>
                  <a:gd name="T75" fmla="*/ 53 h 218"/>
                  <a:gd name="T76" fmla="*/ 40 w 157"/>
                  <a:gd name="T77" fmla="*/ 50 h 218"/>
                  <a:gd name="T78" fmla="*/ 45 w 157"/>
                  <a:gd name="T79" fmla="*/ 48 h 218"/>
                  <a:gd name="T80" fmla="*/ 49 w 157"/>
                  <a:gd name="T81" fmla="*/ 45 h 218"/>
                  <a:gd name="T82" fmla="*/ 45 w 157"/>
                  <a:gd name="T83" fmla="*/ 33 h 218"/>
                  <a:gd name="T84" fmla="*/ 41 w 157"/>
                  <a:gd name="T85" fmla="*/ 26 h 218"/>
                  <a:gd name="T86" fmla="*/ 41 w 157"/>
                  <a:gd name="T87" fmla="*/ 26 h 218"/>
                  <a:gd name="T88" fmla="*/ 82 w 157"/>
                  <a:gd name="T8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7" h="218">
                    <a:moveTo>
                      <a:pt x="82" y="0"/>
                    </a:moveTo>
                    <a:cubicBezTo>
                      <a:pt x="157" y="154"/>
                      <a:pt x="157" y="154"/>
                      <a:pt x="157" y="154"/>
                    </a:cubicBezTo>
                    <a:cubicBezTo>
                      <a:pt x="157" y="154"/>
                      <a:pt x="157" y="154"/>
                      <a:pt x="157" y="154"/>
                    </a:cubicBezTo>
                    <a:cubicBezTo>
                      <a:pt x="101" y="186"/>
                      <a:pt x="101" y="186"/>
                      <a:pt x="101" y="186"/>
                    </a:cubicBezTo>
                    <a:cubicBezTo>
                      <a:pt x="99" y="188"/>
                      <a:pt x="96" y="190"/>
                      <a:pt x="93" y="191"/>
                    </a:cubicBezTo>
                    <a:cubicBezTo>
                      <a:pt x="91" y="192"/>
                      <a:pt x="89" y="193"/>
                      <a:pt x="87" y="194"/>
                    </a:cubicBezTo>
                    <a:cubicBezTo>
                      <a:pt x="86" y="194"/>
                      <a:pt x="85" y="193"/>
                      <a:pt x="84" y="193"/>
                    </a:cubicBezTo>
                    <a:cubicBezTo>
                      <a:pt x="83" y="193"/>
                      <a:pt x="82" y="193"/>
                      <a:pt x="82" y="193"/>
                    </a:cubicBezTo>
                    <a:cubicBezTo>
                      <a:pt x="81" y="195"/>
                      <a:pt x="79" y="198"/>
                      <a:pt x="78" y="200"/>
                    </a:cubicBezTo>
                    <a:cubicBezTo>
                      <a:pt x="46" y="218"/>
                      <a:pt x="46" y="218"/>
                      <a:pt x="46" y="218"/>
                    </a:cubicBezTo>
                    <a:cubicBezTo>
                      <a:pt x="46" y="218"/>
                      <a:pt x="46" y="218"/>
                      <a:pt x="46" y="218"/>
                    </a:cubicBezTo>
                    <a:cubicBezTo>
                      <a:pt x="46" y="213"/>
                      <a:pt x="46" y="213"/>
                      <a:pt x="46" y="213"/>
                    </a:cubicBezTo>
                    <a:cubicBezTo>
                      <a:pt x="46" y="210"/>
                      <a:pt x="46" y="205"/>
                      <a:pt x="46" y="203"/>
                    </a:cubicBezTo>
                    <a:cubicBezTo>
                      <a:pt x="46" y="201"/>
                      <a:pt x="46" y="201"/>
                      <a:pt x="45" y="200"/>
                    </a:cubicBezTo>
                    <a:cubicBezTo>
                      <a:pt x="41" y="199"/>
                      <a:pt x="36" y="199"/>
                      <a:pt x="35" y="194"/>
                    </a:cubicBezTo>
                    <a:cubicBezTo>
                      <a:pt x="34" y="193"/>
                      <a:pt x="33" y="191"/>
                      <a:pt x="33" y="191"/>
                    </a:cubicBezTo>
                    <a:cubicBezTo>
                      <a:pt x="33" y="190"/>
                      <a:pt x="31" y="187"/>
                      <a:pt x="30" y="187"/>
                    </a:cubicBezTo>
                    <a:cubicBezTo>
                      <a:pt x="29" y="184"/>
                      <a:pt x="28" y="183"/>
                      <a:pt x="29" y="180"/>
                    </a:cubicBezTo>
                    <a:cubicBezTo>
                      <a:pt x="29" y="178"/>
                      <a:pt x="31" y="174"/>
                      <a:pt x="29" y="173"/>
                    </a:cubicBezTo>
                    <a:cubicBezTo>
                      <a:pt x="28" y="171"/>
                      <a:pt x="29" y="165"/>
                      <a:pt x="26" y="164"/>
                    </a:cubicBezTo>
                    <a:cubicBezTo>
                      <a:pt x="25" y="160"/>
                      <a:pt x="24" y="157"/>
                      <a:pt x="29" y="155"/>
                    </a:cubicBezTo>
                    <a:cubicBezTo>
                      <a:pt x="30" y="152"/>
                      <a:pt x="28" y="152"/>
                      <a:pt x="27" y="149"/>
                    </a:cubicBezTo>
                    <a:cubicBezTo>
                      <a:pt x="27" y="146"/>
                      <a:pt x="27" y="144"/>
                      <a:pt x="26" y="141"/>
                    </a:cubicBezTo>
                    <a:cubicBezTo>
                      <a:pt x="24" y="136"/>
                      <a:pt x="26" y="132"/>
                      <a:pt x="23" y="127"/>
                    </a:cubicBezTo>
                    <a:cubicBezTo>
                      <a:pt x="22" y="124"/>
                      <a:pt x="18" y="120"/>
                      <a:pt x="18" y="117"/>
                    </a:cubicBezTo>
                    <a:cubicBezTo>
                      <a:pt x="18" y="117"/>
                      <a:pt x="18" y="117"/>
                      <a:pt x="18" y="117"/>
                    </a:cubicBezTo>
                    <a:cubicBezTo>
                      <a:pt x="18" y="117"/>
                      <a:pt x="17" y="116"/>
                      <a:pt x="17" y="116"/>
                    </a:cubicBezTo>
                    <a:cubicBezTo>
                      <a:pt x="15" y="116"/>
                      <a:pt x="14" y="116"/>
                      <a:pt x="12" y="117"/>
                    </a:cubicBezTo>
                    <a:cubicBezTo>
                      <a:pt x="9" y="118"/>
                      <a:pt x="8" y="116"/>
                      <a:pt x="6" y="116"/>
                    </a:cubicBezTo>
                    <a:cubicBezTo>
                      <a:pt x="6" y="116"/>
                      <a:pt x="6" y="116"/>
                      <a:pt x="6" y="116"/>
                    </a:cubicBezTo>
                    <a:cubicBezTo>
                      <a:pt x="0" y="108"/>
                      <a:pt x="0" y="108"/>
                      <a:pt x="0" y="108"/>
                    </a:cubicBezTo>
                    <a:cubicBezTo>
                      <a:pt x="0" y="97"/>
                      <a:pt x="0" y="97"/>
                      <a:pt x="0" y="97"/>
                    </a:cubicBezTo>
                    <a:cubicBezTo>
                      <a:pt x="3" y="97"/>
                      <a:pt x="3" y="97"/>
                      <a:pt x="3" y="97"/>
                    </a:cubicBezTo>
                    <a:cubicBezTo>
                      <a:pt x="3" y="77"/>
                      <a:pt x="3" y="77"/>
                      <a:pt x="3" y="77"/>
                    </a:cubicBezTo>
                    <a:cubicBezTo>
                      <a:pt x="12" y="77"/>
                      <a:pt x="12" y="77"/>
                      <a:pt x="12" y="77"/>
                    </a:cubicBezTo>
                    <a:cubicBezTo>
                      <a:pt x="38" y="53"/>
                      <a:pt x="38" y="53"/>
                      <a:pt x="38" y="53"/>
                    </a:cubicBezTo>
                    <a:cubicBezTo>
                      <a:pt x="38" y="53"/>
                      <a:pt x="38" y="53"/>
                      <a:pt x="38" y="53"/>
                    </a:cubicBezTo>
                    <a:cubicBezTo>
                      <a:pt x="38" y="53"/>
                      <a:pt x="38" y="53"/>
                      <a:pt x="38" y="53"/>
                    </a:cubicBezTo>
                    <a:cubicBezTo>
                      <a:pt x="38" y="52"/>
                      <a:pt x="39" y="51"/>
                      <a:pt x="40" y="50"/>
                    </a:cubicBezTo>
                    <a:cubicBezTo>
                      <a:pt x="42" y="50"/>
                      <a:pt x="44" y="49"/>
                      <a:pt x="45" y="48"/>
                    </a:cubicBezTo>
                    <a:cubicBezTo>
                      <a:pt x="47" y="48"/>
                      <a:pt x="48" y="46"/>
                      <a:pt x="49" y="45"/>
                    </a:cubicBezTo>
                    <a:cubicBezTo>
                      <a:pt x="50" y="41"/>
                      <a:pt x="47" y="36"/>
                      <a:pt x="45" y="33"/>
                    </a:cubicBezTo>
                    <a:cubicBezTo>
                      <a:pt x="43" y="31"/>
                      <a:pt x="41" y="29"/>
                      <a:pt x="41" y="26"/>
                    </a:cubicBezTo>
                    <a:cubicBezTo>
                      <a:pt x="41" y="26"/>
                      <a:pt x="41" y="26"/>
                      <a:pt x="41" y="26"/>
                    </a:cubicBezTo>
                    <a:cubicBezTo>
                      <a:pt x="82" y="0"/>
                      <a:pt x="82" y="0"/>
                      <a:pt x="82"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69" name="MONROE"/>
              <p:cNvSpPr>
                <a:spLocks/>
              </p:cNvSpPr>
              <p:nvPr/>
            </p:nvSpPr>
            <p:spPr bwMode="auto">
              <a:xfrm>
                <a:off x="3654425" y="2862263"/>
                <a:ext cx="412750" cy="417513"/>
              </a:xfrm>
              <a:custGeom>
                <a:avLst/>
                <a:gdLst>
                  <a:gd name="T0" fmla="*/ 129 w 173"/>
                  <a:gd name="T1" fmla="*/ 34 h 175"/>
                  <a:gd name="T2" fmla="*/ 136 w 173"/>
                  <a:gd name="T3" fmla="*/ 46 h 175"/>
                  <a:gd name="T4" fmla="*/ 149 w 173"/>
                  <a:gd name="T5" fmla="*/ 62 h 175"/>
                  <a:gd name="T6" fmla="*/ 164 w 173"/>
                  <a:gd name="T7" fmla="*/ 80 h 175"/>
                  <a:gd name="T8" fmla="*/ 166 w 173"/>
                  <a:gd name="T9" fmla="*/ 97 h 175"/>
                  <a:gd name="T10" fmla="*/ 170 w 173"/>
                  <a:gd name="T11" fmla="*/ 109 h 175"/>
                  <a:gd name="T12" fmla="*/ 170 w 173"/>
                  <a:gd name="T13" fmla="*/ 111 h 175"/>
                  <a:gd name="T14" fmla="*/ 170 w 173"/>
                  <a:gd name="T15" fmla="*/ 112 h 175"/>
                  <a:gd name="T16" fmla="*/ 171 w 173"/>
                  <a:gd name="T17" fmla="*/ 112 h 175"/>
                  <a:gd name="T18" fmla="*/ 172 w 173"/>
                  <a:gd name="T19" fmla="*/ 114 h 175"/>
                  <a:gd name="T20" fmla="*/ 173 w 173"/>
                  <a:gd name="T21" fmla="*/ 117 h 175"/>
                  <a:gd name="T22" fmla="*/ 173 w 173"/>
                  <a:gd name="T23" fmla="*/ 124 h 175"/>
                  <a:gd name="T24" fmla="*/ 173 w 173"/>
                  <a:gd name="T25" fmla="*/ 124 h 175"/>
                  <a:gd name="T26" fmla="*/ 163 w 173"/>
                  <a:gd name="T27" fmla="*/ 124 h 175"/>
                  <a:gd name="T28" fmla="*/ 163 w 173"/>
                  <a:gd name="T29" fmla="*/ 129 h 175"/>
                  <a:gd name="T30" fmla="*/ 96 w 173"/>
                  <a:gd name="T31" fmla="*/ 175 h 175"/>
                  <a:gd name="T32" fmla="*/ 96 w 173"/>
                  <a:gd name="T33" fmla="*/ 175 h 175"/>
                  <a:gd name="T34" fmla="*/ 66 w 173"/>
                  <a:gd name="T35" fmla="*/ 175 h 175"/>
                  <a:gd name="T36" fmla="*/ 66 w 173"/>
                  <a:gd name="T37" fmla="*/ 172 h 175"/>
                  <a:gd name="T38" fmla="*/ 60 w 173"/>
                  <a:gd name="T39" fmla="*/ 172 h 175"/>
                  <a:gd name="T40" fmla="*/ 60 w 173"/>
                  <a:gd name="T41" fmla="*/ 175 h 175"/>
                  <a:gd name="T42" fmla="*/ 0 w 173"/>
                  <a:gd name="T43" fmla="*/ 175 h 175"/>
                  <a:gd name="T44" fmla="*/ 0 w 173"/>
                  <a:gd name="T45" fmla="*/ 175 h 175"/>
                  <a:gd name="T46" fmla="*/ 0 w 173"/>
                  <a:gd name="T47" fmla="*/ 134 h 175"/>
                  <a:gd name="T48" fmla="*/ 0 w 173"/>
                  <a:gd name="T49" fmla="*/ 134 h 175"/>
                  <a:gd name="T50" fmla="*/ 30 w 173"/>
                  <a:gd name="T51" fmla="*/ 134 h 175"/>
                  <a:gd name="T52" fmla="*/ 30 w 173"/>
                  <a:gd name="T53" fmla="*/ 127 h 175"/>
                  <a:gd name="T54" fmla="*/ 34 w 173"/>
                  <a:gd name="T55" fmla="*/ 127 h 175"/>
                  <a:gd name="T56" fmla="*/ 35 w 173"/>
                  <a:gd name="T57" fmla="*/ 0 h 175"/>
                  <a:gd name="T58" fmla="*/ 35 w 173"/>
                  <a:gd name="T59" fmla="*/ 0 h 175"/>
                  <a:gd name="T60" fmla="*/ 108 w 173"/>
                  <a:gd name="T61" fmla="*/ 0 h 175"/>
                  <a:gd name="T62" fmla="*/ 113 w 173"/>
                  <a:gd name="T63" fmla="*/ 3 h 175"/>
                  <a:gd name="T64" fmla="*/ 117 w 173"/>
                  <a:gd name="T65" fmla="*/ 4 h 175"/>
                  <a:gd name="T66" fmla="*/ 118 w 173"/>
                  <a:gd name="T67" fmla="*/ 5 h 175"/>
                  <a:gd name="T68" fmla="*/ 120 w 173"/>
                  <a:gd name="T69" fmla="*/ 7 h 175"/>
                  <a:gd name="T70" fmla="*/ 122 w 173"/>
                  <a:gd name="T71" fmla="*/ 9 h 175"/>
                  <a:gd name="T72" fmla="*/ 127 w 173"/>
                  <a:gd name="T73" fmla="*/ 12 h 175"/>
                  <a:gd name="T74" fmla="*/ 127 w 173"/>
                  <a:gd name="T75" fmla="*/ 12 h 175"/>
                  <a:gd name="T76" fmla="*/ 127 w 173"/>
                  <a:gd name="T77" fmla="*/ 23 h 175"/>
                  <a:gd name="T78" fmla="*/ 129 w 173"/>
                  <a:gd name="T79" fmla="*/ 23 h 175"/>
                  <a:gd name="T80" fmla="*/ 129 w 173"/>
                  <a:gd name="T81" fmla="*/ 3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175">
                    <a:moveTo>
                      <a:pt x="129" y="34"/>
                    </a:moveTo>
                    <a:cubicBezTo>
                      <a:pt x="131" y="40"/>
                      <a:pt x="132" y="42"/>
                      <a:pt x="136" y="46"/>
                    </a:cubicBezTo>
                    <a:cubicBezTo>
                      <a:pt x="140" y="51"/>
                      <a:pt x="144" y="58"/>
                      <a:pt x="149" y="62"/>
                    </a:cubicBezTo>
                    <a:cubicBezTo>
                      <a:pt x="153" y="65"/>
                      <a:pt x="163" y="74"/>
                      <a:pt x="164" y="80"/>
                    </a:cubicBezTo>
                    <a:cubicBezTo>
                      <a:pt x="167" y="84"/>
                      <a:pt x="167" y="91"/>
                      <a:pt x="166" y="97"/>
                    </a:cubicBezTo>
                    <a:cubicBezTo>
                      <a:pt x="166" y="103"/>
                      <a:pt x="166" y="105"/>
                      <a:pt x="170" y="109"/>
                    </a:cubicBezTo>
                    <a:cubicBezTo>
                      <a:pt x="170" y="110"/>
                      <a:pt x="170" y="111"/>
                      <a:pt x="170" y="111"/>
                    </a:cubicBezTo>
                    <a:cubicBezTo>
                      <a:pt x="170" y="112"/>
                      <a:pt x="170" y="112"/>
                      <a:pt x="170" y="112"/>
                    </a:cubicBezTo>
                    <a:cubicBezTo>
                      <a:pt x="171" y="112"/>
                      <a:pt x="171" y="112"/>
                      <a:pt x="171" y="112"/>
                    </a:cubicBezTo>
                    <a:cubicBezTo>
                      <a:pt x="171" y="113"/>
                      <a:pt x="172" y="114"/>
                      <a:pt x="172" y="114"/>
                    </a:cubicBezTo>
                    <a:cubicBezTo>
                      <a:pt x="173" y="115"/>
                      <a:pt x="173" y="116"/>
                      <a:pt x="173" y="117"/>
                    </a:cubicBezTo>
                    <a:cubicBezTo>
                      <a:pt x="173" y="124"/>
                      <a:pt x="173" y="124"/>
                      <a:pt x="173" y="124"/>
                    </a:cubicBezTo>
                    <a:cubicBezTo>
                      <a:pt x="173" y="124"/>
                      <a:pt x="173" y="124"/>
                      <a:pt x="173" y="124"/>
                    </a:cubicBezTo>
                    <a:cubicBezTo>
                      <a:pt x="163" y="124"/>
                      <a:pt x="163" y="124"/>
                      <a:pt x="163" y="124"/>
                    </a:cubicBezTo>
                    <a:cubicBezTo>
                      <a:pt x="163" y="129"/>
                      <a:pt x="163" y="129"/>
                      <a:pt x="163" y="129"/>
                    </a:cubicBezTo>
                    <a:cubicBezTo>
                      <a:pt x="96" y="175"/>
                      <a:pt x="96" y="175"/>
                      <a:pt x="96" y="175"/>
                    </a:cubicBezTo>
                    <a:cubicBezTo>
                      <a:pt x="96" y="175"/>
                      <a:pt x="96" y="175"/>
                      <a:pt x="96" y="175"/>
                    </a:cubicBezTo>
                    <a:cubicBezTo>
                      <a:pt x="66" y="175"/>
                      <a:pt x="66" y="175"/>
                      <a:pt x="66" y="175"/>
                    </a:cubicBezTo>
                    <a:cubicBezTo>
                      <a:pt x="66" y="172"/>
                      <a:pt x="66" y="172"/>
                      <a:pt x="66" y="172"/>
                    </a:cubicBezTo>
                    <a:cubicBezTo>
                      <a:pt x="60" y="172"/>
                      <a:pt x="60" y="172"/>
                      <a:pt x="60" y="172"/>
                    </a:cubicBezTo>
                    <a:cubicBezTo>
                      <a:pt x="60" y="175"/>
                      <a:pt x="60" y="175"/>
                      <a:pt x="60" y="175"/>
                    </a:cubicBezTo>
                    <a:cubicBezTo>
                      <a:pt x="0" y="175"/>
                      <a:pt x="0" y="175"/>
                      <a:pt x="0" y="175"/>
                    </a:cubicBezTo>
                    <a:cubicBezTo>
                      <a:pt x="0" y="175"/>
                      <a:pt x="0" y="175"/>
                      <a:pt x="0" y="175"/>
                    </a:cubicBezTo>
                    <a:cubicBezTo>
                      <a:pt x="0" y="134"/>
                      <a:pt x="0" y="134"/>
                      <a:pt x="0" y="134"/>
                    </a:cubicBezTo>
                    <a:cubicBezTo>
                      <a:pt x="0" y="134"/>
                      <a:pt x="0" y="134"/>
                      <a:pt x="0" y="134"/>
                    </a:cubicBezTo>
                    <a:cubicBezTo>
                      <a:pt x="30" y="134"/>
                      <a:pt x="30" y="134"/>
                      <a:pt x="30" y="134"/>
                    </a:cubicBezTo>
                    <a:cubicBezTo>
                      <a:pt x="30" y="127"/>
                      <a:pt x="30" y="127"/>
                      <a:pt x="30" y="127"/>
                    </a:cubicBezTo>
                    <a:cubicBezTo>
                      <a:pt x="34" y="127"/>
                      <a:pt x="34" y="127"/>
                      <a:pt x="34" y="127"/>
                    </a:cubicBezTo>
                    <a:cubicBezTo>
                      <a:pt x="35" y="0"/>
                      <a:pt x="35" y="0"/>
                      <a:pt x="35" y="0"/>
                    </a:cubicBezTo>
                    <a:cubicBezTo>
                      <a:pt x="35" y="0"/>
                      <a:pt x="35" y="0"/>
                      <a:pt x="35" y="0"/>
                    </a:cubicBezTo>
                    <a:cubicBezTo>
                      <a:pt x="108" y="0"/>
                      <a:pt x="108" y="0"/>
                      <a:pt x="108" y="0"/>
                    </a:cubicBezTo>
                    <a:cubicBezTo>
                      <a:pt x="110" y="1"/>
                      <a:pt x="111" y="2"/>
                      <a:pt x="113" y="3"/>
                    </a:cubicBezTo>
                    <a:cubicBezTo>
                      <a:pt x="114" y="4"/>
                      <a:pt x="116" y="4"/>
                      <a:pt x="117" y="4"/>
                    </a:cubicBezTo>
                    <a:cubicBezTo>
                      <a:pt x="117" y="5"/>
                      <a:pt x="118" y="5"/>
                      <a:pt x="118" y="5"/>
                    </a:cubicBezTo>
                    <a:cubicBezTo>
                      <a:pt x="118" y="5"/>
                      <a:pt x="119" y="6"/>
                      <a:pt x="120" y="7"/>
                    </a:cubicBezTo>
                    <a:cubicBezTo>
                      <a:pt x="121" y="7"/>
                      <a:pt x="121" y="8"/>
                      <a:pt x="122" y="9"/>
                    </a:cubicBezTo>
                    <a:cubicBezTo>
                      <a:pt x="127" y="12"/>
                      <a:pt x="127" y="12"/>
                      <a:pt x="127" y="12"/>
                    </a:cubicBezTo>
                    <a:cubicBezTo>
                      <a:pt x="127" y="12"/>
                      <a:pt x="127" y="12"/>
                      <a:pt x="127" y="12"/>
                    </a:cubicBezTo>
                    <a:cubicBezTo>
                      <a:pt x="127" y="23"/>
                      <a:pt x="127" y="23"/>
                      <a:pt x="127" y="23"/>
                    </a:cubicBezTo>
                    <a:cubicBezTo>
                      <a:pt x="129" y="23"/>
                      <a:pt x="129" y="23"/>
                      <a:pt x="129" y="23"/>
                    </a:cubicBezTo>
                    <a:cubicBezTo>
                      <a:pt x="129" y="34"/>
                      <a:pt x="129" y="34"/>
                      <a:pt x="129" y="3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70" name="LAMAR"/>
              <p:cNvSpPr>
                <a:spLocks/>
              </p:cNvSpPr>
              <p:nvPr/>
            </p:nvSpPr>
            <p:spPr bwMode="auto">
              <a:xfrm>
                <a:off x="3514725" y="2862263"/>
                <a:ext cx="223838" cy="319088"/>
              </a:xfrm>
              <a:custGeom>
                <a:avLst/>
                <a:gdLst>
                  <a:gd name="T0" fmla="*/ 88 w 141"/>
                  <a:gd name="T1" fmla="*/ 201 h 201"/>
                  <a:gd name="T2" fmla="*/ 133 w 141"/>
                  <a:gd name="T3" fmla="*/ 201 h 201"/>
                  <a:gd name="T4" fmla="*/ 133 w 141"/>
                  <a:gd name="T5" fmla="*/ 191 h 201"/>
                  <a:gd name="T6" fmla="*/ 139 w 141"/>
                  <a:gd name="T7" fmla="*/ 191 h 201"/>
                  <a:gd name="T8" fmla="*/ 141 w 141"/>
                  <a:gd name="T9" fmla="*/ 0 h 201"/>
                  <a:gd name="T10" fmla="*/ 141 w 141"/>
                  <a:gd name="T11" fmla="*/ 0 h 201"/>
                  <a:gd name="T12" fmla="*/ 93 w 141"/>
                  <a:gd name="T13" fmla="*/ 0 h 201"/>
                  <a:gd name="T14" fmla="*/ 93 w 141"/>
                  <a:gd name="T15" fmla="*/ 0 h 201"/>
                  <a:gd name="T16" fmla="*/ 93 w 141"/>
                  <a:gd name="T17" fmla="*/ 20 h 201"/>
                  <a:gd name="T18" fmla="*/ 31 w 141"/>
                  <a:gd name="T19" fmla="*/ 20 h 201"/>
                  <a:gd name="T20" fmla="*/ 25 w 141"/>
                  <a:gd name="T21" fmla="*/ 9 h 201"/>
                  <a:gd name="T22" fmla="*/ 13 w 141"/>
                  <a:gd name="T23" fmla="*/ 9 h 201"/>
                  <a:gd name="T24" fmla="*/ 13 w 141"/>
                  <a:gd name="T25" fmla="*/ 9 h 201"/>
                  <a:gd name="T26" fmla="*/ 13 w 141"/>
                  <a:gd name="T27" fmla="*/ 117 h 201"/>
                  <a:gd name="T28" fmla="*/ 0 w 141"/>
                  <a:gd name="T29" fmla="*/ 131 h 201"/>
                  <a:gd name="T30" fmla="*/ 0 w 141"/>
                  <a:gd name="T31" fmla="*/ 158 h 201"/>
                  <a:gd name="T32" fmla="*/ 0 w 141"/>
                  <a:gd name="T33" fmla="*/ 158 h 201"/>
                  <a:gd name="T34" fmla="*/ 88 w 141"/>
                  <a:gd name="T35" fmla="*/ 158 h 201"/>
                  <a:gd name="T36" fmla="*/ 88 w 141"/>
                  <a:gd name="T37" fmla="*/ 201 h 201"/>
                  <a:gd name="T38" fmla="*/ 88 w 141"/>
                  <a:gd name="T3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201">
                    <a:moveTo>
                      <a:pt x="88" y="201"/>
                    </a:moveTo>
                    <a:lnTo>
                      <a:pt x="133" y="201"/>
                    </a:lnTo>
                    <a:lnTo>
                      <a:pt x="133" y="191"/>
                    </a:lnTo>
                    <a:lnTo>
                      <a:pt x="139" y="191"/>
                    </a:lnTo>
                    <a:lnTo>
                      <a:pt x="141" y="0"/>
                    </a:lnTo>
                    <a:lnTo>
                      <a:pt x="141" y="0"/>
                    </a:lnTo>
                    <a:lnTo>
                      <a:pt x="93" y="0"/>
                    </a:lnTo>
                    <a:lnTo>
                      <a:pt x="93" y="0"/>
                    </a:lnTo>
                    <a:lnTo>
                      <a:pt x="93" y="20"/>
                    </a:lnTo>
                    <a:lnTo>
                      <a:pt x="31" y="20"/>
                    </a:lnTo>
                    <a:lnTo>
                      <a:pt x="25" y="9"/>
                    </a:lnTo>
                    <a:lnTo>
                      <a:pt x="13" y="9"/>
                    </a:lnTo>
                    <a:lnTo>
                      <a:pt x="13" y="9"/>
                    </a:lnTo>
                    <a:lnTo>
                      <a:pt x="13" y="117"/>
                    </a:lnTo>
                    <a:lnTo>
                      <a:pt x="0" y="131"/>
                    </a:lnTo>
                    <a:lnTo>
                      <a:pt x="0" y="158"/>
                    </a:lnTo>
                    <a:lnTo>
                      <a:pt x="0" y="158"/>
                    </a:lnTo>
                    <a:lnTo>
                      <a:pt x="88" y="158"/>
                    </a:lnTo>
                    <a:lnTo>
                      <a:pt x="88" y="201"/>
                    </a:lnTo>
                    <a:lnTo>
                      <a:pt x="88" y="201"/>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71" name="JASPER"/>
              <p:cNvSpPr>
                <a:spLocks/>
              </p:cNvSpPr>
              <p:nvPr/>
            </p:nvSpPr>
            <p:spPr bwMode="auto">
              <a:xfrm>
                <a:off x="3916363" y="2489200"/>
                <a:ext cx="317500" cy="454025"/>
              </a:xfrm>
              <a:custGeom>
                <a:avLst/>
                <a:gdLst>
                  <a:gd name="T0" fmla="*/ 19 w 133"/>
                  <a:gd name="T1" fmla="*/ 191 h 191"/>
                  <a:gd name="T2" fmla="*/ 131 w 133"/>
                  <a:gd name="T3" fmla="*/ 173 h 191"/>
                  <a:gd name="T4" fmla="*/ 131 w 133"/>
                  <a:gd name="T5" fmla="*/ 173 h 191"/>
                  <a:gd name="T6" fmla="*/ 133 w 133"/>
                  <a:gd name="T7" fmla="*/ 43 h 191"/>
                  <a:gd name="T8" fmla="*/ 133 w 133"/>
                  <a:gd name="T9" fmla="*/ 43 h 191"/>
                  <a:gd name="T10" fmla="*/ 74 w 133"/>
                  <a:gd name="T11" fmla="*/ 0 h 191"/>
                  <a:gd name="T12" fmla="*/ 74 w 133"/>
                  <a:gd name="T13" fmla="*/ 0 h 191"/>
                  <a:gd name="T14" fmla="*/ 73 w 133"/>
                  <a:gd name="T15" fmla="*/ 7 h 191"/>
                  <a:gd name="T16" fmla="*/ 76 w 133"/>
                  <a:gd name="T17" fmla="*/ 19 h 191"/>
                  <a:gd name="T18" fmla="*/ 67 w 133"/>
                  <a:gd name="T19" fmla="*/ 15 h 191"/>
                  <a:gd name="T20" fmla="*/ 65 w 133"/>
                  <a:gd name="T21" fmla="*/ 13 h 191"/>
                  <a:gd name="T22" fmla="*/ 62 w 133"/>
                  <a:gd name="T23" fmla="*/ 13 h 191"/>
                  <a:gd name="T24" fmla="*/ 59 w 133"/>
                  <a:gd name="T25" fmla="*/ 17 h 191"/>
                  <a:gd name="T26" fmla="*/ 55 w 133"/>
                  <a:gd name="T27" fmla="*/ 20 h 191"/>
                  <a:gd name="T28" fmla="*/ 40 w 133"/>
                  <a:gd name="T29" fmla="*/ 30 h 191"/>
                  <a:gd name="T30" fmla="*/ 24 w 133"/>
                  <a:gd name="T31" fmla="*/ 40 h 191"/>
                  <a:gd name="T32" fmla="*/ 16 w 133"/>
                  <a:gd name="T33" fmla="*/ 42 h 191"/>
                  <a:gd name="T34" fmla="*/ 8 w 133"/>
                  <a:gd name="T35" fmla="*/ 54 h 191"/>
                  <a:gd name="T36" fmla="*/ 10 w 133"/>
                  <a:gd name="T37" fmla="*/ 65 h 191"/>
                  <a:gd name="T38" fmla="*/ 0 w 133"/>
                  <a:gd name="T39" fmla="*/ 76 h 191"/>
                  <a:gd name="T40" fmla="*/ 0 w 133"/>
                  <a:gd name="T41" fmla="*/ 76 h 191"/>
                  <a:gd name="T42" fmla="*/ 1 w 133"/>
                  <a:gd name="T43" fmla="*/ 88 h 191"/>
                  <a:gd name="T44" fmla="*/ 7 w 133"/>
                  <a:gd name="T45" fmla="*/ 94 h 191"/>
                  <a:gd name="T46" fmla="*/ 13 w 133"/>
                  <a:gd name="T47" fmla="*/ 109 h 191"/>
                  <a:gd name="T48" fmla="*/ 13 w 133"/>
                  <a:gd name="T49" fmla="*/ 123 h 191"/>
                  <a:gd name="T50" fmla="*/ 17 w 133"/>
                  <a:gd name="T51" fmla="*/ 140 h 191"/>
                  <a:gd name="T52" fmla="*/ 18 w 133"/>
                  <a:gd name="T53" fmla="*/ 156 h 191"/>
                  <a:gd name="T54" fmla="*/ 19 w 133"/>
                  <a:gd name="T55" fmla="*/ 156 h 191"/>
                  <a:gd name="T56" fmla="*/ 19 w 133"/>
                  <a:gd name="T57" fmla="*/ 161 h 191"/>
                  <a:gd name="T58" fmla="*/ 17 w 133"/>
                  <a:gd name="T59" fmla="*/ 169 h 191"/>
                  <a:gd name="T60" fmla="*/ 17 w 133"/>
                  <a:gd name="T61" fmla="*/ 169 h 191"/>
                  <a:gd name="T62" fmla="*/ 17 w 133"/>
                  <a:gd name="T63" fmla="*/ 180 h 191"/>
                  <a:gd name="T64" fmla="*/ 19 w 133"/>
                  <a:gd name="T65" fmla="*/ 180 h 191"/>
                  <a:gd name="T66" fmla="*/ 19 w 133"/>
                  <a:gd name="T6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3" h="191">
                    <a:moveTo>
                      <a:pt x="19" y="191"/>
                    </a:moveTo>
                    <a:cubicBezTo>
                      <a:pt x="131" y="173"/>
                      <a:pt x="131" y="173"/>
                      <a:pt x="131" y="173"/>
                    </a:cubicBezTo>
                    <a:cubicBezTo>
                      <a:pt x="131" y="173"/>
                      <a:pt x="131" y="173"/>
                      <a:pt x="131" y="173"/>
                    </a:cubicBezTo>
                    <a:cubicBezTo>
                      <a:pt x="133" y="43"/>
                      <a:pt x="133" y="43"/>
                      <a:pt x="133" y="43"/>
                    </a:cubicBezTo>
                    <a:cubicBezTo>
                      <a:pt x="133" y="43"/>
                      <a:pt x="133" y="43"/>
                      <a:pt x="133" y="43"/>
                    </a:cubicBezTo>
                    <a:cubicBezTo>
                      <a:pt x="74" y="0"/>
                      <a:pt x="74" y="0"/>
                      <a:pt x="74" y="0"/>
                    </a:cubicBezTo>
                    <a:cubicBezTo>
                      <a:pt x="74" y="0"/>
                      <a:pt x="74" y="0"/>
                      <a:pt x="74" y="0"/>
                    </a:cubicBezTo>
                    <a:cubicBezTo>
                      <a:pt x="73" y="7"/>
                      <a:pt x="73" y="7"/>
                      <a:pt x="73" y="7"/>
                    </a:cubicBezTo>
                    <a:cubicBezTo>
                      <a:pt x="73" y="12"/>
                      <a:pt x="76" y="15"/>
                      <a:pt x="76" y="19"/>
                    </a:cubicBezTo>
                    <a:cubicBezTo>
                      <a:pt x="73" y="22"/>
                      <a:pt x="69" y="18"/>
                      <a:pt x="67" y="15"/>
                    </a:cubicBezTo>
                    <a:cubicBezTo>
                      <a:pt x="66" y="14"/>
                      <a:pt x="65" y="14"/>
                      <a:pt x="65" y="13"/>
                    </a:cubicBezTo>
                    <a:cubicBezTo>
                      <a:pt x="62" y="13"/>
                      <a:pt x="62" y="13"/>
                      <a:pt x="62" y="13"/>
                    </a:cubicBezTo>
                    <a:cubicBezTo>
                      <a:pt x="61" y="14"/>
                      <a:pt x="60" y="15"/>
                      <a:pt x="59" y="17"/>
                    </a:cubicBezTo>
                    <a:cubicBezTo>
                      <a:pt x="58" y="19"/>
                      <a:pt x="57" y="19"/>
                      <a:pt x="55" y="20"/>
                    </a:cubicBezTo>
                    <a:cubicBezTo>
                      <a:pt x="49" y="20"/>
                      <a:pt x="44" y="27"/>
                      <a:pt x="40" y="30"/>
                    </a:cubicBezTo>
                    <a:cubicBezTo>
                      <a:pt x="35" y="34"/>
                      <a:pt x="30" y="38"/>
                      <a:pt x="24" y="40"/>
                    </a:cubicBezTo>
                    <a:cubicBezTo>
                      <a:pt x="22" y="41"/>
                      <a:pt x="17" y="40"/>
                      <a:pt x="16" y="42"/>
                    </a:cubicBezTo>
                    <a:cubicBezTo>
                      <a:pt x="13" y="46"/>
                      <a:pt x="13" y="53"/>
                      <a:pt x="8" y="54"/>
                    </a:cubicBezTo>
                    <a:cubicBezTo>
                      <a:pt x="7" y="58"/>
                      <a:pt x="10" y="62"/>
                      <a:pt x="10" y="65"/>
                    </a:cubicBezTo>
                    <a:cubicBezTo>
                      <a:pt x="8" y="70"/>
                      <a:pt x="4" y="74"/>
                      <a:pt x="0" y="76"/>
                    </a:cubicBezTo>
                    <a:cubicBezTo>
                      <a:pt x="0" y="76"/>
                      <a:pt x="0" y="76"/>
                      <a:pt x="0" y="76"/>
                    </a:cubicBezTo>
                    <a:cubicBezTo>
                      <a:pt x="0" y="80"/>
                      <a:pt x="0" y="84"/>
                      <a:pt x="1" y="88"/>
                    </a:cubicBezTo>
                    <a:cubicBezTo>
                      <a:pt x="2" y="91"/>
                      <a:pt x="7" y="92"/>
                      <a:pt x="7" y="94"/>
                    </a:cubicBezTo>
                    <a:cubicBezTo>
                      <a:pt x="8" y="94"/>
                      <a:pt x="12" y="107"/>
                      <a:pt x="13" y="109"/>
                    </a:cubicBezTo>
                    <a:cubicBezTo>
                      <a:pt x="13" y="113"/>
                      <a:pt x="12" y="118"/>
                      <a:pt x="13" y="123"/>
                    </a:cubicBezTo>
                    <a:cubicBezTo>
                      <a:pt x="16" y="129"/>
                      <a:pt x="20" y="132"/>
                      <a:pt x="17" y="140"/>
                    </a:cubicBezTo>
                    <a:cubicBezTo>
                      <a:pt x="15" y="144"/>
                      <a:pt x="10" y="154"/>
                      <a:pt x="18" y="156"/>
                    </a:cubicBezTo>
                    <a:cubicBezTo>
                      <a:pt x="18" y="156"/>
                      <a:pt x="18" y="156"/>
                      <a:pt x="19" y="156"/>
                    </a:cubicBezTo>
                    <a:cubicBezTo>
                      <a:pt x="19" y="159"/>
                      <a:pt x="20" y="159"/>
                      <a:pt x="19" y="161"/>
                    </a:cubicBezTo>
                    <a:cubicBezTo>
                      <a:pt x="17" y="169"/>
                      <a:pt x="17" y="169"/>
                      <a:pt x="17" y="169"/>
                    </a:cubicBezTo>
                    <a:cubicBezTo>
                      <a:pt x="17" y="169"/>
                      <a:pt x="17" y="169"/>
                      <a:pt x="17" y="169"/>
                    </a:cubicBezTo>
                    <a:cubicBezTo>
                      <a:pt x="17" y="180"/>
                      <a:pt x="17" y="180"/>
                      <a:pt x="17" y="180"/>
                    </a:cubicBezTo>
                    <a:cubicBezTo>
                      <a:pt x="19" y="180"/>
                      <a:pt x="19" y="180"/>
                      <a:pt x="19" y="180"/>
                    </a:cubicBezTo>
                    <a:cubicBezTo>
                      <a:pt x="19" y="191"/>
                      <a:pt x="19" y="191"/>
                      <a:pt x="19" y="191"/>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72" name="MORGAN"/>
              <p:cNvSpPr>
                <a:spLocks/>
              </p:cNvSpPr>
              <p:nvPr/>
            </p:nvSpPr>
            <p:spPr bwMode="auto">
              <a:xfrm>
                <a:off x="4086225" y="2141538"/>
                <a:ext cx="411163" cy="449263"/>
              </a:xfrm>
              <a:custGeom>
                <a:avLst/>
                <a:gdLst>
                  <a:gd name="T0" fmla="*/ 77 w 173"/>
                  <a:gd name="T1" fmla="*/ 0 h 189"/>
                  <a:gd name="T2" fmla="*/ 84 w 173"/>
                  <a:gd name="T3" fmla="*/ 6 h 189"/>
                  <a:gd name="T4" fmla="*/ 89 w 173"/>
                  <a:gd name="T5" fmla="*/ 15 h 189"/>
                  <a:gd name="T6" fmla="*/ 94 w 173"/>
                  <a:gd name="T7" fmla="*/ 26 h 189"/>
                  <a:gd name="T8" fmla="*/ 99 w 173"/>
                  <a:gd name="T9" fmla="*/ 43 h 189"/>
                  <a:gd name="T10" fmla="*/ 111 w 173"/>
                  <a:gd name="T11" fmla="*/ 53 h 189"/>
                  <a:gd name="T12" fmla="*/ 120 w 173"/>
                  <a:gd name="T13" fmla="*/ 60 h 189"/>
                  <a:gd name="T14" fmla="*/ 120 w 173"/>
                  <a:gd name="T15" fmla="*/ 60 h 189"/>
                  <a:gd name="T16" fmla="*/ 131 w 173"/>
                  <a:gd name="T17" fmla="*/ 78 h 189"/>
                  <a:gd name="T18" fmla="*/ 137 w 173"/>
                  <a:gd name="T19" fmla="*/ 94 h 189"/>
                  <a:gd name="T20" fmla="*/ 172 w 173"/>
                  <a:gd name="T21" fmla="*/ 138 h 189"/>
                  <a:gd name="T22" fmla="*/ 170 w 173"/>
                  <a:gd name="T23" fmla="*/ 147 h 189"/>
                  <a:gd name="T24" fmla="*/ 170 w 173"/>
                  <a:gd name="T25" fmla="*/ 158 h 189"/>
                  <a:gd name="T26" fmla="*/ 169 w 173"/>
                  <a:gd name="T27" fmla="*/ 166 h 189"/>
                  <a:gd name="T28" fmla="*/ 169 w 173"/>
                  <a:gd name="T29" fmla="*/ 166 h 189"/>
                  <a:gd name="T30" fmla="*/ 62 w 173"/>
                  <a:gd name="T31" fmla="*/ 189 h 189"/>
                  <a:gd name="T32" fmla="*/ 62 w 173"/>
                  <a:gd name="T33" fmla="*/ 189 h 189"/>
                  <a:gd name="T34" fmla="*/ 3 w 173"/>
                  <a:gd name="T35" fmla="*/ 146 h 189"/>
                  <a:gd name="T36" fmla="*/ 3 w 173"/>
                  <a:gd name="T37" fmla="*/ 146 h 189"/>
                  <a:gd name="T38" fmla="*/ 4 w 173"/>
                  <a:gd name="T39" fmla="*/ 139 h 189"/>
                  <a:gd name="T40" fmla="*/ 4 w 173"/>
                  <a:gd name="T41" fmla="*/ 135 h 189"/>
                  <a:gd name="T42" fmla="*/ 6 w 173"/>
                  <a:gd name="T43" fmla="*/ 123 h 189"/>
                  <a:gd name="T44" fmla="*/ 1 w 173"/>
                  <a:gd name="T45" fmla="*/ 119 h 189"/>
                  <a:gd name="T46" fmla="*/ 2 w 173"/>
                  <a:gd name="T47" fmla="*/ 111 h 189"/>
                  <a:gd name="T48" fmla="*/ 6 w 173"/>
                  <a:gd name="T49" fmla="*/ 105 h 189"/>
                  <a:gd name="T50" fmla="*/ 6 w 173"/>
                  <a:gd name="T51" fmla="*/ 105 h 189"/>
                  <a:gd name="T52" fmla="*/ 77 w 173"/>
                  <a:gd name="T53"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3" h="189">
                    <a:moveTo>
                      <a:pt x="77" y="0"/>
                    </a:moveTo>
                    <a:cubicBezTo>
                      <a:pt x="80" y="1"/>
                      <a:pt x="82" y="4"/>
                      <a:pt x="84" y="6"/>
                    </a:cubicBezTo>
                    <a:cubicBezTo>
                      <a:pt x="86" y="9"/>
                      <a:pt x="86" y="13"/>
                      <a:pt x="89" y="15"/>
                    </a:cubicBezTo>
                    <a:cubicBezTo>
                      <a:pt x="89" y="18"/>
                      <a:pt x="92" y="22"/>
                      <a:pt x="94" y="26"/>
                    </a:cubicBezTo>
                    <a:cubicBezTo>
                      <a:pt x="96" y="31"/>
                      <a:pt x="96" y="38"/>
                      <a:pt x="99" y="43"/>
                    </a:cubicBezTo>
                    <a:cubicBezTo>
                      <a:pt x="101" y="47"/>
                      <a:pt x="108" y="50"/>
                      <a:pt x="111" y="53"/>
                    </a:cubicBezTo>
                    <a:cubicBezTo>
                      <a:pt x="120" y="60"/>
                      <a:pt x="120" y="60"/>
                      <a:pt x="120" y="60"/>
                    </a:cubicBezTo>
                    <a:cubicBezTo>
                      <a:pt x="120" y="60"/>
                      <a:pt x="120" y="60"/>
                      <a:pt x="120" y="60"/>
                    </a:cubicBezTo>
                    <a:cubicBezTo>
                      <a:pt x="123" y="65"/>
                      <a:pt x="126" y="75"/>
                      <a:pt x="131" y="78"/>
                    </a:cubicBezTo>
                    <a:cubicBezTo>
                      <a:pt x="135" y="80"/>
                      <a:pt x="135" y="89"/>
                      <a:pt x="137" y="94"/>
                    </a:cubicBezTo>
                    <a:cubicBezTo>
                      <a:pt x="143" y="107"/>
                      <a:pt x="157" y="134"/>
                      <a:pt x="172" y="138"/>
                    </a:cubicBezTo>
                    <a:cubicBezTo>
                      <a:pt x="173" y="140"/>
                      <a:pt x="171" y="144"/>
                      <a:pt x="170" y="147"/>
                    </a:cubicBezTo>
                    <a:cubicBezTo>
                      <a:pt x="169" y="150"/>
                      <a:pt x="171" y="154"/>
                      <a:pt x="170" y="158"/>
                    </a:cubicBezTo>
                    <a:cubicBezTo>
                      <a:pt x="169" y="166"/>
                      <a:pt x="169" y="166"/>
                      <a:pt x="169" y="166"/>
                    </a:cubicBezTo>
                    <a:cubicBezTo>
                      <a:pt x="169" y="166"/>
                      <a:pt x="169" y="166"/>
                      <a:pt x="169" y="166"/>
                    </a:cubicBezTo>
                    <a:cubicBezTo>
                      <a:pt x="62" y="189"/>
                      <a:pt x="62" y="189"/>
                      <a:pt x="62" y="189"/>
                    </a:cubicBezTo>
                    <a:cubicBezTo>
                      <a:pt x="62" y="189"/>
                      <a:pt x="62" y="189"/>
                      <a:pt x="62" y="189"/>
                    </a:cubicBezTo>
                    <a:cubicBezTo>
                      <a:pt x="3" y="146"/>
                      <a:pt x="3" y="146"/>
                      <a:pt x="3" y="146"/>
                    </a:cubicBezTo>
                    <a:cubicBezTo>
                      <a:pt x="3" y="146"/>
                      <a:pt x="3" y="146"/>
                      <a:pt x="3" y="146"/>
                    </a:cubicBezTo>
                    <a:cubicBezTo>
                      <a:pt x="4" y="144"/>
                      <a:pt x="4" y="142"/>
                      <a:pt x="4" y="139"/>
                    </a:cubicBezTo>
                    <a:cubicBezTo>
                      <a:pt x="4" y="137"/>
                      <a:pt x="4" y="136"/>
                      <a:pt x="4" y="135"/>
                    </a:cubicBezTo>
                    <a:cubicBezTo>
                      <a:pt x="4" y="133"/>
                      <a:pt x="9" y="124"/>
                      <a:pt x="6" y="123"/>
                    </a:cubicBezTo>
                    <a:cubicBezTo>
                      <a:pt x="6" y="122"/>
                      <a:pt x="2" y="120"/>
                      <a:pt x="1" y="119"/>
                    </a:cubicBezTo>
                    <a:cubicBezTo>
                      <a:pt x="0" y="116"/>
                      <a:pt x="2" y="114"/>
                      <a:pt x="2" y="111"/>
                    </a:cubicBezTo>
                    <a:cubicBezTo>
                      <a:pt x="6" y="105"/>
                      <a:pt x="6" y="105"/>
                      <a:pt x="6" y="105"/>
                    </a:cubicBezTo>
                    <a:cubicBezTo>
                      <a:pt x="6" y="105"/>
                      <a:pt x="6" y="105"/>
                      <a:pt x="6" y="105"/>
                    </a:cubicBezTo>
                    <a:cubicBezTo>
                      <a:pt x="77" y="0"/>
                      <a:pt x="77" y="0"/>
                      <a:pt x="77"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73" name="OCONEE"/>
              <p:cNvSpPr>
                <a:spLocks/>
              </p:cNvSpPr>
              <p:nvPr/>
            </p:nvSpPr>
            <p:spPr bwMode="auto">
              <a:xfrm>
                <a:off x="4135438" y="1966913"/>
                <a:ext cx="357188" cy="317500"/>
              </a:xfrm>
              <a:custGeom>
                <a:avLst/>
                <a:gdLst>
                  <a:gd name="T0" fmla="*/ 41 w 150"/>
                  <a:gd name="T1" fmla="*/ 0 h 133"/>
                  <a:gd name="T2" fmla="*/ 42 w 150"/>
                  <a:gd name="T3" fmla="*/ 2 h 133"/>
                  <a:gd name="T4" fmla="*/ 50 w 150"/>
                  <a:gd name="T5" fmla="*/ 14 h 133"/>
                  <a:gd name="T6" fmla="*/ 63 w 150"/>
                  <a:gd name="T7" fmla="*/ 18 h 133"/>
                  <a:gd name="T8" fmla="*/ 74 w 150"/>
                  <a:gd name="T9" fmla="*/ 21 h 133"/>
                  <a:gd name="T10" fmla="*/ 84 w 150"/>
                  <a:gd name="T11" fmla="*/ 22 h 133"/>
                  <a:gd name="T12" fmla="*/ 114 w 150"/>
                  <a:gd name="T13" fmla="*/ 42 h 133"/>
                  <a:gd name="T14" fmla="*/ 127 w 150"/>
                  <a:gd name="T15" fmla="*/ 49 h 133"/>
                  <a:gd name="T16" fmla="*/ 142 w 150"/>
                  <a:gd name="T17" fmla="*/ 56 h 133"/>
                  <a:gd name="T18" fmla="*/ 150 w 150"/>
                  <a:gd name="T19" fmla="*/ 59 h 133"/>
                  <a:gd name="T20" fmla="*/ 150 w 150"/>
                  <a:gd name="T21" fmla="*/ 59 h 133"/>
                  <a:gd name="T22" fmla="*/ 143 w 150"/>
                  <a:gd name="T23" fmla="*/ 67 h 133"/>
                  <a:gd name="T24" fmla="*/ 143 w 150"/>
                  <a:gd name="T25" fmla="*/ 80 h 133"/>
                  <a:gd name="T26" fmla="*/ 149 w 150"/>
                  <a:gd name="T27" fmla="*/ 89 h 133"/>
                  <a:gd name="T28" fmla="*/ 146 w 150"/>
                  <a:gd name="T29" fmla="*/ 92 h 133"/>
                  <a:gd name="T30" fmla="*/ 146 w 150"/>
                  <a:gd name="T31" fmla="*/ 96 h 133"/>
                  <a:gd name="T32" fmla="*/ 147 w 150"/>
                  <a:gd name="T33" fmla="*/ 104 h 133"/>
                  <a:gd name="T34" fmla="*/ 147 w 150"/>
                  <a:gd name="T35" fmla="*/ 104 h 133"/>
                  <a:gd name="T36" fmla="*/ 142 w 150"/>
                  <a:gd name="T37" fmla="*/ 109 h 133"/>
                  <a:gd name="T38" fmla="*/ 137 w 150"/>
                  <a:gd name="T39" fmla="*/ 117 h 133"/>
                  <a:gd name="T40" fmla="*/ 136 w 150"/>
                  <a:gd name="T41" fmla="*/ 118 h 133"/>
                  <a:gd name="T42" fmla="*/ 126 w 150"/>
                  <a:gd name="T43" fmla="*/ 121 h 133"/>
                  <a:gd name="T44" fmla="*/ 120 w 150"/>
                  <a:gd name="T45" fmla="*/ 124 h 133"/>
                  <a:gd name="T46" fmla="*/ 116 w 150"/>
                  <a:gd name="T47" fmla="*/ 126 h 133"/>
                  <a:gd name="T48" fmla="*/ 107 w 150"/>
                  <a:gd name="T49" fmla="*/ 130 h 133"/>
                  <a:gd name="T50" fmla="*/ 99 w 150"/>
                  <a:gd name="T51" fmla="*/ 133 h 133"/>
                  <a:gd name="T52" fmla="*/ 99 w 150"/>
                  <a:gd name="T53" fmla="*/ 133 h 133"/>
                  <a:gd name="T54" fmla="*/ 90 w 150"/>
                  <a:gd name="T55" fmla="*/ 126 h 133"/>
                  <a:gd name="T56" fmla="*/ 78 w 150"/>
                  <a:gd name="T57" fmla="*/ 116 h 133"/>
                  <a:gd name="T58" fmla="*/ 73 w 150"/>
                  <a:gd name="T59" fmla="*/ 99 h 133"/>
                  <a:gd name="T60" fmla="*/ 68 w 150"/>
                  <a:gd name="T61" fmla="*/ 88 h 133"/>
                  <a:gd name="T62" fmla="*/ 63 w 150"/>
                  <a:gd name="T63" fmla="*/ 79 h 133"/>
                  <a:gd name="T64" fmla="*/ 56 w 150"/>
                  <a:gd name="T65" fmla="*/ 73 h 133"/>
                  <a:gd name="T66" fmla="*/ 56 w 150"/>
                  <a:gd name="T67" fmla="*/ 73 h 133"/>
                  <a:gd name="T68" fmla="*/ 41 w 150"/>
                  <a:gd name="T69" fmla="*/ 70 h 133"/>
                  <a:gd name="T70" fmla="*/ 34 w 150"/>
                  <a:gd name="T71" fmla="*/ 66 h 133"/>
                  <a:gd name="T72" fmla="*/ 27 w 150"/>
                  <a:gd name="T73" fmla="*/ 59 h 133"/>
                  <a:gd name="T74" fmla="*/ 22 w 150"/>
                  <a:gd name="T75" fmla="*/ 47 h 133"/>
                  <a:gd name="T76" fmla="*/ 21 w 150"/>
                  <a:gd name="T77" fmla="*/ 40 h 133"/>
                  <a:gd name="T78" fmla="*/ 7 w 150"/>
                  <a:gd name="T79" fmla="*/ 39 h 133"/>
                  <a:gd name="T80" fmla="*/ 0 w 150"/>
                  <a:gd name="T81" fmla="*/ 29 h 133"/>
                  <a:gd name="T82" fmla="*/ 0 w 150"/>
                  <a:gd name="T83" fmla="*/ 29 h 133"/>
                  <a:gd name="T84" fmla="*/ 41 w 150"/>
                  <a:gd name="T8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133">
                    <a:moveTo>
                      <a:pt x="41" y="0"/>
                    </a:moveTo>
                    <a:cubicBezTo>
                      <a:pt x="41" y="1"/>
                      <a:pt x="42" y="2"/>
                      <a:pt x="42" y="2"/>
                    </a:cubicBezTo>
                    <a:cubicBezTo>
                      <a:pt x="43" y="4"/>
                      <a:pt x="49" y="12"/>
                      <a:pt x="50" y="14"/>
                    </a:cubicBezTo>
                    <a:cubicBezTo>
                      <a:pt x="53" y="17"/>
                      <a:pt x="58" y="18"/>
                      <a:pt x="63" y="18"/>
                    </a:cubicBezTo>
                    <a:cubicBezTo>
                      <a:pt x="67" y="18"/>
                      <a:pt x="71" y="18"/>
                      <a:pt x="74" y="21"/>
                    </a:cubicBezTo>
                    <a:cubicBezTo>
                      <a:pt x="77" y="23"/>
                      <a:pt x="82" y="22"/>
                      <a:pt x="84" y="22"/>
                    </a:cubicBezTo>
                    <a:cubicBezTo>
                      <a:pt x="98" y="22"/>
                      <a:pt x="104" y="37"/>
                      <a:pt x="114" y="42"/>
                    </a:cubicBezTo>
                    <a:cubicBezTo>
                      <a:pt x="120" y="45"/>
                      <a:pt x="123" y="42"/>
                      <a:pt x="127" y="49"/>
                    </a:cubicBezTo>
                    <a:cubicBezTo>
                      <a:pt x="129" y="53"/>
                      <a:pt x="137" y="55"/>
                      <a:pt x="142" y="56"/>
                    </a:cubicBezTo>
                    <a:cubicBezTo>
                      <a:pt x="150" y="59"/>
                      <a:pt x="150" y="59"/>
                      <a:pt x="150" y="59"/>
                    </a:cubicBezTo>
                    <a:cubicBezTo>
                      <a:pt x="150" y="59"/>
                      <a:pt x="150" y="59"/>
                      <a:pt x="150" y="59"/>
                    </a:cubicBezTo>
                    <a:cubicBezTo>
                      <a:pt x="148" y="62"/>
                      <a:pt x="145" y="64"/>
                      <a:pt x="143" y="67"/>
                    </a:cubicBezTo>
                    <a:cubicBezTo>
                      <a:pt x="140" y="71"/>
                      <a:pt x="141" y="76"/>
                      <a:pt x="143" y="80"/>
                    </a:cubicBezTo>
                    <a:cubicBezTo>
                      <a:pt x="145" y="84"/>
                      <a:pt x="149" y="84"/>
                      <a:pt x="149" y="89"/>
                    </a:cubicBezTo>
                    <a:cubicBezTo>
                      <a:pt x="148" y="89"/>
                      <a:pt x="147" y="91"/>
                      <a:pt x="146" y="92"/>
                    </a:cubicBezTo>
                    <a:cubicBezTo>
                      <a:pt x="145" y="93"/>
                      <a:pt x="146" y="95"/>
                      <a:pt x="146" y="96"/>
                    </a:cubicBezTo>
                    <a:cubicBezTo>
                      <a:pt x="147" y="104"/>
                      <a:pt x="147" y="104"/>
                      <a:pt x="147" y="104"/>
                    </a:cubicBezTo>
                    <a:cubicBezTo>
                      <a:pt x="147" y="104"/>
                      <a:pt x="147" y="104"/>
                      <a:pt x="147" y="104"/>
                    </a:cubicBezTo>
                    <a:cubicBezTo>
                      <a:pt x="142" y="109"/>
                      <a:pt x="142" y="109"/>
                      <a:pt x="142" y="109"/>
                    </a:cubicBezTo>
                    <a:cubicBezTo>
                      <a:pt x="140" y="113"/>
                      <a:pt x="140" y="115"/>
                      <a:pt x="137" y="117"/>
                    </a:cubicBezTo>
                    <a:cubicBezTo>
                      <a:pt x="136" y="117"/>
                      <a:pt x="136" y="117"/>
                      <a:pt x="136" y="118"/>
                    </a:cubicBezTo>
                    <a:cubicBezTo>
                      <a:pt x="133" y="118"/>
                      <a:pt x="129" y="121"/>
                      <a:pt x="126" y="121"/>
                    </a:cubicBezTo>
                    <a:cubicBezTo>
                      <a:pt x="125" y="122"/>
                      <a:pt x="121" y="124"/>
                      <a:pt x="120" y="124"/>
                    </a:cubicBezTo>
                    <a:cubicBezTo>
                      <a:pt x="119" y="125"/>
                      <a:pt x="117" y="126"/>
                      <a:pt x="116" y="126"/>
                    </a:cubicBezTo>
                    <a:cubicBezTo>
                      <a:pt x="114" y="127"/>
                      <a:pt x="110" y="128"/>
                      <a:pt x="107" y="130"/>
                    </a:cubicBezTo>
                    <a:cubicBezTo>
                      <a:pt x="104" y="131"/>
                      <a:pt x="102" y="133"/>
                      <a:pt x="99" y="133"/>
                    </a:cubicBezTo>
                    <a:cubicBezTo>
                      <a:pt x="99" y="133"/>
                      <a:pt x="99" y="133"/>
                      <a:pt x="99" y="133"/>
                    </a:cubicBezTo>
                    <a:cubicBezTo>
                      <a:pt x="90" y="126"/>
                      <a:pt x="90" y="126"/>
                      <a:pt x="90" y="126"/>
                    </a:cubicBezTo>
                    <a:cubicBezTo>
                      <a:pt x="87" y="123"/>
                      <a:pt x="80" y="120"/>
                      <a:pt x="78" y="116"/>
                    </a:cubicBezTo>
                    <a:cubicBezTo>
                      <a:pt x="75" y="111"/>
                      <a:pt x="75" y="104"/>
                      <a:pt x="73" y="99"/>
                    </a:cubicBezTo>
                    <a:cubicBezTo>
                      <a:pt x="71" y="95"/>
                      <a:pt x="68" y="91"/>
                      <a:pt x="68" y="88"/>
                    </a:cubicBezTo>
                    <a:cubicBezTo>
                      <a:pt x="65" y="86"/>
                      <a:pt x="65" y="82"/>
                      <a:pt x="63" y="79"/>
                    </a:cubicBezTo>
                    <a:cubicBezTo>
                      <a:pt x="61" y="77"/>
                      <a:pt x="59" y="74"/>
                      <a:pt x="56" y="73"/>
                    </a:cubicBezTo>
                    <a:cubicBezTo>
                      <a:pt x="56" y="73"/>
                      <a:pt x="56" y="73"/>
                      <a:pt x="56" y="73"/>
                    </a:cubicBezTo>
                    <a:cubicBezTo>
                      <a:pt x="41" y="70"/>
                      <a:pt x="41" y="70"/>
                      <a:pt x="41" y="70"/>
                    </a:cubicBezTo>
                    <a:cubicBezTo>
                      <a:pt x="39" y="68"/>
                      <a:pt x="36" y="68"/>
                      <a:pt x="34" y="66"/>
                    </a:cubicBezTo>
                    <a:cubicBezTo>
                      <a:pt x="31" y="63"/>
                      <a:pt x="30" y="61"/>
                      <a:pt x="27" y="59"/>
                    </a:cubicBezTo>
                    <a:cubicBezTo>
                      <a:pt x="23" y="56"/>
                      <a:pt x="22" y="52"/>
                      <a:pt x="22" y="47"/>
                    </a:cubicBezTo>
                    <a:cubicBezTo>
                      <a:pt x="22" y="46"/>
                      <a:pt x="22" y="40"/>
                      <a:pt x="21" y="40"/>
                    </a:cubicBezTo>
                    <a:cubicBezTo>
                      <a:pt x="20" y="39"/>
                      <a:pt x="9" y="40"/>
                      <a:pt x="7" y="39"/>
                    </a:cubicBezTo>
                    <a:cubicBezTo>
                      <a:pt x="2" y="36"/>
                      <a:pt x="2" y="34"/>
                      <a:pt x="0" y="29"/>
                    </a:cubicBezTo>
                    <a:cubicBezTo>
                      <a:pt x="0" y="29"/>
                      <a:pt x="0" y="29"/>
                      <a:pt x="0" y="29"/>
                    </a:cubicBezTo>
                    <a:cubicBezTo>
                      <a:pt x="41" y="0"/>
                      <a:pt x="41" y="0"/>
                      <a:pt x="41"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74" name="NEWTON"/>
              <p:cNvSpPr>
                <a:spLocks/>
              </p:cNvSpPr>
              <p:nvPr/>
            </p:nvSpPr>
            <p:spPr bwMode="auto">
              <a:xfrm>
                <a:off x="3733800" y="2232025"/>
                <a:ext cx="373063" cy="438150"/>
              </a:xfrm>
              <a:custGeom>
                <a:avLst/>
                <a:gdLst>
                  <a:gd name="T0" fmla="*/ 151 w 157"/>
                  <a:gd name="T1" fmla="*/ 108 h 184"/>
                  <a:gd name="T2" fmla="*/ 152 w 157"/>
                  <a:gd name="T3" fmla="*/ 101 h 184"/>
                  <a:gd name="T4" fmla="*/ 152 w 157"/>
                  <a:gd name="T5" fmla="*/ 97 h 184"/>
                  <a:gd name="T6" fmla="*/ 154 w 157"/>
                  <a:gd name="T7" fmla="*/ 85 h 184"/>
                  <a:gd name="T8" fmla="*/ 149 w 157"/>
                  <a:gd name="T9" fmla="*/ 81 h 184"/>
                  <a:gd name="T10" fmla="*/ 150 w 157"/>
                  <a:gd name="T11" fmla="*/ 73 h 184"/>
                  <a:gd name="T12" fmla="*/ 154 w 157"/>
                  <a:gd name="T13" fmla="*/ 67 h 184"/>
                  <a:gd name="T14" fmla="*/ 154 w 157"/>
                  <a:gd name="T15" fmla="*/ 67 h 184"/>
                  <a:gd name="T16" fmla="*/ 132 w 157"/>
                  <a:gd name="T17" fmla="*/ 46 h 184"/>
                  <a:gd name="T18" fmla="*/ 118 w 157"/>
                  <a:gd name="T19" fmla="*/ 46 h 184"/>
                  <a:gd name="T20" fmla="*/ 56 w 157"/>
                  <a:gd name="T21" fmla="*/ 0 h 184"/>
                  <a:gd name="T22" fmla="*/ 56 w 157"/>
                  <a:gd name="T23" fmla="*/ 0 h 184"/>
                  <a:gd name="T24" fmla="*/ 54 w 157"/>
                  <a:gd name="T25" fmla="*/ 7 h 184"/>
                  <a:gd name="T26" fmla="*/ 52 w 157"/>
                  <a:gd name="T27" fmla="*/ 13 h 184"/>
                  <a:gd name="T28" fmla="*/ 51 w 157"/>
                  <a:gd name="T29" fmla="*/ 19 h 184"/>
                  <a:gd name="T30" fmla="*/ 50 w 157"/>
                  <a:gd name="T31" fmla="*/ 30 h 184"/>
                  <a:gd name="T32" fmla="*/ 49 w 157"/>
                  <a:gd name="T33" fmla="*/ 42 h 184"/>
                  <a:gd name="T34" fmla="*/ 0 w 157"/>
                  <a:gd name="T35" fmla="*/ 106 h 184"/>
                  <a:gd name="T36" fmla="*/ 0 w 157"/>
                  <a:gd name="T37" fmla="*/ 106 h 184"/>
                  <a:gd name="T38" fmla="*/ 3 w 157"/>
                  <a:gd name="T39" fmla="*/ 115 h 184"/>
                  <a:gd name="T40" fmla="*/ 9 w 157"/>
                  <a:gd name="T41" fmla="*/ 120 h 184"/>
                  <a:gd name="T42" fmla="*/ 16 w 157"/>
                  <a:gd name="T43" fmla="*/ 122 h 184"/>
                  <a:gd name="T44" fmla="*/ 27 w 157"/>
                  <a:gd name="T45" fmla="*/ 124 h 184"/>
                  <a:gd name="T46" fmla="*/ 40 w 157"/>
                  <a:gd name="T47" fmla="*/ 128 h 184"/>
                  <a:gd name="T48" fmla="*/ 43 w 157"/>
                  <a:gd name="T49" fmla="*/ 134 h 184"/>
                  <a:gd name="T50" fmla="*/ 48 w 157"/>
                  <a:gd name="T51" fmla="*/ 141 h 184"/>
                  <a:gd name="T52" fmla="*/ 49 w 157"/>
                  <a:gd name="T53" fmla="*/ 147 h 184"/>
                  <a:gd name="T54" fmla="*/ 49 w 157"/>
                  <a:gd name="T55" fmla="*/ 147 h 184"/>
                  <a:gd name="T56" fmla="*/ 56 w 157"/>
                  <a:gd name="T57" fmla="*/ 160 h 184"/>
                  <a:gd name="T58" fmla="*/ 60 w 157"/>
                  <a:gd name="T59" fmla="*/ 168 h 184"/>
                  <a:gd name="T60" fmla="*/ 62 w 157"/>
                  <a:gd name="T61" fmla="*/ 171 h 184"/>
                  <a:gd name="T62" fmla="*/ 63 w 157"/>
                  <a:gd name="T63" fmla="*/ 174 h 184"/>
                  <a:gd name="T64" fmla="*/ 71 w 157"/>
                  <a:gd name="T65" fmla="*/ 179 h 184"/>
                  <a:gd name="T66" fmla="*/ 77 w 157"/>
                  <a:gd name="T67" fmla="*/ 184 h 184"/>
                  <a:gd name="T68" fmla="*/ 77 w 157"/>
                  <a:gd name="T69" fmla="*/ 184 h 184"/>
                  <a:gd name="T70" fmla="*/ 87 w 157"/>
                  <a:gd name="T71" fmla="*/ 173 h 184"/>
                  <a:gd name="T72" fmla="*/ 85 w 157"/>
                  <a:gd name="T73" fmla="*/ 162 h 184"/>
                  <a:gd name="T74" fmla="*/ 93 w 157"/>
                  <a:gd name="T75" fmla="*/ 150 h 184"/>
                  <a:gd name="T76" fmla="*/ 101 w 157"/>
                  <a:gd name="T77" fmla="*/ 148 h 184"/>
                  <a:gd name="T78" fmla="*/ 117 w 157"/>
                  <a:gd name="T79" fmla="*/ 138 h 184"/>
                  <a:gd name="T80" fmla="*/ 132 w 157"/>
                  <a:gd name="T81" fmla="*/ 128 h 184"/>
                  <a:gd name="T82" fmla="*/ 136 w 157"/>
                  <a:gd name="T83" fmla="*/ 125 h 184"/>
                  <a:gd name="T84" fmla="*/ 139 w 157"/>
                  <a:gd name="T85" fmla="*/ 121 h 184"/>
                  <a:gd name="T86" fmla="*/ 142 w 157"/>
                  <a:gd name="T87" fmla="*/ 121 h 184"/>
                  <a:gd name="T88" fmla="*/ 144 w 157"/>
                  <a:gd name="T89" fmla="*/ 123 h 184"/>
                  <a:gd name="T90" fmla="*/ 153 w 157"/>
                  <a:gd name="T91" fmla="*/ 127 h 184"/>
                  <a:gd name="T92" fmla="*/ 150 w 157"/>
                  <a:gd name="T93" fmla="*/ 115 h 184"/>
                  <a:gd name="T94" fmla="*/ 151 w 157"/>
                  <a:gd name="T95"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7" h="184">
                    <a:moveTo>
                      <a:pt x="151" y="108"/>
                    </a:moveTo>
                    <a:cubicBezTo>
                      <a:pt x="152" y="106"/>
                      <a:pt x="152" y="104"/>
                      <a:pt x="152" y="101"/>
                    </a:cubicBezTo>
                    <a:cubicBezTo>
                      <a:pt x="152" y="99"/>
                      <a:pt x="152" y="98"/>
                      <a:pt x="152" y="97"/>
                    </a:cubicBezTo>
                    <a:cubicBezTo>
                      <a:pt x="152" y="95"/>
                      <a:pt x="157" y="86"/>
                      <a:pt x="154" y="85"/>
                    </a:cubicBezTo>
                    <a:cubicBezTo>
                      <a:pt x="154" y="84"/>
                      <a:pt x="150" y="82"/>
                      <a:pt x="149" y="81"/>
                    </a:cubicBezTo>
                    <a:cubicBezTo>
                      <a:pt x="148" y="78"/>
                      <a:pt x="150" y="76"/>
                      <a:pt x="150" y="73"/>
                    </a:cubicBezTo>
                    <a:cubicBezTo>
                      <a:pt x="154" y="67"/>
                      <a:pt x="154" y="67"/>
                      <a:pt x="154" y="67"/>
                    </a:cubicBezTo>
                    <a:cubicBezTo>
                      <a:pt x="154" y="67"/>
                      <a:pt x="154" y="67"/>
                      <a:pt x="154" y="67"/>
                    </a:cubicBezTo>
                    <a:cubicBezTo>
                      <a:pt x="132" y="46"/>
                      <a:pt x="132" y="46"/>
                      <a:pt x="132" y="46"/>
                    </a:cubicBezTo>
                    <a:cubicBezTo>
                      <a:pt x="118" y="46"/>
                      <a:pt x="118" y="46"/>
                      <a:pt x="118" y="46"/>
                    </a:cubicBezTo>
                    <a:cubicBezTo>
                      <a:pt x="56" y="0"/>
                      <a:pt x="56" y="0"/>
                      <a:pt x="56" y="0"/>
                    </a:cubicBezTo>
                    <a:cubicBezTo>
                      <a:pt x="56" y="0"/>
                      <a:pt x="56" y="0"/>
                      <a:pt x="56" y="0"/>
                    </a:cubicBezTo>
                    <a:cubicBezTo>
                      <a:pt x="54" y="7"/>
                      <a:pt x="54" y="7"/>
                      <a:pt x="54" y="7"/>
                    </a:cubicBezTo>
                    <a:cubicBezTo>
                      <a:pt x="54" y="9"/>
                      <a:pt x="53" y="11"/>
                      <a:pt x="52" y="13"/>
                    </a:cubicBezTo>
                    <a:cubicBezTo>
                      <a:pt x="52" y="15"/>
                      <a:pt x="52" y="17"/>
                      <a:pt x="51" y="19"/>
                    </a:cubicBezTo>
                    <a:cubicBezTo>
                      <a:pt x="51" y="22"/>
                      <a:pt x="50" y="26"/>
                      <a:pt x="50" y="30"/>
                    </a:cubicBezTo>
                    <a:cubicBezTo>
                      <a:pt x="50" y="34"/>
                      <a:pt x="50" y="38"/>
                      <a:pt x="49" y="42"/>
                    </a:cubicBezTo>
                    <a:cubicBezTo>
                      <a:pt x="0" y="106"/>
                      <a:pt x="0" y="106"/>
                      <a:pt x="0" y="106"/>
                    </a:cubicBezTo>
                    <a:cubicBezTo>
                      <a:pt x="0" y="106"/>
                      <a:pt x="0" y="106"/>
                      <a:pt x="0" y="106"/>
                    </a:cubicBezTo>
                    <a:cubicBezTo>
                      <a:pt x="0" y="109"/>
                      <a:pt x="1" y="113"/>
                      <a:pt x="3" y="115"/>
                    </a:cubicBezTo>
                    <a:cubicBezTo>
                      <a:pt x="5" y="117"/>
                      <a:pt x="7" y="118"/>
                      <a:pt x="9" y="120"/>
                    </a:cubicBezTo>
                    <a:cubicBezTo>
                      <a:pt x="11" y="120"/>
                      <a:pt x="13" y="122"/>
                      <a:pt x="16" y="122"/>
                    </a:cubicBezTo>
                    <a:cubicBezTo>
                      <a:pt x="20" y="122"/>
                      <a:pt x="23" y="123"/>
                      <a:pt x="27" y="124"/>
                    </a:cubicBezTo>
                    <a:cubicBezTo>
                      <a:pt x="31" y="125"/>
                      <a:pt x="38" y="124"/>
                      <a:pt x="40" y="128"/>
                    </a:cubicBezTo>
                    <a:cubicBezTo>
                      <a:pt x="41" y="130"/>
                      <a:pt x="42" y="133"/>
                      <a:pt x="43" y="134"/>
                    </a:cubicBezTo>
                    <a:cubicBezTo>
                      <a:pt x="45" y="136"/>
                      <a:pt x="47" y="138"/>
                      <a:pt x="48" y="141"/>
                    </a:cubicBezTo>
                    <a:cubicBezTo>
                      <a:pt x="49" y="147"/>
                      <a:pt x="49" y="147"/>
                      <a:pt x="49" y="147"/>
                    </a:cubicBezTo>
                    <a:cubicBezTo>
                      <a:pt x="49" y="147"/>
                      <a:pt x="49" y="147"/>
                      <a:pt x="49" y="147"/>
                    </a:cubicBezTo>
                    <a:cubicBezTo>
                      <a:pt x="54" y="147"/>
                      <a:pt x="55" y="156"/>
                      <a:pt x="56" y="160"/>
                    </a:cubicBezTo>
                    <a:cubicBezTo>
                      <a:pt x="57" y="163"/>
                      <a:pt x="59" y="165"/>
                      <a:pt x="60" y="168"/>
                    </a:cubicBezTo>
                    <a:cubicBezTo>
                      <a:pt x="60" y="169"/>
                      <a:pt x="61" y="170"/>
                      <a:pt x="62" y="171"/>
                    </a:cubicBezTo>
                    <a:cubicBezTo>
                      <a:pt x="62" y="172"/>
                      <a:pt x="63" y="173"/>
                      <a:pt x="63" y="174"/>
                    </a:cubicBezTo>
                    <a:cubicBezTo>
                      <a:pt x="65" y="174"/>
                      <a:pt x="70" y="177"/>
                      <a:pt x="71" y="179"/>
                    </a:cubicBezTo>
                    <a:cubicBezTo>
                      <a:pt x="77" y="184"/>
                      <a:pt x="77" y="184"/>
                      <a:pt x="77" y="184"/>
                    </a:cubicBezTo>
                    <a:cubicBezTo>
                      <a:pt x="77" y="184"/>
                      <a:pt x="77" y="184"/>
                      <a:pt x="77" y="184"/>
                    </a:cubicBezTo>
                    <a:cubicBezTo>
                      <a:pt x="81" y="182"/>
                      <a:pt x="85" y="178"/>
                      <a:pt x="87" y="173"/>
                    </a:cubicBezTo>
                    <a:cubicBezTo>
                      <a:pt x="87" y="170"/>
                      <a:pt x="84" y="166"/>
                      <a:pt x="85" y="162"/>
                    </a:cubicBezTo>
                    <a:cubicBezTo>
                      <a:pt x="90" y="161"/>
                      <a:pt x="90" y="154"/>
                      <a:pt x="93" y="150"/>
                    </a:cubicBezTo>
                    <a:cubicBezTo>
                      <a:pt x="94" y="148"/>
                      <a:pt x="99" y="149"/>
                      <a:pt x="101" y="148"/>
                    </a:cubicBezTo>
                    <a:cubicBezTo>
                      <a:pt x="107" y="146"/>
                      <a:pt x="112" y="142"/>
                      <a:pt x="117" y="138"/>
                    </a:cubicBezTo>
                    <a:cubicBezTo>
                      <a:pt x="121" y="135"/>
                      <a:pt x="126" y="128"/>
                      <a:pt x="132" y="128"/>
                    </a:cubicBezTo>
                    <a:cubicBezTo>
                      <a:pt x="134" y="127"/>
                      <a:pt x="135" y="127"/>
                      <a:pt x="136" y="125"/>
                    </a:cubicBezTo>
                    <a:cubicBezTo>
                      <a:pt x="137" y="123"/>
                      <a:pt x="138" y="122"/>
                      <a:pt x="139" y="121"/>
                    </a:cubicBezTo>
                    <a:cubicBezTo>
                      <a:pt x="142" y="121"/>
                      <a:pt x="142" y="121"/>
                      <a:pt x="142" y="121"/>
                    </a:cubicBezTo>
                    <a:cubicBezTo>
                      <a:pt x="142" y="122"/>
                      <a:pt x="143" y="122"/>
                      <a:pt x="144" y="123"/>
                    </a:cubicBezTo>
                    <a:cubicBezTo>
                      <a:pt x="146" y="126"/>
                      <a:pt x="150" y="130"/>
                      <a:pt x="153" y="127"/>
                    </a:cubicBezTo>
                    <a:cubicBezTo>
                      <a:pt x="153" y="123"/>
                      <a:pt x="150" y="120"/>
                      <a:pt x="150" y="115"/>
                    </a:cubicBezTo>
                    <a:cubicBezTo>
                      <a:pt x="151" y="108"/>
                      <a:pt x="151" y="108"/>
                      <a:pt x="151" y="10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75" name="JACKSON"/>
              <p:cNvSpPr>
                <a:spLocks/>
              </p:cNvSpPr>
              <p:nvPr/>
            </p:nvSpPr>
            <p:spPr bwMode="auto">
              <a:xfrm>
                <a:off x="3957638" y="1581150"/>
                <a:ext cx="454025" cy="385763"/>
              </a:xfrm>
              <a:custGeom>
                <a:avLst/>
                <a:gdLst>
                  <a:gd name="T0" fmla="*/ 174 w 191"/>
                  <a:gd name="T1" fmla="*/ 49 h 162"/>
                  <a:gd name="T2" fmla="*/ 183 w 191"/>
                  <a:gd name="T3" fmla="*/ 60 h 162"/>
                  <a:gd name="T4" fmla="*/ 188 w 191"/>
                  <a:gd name="T5" fmla="*/ 69 h 162"/>
                  <a:gd name="T6" fmla="*/ 189 w 191"/>
                  <a:gd name="T7" fmla="*/ 88 h 162"/>
                  <a:gd name="T8" fmla="*/ 185 w 191"/>
                  <a:gd name="T9" fmla="*/ 96 h 162"/>
                  <a:gd name="T10" fmla="*/ 181 w 191"/>
                  <a:gd name="T11" fmla="*/ 108 h 162"/>
                  <a:gd name="T12" fmla="*/ 182 w 191"/>
                  <a:gd name="T13" fmla="*/ 111 h 162"/>
                  <a:gd name="T14" fmla="*/ 180 w 191"/>
                  <a:gd name="T15" fmla="*/ 114 h 162"/>
                  <a:gd name="T16" fmla="*/ 180 w 191"/>
                  <a:gd name="T17" fmla="*/ 115 h 162"/>
                  <a:gd name="T18" fmla="*/ 181 w 191"/>
                  <a:gd name="T19" fmla="*/ 117 h 162"/>
                  <a:gd name="T20" fmla="*/ 182 w 191"/>
                  <a:gd name="T21" fmla="*/ 118 h 162"/>
                  <a:gd name="T22" fmla="*/ 185 w 191"/>
                  <a:gd name="T23" fmla="*/ 120 h 162"/>
                  <a:gd name="T24" fmla="*/ 190 w 191"/>
                  <a:gd name="T25" fmla="*/ 125 h 162"/>
                  <a:gd name="T26" fmla="*/ 190 w 191"/>
                  <a:gd name="T27" fmla="*/ 125 h 162"/>
                  <a:gd name="T28" fmla="*/ 167 w 191"/>
                  <a:gd name="T29" fmla="*/ 137 h 162"/>
                  <a:gd name="T30" fmla="*/ 157 w 191"/>
                  <a:gd name="T31" fmla="*/ 142 h 162"/>
                  <a:gd name="T32" fmla="*/ 148 w 191"/>
                  <a:gd name="T33" fmla="*/ 146 h 162"/>
                  <a:gd name="T34" fmla="*/ 137 w 191"/>
                  <a:gd name="T35" fmla="*/ 150 h 162"/>
                  <a:gd name="T36" fmla="*/ 130 w 191"/>
                  <a:gd name="T37" fmla="*/ 150 h 162"/>
                  <a:gd name="T38" fmla="*/ 126 w 191"/>
                  <a:gd name="T39" fmla="*/ 156 h 162"/>
                  <a:gd name="T40" fmla="*/ 120 w 191"/>
                  <a:gd name="T41" fmla="*/ 160 h 162"/>
                  <a:gd name="T42" fmla="*/ 119 w 191"/>
                  <a:gd name="T43" fmla="*/ 160 h 162"/>
                  <a:gd name="T44" fmla="*/ 116 w 191"/>
                  <a:gd name="T45" fmla="*/ 162 h 162"/>
                  <a:gd name="T46" fmla="*/ 116 w 191"/>
                  <a:gd name="T47" fmla="*/ 162 h 162"/>
                  <a:gd name="T48" fmla="*/ 116 w 191"/>
                  <a:gd name="T49" fmla="*/ 157 h 162"/>
                  <a:gd name="T50" fmla="*/ 112 w 191"/>
                  <a:gd name="T51" fmla="*/ 145 h 162"/>
                  <a:gd name="T52" fmla="*/ 109 w 191"/>
                  <a:gd name="T53" fmla="*/ 136 h 162"/>
                  <a:gd name="T54" fmla="*/ 101 w 191"/>
                  <a:gd name="T55" fmla="*/ 126 h 162"/>
                  <a:gd name="T56" fmla="*/ 89 w 191"/>
                  <a:gd name="T57" fmla="*/ 127 h 162"/>
                  <a:gd name="T58" fmla="*/ 84 w 191"/>
                  <a:gd name="T59" fmla="*/ 125 h 162"/>
                  <a:gd name="T60" fmla="*/ 82 w 191"/>
                  <a:gd name="T61" fmla="*/ 124 h 162"/>
                  <a:gd name="T62" fmla="*/ 60 w 191"/>
                  <a:gd name="T63" fmla="*/ 122 h 162"/>
                  <a:gd name="T64" fmla="*/ 41 w 191"/>
                  <a:gd name="T65" fmla="*/ 120 h 162"/>
                  <a:gd name="T66" fmla="*/ 32 w 191"/>
                  <a:gd name="T67" fmla="*/ 113 h 162"/>
                  <a:gd name="T68" fmla="*/ 16 w 191"/>
                  <a:gd name="T69" fmla="*/ 110 h 162"/>
                  <a:gd name="T70" fmla="*/ 12 w 191"/>
                  <a:gd name="T71" fmla="*/ 104 h 162"/>
                  <a:gd name="T72" fmla="*/ 9 w 191"/>
                  <a:gd name="T73" fmla="*/ 98 h 162"/>
                  <a:gd name="T74" fmla="*/ 0 w 191"/>
                  <a:gd name="T75" fmla="*/ 83 h 162"/>
                  <a:gd name="T76" fmla="*/ 0 w 191"/>
                  <a:gd name="T77" fmla="*/ 83 h 162"/>
                  <a:gd name="T78" fmla="*/ 82 w 191"/>
                  <a:gd name="T79" fmla="*/ 0 h 162"/>
                  <a:gd name="T80" fmla="*/ 82 w 191"/>
                  <a:gd name="T81" fmla="*/ 0 h 162"/>
                  <a:gd name="T82" fmla="*/ 84 w 191"/>
                  <a:gd name="T83" fmla="*/ 2 h 162"/>
                  <a:gd name="T84" fmla="*/ 86 w 191"/>
                  <a:gd name="T85" fmla="*/ 3 h 162"/>
                  <a:gd name="T86" fmla="*/ 86 w 191"/>
                  <a:gd name="T87" fmla="*/ 3 h 162"/>
                  <a:gd name="T88" fmla="*/ 95 w 191"/>
                  <a:gd name="T89" fmla="*/ 9 h 162"/>
                  <a:gd name="T90" fmla="*/ 104 w 191"/>
                  <a:gd name="T91" fmla="*/ 18 h 162"/>
                  <a:gd name="T92" fmla="*/ 109 w 191"/>
                  <a:gd name="T93" fmla="*/ 20 h 162"/>
                  <a:gd name="T94" fmla="*/ 129 w 191"/>
                  <a:gd name="T95" fmla="*/ 18 h 162"/>
                  <a:gd name="T96" fmla="*/ 140 w 191"/>
                  <a:gd name="T97" fmla="*/ 17 h 162"/>
                  <a:gd name="T98" fmla="*/ 146 w 191"/>
                  <a:gd name="T99" fmla="*/ 21 h 162"/>
                  <a:gd name="T100" fmla="*/ 174 w 191"/>
                  <a:gd name="T101"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1" h="162">
                    <a:moveTo>
                      <a:pt x="174" y="49"/>
                    </a:moveTo>
                    <a:cubicBezTo>
                      <a:pt x="176" y="52"/>
                      <a:pt x="179" y="59"/>
                      <a:pt x="183" y="60"/>
                    </a:cubicBezTo>
                    <a:cubicBezTo>
                      <a:pt x="185" y="64"/>
                      <a:pt x="187" y="65"/>
                      <a:pt x="188" y="69"/>
                    </a:cubicBezTo>
                    <a:cubicBezTo>
                      <a:pt x="190" y="75"/>
                      <a:pt x="191" y="82"/>
                      <a:pt x="189" y="88"/>
                    </a:cubicBezTo>
                    <a:cubicBezTo>
                      <a:pt x="188" y="91"/>
                      <a:pt x="187" y="93"/>
                      <a:pt x="185" y="96"/>
                    </a:cubicBezTo>
                    <a:cubicBezTo>
                      <a:pt x="183" y="100"/>
                      <a:pt x="182" y="104"/>
                      <a:pt x="181" y="108"/>
                    </a:cubicBezTo>
                    <a:cubicBezTo>
                      <a:pt x="182" y="110"/>
                      <a:pt x="182" y="110"/>
                      <a:pt x="182" y="111"/>
                    </a:cubicBezTo>
                    <a:cubicBezTo>
                      <a:pt x="181" y="112"/>
                      <a:pt x="180" y="113"/>
                      <a:pt x="180" y="114"/>
                    </a:cubicBezTo>
                    <a:cubicBezTo>
                      <a:pt x="180" y="115"/>
                      <a:pt x="180" y="115"/>
                      <a:pt x="180" y="115"/>
                    </a:cubicBezTo>
                    <a:cubicBezTo>
                      <a:pt x="180" y="116"/>
                      <a:pt x="181" y="116"/>
                      <a:pt x="181" y="117"/>
                    </a:cubicBezTo>
                    <a:cubicBezTo>
                      <a:pt x="182" y="118"/>
                      <a:pt x="182" y="118"/>
                      <a:pt x="182" y="118"/>
                    </a:cubicBezTo>
                    <a:cubicBezTo>
                      <a:pt x="183" y="118"/>
                      <a:pt x="184" y="119"/>
                      <a:pt x="185" y="120"/>
                    </a:cubicBezTo>
                    <a:cubicBezTo>
                      <a:pt x="190" y="125"/>
                      <a:pt x="190" y="125"/>
                      <a:pt x="190" y="125"/>
                    </a:cubicBezTo>
                    <a:cubicBezTo>
                      <a:pt x="190" y="125"/>
                      <a:pt x="190" y="125"/>
                      <a:pt x="190" y="125"/>
                    </a:cubicBezTo>
                    <a:cubicBezTo>
                      <a:pt x="167" y="137"/>
                      <a:pt x="167" y="137"/>
                      <a:pt x="167" y="137"/>
                    </a:cubicBezTo>
                    <a:cubicBezTo>
                      <a:pt x="163" y="139"/>
                      <a:pt x="160" y="140"/>
                      <a:pt x="157" y="142"/>
                    </a:cubicBezTo>
                    <a:cubicBezTo>
                      <a:pt x="154" y="143"/>
                      <a:pt x="150" y="145"/>
                      <a:pt x="148" y="146"/>
                    </a:cubicBezTo>
                    <a:cubicBezTo>
                      <a:pt x="145" y="146"/>
                      <a:pt x="141" y="149"/>
                      <a:pt x="137" y="150"/>
                    </a:cubicBezTo>
                    <a:cubicBezTo>
                      <a:pt x="135" y="150"/>
                      <a:pt x="132" y="150"/>
                      <a:pt x="130" y="150"/>
                    </a:cubicBezTo>
                    <a:cubicBezTo>
                      <a:pt x="128" y="152"/>
                      <a:pt x="128" y="154"/>
                      <a:pt x="126" y="156"/>
                    </a:cubicBezTo>
                    <a:cubicBezTo>
                      <a:pt x="125" y="157"/>
                      <a:pt x="122" y="158"/>
                      <a:pt x="120" y="160"/>
                    </a:cubicBezTo>
                    <a:cubicBezTo>
                      <a:pt x="120" y="160"/>
                      <a:pt x="119" y="160"/>
                      <a:pt x="119" y="160"/>
                    </a:cubicBezTo>
                    <a:cubicBezTo>
                      <a:pt x="118" y="161"/>
                      <a:pt x="117" y="162"/>
                      <a:pt x="116" y="162"/>
                    </a:cubicBezTo>
                    <a:cubicBezTo>
                      <a:pt x="116" y="162"/>
                      <a:pt x="116" y="162"/>
                      <a:pt x="116" y="162"/>
                    </a:cubicBezTo>
                    <a:cubicBezTo>
                      <a:pt x="116" y="157"/>
                      <a:pt x="116" y="157"/>
                      <a:pt x="116" y="157"/>
                    </a:cubicBezTo>
                    <a:cubicBezTo>
                      <a:pt x="114" y="153"/>
                      <a:pt x="114" y="149"/>
                      <a:pt x="112" y="145"/>
                    </a:cubicBezTo>
                    <a:cubicBezTo>
                      <a:pt x="111" y="142"/>
                      <a:pt x="110" y="140"/>
                      <a:pt x="109" y="136"/>
                    </a:cubicBezTo>
                    <a:cubicBezTo>
                      <a:pt x="108" y="132"/>
                      <a:pt x="105" y="126"/>
                      <a:pt x="101" y="126"/>
                    </a:cubicBezTo>
                    <a:cubicBezTo>
                      <a:pt x="97" y="126"/>
                      <a:pt x="92" y="128"/>
                      <a:pt x="89" y="127"/>
                    </a:cubicBezTo>
                    <a:cubicBezTo>
                      <a:pt x="87" y="126"/>
                      <a:pt x="85" y="125"/>
                      <a:pt x="84" y="125"/>
                    </a:cubicBezTo>
                    <a:cubicBezTo>
                      <a:pt x="83" y="124"/>
                      <a:pt x="83" y="124"/>
                      <a:pt x="82" y="124"/>
                    </a:cubicBezTo>
                    <a:cubicBezTo>
                      <a:pt x="75" y="121"/>
                      <a:pt x="68" y="122"/>
                      <a:pt x="60" y="122"/>
                    </a:cubicBezTo>
                    <a:cubicBezTo>
                      <a:pt x="55" y="122"/>
                      <a:pt x="45" y="123"/>
                      <a:pt x="41" y="120"/>
                    </a:cubicBezTo>
                    <a:cubicBezTo>
                      <a:pt x="38" y="116"/>
                      <a:pt x="37" y="114"/>
                      <a:pt x="32" y="113"/>
                    </a:cubicBezTo>
                    <a:cubicBezTo>
                      <a:pt x="26" y="113"/>
                      <a:pt x="19" y="114"/>
                      <a:pt x="16" y="110"/>
                    </a:cubicBezTo>
                    <a:cubicBezTo>
                      <a:pt x="14" y="108"/>
                      <a:pt x="14" y="105"/>
                      <a:pt x="12" y="104"/>
                    </a:cubicBezTo>
                    <a:cubicBezTo>
                      <a:pt x="12" y="103"/>
                      <a:pt x="10" y="98"/>
                      <a:pt x="9" y="98"/>
                    </a:cubicBezTo>
                    <a:cubicBezTo>
                      <a:pt x="9" y="95"/>
                      <a:pt x="3" y="86"/>
                      <a:pt x="0" y="83"/>
                    </a:cubicBezTo>
                    <a:cubicBezTo>
                      <a:pt x="0" y="83"/>
                      <a:pt x="0" y="83"/>
                      <a:pt x="0" y="83"/>
                    </a:cubicBezTo>
                    <a:cubicBezTo>
                      <a:pt x="82" y="0"/>
                      <a:pt x="82" y="0"/>
                      <a:pt x="82" y="0"/>
                    </a:cubicBezTo>
                    <a:cubicBezTo>
                      <a:pt x="82" y="0"/>
                      <a:pt x="82" y="0"/>
                      <a:pt x="82" y="0"/>
                    </a:cubicBezTo>
                    <a:cubicBezTo>
                      <a:pt x="82" y="1"/>
                      <a:pt x="84" y="1"/>
                      <a:pt x="84" y="2"/>
                    </a:cubicBezTo>
                    <a:cubicBezTo>
                      <a:pt x="85" y="2"/>
                      <a:pt x="85" y="3"/>
                      <a:pt x="86" y="3"/>
                    </a:cubicBezTo>
                    <a:cubicBezTo>
                      <a:pt x="86" y="3"/>
                      <a:pt x="86" y="3"/>
                      <a:pt x="86" y="3"/>
                    </a:cubicBezTo>
                    <a:cubicBezTo>
                      <a:pt x="89" y="3"/>
                      <a:pt x="93" y="7"/>
                      <a:pt x="95" y="9"/>
                    </a:cubicBezTo>
                    <a:cubicBezTo>
                      <a:pt x="98" y="12"/>
                      <a:pt x="101" y="15"/>
                      <a:pt x="104" y="18"/>
                    </a:cubicBezTo>
                    <a:cubicBezTo>
                      <a:pt x="105" y="18"/>
                      <a:pt x="108" y="20"/>
                      <a:pt x="109" y="20"/>
                    </a:cubicBezTo>
                    <a:cubicBezTo>
                      <a:pt x="117" y="21"/>
                      <a:pt x="122" y="21"/>
                      <a:pt x="129" y="18"/>
                    </a:cubicBezTo>
                    <a:cubicBezTo>
                      <a:pt x="133" y="17"/>
                      <a:pt x="136" y="17"/>
                      <a:pt x="140" y="17"/>
                    </a:cubicBezTo>
                    <a:cubicBezTo>
                      <a:pt x="143" y="17"/>
                      <a:pt x="144" y="21"/>
                      <a:pt x="146" y="21"/>
                    </a:cubicBezTo>
                    <a:cubicBezTo>
                      <a:pt x="174" y="49"/>
                      <a:pt x="174" y="49"/>
                      <a:pt x="174" y="4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76" name="WALTON"/>
              <p:cNvSpPr>
                <a:spLocks/>
              </p:cNvSpPr>
              <p:nvPr/>
            </p:nvSpPr>
            <p:spPr bwMode="auto">
              <a:xfrm>
                <a:off x="3797300" y="2009775"/>
                <a:ext cx="471488" cy="381000"/>
              </a:xfrm>
              <a:custGeom>
                <a:avLst/>
                <a:gdLst>
                  <a:gd name="T0" fmla="*/ 76 w 198"/>
                  <a:gd name="T1" fmla="*/ 0 h 160"/>
                  <a:gd name="T2" fmla="*/ 87 w 198"/>
                  <a:gd name="T3" fmla="*/ 12 h 160"/>
                  <a:gd name="T4" fmla="*/ 107 w 198"/>
                  <a:gd name="T5" fmla="*/ 14 h 160"/>
                  <a:gd name="T6" fmla="*/ 126 w 198"/>
                  <a:gd name="T7" fmla="*/ 7 h 160"/>
                  <a:gd name="T8" fmla="*/ 134 w 198"/>
                  <a:gd name="T9" fmla="*/ 12 h 160"/>
                  <a:gd name="T10" fmla="*/ 142 w 198"/>
                  <a:gd name="T11" fmla="*/ 11 h 160"/>
                  <a:gd name="T12" fmla="*/ 142 w 198"/>
                  <a:gd name="T13" fmla="*/ 11 h 160"/>
                  <a:gd name="T14" fmla="*/ 149 w 198"/>
                  <a:gd name="T15" fmla="*/ 21 h 160"/>
                  <a:gd name="T16" fmla="*/ 163 w 198"/>
                  <a:gd name="T17" fmla="*/ 22 h 160"/>
                  <a:gd name="T18" fmla="*/ 164 w 198"/>
                  <a:gd name="T19" fmla="*/ 29 h 160"/>
                  <a:gd name="T20" fmla="*/ 169 w 198"/>
                  <a:gd name="T21" fmla="*/ 41 h 160"/>
                  <a:gd name="T22" fmla="*/ 176 w 198"/>
                  <a:gd name="T23" fmla="*/ 48 h 160"/>
                  <a:gd name="T24" fmla="*/ 183 w 198"/>
                  <a:gd name="T25" fmla="*/ 52 h 160"/>
                  <a:gd name="T26" fmla="*/ 198 w 198"/>
                  <a:gd name="T27" fmla="*/ 55 h 160"/>
                  <a:gd name="T28" fmla="*/ 198 w 198"/>
                  <a:gd name="T29" fmla="*/ 55 h 160"/>
                  <a:gd name="T30" fmla="*/ 127 w 198"/>
                  <a:gd name="T31" fmla="*/ 160 h 160"/>
                  <a:gd name="T32" fmla="*/ 127 w 198"/>
                  <a:gd name="T33" fmla="*/ 160 h 160"/>
                  <a:gd name="T34" fmla="*/ 105 w 198"/>
                  <a:gd name="T35" fmla="*/ 139 h 160"/>
                  <a:gd name="T36" fmla="*/ 91 w 198"/>
                  <a:gd name="T37" fmla="*/ 139 h 160"/>
                  <a:gd name="T38" fmla="*/ 29 w 198"/>
                  <a:gd name="T39" fmla="*/ 93 h 160"/>
                  <a:gd name="T40" fmla="*/ 29 w 198"/>
                  <a:gd name="T41" fmla="*/ 93 h 160"/>
                  <a:gd name="T42" fmla="*/ 0 w 198"/>
                  <a:gd name="T43" fmla="*/ 70 h 160"/>
                  <a:gd name="T44" fmla="*/ 0 w 198"/>
                  <a:gd name="T45" fmla="*/ 70 h 160"/>
                  <a:gd name="T46" fmla="*/ 76 w 198"/>
                  <a:gd name="T4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8" h="160">
                    <a:moveTo>
                      <a:pt x="76" y="0"/>
                    </a:moveTo>
                    <a:cubicBezTo>
                      <a:pt x="79" y="4"/>
                      <a:pt x="83" y="8"/>
                      <a:pt x="87" y="12"/>
                    </a:cubicBezTo>
                    <a:cubicBezTo>
                      <a:pt x="94" y="19"/>
                      <a:pt x="98" y="17"/>
                      <a:pt x="107" y="14"/>
                    </a:cubicBezTo>
                    <a:cubicBezTo>
                      <a:pt x="113" y="12"/>
                      <a:pt x="120" y="7"/>
                      <a:pt x="126" y="7"/>
                    </a:cubicBezTo>
                    <a:cubicBezTo>
                      <a:pt x="127" y="9"/>
                      <a:pt x="133" y="11"/>
                      <a:pt x="134" y="12"/>
                    </a:cubicBezTo>
                    <a:cubicBezTo>
                      <a:pt x="142" y="11"/>
                      <a:pt x="142" y="11"/>
                      <a:pt x="142" y="11"/>
                    </a:cubicBezTo>
                    <a:cubicBezTo>
                      <a:pt x="142" y="11"/>
                      <a:pt x="142" y="11"/>
                      <a:pt x="142" y="11"/>
                    </a:cubicBezTo>
                    <a:cubicBezTo>
                      <a:pt x="144" y="16"/>
                      <a:pt x="144" y="18"/>
                      <a:pt x="149" y="21"/>
                    </a:cubicBezTo>
                    <a:cubicBezTo>
                      <a:pt x="151" y="22"/>
                      <a:pt x="162" y="21"/>
                      <a:pt x="163" y="22"/>
                    </a:cubicBezTo>
                    <a:cubicBezTo>
                      <a:pt x="164" y="22"/>
                      <a:pt x="164" y="28"/>
                      <a:pt x="164" y="29"/>
                    </a:cubicBezTo>
                    <a:cubicBezTo>
                      <a:pt x="164" y="34"/>
                      <a:pt x="165" y="38"/>
                      <a:pt x="169" y="41"/>
                    </a:cubicBezTo>
                    <a:cubicBezTo>
                      <a:pt x="172" y="43"/>
                      <a:pt x="173" y="45"/>
                      <a:pt x="176" y="48"/>
                    </a:cubicBezTo>
                    <a:cubicBezTo>
                      <a:pt x="178" y="50"/>
                      <a:pt x="181" y="50"/>
                      <a:pt x="183" y="52"/>
                    </a:cubicBezTo>
                    <a:cubicBezTo>
                      <a:pt x="198" y="55"/>
                      <a:pt x="198" y="55"/>
                      <a:pt x="198" y="55"/>
                    </a:cubicBezTo>
                    <a:cubicBezTo>
                      <a:pt x="198" y="55"/>
                      <a:pt x="198" y="55"/>
                      <a:pt x="198" y="55"/>
                    </a:cubicBezTo>
                    <a:cubicBezTo>
                      <a:pt x="127" y="160"/>
                      <a:pt x="127" y="160"/>
                      <a:pt x="127" y="160"/>
                    </a:cubicBezTo>
                    <a:cubicBezTo>
                      <a:pt x="127" y="160"/>
                      <a:pt x="127" y="160"/>
                      <a:pt x="127" y="160"/>
                    </a:cubicBezTo>
                    <a:cubicBezTo>
                      <a:pt x="105" y="139"/>
                      <a:pt x="105" y="139"/>
                      <a:pt x="105" y="139"/>
                    </a:cubicBezTo>
                    <a:cubicBezTo>
                      <a:pt x="91" y="139"/>
                      <a:pt x="91" y="139"/>
                      <a:pt x="91" y="139"/>
                    </a:cubicBezTo>
                    <a:cubicBezTo>
                      <a:pt x="29" y="93"/>
                      <a:pt x="29" y="93"/>
                      <a:pt x="29" y="93"/>
                    </a:cubicBezTo>
                    <a:cubicBezTo>
                      <a:pt x="29" y="93"/>
                      <a:pt x="29" y="93"/>
                      <a:pt x="29" y="93"/>
                    </a:cubicBezTo>
                    <a:cubicBezTo>
                      <a:pt x="0" y="70"/>
                      <a:pt x="0" y="70"/>
                      <a:pt x="0" y="70"/>
                    </a:cubicBezTo>
                    <a:cubicBezTo>
                      <a:pt x="0" y="70"/>
                      <a:pt x="0" y="70"/>
                      <a:pt x="0" y="70"/>
                    </a:cubicBezTo>
                    <a:cubicBezTo>
                      <a:pt x="76" y="0"/>
                      <a:pt x="76" y="0"/>
                      <a:pt x="76"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77" name="ROCKDALE"/>
              <p:cNvSpPr>
                <a:spLocks/>
              </p:cNvSpPr>
              <p:nvPr/>
            </p:nvSpPr>
            <p:spPr bwMode="auto">
              <a:xfrm>
                <a:off x="3597275" y="2176463"/>
                <a:ext cx="269875" cy="307975"/>
              </a:xfrm>
              <a:custGeom>
                <a:avLst/>
                <a:gdLst>
                  <a:gd name="T0" fmla="*/ 84 w 113"/>
                  <a:gd name="T1" fmla="*/ 0 h 129"/>
                  <a:gd name="T2" fmla="*/ 113 w 113"/>
                  <a:gd name="T3" fmla="*/ 23 h 129"/>
                  <a:gd name="T4" fmla="*/ 113 w 113"/>
                  <a:gd name="T5" fmla="*/ 23 h 129"/>
                  <a:gd name="T6" fmla="*/ 111 w 113"/>
                  <a:gd name="T7" fmla="*/ 30 h 129"/>
                  <a:gd name="T8" fmla="*/ 109 w 113"/>
                  <a:gd name="T9" fmla="*/ 36 h 129"/>
                  <a:gd name="T10" fmla="*/ 108 w 113"/>
                  <a:gd name="T11" fmla="*/ 42 h 129"/>
                  <a:gd name="T12" fmla="*/ 107 w 113"/>
                  <a:gd name="T13" fmla="*/ 53 h 129"/>
                  <a:gd name="T14" fmla="*/ 106 w 113"/>
                  <a:gd name="T15" fmla="*/ 65 h 129"/>
                  <a:gd name="T16" fmla="*/ 57 w 113"/>
                  <a:gd name="T17" fmla="*/ 129 h 129"/>
                  <a:gd name="T18" fmla="*/ 57 w 113"/>
                  <a:gd name="T19" fmla="*/ 129 h 129"/>
                  <a:gd name="T20" fmla="*/ 50 w 113"/>
                  <a:gd name="T21" fmla="*/ 122 h 129"/>
                  <a:gd name="T22" fmla="*/ 44 w 113"/>
                  <a:gd name="T23" fmla="*/ 116 h 129"/>
                  <a:gd name="T24" fmla="*/ 39 w 113"/>
                  <a:gd name="T25" fmla="*/ 111 h 129"/>
                  <a:gd name="T26" fmla="*/ 22 w 113"/>
                  <a:gd name="T27" fmla="*/ 108 h 129"/>
                  <a:gd name="T28" fmla="*/ 16 w 113"/>
                  <a:gd name="T29" fmla="*/ 99 h 129"/>
                  <a:gd name="T30" fmla="*/ 6 w 113"/>
                  <a:gd name="T31" fmla="*/ 85 h 129"/>
                  <a:gd name="T32" fmla="*/ 0 w 113"/>
                  <a:gd name="T33" fmla="*/ 70 h 129"/>
                  <a:gd name="T34" fmla="*/ 0 w 113"/>
                  <a:gd name="T35" fmla="*/ 70 h 129"/>
                  <a:gd name="T36" fmla="*/ 26 w 113"/>
                  <a:gd name="T37" fmla="*/ 83 h 129"/>
                  <a:gd name="T38" fmla="*/ 33 w 113"/>
                  <a:gd name="T39" fmla="*/ 79 h 129"/>
                  <a:gd name="T40" fmla="*/ 52 w 113"/>
                  <a:gd name="T41" fmla="*/ 33 h 129"/>
                  <a:gd name="T42" fmla="*/ 62 w 113"/>
                  <a:gd name="T43" fmla="*/ 21 h 129"/>
                  <a:gd name="T44" fmla="*/ 62 w 113"/>
                  <a:gd name="T45" fmla="*/ 21 h 129"/>
                  <a:gd name="T46" fmla="*/ 84 w 113"/>
                  <a:gd name="T4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3" h="129">
                    <a:moveTo>
                      <a:pt x="84" y="0"/>
                    </a:moveTo>
                    <a:cubicBezTo>
                      <a:pt x="113" y="23"/>
                      <a:pt x="113" y="23"/>
                      <a:pt x="113" y="23"/>
                    </a:cubicBezTo>
                    <a:cubicBezTo>
                      <a:pt x="113" y="23"/>
                      <a:pt x="113" y="23"/>
                      <a:pt x="113" y="23"/>
                    </a:cubicBezTo>
                    <a:cubicBezTo>
                      <a:pt x="111" y="30"/>
                      <a:pt x="111" y="30"/>
                      <a:pt x="111" y="30"/>
                    </a:cubicBezTo>
                    <a:cubicBezTo>
                      <a:pt x="111" y="32"/>
                      <a:pt x="110" y="34"/>
                      <a:pt x="109" y="36"/>
                    </a:cubicBezTo>
                    <a:cubicBezTo>
                      <a:pt x="109" y="38"/>
                      <a:pt x="109" y="40"/>
                      <a:pt x="108" y="42"/>
                    </a:cubicBezTo>
                    <a:cubicBezTo>
                      <a:pt x="108" y="45"/>
                      <a:pt x="107" y="49"/>
                      <a:pt x="107" y="53"/>
                    </a:cubicBezTo>
                    <a:cubicBezTo>
                      <a:pt x="107" y="57"/>
                      <a:pt x="107" y="61"/>
                      <a:pt x="106" y="65"/>
                    </a:cubicBezTo>
                    <a:cubicBezTo>
                      <a:pt x="57" y="129"/>
                      <a:pt x="57" y="129"/>
                      <a:pt x="57" y="129"/>
                    </a:cubicBezTo>
                    <a:cubicBezTo>
                      <a:pt x="57" y="129"/>
                      <a:pt x="57" y="129"/>
                      <a:pt x="57" y="129"/>
                    </a:cubicBezTo>
                    <a:cubicBezTo>
                      <a:pt x="50" y="122"/>
                      <a:pt x="50" y="122"/>
                      <a:pt x="50" y="122"/>
                    </a:cubicBezTo>
                    <a:cubicBezTo>
                      <a:pt x="48" y="121"/>
                      <a:pt x="46" y="117"/>
                      <a:pt x="44" y="116"/>
                    </a:cubicBezTo>
                    <a:cubicBezTo>
                      <a:pt x="43" y="114"/>
                      <a:pt x="41" y="112"/>
                      <a:pt x="39" y="111"/>
                    </a:cubicBezTo>
                    <a:cubicBezTo>
                      <a:pt x="34" y="107"/>
                      <a:pt x="26" y="111"/>
                      <a:pt x="22" y="108"/>
                    </a:cubicBezTo>
                    <a:cubicBezTo>
                      <a:pt x="19" y="106"/>
                      <a:pt x="19" y="101"/>
                      <a:pt x="16" y="99"/>
                    </a:cubicBezTo>
                    <a:cubicBezTo>
                      <a:pt x="16" y="96"/>
                      <a:pt x="8" y="88"/>
                      <a:pt x="6" y="85"/>
                    </a:cubicBezTo>
                    <a:cubicBezTo>
                      <a:pt x="3" y="81"/>
                      <a:pt x="0" y="75"/>
                      <a:pt x="0" y="70"/>
                    </a:cubicBezTo>
                    <a:cubicBezTo>
                      <a:pt x="0" y="70"/>
                      <a:pt x="0" y="70"/>
                      <a:pt x="0" y="70"/>
                    </a:cubicBezTo>
                    <a:cubicBezTo>
                      <a:pt x="10" y="69"/>
                      <a:pt x="20" y="75"/>
                      <a:pt x="26" y="83"/>
                    </a:cubicBezTo>
                    <a:cubicBezTo>
                      <a:pt x="30" y="84"/>
                      <a:pt x="31" y="84"/>
                      <a:pt x="33" y="79"/>
                    </a:cubicBezTo>
                    <a:cubicBezTo>
                      <a:pt x="40" y="64"/>
                      <a:pt x="43" y="47"/>
                      <a:pt x="52" y="33"/>
                    </a:cubicBezTo>
                    <a:cubicBezTo>
                      <a:pt x="62" y="21"/>
                      <a:pt x="62" y="21"/>
                      <a:pt x="62" y="21"/>
                    </a:cubicBezTo>
                    <a:cubicBezTo>
                      <a:pt x="62" y="21"/>
                      <a:pt x="62" y="21"/>
                      <a:pt x="62" y="21"/>
                    </a:cubicBezTo>
                    <a:cubicBezTo>
                      <a:pt x="84" y="0"/>
                      <a:pt x="84" y="0"/>
                      <a:pt x="84"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78" name="FAYETTE"/>
              <p:cNvSpPr>
                <a:spLocks/>
              </p:cNvSpPr>
              <p:nvPr/>
            </p:nvSpPr>
            <p:spPr bwMode="auto">
              <a:xfrm>
                <a:off x="3162300" y="2457450"/>
                <a:ext cx="263525" cy="342900"/>
              </a:xfrm>
              <a:custGeom>
                <a:avLst/>
                <a:gdLst>
                  <a:gd name="T0" fmla="*/ 69 w 111"/>
                  <a:gd name="T1" fmla="*/ 0 h 144"/>
                  <a:gd name="T2" fmla="*/ 77 w 111"/>
                  <a:gd name="T3" fmla="*/ 2 h 144"/>
                  <a:gd name="T4" fmla="*/ 77 w 111"/>
                  <a:gd name="T5" fmla="*/ 2 h 144"/>
                  <a:gd name="T6" fmla="*/ 81 w 111"/>
                  <a:gd name="T7" fmla="*/ 13 h 144"/>
                  <a:gd name="T8" fmla="*/ 85 w 111"/>
                  <a:gd name="T9" fmla="*/ 24 h 144"/>
                  <a:gd name="T10" fmla="*/ 93 w 111"/>
                  <a:gd name="T11" fmla="*/ 28 h 144"/>
                  <a:gd name="T12" fmla="*/ 98 w 111"/>
                  <a:gd name="T13" fmla="*/ 35 h 144"/>
                  <a:gd name="T14" fmla="*/ 95 w 111"/>
                  <a:gd name="T15" fmla="*/ 65 h 144"/>
                  <a:gd name="T16" fmla="*/ 100 w 111"/>
                  <a:gd name="T17" fmla="*/ 72 h 144"/>
                  <a:gd name="T18" fmla="*/ 97 w 111"/>
                  <a:gd name="T19" fmla="*/ 80 h 144"/>
                  <a:gd name="T20" fmla="*/ 98 w 111"/>
                  <a:gd name="T21" fmla="*/ 89 h 144"/>
                  <a:gd name="T22" fmla="*/ 99 w 111"/>
                  <a:gd name="T23" fmla="*/ 96 h 144"/>
                  <a:gd name="T24" fmla="*/ 99 w 111"/>
                  <a:gd name="T25" fmla="*/ 96 h 144"/>
                  <a:gd name="T26" fmla="*/ 100 w 111"/>
                  <a:gd name="T27" fmla="*/ 103 h 144"/>
                  <a:gd name="T28" fmla="*/ 98 w 111"/>
                  <a:gd name="T29" fmla="*/ 108 h 144"/>
                  <a:gd name="T30" fmla="*/ 99 w 111"/>
                  <a:gd name="T31" fmla="*/ 114 h 144"/>
                  <a:gd name="T32" fmla="*/ 93 w 111"/>
                  <a:gd name="T33" fmla="*/ 124 h 144"/>
                  <a:gd name="T34" fmla="*/ 88 w 111"/>
                  <a:gd name="T35" fmla="*/ 130 h 144"/>
                  <a:gd name="T36" fmla="*/ 86 w 111"/>
                  <a:gd name="T37" fmla="*/ 131 h 144"/>
                  <a:gd name="T38" fmla="*/ 83 w 111"/>
                  <a:gd name="T39" fmla="*/ 132 h 144"/>
                  <a:gd name="T40" fmla="*/ 83 w 111"/>
                  <a:gd name="T41" fmla="*/ 133 h 144"/>
                  <a:gd name="T42" fmla="*/ 81 w 111"/>
                  <a:gd name="T43" fmla="*/ 138 h 144"/>
                  <a:gd name="T44" fmla="*/ 78 w 111"/>
                  <a:gd name="T45" fmla="*/ 144 h 144"/>
                  <a:gd name="T46" fmla="*/ 51 w 111"/>
                  <a:gd name="T47" fmla="*/ 144 h 144"/>
                  <a:gd name="T48" fmla="*/ 51 w 111"/>
                  <a:gd name="T49" fmla="*/ 144 h 144"/>
                  <a:gd name="T50" fmla="*/ 51 w 111"/>
                  <a:gd name="T51" fmla="*/ 140 h 144"/>
                  <a:gd name="T52" fmla="*/ 46 w 111"/>
                  <a:gd name="T53" fmla="*/ 128 h 144"/>
                  <a:gd name="T54" fmla="*/ 43 w 111"/>
                  <a:gd name="T55" fmla="*/ 112 h 144"/>
                  <a:gd name="T56" fmla="*/ 17 w 111"/>
                  <a:gd name="T57" fmla="*/ 91 h 144"/>
                  <a:gd name="T58" fmla="*/ 6 w 111"/>
                  <a:gd name="T59" fmla="*/ 75 h 144"/>
                  <a:gd name="T60" fmla="*/ 5 w 111"/>
                  <a:gd name="T61" fmla="*/ 73 h 144"/>
                  <a:gd name="T62" fmla="*/ 1 w 111"/>
                  <a:gd name="T63" fmla="*/ 59 h 144"/>
                  <a:gd name="T64" fmla="*/ 0 w 111"/>
                  <a:gd name="T65" fmla="*/ 46 h 144"/>
                  <a:gd name="T66" fmla="*/ 4 w 111"/>
                  <a:gd name="T67" fmla="*/ 29 h 144"/>
                  <a:gd name="T68" fmla="*/ 11 w 111"/>
                  <a:gd name="T69" fmla="*/ 18 h 144"/>
                  <a:gd name="T70" fmla="*/ 11 w 111"/>
                  <a:gd name="T71" fmla="*/ 18 h 144"/>
                  <a:gd name="T72" fmla="*/ 18 w 111"/>
                  <a:gd name="T73" fmla="*/ 14 h 144"/>
                  <a:gd name="T74" fmla="*/ 26 w 111"/>
                  <a:gd name="T75" fmla="*/ 10 h 144"/>
                  <a:gd name="T76" fmla="*/ 60 w 111"/>
                  <a:gd name="T77" fmla="*/ 3 h 144"/>
                  <a:gd name="T78" fmla="*/ 69 w 111"/>
                  <a:gd name="T7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 h="144">
                    <a:moveTo>
                      <a:pt x="69" y="0"/>
                    </a:moveTo>
                    <a:cubicBezTo>
                      <a:pt x="71" y="1"/>
                      <a:pt x="74" y="2"/>
                      <a:pt x="77" y="2"/>
                    </a:cubicBezTo>
                    <a:cubicBezTo>
                      <a:pt x="77" y="2"/>
                      <a:pt x="77" y="2"/>
                      <a:pt x="77" y="2"/>
                    </a:cubicBezTo>
                    <a:cubicBezTo>
                      <a:pt x="78" y="5"/>
                      <a:pt x="79" y="10"/>
                      <a:pt x="81" y="13"/>
                    </a:cubicBezTo>
                    <a:cubicBezTo>
                      <a:pt x="84" y="17"/>
                      <a:pt x="83" y="20"/>
                      <a:pt x="85" y="24"/>
                    </a:cubicBezTo>
                    <a:cubicBezTo>
                      <a:pt x="87" y="26"/>
                      <a:pt x="91" y="25"/>
                      <a:pt x="93" y="28"/>
                    </a:cubicBezTo>
                    <a:cubicBezTo>
                      <a:pt x="95" y="30"/>
                      <a:pt x="96" y="33"/>
                      <a:pt x="98" y="35"/>
                    </a:cubicBezTo>
                    <a:cubicBezTo>
                      <a:pt x="111" y="49"/>
                      <a:pt x="85" y="53"/>
                      <a:pt x="95" y="65"/>
                    </a:cubicBezTo>
                    <a:cubicBezTo>
                      <a:pt x="96" y="67"/>
                      <a:pt x="99" y="69"/>
                      <a:pt x="100" y="72"/>
                    </a:cubicBezTo>
                    <a:cubicBezTo>
                      <a:pt x="101" y="74"/>
                      <a:pt x="97" y="77"/>
                      <a:pt x="97" y="80"/>
                    </a:cubicBezTo>
                    <a:cubicBezTo>
                      <a:pt x="97" y="83"/>
                      <a:pt x="99" y="85"/>
                      <a:pt x="98" y="89"/>
                    </a:cubicBezTo>
                    <a:cubicBezTo>
                      <a:pt x="99" y="96"/>
                      <a:pt x="99" y="96"/>
                      <a:pt x="99" y="96"/>
                    </a:cubicBezTo>
                    <a:cubicBezTo>
                      <a:pt x="99" y="96"/>
                      <a:pt x="99" y="96"/>
                      <a:pt x="99" y="96"/>
                    </a:cubicBezTo>
                    <a:cubicBezTo>
                      <a:pt x="100" y="103"/>
                      <a:pt x="100" y="103"/>
                      <a:pt x="100" y="103"/>
                    </a:cubicBezTo>
                    <a:cubicBezTo>
                      <a:pt x="100" y="106"/>
                      <a:pt x="98" y="107"/>
                      <a:pt x="98" y="108"/>
                    </a:cubicBezTo>
                    <a:cubicBezTo>
                      <a:pt x="98" y="111"/>
                      <a:pt x="99" y="112"/>
                      <a:pt x="99" y="114"/>
                    </a:cubicBezTo>
                    <a:cubicBezTo>
                      <a:pt x="100" y="119"/>
                      <a:pt x="95" y="120"/>
                      <a:pt x="93" y="124"/>
                    </a:cubicBezTo>
                    <a:cubicBezTo>
                      <a:pt x="93" y="126"/>
                      <a:pt x="90" y="129"/>
                      <a:pt x="88" y="130"/>
                    </a:cubicBezTo>
                    <a:cubicBezTo>
                      <a:pt x="88" y="130"/>
                      <a:pt x="86" y="131"/>
                      <a:pt x="86" y="131"/>
                    </a:cubicBezTo>
                    <a:cubicBezTo>
                      <a:pt x="85" y="132"/>
                      <a:pt x="84" y="132"/>
                      <a:pt x="83" y="132"/>
                    </a:cubicBezTo>
                    <a:cubicBezTo>
                      <a:pt x="83" y="133"/>
                      <a:pt x="83" y="133"/>
                      <a:pt x="83" y="133"/>
                    </a:cubicBezTo>
                    <a:cubicBezTo>
                      <a:pt x="83" y="134"/>
                      <a:pt x="82" y="136"/>
                      <a:pt x="81" y="138"/>
                    </a:cubicBezTo>
                    <a:cubicBezTo>
                      <a:pt x="80" y="140"/>
                      <a:pt x="80" y="141"/>
                      <a:pt x="78" y="144"/>
                    </a:cubicBezTo>
                    <a:cubicBezTo>
                      <a:pt x="51" y="144"/>
                      <a:pt x="51" y="144"/>
                      <a:pt x="51" y="144"/>
                    </a:cubicBezTo>
                    <a:cubicBezTo>
                      <a:pt x="51" y="144"/>
                      <a:pt x="51" y="144"/>
                      <a:pt x="51" y="144"/>
                    </a:cubicBezTo>
                    <a:cubicBezTo>
                      <a:pt x="51" y="140"/>
                      <a:pt x="51" y="140"/>
                      <a:pt x="51" y="140"/>
                    </a:cubicBezTo>
                    <a:cubicBezTo>
                      <a:pt x="50" y="135"/>
                      <a:pt x="48" y="132"/>
                      <a:pt x="46" y="128"/>
                    </a:cubicBezTo>
                    <a:cubicBezTo>
                      <a:pt x="44" y="123"/>
                      <a:pt x="44" y="118"/>
                      <a:pt x="43" y="112"/>
                    </a:cubicBezTo>
                    <a:cubicBezTo>
                      <a:pt x="40" y="101"/>
                      <a:pt x="22" y="102"/>
                      <a:pt x="17" y="91"/>
                    </a:cubicBezTo>
                    <a:cubicBezTo>
                      <a:pt x="15" y="87"/>
                      <a:pt x="7" y="79"/>
                      <a:pt x="6" y="75"/>
                    </a:cubicBezTo>
                    <a:cubicBezTo>
                      <a:pt x="6" y="74"/>
                      <a:pt x="5" y="74"/>
                      <a:pt x="5" y="73"/>
                    </a:cubicBezTo>
                    <a:cubicBezTo>
                      <a:pt x="4" y="68"/>
                      <a:pt x="2" y="64"/>
                      <a:pt x="1" y="59"/>
                    </a:cubicBezTo>
                    <a:cubicBezTo>
                      <a:pt x="0" y="55"/>
                      <a:pt x="0" y="50"/>
                      <a:pt x="0" y="46"/>
                    </a:cubicBezTo>
                    <a:cubicBezTo>
                      <a:pt x="0" y="41"/>
                      <a:pt x="0" y="32"/>
                      <a:pt x="4" y="29"/>
                    </a:cubicBezTo>
                    <a:cubicBezTo>
                      <a:pt x="5" y="25"/>
                      <a:pt x="10" y="22"/>
                      <a:pt x="11" y="18"/>
                    </a:cubicBezTo>
                    <a:cubicBezTo>
                      <a:pt x="11" y="18"/>
                      <a:pt x="11" y="18"/>
                      <a:pt x="11" y="18"/>
                    </a:cubicBezTo>
                    <a:cubicBezTo>
                      <a:pt x="12" y="18"/>
                      <a:pt x="17" y="15"/>
                      <a:pt x="18" y="14"/>
                    </a:cubicBezTo>
                    <a:cubicBezTo>
                      <a:pt x="20" y="14"/>
                      <a:pt x="24" y="11"/>
                      <a:pt x="26" y="10"/>
                    </a:cubicBezTo>
                    <a:cubicBezTo>
                      <a:pt x="37" y="8"/>
                      <a:pt x="48" y="4"/>
                      <a:pt x="60" y="3"/>
                    </a:cubicBezTo>
                    <a:cubicBezTo>
                      <a:pt x="69" y="0"/>
                      <a:pt x="69" y="0"/>
                      <a:pt x="69"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79" name="GWINNETT"/>
              <p:cNvSpPr>
                <a:spLocks/>
              </p:cNvSpPr>
              <p:nvPr/>
            </p:nvSpPr>
            <p:spPr bwMode="auto">
              <a:xfrm>
                <a:off x="3511550" y="1731963"/>
                <a:ext cx="466725" cy="495300"/>
              </a:xfrm>
              <a:custGeom>
                <a:avLst/>
                <a:gdLst>
                  <a:gd name="T0" fmla="*/ 87 w 196"/>
                  <a:gd name="T1" fmla="*/ 0 h 208"/>
                  <a:gd name="T2" fmla="*/ 168 w 196"/>
                  <a:gd name="T3" fmla="*/ 34 h 208"/>
                  <a:gd name="T4" fmla="*/ 187 w 196"/>
                  <a:gd name="T5" fmla="*/ 20 h 208"/>
                  <a:gd name="T6" fmla="*/ 187 w 196"/>
                  <a:gd name="T7" fmla="*/ 20 h 208"/>
                  <a:gd name="T8" fmla="*/ 176 w 196"/>
                  <a:gd name="T9" fmla="*/ 50 h 208"/>
                  <a:gd name="T10" fmla="*/ 167 w 196"/>
                  <a:gd name="T11" fmla="*/ 79 h 208"/>
                  <a:gd name="T12" fmla="*/ 190 w 196"/>
                  <a:gd name="T13" fmla="*/ 107 h 208"/>
                  <a:gd name="T14" fmla="*/ 196 w 196"/>
                  <a:gd name="T15" fmla="*/ 117 h 208"/>
                  <a:gd name="T16" fmla="*/ 196 w 196"/>
                  <a:gd name="T17" fmla="*/ 117 h 208"/>
                  <a:gd name="T18" fmla="*/ 120 w 196"/>
                  <a:gd name="T19" fmla="*/ 187 h 208"/>
                  <a:gd name="T20" fmla="*/ 120 w 196"/>
                  <a:gd name="T21" fmla="*/ 187 h 208"/>
                  <a:gd name="T22" fmla="*/ 98 w 196"/>
                  <a:gd name="T23" fmla="*/ 208 h 208"/>
                  <a:gd name="T24" fmla="*/ 98 w 196"/>
                  <a:gd name="T25" fmla="*/ 208 h 208"/>
                  <a:gd name="T26" fmla="*/ 93 w 196"/>
                  <a:gd name="T27" fmla="*/ 199 h 208"/>
                  <a:gd name="T28" fmla="*/ 92 w 196"/>
                  <a:gd name="T29" fmla="*/ 197 h 208"/>
                  <a:gd name="T30" fmla="*/ 60 w 196"/>
                  <a:gd name="T31" fmla="*/ 170 h 208"/>
                  <a:gd name="T32" fmla="*/ 26 w 196"/>
                  <a:gd name="T33" fmla="*/ 140 h 208"/>
                  <a:gd name="T34" fmla="*/ 5 w 196"/>
                  <a:gd name="T35" fmla="*/ 120 h 208"/>
                  <a:gd name="T36" fmla="*/ 0 w 196"/>
                  <a:gd name="T37" fmla="*/ 106 h 208"/>
                  <a:gd name="T38" fmla="*/ 0 w 196"/>
                  <a:gd name="T39" fmla="*/ 106 h 208"/>
                  <a:gd name="T40" fmla="*/ 3 w 196"/>
                  <a:gd name="T41" fmla="*/ 102 h 208"/>
                  <a:gd name="T42" fmla="*/ 6 w 196"/>
                  <a:gd name="T43" fmla="*/ 91 h 208"/>
                  <a:gd name="T44" fmla="*/ 15 w 196"/>
                  <a:gd name="T45" fmla="*/ 79 h 208"/>
                  <a:gd name="T46" fmla="*/ 36 w 196"/>
                  <a:gd name="T47" fmla="*/ 85 h 208"/>
                  <a:gd name="T48" fmla="*/ 42 w 196"/>
                  <a:gd name="T49" fmla="*/ 68 h 208"/>
                  <a:gd name="T50" fmla="*/ 68 w 196"/>
                  <a:gd name="T51" fmla="*/ 60 h 208"/>
                  <a:gd name="T52" fmla="*/ 68 w 196"/>
                  <a:gd name="T53" fmla="*/ 60 h 208"/>
                  <a:gd name="T54" fmla="*/ 65 w 196"/>
                  <a:gd name="T55" fmla="*/ 45 h 208"/>
                  <a:gd name="T56" fmla="*/ 69 w 196"/>
                  <a:gd name="T57" fmla="*/ 35 h 208"/>
                  <a:gd name="T58" fmla="*/ 71 w 196"/>
                  <a:gd name="T59" fmla="*/ 29 h 208"/>
                  <a:gd name="T60" fmla="*/ 74 w 196"/>
                  <a:gd name="T61" fmla="*/ 20 h 208"/>
                  <a:gd name="T62" fmla="*/ 75 w 196"/>
                  <a:gd name="T63" fmla="*/ 15 h 208"/>
                  <a:gd name="T64" fmla="*/ 79 w 196"/>
                  <a:gd name="T65" fmla="*/ 10 h 208"/>
                  <a:gd name="T66" fmla="*/ 80 w 196"/>
                  <a:gd name="T67" fmla="*/ 8 h 208"/>
                  <a:gd name="T68" fmla="*/ 81 w 196"/>
                  <a:gd name="T69" fmla="*/ 7 h 208"/>
                  <a:gd name="T70" fmla="*/ 81 w 196"/>
                  <a:gd name="T71" fmla="*/ 7 h 208"/>
                  <a:gd name="T72" fmla="*/ 82 w 196"/>
                  <a:gd name="T73" fmla="*/ 6 h 208"/>
                  <a:gd name="T74" fmla="*/ 82 w 196"/>
                  <a:gd name="T75" fmla="*/ 6 h 208"/>
                  <a:gd name="T76" fmla="*/ 83 w 196"/>
                  <a:gd name="T77" fmla="*/ 5 h 208"/>
                  <a:gd name="T78" fmla="*/ 83 w 196"/>
                  <a:gd name="T79" fmla="*/ 5 h 208"/>
                  <a:gd name="T80" fmla="*/ 87 w 196"/>
                  <a:gd name="T8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 h="208">
                    <a:moveTo>
                      <a:pt x="87" y="0"/>
                    </a:moveTo>
                    <a:cubicBezTo>
                      <a:pt x="168" y="34"/>
                      <a:pt x="168" y="34"/>
                      <a:pt x="168" y="34"/>
                    </a:cubicBezTo>
                    <a:cubicBezTo>
                      <a:pt x="187" y="20"/>
                      <a:pt x="187" y="20"/>
                      <a:pt x="187" y="20"/>
                    </a:cubicBezTo>
                    <a:cubicBezTo>
                      <a:pt x="187" y="20"/>
                      <a:pt x="187" y="20"/>
                      <a:pt x="187" y="20"/>
                    </a:cubicBezTo>
                    <a:cubicBezTo>
                      <a:pt x="183" y="30"/>
                      <a:pt x="181" y="41"/>
                      <a:pt x="176" y="50"/>
                    </a:cubicBezTo>
                    <a:cubicBezTo>
                      <a:pt x="173" y="56"/>
                      <a:pt x="167" y="72"/>
                      <a:pt x="167" y="79"/>
                    </a:cubicBezTo>
                    <a:cubicBezTo>
                      <a:pt x="190" y="107"/>
                      <a:pt x="190" y="107"/>
                      <a:pt x="190" y="107"/>
                    </a:cubicBezTo>
                    <a:cubicBezTo>
                      <a:pt x="196" y="117"/>
                      <a:pt x="196" y="117"/>
                      <a:pt x="196" y="117"/>
                    </a:cubicBezTo>
                    <a:cubicBezTo>
                      <a:pt x="196" y="117"/>
                      <a:pt x="196" y="117"/>
                      <a:pt x="196" y="117"/>
                    </a:cubicBezTo>
                    <a:cubicBezTo>
                      <a:pt x="120" y="187"/>
                      <a:pt x="120" y="187"/>
                      <a:pt x="120" y="187"/>
                    </a:cubicBezTo>
                    <a:cubicBezTo>
                      <a:pt x="120" y="187"/>
                      <a:pt x="120" y="187"/>
                      <a:pt x="120" y="187"/>
                    </a:cubicBezTo>
                    <a:cubicBezTo>
                      <a:pt x="98" y="208"/>
                      <a:pt x="98" y="208"/>
                      <a:pt x="98" y="208"/>
                    </a:cubicBezTo>
                    <a:cubicBezTo>
                      <a:pt x="98" y="208"/>
                      <a:pt x="98" y="208"/>
                      <a:pt x="98" y="208"/>
                    </a:cubicBezTo>
                    <a:cubicBezTo>
                      <a:pt x="93" y="199"/>
                      <a:pt x="93" y="199"/>
                      <a:pt x="93" y="199"/>
                    </a:cubicBezTo>
                    <a:cubicBezTo>
                      <a:pt x="93" y="198"/>
                      <a:pt x="92" y="198"/>
                      <a:pt x="92" y="197"/>
                    </a:cubicBezTo>
                    <a:cubicBezTo>
                      <a:pt x="79" y="190"/>
                      <a:pt x="69" y="183"/>
                      <a:pt x="60" y="170"/>
                    </a:cubicBezTo>
                    <a:cubicBezTo>
                      <a:pt x="52" y="158"/>
                      <a:pt x="35" y="152"/>
                      <a:pt x="26" y="140"/>
                    </a:cubicBezTo>
                    <a:cubicBezTo>
                      <a:pt x="19" y="133"/>
                      <a:pt x="10" y="127"/>
                      <a:pt x="5" y="120"/>
                    </a:cubicBezTo>
                    <a:cubicBezTo>
                      <a:pt x="2" y="116"/>
                      <a:pt x="2" y="110"/>
                      <a:pt x="0" y="106"/>
                    </a:cubicBezTo>
                    <a:cubicBezTo>
                      <a:pt x="0" y="106"/>
                      <a:pt x="0" y="106"/>
                      <a:pt x="0" y="106"/>
                    </a:cubicBezTo>
                    <a:cubicBezTo>
                      <a:pt x="3" y="102"/>
                      <a:pt x="3" y="102"/>
                      <a:pt x="3" y="102"/>
                    </a:cubicBezTo>
                    <a:cubicBezTo>
                      <a:pt x="5" y="99"/>
                      <a:pt x="6" y="94"/>
                      <a:pt x="6" y="91"/>
                    </a:cubicBezTo>
                    <a:cubicBezTo>
                      <a:pt x="7" y="86"/>
                      <a:pt x="11" y="81"/>
                      <a:pt x="15" y="79"/>
                    </a:cubicBezTo>
                    <a:cubicBezTo>
                      <a:pt x="25" y="74"/>
                      <a:pt x="30" y="96"/>
                      <a:pt x="36" y="85"/>
                    </a:cubicBezTo>
                    <a:cubicBezTo>
                      <a:pt x="38" y="80"/>
                      <a:pt x="39" y="71"/>
                      <a:pt x="42" y="68"/>
                    </a:cubicBezTo>
                    <a:cubicBezTo>
                      <a:pt x="52" y="67"/>
                      <a:pt x="62" y="70"/>
                      <a:pt x="68" y="60"/>
                    </a:cubicBezTo>
                    <a:cubicBezTo>
                      <a:pt x="68" y="60"/>
                      <a:pt x="68" y="60"/>
                      <a:pt x="68" y="60"/>
                    </a:cubicBezTo>
                    <a:cubicBezTo>
                      <a:pt x="68" y="54"/>
                      <a:pt x="64" y="51"/>
                      <a:pt x="65" y="45"/>
                    </a:cubicBezTo>
                    <a:cubicBezTo>
                      <a:pt x="66" y="43"/>
                      <a:pt x="67" y="36"/>
                      <a:pt x="69" y="35"/>
                    </a:cubicBezTo>
                    <a:cubicBezTo>
                      <a:pt x="70" y="33"/>
                      <a:pt x="71" y="31"/>
                      <a:pt x="71" y="29"/>
                    </a:cubicBezTo>
                    <a:cubicBezTo>
                      <a:pt x="71" y="24"/>
                      <a:pt x="73" y="24"/>
                      <a:pt x="74" y="20"/>
                    </a:cubicBezTo>
                    <a:cubicBezTo>
                      <a:pt x="74" y="18"/>
                      <a:pt x="74" y="17"/>
                      <a:pt x="75" y="15"/>
                    </a:cubicBezTo>
                    <a:cubicBezTo>
                      <a:pt x="76" y="14"/>
                      <a:pt x="79" y="12"/>
                      <a:pt x="79" y="10"/>
                    </a:cubicBezTo>
                    <a:cubicBezTo>
                      <a:pt x="79" y="9"/>
                      <a:pt x="80" y="9"/>
                      <a:pt x="80" y="8"/>
                    </a:cubicBezTo>
                    <a:cubicBezTo>
                      <a:pt x="80" y="8"/>
                      <a:pt x="81" y="7"/>
                      <a:pt x="81" y="7"/>
                    </a:cubicBezTo>
                    <a:cubicBezTo>
                      <a:pt x="81" y="7"/>
                      <a:pt x="81" y="7"/>
                      <a:pt x="81" y="7"/>
                    </a:cubicBezTo>
                    <a:cubicBezTo>
                      <a:pt x="82" y="7"/>
                      <a:pt x="81" y="7"/>
                      <a:pt x="82" y="6"/>
                    </a:cubicBezTo>
                    <a:cubicBezTo>
                      <a:pt x="82" y="6"/>
                      <a:pt x="82" y="6"/>
                      <a:pt x="82" y="6"/>
                    </a:cubicBezTo>
                    <a:cubicBezTo>
                      <a:pt x="83" y="6"/>
                      <a:pt x="83" y="5"/>
                      <a:pt x="83" y="5"/>
                    </a:cubicBezTo>
                    <a:cubicBezTo>
                      <a:pt x="83" y="5"/>
                      <a:pt x="83" y="5"/>
                      <a:pt x="83" y="5"/>
                    </a:cubicBezTo>
                    <a:cubicBezTo>
                      <a:pt x="87" y="0"/>
                      <a:pt x="87" y="0"/>
                      <a:pt x="87"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80" name="FULTON"/>
              <p:cNvSpPr>
                <a:spLocks/>
              </p:cNvSpPr>
              <p:nvPr/>
            </p:nvSpPr>
            <p:spPr bwMode="auto">
              <a:xfrm>
                <a:off x="2959100" y="1712913"/>
                <a:ext cx="714375" cy="787400"/>
              </a:xfrm>
              <a:custGeom>
                <a:avLst/>
                <a:gdLst>
                  <a:gd name="T0" fmla="*/ 154 w 300"/>
                  <a:gd name="T1" fmla="*/ 264 h 331"/>
                  <a:gd name="T2" fmla="*/ 154 w 300"/>
                  <a:gd name="T3" fmla="*/ 313 h 331"/>
                  <a:gd name="T4" fmla="*/ 111 w 300"/>
                  <a:gd name="T5" fmla="*/ 323 h 331"/>
                  <a:gd name="T6" fmla="*/ 96 w 300"/>
                  <a:gd name="T7" fmla="*/ 331 h 331"/>
                  <a:gd name="T8" fmla="*/ 4 w 300"/>
                  <a:gd name="T9" fmla="*/ 331 h 331"/>
                  <a:gd name="T10" fmla="*/ 4 w 300"/>
                  <a:gd name="T11" fmla="*/ 323 h 331"/>
                  <a:gd name="T12" fmla="*/ 2 w 300"/>
                  <a:gd name="T13" fmla="*/ 317 h 331"/>
                  <a:gd name="T14" fmla="*/ 3 w 300"/>
                  <a:gd name="T15" fmla="*/ 306 h 331"/>
                  <a:gd name="T16" fmla="*/ 8 w 300"/>
                  <a:gd name="T17" fmla="*/ 301 h 331"/>
                  <a:gd name="T18" fmla="*/ 19 w 300"/>
                  <a:gd name="T19" fmla="*/ 287 h 331"/>
                  <a:gd name="T20" fmla="*/ 36 w 300"/>
                  <a:gd name="T21" fmla="*/ 276 h 331"/>
                  <a:gd name="T22" fmla="*/ 76 w 300"/>
                  <a:gd name="T23" fmla="*/ 248 h 331"/>
                  <a:gd name="T24" fmla="*/ 91 w 300"/>
                  <a:gd name="T25" fmla="*/ 234 h 331"/>
                  <a:gd name="T26" fmla="*/ 104 w 300"/>
                  <a:gd name="T27" fmla="*/ 220 h 331"/>
                  <a:gd name="T28" fmla="*/ 112 w 300"/>
                  <a:gd name="T29" fmla="*/ 211 h 331"/>
                  <a:gd name="T30" fmla="*/ 148 w 300"/>
                  <a:gd name="T31" fmla="*/ 179 h 331"/>
                  <a:gd name="T32" fmla="*/ 160 w 300"/>
                  <a:gd name="T33" fmla="*/ 149 h 331"/>
                  <a:gd name="T34" fmla="*/ 167 w 300"/>
                  <a:gd name="T35" fmla="*/ 125 h 331"/>
                  <a:gd name="T36" fmla="*/ 186 w 300"/>
                  <a:gd name="T37" fmla="*/ 103 h 331"/>
                  <a:gd name="T38" fmla="*/ 187 w 300"/>
                  <a:gd name="T39" fmla="*/ 97 h 331"/>
                  <a:gd name="T40" fmla="*/ 180 w 300"/>
                  <a:gd name="T41" fmla="*/ 88 h 331"/>
                  <a:gd name="T42" fmla="*/ 177 w 300"/>
                  <a:gd name="T43" fmla="*/ 74 h 331"/>
                  <a:gd name="T44" fmla="*/ 171 w 300"/>
                  <a:gd name="T45" fmla="*/ 56 h 331"/>
                  <a:gd name="T46" fmla="*/ 173 w 300"/>
                  <a:gd name="T47" fmla="*/ 37 h 331"/>
                  <a:gd name="T48" fmla="*/ 194 w 300"/>
                  <a:gd name="T49" fmla="*/ 24 h 331"/>
                  <a:gd name="T50" fmla="*/ 206 w 300"/>
                  <a:gd name="T51" fmla="*/ 2 h 331"/>
                  <a:gd name="T52" fmla="*/ 237 w 300"/>
                  <a:gd name="T53" fmla="*/ 0 h 331"/>
                  <a:gd name="T54" fmla="*/ 237 w 300"/>
                  <a:gd name="T55" fmla="*/ 37 h 331"/>
                  <a:gd name="T56" fmla="*/ 248 w 300"/>
                  <a:gd name="T57" fmla="*/ 40 h 331"/>
                  <a:gd name="T58" fmla="*/ 257 w 300"/>
                  <a:gd name="T59" fmla="*/ 44 h 331"/>
                  <a:gd name="T60" fmla="*/ 272 w 300"/>
                  <a:gd name="T61" fmla="*/ 55 h 331"/>
                  <a:gd name="T62" fmla="*/ 284 w 300"/>
                  <a:gd name="T63" fmla="*/ 63 h 331"/>
                  <a:gd name="T64" fmla="*/ 300 w 300"/>
                  <a:gd name="T65" fmla="*/ 68 h 331"/>
                  <a:gd name="T66" fmla="*/ 274 w 300"/>
                  <a:gd name="T67" fmla="*/ 76 h 331"/>
                  <a:gd name="T68" fmla="*/ 247 w 300"/>
                  <a:gd name="T69" fmla="*/ 87 h 331"/>
                  <a:gd name="T70" fmla="*/ 235 w 300"/>
                  <a:gd name="T71" fmla="*/ 110 h 331"/>
                  <a:gd name="T72" fmla="*/ 232 w 300"/>
                  <a:gd name="T73" fmla="*/ 114 h 331"/>
                  <a:gd name="T74" fmla="*/ 220 w 300"/>
                  <a:gd name="T75" fmla="*/ 110 h 331"/>
                  <a:gd name="T76" fmla="*/ 212 w 300"/>
                  <a:gd name="T77" fmla="*/ 106 h 331"/>
                  <a:gd name="T78" fmla="*/ 201 w 300"/>
                  <a:gd name="T79" fmla="*/ 105 h 331"/>
                  <a:gd name="T80" fmla="*/ 199 w 300"/>
                  <a:gd name="T81" fmla="*/ 26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0" h="331">
                    <a:moveTo>
                      <a:pt x="199" y="264"/>
                    </a:moveTo>
                    <a:cubicBezTo>
                      <a:pt x="154" y="264"/>
                      <a:pt x="154" y="264"/>
                      <a:pt x="154" y="264"/>
                    </a:cubicBezTo>
                    <a:cubicBezTo>
                      <a:pt x="154" y="313"/>
                      <a:pt x="154" y="313"/>
                      <a:pt x="154" y="313"/>
                    </a:cubicBezTo>
                    <a:cubicBezTo>
                      <a:pt x="154" y="313"/>
                      <a:pt x="154" y="313"/>
                      <a:pt x="154" y="313"/>
                    </a:cubicBezTo>
                    <a:cubicBezTo>
                      <a:pt x="145" y="316"/>
                      <a:pt x="145" y="316"/>
                      <a:pt x="145" y="316"/>
                    </a:cubicBezTo>
                    <a:cubicBezTo>
                      <a:pt x="133" y="317"/>
                      <a:pt x="122" y="321"/>
                      <a:pt x="111" y="323"/>
                    </a:cubicBezTo>
                    <a:cubicBezTo>
                      <a:pt x="109" y="324"/>
                      <a:pt x="105" y="327"/>
                      <a:pt x="103" y="327"/>
                    </a:cubicBezTo>
                    <a:cubicBezTo>
                      <a:pt x="102" y="328"/>
                      <a:pt x="97" y="331"/>
                      <a:pt x="96" y="331"/>
                    </a:cubicBezTo>
                    <a:cubicBezTo>
                      <a:pt x="96" y="331"/>
                      <a:pt x="96" y="331"/>
                      <a:pt x="96" y="331"/>
                    </a:cubicBezTo>
                    <a:cubicBezTo>
                      <a:pt x="4" y="331"/>
                      <a:pt x="4" y="331"/>
                      <a:pt x="4" y="331"/>
                    </a:cubicBezTo>
                    <a:cubicBezTo>
                      <a:pt x="4" y="331"/>
                      <a:pt x="4" y="331"/>
                      <a:pt x="4" y="331"/>
                    </a:cubicBezTo>
                    <a:cubicBezTo>
                      <a:pt x="4" y="323"/>
                      <a:pt x="4" y="323"/>
                      <a:pt x="4" y="323"/>
                    </a:cubicBezTo>
                    <a:cubicBezTo>
                      <a:pt x="4" y="322"/>
                      <a:pt x="4" y="321"/>
                      <a:pt x="4" y="320"/>
                    </a:cubicBezTo>
                    <a:cubicBezTo>
                      <a:pt x="4" y="319"/>
                      <a:pt x="3" y="318"/>
                      <a:pt x="2" y="317"/>
                    </a:cubicBezTo>
                    <a:cubicBezTo>
                      <a:pt x="1" y="315"/>
                      <a:pt x="0" y="313"/>
                      <a:pt x="0" y="310"/>
                    </a:cubicBezTo>
                    <a:cubicBezTo>
                      <a:pt x="0" y="308"/>
                      <a:pt x="2" y="307"/>
                      <a:pt x="3" y="306"/>
                    </a:cubicBezTo>
                    <a:cubicBezTo>
                      <a:pt x="3" y="305"/>
                      <a:pt x="7" y="303"/>
                      <a:pt x="7" y="302"/>
                    </a:cubicBezTo>
                    <a:cubicBezTo>
                      <a:pt x="8" y="302"/>
                      <a:pt x="8" y="301"/>
                      <a:pt x="8" y="301"/>
                    </a:cubicBezTo>
                    <a:cubicBezTo>
                      <a:pt x="8" y="301"/>
                      <a:pt x="8" y="301"/>
                      <a:pt x="8" y="301"/>
                    </a:cubicBezTo>
                    <a:cubicBezTo>
                      <a:pt x="12" y="297"/>
                      <a:pt x="14" y="292"/>
                      <a:pt x="19" y="287"/>
                    </a:cubicBezTo>
                    <a:cubicBezTo>
                      <a:pt x="23" y="284"/>
                      <a:pt x="29" y="278"/>
                      <a:pt x="32" y="274"/>
                    </a:cubicBezTo>
                    <a:cubicBezTo>
                      <a:pt x="34" y="274"/>
                      <a:pt x="34" y="276"/>
                      <a:pt x="36" y="276"/>
                    </a:cubicBezTo>
                    <a:cubicBezTo>
                      <a:pt x="37" y="276"/>
                      <a:pt x="44" y="270"/>
                      <a:pt x="46" y="268"/>
                    </a:cubicBezTo>
                    <a:cubicBezTo>
                      <a:pt x="58" y="260"/>
                      <a:pt x="70" y="264"/>
                      <a:pt x="76" y="248"/>
                    </a:cubicBezTo>
                    <a:cubicBezTo>
                      <a:pt x="79" y="247"/>
                      <a:pt x="81" y="245"/>
                      <a:pt x="83" y="242"/>
                    </a:cubicBezTo>
                    <a:cubicBezTo>
                      <a:pt x="84" y="238"/>
                      <a:pt x="89" y="238"/>
                      <a:pt x="91" y="234"/>
                    </a:cubicBezTo>
                    <a:cubicBezTo>
                      <a:pt x="104" y="220"/>
                      <a:pt x="104" y="220"/>
                      <a:pt x="104" y="220"/>
                    </a:cubicBezTo>
                    <a:cubicBezTo>
                      <a:pt x="104" y="220"/>
                      <a:pt x="104" y="220"/>
                      <a:pt x="104" y="220"/>
                    </a:cubicBezTo>
                    <a:cubicBezTo>
                      <a:pt x="105" y="218"/>
                      <a:pt x="105" y="219"/>
                      <a:pt x="105" y="218"/>
                    </a:cubicBezTo>
                    <a:cubicBezTo>
                      <a:pt x="106" y="218"/>
                      <a:pt x="110" y="213"/>
                      <a:pt x="112" y="211"/>
                    </a:cubicBezTo>
                    <a:cubicBezTo>
                      <a:pt x="117" y="206"/>
                      <a:pt x="122" y="200"/>
                      <a:pt x="127" y="195"/>
                    </a:cubicBezTo>
                    <a:cubicBezTo>
                      <a:pt x="133" y="187"/>
                      <a:pt x="139" y="182"/>
                      <a:pt x="148" y="179"/>
                    </a:cubicBezTo>
                    <a:cubicBezTo>
                      <a:pt x="155" y="176"/>
                      <a:pt x="156" y="168"/>
                      <a:pt x="156" y="161"/>
                    </a:cubicBezTo>
                    <a:cubicBezTo>
                      <a:pt x="158" y="161"/>
                      <a:pt x="161" y="151"/>
                      <a:pt x="160" y="149"/>
                    </a:cubicBezTo>
                    <a:cubicBezTo>
                      <a:pt x="161" y="144"/>
                      <a:pt x="158" y="138"/>
                      <a:pt x="161" y="134"/>
                    </a:cubicBezTo>
                    <a:cubicBezTo>
                      <a:pt x="163" y="130"/>
                      <a:pt x="165" y="128"/>
                      <a:pt x="167" y="125"/>
                    </a:cubicBezTo>
                    <a:cubicBezTo>
                      <a:pt x="171" y="122"/>
                      <a:pt x="175" y="119"/>
                      <a:pt x="179" y="115"/>
                    </a:cubicBezTo>
                    <a:cubicBezTo>
                      <a:pt x="181" y="112"/>
                      <a:pt x="186" y="106"/>
                      <a:pt x="186" y="103"/>
                    </a:cubicBezTo>
                    <a:cubicBezTo>
                      <a:pt x="186" y="102"/>
                      <a:pt x="186" y="102"/>
                      <a:pt x="186" y="102"/>
                    </a:cubicBezTo>
                    <a:cubicBezTo>
                      <a:pt x="187" y="100"/>
                      <a:pt x="187" y="99"/>
                      <a:pt x="187" y="97"/>
                    </a:cubicBezTo>
                    <a:cubicBezTo>
                      <a:pt x="186" y="97"/>
                      <a:pt x="185" y="94"/>
                      <a:pt x="185" y="94"/>
                    </a:cubicBezTo>
                    <a:cubicBezTo>
                      <a:pt x="184" y="92"/>
                      <a:pt x="181" y="91"/>
                      <a:pt x="180" y="88"/>
                    </a:cubicBezTo>
                    <a:cubicBezTo>
                      <a:pt x="180" y="87"/>
                      <a:pt x="180" y="84"/>
                      <a:pt x="180" y="82"/>
                    </a:cubicBezTo>
                    <a:cubicBezTo>
                      <a:pt x="180" y="79"/>
                      <a:pt x="178" y="76"/>
                      <a:pt x="177" y="74"/>
                    </a:cubicBezTo>
                    <a:cubicBezTo>
                      <a:pt x="175" y="72"/>
                      <a:pt x="172" y="69"/>
                      <a:pt x="172" y="66"/>
                    </a:cubicBezTo>
                    <a:cubicBezTo>
                      <a:pt x="171" y="56"/>
                      <a:pt x="171" y="56"/>
                      <a:pt x="171" y="56"/>
                    </a:cubicBezTo>
                    <a:cubicBezTo>
                      <a:pt x="171" y="56"/>
                      <a:pt x="171" y="56"/>
                      <a:pt x="171" y="56"/>
                    </a:cubicBezTo>
                    <a:cubicBezTo>
                      <a:pt x="172" y="53"/>
                      <a:pt x="171" y="38"/>
                      <a:pt x="173" y="37"/>
                    </a:cubicBezTo>
                    <a:cubicBezTo>
                      <a:pt x="173" y="36"/>
                      <a:pt x="186" y="31"/>
                      <a:pt x="188" y="31"/>
                    </a:cubicBezTo>
                    <a:cubicBezTo>
                      <a:pt x="194" y="30"/>
                      <a:pt x="194" y="29"/>
                      <a:pt x="194" y="24"/>
                    </a:cubicBezTo>
                    <a:cubicBezTo>
                      <a:pt x="195" y="17"/>
                      <a:pt x="194" y="11"/>
                      <a:pt x="199" y="6"/>
                    </a:cubicBezTo>
                    <a:cubicBezTo>
                      <a:pt x="201" y="4"/>
                      <a:pt x="203" y="2"/>
                      <a:pt x="206" y="2"/>
                    </a:cubicBezTo>
                    <a:cubicBezTo>
                      <a:pt x="208" y="1"/>
                      <a:pt x="211" y="1"/>
                      <a:pt x="213" y="0"/>
                    </a:cubicBezTo>
                    <a:cubicBezTo>
                      <a:pt x="237" y="0"/>
                      <a:pt x="237" y="0"/>
                      <a:pt x="237" y="0"/>
                    </a:cubicBezTo>
                    <a:cubicBezTo>
                      <a:pt x="237" y="0"/>
                      <a:pt x="237" y="0"/>
                      <a:pt x="237" y="0"/>
                    </a:cubicBezTo>
                    <a:cubicBezTo>
                      <a:pt x="237" y="37"/>
                      <a:pt x="237" y="37"/>
                      <a:pt x="237" y="37"/>
                    </a:cubicBezTo>
                    <a:cubicBezTo>
                      <a:pt x="238" y="37"/>
                      <a:pt x="240" y="39"/>
                      <a:pt x="241" y="39"/>
                    </a:cubicBezTo>
                    <a:cubicBezTo>
                      <a:pt x="241" y="40"/>
                      <a:pt x="246" y="40"/>
                      <a:pt x="248" y="40"/>
                    </a:cubicBezTo>
                    <a:cubicBezTo>
                      <a:pt x="251" y="40"/>
                      <a:pt x="252" y="40"/>
                      <a:pt x="254" y="41"/>
                    </a:cubicBezTo>
                    <a:cubicBezTo>
                      <a:pt x="254" y="42"/>
                      <a:pt x="256" y="43"/>
                      <a:pt x="257" y="44"/>
                    </a:cubicBezTo>
                    <a:cubicBezTo>
                      <a:pt x="257" y="46"/>
                      <a:pt x="264" y="48"/>
                      <a:pt x="266" y="49"/>
                    </a:cubicBezTo>
                    <a:cubicBezTo>
                      <a:pt x="268" y="52"/>
                      <a:pt x="268" y="54"/>
                      <a:pt x="272" y="55"/>
                    </a:cubicBezTo>
                    <a:cubicBezTo>
                      <a:pt x="274" y="56"/>
                      <a:pt x="276" y="57"/>
                      <a:pt x="278" y="58"/>
                    </a:cubicBezTo>
                    <a:cubicBezTo>
                      <a:pt x="280" y="60"/>
                      <a:pt x="280" y="63"/>
                      <a:pt x="284" y="63"/>
                    </a:cubicBezTo>
                    <a:cubicBezTo>
                      <a:pt x="287" y="63"/>
                      <a:pt x="290" y="63"/>
                      <a:pt x="292" y="64"/>
                    </a:cubicBezTo>
                    <a:cubicBezTo>
                      <a:pt x="300" y="68"/>
                      <a:pt x="300" y="68"/>
                      <a:pt x="300" y="68"/>
                    </a:cubicBezTo>
                    <a:cubicBezTo>
                      <a:pt x="300" y="68"/>
                      <a:pt x="300" y="68"/>
                      <a:pt x="300" y="68"/>
                    </a:cubicBezTo>
                    <a:cubicBezTo>
                      <a:pt x="294" y="78"/>
                      <a:pt x="284" y="75"/>
                      <a:pt x="274" y="76"/>
                    </a:cubicBezTo>
                    <a:cubicBezTo>
                      <a:pt x="271" y="79"/>
                      <a:pt x="270" y="88"/>
                      <a:pt x="268" y="93"/>
                    </a:cubicBezTo>
                    <a:cubicBezTo>
                      <a:pt x="262" y="104"/>
                      <a:pt x="257" y="82"/>
                      <a:pt x="247" y="87"/>
                    </a:cubicBezTo>
                    <a:cubicBezTo>
                      <a:pt x="243" y="89"/>
                      <a:pt x="239" y="94"/>
                      <a:pt x="238" y="99"/>
                    </a:cubicBezTo>
                    <a:cubicBezTo>
                      <a:pt x="238" y="102"/>
                      <a:pt x="237" y="107"/>
                      <a:pt x="235" y="110"/>
                    </a:cubicBezTo>
                    <a:cubicBezTo>
                      <a:pt x="232" y="114"/>
                      <a:pt x="232" y="114"/>
                      <a:pt x="232" y="114"/>
                    </a:cubicBezTo>
                    <a:cubicBezTo>
                      <a:pt x="232" y="114"/>
                      <a:pt x="232" y="114"/>
                      <a:pt x="232" y="114"/>
                    </a:cubicBezTo>
                    <a:cubicBezTo>
                      <a:pt x="226" y="111"/>
                      <a:pt x="226" y="111"/>
                      <a:pt x="226" y="111"/>
                    </a:cubicBezTo>
                    <a:cubicBezTo>
                      <a:pt x="224" y="111"/>
                      <a:pt x="222" y="111"/>
                      <a:pt x="220" y="110"/>
                    </a:cubicBezTo>
                    <a:cubicBezTo>
                      <a:pt x="219" y="109"/>
                      <a:pt x="216" y="109"/>
                      <a:pt x="215" y="107"/>
                    </a:cubicBezTo>
                    <a:cubicBezTo>
                      <a:pt x="214" y="107"/>
                      <a:pt x="213" y="107"/>
                      <a:pt x="212" y="106"/>
                    </a:cubicBezTo>
                    <a:cubicBezTo>
                      <a:pt x="210" y="106"/>
                      <a:pt x="209" y="106"/>
                      <a:pt x="208" y="105"/>
                    </a:cubicBezTo>
                    <a:cubicBezTo>
                      <a:pt x="205" y="105"/>
                      <a:pt x="203" y="105"/>
                      <a:pt x="201" y="105"/>
                    </a:cubicBezTo>
                    <a:cubicBezTo>
                      <a:pt x="200" y="105"/>
                      <a:pt x="200" y="105"/>
                      <a:pt x="199" y="105"/>
                    </a:cubicBezTo>
                    <a:cubicBezTo>
                      <a:pt x="199" y="264"/>
                      <a:pt x="199" y="264"/>
                      <a:pt x="199" y="26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81" name="FORSYTH"/>
              <p:cNvSpPr>
                <a:spLocks/>
              </p:cNvSpPr>
              <p:nvPr/>
            </p:nvSpPr>
            <p:spPr bwMode="auto">
              <a:xfrm>
                <a:off x="3521075" y="1536700"/>
                <a:ext cx="333375" cy="338138"/>
              </a:xfrm>
              <a:custGeom>
                <a:avLst/>
                <a:gdLst>
                  <a:gd name="T0" fmla="*/ 64 w 140"/>
                  <a:gd name="T1" fmla="*/ 142 h 142"/>
                  <a:gd name="T2" fmla="*/ 61 w 140"/>
                  <a:gd name="T3" fmla="*/ 127 h 142"/>
                  <a:gd name="T4" fmla="*/ 65 w 140"/>
                  <a:gd name="T5" fmla="*/ 117 h 142"/>
                  <a:gd name="T6" fmla="*/ 67 w 140"/>
                  <a:gd name="T7" fmla="*/ 111 h 142"/>
                  <a:gd name="T8" fmla="*/ 70 w 140"/>
                  <a:gd name="T9" fmla="*/ 102 h 142"/>
                  <a:gd name="T10" fmla="*/ 71 w 140"/>
                  <a:gd name="T11" fmla="*/ 97 h 142"/>
                  <a:gd name="T12" fmla="*/ 75 w 140"/>
                  <a:gd name="T13" fmla="*/ 92 h 142"/>
                  <a:gd name="T14" fmla="*/ 76 w 140"/>
                  <a:gd name="T15" fmla="*/ 90 h 142"/>
                  <a:gd name="T16" fmla="*/ 77 w 140"/>
                  <a:gd name="T17" fmla="*/ 89 h 142"/>
                  <a:gd name="T18" fmla="*/ 77 w 140"/>
                  <a:gd name="T19" fmla="*/ 89 h 142"/>
                  <a:gd name="T20" fmla="*/ 78 w 140"/>
                  <a:gd name="T21" fmla="*/ 88 h 142"/>
                  <a:gd name="T22" fmla="*/ 78 w 140"/>
                  <a:gd name="T23" fmla="*/ 88 h 142"/>
                  <a:gd name="T24" fmla="*/ 79 w 140"/>
                  <a:gd name="T25" fmla="*/ 87 h 142"/>
                  <a:gd name="T26" fmla="*/ 79 w 140"/>
                  <a:gd name="T27" fmla="*/ 87 h 142"/>
                  <a:gd name="T28" fmla="*/ 83 w 140"/>
                  <a:gd name="T29" fmla="*/ 82 h 142"/>
                  <a:gd name="T30" fmla="*/ 83 w 140"/>
                  <a:gd name="T31" fmla="*/ 82 h 142"/>
                  <a:gd name="T32" fmla="*/ 93 w 140"/>
                  <a:gd name="T33" fmla="*/ 69 h 142"/>
                  <a:gd name="T34" fmla="*/ 111 w 140"/>
                  <a:gd name="T35" fmla="*/ 69 h 142"/>
                  <a:gd name="T36" fmla="*/ 118 w 140"/>
                  <a:gd name="T37" fmla="*/ 54 h 142"/>
                  <a:gd name="T38" fmla="*/ 126 w 140"/>
                  <a:gd name="T39" fmla="*/ 49 h 142"/>
                  <a:gd name="T40" fmla="*/ 129 w 140"/>
                  <a:gd name="T41" fmla="*/ 32 h 142"/>
                  <a:gd name="T42" fmla="*/ 136 w 140"/>
                  <a:gd name="T43" fmla="*/ 21 h 142"/>
                  <a:gd name="T44" fmla="*/ 135 w 140"/>
                  <a:gd name="T45" fmla="*/ 21 h 142"/>
                  <a:gd name="T46" fmla="*/ 129 w 140"/>
                  <a:gd name="T47" fmla="*/ 8 h 142"/>
                  <a:gd name="T48" fmla="*/ 127 w 140"/>
                  <a:gd name="T49" fmla="*/ 0 h 142"/>
                  <a:gd name="T50" fmla="*/ 127 w 140"/>
                  <a:gd name="T51" fmla="*/ 0 h 142"/>
                  <a:gd name="T52" fmla="*/ 0 w 140"/>
                  <a:gd name="T53" fmla="*/ 0 h 142"/>
                  <a:gd name="T54" fmla="*/ 0 w 140"/>
                  <a:gd name="T55" fmla="*/ 0 h 142"/>
                  <a:gd name="T56" fmla="*/ 1 w 140"/>
                  <a:gd name="T57" fmla="*/ 74 h 142"/>
                  <a:gd name="T58" fmla="*/ 1 w 140"/>
                  <a:gd name="T59" fmla="*/ 74 h 142"/>
                  <a:gd name="T60" fmla="*/ 1 w 140"/>
                  <a:gd name="T61" fmla="*/ 111 h 142"/>
                  <a:gd name="T62" fmla="*/ 5 w 140"/>
                  <a:gd name="T63" fmla="*/ 113 h 142"/>
                  <a:gd name="T64" fmla="*/ 12 w 140"/>
                  <a:gd name="T65" fmla="*/ 114 h 142"/>
                  <a:gd name="T66" fmla="*/ 18 w 140"/>
                  <a:gd name="T67" fmla="*/ 115 h 142"/>
                  <a:gd name="T68" fmla="*/ 21 w 140"/>
                  <a:gd name="T69" fmla="*/ 118 h 142"/>
                  <a:gd name="T70" fmla="*/ 30 w 140"/>
                  <a:gd name="T71" fmla="*/ 123 h 142"/>
                  <a:gd name="T72" fmla="*/ 36 w 140"/>
                  <a:gd name="T73" fmla="*/ 129 h 142"/>
                  <a:gd name="T74" fmla="*/ 42 w 140"/>
                  <a:gd name="T75" fmla="*/ 132 h 142"/>
                  <a:gd name="T76" fmla="*/ 48 w 140"/>
                  <a:gd name="T77" fmla="*/ 137 h 142"/>
                  <a:gd name="T78" fmla="*/ 56 w 140"/>
                  <a:gd name="T79" fmla="*/ 138 h 142"/>
                  <a:gd name="T80" fmla="*/ 64 w 140"/>
                  <a:gd name="T8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142">
                    <a:moveTo>
                      <a:pt x="64" y="142"/>
                    </a:moveTo>
                    <a:cubicBezTo>
                      <a:pt x="64" y="136"/>
                      <a:pt x="60" y="133"/>
                      <a:pt x="61" y="127"/>
                    </a:cubicBezTo>
                    <a:cubicBezTo>
                      <a:pt x="62" y="125"/>
                      <a:pt x="63" y="118"/>
                      <a:pt x="65" y="117"/>
                    </a:cubicBezTo>
                    <a:cubicBezTo>
                      <a:pt x="66" y="115"/>
                      <a:pt x="67" y="113"/>
                      <a:pt x="67" y="111"/>
                    </a:cubicBezTo>
                    <a:cubicBezTo>
                      <a:pt x="67" y="106"/>
                      <a:pt x="69" y="106"/>
                      <a:pt x="70" y="102"/>
                    </a:cubicBezTo>
                    <a:cubicBezTo>
                      <a:pt x="70" y="100"/>
                      <a:pt x="70" y="99"/>
                      <a:pt x="71" y="97"/>
                    </a:cubicBezTo>
                    <a:cubicBezTo>
                      <a:pt x="72" y="96"/>
                      <a:pt x="75" y="94"/>
                      <a:pt x="75" y="92"/>
                    </a:cubicBezTo>
                    <a:cubicBezTo>
                      <a:pt x="75" y="91"/>
                      <a:pt x="76" y="91"/>
                      <a:pt x="76" y="90"/>
                    </a:cubicBezTo>
                    <a:cubicBezTo>
                      <a:pt x="76" y="90"/>
                      <a:pt x="77" y="89"/>
                      <a:pt x="77" y="89"/>
                    </a:cubicBezTo>
                    <a:cubicBezTo>
                      <a:pt x="77" y="89"/>
                      <a:pt x="77" y="89"/>
                      <a:pt x="77" y="89"/>
                    </a:cubicBezTo>
                    <a:cubicBezTo>
                      <a:pt x="78" y="89"/>
                      <a:pt x="77" y="89"/>
                      <a:pt x="78" y="88"/>
                    </a:cubicBezTo>
                    <a:cubicBezTo>
                      <a:pt x="78" y="88"/>
                      <a:pt x="78" y="88"/>
                      <a:pt x="78" y="88"/>
                    </a:cubicBezTo>
                    <a:cubicBezTo>
                      <a:pt x="79" y="88"/>
                      <a:pt x="79" y="87"/>
                      <a:pt x="79" y="87"/>
                    </a:cubicBezTo>
                    <a:cubicBezTo>
                      <a:pt x="79" y="87"/>
                      <a:pt x="79" y="87"/>
                      <a:pt x="79" y="87"/>
                    </a:cubicBezTo>
                    <a:cubicBezTo>
                      <a:pt x="83" y="82"/>
                      <a:pt x="83" y="82"/>
                      <a:pt x="83" y="82"/>
                    </a:cubicBezTo>
                    <a:cubicBezTo>
                      <a:pt x="83" y="82"/>
                      <a:pt x="83" y="82"/>
                      <a:pt x="83" y="82"/>
                    </a:cubicBezTo>
                    <a:cubicBezTo>
                      <a:pt x="84" y="77"/>
                      <a:pt x="85" y="68"/>
                      <a:pt x="93" y="69"/>
                    </a:cubicBezTo>
                    <a:cubicBezTo>
                      <a:pt x="99" y="70"/>
                      <a:pt x="105" y="69"/>
                      <a:pt x="111" y="69"/>
                    </a:cubicBezTo>
                    <a:cubicBezTo>
                      <a:pt x="116" y="65"/>
                      <a:pt x="117" y="60"/>
                      <a:pt x="118" y="54"/>
                    </a:cubicBezTo>
                    <a:cubicBezTo>
                      <a:pt x="119" y="51"/>
                      <a:pt x="124" y="51"/>
                      <a:pt x="126" y="49"/>
                    </a:cubicBezTo>
                    <a:cubicBezTo>
                      <a:pt x="131" y="44"/>
                      <a:pt x="125" y="36"/>
                      <a:pt x="129" y="32"/>
                    </a:cubicBezTo>
                    <a:cubicBezTo>
                      <a:pt x="132" y="29"/>
                      <a:pt x="140" y="27"/>
                      <a:pt x="136" y="21"/>
                    </a:cubicBezTo>
                    <a:cubicBezTo>
                      <a:pt x="136" y="21"/>
                      <a:pt x="136" y="21"/>
                      <a:pt x="135" y="21"/>
                    </a:cubicBezTo>
                    <a:cubicBezTo>
                      <a:pt x="128" y="20"/>
                      <a:pt x="132" y="11"/>
                      <a:pt x="129" y="8"/>
                    </a:cubicBezTo>
                    <a:cubicBezTo>
                      <a:pt x="127" y="0"/>
                      <a:pt x="127" y="0"/>
                      <a:pt x="127" y="0"/>
                    </a:cubicBezTo>
                    <a:cubicBezTo>
                      <a:pt x="127" y="0"/>
                      <a:pt x="127" y="0"/>
                      <a:pt x="127" y="0"/>
                    </a:cubicBezTo>
                    <a:cubicBezTo>
                      <a:pt x="0" y="0"/>
                      <a:pt x="0" y="0"/>
                      <a:pt x="0" y="0"/>
                    </a:cubicBezTo>
                    <a:cubicBezTo>
                      <a:pt x="0" y="0"/>
                      <a:pt x="0" y="0"/>
                      <a:pt x="0" y="0"/>
                    </a:cubicBezTo>
                    <a:cubicBezTo>
                      <a:pt x="1" y="74"/>
                      <a:pt x="1" y="74"/>
                      <a:pt x="1" y="74"/>
                    </a:cubicBezTo>
                    <a:cubicBezTo>
                      <a:pt x="1" y="74"/>
                      <a:pt x="1" y="74"/>
                      <a:pt x="1" y="74"/>
                    </a:cubicBezTo>
                    <a:cubicBezTo>
                      <a:pt x="1" y="111"/>
                      <a:pt x="1" y="111"/>
                      <a:pt x="1" y="111"/>
                    </a:cubicBezTo>
                    <a:cubicBezTo>
                      <a:pt x="2" y="111"/>
                      <a:pt x="4" y="113"/>
                      <a:pt x="5" y="113"/>
                    </a:cubicBezTo>
                    <a:cubicBezTo>
                      <a:pt x="5" y="114"/>
                      <a:pt x="10" y="114"/>
                      <a:pt x="12" y="114"/>
                    </a:cubicBezTo>
                    <a:cubicBezTo>
                      <a:pt x="15" y="114"/>
                      <a:pt x="16" y="114"/>
                      <a:pt x="18" y="115"/>
                    </a:cubicBezTo>
                    <a:cubicBezTo>
                      <a:pt x="18" y="116"/>
                      <a:pt x="20" y="117"/>
                      <a:pt x="21" y="118"/>
                    </a:cubicBezTo>
                    <a:cubicBezTo>
                      <a:pt x="21" y="120"/>
                      <a:pt x="28" y="122"/>
                      <a:pt x="30" y="123"/>
                    </a:cubicBezTo>
                    <a:cubicBezTo>
                      <a:pt x="32" y="126"/>
                      <a:pt x="32" y="128"/>
                      <a:pt x="36" y="129"/>
                    </a:cubicBezTo>
                    <a:cubicBezTo>
                      <a:pt x="38" y="130"/>
                      <a:pt x="40" y="131"/>
                      <a:pt x="42" y="132"/>
                    </a:cubicBezTo>
                    <a:cubicBezTo>
                      <a:pt x="44" y="134"/>
                      <a:pt x="44" y="137"/>
                      <a:pt x="48" y="137"/>
                    </a:cubicBezTo>
                    <a:cubicBezTo>
                      <a:pt x="51" y="137"/>
                      <a:pt x="54" y="137"/>
                      <a:pt x="56" y="138"/>
                    </a:cubicBezTo>
                    <a:cubicBezTo>
                      <a:pt x="64" y="142"/>
                      <a:pt x="64" y="142"/>
                      <a:pt x="64" y="14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82" name="HALL"/>
              <p:cNvSpPr>
                <a:spLocks/>
              </p:cNvSpPr>
              <p:nvPr/>
            </p:nvSpPr>
            <p:spPr bwMode="auto">
              <a:xfrm>
                <a:off x="3719513" y="1336675"/>
                <a:ext cx="439738" cy="476250"/>
              </a:xfrm>
              <a:custGeom>
                <a:avLst/>
                <a:gdLst>
                  <a:gd name="T0" fmla="*/ 0 w 185"/>
                  <a:gd name="T1" fmla="*/ 166 h 200"/>
                  <a:gd name="T2" fmla="*/ 10 w 185"/>
                  <a:gd name="T3" fmla="*/ 153 h 200"/>
                  <a:gd name="T4" fmla="*/ 28 w 185"/>
                  <a:gd name="T5" fmla="*/ 153 h 200"/>
                  <a:gd name="T6" fmla="*/ 35 w 185"/>
                  <a:gd name="T7" fmla="*/ 138 h 200"/>
                  <a:gd name="T8" fmla="*/ 43 w 185"/>
                  <a:gd name="T9" fmla="*/ 133 h 200"/>
                  <a:gd name="T10" fmla="*/ 46 w 185"/>
                  <a:gd name="T11" fmla="*/ 116 h 200"/>
                  <a:gd name="T12" fmla="*/ 53 w 185"/>
                  <a:gd name="T13" fmla="*/ 105 h 200"/>
                  <a:gd name="T14" fmla="*/ 52 w 185"/>
                  <a:gd name="T15" fmla="*/ 105 h 200"/>
                  <a:gd name="T16" fmla="*/ 46 w 185"/>
                  <a:gd name="T17" fmla="*/ 92 h 200"/>
                  <a:gd name="T18" fmla="*/ 44 w 185"/>
                  <a:gd name="T19" fmla="*/ 84 h 200"/>
                  <a:gd name="T20" fmla="*/ 44 w 185"/>
                  <a:gd name="T21" fmla="*/ 84 h 200"/>
                  <a:gd name="T22" fmla="*/ 40 w 185"/>
                  <a:gd name="T23" fmla="*/ 77 h 200"/>
                  <a:gd name="T24" fmla="*/ 36 w 185"/>
                  <a:gd name="T25" fmla="*/ 70 h 200"/>
                  <a:gd name="T26" fmla="*/ 33 w 185"/>
                  <a:gd name="T27" fmla="*/ 60 h 200"/>
                  <a:gd name="T28" fmla="*/ 33 w 185"/>
                  <a:gd name="T29" fmla="*/ 54 h 200"/>
                  <a:gd name="T30" fmla="*/ 36 w 185"/>
                  <a:gd name="T31" fmla="*/ 47 h 200"/>
                  <a:gd name="T32" fmla="*/ 33 w 185"/>
                  <a:gd name="T33" fmla="*/ 44 h 200"/>
                  <a:gd name="T34" fmla="*/ 33 w 185"/>
                  <a:gd name="T35" fmla="*/ 43 h 200"/>
                  <a:gd name="T36" fmla="*/ 33 w 185"/>
                  <a:gd name="T37" fmla="*/ 43 h 200"/>
                  <a:gd name="T38" fmla="*/ 40 w 185"/>
                  <a:gd name="T39" fmla="*/ 35 h 200"/>
                  <a:gd name="T40" fmla="*/ 53 w 185"/>
                  <a:gd name="T41" fmla="*/ 29 h 200"/>
                  <a:gd name="T42" fmla="*/ 58 w 185"/>
                  <a:gd name="T43" fmla="*/ 21 h 200"/>
                  <a:gd name="T44" fmla="*/ 59 w 185"/>
                  <a:gd name="T45" fmla="*/ 21 h 200"/>
                  <a:gd name="T46" fmla="*/ 66 w 185"/>
                  <a:gd name="T47" fmla="*/ 17 h 200"/>
                  <a:gd name="T48" fmla="*/ 74 w 185"/>
                  <a:gd name="T49" fmla="*/ 20 h 200"/>
                  <a:gd name="T50" fmla="*/ 85 w 185"/>
                  <a:gd name="T51" fmla="*/ 7 h 200"/>
                  <a:gd name="T52" fmla="*/ 90 w 185"/>
                  <a:gd name="T53" fmla="*/ 0 h 200"/>
                  <a:gd name="T54" fmla="*/ 90 w 185"/>
                  <a:gd name="T55" fmla="*/ 0 h 200"/>
                  <a:gd name="T56" fmla="*/ 163 w 185"/>
                  <a:gd name="T57" fmla="*/ 0 h 200"/>
                  <a:gd name="T58" fmla="*/ 163 w 185"/>
                  <a:gd name="T59" fmla="*/ 0 h 200"/>
                  <a:gd name="T60" fmla="*/ 185 w 185"/>
                  <a:gd name="T61" fmla="*/ 36 h 200"/>
                  <a:gd name="T62" fmla="*/ 185 w 185"/>
                  <a:gd name="T63" fmla="*/ 36 h 200"/>
                  <a:gd name="T64" fmla="*/ 172 w 185"/>
                  <a:gd name="T65" fmla="*/ 47 h 200"/>
                  <a:gd name="T66" fmla="*/ 166 w 185"/>
                  <a:gd name="T67" fmla="*/ 59 h 200"/>
                  <a:gd name="T68" fmla="*/ 165 w 185"/>
                  <a:gd name="T69" fmla="*/ 70 h 200"/>
                  <a:gd name="T70" fmla="*/ 168 w 185"/>
                  <a:gd name="T71" fmla="*/ 76 h 200"/>
                  <a:gd name="T72" fmla="*/ 168 w 185"/>
                  <a:gd name="T73" fmla="*/ 82 h 200"/>
                  <a:gd name="T74" fmla="*/ 173 w 185"/>
                  <a:gd name="T75" fmla="*/ 87 h 200"/>
                  <a:gd name="T76" fmla="*/ 175 w 185"/>
                  <a:gd name="T77" fmla="*/ 94 h 200"/>
                  <a:gd name="T78" fmla="*/ 178 w 185"/>
                  <a:gd name="T79" fmla="*/ 97 h 200"/>
                  <a:gd name="T80" fmla="*/ 182 w 185"/>
                  <a:gd name="T81" fmla="*/ 103 h 200"/>
                  <a:gd name="T82" fmla="*/ 182 w 185"/>
                  <a:gd name="T83" fmla="*/ 103 h 200"/>
                  <a:gd name="T84" fmla="*/ 100 w 185"/>
                  <a:gd name="T85" fmla="*/ 186 h 200"/>
                  <a:gd name="T86" fmla="*/ 100 w 185"/>
                  <a:gd name="T87" fmla="*/ 186 h 200"/>
                  <a:gd name="T88" fmla="*/ 81 w 185"/>
                  <a:gd name="T89" fmla="*/ 200 h 200"/>
                  <a:gd name="T90" fmla="*/ 0 w 185"/>
                  <a:gd name="T91" fmla="*/ 1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5" h="200">
                    <a:moveTo>
                      <a:pt x="0" y="166"/>
                    </a:moveTo>
                    <a:cubicBezTo>
                      <a:pt x="1" y="161"/>
                      <a:pt x="2" y="152"/>
                      <a:pt x="10" y="153"/>
                    </a:cubicBezTo>
                    <a:cubicBezTo>
                      <a:pt x="16" y="154"/>
                      <a:pt x="22" y="153"/>
                      <a:pt x="28" y="153"/>
                    </a:cubicBezTo>
                    <a:cubicBezTo>
                      <a:pt x="33" y="149"/>
                      <a:pt x="34" y="144"/>
                      <a:pt x="35" y="138"/>
                    </a:cubicBezTo>
                    <a:cubicBezTo>
                      <a:pt x="36" y="135"/>
                      <a:pt x="41" y="135"/>
                      <a:pt x="43" y="133"/>
                    </a:cubicBezTo>
                    <a:cubicBezTo>
                      <a:pt x="48" y="128"/>
                      <a:pt x="42" y="120"/>
                      <a:pt x="46" y="116"/>
                    </a:cubicBezTo>
                    <a:cubicBezTo>
                      <a:pt x="49" y="113"/>
                      <a:pt x="57" y="111"/>
                      <a:pt x="53" y="105"/>
                    </a:cubicBezTo>
                    <a:cubicBezTo>
                      <a:pt x="53" y="105"/>
                      <a:pt x="53" y="105"/>
                      <a:pt x="52" y="105"/>
                    </a:cubicBezTo>
                    <a:cubicBezTo>
                      <a:pt x="45" y="104"/>
                      <a:pt x="49" y="95"/>
                      <a:pt x="46" y="92"/>
                    </a:cubicBezTo>
                    <a:cubicBezTo>
                      <a:pt x="44" y="84"/>
                      <a:pt x="44" y="84"/>
                      <a:pt x="44" y="84"/>
                    </a:cubicBezTo>
                    <a:cubicBezTo>
                      <a:pt x="44" y="84"/>
                      <a:pt x="44" y="84"/>
                      <a:pt x="44" y="84"/>
                    </a:cubicBezTo>
                    <a:cubicBezTo>
                      <a:pt x="40" y="77"/>
                      <a:pt x="40" y="77"/>
                      <a:pt x="40" y="77"/>
                    </a:cubicBezTo>
                    <a:cubicBezTo>
                      <a:pt x="38" y="74"/>
                      <a:pt x="38" y="72"/>
                      <a:pt x="36" y="70"/>
                    </a:cubicBezTo>
                    <a:cubicBezTo>
                      <a:pt x="34" y="67"/>
                      <a:pt x="34" y="64"/>
                      <a:pt x="33" y="60"/>
                    </a:cubicBezTo>
                    <a:cubicBezTo>
                      <a:pt x="33" y="58"/>
                      <a:pt x="33" y="56"/>
                      <a:pt x="33" y="54"/>
                    </a:cubicBezTo>
                    <a:cubicBezTo>
                      <a:pt x="34" y="51"/>
                      <a:pt x="36" y="49"/>
                      <a:pt x="36" y="47"/>
                    </a:cubicBezTo>
                    <a:cubicBezTo>
                      <a:pt x="35" y="46"/>
                      <a:pt x="34" y="45"/>
                      <a:pt x="33" y="44"/>
                    </a:cubicBezTo>
                    <a:cubicBezTo>
                      <a:pt x="33" y="44"/>
                      <a:pt x="33" y="43"/>
                      <a:pt x="33" y="43"/>
                    </a:cubicBezTo>
                    <a:cubicBezTo>
                      <a:pt x="33" y="43"/>
                      <a:pt x="33" y="43"/>
                      <a:pt x="33" y="43"/>
                    </a:cubicBezTo>
                    <a:cubicBezTo>
                      <a:pt x="35" y="40"/>
                      <a:pt x="37" y="37"/>
                      <a:pt x="40" y="35"/>
                    </a:cubicBezTo>
                    <a:cubicBezTo>
                      <a:pt x="44" y="32"/>
                      <a:pt x="48" y="31"/>
                      <a:pt x="53" y="29"/>
                    </a:cubicBezTo>
                    <a:cubicBezTo>
                      <a:pt x="57" y="27"/>
                      <a:pt x="58" y="25"/>
                      <a:pt x="58" y="21"/>
                    </a:cubicBezTo>
                    <a:cubicBezTo>
                      <a:pt x="59" y="21"/>
                      <a:pt x="59" y="21"/>
                      <a:pt x="59" y="21"/>
                    </a:cubicBezTo>
                    <a:cubicBezTo>
                      <a:pt x="59" y="20"/>
                      <a:pt x="65" y="17"/>
                      <a:pt x="66" y="17"/>
                    </a:cubicBezTo>
                    <a:cubicBezTo>
                      <a:pt x="69" y="16"/>
                      <a:pt x="71" y="27"/>
                      <a:pt x="74" y="20"/>
                    </a:cubicBezTo>
                    <a:cubicBezTo>
                      <a:pt x="77" y="15"/>
                      <a:pt x="82" y="12"/>
                      <a:pt x="85" y="7"/>
                    </a:cubicBezTo>
                    <a:cubicBezTo>
                      <a:pt x="90" y="0"/>
                      <a:pt x="90" y="0"/>
                      <a:pt x="90" y="0"/>
                    </a:cubicBezTo>
                    <a:cubicBezTo>
                      <a:pt x="90" y="0"/>
                      <a:pt x="90" y="0"/>
                      <a:pt x="90" y="0"/>
                    </a:cubicBezTo>
                    <a:cubicBezTo>
                      <a:pt x="163" y="0"/>
                      <a:pt x="163" y="0"/>
                      <a:pt x="163" y="0"/>
                    </a:cubicBezTo>
                    <a:cubicBezTo>
                      <a:pt x="163" y="0"/>
                      <a:pt x="163" y="0"/>
                      <a:pt x="163" y="0"/>
                    </a:cubicBezTo>
                    <a:cubicBezTo>
                      <a:pt x="185" y="36"/>
                      <a:pt x="185" y="36"/>
                      <a:pt x="185" y="36"/>
                    </a:cubicBezTo>
                    <a:cubicBezTo>
                      <a:pt x="185" y="36"/>
                      <a:pt x="185" y="36"/>
                      <a:pt x="185" y="36"/>
                    </a:cubicBezTo>
                    <a:cubicBezTo>
                      <a:pt x="182" y="41"/>
                      <a:pt x="175" y="42"/>
                      <a:pt x="172" y="47"/>
                    </a:cubicBezTo>
                    <a:cubicBezTo>
                      <a:pt x="169" y="50"/>
                      <a:pt x="167" y="55"/>
                      <a:pt x="166" y="59"/>
                    </a:cubicBezTo>
                    <a:cubicBezTo>
                      <a:pt x="166" y="63"/>
                      <a:pt x="163" y="65"/>
                      <a:pt x="165" y="70"/>
                    </a:cubicBezTo>
                    <a:cubicBezTo>
                      <a:pt x="166" y="72"/>
                      <a:pt x="167" y="73"/>
                      <a:pt x="168" y="76"/>
                    </a:cubicBezTo>
                    <a:cubicBezTo>
                      <a:pt x="168" y="77"/>
                      <a:pt x="167" y="81"/>
                      <a:pt x="168" y="82"/>
                    </a:cubicBezTo>
                    <a:cubicBezTo>
                      <a:pt x="170" y="84"/>
                      <a:pt x="172" y="84"/>
                      <a:pt x="173" y="87"/>
                    </a:cubicBezTo>
                    <a:cubicBezTo>
                      <a:pt x="173" y="89"/>
                      <a:pt x="172" y="93"/>
                      <a:pt x="175" y="94"/>
                    </a:cubicBezTo>
                    <a:cubicBezTo>
                      <a:pt x="175" y="95"/>
                      <a:pt x="177" y="96"/>
                      <a:pt x="178" y="97"/>
                    </a:cubicBezTo>
                    <a:cubicBezTo>
                      <a:pt x="182" y="103"/>
                      <a:pt x="182" y="103"/>
                      <a:pt x="182" y="103"/>
                    </a:cubicBezTo>
                    <a:cubicBezTo>
                      <a:pt x="182" y="103"/>
                      <a:pt x="182" y="103"/>
                      <a:pt x="182" y="103"/>
                    </a:cubicBezTo>
                    <a:cubicBezTo>
                      <a:pt x="100" y="186"/>
                      <a:pt x="100" y="186"/>
                      <a:pt x="100" y="186"/>
                    </a:cubicBezTo>
                    <a:cubicBezTo>
                      <a:pt x="100" y="186"/>
                      <a:pt x="100" y="186"/>
                      <a:pt x="100" y="186"/>
                    </a:cubicBezTo>
                    <a:cubicBezTo>
                      <a:pt x="81" y="200"/>
                      <a:pt x="81" y="200"/>
                      <a:pt x="81" y="200"/>
                    </a:cubicBezTo>
                    <a:cubicBezTo>
                      <a:pt x="0" y="166"/>
                      <a:pt x="0" y="166"/>
                      <a:pt x="0" y="16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dirty="0" smtClean="0">
                  <a:solidFill>
                    <a:prstClr val="black"/>
                  </a:solidFill>
                </a:endParaRPr>
              </a:p>
            </p:txBody>
          </p:sp>
          <p:sp>
            <p:nvSpPr>
              <p:cNvPr id="283" name="FRANKLIN"/>
              <p:cNvSpPr>
                <a:spLocks/>
              </p:cNvSpPr>
              <p:nvPr/>
            </p:nvSpPr>
            <p:spPr bwMode="auto">
              <a:xfrm>
                <a:off x="4376738" y="1300163"/>
                <a:ext cx="334963" cy="347663"/>
              </a:xfrm>
              <a:custGeom>
                <a:avLst/>
                <a:gdLst>
                  <a:gd name="T0" fmla="*/ 118 w 141"/>
                  <a:gd name="T1" fmla="*/ 0 h 146"/>
                  <a:gd name="T2" fmla="*/ 131 w 141"/>
                  <a:gd name="T3" fmla="*/ 13 h 146"/>
                  <a:gd name="T4" fmla="*/ 141 w 141"/>
                  <a:gd name="T5" fmla="*/ 23 h 146"/>
                  <a:gd name="T6" fmla="*/ 141 w 141"/>
                  <a:gd name="T7" fmla="*/ 23 h 146"/>
                  <a:gd name="T8" fmla="*/ 134 w 141"/>
                  <a:gd name="T9" fmla="*/ 35 h 146"/>
                  <a:gd name="T10" fmla="*/ 128 w 141"/>
                  <a:gd name="T11" fmla="*/ 49 h 146"/>
                  <a:gd name="T12" fmla="*/ 120 w 141"/>
                  <a:gd name="T13" fmla="*/ 72 h 146"/>
                  <a:gd name="T14" fmla="*/ 120 w 141"/>
                  <a:gd name="T15" fmla="*/ 91 h 146"/>
                  <a:gd name="T16" fmla="*/ 124 w 141"/>
                  <a:gd name="T17" fmla="*/ 92 h 146"/>
                  <a:gd name="T18" fmla="*/ 124 w 141"/>
                  <a:gd name="T19" fmla="*/ 92 h 146"/>
                  <a:gd name="T20" fmla="*/ 122 w 141"/>
                  <a:gd name="T21" fmla="*/ 108 h 146"/>
                  <a:gd name="T22" fmla="*/ 118 w 141"/>
                  <a:gd name="T23" fmla="*/ 123 h 146"/>
                  <a:gd name="T24" fmla="*/ 113 w 141"/>
                  <a:gd name="T25" fmla="*/ 132 h 146"/>
                  <a:gd name="T26" fmla="*/ 113 w 141"/>
                  <a:gd name="T27" fmla="*/ 132 h 146"/>
                  <a:gd name="T28" fmla="*/ 102 w 141"/>
                  <a:gd name="T29" fmla="*/ 137 h 146"/>
                  <a:gd name="T30" fmla="*/ 88 w 141"/>
                  <a:gd name="T31" fmla="*/ 145 h 146"/>
                  <a:gd name="T32" fmla="*/ 70 w 141"/>
                  <a:gd name="T33" fmla="*/ 141 h 146"/>
                  <a:gd name="T34" fmla="*/ 55 w 141"/>
                  <a:gd name="T35" fmla="*/ 141 h 146"/>
                  <a:gd name="T36" fmla="*/ 41 w 141"/>
                  <a:gd name="T37" fmla="*/ 133 h 146"/>
                  <a:gd name="T38" fmla="*/ 26 w 141"/>
                  <a:gd name="T39" fmla="*/ 143 h 146"/>
                  <a:gd name="T40" fmla="*/ 24 w 141"/>
                  <a:gd name="T41" fmla="*/ 143 h 146"/>
                  <a:gd name="T42" fmla="*/ 24 w 141"/>
                  <a:gd name="T43" fmla="*/ 143 h 146"/>
                  <a:gd name="T44" fmla="*/ 22 w 141"/>
                  <a:gd name="T45" fmla="*/ 138 h 146"/>
                  <a:gd name="T46" fmla="*/ 20 w 141"/>
                  <a:gd name="T47" fmla="*/ 128 h 146"/>
                  <a:gd name="T48" fmla="*/ 16 w 141"/>
                  <a:gd name="T49" fmla="*/ 121 h 146"/>
                  <a:gd name="T50" fmla="*/ 9 w 141"/>
                  <a:gd name="T51" fmla="*/ 114 h 146"/>
                  <a:gd name="T52" fmla="*/ 3 w 141"/>
                  <a:gd name="T53" fmla="*/ 93 h 146"/>
                  <a:gd name="T54" fmla="*/ 0 w 141"/>
                  <a:gd name="T55" fmla="*/ 39 h 146"/>
                  <a:gd name="T56" fmla="*/ 1 w 141"/>
                  <a:gd name="T57" fmla="*/ 37 h 146"/>
                  <a:gd name="T58" fmla="*/ 1 w 141"/>
                  <a:gd name="T59" fmla="*/ 37 h 146"/>
                  <a:gd name="T60" fmla="*/ 7 w 141"/>
                  <a:gd name="T61" fmla="*/ 34 h 146"/>
                  <a:gd name="T62" fmla="*/ 24 w 141"/>
                  <a:gd name="T63" fmla="*/ 30 h 146"/>
                  <a:gd name="T64" fmla="*/ 45 w 141"/>
                  <a:gd name="T65" fmla="*/ 28 h 146"/>
                  <a:gd name="T66" fmla="*/ 86 w 141"/>
                  <a:gd name="T67" fmla="*/ 27 h 146"/>
                  <a:gd name="T68" fmla="*/ 93 w 141"/>
                  <a:gd name="T69" fmla="*/ 24 h 146"/>
                  <a:gd name="T70" fmla="*/ 106 w 141"/>
                  <a:gd name="T71" fmla="*/ 13 h 146"/>
                  <a:gd name="T72" fmla="*/ 118 w 141"/>
                  <a:gd name="T7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146">
                    <a:moveTo>
                      <a:pt x="118" y="0"/>
                    </a:moveTo>
                    <a:cubicBezTo>
                      <a:pt x="123" y="3"/>
                      <a:pt x="129" y="4"/>
                      <a:pt x="131" y="13"/>
                    </a:cubicBezTo>
                    <a:cubicBezTo>
                      <a:pt x="132" y="16"/>
                      <a:pt x="136" y="20"/>
                      <a:pt x="141" y="23"/>
                    </a:cubicBezTo>
                    <a:cubicBezTo>
                      <a:pt x="141" y="23"/>
                      <a:pt x="141" y="23"/>
                      <a:pt x="141" y="23"/>
                    </a:cubicBezTo>
                    <a:cubicBezTo>
                      <a:pt x="134" y="35"/>
                      <a:pt x="134" y="35"/>
                      <a:pt x="134" y="35"/>
                    </a:cubicBezTo>
                    <a:cubicBezTo>
                      <a:pt x="133" y="40"/>
                      <a:pt x="130" y="44"/>
                      <a:pt x="128" y="49"/>
                    </a:cubicBezTo>
                    <a:cubicBezTo>
                      <a:pt x="125" y="56"/>
                      <a:pt x="122" y="64"/>
                      <a:pt x="120" y="72"/>
                    </a:cubicBezTo>
                    <a:cubicBezTo>
                      <a:pt x="119" y="78"/>
                      <a:pt x="116" y="86"/>
                      <a:pt x="120" y="91"/>
                    </a:cubicBezTo>
                    <a:cubicBezTo>
                      <a:pt x="121" y="91"/>
                      <a:pt x="122" y="92"/>
                      <a:pt x="124" y="92"/>
                    </a:cubicBezTo>
                    <a:cubicBezTo>
                      <a:pt x="124" y="92"/>
                      <a:pt x="124" y="92"/>
                      <a:pt x="124" y="92"/>
                    </a:cubicBezTo>
                    <a:cubicBezTo>
                      <a:pt x="125" y="97"/>
                      <a:pt x="122" y="103"/>
                      <a:pt x="122" y="108"/>
                    </a:cubicBezTo>
                    <a:cubicBezTo>
                      <a:pt x="122" y="114"/>
                      <a:pt x="120" y="118"/>
                      <a:pt x="118" y="123"/>
                    </a:cubicBezTo>
                    <a:cubicBezTo>
                      <a:pt x="113" y="132"/>
                      <a:pt x="113" y="132"/>
                      <a:pt x="113" y="132"/>
                    </a:cubicBezTo>
                    <a:cubicBezTo>
                      <a:pt x="113" y="132"/>
                      <a:pt x="113" y="132"/>
                      <a:pt x="113" y="132"/>
                    </a:cubicBezTo>
                    <a:cubicBezTo>
                      <a:pt x="102" y="137"/>
                      <a:pt x="102" y="137"/>
                      <a:pt x="102" y="137"/>
                    </a:cubicBezTo>
                    <a:cubicBezTo>
                      <a:pt x="98" y="140"/>
                      <a:pt x="95" y="146"/>
                      <a:pt x="88" y="145"/>
                    </a:cubicBezTo>
                    <a:cubicBezTo>
                      <a:pt x="82" y="144"/>
                      <a:pt x="77" y="141"/>
                      <a:pt x="70" y="141"/>
                    </a:cubicBezTo>
                    <a:cubicBezTo>
                      <a:pt x="65" y="141"/>
                      <a:pt x="60" y="142"/>
                      <a:pt x="55" y="141"/>
                    </a:cubicBezTo>
                    <a:cubicBezTo>
                      <a:pt x="49" y="140"/>
                      <a:pt x="46" y="136"/>
                      <a:pt x="41" y="133"/>
                    </a:cubicBezTo>
                    <a:cubicBezTo>
                      <a:pt x="36" y="130"/>
                      <a:pt x="29" y="140"/>
                      <a:pt x="26" y="143"/>
                    </a:cubicBezTo>
                    <a:cubicBezTo>
                      <a:pt x="24" y="143"/>
                      <a:pt x="24" y="143"/>
                      <a:pt x="24" y="143"/>
                    </a:cubicBezTo>
                    <a:cubicBezTo>
                      <a:pt x="24" y="143"/>
                      <a:pt x="24" y="143"/>
                      <a:pt x="24" y="143"/>
                    </a:cubicBezTo>
                    <a:cubicBezTo>
                      <a:pt x="22" y="138"/>
                      <a:pt x="22" y="138"/>
                      <a:pt x="22" y="138"/>
                    </a:cubicBezTo>
                    <a:cubicBezTo>
                      <a:pt x="22" y="135"/>
                      <a:pt x="20" y="131"/>
                      <a:pt x="20" y="128"/>
                    </a:cubicBezTo>
                    <a:cubicBezTo>
                      <a:pt x="18" y="126"/>
                      <a:pt x="17" y="123"/>
                      <a:pt x="16" y="121"/>
                    </a:cubicBezTo>
                    <a:cubicBezTo>
                      <a:pt x="15" y="118"/>
                      <a:pt x="11" y="116"/>
                      <a:pt x="9" y="114"/>
                    </a:cubicBezTo>
                    <a:cubicBezTo>
                      <a:pt x="3" y="108"/>
                      <a:pt x="1" y="101"/>
                      <a:pt x="3" y="93"/>
                    </a:cubicBezTo>
                    <a:cubicBezTo>
                      <a:pt x="6" y="76"/>
                      <a:pt x="7" y="55"/>
                      <a:pt x="0" y="39"/>
                    </a:cubicBezTo>
                    <a:cubicBezTo>
                      <a:pt x="0" y="38"/>
                      <a:pt x="1" y="38"/>
                      <a:pt x="1" y="37"/>
                    </a:cubicBezTo>
                    <a:cubicBezTo>
                      <a:pt x="1" y="37"/>
                      <a:pt x="1" y="37"/>
                      <a:pt x="1" y="37"/>
                    </a:cubicBezTo>
                    <a:cubicBezTo>
                      <a:pt x="7" y="34"/>
                      <a:pt x="7" y="34"/>
                      <a:pt x="7" y="34"/>
                    </a:cubicBezTo>
                    <a:cubicBezTo>
                      <a:pt x="13" y="33"/>
                      <a:pt x="18" y="31"/>
                      <a:pt x="24" y="30"/>
                    </a:cubicBezTo>
                    <a:cubicBezTo>
                      <a:pt x="31" y="29"/>
                      <a:pt x="38" y="29"/>
                      <a:pt x="45" y="28"/>
                    </a:cubicBezTo>
                    <a:cubicBezTo>
                      <a:pt x="59" y="27"/>
                      <a:pt x="73" y="29"/>
                      <a:pt x="86" y="27"/>
                    </a:cubicBezTo>
                    <a:cubicBezTo>
                      <a:pt x="89" y="27"/>
                      <a:pt x="91" y="24"/>
                      <a:pt x="93" y="24"/>
                    </a:cubicBezTo>
                    <a:cubicBezTo>
                      <a:pt x="96" y="21"/>
                      <a:pt x="102" y="15"/>
                      <a:pt x="106" y="13"/>
                    </a:cubicBezTo>
                    <a:cubicBezTo>
                      <a:pt x="118" y="0"/>
                      <a:pt x="118" y="0"/>
                      <a:pt x="118"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84" name="GORDON"/>
              <p:cNvSpPr>
                <a:spLocks/>
              </p:cNvSpPr>
              <p:nvPr/>
            </p:nvSpPr>
            <p:spPr bwMode="auto">
              <a:xfrm>
                <a:off x="2686050" y="1185863"/>
                <a:ext cx="447675" cy="293688"/>
              </a:xfrm>
              <a:custGeom>
                <a:avLst/>
                <a:gdLst>
                  <a:gd name="T0" fmla="*/ 188 w 188"/>
                  <a:gd name="T1" fmla="*/ 41 h 123"/>
                  <a:gd name="T2" fmla="*/ 188 w 188"/>
                  <a:gd name="T3" fmla="*/ 108 h 123"/>
                  <a:gd name="T4" fmla="*/ 188 w 188"/>
                  <a:gd name="T5" fmla="*/ 108 h 123"/>
                  <a:gd name="T6" fmla="*/ 155 w 188"/>
                  <a:gd name="T7" fmla="*/ 108 h 123"/>
                  <a:gd name="T8" fmla="*/ 155 w 188"/>
                  <a:gd name="T9" fmla="*/ 115 h 123"/>
                  <a:gd name="T10" fmla="*/ 68 w 188"/>
                  <a:gd name="T11" fmla="*/ 115 h 123"/>
                  <a:gd name="T12" fmla="*/ 64 w 188"/>
                  <a:gd name="T13" fmla="*/ 118 h 123"/>
                  <a:gd name="T14" fmla="*/ 61 w 188"/>
                  <a:gd name="T15" fmla="*/ 123 h 123"/>
                  <a:gd name="T16" fmla="*/ 57 w 188"/>
                  <a:gd name="T17" fmla="*/ 120 h 123"/>
                  <a:gd name="T18" fmla="*/ 54 w 188"/>
                  <a:gd name="T19" fmla="*/ 116 h 123"/>
                  <a:gd name="T20" fmla="*/ 52 w 188"/>
                  <a:gd name="T21" fmla="*/ 120 h 123"/>
                  <a:gd name="T22" fmla="*/ 52 w 188"/>
                  <a:gd name="T23" fmla="*/ 120 h 123"/>
                  <a:gd name="T24" fmla="*/ 47 w 188"/>
                  <a:gd name="T25" fmla="*/ 112 h 123"/>
                  <a:gd name="T26" fmla="*/ 42 w 188"/>
                  <a:gd name="T27" fmla="*/ 120 h 123"/>
                  <a:gd name="T28" fmla="*/ 42 w 188"/>
                  <a:gd name="T29" fmla="*/ 120 h 123"/>
                  <a:gd name="T30" fmla="*/ 35 w 188"/>
                  <a:gd name="T31" fmla="*/ 120 h 123"/>
                  <a:gd name="T32" fmla="*/ 35 w 188"/>
                  <a:gd name="T33" fmla="*/ 114 h 123"/>
                  <a:gd name="T34" fmla="*/ 5 w 188"/>
                  <a:gd name="T35" fmla="*/ 114 h 123"/>
                  <a:gd name="T36" fmla="*/ 2 w 188"/>
                  <a:gd name="T37" fmla="*/ 111 h 123"/>
                  <a:gd name="T38" fmla="*/ 1 w 188"/>
                  <a:gd name="T39" fmla="*/ 108 h 123"/>
                  <a:gd name="T40" fmla="*/ 1 w 188"/>
                  <a:gd name="T41" fmla="*/ 107 h 123"/>
                  <a:gd name="T42" fmla="*/ 4 w 188"/>
                  <a:gd name="T43" fmla="*/ 103 h 123"/>
                  <a:gd name="T44" fmla="*/ 5 w 188"/>
                  <a:gd name="T45" fmla="*/ 103 h 123"/>
                  <a:gd name="T46" fmla="*/ 5 w 188"/>
                  <a:gd name="T47" fmla="*/ 102 h 123"/>
                  <a:gd name="T48" fmla="*/ 6 w 188"/>
                  <a:gd name="T49" fmla="*/ 101 h 123"/>
                  <a:gd name="T50" fmla="*/ 6 w 188"/>
                  <a:gd name="T51" fmla="*/ 98 h 123"/>
                  <a:gd name="T52" fmla="*/ 4 w 188"/>
                  <a:gd name="T53" fmla="*/ 93 h 123"/>
                  <a:gd name="T54" fmla="*/ 2 w 188"/>
                  <a:gd name="T55" fmla="*/ 85 h 123"/>
                  <a:gd name="T56" fmla="*/ 8 w 188"/>
                  <a:gd name="T57" fmla="*/ 83 h 123"/>
                  <a:gd name="T58" fmla="*/ 8 w 188"/>
                  <a:gd name="T59" fmla="*/ 47 h 123"/>
                  <a:gd name="T60" fmla="*/ 19 w 188"/>
                  <a:gd name="T61" fmla="*/ 47 h 123"/>
                  <a:gd name="T62" fmla="*/ 19 w 188"/>
                  <a:gd name="T63" fmla="*/ 34 h 123"/>
                  <a:gd name="T64" fmla="*/ 15 w 188"/>
                  <a:gd name="T65" fmla="*/ 34 h 123"/>
                  <a:gd name="T66" fmla="*/ 15 w 188"/>
                  <a:gd name="T67" fmla="*/ 21 h 123"/>
                  <a:gd name="T68" fmla="*/ 15 w 188"/>
                  <a:gd name="T69" fmla="*/ 21 h 123"/>
                  <a:gd name="T70" fmla="*/ 21 w 188"/>
                  <a:gd name="T71" fmla="*/ 21 h 123"/>
                  <a:gd name="T72" fmla="*/ 21 w 188"/>
                  <a:gd name="T73" fmla="*/ 7 h 123"/>
                  <a:gd name="T74" fmla="*/ 24 w 188"/>
                  <a:gd name="T75" fmla="*/ 7 h 123"/>
                  <a:gd name="T76" fmla="*/ 24 w 188"/>
                  <a:gd name="T77" fmla="*/ 7 h 123"/>
                  <a:gd name="T78" fmla="*/ 74 w 188"/>
                  <a:gd name="T79" fmla="*/ 7 h 123"/>
                  <a:gd name="T80" fmla="*/ 80 w 188"/>
                  <a:gd name="T81" fmla="*/ 0 h 123"/>
                  <a:gd name="T82" fmla="*/ 80 w 188"/>
                  <a:gd name="T83" fmla="*/ 0 h 123"/>
                  <a:gd name="T84" fmla="*/ 85 w 188"/>
                  <a:gd name="T85" fmla="*/ 7 h 123"/>
                  <a:gd name="T86" fmla="*/ 101 w 188"/>
                  <a:gd name="T87" fmla="*/ 7 h 123"/>
                  <a:gd name="T88" fmla="*/ 101 w 188"/>
                  <a:gd name="T89" fmla="*/ 11 h 123"/>
                  <a:gd name="T90" fmla="*/ 136 w 188"/>
                  <a:gd name="T91" fmla="*/ 11 h 123"/>
                  <a:gd name="T92" fmla="*/ 136 w 188"/>
                  <a:gd name="T93" fmla="*/ 8 h 123"/>
                  <a:gd name="T94" fmla="*/ 149 w 188"/>
                  <a:gd name="T95" fmla="*/ 8 h 123"/>
                  <a:gd name="T96" fmla="*/ 151 w 188"/>
                  <a:gd name="T97" fmla="*/ 6 h 123"/>
                  <a:gd name="T98" fmla="*/ 151 w 188"/>
                  <a:gd name="T99" fmla="*/ 5 h 123"/>
                  <a:gd name="T100" fmla="*/ 160 w 188"/>
                  <a:gd name="T101" fmla="*/ 6 h 123"/>
                  <a:gd name="T102" fmla="*/ 160 w 188"/>
                  <a:gd name="T103" fmla="*/ 10 h 123"/>
                  <a:gd name="T104" fmla="*/ 167 w 188"/>
                  <a:gd name="T105" fmla="*/ 17 h 123"/>
                  <a:gd name="T106" fmla="*/ 171 w 188"/>
                  <a:gd name="T107" fmla="*/ 20 h 123"/>
                  <a:gd name="T108" fmla="*/ 174 w 188"/>
                  <a:gd name="T109" fmla="*/ 22 h 123"/>
                  <a:gd name="T110" fmla="*/ 176 w 188"/>
                  <a:gd name="T111" fmla="*/ 23 h 123"/>
                  <a:gd name="T112" fmla="*/ 188 w 188"/>
                  <a:gd name="T113" fmla="*/ 23 h 123"/>
                  <a:gd name="T114" fmla="*/ 188 w 188"/>
                  <a:gd name="T115" fmla="*/ 23 h 123"/>
                  <a:gd name="T116" fmla="*/ 188 w 188"/>
                  <a:gd name="T117" fmla="*/ 4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8" h="123">
                    <a:moveTo>
                      <a:pt x="188" y="41"/>
                    </a:moveTo>
                    <a:cubicBezTo>
                      <a:pt x="188" y="108"/>
                      <a:pt x="188" y="108"/>
                      <a:pt x="188" y="108"/>
                    </a:cubicBezTo>
                    <a:cubicBezTo>
                      <a:pt x="188" y="108"/>
                      <a:pt x="188" y="108"/>
                      <a:pt x="188" y="108"/>
                    </a:cubicBezTo>
                    <a:cubicBezTo>
                      <a:pt x="155" y="108"/>
                      <a:pt x="155" y="108"/>
                      <a:pt x="155" y="108"/>
                    </a:cubicBezTo>
                    <a:cubicBezTo>
                      <a:pt x="155" y="115"/>
                      <a:pt x="155" y="115"/>
                      <a:pt x="155" y="115"/>
                    </a:cubicBezTo>
                    <a:cubicBezTo>
                      <a:pt x="68" y="115"/>
                      <a:pt x="68" y="115"/>
                      <a:pt x="68" y="115"/>
                    </a:cubicBezTo>
                    <a:cubicBezTo>
                      <a:pt x="66" y="116"/>
                      <a:pt x="64" y="116"/>
                      <a:pt x="64" y="118"/>
                    </a:cubicBezTo>
                    <a:cubicBezTo>
                      <a:pt x="63" y="120"/>
                      <a:pt x="64" y="123"/>
                      <a:pt x="61" y="123"/>
                    </a:cubicBezTo>
                    <a:cubicBezTo>
                      <a:pt x="59" y="122"/>
                      <a:pt x="59" y="121"/>
                      <a:pt x="57" y="120"/>
                    </a:cubicBezTo>
                    <a:cubicBezTo>
                      <a:pt x="57" y="119"/>
                      <a:pt x="56" y="116"/>
                      <a:pt x="54" y="116"/>
                    </a:cubicBezTo>
                    <a:cubicBezTo>
                      <a:pt x="53" y="118"/>
                      <a:pt x="53" y="119"/>
                      <a:pt x="52" y="120"/>
                    </a:cubicBezTo>
                    <a:cubicBezTo>
                      <a:pt x="52" y="120"/>
                      <a:pt x="52" y="120"/>
                      <a:pt x="52" y="120"/>
                    </a:cubicBezTo>
                    <a:cubicBezTo>
                      <a:pt x="48" y="120"/>
                      <a:pt x="49" y="114"/>
                      <a:pt x="47" y="112"/>
                    </a:cubicBezTo>
                    <a:cubicBezTo>
                      <a:pt x="43" y="109"/>
                      <a:pt x="42" y="117"/>
                      <a:pt x="42" y="120"/>
                    </a:cubicBezTo>
                    <a:cubicBezTo>
                      <a:pt x="42" y="120"/>
                      <a:pt x="42" y="120"/>
                      <a:pt x="42" y="120"/>
                    </a:cubicBezTo>
                    <a:cubicBezTo>
                      <a:pt x="35" y="120"/>
                      <a:pt x="35" y="120"/>
                      <a:pt x="35" y="120"/>
                    </a:cubicBezTo>
                    <a:cubicBezTo>
                      <a:pt x="35" y="114"/>
                      <a:pt x="35" y="114"/>
                      <a:pt x="35" y="114"/>
                    </a:cubicBezTo>
                    <a:cubicBezTo>
                      <a:pt x="5" y="114"/>
                      <a:pt x="5" y="114"/>
                      <a:pt x="5" y="114"/>
                    </a:cubicBezTo>
                    <a:cubicBezTo>
                      <a:pt x="4" y="113"/>
                      <a:pt x="2" y="112"/>
                      <a:pt x="2" y="111"/>
                    </a:cubicBezTo>
                    <a:cubicBezTo>
                      <a:pt x="1" y="111"/>
                      <a:pt x="1" y="109"/>
                      <a:pt x="1" y="108"/>
                    </a:cubicBezTo>
                    <a:cubicBezTo>
                      <a:pt x="1" y="108"/>
                      <a:pt x="1" y="107"/>
                      <a:pt x="1" y="107"/>
                    </a:cubicBezTo>
                    <a:cubicBezTo>
                      <a:pt x="2" y="106"/>
                      <a:pt x="2" y="104"/>
                      <a:pt x="4" y="103"/>
                    </a:cubicBezTo>
                    <a:cubicBezTo>
                      <a:pt x="4" y="103"/>
                      <a:pt x="4" y="103"/>
                      <a:pt x="5" y="103"/>
                    </a:cubicBezTo>
                    <a:cubicBezTo>
                      <a:pt x="5" y="102"/>
                      <a:pt x="5" y="102"/>
                      <a:pt x="5" y="102"/>
                    </a:cubicBezTo>
                    <a:cubicBezTo>
                      <a:pt x="6" y="102"/>
                      <a:pt x="6" y="101"/>
                      <a:pt x="6" y="101"/>
                    </a:cubicBezTo>
                    <a:cubicBezTo>
                      <a:pt x="6" y="100"/>
                      <a:pt x="6" y="99"/>
                      <a:pt x="6" y="98"/>
                    </a:cubicBezTo>
                    <a:cubicBezTo>
                      <a:pt x="6" y="96"/>
                      <a:pt x="5" y="95"/>
                      <a:pt x="4" y="93"/>
                    </a:cubicBezTo>
                    <a:cubicBezTo>
                      <a:pt x="2" y="91"/>
                      <a:pt x="0" y="88"/>
                      <a:pt x="2" y="85"/>
                    </a:cubicBezTo>
                    <a:cubicBezTo>
                      <a:pt x="3" y="83"/>
                      <a:pt x="6" y="83"/>
                      <a:pt x="8" y="83"/>
                    </a:cubicBezTo>
                    <a:cubicBezTo>
                      <a:pt x="8" y="47"/>
                      <a:pt x="8" y="47"/>
                      <a:pt x="8" y="47"/>
                    </a:cubicBezTo>
                    <a:cubicBezTo>
                      <a:pt x="19" y="47"/>
                      <a:pt x="19" y="47"/>
                      <a:pt x="19" y="47"/>
                    </a:cubicBezTo>
                    <a:cubicBezTo>
                      <a:pt x="19" y="34"/>
                      <a:pt x="19" y="34"/>
                      <a:pt x="19" y="34"/>
                    </a:cubicBezTo>
                    <a:cubicBezTo>
                      <a:pt x="15" y="34"/>
                      <a:pt x="15" y="34"/>
                      <a:pt x="15" y="34"/>
                    </a:cubicBezTo>
                    <a:cubicBezTo>
                      <a:pt x="15" y="21"/>
                      <a:pt x="15" y="21"/>
                      <a:pt x="15" y="21"/>
                    </a:cubicBezTo>
                    <a:cubicBezTo>
                      <a:pt x="15" y="21"/>
                      <a:pt x="15" y="21"/>
                      <a:pt x="15" y="21"/>
                    </a:cubicBezTo>
                    <a:cubicBezTo>
                      <a:pt x="21" y="21"/>
                      <a:pt x="21" y="21"/>
                      <a:pt x="21" y="21"/>
                    </a:cubicBezTo>
                    <a:cubicBezTo>
                      <a:pt x="21" y="7"/>
                      <a:pt x="21" y="7"/>
                      <a:pt x="21" y="7"/>
                    </a:cubicBezTo>
                    <a:cubicBezTo>
                      <a:pt x="24" y="7"/>
                      <a:pt x="24" y="7"/>
                      <a:pt x="24" y="7"/>
                    </a:cubicBezTo>
                    <a:cubicBezTo>
                      <a:pt x="24" y="7"/>
                      <a:pt x="24" y="7"/>
                      <a:pt x="24" y="7"/>
                    </a:cubicBezTo>
                    <a:cubicBezTo>
                      <a:pt x="74" y="7"/>
                      <a:pt x="74" y="7"/>
                      <a:pt x="74" y="7"/>
                    </a:cubicBezTo>
                    <a:cubicBezTo>
                      <a:pt x="80" y="0"/>
                      <a:pt x="80" y="0"/>
                      <a:pt x="80" y="0"/>
                    </a:cubicBezTo>
                    <a:cubicBezTo>
                      <a:pt x="80" y="0"/>
                      <a:pt x="80" y="0"/>
                      <a:pt x="80" y="0"/>
                    </a:cubicBezTo>
                    <a:cubicBezTo>
                      <a:pt x="85" y="7"/>
                      <a:pt x="85" y="7"/>
                      <a:pt x="85" y="7"/>
                    </a:cubicBezTo>
                    <a:cubicBezTo>
                      <a:pt x="101" y="7"/>
                      <a:pt x="101" y="7"/>
                      <a:pt x="101" y="7"/>
                    </a:cubicBezTo>
                    <a:cubicBezTo>
                      <a:pt x="101" y="11"/>
                      <a:pt x="101" y="11"/>
                      <a:pt x="101" y="11"/>
                    </a:cubicBezTo>
                    <a:cubicBezTo>
                      <a:pt x="136" y="11"/>
                      <a:pt x="136" y="11"/>
                      <a:pt x="136" y="11"/>
                    </a:cubicBezTo>
                    <a:cubicBezTo>
                      <a:pt x="136" y="8"/>
                      <a:pt x="136" y="8"/>
                      <a:pt x="136" y="8"/>
                    </a:cubicBezTo>
                    <a:cubicBezTo>
                      <a:pt x="149" y="8"/>
                      <a:pt x="149" y="8"/>
                      <a:pt x="149" y="8"/>
                    </a:cubicBezTo>
                    <a:cubicBezTo>
                      <a:pt x="150" y="8"/>
                      <a:pt x="151" y="6"/>
                      <a:pt x="151" y="6"/>
                    </a:cubicBezTo>
                    <a:cubicBezTo>
                      <a:pt x="151" y="5"/>
                      <a:pt x="151" y="5"/>
                      <a:pt x="151" y="5"/>
                    </a:cubicBezTo>
                    <a:cubicBezTo>
                      <a:pt x="153" y="5"/>
                      <a:pt x="159" y="5"/>
                      <a:pt x="160" y="6"/>
                    </a:cubicBezTo>
                    <a:cubicBezTo>
                      <a:pt x="161" y="6"/>
                      <a:pt x="160" y="9"/>
                      <a:pt x="160" y="10"/>
                    </a:cubicBezTo>
                    <a:cubicBezTo>
                      <a:pt x="161" y="13"/>
                      <a:pt x="165" y="15"/>
                      <a:pt x="167" y="17"/>
                    </a:cubicBezTo>
                    <a:cubicBezTo>
                      <a:pt x="168" y="18"/>
                      <a:pt x="170" y="20"/>
                      <a:pt x="171" y="20"/>
                    </a:cubicBezTo>
                    <a:cubicBezTo>
                      <a:pt x="172" y="21"/>
                      <a:pt x="173" y="21"/>
                      <a:pt x="174" y="22"/>
                    </a:cubicBezTo>
                    <a:cubicBezTo>
                      <a:pt x="175" y="22"/>
                      <a:pt x="175" y="23"/>
                      <a:pt x="176" y="23"/>
                    </a:cubicBezTo>
                    <a:cubicBezTo>
                      <a:pt x="188" y="23"/>
                      <a:pt x="188" y="23"/>
                      <a:pt x="188" y="23"/>
                    </a:cubicBezTo>
                    <a:cubicBezTo>
                      <a:pt x="188" y="23"/>
                      <a:pt x="188" y="23"/>
                      <a:pt x="188" y="23"/>
                    </a:cubicBezTo>
                    <a:cubicBezTo>
                      <a:pt x="188" y="41"/>
                      <a:pt x="188" y="41"/>
                      <a:pt x="188" y="41"/>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85" name="CHEROKEE"/>
              <p:cNvSpPr>
                <a:spLocks/>
              </p:cNvSpPr>
              <p:nvPr/>
            </p:nvSpPr>
            <p:spPr bwMode="auto">
              <a:xfrm>
                <a:off x="3128963" y="1443038"/>
                <a:ext cx="395288" cy="403225"/>
              </a:xfrm>
              <a:custGeom>
                <a:avLst/>
                <a:gdLst>
                  <a:gd name="T0" fmla="*/ 100 w 166"/>
                  <a:gd name="T1" fmla="*/ 169 h 169"/>
                  <a:gd name="T2" fmla="*/ 102 w 166"/>
                  <a:gd name="T3" fmla="*/ 150 h 169"/>
                  <a:gd name="T4" fmla="*/ 117 w 166"/>
                  <a:gd name="T5" fmla="*/ 144 h 169"/>
                  <a:gd name="T6" fmla="*/ 123 w 166"/>
                  <a:gd name="T7" fmla="*/ 137 h 169"/>
                  <a:gd name="T8" fmla="*/ 128 w 166"/>
                  <a:gd name="T9" fmla="*/ 119 h 169"/>
                  <a:gd name="T10" fmla="*/ 135 w 166"/>
                  <a:gd name="T11" fmla="*/ 115 h 169"/>
                  <a:gd name="T12" fmla="*/ 142 w 166"/>
                  <a:gd name="T13" fmla="*/ 113 h 169"/>
                  <a:gd name="T14" fmla="*/ 166 w 166"/>
                  <a:gd name="T15" fmla="*/ 113 h 169"/>
                  <a:gd name="T16" fmla="*/ 166 w 166"/>
                  <a:gd name="T17" fmla="*/ 113 h 169"/>
                  <a:gd name="T18" fmla="*/ 165 w 166"/>
                  <a:gd name="T19" fmla="*/ 39 h 169"/>
                  <a:gd name="T20" fmla="*/ 165 w 166"/>
                  <a:gd name="T21" fmla="*/ 39 h 169"/>
                  <a:gd name="T22" fmla="*/ 165 w 166"/>
                  <a:gd name="T23" fmla="*/ 16 h 169"/>
                  <a:gd name="T24" fmla="*/ 165 w 166"/>
                  <a:gd name="T25" fmla="*/ 16 h 169"/>
                  <a:gd name="T26" fmla="*/ 115 w 166"/>
                  <a:gd name="T27" fmla="*/ 16 h 169"/>
                  <a:gd name="T28" fmla="*/ 110 w 166"/>
                  <a:gd name="T29" fmla="*/ 19 h 169"/>
                  <a:gd name="T30" fmla="*/ 106 w 166"/>
                  <a:gd name="T31" fmla="*/ 18 h 169"/>
                  <a:gd name="T32" fmla="*/ 102 w 166"/>
                  <a:gd name="T33" fmla="*/ 15 h 169"/>
                  <a:gd name="T34" fmla="*/ 95 w 166"/>
                  <a:gd name="T35" fmla="*/ 12 h 169"/>
                  <a:gd name="T36" fmla="*/ 90 w 166"/>
                  <a:gd name="T37" fmla="*/ 16 h 169"/>
                  <a:gd name="T38" fmla="*/ 32 w 166"/>
                  <a:gd name="T39" fmla="*/ 16 h 169"/>
                  <a:gd name="T40" fmla="*/ 32 w 166"/>
                  <a:gd name="T41" fmla="*/ 1 h 169"/>
                  <a:gd name="T42" fmla="*/ 2 w 166"/>
                  <a:gd name="T43" fmla="*/ 0 h 169"/>
                  <a:gd name="T44" fmla="*/ 2 w 166"/>
                  <a:gd name="T45" fmla="*/ 0 h 169"/>
                  <a:gd name="T46" fmla="*/ 0 w 166"/>
                  <a:gd name="T47" fmla="*/ 163 h 169"/>
                  <a:gd name="T48" fmla="*/ 0 w 166"/>
                  <a:gd name="T49" fmla="*/ 163 h 169"/>
                  <a:gd name="T50" fmla="*/ 100 w 166"/>
                  <a:gd name="T5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169">
                    <a:moveTo>
                      <a:pt x="100" y="169"/>
                    </a:moveTo>
                    <a:cubicBezTo>
                      <a:pt x="101" y="166"/>
                      <a:pt x="100" y="151"/>
                      <a:pt x="102" y="150"/>
                    </a:cubicBezTo>
                    <a:cubicBezTo>
                      <a:pt x="102" y="149"/>
                      <a:pt x="115" y="144"/>
                      <a:pt x="117" y="144"/>
                    </a:cubicBezTo>
                    <a:cubicBezTo>
                      <a:pt x="123" y="143"/>
                      <a:pt x="123" y="142"/>
                      <a:pt x="123" y="137"/>
                    </a:cubicBezTo>
                    <a:cubicBezTo>
                      <a:pt x="124" y="130"/>
                      <a:pt x="123" y="124"/>
                      <a:pt x="128" y="119"/>
                    </a:cubicBezTo>
                    <a:cubicBezTo>
                      <a:pt x="130" y="117"/>
                      <a:pt x="132" y="115"/>
                      <a:pt x="135" y="115"/>
                    </a:cubicBezTo>
                    <a:cubicBezTo>
                      <a:pt x="137" y="114"/>
                      <a:pt x="140" y="114"/>
                      <a:pt x="142" y="113"/>
                    </a:cubicBezTo>
                    <a:cubicBezTo>
                      <a:pt x="166" y="113"/>
                      <a:pt x="166" y="113"/>
                      <a:pt x="166" y="113"/>
                    </a:cubicBezTo>
                    <a:cubicBezTo>
                      <a:pt x="166" y="113"/>
                      <a:pt x="166" y="113"/>
                      <a:pt x="166" y="113"/>
                    </a:cubicBezTo>
                    <a:cubicBezTo>
                      <a:pt x="165" y="39"/>
                      <a:pt x="165" y="39"/>
                      <a:pt x="165" y="39"/>
                    </a:cubicBezTo>
                    <a:cubicBezTo>
                      <a:pt x="165" y="39"/>
                      <a:pt x="165" y="39"/>
                      <a:pt x="165" y="39"/>
                    </a:cubicBezTo>
                    <a:cubicBezTo>
                      <a:pt x="165" y="16"/>
                      <a:pt x="165" y="16"/>
                      <a:pt x="165" y="16"/>
                    </a:cubicBezTo>
                    <a:cubicBezTo>
                      <a:pt x="165" y="16"/>
                      <a:pt x="165" y="16"/>
                      <a:pt x="165" y="16"/>
                    </a:cubicBezTo>
                    <a:cubicBezTo>
                      <a:pt x="115" y="16"/>
                      <a:pt x="115" y="16"/>
                      <a:pt x="115" y="16"/>
                    </a:cubicBezTo>
                    <a:cubicBezTo>
                      <a:pt x="113" y="16"/>
                      <a:pt x="111" y="18"/>
                      <a:pt x="110" y="19"/>
                    </a:cubicBezTo>
                    <a:cubicBezTo>
                      <a:pt x="108" y="19"/>
                      <a:pt x="107" y="19"/>
                      <a:pt x="106" y="18"/>
                    </a:cubicBezTo>
                    <a:cubicBezTo>
                      <a:pt x="104" y="17"/>
                      <a:pt x="103" y="16"/>
                      <a:pt x="102" y="15"/>
                    </a:cubicBezTo>
                    <a:cubicBezTo>
                      <a:pt x="100" y="14"/>
                      <a:pt x="98" y="12"/>
                      <a:pt x="95" y="12"/>
                    </a:cubicBezTo>
                    <a:cubicBezTo>
                      <a:pt x="93" y="13"/>
                      <a:pt x="92" y="15"/>
                      <a:pt x="90" y="16"/>
                    </a:cubicBezTo>
                    <a:cubicBezTo>
                      <a:pt x="32" y="16"/>
                      <a:pt x="32" y="16"/>
                      <a:pt x="32" y="16"/>
                    </a:cubicBezTo>
                    <a:cubicBezTo>
                      <a:pt x="32" y="1"/>
                      <a:pt x="32" y="1"/>
                      <a:pt x="32" y="1"/>
                    </a:cubicBezTo>
                    <a:cubicBezTo>
                      <a:pt x="2" y="0"/>
                      <a:pt x="2" y="0"/>
                      <a:pt x="2" y="0"/>
                    </a:cubicBezTo>
                    <a:cubicBezTo>
                      <a:pt x="2" y="0"/>
                      <a:pt x="2" y="0"/>
                      <a:pt x="2" y="0"/>
                    </a:cubicBezTo>
                    <a:cubicBezTo>
                      <a:pt x="0" y="163"/>
                      <a:pt x="0" y="163"/>
                      <a:pt x="0" y="163"/>
                    </a:cubicBezTo>
                    <a:cubicBezTo>
                      <a:pt x="0" y="163"/>
                      <a:pt x="0" y="163"/>
                      <a:pt x="0" y="163"/>
                    </a:cubicBezTo>
                    <a:cubicBezTo>
                      <a:pt x="100" y="169"/>
                      <a:pt x="100" y="169"/>
                      <a:pt x="100" y="16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86" name="LUMPKIN"/>
              <p:cNvSpPr>
                <a:spLocks/>
              </p:cNvSpPr>
              <p:nvPr/>
            </p:nvSpPr>
            <p:spPr bwMode="auto">
              <a:xfrm>
                <a:off x="3586163" y="1062038"/>
                <a:ext cx="368300" cy="376238"/>
              </a:xfrm>
              <a:custGeom>
                <a:avLst/>
                <a:gdLst>
                  <a:gd name="T0" fmla="*/ 89 w 155"/>
                  <a:gd name="T1" fmla="*/ 158 h 158"/>
                  <a:gd name="T2" fmla="*/ 96 w 155"/>
                  <a:gd name="T3" fmla="*/ 150 h 158"/>
                  <a:gd name="T4" fmla="*/ 109 w 155"/>
                  <a:gd name="T5" fmla="*/ 144 h 158"/>
                  <a:gd name="T6" fmla="*/ 114 w 155"/>
                  <a:gd name="T7" fmla="*/ 136 h 158"/>
                  <a:gd name="T8" fmla="*/ 115 w 155"/>
                  <a:gd name="T9" fmla="*/ 136 h 158"/>
                  <a:gd name="T10" fmla="*/ 122 w 155"/>
                  <a:gd name="T11" fmla="*/ 132 h 158"/>
                  <a:gd name="T12" fmla="*/ 130 w 155"/>
                  <a:gd name="T13" fmla="*/ 135 h 158"/>
                  <a:gd name="T14" fmla="*/ 141 w 155"/>
                  <a:gd name="T15" fmla="*/ 122 h 158"/>
                  <a:gd name="T16" fmla="*/ 146 w 155"/>
                  <a:gd name="T17" fmla="*/ 115 h 158"/>
                  <a:gd name="T18" fmla="*/ 146 w 155"/>
                  <a:gd name="T19" fmla="*/ 115 h 158"/>
                  <a:gd name="T20" fmla="*/ 145 w 155"/>
                  <a:gd name="T21" fmla="*/ 111 h 158"/>
                  <a:gd name="T22" fmla="*/ 149 w 155"/>
                  <a:gd name="T23" fmla="*/ 106 h 158"/>
                  <a:gd name="T24" fmla="*/ 142 w 155"/>
                  <a:gd name="T25" fmla="*/ 95 h 158"/>
                  <a:gd name="T26" fmla="*/ 138 w 155"/>
                  <a:gd name="T27" fmla="*/ 83 h 158"/>
                  <a:gd name="T28" fmla="*/ 132 w 155"/>
                  <a:gd name="T29" fmla="*/ 53 h 158"/>
                  <a:gd name="T30" fmla="*/ 132 w 155"/>
                  <a:gd name="T31" fmla="*/ 29 h 158"/>
                  <a:gd name="T32" fmla="*/ 141 w 155"/>
                  <a:gd name="T33" fmla="*/ 9 h 158"/>
                  <a:gd name="T34" fmla="*/ 141 w 155"/>
                  <a:gd name="T35" fmla="*/ 9 h 158"/>
                  <a:gd name="T36" fmla="*/ 136 w 155"/>
                  <a:gd name="T37" fmla="*/ 7 h 158"/>
                  <a:gd name="T38" fmla="*/ 135 w 155"/>
                  <a:gd name="T39" fmla="*/ 7 h 158"/>
                  <a:gd name="T40" fmla="*/ 124 w 155"/>
                  <a:gd name="T41" fmla="*/ 5 h 158"/>
                  <a:gd name="T42" fmla="*/ 114 w 155"/>
                  <a:gd name="T43" fmla="*/ 0 h 158"/>
                  <a:gd name="T44" fmla="*/ 106 w 155"/>
                  <a:gd name="T45" fmla="*/ 2 h 158"/>
                  <a:gd name="T46" fmla="*/ 104 w 155"/>
                  <a:gd name="T47" fmla="*/ 2 h 158"/>
                  <a:gd name="T48" fmla="*/ 87 w 155"/>
                  <a:gd name="T49" fmla="*/ 17 h 158"/>
                  <a:gd name="T50" fmla="*/ 78 w 155"/>
                  <a:gd name="T51" fmla="*/ 33 h 158"/>
                  <a:gd name="T52" fmla="*/ 68 w 155"/>
                  <a:gd name="T53" fmla="*/ 39 h 158"/>
                  <a:gd name="T54" fmla="*/ 56 w 155"/>
                  <a:gd name="T55" fmla="*/ 46 h 158"/>
                  <a:gd name="T56" fmla="*/ 38 w 155"/>
                  <a:gd name="T57" fmla="*/ 40 h 158"/>
                  <a:gd name="T58" fmla="*/ 29 w 155"/>
                  <a:gd name="T59" fmla="*/ 36 h 158"/>
                  <a:gd name="T60" fmla="*/ 17 w 155"/>
                  <a:gd name="T61" fmla="*/ 46 h 158"/>
                  <a:gd name="T62" fmla="*/ 14 w 155"/>
                  <a:gd name="T63" fmla="*/ 47 h 158"/>
                  <a:gd name="T64" fmla="*/ 14 w 155"/>
                  <a:gd name="T65" fmla="*/ 47 h 158"/>
                  <a:gd name="T66" fmla="*/ 0 w 155"/>
                  <a:gd name="T67" fmla="*/ 54 h 158"/>
                  <a:gd name="T68" fmla="*/ 0 w 155"/>
                  <a:gd name="T69" fmla="*/ 54 h 158"/>
                  <a:gd name="T70" fmla="*/ 0 w 155"/>
                  <a:gd name="T71" fmla="*/ 62 h 158"/>
                  <a:gd name="T72" fmla="*/ 0 w 155"/>
                  <a:gd name="T73" fmla="*/ 62 h 158"/>
                  <a:gd name="T74" fmla="*/ 3 w 155"/>
                  <a:gd name="T75" fmla="*/ 62 h 158"/>
                  <a:gd name="T76" fmla="*/ 3 w 155"/>
                  <a:gd name="T77" fmla="*/ 100 h 158"/>
                  <a:gd name="T78" fmla="*/ 41 w 155"/>
                  <a:gd name="T79" fmla="*/ 137 h 158"/>
                  <a:gd name="T80" fmla="*/ 89 w 155"/>
                  <a:gd name="T8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158">
                    <a:moveTo>
                      <a:pt x="89" y="158"/>
                    </a:moveTo>
                    <a:cubicBezTo>
                      <a:pt x="91" y="155"/>
                      <a:pt x="93" y="152"/>
                      <a:pt x="96" y="150"/>
                    </a:cubicBezTo>
                    <a:cubicBezTo>
                      <a:pt x="100" y="147"/>
                      <a:pt x="104" y="146"/>
                      <a:pt x="109" y="144"/>
                    </a:cubicBezTo>
                    <a:cubicBezTo>
                      <a:pt x="113" y="142"/>
                      <a:pt x="114" y="140"/>
                      <a:pt x="114" y="136"/>
                    </a:cubicBezTo>
                    <a:cubicBezTo>
                      <a:pt x="115" y="136"/>
                      <a:pt x="115" y="136"/>
                      <a:pt x="115" y="136"/>
                    </a:cubicBezTo>
                    <a:cubicBezTo>
                      <a:pt x="115" y="135"/>
                      <a:pt x="121" y="132"/>
                      <a:pt x="122" y="132"/>
                    </a:cubicBezTo>
                    <a:cubicBezTo>
                      <a:pt x="125" y="131"/>
                      <a:pt x="127" y="142"/>
                      <a:pt x="130" y="135"/>
                    </a:cubicBezTo>
                    <a:cubicBezTo>
                      <a:pt x="133" y="130"/>
                      <a:pt x="138" y="127"/>
                      <a:pt x="141" y="122"/>
                    </a:cubicBezTo>
                    <a:cubicBezTo>
                      <a:pt x="146" y="115"/>
                      <a:pt x="146" y="115"/>
                      <a:pt x="146" y="115"/>
                    </a:cubicBezTo>
                    <a:cubicBezTo>
                      <a:pt x="146" y="115"/>
                      <a:pt x="146" y="115"/>
                      <a:pt x="146" y="115"/>
                    </a:cubicBezTo>
                    <a:cubicBezTo>
                      <a:pt x="145" y="111"/>
                      <a:pt x="145" y="111"/>
                      <a:pt x="145" y="111"/>
                    </a:cubicBezTo>
                    <a:cubicBezTo>
                      <a:pt x="146" y="109"/>
                      <a:pt x="146" y="107"/>
                      <a:pt x="149" y="106"/>
                    </a:cubicBezTo>
                    <a:cubicBezTo>
                      <a:pt x="155" y="101"/>
                      <a:pt x="145" y="98"/>
                      <a:pt x="142" y="95"/>
                    </a:cubicBezTo>
                    <a:cubicBezTo>
                      <a:pt x="138" y="91"/>
                      <a:pt x="136" y="89"/>
                      <a:pt x="138" y="83"/>
                    </a:cubicBezTo>
                    <a:cubicBezTo>
                      <a:pt x="138" y="72"/>
                      <a:pt x="138" y="62"/>
                      <a:pt x="132" y="53"/>
                    </a:cubicBezTo>
                    <a:cubicBezTo>
                      <a:pt x="131" y="46"/>
                      <a:pt x="130" y="36"/>
                      <a:pt x="132" y="29"/>
                    </a:cubicBezTo>
                    <a:cubicBezTo>
                      <a:pt x="135" y="23"/>
                      <a:pt x="141" y="15"/>
                      <a:pt x="141" y="9"/>
                    </a:cubicBezTo>
                    <a:cubicBezTo>
                      <a:pt x="141" y="9"/>
                      <a:pt x="141" y="9"/>
                      <a:pt x="141" y="9"/>
                    </a:cubicBezTo>
                    <a:cubicBezTo>
                      <a:pt x="136" y="7"/>
                      <a:pt x="136" y="7"/>
                      <a:pt x="136" y="7"/>
                    </a:cubicBezTo>
                    <a:cubicBezTo>
                      <a:pt x="135" y="7"/>
                      <a:pt x="135" y="7"/>
                      <a:pt x="135" y="7"/>
                    </a:cubicBezTo>
                    <a:cubicBezTo>
                      <a:pt x="131" y="6"/>
                      <a:pt x="127" y="6"/>
                      <a:pt x="124" y="5"/>
                    </a:cubicBezTo>
                    <a:cubicBezTo>
                      <a:pt x="120" y="4"/>
                      <a:pt x="118" y="1"/>
                      <a:pt x="114" y="0"/>
                    </a:cubicBezTo>
                    <a:cubicBezTo>
                      <a:pt x="112" y="0"/>
                      <a:pt x="107" y="1"/>
                      <a:pt x="106" y="2"/>
                    </a:cubicBezTo>
                    <a:cubicBezTo>
                      <a:pt x="104" y="2"/>
                      <a:pt x="104" y="2"/>
                      <a:pt x="104" y="2"/>
                    </a:cubicBezTo>
                    <a:cubicBezTo>
                      <a:pt x="94" y="5"/>
                      <a:pt x="93" y="10"/>
                      <a:pt x="87" y="17"/>
                    </a:cubicBezTo>
                    <a:cubicBezTo>
                      <a:pt x="83" y="22"/>
                      <a:pt x="85" y="30"/>
                      <a:pt x="78" y="33"/>
                    </a:cubicBezTo>
                    <a:cubicBezTo>
                      <a:pt x="74" y="34"/>
                      <a:pt x="70" y="35"/>
                      <a:pt x="68" y="39"/>
                    </a:cubicBezTo>
                    <a:cubicBezTo>
                      <a:pt x="65" y="44"/>
                      <a:pt x="63" y="50"/>
                      <a:pt x="56" y="46"/>
                    </a:cubicBezTo>
                    <a:cubicBezTo>
                      <a:pt x="48" y="41"/>
                      <a:pt x="47" y="40"/>
                      <a:pt x="38" y="40"/>
                    </a:cubicBezTo>
                    <a:cubicBezTo>
                      <a:pt x="34" y="40"/>
                      <a:pt x="34" y="35"/>
                      <a:pt x="29" y="36"/>
                    </a:cubicBezTo>
                    <a:cubicBezTo>
                      <a:pt x="26" y="37"/>
                      <a:pt x="18" y="44"/>
                      <a:pt x="17" y="46"/>
                    </a:cubicBezTo>
                    <a:cubicBezTo>
                      <a:pt x="15" y="46"/>
                      <a:pt x="16" y="46"/>
                      <a:pt x="14" y="47"/>
                    </a:cubicBezTo>
                    <a:cubicBezTo>
                      <a:pt x="14" y="47"/>
                      <a:pt x="14" y="47"/>
                      <a:pt x="14" y="47"/>
                    </a:cubicBezTo>
                    <a:cubicBezTo>
                      <a:pt x="0" y="54"/>
                      <a:pt x="0" y="54"/>
                      <a:pt x="0" y="54"/>
                    </a:cubicBezTo>
                    <a:cubicBezTo>
                      <a:pt x="0" y="54"/>
                      <a:pt x="0" y="54"/>
                      <a:pt x="0" y="54"/>
                    </a:cubicBezTo>
                    <a:cubicBezTo>
                      <a:pt x="0" y="62"/>
                      <a:pt x="0" y="62"/>
                      <a:pt x="0" y="62"/>
                    </a:cubicBezTo>
                    <a:cubicBezTo>
                      <a:pt x="0" y="62"/>
                      <a:pt x="0" y="62"/>
                      <a:pt x="0" y="62"/>
                    </a:cubicBezTo>
                    <a:cubicBezTo>
                      <a:pt x="3" y="62"/>
                      <a:pt x="3" y="62"/>
                      <a:pt x="3" y="62"/>
                    </a:cubicBezTo>
                    <a:cubicBezTo>
                      <a:pt x="3" y="100"/>
                      <a:pt x="3" y="100"/>
                      <a:pt x="3" y="100"/>
                    </a:cubicBezTo>
                    <a:cubicBezTo>
                      <a:pt x="41" y="137"/>
                      <a:pt x="41" y="137"/>
                      <a:pt x="41" y="137"/>
                    </a:cubicBezTo>
                    <a:cubicBezTo>
                      <a:pt x="89" y="158"/>
                      <a:pt x="89" y="158"/>
                      <a:pt x="89" y="15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87" name="WHITE"/>
              <p:cNvSpPr>
                <a:spLocks/>
              </p:cNvSpPr>
              <p:nvPr/>
            </p:nvSpPr>
            <p:spPr bwMode="auto">
              <a:xfrm>
                <a:off x="3895725" y="985838"/>
                <a:ext cx="263525" cy="350838"/>
              </a:xfrm>
              <a:custGeom>
                <a:avLst/>
                <a:gdLst>
                  <a:gd name="T0" fmla="*/ 16 w 111"/>
                  <a:gd name="T1" fmla="*/ 147 h 147"/>
                  <a:gd name="T2" fmla="*/ 89 w 111"/>
                  <a:gd name="T3" fmla="*/ 147 h 147"/>
                  <a:gd name="T4" fmla="*/ 89 w 111"/>
                  <a:gd name="T5" fmla="*/ 147 h 147"/>
                  <a:gd name="T6" fmla="*/ 95 w 111"/>
                  <a:gd name="T7" fmla="*/ 140 h 147"/>
                  <a:gd name="T8" fmla="*/ 99 w 111"/>
                  <a:gd name="T9" fmla="*/ 137 h 147"/>
                  <a:gd name="T10" fmla="*/ 103 w 111"/>
                  <a:gd name="T11" fmla="*/ 135 h 147"/>
                  <a:gd name="T12" fmla="*/ 107 w 111"/>
                  <a:gd name="T13" fmla="*/ 131 h 147"/>
                  <a:gd name="T14" fmla="*/ 110 w 111"/>
                  <a:gd name="T15" fmla="*/ 126 h 147"/>
                  <a:gd name="T16" fmla="*/ 106 w 111"/>
                  <a:gd name="T17" fmla="*/ 120 h 147"/>
                  <a:gd name="T18" fmla="*/ 101 w 111"/>
                  <a:gd name="T19" fmla="*/ 105 h 147"/>
                  <a:gd name="T20" fmla="*/ 99 w 111"/>
                  <a:gd name="T21" fmla="*/ 92 h 147"/>
                  <a:gd name="T22" fmla="*/ 96 w 111"/>
                  <a:gd name="T23" fmla="*/ 80 h 147"/>
                  <a:gd name="T24" fmla="*/ 93 w 111"/>
                  <a:gd name="T25" fmla="*/ 68 h 147"/>
                  <a:gd name="T26" fmla="*/ 99 w 111"/>
                  <a:gd name="T27" fmla="*/ 58 h 147"/>
                  <a:gd name="T28" fmla="*/ 101 w 111"/>
                  <a:gd name="T29" fmla="*/ 45 h 147"/>
                  <a:gd name="T30" fmla="*/ 106 w 111"/>
                  <a:gd name="T31" fmla="*/ 39 h 147"/>
                  <a:gd name="T32" fmla="*/ 103 w 111"/>
                  <a:gd name="T33" fmla="*/ 17 h 147"/>
                  <a:gd name="T34" fmla="*/ 83 w 111"/>
                  <a:gd name="T35" fmla="*/ 2 h 147"/>
                  <a:gd name="T36" fmla="*/ 83 w 111"/>
                  <a:gd name="T37" fmla="*/ 2 h 147"/>
                  <a:gd name="T38" fmla="*/ 78 w 111"/>
                  <a:gd name="T39" fmla="*/ 3 h 147"/>
                  <a:gd name="T40" fmla="*/ 76 w 111"/>
                  <a:gd name="T41" fmla="*/ 4 h 147"/>
                  <a:gd name="T42" fmla="*/ 71 w 111"/>
                  <a:gd name="T43" fmla="*/ 7 h 147"/>
                  <a:gd name="T44" fmla="*/ 62 w 111"/>
                  <a:gd name="T45" fmla="*/ 1 h 147"/>
                  <a:gd name="T46" fmla="*/ 50 w 111"/>
                  <a:gd name="T47" fmla="*/ 3 h 147"/>
                  <a:gd name="T48" fmla="*/ 43 w 111"/>
                  <a:gd name="T49" fmla="*/ 4 h 147"/>
                  <a:gd name="T50" fmla="*/ 43 w 111"/>
                  <a:gd name="T51" fmla="*/ 4 h 147"/>
                  <a:gd name="T52" fmla="*/ 43 w 111"/>
                  <a:gd name="T53" fmla="*/ 5 h 147"/>
                  <a:gd name="T54" fmla="*/ 24 w 111"/>
                  <a:gd name="T55" fmla="*/ 11 h 147"/>
                  <a:gd name="T56" fmla="*/ 24 w 111"/>
                  <a:gd name="T57" fmla="*/ 21 h 147"/>
                  <a:gd name="T58" fmla="*/ 21 w 111"/>
                  <a:gd name="T59" fmla="*/ 31 h 147"/>
                  <a:gd name="T60" fmla="*/ 11 w 111"/>
                  <a:gd name="T61" fmla="*/ 41 h 147"/>
                  <a:gd name="T62" fmla="*/ 11 w 111"/>
                  <a:gd name="T63" fmla="*/ 41 h 147"/>
                  <a:gd name="T64" fmla="*/ 2 w 111"/>
                  <a:gd name="T65" fmla="*/ 61 h 147"/>
                  <a:gd name="T66" fmla="*/ 2 w 111"/>
                  <a:gd name="T67" fmla="*/ 85 h 147"/>
                  <a:gd name="T68" fmla="*/ 8 w 111"/>
                  <a:gd name="T69" fmla="*/ 115 h 147"/>
                  <a:gd name="T70" fmla="*/ 12 w 111"/>
                  <a:gd name="T71" fmla="*/ 127 h 147"/>
                  <a:gd name="T72" fmla="*/ 19 w 111"/>
                  <a:gd name="T73" fmla="*/ 138 h 147"/>
                  <a:gd name="T74" fmla="*/ 15 w 111"/>
                  <a:gd name="T75" fmla="*/ 143 h 147"/>
                  <a:gd name="T76" fmla="*/ 16 w 111"/>
                  <a:gd name="T7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 h="147">
                    <a:moveTo>
                      <a:pt x="16" y="147"/>
                    </a:moveTo>
                    <a:cubicBezTo>
                      <a:pt x="89" y="147"/>
                      <a:pt x="89" y="147"/>
                      <a:pt x="89" y="147"/>
                    </a:cubicBezTo>
                    <a:cubicBezTo>
                      <a:pt x="89" y="147"/>
                      <a:pt x="89" y="147"/>
                      <a:pt x="89" y="147"/>
                    </a:cubicBezTo>
                    <a:cubicBezTo>
                      <a:pt x="95" y="140"/>
                      <a:pt x="95" y="140"/>
                      <a:pt x="95" y="140"/>
                    </a:cubicBezTo>
                    <a:cubicBezTo>
                      <a:pt x="96" y="139"/>
                      <a:pt x="98" y="138"/>
                      <a:pt x="99" y="137"/>
                    </a:cubicBezTo>
                    <a:cubicBezTo>
                      <a:pt x="101" y="136"/>
                      <a:pt x="102" y="136"/>
                      <a:pt x="103" y="135"/>
                    </a:cubicBezTo>
                    <a:cubicBezTo>
                      <a:pt x="104" y="134"/>
                      <a:pt x="106" y="131"/>
                      <a:pt x="107" y="131"/>
                    </a:cubicBezTo>
                    <a:cubicBezTo>
                      <a:pt x="108" y="129"/>
                      <a:pt x="111" y="128"/>
                      <a:pt x="110" y="126"/>
                    </a:cubicBezTo>
                    <a:cubicBezTo>
                      <a:pt x="109" y="123"/>
                      <a:pt x="107" y="121"/>
                      <a:pt x="106" y="120"/>
                    </a:cubicBezTo>
                    <a:cubicBezTo>
                      <a:pt x="102" y="115"/>
                      <a:pt x="99" y="111"/>
                      <a:pt x="101" y="105"/>
                    </a:cubicBezTo>
                    <a:cubicBezTo>
                      <a:pt x="101" y="102"/>
                      <a:pt x="96" y="93"/>
                      <a:pt x="99" y="92"/>
                    </a:cubicBezTo>
                    <a:cubicBezTo>
                      <a:pt x="101" y="85"/>
                      <a:pt x="97" y="86"/>
                      <a:pt x="96" y="80"/>
                    </a:cubicBezTo>
                    <a:cubicBezTo>
                      <a:pt x="95" y="76"/>
                      <a:pt x="89" y="71"/>
                      <a:pt x="93" y="68"/>
                    </a:cubicBezTo>
                    <a:cubicBezTo>
                      <a:pt x="97" y="65"/>
                      <a:pt x="97" y="63"/>
                      <a:pt x="99" y="58"/>
                    </a:cubicBezTo>
                    <a:cubicBezTo>
                      <a:pt x="100" y="54"/>
                      <a:pt x="100" y="49"/>
                      <a:pt x="101" y="45"/>
                    </a:cubicBezTo>
                    <a:cubicBezTo>
                      <a:pt x="103" y="42"/>
                      <a:pt x="105" y="42"/>
                      <a:pt x="106" y="39"/>
                    </a:cubicBezTo>
                    <a:cubicBezTo>
                      <a:pt x="107" y="33"/>
                      <a:pt x="104" y="23"/>
                      <a:pt x="103" y="17"/>
                    </a:cubicBezTo>
                    <a:cubicBezTo>
                      <a:pt x="93" y="15"/>
                      <a:pt x="90" y="8"/>
                      <a:pt x="83" y="2"/>
                    </a:cubicBezTo>
                    <a:cubicBezTo>
                      <a:pt x="83" y="2"/>
                      <a:pt x="83" y="2"/>
                      <a:pt x="83" y="2"/>
                    </a:cubicBezTo>
                    <a:cubicBezTo>
                      <a:pt x="78" y="3"/>
                      <a:pt x="78" y="3"/>
                      <a:pt x="78" y="3"/>
                    </a:cubicBezTo>
                    <a:cubicBezTo>
                      <a:pt x="78" y="3"/>
                      <a:pt x="77" y="3"/>
                      <a:pt x="76" y="4"/>
                    </a:cubicBezTo>
                    <a:cubicBezTo>
                      <a:pt x="75" y="5"/>
                      <a:pt x="73" y="6"/>
                      <a:pt x="71" y="7"/>
                    </a:cubicBezTo>
                    <a:cubicBezTo>
                      <a:pt x="67" y="7"/>
                      <a:pt x="66" y="3"/>
                      <a:pt x="62" y="1"/>
                    </a:cubicBezTo>
                    <a:cubicBezTo>
                      <a:pt x="58" y="0"/>
                      <a:pt x="54" y="2"/>
                      <a:pt x="50" y="3"/>
                    </a:cubicBezTo>
                    <a:cubicBezTo>
                      <a:pt x="48" y="3"/>
                      <a:pt x="45" y="5"/>
                      <a:pt x="43" y="4"/>
                    </a:cubicBezTo>
                    <a:cubicBezTo>
                      <a:pt x="43" y="4"/>
                      <a:pt x="43" y="4"/>
                      <a:pt x="43" y="4"/>
                    </a:cubicBezTo>
                    <a:cubicBezTo>
                      <a:pt x="43" y="5"/>
                      <a:pt x="43" y="5"/>
                      <a:pt x="43" y="5"/>
                    </a:cubicBezTo>
                    <a:cubicBezTo>
                      <a:pt x="36" y="6"/>
                      <a:pt x="29" y="5"/>
                      <a:pt x="24" y="11"/>
                    </a:cubicBezTo>
                    <a:cubicBezTo>
                      <a:pt x="21" y="14"/>
                      <a:pt x="24" y="17"/>
                      <a:pt x="24" y="21"/>
                    </a:cubicBezTo>
                    <a:cubicBezTo>
                      <a:pt x="26" y="25"/>
                      <a:pt x="24" y="27"/>
                      <a:pt x="21" y="31"/>
                    </a:cubicBezTo>
                    <a:cubicBezTo>
                      <a:pt x="11" y="41"/>
                      <a:pt x="11" y="41"/>
                      <a:pt x="11" y="41"/>
                    </a:cubicBezTo>
                    <a:cubicBezTo>
                      <a:pt x="11" y="41"/>
                      <a:pt x="11" y="41"/>
                      <a:pt x="11" y="41"/>
                    </a:cubicBezTo>
                    <a:cubicBezTo>
                      <a:pt x="11" y="47"/>
                      <a:pt x="5" y="55"/>
                      <a:pt x="2" y="61"/>
                    </a:cubicBezTo>
                    <a:cubicBezTo>
                      <a:pt x="0" y="68"/>
                      <a:pt x="1" y="78"/>
                      <a:pt x="2" y="85"/>
                    </a:cubicBezTo>
                    <a:cubicBezTo>
                      <a:pt x="8" y="94"/>
                      <a:pt x="8" y="104"/>
                      <a:pt x="8" y="115"/>
                    </a:cubicBezTo>
                    <a:cubicBezTo>
                      <a:pt x="6" y="121"/>
                      <a:pt x="8" y="123"/>
                      <a:pt x="12" y="127"/>
                    </a:cubicBezTo>
                    <a:cubicBezTo>
                      <a:pt x="15" y="130"/>
                      <a:pt x="25" y="133"/>
                      <a:pt x="19" y="138"/>
                    </a:cubicBezTo>
                    <a:cubicBezTo>
                      <a:pt x="16" y="139"/>
                      <a:pt x="16" y="141"/>
                      <a:pt x="15" y="143"/>
                    </a:cubicBezTo>
                    <a:cubicBezTo>
                      <a:pt x="16" y="147"/>
                      <a:pt x="16" y="147"/>
                      <a:pt x="16" y="14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88" name="HABERSHAM"/>
              <p:cNvSpPr>
                <a:spLocks/>
              </p:cNvSpPr>
              <p:nvPr/>
            </p:nvSpPr>
            <p:spPr bwMode="auto">
              <a:xfrm>
                <a:off x="4092575" y="955675"/>
                <a:ext cx="331788" cy="466725"/>
              </a:xfrm>
              <a:custGeom>
                <a:avLst/>
                <a:gdLst>
                  <a:gd name="T0" fmla="*/ 6 w 139"/>
                  <a:gd name="T1" fmla="*/ 160 h 196"/>
                  <a:gd name="T2" fmla="*/ 28 w 139"/>
                  <a:gd name="T3" fmla="*/ 196 h 196"/>
                  <a:gd name="T4" fmla="*/ 28 w 139"/>
                  <a:gd name="T5" fmla="*/ 196 h 196"/>
                  <a:gd name="T6" fmla="*/ 29 w 139"/>
                  <a:gd name="T7" fmla="*/ 194 h 196"/>
                  <a:gd name="T8" fmla="*/ 39 w 139"/>
                  <a:gd name="T9" fmla="*/ 186 h 196"/>
                  <a:gd name="T10" fmla="*/ 43 w 139"/>
                  <a:gd name="T11" fmla="*/ 180 h 196"/>
                  <a:gd name="T12" fmla="*/ 47 w 139"/>
                  <a:gd name="T13" fmla="*/ 177 h 196"/>
                  <a:gd name="T14" fmla="*/ 54 w 139"/>
                  <a:gd name="T15" fmla="*/ 170 h 196"/>
                  <a:gd name="T16" fmla="*/ 68 w 139"/>
                  <a:gd name="T17" fmla="*/ 168 h 196"/>
                  <a:gd name="T18" fmla="*/ 74 w 139"/>
                  <a:gd name="T19" fmla="*/ 169 h 196"/>
                  <a:gd name="T20" fmla="*/ 81 w 139"/>
                  <a:gd name="T21" fmla="*/ 171 h 196"/>
                  <a:gd name="T22" fmla="*/ 93 w 139"/>
                  <a:gd name="T23" fmla="*/ 170 h 196"/>
                  <a:gd name="T24" fmla="*/ 93 w 139"/>
                  <a:gd name="T25" fmla="*/ 170 h 196"/>
                  <a:gd name="T26" fmla="*/ 98 w 139"/>
                  <a:gd name="T27" fmla="*/ 159 h 196"/>
                  <a:gd name="T28" fmla="*/ 107 w 139"/>
                  <a:gd name="T29" fmla="*/ 135 h 196"/>
                  <a:gd name="T30" fmla="*/ 118 w 139"/>
                  <a:gd name="T31" fmla="*/ 110 h 196"/>
                  <a:gd name="T32" fmla="*/ 123 w 139"/>
                  <a:gd name="T33" fmla="*/ 96 h 196"/>
                  <a:gd name="T34" fmla="*/ 129 w 139"/>
                  <a:gd name="T35" fmla="*/ 79 h 196"/>
                  <a:gd name="T36" fmla="*/ 132 w 139"/>
                  <a:gd name="T37" fmla="*/ 74 h 196"/>
                  <a:gd name="T38" fmla="*/ 139 w 139"/>
                  <a:gd name="T39" fmla="*/ 71 h 196"/>
                  <a:gd name="T40" fmla="*/ 139 w 139"/>
                  <a:gd name="T41" fmla="*/ 71 h 196"/>
                  <a:gd name="T42" fmla="*/ 136 w 139"/>
                  <a:gd name="T43" fmla="*/ 55 h 196"/>
                  <a:gd name="T44" fmla="*/ 136 w 139"/>
                  <a:gd name="T45" fmla="*/ 55 h 196"/>
                  <a:gd name="T46" fmla="*/ 113 w 139"/>
                  <a:gd name="T47" fmla="*/ 48 h 196"/>
                  <a:gd name="T48" fmla="*/ 104 w 139"/>
                  <a:gd name="T49" fmla="*/ 41 h 196"/>
                  <a:gd name="T50" fmla="*/ 97 w 139"/>
                  <a:gd name="T51" fmla="*/ 44 h 196"/>
                  <a:gd name="T52" fmla="*/ 87 w 139"/>
                  <a:gd name="T53" fmla="*/ 50 h 196"/>
                  <a:gd name="T54" fmla="*/ 73 w 139"/>
                  <a:gd name="T55" fmla="*/ 48 h 196"/>
                  <a:gd name="T56" fmla="*/ 64 w 139"/>
                  <a:gd name="T57" fmla="*/ 45 h 196"/>
                  <a:gd name="T58" fmla="*/ 58 w 139"/>
                  <a:gd name="T59" fmla="*/ 41 h 196"/>
                  <a:gd name="T60" fmla="*/ 58 w 139"/>
                  <a:gd name="T61" fmla="*/ 40 h 196"/>
                  <a:gd name="T62" fmla="*/ 54 w 139"/>
                  <a:gd name="T63" fmla="*/ 36 h 196"/>
                  <a:gd name="T64" fmla="*/ 52 w 139"/>
                  <a:gd name="T65" fmla="*/ 30 h 196"/>
                  <a:gd name="T66" fmla="*/ 48 w 139"/>
                  <a:gd name="T67" fmla="*/ 19 h 196"/>
                  <a:gd name="T68" fmla="*/ 33 w 139"/>
                  <a:gd name="T69" fmla="*/ 1 h 196"/>
                  <a:gd name="T70" fmla="*/ 14 w 139"/>
                  <a:gd name="T71" fmla="*/ 3 h 196"/>
                  <a:gd name="T72" fmla="*/ 13 w 139"/>
                  <a:gd name="T73" fmla="*/ 3 h 196"/>
                  <a:gd name="T74" fmla="*/ 13 w 139"/>
                  <a:gd name="T75" fmla="*/ 3 h 196"/>
                  <a:gd name="T76" fmla="*/ 9 w 139"/>
                  <a:gd name="T77" fmla="*/ 7 h 196"/>
                  <a:gd name="T78" fmla="*/ 8 w 139"/>
                  <a:gd name="T79" fmla="*/ 9 h 196"/>
                  <a:gd name="T80" fmla="*/ 6 w 139"/>
                  <a:gd name="T81" fmla="*/ 10 h 196"/>
                  <a:gd name="T82" fmla="*/ 3 w 139"/>
                  <a:gd name="T83" fmla="*/ 12 h 196"/>
                  <a:gd name="T84" fmla="*/ 0 w 139"/>
                  <a:gd name="T85" fmla="*/ 15 h 196"/>
                  <a:gd name="T86" fmla="*/ 0 w 139"/>
                  <a:gd name="T87" fmla="*/ 15 h 196"/>
                  <a:gd name="T88" fmla="*/ 20 w 139"/>
                  <a:gd name="T89" fmla="*/ 30 h 196"/>
                  <a:gd name="T90" fmla="*/ 23 w 139"/>
                  <a:gd name="T91" fmla="*/ 52 h 196"/>
                  <a:gd name="T92" fmla="*/ 18 w 139"/>
                  <a:gd name="T93" fmla="*/ 58 h 196"/>
                  <a:gd name="T94" fmla="*/ 16 w 139"/>
                  <a:gd name="T95" fmla="*/ 71 h 196"/>
                  <a:gd name="T96" fmla="*/ 10 w 139"/>
                  <a:gd name="T97" fmla="*/ 81 h 196"/>
                  <a:gd name="T98" fmla="*/ 13 w 139"/>
                  <a:gd name="T99" fmla="*/ 93 h 196"/>
                  <a:gd name="T100" fmla="*/ 16 w 139"/>
                  <a:gd name="T101" fmla="*/ 105 h 196"/>
                  <a:gd name="T102" fmla="*/ 18 w 139"/>
                  <a:gd name="T103" fmla="*/ 118 h 196"/>
                  <a:gd name="T104" fmla="*/ 23 w 139"/>
                  <a:gd name="T105" fmla="*/ 133 h 196"/>
                  <a:gd name="T106" fmla="*/ 27 w 139"/>
                  <a:gd name="T107" fmla="*/ 139 h 196"/>
                  <a:gd name="T108" fmla="*/ 24 w 139"/>
                  <a:gd name="T109" fmla="*/ 144 h 196"/>
                  <a:gd name="T110" fmla="*/ 20 w 139"/>
                  <a:gd name="T111" fmla="*/ 148 h 196"/>
                  <a:gd name="T112" fmla="*/ 16 w 139"/>
                  <a:gd name="T113" fmla="*/ 150 h 196"/>
                  <a:gd name="T114" fmla="*/ 12 w 139"/>
                  <a:gd name="T115" fmla="*/ 153 h 196"/>
                  <a:gd name="T116" fmla="*/ 6 w 139"/>
                  <a:gd name="T117" fmla="*/ 16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 h="196">
                    <a:moveTo>
                      <a:pt x="6" y="160"/>
                    </a:moveTo>
                    <a:cubicBezTo>
                      <a:pt x="28" y="196"/>
                      <a:pt x="28" y="196"/>
                      <a:pt x="28" y="196"/>
                    </a:cubicBezTo>
                    <a:cubicBezTo>
                      <a:pt x="28" y="196"/>
                      <a:pt x="28" y="196"/>
                      <a:pt x="28" y="196"/>
                    </a:cubicBezTo>
                    <a:cubicBezTo>
                      <a:pt x="28" y="196"/>
                      <a:pt x="29" y="194"/>
                      <a:pt x="29" y="194"/>
                    </a:cubicBezTo>
                    <a:cubicBezTo>
                      <a:pt x="29" y="193"/>
                      <a:pt x="38" y="187"/>
                      <a:pt x="39" y="186"/>
                    </a:cubicBezTo>
                    <a:cubicBezTo>
                      <a:pt x="41" y="184"/>
                      <a:pt x="41" y="182"/>
                      <a:pt x="43" y="180"/>
                    </a:cubicBezTo>
                    <a:cubicBezTo>
                      <a:pt x="44" y="179"/>
                      <a:pt x="46" y="178"/>
                      <a:pt x="47" y="177"/>
                    </a:cubicBezTo>
                    <a:cubicBezTo>
                      <a:pt x="50" y="174"/>
                      <a:pt x="51" y="172"/>
                      <a:pt x="54" y="170"/>
                    </a:cubicBezTo>
                    <a:cubicBezTo>
                      <a:pt x="57" y="169"/>
                      <a:pt x="64" y="169"/>
                      <a:pt x="68" y="168"/>
                    </a:cubicBezTo>
                    <a:cubicBezTo>
                      <a:pt x="71" y="168"/>
                      <a:pt x="72" y="169"/>
                      <a:pt x="74" y="169"/>
                    </a:cubicBezTo>
                    <a:cubicBezTo>
                      <a:pt x="76" y="170"/>
                      <a:pt x="78" y="171"/>
                      <a:pt x="81" y="171"/>
                    </a:cubicBezTo>
                    <a:cubicBezTo>
                      <a:pt x="93" y="170"/>
                      <a:pt x="93" y="170"/>
                      <a:pt x="93" y="170"/>
                    </a:cubicBezTo>
                    <a:cubicBezTo>
                      <a:pt x="93" y="170"/>
                      <a:pt x="93" y="170"/>
                      <a:pt x="93" y="170"/>
                    </a:cubicBezTo>
                    <a:cubicBezTo>
                      <a:pt x="98" y="159"/>
                      <a:pt x="98" y="159"/>
                      <a:pt x="98" y="159"/>
                    </a:cubicBezTo>
                    <a:cubicBezTo>
                      <a:pt x="98" y="151"/>
                      <a:pt x="105" y="142"/>
                      <a:pt x="107" y="135"/>
                    </a:cubicBezTo>
                    <a:cubicBezTo>
                      <a:pt x="110" y="127"/>
                      <a:pt x="113" y="117"/>
                      <a:pt x="118" y="110"/>
                    </a:cubicBezTo>
                    <a:cubicBezTo>
                      <a:pt x="119" y="108"/>
                      <a:pt x="123" y="98"/>
                      <a:pt x="123" y="96"/>
                    </a:cubicBezTo>
                    <a:cubicBezTo>
                      <a:pt x="124" y="94"/>
                      <a:pt x="129" y="81"/>
                      <a:pt x="129" y="79"/>
                    </a:cubicBezTo>
                    <a:cubicBezTo>
                      <a:pt x="130" y="77"/>
                      <a:pt x="131" y="76"/>
                      <a:pt x="132" y="74"/>
                    </a:cubicBezTo>
                    <a:cubicBezTo>
                      <a:pt x="139" y="71"/>
                      <a:pt x="139" y="71"/>
                      <a:pt x="139" y="71"/>
                    </a:cubicBezTo>
                    <a:cubicBezTo>
                      <a:pt x="139" y="71"/>
                      <a:pt x="139" y="71"/>
                      <a:pt x="139" y="71"/>
                    </a:cubicBezTo>
                    <a:cubicBezTo>
                      <a:pt x="135" y="67"/>
                      <a:pt x="135" y="61"/>
                      <a:pt x="136" y="55"/>
                    </a:cubicBezTo>
                    <a:cubicBezTo>
                      <a:pt x="136" y="55"/>
                      <a:pt x="136" y="55"/>
                      <a:pt x="136" y="55"/>
                    </a:cubicBezTo>
                    <a:cubicBezTo>
                      <a:pt x="129" y="49"/>
                      <a:pt x="120" y="47"/>
                      <a:pt x="113" y="48"/>
                    </a:cubicBezTo>
                    <a:cubicBezTo>
                      <a:pt x="107" y="49"/>
                      <a:pt x="107" y="40"/>
                      <a:pt x="104" y="41"/>
                    </a:cubicBezTo>
                    <a:cubicBezTo>
                      <a:pt x="102" y="41"/>
                      <a:pt x="98" y="43"/>
                      <a:pt x="97" y="44"/>
                    </a:cubicBezTo>
                    <a:cubicBezTo>
                      <a:pt x="94" y="47"/>
                      <a:pt x="92" y="49"/>
                      <a:pt x="87" y="50"/>
                    </a:cubicBezTo>
                    <a:cubicBezTo>
                      <a:pt x="80" y="52"/>
                      <a:pt x="79" y="51"/>
                      <a:pt x="73" y="48"/>
                    </a:cubicBezTo>
                    <a:cubicBezTo>
                      <a:pt x="70" y="46"/>
                      <a:pt x="67" y="46"/>
                      <a:pt x="64" y="45"/>
                    </a:cubicBezTo>
                    <a:cubicBezTo>
                      <a:pt x="62" y="44"/>
                      <a:pt x="60" y="42"/>
                      <a:pt x="58" y="41"/>
                    </a:cubicBezTo>
                    <a:cubicBezTo>
                      <a:pt x="58" y="40"/>
                      <a:pt x="58" y="40"/>
                      <a:pt x="58" y="40"/>
                    </a:cubicBezTo>
                    <a:cubicBezTo>
                      <a:pt x="57" y="38"/>
                      <a:pt x="55" y="38"/>
                      <a:pt x="54" y="36"/>
                    </a:cubicBezTo>
                    <a:cubicBezTo>
                      <a:pt x="53" y="34"/>
                      <a:pt x="53" y="32"/>
                      <a:pt x="52" y="30"/>
                    </a:cubicBezTo>
                    <a:cubicBezTo>
                      <a:pt x="51" y="27"/>
                      <a:pt x="50" y="21"/>
                      <a:pt x="48" y="19"/>
                    </a:cubicBezTo>
                    <a:cubicBezTo>
                      <a:pt x="45" y="16"/>
                      <a:pt x="36" y="0"/>
                      <a:pt x="33" y="1"/>
                    </a:cubicBezTo>
                    <a:cubicBezTo>
                      <a:pt x="29" y="2"/>
                      <a:pt x="19" y="5"/>
                      <a:pt x="14" y="3"/>
                    </a:cubicBezTo>
                    <a:cubicBezTo>
                      <a:pt x="13" y="3"/>
                      <a:pt x="13" y="3"/>
                      <a:pt x="13" y="3"/>
                    </a:cubicBezTo>
                    <a:cubicBezTo>
                      <a:pt x="13" y="3"/>
                      <a:pt x="13" y="3"/>
                      <a:pt x="13" y="3"/>
                    </a:cubicBezTo>
                    <a:cubicBezTo>
                      <a:pt x="9" y="7"/>
                      <a:pt x="9" y="7"/>
                      <a:pt x="9" y="7"/>
                    </a:cubicBezTo>
                    <a:cubicBezTo>
                      <a:pt x="9" y="8"/>
                      <a:pt x="8" y="8"/>
                      <a:pt x="8" y="9"/>
                    </a:cubicBezTo>
                    <a:cubicBezTo>
                      <a:pt x="7" y="9"/>
                      <a:pt x="7" y="10"/>
                      <a:pt x="6" y="10"/>
                    </a:cubicBezTo>
                    <a:cubicBezTo>
                      <a:pt x="5" y="11"/>
                      <a:pt x="4" y="12"/>
                      <a:pt x="3" y="12"/>
                    </a:cubicBezTo>
                    <a:cubicBezTo>
                      <a:pt x="2" y="13"/>
                      <a:pt x="1" y="14"/>
                      <a:pt x="0" y="15"/>
                    </a:cubicBezTo>
                    <a:cubicBezTo>
                      <a:pt x="0" y="15"/>
                      <a:pt x="0" y="15"/>
                      <a:pt x="0" y="15"/>
                    </a:cubicBezTo>
                    <a:cubicBezTo>
                      <a:pt x="7" y="21"/>
                      <a:pt x="10" y="28"/>
                      <a:pt x="20" y="30"/>
                    </a:cubicBezTo>
                    <a:cubicBezTo>
                      <a:pt x="21" y="36"/>
                      <a:pt x="24" y="46"/>
                      <a:pt x="23" y="52"/>
                    </a:cubicBezTo>
                    <a:cubicBezTo>
                      <a:pt x="22" y="55"/>
                      <a:pt x="20" y="55"/>
                      <a:pt x="18" y="58"/>
                    </a:cubicBezTo>
                    <a:cubicBezTo>
                      <a:pt x="17" y="62"/>
                      <a:pt x="17" y="67"/>
                      <a:pt x="16" y="71"/>
                    </a:cubicBezTo>
                    <a:cubicBezTo>
                      <a:pt x="14" y="76"/>
                      <a:pt x="14" y="78"/>
                      <a:pt x="10" y="81"/>
                    </a:cubicBezTo>
                    <a:cubicBezTo>
                      <a:pt x="6" y="84"/>
                      <a:pt x="12" y="89"/>
                      <a:pt x="13" y="93"/>
                    </a:cubicBezTo>
                    <a:cubicBezTo>
                      <a:pt x="14" y="99"/>
                      <a:pt x="18" y="98"/>
                      <a:pt x="16" y="105"/>
                    </a:cubicBezTo>
                    <a:cubicBezTo>
                      <a:pt x="13" y="106"/>
                      <a:pt x="18" y="115"/>
                      <a:pt x="18" y="118"/>
                    </a:cubicBezTo>
                    <a:cubicBezTo>
                      <a:pt x="16" y="124"/>
                      <a:pt x="19" y="128"/>
                      <a:pt x="23" y="133"/>
                    </a:cubicBezTo>
                    <a:cubicBezTo>
                      <a:pt x="24" y="134"/>
                      <a:pt x="26" y="136"/>
                      <a:pt x="27" y="139"/>
                    </a:cubicBezTo>
                    <a:cubicBezTo>
                      <a:pt x="28" y="141"/>
                      <a:pt x="25" y="142"/>
                      <a:pt x="24" y="144"/>
                    </a:cubicBezTo>
                    <a:cubicBezTo>
                      <a:pt x="23" y="144"/>
                      <a:pt x="21" y="147"/>
                      <a:pt x="20" y="148"/>
                    </a:cubicBezTo>
                    <a:cubicBezTo>
                      <a:pt x="19" y="149"/>
                      <a:pt x="18" y="149"/>
                      <a:pt x="16" y="150"/>
                    </a:cubicBezTo>
                    <a:cubicBezTo>
                      <a:pt x="15" y="151"/>
                      <a:pt x="13" y="152"/>
                      <a:pt x="12" y="153"/>
                    </a:cubicBezTo>
                    <a:cubicBezTo>
                      <a:pt x="6" y="160"/>
                      <a:pt x="6" y="160"/>
                      <a:pt x="6" y="16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89" name="RABUN"/>
              <p:cNvSpPr>
                <a:spLocks/>
              </p:cNvSpPr>
              <p:nvPr/>
            </p:nvSpPr>
            <p:spPr bwMode="auto">
              <a:xfrm>
                <a:off x="4111625" y="752475"/>
                <a:ext cx="552946" cy="333375"/>
              </a:xfrm>
              <a:custGeom>
                <a:avLst/>
                <a:gdLst>
                  <a:gd name="T0" fmla="*/ 5 w 230"/>
                  <a:gd name="T1" fmla="*/ 88 h 140"/>
                  <a:gd name="T2" fmla="*/ 6 w 230"/>
                  <a:gd name="T3" fmla="*/ 88 h 140"/>
                  <a:gd name="T4" fmla="*/ 25 w 230"/>
                  <a:gd name="T5" fmla="*/ 86 h 140"/>
                  <a:gd name="T6" fmla="*/ 40 w 230"/>
                  <a:gd name="T7" fmla="*/ 104 h 140"/>
                  <a:gd name="T8" fmla="*/ 44 w 230"/>
                  <a:gd name="T9" fmla="*/ 115 h 140"/>
                  <a:gd name="T10" fmla="*/ 46 w 230"/>
                  <a:gd name="T11" fmla="*/ 121 h 140"/>
                  <a:gd name="T12" fmla="*/ 50 w 230"/>
                  <a:gd name="T13" fmla="*/ 125 h 140"/>
                  <a:gd name="T14" fmla="*/ 50 w 230"/>
                  <a:gd name="T15" fmla="*/ 126 h 140"/>
                  <a:gd name="T16" fmla="*/ 56 w 230"/>
                  <a:gd name="T17" fmla="*/ 130 h 140"/>
                  <a:gd name="T18" fmla="*/ 65 w 230"/>
                  <a:gd name="T19" fmla="*/ 133 h 140"/>
                  <a:gd name="T20" fmla="*/ 79 w 230"/>
                  <a:gd name="T21" fmla="*/ 135 h 140"/>
                  <a:gd name="T22" fmla="*/ 89 w 230"/>
                  <a:gd name="T23" fmla="*/ 129 h 140"/>
                  <a:gd name="T24" fmla="*/ 96 w 230"/>
                  <a:gd name="T25" fmla="*/ 126 h 140"/>
                  <a:gd name="T26" fmla="*/ 105 w 230"/>
                  <a:gd name="T27" fmla="*/ 133 h 140"/>
                  <a:gd name="T28" fmla="*/ 128 w 230"/>
                  <a:gd name="T29" fmla="*/ 140 h 140"/>
                  <a:gd name="T30" fmla="*/ 128 w 230"/>
                  <a:gd name="T31" fmla="*/ 140 h 140"/>
                  <a:gd name="T32" fmla="*/ 130 w 230"/>
                  <a:gd name="T33" fmla="*/ 131 h 140"/>
                  <a:gd name="T34" fmla="*/ 138 w 230"/>
                  <a:gd name="T35" fmla="*/ 118 h 140"/>
                  <a:gd name="T36" fmla="*/ 139 w 230"/>
                  <a:gd name="T37" fmla="*/ 101 h 140"/>
                  <a:gd name="T38" fmla="*/ 145 w 230"/>
                  <a:gd name="T39" fmla="*/ 98 h 140"/>
                  <a:gd name="T40" fmla="*/ 148 w 230"/>
                  <a:gd name="T41" fmla="*/ 94 h 140"/>
                  <a:gd name="T42" fmla="*/ 148 w 230"/>
                  <a:gd name="T43" fmla="*/ 90 h 140"/>
                  <a:gd name="T44" fmla="*/ 149 w 230"/>
                  <a:gd name="T45" fmla="*/ 89 h 140"/>
                  <a:gd name="T46" fmla="*/ 150 w 230"/>
                  <a:gd name="T47" fmla="*/ 88 h 140"/>
                  <a:gd name="T48" fmla="*/ 159 w 230"/>
                  <a:gd name="T49" fmla="*/ 92 h 140"/>
                  <a:gd name="T50" fmla="*/ 160 w 230"/>
                  <a:gd name="T51" fmla="*/ 78 h 140"/>
                  <a:gd name="T52" fmla="*/ 173 w 230"/>
                  <a:gd name="T53" fmla="*/ 62 h 140"/>
                  <a:gd name="T54" fmla="*/ 191 w 230"/>
                  <a:gd name="T55" fmla="*/ 57 h 140"/>
                  <a:gd name="T56" fmla="*/ 201 w 230"/>
                  <a:gd name="T57" fmla="*/ 42 h 140"/>
                  <a:gd name="T58" fmla="*/ 207 w 230"/>
                  <a:gd name="T59" fmla="*/ 36 h 140"/>
                  <a:gd name="T60" fmla="*/ 216 w 230"/>
                  <a:gd name="T61" fmla="*/ 34 h 140"/>
                  <a:gd name="T62" fmla="*/ 224 w 230"/>
                  <a:gd name="T63" fmla="*/ 31 h 140"/>
                  <a:gd name="T64" fmla="*/ 224 w 230"/>
                  <a:gd name="T65" fmla="*/ 31 h 140"/>
                  <a:gd name="T66" fmla="*/ 224 w 230"/>
                  <a:gd name="T67" fmla="*/ 13 h 140"/>
                  <a:gd name="T68" fmla="*/ 230 w 230"/>
                  <a:gd name="T69" fmla="*/ 0 h 140"/>
                  <a:gd name="T70" fmla="*/ 230 w 230"/>
                  <a:gd name="T71" fmla="*/ 0 h 140"/>
                  <a:gd name="T72" fmla="*/ 48 w 230"/>
                  <a:gd name="T73" fmla="*/ 2 h 140"/>
                  <a:gd name="T74" fmla="*/ 48 w 230"/>
                  <a:gd name="T75" fmla="*/ 2 h 140"/>
                  <a:gd name="T76" fmla="*/ 48 w 230"/>
                  <a:gd name="T77" fmla="*/ 29 h 140"/>
                  <a:gd name="T78" fmla="*/ 29 w 230"/>
                  <a:gd name="T79" fmla="*/ 29 h 140"/>
                  <a:gd name="T80" fmla="*/ 27 w 230"/>
                  <a:gd name="T81" fmla="*/ 29 h 140"/>
                  <a:gd name="T82" fmla="*/ 25 w 230"/>
                  <a:gd name="T83" fmla="*/ 35 h 140"/>
                  <a:gd name="T84" fmla="*/ 18 w 230"/>
                  <a:gd name="T85" fmla="*/ 43 h 140"/>
                  <a:gd name="T86" fmla="*/ 13 w 230"/>
                  <a:gd name="T87" fmla="*/ 50 h 140"/>
                  <a:gd name="T88" fmla="*/ 4 w 230"/>
                  <a:gd name="T89" fmla="*/ 59 h 140"/>
                  <a:gd name="T90" fmla="*/ 3 w 230"/>
                  <a:gd name="T91" fmla="*/ 65 h 140"/>
                  <a:gd name="T92" fmla="*/ 1 w 230"/>
                  <a:gd name="T93" fmla="*/ 73 h 140"/>
                  <a:gd name="T94" fmla="*/ 1 w 230"/>
                  <a:gd name="T95" fmla="*/ 74 h 140"/>
                  <a:gd name="T96" fmla="*/ 0 w 230"/>
                  <a:gd name="T97" fmla="*/ 76 h 140"/>
                  <a:gd name="T98" fmla="*/ 1 w 230"/>
                  <a:gd name="T99" fmla="*/ 80 h 140"/>
                  <a:gd name="T100" fmla="*/ 1 w 230"/>
                  <a:gd name="T101" fmla="*/ 82 h 140"/>
                  <a:gd name="T102" fmla="*/ 2 w 230"/>
                  <a:gd name="T103" fmla="*/ 83 h 140"/>
                  <a:gd name="T104" fmla="*/ 5 w 230"/>
                  <a:gd name="T105" fmla="*/ 88 h 140"/>
                  <a:gd name="connsiteX0" fmla="*/ 217 w 10000"/>
                  <a:gd name="connsiteY0" fmla="*/ 6286 h 10000"/>
                  <a:gd name="connsiteX1" fmla="*/ 261 w 10000"/>
                  <a:gd name="connsiteY1" fmla="*/ 6286 h 10000"/>
                  <a:gd name="connsiteX2" fmla="*/ 1087 w 10000"/>
                  <a:gd name="connsiteY2" fmla="*/ 6143 h 10000"/>
                  <a:gd name="connsiteX3" fmla="*/ 1739 w 10000"/>
                  <a:gd name="connsiteY3" fmla="*/ 7429 h 10000"/>
                  <a:gd name="connsiteX4" fmla="*/ 1913 w 10000"/>
                  <a:gd name="connsiteY4" fmla="*/ 8214 h 10000"/>
                  <a:gd name="connsiteX5" fmla="*/ 2000 w 10000"/>
                  <a:gd name="connsiteY5" fmla="*/ 8643 h 10000"/>
                  <a:gd name="connsiteX6" fmla="*/ 2174 w 10000"/>
                  <a:gd name="connsiteY6" fmla="*/ 8929 h 10000"/>
                  <a:gd name="connsiteX7" fmla="*/ 2174 w 10000"/>
                  <a:gd name="connsiteY7" fmla="*/ 9000 h 10000"/>
                  <a:gd name="connsiteX8" fmla="*/ 2435 w 10000"/>
                  <a:gd name="connsiteY8" fmla="*/ 9286 h 10000"/>
                  <a:gd name="connsiteX9" fmla="*/ 2826 w 10000"/>
                  <a:gd name="connsiteY9" fmla="*/ 9500 h 10000"/>
                  <a:gd name="connsiteX10" fmla="*/ 3435 w 10000"/>
                  <a:gd name="connsiteY10" fmla="*/ 9643 h 10000"/>
                  <a:gd name="connsiteX11" fmla="*/ 3870 w 10000"/>
                  <a:gd name="connsiteY11" fmla="*/ 9214 h 10000"/>
                  <a:gd name="connsiteX12" fmla="*/ 4174 w 10000"/>
                  <a:gd name="connsiteY12" fmla="*/ 9000 h 10000"/>
                  <a:gd name="connsiteX13" fmla="*/ 4565 w 10000"/>
                  <a:gd name="connsiteY13" fmla="*/ 9500 h 10000"/>
                  <a:gd name="connsiteX14" fmla="*/ 5565 w 10000"/>
                  <a:gd name="connsiteY14" fmla="*/ 10000 h 10000"/>
                  <a:gd name="connsiteX15" fmla="*/ 5565 w 10000"/>
                  <a:gd name="connsiteY15" fmla="*/ 10000 h 10000"/>
                  <a:gd name="connsiteX16" fmla="*/ 5652 w 10000"/>
                  <a:gd name="connsiteY16" fmla="*/ 9357 h 10000"/>
                  <a:gd name="connsiteX17" fmla="*/ 6000 w 10000"/>
                  <a:gd name="connsiteY17" fmla="*/ 8429 h 10000"/>
                  <a:gd name="connsiteX18" fmla="*/ 6043 w 10000"/>
                  <a:gd name="connsiteY18" fmla="*/ 7214 h 10000"/>
                  <a:gd name="connsiteX19" fmla="*/ 6304 w 10000"/>
                  <a:gd name="connsiteY19" fmla="*/ 7000 h 10000"/>
                  <a:gd name="connsiteX20" fmla="*/ 6435 w 10000"/>
                  <a:gd name="connsiteY20" fmla="*/ 6714 h 10000"/>
                  <a:gd name="connsiteX21" fmla="*/ 6435 w 10000"/>
                  <a:gd name="connsiteY21" fmla="*/ 6429 h 10000"/>
                  <a:gd name="connsiteX22" fmla="*/ 6478 w 10000"/>
                  <a:gd name="connsiteY22" fmla="*/ 6357 h 10000"/>
                  <a:gd name="connsiteX23" fmla="*/ 6522 w 10000"/>
                  <a:gd name="connsiteY23" fmla="*/ 6286 h 10000"/>
                  <a:gd name="connsiteX24" fmla="*/ 6913 w 10000"/>
                  <a:gd name="connsiteY24" fmla="*/ 6571 h 10000"/>
                  <a:gd name="connsiteX25" fmla="*/ 6957 w 10000"/>
                  <a:gd name="connsiteY25" fmla="*/ 5571 h 10000"/>
                  <a:gd name="connsiteX26" fmla="*/ 7522 w 10000"/>
                  <a:gd name="connsiteY26" fmla="*/ 4429 h 10000"/>
                  <a:gd name="connsiteX27" fmla="*/ 8739 w 10000"/>
                  <a:gd name="connsiteY27" fmla="*/ 3000 h 10000"/>
                  <a:gd name="connsiteX28" fmla="*/ 9000 w 10000"/>
                  <a:gd name="connsiteY28" fmla="*/ 2571 h 10000"/>
                  <a:gd name="connsiteX29" fmla="*/ 9391 w 10000"/>
                  <a:gd name="connsiteY29" fmla="*/ 2429 h 10000"/>
                  <a:gd name="connsiteX30" fmla="*/ 9739 w 10000"/>
                  <a:gd name="connsiteY30" fmla="*/ 2214 h 10000"/>
                  <a:gd name="connsiteX31" fmla="*/ 9739 w 10000"/>
                  <a:gd name="connsiteY31" fmla="*/ 2214 h 10000"/>
                  <a:gd name="connsiteX32" fmla="*/ 9739 w 10000"/>
                  <a:gd name="connsiteY32" fmla="*/ 929 h 10000"/>
                  <a:gd name="connsiteX33" fmla="*/ 10000 w 10000"/>
                  <a:gd name="connsiteY33" fmla="*/ 0 h 10000"/>
                  <a:gd name="connsiteX34" fmla="*/ 10000 w 10000"/>
                  <a:gd name="connsiteY34" fmla="*/ 0 h 10000"/>
                  <a:gd name="connsiteX35" fmla="*/ 2087 w 10000"/>
                  <a:gd name="connsiteY35" fmla="*/ 143 h 10000"/>
                  <a:gd name="connsiteX36" fmla="*/ 2087 w 10000"/>
                  <a:gd name="connsiteY36" fmla="*/ 143 h 10000"/>
                  <a:gd name="connsiteX37" fmla="*/ 2087 w 10000"/>
                  <a:gd name="connsiteY37" fmla="*/ 2071 h 10000"/>
                  <a:gd name="connsiteX38" fmla="*/ 1261 w 10000"/>
                  <a:gd name="connsiteY38" fmla="*/ 2071 h 10000"/>
                  <a:gd name="connsiteX39" fmla="*/ 1174 w 10000"/>
                  <a:gd name="connsiteY39" fmla="*/ 2071 h 10000"/>
                  <a:gd name="connsiteX40" fmla="*/ 1087 w 10000"/>
                  <a:gd name="connsiteY40" fmla="*/ 2500 h 10000"/>
                  <a:gd name="connsiteX41" fmla="*/ 783 w 10000"/>
                  <a:gd name="connsiteY41" fmla="*/ 3071 h 10000"/>
                  <a:gd name="connsiteX42" fmla="*/ 565 w 10000"/>
                  <a:gd name="connsiteY42" fmla="*/ 3571 h 10000"/>
                  <a:gd name="connsiteX43" fmla="*/ 174 w 10000"/>
                  <a:gd name="connsiteY43" fmla="*/ 4214 h 10000"/>
                  <a:gd name="connsiteX44" fmla="*/ 130 w 10000"/>
                  <a:gd name="connsiteY44" fmla="*/ 4643 h 10000"/>
                  <a:gd name="connsiteX45" fmla="*/ 43 w 10000"/>
                  <a:gd name="connsiteY45" fmla="*/ 5214 h 10000"/>
                  <a:gd name="connsiteX46" fmla="*/ 43 w 10000"/>
                  <a:gd name="connsiteY46" fmla="*/ 5286 h 10000"/>
                  <a:gd name="connsiteX47" fmla="*/ 0 w 10000"/>
                  <a:gd name="connsiteY47" fmla="*/ 5429 h 10000"/>
                  <a:gd name="connsiteX48" fmla="*/ 43 w 10000"/>
                  <a:gd name="connsiteY48" fmla="*/ 5714 h 10000"/>
                  <a:gd name="connsiteX49" fmla="*/ 43 w 10000"/>
                  <a:gd name="connsiteY49" fmla="*/ 5857 h 10000"/>
                  <a:gd name="connsiteX50" fmla="*/ 87 w 10000"/>
                  <a:gd name="connsiteY50" fmla="*/ 5929 h 10000"/>
                  <a:gd name="connsiteX51" fmla="*/ 217 w 10000"/>
                  <a:gd name="connsiteY51" fmla="*/ 6286 h 10000"/>
                  <a:gd name="connsiteX0" fmla="*/ 217 w 10000"/>
                  <a:gd name="connsiteY0" fmla="*/ 6286 h 10000"/>
                  <a:gd name="connsiteX1" fmla="*/ 261 w 10000"/>
                  <a:gd name="connsiteY1" fmla="*/ 6286 h 10000"/>
                  <a:gd name="connsiteX2" fmla="*/ 1087 w 10000"/>
                  <a:gd name="connsiteY2" fmla="*/ 6143 h 10000"/>
                  <a:gd name="connsiteX3" fmla="*/ 1739 w 10000"/>
                  <a:gd name="connsiteY3" fmla="*/ 7429 h 10000"/>
                  <a:gd name="connsiteX4" fmla="*/ 1913 w 10000"/>
                  <a:gd name="connsiteY4" fmla="*/ 8214 h 10000"/>
                  <a:gd name="connsiteX5" fmla="*/ 2000 w 10000"/>
                  <a:gd name="connsiteY5" fmla="*/ 8643 h 10000"/>
                  <a:gd name="connsiteX6" fmla="*/ 2174 w 10000"/>
                  <a:gd name="connsiteY6" fmla="*/ 8929 h 10000"/>
                  <a:gd name="connsiteX7" fmla="*/ 2174 w 10000"/>
                  <a:gd name="connsiteY7" fmla="*/ 9000 h 10000"/>
                  <a:gd name="connsiteX8" fmla="*/ 2435 w 10000"/>
                  <a:gd name="connsiteY8" fmla="*/ 9286 h 10000"/>
                  <a:gd name="connsiteX9" fmla="*/ 2826 w 10000"/>
                  <a:gd name="connsiteY9" fmla="*/ 9500 h 10000"/>
                  <a:gd name="connsiteX10" fmla="*/ 3435 w 10000"/>
                  <a:gd name="connsiteY10" fmla="*/ 9643 h 10000"/>
                  <a:gd name="connsiteX11" fmla="*/ 3870 w 10000"/>
                  <a:gd name="connsiteY11" fmla="*/ 9214 h 10000"/>
                  <a:gd name="connsiteX12" fmla="*/ 4174 w 10000"/>
                  <a:gd name="connsiteY12" fmla="*/ 9000 h 10000"/>
                  <a:gd name="connsiteX13" fmla="*/ 4565 w 10000"/>
                  <a:gd name="connsiteY13" fmla="*/ 9500 h 10000"/>
                  <a:gd name="connsiteX14" fmla="*/ 5565 w 10000"/>
                  <a:gd name="connsiteY14" fmla="*/ 10000 h 10000"/>
                  <a:gd name="connsiteX15" fmla="*/ 5565 w 10000"/>
                  <a:gd name="connsiteY15" fmla="*/ 10000 h 10000"/>
                  <a:gd name="connsiteX16" fmla="*/ 5652 w 10000"/>
                  <a:gd name="connsiteY16" fmla="*/ 9357 h 10000"/>
                  <a:gd name="connsiteX17" fmla="*/ 6000 w 10000"/>
                  <a:gd name="connsiteY17" fmla="*/ 8429 h 10000"/>
                  <a:gd name="connsiteX18" fmla="*/ 6043 w 10000"/>
                  <a:gd name="connsiteY18" fmla="*/ 7214 h 10000"/>
                  <a:gd name="connsiteX19" fmla="*/ 6304 w 10000"/>
                  <a:gd name="connsiteY19" fmla="*/ 7000 h 10000"/>
                  <a:gd name="connsiteX20" fmla="*/ 6435 w 10000"/>
                  <a:gd name="connsiteY20" fmla="*/ 6714 h 10000"/>
                  <a:gd name="connsiteX21" fmla="*/ 6435 w 10000"/>
                  <a:gd name="connsiteY21" fmla="*/ 6429 h 10000"/>
                  <a:gd name="connsiteX22" fmla="*/ 6478 w 10000"/>
                  <a:gd name="connsiteY22" fmla="*/ 6357 h 10000"/>
                  <a:gd name="connsiteX23" fmla="*/ 6522 w 10000"/>
                  <a:gd name="connsiteY23" fmla="*/ 6286 h 10000"/>
                  <a:gd name="connsiteX24" fmla="*/ 6913 w 10000"/>
                  <a:gd name="connsiteY24" fmla="*/ 6571 h 10000"/>
                  <a:gd name="connsiteX25" fmla="*/ 6957 w 10000"/>
                  <a:gd name="connsiteY25" fmla="*/ 5571 h 10000"/>
                  <a:gd name="connsiteX26" fmla="*/ 8739 w 10000"/>
                  <a:gd name="connsiteY26" fmla="*/ 3000 h 10000"/>
                  <a:gd name="connsiteX27" fmla="*/ 9000 w 10000"/>
                  <a:gd name="connsiteY27" fmla="*/ 2571 h 10000"/>
                  <a:gd name="connsiteX28" fmla="*/ 9391 w 10000"/>
                  <a:gd name="connsiteY28" fmla="*/ 2429 h 10000"/>
                  <a:gd name="connsiteX29" fmla="*/ 9739 w 10000"/>
                  <a:gd name="connsiteY29" fmla="*/ 2214 h 10000"/>
                  <a:gd name="connsiteX30" fmla="*/ 9739 w 10000"/>
                  <a:gd name="connsiteY30" fmla="*/ 2214 h 10000"/>
                  <a:gd name="connsiteX31" fmla="*/ 9739 w 10000"/>
                  <a:gd name="connsiteY31" fmla="*/ 929 h 10000"/>
                  <a:gd name="connsiteX32" fmla="*/ 10000 w 10000"/>
                  <a:gd name="connsiteY32" fmla="*/ 0 h 10000"/>
                  <a:gd name="connsiteX33" fmla="*/ 10000 w 10000"/>
                  <a:gd name="connsiteY33" fmla="*/ 0 h 10000"/>
                  <a:gd name="connsiteX34" fmla="*/ 2087 w 10000"/>
                  <a:gd name="connsiteY34" fmla="*/ 143 h 10000"/>
                  <a:gd name="connsiteX35" fmla="*/ 2087 w 10000"/>
                  <a:gd name="connsiteY35" fmla="*/ 143 h 10000"/>
                  <a:gd name="connsiteX36" fmla="*/ 2087 w 10000"/>
                  <a:gd name="connsiteY36" fmla="*/ 2071 h 10000"/>
                  <a:gd name="connsiteX37" fmla="*/ 1261 w 10000"/>
                  <a:gd name="connsiteY37" fmla="*/ 2071 h 10000"/>
                  <a:gd name="connsiteX38" fmla="*/ 1174 w 10000"/>
                  <a:gd name="connsiteY38" fmla="*/ 2071 h 10000"/>
                  <a:gd name="connsiteX39" fmla="*/ 1087 w 10000"/>
                  <a:gd name="connsiteY39" fmla="*/ 2500 h 10000"/>
                  <a:gd name="connsiteX40" fmla="*/ 783 w 10000"/>
                  <a:gd name="connsiteY40" fmla="*/ 3071 h 10000"/>
                  <a:gd name="connsiteX41" fmla="*/ 565 w 10000"/>
                  <a:gd name="connsiteY41" fmla="*/ 3571 h 10000"/>
                  <a:gd name="connsiteX42" fmla="*/ 174 w 10000"/>
                  <a:gd name="connsiteY42" fmla="*/ 4214 h 10000"/>
                  <a:gd name="connsiteX43" fmla="*/ 130 w 10000"/>
                  <a:gd name="connsiteY43" fmla="*/ 4643 h 10000"/>
                  <a:gd name="connsiteX44" fmla="*/ 43 w 10000"/>
                  <a:gd name="connsiteY44" fmla="*/ 5214 h 10000"/>
                  <a:gd name="connsiteX45" fmla="*/ 43 w 10000"/>
                  <a:gd name="connsiteY45" fmla="*/ 5286 h 10000"/>
                  <a:gd name="connsiteX46" fmla="*/ 0 w 10000"/>
                  <a:gd name="connsiteY46" fmla="*/ 5429 h 10000"/>
                  <a:gd name="connsiteX47" fmla="*/ 43 w 10000"/>
                  <a:gd name="connsiteY47" fmla="*/ 5714 h 10000"/>
                  <a:gd name="connsiteX48" fmla="*/ 43 w 10000"/>
                  <a:gd name="connsiteY48" fmla="*/ 5857 h 10000"/>
                  <a:gd name="connsiteX49" fmla="*/ 87 w 10000"/>
                  <a:gd name="connsiteY49" fmla="*/ 5929 h 10000"/>
                  <a:gd name="connsiteX50" fmla="*/ 217 w 10000"/>
                  <a:gd name="connsiteY50" fmla="*/ 6286 h 10000"/>
                  <a:gd name="connsiteX0" fmla="*/ 217 w 10000"/>
                  <a:gd name="connsiteY0" fmla="*/ 6286 h 10000"/>
                  <a:gd name="connsiteX1" fmla="*/ 261 w 10000"/>
                  <a:gd name="connsiteY1" fmla="*/ 6286 h 10000"/>
                  <a:gd name="connsiteX2" fmla="*/ 1087 w 10000"/>
                  <a:gd name="connsiteY2" fmla="*/ 6143 h 10000"/>
                  <a:gd name="connsiteX3" fmla="*/ 1739 w 10000"/>
                  <a:gd name="connsiteY3" fmla="*/ 7429 h 10000"/>
                  <a:gd name="connsiteX4" fmla="*/ 1913 w 10000"/>
                  <a:gd name="connsiteY4" fmla="*/ 8214 h 10000"/>
                  <a:gd name="connsiteX5" fmla="*/ 2000 w 10000"/>
                  <a:gd name="connsiteY5" fmla="*/ 8643 h 10000"/>
                  <a:gd name="connsiteX6" fmla="*/ 2174 w 10000"/>
                  <a:gd name="connsiteY6" fmla="*/ 8929 h 10000"/>
                  <a:gd name="connsiteX7" fmla="*/ 2174 w 10000"/>
                  <a:gd name="connsiteY7" fmla="*/ 9000 h 10000"/>
                  <a:gd name="connsiteX8" fmla="*/ 2435 w 10000"/>
                  <a:gd name="connsiteY8" fmla="*/ 9286 h 10000"/>
                  <a:gd name="connsiteX9" fmla="*/ 2826 w 10000"/>
                  <a:gd name="connsiteY9" fmla="*/ 9500 h 10000"/>
                  <a:gd name="connsiteX10" fmla="*/ 3435 w 10000"/>
                  <a:gd name="connsiteY10" fmla="*/ 9643 h 10000"/>
                  <a:gd name="connsiteX11" fmla="*/ 3870 w 10000"/>
                  <a:gd name="connsiteY11" fmla="*/ 9214 h 10000"/>
                  <a:gd name="connsiteX12" fmla="*/ 4174 w 10000"/>
                  <a:gd name="connsiteY12" fmla="*/ 9000 h 10000"/>
                  <a:gd name="connsiteX13" fmla="*/ 4565 w 10000"/>
                  <a:gd name="connsiteY13" fmla="*/ 9500 h 10000"/>
                  <a:gd name="connsiteX14" fmla="*/ 5565 w 10000"/>
                  <a:gd name="connsiteY14" fmla="*/ 10000 h 10000"/>
                  <a:gd name="connsiteX15" fmla="*/ 5565 w 10000"/>
                  <a:gd name="connsiteY15" fmla="*/ 10000 h 10000"/>
                  <a:gd name="connsiteX16" fmla="*/ 5652 w 10000"/>
                  <a:gd name="connsiteY16" fmla="*/ 9357 h 10000"/>
                  <a:gd name="connsiteX17" fmla="*/ 6000 w 10000"/>
                  <a:gd name="connsiteY17" fmla="*/ 8429 h 10000"/>
                  <a:gd name="connsiteX18" fmla="*/ 6043 w 10000"/>
                  <a:gd name="connsiteY18" fmla="*/ 7214 h 10000"/>
                  <a:gd name="connsiteX19" fmla="*/ 6304 w 10000"/>
                  <a:gd name="connsiteY19" fmla="*/ 7000 h 10000"/>
                  <a:gd name="connsiteX20" fmla="*/ 6435 w 10000"/>
                  <a:gd name="connsiteY20" fmla="*/ 6714 h 10000"/>
                  <a:gd name="connsiteX21" fmla="*/ 6435 w 10000"/>
                  <a:gd name="connsiteY21" fmla="*/ 6429 h 10000"/>
                  <a:gd name="connsiteX22" fmla="*/ 6478 w 10000"/>
                  <a:gd name="connsiteY22" fmla="*/ 6357 h 10000"/>
                  <a:gd name="connsiteX23" fmla="*/ 6522 w 10000"/>
                  <a:gd name="connsiteY23" fmla="*/ 6286 h 10000"/>
                  <a:gd name="connsiteX24" fmla="*/ 6913 w 10000"/>
                  <a:gd name="connsiteY24" fmla="*/ 6571 h 10000"/>
                  <a:gd name="connsiteX25" fmla="*/ 7740 w 10000"/>
                  <a:gd name="connsiteY25" fmla="*/ 5000 h 10000"/>
                  <a:gd name="connsiteX26" fmla="*/ 8739 w 10000"/>
                  <a:gd name="connsiteY26" fmla="*/ 3000 h 10000"/>
                  <a:gd name="connsiteX27" fmla="*/ 9000 w 10000"/>
                  <a:gd name="connsiteY27" fmla="*/ 2571 h 10000"/>
                  <a:gd name="connsiteX28" fmla="*/ 9391 w 10000"/>
                  <a:gd name="connsiteY28" fmla="*/ 2429 h 10000"/>
                  <a:gd name="connsiteX29" fmla="*/ 9739 w 10000"/>
                  <a:gd name="connsiteY29" fmla="*/ 2214 h 10000"/>
                  <a:gd name="connsiteX30" fmla="*/ 9739 w 10000"/>
                  <a:gd name="connsiteY30" fmla="*/ 2214 h 10000"/>
                  <a:gd name="connsiteX31" fmla="*/ 9739 w 10000"/>
                  <a:gd name="connsiteY31" fmla="*/ 929 h 10000"/>
                  <a:gd name="connsiteX32" fmla="*/ 10000 w 10000"/>
                  <a:gd name="connsiteY32" fmla="*/ 0 h 10000"/>
                  <a:gd name="connsiteX33" fmla="*/ 10000 w 10000"/>
                  <a:gd name="connsiteY33" fmla="*/ 0 h 10000"/>
                  <a:gd name="connsiteX34" fmla="*/ 2087 w 10000"/>
                  <a:gd name="connsiteY34" fmla="*/ 143 h 10000"/>
                  <a:gd name="connsiteX35" fmla="*/ 2087 w 10000"/>
                  <a:gd name="connsiteY35" fmla="*/ 143 h 10000"/>
                  <a:gd name="connsiteX36" fmla="*/ 2087 w 10000"/>
                  <a:gd name="connsiteY36" fmla="*/ 2071 h 10000"/>
                  <a:gd name="connsiteX37" fmla="*/ 1261 w 10000"/>
                  <a:gd name="connsiteY37" fmla="*/ 2071 h 10000"/>
                  <a:gd name="connsiteX38" fmla="*/ 1174 w 10000"/>
                  <a:gd name="connsiteY38" fmla="*/ 2071 h 10000"/>
                  <a:gd name="connsiteX39" fmla="*/ 1087 w 10000"/>
                  <a:gd name="connsiteY39" fmla="*/ 2500 h 10000"/>
                  <a:gd name="connsiteX40" fmla="*/ 783 w 10000"/>
                  <a:gd name="connsiteY40" fmla="*/ 3071 h 10000"/>
                  <a:gd name="connsiteX41" fmla="*/ 565 w 10000"/>
                  <a:gd name="connsiteY41" fmla="*/ 3571 h 10000"/>
                  <a:gd name="connsiteX42" fmla="*/ 174 w 10000"/>
                  <a:gd name="connsiteY42" fmla="*/ 4214 h 10000"/>
                  <a:gd name="connsiteX43" fmla="*/ 130 w 10000"/>
                  <a:gd name="connsiteY43" fmla="*/ 4643 h 10000"/>
                  <a:gd name="connsiteX44" fmla="*/ 43 w 10000"/>
                  <a:gd name="connsiteY44" fmla="*/ 5214 h 10000"/>
                  <a:gd name="connsiteX45" fmla="*/ 43 w 10000"/>
                  <a:gd name="connsiteY45" fmla="*/ 5286 h 10000"/>
                  <a:gd name="connsiteX46" fmla="*/ 0 w 10000"/>
                  <a:gd name="connsiteY46" fmla="*/ 5429 h 10000"/>
                  <a:gd name="connsiteX47" fmla="*/ 43 w 10000"/>
                  <a:gd name="connsiteY47" fmla="*/ 5714 h 10000"/>
                  <a:gd name="connsiteX48" fmla="*/ 43 w 10000"/>
                  <a:gd name="connsiteY48" fmla="*/ 5857 h 10000"/>
                  <a:gd name="connsiteX49" fmla="*/ 87 w 10000"/>
                  <a:gd name="connsiteY49" fmla="*/ 5929 h 10000"/>
                  <a:gd name="connsiteX50" fmla="*/ 217 w 10000"/>
                  <a:gd name="connsiteY50" fmla="*/ 6286 h 10000"/>
                  <a:gd name="connsiteX0" fmla="*/ 217 w 10000"/>
                  <a:gd name="connsiteY0" fmla="*/ 6286 h 10000"/>
                  <a:gd name="connsiteX1" fmla="*/ 261 w 10000"/>
                  <a:gd name="connsiteY1" fmla="*/ 6286 h 10000"/>
                  <a:gd name="connsiteX2" fmla="*/ 1087 w 10000"/>
                  <a:gd name="connsiteY2" fmla="*/ 6143 h 10000"/>
                  <a:gd name="connsiteX3" fmla="*/ 1739 w 10000"/>
                  <a:gd name="connsiteY3" fmla="*/ 7429 h 10000"/>
                  <a:gd name="connsiteX4" fmla="*/ 1913 w 10000"/>
                  <a:gd name="connsiteY4" fmla="*/ 8214 h 10000"/>
                  <a:gd name="connsiteX5" fmla="*/ 2000 w 10000"/>
                  <a:gd name="connsiteY5" fmla="*/ 8643 h 10000"/>
                  <a:gd name="connsiteX6" fmla="*/ 2174 w 10000"/>
                  <a:gd name="connsiteY6" fmla="*/ 8929 h 10000"/>
                  <a:gd name="connsiteX7" fmla="*/ 2174 w 10000"/>
                  <a:gd name="connsiteY7" fmla="*/ 9000 h 10000"/>
                  <a:gd name="connsiteX8" fmla="*/ 2435 w 10000"/>
                  <a:gd name="connsiteY8" fmla="*/ 9286 h 10000"/>
                  <a:gd name="connsiteX9" fmla="*/ 2826 w 10000"/>
                  <a:gd name="connsiteY9" fmla="*/ 9500 h 10000"/>
                  <a:gd name="connsiteX10" fmla="*/ 3435 w 10000"/>
                  <a:gd name="connsiteY10" fmla="*/ 9643 h 10000"/>
                  <a:gd name="connsiteX11" fmla="*/ 3870 w 10000"/>
                  <a:gd name="connsiteY11" fmla="*/ 9214 h 10000"/>
                  <a:gd name="connsiteX12" fmla="*/ 4174 w 10000"/>
                  <a:gd name="connsiteY12" fmla="*/ 9000 h 10000"/>
                  <a:gd name="connsiteX13" fmla="*/ 4565 w 10000"/>
                  <a:gd name="connsiteY13" fmla="*/ 9500 h 10000"/>
                  <a:gd name="connsiteX14" fmla="*/ 5565 w 10000"/>
                  <a:gd name="connsiteY14" fmla="*/ 10000 h 10000"/>
                  <a:gd name="connsiteX15" fmla="*/ 5565 w 10000"/>
                  <a:gd name="connsiteY15" fmla="*/ 10000 h 10000"/>
                  <a:gd name="connsiteX16" fmla="*/ 5652 w 10000"/>
                  <a:gd name="connsiteY16" fmla="*/ 9357 h 10000"/>
                  <a:gd name="connsiteX17" fmla="*/ 6000 w 10000"/>
                  <a:gd name="connsiteY17" fmla="*/ 8429 h 10000"/>
                  <a:gd name="connsiteX18" fmla="*/ 6043 w 10000"/>
                  <a:gd name="connsiteY18" fmla="*/ 7214 h 10000"/>
                  <a:gd name="connsiteX19" fmla="*/ 6304 w 10000"/>
                  <a:gd name="connsiteY19" fmla="*/ 7000 h 10000"/>
                  <a:gd name="connsiteX20" fmla="*/ 6435 w 10000"/>
                  <a:gd name="connsiteY20" fmla="*/ 6714 h 10000"/>
                  <a:gd name="connsiteX21" fmla="*/ 6435 w 10000"/>
                  <a:gd name="connsiteY21" fmla="*/ 6429 h 10000"/>
                  <a:gd name="connsiteX22" fmla="*/ 6478 w 10000"/>
                  <a:gd name="connsiteY22" fmla="*/ 6357 h 10000"/>
                  <a:gd name="connsiteX23" fmla="*/ 6522 w 10000"/>
                  <a:gd name="connsiteY23" fmla="*/ 6286 h 10000"/>
                  <a:gd name="connsiteX24" fmla="*/ 6913 w 10000"/>
                  <a:gd name="connsiteY24" fmla="*/ 6571 h 10000"/>
                  <a:gd name="connsiteX25" fmla="*/ 7740 w 10000"/>
                  <a:gd name="connsiteY25" fmla="*/ 5000 h 10000"/>
                  <a:gd name="connsiteX26" fmla="*/ 8739 w 10000"/>
                  <a:gd name="connsiteY26" fmla="*/ 3000 h 10000"/>
                  <a:gd name="connsiteX27" fmla="*/ 9000 w 10000"/>
                  <a:gd name="connsiteY27" fmla="*/ 2571 h 10000"/>
                  <a:gd name="connsiteX28" fmla="*/ 9391 w 10000"/>
                  <a:gd name="connsiteY28" fmla="*/ 2429 h 10000"/>
                  <a:gd name="connsiteX29" fmla="*/ 9739 w 10000"/>
                  <a:gd name="connsiteY29" fmla="*/ 2214 h 10000"/>
                  <a:gd name="connsiteX30" fmla="*/ 9739 w 10000"/>
                  <a:gd name="connsiteY30" fmla="*/ 929 h 10000"/>
                  <a:gd name="connsiteX31" fmla="*/ 10000 w 10000"/>
                  <a:gd name="connsiteY31" fmla="*/ 0 h 10000"/>
                  <a:gd name="connsiteX32" fmla="*/ 10000 w 10000"/>
                  <a:gd name="connsiteY32" fmla="*/ 0 h 10000"/>
                  <a:gd name="connsiteX33" fmla="*/ 2087 w 10000"/>
                  <a:gd name="connsiteY33" fmla="*/ 143 h 10000"/>
                  <a:gd name="connsiteX34" fmla="*/ 2087 w 10000"/>
                  <a:gd name="connsiteY34" fmla="*/ 143 h 10000"/>
                  <a:gd name="connsiteX35" fmla="*/ 2087 w 10000"/>
                  <a:gd name="connsiteY35" fmla="*/ 2071 h 10000"/>
                  <a:gd name="connsiteX36" fmla="*/ 1261 w 10000"/>
                  <a:gd name="connsiteY36" fmla="*/ 2071 h 10000"/>
                  <a:gd name="connsiteX37" fmla="*/ 1174 w 10000"/>
                  <a:gd name="connsiteY37" fmla="*/ 2071 h 10000"/>
                  <a:gd name="connsiteX38" fmla="*/ 1087 w 10000"/>
                  <a:gd name="connsiteY38" fmla="*/ 2500 h 10000"/>
                  <a:gd name="connsiteX39" fmla="*/ 783 w 10000"/>
                  <a:gd name="connsiteY39" fmla="*/ 3071 h 10000"/>
                  <a:gd name="connsiteX40" fmla="*/ 565 w 10000"/>
                  <a:gd name="connsiteY40" fmla="*/ 3571 h 10000"/>
                  <a:gd name="connsiteX41" fmla="*/ 174 w 10000"/>
                  <a:gd name="connsiteY41" fmla="*/ 4214 h 10000"/>
                  <a:gd name="connsiteX42" fmla="*/ 130 w 10000"/>
                  <a:gd name="connsiteY42" fmla="*/ 4643 h 10000"/>
                  <a:gd name="connsiteX43" fmla="*/ 43 w 10000"/>
                  <a:gd name="connsiteY43" fmla="*/ 5214 h 10000"/>
                  <a:gd name="connsiteX44" fmla="*/ 43 w 10000"/>
                  <a:gd name="connsiteY44" fmla="*/ 5286 h 10000"/>
                  <a:gd name="connsiteX45" fmla="*/ 0 w 10000"/>
                  <a:gd name="connsiteY45" fmla="*/ 5429 h 10000"/>
                  <a:gd name="connsiteX46" fmla="*/ 43 w 10000"/>
                  <a:gd name="connsiteY46" fmla="*/ 5714 h 10000"/>
                  <a:gd name="connsiteX47" fmla="*/ 43 w 10000"/>
                  <a:gd name="connsiteY47" fmla="*/ 5857 h 10000"/>
                  <a:gd name="connsiteX48" fmla="*/ 87 w 10000"/>
                  <a:gd name="connsiteY48" fmla="*/ 5929 h 10000"/>
                  <a:gd name="connsiteX49" fmla="*/ 217 w 10000"/>
                  <a:gd name="connsiteY49" fmla="*/ 6286 h 10000"/>
                  <a:gd name="connsiteX0" fmla="*/ 217 w 10096"/>
                  <a:gd name="connsiteY0" fmla="*/ 6286 h 10000"/>
                  <a:gd name="connsiteX1" fmla="*/ 261 w 10096"/>
                  <a:gd name="connsiteY1" fmla="*/ 6286 h 10000"/>
                  <a:gd name="connsiteX2" fmla="*/ 1087 w 10096"/>
                  <a:gd name="connsiteY2" fmla="*/ 6143 h 10000"/>
                  <a:gd name="connsiteX3" fmla="*/ 1739 w 10096"/>
                  <a:gd name="connsiteY3" fmla="*/ 7429 h 10000"/>
                  <a:gd name="connsiteX4" fmla="*/ 1913 w 10096"/>
                  <a:gd name="connsiteY4" fmla="*/ 8214 h 10000"/>
                  <a:gd name="connsiteX5" fmla="*/ 2000 w 10096"/>
                  <a:gd name="connsiteY5" fmla="*/ 8643 h 10000"/>
                  <a:gd name="connsiteX6" fmla="*/ 2174 w 10096"/>
                  <a:gd name="connsiteY6" fmla="*/ 8929 h 10000"/>
                  <a:gd name="connsiteX7" fmla="*/ 2174 w 10096"/>
                  <a:gd name="connsiteY7" fmla="*/ 9000 h 10000"/>
                  <a:gd name="connsiteX8" fmla="*/ 2435 w 10096"/>
                  <a:gd name="connsiteY8" fmla="*/ 9286 h 10000"/>
                  <a:gd name="connsiteX9" fmla="*/ 2826 w 10096"/>
                  <a:gd name="connsiteY9" fmla="*/ 9500 h 10000"/>
                  <a:gd name="connsiteX10" fmla="*/ 3435 w 10096"/>
                  <a:gd name="connsiteY10" fmla="*/ 9643 h 10000"/>
                  <a:gd name="connsiteX11" fmla="*/ 3870 w 10096"/>
                  <a:gd name="connsiteY11" fmla="*/ 9214 h 10000"/>
                  <a:gd name="connsiteX12" fmla="*/ 4174 w 10096"/>
                  <a:gd name="connsiteY12" fmla="*/ 9000 h 10000"/>
                  <a:gd name="connsiteX13" fmla="*/ 4565 w 10096"/>
                  <a:gd name="connsiteY13" fmla="*/ 9500 h 10000"/>
                  <a:gd name="connsiteX14" fmla="*/ 5565 w 10096"/>
                  <a:gd name="connsiteY14" fmla="*/ 10000 h 10000"/>
                  <a:gd name="connsiteX15" fmla="*/ 5565 w 10096"/>
                  <a:gd name="connsiteY15" fmla="*/ 10000 h 10000"/>
                  <a:gd name="connsiteX16" fmla="*/ 5652 w 10096"/>
                  <a:gd name="connsiteY16" fmla="*/ 9357 h 10000"/>
                  <a:gd name="connsiteX17" fmla="*/ 6000 w 10096"/>
                  <a:gd name="connsiteY17" fmla="*/ 8429 h 10000"/>
                  <a:gd name="connsiteX18" fmla="*/ 6043 w 10096"/>
                  <a:gd name="connsiteY18" fmla="*/ 7214 h 10000"/>
                  <a:gd name="connsiteX19" fmla="*/ 6304 w 10096"/>
                  <a:gd name="connsiteY19" fmla="*/ 7000 h 10000"/>
                  <a:gd name="connsiteX20" fmla="*/ 6435 w 10096"/>
                  <a:gd name="connsiteY20" fmla="*/ 6714 h 10000"/>
                  <a:gd name="connsiteX21" fmla="*/ 6435 w 10096"/>
                  <a:gd name="connsiteY21" fmla="*/ 6429 h 10000"/>
                  <a:gd name="connsiteX22" fmla="*/ 6478 w 10096"/>
                  <a:gd name="connsiteY22" fmla="*/ 6357 h 10000"/>
                  <a:gd name="connsiteX23" fmla="*/ 6522 w 10096"/>
                  <a:gd name="connsiteY23" fmla="*/ 6286 h 10000"/>
                  <a:gd name="connsiteX24" fmla="*/ 6913 w 10096"/>
                  <a:gd name="connsiteY24" fmla="*/ 6571 h 10000"/>
                  <a:gd name="connsiteX25" fmla="*/ 7740 w 10096"/>
                  <a:gd name="connsiteY25" fmla="*/ 5000 h 10000"/>
                  <a:gd name="connsiteX26" fmla="*/ 8739 w 10096"/>
                  <a:gd name="connsiteY26" fmla="*/ 3000 h 10000"/>
                  <a:gd name="connsiteX27" fmla="*/ 9000 w 10096"/>
                  <a:gd name="connsiteY27" fmla="*/ 2571 h 10000"/>
                  <a:gd name="connsiteX28" fmla="*/ 9391 w 10096"/>
                  <a:gd name="connsiteY28" fmla="*/ 2429 h 10000"/>
                  <a:gd name="connsiteX29" fmla="*/ 9739 w 10096"/>
                  <a:gd name="connsiteY29" fmla="*/ 2214 h 10000"/>
                  <a:gd name="connsiteX30" fmla="*/ 10087 w 10096"/>
                  <a:gd name="connsiteY30" fmla="*/ 929 h 10000"/>
                  <a:gd name="connsiteX31" fmla="*/ 10000 w 10096"/>
                  <a:gd name="connsiteY31" fmla="*/ 0 h 10000"/>
                  <a:gd name="connsiteX32" fmla="*/ 10000 w 10096"/>
                  <a:gd name="connsiteY32" fmla="*/ 0 h 10000"/>
                  <a:gd name="connsiteX33" fmla="*/ 2087 w 10096"/>
                  <a:gd name="connsiteY33" fmla="*/ 143 h 10000"/>
                  <a:gd name="connsiteX34" fmla="*/ 2087 w 10096"/>
                  <a:gd name="connsiteY34" fmla="*/ 143 h 10000"/>
                  <a:gd name="connsiteX35" fmla="*/ 2087 w 10096"/>
                  <a:gd name="connsiteY35" fmla="*/ 2071 h 10000"/>
                  <a:gd name="connsiteX36" fmla="*/ 1261 w 10096"/>
                  <a:gd name="connsiteY36" fmla="*/ 2071 h 10000"/>
                  <a:gd name="connsiteX37" fmla="*/ 1174 w 10096"/>
                  <a:gd name="connsiteY37" fmla="*/ 2071 h 10000"/>
                  <a:gd name="connsiteX38" fmla="*/ 1087 w 10096"/>
                  <a:gd name="connsiteY38" fmla="*/ 2500 h 10000"/>
                  <a:gd name="connsiteX39" fmla="*/ 783 w 10096"/>
                  <a:gd name="connsiteY39" fmla="*/ 3071 h 10000"/>
                  <a:gd name="connsiteX40" fmla="*/ 565 w 10096"/>
                  <a:gd name="connsiteY40" fmla="*/ 3571 h 10000"/>
                  <a:gd name="connsiteX41" fmla="*/ 174 w 10096"/>
                  <a:gd name="connsiteY41" fmla="*/ 4214 h 10000"/>
                  <a:gd name="connsiteX42" fmla="*/ 130 w 10096"/>
                  <a:gd name="connsiteY42" fmla="*/ 4643 h 10000"/>
                  <a:gd name="connsiteX43" fmla="*/ 43 w 10096"/>
                  <a:gd name="connsiteY43" fmla="*/ 5214 h 10000"/>
                  <a:gd name="connsiteX44" fmla="*/ 43 w 10096"/>
                  <a:gd name="connsiteY44" fmla="*/ 5286 h 10000"/>
                  <a:gd name="connsiteX45" fmla="*/ 0 w 10096"/>
                  <a:gd name="connsiteY45" fmla="*/ 5429 h 10000"/>
                  <a:gd name="connsiteX46" fmla="*/ 43 w 10096"/>
                  <a:gd name="connsiteY46" fmla="*/ 5714 h 10000"/>
                  <a:gd name="connsiteX47" fmla="*/ 43 w 10096"/>
                  <a:gd name="connsiteY47" fmla="*/ 5857 h 10000"/>
                  <a:gd name="connsiteX48" fmla="*/ 87 w 10096"/>
                  <a:gd name="connsiteY48" fmla="*/ 5929 h 10000"/>
                  <a:gd name="connsiteX49" fmla="*/ 217 w 10096"/>
                  <a:gd name="connsiteY49" fmla="*/ 6286 h 10000"/>
                  <a:gd name="connsiteX0" fmla="*/ 217 w 10096"/>
                  <a:gd name="connsiteY0" fmla="*/ 6286 h 10000"/>
                  <a:gd name="connsiteX1" fmla="*/ 261 w 10096"/>
                  <a:gd name="connsiteY1" fmla="*/ 6286 h 10000"/>
                  <a:gd name="connsiteX2" fmla="*/ 1087 w 10096"/>
                  <a:gd name="connsiteY2" fmla="*/ 6143 h 10000"/>
                  <a:gd name="connsiteX3" fmla="*/ 1739 w 10096"/>
                  <a:gd name="connsiteY3" fmla="*/ 7429 h 10000"/>
                  <a:gd name="connsiteX4" fmla="*/ 1913 w 10096"/>
                  <a:gd name="connsiteY4" fmla="*/ 8214 h 10000"/>
                  <a:gd name="connsiteX5" fmla="*/ 2000 w 10096"/>
                  <a:gd name="connsiteY5" fmla="*/ 8643 h 10000"/>
                  <a:gd name="connsiteX6" fmla="*/ 2174 w 10096"/>
                  <a:gd name="connsiteY6" fmla="*/ 8929 h 10000"/>
                  <a:gd name="connsiteX7" fmla="*/ 2174 w 10096"/>
                  <a:gd name="connsiteY7" fmla="*/ 9000 h 10000"/>
                  <a:gd name="connsiteX8" fmla="*/ 2435 w 10096"/>
                  <a:gd name="connsiteY8" fmla="*/ 9286 h 10000"/>
                  <a:gd name="connsiteX9" fmla="*/ 2826 w 10096"/>
                  <a:gd name="connsiteY9" fmla="*/ 9500 h 10000"/>
                  <a:gd name="connsiteX10" fmla="*/ 3435 w 10096"/>
                  <a:gd name="connsiteY10" fmla="*/ 9643 h 10000"/>
                  <a:gd name="connsiteX11" fmla="*/ 3870 w 10096"/>
                  <a:gd name="connsiteY11" fmla="*/ 9214 h 10000"/>
                  <a:gd name="connsiteX12" fmla="*/ 4174 w 10096"/>
                  <a:gd name="connsiteY12" fmla="*/ 9000 h 10000"/>
                  <a:gd name="connsiteX13" fmla="*/ 4565 w 10096"/>
                  <a:gd name="connsiteY13" fmla="*/ 9500 h 10000"/>
                  <a:gd name="connsiteX14" fmla="*/ 5565 w 10096"/>
                  <a:gd name="connsiteY14" fmla="*/ 10000 h 10000"/>
                  <a:gd name="connsiteX15" fmla="*/ 5565 w 10096"/>
                  <a:gd name="connsiteY15" fmla="*/ 10000 h 10000"/>
                  <a:gd name="connsiteX16" fmla="*/ 5652 w 10096"/>
                  <a:gd name="connsiteY16" fmla="*/ 9357 h 10000"/>
                  <a:gd name="connsiteX17" fmla="*/ 6261 w 10096"/>
                  <a:gd name="connsiteY17" fmla="*/ 8572 h 10000"/>
                  <a:gd name="connsiteX18" fmla="*/ 6043 w 10096"/>
                  <a:gd name="connsiteY18" fmla="*/ 7214 h 10000"/>
                  <a:gd name="connsiteX19" fmla="*/ 6304 w 10096"/>
                  <a:gd name="connsiteY19" fmla="*/ 7000 h 10000"/>
                  <a:gd name="connsiteX20" fmla="*/ 6435 w 10096"/>
                  <a:gd name="connsiteY20" fmla="*/ 6714 h 10000"/>
                  <a:gd name="connsiteX21" fmla="*/ 6435 w 10096"/>
                  <a:gd name="connsiteY21" fmla="*/ 6429 h 10000"/>
                  <a:gd name="connsiteX22" fmla="*/ 6478 w 10096"/>
                  <a:gd name="connsiteY22" fmla="*/ 6357 h 10000"/>
                  <a:gd name="connsiteX23" fmla="*/ 6522 w 10096"/>
                  <a:gd name="connsiteY23" fmla="*/ 6286 h 10000"/>
                  <a:gd name="connsiteX24" fmla="*/ 6913 w 10096"/>
                  <a:gd name="connsiteY24" fmla="*/ 6571 h 10000"/>
                  <a:gd name="connsiteX25" fmla="*/ 7740 w 10096"/>
                  <a:gd name="connsiteY25" fmla="*/ 5000 h 10000"/>
                  <a:gd name="connsiteX26" fmla="*/ 8739 w 10096"/>
                  <a:gd name="connsiteY26" fmla="*/ 3000 h 10000"/>
                  <a:gd name="connsiteX27" fmla="*/ 9000 w 10096"/>
                  <a:gd name="connsiteY27" fmla="*/ 2571 h 10000"/>
                  <a:gd name="connsiteX28" fmla="*/ 9391 w 10096"/>
                  <a:gd name="connsiteY28" fmla="*/ 2429 h 10000"/>
                  <a:gd name="connsiteX29" fmla="*/ 9739 w 10096"/>
                  <a:gd name="connsiteY29" fmla="*/ 2214 h 10000"/>
                  <a:gd name="connsiteX30" fmla="*/ 10087 w 10096"/>
                  <a:gd name="connsiteY30" fmla="*/ 929 h 10000"/>
                  <a:gd name="connsiteX31" fmla="*/ 10000 w 10096"/>
                  <a:gd name="connsiteY31" fmla="*/ 0 h 10000"/>
                  <a:gd name="connsiteX32" fmla="*/ 10000 w 10096"/>
                  <a:gd name="connsiteY32" fmla="*/ 0 h 10000"/>
                  <a:gd name="connsiteX33" fmla="*/ 2087 w 10096"/>
                  <a:gd name="connsiteY33" fmla="*/ 143 h 10000"/>
                  <a:gd name="connsiteX34" fmla="*/ 2087 w 10096"/>
                  <a:gd name="connsiteY34" fmla="*/ 143 h 10000"/>
                  <a:gd name="connsiteX35" fmla="*/ 2087 w 10096"/>
                  <a:gd name="connsiteY35" fmla="*/ 2071 h 10000"/>
                  <a:gd name="connsiteX36" fmla="*/ 1261 w 10096"/>
                  <a:gd name="connsiteY36" fmla="*/ 2071 h 10000"/>
                  <a:gd name="connsiteX37" fmla="*/ 1174 w 10096"/>
                  <a:gd name="connsiteY37" fmla="*/ 2071 h 10000"/>
                  <a:gd name="connsiteX38" fmla="*/ 1087 w 10096"/>
                  <a:gd name="connsiteY38" fmla="*/ 2500 h 10000"/>
                  <a:gd name="connsiteX39" fmla="*/ 783 w 10096"/>
                  <a:gd name="connsiteY39" fmla="*/ 3071 h 10000"/>
                  <a:gd name="connsiteX40" fmla="*/ 565 w 10096"/>
                  <a:gd name="connsiteY40" fmla="*/ 3571 h 10000"/>
                  <a:gd name="connsiteX41" fmla="*/ 174 w 10096"/>
                  <a:gd name="connsiteY41" fmla="*/ 4214 h 10000"/>
                  <a:gd name="connsiteX42" fmla="*/ 130 w 10096"/>
                  <a:gd name="connsiteY42" fmla="*/ 4643 h 10000"/>
                  <a:gd name="connsiteX43" fmla="*/ 43 w 10096"/>
                  <a:gd name="connsiteY43" fmla="*/ 5214 h 10000"/>
                  <a:gd name="connsiteX44" fmla="*/ 43 w 10096"/>
                  <a:gd name="connsiteY44" fmla="*/ 5286 h 10000"/>
                  <a:gd name="connsiteX45" fmla="*/ 0 w 10096"/>
                  <a:gd name="connsiteY45" fmla="*/ 5429 h 10000"/>
                  <a:gd name="connsiteX46" fmla="*/ 43 w 10096"/>
                  <a:gd name="connsiteY46" fmla="*/ 5714 h 10000"/>
                  <a:gd name="connsiteX47" fmla="*/ 43 w 10096"/>
                  <a:gd name="connsiteY47" fmla="*/ 5857 h 10000"/>
                  <a:gd name="connsiteX48" fmla="*/ 87 w 10096"/>
                  <a:gd name="connsiteY48" fmla="*/ 5929 h 10000"/>
                  <a:gd name="connsiteX49" fmla="*/ 217 w 10096"/>
                  <a:gd name="connsiteY49" fmla="*/ 628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96" h="10000">
                    <a:moveTo>
                      <a:pt x="217" y="6286"/>
                    </a:moveTo>
                    <a:lnTo>
                      <a:pt x="261" y="6286"/>
                    </a:lnTo>
                    <a:cubicBezTo>
                      <a:pt x="478" y="6429"/>
                      <a:pt x="913" y="6214"/>
                      <a:pt x="1087" y="6143"/>
                    </a:cubicBezTo>
                    <a:cubicBezTo>
                      <a:pt x="1217" y="6071"/>
                      <a:pt x="1609" y="7214"/>
                      <a:pt x="1739" y="7429"/>
                    </a:cubicBezTo>
                    <a:cubicBezTo>
                      <a:pt x="1826" y="7571"/>
                      <a:pt x="1870" y="8000"/>
                      <a:pt x="1913" y="8214"/>
                    </a:cubicBezTo>
                    <a:cubicBezTo>
                      <a:pt x="1957" y="8357"/>
                      <a:pt x="1957" y="8500"/>
                      <a:pt x="2000" y="8643"/>
                    </a:cubicBezTo>
                    <a:cubicBezTo>
                      <a:pt x="2043" y="8786"/>
                      <a:pt x="2130" y="8786"/>
                      <a:pt x="2174" y="8929"/>
                    </a:cubicBezTo>
                    <a:lnTo>
                      <a:pt x="2174" y="9000"/>
                    </a:lnTo>
                    <a:cubicBezTo>
                      <a:pt x="2261" y="9071"/>
                      <a:pt x="2348" y="9214"/>
                      <a:pt x="2435" y="9286"/>
                    </a:cubicBezTo>
                    <a:cubicBezTo>
                      <a:pt x="2565" y="9357"/>
                      <a:pt x="2696" y="9357"/>
                      <a:pt x="2826" y="9500"/>
                    </a:cubicBezTo>
                    <a:cubicBezTo>
                      <a:pt x="3087" y="9714"/>
                      <a:pt x="3130" y="9786"/>
                      <a:pt x="3435" y="9643"/>
                    </a:cubicBezTo>
                    <a:cubicBezTo>
                      <a:pt x="3652" y="9571"/>
                      <a:pt x="3739" y="9429"/>
                      <a:pt x="3870" y="9214"/>
                    </a:cubicBezTo>
                    <a:cubicBezTo>
                      <a:pt x="3913" y="9143"/>
                      <a:pt x="4087" y="9000"/>
                      <a:pt x="4174" y="9000"/>
                    </a:cubicBezTo>
                    <a:cubicBezTo>
                      <a:pt x="4304" y="8929"/>
                      <a:pt x="4304" y="9571"/>
                      <a:pt x="4565" y="9500"/>
                    </a:cubicBezTo>
                    <a:cubicBezTo>
                      <a:pt x="4870" y="9429"/>
                      <a:pt x="5261" y="9571"/>
                      <a:pt x="5565" y="10000"/>
                    </a:cubicBezTo>
                    <a:lnTo>
                      <a:pt x="5565" y="10000"/>
                    </a:lnTo>
                    <a:cubicBezTo>
                      <a:pt x="5565" y="9714"/>
                      <a:pt x="5609" y="9500"/>
                      <a:pt x="5652" y="9357"/>
                    </a:cubicBezTo>
                    <a:cubicBezTo>
                      <a:pt x="5739" y="9000"/>
                      <a:pt x="6218" y="8929"/>
                      <a:pt x="6261" y="8572"/>
                    </a:cubicBezTo>
                    <a:cubicBezTo>
                      <a:pt x="6304" y="8214"/>
                      <a:pt x="6000" y="7643"/>
                      <a:pt x="6043" y="7214"/>
                    </a:cubicBezTo>
                    <a:lnTo>
                      <a:pt x="6304" y="7000"/>
                    </a:lnTo>
                    <a:cubicBezTo>
                      <a:pt x="6348" y="7000"/>
                      <a:pt x="6435" y="6786"/>
                      <a:pt x="6435" y="6714"/>
                    </a:cubicBezTo>
                    <a:cubicBezTo>
                      <a:pt x="6435" y="6643"/>
                      <a:pt x="6348" y="6429"/>
                      <a:pt x="6435" y="6429"/>
                    </a:cubicBezTo>
                    <a:cubicBezTo>
                      <a:pt x="6435" y="6357"/>
                      <a:pt x="6478" y="6357"/>
                      <a:pt x="6478" y="6357"/>
                    </a:cubicBezTo>
                    <a:cubicBezTo>
                      <a:pt x="6493" y="6333"/>
                      <a:pt x="6507" y="6310"/>
                      <a:pt x="6522" y="6286"/>
                    </a:cubicBezTo>
                    <a:cubicBezTo>
                      <a:pt x="6565" y="5929"/>
                      <a:pt x="6826" y="6571"/>
                      <a:pt x="6913" y="6571"/>
                    </a:cubicBezTo>
                    <a:cubicBezTo>
                      <a:pt x="7000" y="6143"/>
                      <a:pt x="7740" y="5429"/>
                      <a:pt x="7740" y="5000"/>
                    </a:cubicBezTo>
                    <a:cubicBezTo>
                      <a:pt x="8044" y="4405"/>
                      <a:pt x="8529" y="3405"/>
                      <a:pt x="8739" y="3000"/>
                    </a:cubicBezTo>
                    <a:cubicBezTo>
                      <a:pt x="8949" y="2595"/>
                      <a:pt x="8870" y="3000"/>
                      <a:pt x="9000" y="2571"/>
                    </a:cubicBezTo>
                    <a:cubicBezTo>
                      <a:pt x="9130" y="2286"/>
                      <a:pt x="9304" y="2571"/>
                      <a:pt x="9391" y="2429"/>
                    </a:cubicBezTo>
                    <a:cubicBezTo>
                      <a:pt x="9565" y="2214"/>
                      <a:pt x="9623" y="2464"/>
                      <a:pt x="9739" y="2214"/>
                    </a:cubicBezTo>
                    <a:cubicBezTo>
                      <a:pt x="9855" y="1964"/>
                      <a:pt x="9971" y="1357"/>
                      <a:pt x="10087" y="929"/>
                    </a:cubicBezTo>
                    <a:cubicBezTo>
                      <a:pt x="10131" y="571"/>
                      <a:pt x="10014" y="155"/>
                      <a:pt x="10000" y="0"/>
                    </a:cubicBezTo>
                    <a:lnTo>
                      <a:pt x="10000" y="0"/>
                    </a:lnTo>
                    <a:lnTo>
                      <a:pt x="2087" y="143"/>
                    </a:lnTo>
                    <a:lnTo>
                      <a:pt x="2087" y="143"/>
                    </a:lnTo>
                    <a:lnTo>
                      <a:pt x="2087" y="2071"/>
                    </a:lnTo>
                    <a:lnTo>
                      <a:pt x="1261" y="2071"/>
                    </a:lnTo>
                    <a:lnTo>
                      <a:pt x="1174" y="2071"/>
                    </a:lnTo>
                    <a:cubicBezTo>
                      <a:pt x="1087" y="2214"/>
                      <a:pt x="1087" y="2286"/>
                      <a:pt x="1087" y="2500"/>
                    </a:cubicBezTo>
                    <a:cubicBezTo>
                      <a:pt x="1174" y="3000"/>
                      <a:pt x="957" y="2857"/>
                      <a:pt x="783" y="3071"/>
                    </a:cubicBezTo>
                    <a:cubicBezTo>
                      <a:pt x="652" y="3214"/>
                      <a:pt x="696" y="3357"/>
                      <a:pt x="565" y="3571"/>
                    </a:cubicBezTo>
                    <a:cubicBezTo>
                      <a:pt x="435" y="3714"/>
                      <a:pt x="174" y="3929"/>
                      <a:pt x="174" y="4214"/>
                    </a:cubicBezTo>
                    <a:cubicBezTo>
                      <a:pt x="174" y="4429"/>
                      <a:pt x="217" y="4500"/>
                      <a:pt x="130" y="4643"/>
                    </a:cubicBezTo>
                    <a:cubicBezTo>
                      <a:pt x="43" y="4857"/>
                      <a:pt x="87" y="5000"/>
                      <a:pt x="43" y="5214"/>
                    </a:cubicBezTo>
                    <a:lnTo>
                      <a:pt x="43" y="5286"/>
                    </a:lnTo>
                    <a:cubicBezTo>
                      <a:pt x="43" y="5357"/>
                      <a:pt x="0" y="5357"/>
                      <a:pt x="0" y="5429"/>
                    </a:cubicBezTo>
                    <a:cubicBezTo>
                      <a:pt x="0" y="5500"/>
                      <a:pt x="0" y="5643"/>
                      <a:pt x="43" y="5714"/>
                    </a:cubicBezTo>
                    <a:lnTo>
                      <a:pt x="43" y="5857"/>
                    </a:lnTo>
                    <a:cubicBezTo>
                      <a:pt x="43" y="5857"/>
                      <a:pt x="43" y="5929"/>
                      <a:pt x="87" y="5929"/>
                    </a:cubicBezTo>
                    <a:cubicBezTo>
                      <a:pt x="130" y="6048"/>
                      <a:pt x="174" y="6167"/>
                      <a:pt x="217" y="628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90" name="TOWNS"/>
              <p:cNvSpPr>
                <a:spLocks/>
              </p:cNvSpPr>
              <p:nvPr/>
            </p:nvSpPr>
            <p:spPr bwMode="auto">
              <a:xfrm>
                <a:off x="3829050" y="757238"/>
                <a:ext cx="396875" cy="246063"/>
              </a:xfrm>
              <a:custGeom>
                <a:avLst/>
                <a:gdLst>
                  <a:gd name="T0" fmla="*/ 111 w 167"/>
                  <a:gd name="T1" fmla="*/ 98 h 103"/>
                  <a:gd name="T2" fmla="*/ 114 w 167"/>
                  <a:gd name="T3" fmla="*/ 95 h 103"/>
                  <a:gd name="T4" fmla="*/ 117 w 167"/>
                  <a:gd name="T5" fmla="*/ 93 h 103"/>
                  <a:gd name="T6" fmla="*/ 119 w 167"/>
                  <a:gd name="T7" fmla="*/ 92 h 103"/>
                  <a:gd name="T8" fmla="*/ 120 w 167"/>
                  <a:gd name="T9" fmla="*/ 90 h 103"/>
                  <a:gd name="T10" fmla="*/ 124 w 167"/>
                  <a:gd name="T11" fmla="*/ 86 h 103"/>
                  <a:gd name="T12" fmla="*/ 124 w 167"/>
                  <a:gd name="T13" fmla="*/ 86 h 103"/>
                  <a:gd name="T14" fmla="*/ 121 w 167"/>
                  <a:gd name="T15" fmla="*/ 81 h 103"/>
                  <a:gd name="T16" fmla="*/ 120 w 167"/>
                  <a:gd name="T17" fmla="*/ 80 h 103"/>
                  <a:gd name="T18" fmla="*/ 120 w 167"/>
                  <a:gd name="T19" fmla="*/ 78 h 103"/>
                  <a:gd name="T20" fmla="*/ 119 w 167"/>
                  <a:gd name="T21" fmla="*/ 74 h 103"/>
                  <a:gd name="T22" fmla="*/ 120 w 167"/>
                  <a:gd name="T23" fmla="*/ 72 h 103"/>
                  <a:gd name="T24" fmla="*/ 120 w 167"/>
                  <a:gd name="T25" fmla="*/ 71 h 103"/>
                  <a:gd name="T26" fmla="*/ 122 w 167"/>
                  <a:gd name="T27" fmla="*/ 63 h 103"/>
                  <a:gd name="T28" fmla="*/ 123 w 167"/>
                  <a:gd name="T29" fmla="*/ 57 h 103"/>
                  <a:gd name="T30" fmla="*/ 132 w 167"/>
                  <a:gd name="T31" fmla="*/ 48 h 103"/>
                  <a:gd name="T32" fmla="*/ 137 w 167"/>
                  <a:gd name="T33" fmla="*/ 41 h 103"/>
                  <a:gd name="T34" fmla="*/ 144 w 167"/>
                  <a:gd name="T35" fmla="*/ 33 h 103"/>
                  <a:gd name="T36" fmla="*/ 146 w 167"/>
                  <a:gd name="T37" fmla="*/ 27 h 103"/>
                  <a:gd name="T38" fmla="*/ 148 w 167"/>
                  <a:gd name="T39" fmla="*/ 27 h 103"/>
                  <a:gd name="T40" fmla="*/ 167 w 167"/>
                  <a:gd name="T41" fmla="*/ 27 h 103"/>
                  <a:gd name="T42" fmla="*/ 167 w 167"/>
                  <a:gd name="T43" fmla="*/ 0 h 103"/>
                  <a:gd name="T44" fmla="*/ 167 w 167"/>
                  <a:gd name="T45" fmla="*/ 0 h 103"/>
                  <a:gd name="T46" fmla="*/ 138 w 167"/>
                  <a:gd name="T47" fmla="*/ 0 h 103"/>
                  <a:gd name="T48" fmla="*/ 133 w 167"/>
                  <a:gd name="T49" fmla="*/ 3 h 103"/>
                  <a:gd name="T50" fmla="*/ 6 w 167"/>
                  <a:gd name="T51" fmla="*/ 4 h 103"/>
                  <a:gd name="T52" fmla="*/ 6 w 167"/>
                  <a:gd name="T53" fmla="*/ 4 h 103"/>
                  <a:gd name="T54" fmla="*/ 4 w 167"/>
                  <a:gd name="T55" fmla="*/ 10 h 103"/>
                  <a:gd name="T56" fmla="*/ 11 w 167"/>
                  <a:gd name="T57" fmla="*/ 24 h 103"/>
                  <a:gd name="T58" fmla="*/ 19 w 167"/>
                  <a:gd name="T59" fmla="*/ 34 h 103"/>
                  <a:gd name="T60" fmla="*/ 39 w 167"/>
                  <a:gd name="T61" fmla="*/ 47 h 103"/>
                  <a:gd name="T62" fmla="*/ 47 w 167"/>
                  <a:gd name="T63" fmla="*/ 42 h 103"/>
                  <a:gd name="T64" fmla="*/ 57 w 167"/>
                  <a:gd name="T65" fmla="*/ 42 h 103"/>
                  <a:gd name="T66" fmla="*/ 57 w 167"/>
                  <a:gd name="T67" fmla="*/ 42 h 103"/>
                  <a:gd name="T68" fmla="*/ 58 w 167"/>
                  <a:gd name="T69" fmla="*/ 42 h 103"/>
                  <a:gd name="T70" fmla="*/ 58 w 167"/>
                  <a:gd name="T71" fmla="*/ 43 h 103"/>
                  <a:gd name="T72" fmla="*/ 58 w 167"/>
                  <a:gd name="T73" fmla="*/ 54 h 103"/>
                  <a:gd name="T74" fmla="*/ 58 w 167"/>
                  <a:gd name="T75" fmla="*/ 64 h 103"/>
                  <a:gd name="T76" fmla="*/ 62 w 167"/>
                  <a:gd name="T77" fmla="*/ 74 h 103"/>
                  <a:gd name="T78" fmla="*/ 66 w 167"/>
                  <a:gd name="T79" fmla="*/ 84 h 103"/>
                  <a:gd name="T80" fmla="*/ 67 w 167"/>
                  <a:gd name="T81" fmla="*/ 84 h 103"/>
                  <a:gd name="T82" fmla="*/ 68 w 167"/>
                  <a:gd name="T83" fmla="*/ 85 h 103"/>
                  <a:gd name="T84" fmla="*/ 69 w 167"/>
                  <a:gd name="T85" fmla="*/ 85 h 103"/>
                  <a:gd name="T86" fmla="*/ 70 w 167"/>
                  <a:gd name="T87" fmla="*/ 90 h 103"/>
                  <a:gd name="T88" fmla="*/ 71 w 167"/>
                  <a:gd name="T89" fmla="*/ 100 h 103"/>
                  <a:gd name="T90" fmla="*/ 71 w 167"/>
                  <a:gd name="T91" fmla="*/ 100 h 103"/>
                  <a:gd name="T92" fmla="*/ 78 w 167"/>
                  <a:gd name="T93" fmla="*/ 99 h 103"/>
                  <a:gd name="T94" fmla="*/ 90 w 167"/>
                  <a:gd name="T95" fmla="*/ 97 h 103"/>
                  <a:gd name="T96" fmla="*/ 99 w 167"/>
                  <a:gd name="T97" fmla="*/ 103 h 103"/>
                  <a:gd name="T98" fmla="*/ 104 w 167"/>
                  <a:gd name="T99" fmla="*/ 100 h 103"/>
                  <a:gd name="T100" fmla="*/ 106 w 167"/>
                  <a:gd name="T101" fmla="*/ 99 h 103"/>
                  <a:gd name="T102" fmla="*/ 111 w 167"/>
                  <a:gd name="T103" fmla="*/ 9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103">
                    <a:moveTo>
                      <a:pt x="111" y="98"/>
                    </a:moveTo>
                    <a:cubicBezTo>
                      <a:pt x="112" y="97"/>
                      <a:pt x="113" y="96"/>
                      <a:pt x="114" y="95"/>
                    </a:cubicBezTo>
                    <a:cubicBezTo>
                      <a:pt x="115" y="95"/>
                      <a:pt x="116" y="94"/>
                      <a:pt x="117" y="93"/>
                    </a:cubicBezTo>
                    <a:cubicBezTo>
                      <a:pt x="118" y="93"/>
                      <a:pt x="118" y="92"/>
                      <a:pt x="119" y="92"/>
                    </a:cubicBezTo>
                    <a:cubicBezTo>
                      <a:pt x="119" y="91"/>
                      <a:pt x="120" y="91"/>
                      <a:pt x="120" y="90"/>
                    </a:cubicBezTo>
                    <a:cubicBezTo>
                      <a:pt x="124" y="86"/>
                      <a:pt x="124" y="86"/>
                      <a:pt x="124" y="86"/>
                    </a:cubicBezTo>
                    <a:cubicBezTo>
                      <a:pt x="124" y="86"/>
                      <a:pt x="124" y="86"/>
                      <a:pt x="124" y="86"/>
                    </a:cubicBezTo>
                    <a:cubicBezTo>
                      <a:pt x="121" y="81"/>
                      <a:pt x="121" y="81"/>
                      <a:pt x="121" y="81"/>
                    </a:cubicBezTo>
                    <a:cubicBezTo>
                      <a:pt x="120" y="81"/>
                      <a:pt x="120" y="80"/>
                      <a:pt x="120" y="80"/>
                    </a:cubicBezTo>
                    <a:cubicBezTo>
                      <a:pt x="120" y="79"/>
                      <a:pt x="120" y="78"/>
                      <a:pt x="120" y="78"/>
                    </a:cubicBezTo>
                    <a:cubicBezTo>
                      <a:pt x="119" y="77"/>
                      <a:pt x="119" y="75"/>
                      <a:pt x="119" y="74"/>
                    </a:cubicBezTo>
                    <a:cubicBezTo>
                      <a:pt x="119" y="73"/>
                      <a:pt x="120" y="73"/>
                      <a:pt x="120" y="72"/>
                    </a:cubicBezTo>
                    <a:cubicBezTo>
                      <a:pt x="120" y="72"/>
                      <a:pt x="120" y="71"/>
                      <a:pt x="120" y="71"/>
                    </a:cubicBezTo>
                    <a:cubicBezTo>
                      <a:pt x="121" y="68"/>
                      <a:pt x="120" y="66"/>
                      <a:pt x="122" y="63"/>
                    </a:cubicBezTo>
                    <a:cubicBezTo>
                      <a:pt x="124" y="61"/>
                      <a:pt x="123" y="60"/>
                      <a:pt x="123" y="57"/>
                    </a:cubicBezTo>
                    <a:cubicBezTo>
                      <a:pt x="123" y="53"/>
                      <a:pt x="129" y="50"/>
                      <a:pt x="132" y="48"/>
                    </a:cubicBezTo>
                    <a:cubicBezTo>
                      <a:pt x="135" y="45"/>
                      <a:pt x="134" y="43"/>
                      <a:pt x="137" y="41"/>
                    </a:cubicBezTo>
                    <a:cubicBezTo>
                      <a:pt x="141" y="38"/>
                      <a:pt x="146" y="40"/>
                      <a:pt x="144" y="33"/>
                    </a:cubicBezTo>
                    <a:cubicBezTo>
                      <a:pt x="144" y="30"/>
                      <a:pt x="144" y="29"/>
                      <a:pt x="146" y="27"/>
                    </a:cubicBezTo>
                    <a:cubicBezTo>
                      <a:pt x="147" y="27"/>
                      <a:pt x="147" y="27"/>
                      <a:pt x="148" y="27"/>
                    </a:cubicBezTo>
                    <a:cubicBezTo>
                      <a:pt x="167" y="27"/>
                      <a:pt x="167" y="27"/>
                      <a:pt x="167" y="27"/>
                    </a:cubicBezTo>
                    <a:cubicBezTo>
                      <a:pt x="167" y="0"/>
                      <a:pt x="167" y="0"/>
                      <a:pt x="167" y="0"/>
                    </a:cubicBezTo>
                    <a:cubicBezTo>
                      <a:pt x="167" y="0"/>
                      <a:pt x="167" y="0"/>
                      <a:pt x="167" y="0"/>
                    </a:cubicBezTo>
                    <a:cubicBezTo>
                      <a:pt x="138" y="0"/>
                      <a:pt x="138" y="0"/>
                      <a:pt x="138" y="0"/>
                    </a:cubicBezTo>
                    <a:cubicBezTo>
                      <a:pt x="133" y="3"/>
                      <a:pt x="133" y="3"/>
                      <a:pt x="133" y="3"/>
                    </a:cubicBezTo>
                    <a:cubicBezTo>
                      <a:pt x="6" y="4"/>
                      <a:pt x="6" y="4"/>
                      <a:pt x="6" y="4"/>
                    </a:cubicBezTo>
                    <a:cubicBezTo>
                      <a:pt x="6" y="4"/>
                      <a:pt x="6" y="4"/>
                      <a:pt x="6" y="4"/>
                    </a:cubicBezTo>
                    <a:cubicBezTo>
                      <a:pt x="4" y="10"/>
                      <a:pt x="4" y="10"/>
                      <a:pt x="4" y="10"/>
                    </a:cubicBezTo>
                    <a:cubicBezTo>
                      <a:pt x="0" y="16"/>
                      <a:pt x="11" y="18"/>
                      <a:pt x="11" y="24"/>
                    </a:cubicBezTo>
                    <a:cubicBezTo>
                      <a:pt x="11" y="31"/>
                      <a:pt x="13" y="33"/>
                      <a:pt x="19" y="34"/>
                    </a:cubicBezTo>
                    <a:cubicBezTo>
                      <a:pt x="28" y="35"/>
                      <a:pt x="33" y="47"/>
                      <a:pt x="39" y="47"/>
                    </a:cubicBezTo>
                    <a:cubicBezTo>
                      <a:pt x="42" y="47"/>
                      <a:pt x="42" y="41"/>
                      <a:pt x="47" y="42"/>
                    </a:cubicBezTo>
                    <a:cubicBezTo>
                      <a:pt x="50" y="43"/>
                      <a:pt x="54" y="42"/>
                      <a:pt x="57" y="42"/>
                    </a:cubicBezTo>
                    <a:cubicBezTo>
                      <a:pt x="57" y="42"/>
                      <a:pt x="57" y="42"/>
                      <a:pt x="57" y="42"/>
                    </a:cubicBezTo>
                    <a:cubicBezTo>
                      <a:pt x="58" y="42"/>
                      <a:pt x="58" y="42"/>
                      <a:pt x="58" y="42"/>
                    </a:cubicBezTo>
                    <a:cubicBezTo>
                      <a:pt x="58" y="43"/>
                      <a:pt x="58" y="43"/>
                      <a:pt x="58" y="43"/>
                    </a:cubicBezTo>
                    <a:cubicBezTo>
                      <a:pt x="59" y="43"/>
                      <a:pt x="58" y="53"/>
                      <a:pt x="58" y="54"/>
                    </a:cubicBezTo>
                    <a:cubicBezTo>
                      <a:pt x="58" y="57"/>
                      <a:pt x="58" y="61"/>
                      <a:pt x="58" y="64"/>
                    </a:cubicBezTo>
                    <a:cubicBezTo>
                      <a:pt x="60" y="69"/>
                      <a:pt x="62" y="68"/>
                      <a:pt x="62" y="74"/>
                    </a:cubicBezTo>
                    <a:cubicBezTo>
                      <a:pt x="62" y="78"/>
                      <a:pt x="62" y="83"/>
                      <a:pt x="66" y="84"/>
                    </a:cubicBezTo>
                    <a:cubicBezTo>
                      <a:pt x="67" y="84"/>
                      <a:pt x="67" y="84"/>
                      <a:pt x="67" y="84"/>
                    </a:cubicBezTo>
                    <a:cubicBezTo>
                      <a:pt x="68" y="84"/>
                      <a:pt x="68" y="85"/>
                      <a:pt x="68" y="85"/>
                    </a:cubicBezTo>
                    <a:cubicBezTo>
                      <a:pt x="68" y="85"/>
                      <a:pt x="68" y="85"/>
                      <a:pt x="69" y="85"/>
                    </a:cubicBezTo>
                    <a:cubicBezTo>
                      <a:pt x="69" y="87"/>
                      <a:pt x="70" y="88"/>
                      <a:pt x="70" y="90"/>
                    </a:cubicBezTo>
                    <a:cubicBezTo>
                      <a:pt x="71" y="100"/>
                      <a:pt x="71" y="100"/>
                      <a:pt x="71" y="100"/>
                    </a:cubicBezTo>
                    <a:cubicBezTo>
                      <a:pt x="71" y="100"/>
                      <a:pt x="71" y="100"/>
                      <a:pt x="71" y="100"/>
                    </a:cubicBezTo>
                    <a:cubicBezTo>
                      <a:pt x="73" y="101"/>
                      <a:pt x="76" y="99"/>
                      <a:pt x="78" y="99"/>
                    </a:cubicBezTo>
                    <a:cubicBezTo>
                      <a:pt x="82" y="98"/>
                      <a:pt x="86" y="96"/>
                      <a:pt x="90" y="97"/>
                    </a:cubicBezTo>
                    <a:cubicBezTo>
                      <a:pt x="94" y="99"/>
                      <a:pt x="95" y="103"/>
                      <a:pt x="99" y="103"/>
                    </a:cubicBezTo>
                    <a:cubicBezTo>
                      <a:pt x="101" y="102"/>
                      <a:pt x="103" y="101"/>
                      <a:pt x="104" y="100"/>
                    </a:cubicBezTo>
                    <a:cubicBezTo>
                      <a:pt x="105" y="99"/>
                      <a:pt x="106" y="99"/>
                      <a:pt x="106" y="99"/>
                    </a:cubicBezTo>
                    <a:cubicBezTo>
                      <a:pt x="111" y="98"/>
                      <a:pt x="111" y="98"/>
                      <a:pt x="111" y="9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91" name="CAMDEN"/>
              <p:cNvSpPr>
                <a:spLocks noEditPoints="1"/>
              </p:cNvSpPr>
              <p:nvPr/>
            </p:nvSpPr>
            <p:spPr bwMode="auto">
              <a:xfrm>
                <a:off x="5815013" y="5248275"/>
                <a:ext cx="530225" cy="546100"/>
              </a:xfrm>
              <a:custGeom>
                <a:avLst/>
                <a:gdLst>
                  <a:gd name="T0" fmla="*/ 208 w 223"/>
                  <a:gd name="T1" fmla="*/ 174 h 229"/>
                  <a:gd name="T2" fmla="*/ 222 w 223"/>
                  <a:gd name="T3" fmla="*/ 122 h 229"/>
                  <a:gd name="T4" fmla="*/ 213 w 223"/>
                  <a:gd name="T5" fmla="*/ 116 h 229"/>
                  <a:gd name="T6" fmla="*/ 203 w 223"/>
                  <a:gd name="T7" fmla="*/ 122 h 229"/>
                  <a:gd name="T8" fmla="*/ 200 w 223"/>
                  <a:gd name="T9" fmla="*/ 148 h 229"/>
                  <a:gd name="T10" fmla="*/ 194 w 223"/>
                  <a:gd name="T11" fmla="*/ 191 h 229"/>
                  <a:gd name="T12" fmla="*/ 196 w 223"/>
                  <a:gd name="T13" fmla="*/ 225 h 229"/>
                  <a:gd name="T14" fmla="*/ 201 w 223"/>
                  <a:gd name="T15" fmla="*/ 218 h 229"/>
                  <a:gd name="T16" fmla="*/ 199 w 223"/>
                  <a:gd name="T17" fmla="*/ 202 h 229"/>
                  <a:gd name="T18" fmla="*/ 153 w 223"/>
                  <a:gd name="T19" fmla="*/ 30 h 229"/>
                  <a:gd name="T20" fmla="*/ 153 w 223"/>
                  <a:gd name="T21" fmla="*/ 57 h 229"/>
                  <a:gd name="T22" fmla="*/ 173 w 223"/>
                  <a:gd name="T23" fmla="*/ 63 h 229"/>
                  <a:gd name="T24" fmla="*/ 160 w 223"/>
                  <a:gd name="T25" fmla="*/ 81 h 229"/>
                  <a:gd name="T26" fmla="*/ 154 w 223"/>
                  <a:gd name="T27" fmla="*/ 99 h 229"/>
                  <a:gd name="T28" fmla="*/ 168 w 223"/>
                  <a:gd name="T29" fmla="*/ 109 h 229"/>
                  <a:gd name="T30" fmla="*/ 178 w 223"/>
                  <a:gd name="T31" fmla="*/ 122 h 229"/>
                  <a:gd name="T32" fmla="*/ 174 w 223"/>
                  <a:gd name="T33" fmla="*/ 150 h 229"/>
                  <a:gd name="T34" fmla="*/ 162 w 223"/>
                  <a:gd name="T35" fmla="*/ 140 h 229"/>
                  <a:gd name="T36" fmla="*/ 143 w 223"/>
                  <a:gd name="T37" fmla="*/ 154 h 229"/>
                  <a:gd name="T38" fmla="*/ 155 w 223"/>
                  <a:gd name="T39" fmla="*/ 162 h 229"/>
                  <a:gd name="T40" fmla="*/ 164 w 223"/>
                  <a:gd name="T41" fmla="*/ 174 h 229"/>
                  <a:gd name="T42" fmla="*/ 183 w 223"/>
                  <a:gd name="T43" fmla="*/ 194 h 229"/>
                  <a:gd name="T44" fmla="*/ 178 w 223"/>
                  <a:gd name="T45" fmla="*/ 193 h 229"/>
                  <a:gd name="T46" fmla="*/ 176 w 223"/>
                  <a:gd name="T47" fmla="*/ 216 h 229"/>
                  <a:gd name="T48" fmla="*/ 161 w 223"/>
                  <a:gd name="T49" fmla="*/ 225 h 229"/>
                  <a:gd name="T50" fmla="*/ 156 w 223"/>
                  <a:gd name="T51" fmla="*/ 226 h 229"/>
                  <a:gd name="T52" fmla="*/ 147 w 223"/>
                  <a:gd name="T53" fmla="*/ 225 h 229"/>
                  <a:gd name="T54" fmla="*/ 145 w 223"/>
                  <a:gd name="T55" fmla="*/ 226 h 229"/>
                  <a:gd name="T56" fmla="*/ 136 w 223"/>
                  <a:gd name="T57" fmla="*/ 226 h 229"/>
                  <a:gd name="T58" fmla="*/ 120 w 223"/>
                  <a:gd name="T59" fmla="*/ 220 h 229"/>
                  <a:gd name="T60" fmla="*/ 112 w 223"/>
                  <a:gd name="T61" fmla="*/ 215 h 229"/>
                  <a:gd name="T62" fmla="*/ 82 w 223"/>
                  <a:gd name="T63" fmla="*/ 204 h 229"/>
                  <a:gd name="T64" fmla="*/ 59 w 223"/>
                  <a:gd name="T65" fmla="*/ 193 h 229"/>
                  <a:gd name="T66" fmla="*/ 22 w 223"/>
                  <a:gd name="T67" fmla="*/ 183 h 229"/>
                  <a:gd name="T68" fmla="*/ 15 w 223"/>
                  <a:gd name="T69" fmla="*/ 170 h 229"/>
                  <a:gd name="T70" fmla="*/ 9 w 223"/>
                  <a:gd name="T71" fmla="*/ 126 h 229"/>
                  <a:gd name="T72" fmla="*/ 9 w 223"/>
                  <a:gd name="T73" fmla="*/ 99 h 229"/>
                  <a:gd name="T74" fmla="*/ 9 w 223"/>
                  <a:gd name="T75" fmla="*/ 62 h 229"/>
                  <a:gd name="T76" fmla="*/ 8 w 223"/>
                  <a:gd name="T77" fmla="*/ 62 h 229"/>
                  <a:gd name="T78" fmla="*/ 0 w 223"/>
                  <a:gd name="T79" fmla="*/ 61 h 229"/>
                  <a:gd name="T80" fmla="*/ 37 w 223"/>
                  <a:gd name="T81" fmla="*/ 34 h 229"/>
                  <a:gd name="T82" fmla="*/ 56 w 223"/>
                  <a:gd name="T83" fmla="*/ 13 h 229"/>
                  <a:gd name="T84" fmla="*/ 65 w 223"/>
                  <a:gd name="T85" fmla="*/ 0 h 229"/>
                  <a:gd name="T86" fmla="*/ 72 w 223"/>
                  <a:gd name="T87" fmla="*/ 0 h 229"/>
                  <a:gd name="T88" fmla="*/ 81 w 223"/>
                  <a:gd name="T89" fmla="*/ 10 h 229"/>
                  <a:gd name="T90" fmla="*/ 99 w 223"/>
                  <a:gd name="T91" fmla="*/ 20 h 229"/>
                  <a:gd name="T92" fmla="*/ 115 w 223"/>
                  <a:gd name="T93" fmla="*/ 24 h 229"/>
                  <a:gd name="T94" fmla="*/ 145 w 223"/>
                  <a:gd name="T95" fmla="*/ 20 h 229"/>
                  <a:gd name="T96" fmla="*/ 154 w 223"/>
                  <a:gd name="T97" fmla="*/ 2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3" h="229">
                    <a:moveTo>
                      <a:pt x="199" y="202"/>
                    </a:moveTo>
                    <a:cubicBezTo>
                      <a:pt x="199" y="191"/>
                      <a:pt x="203" y="184"/>
                      <a:pt x="208" y="174"/>
                    </a:cubicBezTo>
                    <a:cubicBezTo>
                      <a:pt x="213" y="166"/>
                      <a:pt x="215" y="155"/>
                      <a:pt x="218" y="146"/>
                    </a:cubicBezTo>
                    <a:cubicBezTo>
                      <a:pt x="221" y="139"/>
                      <a:pt x="221" y="130"/>
                      <a:pt x="222" y="122"/>
                    </a:cubicBezTo>
                    <a:cubicBezTo>
                      <a:pt x="222" y="120"/>
                      <a:pt x="223" y="93"/>
                      <a:pt x="217" y="102"/>
                    </a:cubicBezTo>
                    <a:cubicBezTo>
                      <a:pt x="214" y="107"/>
                      <a:pt x="212" y="110"/>
                      <a:pt x="213" y="116"/>
                    </a:cubicBezTo>
                    <a:cubicBezTo>
                      <a:pt x="213" y="118"/>
                      <a:pt x="219" y="130"/>
                      <a:pt x="215" y="130"/>
                    </a:cubicBezTo>
                    <a:cubicBezTo>
                      <a:pt x="210" y="130"/>
                      <a:pt x="208" y="122"/>
                      <a:pt x="203" y="122"/>
                    </a:cubicBezTo>
                    <a:cubicBezTo>
                      <a:pt x="201" y="129"/>
                      <a:pt x="201" y="132"/>
                      <a:pt x="203" y="140"/>
                    </a:cubicBezTo>
                    <a:cubicBezTo>
                      <a:pt x="204" y="142"/>
                      <a:pt x="205" y="156"/>
                      <a:pt x="200" y="148"/>
                    </a:cubicBezTo>
                    <a:cubicBezTo>
                      <a:pt x="192" y="137"/>
                      <a:pt x="194" y="172"/>
                      <a:pt x="194" y="176"/>
                    </a:cubicBezTo>
                    <a:cubicBezTo>
                      <a:pt x="193" y="181"/>
                      <a:pt x="194" y="187"/>
                      <a:pt x="194" y="191"/>
                    </a:cubicBezTo>
                    <a:cubicBezTo>
                      <a:pt x="194" y="199"/>
                      <a:pt x="194" y="207"/>
                      <a:pt x="189" y="213"/>
                    </a:cubicBezTo>
                    <a:cubicBezTo>
                      <a:pt x="185" y="217"/>
                      <a:pt x="195" y="221"/>
                      <a:pt x="196" y="225"/>
                    </a:cubicBezTo>
                    <a:cubicBezTo>
                      <a:pt x="198" y="225"/>
                      <a:pt x="200" y="226"/>
                      <a:pt x="201" y="227"/>
                    </a:cubicBezTo>
                    <a:cubicBezTo>
                      <a:pt x="206" y="229"/>
                      <a:pt x="201" y="220"/>
                      <a:pt x="201" y="218"/>
                    </a:cubicBezTo>
                    <a:cubicBezTo>
                      <a:pt x="201" y="214"/>
                      <a:pt x="199" y="210"/>
                      <a:pt x="199" y="205"/>
                    </a:cubicBezTo>
                    <a:cubicBezTo>
                      <a:pt x="199" y="202"/>
                      <a:pt x="199" y="202"/>
                      <a:pt x="199" y="202"/>
                    </a:cubicBezTo>
                    <a:close/>
                    <a:moveTo>
                      <a:pt x="154" y="27"/>
                    </a:moveTo>
                    <a:cubicBezTo>
                      <a:pt x="154" y="27"/>
                      <a:pt x="153" y="28"/>
                      <a:pt x="153" y="30"/>
                    </a:cubicBezTo>
                    <a:cubicBezTo>
                      <a:pt x="152" y="33"/>
                      <a:pt x="149" y="39"/>
                      <a:pt x="151" y="41"/>
                    </a:cubicBezTo>
                    <a:cubicBezTo>
                      <a:pt x="157" y="45"/>
                      <a:pt x="151" y="51"/>
                      <a:pt x="153" y="57"/>
                    </a:cubicBezTo>
                    <a:cubicBezTo>
                      <a:pt x="154" y="62"/>
                      <a:pt x="165" y="56"/>
                      <a:pt x="168" y="60"/>
                    </a:cubicBezTo>
                    <a:cubicBezTo>
                      <a:pt x="165" y="69"/>
                      <a:pt x="165" y="70"/>
                      <a:pt x="173" y="63"/>
                    </a:cubicBezTo>
                    <a:cubicBezTo>
                      <a:pt x="177" y="59"/>
                      <a:pt x="181" y="79"/>
                      <a:pt x="178" y="80"/>
                    </a:cubicBezTo>
                    <a:cubicBezTo>
                      <a:pt x="174" y="82"/>
                      <a:pt x="161" y="77"/>
                      <a:pt x="160" y="81"/>
                    </a:cubicBezTo>
                    <a:cubicBezTo>
                      <a:pt x="159" y="81"/>
                      <a:pt x="155" y="87"/>
                      <a:pt x="154" y="88"/>
                    </a:cubicBezTo>
                    <a:cubicBezTo>
                      <a:pt x="152" y="91"/>
                      <a:pt x="155" y="95"/>
                      <a:pt x="154" y="99"/>
                    </a:cubicBezTo>
                    <a:cubicBezTo>
                      <a:pt x="153" y="103"/>
                      <a:pt x="152" y="108"/>
                      <a:pt x="153" y="112"/>
                    </a:cubicBezTo>
                    <a:cubicBezTo>
                      <a:pt x="159" y="112"/>
                      <a:pt x="161" y="104"/>
                      <a:pt x="168" y="109"/>
                    </a:cubicBezTo>
                    <a:cubicBezTo>
                      <a:pt x="170" y="111"/>
                      <a:pt x="178" y="110"/>
                      <a:pt x="179" y="112"/>
                    </a:cubicBezTo>
                    <a:cubicBezTo>
                      <a:pt x="181" y="114"/>
                      <a:pt x="179" y="119"/>
                      <a:pt x="178" y="122"/>
                    </a:cubicBezTo>
                    <a:cubicBezTo>
                      <a:pt x="176" y="127"/>
                      <a:pt x="173" y="127"/>
                      <a:pt x="175" y="132"/>
                    </a:cubicBezTo>
                    <a:cubicBezTo>
                      <a:pt x="176" y="137"/>
                      <a:pt x="175" y="144"/>
                      <a:pt x="174" y="150"/>
                    </a:cubicBezTo>
                    <a:cubicBezTo>
                      <a:pt x="176" y="153"/>
                      <a:pt x="174" y="158"/>
                      <a:pt x="173" y="162"/>
                    </a:cubicBezTo>
                    <a:cubicBezTo>
                      <a:pt x="170" y="162"/>
                      <a:pt x="166" y="142"/>
                      <a:pt x="162" y="140"/>
                    </a:cubicBezTo>
                    <a:cubicBezTo>
                      <a:pt x="160" y="141"/>
                      <a:pt x="154" y="149"/>
                      <a:pt x="152" y="151"/>
                    </a:cubicBezTo>
                    <a:cubicBezTo>
                      <a:pt x="149" y="154"/>
                      <a:pt x="147" y="157"/>
                      <a:pt x="143" y="154"/>
                    </a:cubicBezTo>
                    <a:cubicBezTo>
                      <a:pt x="136" y="148"/>
                      <a:pt x="137" y="168"/>
                      <a:pt x="145" y="166"/>
                    </a:cubicBezTo>
                    <a:cubicBezTo>
                      <a:pt x="149" y="165"/>
                      <a:pt x="151" y="162"/>
                      <a:pt x="155" y="162"/>
                    </a:cubicBezTo>
                    <a:cubicBezTo>
                      <a:pt x="158" y="162"/>
                      <a:pt x="159" y="163"/>
                      <a:pt x="162" y="162"/>
                    </a:cubicBezTo>
                    <a:cubicBezTo>
                      <a:pt x="167" y="162"/>
                      <a:pt x="164" y="171"/>
                      <a:pt x="164" y="174"/>
                    </a:cubicBezTo>
                    <a:cubicBezTo>
                      <a:pt x="164" y="176"/>
                      <a:pt x="171" y="181"/>
                      <a:pt x="173" y="184"/>
                    </a:cubicBezTo>
                    <a:cubicBezTo>
                      <a:pt x="176" y="188"/>
                      <a:pt x="183" y="188"/>
                      <a:pt x="183" y="194"/>
                    </a:cubicBezTo>
                    <a:cubicBezTo>
                      <a:pt x="181" y="194"/>
                      <a:pt x="180" y="193"/>
                      <a:pt x="178" y="193"/>
                    </a:cubicBezTo>
                    <a:cubicBezTo>
                      <a:pt x="178" y="193"/>
                      <a:pt x="178" y="193"/>
                      <a:pt x="178" y="193"/>
                    </a:cubicBezTo>
                    <a:cubicBezTo>
                      <a:pt x="178" y="197"/>
                      <a:pt x="178" y="201"/>
                      <a:pt x="178" y="205"/>
                    </a:cubicBezTo>
                    <a:cubicBezTo>
                      <a:pt x="177" y="209"/>
                      <a:pt x="176" y="212"/>
                      <a:pt x="176" y="216"/>
                    </a:cubicBezTo>
                    <a:cubicBezTo>
                      <a:pt x="176" y="223"/>
                      <a:pt x="165" y="207"/>
                      <a:pt x="165" y="216"/>
                    </a:cubicBezTo>
                    <a:cubicBezTo>
                      <a:pt x="165" y="217"/>
                      <a:pt x="165" y="228"/>
                      <a:pt x="161" y="225"/>
                    </a:cubicBezTo>
                    <a:cubicBezTo>
                      <a:pt x="159" y="223"/>
                      <a:pt x="157" y="225"/>
                      <a:pt x="156" y="226"/>
                    </a:cubicBezTo>
                    <a:cubicBezTo>
                      <a:pt x="156" y="226"/>
                      <a:pt x="156" y="226"/>
                      <a:pt x="156" y="226"/>
                    </a:cubicBezTo>
                    <a:cubicBezTo>
                      <a:pt x="150" y="223"/>
                      <a:pt x="150" y="223"/>
                      <a:pt x="150" y="223"/>
                    </a:cubicBezTo>
                    <a:cubicBezTo>
                      <a:pt x="149" y="224"/>
                      <a:pt x="147" y="223"/>
                      <a:pt x="147" y="225"/>
                    </a:cubicBezTo>
                    <a:cubicBezTo>
                      <a:pt x="147" y="225"/>
                      <a:pt x="146" y="225"/>
                      <a:pt x="146" y="226"/>
                    </a:cubicBezTo>
                    <a:cubicBezTo>
                      <a:pt x="146" y="226"/>
                      <a:pt x="145" y="226"/>
                      <a:pt x="145" y="226"/>
                    </a:cubicBezTo>
                    <a:cubicBezTo>
                      <a:pt x="144" y="220"/>
                      <a:pt x="144" y="220"/>
                      <a:pt x="144" y="220"/>
                    </a:cubicBezTo>
                    <a:cubicBezTo>
                      <a:pt x="141" y="219"/>
                      <a:pt x="139" y="224"/>
                      <a:pt x="136" y="226"/>
                    </a:cubicBezTo>
                    <a:cubicBezTo>
                      <a:pt x="134" y="227"/>
                      <a:pt x="134" y="220"/>
                      <a:pt x="132" y="219"/>
                    </a:cubicBezTo>
                    <a:cubicBezTo>
                      <a:pt x="130" y="218"/>
                      <a:pt x="124" y="222"/>
                      <a:pt x="120" y="220"/>
                    </a:cubicBezTo>
                    <a:cubicBezTo>
                      <a:pt x="119" y="220"/>
                      <a:pt x="116" y="212"/>
                      <a:pt x="116" y="210"/>
                    </a:cubicBezTo>
                    <a:cubicBezTo>
                      <a:pt x="115" y="210"/>
                      <a:pt x="114" y="215"/>
                      <a:pt x="112" y="215"/>
                    </a:cubicBezTo>
                    <a:cubicBezTo>
                      <a:pt x="109" y="216"/>
                      <a:pt x="111" y="212"/>
                      <a:pt x="108" y="211"/>
                    </a:cubicBezTo>
                    <a:cubicBezTo>
                      <a:pt x="96" y="210"/>
                      <a:pt x="91" y="215"/>
                      <a:pt x="82" y="204"/>
                    </a:cubicBezTo>
                    <a:cubicBezTo>
                      <a:pt x="70" y="192"/>
                      <a:pt x="73" y="204"/>
                      <a:pt x="63" y="202"/>
                    </a:cubicBezTo>
                    <a:cubicBezTo>
                      <a:pt x="63" y="201"/>
                      <a:pt x="60" y="193"/>
                      <a:pt x="59" y="193"/>
                    </a:cubicBezTo>
                    <a:cubicBezTo>
                      <a:pt x="59" y="190"/>
                      <a:pt x="39" y="191"/>
                      <a:pt x="35" y="190"/>
                    </a:cubicBezTo>
                    <a:cubicBezTo>
                      <a:pt x="30" y="189"/>
                      <a:pt x="25" y="187"/>
                      <a:pt x="22" y="183"/>
                    </a:cubicBezTo>
                    <a:cubicBezTo>
                      <a:pt x="20" y="180"/>
                      <a:pt x="19" y="170"/>
                      <a:pt x="15" y="170"/>
                    </a:cubicBezTo>
                    <a:cubicBezTo>
                      <a:pt x="15" y="170"/>
                      <a:pt x="15" y="170"/>
                      <a:pt x="15" y="170"/>
                    </a:cubicBezTo>
                    <a:cubicBezTo>
                      <a:pt x="15" y="128"/>
                      <a:pt x="15" y="128"/>
                      <a:pt x="15" y="128"/>
                    </a:cubicBezTo>
                    <a:cubicBezTo>
                      <a:pt x="14" y="128"/>
                      <a:pt x="9" y="128"/>
                      <a:pt x="9" y="126"/>
                    </a:cubicBezTo>
                    <a:cubicBezTo>
                      <a:pt x="9" y="124"/>
                      <a:pt x="8" y="120"/>
                      <a:pt x="10" y="118"/>
                    </a:cubicBezTo>
                    <a:cubicBezTo>
                      <a:pt x="17" y="111"/>
                      <a:pt x="17" y="107"/>
                      <a:pt x="9" y="99"/>
                    </a:cubicBezTo>
                    <a:cubicBezTo>
                      <a:pt x="4" y="95"/>
                      <a:pt x="9" y="90"/>
                      <a:pt x="10" y="85"/>
                    </a:cubicBezTo>
                    <a:cubicBezTo>
                      <a:pt x="13" y="77"/>
                      <a:pt x="9" y="70"/>
                      <a:pt x="9" y="62"/>
                    </a:cubicBezTo>
                    <a:cubicBezTo>
                      <a:pt x="9" y="62"/>
                      <a:pt x="9" y="62"/>
                      <a:pt x="9" y="62"/>
                    </a:cubicBezTo>
                    <a:cubicBezTo>
                      <a:pt x="8" y="62"/>
                      <a:pt x="8" y="62"/>
                      <a:pt x="8" y="62"/>
                    </a:cubicBezTo>
                    <a:cubicBezTo>
                      <a:pt x="5" y="62"/>
                      <a:pt x="3" y="61"/>
                      <a:pt x="0" y="61"/>
                    </a:cubicBezTo>
                    <a:cubicBezTo>
                      <a:pt x="0" y="61"/>
                      <a:pt x="0" y="61"/>
                      <a:pt x="0" y="61"/>
                    </a:cubicBezTo>
                    <a:cubicBezTo>
                      <a:pt x="0" y="55"/>
                      <a:pt x="6" y="39"/>
                      <a:pt x="12" y="36"/>
                    </a:cubicBezTo>
                    <a:cubicBezTo>
                      <a:pt x="16" y="34"/>
                      <a:pt x="36" y="37"/>
                      <a:pt x="37" y="34"/>
                    </a:cubicBezTo>
                    <a:cubicBezTo>
                      <a:pt x="40" y="33"/>
                      <a:pt x="46" y="18"/>
                      <a:pt x="49" y="15"/>
                    </a:cubicBezTo>
                    <a:cubicBezTo>
                      <a:pt x="51" y="13"/>
                      <a:pt x="54" y="14"/>
                      <a:pt x="56" y="13"/>
                    </a:cubicBezTo>
                    <a:cubicBezTo>
                      <a:pt x="59" y="11"/>
                      <a:pt x="61" y="8"/>
                      <a:pt x="63" y="6"/>
                    </a:cubicBezTo>
                    <a:cubicBezTo>
                      <a:pt x="65" y="0"/>
                      <a:pt x="65" y="0"/>
                      <a:pt x="65" y="0"/>
                    </a:cubicBezTo>
                    <a:cubicBezTo>
                      <a:pt x="65" y="0"/>
                      <a:pt x="65" y="0"/>
                      <a:pt x="65" y="0"/>
                    </a:cubicBezTo>
                    <a:cubicBezTo>
                      <a:pt x="68" y="1"/>
                      <a:pt x="69" y="0"/>
                      <a:pt x="72" y="0"/>
                    </a:cubicBezTo>
                    <a:cubicBezTo>
                      <a:pt x="72" y="3"/>
                      <a:pt x="71" y="6"/>
                      <a:pt x="71" y="9"/>
                    </a:cubicBezTo>
                    <a:cubicBezTo>
                      <a:pt x="74" y="9"/>
                      <a:pt x="77" y="10"/>
                      <a:pt x="81" y="10"/>
                    </a:cubicBezTo>
                    <a:cubicBezTo>
                      <a:pt x="84" y="10"/>
                      <a:pt x="86" y="10"/>
                      <a:pt x="89" y="12"/>
                    </a:cubicBezTo>
                    <a:cubicBezTo>
                      <a:pt x="92" y="14"/>
                      <a:pt x="96" y="19"/>
                      <a:pt x="99" y="20"/>
                    </a:cubicBezTo>
                    <a:cubicBezTo>
                      <a:pt x="102" y="21"/>
                      <a:pt x="105" y="22"/>
                      <a:pt x="108" y="22"/>
                    </a:cubicBezTo>
                    <a:cubicBezTo>
                      <a:pt x="110" y="23"/>
                      <a:pt x="113" y="23"/>
                      <a:pt x="115" y="24"/>
                    </a:cubicBezTo>
                    <a:cubicBezTo>
                      <a:pt x="119" y="30"/>
                      <a:pt x="131" y="26"/>
                      <a:pt x="135" y="24"/>
                    </a:cubicBezTo>
                    <a:cubicBezTo>
                      <a:pt x="139" y="23"/>
                      <a:pt x="142" y="21"/>
                      <a:pt x="145" y="20"/>
                    </a:cubicBezTo>
                    <a:cubicBezTo>
                      <a:pt x="147" y="19"/>
                      <a:pt x="150" y="18"/>
                      <a:pt x="152" y="20"/>
                    </a:cubicBezTo>
                    <a:cubicBezTo>
                      <a:pt x="152" y="21"/>
                      <a:pt x="154" y="26"/>
                      <a:pt x="154" y="2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92" name="CHARLTON"/>
              <p:cNvSpPr>
                <a:spLocks/>
              </p:cNvSpPr>
              <p:nvPr/>
            </p:nvSpPr>
            <p:spPr bwMode="auto">
              <a:xfrm>
                <a:off x="5340349" y="5357813"/>
                <a:ext cx="509875" cy="839838"/>
              </a:xfrm>
              <a:custGeom>
                <a:avLst/>
                <a:gdLst>
                  <a:gd name="T0" fmla="*/ 199 w 216"/>
                  <a:gd name="T1" fmla="*/ 15 h 357"/>
                  <a:gd name="T2" fmla="*/ 207 w 216"/>
                  <a:gd name="T3" fmla="*/ 16 h 357"/>
                  <a:gd name="T4" fmla="*/ 208 w 216"/>
                  <a:gd name="T5" fmla="*/ 16 h 357"/>
                  <a:gd name="T6" fmla="*/ 208 w 216"/>
                  <a:gd name="T7" fmla="*/ 16 h 357"/>
                  <a:gd name="T8" fmla="*/ 209 w 216"/>
                  <a:gd name="T9" fmla="*/ 39 h 357"/>
                  <a:gd name="T10" fmla="*/ 208 w 216"/>
                  <a:gd name="T11" fmla="*/ 53 h 357"/>
                  <a:gd name="T12" fmla="*/ 209 w 216"/>
                  <a:gd name="T13" fmla="*/ 72 h 357"/>
                  <a:gd name="T14" fmla="*/ 208 w 216"/>
                  <a:gd name="T15" fmla="*/ 80 h 357"/>
                  <a:gd name="T16" fmla="*/ 214 w 216"/>
                  <a:gd name="T17" fmla="*/ 82 h 357"/>
                  <a:gd name="T18" fmla="*/ 214 w 216"/>
                  <a:gd name="T19" fmla="*/ 124 h 357"/>
                  <a:gd name="T20" fmla="*/ 214 w 216"/>
                  <a:gd name="T21" fmla="*/ 124 h 357"/>
                  <a:gd name="T22" fmla="*/ 207 w 216"/>
                  <a:gd name="T23" fmla="*/ 132 h 357"/>
                  <a:gd name="T24" fmla="*/ 191 w 216"/>
                  <a:gd name="T25" fmla="*/ 129 h 357"/>
                  <a:gd name="T26" fmla="*/ 188 w 216"/>
                  <a:gd name="T27" fmla="*/ 141 h 357"/>
                  <a:gd name="T28" fmla="*/ 184 w 216"/>
                  <a:gd name="T29" fmla="*/ 151 h 357"/>
                  <a:gd name="T30" fmla="*/ 175 w 216"/>
                  <a:gd name="T31" fmla="*/ 145 h 357"/>
                  <a:gd name="T32" fmla="*/ 165 w 216"/>
                  <a:gd name="T33" fmla="*/ 144 h 357"/>
                  <a:gd name="T34" fmla="*/ 166 w 216"/>
                  <a:gd name="T35" fmla="*/ 148 h 357"/>
                  <a:gd name="T36" fmla="*/ 162 w 216"/>
                  <a:gd name="T37" fmla="*/ 162 h 357"/>
                  <a:gd name="T38" fmla="*/ 156 w 216"/>
                  <a:gd name="T39" fmla="*/ 183 h 357"/>
                  <a:gd name="T40" fmla="*/ 152 w 216"/>
                  <a:gd name="T41" fmla="*/ 200 h 357"/>
                  <a:gd name="T42" fmla="*/ 157 w 216"/>
                  <a:gd name="T43" fmla="*/ 217 h 357"/>
                  <a:gd name="T44" fmla="*/ 159 w 216"/>
                  <a:gd name="T45" fmla="*/ 222 h 357"/>
                  <a:gd name="T46" fmla="*/ 169 w 216"/>
                  <a:gd name="T47" fmla="*/ 260 h 357"/>
                  <a:gd name="T48" fmla="*/ 165 w 216"/>
                  <a:gd name="T49" fmla="*/ 280 h 357"/>
                  <a:gd name="T50" fmla="*/ 160 w 216"/>
                  <a:gd name="T51" fmla="*/ 311 h 357"/>
                  <a:gd name="T52" fmla="*/ 155 w 216"/>
                  <a:gd name="T53" fmla="*/ 327 h 357"/>
                  <a:gd name="T54" fmla="*/ 156 w 216"/>
                  <a:gd name="T55" fmla="*/ 343 h 357"/>
                  <a:gd name="T56" fmla="*/ 152 w 216"/>
                  <a:gd name="T57" fmla="*/ 352 h 357"/>
                  <a:gd name="T58" fmla="*/ 137 w 216"/>
                  <a:gd name="T59" fmla="*/ 350 h 357"/>
                  <a:gd name="T60" fmla="*/ 95 w 216"/>
                  <a:gd name="T61" fmla="*/ 343 h 357"/>
                  <a:gd name="T62" fmla="*/ 87 w 216"/>
                  <a:gd name="T63" fmla="*/ 332 h 357"/>
                  <a:gd name="T64" fmla="*/ 82 w 216"/>
                  <a:gd name="T65" fmla="*/ 285 h 357"/>
                  <a:gd name="T66" fmla="*/ 76 w 216"/>
                  <a:gd name="T67" fmla="*/ 274 h 357"/>
                  <a:gd name="T68" fmla="*/ 76 w 216"/>
                  <a:gd name="T69" fmla="*/ 264 h 357"/>
                  <a:gd name="T70" fmla="*/ 76 w 216"/>
                  <a:gd name="T71" fmla="*/ 263 h 357"/>
                  <a:gd name="T72" fmla="*/ 76 w 216"/>
                  <a:gd name="T73" fmla="*/ 262 h 357"/>
                  <a:gd name="T74" fmla="*/ 78 w 216"/>
                  <a:gd name="T75" fmla="*/ 252 h 357"/>
                  <a:gd name="T76" fmla="*/ 78 w 216"/>
                  <a:gd name="T77" fmla="*/ 252 h 357"/>
                  <a:gd name="T78" fmla="*/ 83 w 216"/>
                  <a:gd name="T79" fmla="*/ 249 h 357"/>
                  <a:gd name="T80" fmla="*/ 110 w 216"/>
                  <a:gd name="T81" fmla="*/ 148 h 357"/>
                  <a:gd name="T82" fmla="*/ 101 w 216"/>
                  <a:gd name="T83" fmla="*/ 140 h 357"/>
                  <a:gd name="T84" fmla="*/ 0 w 216"/>
                  <a:gd name="T85" fmla="*/ 140 h 357"/>
                  <a:gd name="T86" fmla="*/ 0 w 216"/>
                  <a:gd name="T87" fmla="*/ 32 h 357"/>
                  <a:gd name="T88" fmla="*/ 118 w 216"/>
                  <a:gd name="T89" fmla="*/ 32 h 357"/>
                  <a:gd name="T90" fmla="*/ 118 w 216"/>
                  <a:gd name="T91" fmla="*/ 32 h 357"/>
                  <a:gd name="T92" fmla="*/ 139 w 216"/>
                  <a:gd name="T93" fmla="*/ 32 h 357"/>
                  <a:gd name="T94" fmla="*/ 147 w 216"/>
                  <a:gd name="T95" fmla="*/ 0 h 357"/>
                  <a:gd name="T96" fmla="*/ 199 w 216"/>
                  <a:gd name="T97" fmla="*/ 15 h 357"/>
                  <a:gd name="connsiteX0" fmla="*/ 9213 w 9913"/>
                  <a:gd name="connsiteY0" fmla="*/ 420 h 9870"/>
                  <a:gd name="connsiteX1" fmla="*/ 9583 w 9913"/>
                  <a:gd name="connsiteY1" fmla="*/ 448 h 9870"/>
                  <a:gd name="connsiteX2" fmla="*/ 9630 w 9913"/>
                  <a:gd name="connsiteY2" fmla="*/ 448 h 9870"/>
                  <a:gd name="connsiteX3" fmla="*/ 9630 w 9913"/>
                  <a:gd name="connsiteY3" fmla="*/ 448 h 9870"/>
                  <a:gd name="connsiteX4" fmla="*/ 9676 w 9913"/>
                  <a:gd name="connsiteY4" fmla="*/ 1092 h 9870"/>
                  <a:gd name="connsiteX5" fmla="*/ 9630 w 9913"/>
                  <a:gd name="connsiteY5" fmla="*/ 1485 h 9870"/>
                  <a:gd name="connsiteX6" fmla="*/ 9676 w 9913"/>
                  <a:gd name="connsiteY6" fmla="*/ 2017 h 9870"/>
                  <a:gd name="connsiteX7" fmla="*/ 9630 w 9913"/>
                  <a:gd name="connsiteY7" fmla="*/ 2241 h 9870"/>
                  <a:gd name="connsiteX8" fmla="*/ 9907 w 9913"/>
                  <a:gd name="connsiteY8" fmla="*/ 2297 h 9870"/>
                  <a:gd name="connsiteX9" fmla="*/ 9907 w 9913"/>
                  <a:gd name="connsiteY9" fmla="*/ 3473 h 9870"/>
                  <a:gd name="connsiteX10" fmla="*/ 9907 w 9913"/>
                  <a:gd name="connsiteY10" fmla="*/ 3473 h 9870"/>
                  <a:gd name="connsiteX11" fmla="*/ 9583 w 9913"/>
                  <a:gd name="connsiteY11" fmla="*/ 3697 h 9870"/>
                  <a:gd name="connsiteX12" fmla="*/ 8843 w 9913"/>
                  <a:gd name="connsiteY12" fmla="*/ 3613 h 9870"/>
                  <a:gd name="connsiteX13" fmla="*/ 8704 w 9913"/>
                  <a:gd name="connsiteY13" fmla="*/ 3950 h 9870"/>
                  <a:gd name="connsiteX14" fmla="*/ 8519 w 9913"/>
                  <a:gd name="connsiteY14" fmla="*/ 4230 h 9870"/>
                  <a:gd name="connsiteX15" fmla="*/ 8102 w 9913"/>
                  <a:gd name="connsiteY15" fmla="*/ 4062 h 9870"/>
                  <a:gd name="connsiteX16" fmla="*/ 7639 w 9913"/>
                  <a:gd name="connsiteY16" fmla="*/ 4034 h 9870"/>
                  <a:gd name="connsiteX17" fmla="*/ 7685 w 9913"/>
                  <a:gd name="connsiteY17" fmla="*/ 4146 h 9870"/>
                  <a:gd name="connsiteX18" fmla="*/ 7500 w 9913"/>
                  <a:gd name="connsiteY18" fmla="*/ 4538 h 9870"/>
                  <a:gd name="connsiteX19" fmla="*/ 7222 w 9913"/>
                  <a:gd name="connsiteY19" fmla="*/ 5126 h 9870"/>
                  <a:gd name="connsiteX20" fmla="*/ 7037 w 9913"/>
                  <a:gd name="connsiteY20" fmla="*/ 5602 h 9870"/>
                  <a:gd name="connsiteX21" fmla="*/ 7269 w 9913"/>
                  <a:gd name="connsiteY21" fmla="*/ 6078 h 9870"/>
                  <a:gd name="connsiteX22" fmla="*/ 7824 w 9913"/>
                  <a:gd name="connsiteY22" fmla="*/ 7283 h 9870"/>
                  <a:gd name="connsiteX23" fmla="*/ 7639 w 9913"/>
                  <a:gd name="connsiteY23" fmla="*/ 7843 h 9870"/>
                  <a:gd name="connsiteX24" fmla="*/ 7407 w 9913"/>
                  <a:gd name="connsiteY24" fmla="*/ 8711 h 9870"/>
                  <a:gd name="connsiteX25" fmla="*/ 7176 w 9913"/>
                  <a:gd name="connsiteY25" fmla="*/ 9160 h 9870"/>
                  <a:gd name="connsiteX26" fmla="*/ 7222 w 9913"/>
                  <a:gd name="connsiteY26" fmla="*/ 9608 h 9870"/>
                  <a:gd name="connsiteX27" fmla="*/ 7037 w 9913"/>
                  <a:gd name="connsiteY27" fmla="*/ 9860 h 9870"/>
                  <a:gd name="connsiteX28" fmla="*/ 6343 w 9913"/>
                  <a:gd name="connsiteY28" fmla="*/ 9804 h 9870"/>
                  <a:gd name="connsiteX29" fmla="*/ 4398 w 9913"/>
                  <a:gd name="connsiteY29" fmla="*/ 9608 h 9870"/>
                  <a:gd name="connsiteX30" fmla="*/ 4028 w 9913"/>
                  <a:gd name="connsiteY30" fmla="*/ 9300 h 9870"/>
                  <a:gd name="connsiteX31" fmla="*/ 3796 w 9913"/>
                  <a:gd name="connsiteY31" fmla="*/ 7983 h 9870"/>
                  <a:gd name="connsiteX32" fmla="*/ 3519 w 9913"/>
                  <a:gd name="connsiteY32" fmla="*/ 7675 h 9870"/>
                  <a:gd name="connsiteX33" fmla="*/ 3519 w 9913"/>
                  <a:gd name="connsiteY33" fmla="*/ 7395 h 9870"/>
                  <a:gd name="connsiteX34" fmla="*/ 3519 w 9913"/>
                  <a:gd name="connsiteY34" fmla="*/ 7367 h 9870"/>
                  <a:gd name="connsiteX35" fmla="*/ 3519 w 9913"/>
                  <a:gd name="connsiteY35" fmla="*/ 7339 h 9870"/>
                  <a:gd name="connsiteX36" fmla="*/ 3611 w 9913"/>
                  <a:gd name="connsiteY36" fmla="*/ 7059 h 9870"/>
                  <a:gd name="connsiteX37" fmla="*/ 3611 w 9913"/>
                  <a:gd name="connsiteY37" fmla="*/ 7059 h 9870"/>
                  <a:gd name="connsiteX38" fmla="*/ 3843 w 9913"/>
                  <a:gd name="connsiteY38" fmla="*/ 6975 h 9870"/>
                  <a:gd name="connsiteX39" fmla="*/ 5093 w 9913"/>
                  <a:gd name="connsiteY39" fmla="*/ 4146 h 9870"/>
                  <a:gd name="connsiteX40" fmla="*/ 4676 w 9913"/>
                  <a:gd name="connsiteY40" fmla="*/ 3922 h 9870"/>
                  <a:gd name="connsiteX41" fmla="*/ 0 w 9913"/>
                  <a:gd name="connsiteY41" fmla="*/ 3922 h 9870"/>
                  <a:gd name="connsiteX42" fmla="*/ 0 w 9913"/>
                  <a:gd name="connsiteY42" fmla="*/ 896 h 9870"/>
                  <a:gd name="connsiteX43" fmla="*/ 5463 w 9913"/>
                  <a:gd name="connsiteY43" fmla="*/ 896 h 9870"/>
                  <a:gd name="connsiteX44" fmla="*/ 5463 w 9913"/>
                  <a:gd name="connsiteY44" fmla="*/ 896 h 9870"/>
                  <a:gd name="connsiteX45" fmla="*/ 6435 w 9913"/>
                  <a:gd name="connsiteY45" fmla="*/ 896 h 9870"/>
                  <a:gd name="connsiteX46" fmla="*/ 6806 w 9913"/>
                  <a:gd name="connsiteY46" fmla="*/ 0 h 9870"/>
                  <a:gd name="connsiteX47" fmla="*/ 9213 w 9913"/>
                  <a:gd name="connsiteY47" fmla="*/ 420 h 9870"/>
                  <a:gd name="connsiteX0" fmla="*/ 9294 w 10000"/>
                  <a:gd name="connsiteY0" fmla="*/ 426 h 10000"/>
                  <a:gd name="connsiteX1" fmla="*/ 9667 w 10000"/>
                  <a:gd name="connsiteY1" fmla="*/ 454 h 10000"/>
                  <a:gd name="connsiteX2" fmla="*/ 9715 w 10000"/>
                  <a:gd name="connsiteY2" fmla="*/ 454 h 10000"/>
                  <a:gd name="connsiteX3" fmla="*/ 9715 w 10000"/>
                  <a:gd name="connsiteY3" fmla="*/ 454 h 10000"/>
                  <a:gd name="connsiteX4" fmla="*/ 9761 w 10000"/>
                  <a:gd name="connsiteY4" fmla="*/ 1106 h 10000"/>
                  <a:gd name="connsiteX5" fmla="*/ 9715 w 10000"/>
                  <a:gd name="connsiteY5" fmla="*/ 1505 h 10000"/>
                  <a:gd name="connsiteX6" fmla="*/ 9761 w 10000"/>
                  <a:gd name="connsiteY6" fmla="*/ 2044 h 10000"/>
                  <a:gd name="connsiteX7" fmla="*/ 9715 w 10000"/>
                  <a:gd name="connsiteY7" fmla="*/ 2271 h 10000"/>
                  <a:gd name="connsiteX8" fmla="*/ 9994 w 10000"/>
                  <a:gd name="connsiteY8" fmla="*/ 2327 h 10000"/>
                  <a:gd name="connsiteX9" fmla="*/ 9994 w 10000"/>
                  <a:gd name="connsiteY9" fmla="*/ 3519 h 10000"/>
                  <a:gd name="connsiteX10" fmla="*/ 9994 w 10000"/>
                  <a:gd name="connsiteY10" fmla="*/ 3519 h 10000"/>
                  <a:gd name="connsiteX11" fmla="*/ 9667 w 10000"/>
                  <a:gd name="connsiteY11" fmla="*/ 3746 h 10000"/>
                  <a:gd name="connsiteX12" fmla="*/ 8780 w 10000"/>
                  <a:gd name="connsiteY12" fmla="*/ 4002 h 10000"/>
                  <a:gd name="connsiteX13" fmla="*/ 8594 w 10000"/>
                  <a:gd name="connsiteY13" fmla="*/ 4286 h 10000"/>
                  <a:gd name="connsiteX14" fmla="*/ 8173 w 10000"/>
                  <a:gd name="connsiteY14" fmla="*/ 4116 h 10000"/>
                  <a:gd name="connsiteX15" fmla="*/ 7706 w 10000"/>
                  <a:gd name="connsiteY15" fmla="*/ 4087 h 10000"/>
                  <a:gd name="connsiteX16" fmla="*/ 7752 w 10000"/>
                  <a:gd name="connsiteY16" fmla="*/ 4201 h 10000"/>
                  <a:gd name="connsiteX17" fmla="*/ 7566 w 10000"/>
                  <a:gd name="connsiteY17" fmla="*/ 4598 h 10000"/>
                  <a:gd name="connsiteX18" fmla="*/ 7285 w 10000"/>
                  <a:gd name="connsiteY18" fmla="*/ 5194 h 10000"/>
                  <a:gd name="connsiteX19" fmla="*/ 7099 w 10000"/>
                  <a:gd name="connsiteY19" fmla="*/ 5676 h 10000"/>
                  <a:gd name="connsiteX20" fmla="*/ 7333 w 10000"/>
                  <a:gd name="connsiteY20" fmla="*/ 6158 h 10000"/>
                  <a:gd name="connsiteX21" fmla="*/ 7893 w 10000"/>
                  <a:gd name="connsiteY21" fmla="*/ 7379 h 10000"/>
                  <a:gd name="connsiteX22" fmla="*/ 7706 w 10000"/>
                  <a:gd name="connsiteY22" fmla="*/ 7946 h 10000"/>
                  <a:gd name="connsiteX23" fmla="*/ 7472 w 10000"/>
                  <a:gd name="connsiteY23" fmla="*/ 8826 h 10000"/>
                  <a:gd name="connsiteX24" fmla="*/ 7239 w 10000"/>
                  <a:gd name="connsiteY24" fmla="*/ 9281 h 10000"/>
                  <a:gd name="connsiteX25" fmla="*/ 7285 w 10000"/>
                  <a:gd name="connsiteY25" fmla="*/ 9735 h 10000"/>
                  <a:gd name="connsiteX26" fmla="*/ 7099 w 10000"/>
                  <a:gd name="connsiteY26" fmla="*/ 9990 h 10000"/>
                  <a:gd name="connsiteX27" fmla="*/ 6399 w 10000"/>
                  <a:gd name="connsiteY27" fmla="*/ 9933 h 10000"/>
                  <a:gd name="connsiteX28" fmla="*/ 4437 w 10000"/>
                  <a:gd name="connsiteY28" fmla="*/ 9735 h 10000"/>
                  <a:gd name="connsiteX29" fmla="*/ 4063 w 10000"/>
                  <a:gd name="connsiteY29" fmla="*/ 9422 h 10000"/>
                  <a:gd name="connsiteX30" fmla="*/ 3829 w 10000"/>
                  <a:gd name="connsiteY30" fmla="*/ 8088 h 10000"/>
                  <a:gd name="connsiteX31" fmla="*/ 3550 w 10000"/>
                  <a:gd name="connsiteY31" fmla="*/ 7776 h 10000"/>
                  <a:gd name="connsiteX32" fmla="*/ 3550 w 10000"/>
                  <a:gd name="connsiteY32" fmla="*/ 7492 h 10000"/>
                  <a:gd name="connsiteX33" fmla="*/ 3550 w 10000"/>
                  <a:gd name="connsiteY33" fmla="*/ 7464 h 10000"/>
                  <a:gd name="connsiteX34" fmla="*/ 3550 w 10000"/>
                  <a:gd name="connsiteY34" fmla="*/ 7436 h 10000"/>
                  <a:gd name="connsiteX35" fmla="*/ 3643 w 10000"/>
                  <a:gd name="connsiteY35" fmla="*/ 7152 h 10000"/>
                  <a:gd name="connsiteX36" fmla="*/ 3643 w 10000"/>
                  <a:gd name="connsiteY36" fmla="*/ 7152 h 10000"/>
                  <a:gd name="connsiteX37" fmla="*/ 3877 w 10000"/>
                  <a:gd name="connsiteY37" fmla="*/ 7067 h 10000"/>
                  <a:gd name="connsiteX38" fmla="*/ 5138 w 10000"/>
                  <a:gd name="connsiteY38" fmla="*/ 4201 h 10000"/>
                  <a:gd name="connsiteX39" fmla="*/ 4717 w 10000"/>
                  <a:gd name="connsiteY39" fmla="*/ 3974 h 10000"/>
                  <a:gd name="connsiteX40" fmla="*/ 0 w 10000"/>
                  <a:gd name="connsiteY40" fmla="*/ 3974 h 10000"/>
                  <a:gd name="connsiteX41" fmla="*/ 0 w 10000"/>
                  <a:gd name="connsiteY41" fmla="*/ 908 h 10000"/>
                  <a:gd name="connsiteX42" fmla="*/ 5511 w 10000"/>
                  <a:gd name="connsiteY42" fmla="*/ 908 h 10000"/>
                  <a:gd name="connsiteX43" fmla="*/ 5511 w 10000"/>
                  <a:gd name="connsiteY43" fmla="*/ 908 h 10000"/>
                  <a:gd name="connsiteX44" fmla="*/ 6491 w 10000"/>
                  <a:gd name="connsiteY44" fmla="*/ 908 h 10000"/>
                  <a:gd name="connsiteX45" fmla="*/ 6866 w 10000"/>
                  <a:gd name="connsiteY45" fmla="*/ 0 h 10000"/>
                  <a:gd name="connsiteX46" fmla="*/ 9294 w 10000"/>
                  <a:gd name="connsiteY46" fmla="*/ 426 h 10000"/>
                  <a:gd name="connsiteX0" fmla="*/ 9294 w 10000"/>
                  <a:gd name="connsiteY0" fmla="*/ 426 h 10000"/>
                  <a:gd name="connsiteX1" fmla="*/ 9667 w 10000"/>
                  <a:gd name="connsiteY1" fmla="*/ 454 h 10000"/>
                  <a:gd name="connsiteX2" fmla="*/ 9715 w 10000"/>
                  <a:gd name="connsiteY2" fmla="*/ 454 h 10000"/>
                  <a:gd name="connsiteX3" fmla="*/ 9715 w 10000"/>
                  <a:gd name="connsiteY3" fmla="*/ 454 h 10000"/>
                  <a:gd name="connsiteX4" fmla="*/ 9761 w 10000"/>
                  <a:gd name="connsiteY4" fmla="*/ 1106 h 10000"/>
                  <a:gd name="connsiteX5" fmla="*/ 9715 w 10000"/>
                  <a:gd name="connsiteY5" fmla="*/ 1505 h 10000"/>
                  <a:gd name="connsiteX6" fmla="*/ 9761 w 10000"/>
                  <a:gd name="connsiteY6" fmla="*/ 2044 h 10000"/>
                  <a:gd name="connsiteX7" fmla="*/ 9715 w 10000"/>
                  <a:gd name="connsiteY7" fmla="*/ 2271 h 10000"/>
                  <a:gd name="connsiteX8" fmla="*/ 9994 w 10000"/>
                  <a:gd name="connsiteY8" fmla="*/ 2327 h 10000"/>
                  <a:gd name="connsiteX9" fmla="*/ 9994 w 10000"/>
                  <a:gd name="connsiteY9" fmla="*/ 3519 h 10000"/>
                  <a:gd name="connsiteX10" fmla="*/ 9994 w 10000"/>
                  <a:gd name="connsiteY10" fmla="*/ 3519 h 10000"/>
                  <a:gd name="connsiteX11" fmla="*/ 9667 w 10000"/>
                  <a:gd name="connsiteY11" fmla="*/ 3746 h 10000"/>
                  <a:gd name="connsiteX12" fmla="*/ 8594 w 10000"/>
                  <a:gd name="connsiteY12" fmla="*/ 4286 h 10000"/>
                  <a:gd name="connsiteX13" fmla="*/ 8173 w 10000"/>
                  <a:gd name="connsiteY13" fmla="*/ 4116 h 10000"/>
                  <a:gd name="connsiteX14" fmla="*/ 7706 w 10000"/>
                  <a:gd name="connsiteY14" fmla="*/ 4087 h 10000"/>
                  <a:gd name="connsiteX15" fmla="*/ 7752 w 10000"/>
                  <a:gd name="connsiteY15" fmla="*/ 4201 h 10000"/>
                  <a:gd name="connsiteX16" fmla="*/ 7566 w 10000"/>
                  <a:gd name="connsiteY16" fmla="*/ 4598 h 10000"/>
                  <a:gd name="connsiteX17" fmla="*/ 7285 w 10000"/>
                  <a:gd name="connsiteY17" fmla="*/ 5194 h 10000"/>
                  <a:gd name="connsiteX18" fmla="*/ 7099 w 10000"/>
                  <a:gd name="connsiteY18" fmla="*/ 5676 h 10000"/>
                  <a:gd name="connsiteX19" fmla="*/ 7333 w 10000"/>
                  <a:gd name="connsiteY19" fmla="*/ 6158 h 10000"/>
                  <a:gd name="connsiteX20" fmla="*/ 7893 w 10000"/>
                  <a:gd name="connsiteY20" fmla="*/ 7379 h 10000"/>
                  <a:gd name="connsiteX21" fmla="*/ 7706 w 10000"/>
                  <a:gd name="connsiteY21" fmla="*/ 7946 h 10000"/>
                  <a:gd name="connsiteX22" fmla="*/ 7472 w 10000"/>
                  <a:gd name="connsiteY22" fmla="*/ 8826 h 10000"/>
                  <a:gd name="connsiteX23" fmla="*/ 7239 w 10000"/>
                  <a:gd name="connsiteY23" fmla="*/ 9281 h 10000"/>
                  <a:gd name="connsiteX24" fmla="*/ 7285 w 10000"/>
                  <a:gd name="connsiteY24" fmla="*/ 9735 h 10000"/>
                  <a:gd name="connsiteX25" fmla="*/ 7099 w 10000"/>
                  <a:gd name="connsiteY25" fmla="*/ 9990 h 10000"/>
                  <a:gd name="connsiteX26" fmla="*/ 6399 w 10000"/>
                  <a:gd name="connsiteY26" fmla="*/ 9933 h 10000"/>
                  <a:gd name="connsiteX27" fmla="*/ 4437 w 10000"/>
                  <a:gd name="connsiteY27" fmla="*/ 9735 h 10000"/>
                  <a:gd name="connsiteX28" fmla="*/ 4063 w 10000"/>
                  <a:gd name="connsiteY28" fmla="*/ 9422 h 10000"/>
                  <a:gd name="connsiteX29" fmla="*/ 3829 w 10000"/>
                  <a:gd name="connsiteY29" fmla="*/ 8088 h 10000"/>
                  <a:gd name="connsiteX30" fmla="*/ 3550 w 10000"/>
                  <a:gd name="connsiteY30" fmla="*/ 7776 h 10000"/>
                  <a:gd name="connsiteX31" fmla="*/ 3550 w 10000"/>
                  <a:gd name="connsiteY31" fmla="*/ 7492 h 10000"/>
                  <a:gd name="connsiteX32" fmla="*/ 3550 w 10000"/>
                  <a:gd name="connsiteY32" fmla="*/ 7464 h 10000"/>
                  <a:gd name="connsiteX33" fmla="*/ 3550 w 10000"/>
                  <a:gd name="connsiteY33" fmla="*/ 7436 h 10000"/>
                  <a:gd name="connsiteX34" fmla="*/ 3643 w 10000"/>
                  <a:gd name="connsiteY34" fmla="*/ 7152 h 10000"/>
                  <a:gd name="connsiteX35" fmla="*/ 3643 w 10000"/>
                  <a:gd name="connsiteY35" fmla="*/ 7152 h 10000"/>
                  <a:gd name="connsiteX36" fmla="*/ 3877 w 10000"/>
                  <a:gd name="connsiteY36" fmla="*/ 7067 h 10000"/>
                  <a:gd name="connsiteX37" fmla="*/ 5138 w 10000"/>
                  <a:gd name="connsiteY37" fmla="*/ 4201 h 10000"/>
                  <a:gd name="connsiteX38" fmla="*/ 4717 w 10000"/>
                  <a:gd name="connsiteY38" fmla="*/ 3974 h 10000"/>
                  <a:gd name="connsiteX39" fmla="*/ 0 w 10000"/>
                  <a:gd name="connsiteY39" fmla="*/ 3974 h 10000"/>
                  <a:gd name="connsiteX40" fmla="*/ 0 w 10000"/>
                  <a:gd name="connsiteY40" fmla="*/ 908 h 10000"/>
                  <a:gd name="connsiteX41" fmla="*/ 5511 w 10000"/>
                  <a:gd name="connsiteY41" fmla="*/ 908 h 10000"/>
                  <a:gd name="connsiteX42" fmla="*/ 5511 w 10000"/>
                  <a:gd name="connsiteY42" fmla="*/ 908 h 10000"/>
                  <a:gd name="connsiteX43" fmla="*/ 6491 w 10000"/>
                  <a:gd name="connsiteY43" fmla="*/ 908 h 10000"/>
                  <a:gd name="connsiteX44" fmla="*/ 6866 w 10000"/>
                  <a:gd name="connsiteY44" fmla="*/ 0 h 10000"/>
                  <a:gd name="connsiteX45" fmla="*/ 9294 w 10000"/>
                  <a:gd name="connsiteY45" fmla="*/ 42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10000">
                    <a:moveTo>
                      <a:pt x="9294" y="426"/>
                    </a:moveTo>
                    <a:cubicBezTo>
                      <a:pt x="9434" y="426"/>
                      <a:pt x="9527" y="454"/>
                      <a:pt x="9667" y="454"/>
                    </a:cubicBezTo>
                    <a:lnTo>
                      <a:pt x="9715" y="454"/>
                    </a:lnTo>
                    <a:lnTo>
                      <a:pt x="9715" y="454"/>
                    </a:lnTo>
                    <a:cubicBezTo>
                      <a:pt x="9715" y="681"/>
                      <a:pt x="9901" y="879"/>
                      <a:pt x="9761" y="1106"/>
                    </a:cubicBezTo>
                    <a:cubicBezTo>
                      <a:pt x="9715" y="1248"/>
                      <a:pt x="9480" y="1391"/>
                      <a:pt x="9715" y="1505"/>
                    </a:cubicBezTo>
                    <a:cubicBezTo>
                      <a:pt x="10088" y="1732"/>
                      <a:pt x="10088" y="1845"/>
                      <a:pt x="9761" y="2044"/>
                    </a:cubicBezTo>
                    <a:cubicBezTo>
                      <a:pt x="9667" y="2100"/>
                      <a:pt x="9715" y="2214"/>
                      <a:pt x="9715" y="2271"/>
                    </a:cubicBezTo>
                    <a:cubicBezTo>
                      <a:pt x="9715" y="2327"/>
                      <a:pt x="9948" y="2327"/>
                      <a:pt x="9994" y="2327"/>
                    </a:cubicBezTo>
                    <a:lnTo>
                      <a:pt x="9994" y="3519"/>
                    </a:lnTo>
                    <a:lnTo>
                      <a:pt x="9994" y="3519"/>
                    </a:lnTo>
                    <a:cubicBezTo>
                      <a:pt x="9901" y="3632"/>
                      <a:pt x="9994" y="3746"/>
                      <a:pt x="9667" y="3746"/>
                    </a:cubicBezTo>
                    <a:cubicBezTo>
                      <a:pt x="9434" y="3874"/>
                      <a:pt x="8843" y="4224"/>
                      <a:pt x="8594" y="4286"/>
                    </a:cubicBezTo>
                    <a:cubicBezTo>
                      <a:pt x="8313" y="4342"/>
                      <a:pt x="8313" y="4201"/>
                      <a:pt x="8173" y="4116"/>
                    </a:cubicBezTo>
                    <a:cubicBezTo>
                      <a:pt x="8079" y="4087"/>
                      <a:pt x="7706" y="4002"/>
                      <a:pt x="7706" y="4087"/>
                    </a:cubicBezTo>
                    <a:cubicBezTo>
                      <a:pt x="7706" y="4116"/>
                      <a:pt x="7752" y="4201"/>
                      <a:pt x="7752" y="4201"/>
                    </a:cubicBezTo>
                    <a:cubicBezTo>
                      <a:pt x="7846" y="4342"/>
                      <a:pt x="7846" y="4513"/>
                      <a:pt x="7566" y="4598"/>
                    </a:cubicBezTo>
                    <a:cubicBezTo>
                      <a:pt x="7005" y="4740"/>
                      <a:pt x="7333" y="4910"/>
                      <a:pt x="7285" y="5194"/>
                    </a:cubicBezTo>
                    <a:cubicBezTo>
                      <a:pt x="7285" y="5364"/>
                      <a:pt x="7099" y="5534"/>
                      <a:pt x="7099" y="5676"/>
                    </a:cubicBezTo>
                    <a:cubicBezTo>
                      <a:pt x="7099" y="5789"/>
                      <a:pt x="7099" y="6130"/>
                      <a:pt x="7333" y="6158"/>
                    </a:cubicBezTo>
                    <a:cubicBezTo>
                      <a:pt x="7465" y="6442"/>
                      <a:pt x="7830" y="7081"/>
                      <a:pt x="7893" y="7379"/>
                    </a:cubicBezTo>
                    <a:cubicBezTo>
                      <a:pt x="7893" y="7578"/>
                      <a:pt x="7706" y="7748"/>
                      <a:pt x="7706" y="7946"/>
                    </a:cubicBezTo>
                    <a:cubicBezTo>
                      <a:pt x="7706" y="8230"/>
                      <a:pt x="7660" y="8570"/>
                      <a:pt x="7472" y="8826"/>
                    </a:cubicBezTo>
                    <a:cubicBezTo>
                      <a:pt x="7379" y="8969"/>
                      <a:pt x="7285" y="9139"/>
                      <a:pt x="7239" y="9281"/>
                    </a:cubicBezTo>
                    <a:cubicBezTo>
                      <a:pt x="7145" y="9451"/>
                      <a:pt x="7285" y="9564"/>
                      <a:pt x="7285" y="9735"/>
                    </a:cubicBezTo>
                    <a:cubicBezTo>
                      <a:pt x="7239" y="9848"/>
                      <a:pt x="7145" y="9905"/>
                      <a:pt x="7099" y="9990"/>
                    </a:cubicBezTo>
                    <a:cubicBezTo>
                      <a:pt x="6818" y="10018"/>
                      <a:pt x="6678" y="9990"/>
                      <a:pt x="6399" y="9933"/>
                    </a:cubicBezTo>
                    <a:cubicBezTo>
                      <a:pt x="6024" y="9848"/>
                      <a:pt x="4577" y="10132"/>
                      <a:pt x="4437" y="9735"/>
                    </a:cubicBezTo>
                    <a:cubicBezTo>
                      <a:pt x="4204" y="9706"/>
                      <a:pt x="4204" y="9479"/>
                      <a:pt x="4063" y="9422"/>
                    </a:cubicBezTo>
                    <a:cubicBezTo>
                      <a:pt x="4063" y="9167"/>
                      <a:pt x="4344" y="8173"/>
                      <a:pt x="3829" y="8088"/>
                    </a:cubicBezTo>
                    <a:cubicBezTo>
                      <a:pt x="3783" y="8003"/>
                      <a:pt x="3550" y="7861"/>
                      <a:pt x="3550" y="7776"/>
                    </a:cubicBezTo>
                    <a:cubicBezTo>
                      <a:pt x="3456" y="7748"/>
                      <a:pt x="3456" y="7492"/>
                      <a:pt x="3550" y="7492"/>
                    </a:cubicBezTo>
                    <a:lnTo>
                      <a:pt x="3550" y="7464"/>
                    </a:lnTo>
                    <a:lnTo>
                      <a:pt x="3550" y="7436"/>
                    </a:lnTo>
                    <a:cubicBezTo>
                      <a:pt x="3550" y="7379"/>
                      <a:pt x="3643" y="7265"/>
                      <a:pt x="3643" y="7152"/>
                    </a:cubicBezTo>
                    <a:lnTo>
                      <a:pt x="3643" y="7152"/>
                    </a:lnTo>
                    <a:lnTo>
                      <a:pt x="3877" y="7067"/>
                    </a:lnTo>
                    <a:lnTo>
                      <a:pt x="5138" y="4201"/>
                    </a:lnTo>
                    <a:lnTo>
                      <a:pt x="4717" y="3974"/>
                    </a:lnTo>
                    <a:lnTo>
                      <a:pt x="0" y="3974"/>
                    </a:lnTo>
                    <a:lnTo>
                      <a:pt x="0" y="908"/>
                    </a:lnTo>
                    <a:lnTo>
                      <a:pt x="5511" y="908"/>
                    </a:lnTo>
                    <a:lnTo>
                      <a:pt x="5511" y="908"/>
                    </a:lnTo>
                    <a:lnTo>
                      <a:pt x="6491" y="908"/>
                    </a:lnTo>
                    <a:lnTo>
                      <a:pt x="6866" y="0"/>
                    </a:lnTo>
                    <a:lnTo>
                      <a:pt x="9294" y="426"/>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93" name="WARE"/>
              <p:cNvSpPr>
                <a:spLocks/>
              </p:cNvSpPr>
              <p:nvPr/>
            </p:nvSpPr>
            <p:spPr bwMode="auto">
              <a:xfrm>
                <a:off x="5054600" y="4899025"/>
                <a:ext cx="566738" cy="1058863"/>
              </a:xfrm>
              <a:custGeom>
                <a:avLst/>
                <a:gdLst>
                  <a:gd name="T0" fmla="*/ 86 w 238"/>
                  <a:gd name="T1" fmla="*/ 0 h 445"/>
                  <a:gd name="T2" fmla="*/ 93 w 238"/>
                  <a:gd name="T3" fmla="*/ 14 h 445"/>
                  <a:gd name="T4" fmla="*/ 119 w 238"/>
                  <a:gd name="T5" fmla="*/ 25 h 445"/>
                  <a:gd name="T6" fmla="*/ 123 w 238"/>
                  <a:gd name="T7" fmla="*/ 33 h 445"/>
                  <a:gd name="T8" fmla="*/ 118 w 238"/>
                  <a:gd name="T9" fmla="*/ 42 h 445"/>
                  <a:gd name="T10" fmla="*/ 123 w 238"/>
                  <a:gd name="T11" fmla="*/ 47 h 445"/>
                  <a:gd name="T12" fmla="*/ 131 w 238"/>
                  <a:gd name="T13" fmla="*/ 86 h 445"/>
                  <a:gd name="T14" fmla="*/ 138 w 238"/>
                  <a:gd name="T15" fmla="*/ 90 h 445"/>
                  <a:gd name="T16" fmla="*/ 158 w 238"/>
                  <a:gd name="T17" fmla="*/ 112 h 445"/>
                  <a:gd name="T18" fmla="*/ 160 w 238"/>
                  <a:gd name="T19" fmla="*/ 116 h 445"/>
                  <a:gd name="T20" fmla="*/ 161 w 238"/>
                  <a:gd name="T21" fmla="*/ 118 h 445"/>
                  <a:gd name="T22" fmla="*/ 163 w 238"/>
                  <a:gd name="T23" fmla="*/ 119 h 445"/>
                  <a:gd name="T24" fmla="*/ 167 w 238"/>
                  <a:gd name="T25" fmla="*/ 119 h 445"/>
                  <a:gd name="T26" fmla="*/ 175 w 238"/>
                  <a:gd name="T27" fmla="*/ 120 h 445"/>
                  <a:gd name="T28" fmla="*/ 176 w 238"/>
                  <a:gd name="T29" fmla="*/ 132 h 445"/>
                  <a:gd name="T30" fmla="*/ 185 w 238"/>
                  <a:gd name="T31" fmla="*/ 139 h 445"/>
                  <a:gd name="T32" fmla="*/ 195 w 238"/>
                  <a:gd name="T33" fmla="*/ 146 h 445"/>
                  <a:gd name="T34" fmla="*/ 206 w 238"/>
                  <a:gd name="T35" fmla="*/ 148 h 445"/>
                  <a:gd name="T36" fmla="*/ 238 w 238"/>
                  <a:gd name="T37" fmla="*/ 225 h 445"/>
                  <a:gd name="T38" fmla="*/ 120 w 238"/>
                  <a:gd name="T39" fmla="*/ 225 h 445"/>
                  <a:gd name="T40" fmla="*/ 221 w 238"/>
                  <a:gd name="T41" fmla="*/ 333 h 445"/>
                  <a:gd name="T42" fmla="*/ 203 w 238"/>
                  <a:gd name="T43" fmla="*/ 442 h 445"/>
                  <a:gd name="T44" fmla="*/ 198 w 238"/>
                  <a:gd name="T45" fmla="*/ 445 h 445"/>
                  <a:gd name="T46" fmla="*/ 196 w 238"/>
                  <a:gd name="T47" fmla="*/ 443 h 445"/>
                  <a:gd name="T48" fmla="*/ 196 w 238"/>
                  <a:gd name="T49" fmla="*/ 443 h 445"/>
                  <a:gd name="T50" fmla="*/ 120 w 238"/>
                  <a:gd name="T51" fmla="*/ 438 h 445"/>
                  <a:gd name="T52" fmla="*/ 114 w 238"/>
                  <a:gd name="T53" fmla="*/ 423 h 445"/>
                  <a:gd name="T54" fmla="*/ 111 w 238"/>
                  <a:gd name="T55" fmla="*/ 381 h 445"/>
                  <a:gd name="T56" fmla="*/ 117 w 238"/>
                  <a:gd name="T57" fmla="*/ 370 h 445"/>
                  <a:gd name="T58" fmla="*/ 110 w 238"/>
                  <a:gd name="T59" fmla="*/ 364 h 445"/>
                  <a:gd name="T60" fmla="*/ 89 w 238"/>
                  <a:gd name="T61" fmla="*/ 321 h 445"/>
                  <a:gd name="T62" fmla="*/ 72 w 238"/>
                  <a:gd name="T63" fmla="*/ 243 h 445"/>
                  <a:gd name="T64" fmla="*/ 45 w 238"/>
                  <a:gd name="T65" fmla="*/ 218 h 445"/>
                  <a:gd name="T66" fmla="*/ 23 w 238"/>
                  <a:gd name="T67" fmla="*/ 162 h 445"/>
                  <a:gd name="T68" fmla="*/ 14 w 238"/>
                  <a:gd name="T69" fmla="*/ 141 h 445"/>
                  <a:gd name="T70" fmla="*/ 6 w 238"/>
                  <a:gd name="T71" fmla="*/ 119 h 445"/>
                  <a:gd name="T72" fmla="*/ 9 w 238"/>
                  <a:gd name="T73" fmla="*/ 90 h 445"/>
                  <a:gd name="T74" fmla="*/ 32 w 238"/>
                  <a:gd name="T75" fmla="*/ 96 h 445"/>
                  <a:gd name="T76" fmla="*/ 32 w 238"/>
                  <a:gd name="T77" fmla="*/ 51 h 445"/>
                  <a:gd name="T78" fmla="*/ 45 w 238"/>
                  <a:gd name="T7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8" h="445">
                    <a:moveTo>
                      <a:pt x="45" y="0"/>
                    </a:moveTo>
                    <a:cubicBezTo>
                      <a:pt x="86" y="0"/>
                      <a:pt x="86" y="0"/>
                      <a:pt x="86" y="0"/>
                    </a:cubicBezTo>
                    <a:cubicBezTo>
                      <a:pt x="86" y="14"/>
                      <a:pt x="86" y="14"/>
                      <a:pt x="86" y="14"/>
                    </a:cubicBezTo>
                    <a:cubicBezTo>
                      <a:pt x="93" y="14"/>
                      <a:pt x="93" y="14"/>
                      <a:pt x="93" y="14"/>
                    </a:cubicBezTo>
                    <a:cubicBezTo>
                      <a:pt x="93" y="25"/>
                      <a:pt x="93" y="25"/>
                      <a:pt x="93" y="25"/>
                    </a:cubicBezTo>
                    <a:cubicBezTo>
                      <a:pt x="119" y="25"/>
                      <a:pt x="119" y="25"/>
                      <a:pt x="119" y="25"/>
                    </a:cubicBezTo>
                    <a:cubicBezTo>
                      <a:pt x="119" y="25"/>
                      <a:pt x="119" y="25"/>
                      <a:pt x="119" y="25"/>
                    </a:cubicBezTo>
                    <a:cubicBezTo>
                      <a:pt x="118" y="30"/>
                      <a:pt x="117" y="33"/>
                      <a:pt x="123" y="33"/>
                    </a:cubicBezTo>
                    <a:cubicBezTo>
                      <a:pt x="123" y="33"/>
                      <a:pt x="123" y="33"/>
                      <a:pt x="124" y="33"/>
                    </a:cubicBezTo>
                    <a:cubicBezTo>
                      <a:pt x="124" y="39"/>
                      <a:pt x="118" y="37"/>
                      <a:pt x="118" y="42"/>
                    </a:cubicBezTo>
                    <a:cubicBezTo>
                      <a:pt x="118" y="42"/>
                      <a:pt x="118" y="42"/>
                      <a:pt x="118" y="42"/>
                    </a:cubicBezTo>
                    <a:cubicBezTo>
                      <a:pt x="121" y="43"/>
                      <a:pt x="122" y="44"/>
                      <a:pt x="123" y="47"/>
                    </a:cubicBezTo>
                    <a:cubicBezTo>
                      <a:pt x="123" y="50"/>
                      <a:pt x="128" y="51"/>
                      <a:pt x="130" y="51"/>
                    </a:cubicBezTo>
                    <a:cubicBezTo>
                      <a:pt x="132" y="62"/>
                      <a:pt x="128" y="75"/>
                      <a:pt x="131" y="86"/>
                    </a:cubicBezTo>
                    <a:cubicBezTo>
                      <a:pt x="131" y="86"/>
                      <a:pt x="131" y="86"/>
                      <a:pt x="132" y="86"/>
                    </a:cubicBezTo>
                    <a:cubicBezTo>
                      <a:pt x="132" y="87"/>
                      <a:pt x="137" y="89"/>
                      <a:pt x="138" y="90"/>
                    </a:cubicBezTo>
                    <a:cubicBezTo>
                      <a:pt x="141" y="94"/>
                      <a:pt x="142" y="99"/>
                      <a:pt x="145" y="103"/>
                    </a:cubicBezTo>
                    <a:cubicBezTo>
                      <a:pt x="149" y="106"/>
                      <a:pt x="156" y="108"/>
                      <a:pt x="158" y="112"/>
                    </a:cubicBezTo>
                    <a:cubicBezTo>
                      <a:pt x="158" y="113"/>
                      <a:pt x="159" y="114"/>
                      <a:pt x="159" y="115"/>
                    </a:cubicBezTo>
                    <a:cubicBezTo>
                      <a:pt x="160" y="115"/>
                      <a:pt x="160" y="116"/>
                      <a:pt x="160" y="116"/>
                    </a:cubicBezTo>
                    <a:cubicBezTo>
                      <a:pt x="160" y="117"/>
                      <a:pt x="160" y="117"/>
                      <a:pt x="161" y="117"/>
                    </a:cubicBezTo>
                    <a:cubicBezTo>
                      <a:pt x="161" y="118"/>
                      <a:pt x="161" y="118"/>
                      <a:pt x="161" y="118"/>
                    </a:cubicBezTo>
                    <a:cubicBezTo>
                      <a:pt x="161" y="118"/>
                      <a:pt x="162" y="119"/>
                      <a:pt x="162" y="119"/>
                    </a:cubicBezTo>
                    <a:cubicBezTo>
                      <a:pt x="162" y="119"/>
                      <a:pt x="162" y="119"/>
                      <a:pt x="163" y="119"/>
                    </a:cubicBezTo>
                    <a:cubicBezTo>
                      <a:pt x="164" y="119"/>
                      <a:pt x="164" y="119"/>
                      <a:pt x="165" y="119"/>
                    </a:cubicBezTo>
                    <a:cubicBezTo>
                      <a:pt x="166" y="119"/>
                      <a:pt x="166" y="119"/>
                      <a:pt x="167" y="119"/>
                    </a:cubicBezTo>
                    <a:cubicBezTo>
                      <a:pt x="175" y="120"/>
                      <a:pt x="175" y="120"/>
                      <a:pt x="175" y="120"/>
                    </a:cubicBezTo>
                    <a:cubicBezTo>
                      <a:pt x="175" y="120"/>
                      <a:pt x="175" y="120"/>
                      <a:pt x="175" y="120"/>
                    </a:cubicBezTo>
                    <a:cubicBezTo>
                      <a:pt x="175" y="122"/>
                      <a:pt x="175" y="125"/>
                      <a:pt x="175" y="128"/>
                    </a:cubicBezTo>
                    <a:cubicBezTo>
                      <a:pt x="175" y="130"/>
                      <a:pt x="176" y="131"/>
                      <a:pt x="176" y="132"/>
                    </a:cubicBezTo>
                    <a:cubicBezTo>
                      <a:pt x="178" y="133"/>
                      <a:pt x="179" y="136"/>
                      <a:pt x="181" y="137"/>
                    </a:cubicBezTo>
                    <a:cubicBezTo>
                      <a:pt x="182" y="138"/>
                      <a:pt x="184" y="138"/>
                      <a:pt x="185" y="139"/>
                    </a:cubicBezTo>
                    <a:cubicBezTo>
                      <a:pt x="186" y="140"/>
                      <a:pt x="187" y="142"/>
                      <a:pt x="188" y="142"/>
                    </a:cubicBezTo>
                    <a:cubicBezTo>
                      <a:pt x="189" y="143"/>
                      <a:pt x="194" y="145"/>
                      <a:pt x="195" y="146"/>
                    </a:cubicBezTo>
                    <a:cubicBezTo>
                      <a:pt x="197" y="147"/>
                      <a:pt x="201" y="147"/>
                      <a:pt x="203" y="148"/>
                    </a:cubicBezTo>
                    <a:cubicBezTo>
                      <a:pt x="206" y="148"/>
                      <a:pt x="206" y="148"/>
                      <a:pt x="206" y="148"/>
                    </a:cubicBezTo>
                    <a:cubicBezTo>
                      <a:pt x="205" y="189"/>
                      <a:pt x="205" y="189"/>
                      <a:pt x="205" y="189"/>
                    </a:cubicBezTo>
                    <a:cubicBezTo>
                      <a:pt x="238" y="225"/>
                      <a:pt x="238" y="225"/>
                      <a:pt x="238" y="225"/>
                    </a:cubicBezTo>
                    <a:cubicBezTo>
                      <a:pt x="238" y="225"/>
                      <a:pt x="238" y="225"/>
                      <a:pt x="238" y="225"/>
                    </a:cubicBezTo>
                    <a:cubicBezTo>
                      <a:pt x="120" y="225"/>
                      <a:pt x="120" y="225"/>
                      <a:pt x="120" y="225"/>
                    </a:cubicBezTo>
                    <a:cubicBezTo>
                      <a:pt x="120" y="333"/>
                      <a:pt x="120" y="333"/>
                      <a:pt x="120" y="333"/>
                    </a:cubicBezTo>
                    <a:cubicBezTo>
                      <a:pt x="221" y="333"/>
                      <a:pt x="221" y="333"/>
                      <a:pt x="221" y="333"/>
                    </a:cubicBezTo>
                    <a:cubicBezTo>
                      <a:pt x="230" y="341"/>
                      <a:pt x="230" y="341"/>
                      <a:pt x="230" y="341"/>
                    </a:cubicBezTo>
                    <a:cubicBezTo>
                      <a:pt x="203" y="442"/>
                      <a:pt x="203" y="442"/>
                      <a:pt x="203" y="442"/>
                    </a:cubicBezTo>
                    <a:cubicBezTo>
                      <a:pt x="198" y="445"/>
                      <a:pt x="198" y="445"/>
                      <a:pt x="198" y="445"/>
                    </a:cubicBezTo>
                    <a:cubicBezTo>
                      <a:pt x="198" y="445"/>
                      <a:pt x="198" y="445"/>
                      <a:pt x="198" y="445"/>
                    </a:cubicBezTo>
                    <a:cubicBezTo>
                      <a:pt x="198" y="445"/>
                      <a:pt x="198" y="444"/>
                      <a:pt x="197" y="444"/>
                    </a:cubicBezTo>
                    <a:cubicBezTo>
                      <a:pt x="197" y="444"/>
                      <a:pt x="196" y="444"/>
                      <a:pt x="196" y="443"/>
                    </a:cubicBezTo>
                    <a:cubicBezTo>
                      <a:pt x="196" y="443"/>
                      <a:pt x="196" y="443"/>
                      <a:pt x="196" y="443"/>
                    </a:cubicBezTo>
                    <a:cubicBezTo>
                      <a:pt x="196" y="443"/>
                      <a:pt x="196" y="443"/>
                      <a:pt x="196" y="443"/>
                    </a:cubicBezTo>
                    <a:cubicBezTo>
                      <a:pt x="120" y="438"/>
                      <a:pt x="120" y="438"/>
                      <a:pt x="120" y="438"/>
                    </a:cubicBezTo>
                    <a:cubicBezTo>
                      <a:pt x="120" y="438"/>
                      <a:pt x="120" y="438"/>
                      <a:pt x="120" y="438"/>
                    </a:cubicBezTo>
                    <a:cubicBezTo>
                      <a:pt x="120" y="423"/>
                      <a:pt x="120" y="423"/>
                      <a:pt x="120" y="423"/>
                    </a:cubicBezTo>
                    <a:cubicBezTo>
                      <a:pt x="114" y="423"/>
                      <a:pt x="114" y="423"/>
                      <a:pt x="114" y="423"/>
                    </a:cubicBezTo>
                    <a:cubicBezTo>
                      <a:pt x="114" y="381"/>
                      <a:pt x="114" y="381"/>
                      <a:pt x="114" y="381"/>
                    </a:cubicBezTo>
                    <a:cubicBezTo>
                      <a:pt x="111" y="381"/>
                      <a:pt x="111" y="381"/>
                      <a:pt x="111" y="381"/>
                    </a:cubicBezTo>
                    <a:cubicBezTo>
                      <a:pt x="111" y="370"/>
                      <a:pt x="111" y="370"/>
                      <a:pt x="111" y="370"/>
                    </a:cubicBezTo>
                    <a:cubicBezTo>
                      <a:pt x="117" y="370"/>
                      <a:pt x="117" y="370"/>
                      <a:pt x="117" y="370"/>
                    </a:cubicBezTo>
                    <a:cubicBezTo>
                      <a:pt x="117" y="364"/>
                      <a:pt x="117" y="364"/>
                      <a:pt x="117" y="364"/>
                    </a:cubicBezTo>
                    <a:cubicBezTo>
                      <a:pt x="110" y="364"/>
                      <a:pt x="110" y="364"/>
                      <a:pt x="110" y="364"/>
                    </a:cubicBezTo>
                    <a:cubicBezTo>
                      <a:pt x="110" y="321"/>
                      <a:pt x="110" y="321"/>
                      <a:pt x="110" y="321"/>
                    </a:cubicBezTo>
                    <a:cubicBezTo>
                      <a:pt x="89" y="321"/>
                      <a:pt x="89" y="321"/>
                      <a:pt x="89" y="321"/>
                    </a:cubicBezTo>
                    <a:cubicBezTo>
                      <a:pt x="89" y="249"/>
                      <a:pt x="89" y="249"/>
                      <a:pt x="89" y="249"/>
                    </a:cubicBezTo>
                    <a:cubicBezTo>
                      <a:pt x="82" y="246"/>
                      <a:pt x="77" y="249"/>
                      <a:pt x="72" y="243"/>
                    </a:cubicBezTo>
                    <a:cubicBezTo>
                      <a:pt x="68" y="238"/>
                      <a:pt x="65" y="229"/>
                      <a:pt x="58" y="228"/>
                    </a:cubicBezTo>
                    <a:cubicBezTo>
                      <a:pt x="55" y="224"/>
                      <a:pt x="49" y="223"/>
                      <a:pt x="45" y="218"/>
                    </a:cubicBezTo>
                    <a:cubicBezTo>
                      <a:pt x="42" y="213"/>
                      <a:pt x="41" y="207"/>
                      <a:pt x="38" y="202"/>
                    </a:cubicBezTo>
                    <a:cubicBezTo>
                      <a:pt x="32" y="190"/>
                      <a:pt x="29" y="175"/>
                      <a:pt x="23" y="162"/>
                    </a:cubicBezTo>
                    <a:cubicBezTo>
                      <a:pt x="20" y="156"/>
                      <a:pt x="19" y="147"/>
                      <a:pt x="14" y="141"/>
                    </a:cubicBezTo>
                    <a:cubicBezTo>
                      <a:pt x="14" y="141"/>
                      <a:pt x="14" y="141"/>
                      <a:pt x="14" y="141"/>
                    </a:cubicBezTo>
                    <a:cubicBezTo>
                      <a:pt x="11" y="131"/>
                      <a:pt x="11" y="131"/>
                      <a:pt x="11" y="131"/>
                    </a:cubicBezTo>
                    <a:cubicBezTo>
                      <a:pt x="9" y="126"/>
                      <a:pt x="9" y="123"/>
                      <a:pt x="6" y="119"/>
                    </a:cubicBezTo>
                    <a:cubicBezTo>
                      <a:pt x="4" y="116"/>
                      <a:pt x="1" y="113"/>
                      <a:pt x="1" y="109"/>
                    </a:cubicBezTo>
                    <a:cubicBezTo>
                      <a:pt x="1" y="102"/>
                      <a:pt x="0" y="92"/>
                      <a:pt x="9" y="90"/>
                    </a:cubicBezTo>
                    <a:cubicBezTo>
                      <a:pt x="14" y="89"/>
                      <a:pt x="16" y="89"/>
                      <a:pt x="21" y="90"/>
                    </a:cubicBezTo>
                    <a:cubicBezTo>
                      <a:pt x="21" y="93"/>
                      <a:pt x="29" y="95"/>
                      <a:pt x="32" y="96"/>
                    </a:cubicBezTo>
                    <a:cubicBezTo>
                      <a:pt x="32" y="51"/>
                      <a:pt x="32" y="51"/>
                      <a:pt x="32" y="51"/>
                    </a:cubicBezTo>
                    <a:cubicBezTo>
                      <a:pt x="32" y="51"/>
                      <a:pt x="32" y="51"/>
                      <a:pt x="32" y="51"/>
                    </a:cubicBezTo>
                    <a:cubicBezTo>
                      <a:pt x="32" y="0"/>
                      <a:pt x="32" y="0"/>
                      <a:pt x="32" y="0"/>
                    </a:cubicBezTo>
                    <a:cubicBezTo>
                      <a:pt x="45" y="0"/>
                      <a:pt x="45" y="0"/>
                      <a:pt x="45"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94" name="CLINCH"/>
              <p:cNvSpPr>
                <a:spLocks/>
              </p:cNvSpPr>
              <p:nvPr/>
            </p:nvSpPr>
            <p:spPr bwMode="auto">
              <a:xfrm>
                <a:off x="4792663" y="5233988"/>
                <a:ext cx="547688" cy="708025"/>
              </a:xfrm>
              <a:custGeom>
                <a:avLst/>
                <a:gdLst>
                  <a:gd name="T0" fmla="*/ 124 w 230"/>
                  <a:gd name="T1" fmla="*/ 0 h 297"/>
                  <a:gd name="T2" fmla="*/ 133 w 230"/>
                  <a:gd name="T3" fmla="*/ 21 h 297"/>
                  <a:gd name="T4" fmla="*/ 148 w 230"/>
                  <a:gd name="T5" fmla="*/ 61 h 297"/>
                  <a:gd name="T6" fmla="*/ 155 w 230"/>
                  <a:gd name="T7" fmla="*/ 77 h 297"/>
                  <a:gd name="T8" fmla="*/ 168 w 230"/>
                  <a:gd name="T9" fmla="*/ 87 h 297"/>
                  <a:gd name="T10" fmla="*/ 182 w 230"/>
                  <a:gd name="T11" fmla="*/ 102 h 297"/>
                  <a:gd name="T12" fmla="*/ 199 w 230"/>
                  <a:gd name="T13" fmla="*/ 108 h 297"/>
                  <a:gd name="T14" fmla="*/ 199 w 230"/>
                  <a:gd name="T15" fmla="*/ 180 h 297"/>
                  <a:gd name="T16" fmla="*/ 220 w 230"/>
                  <a:gd name="T17" fmla="*/ 180 h 297"/>
                  <a:gd name="T18" fmla="*/ 220 w 230"/>
                  <a:gd name="T19" fmla="*/ 223 h 297"/>
                  <a:gd name="T20" fmla="*/ 227 w 230"/>
                  <a:gd name="T21" fmla="*/ 223 h 297"/>
                  <a:gd name="T22" fmla="*/ 227 w 230"/>
                  <a:gd name="T23" fmla="*/ 229 h 297"/>
                  <a:gd name="T24" fmla="*/ 221 w 230"/>
                  <a:gd name="T25" fmla="*/ 229 h 297"/>
                  <a:gd name="T26" fmla="*/ 221 w 230"/>
                  <a:gd name="T27" fmla="*/ 240 h 297"/>
                  <a:gd name="T28" fmla="*/ 224 w 230"/>
                  <a:gd name="T29" fmla="*/ 240 h 297"/>
                  <a:gd name="T30" fmla="*/ 224 w 230"/>
                  <a:gd name="T31" fmla="*/ 282 h 297"/>
                  <a:gd name="T32" fmla="*/ 230 w 230"/>
                  <a:gd name="T33" fmla="*/ 282 h 297"/>
                  <a:gd name="T34" fmla="*/ 230 w 230"/>
                  <a:gd name="T35" fmla="*/ 297 h 297"/>
                  <a:gd name="T36" fmla="*/ 230 w 230"/>
                  <a:gd name="T37" fmla="*/ 297 h 297"/>
                  <a:gd name="T38" fmla="*/ 161 w 230"/>
                  <a:gd name="T39" fmla="*/ 293 h 297"/>
                  <a:gd name="T40" fmla="*/ 161 w 230"/>
                  <a:gd name="T41" fmla="*/ 293 h 297"/>
                  <a:gd name="T42" fmla="*/ 161 w 230"/>
                  <a:gd name="T43" fmla="*/ 254 h 297"/>
                  <a:gd name="T44" fmla="*/ 162 w 230"/>
                  <a:gd name="T45" fmla="*/ 241 h 297"/>
                  <a:gd name="T46" fmla="*/ 162 w 230"/>
                  <a:gd name="T47" fmla="*/ 239 h 297"/>
                  <a:gd name="T48" fmla="*/ 158 w 230"/>
                  <a:gd name="T49" fmla="*/ 235 h 297"/>
                  <a:gd name="T50" fmla="*/ 150 w 230"/>
                  <a:gd name="T51" fmla="*/ 232 h 297"/>
                  <a:gd name="T52" fmla="*/ 129 w 230"/>
                  <a:gd name="T53" fmla="*/ 228 h 297"/>
                  <a:gd name="T54" fmla="*/ 116 w 230"/>
                  <a:gd name="T55" fmla="*/ 222 h 297"/>
                  <a:gd name="T56" fmla="*/ 101 w 230"/>
                  <a:gd name="T57" fmla="*/ 224 h 297"/>
                  <a:gd name="T58" fmla="*/ 74 w 230"/>
                  <a:gd name="T59" fmla="*/ 215 h 297"/>
                  <a:gd name="T60" fmla="*/ 69 w 230"/>
                  <a:gd name="T61" fmla="*/ 205 h 297"/>
                  <a:gd name="T62" fmla="*/ 59 w 230"/>
                  <a:gd name="T63" fmla="*/ 197 h 297"/>
                  <a:gd name="T64" fmla="*/ 54 w 230"/>
                  <a:gd name="T65" fmla="*/ 177 h 297"/>
                  <a:gd name="T66" fmla="*/ 0 w 230"/>
                  <a:gd name="T67" fmla="*/ 153 h 297"/>
                  <a:gd name="T68" fmla="*/ 0 w 230"/>
                  <a:gd name="T69" fmla="*/ 153 h 297"/>
                  <a:gd name="T70" fmla="*/ 0 w 230"/>
                  <a:gd name="T71" fmla="*/ 0 h 297"/>
                  <a:gd name="T72" fmla="*/ 0 w 230"/>
                  <a:gd name="T73" fmla="*/ 0 h 297"/>
                  <a:gd name="T74" fmla="*/ 124 w 230"/>
                  <a:gd name="T75"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0" h="297">
                    <a:moveTo>
                      <a:pt x="124" y="0"/>
                    </a:moveTo>
                    <a:cubicBezTo>
                      <a:pt x="129" y="6"/>
                      <a:pt x="130" y="15"/>
                      <a:pt x="133" y="21"/>
                    </a:cubicBezTo>
                    <a:cubicBezTo>
                      <a:pt x="139" y="34"/>
                      <a:pt x="142" y="49"/>
                      <a:pt x="148" y="61"/>
                    </a:cubicBezTo>
                    <a:cubicBezTo>
                      <a:pt x="151" y="66"/>
                      <a:pt x="152" y="72"/>
                      <a:pt x="155" y="77"/>
                    </a:cubicBezTo>
                    <a:cubicBezTo>
                      <a:pt x="159" y="82"/>
                      <a:pt x="165" y="83"/>
                      <a:pt x="168" y="87"/>
                    </a:cubicBezTo>
                    <a:cubicBezTo>
                      <a:pt x="175" y="88"/>
                      <a:pt x="178" y="97"/>
                      <a:pt x="182" y="102"/>
                    </a:cubicBezTo>
                    <a:cubicBezTo>
                      <a:pt x="187" y="108"/>
                      <a:pt x="192" y="105"/>
                      <a:pt x="199" y="108"/>
                    </a:cubicBezTo>
                    <a:cubicBezTo>
                      <a:pt x="199" y="180"/>
                      <a:pt x="199" y="180"/>
                      <a:pt x="199" y="180"/>
                    </a:cubicBezTo>
                    <a:cubicBezTo>
                      <a:pt x="220" y="180"/>
                      <a:pt x="220" y="180"/>
                      <a:pt x="220" y="180"/>
                    </a:cubicBezTo>
                    <a:cubicBezTo>
                      <a:pt x="220" y="223"/>
                      <a:pt x="220" y="223"/>
                      <a:pt x="220" y="223"/>
                    </a:cubicBezTo>
                    <a:cubicBezTo>
                      <a:pt x="227" y="223"/>
                      <a:pt x="227" y="223"/>
                      <a:pt x="227" y="223"/>
                    </a:cubicBezTo>
                    <a:cubicBezTo>
                      <a:pt x="227" y="229"/>
                      <a:pt x="227" y="229"/>
                      <a:pt x="227" y="229"/>
                    </a:cubicBezTo>
                    <a:cubicBezTo>
                      <a:pt x="221" y="229"/>
                      <a:pt x="221" y="229"/>
                      <a:pt x="221" y="229"/>
                    </a:cubicBezTo>
                    <a:cubicBezTo>
                      <a:pt x="221" y="240"/>
                      <a:pt x="221" y="240"/>
                      <a:pt x="221" y="240"/>
                    </a:cubicBezTo>
                    <a:cubicBezTo>
                      <a:pt x="224" y="240"/>
                      <a:pt x="224" y="240"/>
                      <a:pt x="224" y="240"/>
                    </a:cubicBezTo>
                    <a:cubicBezTo>
                      <a:pt x="224" y="282"/>
                      <a:pt x="224" y="282"/>
                      <a:pt x="224" y="282"/>
                    </a:cubicBezTo>
                    <a:cubicBezTo>
                      <a:pt x="230" y="282"/>
                      <a:pt x="230" y="282"/>
                      <a:pt x="230" y="282"/>
                    </a:cubicBezTo>
                    <a:cubicBezTo>
                      <a:pt x="230" y="297"/>
                      <a:pt x="230" y="297"/>
                      <a:pt x="230" y="297"/>
                    </a:cubicBezTo>
                    <a:cubicBezTo>
                      <a:pt x="230" y="297"/>
                      <a:pt x="230" y="297"/>
                      <a:pt x="230" y="297"/>
                    </a:cubicBezTo>
                    <a:cubicBezTo>
                      <a:pt x="161" y="293"/>
                      <a:pt x="161" y="293"/>
                      <a:pt x="161" y="293"/>
                    </a:cubicBezTo>
                    <a:cubicBezTo>
                      <a:pt x="161" y="293"/>
                      <a:pt x="161" y="293"/>
                      <a:pt x="161" y="293"/>
                    </a:cubicBezTo>
                    <a:cubicBezTo>
                      <a:pt x="161" y="254"/>
                      <a:pt x="161" y="254"/>
                      <a:pt x="161" y="254"/>
                    </a:cubicBezTo>
                    <a:cubicBezTo>
                      <a:pt x="162" y="250"/>
                      <a:pt x="162" y="245"/>
                      <a:pt x="162" y="241"/>
                    </a:cubicBezTo>
                    <a:cubicBezTo>
                      <a:pt x="162" y="240"/>
                      <a:pt x="162" y="240"/>
                      <a:pt x="162" y="239"/>
                    </a:cubicBezTo>
                    <a:cubicBezTo>
                      <a:pt x="160" y="238"/>
                      <a:pt x="160" y="236"/>
                      <a:pt x="158" y="235"/>
                    </a:cubicBezTo>
                    <a:cubicBezTo>
                      <a:pt x="155" y="233"/>
                      <a:pt x="153" y="232"/>
                      <a:pt x="150" y="232"/>
                    </a:cubicBezTo>
                    <a:cubicBezTo>
                      <a:pt x="143" y="231"/>
                      <a:pt x="136" y="230"/>
                      <a:pt x="129" y="228"/>
                    </a:cubicBezTo>
                    <a:cubicBezTo>
                      <a:pt x="125" y="226"/>
                      <a:pt x="120" y="223"/>
                      <a:pt x="116" y="222"/>
                    </a:cubicBezTo>
                    <a:cubicBezTo>
                      <a:pt x="111" y="222"/>
                      <a:pt x="106" y="226"/>
                      <a:pt x="101" y="224"/>
                    </a:cubicBezTo>
                    <a:cubicBezTo>
                      <a:pt x="94" y="224"/>
                      <a:pt x="77" y="222"/>
                      <a:pt x="74" y="215"/>
                    </a:cubicBezTo>
                    <a:cubicBezTo>
                      <a:pt x="70" y="214"/>
                      <a:pt x="70" y="207"/>
                      <a:pt x="69" y="205"/>
                    </a:cubicBezTo>
                    <a:cubicBezTo>
                      <a:pt x="67" y="200"/>
                      <a:pt x="63" y="199"/>
                      <a:pt x="59" y="197"/>
                    </a:cubicBezTo>
                    <a:cubicBezTo>
                      <a:pt x="56" y="195"/>
                      <a:pt x="56" y="181"/>
                      <a:pt x="54" y="177"/>
                    </a:cubicBezTo>
                    <a:cubicBezTo>
                      <a:pt x="48" y="163"/>
                      <a:pt x="14" y="160"/>
                      <a:pt x="0" y="153"/>
                    </a:cubicBezTo>
                    <a:cubicBezTo>
                      <a:pt x="0" y="153"/>
                      <a:pt x="0" y="153"/>
                      <a:pt x="0" y="153"/>
                    </a:cubicBezTo>
                    <a:cubicBezTo>
                      <a:pt x="0" y="0"/>
                      <a:pt x="0" y="0"/>
                      <a:pt x="0" y="0"/>
                    </a:cubicBezTo>
                    <a:cubicBezTo>
                      <a:pt x="0" y="0"/>
                      <a:pt x="0" y="0"/>
                      <a:pt x="0" y="0"/>
                    </a:cubicBezTo>
                    <a:cubicBezTo>
                      <a:pt x="124" y="0"/>
                      <a:pt x="124" y="0"/>
                      <a:pt x="124"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95" name="LANIER"/>
              <p:cNvSpPr>
                <a:spLocks/>
              </p:cNvSpPr>
              <p:nvPr/>
            </p:nvSpPr>
            <p:spPr bwMode="auto">
              <a:xfrm>
                <a:off x="4568825" y="5233988"/>
                <a:ext cx="223838" cy="385763"/>
              </a:xfrm>
              <a:custGeom>
                <a:avLst/>
                <a:gdLst>
                  <a:gd name="T0" fmla="*/ 94 w 94"/>
                  <a:gd name="T1" fmla="*/ 0 h 162"/>
                  <a:gd name="T2" fmla="*/ 94 w 94"/>
                  <a:gd name="T3" fmla="*/ 153 h 162"/>
                  <a:gd name="T4" fmla="*/ 94 w 94"/>
                  <a:gd name="T5" fmla="*/ 153 h 162"/>
                  <a:gd name="T6" fmla="*/ 73 w 94"/>
                  <a:gd name="T7" fmla="*/ 162 h 162"/>
                  <a:gd name="T8" fmla="*/ 73 w 94"/>
                  <a:gd name="T9" fmla="*/ 162 h 162"/>
                  <a:gd name="T10" fmla="*/ 73 w 94"/>
                  <a:gd name="T11" fmla="*/ 140 h 162"/>
                  <a:gd name="T12" fmla="*/ 67 w 94"/>
                  <a:gd name="T13" fmla="*/ 125 h 162"/>
                  <a:gd name="T14" fmla="*/ 65 w 94"/>
                  <a:gd name="T15" fmla="*/ 120 h 162"/>
                  <a:gd name="T16" fmla="*/ 64 w 94"/>
                  <a:gd name="T17" fmla="*/ 115 h 162"/>
                  <a:gd name="T18" fmla="*/ 8 w 94"/>
                  <a:gd name="T19" fmla="*/ 115 h 162"/>
                  <a:gd name="T20" fmla="*/ 8 w 94"/>
                  <a:gd name="T21" fmla="*/ 90 h 162"/>
                  <a:gd name="T22" fmla="*/ 5 w 94"/>
                  <a:gd name="T23" fmla="*/ 90 h 162"/>
                  <a:gd name="T24" fmla="*/ 5 w 94"/>
                  <a:gd name="T25" fmla="*/ 80 h 162"/>
                  <a:gd name="T26" fmla="*/ 0 w 94"/>
                  <a:gd name="T27" fmla="*/ 80 h 162"/>
                  <a:gd name="T28" fmla="*/ 0 w 94"/>
                  <a:gd name="T29" fmla="*/ 76 h 162"/>
                  <a:gd name="T30" fmla="*/ 0 w 94"/>
                  <a:gd name="T31" fmla="*/ 76 h 162"/>
                  <a:gd name="T32" fmla="*/ 0 w 94"/>
                  <a:gd name="T33" fmla="*/ 58 h 162"/>
                  <a:gd name="T34" fmla="*/ 13 w 94"/>
                  <a:gd name="T35" fmla="*/ 58 h 162"/>
                  <a:gd name="T36" fmla="*/ 13 w 94"/>
                  <a:gd name="T37" fmla="*/ 17 h 162"/>
                  <a:gd name="T38" fmla="*/ 66 w 94"/>
                  <a:gd name="T39" fmla="*/ 17 h 162"/>
                  <a:gd name="T40" fmla="*/ 66 w 94"/>
                  <a:gd name="T41" fmla="*/ 6 h 162"/>
                  <a:gd name="T42" fmla="*/ 62 w 94"/>
                  <a:gd name="T43" fmla="*/ 6 h 162"/>
                  <a:gd name="T44" fmla="*/ 62 w 94"/>
                  <a:gd name="T45" fmla="*/ 0 h 162"/>
                  <a:gd name="T46" fmla="*/ 62 w 94"/>
                  <a:gd name="T47" fmla="*/ 0 h 162"/>
                  <a:gd name="T48" fmla="*/ 94 w 94"/>
                  <a:gd name="T4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162">
                    <a:moveTo>
                      <a:pt x="94" y="0"/>
                    </a:moveTo>
                    <a:cubicBezTo>
                      <a:pt x="94" y="153"/>
                      <a:pt x="94" y="153"/>
                      <a:pt x="94" y="153"/>
                    </a:cubicBezTo>
                    <a:cubicBezTo>
                      <a:pt x="94" y="153"/>
                      <a:pt x="94" y="153"/>
                      <a:pt x="94" y="153"/>
                    </a:cubicBezTo>
                    <a:cubicBezTo>
                      <a:pt x="73" y="162"/>
                      <a:pt x="73" y="162"/>
                      <a:pt x="73" y="162"/>
                    </a:cubicBezTo>
                    <a:cubicBezTo>
                      <a:pt x="73" y="162"/>
                      <a:pt x="73" y="162"/>
                      <a:pt x="73" y="162"/>
                    </a:cubicBezTo>
                    <a:cubicBezTo>
                      <a:pt x="73" y="140"/>
                      <a:pt x="73" y="140"/>
                      <a:pt x="73" y="140"/>
                    </a:cubicBezTo>
                    <a:cubicBezTo>
                      <a:pt x="73" y="134"/>
                      <a:pt x="69" y="130"/>
                      <a:pt x="67" y="125"/>
                    </a:cubicBezTo>
                    <a:cubicBezTo>
                      <a:pt x="66" y="123"/>
                      <a:pt x="66" y="121"/>
                      <a:pt x="65" y="120"/>
                    </a:cubicBezTo>
                    <a:cubicBezTo>
                      <a:pt x="65" y="118"/>
                      <a:pt x="65" y="116"/>
                      <a:pt x="64" y="115"/>
                    </a:cubicBezTo>
                    <a:cubicBezTo>
                      <a:pt x="8" y="115"/>
                      <a:pt x="8" y="115"/>
                      <a:pt x="8" y="115"/>
                    </a:cubicBezTo>
                    <a:cubicBezTo>
                      <a:pt x="8" y="90"/>
                      <a:pt x="8" y="90"/>
                      <a:pt x="8" y="90"/>
                    </a:cubicBezTo>
                    <a:cubicBezTo>
                      <a:pt x="5" y="90"/>
                      <a:pt x="5" y="90"/>
                      <a:pt x="5" y="90"/>
                    </a:cubicBezTo>
                    <a:cubicBezTo>
                      <a:pt x="5" y="80"/>
                      <a:pt x="5" y="80"/>
                      <a:pt x="5" y="80"/>
                    </a:cubicBezTo>
                    <a:cubicBezTo>
                      <a:pt x="0" y="80"/>
                      <a:pt x="0" y="80"/>
                      <a:pt x="0" y="80"/>
                    </a:cubicBezTo>
                    <a:cubicBezTo>
                      <a:pt x="0" y="76"/>
                      <a:pt x="0" y="76"/>
                      <a:pt x="0" y="76"/>
                    </a:cubicBezTo>
                    <a:cubicBezTo>
                      <a:pt x="0" y="76"/>
                      <a:pt x="0" y="76"/>
                      <a:pt x="0" y="76"/>
                    </a:cubicBezTo>
                    <a:cubicBezTo>
                      <a:pt x="0" y="58"/>
                      <a:pt x="0" y="58"/>
                      <a:pt x="0" y="58"/>
                    </a:cubicBezTo>
                    <a:cubicBezTo>
                      <a:pt x="13" y="58"/>
                      <a:pt x="13" y="58"/>
                      <a:pt x="13" y="58"/>
                    </a:cubicBezTo>
                    <a:cubicBezTo>
                      <a:pt x="13" y="17"/>
                      <a:pt x="13" y="17"/>
                      <a:pt x="13" y="17"/>
                    </a:cubicBezTo>
                    <a:cubicBezTo>
                      <a:pt x="66" y="17"/>
                      <a:pt x="66" y="17"/>
                      <a:pt x="66" y="17"/>
                    </a:cubicBezTo>
                    <a:cubicBezTo>
                      <a:pt x="66" y="6"/>
                      <a:pt x="66" y="6"/>
                      <a:pt x="66" y="6"/>
                    </a:cubicBezTo>
                    <a:cubicBezTo>
                      <a:pt x="62" y="6"/>
                      <a:pt x="62" y="6"/>
                      <a:pt x="62" y="6"/>
                    </a:cubicBezTo>
                    <a:cubicBezTo>
                      <a:pt x="62" y="0"/>
                      <a:pt x="62" y="0"/>
                      <a:pt x="62" y="0"/>
                    </a:cubicBezTo>
                    <a:cubicBezTo>
                      <a:pt x="62" y="0"/>
                      <a:pt x="62" y="0"/>
                      <a:pt x="62" y="0"/>
                    </a:cubicBezTo>
                    <a:cubicBezTo>
                      <a:pt x="94" y="0"/>
                      <a:pt x="94" y="0"/>
                      <a:pt x="94"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96" name="LOWNDES"/>
              <p:cNvSpPr>
                <a:spLocks/>
              </p:cNvSpPr>
              <p:nvPr/>
            </p:nvSpPr>
            <p:spPr bwMode="auto">
              <a:xfrm>
                <a:off x="4287838" y="5414963"/>
                <a:ext cx="455613" cy="484188"/>
              </a:xfrm>
              <a:custGeom>
                <a:avLst/>
                <a:gdLst>
                  <a:gd name="T0" fmla="*/ 118 w 191"/>
                  <a:gd name="T1" fmla="*/ 0 h 203"/>
                  <a:gd name="T2" fmla="*/ 118 w 191"/>
                  <a:gd name="T3" fmla="*/ 4 h 203"/>
                  <a:gd name="T4" fmla="*/ 123 w 191"/>
                  <a:gd name="T5" fmla="*/ 4 h 203"/>
                  <a:gd name="T6" fmla="*/ 123 w 191"/>
                  <a:gd name="T7" fmla="*/ 14 h 203"/>
                  <a:gd name="T8" fmla="*/ 126 w 191"/>
                  <a:gd name="T9" fmla="*/ 14 h 203"/>
                  <a:gd name="T10" fmla="*/ 126 w 191"/>
                  <a:gd name="T11" fmla="*/ 39 h 203"/>
                  <a:gd name="T12" fmla="*/ 182 w 191"/>
                  <a:gd name="T13" fmla="*/ 39 h 203"/>
                  <a:gd name="T14" fmla="*/ 183 w 191"/>
                  <a:gd name="T15" fmla="*/ 44 h 203"/>
                  <a:gd name="T16" fmla="*/ 185 w 191"/>
                  <a:gd name="T17" fmla="*/ 49 h 203"/>
                  <a:gd name="T18" fmla="*/ 191 w 191"/>
                  <a:gd name="T19" fmla="*/ 64 h 203"/>
                  <a:gd name="T20" fmla="*/ 191 w 191"/>
                  <a:gd name="T21" fmla="*/ 86 h 203"/>
                  <a:gd name="T22" fmla="*/ 191 w 191"/>
                  <a:gd name="T23" fmla="*/ 86 h 203"/>
                  <a:gd name="T24" fmla="*/ 189 w 191"/>
                  <a:gd name="T25" fmla="*/ 87 h 203"/>
                  <a:gd name="T26" fmla="*/ 170 w 191"/>
                  <a:gd name="T27" fmla="*/ 87 h 203"/>
                  <a:gd name="T28" fmla="*/ 160 w 191"/>
                  <a:gd name="T29" fmla="*/ 96 h 203"/>
                  <a:gd name="T30" fmla="*/ 158 w 191"/>
                  <a:gd name="T31" fmla="*/ 98 h 203"/>
                  <a:gd name="T32" fmla="*/ 155 w 191"/>
                  <a:gd name="T33" fmla="*/ 109 h 203"/>
                  <a:gd name="T34" fmla="*/ 147 w 191"/>
                  <a:gd name="T35" fmla="*/ 113 h 203"/>
                  <a:gd name="T36" fmla="*/ 145 w 191"/>
                  <a:gd name="T37" fmla="*/ 132 h 203"/>
                  <a:gd name="T38" fmla="*/ 145 w 191"/>
                  <a:gd name="T39" fmla="*/ 182 h 203"/>
                  <a:gd name="T40" fmla="*/ 150 w 191"/>
                  <a:gd name="T41" fmla="*/ 182 h 203"/>
                  <a:gd name="T42" fmla="*/ 150 w 191"/>
                  <a:gd name="T43" fmla="*/ 190 h 203"/>
                  <a:gd name="T44" fmla="*/ 144 w 191"/>
                  <a:gd name="T45" fmla="*/ 190 h 203"/>
                  <a:gd name="T46" fmla="*/ 144 w 191"/>
                  <a:gd name="T47" fmla="*/ 203 h 203"/>
                  <a:gd name="T48" fmla="*/ 144 w 191"/>
                  <a:gd name="T49" fmla="*/ 203 h 203"/>
                  <a:gd name="T50" fmla="*/ 50 w 191"/>
                  <a:gd name="T51" fmla="*/ 197 h 203"/>
                  <a:gd name="T52" fmla="*/ 50 w 191"/>
                  <a:gd name="T53" fmla="*/ 197 h 203"/>
                  <a:gd name="T54" fmla="*/ 34 w 191"/>
                  <a:gd name="T55" fmla="*/ 174 h 203"/>
                  <a:gd name="T56" fmla="*/ 8 w 191"/>
                  <a:gd name="T57" fmla="*/ 155 h 203"/>
                  <a:gd name="T58" fmla="*/ 0 w 191"/>
                  <a:gd name="T59" fmla="*/ 135 h 203"/>
                  <a:gd name="T60" fmla="*/ 11 w 191"/>
                  <a:gd name="T61" fmla="*/ 128 h 203"/>
                  <a:gd name="T62" fmla="*/ 12 w 191"/>
                  <a:gd name="T63" fmla="*/ 114 h 203"/>
                  <a:gd name="T64" fmla="*/ 14 w 191"/>
                  <a:gd name="T65" fmla="*/ 113 h 203"/>
                  <a:gd name="T66" fmla="*/ 15 w 191"/>
                  <a:gd name="T67" fmla="*/ 105 h 203"/>
                  <a:gd name="T68" fmla="*/ 24 w 191"/>
                  <a:gd name="T69" fmla="*/ 103 h 203"/>
                  <a:gd name="T70" fmla="*/ 32 w 191"/>
                  <a:gd name="T71" fmla="*/ 98 h 203"/>
                  <a:gd name="T72" fmla="*/ 52 w 191"/>
                  <a:gd name="T73" fmla="*/ 92 h 203"/>
                  <a:gd name="T74" fmla="*/ 52 w 191"/>
                  <a:gd name="T75" fmla="*/ 80 h 203"/>
                  <a:gd name="T76" fmla="*/ 37 w 191"/>
                  <a:gd name="T77" fmla="*/ 71 h 203"/>
                  <a:gd name="T78" fmla="*/ 23 w 191"/>
                  <a:gd name="T79" fmla="*/ 61 h 203"/>
                  <a:gd name="T80" fmla="*/ 20 w 191"/>
                  <a:gd name="T81" fmla="*/ 53 h 203"/>
                  <a:gd name="T82" fmla="*/ 20 w 191"/>
                  <a:gd name="T83" fmla="*/ 39 h 203"/>
                  <a:gd name="T84" fmla="*/ 18 w 191"/>
                  <a:gd name="T85" fmla="*/ 31 h 203"/>
                  <a:gd name="T86" fmla="*/ 12 w 191"/>
                  <a:gd name="T87" fmla="*/ 16 h 203"/>
                  <a:gd name="T88" fmla="*/ 6 w 191"/>
                  <a:gd name="T89" fmla="*/ 0 h 203"/>
                  <a:gd name="T90" fmla="*/ 6 w 191"/>
                  <a:gd name="T91" fmla="*/ 0 h 203"/>
                  <a:gd name="T92" fmla="*/ 78 w 191"/>
                  <a:gd name="T93" fmla="*/ 0 h 203"/>
                  <a:gd name="T94" fmla="*/ 78 w 191"/>
                  <a:gd name="T95" fmla="*/ 0 h 203"/>
                  <a:gd name="T96" fmla="*/ 119 w 191"/>
                  <a:gd name="T97" fmla="*/ 0 h 203"/>
                  <a:gd name="T98" fmla="*/ 118 w 191"/>
                  <a:gd name="T9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1" h="203">
                    <a:moveTo>
                      <a:pt x="118" y="0"/>
                    </a:moveTo>
                    <a:cubicBezTo>
                      <a:pt x="118" y="4"/>
                      <a:pt x="118" y="4"/>
                      <a:pt x="118" y="4"/>
                    </a:cubicBezTo>
                    <a:cubicBezTo>
                      <a:pt x="123" y="4"/>
                      <a:pt x="123" y="4"/>
                      <a:pt x="123" y="4"/>
                    </a:cubicBezTo>
                    <a:cubicBezTo>
                      <a:pt x="123" y="14"/>
                      <a:pt x="123" y="14"/>
                      <a:pt x="123" y="14"/>
                    </a:cubicBezTo>
                    <a:cubicBezTo>
                      <a:pt x="126" y="14"/>
                      <a:pt x="126" y="14"/>
                      <a:pt x="126" y="14"/>
                    </a:cubicBezTo>
                    <a:cubicBezTo>
                      <a:pt x="126" y="39"/>
                      <a:pt x="126" y="39"/>
                      <a:pt x="126" y="39"/>
                    </a:cubicBezTo>
                    <a:cubicBezTo>
                      <a:pt x="182" y="39"/>
                      <a:pt x="182" y="39"/>
                      <a:pt x="182" y="39"/>
                    </a:cubicBezTo>
                    <a:cubicBezTo>
                      <a:pt x="183" y="40"/>
                      <a:pt x="183" y="42"/>
                      <a:pt x="183" y="44"/>
                    </a:cubicBezTo>
                    <a:cubicBezTo>
                      <a:pt x="184" y="45"/>
                      <a:pt x="184" y="47"/>
                      <a:pt x="185" y="49"/>
                    </a:cubicBezTo>
                    <a:cubicBezTo>
                      <a:pt x="187" y="54"/>
                      <a:pt x="191" y="58"/>
                      <a:pt x="191" y="64"/>
                    </a:cubicBezTo>
                    <a:cubicBezTo>
                      <a:pt x="191" y="86"/>
                      <a:pt x="191" y="86"/>
                      <a:pt x="191" y="86"/>
                    </a:cubicBezTo>
                    <a:cubicBezTo>
                      <a:pt x="191" y="86"/>
                      <a:pt x="191" y="86"/>
                      <a:pt x="191" y="86"/>
                    </a:cubicBezTo>
                    <a:cubicBezTo>
                      <a:pt x="191" y="87"/>
                      <a:pt x="190" y="87"/>
                      <a:pt x="189" y="87"/>
                    </a:cubicBezTo>
                    <a:cubicBezTo>
                      <a:pt x="183" y="87"/>
                      <a:pt x="177" y="88"/>
                      <a:pt x="170" y="87"/>
                    </a:cubicBezTo>
                    <a:cubicBezTo>
                      <a:pt x="162" y="86"/>
                      <a:pt x="161" y="89"/>
                      <a:pt x="160" y="96"/>
                    </a:cubicBezTo>
                    <a:cubicBezTo>
                      <a:pt x="159" y="96"/>
                      <a:pt x="159" y="98"/>
                      <a:pt x="158" y="98"/>
                    </a:cubicBezTo>
                    <a:cubicBezTo>
                      <a:pt x="158" y="102"/>
                      <a:pt x="155" y="106"/>
                      <a:pt x="155" y="109"/>
                    </a:cubicBezTo>
                    <a:cubicBezTo>
                      <a:pt x="152" y="109"/>
                      <a:pt x="149" y="112"/>
                      <a:pt x="147" y="113"/>
                    </a:cubicBezTo>
                    <a:cubicBezTo>
                      <a:pt x="146" y="115"/>
                      <a:pt x="139" y="130"/>
                      <a:pt x="145" y="132"/>
                    </a:cubicBezTo>
                    <a:cubicBezTo>
                      <a:pt x="145" y="182"/>
                      <a:pt x="145" y="182"/>
                      <a:pt x="145" y="182"/>
                    </a:cubicBezTo>
                    <a:cubicBezTo>
                      <a:pt x="150" y="182"/>
                      <a:pt x="150" y="182"/>
                      <a:pt x="150" y="182"/>
                    </a:cubicBezTo>
                    <a:cubicBezTo>
                      <a:pt x="150" y="190"/>
                      <a:pt x="150" y="190"/>
                      <a:pt x="150" y="190"/>
                    </a:cubicBezTo>
                    <a:cubicBezTo>
                      <a:pt x="144" y="190"/>
                      <a:pt x="144" y="190"/>
                      <a:pt x="144" y="190"/>
                    </a:cubicBezTo>
                    <a:cubicBezTo>
                      <a:pt x="144" y="203"/>
                      <a:pt x="144" y="203"/>
                      <a:pt x="144" y="203"/>
                    </a:cubicBezTo>
                    <a:cubicBezTo>
                      <a:pt x="144" y="203"/>
                      <a:pt x="144" y="203"/>
                      <a:pt x="144" y="203"/>
                    </a:cubicBezTo>
                    <a:cubicBezTo>
                      <a:pt x="50" y="197"/>
                      <a:pt x="50" y="197"/>
                      <a:pt x="50" y="197"/>
                    </a:cubicBezTo>
                    <a:cubicBezTo>
                      <a:pt x="50" y="197"/>
                      <a:pt x="50" y="197"/>
                      <a:pt x="50" y="197"/>
                    </a:cubicBezTo>
                    <a:cubicBezTo>
                      <a:pt x="50" y="188"/>
                      <a:pt x="43" y="176"/>
                      <a:pt x="34" y="174"/>
                    </a:cubicBezTo>
                    <a:cubicBezTo>
                      <a:pt x="23" y="170"/>
                      <a:pt x="15" y="165"/>
                      <a:pt x="8" y="155"/>
                    </a:cubicBezTo>
                    <a:cubicBezTo>
                      <a:pt x="6" y="154"/>
                      <a:pt x="0" y="137"/>
                      <a:pt x="0" y="135"/>
                    </a:cubicBezTo>
                    <a:cubicBezTo>
                      <a:pt x="0" y="133"/>
                      <a:pt x="9" y="131"/>
                      <a:pt x="11" y="128"/>
                    </a:cubicBezTo>
                    <a:cubicBezTo>
                      <a:pt x="12" y="126"/>
                      <a:pt x="11" y="118"/>
                      <a:pt x="12" y="114"/>
                    </a:cubicBezTo>
                    <a:cubicBezTo>
                      <a:pt x="13" y="114"/>
                      <a:pt x="13" y="114"/>
                      <a:pt x="14" y="113"/>
                    </a:cubicBezTo>
                    <a:cubicBezTo>
                      <a:pt x="14" y="110"/>
                      <a:pt x="15" y="109"/>
                      <a:pt x="15" y="105"/>
                    </a:cubicBezTo>
                    <a:cubicBezTo>
                      <a:pt x="18" y="102"/>
                      <a:pt x="21" y="105"/>
                      <a:pt x="24" y="103"/>
                    </a:cubicBezTo>
                    <a:cubicBezTo>
                      <a:pt x="28" y="102"/>
                      <a:pt x="27" y="98"/>
                      <a:pt x="32" y="98"/>
                    </a:cubicBezTo>
                    <a:cubicBezTo>
                      <a:pt x="42" y="98"/>
                      <a:pt x="44" y="93"/>
                      <a:pt x="52" y="92"/>
                    </a:cubicBezTo>
                    <a:cubicBezTo>
                      <a:pt x="57" y="90"/>
                      <a:pt x="53" y="83"/>
                      <a:pt x="52" y="80"/>
                    </a:cubicBezTo>
                    <a:cubicBezTo>
                      <a:pt x="48" y="71"/>
                      <a:pt x="46" y="72"/>
                      <a:pt x="37" y="71"/>
                    </a:cubicBezTo>
                    <a:cubicBezTo>
                      <a:pt x="29" y="71"/>
                      <a:pt x="27" y="68"/>
                      <a:pt x="23" y="61"/>
                    </a:cubicBezTo>
                    <a:cubicBezTo>
                      <a:pt x="20" y="58"/>
                      <a:pt x="17" y="57"/>
                      <a:pt x="20" y="53"/>
                    </a:cubicBezTo>
                    <a:cubicBezTo>
                      <a:pt x="20" y="51"/>
                      <a:pt x="20" y="41"/>
                      <a:pt x="20" y="39"/>
                    </a:cubicBezTo>
                    <a:cubicBezTo>
                      <a:pt x="20" y="36"/>
                      <a:pt x="18" y="34"/>
                      <a:pt x="18" y="31"/>
                    </a:cubicBezTo>
                    <a:cubicBezTo>
                      <a:pt x="16" y="30"/>
                      <a:pt x="13" y="19"/>
                      <a:pt x="12" y="16"/>
                    </a:cubicBezTo>
                    <a:cubicBezTo>
                      <a:pt x="10" y="11"/>
                      <a:pt x="7" y="6"/>
                      <a:pt x="6" y="0"/>
                    </a:cubicBezTo>
                    <a:cubicBezTo>
                      <a:pt x="6" y="0"/>
                      <a:pt x="6" y="0"/>
                      <a:pt x="6" y="0"/>
                    </a:cubicBezTo>
                    <a:cubicBezTo>
                      <a:pt x="78" y="0"/>
                      <a:pt x="78" y="0"/>
                      <a:pt x="78" y="0"/>
                    </a:cubicBezTo>
                    <a:cubicBezTo>
                      <a:pt x="78" y="0"/>
                      <a:pt x="78" y="0"/>
                      <a:pt x="78" y="0"/>
                    </a:cubicBezTo>
                    <a:cubicBezTo>
                      <a:pt x="119" y="0"/>
                      <a:pt x="119" y="0"/>
                      <a:pt x="119" y="0"/>
                    </a:cubicBezTo>
                    <a:lnTo>
                      <a:pt x="118" y="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97" name="TIFT"/>
              <p:cNvSpPr>
                <a:spLocks/>
              </p:cNvSpPr>
              <p:nvPr/>
            </p:nvSpPr>
            <p:spPr bwMode="auto">
              <a:xfrm>
                <a:off x="4110038" y="4748213"/>
                <a:ext cx="320675" cy="314325"/>
              </a:xfrm>
              <a:custGeom>
                <a:avLst/>
                <a:gdLst>
                  <a:gd name="T0" fmla="*/ 94 w 135"/>
                  <a:gd name="T1" fmla="*/ 122 h 132"/>
                  <a:gd name="T2" fmla="*/ 94 w 135"/>
                  <a:gd name="T3" fmla="*/ 119 h 132"/>
                  <a:gd name="T4" fmla="*/ 97 w 135"/>
                  <a:gd name="T5" fmla="*/ 119 h 132"/>
                  <a:gd name="T6" fmla="*/ 97 w 135"/>
                  <a:gd name="T7" fmla="*/ 115 h 132"/>
                  <a:gd name="T8" fmla="*/ 103 w 135"/>
                  <a:gd name="T9" fmla="*/ 115 h 132"/>
                  <a:gd name="T10" fmla="*/ 103 w 135"/>
                  <a:gd name="T11" fmla="*/ 109 h 132"/>
                  <a:gd name="T12" fmla="*/ 109 w 135"/>
                  <a:gd name="T13" fmla="*/ 110 h 132"/>
                  <a:gd name="T14" fmla="*/ 109 w 135"/>
                  <a:gd name="T15" fmla="*/ 103 h 132"/>
                  <a:gd name="T16" fmla="*/ 114 w 135"/>
                  <a:gd name="T17" fmla="*/ 103 h 132"/>
                  <a:gd name="T18" fmla="*/ 114 w 135"/>
                  <a:gd name="T19" fmla="*/ 97 h 132"/>
                  <a:gd name="T20" fmla="*/ 121 w 135"/>
                  <a:gd name="T21" fmla="*/ 97 h 132"/>
                  <a:gd name="T22" fmla="*/ 121 w 135"/>
                  <a:gd name="T23" fmla="*/ 66 h 132"/>
                  <a:gd name="T24" fmla="*/ 135 w 135"/>
                  <a:gd name="T25" fmla="*/ 66 h 132"/>
                  <a:gd name="T26" fmla="*/ 135 w 135"/>
                  <a:gd name="T27" fmla="*/ 61 h 132"/>
                  <a:gd name="T28" fmla="*/ 135 w 135"/>
                  <a:gd name="T29" fmla="*/ 61 h 132"/>
                  <a:gd name="T30" fmla="*/ 129 w 135"/>
                  <a:gd name="T31" fmla="*/ 59 h 132"/>
                  <a:gd name="T32" fmla="*/ 128 w 135"/>
                  <a:gd name="T33" fmla="*/ 58 h 132"/>
                  <a:gd name="T34" fmla="*/ 116 w 135"/>
                  <a:gd name="T35" fmla="*/ 54 h 132"/>
                  <a:gd name="T36" fmla="*/ 114 w 135"/>
                  <a:gd name="T37" fmla="*/ 48 h 132"/>
                  <a:gd name="T38" fmla="*/ 112 w 135"/>
                  <a:gd name="T39" fmla="*/ 38 h 132"/>
                  <a:gd name="T40" fmla="*/ 101 w 135"/>
                  <a:gd name="T41" fmla="*/ 20 h 132"/>
                  <a:gd name="T42" fmla="*/ 80 w 135"/>
                  <a:gd name="T43" fmla="*/ 20 h 132"/>
                  <a:gd name="T44" fmla="*/ 80 w 135"/>
                  <a:gd name="T45" fmla="*/ 13 h 132"/>
                  <a:gd name="T46" fmla="*/ 67 w 135"/>
                  <a:gd name="T47" fmla="*/ 13 h 132"/>
                  <a:gd name="T48" fmla="*/ 67 w 135"/>
                  <a:gd name="T49" fmla="*/ 0 h 132"/>
                  <a:gd name="T50" fmla="*/ 67 w 135"/>
                  <a:gd name="T51" fmla="*/ 0 h 132"/>
                  <a:gd name="T52" fmla="*/ 6 w 135"/>
                  <a:gd name="T53" fmla="*/ 0 h 132"/>
                  <a:gd name="T54" fmla="*/ 6 w 135"/>
                  <a:gd name="T55" fmla="*/ 15 h 132"/>
                  <a:gd name="T56" fmla="*/ 6 w 135"/>
                  <a:gd name="T57" fmla="*/ 15 h 132"/>
                  <a:gd name="T58" fmla="*/ 6 w 135"/>
                  <a:gd name="T59" fmla="*/ 54 h 132"/>
                  <a:gd name="T60" fmla="*/ 0 w 135"/>
                  <a:gd name="T61" fmla="*/ 60 h 132"/>
                  <a:gd name="T62" fmla="*/ 0 w 135"/>
                  <a:gd name="T63" fmla="*/ 80 h 132"/>
                  <a:gd name="T64" fmla="*/ 5 w 135"/>
                  <a:gd name="T65" fmla="*/ 80 h 132"/>
                  <a:gd name="T66" fmla="*/ 5 w 135"/>
                  <a:gd name="T67" fmla="*/ 131 h 132"/>
                  <a:gd name="T68" fmla="*/ 5 w 135"/>
                  <a:gd name="T69" fmla="*/ 131 h 132"/>
                  <a:gd name="T70" fmla="*/ 62 w 135"/>
                  <a:gd name="T71" fmla="*/ 132 h 132"/>
                  <a:gd name="T72" fmla="*/ 62 w 135"/>
                  <a:gd name="T73" fmla="*/ 132 h 132"/>
                  <a:gd name="T74" fmla="*/ 85 w 135"/>
                  <a:gd name="T75" fmla="*/ 132 h 132"/>
                  <a:gd name="T76" fmla="*/ 94 w 135"/>
                  <a:gd name="T77" fmla="*/ 12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 h="132">
                    <a:moveTo>
                      <a:pt x="94" y="122"/>
                    </a:moveTo>
                    <a:cubicBezTo>
                      <a:pt x="94" y="119"/>
                      <a:pt x="94" y="119"/>
                      <a:pt x="94" y="119"/>
                    </a:cubicBezTo>
                    <a:cubicBezTo>
                      <a:pt x="97" y="119"/>
                      <a:pt x="97" y="119"/>
                      <a:pt x="97" y="119"/>
                    </a:cubicBezTo>
                    <a:cubicBezTo>
                      <a:pt x="97" y="115"/>
                      <a:pt x="97" y="115"/>
                      <a:pt x="97" y="115"/>
                    </a:cubicBezTo>
                    <a:cubicBezTo>
                      <a:pt x="103" y="115"/>
                      <a:pt x="103" y="115"/>
                      <a:pt x="103" y="115"/>
                    </a:cubicBezTo>
                    <a:cubicBezTo>
                      <a:pt x="103" y="109"/>
                      <a:pt x="103" y="109"/>
                      <a:pt x="103" y="109"/>
                    </a:cubicBezTo>
                    <a:cubicBezTo>
                      <a:pt x="109" y="110"/>
                      <a:pt x="109" y="110"/>
                      <a:pt x="109" y="110"/>
                    </a:cubicBezTo>
                    <a:cubicBezTo>
                      <a:pt x="109" y="103"/>
                      <a:pt x="109" y="103"/>
                      <a:pt x="109" y="103"/>
                    </a:cubicBezTo>
                    <a:cubicBezTo>
                      <a:pt x="114" y="103"/>
                      <a:pt x="114" y="103"/>
                      <a:pt x="114" y="103"/>
                    </a:cubicBezTo>
                    <a:cubicBezTo>
                      <a:pt x="114" y="97"/>
                      <a:pt x="114" y="97"/>
                      <a:pt x="114" y="97"/>
                    </a:cubicBezTo>
                    <a:cubicBezTo>
                      <a:pt x="121" y="97"/>
                      <a:pt x="121" y="97"/>
                      <a:pt x="121" y="97"/>
                    </a:cubicBezTo>
                    <a:cubicBezTo>
                      <a:pt x="121" y="66"/>
                      <a:pt x="121" y="66"/>
                      <a:pt x="121" y="66"/>
                    </a:cubicBezTo>
                    <a:cubicBezTo>
                      <a:pt x="135" y="66"/>
                      <a:pt x="135" y="66"/>
                      <a:pt x="135" y="66"/>
                    </a:cubicBezTo>
                    <a:cubicBezTo>
                      <a:pt x="135" y="61"/>
                      <a:pt x="135" y="61"/>
                      <a:pt x="135" y="61"/>
                    </a:cubicBezTo>
                    <a:cubicBezTo>
                      <a:pt x="135" y="61"/>
                      <a:pt x="135" y="61"/>
                      <a:pt x="135" y="61"/>
                    </a:cubicBezTo>
                    <a:cubicBezTo>
                      <a:pt x="129" y="59"/>
                      <a:pt x="129" y="59"/>
                      <a:pt x="129" y="59"/>
                    </a:cubicBezTo>
                    <a:cubicBezTo>
                      <a:pt x="129" y="59"/>
                      <a:pt x="129" y="58"/>
                      <a:pt x="128" y="58"/>
                    </a:cubicBezTo>
                    <a:cubicBezTo>
                      <a:pt x="126" y="56"/>
                      <a:pt x="117" y="56"/>
                      <a:pt x="116" y="54"/>
                    </a:cubicBezTo>
                    <a:cubicBezTo>
                      <a:pt x="115" y="54"/>
                      <a:pt x="115" y="49"/>
                      <a:pt x="114" y="48"/>
                    </a:cubicBezTo>
                    <a:cubicBezTo>
                      <a:pt x="114" y="44"/>
                      <a:pt x="113" y="41"/>
                      <a:pt x="112" y="38"/>
                    </a:cubicBezTo>
                    <a:cubicBezTo>
                      <a:pt x="110" y="32"/>
                      <a:pt x="106" y="24"/>
                      <a:pt x="101" y="20"/>
                    </a:cubicBezTo>
                    <a:cubicBezTo>
                      <a:pt x="80" y="20"/>
                      <a:pt x="80" y="20"/>
                      <a:pt x="80" y="20"/>
                    </a:cubicBezTo>
                    <a:cubicBezTo>
                      <a:pt x="80" y="13"/>
                      <a:pt x="80" y="13"/>
                      <a:pt x="80" y="13"/>
                    </a:cubicBezTo>
                    <a:cubicBezTo>
                      <a:pt x="67" y="13"/>
                      <a:pt x="67" y="13"/>
                      <a:pt x="67" y="13"/>
                    </a:cubicBezTo>
                    <a:cubicBezTo>
                      <a:pt x="67" y="0"/>
                      <a:pt x="67" y="0"/>
                      <a:pt x="67" y="0"/>
                    </a:cubicBezTo>
                    <a:cubicBezTo>
                      <a:pt x="67" y="0"/>
                      <a:pt x="67" y="0"/>
                      <a:pt x="67" y="0"/>
                    </a:cubicBezTo>
                    <a:cubicBezTo>
                      <a:pt x="6" y="0"/>
                      <a:pt x="6" y="0"/>
                      <a:pt x="6" y="0"/>
                    </a:cubicBezTo>
                    <a:cubicBezTo>
                      <a:pt x="6" y="15"/>
                      <a:pt x="6" y="15"/>
                      <a:pt x="6" y="15"/>
                    </a:cubicBezTo>
                    <a:cubicBezTo>
                      <a:pt x="6" y="15"/>
                      <a:pt x="6" y="15"/>
                      <a:pt x="6" y="15"/>
                    </a:cubicBezTo>
                    <a:cubicBezTo>
                      <a:pt x="6" y="54"/>
                      <a:pt x="6" y="54"/>
                      <a:pt x="6" y="54"/>
                    </a:cubicBezTo>
                    <a:cubicBezTo>
                      <a:pt x="0" y="60"/>
                      <a:pt x="0" y="60"/>
                      <a:pt x="0" y="60"/>
                    </a:cubicBezTo>
                    <a:cubicBezTo>
                      <a:pt x="0" y="80"/>
                      <a:pt x="0" y="80"/>
                      <a:pt x="0" y="80"/>
                    </a:cubicBezTo>
                    <a:cubicBezTo>
                      <a:pt x="5" y="80"/>
                      <a:pt x="5" y="80"/>
                      <a:pt x="5" y="80"/>
                    </a:cubicBezTo>
                    <a:cubicBezTo>
                      <a:pt x="5" y="131"/>
                      <a:pt x="5" y="131"/>
                      <a:pt x="5" y="131"/>
                    </a:cubicBezTo>
                    <a:cubicBezTo>
                      <a:pt x="5" y="131"/>
                      <a:pt x="5" y="131"/>
                      <a:pt x="5" y="131"/>
                    </a:cubicBezTo>
                    <a:cubicBezTo>
                      <a:pt x="62" y="132"/>
                      <a:pt x="62" y="132"/>
                      <a:pt x="62" y="132"/>
                    </a:cubicBezTo>
                    <a:cubicBezTo>
                      <a:pt x="62" y="132"/>
                      <a:pt x="62" y="132"/>
                      <a:pt x="62" y="132"/>
                    </a:cubicBezTo>
                    <a:cubicBezTo>
                      <a:pt x="85" y="132"/>
                      <a:pt x="85" y="132"/>
                      <a:pt x="85" y="132"/>
                    </a:cubicBezTo>
                    <a:cubicBezTo>
                      <a:pt x="94" y="122"/>
                      <a:pt x="94" y="122"/>
                      <a:pt x="94" y="12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98" name="TURNER"/>
              <p:cNvSpPr>
                <a:spLocks/>
              </p:cNvSpPr>
              <p:nvPr/>
            </p:nvSpPr>
            <p:spPr bwMode="auto">
              <a:xfrm>
                <a:off x="3978275" y="4446588"/>
                <a:ext cx="338138" cy="338138"/>
              </a:xfrm>
              <a:custGeom>
                <a:avLst/>
                <a:gdLst>
                  <a:gd name="T0" fmla="*/ 122 w 142"/>
                  <a:gd name="T1" fmla="*/ 127 h 142"/>
                  <a:gd name="T2" fmla="*/ 125 w 142"/>
                  <a:gd name="T3" fmla="*/ 104 h 142"/>
                  <a:gd name="T4" fmla="*/ 126 w 142"/>
                  <a:gd name="T5" fmla="*/ 78 h 142"/>
                  <a:gd name="T6" fmla="*/ 142 w 142"/>
                  <a:gd name="T7" fmla="*/ 70 h 142"/>
                  <a:gd name="T8" fmla="*/ 136 w 142"/>
                  <a:gd name="T9" fmla="*/ 63 h 142"/>
                  <a:gd name="T10" fmla="*/ 139 w 142"/>
                  <a:gd name="T11" fmla="*/ 54 h 142"/>
                  <a:gd name="T12" fmla="*/ 141 w 142"/>
                  <a:gd name="T13" fmla="*/ 47 h 142"/>
                  <a:gd name="T14" fmla="*/ 141 w 142"/>
                  <a:gd name="T15" fmla="*/ 47 h 142"/>
                  <a:gd name="T16" fmla="*/ 141 w 142"/>
                  <a:gd name="T17" fmla="*/ 40 h 142"/>
                  <a:gd name="T18" fmla="*/ 139 w 142"/>
                  <a:gd name="T19" fmla="*/ 33 h 142"/>
                  <a:gd name="T20" fmla="*/ 138 w 142"/>
                  <a:gd name="T21" fmla="*/ 28 h 142"/>
                  <a:gd name="T22" fmla="*/ 134 w 142"/>
                  <a:gd name="T23" fmla="*/ 25 h 142"/>
                  <a:gd name="T24" fmla="*/ 133 w 142"/>
                  <a:gd name="T25" fmla="*/ 16 h 142"/>
                  <a:gd name="T26" fmla="*/ 131 w 142"/>
                  <a:gd name="T27" fmla="*/ 8 h 142"/>
                  <a:gd name="T28" fmla="*/ 130 w 142"/>
                  <a:gd name="T29" fmla="*/ 3 h 142"/>
                  <a:gd name="T30" fmla="*/ 130 w 142"/>
                  <a:gd name="T31" fmla="*/ 3 h 142"/>
                  <a:gd name="T32" fmla="*/ 106 w 142"/>
                  <a:gd name="T33" fmla="*/ 3 h 142"/>
                  <a:gd name="T34" fmla="*/ 106 w 142"/>
                  <a:gd name="T35" fmla="*/ 0 h 142"/>
                  <a:gd name="T36" fmla="*/ 77 w 142"/>
                  <a:gd name="T37" fmla="*/ 0 h 142"/>
                  <a:gd name="T38" fmla="*/ 77 w 142"/>
                  <a:gd name="T39" fmla="*/ 0 h 142"/>
                  <a:gd name="T40" fmla="*/ 77 w 142"/>
                  <a:gd name="T41" fmla="*/ 27 h 142"/>
                  <a:gd name="T42" fmla="*/ 0 w 142"/>
                  <a:gd name="T43" fmla="*/ 26 h 142"/>
                  <a:gd name="T44" fmla="*/ 0 w 142"/>
                  <a:gd name="T45" fmla="*/ 26 h 142"/>
                  <a:gd name="T46" fmla="*/ 0 w 142"/>
                  <a:gd name="T47" fmla="*/ 115 h 142"/>
                  <a:gd name="T48" fmla="*/ 34 w 142"/>
                  <a:gd name="T49" fmla="*/ 115 h 142"/>
                  <a:gd name="T50" fmla="*/ 37 w 142"/>
                  <a:gd name="T51" fmla="*/ 117 h 142"/>
                  <a:gd name="T52" fmla="*/ 39 w 142"/>
                  <a:gd name="T53" fmla="*/ 120 h 142"/>
                  <a:gd name="T54" fmla="*/ 44 w 142"/>
                  <a:gd name="T55" fmla="*/ 124 h 142"/>
                  <a:gd name="T56" fmla="*/ 49 w 142"/>
                  <a:gd name="T57" fmla="*/ 125 h 142"/>
                  <a:gd name="T58" fmla="*/ 51 w 142"/>
                  <a:gd name="T59" fmla="*/ 139 h 142"/>
                  <a:gd name="T60" fmla="*/ 52 w 142"/>
                  <a:gd name="T61" fmla="*/ 140 h 142"/>
                  <a:gd name="T62" fmla="*/ 55 w 142"/>
                  <a:gd name="T63" fmla="*/ 142 h 142"/>
                  <a:gd name="T64" fmla="*/ 61 w 142"/>
                  <a:gd name="T65" fmla="*/ 142 h 142"/>
                  <a:gd name="T66" fmla="*/ 61 w 142"/>
                  <a:gd name="T67" fmla="*/ 142 h 142"/>
                  <a:gd name="T68" fmla="*/ 61 w 142"/>
                  <a:gd name="T69" fmla="*/ 127 h 142"/>
                  <a:gd name="T70" fmla="*/ 122 w 142"/>
                  <a:gd name="T71" fmla="*/ 12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 h="142">
                    <a:moveTo>
                      <a:pt x="122" y="127"/>
                    </a:moveTo>
                    <a:cubicBezTo>
                      <a:pt x="125" y="121"/>
                      <a:pt x="125" y="111"/>
                      <a:pt x="125" y="104"/>
                    </a:cubicBezTo>
                    <a:cubicBezTo>
                      <a:pt x="126" y="78"/>
                      <a:pt x="126" y="78"/>
                      <a:pt x="126" y="78"/>
                    </a:cubicBezTo>
                    <a:cubicBezTo>
                      <a:pt x="134" y="78"/>
                      <a:pt x="142" y="82"/>
                      <a:pt x="142" y="70"/>
                    </a:cubicBezTo>
                    <a:cubicBezTo>
                      <a:pt x="142" y="66"/>
                      <a:pt x="137" y="65"/>
                      <a:pt x="136" y="63"/>
                    </a:cubicBezTo>
                    <a:cubicBezTo>
                      <a:pt x="134" y="60"/>
                      <a:pt x="139" y="58"/>
                      <a:pt x="139" y="54"/>
                    </a:cubicBezTo>
                    <a:cubicBezTo>
                      <a:pt x="141" y="47"/>
                      <a:pt x="141" y="47"/>
                      <a:pt x="141" y="47"/>
                    </a:cubicBezTo>
                    <a:cubicBezTo>
                      <a:pt x="141" y="47"/>
                      <a:pt x="141" y="47"/>
                      <a:pt x="141" y="47"/>
                    </a:cubicBezTo>
                    <a:cubicBezTo>
                      <a:pt x="141" y="40"/>
                      <a:pt x="141" y="40"/>
                      <a:pt x="141" y="40"/>
                    </a:cubicBezTo>
                    <a:cubicBezTo>
                      <a:pt x="140" y="38"/>
                      <a:pt x="140" y="35"/>
                      <a:pt x="139" y="33"/>
                    </a:cubicBezTo>
                    <a:cubicBezTo>
                      <a:pt x="139" y="31"/>
                      <a:pt x="138" y="30"/>
                      <a:pt x="138" y="28"/>
                    </a:cubicBezTo>
                    <a:cubicBezTo>
                      <a:pt x="137" y="28"/>
                      <a:pt x="135" y="25"/>
                      <a:pt x="134" y="25"/>
                    </a:cubicBezTo>
                    <a:cubicBezTo>
                      <a:pt x="134" y="22"/>
                      <a:pt x="133" y="19"/>
                      <a:pt x="133" y="16"/>
                    </a:cubicBezTo>
                    <a:cubicBezTo>
                      <a:pt x="132" y="13"/>
                      <a:pt x="131" y="11"/>
                      <a:pt x="131" y="8"/>
                    </a:cubicBezTo>
                    <a:cubicBezTo>
                      <a:pt x="131" y="6"/>
                      <a:pt x="131" y="5"/>
                      <a:pt x="130" y="3"/>
                    </a:cubicBezTo>
                    <a:cubicBezTo>
                      <a:pt x="130" y="3"/>
                      <a:pt x="130" y="3"/>
                      <a:pt x="130" y="3"/>
                    </a:cubicBezTo>
                    <a:cubicBezTo>
                      <a:pt x="106" y="3"/>
                      <a:pt x="106" y="3"/>
                      <a:pt x="106" y="3"/>
                    </a:cubicBezTo>
                    <a:cubicBezTo>
                      <a:pt x="106" y="0"/>
                      <a:pt x="106" y="0"/>
                      <a:pt x="106" y="0"/>
                    </a:cubicBezTo>
                    <a:cubicBezTo>
                      <a:pt x="77" y="0"/>
                      <a:pt x="77" y="0"/>
                      <a:pt x="77" y="0"/>
                    </a:cubicBezTo>
                    <a:cubicBezTo>
                      <a:pt x="77" y="0"/>
                      <a:pt x="77" y="0"/>
                      <a:pt x="77" y="0"/>
                    </a:cubicBezTo>
                    <a:cubicBezTo>
                      <a:pt x="77" y="27"/>
                      <a:pt x="77" y="27"/>
                      <a:pt x="77" y="27"/>
                    </a:cubicBezTo>
                    <a:cubicBezTo>
                      <a:pt x="0" y="26"/>
                      <a:pt x="0" y="26"/>
                      <a:pt x="0" y="26"/>
                    </a:cubicBezTo>
                    <a:cubicBezTo>
                      <a:pt x="0" y="26"/>
                      <a:pt x="0" y="26"/>
                      <a:pt x="0" y="26"/>
                    </a:cubicBezTo>
                    <a:cubicBezTo>
                      <a:pt x="0" y="115"/>
                      <a:pt x="0" y="115"/>
                      <a:pt x="0" y="115"/>
                    </a:cubicBezTo>
                    <a:cubicBezTo>
                      <a:pt x="34" y="115"/>
                      <a:pt x="34" y="115"/>
                      <a:pt x="34" y="115"/>
                    </a:cubicBezTo>
                    <a:cubicBezTo>
                      <a:pt x="36" y="116"/>
                      <a:pt x="36" y="116"/>
                      <a:pt x="37" y="117"/>
                    </a:cubicBezTo>
                    <a:cubicBezTo>
                      <a:pt x="38" y="118"/>
                      <a:pt x="38" y="119"/>
                      <a:pt x="39" y="120"/>
                    </a:cubicBezTo>
                    <a:cubicBezTo>
                      <a:pt x="40" y="121"/>
                      <a:pt x="42" y="124"/>
                      <a:pt x="44" y="124"/>
                    </a:cubicBezTo>
                    <a:cubicBezTo>
                      <a:pt x="45" y="124"/>
                      <a:pt x="47" y="125"/>
                      <a:pt x="49" y="125"/>
                    </a:cubicBezTo>
                    <a:cubicBezTo>
                      <a:pt x="52" y="126"/>
                      <a:pt x="51" y="136"/>
                      <a:pt x="51" y="139"/>
                    </a:cubicBezTo>
                    <a:cubicBezTo>
                      <a:pt x="52" y="139"/>
                      <a:pt x="52" y="140"/>
                      <a:pt x="52" y="140"/>
                    </a:cubicBezTo>
                    <a:cubicBezTo>
                      <a:pt x="52" y="142"/>
                      <a:pt x="54" y="142"/>
                      <a:pt x="55" y="142"/>
                    </a:cubicBezTo>
                    <a:cubicBezTo>
                      <a:pt x="61" y="142"/>
                      <a:pt x="61" y="142"/>
                      <a:pt x="61" y="142"/>
                    </a:cubicBezTo>
                    <a:cubicBezTo>
                      <a:pt x="61" y="142"/>
                      <a:pt x="61" y="142"/>
                      <a:pt x="61" y="142"/>
                    </a:cubicBezTo>
                    <a:cubicBezTo>
                      <a:pt x="61" y="127"/>
                      <a:pt x="61" y="127"/>
                      <a:pt x="61" y="127"/>
                    </a:cubicBezTo>
                    <a:cubicBezTo>
                      <a:pt x="122" y="127"/>
                      <a:pt x="122" y="127"/>
                      <a:pt x="122" y="12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99" name="WILCOX"/>
              <p:cNvSpPr>
                <a:spLocks/>
              </p:cNvSpPr>
              <p:nvPr/>
            </p:nvSpPr>
            <p:spPr bwMode="auto">
              <a:xfrm>
                <a:off x="4162425" y="4117975"/>
                <a:ext cx="428625" cy="334963"/>
              </a:xfrm>
              <a:custGeom>
                <a:avLst/>
                <a:gdLst>
                  <a:gd name="T0" fmla="*/ 116 w 180"/>
                  <a:gd name="T1" fmla="*/ 13 h 141"/>
                  <a:gd name="T2" fmla="*/ 118 w 180"/>
                  <a:gd name="T3" fmla="*/ 17 h 141"/>
                  <a:gd name="T4" fmla="*/ 122 w 180"/>
                  <a:gd name="T5" fmla="*/ 20 h 141"/>
                  <a:gd name="T6" fmla="*/ 127 w 180"/>
                  <a:gd name="T7" fmla="*/ 41 h 141"/>
                  <a:gd name="T8" fmla="*/ 132 w 180"/>
                  <a:gd name="T9" fmla="*/ 51 h 141"/>
                  <a:gd name="T10" fmla="*/ 131 w 180"/>
                  <a:gd name="T11" fmla="*/ 62 h 141"/>
                  <a:gd name="T12" fmla="*/ 134 w 180"/>
                  <a:gd name="T13" fmla="*/ 74 h 141"/>
                  <a:gd name="T14" fmla="*/ 140 w 180"/>
                  <a:gd name="T15" fmla="*/ 84 h 141"/>
                  <a:gd name="T16" fmla="*/ 155 w 180"/>
                  <a:gd name="T17" fmla="*/ 92 h 141"/>
                  <a:gd name="T18" fmla="*/ 164 w 180"/>
                  <a:gd name="T19" fmla="*/ 108 h 141"/>
                  <a:gd name="T20" fmla="*/ 168 w 180"/>
                  <a:gd name="T21" fmla="*/ 115 h 141"/>
                  <a:gd name="T22" fmla="*/ 168 w 180"/>
                  <a:gd name="T23" fmla="*/ 115 h 141"/>
                  <a:gd name="T24" fmla="*/ 170 w 180"/>
                  <a:gd name="T25" fmla="*/ 122 h 141"/>
                  <a:gd name="T26" fmla="*/ 175 w 180"/>
                  <a:gd name="T27" fmla="*/ 125 h 141"/>
                  <a:gd name="T28" fmla="*/ 179 w 180"/>
                  <a:gd name="T29" fmla="*/ 130 h 141"/>
                  <a:gd name="T30" fmla="*/ 178 w 180"/>
                  <a:gd name="T31" fmla="*/ 140 h 141"/>
                  <a:gd name="T32" fmla="*/ 178 w 180"/>
                  <a:gd name="T33" fmla="*/ 141 h 141"/>
                  <a:gd name="T34" fmla="*/ 178 w 180"/>
                  <a:gd name="T35" fmla="*/ 141 h 141"/>
                  <a:gd name="T36" fmla="*/ 53 w 180"/>
                  <a:gd name="T37" fmla="*/ 141 h 141"/>
                  <a:gd name="T38" fmla="*/ 53 w 180"/>
                  <a:gd name="T39" fmla="*/ 141 h 141"/>
                  <a:gd name="T40" fmla="*/ 29 w 180"/>
                  <a:gd name="T41" fmla="*/ 141 h 141"/>
                  <a:gd name="T42" fmla="*/ 29 w 180"/>
                  <a:gd name="T43" fmla="*/ 138 h 141"/>
                  <a:gd name="T44" fmla="*/ 0 w 180"/>
                  <a:gd name="T45" fmla="*/ 138 h 141"/>
                  <a:gd name="T46" fmla="*/ 0 w 180"/>
                  <a:gd name="T47" fmla="*/ 138 h 141"/>
                  <a:gd name="T48" fmla="*/ 0 w 180"/>
                  <a:gd name="T49" fmla="*/ 52 h 141"/>
                  <a:gd name="T50" fmla="*/ 0 w 180"/>
                  <a:gd name="T51" fmla="*/ 52 h 141"/>
                  <a:gd name="T52" fmla="*/ 1 w 180"/>
                  <a:gd name="T53" fmla="*/ 8 h 141"/>
                  <a:gd name="T54" fmla="*/ 1 w 180"/>
                  <a:gd name="T55" fmla="*/ 8 h 141"/>
                  <a:gd name="T56" fmla="*/ 23 w 180"/>
                  <a:gd name="T57" fmla="*/ 8 h 141"/>
                  <a:gd name="T58" fmla="*/ 24 w 180"/>
                  <a:gd name="T59" fmla="*/ 6 h 141"/>
                  <a:gd name="T60" fmla="*/ 24 w 180"/>
                  <a:gd name="T61" fmla="*/ 6 h 141"/>
                  <a:gd name="T62" fmla="*/ 26 w 180"/>
                  <a:gd name="T63" fmla="*/ 4 h 141"/>
                  <a:gd name="T64" fmla="*/ 26 w 180"/>
                  <a:gd name="T65" fmla="*/ 4 h 141"/>
                  <a:gd name="T66" fmla="*/ 27 w 180"/>
                  <a:gd name="T67" fmla="*/ 4 h 141"/>
                  <a:gd name="T68" fmla="*/ 28 w 180"/>
                  <a:gd name="T69" fmla="*/ 5 h 141"/>
                  <a:gd name="T70" fmla="*/ 28 w 180"/>
                  <a:gd name="T71" fmla="*/ 5 h 141"/>
                  <a:gd name="T72" fmla="*/ 28 w 180"/>
                  <a:gd name="T73" fmla="*/ 5 h 141"/>
                  <a:gd name="T74" fmla="*/ 30 w 180"/>
                  <a:gd name="T75" fmla="*/ 6 h 141"/>
                  <a:gd name="T76" fmla="*/ 30 w 180"/>
                  <a:gd name="T77" fmla="*/ 6 h 141"/>
                  <a:gd name="T78" fmla="*/ 30 w 180"/>
                  <a:gd name="T79" fmla="*/ 6 h 141"/>
                  <a:gd name="T80" fmla="*/ 32 w 180"/>
                  <a:gd name="T81" fmla="*/ 8 h 141"/>
                  <a:gd name="T82" fmla="*/ 32 w 180"/>
                  <a:gd name="T83" fmla="*/ 9 h 141"/>
                  <a:gd name="T84" fmla="*/ 71 w 180"/>
                  <a:gd name="T85" fmla="*/ 9 h 141"/>
                  <a:gd name="T86" fmla="*/ 75 w 180"/>
                  <a:gd name="T87" fmla="*/ 7 h 141"/>
                  <a:gd name="T88" fmla="*/ 81 w 180"/>
                  <a:gd name="T89" fmla="*/ 2 h 141"/>
                  <a:gd name="T90" fmla="*/ 89 w 180"/>
                  <a:gd name="T91" fmla="*/ 0 h 141"/>
                  <a:gd name="T92" fmla="*/ 95 w 180"/>
                  <a:gd name="T93" fmla="*/ 0 h 141"/>
                  <a:gd name="T94" fmla="*/ 100 w 180"/>
                  <a:gd name="T95" fmla="*/ 2 h 141"/>
                  <a:gd name="T96" fmla="*/ 104 w 180"/>
                  <a:gd name="T97" fmla="*/ 7 h 141"/>
                  <a:gd name="T98" fmla="*/ 105 w 180"/>
                  <a:gd name="T99" fmla="*/ 9 h 141"/>
                  <a:gd name="T100" fmla="*/ 105 w 180"/>
                  <a:gd name="T101" fmla="*/ 9 h 141"/>
                  <a:gd name="T102" fmla="*/ 105 w 180"/>
                  <a:gd name="T103" fmla="*/ 10 h 141"/>
                  <a:gd name="T104" fmla="*/ 105 w 180"/>
                  <a:gd name="T105" fmla="*/ 10 h 141"/>
                  <a:gd name="T106" fmla="*/ 105 w 180"/>
                  <a:gd name="T107" fmla="*/ 11 h 141"/>
                  <a:gd name="T108" fmla="*/ 106 w 180"/>
                  <a:gd name="T109" fmla="*/ 11 h 141"/>
                  <a:gd name="T110" fmla="*/ 106 w 180"/>
                  <a:gd name="T111" fmla="*/ 12 h 141"/>
                  <a:gd name="T112" fmla="*/ 106 w 180"/>
                  <a:gd name="T113" fmla="*/ 12 h 141"/>
                  <a:gd name="T114" fmla="*/ 106 w 180"/>
                  <a:gd name="T115" fmla="*/ 12 h 141"/>
                  <a:gd name="T116" fmla="*/ 106 w 180"/>
                  <a:gd name="T117" fmla="*/ 13 h 141"/>
                  <a:gd name="T118" fmla="*/ 107 w 180"/>
                  <a:gd name="T119" fmla="*/ 13 h 141"/>
                  <a:gd name="T120" fmla="*/ 116 w 180"/>
                  <a:gd name="T121" fmla="*/ 1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 h="141">
                    <a:moveTo>
                      <a:pt x="116" y="13"/>
                    </a:moveTo>
                    <a:cubicBezTo>
                      <a:pt x="117" y="14"/>
                      <a:pt x="118" y="15"/>
                      <a:pt x="118" y="17"/>
                    </a:cubicBezTo>
                    <a:cubicBezTo>
                      <a:pt x="119" y="18"/>
                      <a:pt x="120" y="20"/>
                      <a:pt x="122" y="20"/>
                    </a:cubicBezTo>
                    <a:cubicBezTo>
                      <a:pt x="132" y="24"/>
                      <a:pt x="124" y="36"/>
                      <a:pt x="127" y="41"/>
                    </a:cubicBezTo>
                    <a:cubicBezTo>
                      <a:pt x="129" y="44"/>
                      <a:pt x="132" y="47"/>
                      <a:pt x="132" y="51"/>
                    </a:cubicBezTo>
                    <a:cubicBezTo>
                      <a:pt x="132" y="55"/>
                      <a:pt x="130" y="58"/>
                      <a:pt x="131" y="62"/>
                    </a:cubicBezTo>
                    <a:cubicBezTo>
                      <a:pt x="138" y="66"/>
                      <a:pt x="134" y="68"/>
                      <a:pt x="134" y="74"/>
                    </a:cubicBezTo>
                    <a:cubicBezTo>
                      <a:pt x="134" y="77"/>
                      <a:pt x="139" y="81"/>
                      <a:pt x="140" y="84"/>
                    </a:cubicBezTo>
                    <a:cubicBezTo>
                      <a:pt x="143" y="91"/>
                      <a:pt x="152" y="87"/>
                      <a:pt x="155" y="92"/>
                    </a:cubicBezTo>
                    <a:cubicBezTo>
                      <a:pt x="158" y="96"/>
                      <a:pt x="161" y="105"/>
                      <a:pt x="164" y="108"/>
                    </a:cubicBezTo>
                    <a:cubicBezTo>
                      <a:pt x="168" y="115"/>
                      <a:pt x="168" y="115"/>
                      <a:pt x="168" y="115"/>
                    </a:cubicBezTo>
                    <a:cubicBezTo>
                      <a:pt x="168" y="115"/>
                      <a:pt x="168" y="115"/>
                      <a:pt x="168" y="115"/>
                    </a:cubicBezTo>
                    <a:cubicBezTo>
                      <a:pt x="168" y="117"/>
                      <a:pt x="168" y="120"/>
                      <a:pt x="170" y="122"/>
                    </a:cubicBezTo>
                    <a:cubicBezTo>
                      <a:pt x="171" y="123"/>
                      <a:pt x="173" y="124"/>
                      <a:pt x="175" y="125"/>
                    </a:cubicBezTo>
                    <a:cubicBezTo>
                      <a:pt x="178" y="127"/>
                      <a:pt x="180" y="126"/>
                      <a:pt x="179" y="130"/>
                    </a:cubicBezTo>
                    <a:cubicBezTo>
                      <a:pt x="179" y="133"/>
                      <a:pt x="178" y="137"/>
                      <a:pt x="178" y="140"/>
                    </a:cubicBezTo>
                    <a:cubicBezTo>
                      <a:pt x="178" y="141"/>
                      <a:pt x="178" y="141"/>
                      <a:pt x="178" y="141"/>
                    </a:cubicBezTo>
                    <a:cubicBezTo>
                      <a:pt x="178" y="141"/>
                      <a:pt x="178" y="141"/>
                      <a:pt x="178" y="141"/>
                    </a:cubicBezTo>
                    <a:cubicBezTo>
                      <a:pt x="53" y="141"/>
                      <a:pt x="53" y="141"/>
                      <a:pt x="53" y="141"/>
                    </a:cubicBezTo>
                    <a:cubicBezTo>
                      <a:pt x="53" y="141"/>
                      <a:pt x="53" y="141"/>
                      <a:pt x="53" y="141"/>
                    </a:cubicBezTo>
                    <a:cubicBezTo>
                      <a:pt x="29" y="141"/>
                      <a:pt x="29" y="141"/>
                      <a:pt x="29" y="141"/>
                    </a:cubicBezTo>
                    <a:cubicBezTo>
                      <a:pt x="29" y="138"/>
                      <a:pt x="29" y="138"/>
                      <a:pt x="29" y="138"/>
                    </a:cubicBezTo>
                    <a:cubicBezTo>
                      <a:pt x="0" y="138"/>
                      <a:pt x="0" y="138"/>
                      <a:pt x="0" y="138"/>
                    </a:cubicBezTo>
                    <a:cubicBezTo>
                      <a:pt x="0" y="138"/>
                      <a:pt x="0" y="138"/>
                      <a:pt x="0" y="138"/>
                    </a:cubicBezTo>
                    <a:cubicBezTo>
                      <a:pt x="0" y="52"/>
                      <a:pt x="0" y="52"/>
                      <a:pt x="0" y="52"/>
                    </a:cubicBezTo>
                    <a:cubicBezTo>
                      <a:pt x="0" y="52"/>
                      <a:pt x="0" y="52"/>
                      <a:pt x="0" y="52"/>
                    </a:cubicBezTo>
                    <a:cubicBezTo>
                      <a:pt x="1" y="8"/>
                      <a:pt x="1" y="8"/>
                      <a:pt x="1" y="8"/>
                    </a:cubicBezTo>
                    <a:cubicBezTo>
                      <a:pt x="1" y="8"/>
                      <a:pt x="1" y="8"/>
                      <a:pt x="1" y="8"/>
                    </a:cubicBezTo>
                    <a:cubicBezTo>
                      <a:pt x="23" y="8"/>
                      <a:pt x="23" y="8"/>
                      <a:pt x="23" y="8"/>
                    </a:cubicBezTo>
                    <a:cubicBezTo>
                      <a:pt x="24" y="7"/>
                      <a:pt x="24" y="7"/>
                      <a:pt x="24" y="6"/>
                    </a:cubicBezTo>
                    <a:cubicBezTo>
                      <a:pt x="24" y="6"/>
                      <a:pt x="24" y="6"/>
                      <a:pt x="24" y="6"/>
                    </a:cubicBezTo>
                    <a:cubicBezTo>
                      <a:pt x="25" y="5"/>
                      <a:pt x="25" y="5"/>
                      <a:pt x="26" y="4"/>
                    </a:cubicBezTo>
                    <a:cubicBezTo>
                      <a:pt x="26" y="4"/>
                      <a:pt x="26" y="4"/>
                      <a:pt x="26" y="4"/>
                    </a:cubicBezTo>
                    <a:cubicBezTo>
                      <a:pt x="26" y="4"/>
                      <a:pt x="27" y="4"/>
                      <a:pt x="27" y="4"/>
                    </a:cubicBezTo>
                    <a:cubicBezTo>
                      <a:pt x="28" y="4"/>
                      <a:pt x="28" y="4"/>
                      <a:pt x="28" y="5"/>
                    </a:cubicBezTo>
                    <a:cubicBezTo>
                      <a:pt x="28" y="5"/>
                      <a:pt x="28" y="5"/>
                      <a:pt x="28" y="5"/>
                    </a:cubicBezTo>
                    <a:cubicBezTo>
                      <a:pt x="28" y="5"/>
                      <a:pt x="28" y="5"/>
                      <a:pt x="28" y="5"/>
                    </a:cubicBezTo>
                    <a:cubicBezTo>
                      <a:pt x="29" y="5"/>
                      <a:pt x="29" y="6"/>
                      <a:pt x="30" y="6"/>
                    </a:cubicBezTo>
                    <a:cubicBezTo>
                      <a:pt x="30" y="6"/>
                      <a:pt x="30" y="6"/>
                      <a:pt x="30" y="6"/>
                    </a:cubicBezTo>
                    <a:cubicBezTo>
                      <a:pt x="30" y="6"/>
                      <a:pt x="30" y="6"/>
                      <a:pt x="30" y="6"/>
                    </a:cubicBezTo>
                    <a:cubicBezTo>
                      <a:pt x="31" y="7"/>
                      <a:pt x="32" y="7"/>
                      <a:pt x="32" y="8"/>
                    </a:cubicBezTo>
                    <a:cubicBezTo>
                      <a:pt x="32" y="8"/>
                      <a:pt x="32" y="8"/>
                      <a:pt x="32" y="9"/>
                    </a:cubicBezTo>
                    <a:cubicBezTo>
                      <a:pt x="71" y="9"/>
                      <a:pt x="71" y="9"/>
                      <a:pt x="71" y="9"/>
                    </a:cubicBezTo>
                    <a:cubicBezTo>
                      <a:pt x="72" y="8"/>
                      <a:pt x="74" y="8"/>
                      <a:pt x="75" y="7"/>
                    </a:cubicBezTo>
                    <a:cubicBezTo>
                      <a:pt x="77" y="6"/>
                      <a:pt x="78" y="3"/>
                      <a:pt x="81" y="2"/>
                    </a:cubicBezTo>
                    <a:cubicBezTo>
                      <a:pt x="83" y="0"/>
                      <a:pt x="86" y="0"/>
                      <a:pt x="89" y="0"/>
                    </a:cubicBezTo>
                    <a:cubicBezTo>
                      <a:pt x="91" y="0"/>
                      <a:pt x="93" y="0"/>
                      <a:pt x="95" y="0"/>
                    </a:cubicBezTo>
                    <a:cubicBezTo>
                      <a:pt x="96" y="1"/>
                      <a:pt x="98" y="2"/>
                      <a:pt x="100" y="2"/>
                    </a:cubicBezTo>
                    <a:cubicBezTo>
                      <a:pt x="102" y="3"/>
                      <a:pt x="103" y="4"/>
                      <a:pt x="104" y="7"/>
                    </a:cubicBezTo>
                    <a:cubicBezTo>
                      <a:pt x="104" y="7"/>
                      <a:pt x="104" y="8"/>
                      <a:pt x="105" y="9"/>
                    </a:cubicBezTo>
                    <a:cubicBezTo>
                      <a:pt x="105" y="9"/>
                      <a:pt x="105" y="9"/>
                      <a:pt x="105" y="9"/>
                    </a:cubicBezTo>
                    <a:cubicBezTo>
                      <a:pt x="105" y="10"/>
                      <a:pt x="105" y="10"/>
                      <a:pt x="105" y="10"/>
                    </a:cubicBezTo>
                    <a:cubicBezTo>
                      <a:pt x="105" y="10"/>
                      <a:pt x="105" y="10"/>
                      <a:pt x="105" y="10"/>
                    </a:cubicBezTo>
                    <a:cubicBezTo>
                      <a:pt x="105" y="11"/>
                      <a:pt x="105" y="11"/>
                      <a:pt x="105" y="11"/>
                    </a:cubicBezTo>
                    <a:cubicBezTo>
                      <a:pt x="106" y="11"/>
                      <a:pt x="106" y="11"/>
                      <a:pt x="106" y="11"/>
                    </a:cubicBezTo>
                    <a:cubicBezTo>
                      <a:pt x="106" y="11"/>
                      <a:pt x="106" y="11"/>
                      <a:pt x="106" y="12"/>
                    </a:cubicBezTo>
                    <a:cubicBezTo>
                      <a:pt x="106" y="12"/>
                      <a:pt x="106" y="12"/>
                      <a:pt x="106" y="12"/>
                    </a:cubicBezTo>
                    <a:cubicBezTo>
                      <a:pt x="106" y="12"/>
                      <a:pt x="106" y="12"/>
                      <a:pt x="106" y="12"/>
                    </a:cubicBezTo>
                    <a:cubicBezTo>
                      <a:pt x="106" y="12"/>
                      <a:pt x="106" y="12"/>
                      <a:pt x="106" y="13"/>
                    </a:cubicBezTo>
                    <a:cubicBezTo>
                      <a:pt x="107" y="13"/>
                      <a:pt x="107" y="13"/>
                      <a:pt x="107" y="13"/>
                    </a:cubicBezTo>
                    <a:cubicBezTo>
                      <a:pt x="116" y="13"/>
                      <a:pt x="116" y="13"/>
                      <a:pt x="116" y="1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00" name="TAYLOR"/>
              <p:cNvSpPr>
                <a:spLocks/>
              </p:cNvSpPr>
              <p:nvPr/>
            </p:nvSpPr>
            <p:spPr bwMode="auto">
              <a:xfrm>
                <a:off x="3330575" y="3400425"/>
                <a:ext cx="447675" cy="438150"/>
              </a:xfrm>
              <a:custGeom>
                <a:avLst/>
                <a:gdLst>
                  <a:gd name="T0" fmla="*/ 83 w 188"/>
                  <a:gd name="T1" fmla="*/ 184 h 184"/>
                  <a:gd name="T2" fmla="*/ 83 w 188"/>
                  <a:gd name="T3" fmla="*/ 170 h 184"/>
                  <a:gd name="T4" fmla="*/ 106 w 188"/>
                  <a:gd name="T5" fmla="*/ 170 h 184"/>
                  <a:gd name="T6" fmla="*/ 138 w 188"/>
                  <a:gd name="T7" fmla="*/ 117 h 184"/>
                  <a:gd name="T8" fmla="*/ 145 w 188"/>
                  <a:gd name="T9" fmla="*/ 113 h 184"/>
                  <a:gd name="T10" fmla="*/ 158 w 188"/>
                  <a:gd name="T11" fmla="*/ 113 h 184"/>
                  <a:gd name="T12" fmla="*/ 158 w 188"/>
                  <a:gd name="T13" fmla="*/ 109 h 184"/>
                  <a:gd name="T14" fmla="*/ 165 w 188"/>
                  <a:gd name="T15" fmla="*/ 109 h 184"/>
                  <a:gd name="T16" fmla="*/ 165 w 188"/>
                  <a:gd name="T17" fmla="*/ 115 h 184"/>
                  <a:gd name="T18" fmla="*/ 174 w 188"/>
                  <a:gd name="T19" fmla="*/ 115 h 184"/>
                  <a:gd name="T20" fmla="*/ 174 w 188"/>
                  <a:gd name="T21" fmla="*/ 124 h 184"/>
                  <a:gd name="T22" fmla="*/ 181 w 188"/>
                  <a:gd name="T23" fmla="*/ 124 h 184"/>
                  <a:gd name="T24" fmla="*/ 181 w 188"/>
                  <a:gd name="T25" fmla="*/ 116 h 184"/>
                  <a:gd name="T26" fmla="*/ 181 w 188"/>
                  <a:gd name="T27" fmla="*/ 116 h 184"/>
                  <a:gd name="T28" fmla="*/ 188 w 188"/>
                  <a:gd name="T29" fmla="*/ 104 h 184"/>
                  <a:gd name="T30" fmla="*/ 188 w 188"/>
                  <a:gd name="T31" fmla="*/ 104 h 184"/>
                  <a:gd name="T32" fmla="*/ 182 w 188"/>
                  <a:gd name="T33" fmla="*/ 98 h 184"/>
                  <a:gd name="T34" fmla="*/ 166 w 188"/>
                  <a:gd name="T35" fmla="*/ 82 h 184"/>
                  <a:gd name="T36" fmla="*/ 163 w 188"/>
                  <a:gd name="T37" fmla="*/ 57 h 184"/>
                  <a:gd name="T38" fmla="*/ 153 w 188"/>
                  <a:gd name="T39" fmla="*/ 45 h 184"/>
                  <a:gd name="T40" fmla="*/ 142 w 188"/>
                  <a:gd name="T41" fmla="*/ 29 h 184"/>
                  <a:gd name="T42" fmla="*/ 132 w 188"/>
                  <a:gd name="T43" fmla="*/ 34 h 184"/>
                  <a:gd name="T44" fmla="*/ 126 w 188"/>
                  <a:gd name="T45" fmla="*/ 30 h 184"/>
                  <a:gd name="T46" fmla="*/ 109 w 188"/>
                  <a:gd name="T47" fmla="*/ 31 h 184"/>
                  <a:gd name="T48" fmla="*/ 105 w 188"/>
                  <a:gd name="T49" fmla="*/ 25 h 184"/>
                  <a:gd name="T50" fmla="*/ 105 w 188"/>
                  <a:gd name="T51" fmla="*/ 25 h 184"/>
                  <a:gd name="T52" fmla="*/ 102 w 188"/>
                  <a:gd name="T53" fmla="*/ 22 h 184"/>
                  <a:gd name="T54" fmla="*/ 96 w 188"/>
                  <a:gd name="T55" fmla="*/ 14 h 184"/>
                  <a:gd name="T56" fmla="*/ 92 w 188"/>
                  <a:gd name="T57" fmla="*/ 6 h 184"/>
                  <a:gd name="T58" fmla="*/ 84 w 188"/>
                  <a:gd name="T59" fmla="*/ 8 h 184"/>
                  <a:gd name="T60" fmla="*/ 77 w 188"/>
                  <a:gd name="T61" fmla="*/ 1 h 184"/>
                  <a:gd name="T62" fmla="*/ 70 w 188"/>
                  <a:gd name="T63" fmla="*/ 2 h 184"/>
                  <a:gd name="T64" fmla="*/ 70 w 188"/>
                  <a:gd name="T65" fmla="*/ 2 h 184"/>
                  <a:gd name="T66" fmla="*/ 48 w 188"/>
                  <a:gd name="T67" fmla="*/ 14 h 184"/>
                  <a:gd name="T68" fmla="*/ 48 w 188"/>
                  <a:gd name="T69" fmla="*/ 34 h 184"/>
                  <a:gd name="T70" fmla="*/ 34 w 188"/>
                  <a:gd name="T71" fmla="*/ 34 h 184"/>
                  <a:gd name="T72" fmla="*/ 34 w 188"/>
                  <a:gd name="T73" fmla="*/ 51 h 184"/>
                  <a:gd name="T74" fmla="*/ 19 w 188"/>
                  <a:gd name="T75" fmla="*/ 68 h 184"/>
                  <a:gd name="T76" fmla="*/ 19 w 188"/>
                  <a:gd name="T77" fmla="*/ 91 h 184"/>
                  <a:gd name="T78" fmla="*/ 5 w 188"/>
                  <a:gd name="T79" fmla="*/ 91 h 184"/>
                  <a:gd name="T80" fmla="*/ 5 w 188"/>
                  <a:gd name="T81" fmla="*/ 91 h 184"/>
                  <a:gd name="T82" fmla="*/ 0 w 188"/>
                  <a:gd name="T83" fmla="*/ 101 h 184"/>
                  <a:gd name="T84" fmla="*/ 4 w 188"/>
                  <a:gd name="T85" fmla="*/ 109 h 184"/>
                  <a:gd name="T86" fmla="*/ 5 w 188"/>
                  <a:gd name="T87" fmla="*/ 110 h 184"/>
                  <a:gd name="T88" fmla="*/ 8 w 188"/>
                  <a:gd name="T89" fmla="*/ 120 h 184"/>
                  <a:gd name="T90" fmla="*/ 15 w 188"/>
                  <a:gd name="T91" fmla="*/ 127 h 184"/>
                  <a:gd name="T92" fmla="*/ 17 w 188"/>
                  <a:gd name="T93" fmla="*/ 130 h 184"/>
                  <a:gd name="T94" fmla="*/ 17 w 188"/>
                  <a:gd name="T95" fmla="*/ 141 h 184"/>
                  <a:gd name="T96" fmla="*/ 25 w 188"/>
                  <a:gd name="T97" fmla="*/ 151 h 184"/>
                  <a:gd name="T98" fmla="*/ 28 w 188"/>
                  <a:gd name="T99" fmla="*/ 161 h 184"/>
                  <a:gd name="T100" fmla="*/ 28 w 188"/>
                  <a:gd name="T101" fmla="*/ 161 h 184"/>
                  <a:gd name="T102" fmla="*/ 38 w 188"/>
                  <a:gd name="T103" fmla="*/ 161 h 184"/>
                  <a:gd name="T104" fmla="*/ 38 w 188"/>
                  <a:gd name="T105" fmla="*/ 172 h 184"/>
                  <a:gd name="T106" fmla="*/ 41 w 188"/>
                  <a:gd name="T107" fmla="*/ 172 h 184"/>
                  <a:gd name="T108" fmla="*/ 41 w 188"/>
                  <a:gd name="T109" fmla="*/ 178 h 184"/>
                  <a:gd name="T110" fmla="*/ 46 w 188"/>
                  <a:gd name="T111" fmla="*/ 178 h 184"/>
                  <a:gd name="T112" fmla="*/ 46 w 188"/>
                  <a:gd name="T113" fmla="*/ 172 h 184"/>
                  <a:gd name="T114" fmla="*/ 54 w 188"/>
                  <a:gd name="T115" fmla="*/ 172 h 184"/>
                  <a:gd name="T116" fmla="*/ 54 w 188"/>
                  <a:gd name="T117" fmla="*/ 184 h 184"/>
                  <a:gd name="T118" fmla="*/ 83 w 188"/>
                  <a:gd name="T11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8" h="184">
                    <a:moveTo>
                      <a:pt x="83" y="184"/>
                    </a:moveTo>
                    <a:cubicBezTo>
                      <a:pt x="83" y="170"/>
                      <a:pt x="83" y="170"/>
                      <a:pt x="83" y="170"/>
                    </a:cubicBezTo>
                    <a:cubicBezTo>
                      <a:pt x="106" y="170"/>
                      <a:pt x="106" y="170"/>
                      <a:pt x="106" y="170"/>
                    </a:cubicBezTo>
                    <a:cubicBezTo>
                      <a:pt x="138" y="117"/>
                      <a:pt x="138" y="117"/>
                      <a:pt x="138" y="117"/>
                    </a:cubicBezTo>
                    <a:cubicBezTo>
                      <a:pt x="145" y="113"/>
                      <a:pt x="145" y="113"/>
                      <a:pt x="145" y="113"/>
                    </a:cubicBezTo>
                    <a:cubicBezTo>
                      <a:pt x="158" y="113"/>
                      <a:pt x="158" y="113"/>
                      <a:pt x="158" y="113"/>
                    </a:cubicBezTo>
                    <a:cubicBezTo>
                      <a:pt x="158" y="109"/>
                      <a:pt x="158" y="109"/>
                      <a:pt x="158" y="109"/>
                    </a:cubicBezTo>
                    <a:cubicBezTo>
                      <a:pt x="165" y="109"/>
                      <a:pt x="165" y="109"/>
                      <a:pt x="165" y="109"/>
                    </a:cubicBezTo>
                    <a:cubicBezTo>
                      <a:pt x="165" y="115"/>
                      <a:pt x="165" y="115"/>
                      <a:pt x="165" y="115"/>
                    </a:cubicBezTo>
                    <a:cubicBezTo>
                      <a:pt x="174" y="115"/>
                      <a:pt x="174" y="115"/>
                      <a:pt x="174" y="115"/>
                    </a:cubicBezTo>
                    <a:cubicBezTo>
                      <a:pt x="174" y="124"/>
                      <a:pt x="174" y="124"/>
                      <a:pt x="174" y="124"/>
                    </a:cubicBezTo>
                    <a:cubicBezTo>
                      <a:pt x="181" y="124"/>
                      <a:pt x="181" y="124"/>
                      <a:pt x="181" y="124"/>
                    </a:cubicBezTo>
                    <a:cubicBezTo>
                      <a:pt x="181" y="116"/>
                      <a:pt x="181" y="116"/>
                      <a:pt x="181" y="116"/>
                    </a:cubicBezTo>
                    <a:cubicBezTo>
                      <a:pt x="181" y="116"/>
                      <a:pt x="181" y="116"/>
                      <a:pt x="181" y="116"/>
                    </a:cubicBezTo>
                    <a:cubicBezTo>
                      <a:pt x="188" y="104"/>
                      <a:pt x="188" y="104"/>
                      <a:pt x="188" y="104"/>
                    </a:cubicBezTo>
                    <a:cubicBezTo>
                      <a:pt x="188" y="104"/>
                      <a:pt x="188" y="104"/>
                      <a:pt x="188" y="104"/>
                    </a:cubicBezTo>
                    <a:cubicBezTo>
                      <a:pt x="182" y="98"/>
                      <a:pt x="182" y="98"/>
                      <a:pt x="182" y="98"/>
                    </a:cubicBezTo>
                    <a:cubicBezTo>
                      <a:pt x="176" y="92"/>
                      <a:pt x="171" y="89"/>
                      <a:pt x="166" y="82"/>
                    </a:cubicBezTo>
                    <a:cubicBezTo>
                      <a:pt x="162" y="76"/>
                      <a:pt x="157" y="63"/>
                      <a:pt x="163" y="57"/>
                    </a:cubicBezTo>
                    <a:cubicBezTo>
                      <a:pt x="163" y="54"/>
                      <a:pt x="156" y="47"/>
                      <a:pt x="153" y="45"/>
                    </a:cubicBezTo>
                    <a:cubicBezTo>
                      <a:pt x="149" y="41"/>
                      <a:pt x="145" y="34"/>
                      <a:pt x="142" y="29"/>
                    </a:cubicBezTo>
                    <a:cubicBezTo>
                      <a:pt x="139" y="29"/>
                      <a:pt x="135" y="33"/>
                      <a:pt x="132" y="34"/>
                    </a:cubicBezTo>
                    <a:cubicBezTo>
                      <a:pt x="128" y="35"/>
                      <a:pt x="128" y="30"/>
                      <a:pt x="126" y="30"/>
                    </a:cubicBezTo>
                    <a:cubicBezTo>
                      <a:pt x="123" y="30"/>
                      <a:pt x="112" y="40"/>
                      <a:pt x="109" y="31"/>
                    </a:cubicBezTo>
                    <a:cubicBezTo>
                      <a:pt x="107" y="30"/>
                      <a:pt x="106" y="27"/>
                      <a:pt x="105" y="25"/>
                    </a:cubicBezTo>
                    <a:cubicBezTo>
                      <a:pt x="105" y="25"/>
                      <a:pt x="105" y="25"/>
                      <a:pt x="105" y="25"/>
                    </a:cubicBezTo>
                    <a:cubicBezTo>
                      <a:pt x="102" y="22"/>
                      <a:pt x="102" y="22"/>
                      <a:pt x="102" y="22"/>
                    </a:cubicBezTo>
                    <a:cubicBezTo>
                      <a:pt x="101" y="19"/>
                      <a:pt x="98" y="17"/>
                      <a:pt x="96" y="14"/>
                    </a:cubicBezTo>
                    <a:cubicBezTo>
                      <a:pt x="96" y="13"/>
                      <a:pt x="92" y="6"/>
                      <a:pt x="92" y="6"/>
                    </a:cubicBezTo>
                    <a:cubicBezTo>
                      <a:pt x="91" y="4"/>
                      <a:pt x="85" y="8"/>
                      <a:pt x="84" y="8"/>
                    </a:cubicBezTo>
                    <a:cubicBezTo>
                      <a:pt x="81" y="7"/>
                      <a:pt x="79" y="1"/>
                      <a:pt x="77" y="1"/>
                    </a:cubicBezTo>
                    <a:cubicBezTo>
                      <a:pt x="74" y="0"/>
                      <a:pt x="72" y="0"/>
                      <a:pt x="70" y="2"/>
                    </a:cubicBezTo>
                    <a:cubicBezTo>
                      <a:pt x="70" y="2"/>
                      <a:pt x="70" y="2"/>
                      <a:pt x="70" y="2"/>
                    </a:cubicBezTo>
                    <a:cubicBezTo>
                      <a:pt x="48" y="14"/>
                      <a:pt x="48" y="14"/>
                      <a:pt x="48" y="14"/>
                    </a:cubicBezTo>
                    <a:cubicBezTo>
                      <a:pt x="48" y="34"/>
                      <a:pt x="48" y="34"/>
                      <a:pt x="48" y="34"/>
                    </a:cubicBezTo>
                    <a:cubicBezTo>
                      <a:pt x="34" y="34"/>
                      <a:pt x="34" y="34"/>
                      <a:pt x="34" y="34"/>
                    </a:cubicBezTo>
                    <a:cubicBezTo>
                      <a:pt x="34" y="51"/>
                      <a:pt x="34" y="51"/>
                      <a:pt x="34" y="51"/>
                    </a:cubicBezTo>
                    <a:cubicBezTo>
                      <a:pt x="19" y="68"/>
                      <a:pt x="19" y="68"/>
                      <a:pt x="19" y="68"/>
                    </a:cubicBezTo>
                    <a:cubicBezTo>
                      <a:pt x="19" y="91"/>
                      <a:pt x="19" y="91"/>
                      <a:pt x="19" y="91"/>
                    </a:cubicBezTo>
                    <a:cubicBezTo>
                      <a:pt x="5" y="91"/>
                      <a:pt x="5" y="91"/>
                      <a:pt x="5" y="91"/>
                    </a:cubicBezTo>
                    <a:cubicBezTo>
                      <a:pt x="5" y="91"/>
                      <a:pt x="5" y="91"/>
                      <a:pt x="5" y="91"/>
                    </a:cubicBezTo>
                    <a:cubicBezTo>
                      <a:pt x="4" y="95"/>
                      <a:pt x="1" y="97"/>
                      <a:pt x="0" y="101"/>
                    </a:cubicBezTo>
                    <a:cubicBezTo>
                      <a:pt x="0" y="103"/>
                      <a:pt x="3" y="108"/>
                      <a:pt x="4" y="109"/>
                    </a:cubicBezTo>
                    <a:cubicBezTo>
                      <a:pt x="4" y="110"/>
                      <a:pt x="4" y="110"/>
                      <a:pt x="5" y="110"/>
                    </a:cubicBezTo>
                    <a:cubicBezTo>
                      <a:pt x="5" y="113"/>
                      <a:pt x="6" y="118"/>
                      <a:pt x="8" y="120"/>
                    </a:cubicBezTo>
                    <a:cubicBezTo>
                      <a:pt x="10" y="122"/>
                      <a:pt x="14" y="125"/>
                      <a:pt x="15" y="127"/>
                    </a:cubicBezTo>
                    <a:cubicBezTo>
                      <a:pt x="16" y="128"/>
                      <a:pt x="16" y="129"/>
                      <a:pt x="17" y="130"/>
                    </a:cubicBezTo>
                    <a:cubicBezTo>
                      <a:pt x="17" y="133"/>
                      <a:pt x="17" y="137"/>
                      <a:pt x="17" y="141"/>
                    </a:cubicBezTo>
                    <a:cubicBezTo>
                      <a:pt x="19" y="143"/>
                      <a:pt x="24" y="148"/>
                      <a:pt x="25" y="151"/>
                    </a:cubicBezTo>
                    <a:cubicBezTo>
                      <a:pt x="28" y="161"/>
                      <a:pt x="28" y="161"/>
                      <a:pt x="28" y="161"/>
                    </a:cubicBezTo>
                    <a:cubicBezTo>
                      <a:pt x="28" y="161"/>
                      <a:pt x="28" y="161"/>
                      <a:pt x="28" y="161"/>
                    </a:cubicBezTo>
                    <a:cubicBezTo>
                      <a:pt x="38" y="161"/>
                      <a:pt x="38" y="161"/>
                      <a:pt x="38" y="161"/>
                    </a:cubicBezTo>
                    <a:cubicBezTo>
                      <a:pt x="38" y="172"/>
                      <a:pt x="38" y="172"/>
                      <a:pt x="38" y="172"/>
                    </a:cubicBezTo>
                    <a:cubicBezTo>
                      <a:pt x="41" y="172"/>
                      <a:pt x="41" y="172"/>
                      <a:pt x="41" y="172"/>
                    </a:cubicBezTo>
                    <a:cubicBezTo>
                      <a:pt x="41" y="178"/>
                      <a:pt x="41" y="178"/>
                      <a:pt x="41" y="178"/>
                    </a:cubicBezTo>
                    <a:cubicBezTo>
                      <a:pt x="46" y="178"/>
                      <a:pt x="46" y="178"/>
                      <a:pt x="46" y="178"/>
                    </a:cubicBezTo>
                    <a:cubicBezTo>
                      <a:pt x="46" y="172"/>
                      <a:pt x="46" y="172"/>
                      <a:pt x="46" y="172"/>
                    </a:cubicBezTo>
                    <a:cubicBezTo>
                      <a:pt x="54" y="172"/>
                      <a:pt x="54" y="172"/>
                      <a:pt x="54" y="172"/>
                    </a:cubicBezTo>
                    <a:cubicBezTo>
                      <a:pt x="54" y="184"/>
                      <a:pt x="54" y="184"/>
                      <a:pt x="54" y="184"/>
                    </a:cubicBezTo>
                    <a:cubicBezTo>
                      <a:pt x="83" y="184"/>
                      <a:pt x="83" y="184"/>
                      <a:pt x="83" y="184"/>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01" name="WORTH"/>
              <p:cNvSpPr>
                <a:spLocks/>
              </p:cNvSpPr>
              <p:nvPr/>
            </p:nvSpPr>
            <p:spPr bwMode="auto">
              <a:xfrm>
                <a:off x="3749675" y="4451350"/>
                <a:ext cx="374650" cy="623888"/>
              </a:xfrm>
              <a:custGeom>
                <a:avLst/>
                <a:gdLst>
                  <a:gd name="T0" fmla="*/ 157 w 157"/>
                  <a:gd name="T1" fmla="*/ 179 h 262"/>
                  <a:gd name="T2" fmla="*/ 151 w 157"/>
                  <a:gd name="T3" fmla="*/ 205 h 262"/>
                  <a:gd name="T4" fmla="*/ 156 w 157"/>
                  <a:gd name="T5" fmla="*/ 256 h 262"/>
                  <a:gd name="T6" fmla="*/ 130 w 157"/>
                  <a:gd name="T7" fmla="*/ 255 h 262"/>
                  <a:gd name="T8" fmla="*/ 111 w 157"/>
                  <a:gd name="T9" fmla="*/ 262 h 262"/>
                  <a:gd name="T10" fmla="*/ 13 w 157"/>
                  <a:gd name="T11" fmla="*/ 254 h 262"/>
                  <a:gd name="T12" fmla="*/ 13 w 157"/>
                  <a:gd name="T13" fmla="*/ 202 h 262"/>
                  <a:gd name="T14" fmla="*/ 13 w 157"/>
                  <a:gd name="T15" fmla="*/ 191 h 262"/>
                  <a:gd name="T16" fmla="*/ 19 w 157"/>
                  <a:gd name="T17" fmla="*/ 185 h 262"/>
                  <a:gd name="T18" fmla="*/ 14 w 157"/>
                  <a:gd name="T19" fmla="*/ 148 h 262"/>
                  <a:gd name="T20" fmla="*/ 20 w 157"/>
                  <a:gd name="T21" fmla="*/ 142 h 262"/>
                  <a:gd name="T22" fmla="*/ 14 w 157"/>
                  <a:gd name="T23" fmla="*/ 111 h 262"/>
                  <a:gd name="T24" fmla="*/ 15 w 157"/>
                  <a:gd name="T25" fmla="*/ 103 h 262"/>
                  <a:gd name="T26" fmla="*/ 6 w 157"/>
                  <a:gd name="T27" fmla="*/ 98 h 262"/>
                  <a:gd name="T28" fmla="*/ 6 w 157"/>
                  <a:gd name="T29" fmla="*/ 92 h 262"/>
                  <a:gd name="T30" fmla="*/ 4 w 157"/>
                  <a:gd name="T31" fmla="*/ 86 h 262"/>
                  <a:gd name="T32" fmla="*/ 4 w 157"/>
                  <a:gd name="T33" fmla="*/ 74 h 262"/>
                  <a:gd name="T34" fmla="*/ 5 w 157"/>
                  <a:gd name="T35" fmla="*/ 58 h 262"/>
                  <a:gd name="T36" fmla="*/ 15 w 157"/>
                  <a:gd name="T37" fmla="*/ 38 h 262"/>
                  <a:gd name="T38" fmla="*/ 7 w 157"/>
                  <a:gd name="T39" fmla="*/ 27 h 262"/>
                  <a:gd name="T40" fmla="*/ 23 w 157"/>
                  <a:gd name="T41" fmla="*/ 20 h 262"/>
                  <a:gd name="T42" fmla="*/ 38 w 157"/>
                  <a:gd name="T43" fmla="*/ 1 h 262"/>
                  <a:gd name="T44" fmla="*/ 47 w 157"/>
                  <a:gd name="T45" fmla="*/ 1 h 262"/>
                  <a:gd name="T46" fmla="*/ 72 w 157"/>
                  <a:gd name="T47" fmla="*/ 8 h 262"/>
                  <a:gd name="T48" fmla="*/ 85 w 157"/>
                  <a:gd name="T49" fmla="*/ 19 h 262"/>
                  <a:gd name="T50" fmla="*/ 89 w 157"/>
                  <a:gd name="T51" fmla="*/ 21 h 262"/>
                  <a:gd name="T52" fmla="*/ 96 w 157"/>
                  <a:gd name="T53" fmla="*/ 24 h 262"/>
                  <a:gd name="T54" fmla="*/ 130 w 157"/>
                  <a:gd name="T55" fmla="*/ 113 h 262"/>
                  <a:gd name="T56" fmla="*/ 135 w 157"/>
                  <a:gd name="T57" fmla="*/ 118 h 262"/>
                  <a:gd name="T58" fmla="*/ 145 w 157"/>
                  <a:gd name="T59" fmla="*/ 123 h 262"/>
                  <a:gd name="T60" fmla="*/ 148 w 157"/>
                  <a:gd name="T61" fmla="*/ 138 h 262"/>
                  <a:gd name="T62" fmla="*/ 157 w 157"/>
                  <a:gd name="T63" fmla="*/ 14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262">
                    <a:moveTo>
                      <a:pt x="157" y="140"/>
                    </a:moveTo>
                    <a:cubicBezTo>
                      <a:pt x="157" y="179"/>
                      <a:pt x="157" y="179"/>
                      <a:pt x="157" y="179"/>
                    </a:cubicBezTo>
                    <a:cubicBezTo>
                      <a:pt x="151" y="185"/>
                      <a:pt x="151" y="185"/>
                      <a:pt x="151" y="185"/>
                    </a:cubicBezTo>
                    <a:cubicBezTo>
                      <a:pt x="151" y="205"/>
                      <a:pt x="151" y="205"/>
                      <a:pt x="151" y="205"/>
                    </a:cubicBezTo>
                    <a:cubicBezTo>
                      <a:pt x="156" y="205"/>
                      <a:pt x="156" y="205"/>
                      <a:pt x="156" y="205"/>
                    </a:cubicBezTo>
                    <a:cubicBezTo>
                      <a:pt x="156" y="256"/>
                      <a:pt x="156" y="256"/>
                      <a:pt x="156" y="256"/>
                    </a:cubicBezTo>
                    <a:cubicBezTo>
                      <a:pt x="156" y="256"/>
                      <a:pt x="156" y="256"/>
                      <a:pt x="156" y="256"/>
                    </a:cubicBezTo>
                    <a:cubicBezTo>
                      <a:pt x="130" y="255"/>
                      <a:pt x="130" y="255"/>
                      <a:pt x="130" y="255"/>
                    </a:cubicBezTo>
                    <a:cubicBezTo>
                      <a:pt x="130" y="262"/>
                      <a:pt x="130" y="262"/>
                      <a:pt x="130" y="262"/>
                    </a:cubicBezTo>
                    <a:cubicBezTo>
                      <a:pt x="111" y="262"/>
                      <a:pt x="111" y="262"/>
                      <a:pt x="111" y="262"/>
                    </a:cubicBezTo>
                    <a:cubicBezTo>
                      <a:pt x="111" y="254"/>
                      <a:pt x="111" y="254"/>
                      <a:pt x="111" y="254"/>
                    </a:cubicBezTo>
                    <a:cubicBezTo>
                      <a:pt x="13" y="254"/>
                      <a:pt x="13" y="254"/>
                      <a:pt x="13" y="254"/>
                    </a:cubicBezTo>
                    <a:cubicBezTo>
                      <a:pt x="13" y="254"/>
                      <a:pt x="13" y="254"/>
                      <a:pt x="13" y="254"/>
                    </a:cubicBezTo>
                    <a:cubicBezTo>
                      <a:pt x="13" y="202"/>
                      <a:pt x="13" y="202"/>
                      <a:pt x="13" y="202"/>
                    </a:cubicBezTo>
                    <a:cubicBezTo>
                      <a:pt x="13" y="202"/>
                      <a:pt x="13" y="202"/>
                      <a:pt x="13" y="202"/>
                    </a:cubicBezTo>
                    <a:cubicBezTo>
                      <a:pt x="13" y="191"/>
                      <a:pt x="13" y="191"/>
                      <a:pt x="13" y="191"/>
                    </a:cubicBezTo>
                    <a:cubicBezTo>
                      <a:pt x="19" y="191"/>
                      <a:pt x="19" y="191"/>
                      <a:pt x="19" y="191"/>
                    </a:cubicBezTo>
                    <a:cubicBezTo>
                      <a:pt x="19" y="185"/>
                      <a:pt x="19" y="185"/>
                      <a:pt x="19" y="185"/>
                    </a:cubicBezTo>
                    <a:cubicBezTo>
                      <a:pt x="14" y="185"/>
                      <a:pt x="14" y="185"/>
                      <a:pt x="14" y="185"/>
                    </a:cubicBezTo>
                    <a:cubicBezTo>
                      <a:pt x="14" y="148"/>
                      <a:pt x="14" y="148"/>
                      <a:pt x="14" y="148"/>
                    </a:cubicBezTo>
                    <a:cubicBezTo>
                      <a:pt x="20" y="148"/>
                      <a:pt x="20" y="148"/>
                      <a:pt x="20" y="148"/>
                    </a:cubicBezTo>
                    <a:cubicBezTo>
                      <a:pt x="20" y="142"/>
                      <a:pt x="20" y="142"/>
                      <a:pt x="20" y="142"/>
                    </a:cubicBezTo>
                    <a:cubicBezTo>
                      <a:pt x="14" y="142"/>
                      <a:pt x="14" y="142"/>
                      <a:pt x="14" y="142"/>
                    </a:cubicBezTo>
                    <a:cubicBezTo>
                      <a:pt x="14" y="111"/>
                      <a:pt x="14" y="111"/>
                      <a:pt x="14" y="111"/>
                    </a:cubicBezTo>
                    <a:cubicBezTo>
                      <a:pt x="8" y="111"/>
                      <a:pt x="8" y="111"/>
                      <a:pt x="8" y="111"/>
                    </a:cubicBezTo>
                    <a:cubicBezTo>
                      <a:pt x="15" y="103"/>
                      <a:pt x="15" y="103"/>
                      <a:pt x="15" y="103"/>
                    </a:cubicBezTo>
                    <a:cubicBezTo>
                      <a:pt x="15" y="98"/>
                      <a:pt x="15" y="98"/>
                      <a:pt x="15" y="98"/>
                    </a:cubicBezTo>
                    <a:cubicBezTo>
                      <a:pt x="6" y="98"/>
                      <a:pt x="6" y="98"/>
                      <a:pt x="6" y="98"/>
                    </a:cubicBezTo>
                    <a:cubicBezTo>
                      <a:pt x="6" y="98"/>
                      <a:pt x="6" y="98"/>
                      <a:pt x="6" y="98"/>
                    </a:cubicBezTo>
                    <a:cubicBezTo>
                      <a:pt x="6" y="92"/>
                      <a:pt x="6" y="92"/>
                      <a:pt x="6" y="92"/>
                    </a:cubicBezTo>
                    <a:cubicBezTo>
                      <a:pt x="6" y="90"/>
                      <a:pt x="6" y="89"/>
                      <a:pt x="5" y="88"/>
                    </a:cubicBezTo>
                    <a:cubicBezTo>
                      <a:pt x="5" y="88"/>
                      <a:pt x="4" y="87"/>
                      <a:pt x="4" y="86"/>
                    </a:cubicBezTo>
                    <a:cubicBezTo>
                      <a:pt x="4" y="84"/>
                      <a:pt x="5" y="82"/>
                      <a:pt x="5" y="80"/>
                    </a:cubicBezTo>
                    <a:cubicBezTo>
                      <a:pt x="5" y="78"/>
                      <a:pt x="4" y="76"/>
                      <a:pt x="4" y="74"/>
                    </a:cubicBezTo>
                    <a:cubicBezTo>
                      <a:pt x="2" y="70"/>
                      <a:pt x="0" y="67"/>
                      <a:pt x="0" y="64"/>
                    </a:cubicBezTo>
                    <a:cubicBezTo>
                      <a:pt x="2" y="62"/>
                      <a:pt x="4" y="60"/>
                      <a:pt x="5" y="58"/>
                    </a:cubicBezTo>
                    <a:cubicBezTo>
                      <a:pt x="7" y="55"/>
                      <a:pt x="8" y="54"/>
                      <a:pt x="9" y="51"/>
                    </a:cubicBezTo>
                    <a:cubicBezTo>
                      <a:pt x="12" y="46"/>
                      <a:pt x="18" y="44"/>
                      <a:pt x="15" y="38"/>
                    </a:cubicBezTo>
                    <a:cubicBezTo>
                      <a:pt x="14" y="35"/>
                      <a:pt x="13" y="33"/>
                      <a:pt x="11" y="31"/>
                    </a:cubicBezTo>
                    <a:cubicBezTo>
                      <a:pt x="10" y="29"/>
                      <a:pt x="9" y="28"/>
                      <a:pt x="7" y="27"/>
                    </a:cubicBezTo>
                    <a:cubicBezTo>
                      <a:pt x="3" y="23"/>
                      <a:pt x="15" y="23"/>
                      <a:pt x="16" y="23"/>
                    </a:cubicBezTo>
                    <a:cubicBezTo>
                      <a:pt x="19" y="23"/>
                      <a:pt x="22" y="21"/>
                      <a:pt x="23" y="20"/>
                    </a:cubicBezTo>
                    <a:cubicBezTo>
                      <a:pt x="24" y="16"/>
                      <a:pt x="24" y="11"/>
                      <a:pt x="27" y="8"/>
                    </a:cubicBezTo>
                    <a:cubicBezTo>
                      <a:pt x="30" y="4"/>
                      <a:pt x="35" y="4"/>
                      <a:pt x="38" y="1"/>
                    </a:cubicBezTo>
                    <a:cubicBezTo>
                      <a:pt x="38" y="1"/>
                      <a:pt x="38" y="1"/>
                      <a:pt x="38" y="1"/>
                    </a:cubicBezTo>
                    <a:cubicBezTo>
                      <a:pt x="41" y="1"/>
                      <a:pt x="44" y="0"/>
                      <a:pt x="47" y="1"/>
                    </a:cubicBezTo>
                    <a:cubicBezTo>
                      <a:pt x="49" y="1"/>
                      <a:pt x="51" y="2"/>
                      <a:pt x="52" y="3"/>
                    </a:cubicBezTo>
                    <a:cubicBezTo>
                      <a:pt x="57" y="7"/>
                      <a:pt x="70" y="4"/>
                      <a:pt x="72" y="8"/>
                    </a:cubicBezTo>
                    <a:cubicBezTo>
                      <a:pt x="74" y="11"/>
                      <a:pt x="76" y="12"/>
                      <a:pt x="79" y="13"/>
                    </a:cubicBezTo>
                    <a:cubicBezTo>
                      <a:pt x="81" y="14"/>
                      <a:pt x="84" y="19"/>
                      <a:pt x="85" y="19"/>
                    </a:cubicBezTo>
                    <a:cubicBezTo>
                      <a:pt x="85" y="19"/>
                      <a:pt x="86" y="19"/>
                      <a:pt x="86" y="19"/>
                    </a:cubicBezTo>
                    <a:cubicBezTo>
                      <a:pt x="87" y="19"/>
                      <a:pt x="88" y="20"/>
                      <a:pt x="89" y="21"/>
                    </a:cubicBezTo>
                    <a:cubicBezTo>
                      <a:pt x="96" y="24"/>
                      <a:pt x="96" y="24"/>
                      <a:pt x="96" y="24"/>
                    </a:cubicBezTo>
                    <a:cubicBezTo>
                      <a:pt x="96" y="24"/>
                      <a:pt x="96" y="24"/>
                      <a:pt x="96" y="24"/>
                    </a:cubicBezTo>
                    <a:cubicBezTo>
                      <a:pt x="96" y="113"/>
                      <a:pt x="96" y="113"/>
                      <a:pt x="96" y="113"/>
                    </a:cubicBezTo>
                    <a:cubicBezTo>
                      <a:pt x="130" y="113"/>
                      <a:pt x="130" y="113"/>
                      <a:pt x="130" y="113"/>
                    </a:cubicBezTo>
                    <a:cubicBezTo>
                      <a:pt x="132" y="114"/>
                      <a:pt x="132" y="114"/>
                      <a:pt x="133" y="115"/>
                    </a:cubicBezTo>
                    <a:cubicBezTo>
                      <a:pt x="134" y="116"/>
                      <a:pt x="134" y="117"/>
                      <a:pt x="135" y="118"/>
                    </a:cubicBezTo>
                    <a:cubicBezTo>
                      <a:pt x="136" y="119"/>
                      <a:pt x="138" y="122"/>
                      <a:pt x="140" y="122"/>
                    </a:cubicBezTo>
                    <a:cubicBezTo>
                      <a:pt x="141" y="122"/>
                      <a:pt x="143" y="123"/>
                      <a:pt x="145" y="123"/>
                    </a:cubicBezTo>
                    <a:cubicBezTo>
                      <a:pt x="148" y="124"/>
                      <a:pt x="147" y="134"/>
                      <a:pt x="147" y="137"/>
                    </a:cubicBezTo>
                    <a:cubicBezTo>
                      <a:pt x="148" y="137"/>
                      <a:pt x="148" y="138"/>
                      <a:pt x="148" y="138"/>
                    </a:cubicBezTo>
                    <a:cubicBezTo>
                      <a:pt x="148" y="140"/>
                      <a:pt x="150" y="140"/>
                      <a:pt x="151" y="140"/>
                    </a:cubicBezTo>
                    <a:cubicBezTo>
                      <a:pt x="157" y="140"/>
                      <a:pt x="157" y="140"/>
                      <a:pt x="157" y="14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02" name="LEE"/>
              <p:cNvSpPr>
                <a:spLocks/>
              </p:cNvSpPr>
              <p:nvPr/>
            </p:nvSpPr>
            <p:spPr bwMode="auto">
              <a:xfrm>
                <a:off x="3443288" y="4375150"/>
                <a:ext cx="411163" cy="342900"/>
              </a:xfrm>
              <a:custGeom>
                <a:avLst/>
                <a:gdLst>
                  <a:gd name="T0" fmla="*/ 167 w 173"/>
                  <a:gd name="T1" fmla="*/ 33 h 144"/>
                  <a:gd name="T2" fmla="*/ 156 w 173"/>
                  <a:gd name="T3" fmla="*/ 40 h 144"/>
                  <a:gd name="T4" fmla="*/ 152 w 173"/>
                  <a:gd name="T5" fmla="*/ 52 h 144"/>
                  <a:gd name="T6" fmla="*/ 145 w 173"/>
                  <a:gd name="T7" fmla="*/ 55 h 144"/>
                  <a:gd name="T8" fmla="*/ 136 w 173"/>
                  <a:gd name="T9" fmla="*/ 59 h 144"/>
                  <a:gd name="T10" fmla="*/ 140 w 173"/>
                  <a:gd name="T11" fmla="*/ 63 h 144"/>
                  <a:gd name="T12" fmla="*/ 144 w 173"/>
                  <a:gd name="T13" fmla="*/ 70 h 144"/>
                  <a:gd name="T14" fmla="*/ 138 w 173"/>
                  <a:gd name="T15" fmla="*/ 83 h 144"/>
                  <a:gd name="T16" fmla="*/ 134 w 173"/>
                  <a:gd name="T17" fmla="*/ 90 h 144"/>
                  <a:gd name="T18" fmla="*/ 129 w 173"/>
                  <a:gd name="T19" fmla="*/ 96 h 144"/>
                  <a:gd name="T20" fmla="*/ 133 w 173"/>
                  <a:gd name="T21" fmla="*/ 106 h 144"/>
                  <a:gd name="T22" fmla="*/ 134 w 173"/>
                  <a:gd name="T23" fmla="*/ 112 h 144"/>
                  <a:gd name="T24" fmla="*/ 133 w 173"/>
                  <a:gd name="T25" fmla="*/ 118 h 144"/>
                  <a:gd name="T26" fmla="*/ 134 w 173"/>
                  <a:gd name="T27" fmla="*/ 120 h 144"/>
                  <a:gd name="T28" fmla="*/ 135 w 173"/>
                  <a:gd name="T29" fmla="*/ 124 h 144"/>
                  <a:gd name="T30" fmla="*/ 135 w 173"/>
                  <a:gd name="T31" fmla="*/ 130 h 144"/>
                  <a:gd name="T32" fmla="*/ 135 w 173"/>
                  <a:gd name="T33" fmla="*/ 130 h 144"/>
                  <a:gd name="T34" fmla="*/ 132 w 173"/>
                  <a:gd name="T35" fmla="*/ 132 h 144"/>
                  <a:gd name="T36" fmla="*/ 130 w 173"/>
                  <a:gd name="T37" fmla="*/ 133 h 144"/>
                  <a:gd name="T38" fmla="*/ 128 w 173"/>
                  <a:gd name="T39" fmla="*/ 135 h 144"/>
                  <a:gd name="T40" fmla="*/ 125 w 173"/>
                  <a:gd name="T41" fmla="*/ 138 h 144"/>
                  <a:gd name="T42" fmla="*/ 123 w 173"/>
                  <a:gd name="T43" fmla="*/ 141 h 144"/>
                  <a:gd name="T44" fmla="*/ 123 w 173"/>
                  <a:gd name="T45" fmla="*/ 143 h 144"/>
                  <a:gd name="T46" fmla="*/ 123 w 173"/>
                  <a:gd name="T47" fmla="*/ 143 h 144"/>
                  <a:gd name="T48" fmla="*/ 122 w 173"/>
                  <a:gd name="T49" fmla="*/ 144 h 144"/>
                  <a:gd name="T50" fmla="*/ 19 w 173"/>
                  <a:gd name="T51" fmla="*/ 144 h 144"/>
                  <a:gd name="T52" fmla="*/ 19 w 173"/>
                  <a:gd name="T53" fmla="*/ 144 h 144"/>
                  <a:gd name="T54" fmla="*/ 19 w 173"/>
                  <a:gd name="T55" fmla="*/ 115 h 144"/>
                  <a:gd name="T56" fmla="*/ 10 w 173"/>
                  <a:gd name="T57" fmla="*/ 115 h 144"/>
                  <a:gd name="T58" fmla="*/ 10 w 173"/>
                  <a:gd name="T59" fmla="*/ 110 h 144"/>
                  <a:gd name="T60" fmla="*/ 19 w 173"/>
                  <a:gd name="T61" fmla="*/ 110 h 144"/>
                  <a:gd name="T62" fmla="*/ 19 w 173"/>
                  <a:gd name="T63" fmla="*/ 82 h 144"/>
                  <a:gd name="T64" fmla="*/ 23 w 173"/>
                  <a:gd name="T65" fmla="*/ 82 h 144"/>
                  <a:gd name="T66" fmla="*/ 23 w 173"/>
                  <a:gd name="T67" fmla="*/ 71 h 144"/>
                  <a:gd name="T68" fmla="*/ 23 w 173"/>
                  <a:gd name="T69" fmla="*/ 61 h 144"/>
                  <a:gd name="T70" fmla="*/ 33 w 173"/>
                  <a:gd name="T71" fmla="*/ 55 h 144"/>
                  <a:gd name="T72" fmla="*/ 29 w 173"/>
                  <a:gd name="T73" fmla="*/ 36 h 144"/>
                  <a:gd name="T74" fmla="*/ 18 w 173"/>
                  <a:gd name="T75" fmla="*/ 27 h 144"/>
                  <a:gd name="T76" fmla="*/ 0 w 173"/>
                  <a:gd name="T77" fmla="*/ 20 h 144"/>
                  <a:gd name="T78" fmla="*/ 0 w 173"/>
                  <a:gd name="T79" fmla="*/ 20 h 144"/>
                  <a:gd name="T80" fmla="*/ 0 w 173"/>
                  <a:gd name="T81" fmla="*/ 0 h 144"/>
                  <a:gd name="T82" fmla="*/ 173 w 173"/>
                  <a:gd name="T83" fmla="*/ 0 h 144"/>
                  <a:gd name="T84" fmla="*/ 173 w 173"/>
                  <a:gd name="T85" fmla="*/ 0 h 144"/>
                  <a:gd name="T86" fmla="*/ 172 w 173"/>
                  <a:gd name="T87" fmla="*/ 2 h 144"/>
                  <a:gd name="T88" fmla="*/ 170 w 173"/>
                  <a:gd name="T89" fmla="*/ 3 h 144"/>
                  <a:gd name="T90" fmla="*/ 169 w 173"/>
                  <a:gd name="T91" fmla="*/ 8 h 144"/>
                  <a:gd name="T92" fmla="*/ 171 w 173"/>
                  <a:gd name="T93" fmla="*/ 16 h 144"/>
                  <a:gd name="T94" fmla="*/ 171 w 173"/>
                  <a:gd name="T95" fmla="*/ 21 h 144"/>
                  <a:gd name="T96" fmla="*/ 169 w 173"/>
                  <a:gd name="T97" fmla="*/ 26 h 144"/>
                  <a:gd name="T98" fmla="*/ 167 w 173"/>
                  <a:gd name="T99" fmla="*/ 3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3" h="144">
                    <a:moveTo>
                      <a:pt x="167" y="33"/>
                    </a:moveTo>
                    <a:cubicBezTo>
                      <a:pt x="164" y="36"/>
                      <a:pt x="159" y="36"/>
                      <a:pt x="156" y="40"/>
                    </a:cubicBezTo>
                    <a:cubicBezTo>
                      <a:pt x="153" y="43"/>
                      <a:pt x="153" y="48"/>
                      <a:pt x="152" y="52"/>
                    </a:cubicBezTo>
                    <a:cubicBezTo>
                      <a:pt x="151" y="53"/>
                      <a:pt x="148" y="55"/>
                      <a:pt x="145" y="55"/>
                    </a:cubicBezTo>
                    <a:cubicBezTo>
                      <a:pt x="144" y="55"/>
                      <a:pt x="132" y="55"/>
                      <a:pt x="136" y="59"/>
                    </a:cubicBezTo>
                    <a:cubicBezTo>
                      <a:pt x="138" y="60"/>
                      <a:pt x="139" y="61"/>
                      <a:pt x="140" y="63"/>
                    </a:cubicBezTo>
                    <a:cubicBezTo>
                      <a:pt x="142" y="65"/>
                      <a:pt x="143" y="67"/>
                      <a:pt x="144" y="70"/>
                    </a:cubicBezTo>
                    <a:cubicBezTo>
                      <a:pt x="147" y="76"/>
                      <a:pt x="141" y="78"/>
                      <a:pt x="138" y="83"/>
                    </a:cubicBezTo>
                    <a:cubicBezTo>
                      <a:pt x="137" y="86"/>
                      <a:pt x="136" y="87"/>
                      <a:pt x="134" y="90"/>
                    </a:cubicBezTo>
                    <a:cubicBezTo>
                      <a:pt x="133" y="92"/>
                      <a:pt x="131" y="94"/>
                      <a:pt x="129" y="96"/>
                    </a:cubicBezTo>
                    <a:cubicBezTo>
                      <a:pt x="129" y="99"/>
                      <a:pt x="131" y="102"/>
                      <a:pt x="133" y="106"/>
                    </a:cubicBezTo>
                    <a:cubicBezTo>
                      <a:pt x="133" y="108"/>
                      <a:pt x="134" y="110"/>
                      <a:pt x="134" y="112"/>
                    </a:cubicBezTo>
                    <a:cubicBezTo>
                      <a:pt x="134" y="114"/>
                      <a:pt x="133" y="116"/>
                      <a:pt x="133" y="118"/>
                    </a:cubicBezTo>
                    <a:cubicBezTo>
                      <a:pt x="133" y="119"/>
                      <a:pt x="134" y="120"/>
                      <a:pt x="134" y="120"/>
                    </a:cubicBezTo>
                    <a:cubicBezTo>
                      <a:pt x="135" y="121"/>
                      <a:pt x="135" y="122"/>
                      <a:pt x="135" y="124"/>
                    </a:cubicBezTo>
                    <a:cubicBezTo>
                      <a:pt x="135" y="130"/>
                      <a:pt x="135" y="130"/>
                      <a:pt x="135" y="130"/>
                    </a:cubicBezTo>
                    <a:cubicBezTo>
                      <a:pt x="135" y="130"/>
                      <a:pt x="135" y="130"/>
                      <a:pt x="135" y="130"/>
                    </a:cubicBezTo>
                    <a:cubicBezTo>
                      <a:pt x="132" y="132"/>
                      <a:pt x="132" y="132"/>
                      <a:pt x="132" y="132"/>
                    </a:cubicBezTo>
                    <a:cubicBezTo>
                      <a:pt x="131" y="132"/>
                      <a:pt x="131" y="133"/>
                      <a:pt x="130" y="133"/>
                    </a:cubicBezTo>
                    <a:cubicBezTo>
                      <a:pt x="129" y="134"/>
                      <a:pt x="129" y="134"/>
                      <a:pt x="128" y="135"/>
                    </a:cubicBezTo>
                    <a:cubicBezTo>
                      <a:pt x="127" y="136"/>
                      <a:pt x="126" y="137"/>
                      <a:pt x="125" y="138"/>
                    </a:cubicBezTo>
                    <a:cubicBezTo>
                      <a:pt x="125" y="139"/>
                      <a:pt x="124" y="140"/>
                      <a:pt x="123" y="141"/>
                    </a:cubicBezTo>
                    <a:cubicBezTo>
                      <a:pt x="123" y="142"/>
                      <a:pt x="123" y="142"/>
                      <a:pt x="123" y="143"/>
                    </a:cubicBezTo>
                    <a:cubicBezTo>
                      <a:pt x="123" y="143"/>
                      <a:pt x="123" y="143"/>
                      <a:pt x="123" y="143"/>
                    </a:cubicBezTo>
                    <a:cubicBezTo>
                      <a:pt x="122" y="143"/>
                      <a:pt x="122" y="144"/>
                      <a:pt x="122" y="144"/>
                    </a:cubicBezTo>
                    <a:cubicBezTo>
                      <a:pt x="19" y="144"/>
                      <a:pt x="19" y="144"/>
                      <a:pt x="19" y="144"/>
                    </a:cubicBezTo>
                    <a:cubicBezTo>
                      <a:pt x="19" y="144"/>
                      <a:pt x="19" y="144"/>
                      <a:pt x="19" y="144"/>
                    </a:cubicBezTo>
                    <a:cubicBezTo>
                      <a:pt x="19" y="115"/>
                      <a:pt x="19" y="115"/>
                      <a:pt x="19" y="115"/>
                    </a:cubicBezTo>
                    <a:cubicBezTo>
                      <a:pt x="10" y="115"/>
                      <a:pt x="10" y="115"/>
                      <a:pt x="10" y="115"/>
                    </a:cubicBezTo>
                    <a:cubicBezTo>
                      <a:pt x="10" y="110"/>
                      <a:pt x="10" y="110"/>
                      <a:pt x="10" y="110"/>
                    </a:cubicBezTo>
                    <a:cubicBezTo>
                      <a:pt x="19" y="110"/>
                      <a:pt x="19" y="110"/>
                      <a:pt x="19" y="110"/>
                    </a:cubicBezTo>
                    <a:cubicBezTo>
                      <a:pt x="19" y="82"/>
                      <a:pt x="19" y="82"/>
                      <a:pt x="19" y="82"/>
                    </a:cubicBezTo>
                    <a:cubicBezTo>
                      <a:pt x="23" y="82"/>
                      <a:pt x="23" y="82"/>
                      <a:pt x="23" y="82"/>
                    </a:cubicBezTo>
                    <a:cubicBezTo>
                      <a:pt x="23" y="71"/>
                      <a:pt x="23" y="71"/>
                      <a:pt x="23" y="71"/>
                    </a:cubicBezTo>
                    <a:cubicBezTo>
                      <a:pt x="23" y="61"/>
                      <a:pt x="23" y="61"/>
                      <a:pt x="23" y="61"/>
                    </a:cubicBezTo>
                    <a:cubicBezTo>
                      <a:pt x="28" y="60"/>
                      <a:pt x="35" y="63"/>
                      <a:pt x="33" y="55"/>
                    </a:cubicBezTo>
                    <a:cubicBezTo>
                      <a:pt x="32" y="50"/>
                      <a:pt x="33" y="38"/>
                      <a:pt x="29" y="36"/>
                    </a:cubicBezTo>
                    <a:cubicBezTo>
                      <a:pt x="24" y="33"/>
                      <a:pt x="22" y="31"/>
                      <a:pt x="18" y="27"/>
                    </a:cubicBezTo>
                    <a:cubicBezTo>
                      <a:pt x="13" y="21"/>
                      <a:pt x="7" y="23"/>
                      <a:pt x="0" y="20"/>
                    </a:cubicBezTo>
                    <a:cubicBezTo>
                      <a:pt x="0" y="20"/>
                      <a:pt x="0" y="20"/>
                      <a:pt x="0" y="20"/>
                    </a:cubicBezTo>
                    <a:cubicBezTo>
                      <a:pt x="0" y="0"/>
                      <a:pt x="0" y="0"/>
                      <a:pt x="0" y="0"/>
                    </a:cubicBezTo>
                    <a:cubicBezTo>
                      <a:pt x="173" y="0"/>
                      <a:pt x="173" y="0"/>
                      <a:pt x="173" y="0"/>
                    </a:cubicBezTo>
                    <a:cubicBezTo>
                      <a:pt x="173" y="0"/>
                      <a:pt x="173" y="0"/>
                      <a:pt x="173" y="0"/>
                    </a:cubicBezTo>
                    <a:cubicBezTo>
                      <a:pt x="173" y="0"/>
                      <a:pt x="173" y="1"/>
                      <a:pt x="172" y="2"/>
                    </a:cubicBezTo>
                    <a:cubicBezTo>
                      <a:pt x="172" y="2"/>
                      <a:pt x="170" y="3"/>
                      <a:pt x="170" y="3"/>
                    </a:cubicBezTo>
                    <a:cubicBezTo>
                      <a:pt x="169" y="5"/>
                      <a:pt x="168" y="6"/>
                      <a:pt x="169" y="8"/>
                    </a:cubicBezTo>
                    <a:cubicBezTo>
                      <a:pt x="169" y="10"/>
                      <a:pt x="171" y="13"/>
                      <a:pt x="171" y="16"/>
                    </a:cubicBezTo>
                    <a:cubicBezTo>
                      <a:pt x="171" y="17"/>
                      <a:pt x="171" y="20"/>
                      <a:pt x="171" y="21"/>
                    </a:cubicBezTo>
                    <a:cubicBezTo>
                      <a:pt x="170" y="22"/>
                      <a:pt x="169" y="24"/>
                      <a:pt x="169" y="26"/>
                    </a:cubicBezTo>
                    <a:cubicBezTo>
                      <a:pt x="167" y="33"/>
                      <a:pt x="167" y="33"/>
                      <a:pt x="167" y="3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03" name="TERRELL"/>
              <p:cNvSpPr>
                <a:spLocks/>
              </p:cNvSpPr>
              <p:nvPr/>
            </p:nvSpPr>
            <p:spPr bwMode="auto">
              <a:xfrm>
                <a:off x="3187700" y="4319588"/>
                <a:ext cx="338138" cy="398463"/>
              </a:xfrm>
              <a:custGeom>
                <a:avLst/>
                <a:gdLst>
                  <a:gd name="T0" fmla="*/ 64 w 142"/>
                  <a:gd name="T1" fmla="*/ 0 h 167"/>
                  <a:gd name="T2" fmla="*/ 67 w 142"/>
                  <a:gd name="T3" fmla="*/ 2 h 167"/>
                  <a:gd name="T4" fmla="*/ 78 w 142"/>
                  <a:gd name="T5" fmla="*/ 11 h 167"/>
                  <a:gd name="T6" fmla="*/ 88 w 142"/>
                  <a:gd name="T7" fmla="*/ 19 h 167"/>
                  <a:gd name="T8" fmla="*/ 95 w 142"/>
                  <a:gd name="T9" fmla="*/ 29 h 167"/>
                  <a:gd name="T10" fmla="*/ 97 w 142"/>
                  <a:gd name="T11" fmla="*/ 34 h 167"/>
                  <a:gd name="T12" fmla="*/ 100 w 142"/>
                  <a:gd name="T13" fmla="*/ 38 h 167"/>
                  <a:gd name="T14" fmla="*/ 107 w 142"/>
                  <a:gd name="T15" fmla="*/ 43 h 167"/>
                  <a:gd name="T16" fmla="*/ 107 w 142"/>
                  <a:gd name="T17" fmla="*/ 43 h 167"/>
                  <a:gd name="T18" fmla="*/ 125 w 142"/>
                  <a:gd name="T19" fmla="*/ 50 h 167"/>
                  <a:gd name="T20" fmla="*/ 136 w 142"/>
                  <a:gd name="T21" fmla="*/ 59 h 167"/>
                  <a:gd name="T22" fmla="*/ 140 w 142"/>
                  <a:gd name="T23" fmla="*/ 78 h 167"/>
                  <a:gd name="T24" fmla="*/ 130 w 142"/>
                  <a:gd name="T25" fmla="*/ 84 h 167"/>
                  <a:gd name="T26" fmla="*/ 130 w 142"/>
                  <a:gd name="T27" fmla="*/ 94 h 167"/>
                  <a:gd name="T28" fmla="*/ 130 w 142"/>
                  <a:gd name="T29" fmla="*/ 105 h 167"/>
                  <a:gd name="T30" fmla="*/ 126 w 142"/>
                  <a:gd name="T31" fmla="*/ 105 h 167"/>
                  <a:gd name="T32" fmla="*/ 126 w 142"/>
                  <a:gd name="T33" fmla="*/ 133 h 167"/>
                  <a:gd name="T34" fmla="*/ 117 w 142"/>
                  <a:gd name="T35" fmla="*/ 133 h 167"/>
                  <a:gd name="T36" fmla="*/ 117 w 142"/>
                  <a:gd name="T37" fmla="*/ 138 h 167"/>
                  <a:gd name="T38" fmla="*/ 126 w 142"/>
                  <a:gd name="T39" fmla="*/ 138 h 167"/>
                  <a:gd name="T40" fmla="*/ 126 w 142"/>
                  <a:gd name="T41" fmla="*/ 167 h 167"/>
                  <a:gd name="T42" fmla="*/ 126 w 142"/>
                  <a:gd name="T43" fmla="*/ 167 h 167"/>
                  <a:gd name="T44" fmla="*/ 62 w 142"/>
                  <a:gd name="T45" fmla="*/ 167 h 167"/>
                  <a:gd name="T46" fmla="*/ 62 w 142"/>
                  <a:gd name="T47" fmla="*/ 167 h 167"/>
                  <a:gd name="T48" fmla="*/ 25 w 142"/>
                  <a:gd name="T49" fmla="*/ 167 h 167"/>
                  <a:gd name="T50" fmla="*/ 25 w 142"/>
                  <a:gd name="T51" fmla="*/ 167 h 167"/>
                  <a:gd name="T52" fmla="*/ 24 w 142"/>
                  <a:gd name="T53" fmla="*/ 162 h 167"/>
                  <a:gd name="T54" fmla="*/ 23 w 142"/>
                  <a:gd name="T55" fmla="*/ 155 h 167"/>
                  <a:gd name="T56" fmla="*/ 26 w 142"/>
                  <a:gd name="T57" fmla="*/ 143 h 167"/>
                  <a:gd name="T58" fmla="*/ 22 w 142"/>
                  <a:gd name="T59" fmla="*/ 124 h 167"/>
                  <a:gd name="T60" fmla="*/ 16 w 142"/>
                  <a:gd name="T61" fmla="*/ 112 h 167"/>
                  <a:gd name="T62" fmla="*/ 14 w 142"/>
                  <a:gd name="T63" fmla="*/ 95 h 167"/>
                  <a:gd name="T64" fmla="*/ 0 w 142"/>
                  <a:gd name="T65" fmla="*/ 96 h 167"/>
                  <a:gd name="T66" fmla="*/ 0 w 142"/>
                  <a:gd name="T67" fmla="*/ 19 h 167"/>
                  <a:gd name="T68" fmla="*/ 0 w 142"/>
                  <a:gd name="T69" fmla="*/ 19 h 167"/>
                  <a:gd name="T70" fmla="*/ 60 w 142"/>
                  <a:gd name="T71" fmla="*/ 19 h 167"/>
                  <a:gd name="T72" fmla="*/ 63 w 142"/>
                  <a:gd name="T73" fmla="*/ 14 h 167"/>
                  <a:gd name="T74" fmla="*/ 64 w 142"/>
                  <a:gd name="T75" fmla="*/ 13 h 167"/>
                  <a:gd name="T76" fmla="*/ 64 w 142"/>
                  <a:gd name="T77" fmla="*/ 13 h 167"/>
                  <a:gd name="T78" fmla="*/ 64 w 142"/>
                  <a:gd name="T79" fmla="*/ 12 h 167"/>
                  <a:gd name="T80" fmla="*/ 64 w 142"/>
                  <a:gd name="T81" fmla="*/ 11 h 167"/>
                  <a:gd name="T82" fmla="*/ 64 w 142"/>
                  <a:gd name="T83" fmla="*/ 7 h 167"/>
                  <a:gd name="T84" fmla="*/ 64 w 142"/>
                  <a:gd name="T8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 h="167">
                    <a:moveTo>
                      <a:pt x="64" y="0"/>
                    </a:moveTo>
                    <a:cubicBezTo>
                      <a:pt x="65" y="1"/>
                      <a:pt x="66" y="2"/>
                      <a:pt x="67" y="2"/>
                    </a:cubicBezTo>
                    <a:cubicBezTo>
                      <a:pt x="71" y="4"/>
                      <a:pt x="74" y="8"/>
                      <a:pt x="78" y="11"/>
                    </a:cubicBezTo>
                    <a:cubicBezTo>
                      <a:pt x="81" y="13"/>
                      <a:pt x="84" y="17"/>
                      <a:pt x="88" y="19"/>
                    </a:cubicBezTo>
                    <a:cubicBezTo>
                      <a:pt x="91" y="21"/>
                      <a:pt x="92" y="26"/>
                      <a:pt x="95" y="29"/>
                    </a:cubicBezTo>
                    <a:cubicBezTo>
                      <a:pt x="95" y="30"/>
                      <a:pt x="97" y="32"/>
                      <a:pt x="97" y="34"/>
                    </a:cubicBezTo>
                    <a:cubicBezTo>
                      <a:pt x="98" y="35"/>
                      <a:pt x="99" y="37"/>
                      <a:pt x="100" y="38"/>
                    </a:cubicBezTo>
                    <a:cubicBezTo>
                      <a:pt x="107" y="43"/>
                      <a:pt x="107" y="43"/>
                      <a:pt x="107" y="43"/>
                    </a:cubicBezTo>
                    <a:cubicBezTo>
                      <a:pt x="107" y="43"/>
                      <a:pt x="107" y="43"/>
                      <a:pt x="107" y="43"/>
                    </a:cubicBezTo>
                    <a:cubicBezTo>
                      <a:pt x="114" y="46"/>
                      <a:pt x="120" y="44"/>
                      <a:pt x="125" y="50"/>
                    </a:cubicBezTo>
                    <a:cubicBezTo>
                      <a:pt x="129" y="54"/>
                      <a:pt x="131" y="56"/>
                      <a:pt x="136" y="59"/>
                    </a:cubicBezTo>
                    <a:cubicBezTo>
                      <a:pt x="140" y="61"/>
                      <a:pt x="139" y="73"/>
                      <a:pt x="140" y="78"/>
                    </a:cubicBezTo>
                    <a:cubicBezTo>
                      <a:pt x="142" y="86"/>
                      <a:pt x="135" y="83"/>
                      <a:pt x="130" y="84"/>
                    </a:cubicBezTo>
                    <a:cubicBezTo>
                      <a:pt x="130" y="94"/>
                      <a:pt x="130" y="94"/>
                      <a:pt x="130" y="94"/>
                    </a:cubicBezTo>
                    <a:cubicBezTo>
                      <a:pt x="130" y="105"/>
                      <a:pt x="130" y="105"/>
                      <a:pt x="130" y="105"/>
                    </a:cubicBezTo>
                    <a:cubicBezTo>
                      <a:pt x="126" y="105"/>
                      <a:pt x="126" y="105"/>
                      <a:pt x="126" y="105"/>
                    </a:cubicBezTo>
                    <a:cubicBezTo>
                      <a:pt x="126" y="133"/>
                      <a:pt x="126" y="133"/>
                      <a:pt x="126" y="133"/>
                    </a:cubicBezTo>
                    <a:cubicBezTo>
                      <a:pt x="117" y="133"/>
                      <a:pt x="117" y="133"/>
                      <a:pt x="117" y="133"/>
                    </a:cubicBezTo>
                    <a:cubicBezTo>
                      <a:pt x="117" y="138"/>
                      <a:pt x="117" y="138"/>
                      <a:pt x="117" y="138"/>
                    </a:cubicBezTo>
                    <a:cubicBezTo>
                      <a:pt x="126" y="138"/>
                      <a:pt x="126" y="138"/>
                      <a:pt x="126" y="138"/>
                    </a:cubicBezTo>
                    <a:cubicBezTo>
                      <a:pt x="126" y="167"/>
                      <a:pt x="126" y="167"/>
                      <a:pt x="126" y="167"/>
                    </a:cubicBezTo>
                    <a:cubicBezTo>
                      <a:pt x="126" y="167"/>
                      <a:pt x="126" y="167"/>
                      <a:pt x="126" y="167"/>
                    </a:cubicBezTo>
                    <a:cubicBezTo>
                      <a:pt x="62" y="167"/>
                      <a:pt x="62" y="167"/>
                      <a:pt x="62" y="167"/>
                    </a:cubicBezTo>
                    <a:cubicBezTo>
                      <a:pt x="62" y="167"/>
                      <a:pt x="62" y="167"/>
                      <a:pt x="62" y="167"/>
                    </a:cubicBezTo>
                    <a:cubicBezTo>
                      <a:pt x="25" y="167"/>
                      <a:pt x="25" y="167"/>
                      <a:pt x="25" y="167"/>
                    </a:cubicBezTo>
                    <a:cubicBezTo>
                      <a:pt x="25" y="167"/>
                      <a:pt x="25" y="167"/>
                      <a:pt x="25" y="167"/>
                    </a:cubicBezTo>
                    <a:cubicBezTo>
                      <a:pt x="24" y="162"/>
                      <a:pt x="24" y="162"/>
                      <a:pt x="24" y="162"/>
                    </a:cubicBezTo>
                    <a:cubicBezTo>
                      <a:pt x="24" y="160"/>
                      <a:pt x="23" y="157"/>
                      <a:pt x="23" y="155"/>
                    </a:cubicBezTo>
                    <a:cubicBezTo>
                      <a:pt x="26" y="143"/>
                      <a:pt x="26" y="143"/>
                      <a:pt x="26" y="143"/>
                    </a:cubicBezTo>
                    <a:cubicBezTo>
                      <a:pt x="27" y="135"/>
                      <a:pt x="23" y="131"/>
                      <a:pt x="22" y="124"/>
                    </a:cubicBezTo>
                    <a:cubicBezTo>
                      <a:pt x="21" y="119"/>
                      <a:pt x="17" y="116"/>
                      <a:pt x="16" y="112"/>
                    </a:cubicBezTo>
                    <a:cubicBezTo>
                      <a:pt x="14" y="106"/>
                      <a:pt x="14" y="101"/>
                      <a:pt x="14" y="95"/>
                    </a:cubicBezTo>
                    <a:cubicBezTo>
                      <a:pt x="9" y="95"/>
                      <a:pt x="5" y="96"/>
                      <a:pt x="0" y="96"/>
                    </a:cubicBezTo>
                    <a:cubicBezTo>
                      <a:pt x="0" y="19"/>
                      <a:pt x="0" y="19"/>
                      <a:pt x="0" y="19"/>
                    </a:cubicBezTo>
                    <a:cubicBezTo>
                      <a:pt x="0" y="19"/>
                      <a:pt x="0" y="19"/>
                      <a:pt x="0" y="19"/>
                    </a:cubicBezTo>
                    <a:cubicBezTo>
                      <a:pt x="60" y="19"/>
                      <a:pt x="60" y="19"/>
                      <a:pt x="60" y="19"/>
                    </a:cubicBezTo>
                    <a:cubicBezTo>
                      <a:pt x="62" y="18"/>
                      <a:pt x="62" y="16"/>
                      <a:pt x="63" y="14"/>
                    </a:cubicBezTo>
                    <a:cubicBezTo>
                      <a:pt x="64" y="13"/>
                      <a:pt x="64" y="13"/>
                      <a:pt x="64" y="13"/>
                    </a:cubicBezTo>
                    <a:cubicBezTo>
                      <a:pt x="64" y="13"/>
                      <a:pt x="64" y="13"/>
                      <a:pt x="64" y="13"/>
                    </a:cubicBezTo>
                    <a:cubicBezTo>
                      <a:pt x="64" y="13"/>
                      <a:pt x="64" y="12"/>
                      <a:pt x="64" y="12"/>
                    </a:cubicBezTo>
                    <a:cubicBezTo>
                      <a:pt x="64" y="11"/>
                      <a:pt x="64" y="11"/>
                      <a:pt x="64" y="11"/>
                    </a:cubicBezTo>
                    <a:cubicBezTo>
                      <a:pt x="64" y="9"/>
                      <a:pt x="64" y="8"/>
                      <a:pt x="64" y="7"/>
                    </a:cubicBezTo>
                    <a:cubicBezTo>
                      <a:pt x="64" y="0"/>
                      <a:pt x="64" y="0"/>
                      <a:pt x="64"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04" name="RANDOLPH"/>
              <p:cNvSpPr>
                <a:spLocks/>
              </p:cNvSpPr>
              <p:nvPr/>
            </p:nvSpPr>
            <p:spPr bwMode="auto">
              <a:xfrm>
                <a:off x="2833688" y="4365625"/>
                <a:ext cx="419100" cy="357188"/>
              </a:xfrm>
              <a:custGeom>
                <a:avLst/>
                <a:gdLst>
                  <a:gd name="T0" fmla="*/ 149 w 176"/>
                  <a:gd name="T1" fmla="*/ 0 h 150"/>
                  <a:gd name="T2" fmla="*/ 149 w 176"/>
                  <a:gd name="T3" fmla="*/ 77 h 150"/>
                  <a:gd name="T4" fmla="*/ 163 w 176"/>
                  <a:gd name="T5" fmla="*/ 76 h 150"/>
                  <a:gd name="T6" fmla="*/ 165 w 176"/>
                  <a:gd name="T7" fmla="*/ 93 h 150"/>
                  <a:gd name="T8" fmla="*/ 171 w 176"/>
                  <a:gd name="T9" fmla="*/ 105 h 150"/>
                  <a:gd name="T10" fmla="*/ 175 w 176"/>
                  <a:gd name="T11" fmla="*/ 124 h 150"/>
                  <a:gd name="T12" fmla="*/ 172 w 176"/>
                  <a:gd name="T13" fmla="*/ 136 h 150"/>
                  <a:gd name="T14" fmla="*/ 173 w 176"/>
                  <a:gd name="T15" fmla="*/ 143 h 150"/>
                  <a:gd name="T16" fmla="*/ 174 w 176"/>
                  <a:gd name="T17" fmla="*/ 148 h 150"/>
                  <a:gd name="T18" fmla="*/ 174 w 176"/>
                  <a:gd name="T19" fmla="*/ 148 h 150"/>
                  <a:gd name="T20" fmla="*/ 165 w 176"/>
                  <a:gd name="T21" fmla="*/ 148 h 150"/>
                  <a:gd name="T22" fmla="*/ 159 w 176"/>
                  <a:gd name="T23" fmla="*/ 147 h 150"/>
                  <a:gd name="T24" fmla="*/ 151 w 176"/>
                  <a:gd name="T25" fmla="*/ 147 h 150"/>
                  <a:gd name="T26" fmla="*/ 148 w 176"/>
                  <a:gd name="T27" fmla="*/ 143 h 150"/>
                  <a:gd name="T28" fmla="*/ 140 w 176"/>
                  <a:gd name="T29" fmla="*/ 144 h 150"/>
                  <a:gd name="T30" fmla="*/ 132 w 176"/>
                  <a:gd name="T31" fmla="*/ 140 h 150"/>
                  <a:gd name="T32" fmla="*/ 131 w 176"/>
                  <a:gd name="T33" fmla="*/ 140 h 150"/>
                  <a:gd name="T34" fmla="*/ 130 w 176"/>
                  <a:gd name="T35" fmla="*/ 140 h 150"/>
                  <a:gd name="T36" fmla="*/ 126 w 176"/>
                  <a:gd name="T37" fmla="*/ 146 h 150"/>
                  <a:gd name="T38" fmla="*/ 124 w 176"/>
                  <a:gd name="T39" fmla="*/ 150 h 150"/>
                  <a:gd name="T40" fmla="*/ 58 w 176"/>
                  <a:gd name="T41" fmla="*/ 150 h 150"/>
                  <a:gd name="T42" fmla="*/ 58 w 176"/>
                  <a:gd name="T43" fmla="*/ 150 h 150"/>
                  <a:gd name="T44" fmla="*/ 8 w 176"/>
                  <a:gd name="T45" fmla="*/ 150 h 150"/>
                  <a:gd name="T46" fmla="*/ 8 w 176"/>
                  <a:gd name="T47" fmla="*/ 135 h 150"/>
                  <a:gd name="T48" fmla="*/ 12 w 176"/>
                  <a:gd name="T49" fmla="*/ 133 h 150"/>
                  <a:gd name="T50" fmla="*/ 15 w 176"/>
                  <a:gd name="T51" fmla="*/ 131 h 150"/>
                  <a:gd name="T52" fmla="*/ 12 w 176"/>
                  <a:gd name="T53" fmla="*/ 126 h 150"/>
                  <a:gd name="T54" fmla="*/ 10 w 176"/>
                  <a:gd name="T55" fmla="*/ 124 h 150"/>
                  <a:gd name="T56" fmla="*/ 7 w 176"/>
                  <a:gd name="T57" fmla="*/ 122 h 150"/>
                  <a:gd name="T58" fmla="*/ 4 w 176"/>
                  <a:gd name="T59" fmla="*/ 120 h 150"/>
                  <a:gd name="T60" fmla="*/ 4 w 176"/>
                  <a:gd name="T61" fmla="*/ 104 h 150"/>
                  <a:gd name="T62" fmla="*/ 0 w 176"/>
                  <a:gd name="T63" fmla="*/ 104 h 150"/>
                  <a:gd name="T64" fmla="*/ 0 w 176"/>
                  <a:gd name="T65" fmla="*/ 71 h 150"/>
                  <a:gd name="T66" fmla="*/ 0 w 176"/>
                  <a:gd name="T67" fmla="*/ 71 h 150"/>
                  <a:gd name="T68" fmla="*/ 21 w 176"/>
                  <a:gd name="T69" fmla="*/ 71 h 150"/>
                  <a:gd name="T70" fmla="*/ 21 w 176"/>
                  <a:gd name="T71" fmla="*/ 0 h 150"/>
                  <a:gd name="T72" fmla="*/ 21 w 176"/>
                  <a:gd name="T73" fmla="*/ 0 h 150"/>
                  <a:gd name="T74" fmla="*/ 128 w 176"/>
                  <a:gd name="T75" fmla="*/ 0 h 150"/>
                  <a:gd name="T76" fmla="*/ 128 w 176"/>
                  <a:gd name="T77" fmla="*/ 0 h 150"/>
                  <a:gd name="T78" fmla="*/ 149 w 176"/>
                  <a:gd name="T7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50">
                    <a:moveTo>
                      <a:pt x="149" y="0"/>
                    </a:moveTo>
                    <a:cubicBezTo>
                      <a:pt x="149" y="77"/>
                      <a:pt x="149" y="77"/>
                      <a:pt x="149" y="77"/>
                    </a:cubicBezTo>
                    <a:cubicBezTo>
                      <a:pt x="154" y="77"/>
                      <a:pt x="158" y="76"/>
                      <a:pt x="163" y="76"/>
                    </a:cubicBezTo>
                    <a:cubicBezTo>
                      <a:pt x="163" y="82"/>
                      <a:pt x="163" y="87"/>
                      <a:pt x="165" y="93"/>
                    </a:cubicBezTo>
                    <a:cubicBezTo>
                      <a:pt x="166" y="97"/>
                      <a:pt x="170" y="100"/>
                      <a:pt x="171" y="105"/>
                    </a:cubicBezTo>
                    <a:cubicBezTo>
                      <a:pt x="172" y="112"/>
                      <a:pt x="176" y="116"/>
                      <a:pt x="175" y="124"/>
                    </a:cubicBezTo>
                    <a:cubicBezTo>
                      <a:pt x="172" y="136"/>
                      <a:pt x="172" y="136"/>
                      <a:pt x="172" y="136"/>
                    </a:cubicBezTo>
                    <a:cubicBezTo>
                      <a:pt x="172" y="138"/>
                      <a:pt x="173" y="141"/>
                      <a:pt x="173" y="143"/>
                    </a:cubicBezTo>
                    <a:cubicBezTo>
                      <a:pt x="174" y="148"/>
                      <a:pt x="174" y="148"/>
                      <a:pt x="174" y="148"/>
                    </a:cubicBezTo>
                    <a:cubicBezTo>
                      <a:pt x="174" y="148"/>
                      <a:pt x="174" y="148"/>
                      <a:pt x="174" y="148"/>
                    </a:cubicBezTo>
                    <a:cubicBezTo>
                      <a:pt x="165" y="148"/>
                      <a:pt x="165" y="148"/>
                      <a:pt x="165" y="148"/>
                    </a:cubicBezTo>
                    <a:cubicBezTo>
                      <a:pt x="163" y="148"/>
                      <a:pt x="161" y="147"/>
                      <a:pt x="159" y="147"/>
                    </a:cubicBezTo>
                    <a:cubicBezTo>
                      <a:pt x="156" y="147"/>
                      <a:pt x="154" y="149"/>
                      <a:pt x="151" y="147"/>
                    </a:cubicBezTo>
                    <a:cubicBezTo>
                      <a:pt x="150" y="146"/>
                      <a:pt x="149" y="144"/>
                      <a:pt x="148" y="143"/>
                    </a:cubicBezTo>
                    <a:cubicBezTo>
                      <a:pt x="145" y="142"/>
                      <a:pt x="142" y="144"/>
                      <a:pt x="140" y="144"/>
                    </a:cubicBezTo>
                    <a:cubicBezTo>
                      <a:pt x="138" y="144"/>
                      <a:pt x="134" y="141"/>
                      <a:pt x="132" y="140"/>
                    </a:cubicBezTo>
                    <a:cubicBezTo>
                      <a:pt x="131" y="140"/>
                      <a:pt x="131" y="140"/>
                      <a:pt x="131" y="140"/>
                    </a:cubicBezTo>
                    <a:cubicBezTo>
                      <a:pt x="131" y="140"/>
                      <a:pt x="131" y="140"/>
                      <a:pt x="130" y="140"/>
                    </a:cubicBezTo>
                    <a:cubicBezTo>
                      <a:pt x="129" y="141"/>
                      <a:pt x="127" y="144"/>
                      <a:pt x="126" y="146"/>
                    </a:cubicBezTo>
                    <a:cubicBezTo>
                      <a:pt x="125" y="147"/>
                      <a:pt x="125" y="149"/>
                      <a:pt x="124" y="150"/>
                    </a:cubicBezTo>
                    <a:cubicBezTo>
                      <a:pt x="58" y="150"/>
                      <a:pt x="58" y="150"/>
                      <a:pt x="58" y="150"/>
                    </a:cubicBezTo>
                    <a:cubicBezTo>
                      <a:pt x="58" y="150"/>
                      <a:pt x="58" y="150"/>
                      <a:pt x="58" y="150"/>
                    </a:cubicBezTo>
                    <a:cubicBezTo>
                      <a:pt x="8" y="150"/>
                      <a:pt x="8" y="150"/>
                      <a:pt x="8" y="150"/>
                    </a:cubicBezTo>
                    <a:cubicBezTo>
                      <a:pt x="8" y="135"/>
                      <a:pt x="8" y="135"/>
                      <a:pt x="8" y="135"/>
                    </a:cubicBezTo>
                    <a:cubicBezTo>
                      <a:pt x="9" y="134"/>
                      <a:pt x="10" y="133"/>
                      <a:pt x="12" y="133"/>
                    </a:cubicBezTo>
                    <a:cubicBezTo>
                      <a:pt x="13" y="132"/>
                      <a:pt x="14" y="131"/>
                      <a:pt x="15" y="131"/>
                    </a:cubicBezTo>
                    <a:cubicBezTo>
                      <a:pt x="15" y="129"/>
                      <a:pt x="14" y="127"/>
                      <a:pt x="12" y="126"/>
                    </a:cubicBezTo>
                    <a:cubicBezTo>
                      <a:pt x="12" y="125"/>
                      <a:pt x="11" y="125"/>
                      <a:pt x="10" y="124"/>
                    </a:cubicBezTo>
                    <a:cubicBezTo>
                      <a:pt x="9" y="123"/>
                      <a:pt x="8" y="123"/>
                      <a:pt x="7" y="122"/>
                    </a:cubicBezTo>
                    <a:cubicBezTo>
                      <a:pt x="6" y="121"/>
                      <a:pt x="5" y="121"/>
                      <a:pt x="4" y="120"/>
                    </a:cubicBezTo>
                    <a:cubicBezTo>
                      <a:pt x="4" y="104"/>
                      <a:pt x="4" y="104"/>
                      <a:pt x="4" y="104"/>
                    </a:cubicBezTo>
                    <a:cubicBezTo>
                      <a:pt x="0" y="104"/>
                      <a:pt x="0" y="104"/>
                      <a:pt x="0" y="104"/>
                    </a:cubicBezTo>
                    <a:cubicBezTo>
                      <a:pt x="0" y="71"/>
                      <a:pt x="0" y="71"/>
                      <a:pt x="0" y="71"/>
                    </a:cubicBezTo>
                    <a:cubicBezTo>
                      <a:pt x="0" y="71"/>
                      <a:pt x="0" y="71"/>
                      <a:pt x="0" y="71"/>
                    </a:cubicBezTo>
                    <a:cubicBezTo>
                      <a:pt x="21" y="71"/>
                      <a:pt x="21" y="71"/>
                      <a:pt x="21" y="71"/>
                    </a:cubicBezTo>
                    <a:cubicBezTo>
                      <a:pt x="21" y="0"/>
                      <a:pt x="21" y="0"/>
                      <a:pt x="21" y="0"/>
                    </a:cubicBezTo>
                    <a:cubicBezTo>
                      <a:pt x="21" y="0"/>
                      <a:pt x="21" y="0"/>
                      <a:pt x="21" y="0"/>
                    </a:cubicBezTo>
                    <a:cubicBezTo>
                      <a:pt x="128" y="0"/>
                      <a:pt x="128" y="0"/>
                      <a:pt x="128" y="0"/>
                    </a:cubicBezTo>
                    <a:cubicBezTo>
                      <a:pt x="128" y="0"/>
                      <a:pt x="128" y="0"/>
                      <a:pt x="128" y="0"/>
                    </a:cubicBezTo>
                    <a:cubicBezTo>
                      <a:pt x="149" y="0"/>
                      <a:pt x="149" y="0"/>
                      <a:pt x="149" y="0"/>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05" name="MITCHELL"/>
              <p:cNvSpPr>
                <a:spLocks/>
              </p:cNvSpPr>
              <p:nvPr/>
            </p:nvSpPr>
            <p:spPr bwMode="auto">
              <a:xfrm>
                <a:off x="3282950" y="4932363"/>
                <a:ext cx="498475" cy="423863"/>
              </a:xfrm>
              <a:custGeom>
                <a:avLst/>
                <a:gdLst>
                  <a:gd name="T0" fmla="*/ 209 w 209"/>
                  <a:gd name="T1" fmla="*/ 0 h 178"/>
                  <a:gd name="T2" fmla="*/ 209 w 209"/>
                  <a:gd name="T3" fmla="*/ 52 h 178"/>
                  <a:gd name="T4" fmla="*/ 209 w 209"/>
                  <a:gd name="T5" fmla="*/ 52 h 178"/>
                  <a:gd name="T6" fmla="*/ 207 w 209"/>
                  <a:gd name="T7" fmla="*/ 160 h 178"/>
                  <a:gd name="T8" fmla="*/ 204 w 209"/>
                  <a:gd name="T9" fmla="*/ 162 h 178"/>
                  <a:gd name="T10" fmla="*/ 203 w 209"/>
                  <a:gd name="T11" fmla="*/ 164 h 178"/>
                  <a:gd name="T12" fmla="*/ 205 w 209"/>
                  <a:gd name="T13" fmla="*/ 166 h 178"/>
                  <a:gd name="T14" fmla="*/ 206 w 209"/>
                  <a:gd name="T15" fmla="*/ 167 h 178"/>
                  <a:gd name="T16" fmla="*/ 206 w 209"/>
                  <a:gd name="T17" fmla="*/ 168 h 178"/>
                  <a:gd name="T18" fmla="*/ 206 w 209"/>
                  <a:gd name="T19" fmla="*/ 169 h 178"/>
                  <a:gd name="T20" fmla="*/ 206 w 209"/>
                  <a:gd name="T21" fmla="*/ 178 h 178"/>
                  <a:gd name="T22" fmla="*/ 206 w 209"/>
                  <a:gd name="T23" fmla="*/ 178 h 178"/>
                  <a:gd name="T24" fmla="*/ 159 w 209"/>
                  <a:gd name="T25" fmla="*/ 178 h 178"/>
                  <a:gd name="T26" fmla="*/ 159 w 209"/>
                  <a:gd name="T27" fmla="*/ 178 h 178"/>
                  <a:gd name="T28" fmla="*/ 52 w 209"/>
                  <a:gd name="T29" fmla="*/ 178 h 178"/>
                  <a:gd name="T30" fmla="*/ 52 w 209"/>
                  <a:gd name="T31" fmla="*/ 178 h 178"/>
                  <a:gd name="T32" fmla="*/ 0 w 209"/>
                  <a:gd name="T33" fmla="*/ 178 h 178"/>
                  <a:gd name="T34" fmla="*/ 0 w 209"/>
                  <a:gd name="T35" fmla="*/ 178 h 178"/>
                  <a:gd name="T36" fmla="*/ 0 w 209"/>
                  <a:gd name="T37" fmla="*/ 162 h 178"/>
                  <a:gd name="T38" fmla="*/ 1 w 209"/>
                  <a:gd name="T39" fmla="*/ 153 h 178"/>
                  <a:gd name="T40" fmla="*/ 7 w 209"/>
                  <a:gd name="T41" fmla="*/ 148 h 178"/>
                  <a:gd name="T42" fmla="*/ 15 w 209"/>
                  <a:gd name="T43" fmla="*/ 132 h 178"/>
                  <a:gd name="T44" fmla="*/ 25 w 209"/>
                  <a:gd name="T45" fmla="*/ 126 h 178"/>
                  <a:gd name="T46" fmla="*/ 33 w 209"/>
                  <a:gd name="T47" fmla="*/ 122 h 178"/>
                  <a:gd name="T48" fmla="*/ 40 w 209"/>
                  <a:gd name="T49" fmla="*/ 121 h 178"/>
                  <a:gd name="T50" fmla="*/ 43 w 209"/>
                  <a:gd name="T51" fmla="*/ 106 h 178"/>
                  <a:gd name="T52" fmla="*/ 57 w 209"/>
                  <a:gd name="T53" fmla="*/ 96 h 178"/>
                  <a:gd name="T54" fmla="*/ 66 w 209"/>
                  <a:gd name="T55" fmla="*/ 82 h 178"/>
                  <a:gd name="T56" fmla="*/ 78 w 209"/>
                  <a:gd name="T57" fmla="*/ 59 h 178"/>
                  <a:gd name="T58" fmla="*/ 86 w 209"/>
                  <a:gd name="T59" fmla="*/ 56 h 178"/>
                  <a:gd name="T60" fmla="*/ 92 w 209"/>
                  <a:gd name="T61" fmla="*/ 55 h 178"/>
                  <a:gd name="T62" fmla="*/ 98 w 209"/>
                  <a:gd name="T63" fmla="*/ 51 h 178"/>
                  <a:gd name="T64" fmla="*/ 115 w 209"/>
                  <a:gd name="T65" fmla="*/ 42 h 178"/>
                  <a:gd name="T66" fmla="*/ 126 w 209"/>
                  <a:gd name="T67" fmla="*/ 42 h 178"/>
                  <a:gd name="T68" fmla="*/ 128 w 209"/>
                  <a:gd name="T69" fmla="*/ 25 h 178"/>
                  <a:gd name="T70" fmla="*/ 136 w 209"/>
                  <a:gd name="T71" fmla="*/ 18 h 178"/>
                  <a:gd name="T72" fmla="*/ 142 w 209"/>
                  <a:gd name="T73" fmla="*/ 12 h 178"/>
                  <a:gd name="T74" fmla="*/ 149 w 209"/>
                  <a:gd name="T75" fmla="*/ 0 h 178"/>
                  <a:gd name="T76" fmla="*/ 149 w 209"/>
                  <a:gd name="T77" fmla="*/ 0 h 178"/>
                  <a:gd name="T78" fmla="*/ 209 w 209"/>
                  <a:gd name="T7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8">
                    <a:moveTo>
                      <a:pt x="209" y="0"/>
                    </a:moveTo>
                    <a:cubicBezTo>
                      <a:pt x="209" y="52"/>
                      <a:pt x="209" y="52"/>
                      <a:pt x="209" y="52"/>
                    </a:cubicBezTo>
                    <a:cubicBezTo>
                      <a:pt x="209" y="52"/>
                      <a:pt x="209" y="52"/>
                      <a:pt x="209" y="52"/>
                    </a:cubicBezTo>
                    <a:cubicBezTo>
                      <a:pt x="207" y="160"/>
                      <a:pt x="207" y="160"/>
                      <a:pt x="207" y="160"/>
                    </a:cubicBezTo>
                    <a:cubicBezTo>
                      <a:pt x="206" y="160"/>
                      <a:pt x="205" y="161"/>
                      <a:pt x="204" y="162"/>
                    </a:cubicBezTo>
                    <a:cubicBezTo>
                      <a:pt x="203" y="162"/>
                      <a:pt x="203" y="163"/>
                      <a:pt x="203" y="164"/>
                    </a:cubicBezTo>
                    <a:cubicBezTo>
                      <a:pt x="204" y="165"/>
                      <a:pt x="204" y="165"/>
                      <a:pt x="205" y="166"/>
                    </a:cubicBezTo>
                    <a:cubicBezTo>
                      <a:pt x="205" y="166"/>
                      <a:pt x="205" y="167"/>
                      <a:pt x="206" y="167"/>
                    </a:cubicBezTo>
                    <a:cubicBezTo>
                      <a:pt x="206" y="168"/>
                      <a:pt x="206" y="168"/>
                      <a:pt x="206" y="168"/>
                    </a:cubicBezTo>
                    <a:cubicBezTo>
                      <a:pt x="206" y="168"/>
                      <a:pt x="206" y="169"/>
                      <a:pt x="206" y="169"/>
                    </a:cubicBezTo>
                    <a:cubicBezTo>
                      <a:pt x="206" y="178"/>
                      <a:pt x="206" y="178"/>
                      <a:pt x="206" y="178"/>
                    </a:cubicBezTo>
                    <a:cubicBezTo>
                      <a:pt x="206" y="178"/>
                      <a:pt x="206" y="178"/>
                      <a:pt x="206" y="178"/>
                    </a:cubicBezTo>
                    <a:cubicBezTo>
                      <a:pt x="159" y="178"/>
                      <a:pt x="159" y="178"/>
                      <a:pt x="159" y="178"/>
                    </a:cubicBezTo>
                    <a:cubicBezTo>
                      <a:pt x="159" y="178"/>
                      <a:pt x="159" y="178"/>
                      <a:pt x="159" y="178"/>
                    </a:cubicBezTo>
                    <a:cubicBezTo>
                      <a:pt x="52" y="178"/>
                      <a:pt x="52" y="178"/>
                      <a:pt x="52" y="178"/>
                    </a:cubicBezTo>
                    <a:cubicBezTo>
                      <a:pt x="52" y="178"/>
                      <a:pt x="52" y="178"/>
                      <a:pt x="52" y="178"/>
                    </a:cubicBezTo>
                    <a:cubicBezTo>
                      <a:pt x="0" y="178"/>
                      <a:pt x="0" y="178"/>
                      <a:pt x="0" y="178"/>
                    </a:cubicBezTo>
                    <a:cubicBezTo>
                      <a:pt x="0" y="178"/>
                      <a:pt x="0" y="178"/>
                      <a:pt x="0" y="178"/>
                    </a:cubicBezTo>
                    <a:cubicBezTo>
                      <a:pt x="0" y="162"/>
                      <a:pt x="0" y="162"/>
                      <a:pt x="0" y="162"/>
                    </a:cubicBezTo>
                    <a:cubicBezTo>
                      <a:pt x="1" y="159"/>
                      <a:pt x="0" y="156"/>
                      <a:pt x="1" y="153"/>
                    </a:cubicBezTo>
                    <a:cubicBezTo>
                      <a:pt x="3" y="151"/>
                      <a:pt x="6" y="150"/>
                      <a:pt x="7" y="148"/>
                    </a:cubicBezTo>
                    <a:cubicBezTo>
                      <a:pt x="10" y="144"/>
                      <a:pt x="9" y="135"/>
                      <a:pt x="15" y="132"/>
                    </a:cubicBezTo>
                    <a:cubicBezTo>
                      <a:pt x="19" y="131"/>
                      <a:pt x="23" y="129"/>
                      <a:pt x="25" y="126"/>
                    </a:cubicBezTo>
                    <a:cubicBezTo>
                      <a:pt x="28" y="126"/>
                      <a:pt x="31" y="123"/>
                      <a:pt x="33" y="122"/>
                    </a:cubicBezTo>
                    <a:cubicBezTo>
                      <a:pt x="35" y="121"/>
                      <a:pt x="38" y="122"/>
                      <a:pt x="40" y="121"/>
                    </a:cubicBezTo>
                    <a:cubicBezTo>
                      <a:pt x="42" y="119"/>
                      <a:pt x="42" y="109"/>
                      <a:pt x="43" y="106"/>
                    </a:cubicBezTo>
                    <a:cubicBezTo>
                      <a:pt x="46" y="104"/>
                      <a:pt x="56" y="99"/>
                      <a:pt x="57" y="96"/>
                    </a:cubicBezTo>
                    <a:cubicBezTo>
                      <a:pt x="59" y="91"/>
                      <a:pt x="60" y="83"/>
                      <a:pt x="66" y="82"/>
                    </a:cubicBezTo>
                    <a:cubicBezTo>
                      <a:pt x="72" y="72"/>
                      <a:pt x="67" y="67"/>
                      <a:pt x="78" y="59"/>
                    </a:cubicBezTo>
                    <a:cubicBezTo>
                      <a:pt x="81" y="59"/>
                      <a:pt x="83" y="56"/>
                      <a:pt x="86" y="56"/>
                    </a:cubicBezTo>
                    <a:cubicBezTo>
                      <a:pt x="88" y="55"/>
                      <a:pt x="90" y="55"/>
                      <a:pt x="92" y="55"/>
                    </a:cubicBezTo>
                    <a:cubicBezTo>
                      <a:pt x="97" y="55"/>
                      <a:pt x="95" y="52"/>
                      <a:pt x="98" y="51"/>
                    </a:cubicBezTo>
                    <a:cubicBezTo>
                      <a:pt x="104" y="46"/>
                      <a:pt x="113" y="54"/>
                      <a:pt x="115" y="42"/>
                    </a:cubicBezTo>
                    <a:cubicBezTo>
                      <a:pt x="115" y="40"/>
                      <a:pt x="124" y="42"/>
                      <a:pt x="126" y="42"/>
                    </a:cubicBezTo>
                    <a:cubicBezTo>
                      <a:pt x="127" y="37"/>
                      <a:pt x="128" y="30"/>
                      <a:pt x="128" y="25"/>
                    </a:cubicBezTo>
                    <a:cubicBezTo>
                      <a:pt x="128" y="20"/>
                      <a:pt x="135" y="26"/>
                      <a:pt x="136" y="18"/>
                    </a:cubicBezTo>
                    <a:cubicBezTo>
                      <a:pt x="137" y="13"/>
                      <a:pt x="139" y="15"/>
                      <a:pt x="142" y="12"/>
                    </a:cubicBezTo>
                    <a:cubicBezTo>
                      <a:pt x="146" y="10"/>
                      <a:pt x="150" y="5"/>
                      <a:pt x="149" y="0"/>
                    </a:cubicBezTo>
                    <a:cubicBezTo>
                      <a:pt x="149" y="0"/>
                      <a:pt x="149" y="0"/>
                      <a:pt x="149" y="0"/>
                    </a:cubicBezTo>
                    <a:cubicBezTo>
                      <a:pt x="209" y="0"/>
                      <a:pt x="209" y="0"/>
                      <a:pt x="209"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06" name="THOMAS"/>
              <p:cNvSpPr>
                <a:spLocks/>
              </p:cNvSpPr>
              <p:nvPr/>
            </p:nvSpPr>
            <p:spPr bwMode="auto">
              <a:xfrm>
                <a:off x="3659188" y="5356225"/>
                <a:ext cx="376238" cy="504825"/>
              </a:xfrm>
              <a:custGeom>
                <a:avLst/>
                <a:gdLst>
                  <a:gd name="T0" fmla="*/ 48 w 158"/>
                  <a:gd name="T1" fmla="*/ 0 h 212"/>
                  <a:gd name="T2" fmla="*/ 48 w 158"/>
                  <a:gd name="T3" fmla="*/ 19 h 212"/>
                  <a:gd name="T4" fmla="*/ 133 w 158"/>
                  <a:gd name="T5" fmla="*/ 19 h 212"/>
                  <a:gd name="T6" fmla="*/ 133 w 158"/>
                  <a:gd name="T7" fmla="*/ 25 h 212"/>
                  <a:gd name="T8" fmla="*/ 141 w 158"/>
                  <a:gd name="T9" fmla="*/ 25 h 212"/>
                  <a:gd name="T10" fmla="*/ 141 w 158"/>
                  <a:gd name="T11" fmla="*/ 19 h 212"/>
                  <a:gd name="T12" fmla="*/ 158 w 158"/>
                  <a:gd name="T13" fmla="*/ 19 h 212"/>
                  <a:gd name="T14" fmla="*/ 158 w 158"/>
                  <a:gd name="T15" fmla="*/ 19 h 212"/>
                  <a:gd name="T16" fmla="*/ 156 w 158"/>
                  <a:gd name="T17" fmla="*/ 212 h 212"/>
                  <a:gd name="T18" fmla="*/ 156 w 158"/>
                  <a:gd name="T19" fmla="*/ 212 h 212"/>
                  <a:gd name="T20" fmla="*/ 16 w 158"/>
                  <a:gd name="T21" fmla="*/ 203 h 212"/>
                  <a:gd name="T22" fmla="*/ 16 w 158"/>
                  <a:gd name="T23" fmla="*/ 203 h 212"/>
                  <a:gd name="T24" fmla="*/ 16 w 158"/>
                  <a:gd name="T25" fmla="*/ 111 h 212"/>
                  <a:gd name="T26" fmla="*/ 19 w 158"/>
                  <a:gd name="T27" fmla="*/ 109 h 212"/>
                  <a:gd name="T28" fmla="*/ 19 w 158"/>
                  <a:gd name="T29" fmla="*/ 109 h 212"/>
                  <a:gd name="T30" fmla="*/ 18 w 158"/>
                  <a:gd name="T31" fmla="*/ 102 h 212"/>
                  <a:gd name="T32" fmla="*/ 18 w 158"/>
                  <a:gd name="T33" fmla="*/ 86 h 212"/>
                  <a:gd name="T34" fmla="*/ 9 w 158"/>
                  <a:gd name="T35" fmla="*/ 69 h 212"/>
                  <a:gd name="T36" fmla="*/ 3 w 158"/>
                  <a:gd name="T37" fmla="*/ 59 h 212"/>
                  <a:gd name="T38" fmla="*/ 0 w 158"/>
                  <a:gd name="T39" fmla="*/ 44 h 212"/>
                  <a:gd name="T40" fmla="*/ 1 w 158"/>
                  <a:gd name="T41" fmla="*/ 0 h 212"/>
                  <a:gd name="T42" fmla="*/ 1 w 158"/>
                  <a:gd name="T43" fmla="*/ 0 h 212"/>
                  <a:gd name="T44" fmla="*/ 48 w 158"/>
                  <a:gd name="T45"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8" h="212">
                    <a:moveTo>
                      <a:pt x="48" y="0"/>
                    </a:moveTo>
                    <a:cubicBezTo>
                      <a:pt x="48" y="19"/>
                      <a:pt x="48" y="19"/>
                      <a:pt x="48" y="19"/>
                    </a:cubicBezTo>
                    <a:cubicBezTo>
                      <a:pt x="133" y="19"/>
                      <a:pt x="133" y="19"/>
                      <a:pt x="133" y="19"/>
                    </a:cubicBezTo>
                    <a:cubicBezTo>
                      <a:pt x="133" y="25"/>
                      <a:pt x="133" y="25"/>
                      <a:pt x="133" y="25"/>
                    </a:cubicBezTo>
                    <a:cubicBezTo>
                      <a:pt x="141" y="25"/>
                      <a:pt x="141" y="25"/>
                      <a:pt x="141" y="25"/>
                    </a:cubicBezTo>
                    <a:cubicBezTo>
                      <a:pt x="141" y="19"/>
                      <a:pt x="141" y="19"/>
                      <a:pt x="141" y="19"/>
                    </a:cubicBezTo>
                    <a:cubicBezTo>
                      <a:pt x="158" y="19"/>
                      <a:pt x="158" y="19"/>
                      <a:pt x="158" y="19"/>
                    </a:cubicBezTo>
                    <a:cubicBezTo>
                      <a:pt x="158" y="19"/>
                      <a:pt x="158" y="19"/>
                      <a:pt x="158" y="19"/>
                    </a:cubicBezTo>
                    <a:cubicBezTo>
                      <a:pt x="156" y="212"/>
                      <a:pt x="156" y="212"/>
                      <a:pt x="156" y="212"/>
                    </a:cubicBezTo>
                    <a:cubicBezTo>
                      <a:pt x="156" y="212"/>
                      <a:pt x="156" y="212"/>
                      <a:pt x="156" y="212"/>
                    </a:cubicBezTo>
                    <a:cubicBezTo>
                      <a:pt x="16" y="203"/>
                      <a:pt x="16" y="203"/>
                      <a:pt x="16" y="203"/>
                    </a:cubicBezTo>
                    <a:cubicBezTo>
                      <a:pt x="16" y="203"/>
                      <a:pt x="16" y="203"/>
                      <a:pt x="16" y="203"/>
                    </a:cubicBezTo>
                    <a:cubicBezTo>
                      <a:pt x="16" y="111"/>
                      <a:pt x="16" y="111"/>
                      <a:pt x="16" y="111"/>
                    </a:cubicBezTo>
                    <a:cubicBezTo>
                      <a:pt x="17" y="111"/>
                      <a:pt x="18" y="110"/>
                      <a:pt x="19" y="109"/>
                    </a:cubicBezTo>
                    <a:cubicBezTo>
                      <a:pt x="19" y="109"/>
                      <a:pt x="19" y="109"/>
                      <a:pt x="19" y="109"/>
                    </a:cubicBezTo>
                    <a:cubicBezTo>
                      <a:pt x="19" y="106"/>
                      <a:pt x="18" y="104"/>
                      <a:pt x="18" y="102"/>
                    </a:cubicBezTo>
                    <a:cubicBezTo>
                      <a:pt x="17" y="97"/>
                      <a:pt x="18" y="91"/>
                      <a:pt x="18" y="86"/>
                    </a:cubicBezTo>
                    <a:cubicBezTo>
                      <a:pt x="18" y="79"/>
                      <a:pt x="13" y="74"/>
                      <a:pt x="9" y="69"/>
                    </a:cubicBezTo>
                    <a:cubicBezTo>
                      <a:pt x="7" y="67"/>
                      <a:pt x="5" y="62"/>
                      <a:pt x="3" y="59"/>
                    </a:cubicBezTo>
                    <a:cubicBezTo>
                      <a:pt x="1" y="55"/>
                      <a:pt x="0" y="49"/>
                      <a:pt x="0" y="44"/>
                    </a:cubicBezTo>
                    <a:cubicBezTo>
                      <a:pt x="1" y="0"/>
                      <a:pt x="1" y="0"/>
                      <a:pt x="1" y="0"/>
                    </a:cubicBezTo>
                    <a:cubicBezTo>
                      <a:pt x="1" y="0"/>
                      <a:pt x="1" y="0"/>
                      <a:pt x="1" y="0"/>
                    </a:cubicBezTo>
                    <a:cubicBezTo>
                      <a:pt x="48" y="0"/>
                      <a:pt x="48" y="0"/>
                      <a:pt x="48"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07" name="GRADY"/>
              <p:cNvSpPr>
                <a:spLocks/>
              </p:cNvSpPr>
              <p:nvPr/>
            </p:nvSpPr>
            <p:spPr bwMode="auto">
              <a:xfrm>
                <a:off x="3405188" y="5356225"/>
                <a:ext cx="300038" cy="482600"/>
              </a:xfrm>
              <a:custGeom>
                <a:avLst/>
                <a:gdLst>
                  <a:gd name="T0" fmla="*/ 123 w 126"/>
                  <a:gd name="T1" fmla="*/ 203 h 203"/>
                  <a:gd name="T2" fmla="*/ 123 w 126"/>
                  <a:gd name="T3" fmla="*/ 111 h 203"/>
                  <a:gd name="T4" fmla="*/ 126 w 126"/>
                  <a:gd name="T5" fmla="*/ 109 h 203"/>
                  <a:gd name="T6" fmla="*/ 126 w 126"/>
                  <a:gd name="T7" fmla="*/ 109 h 203"/>
                  <a:gd name="T8" fmla="*/ 125 w 126"/>
                  <a:gd name="T9" fmla="*/ 102 h 203"/>
                  <a:gd name="T10" fmla="*/ 125 w 126"/>
                  <a:gd name="T11" fmla="*/ 86 h 203"/>
                  <a:gd name="T12" fmla="*/ 116 w 126"/>
                  <a:gd name="T13" fmla="*/ 69 h 203"/>
                  <a:gd name="T14" fmla="*/ 110 w 126"/>
                  <a:gd name="T15" fmla="*/ 59 h 203"/>
                  <a:gd name="T16" fmla="*/ 107 w 126"/>
                  <a:gd name="T17" fmla="*/ 44 h 203"/>
                  <a:gd name="T18" fmla="*/ 108 w 126"/>
                  <a:gd name="T19" fmla="*/ 0 h 203"/>
                  <a:gd name="T20" fmla="*/ 108 w 126"/>
                  <a:gd name="T21" fmla="*/ 0 h 203"/>
                  <a:gd name="T22" fmla="*/ 1 w 126"/>
                  <a:gd name="T23" fmla="*/ 0 h 203"/>
                  <a:gd name="T24" fmla="*/ 1 w 126"/>
                  <a:gd name="T25" fmla="*/ 0 h 203"/>
                  <a:gd name="T26" fmla="*/ 0 w 126"/>
                  <a:gd name="T27" fmla="*/ 195 h 203"/>
                  <a:gd name="T28" fmla="*/ 0 w 126"/>
                  <a:gd name="T29" fmla="*/ 195 h 203"/>
                  <a:gd name="T30" fmla="*/ 123 w 126"/>
                  <a:gd name="T3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203">
                    <a:moveTo>
                      <a:pt x="123" y="203"/>
                    </a:moveTo>
                    <a:cubicBezTo>
                      <a:pt x="123" y="111"/>
                      <a:pt x="123" y="111"/>
                      <a:pt x="123" y="111"/>
                    </a:cubicBezTo>
                    <a:cubicBezTo>
                      <a:pt x="124" y="111"/>
                      <a:pt x="125" y="110"/>
                      <a:pt x="126" y="109"/>
                    </a:cubicBezTo>
                    <a:cubicBezTo>
                      <a:pt x="126" y="109"/>
                      <a:pt x="126" y="109"/>
                      <a:pt x="126" y="109"/>
                    </a:cubicBezTo>
                    <a:cubicBezTo>
                      <a:pt x="126" y="106"/>
                      <a:pt x="125" y="104"/>
                      <a:pt x="125" y="102"/>
                    </a:cubicBezTo>
                    <a:cubicBezTo>
                      <a:pt x="124" y="97"/>
                      <a:pt x="125" y="91"/>
                      <a:pt x="125" y="86"/>
                    </a:cubicBezTo>
                    <a:cubicBezTo>
                      <a:pt x="125" y="79"/>
                      <a:pt x="120" y="74"/>
                      <a:pt x="116" y="69"/>
                    </a:cubicBezTo>
                    <a:cubicBezTo>
                      <a:pt x="114" y="67"/>
                      <a:pt x="112" y="62"/>
                      <a:pt x="110" y="59"/>
                    </a:cubicBezTo>
                    <a:cubicBezTo>
                      <a:pt x="108" y="55"/>
                      <a:pt x="107" y="49"/>
                      <a:pt x="107" y="44"/>
                    </a:cubicBezTo>
                    <a:cubicBezTo>
                      <a:pt x="108" y="0"/>
                      <a:pt x="108" y="0"/>
                      <a:pt x="108" y="0"/>
                    </a:cubicBezTo>
                    <a:cubicBezTo>
                      <a:pt x="108" y="0"/>
                      <a:pt x="108" y="0"/>
                      <a:pt x="108" y="0"/>
                    </a:cubicBezTo>
                    <a:cubicBezTo>
                      <a:pt x="1" y="0"/>
                      <a:pt x="1" y="0"/>
                      <a:pt x="1" y="0"/>
                    </a:cubicBezTo>
                    <a:cubicBezTo>
                      <a:pt x="1" y="0"/>
                      <a:pt x="1" y="0"/>
                      <a:pt x="1" y="0"/>
                    </a:cubicBezTo>
                    <a:cubicBezTo>
                      <a:pt x="0" y="195"/>
                      <a:pt x="0" y="195"/>
                      <a:pt x="0" y="195"/>
                    </a:cubicBezTo>
                    <a:cubicBezTo>
                      <a:pt x="0" y="195"/>
                      <a:pt x="0" y="195"/>
                      <a:pt x="0" y="195"/>
                    </a:cubicBezTo>
                    <a:cubicBezTo>
                      <a:pt x="123" y="203"/>
                      <a:pt x="123" y="203"/>
                      <a:pt x="123" y="20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08" name="DECATUR"/>
              <p:cNvSpPr>
                <a:spLocks/>
              </p:cNvSpPr>
              <p:nvPr/>
            </p:nvSpPr>
            <p:spPr bwMode="auto">
              <a:xfrm>
                <a:off x="2919413" y="5356225"/>
                <a:ext cx="487363" cy="463550"/>
              </a:xfrm>
              <a:custGeom>
                <a:avLst/>
                <a:gdLst>
                  <a:gd name="T0" fmla="*/ 59 w 205"/>
                  <a:gd name="T1" fmla="*/ 2 h 195"/>
                  <a:gd name="T2" fmla="*/ 94 w 205"/>
                  <a:gd name="T3" fmla="*/ 2 h 195"/>
                  <a:gd name="T4" fmla="*/ 94 w 205"/>
                  <a:gd name="T5" fmla="*/ 0 h 195"/>
                  <a:gd name="T6" fmla="*/ 137 w 205"/>
                  <a:gd name="T7" fmla="*/ 0 h 195"/>
                  <a:gd name="T8" fmla="*/ 137 w 205"/>
                  <a:gd name="T9" fmla="*/ 0 h 195"/>
                  <a:gd name="T10" fmla="*/ 153 w 205"/>
                  <a:gd name="T11" fmla="*/ 0 h 195"/>
                  <a:gd name="T12" fmla="*/ 153 w 205"/>
                  <a:gd name="T13" fmla="*/ 0 h 195"/>
                  <a:gd name="T14" fmla="*/ 205 w 205"/>
                  <a:gd name="T15" fmla="*/ 0 h 195"/>
                  <a:gd name="T16" fmla="*/ 205 w 205"/>
                  <a:gd name="T17" fmla="*/ 0 h 195"/>
                  <a:gd name="T18" fmla="*/ 204 w 205"/>
                  <a:gd name="T19" fmla="*/ 195 h 195"/>
                  <a:gd name="T20" fmla="*/ 204 w 205"/>
                  <a:gd name="T21" fmla="*/ 195 h 195"/>
                  <a:gd name="T22" fmla="*/ 36 w 205"/>
                  <a:gd name="T23" fmla="*/ 185 h 195"/>
                  <a:gd name="T24" fmla="*/ 19 w 205"/>
                  <a:gd name="T25" fmla="*/ 185 h 195"/>
                  <a:gd name="T26" fmla="*/ 3 w 205"/>
                  <a:gd name="T27" fmla="*/ 185 h 195"/>
                  <a:gd name="T28" fmla="*/ 0 w 205"/>
                  <a:gd name="T29" fmla="*/ 174 h 195"/>
                  <a:gd name="T30" fmla="*/ 0 w 205"/>
                  <a:gd name="T31" fmla="*/ 174 h 195"/>
                  <a:gd name="T32" fmla="*/ 2 w 205"/>
                  <a:gd name="T33" fmla="*/ 164 h 195"/>
                  <a:gd name="T34" fmla="*/ 4 w 205"/>
                  <a:gd name="T35" fmla="*/ 160 h 195"/>
                  <a:gd name="T36" fmla="*/ 19 w 205"/>
                  <a:gd name="T37" fmla="*/ 148 h 195"/>
                  <a:gd name="T38" fmla="*/ 27 w 205"/>
                  <a:gd name="T39" fmla="*/ 141 h 195"/>
                  <a:gd name="T40" fmla="*/ 34 w 205"/>
                  <a:gd name="T41" fmla="*/ 134 h 195"/>
                  <a:gd name="T42" fmla="*/ 38 w 205"/>
                  <a:gd name="T43" fmla="*/ 126 h 195"/>
                  <a:gd name="T44" fmla="*/ 42 w 205"/>
                  <a:gd name="T45" fmla="*/ 109 h 195"/>
                  <a:gd name="T46" fmla="*/ 47 w 205"/>
                  <a:gd name="T47" fmla="*/ 94 h 195"/>
                  <a:gd name="T48" fmla="*/ 49 w 205"/>
                  <a:gd name="T49" fmla="*/ 88 h 195"/>
                  <a:gd name="T50" fmla="*/ 49 w 205"/>
                  <a:gd name="T51" fmla="*/ 18 h 195"/>
                  <a:gd name="T52" fmla="*/ 59 w 205"/>
                  <a:gd name="T53" fmla="*/ 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195">
                    <a:moveTo>
                      <a:pt x="59" y="2"/>
                    </a:moveTo>
                    <a:cubicBezTo>
                      <a:pt x="94" y="2"/>
                      <a:pt x="94" y="2"/>
                      <a:pt x="94" y="2"/>
                    </a:cubicBezTo>
                    <a:cubicBezTo>
                      <a:pt x="94" y="0"/>
                      <a:pt x="94" y="0"/>
                      <a:pt x="94" y="0"/>
                    </a:cubicBezTo>
                    <a:cubicBezTo>
                      <a:pt x="137" y="0"/>
                      <a:pt x="137" y="0"/>
                      <a:pt x="137" y="0"/>
                    </a:cubicBezTo>
                    <a:cubicBezTo>
                      <a:pt x="137" y="0"/>
                      <a:pt x="137" y="0"/>
                      <a:pt x="137" y="0"/>
                    </a:cubicBezTo>
                    <a:cubicBezTo>
                      <a:pt x="153" y="0"/>
                      <a:pt x="153" y="0"/>
                      <a:pt x="153" y="0"/>
                    </a:cubicBezTo>
                    <a:cubicBezTo>
                      <a:pt x="153" y="0"/>
                      <a:pt x="153" y="0"/>
                      <a:pt x="153" y="0"/>
                    </a:cubicBezTo>
                    <a:cubicBezTo>
                      <a:pt x="205" y="0"/>
                      <a:pt x="205" y="0"/>
                      <a:pt x="205" y="0"/>
                    </a:cubicBezTo>
                    <a:cubicBezTo>
                      <a:pt x="205" y="0"/>
                      <a:pt x="205" y="0"/>
                      <a:pt x="205" y="0"/>
                    </a:cubicBezTo>
                    <a:cubicBezTo>
                      <a:pt x="204" y="195"/>
                      <a:pt x="204" y="195"/>
                      <a:pt x="204" y="195"/>
                    </a:cubicBezTo>
                    <a:cubicBezTo>
                      <a:pt x="204" y="195"/>
                      <a:pt x="204" y="195"/>
                      <a:pt x="204" y="195"/>
                    </a:cubicBezTo>
                    <a:cubicBezTo>
                      <a:pt x="36" y="185"/>
                      <a:pt x="36" y="185"/>
                      <a:pt x="36" y="185"/>
                    </a:cubicBezTo>
                    <a:cubicBezTo>
                      <a:pt x="30" y="184"/>
                      <a:pt x="24" y="185"/>
                      <a:pt x="19" y="185"/>
                    </a:cubicBezTo>
                    <a:cubicBezTo>
                      <a:pt x="16" y="185"/>
                      <a:pt x="4" y="187"/>
                      <a:pt x="3" y="185"/>
                    </a:cubicBezTo>
                    <a:cubicBezTo>
                      <a:pt x="3" y="185"/>
                      <a:pt x="2" y="178"/>
                      <a:pt x="0" y="174"/>
                    </a:cubicBezTo>
                    <a:cubicBezTo>
                      <a:pt x="0" y="174"/>
                      <a:pt x="0" y="174"/>
                      <a:pt x="0" y="174"/>
                    </a:cubicBezTo>
                    <a:cubicBezTo>
                      <a:pt x="2" y="164"/>
                      <a:pt x="2" y="164"/>
                      <a:pt x="2" y="164"/>
                    </a:cubicBezTo>
                    <a:cubicBezTo>
                      <a:pt x="3" y="163"/>
                      <a:pt x="3" y="161"/>
                      <a:pt x="4" y="160"/>
                    </a:cubicBezTo>
                    <a:cubicBezTo>
                      <a:pt x="6" y="156"/>
                      <a:pt x="15" y="151"/>
                      <a:pt x="19" y="148"/>
                    </a:cubicBezTo>
                    <a:cubicBezTo>
                      <a:pt x="22" y="146"/>
                      <a:pt x="24" y="144"/>
                      <a:pt x="27" y="141"/>
                    </a:cubicBezTo>
                    <a:cubicBezTo>
                      <a:pt x="29" y="139"/>
                      <a:pt x="31" y="136"/>
                      <a:pt x="34" y="134"/>
                    </a:cubicBezTo>
                    <a:cubicBezTo>
                      <a:pt x="34" y="131"/>
                      <a:pt x="37" y="128"/>
                      <a:pt x="38" y="126"/>
                    </a:cubicBezTo>
                    <a:cubicBezTo>
                      <a:pt x="39" y="120"/>
                      <a:pt x="41" y="114"/>
                      <a:pt x="42" y="109"/>
                    </a:cubicBezTo>
                    <a:cubicBezTo>
                      <a:pt x="43" y="104"/>
                      <a:pt x="46" y="99"/>
                      <a:pt x="47" y="94"/>
                    </a:cubicBezTo>
                    <a:cubicBezTo>
                      <a:pt x="49" y="88"/>
                      <a:pt x="49" y="88"/>
                      <a:pt x="49" y="88"/>
                    </a:cubicBezTo>
                    <a:cubicBezTo>
                      <a:pt x="49" y="18"/>
                      <a:pt x="49" y="18"/>
                      <a:pt x="49" y="18"/>
                    </a:cubicBezTo>
                    <a:cubicBezTo>
                      <a:pt x="59" y="2"/>
                      <a:pt x="59" y="2"/>
                      <a:pt x="59" y="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09" name="SEMINOLE"/>
              <p:cNvSpPr>
                <a:spLocks/>
              </p:cNvSpPr>
              <p:nvPr/>
            </p:nvSpPr>
            <p:spPr bwMode="auto">
              <a:xfrm>
                <a:off x="2768600" y="5360988"/>
                <a:ext cx="290513" cy="409575"/>
              </a:xfrm>
              <a:custGeom>
                <a:avLst/>
                <a:gdLst>
                  <a:gd name="T0" fmla="*/ 63 w 122"/>
                  <a:gd name="T1" fmla="*/ 172 h 172"/>
                  <a:gd name="T2" fmla="*/ 65 w 122"/>
                  <a:gd name="T3" fmla="*/ 162 h 172"/>
                  <a:gd name="T4" fmla="*/ 67 w 122"/>
                  <a:gd name="T5" fmla="*/ 158 h 172"/>
                  <a:gd name="T6" fmla="*/ 82 w 122"/>
                  <a:gd name="T7" fmla="*/ 146 h 172"/>
                  <a:gd name="T8" fmla="*/ 90 w 122"/>
                  <a:gd name="T9" fmla="*/ 139 h 172"/>
                  <a:gd name="T10" fmla="*/ 97 w 122"/>
                  <a:gd name="T11" fmla="*/ 132 h 172"/>
                  <a:gd name="T12" fmla="*/ 101 w 122"/>
                  <a:gd name="T13" fmla="*/ 124 h 172"/>
                  <a:gd name="T14" fmla="*/ 105 w 122"/>
                  <a:gd name="T15" fmla="*/ 107 h 172"/>
                  <a:gd name="T16" fmla="*/ 110 w 122"/>
                  <a:gd name="T17" fmla="*/ 92 h 172"/>
                  <a:gd name="T18" fmla="*/ 112 w 122"/>
                  <a:gd name="T19" fmla="*/ 86 h 172"/>
                  <a:gd name="T20" fmla="*/ 112 w 122"/>
                  <a:gd name="T21" fmla="*/ 16 h 172"/>
                  <a:gd name="T22" fmla="*/ 122 w 122"/>
                  <a:gd name="T23" fmla="*/ 0 h 172"/>
                  <a:gd name="T24" fmla="*/ 122 w 122"/>
                  <a:gd name="T25" fmla="*/ 0 h 172"/>
                  <a:gd name="T26" fmla="*/ 41 w 122"/>
                  <a:gd name="T27" fmla="*/ 0 h 172"/>
                  <a:gd name="T28" fmla="*/ 41 w 122"/>
                  <a:gd name="T29" fmla="*/ 0 h 172"/>
                  <a:gd name="T30" fmla="*/ 0 w 122"/>
                  <a:gd name="T31" fmla="*/ 0 h 172"/>
                  <a:gd name="T32" fmla="*/ 0 w 122"/>
                  <a:gd name="T33" fmla="*/ 0 h 172"/>
                  <a:gd name="T34" fmla="*/ 5 w 122"/>
                  <a:gd name="T35" fmla="*/ 17 h 172"/>
                  <a:gd name="T36" fmla="*/ 10 w 122"/>
                  <a:gd name="T37" fmla="*/ 30 h 172"/>
                  <a:gd name="T38" fmla="*/ 10 w 122"/>
                  <a:gd name="T39" fmla="*/ 37 h 172"/>
                  <a:gd name="T40" fmla="*/ 9 w 122"/>
                  <a:gd name="T41" fmla="*/ 43 h 172"/>
                  <a:gd name="T42" fmla="*/ 9 w 122"/>
                  <a:gd name="T43" fmla="*/ 43 h 172"/>
                  <a:gd name="T44" fmla="*/ 7 w 122"/>
                  <a:gd name="T45" fmla="*/ 51 h 172"/>
                  <a:gd name="T46" fmla="*/ 10 w 122"/>
                  <a:gd name="T47" fmla="*/ 58 h 172"/>
                  <a:gd name="T48" fmla="*/ 16 w 122"/>
                  <a:gd name="T49" fmla="*/ 61 h 172"/>
                  <a:gd name="T50" fmla="*/ 17 w 122"/>
                  <a:gd name="T51" fmla="*/ 76 h 172"/>
                  <a:gd name="T52" fmla="*/ 23 w 122"/>
                  <a:gd name="T53" fmla="*/ 82 h 172"/>
                  <a:gd name="T54" fmla="*/ 32 w 122"/>
                  <a:gd name="T55" fmla="*/ 93 h 172"/>
                  <a:gd name="T56" fmla="*/ 34 w 122"/>
                  <a:gd name="T57" fmla="*/ 97 h 172"/>
                  <a:gd name="T58" fmla="*/ 35 w 122"/>
                  <a:gd name="T59" fmla="*/ 103 h 172"/>
                  <a:gd name="T60" fmla="*/ 36 w 122"/>
                  <a:gd name="T61" fmla="*/ 118 h 172"/>
                  <a:gd name="T62" fmla="*/ 40 w 122"/>
                  <a:gd name="T63" fmla="*/ 146 h 172"/>
                  <a:gd name="T64" fmla="*/ 52 w 122"/>
                  <a:gd name="T65" fmla="*/ 164 h 172"/>
                  <a:gd name="T66" fmla="*/ 61 w 122"/>
                  <a:gd name="T67" fmla="*/ 169 h 172"/>
                  <a:gd name="T68" fmla="*/ 63 w 122"/>
                  <a:gd name="T69" fmla="*/ 172 h 172"/>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820 w 10000"/>
                  <a:gd name="connsiteY19" fmla="*/ 2151 h 10000"/>
                  <a:gd name="connsiteX20" fmla="*/ 738 w 10000"/>
                  <a:gd name="connsiteY20" fmla="*/ 2500 h 10000"/>
                  <a:gd name="connsiteX21" fmla="*/ 738 w 10000"/>
                  <a:gd name="connsiteY21" fmla="*/ 2500 h 10000"/>
                  <a:gd name="connsiteX22" fmla="*/ 574 w 10000"/>
                  <a:gd name="connsiteY22" fmla="*/ 2965 h 10000"/>
                  <a:gd name="connsiteX23" fmla="*/ 820 w 10000"/>
                  <a:gd name="connsiteY23" fmla="*/ 3372 h 10000"/>
                  <a:gd name="connsiteX24" fmla="*/ 1311 w 10000"/>
                  <a:gd name="connsiteY24" fmla="*/ 3547 h 10000"/>
                  <a:gd name="connsiteX25" fmla="*/ 1393 w 10000"/>
                  <a:gd name="connsiteY25" fmla="*/ 4419 h 10000"/>
                  <a:gd name="connsiteX26" fmla="*/ 1885 w 10000"/>
                  <a:gd name="connsiteY26" fmla="*/ 4767 h 10000"/>
                  <a:gd name="connsiteX27" fmla="*/ 2623 w 10000"/>
                  <a:gd name="connsiteY27" fmla="*/ 5407 h 10000"/>
                  <a:gd name="connsiteX28" fmla="*/ 2787 w 10000"/>
                  <a:gd name="connsiteY28" fmla="*/ 5640 h 10000"/>
                  <a:gd name="connsiteX29" fmla="*/ 2951 w 10000"/>
                  <a:gd name="connsiteY29" fmla="*/ 6860 h 10000"/>
                  <a:gd name="connsiteX30" fmla="*/ 3279 w 10000"/>
                  <a:gd name="connsiteY30" fmla="*/ 8488 h 10000"/>
                  <a:gd name="connsiteX31" fmla="*/ 4262 w 10000"/>
                  <a:gd name="connsiteY31" fmla="*/ 9535 h 10000"/>
                  <a:gd name="connsiteX32" fmla="*/ 5000 w 10000"/>
                  <a:gd name="connsiteY32" fmla="*/ 9826 h 10000"/>
                  <a:gd name="connsiteX33" fmla="*/ 5164 w 10000"/>
                  <a:gd name="connsiteY33"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820 w 10000"/>
                  <a:gd name="connsiteY19" fmla="*/ 2151 h 10000"/>
                  <a:gd name="connsiteX20" fmla="*/ 738 w 10000"/>
                  <a:gd name="connsiteY20" fmla="*/ 2500 h 10000"/>
                  <a:gd name="connsiteX21" fmla="*/ 738 w 10000"/>
                  <a:gd name="connsiteY21" fmla="*/ 2500 h 10000"/>
                  <a:gd name="connsiteX22" fmla="*/ 574 w 10000"/>
                  <a:gd name="connsiteY22" fmla="*/ 2965 h 10000"/>
                  <a:gd name="connsiteX23" fmla="*/ 820 w 10000"/>
                  <a:gd name="connsiteY23" fmla="*/ 3372 h 10000"/>
                  <a:gd name="connsiteX24" fmla="*/ 1311 w 10000"/>
                  <a:gd name="connsiteY24" fmla="*/ 3547 h 10000"/>
                  <a:gd name="connsiteX25" fmla="*/ 1393 w 10000"/>
                  <a:gd name="connsiteY25" fmla="*/ 4419 h 10000"/>
                  <a:gd name="connsiteX26" fmla="*/ 1885 w 10000"/>
                  <a:gd name="connsiteY26" fmla="*/ 4767 h 10000"/>
                  <a:gd name="connsiteX27" fmla="*/ 2623 w 10000"/>
                  <a:gd name="connsiteY27" fmla="*/ 5407 h 10000"/>
                  <a:gd name="connsiteX28" fmla="*/ 2951 w 10000"/>
                  <a:gd name="connsiteY28" fmla="*/ 6860 h 10000"/>
                  <a:gd name="connsiteX29" fmla="*/ 3279 w 10000"/>
                  <a:gd name="connsiteY29" fmla="*/ 8488 h 10000"/>
                  <a:gd name="connsiteX30" fmla="*/ 4262 w 10000"/>
                  <a:gd name="connsiteY30" fmla="*/ 9535 h 10000"/>
                  <a:gd name="connsiteX31" fmla="*/ 5000 w 10000"/>
                  <a:gd name="connsiteY31" fmla="*/ 9826 h 10000"/>
                  <a:gd name="connsiteX32" fmla="*/ 5164 w 10000"/>
                  <a:gd name="connsiteY32"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820 w 10000"/>
                  <a:gd name="connsiteY19" fmla="*/ 2151 h 10000"/>
                  <a:gd name="connsiteX20" fmla="*/ 738 w 10000"/>
                  <a:gd name="connsiteY20" fmla="*/ 2500 h 10000"/>
                  <a:gd name="connsiteX21" fmla="*/ 738 w 10000"/>
                  <a:gd name="connsiteY21" fmla="*/ 2500 h 10000"/>
                  <a:gd name="connsiteX22" fmla="*/ 574 w 10000"/>
                  <a:gd name="connsiteY22" fmla="*/ 2965 h 10000"/>
                  <a:gd name="connsiteX23" fmla="*/ 820 w 10000"/>
                  <a:gd name="connsiteY23" fmla="*/ 3372 h 10000"/>
                  <a:gd name="connsiteX24" fmla="*/ 1311 w 10000"/>
                  <a:gd name="connsiteY24" fmla="*/ 3547 h 10000"/>
                  <a:gd name="connsiteX25" fmla="*/ 1393 w 10000"/>
                  <a:gd name="connsiteY25" fmla="*/ 4419 h 10000"/>
                  <a:gd name="connsiteX26" fmla="*/ 2623 w 10000"/>
                  <a:gd name="connsiteY26" fmla="*/ 5407 h 10000"/>
                  <a:gd name="connsiteX27" fmla="*/ 2951 w 10000"/>
                  <a:gd name="connsiteY27" fmla="*/ 6860 h 10000"/>
                  <a:gd name="connsiteX28" fmla="*/ 3279 w 10000"/>
                  <a:gd name="connsiteY28" fmla="*/ 8488 h 10000"/>
                  <a:gd name="connsiteX29" fmla="*/ 4262 w 10000"/>
                  <a:gd name="connsiteY29" fmla="*/ 9535 h 10000"/>
                  <a:gd name="connsiteX30" fmla="*/ 5000 w 10000"/>
                  <a:gd name="connsiteY30" fmla="*/ 9826 h 10000"/>
                  <a:gd name="connsiteX31" fmla="*/ 5164 w 10000"/>
                  <a:gd name="connsiteY31"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820 w 10000"/>
                  <a:gd name="connsiteY19" fmla="*/ 2151 h 10000"/>
                  <a:gd name="connsiteX20" fmla="*/ 738 w 10000"/>
                  <a:gd name="connsiteY20" fmla="*/ 2500 h 10000"/>
                  <a:gd name="connsiteX21" fmla="*/ 738 w 10000"/>
                  <a:gd name="connsiteY21" fmla="*/ 2500 h 10000"/>
                  <a:gd name="connsiteX22" fmla="*/ 574 w 10000"/>
                  <a:gd name="connsiteY22" fmla="*/ 2965 h 10000"/>
                  <a:gd name="connsiteX23" fmla="*/ 1311 w 10000"/>
                  <a:gd name="connsiteY23" fmla="*/ 3547 h 10000"/>
                  <a:gd name="connsiteX24" fmla="*/ 1393 w 10000"/>
                  <a:gd name="connsiteY24" fmla="*/ 4419 h 10000"/>
                  <a:gd name="connsiteX25" fmla="*/ 2623 w 10000"/>
                  <a:gd name="connsiteY25" fmla="*/ 5407 h 10000"/>
                  <a:gd name="connsiteX26" fmla="*/ 2951 w 10000"/>
                  <a:gd name="connsiteY26" fmla="*/ 6860 h 10000"/>
                  <a:gd name="connsiteX27" fmla="*/ 3279 w 10000"/>
                  <a:gd name="connsiteY27" fmla="*/ 8488 h 10000"/>
                  <a:gd name="connsiteX28" fmla="*/ 4262 w 10000"/>
                  <a:gd name="connsiteY28" fmla="*/ 9535 h 10000"/>
                  <a:gd name="connsiteX29" fmla="*/ 5000 w 10000"/>
                  <a:gd name="connsiteY29" fmla="*/ 9826 h 10000"/>
                  <a:gd name="connsiteX30" fmla="*/ 5164 w 10000"/>
                  <a:gd name="connsiteY30"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820 w 10000"/>
                  <a:gd name="connsiteY19" fmla="*/ 2151 h 10000"/>
                  <a:gd name="connsiteX20" fmla="*/ 738 w 10000"/>
                  <a:gd name="connsiteY20" fmla="*/ 2500 h 10000"/>
                  <a:gd name="connsiteX21" fmla="*/ 574 w 10000"/>
                  <a:gd name="connsiteY21" fmla="*/ 2965 h 10000"/>
                  <a:gd name="connsiteX22" fmla="*/ 1311 w 10000"/>
                  <a:gd name="connsiteY22" fmla="*/ 3547 h 10000"/>
                  <a:gd name="connsiteX23" fmla="*/ 1393 w 10000"/>
                  <a:gd name="connsiteY23" fmla="*/ 4419 h 10000"/>
                  <a:gd name="connsiteX24" fmla="*/ 2623 w 10000"/>
                  <a:gd name="connsiteY24" fmla="*/ 5407 h 10000"/>
                  <a:gd name="connsiteX25" fmla="*/ 2951 w 10000"/>
                  <a:gd name="connsiteY25" fmla="*/ 6860 h 10000"/>
                  <a:gd name="connsiteX26" fmla="*/ 3279 w 10000"/>
                  <a:gd name="connsiteY26" fmla="*/ 8488 h 10000"/>
                  <a:gd name="connsiteX27" fmla="*/ 4262 w 10000"/>
                  <a:gd name="connsiteY27" fmla="*/ 9535 h 10000"/>
                  <a:gd name="connsiteX28" fmla="*/ 5000 w 10000"/>
                  <a:gd name="connsiteY28" fmla="*/ 9826 h 10000"/>
                  <a:gd name="connsiteX29" fmla="*/ 5164 w 10000"/>
                  <a:gd name="connsiteY29"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410 w 10000"/>
                  <a:gd name="connsiteY17" fmla="*/ 988 h 10000"/>
                  <a:gd name="connsiteX18" fmla="*/ 820 w 10000"/>
                  <a:gd name="connsiteY18" fmla="*/ 1744 h 10000"/>
                  <a:gd name="connsiteX19" fmla="*/ 738 w 10000"/>
                  <a:gd name="connsiteY19" fmla="*/ 2500 h 10000"/>
                  <a:gd name="connsiteX20" fmla="*/ 574 w 10000"/>
                  <a:gd name="connsiteY20" fmla="*/ 2965 h 10000"/>
                  <a:gd name="connsiteX21" fmla="*/ 1311 w 10000"/>
                  <a:gd name="connsiteY21" fmla="*/ 3547 h 10000"/>
                  <a:gd name="connsiteX22" fmla="*/ 1393 w 10000"/>
                  <a:gd name="connsiteY22" fmla="*/ 4419 h 10000"/>
                  <a:gd name="connsiteX23" fmla="*/ 2623 w 10000"/>
                  <a:gd name="connsiteY23" fmla="*/ 5407 h 10000"/>
                  <a:gd name="connsiteX24" fmla="*/ 2951 w 10000"/>
                  <a:gd name="connsiteY24" fmla="*/ 6860 h 10000"/>
                  <a:gd name="connsiteX25" fmla="*/ 3279 w 10000"/>
                  <a:gd name="connsiteY25" fmla="*/ 8488 h 10000"/>
                  <a:gd name="connsiteX26" fmla="*/ 4262 w 10000"/>
                  <a:gd name="connsiteY26" fmla="*/ 9535 h 10000"/>
                  <a:gd name="connsiteX27" fmla="*/ 5000 w 10000"/>
                  <a:gd name="connsiteY27" fmla="*/ 9826 h 10000"/>
                  <a:gd name="connsiteX28" fmla="*/ 5164 w 10000"/>
                  <a:gd name="connsiteY28" fmla="*/ 10000 h 10000"/>
                  <a:gd name="connsiteX0" fmla="*/ 5164 w 10000"/>
                  <a:gd name="connsiteY0" fmla="*/ 10000 h 10000"/>
                  <a:gd name="connsiteX1" fmla="*/ 5328 w 10000"/>
                  <a:gd name="connsiteY1" fmla="*/ 9419 h 10000"/>
                  <a:gd name="connsiteX2" fmla="*/ 5492 w 10000"/>
                  <a:gd name="connsiteY2" fmla="*/ 9186 h 10000"/>
                  <a:gd name="connsiteX3" fmla="*/ 6721 w 10000"/>
                  <a:gd name="connsiteY3" fmla="*/ 8488 h 10000"/>
                  <a:gd name="connsiteX4" fmla="*/ 7377 w 10000"/>
                  <a:gd name="connsiteY4" fmla="*/ 8081 h 10000"/>
                  <a:gd name="connsiteX5" fmla="*/ 7951 w 10000"/>
                  <a:gd name="connsiteY5" fmla="*/ 7674 h 10000"/>
                  <a:gd name="connsiteX6" fmla="*/ 8279 w 10000"/>
                  <a:gd name="connsiteY6" fmla="*/ 7209 h 10000"/>
                  <a:gd name="connsiteX7" fmla="*/ 8607 w 10000"/>
                  <a:gd name="connsiteY7" fmla="*/ 6221 h 10000"/>
                  <a:gd name="connsiteX8" fmla="*/ 9016 w 10000"/>
                  <a:gd name="connsiteY8" fmla="*/ 5349 h 10000"/>
                  <a:gd name="connsiteX9" fmla="*/ 9180 w 10000"/>
                  <a:gd name="connsiteY9" fmla="*/ 5000 h 10000"/>
                  <a:gd name="connsiteX10" fmla="*/ 9180 w 10000"/>
                  <a:gd name="connsiteY10" fmla="*/ 930 h 10000"/>
                  <a:gd name="connsiteX11" fmla="*/ 10000 w 10000"/>
                  <a:gd name="connsiteY11" fmla="*/ 0 h 10000"/>
                  <a:gd name="connsiteX12" fmla="*/ 10000 w 10000"/>
                  <a:gd name="connsiteY12" fmla="*/ 0 h 10000"/>
                  <a:gd name="connsiteX13" fmla="*/ 3361 w 10000"/>
                  <a:gd name="connsiteY13" fmla="*/ 0 h 10000"/>
                  <a:gd name="connsiteX14" fmla="*/ 3361 w 10000"/>
                  <a:gd name="connsiteY14" fmla="*/ 0 h 10000"/>
                  <a:gd name="connsiteX15" fmla="*/ 0 w 10000"/>
                  <a:gd name="connsiteY15" fmla="*/ 0 h 10000"/>
                  <a:gd name="connsiteX16" fmla="*/ 0 w 10000"/>
                  <a:gd name="connsiteY16" fmla="*/ 0 h 10000"/>
                  <a:gd name="connsiteX17" fmla="*/ 820 w 10000"/>
                  <a:gd name="connsiteY17" fmla="*/ 1744 h 10000"/>
                  <a:gd name="connsiteX18" fmla="*/ 738 w 10000"/>
                  <a:gd name="connsiteY18" fmla="*/ 2500 h 10000"/>
                  <a:gd name="connsiteX19" fmla="*/ 574 w 10000"/>
                  <a:gd name="connsiteY19" fmla="*/ 2965 h 10000"/>
                  <a:gd name="connsiteX20" fmla="*/ 1311 w 10000"/>
                  <a:gd name="connsiteY20" fmla="*/ 3547 h 10000"/>
                  <a:gd name="connsiteX21" fmla="*/ 1393 w 10000"/>
                  <a:gd name="connsiteY21" fmla="*/ 4419 h 10000"/>
                  <a:gd name="connsiteX22" fmla="*/ 2623 w 10000"/>
                  <a:gd name="connsiteY22" fmla="*/ 5407 h 10000"/>
                  <a:gd name="connsiteX23" fmla="*/ 2951 w 10000"/>
                  <a:gd name="connsiteY23" fmla="*/ 6860 h 10000"/>
                  <a:gd name="connsiteX24" fmla="*/ 3279 w 10000"/>
                  <a:gd name="connsiteY24" fmla="*/ 8488 h 10000"/>
                  <a:gd name="connsiteX25" fmla="*/ 4262 w 10000"/>
                  <a:gd name="connsiteY25" fmla="*/ 9535 h 10000"/>
                  <a:gd name="connsiteX26" fmla="*/ 5000 w 10000"/>
                  <a:gd name="connsiteY26" fmla="*/ 9826 h 10000"/>
                  <a:gd name="connsiteX27" fmla="*/ 5164 w 10000"/>
                  <a:gd name="connsiteY27"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00" h="10000">
                    <a:moveTo>
                      <a:pt x="5164" y="10000"/>
                    </a:moveTo>
                    <a:cubicBezTo>
                      <a:pt x="5219" y="9806"/>
                      <a:pt x="5273" y="9613"/>
                      <a:pt x="5328" y="9419"/>
                    </a:cubicBezTo>
                    <a:cubicBezTo>
                      <a:pt x="5410" y="9360"/>
                      <a:pt x="5410" y="9244"/>
                      <a:pt x="5492" y="9186"/>
                    </a:cubicBezTo>
                    <a:cubicBezTo>
                      <a:pt x="5656" y="8953"/>
                      <a:pt x="6393" y="8663"/>
                      <a:pt x="6721" y="8488"/>
                    </a:cubicBezTo>
                    <a:cubicBezTo>
                      <a:pt x="6967" y="8372"/>
                      <a:pt x="7131" y="8256"/>
                      <a:pt x="7377" y="8081"/>
                    </a:cubicBezTo>
                    <a:cubicBezTo>
                      <a:pt x="7541" y="7965"/>
                      <a:pt x="7705" y="7791"/>
                      <a:pt x="7951" y="7674"/>
                    </a:cubicBezTo>
                    <a:cubicBezTo>
                      <a:pt x="7951" y="7500"/>
                      <a:pt x="8197" y="7326"/>
                      <a:pt x="8279" y="7209"/>
                    </a:cubicBezTo>
                    <a:cubicBezTo>
                      <a:pt x="8361" y="6860"/>
                      <a:pt x="8525" y="6512"/>
                      <a:pt x="8607" y="6221"/>
                    </a:cubicBezTo>
                    <a:cubicBezTo>
                      <a:pt x="8689" y="5930"/>
                      <a:pt x="8934" y="5640"/>
                      <a:pt x="9016" y="5349"/>
                    </a:cubicBezTo>
                    <a:cubicBezTo>
                      <a:pt x="9071" y="5233"/>
                      <a:pt x="9125" y="5116"/>
                      <a:pt x="9180" y="5000"/>
                    </a:cubicBezTo>
                    <a:lnTo>
                      <a:pt x="9180" y="930"/>
                    </a:lnTo>
                    <a:lnTo>
                      <a:pt x="10000" y="0"/>
                    </a:lnTo>
                    <a:lnTo>
                      <a:pt x="10000" y="0"/>
                    </a:lnTo>
                    <a:lnTo>
                      <a:pt x="3361" y="0"/>
                    </a:lnTo>
                    <a:lnTo>
                      <a:pt x="3361" y="0"/>
                    </a:lnTo>
                    <a:lnTo>
                      <a:pt x="0" y="0"/>
                    </a:lnTo>
                    <a:lnTo>
                      <a:pt x="0" y="0"/>
                    </a:lnTo>
                    <a:cubicBezTo>
                      <a:pt x="137" y="291"/>
                      <a:pt x="697" y="1327"/>
                      <a:pt x="820" y="1744"/>
                    </a:cubicBezTo>
                    <a:cubicBezTo>
                      <a:pt x="875" y="1996"/>
                      <a:pt x="779" y="2297"/>
                      <a:pt x="738" y="2500"/>
                    </a:cubicBezTo>
                    <a:cubicBezTo>
                      <a:pt x="683" y="2655"/>
                      <a:pt x="629" y="2810"/>
                      <a:pt x="574" y="2965"/>
                    </a:cubicBezTo>
                    <a:cubicBezTo>
                      <a:pt x="669" y="3139"/>
                      <a:pt x="1175" y="3305"/>
                      <a:pt x="1311" y="3547"/>
                    </a:cubicBezTo>
                    <a:cubicBezTo>
                      <a:pt x="1639" y="3721"/>
                      <a:pt x="1148" y="4360"/>
                      <a:pt x="1393" y="4419"/>
                    </a:cubicBezTo>
                    <a:cubicBezTo>
                      <a:pt x="1612" y="4729"/>
                      <a:pt x="2363" y="5000"/>
                      <a:pt x="2623" y="5407"/>
                    </a:cubicBezTo>
                    <a:cubicBezTo>
                      <a:pt x="2883" y="5814"/>
                      <a:pt x="2842" y="6346"/>
                      <a:pt x="2951" y="6860"/>
                    </a:cubicBezTo>
                    <a:cubicBezTo>
                      <a:pt x="3060" y="7374"/>
                      <a:pt x="3115" y="7965"/>
                      <a:pt x="3279" y="8488"/>
                    </a:cubicBezTo>
                    <a:cubicBezTo>
                      <a:pt x="3443" y="8837"/>
                      <a:pt x="3770" y="9477"/>
                      <a:pt x="4262" y="9535"/>
                    </a:cubicBezTo>
                    <a:cubicBezTo>
                      <a:pt x="4344" y="9651"/>
                      <a:pt x="4918" y="9651"/>
                      <a:pt x="5000" y="9826"/>
                    </a:cubicBezTo>
                    <a:cubicBezTo>
                      <a:pt x="5082" y="9826"/>
                      <a:pt x="5082" y="9884"/>
                      <a:pt x="5164" y="1000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10" name="MILLER"/>
              <p:cNvSpPr>
                <a:spLocks/>
              </p:cNvSpPr>
              <p:nvPr/>
            </p:nvSpPr>
            <p:spPr bwMode="auto">
              <a:xfrm>
                <a:off x="2867025" y="5143500"/>
                <a:ext cx="377825" cy="217488"/>
              </a:xfrm>
              <a:custGeom>
                <a:avLst/>
                <a:gdLst>
                  <a:gd name="T0" fmla="*/ 0 w 238"/>
                  <a:gd name="T1" fmla="*/ 137 h 137"/>
                  <a:gd name="T2" fmla="*/ 1 w 238"/>
                  <a:gd name="T3" fmla="*/ 0 h 137"/>
                  <a:gd name="T4" fmla="*/ 177 w 238"/>
                  <a:gd name="T5" fmla="*/ 0 h 137"/>
                  <a:gd name="T6" fmla="*/ 177 w 238"/>
                  <a:gd name="T7" fmla="*/ 0 h 137"/>
                  <a:gd name="T8" fmla="*/ 238 w 238"/>
                  <a:gd name="T9" fmla="*/ 0 h 137"/>
                  <a:gd name="T10" fmla="*/ 238 w 238"/>
                  <a:gd name="T11" fmla="*/ 134 h 137"/>
                  <a:gd name="T12" fmla="*/ 238 w 238"/>
                  <a:gd name="T13" fmla="*/ 134 h 137"/>
                  <a:gd name="T14" fmla="*/ 174 w 238"/>
                  <a:gd name="T15" fmla="*/ 134 h 137"/>
                  <a:gd name="T16" fmla="*/ 174 w 238"/>
                  <a:gd name="T17" fmla="*/ 137 h 137"/>
                  <a:gd name="T18" fmla="*/ 121 w 238"/>
                  <a:gd name="T19" fmla="*/ 137 h 137"/>
                  <a:gd name="T20" fmla="*/ 121 w 238"/>
                  <a:gd name="T21" fmla="*/ 137 h 137"/>
                  <a:gd name="T22" fmla="*/ 0 w 238"/>
                  <a:gd name="T23" fmla="*/ 137 h 137"/>
                  <a:gd name="T24" fmla="*/ 0 w 238"/>
                  <a:gd name="T25"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137">
                    <a:moveTo>
                      <a:pt x="0" y="137"/>
                    </a:moveTo>
                    <a:lnTo>
                      <a:pt x="1" y="0"/>
                    </a:lnTo>
                    <a:lnTo>
                      <a:pt x="177" y="0"/>
                    </a:lnTo>
                    <a:lnTo>
                      <a:pt x="177" y="0"/>
                    </a:lnTo>
                    <a:lnTo>
                      <a:pt x="238" y="0"/>
                    </a:lnTo>
                    <a:lnTo>
                      <a:pt x="238" y="134"/>
                    </a:lnTo>
                    <a:lnTo>
                      <a:pt x="238" y="134"/>
                    </a:lnTo>
                    <a:lnTo>
                      <a:pt x="174" y="134"/>
                    </a:lnTo>
                    <a:lnTo>
                      <a:pt x="174" y="137"/>
                    </a:lnTo>
                    <a:lnTo>
                      <a:pt x="121" y="137"/>
                    </a:lnTo>
                    <a:lnTo>
                      <a:pt x="121" y="137"/>
                    </a:lnTo>
                    <a:lnTo>
                      <a:pt x="0" y="137"/>
                    </a:lnTo>
                    <a:lnTo>
                      <a:pt x="0" y="137"/>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11" name="QUITMAN"/>
              <p:cNvSpPr>
                <a:spLocks/>
              </p:cNvSpPr>
              <p:nvPr/>
            </p:nvSpPr>
            <p:spPr bwMode="auto">
              <a:xfrm>
                <a:off x="2644775" y="4286250"/>
                <a:ext cx="238125" cy="257175"/>
              </a:xfrm>
              <a:custGeom>
                <a:avLst/>
                <a:gdLst>
                  <a:gd name="T0" fmla="*/ 79 w 100"/>
                  <a:gd name="T1" fmla="*/ 104 h 108"/>
                  <a:gd name="T2" fmla="*/ 100 w 100"/>
                  <a:gd name="T3" fmla="*/ 104 h 108"/>
                  <a:gd name="T4" fmla="*/ 100 w 100"/>
                  <a:gd name="T5" fmla="*/ 33 h 108"/>
                  <a:gd name="T6" fmla="*/ 100 w 100"/>
                  <a:gd name="T7" fmla="*/ 33 h 108"/>
                  <a:gd name="T8" fmla="*/ 95 w 100"/>
                  <a:gd name="T9" fmla="*/ 28 h 108"/>
                  <a:gd name="T10" fmla="*/ 94 w 100"/>
                  <a:gd name="T11" fmla="*/ 28 h 108"/>
                  <a:gd name="T12" fmla="*/ 89 w 100"/>
                  <a:gd name="T13" fmla="*/ 27 h 108"/>
                  <a:gd name="T14" fmla="*/ 86 w 100"/>
                  <a:gd name="T15" fmla="*/ 25 h 108"/>
                  <a:gd name="T16" fmla="*/ 80 w 100"/>
                  <a:gd name="T17" fmla="*/ 22 h 108"/>
                  <a:gd name="T18" fmla="*/ 78 w 100"/>
                  <a:gd name="T19" fmla="*/ 17 h 108"/>
                  <a:gd name="T20" fmla="*/ 79 w 100"/>
                  <a:gd name="T21" fmla="*/ 10 h 108"/>
                  <a:gd name="T22" fmla="*/ 81 w 100"/>
                  <a:gd name="T23" fmla="*/ 5 h 108"/>
                  <a:gd name="T24" fmla="*/ 70 w 100"/>
                  <a:gd name="T25" fmla="*/ 6 h 108"/>
                  <a:gd name="T26" fmla="*/ 53 w 100"/>
                  <a:gd name="T27" fmla="*/ 5 h 108"/>
                  <a:gd name="T28" fmla="*/ 45 w 100"/>
                  <a:gd name="T29" fmla="*/ 5 h 108"/>
                  <a:gd name="T30" fmla="*/ 36 w 100"/>
                  <a:gd name="T31" fmla="*/ 0 h 108"/>
                  <a:gd name="T32" fmla="*/ 36 w 100"/>
                  <a:gd name="T33" fmla="*/ 0 h 108"/>
                  <a:gd name="T34" fmla="*/ 24 w 100"/>
                  <a:gd name="T35" fmla="*/ 27 h 108"/>
                  <a:gd name="T36" fmla="*/ 13 w 100"/>
                  <a:gd name="T37" fmla="*/ 57 h 108"/>
                  <a:gd name="T38" fmla="*/ 6 w 100"/>
                  <a:gd name="T39" fmla="*/ 62 h 108"/>
                  <a:gd name="T40" fmla="*/ 0 w 100"/>
                  <a:gd name="T41" fmla="*/ 81 h 108"/>
                  <a:gd name="T42" fmla="*/ 4 w 100"/>
                  <a:gd name="T43" fmla="*/ 103 h 108"/>
                  <a:gd name="T44" fmla="*/ 4 w 100"/>
                  <a:gd name="T45" fmla="*/ 103 h 108"/>
                  <a:gd name="T46" fmla="*/ 32 w 100"/>
                  <a:gd name="T47" fmla="*/ 103 h 108"/>
                  <a:gd name="T48" fmla="*/ 32 w 100"/>
                  <a:gd name="T49" fmla="*/ 108 h 108"/>
                  <a:gd name="T50" fmla="*/ 52 w 100"/>
                  <a:gd name="T51" fmla="*/ 108 h 108"/>
                  <a:gd name="T52" fmla="*/ 52 w 100"/>
                  <a:gd name="T53" fmla="*/ 104 h 108"/>
                  <a:gd name="T54" fmla="*/ 79 w 100"/>
                  <a:gd name="T55"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108">
                    <a:moveTo>
                      <a:pt x="79" y="104"/>
                    </a:moveTo>
                    <a:cubicBezTo>
                      <a:pt x="100" y="104"/>
                      <a:pt x="100" y="104"/>
                      <a:pt x="100" y="104"/>
                    </a:cubicBezTo>
                    <a:cubicBezTo>
                      <a:pt x="100" y="33"/>
                      <a:pt x="100" y="33"/>
                      <a:pt x="100" y="33"/>
                    </a:cubicBezTo>
                    <a:cubicBezTo>
                      <a:pt x="100" y="33"/>
                      <a:pt x="100" y="33"/>
                      <a:pt x="100" y="33"/>
                    </a:cubicBezTo>
                    <a:cubicBezTo>
                      <a:pt x="95" y="28"/>
                      <a:pt x="95" y="28"/>
                      <a:pt x="95" y="28"/>
                    </a:cubicBezTo>
                    <a:cubicBezTo>
                      <a:pt x="94" y="28"/>
                      <a:pt x="94" y="28"/>
                      <a:pt x="94" y="28"/>
                    </a:cubicBezTo>
                    <a:cubicBezTo>
                      <a:pt x="94" y="27"/>
                      <a:pt x="91" y="27"/>
                      <a:pt x="89" y="27"/>
                    </a:cubicBezTo>
                    <a:cubicBezTo>
                      <a:pt x="88" y="26"/>
                      <a:pt x="87" y="25"/>
                      <a:pt x="86" y="25"/>
                    </a:cubicBezTo>
                    <a:cubicBezTo>
                      <a:pt x="84" y="24"/>
                      <a:pt x="82" y="23"/>
                      <a:pt x="80" y="22"/>
                    </a:cubicBezTo>
                    <a:cubicBezTo>
                      <a:pt x="79" y="20"/>
                      <a:pt x="78" y="18"/>
                      <a:pt x="78" y="17"/>
                    </a:cubicBezTo>
                    <a:cubicBezTo>
                      <a:pt x="77" y="14"/>
                      <a:pt x="78" y="13"/>
                      <a:pt x="79" y="10"/>
                    </a:cubicBezTo>
                    <a:cubicBezTo>
                      <a:pt x="79" y="9"/>
                      <a:pt x="81" y="7"/>
                      <a:pt x="81" y="5"/>
                    </a:cubicBezTo>
                    <a:cubicBezTo>
                      <a:pt x="77" y="5"/>
                      <a:pt x="73" y="5"/>
                      <a:pt x="70" y="6"/>
                    </a:cubicBezTo>
                    <a:cubicBezTo>
                      <a:pt x="64" y="7"/>
                      <a:pt x="58" y="5"/>
                      <a:pt x="53" y="5"/>
                    </a:cubicBezTo>
                    <a:cubicBezTo>
                      <a:pt x="50" y="5"/>
                      <a:pt x="47" y="6"/>
                      <a:pt x="45" y="5"/>
                    </a:cubicBezTo>
                    <a:cubicBezTo>
                      <a:pt x="36" y="0"/>
                      <a:pt x="36" y="0"/>
                      <a:pt x="36" y="0"/>
                    </a:cubicBezTo>
                    <a:cubicBezTo>
                      <a:pt x="36" y="0"/>
                      <a:pt x="36" y="0"/>
                      <a:pt x="36" y="0"/>
                    </a:cubicBezTo>
                    <a:cubicBezTo>
                      <a:pt x="33" y="10"/>
                      <a:pt x="28" y="19"/>
                      <a:pt x="24" y="27"/>
                    </a:cubicBezTo>
                    <a:cubicBezTo>
                      <a:pt x="21" y="32"/>
                      <a:pt x="16" y="55"/>
                      <a:pt x="13" y="57"/>
                    </a:cubicBezTo>
                    <a:cubicBezTo>
                      <a:pt x="13" y="57"/>
                      <a:pt x="7" y="58"/>
                      <a:pt x="6" y="62"/>
                    </a:cubicBezTo>
                    <a:cubicBezTo>
                      <a:pt x="4" y="69"/>
                      <a:pt x="0" y="74"/>
                      <a:pt x="0" y="81"/>
                    </a:cubicBezTo>
                    <a:cubicBezTo>
                      <a:pt x="0" y="87"/>
                      <a:pt x="7" y="99"/>
                      <a:pt x="4" y="103"/>
                    </a:cubicBezTo>
                    <a:cubicBezTo>
                      <a:pt x="4" y="103"/>
                      <a:pt x="4" y="103"/>
                      <a:pt x="4" y="103"/>
                    </a:cubicBezTo>
                    <a:cubicBezTo>
                      <a:pt x="32" y="103"/>
                      <a:pt x="32" y="103"/>
                      <a:pt x="32" y="103"/>
                    </a:cubicBezTo>
                    <a:cubicBezTo>
                      <a:pt x="32" y="108"/>
                      <a:pt x="32" y="108"/>
                      <a:pt x="32" y="108"/>
                    </a:cubicBezTo>
                    <a:cubicBezTo>
                      <a:pt x="52" y="108"/>
                      <a:pt x="52" y="108"/>
                      <a:pt x="52" y="108"/>
                    </a:cubicBezTo>
                    <a:cubicBezTo>
                      <a:pt x="52" y="104"/>
                      <a:pt x="52" y="104"/>
                      <a:pt x="52" y="104"/>
                    </a:cubicBezTo>
                    <a:cubicBezTo>
                      <a:pt x="79" y="104"/>
                      <a:pt x="79" y="104"/>
                      <a:pt x="79" y="104"/>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12" name="MUSCOGEE"/>
              <p:cNvSpPr>
                <a:spLocks/>
              </p:cNvSpPr>
              <p:nvPr/>
            </p:nvSpPr>
            <p:spPr bwMode="auto">
              <a:xfrm>
                <a:off x="2701925" y="3560763"/>
                <a:ext cx="414338" cy="280988"/>
              </a:xfrm>
              <a:custGeom>
                <a:avLst/>
                <a:gdLst>
                  <a:gd name="T0" fmla="*/ 46 w 174"/>
                  <a:gd name="T1" fmla="*/ 115 h 118"/>
                  <a:gd name="T2" fmla="*/ 48 w 174"/>
                  <a:gd name="T3" fmla="*/ 105 h 118"/>
                  <a:gd name="T4" fmla="*/ 37 w 174"/>
                  <a:gd name="T5" fmla="*/ 84 h 118"/>
                  <a:gd name="T6" fmla="*/ 38 w 174"/>
                  <a:gd name="T7" fmla="*/ 65 h 118"/>
                  <a:gd name="T8" fmla="*/ 38 w 174"/>
                  <a:gd name="T9" fmla="*/ 65 h 118"/>
                  <a:gd name="T10" fmla="*/ 36 w 174"/>
                  <a:gd name="T11" fmla="*/ 56 h 118"/>
                  <a:gd name="T12" fmla="*/ 18 w 174"/>
                  <a:gd name="T13" fmla="*/ 33 h 118"/>
                  <a:gd name="T14" fmla="*/ 0 w 174"/>
                  <a:gd name="T15" fmla="*/ 6 h 118"/>
                  <a:gd name="T16" fmla="*/ 0 w 174"/>
                  <a:gd name="T17" fmla="*/ 0 h 118"/>
                  <a:gd name="T18" fmla="*/ 0 w 174"/>
                  <a:gd name="T19" fmla="*/ 0 h 118"/>
                  <a:gd name="T20" fmla="*/ 75 w 174"/>
                  <a:gd name="T21" fmla="*/ 0 h 118"/>
                  <a:gd name="T22" fmla="*/ 75 w 174"/>
                  <a:gd name="T23" fmla="*/ 13 h 118"/>
                  <a:gd name="T24" fmla="*/ 165 w 174"/>
                  <a:gd name="T25" fmla="*/ 13 h 118"/>
                  <a:gd name="T26" fmla="*/ 165 w 174"/>
                  <a:gd name="T27" fmla="*/ 13 h 118"/>
                  <a:gd name="T28" fmla="*/ 165 w 174"/>
                  <a:gd name="T29" fmla="*/ 22 h 118"/>
                  <a:gd name="T30" fmla="*/ 174 w 174"/>
                  <a:gd name="T31" fmla="*/ 22 h 118"/>
                  <a:gd name="T32" fmla="*/ 173 w 174"/>
                  <a:gd name="T33" fmla="*/ 25 h 118"/>
                  <a:gd name="T34" fmla="*/ 172 w 174"/>
                  <a:gd name="T35" fmla="*/ 28 h 118"/>
                  <a:gd name="T36" fmla="*/ 169 w 174"/>
                  <a:gd name="T37" fmla="*/ 37 h 118"/>
                  <a:gd name="T38" fmla="*/ 167 w 174"/>
                  <a:gd name="T39" fmla="*/ 40 h 118"/>
                  <a:gd name="T40" fmla="*/ 165 w 174"/>
                  <a:gd name="T41" fmla="*/ 45 h 118"/>
                  <a:gd name="T42" fmla="*/ 165 w 174"/>
                  <a:gd name="T43" fmla="*/ 45 h 118"/>
                  <a:gd name="T44" fmla="*/ 154 w 174"/>
                  <a:gd name="T45" fmla="*/ 53 h 118"/>
                  <a:gd name="T46" fmla="*/ 141 w 174"/>
                  <a:gd name="T47" fmla="*/ 74 h 118"/>
                  <a:gd name="T48" fmla="*/ 127 w 174"/>
                  <a:gd name="T49" fmla="*/ 95 h 118"/>
                  <a:gd name="T50" fmla="*/ 126 w 174"/>
                  <a:gd name="T51" fmla="*/ 95 h 118"/>
                  <a:gd name="T52" fmla="*/ 116 w 174"/>
                  <a:gd name="T53" fmla="*/ 94 h 118"/>
                  <a:gd name="T54" fmla="*/ 103 w 174"/>
                  <a:gd name="T55" fmla="*/ 95 h 118"/>
                  <a:gd name="T56" fmla="*/ 74 w 174"/>
                  <a:gd name="T57" fmla="*/ 106 h 118"/>
                  <a:gd name="T58" fmla="*/ 55 w 174"/>
                  <a:gd name="T59" fmla="*/ 117 h 118"/>
                  <a:gd name="T60" fmla="*/ 46 w 174"/>
                  <a:gd name="T61" fmla="*/ 1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18">
                    <a:moveTo>
                      <a:pt x="46" y="115"/>
                    </a:moveTo>
                    <a:cubicBezTo>
                      <a:pt x="44" y="111"/>
                      <a:pt x="44" y="109"/>
                      <a:pt x="48" y="105"/>
                    </a:cubicBezTo>
                    <a:cubicBezTo>
                      <a:pt x="60" y="95"/>
                      <a:pt x="36" y="92"/>
                      <a:pt x="37" y="84"/>
                    </a:cubicBezTo>
                    <a:cubicBezTo>
                      <a:pt x="38" y="78"/>
                      <a:pt x="38" y="71"/>
                      <a:pt x="38" y="65"/>
                    </a:cubicBezTo>
                    <a:cubicBezTo>
                      <a:pt x="38" y="65"/>
                      <a:pt x="38" y="65"/>
                      <a:pt x="38" y="65"/>
                    </a:cubicBezTo>
                    <a:cubicBezTo>
                      <a:pt x="38" y="62"/>
                      <a:pt x="36" y="59"/>
                      <a:pt x="36" y="56"/>
                    </a:cubicBezTo>
                    <a:cubicBezTo>
                      <a:pt x="26" y="51"/>
                      <a:pt x="26" y="39"/>
                      <a:pt x="18" y="33"/>
                    </a:cubicBezTo>
                    <a:cubicBezTo>
                      <a:pt x="9" y="27"/>
                      <a:pt x="1" y="17"/>
                      <a:pt x="0" y="6"/>
                    </a:cubicBezTo>
                    <a:cubicBezTo>
                      <a:pt x="0" y="5"/>
                      <a:pt x="1" y="2"/>
                      <a:pt x="0" y="0"/>
                    </a:cubicBezTo>
                    <a:cubicBezTo>
                      <a:pt x="0" y="0"/>
                      <a:pt x="0" y="0"/>
                      <a:pt x="0" y="0"/>
                    </a:cubicBezTo>
                    <a:cubicBezTo>
                      <a:pt x="75" y="0"/>
                      <a:pt x="75" y="0"/>
                      <a:pt x="75" y="0"/>
                    </a:cubicBezTo>
                    <a:cubicBezTo>
                      <a:pt x="75" y="13"/>
                      <a:pt x="75" y="13"/>
                      <a:pt x="75" y="13"/>
                    </a:cubicBezTo>
                    <a:cubicBezTo>
                      <a:pt x="165" y="13"/>
                      <a:pt x="165" y="13"/>
                      <a:pt x="165" y="13"/>
                    </a:cubicBezTo>
                    <a:cubicBezTo>
                      <a:pt x="165" y="13"/>
                      <a:pt x="165" y="13"/>
                      <a:pt x="165" y="13"/>
                    </a:cubicBezTo>
                    <a:cubicBezTo>
                      <a:pt x="165" y="22"/>
                      <a:pt x="165" y="22"/>
                      <a:pt x="165" y="22"/>
                    </a:cubicBezTo>
                    <a:cubicBezTo>
                      <a:pt x="174" y="22"/>
                      <a:pt x="174" y="22"/>
                      <a:pt x="174" y="22"/>
                    </a:cubicBezTo>
                    <a:cubicBezTo>
                      <a:pt x="174" y="23"/>
                      <a:pt x="173" y="24"/>
                      <a:pt x="173" y="25"/>
                    </a:cubicBezTo>
                    <a:cubicBezTo>
                      <a:pt x="173" y="26"/>
                      <a:pt x="173" y="27"/>
                      <a:pt x="172" y="28"/>
                    </a:cubicBezTo>
                    <a:cubicBezTo>
                      <a:pt x="171" y="31"/>
                      <a:pt x="170" y="34"/>
                      <a:pt x="169" y="37"/>
                    </a:cubicBezTo>
                    <a:cubicBezTo>
                      <a:pt x="168" y="37"/>
                      <a:pt x="168" y="39"/>
                      <a:pt x="167" y="40"/>
                    </a:cubicBezTo>
                    <a:cubicBezTo>
                      <a:pt x="165" y="45"/>
                      <a:pt x="165" y="45"/>
                      <a:pt x="165" y="45"/>
                    </a:cubicBezTo>
                    <a:cubicBezTo>
                      <a:pt x="165" y="45"/>
                      <a:pt x="165" y="45"/>
                      <a:pt x="165" y="45"/>
                    </a:cubicBezTo>
                    <a:cubicBezTo>
                      <a:pt x="154" y="53"/>
                      <a:pt x="154" y="53"/>
                      <a:pt x="154" y="53"/>
                    </a:cubicBezTo>
                    <a:cubicBezTo>
                      <a:pt x="146" y="59"/>
                      <a:pt x="145" y="66"/>
                      <a:pt x="141" y="74"/>
                    </a:cubicBezTo>
                    <a:cubicBezTo>
                      <a:pt x="137" y="83"/>
                      <a:pt x="134" y="88"/>
                      <a:pt x="127" y="95"/>
                    </a:cubicBezTo>
                    <a:cubicBezTo>
                      <a:pt x="127" y="95"/>
                      <a:pt x="126" y="95"/>
                      <a:pt x="126" y="95"/>
                    </a:cubicBezTo>
                    <a:cubicBezTo>
                      <a:pt x="123" y="96"/>
                      <a:pt x="120" y="93"/>
                      <a:pt x="116" y="94"/>
                    </a:cubicBezTo>
                    <a:cubicBezTo>
                      <a:pt x="112" y="95"/>
                      <a:pt x="108" y="95"/>
                      <a:pt x="103" y="95"/>
                    </a:cubicBezTo>
                    <a:cubicBezTo>
                      <a:pt x="92" y="95"/>
                      <a:pt x="82" y="99"/>
                      <a:pt x="74" y="106"/>
                    </a:cubicBezTo>
                    <a:cubicBezTo>
                      <a:pt x="69" y="110"/>
                      <a:pt x="62" y="118"/>
                      <a:pt x="55" y="117"/>
                    </a:cubicBezTo>
                    <a:cubicBezTo>
                      <a:pt x="46" y="115"/>
                      <a:pt x="46" y="115"/>
                      <a:pt x="46" y="115"/>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13" name="MERIWETHER"/>
              <p:cNvSpPr>
                <a:spLocks/>
              </p:cNvSpPr>
              <p:nvPr/>
            </p:nvSpPr>
            <p:spPr bwMode="auto">
              <a:xfrm>
                <a:off x="2925763" y="2828925"/>
                <a:ext cx="366713" cy="455613"/>
              </a:xfrm>
              <a:custGeom>
                <a:avLst/>
                <a:gdLst>
                  <a:gd name="T0" fmla="*/ 149 w 154"/>
                  <a:gd name="T1" fmla="*/ 4 h 191"/>
                  <a:gd name="T2" fmla="*/ 154 w 154"/>
                  <a:gd name="T3" fmla="*/ 24 h 191"/>
                  <a:gd name="T4" fmla="*/ 154 w 154"/>
                  <a:gd name="T5" fmla="*/ 24 h 191"/>
                  <a:gd name="T6" fmla="*/ 147 w 154"/>
                  <a:gd name="T7" fmla="*/ 34 h 191"/>
                  <a:gd name="T8" fmla="*/ 144 w 154"/>
                  <a:gd name="T9" fmla="*/ 42 h 191"/>
                  <a:gd name="T10" fmla="*/ 144 w 154"/>
                  <a:gd name="T11" fmla="*/ 53 h 191"/>
                  <a:gd name="T12" fmla="*/ 142 w 154"/>
                  <a:gd name="T13" fmla="*/ 58 h 191"/>
                  <a:gd name="T14" fmla="*/ 144 w 154"/>
                  <a:gd name="T15" fmla="*/ 62 h 191"/>
                  <a:gd name="T16" fmla="*/ 143 w 154"/>
                  <a:gd name="T17" fmla="*/ 66 h 191"/>
                  <a:gd name="T18" fmla="*/ 146 w 154"/>
                  <a:gd name="T19" fmla="*/ 71 h 191"/>
                  <a:gd name="T20" fmla="*/ 144 w 154"/>
                  <a:gd name="T21" fmla="*/ 74 h 191"/>
                  <a:gd name="T22" fmla="*/ 141 w 154"/>
                  <a:gd name="T23" fmla="*/ 89 h 191"/>
                  <a:gd name="T24" fmla="*/ 137 w 154"/>
                  <a:gd name="T25" fmla="*/ 99 h 191"/>
                  <a:gd name="T26" fmla="*/ 138 w 154"/>
                  <a:gd name="T27" fmla="*/ 104 h 191"/>
                  <a:gd name="T28" fmla="*/ 139 w 154"/>
                  <a:gd name="T29" fmla="*/ 113 h 191"/>
                  <a:gd name="T30" fmla="*/ 139 w 154"/>
                  <a:gd name="T31" fmla="*/ 117 h 191"/>
                  <a:gd name="T32" fmla="*/ 138 w 154"/>
                  <a:gd name="T33" fmla="*/ 121 h 191"/>
                  <a:gd name="T34" fmla="*/ 140 w 154"/>
                  <a:gd name="T35" fmla="*/ 122 h 191"/>
                  <a:gd name="T36" fmla="*/ 140 w 154"/>
                  <a:gd name="T37" fmla="*/ 123 h 191"/>
                  <a:gd name="T38" fmla="*/ 142 w 154"/>
                  <a:gd name="T39" fmla="*/ 130 h 191"/>
                  <a:gd name="T40" fmla="*/ 142 w 154"/>
                  <a:gd name="T41" fmla="*/ 130 h 191"/>
                  <a:gd name="T42" fmla="*/ 141 w 154"/>
                  <a:gd name="T43" fmla="*/ 134 h 191"/>
                  <a:gd name="T44" fmla="*/ 142 w 154"/>
                  <a:gd name="T45" fmla="*/ 141 h 191"/>
                  <a:gd name="T46" fmla="*/ 142 w 154"/>
                  <a:gd name="T47" fmla="*/ 154 h 191"/>
                  <a:gd name="T48" fmla="*/ 148 w 154"/>
                  <a:gd name="T49" fmla="*/ 167 h 191"/>
                  <a:gd name="T50" fmla="*/ 148 w 154"/>
                  <a:gd name="T51" fmla="*/ 174 h 191"/>
                  <a:gd name="T52" fmla="*/ 148 w 154"/>
                  <a:gd name="T53" fmla="*/ 174 h 191"/>
                  <a:gd name="T54" fmla="*/ 122 w 154"/>
                  <a:gd name="T55" fmla="*/ 191 h 191"/>
                  <a:gd name="T56" fmla="*/ 69 w 154"/>
                  <a:gd name="T57" fmla="*/ 191 h 191"/>
                  <a:gd name="T58" fmla="*/ 69 w 154"/>
                  <a:gd name="T59" fmla="*/ 191 h 191"/>
                  <a:gd name="T60" fmla="*/ 46 w 154"/>
                  <a:gd name="T61" fmla="*/ 181 h 191"/>
                  <a:gd name="T62" fmla="*/ 8 w 154"/>
                  <a:gd name="T63" fmla="*/ 181 h 191"/>
                  <a:gd name="T64" fmla="*/ 8 w 154"/>
                  <a:gd name="T65" fmla="*/ 178 h 191"/>
                  <a:gd name="T66" fmla="*/ 0 w 154"/>
                  <a:gd name="T67" fmla="*/ 178 h 191"/>
                  <a:gd name="T68" fmla="*/ 0 w 154"/>
                  <a:gd name="T69" fmla="*/ 178 h 191"/>
                  <a:gd name="T70" fmla="*/ 2 w 154"/>
                  <a:gd name="T71" fmla="*/ 4 h 191"/>
                  <a:gd name="T72" fmla="*/ 2 w 154"/>
                  <a:gd name="T73" fmla="*/ 4 h 191"/>
                  <a:gd name="T74" fmla="*/ 63 w 154"/>
                  <a:gd name="T75" fmla="*/ 4 h 191"/>
                  <a:gd name="T76" fmla="*/ 63 w 154"/>
                  <a:gd name="T77" fmla="*/ 0 h 191"/>
                  <a:gd name="T78" fmla="*/ 70 w 154"/>
                  <a:gd name="T79" fmla="*/ 0 h 191"/>
                  <a:gd name="T80" fmla="*/ 70 w 154"/>
                  <a:gd name="T81" fmla="*/ 4 h 191"/>
                  <a:gd name="T82" fmla="*/ 76 w 154"/>
                  <a:gd name="T83" fmla="*/ 4 h 191"/>
                  <a:gd name="T84" fmla="*/ 76 w 154"/>
                  <a:gd name="T85" fmla="*/ 1 h 191"/>
                  <a:gd name="T86" fmla="*/ 87 w 154"/>
                  <a:gd name="T87" fmla="*/ 1 h 191"/>
                  <a:gd name="T88" fmla="*/ 87 w 154"/>
                  <a:gd name="T89" fmla="*/ 4 h 191"/>
                  <a:gd name="T90" fmla="*/ 149 w 154"/>
                  <a:gd name="T91" fmla="*/ 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4" h="191">
                    <a:moveTo>
                      <a:pt x="149" y="4"/>
                    </a:moveTo>
                    <a:cubicBezTo>
                      <a:pt x="154" y="24"/>
                      <a:pt x="154" y="24"/>
                      <a:pt x="154" y="24"/>
                    </a:cubicBezTo>
                    <a:cubicBezTo>
                      <a:pt x="154" y="24"/>
                      <a:pt x="154" y="24"/>
                      <a:pt x="154" y="24"/>
                    </a:cubicBezTo>
                    <a:cubicBezTo>
                      <a:pt x="151" y="27"/>
                      <a:pt x="148" y="30"/>
                      <a:pt x="147" y="34"/>
                    </a:cubicBezTo>
                    <a:cubicBezTo>
                      <a:pt x="147" y="38"/>
                      <a:pt x="147" y="39"/>
                      <a:pt x="144" y="42"/>
                    </a:cubicBezTo>
                    <a:cubicBezTo>
                      <a:pt x="142" y="46"/>
                      <a:pt x="145" y="48"/>
                      <a:pt x="144" y="53"/>
                    </a:cubicBezTo>
                    <a:cubicBezTo>
                      <a:pt x="143" y="55"/>
                      <a:pt x="142" y="56"/>
                      <a:pt x="142" y="58"/>
                    </a:cubicBezTo>
                    <a:cubicBezTo>
                      <a:pt x="142" y="61"/>
                      <a:pt x="144" y="61"/>
                      <a:pt x="144" y="62"/>
                    </a:cubicBezTo>
                    <a:cubicBezTo>
                      <a:pt x="145" y="63"/>
                      <a:pt x="143" y="66"/>
                      <a:pt x="143" y="66"/>
                    </a:cubicBezTo>
                    <a:cubicBezTo>
                      <a:pt x="143" y="67"/>
                      <a:pt x="145" y="70"/>
                      <a:pt x="146" y="71"/>
                    </a:cubicBezTo>
                    <a:cubicBezTo>
                      <a:pt x="146" y="73"/>
                      <a:pt x="146" y="73"/>
                      <a:pt x="144" y="74"/>
                    </a:cubicBezTo>
                    <a:cubicBezTo>
                      <a:pt x="140" y="77"/>
                      <a:pt x="143" y="85"/>
                      <a:pt x="141" y="89"/>
                    </a:cubicBezTo>
                    <a:cubicBezTo>
                      <a:pt x="140" y="91"/>
                      <a:pt x="135" y="97"/>
                      <a:pt x="137" y="99"/>
                    </a:cubicBezTo>
                    <a:cubicBezTo>
                      <a:pt x="139" y="101"/>
                      <a:pt x="140" y="101"/>
                      <a:pt x="138" y="104"/>
                    </a:cubicBezTo>
                    <a:cubicBezTo>
                      <a:pt x="136" y="108"/>
                      <a:pt x="134" y="111"/>
                      <a:pt x="139" y="113"/>
                    </a:cubicBezTo>
                    <a:cubicBezTo>
                      <a:pt x="140" y="114"/>
                      <a:pt x="140" y="116"/>
                      <a:pt x="139" y="117"/>
                    </a:cubicBezTo>
                    <a:cubicBezTo>
                      <a:pt x="138" y="118"/>
                      <a:pt x="138" y="120"/>
                      <a:pt x="138" y="121"/>
                    </a:cubicBezTo>
                    <a:cubicBezTo>
                      <a:pt x="139" y="121"/>
                      <a:pt x="140" y="122"/>
                      <a:pt x="140" y="122"/>
                    </a:cubicBezTo>
                    <a:cubicBezTo>
                      <a:pt x="140" y="122"/>
                      <a:pt x="140" y="123"/>
                      <a:pt x="140" y="123"/>
                    </a:cubicBezTo>
                    <a:cubicBezTo>
                      <a:pt x="142" y="130"/>
                      <a:pt x="142" y="130"/>
                      <a:pt x="142" y="130"/>
                    </a:cubicBezTo>
                    <a:cubicBezTo>
                      <a:pt x="142" y="130"/>
                      <a:pt x="142" y="130"/>
                      <a:pt x="142" y="130"/>
                    </a:cubicBezTo>
                    <a:cubicBezTo>
                      <a:pt x="140" y="132"/>
                      <a:pt x="140" y="132"/>
                      <a:pt x="141" y="134"/>
                    </a:cubicBezTo>
                    <a:cubicBezTo>
                      <a:pt x="143" y="134"/>
                      <a:pt x="142" y="139"/>
                      <a:pt x="142" y="141"/>
                    </a:cubicBezTo>
                    <a:cubicBezTo>
                      <a:pt x="141" y="144"/>
                      <a:pt x="138" y="152"/>
                      <a:pt x="142" y="154"/>
                    </a:cubicBezTo>
                    <a:cubicBezTo>
                      <a:pt x="147" y="156"/>
                      <a:pt x="147" y="162"/>
                      <a:pt x="148" y="167"/>
                    </a:cubicBezTo>
                    <a:cubicBezTo>
                      <a:pt x="148" y="174"/>
                      <a:pt x="148" y="174"/>
                      <a:pt x="148" y="174"/>
                    </a:cubicBezTo>
                    <a:cubicBezTo>
                      <a:pt x="148" y="174"/>
                      <a:pt x="148" y="174"/>
                      <a:pt x="148" y="174"/>
                    </a:cubicBezTo>
                    <a:cubicBezTo>
                      <a:pt x="122" y="191"/>
                      <a:pt x="122" y="191"/>
                      <a:pt x="122" y="191"/>
                    </a:cubicBezTo>
                    <a:cubicBezTo>
                      <a:pt x="69" y="191"/>
                      <a:pt x="69" y="191"/>
                      <a:pt x="69" y="191"/>
                    </a:cubicBezTo>
                    <a:cubicBezTo>
                      <a:pt x="69" y="191"/>
                      <a:pt x="69" y="191"/>
                      <a:pt x="69" y="191"/>
                    </a:cubicBezTo>
                    <a:cubicBezTo>
                      <a:pt x="46" y="181"/>
                      <a:pt x="46" y="181"/>
                      <a:pt x="46" y="181"/>
                    </a:cubicBezTo>
                    <a:cubicBezTo>
                      <a:pt x="8" y="181"/>
                      <a:pt x="8" y="181"/>
                      <a:pt x="8" y="181"/>
                    </a:cubicBezTo>
                    <a:cubicBezTo>
                      <a:pt x="8" y="178"/>
                      <a:pt x="8" y="178"/>
                      <a:pt x="8" y="178"/>
                    </a:cubicBezTo>
                    <a:cubicBezTo>
                      <a:pt x="0" y="178"/>
                      <a:pt x="0" y="178"/>
                      <a:pt x="0" y="178"/>
                    </a:cubicBezTo>
                    <a:cubicBezTo>
                      <a:pt x="0" y="178"/>
                      <a:pt x="0" y="178"/>
                      <a:pt x="0" y="178"/>
                    </a:cubicBezTo>
                    <a:cubicBezTo>
                      <a:pt x="2" y="4"/>
                      <a:pt x="2" y="4"/>
                      <a:pt x="2" y="4"/>
                    </a:cubicBezTo>
                    <a:cubicBezTo>
                      <a:pt x="2" y="4"/>
                      <a:pt x="2" y="4"/>
                      <a:pt x="2" y="4"/>
                    </a:cubicBezTo>
                    <a:cubicBezTo>
                      <a:pt x="63" y="4"/>
                      <a:pt x="63" y="4"/>
                      <a:pt x="63" y="4"/>
                    </a:cubicBezTo>
                    <a:cubicBezTo>
                      <a:pt x="63" y="0"/>
                      <a:pt x="63" y="0"/>
                      <a:pt x="63" y="0"/>
                    </a:cubicBezTo>
                    <a:cubicBezTo>
                      <a:pt x="70" y="0"/>
                      <a:pt x="70" y="0"/>
                      <a:pt x="70" y="0"/>
                    </a:cubicBezTo>
                    <a:cubicBezTo>
                      <a:pt x="70" y="4"/>
                      <a:pt x="70" y="4"/>
                      <a:pt x="70" y="4"/>
                    </a:cubicBezTo>
                    <a:cubicBezTo>
                      <a:pt x="76" y="4"/>
                      <a:pt x="76" y="4"/>
                      <a:pt x="76" y="4"/>
                    </a:cubicBezTo>
                    <a:cubicBezTo>
                      <a:pt x="76" y="1"/>
                      <a:pt x="76" y="1"/>
                      <a:pt x="76" y="1"/>
                    </a:cubicBezTo>
                    <a:cubicBezTo>
                      <a:pt x="87" y="1"/>
                      <a:pt x="87" y="1"/>
                      <a:pt x="87" y="1"/>
                    </a:cubicBezTo>
                    <a:cubicBezTo>
                      <a:pt x="87" y="4"/>
                      <a:pt x="87" y="4"/>
                      <a:pt x="87" y="4"/>
                    </a:cubicBezTo>
                    <a:cubicBezTo>
                      <a:pt x="149" y="4"/>
                      <a:pt x="149" y="4"/>
                      <a:pt x="149" y="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14" name="TROUP"/>
              <p:cNvSpPr>
                <a:spLocks/>
              </p:cNvSpPr>
              <p:nvPr/>
            </p:nvSpPr>
            <p:spPr bwMode="auto">
              <a:xfrm>
                <a:off x="2554288" y="2838450"/>
                <a:ext cx="376238" cy="414338"/>
              </a:xfrm>
              <a:custGeom>
                <a:avLst/>
                <a:gdLst>
                  <a:gd name="T0" fmla="*/ 21 w 158"/>
                  <a:gd name="T1" fmla="*/ 174 h 174"/>
                  <a:gd name="T2" fmla="*/ 156 w 158"/>
                  <a:gd name="T3" fmla="*/ 174 h 174"/>
                  <a:gd name="T4" fmla="*/ 156 w 158"/>
                  <a:gd name="T5" fmla="*/ 174 h 174"/>
                  <a:gd name="T6" fmla="*/ 158 w 158"/>
                  <a:gd name="T7" fmla="*/ 0 h 174"/>
                  <a:gd name="T8" fmla="*/ 158 w 158"/>
                  <a:gd name="T9" fmla="*/ 0 h 174"/>
                  <a:gd name="T10" fmla="*/ 125 w 158"/>
                  <a:gd name="T11" fmla="*/ 0 h 174"/>
                  <a:gd name="T12" fmla="*/ 125 w 158"/>
                  <a:gd name="T13" fmla="*/ 0 h 174"/>
                  <a:gd name="T14" fmla="*/ 69 w 158"/>
                  <a:gd name="T15" fmla="*/ 25 h 174"/>
                  <a:gd name="T16" fmla="*/ 63 w 158"/>
                  <a:gd name="T17" fmla="*/ 22 h 174"/>
                  <a:gd name="T18" fmla="*/ 60 w 158"/>
                  <a:gd name="T19" fmla="*/ 17 h 174"/>
                  <a:gd name="T20" fmla="*/ 53 w 158"/>
                  <a:gd name="T21" fmla="*/ 24 h 174"/>
                  <a:gd name="T22" fmla="*/ 48 w 158"/>
                  <a:gd name="T23" fmla="*/ 30 h 174"/>
                  <a:gd name="T24" fmla="*/ 46 w 158"/>
                  <a:gd name="T25" fmla="*/ 32 h 174"/>
                  <a:gd name="T26" fmla="*/ 0 w 158"/>
                  <a:gd name="T27" fmla="*/ 48 h 174"/>
                  <a:gd name="T28" fmla="*/ 0 w 158"/>
                  <a:gd name="T29" fmla="*/ 48 h 174"/>
                  <a:gd name="T30" fmla="*/ 21 w 158"/>
                  <a:gd name="T3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74">
                    <a:moveTo>
                      <a:pt x="21" y="174"/>
                    </a:moveTo>
                    <a:cubicBezTo>
                      <a:pt x="156" y="174"/>
                      <a:pt x="156" y="174"/>
                      <a:pt x="156" y="174"/>
                    </a:cubicBezTo>
                    <a:cubicBezTo>
                      <a:pt x="156" y="174"/>
                      <a:pt x="156" y="174"/>
                      <a:pt x="156" y="174"/>
                    </a:cubicBezTo>
                    <a:cubicBezTo>
                      <a:pt x="158" y="0"/>
                      <a:pt x="158" y="0"/>
                      <a:pt x="158" y="0"/>
                    </a:cubicBezTo>
                    <a:cubicBezTo>
                      <a:pt x="158" y="0"/>
                      <a:pt x="158" y="0"/>
                      <a:pt x="158" y="0"/>
                    </a:cubicBezTo>
                    <a:cubicBezTo>
                      <a:pt x="125" y="0"/>
                      <a:pt x="125" y="0"/>
                      <a:pt x="125" y="0"/>
                    </a:cubicBezTo>
                    <a:cubicBezTo>
                      <a:pt x="125" y="0"/>
                      <a:pt x="125" y="0"/>
                      <a:pt x="125" y="0"/>
                    </a:cubicBezTo>
                    <a:cubicBezTo>
                      <a:pt x="69" y="25"/>
                      <a:pt x="69" y="25"/>
                      <a:pt x="69" y="25"/>
                    </a:cubicBezTo>
                    <a:cubicBezTo>
                      <a:pt x="67" y="25"/>
                      <a:pt x="64" y="24"/>
                      <a:pt x="63" y="22"/>
                    </a:cubicBezTo>
                    <a:cubicBezTo>
                      <a:pt x="63" y="20"/>
                      <a:pt x="62" y="18"/>
                      <a:pt x="60" y="17"/>
                    </a:cubicBezTo>
                    <a:cubicBezTo>
                      <a:pt x="56" y="12"/>
                      <a:pt x="54" y="21"/>
                      <a:pt x="53" y="24"/>
                    </a:cubicBezTo>
                    <a:cubicBezTo>
                      <a:pt x="52" y="25"/>
                      <a:pt x="50" y="30"/>
                      <a:pt x="48" y="30"/>
                    </a:cubicBezTo>
                    <a:cubicBezTo>
                      <a:pt x="48" y="31"/>
                      <a:pt x="47" y="31"/>
                      <a:pt x="46" y="32"/>
                    </a:cubicBezTo>
                    <a:cubicBezTo>
                      <a:pt x="0" y="48"/>
                      <a:pt x="0" y="48"/>
                      <a:pt x="0" y="48"/>
                    </a:cubicBezTo>
                    <a:cubicBezTo>
                      <a:pt x="0" y="48"/>
                      <a:pt x="0" y="48"/>
                      <a:pt x="0" y="48"/>
                    </a:cubicBezTo>
                    <a:cubicBezTo>
                      <a:pt x="21" y="174"/>
                      <a:pt x="21" y="174"/>
                      <a:pt x="21" y="17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15" name="HARALSON"/>
              <p:cNvSpPr>
                <a:spLocks/>
              </p:cNvSpPr>
              <p:nvPr/>
            </p:nvSpPr>
            <p:spPr bwMode="auto">
              <a:xfrm>
                <a:off x="2405063" y="2036763"/>
                <a:ext cx="349250" cy="296863"/>
              </a:xfrm>
              <a:custGeom>
                <a:avLst/>
                <a:gdLst>
                  <a:gd name="T0" fmla="*/ 30 w 220"/>
                  <a:gd name="T1" fmla="*/ 187 h 187"/>
                  <a:gd name="T2" fmla="*/ 66 w 220"/>
                  <a:gd name="T3" fmla="*/ 187 h 187"/>
                  <a:gd name="T4" fmla="*/ 156 w 220"/>
                  <a:gd name="T5" fmla="*/ 153 h 187"/>
                  <a:gd name="T6" fmla="*/ 165 w 220"/>
                  <a:gd name="T7" fmla="*/ 153 h 187"/>
                  <a:gd name="T8" fmla="*/ 165 w 220"/>
                  <a:gd name="T9" fmla="*/ 160 h 187"/>
                  <a:gd name="T10" fmla="*/ 175 w 220"/>
                  <a:gd name="T11" fmla="*/ 160 h 187"/>
                  <a:gd name="T12" fmla="*/ 213 w 220"/>
                  <a:gd name="T13" fmla="*/ 142 h 187"/>
                  <a:gd name="T14" fmla="*/ 213 w 220"/>
                  <a:gd name="T15" fmla="*/ 70 h 187"/>
                  <a:gd name="T16" fmla="*/ 220 w 220"/>
                  <a:gd name="T17" fmla="*/ 70 h 187"/>
                  <a:gd name="T18" fmla="*/ 220 w 220"/>
                  <a:gd name="T19" fmla="*/ 69 h 187"/>
                  <a:gd name="T20" fmla="*/ 220 w 220"/>
                  <a:gd name="T21" fmla="*/ 0 h 187"/>
                  <a:gd name="T22" fmla="*/ 213 w 220"/>
                  <a:gd name="T23" fmla="*/ 0 h 187"/>
                  <a:gd name="T24" fmla="*/ 213 w 220"/>
                  <a:gd name="T25" fmla="*/ 0 h 187"/>
                  <a:gd name="T26" fmla="*/ 114 w 220"/>
                  <a:gd name="T27" fmla="*/ 0 h 187"/>
                  <a:gd name="T28" fmla="*/ 114 w 220"/>
                  <a:gd name="T29" fmla="*/ 9 h 187"/>
                  <a:gd name="T30" fmla="*/ 0 w 220"/>
                  <a:gd name="T31" fmla="*/ 9 h 187"/>
                  <a:gd name="T32" fmla="*/ 0 w 220"/>
                  <a:gd name="T33" fmla="*/ 9 h 187"/>
                  <a:gd name="T34" fmla="*/ 30 w 220"/>
                  <a:gd name="T35" fmla="*/ 187 h 187"/>
                  <a:gd name="T36" fmla="*/ 30 w 220"/>
                  <a:gd name="T3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 h="187">
                    <a:moveTo>
                      <a:pt x="30" y="187"/>
                    </a:moveTo>
                    <a:lnTo>
                      <a:pt x="66" y="187"/>
                    </a:lnTo>
                    <a:lnTo>
                      <a:pt x="156" y="153"/>
                    </a:lnTo>
                    <a:lnTo>
                      <a:pt x="165" y="153"/>
                    </a:lnTo>
                    <a:lnTo>
                      <a:pt x="165" y="160"/>
                    </a:lnTo>
                    <a:lnTo>
                      <a:pt x="175" y="160"/>
                    </a:lnTo>
                    <a:lnTo>
                      <a:pt x="213" y="142"/>
                    </a:lnTo>
                    <a:lnTo>
                      <a:pt x="213" y="70"/>
                    </a:lnTo>
                    <a:lnTo>
                      <a:pt x="220" y="70"/>
                    </a:lnTo>
                    <a:lnTo>
                      <a:pt x="220" y="69"/>
                    </a:lnTo>
                    <a:lnTo>
                      <a:pt x="220" y="0"/>
                    </a:lnTo>
                    <a:lnTo>
                      <a:pt x="213" y="0"/>
                    </a:lnTo>
                    <a:lnTo>
                      <a:pt x="213" y="0"/>
                    </a:lnTo>
                    <a:lnTo>
                      <a:pt x="114" y="0"/>
                    </a:lnTo>
                    <a:lnTo>
                      <a:pt x="114" y="9"/>
                    </a:lnTo>
                    <a:lnTo>
                      <a:pt x="0" y="9"/>
                    </a:lnTo>
                    <a:lnTo>
                      <a:pt x="0" y="9"/>
                    </a:lnTo>
                    <a:lnTo>
                      <a:pt x="30" y="187"/>
                    </a:lnTo>
                    <a:lnTo>
                      <a:pt x="30" y="187"/>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16" name="WHITFIELD"/>
              <p:cNvSpPr>
                <a:spLocks/>
              </p:cNvSpPr>
              <p:nvPr/>
            </p:nvSpPr>
            <p:spPr bwMode="auto">
              <a:xfrm>
                <a:off x="2628900" y="766763"/>
                <a:ext cx="354013" cy="436563"/>
              </a:xfrm>
              <a:custGeom>
                <a:avLst/>
                <a:gdLst>
                  <a:gd name="T0" fmla="*/ 6 w 149"/>
                  <a:gd name="T1" fmla="*/ 114 h 183"/>
                  <a:gd name="T2" fmla="*/ 5 w 149"/>
                  <a:gd name="T3" fmla="*/ 116 h 183"/>
                  <a:gd name="T4" fmla="*/ 4 w 149"/>
                  <a:gd name="T5" fmla="*/ 119 h 183"/>
                  <a:gd name="T6" fmla="*/ 3 w 149"/>
                  <a:gd name="T7" fmla="*/ 121 h 183"/>
                  <a:gd name="T8" fmla="*/ 1 w 149"/>
                  <a:gd name="T9" fmla="*/ 123 h 183"/>
                  <a:gd name="T10" fmla="*/ 0 w 149"/>
                  <a:gd name="T11" fmla="*/ 126 h 183"/>
                  <a:gd name="T12" fmla="*/ 0 w 149"/>
                  <a:gd name="T13" fmla="*/ 132 h 183"/>
                  <a:gd name="T14" fmla="*/ 48 w 149"/>
                  <a:gd name="T15" fmla="*/ 132 h 183"/>
                  <a:gd name="T16" fmla="*/ 48 w 149"/>
                  <a:gd name="T17" fmla="*/ 183 h 183"/>
                  <a:gd name="T18" fmla="*/ 48 w 149"/>
                  <a:gd name="T19" fmla="*/ 183 h 183"/>
                  <a:gd name="T20" fmla="*/ 98 w 149"/>
                  <a:gd name="T21" fmla="*/ 183 h 183"/>
                  <a:gd name="T22" fmla="*/ 104 w 149"/>
                  <a:gd name="T23" fmla="*/ 176 h 183"/>
                  <a:gd name="T24" fmla="*/ 104 w 149"/>
                  <a:gd name="T25" fmla="*/ 176 h 183"/>
                  <a:gd name="T26" fmla="*/ 102 w 149"/>
                  <a:gd name="T27" fmla="*/ 170 h 183"/>
                  <a:gd name="T28" fmla="*/ 96 w 149"/>
                  <a:gd name="T29" fmla="*/ 153 h 183"/>
                  <a:gd name="T30" fmla="*/ 106 w 149"/>
                  <a:gd name="T31" fmla="*/ 155 h 183"/>
                  <a:gd name="T32" fmla="*/ 109 w 149"/>
                  <a:gd name="T33" fmla="*/ 157 h 183"/>
                  <a:gd name="T34" fmla="*/ 114 w 149"/>
                  <a:gd name="T35" fmla="*/ 160 h 183"/>
                  <a:gd name="T36" fmla="*/ 110 w 149"/>
                  <a:gd name="T37" fmla="*/ 150 h 183"/>
                  <a:gd name="T38" fmla="*/ 101 w 149"/>
                  <a:gd name="T39" fmla="*/ 141 h 183"/>
                  <a:gd name="T40" fmla="*/ 99 w 149"/>
                  <a:gd name="T41" fmla="*/ 134 h 183"/>
                  <a:gd name="T42" fmla="*/ 113 w 149"/>
                  <a:gd name="T43" fmla="*/ 136 h 183"/>
                  <a:gd name="T44" fmla="*/ 127 w 149"/>
                  <a:gd name="T45" fmla="*/ 128 h 183"/>
                  <a:gd name="T46" fmla="*/ 129 w 149"/>
                  <a:gd name="T47" fmla="*/ 120 h 183"/>
                  <a:gd name="T48" fmla="*/ 126 w 149"/>
                  <a:gd name="T49" fmla="*/ 114 h 183"/>
                  <a:gd name="T50" fmla="*/ 124 w 149"/>
                  <a:gd name="T51" fmla="*/ 98 h 183"/>
                  <a:gd name="T52" fmla="*/ 135 w 149"/>
                  <a:gd name="T53" fmla="*/ 93 h 183"/>
                  <a:gd name="T54" fmla="*/ 126 w 149"/>
                  <a:gd name="T55" fmla="*/ 88 h 183"/>
                  <a:gd name="T56" fmla="*/ 131 w 149"/>
                  <a:gd name="T57" fmla="*/ 69 h 183"/>
                  <a:gd name="T58" fmla="*/ 137 w 149"/>
                  <a:gd name="T59" fmla="*/ 61 h 183"/>
                  <a:gd name="T60" fmla="*/ 142 w 149"/>
                  <a:gd name="T61" fmla="*/ 52 h 183"/>
                  <a:gd name="T62" fmla="*/ 138 w 149"/>
                  <a:gd name="T63" fmla="*/ 38 h 183"/>
                  <a:gd name="T64" fmla="*/ 135 w 149"/>
                  <a:gd name="T65" fmla="*/ 34 h 183"/>
                  <a:gd name="T66" fmla="*/ 136 w 149"/>
                  <a:gd name="T67" fmla="*/ 29 h 183"/>
                  <a:gd name="T68" fmla="*/ 137 w 149"/>
                  <a:gd name="T69" fmla="*/ 25 h 183"/>
                  <a:gd name="T70" fmla="*/ 138 w 149"/>
                  <a:gd name="T71" fmla="*/ 23 h 183"/>
                  <a:gd name="T72" fmla="*/ 139 w 149"/>
                  <a:gd name="T73" fmla="*/ 20 h 183"/>
                  <a:gd name="T74" fmla="*/ 143 w 149"/>
                  <a:gd name="T75" fmla="*/ 13 h 183"/>
                  <a:gd name="T76" fmla="*/ 146 w 149"/>
                  <a:gd name="T77" fmla="*/ 8 h 183"/>
                  <a:gd name="T78" fmla="*/ 147 w 149"/>
                  <a:gd name="T79" fmla="*/ 7 h 183"/>
                  <a:gd name="T80" fmla="*/ 147 w 149"/>
                  <a:gd name="T81" fmla="*/ 0 h 183"/>
                  <a:gd name="T82" fmla="*/ 147 w 149"/>
                  <a:gd name="T83" fmla="*/ 0 h 183"/>
                  <a:gd name="T84" fmla="*/ 78 w 149"/>
                  <a:gd name="T85" fmla="*/ 0 h 183"/>
                  <a:gd name="T86" fmla="*/ 78 w 149"/>
                  <a:gd name="T87" fmla="*/ 0 h 183"/>
                  <a:gd name="T88" fmla="*/ 78 w 149"/>
                  <a:gd name="T89" fmla="*/ 8 h 183"/>
                  <a:gd name="T90" fmla="*/ 70 w 149"/>
                  <a:gd name="T91" fmla="*/ 8 h 183"/>
                  <a:gd name="T92" fmla="*/ 70 w 149"/>
                  <a:gd name="T93" fmla="*/ 23 h 183"/>
                  <a:gd name="T94" fmla="*/ 59 w 149"/>
                  <a:gd name="T95" fmla="*/ 45 h 183"/>
                  <a:gd name="T96" fmla="*/ 59 w 149"/>
                  <a:gd name="T97" fmla="*/ 58 h 183"/>
                  <a:gd name="T98" fmla="*/ 54 w 149"/>
                  <a:gd name="T99" fmla="*/ 58 h 183"/>
                  <a:gd name="T100" fmla="*/ 54 w 149"/>
                  <a:gd name="T101" fmla="*/ 63 h 183"/>
                  <a:gd name="T102" fmla="*/ 43 w 149"/>
                  <a:gd name="T103" fmla="*/ 63 h 183"/>
                  <a:gd name="T104" fmla="*/ 43 w 149"/>
                  <a:gd name="T105" fmla="*/ 84 h 183"/>
                  <a:gd name="T106" fmla="*/ 27 w 149"/>
                  <a:gd name="T107" fmla="*/ 84 h 183"/>
                  <a:gd name="T108" fmla="*/ 25 w 149"/>
                  <a:gd name="T109" fmla="*/ 84 h 183"/>
                  <a:gd name="T110" fmla="*/ 23 w 149"/>
                  <a:gd name="T111" fmla="*/ 86 h 183"/>
                  <a:gd name="T112" fmla="*/ 21 w 149"/>
                  <a:gd name="T113" fmla="*/ 87 h 183"/>
                  <a:gd name="T114" fmla="*/ 18 w 149"/>
                  <a:gd name="T115" fmla="*/ 85 h 183"/>
                  <a:gd name="T116" fmla="*/ 14 w 149"/>
                  <a:gd name="T117" fmla="*/ 85 h 183"/>
                  <a:gd name="T118" fmla="*/ 10 w 149"/>
                  <a:gd name="T119" fmla="*/ 104 h 183"/>
                  <a:gd name="T120" fmla="*/ 6 w 149"/>
                  <a:gd name="T121" fmla="*/ 11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9" h="183">
                    <a:moveTo>
                      <a:pt x="6" y="114"/>
                    </a:moveTo>
                    <a:cubicBezTo>
                      <a:pt x="6" y="115"/>
                      <a:pt x="6" y="115"/>
                      <a:pt x="5" y="116"/>
                    </a:cubicBezTo>
                    <a:cubicBezTo>
                      <a:pt x="5" y="117"/>
                      <a:pt x="5" y="118"/>
                      <a:pt x="4" y="119"/>
                    </a:cubicBezTo>
                    <a:cubicBezTo>
                      <a:pt x="4" y="120"/>
                      <a:pt x="3" y="120"/>
                      <a:pt x="3" y="121"/>
                    </a:cubicBezTo>
                    <a:cubicBezTo>
                      <a:pt x="2" y="122"/>
                      <a:pt x="1" y="123"/>
                      <a:pt x="1" y="123"/>
                    </a:cubicBezTo>
                    <a:cubicBezTo>
                      <a:pt x="0" y="124"/>
                      <a:pt x="0" y="125"/>
                      <a:pt x="0" y="126"/>
                    </a:cubicBezTo>
                    <a:cubicBezTo>
                      <a:pt x="0" y="132"/>
                      <a:pt x="0" y="132"/>
                      <a:pt x="0" y="132"/>
                    </a:cubicBezTo>
                    <a:cubicBezTo>
                      <a:pt x="48" y="132"/>
                      <a:pt x="48" y="132"/>
                      <a:pt x="48" y="132"/>
                    </a:cubicBezTo>
                    <a:cubicBezTo>
                      <a:pt x="48" y="183"/>
                      <a:pt x="48" y="183"/>
                      <a:pt x="48" y="183"/>
                    </a:cubicBezTo>
                    <a:cubicBezTo>
                      <a:pt x="48" y="183"/>
                      <a:pt x="48" y="183"/>
                      <a:pt x="48" y="183"/>
                    </a:cubicBezTo>
                    <a:cubicBezTo>
                      <a:pt x="98" y="183"/>
                      <a:pt x="98" y="183"/>
                      <a:pt x="98" y="183"/>
                    </a:cubicBezTo>
                    <a:cubicBezTo>
                      <a:pt x="104" y="176"/>
                      <a:pt x="104" y="176"/>
                      <a:pt x="104" y="176"/>
                    </a:cubicBezTo>
                    <a:cubicBezTo>
                      <a:pt x="104" y="176"/>
                      <a:pt x="104" y="176"/>
                      <a:pt x="104" y="176"/>
                    </a:cubicBezTo>
                    <a:cubicBezTo>
                      <a:pt x="102" y="170"/>
                      <a:pt x="102" y="170"/>
                      <a:pt x="102" y="170"/>
                    </a:cubicBezTo>
                    <a:cubicBezTo>
                      <a:pt x="101" y="168"/>
                      <a:pt x="87" y="151"/>
                      <a:pt x="96" y="153"/>
                    </a:cubicBezTo>
                    <a:cubicBezTo>
                      <a:pt x="99" y="154"/>
                      <a:pt x="102" y="154"/>
                      <a:pt x="106" y="155"/>
                    </a:cubicBezTo>
                    <a:cubicBezTo>
                      <a:pt x="107" y="155"/>
                      <a:pt x="108" y="156"/>
                      <a:pt x="109" y="157"/>
                    </a:cubicBezTo>
                    <a:cubicBezTo>
                      <a:pt x="110" y="158"/>
                      <a:pt x="112" y="161"/>
                      <a:pt x="114" y="160"/>
                    </a:cubicBezTo>
                    <a:cubicBezTo>
                      <a:pt x="114" y="156"/>
                      <a:pt x="112" y="153"/>
                      <a:pt x="110" y="150"/>
                    </a:cubicBezTo>
                    <a:cubicBezTo>
                      <a:pt x="107" y="148"/>
                      <a:pt x="104" y="144"/>
                      <a:pt x="101" y="141"/>
                    </a:cubicBezTo>
                    <a:cubicBezTo>
                      <a:pt x="100" y="140"/>
                      <a:pt x="90" y="134"/>
                      <a:pt x="99" y="134"/>
                    </a:cubicBezTo>
                    <a:cubicBezTo>
                      <a:pt x="104" y="134"/>
                      <a:pt x="109" y="135"/>
                      <a:pt x="113" y="136"/>
                    </a:cubicBezTo>
                    <a:cubicBezTo>
                      <a:pt x="117" y="138"/>
                      <a:pt x="131" y="135"/>
                      <a:pt x="127" y="128"/>
                    </a:cubicBezTo>
                    <a:cubicBezTo>
                      <a:pt x="123" y="122"/>
                      <a:pt x="119" y="123"/>
                      <a:pt x="129" y="120"/>
                    </a:cubicBezTo>
                    <a:cubicBezTo>
                      <a:pt x="132" y="120"/>
                      <a:pt x="127" y="115"/>
                      <a:pt x="126" y="114"/>
                    </a:cubicBezTo>
                    <a:cubicBezTo>
                      <a:pt x="122" y="110"/>
                      <a:pt x="118" y="102"/>
                      <a:pt x="124" y="98"/>
                    </a:cubicBezTo>
                    <a:cubicBezTo>
                      <a:pt x="126" y="97"/>
                      <a:pt x="135" y="94"/>
                      <a:pt x="135" y="93"/>
                    </a:cubicBezTo>
                    <a:cubicBezTo>
                      <a:pt x="137" y="87"/>
                      <a:pt x="128" y="89"/>
                      <a:pt x="126" y="88"/>
                    </a:cubicBezTo>
                    <a:cubicBezTo>
                      <a:pt x="124" y="87"/>
                      <a:pt x="130" y="71"/>
                      <a:pt x="131" y="69"/>
                    </a:cubicBezTo>
                    <a:cubicBezTo>
                      <a:pt x="133" y="67"/>
                      <a:pt x="136" y="64"/>
                      <a:pt x="137" y="61"/>
                    </a:cubicBezTo>
                    <a:cubicBezTo>
                      <a:pt x="143" y="60"/>
                      <a:pt x="149" y="60"/>
                      <a:pt x="142" y="52"/>
                    </a:cubicBezTo>
                    <a:cubicBezTo>
                      <a:pt x="138" y="47"/>
                      <a:pt x="139" y="43"/>
                      <a:pt x="138" y="38"/>
                    </a:cubicBezTo>
                    <a:cubicBezTo>
                      <a:pt x="137" y="37"/>
                      <a:pt x="136" y="35"/>
                      <a:pt x="135" y="34"/>
                    </a:cubicBezTo>
                    <a:cubicBezTo>
                      <a:pt x="135" y="32"/>
                      <a:pt x="136" y="31"/>
                      <a:pt x="136" y="29"/>
                    </a:cubicBezTo>
                    <a:cubicBezTo>
                      <a:pt x="136" y="28"/>
                      <a:pt x="137" y="27"/>
                      <a:pt x="137" y="25"/>
                    </a:cubicBezTo>
                    <a:cubicBezTo>
                      <a:pt x="137" y="25"/>
                      <a:pt x="137" y="23"/>
                      <a:pt x="138" y="23"/>
                    </a:cubicBezTo>
                    <a:cubicBezTo>
                      <a:pt x="138" y="22"/>
                      <a:pt x="139" y="21"/>
                      <a:pt x="139" y="20"/>
                    </a:cubicBezTo>
                    <a:cubicBezTo>
                      <a:pt x="140" y="18"/>
                      <a:pt x="142" y="16"/>
                      <a:pt x="143" y="13"/>
                    </a:cubicBezTo>
                    <a:cubicBezTo>
                      <a:pt x="144" y="12"/>
                      <a:pt x="145" y="10"/>
                      <a:pt x="146" y="8"/>
                    </a:cubicBezTo>
                    <a:cubicBezTo>
                      <a:pt x="146" y="8"/>
                      <a:pt x="147" y="8"/>
                      <a:pt x="147" y="7"/>
                    </a:cubicBezTo>
                    <a:cubicBezTo>
                      <a:pt x="147" y="0"/>
                      <a:pt x="147" y="0"/>
                      <a:pt x="147" y="0"/>
                    </a:cubicBezTo>
                    <a:cubicBezTo>
                      <a:pt x="147" y="0"/>
                      <a:pt x="147" y="0"/>
                      <a:pt x="147" y="0"/>
                    </a:cubicBezTo>
                    <a:cubicBezTo>
                      <a:pt x="78" y="0"/>
                      <a:pt x="78" y="0"/>
                      <a:pt x="78" y="0"/>
                    </a:cubicBezTo>
                    <a:cubicBezTo>
                      <a:pt x="78" y="0"/>
                      <a:pt x="78" y="0"/>
                      <a:pt x="78" y="0"/>
                    </a:cubicBezTo>
                    <a:cubicBezTo>
                      <a:pt x="78" y="8"/>
                      <a:pt x="78" y="8"/>
                      <a:pt x="78" y="8"/>
                    </a:cubicBezTo>
                    <a:cubicBezTo>
                      <a:pt x="70" y="8"/>
                      <a:pt x="70" y="8"/>
                      <a:pt x="70" y="8"/>
                    </a:cubicBezTo>
                    <a:cubicBezTo>
                      <a:pt x="70" y="23"/>
                      <a:pt x="70" y="23"/>
                      <a:pt x="70" y="23"/>
                    </a:cubicBezTo>
                    <a:cubicBezTo>
                      <a:pt x="59" y="45"/>
                      <a:pt x="59" y="45"/>
                      <a:pt x="59" y="45"/>
                    </a:cubicBezTo>
                    <a:cubicBezTo>
                      <a:pt x="59" y="58"/>
                      <a:pt x="59" y="58"/>
                      <a:pt x="59" y="58"/>
                    </a:cubicBezTo>
                    <a:cubicBezTo>
                      <a:pt x="54" y="58"/>
                      <a:pt x="54" y="58"/>
                      <a:pt x="54" y="58"/>
                    </a:cubicBezTo>
                    <a:cubicBezTo>
                      <a:pt x="54" y="63"/>
                      <a:pt x="54" y="63"/>
                      <a:pt x="54" y="63"/>
                    </a:cubicBezTo>
                    <a:cubicBezTo>
                      <a:pt x="43" y="63"/>
                      <a:pt x="43" y="63"/>
                      <a:pt x="43" y="63"/>
                    </a:cubicBezTo>
                    <a:cubicBezTo>
                      <a:pt x="43" y="84"/>
                      <a:pt x="43" y="84"/>
                      <a:pt x="43" y="84"/>
                    </a:cubicBezTo>
                    <a:cubicBezTo>
                      <a:pt x="27" y="84"/>
                      <a:pt x="27" y="84"/>
                      <a:pt x="27" y="84"/>
                    </a:cubicBezTo>
                    <a:cubicBezTo>
                      <a:pt x="25" y="84"/>
                      <a:pt x="25" y="84"/>
                      <a:pt x="25" y="84"/>
                    </a:cubicBezTo>
                    <a:cubicBezTo>
                      <a:pt x="24" y="85"/>
                      <a:pt x="23" y="85"/>
                      <a:pt x="23" y="86"/>
                    </a:cubicBezTo>
                    <a:cubicBezTo>
                      <a:pt x="22" y="86"/>
                      <a:pt x="22" y="87"/>
                      <a:pt x="21" y="87"/>
                    </a:cubicBezTo>
                    <a:cubicBezTo>
                      <a:pt x="20" y="86"/>
                      <a:pt x="19" y="86"/>
                      <a:pt x="18" y="85"/>
                    </a:cubicBezTo>
                    <a:cubicBezTo>
                      <a:pt x="16" y="84"/>
                      <a:pt x="15" y="81"/>
                      <a:pt x="14" y="85"/>
                    </a:cubicBezTo>
                    <a:cubicBezTo>
                      <a:pt x="12" y="91"/>
                      <a:pt x="11" y="97"/>
                      <a:pt x="10" y="104"/>
                    </a:cubicBezTo>
                    <a:cubicBezTo>
                      <a:pt x="9" y="106"/>
                      <a:pt x="9" y="112"/>
                      <a:pt x="6" y="11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17" name="WEBSTER"/>
              <p:cNvSpPr>
                <a:spLocks/>
              </p:cNvSpPr>
              <p:nvPr/>
            </p:nvSpPr>
            <p:spPr bwMode="auto">
              <a:xfrm>
                <a:off x="3128964" y="4003675"/>
                <a:ext cx="223052" cy="361950"/>
              </a:xfrm>
              <a:custGeom>
                <a:avLst/>
                <a:gdLst>
                  <a:gd name="connsiteX0" fmla="*/ 223593 w 226625"/>
                  <a:gd name="connsiteY0" fmla="*/ 101167 h 361950"/>
                  <a:gd name="connsiteX1" fmla="*/ 226625 w 226625"/>
                  <a:gd name="connsiteY1" fmla="*/ 76200 h 361950"/>
                  <a:gd name="connsiteX2" fmla="*/ 223837 w 226625"/>
                  <a:gd name="connsiteY2" fmla="*/ 95250 h 361950"/>
                  <a:gd name="connsiteX3" fmla="*/ 223593 w 226625"/>
                  <a:gd name="connsiteY3" fmla="*/ 101167 h 361950"/>
                  <a:gd name="connsiteX4" fmla="*/ 0 w 226625"/>
                  <a:gd name="connsiteY4" fmla="*/ 0 h 361950"/>
                  <a:gd name="connsiteX5" fmla="*/ 38059 w 226625"/>
                  <a:gd name="connsiteY5" fmla="*/ 0 h 361950"/>
                  <a:gd name="connsiteX6" fmla="*/ 57088 w 226625"/>
                  <a:gd name="connsiteY6" fmla="*/ 23813 h 361950"/>
                  <a:gd name="connsiteX7" fmla="*/ 57088 w 226625"/>
                  <a:gd name="connsiteY7" fmla="*/ 50006 h 361950"/>
                  <a:gd name="connsiteX8" fmla="*/ 92767 w 226625"/>
                  <a:gd name="connsiteY8" fmla="*/ 50006 h 361950"/>
                  <a:gd name="connsiteX9" fmla="*/ 92767 w 226625"/>
                  <a:gd name="connsiteY9" fmla="*/ 64592 h 361950"/>
                  <a:gd name="connsiteX10" fmla="*/ 92767 w 226625"/>
                  <a:gd name="connsiteY10" fmla="*/ 66675 h 361950"/>
                  <a:gd name="connsiteX11" fmla="*/ 114175 w 226625"/>
                  <a:gd name="connsiteY11" fmla="*/ 66675 h 361950"/>
                  <a:gd name="connsiteX12" fmla="*/ 114175 w 226625"/>
                  <a:gd name="connsiteY12" fmla="*/ 88106 h 361950"/>
                  <a:gd name="connsiteX13" fmla="*/ 128745 w 226625"/>
                  <a:gd name="connsiteY13" fmla="*/ 88106 h 361950"/>
                  <a:gd name="connsiteX14" fmla="*/ 130826 w 226625"/>
                  <a:gd name="connsiteY14" fmla="*/ 88106 h 361950"/>
                  <a:gd name="connsiteX15" fmla="*/ 130826 w 226625"/>
                  <a:gd name="connsiteY15" fmla="*/ 114300 h 361950"/>
                  <a:gd name="connsiteX16" fmla="*/ 223052 w 226625"/>
                  <a:gd name="connsiteY16" fmla="*/ 114300 h 361950"/>
                  <a:gd name="connsiteX17" fmla="*/ 214624 w 226625"/>
                  <a:gd name="connsiteY17" fmla="*/ 318658 h 361950"/>
                  <a:gd name="connsiteX18" fmla="*/ 211700 w 226625"/>
                  <a:gd name="connsiteY18" fmla="*/ 316706 h 361950"/>
                  <a:gd name="connsiteX19" fmla="*/ 211700 w 226625"/>
                  <a:gd name="connsiteY19" fmla="*/ 331292 h 361950"/>
                  <a:gd name="connsiteX20" fmla="*/ 211700 w 226625"/>
                  <a:gd name="connsiteY20" fmla="*/ 333375 h 361950"/>
                  <a:gd name="connsiteX21" fmla="*/ 211700 w 226625"/>
                  <a:gd name="connsiteY21" fmla="*/ 342900 h 361950"/>
                  <a:gd name="connsiteX22" fmla="*/ 211700 w 226625"/>
                  <a:gd name="connsiteY22" fmla="*/ 345281 h 361950"/>
                  <a:gd name="connsiteX23" fmla="*/ 202185 w 226625"/>
                  <a:gd name="connsiteY23" fmla="*/ 361950 h 361950"/>
                  <a:gd name="connsiteX24" fmla="*/ 59466 w 226625"/>
                  <a:gd name="connsiteY24" fmla="*/ 361950 h 361950"/>
                  <a:gd name="connsiteX25" fmla="*/ 9515 w 226625"/>
                  <a:gd name="connsiteY25" fmla="*/ 361950 h 361950"/>
                  <a:gd name="connsiteX26" fmla="*/ 9515 w 226625"/>
                  <a:gd name="connsiteY26" fmla="*/ 290513 h 361950"/>
                  <a:gd name="connsiteX27" fmla="*/ 4757 w 226625"/>
                  <a:gd name="connsiteY27" fmla="*/ 245269 h 361950"/>
                  <a:gd name="connsiteX28" fmla="*/ 7136 w 226625"/>
                  <a:gd name="connsiteY28" fmla="*/ 245269 h 361950"/>
                  <a:gd name="connsiteX29" fmla="*/ 19029 w 226625"/>
                  <a:gd name="connsiteY29" fmla="*/ 216694 h 361950"/>
                  <a:gd name="connsiteX30" fmla="*/ 19029 w 226625"/>
                  <a:gd name="connsiteY30" fmla="*/ 157163 h 361950"/>
                  <a:gd name="connsiteX31" fmla="*/ 14272 w 226625"/>
                  <a:gd name="connsiteY31" fmla="*/ 95250 h 361950"/>
                  <a:gd name="connsiteX32" fmla="*/ 14272 w 226625"/>
                  <a:gd name="connsiteY32" fmla="*/ 83344 h 361950"/>
                  <a:gd name="connsiteX33" fmla="*/ 19029 w 226625"/>
                  <a:gd name="connsiteY33" fmla="*/ 50006 h 361950"/>
                  <a:gd name="connsiteX34" fmla="*/ 19029 w 226625"/>
                  <a:gd name="connsiteY34" fmla="*/ 14288 h 361950"/>
                  <a:gd name="connsiteX35" fmla="*/ 0 w 226625"/>
                  <a:gd name="connsiteY35" fmla="*/ 0 h 361950"/>
                  <a:gd name="connsiteX0" fmla="*/ 223593 w 223837"/>
                  <a:gd name="connsiteY0" fmla="*/ 101167 h 361950"/>
                  <a:gd name="connsiteX1" fmla="*/ 223837 w 223837"/>
                  <a:gd name="connsiteY1" fmla="*/ 95250 h 361950"/>
                  <a:gd name="connsiteX2" fmla="*/ 223593 w 223837"/>
                  <a:gd name="connsiteY2" fmla="*/ 101167 h 361950"/>
                  <a:gd name="connsiteX3" fmla="*/ 0 w 223837"/>
                  <a:gd name="connsiteY3" fmla="*/ 0 h 361950"/>
                  <a:gd name="connsiteX4" fmla="*/ 38059 w 223837"/>
                  <a:gd name="connsiteY4" fmla="*/ 0 h 361950"/>
                  <a:gd name="connsiteX5" fmla="*/ 57088 w 223837"/>
                  <a:gd name="connsiteY5" fmla="*/ 23813 h 361950"/>
                  <a:gd name="connsiteX6" fmla="*/ 57088 w 223837"/>
                  <a:gd name="connsiteY6" fmla="*/ 50006 h 361950"/>
                  <a:gd name="connsiteX7" fmla="*/ 92767 w 223837"/>
                  <a:gd name="connsiteY7" fmla="*/ 50006 h 361950"/>
                  <a:gd name="connsiteX8" fmla="*/ 92767 w 223837"/>
                  <a:gd name="connsiteY8" fmla="*/ 64592 h 361950"/>
                  <a:gd name="connsiteX9" fmla="*/ 92767 w 223837"/>
                  <a:gd name="connsiteY9" fmla="*/ 66675 h 361950"/>
                  <a:gd name="connsiteX10" fmla="*/ 114175 w 223837"/>
                  <a:gd name="connsiteY10" fmla="*/ 66675 h 361950"/>
                  <a:gd name="connsiteX11" fmla="*/ 114175 w 223837"/>
                  <a:gd name="connsiteY11" fmla="*/ 88106 h 361950"/>
                  <a:gd name="connsiteX12" fmla="*/ 128745 w 223837"/>
                  <a:gd name="connsiteY12" fmla="*/ 88106 h 361950"/>
                  <a:gd name="connsiteX13" fmla="*/ 130826 w 223837"/>
                  <a:gd name="connsiteY13" fmla="*/ 88106 h 361950"/>
                  <a:gd name="connsiteX14" fmla="*/ 130826 w 223837"/>
                  <a:gd name="connsiteY14" fmla="*/ 114300 h 361950"/>
                  <a:gd name="connsiteX15" fmla="*/ 223052 w 223837"/>
                  <a:gd name="connsiteY15" fmla="*/ 114300 h 361950"/>
                  <a:gd name="connsiteX16" fmla="*/ 214624 w 223837"/>
                  <a:gd name="connsiteY16" fmla="*/ 318658 h 361950"/>
                  <a:gd name="connsiteX17" fmla="*/ 211700 w 223837"/>
                  <a:gd name="connsiteY17" fmla="*/ 316706 h 361950"/>
                  <a:gd name="connsiteX18" fmla="*/ 211700 w 223837"/>
                  <a:gd name="connsiteY18" fmla="*/ 331292 h 361950"/>
                  <a:gd name="connsiteX19" fmla="*/ 211700 w 223837"/>
                  <a:gd name="connsiteY19" fmla="*/ 333375 h 361950"/>
                  <a:gd name="connsiteX20" fmla="*/ 211700 w 223837"/>
                  <a:gd name="connsiteY20" fmla="*/ 342900 h 361950"/>
                  <a:gd name="connsiteX21" fmla="*/ 211700 w 223837"/>
                  <a:gd name="connsiteY21" fmla="*/ 345281 h 361950"/>
                  <a:gd name="connsiteX22" fmla="*/ 202185 w 223837"/>
                  <a:gd name="connsiteY22" fmla="*/ 361950 h 361950"/>
                  <a:gd name="connsiteX23" fmla="*/ 59466 w 223837"/>
                  <a:gd name="connsiteY23" fmla="*/ 361950 h 361950"/>
                  <a:gd name="connsiteX24" fmla="*/ 9515 w 223837"/>
                  <a:gd name="connsiteY24" fmla="*/ 361950 h 361950"/>
                  <a:gd name="connsiteX25" fmla="*/ 9515 w 223837"/>
                  <a:gd name="connsiteY25" fmla="*/ 290513 h 361950"/>
                  <a:gd name="connsiteX26" fmla="*/ 4757 w 223837"/>
                  <a:gd name="connsiteY26" fmla="*/ 245269 h 361950"/>
                  <a:gd name="connsiteX27" fmla="*/ 7136 w 223837"/>
                  <a:gd name="connsiteY27" fmla="*/ 245269 h 361950"/>
                  <a:gd name="connsiteX28" fmla="*/ 19029 w 223837"/>
                  <a:gd name="connsiteY28" fmla="*/ 216694 h 361950"/>
                  <a:gd name="connsiteX29" fmla="*/ 19029 w 223837"/>
                  <a:gd name="connsiteY29" fmla="*/ 157163 h 361950"/>
                  <a:gd name="connsiteX30" fmla="*/ 14272 w 223837"/>
                  <a:gd name="connsiteY30" fmla="*/ 95250 h 361950"/>
                  <a:gd name="connsiteX31" fmla="*/ 14272 w 223837"/>
                  <a:gd name="connsiteY31" fmla="*/ 83344 h 361950"/>
                  <a:gd name="connsiteX32" fmla="*/ 19029 w 223837"/>
                  <a:gd name="connsiteY32" fmla="*/ 50006 h 361950"/>
                  <a:gd name="connsiteX33" fmla="*/ 19029 w 223837"/>
                  <a:gd name="connsiteY33" fmla="*/ 14288 h 361950"/>
                  <a:gd name="connsiteX34" fmla="*/ 0 w 223837"/>
                  <a:gd name="connsiteY34" fmla="*/ 0 h 361950"/>
                  <a:gd name="connsiteX0" fmla="*/ 0 w 223052"/>
                  <a:gd name="connsiteY0" fmla="*/ 0 h 361950"/>
                  <a:gd name="connsiteX1" fmla="*/ 38059 w 223052"/>
                  <a:gd name="connsiteY1" fmla="*/ 0 h 361950"/>
                  <a:gd name="connsiteX2" fmla="*/ 57088 w 223052"/>
                  <a:gd name="connsiteY2" fmla="*/ 23813 h 361950"/>
                  <a:gd name="connsiteX3" fmla="*/ 57088 w 223052"/>
                  <a:gd name="connsiteY3" fmla="*/ 50006 h 361950"/>
                  <a:gd name="connsiteX4" fmla="*/ 92767 w 223052"/>
                  <a:gd name="connsiteY4" fmla="*/ 50006 h 361950"/>
                  <a:gd name="connsiteX5" fmla="*/ 92767 w 223052"/>
                  <a:gd name="connsiteY5" fmla="*/ 64592 h 361950"/>
                  <a:gd name="connsiteX6" fmla="*/ 92767 w 223052"/>
                  <a:gd name="connsiteY6" fmla="*/ 66675 h 361950"/>
                  <a:gd name="connsiteX7" fmla="*/ 114175 w 223052"/>
                  <a:gd name="connsiteY7" fmla="*/ 66675 h 361950"/>
                  <a:gd name="connsiteX8" fmla="*/ 114175 w 223052"/>
                  <a:gd name="connsiteY8" fmla="*/ 88106 h 361950"/>
                  <a:gd name="connsiteX9" fmla="*/ 128745 w 223052"/>
                  <a:gd name="connsiteY9" fmla="*/ 88106 h 361950"/>
                  <a:gd name="connsiteX10" fmla="*/ 130826 w 223052"/>
                  <a:gd name="connsiteY10" fmla="*/ 88106 h 361950"/>
                  <a:gd name="connsiteX11" fmla="*/ 130826 w 223052"/>
                  <a:gd name="connsiteY11" fmla="*/ 114300 h 361950"/>
                  <a:gd name="connsiteX12" fmla="*/ 223052 w 223052"/>
                  <a:gd name="connsiteY12" fmla="*/ 114300 h 361950"/>
                  <a:gd name="connsiteX13" fmla="*/ 214624 w 223052"/>
                  <a:gd name="connsiteY13" fmla="*/ 318658 h 361950"/>
                  <a:gd name="connsiteX14" fmla="*/ 211700 w 223052"/>
                  <a:gd name="connsiteY14" fmla="*/ 316706 h 361950"/>
                  <a:gd name="connsiteX15" fmla="*/ 211700 w 223052"/>
                  <a:gd name="connsiteY15" fmla="*/ 331292 h 361950"/>
                  <a:gd name="connsiteX16" fmla="*/ 211700 w 223052"/>
                  <a:gd name="connsiteY16" fmla="*/ 333375 h 361950"/>
                  <a:gd name="connsiteX17" fmla="*/ 211700 w 223052"/>
                  <a:gd name="connsiteY17" fmla="*/ 342900 h 361950"/>
                  <a:gd name="connsiteX18" fmla="*/ 211700 w 223052"/>
                  <a:gd name="connsiteY18" fmla="*/ 345281 h 361950"/>
                  <a:gd name="connsiteX19" fmla="*/ 202185 w 223052"/>
                  <a:gd name="connsiteY19" fmla="*/ 361950 h 361950"/>
                  <a:gd name="connsiteX20" fmla="*/ 59466 w 223052"/>
                  <a:gd name="connsiteY20" fmla="*/ 361950 h 361950"/>
                  <a:gd name="connsiteX21" fmla="*/ 9515 w 223052"/>
                  <a:gd name="connsiteY21" fmla="*/ 361950 h 361950"/>
                  <a:gd name="connsiteX22" fmla="*/ 9515 w 223052"/>
                  <a:gd name="connsiteY22" fmla="*/ 290513 h 361950"/>
                  <a:gd name="connsiteX23" fmla="*/ 4757 w 223052"/>
                  <a:gd name="connsiteY23" fmla="*/ 245269 h 361950"/>
                  <a:gd name="connsiteX24" fmla="*/ 7136 w 223052"/>
                  <a:gd name="connsiteY24" fmla="*/ 245269 h 361950"/>
                  <a:gd name="connsiteX25" fmla="*/ 19029 w 223052"/>
                  <a:gd name="connsiteY25" fmla="*/ 216694 h 361950"/>
                  <a:gd name="connsiteX26" fmla="*/ 19029 w 223052"/>
                  <a:gd name="connsiteY26" fmla="*/ 157163 h 361950"/>
                  <a:gd name="connsiteX27" fmla="*/ 14272 w 223052"/>
                  <a:gd name="connsiteY27" fmla="*/ 95250 h 361950"/>
                  <a:gd name="connsiteX28" fmla="*/ 14272 w 223052"/>
                  <a:gd name="connsiteY28" fmla="*/ 83344 h 361950"/>
                  <a:gd name="connsiteX29" fmla="*/ 19029 w 223052"/>
                  <a:gd name="connsiteY29" fmla="*/ 50006 h 361950"/>
                  <a:gd name="connsiteX30" fmla="*/ 19029 w 223052"/>
                  <a:gd name="connsiteY30" fmla="*/ 14288 h 361950"/>
                  <a:gd name="connsiteX31" fmla="*/ 0 w 223052"/>
                  <a:gd name="connsiteY31" fmla="*/ 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3052" h="361950">
                    <a:moveTo>
                      <a:pt x="0" y="0"/>
                    </a:moveTo>
                    <a:lnTo>
                      <a:pt x="38059" y="0"/>
                    </a:lnTo>
                    <a:lnTo>
                      <a:pt x="57088" y="23813"/>
                    </a:lnTo>
                    <a:lnTo>
                      <a:pt x="57088" y="50006"/>
                    </a:lnTo>
                    <a:lnTo>
                      <a:pt x="92767" y="50006"/>
                    </a:lnTo>
                    <a:lnTo>
                      <a:pt x="92767" y="64592"/>
                    </a:lnTo>
                    <a:lnTo>
                      <a:pt x="92767" y="66675"/>
                    </a:lnTo>
                    <a:lnTo>
                      <a:pt x="114175" y="66675"/>
                    </a:lnTo>
                    <a:lnTo>
                      <a:pt x="114175" y="88106"/>
                    </a:lnTo>
                    <a:lnTo>
                      <a:pt x="128745" y="88106"/>
                    </a:lnTo>
                    <a:lnTo>
                      <a:pt x="130826" y="88106"/>
                    </a:lnTo>
                    <a:lnTo>
                      <a:pt x="130826" y="114300"/>
                    </a:lnTo>
                    <a:lnTo>
                      <a:pt x="223052" y="114300"/>
                    </a:lnTo>
                    <a:lnTo>
                      <a:pt x="214624" y="318658"/>
                    </a:lnTo>
                    <a:cubicBezTo>
                      <a:pt x="213378" y="318387"/>
                      <a:pt x="212539" y="317546"/>
                      <a:pt x="211700" y="316706"/>
                    </a:cubicBezTo>
                    <a:lnTo>
                      <a:pt x="211700" y="331292"/>
                    </a:lnTo>
                    <a:lnTo>
                      <a:pt x="211700" y="333375"/>
                    </a:lnTo>
                    <a:lnTo>
                      <a:pt x="211700" y="342900"/>
                    </a:lnTo>
                    <a:lnTo>
                      <a:pt x="211700" y="345281"/>
                    </a:lnTo>
                    <a:cubicBezTo>
                      <a:pt x="206943" y="354806"/>
                      <a:pt x="206943" y="359569"/>
                      <a:pt x="202185" y="361950"/>
                    </a:cubicBezTo>
                    <a:lnTo>
                      <a:pt x="59466" y="361950"/>
                    </a:lnTo>
                    <a:lnTo>
                      <a:pt x="9515" y="361950"/>
                    </a:lnTo>
                    <a:cubicBezTo>
                      <a:pt x="7136" y="338138"/>
                      <a:pt x="14272" y="311944"/>
                      <a:pt x="9515" y="290513"/>
                    </a:cubicBezTo>
                    <a:cubicBezTo>
                      <a:pt x="2379" y="273844"/>
                      <a:pt x="4757" y="264319"/>
                      <a:pt x="4757" y="245269"/>
                    </a:cubicBezTo>
                    <a:lnTo>
                      <a:pt x="7136" y="245269"/>
                    </a:lnTo>
                    <a:cubicBezTo>
                      <a:pt x="21408" y="240506"/>
                      <a:pt x="19029" y="230981"/>
                      <a:pt x="19029" y="216694"/>
                    </a:cubicBezTo>
                    <a:cubicBezTo>
                      <a:pt x="19029" y="197644"/>
                      <a:pt x="14272" y="173831"/>
                      <a:pt x="19029" y="157163"/>
                    </a:cubicBezTo>
                    <a:cubicBezTo>
                      <a:pt x="19029" y="138113"/>
                      <a:pt x="21408" y="114300"/>
                      <a:pt x="14272" y="95250"/>
                    </a:cubicBezTo>
                    <a:lnTo>
                      <a:pt x="14272" y="83344"/>
                    </a:lnTo>
                    <a:cubicBezTo>
                      <a:pt x="21408" y="73819"/>
                      <a:pt x="19029" y="61913"/>
                      <a:pt x="19029" y="50006"/>
                    </a:cubicBezTo>
                    <a:lnTo>
                      <a:pt x="19029" y="14288"/>
                    </a:lnTo>
                    <a:cubicBezTo>
                      <a:pt x="14272" y="9525"/>
                      <a:pt x="4757" y="4763"/>
                      <a:pt x="0" y="0"/>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no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18" name="WALKER"/>
              <p:cNvSpPr>
                <a:spLocks/>
              </p:cNvSpPr>
              <p:nvPr/>
            </p:nvSpPr>
            <p:spPr bwMode="auto">
              <a:xfrm>
                <a:off x="2263775" y="766763"/>
                <a:ext cx="479425" cy="469900"/>
              </a:xfrm>
              <a:custGeom>
                <a:avLst/>
                <a:gdLst>
                  <a:gd name="T0" fmla="*/ 177 w 201"/>
                  <a:gd name="T1" fmla="*/ 197 h 197"/>
                  <a:gd name="T2" fmla="*/ 192 w 201"/>
                  <a:gd name="T3" fmla="*/ 197 h 197"/>
                  <a:gd name="T4" fmla="*/ 192 w 201"/>
                  <a:gd name="T5" fmla="*/ 197 h 197"/>
                  <a:gd name="T6" fmla="*/ 198 w 201"/>
                  <a:gd name="T7" fmla="*/ 197 h 197"/>
                  <a:gd name="T8" fmla="*/ 198 w 201"/>
                  <a:gd name="T9" fmla="*/ 183 h 197"/>
                  <a:gd name="T10" fmla="*/ 201 w 201"/>
                  <a:gd name="T11" fmla="*/ 183 h 197"/>
                  <a:gd name="T12" fmla="*/ 201 w 201"/>
                  <a:gd name="T13" fmla="*/ 183 h 197"/>
                  <a:gd name="T14" fmla="*/ 201 w 201"/>
                  <a:gd name="T15" fmla="*/ 132 h 197"/>
                  <a:gd name="T16" fmla="*/ 153 w 201"/>
                  <a:gd name="T17" fmla="*/ 132 h 197"/>
                  <a:gd name="T18" fmla="*/ 153 w 201"/>
                  <a:gd name="T19" fmla="*/ 126 h 197"/>
                  <a:gd name="T20" fmla="*/ 154 w 201"/>
                  <a:gd name="T21" fmla="*/ 123 h 197"/>
                  <a:gd name="T22" fmla="*/ 156 w 201"/>
                  <a:gd name="T23" fmla="*/ 121 h 197"/>
                  <a:gd name="T24" fmla="*/ 157 w 201"/>
                  <a:gd name="T25" fmla="*/ 119 h 197"/>
                  <a:gd name="T26" fmla="*/ 158 w 201"/>
                  <a:gd name="T27" fmla="*/ 116 h 197"/>
                  <a:gd name="T28" fmla="*/ 159 w 201"/>
                  <a:gd name="T29" fmla="*/ 114 h 197"/>
                  <a:gd name="T30" fmla="*/ 159 w 201"/>
                  <a:gd name="T31" fmla="*/ 114 h 197"/>
                  <a:gd name="T32" fmla="*/ 159 w 201"/>
                  <a:gd name="T33" fmla="*/ 112 h 197"/>
                  <a:gd name="T34" fmla="*/ 158 w 201"/>
                  <a:gd name="T35" fmla="*/ 111 h 197"/>
                  <a:gd name="T36" fmla="*/ 158 w 201"/>
                  <a:gd name="T37" fmla="*/ 110 h 197"/>
                  <a:gd name="T38" fmla="*/ 157 w 201"/>
                  <a:gd name="T39" fmla="*/ 109 h 197"/>
                  <a:gd name="T40" fmla="*/ 156 w 201"/>
                  <a:gd name="T41" fmla="*/ 106 h 197"/>
                  <a:gd name="T42" fmla="*/ 137 w 201"/>
                  <a:gd name="T43" fmla="*/ 106 h 197"/>
                  <a:gd name="T44" fmla="*/ 137 w 201"/>
                  <a:gd name="T45" fmla="*/ 66 h 197"/>
                  <a:gd name="T46" fmla="*/ 112 w 201"/>
                  <a:gd name="T47" fmla="*/ 66 h 197"/>
                  <a:gd name="T48" fmla="*/ 112 w 201"/>
                  <a:gd name="T49" fmla="*/ 0 h 197"/>
                  <a:gd name="T50" fmla="*/ 112 w 201"/>
                  <a:gd name="T51" fmla="*/ 0 h 197"/>
                  <a:gd name="T52" fmla="*/ 71 w 201"/>
                  <a:gd name="T53" fmla="*/ 0 h 197"/>
                  <a:gd name="T54" fmla="*/ 71 w 201"/>
                  <a:gd name="T55" fmla="*/ 0 h 197"/>
                  <a:gd name="T56" fmla="*/ 36 w 201"/>
                  <a:gd name="T57" fmla="*/ 73 h 197"/>
                  <a:gd name="T58" fmla="*/ 36 w 201"/>
                  <a:gd name="T59" fmla="*/ 114 h 197"/>
                  <a:gd name="T60" fmla="*/ 33 w 201"/>
                  <a:gd name="T61" fmla="*/ 117 h 197"/>
                  <a:gd name="T62" fmla="*/ 33 w 201"/>
                  <a:gd name="T63" fmla="*/ 118 h 197"/>
                  <a:gd name="T64" fmla="*/ 30 w 201"/>
                  <a:gd name="T65" fmla="*/ 126 h 197"/>
                  <a:gd name="T66" fmla="*/ 27 w 201"/>
                  <a:gd name="T67" fmla="*/ 135 h 197"/>
                  <a:gd name="T68" fmla="*/ 23 w 201"/>
                  <a:gd name="T69" fmla="*/ 140 h 197"/>
                  <a:gd name="T70" fmla="*/ 19 w 201"/>
                  <a:gd name="T71" fmla="*/ 148 h 197"/>
                  <a:gd name="T72" fmla="*/ 15 w 201"/>
                  <a:gd name="T73" fmla="*/ 162 h 197"/>
                  <a:gd name="T74" fmla="*/ 8 w 201"/>
                  <a:gd name="T75" fmla="*/ 172 h 197"/>
                  <a:gd name="T76" fmla="*/ 0 w 201"/>
                  <a:gd name="T77" fmla="*/ 180 h 197"/>
                  <a:gd name="T78" fmla="*/ 0 w 201"/>
                  <a:gd name="T79" fmla="*/ 180 h 197"/>
                  <a:gd name="T80" fmla="*/ 2 w 201"/>
                  <a:gd name="T81" fmla="*/ 197 h 197"/>
                  <a:gd name="T82" fmla="*/ 2 w 201"/>
                  <a:gd name="T83" fmla="*/ 197 h 197"/>
                  <a:gd name="T84" fmla="*/ 177 w 201"/>
                  <a:gd name="T8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1" h="197">
                    <a:moveTo>
                      <a:pt x="177" y="197"/>
                    </a:moveTo>
                    <a:cubicBezTo>
                      <a:pt x="192" y="197"/>
                      <a:pt x="192" y="197"/>
                      <a:pt x="192" y="197"/>
                    </a:cubicBezTo>
                    <a:cubicBezTo>
                      <a:pt x="192" y="197"/>
                      <a:pt x="192" y="197"/>
                      <a:pt x="192" y="197"/>
                    </a:cubicBezTo>
                    <a:cubicBezTo>
                      <a:pt x="198" y="197"/>
                      <a:pt x="198" y="197"/>
                      <a:pt x="198" y="197"/>
                    </a:cubicBezTo>
                    <a:cubicBezTo>
                      <a:pt x="198" y="183"/>
                      <a:pt x="198" y="183"/>
                      <a:pt x="198" y="183"/>
                    </a:cubicBezTo>
                    <a:cubicBezTo>
                      <a:pt x="201" y="183"/>
                      <a:pt x="201" y="183"/>
                      <a:pt x="201" y="183"/>
                    </a:cubicBezTo>
                    <a:cubicBezTo>
                      <a:pt x="201" y="183"/>
                      <a:pt x="201" y="183"/>
                      <a:pt x="201" y="183"/>
                    </a:cubicBezTo>
                    <a:cubicBezTo>
                      <a:pt x="201" y="132"/>
                      <a:pt x="201" y="132"/>
                      <a:pt x="201" y="132"/>
                    </a:cubicBezTo>
                    <a:cubicBezTo>
                      <a:pt x="153" y="132"/>
                      <a:pt x="153" y="132"/>
                      <a:pt x="153" y="132"/>
                    </a:cubicBezTo>
                    <a:cubicBezTo>
                      <a:pt x="153" y="126"/>
                      <a:pt x="153" y="126"/>
                      <a:pt x="153" y="126"/>
                    </a:cubicBezTo>
                    <a:cubicBezTo>
                      <a:pt x="153" y="125"/>
                      <a:pt x="153" y="124"/>
                      <a:pt x="154" y="123"/>
                    </a:cubicBezTo>
                    <a:cubicBezTo>
                      <a:pt x="154" y="123"/>
                      <a:pt x="155" y="122"/>
                      <a:pt x="156" y="121"/>
                    </a:cubicBezTo>
                    <a:cubicBezTo>
                      <a:pt x="156" y="120"/>
                      <a:pt x="157" y="120"/>
                      <a:pt x="157" y="119"/>
                    </a:cubicBezTo>
                    <a:cubicBezTo>
                      <a:pt x="158" y="118"/>
                      <a:pt x="158" y="117"/>
                      <a:pt x="158" y="116"/>
                    </a:cubicBezTo>
                    <a:cubicBezTo>
                      <a:pt x="159" y="115"/>
                      <a:pt x="159" y="115"/>
                      <a:pt x="159" y="114"/>
                    </a:cubicBezTo>
                    <a:cubicBezTo>
                      <a:pt x="159" y="114"/>
                      <a:pt x="159" y="114"/>
                      <a:pt x="159" y="114"/>
                    </a:cubicBezTo>
                    <a:cubicBezTo>
                      <a:pt x="159" y="113"/>
                      <a:pt x="159" y="113"/>
                      <a:pt x="159" y="112"/>
                    </a:cubicBezTo>
                    <a:cubicBezTo>
                      <a:pt x="158" y="112"/>
                      <a:pt x="158" y="111"/>
                      <a:pt x="158" y="111"/>
                    </a:cubicBezTo>
                    <a:cubicBezTo>
                      <a:pt x="158" y="110"/>
                      <a:pt x="158" y="110"/>
                      <a:pt x="158" y="110"/>
                    </a:cubicBezTo>
                    <a:cubicBezTo>
                      <a:pt x="158" y="109"/>
                      <a:pt x="158" y="109"/>
                      <a:pt x="157" y="109"/>
                    </a:cubicBezTo>
                    <a:cubicBezTo>
                      <a:pt x="157" y="108"/>
                      <a:pt x="157" y="107"/>
                      <a:pt x="156" y="106"/>
                    </a:cubicBezTo>
                    <a:cubicBezTo>
                      <a:pt x="137" y="106"/>
                      <a:pt x="137" y="106"/>
                      <a:pt x="137" y="106"/>
                    </a:cubicBezTo>
                    <a:cubicBezTo>
                      <a:pt x="137" y="66"/>
                      <a:pt x="137" y="66"/>
                      <a:pt x="137" y="66"/>
                    </a:cubicBezTo>
                    <a:cubicBezTo>
                      <a:pt x="112" y="66"/>
                      <a:pt x="112" y="66"/>
                      <a:pt x="112" y="66"/>
                    </a:cubicBezTo>
                    <a:cubicBezTo>
                      <a:pt x="112" y="0"/>
                      <a:pt x="112" y="0"/>
                      <a:pt x="112" y="0"/>
                    </a:cubicBezTo>
                    <a:cubicBezTo>
                      <a:pt x="112" y="0"/>
                      <a:pt x="112" y="0"/>
                      <a:pt x="112" y="0"/>
                    </a:cubicBezTo>
                    <a:cubicBezTo>
                      <a:pt x="71" y="0"/>
                      <a:pt x="71" y="0"/>
                      <a:pt x="71" y="0"/>
                    </a:cubicBezTo>
                    <a:cubicBezTo>
                      <a:pt x="71" y="0"/>
                      <a:pt x="71" y="0"/>
                      <a:pt x="71" y="0"/>
                    </a:cubicBezTo>
                    <a:cubicBezTo>
                      <a:pt x="36" y="73"/>
                      <a:pt x="36" y="73"/>
                      <a:pt x="36" y="73"/>
                    </a:cubicBezTo>
                    <a:cubicBezTo>
                      <a:pt x="36" y="114"/>
                      <a:pt x="36" y="114"/>
                      <a:pt x="36" y="114"/>
                    </a:cubicBezTo>
                    <a:cubicBezTo>
                      <a:pt x="35" y="115"/>
                      <a:pt x="34" y="116"/>
                      <a:pt x="33" y="117"/>
                    </a:cubicBezTo>
                    <a:cubicBezTo>
                      <a:pt x="33" y="117"/>
                      <a:pt x="33" y="118"/>
                      <a:pt x="33" y="118"/>
                    </a:cubicBezTo>
                    <a:cubicBezTo>
                      <a:pt x="31" y="120"/>
                      <a:pt x="32" y="124"/>
                      <a:pt x="30" y="126"/>
                    </a:cubicBezTo>
                    <a:cubicBezTo>
                      <a:pt x="30" y="128"/>
                      <a:pt x="28" y="133"/>
                      <a:pt x="27" y="135"/>
                    </a:cubicBezTo>
                    <a:cubicBezTo>
                      <a:pt x="25" y="137"/>
                      <a:pt x="25" y="138"/>
                      <a:pt x="23" y="140"/>
                    </a:cubicBezTo>
                    <a:cubicBezTo>
                      <a:pt x="20" y="141"/>
                      <a:pt x="19" y="145"/>
                      <a:pt x="19" y="148"/>
                    </a:cubicBezTo>
                    <a:cubicBezTo>
                      <a:pt x="19" y="153"/>
                      <a:pt x="18" y="158"/>
                      <a:pt x="15" y="162"/>
                    </a:cubicBezTo>
                    <a:cubicBezTo>
                      <a:pt x="8" y="172"/>
                      <a:pt x="8" y="172"/>
                      <a:pt x="8" y="172"/>
                    </a:cubicBezTo>
                    <a:cubicBezTo>
                      <a:pt x="0" y="180"/>
                      <a:pt x="0" y="180"/>
                      <a:pt x="0" y="180"/>
                    </a:cubicBezTo>
                    <a:cubicBezTo>
                      <a:pt x="0" y="180"/>
                      <a:pt x="0" y="180"/>
                      <a:pt x="0" y="180"/>
                    </a:cubicBezTo>
                    <a:cubicBezTo>
                      <a:pt x="2" y="197"/>
                      <a:pt x="2" y="197"/>
                      <a:pt x="2" y="197"/>
                    </a:cubicBezTo>
                    <a:cubicBezTo>
                      <a:pt x="2" y="197"/>
                      <a:pt x="2" y="197"/>
                      <a:pt x="2" y="197"/>
                    </a:cubicBezTo>
                    <a:cubicBezTo>
                      <a:pt x="177" y="197"/>
                      <a:pt x="177" y="197"/>
                      <a:pt x="177" y="19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19" name="UPSON"/>
              <p:cNvSpPr>
                <a:spLocks/>
              </p:cNvSpPr>
              <p:nvPr/>
            </p:nvSpPr>
            <p:spPr bwMode="auto">
              <a:xfrm>
                <a:off x="3254375" y="3113088"/>
                <a:ext cx="400050" cy="347663"/>
              </a:xfrm>
              <a:custGeom>
                <a:avLst/>
                <a:gdLst>
                  <a:gd name="T0" fmla="*/ 168 w 168"/>
                  <a:gd name="T1" fmla="*/ 29 h 146"/>
                  <a:gd name="T2" fmla="*/ 168 w 168"/>
                  <a:gd name="T3" fmla="*/ 70 h 146"/>
                  <a:gd name="T4" fmla="*/ 168 w 168"/>
                  <a:gd name="T5" fmla="*/ 70 h 146"/>
                  <a:gd name="T6" fmla="*/ 164 w 168"/>
                  <a:gd name="T7" fmla="*/ 70 h 146"/>
                  <a:gd name="T8" fmla="*/ 164 w 168"/>
                  <a:gd name="T9" fmla="*/ 93 h 146"/>
                  <a:gd name="T10" fmla="*/ 160 w 168"/>
                  <a:gd name="T11" fmla="*/ 93 h 146"/>
                  <a:gd name="T12" fmla="*/ 156 w 168"/>
                  <a:gd name="T13" fmla="*/ 96 h 146"/>
                  <a:gd name="T14" fmla="*/ 154 w 168"/>
                  <a:gd name="T15" fmla="*/ 102 h 146"/>
                  <a:gd name="T16" fmla="*/ 149 w 168"/>
                  <a:gd name="T17" fmla="*/ 113 h 146"/>
                  <a:gd name="T18" fmla="*/ 144 w 168"/>
                  <a:gd name="T19" fmla="*/ 128 h 146"/>
                  <a:gd name="T20" fmla="*/ 137 w 168"/>
                  <a:gd name="T21" fmla="*/ 146 h 146"/>
                  <a:gd name="T22" fmla="*/ 137 w 168"/>
                  <a:gd name="T23" fmla="*/ 146 h 146"/>
                  <a:gd name="T24" fmla="*/ 134 w 168"/>
                  <a:gd name="T25" fmla="*/ 143 h 146"/>
                  <a:gd name="T26" fmla="*/ 128 w 168"/>
                  <a:gd name="T27" fmla="*/ 135 h 146"/>
                  <a:gd name="T28" fmla="*/ 124 w 168"/>
                  <a:gd name="T29" fmla="*/ 127 h 146"/>
                  <a:gd name="T30" fmla="*/ 116 w 168"/>
                  <a:gd name="T31" fmla="*/ 129 h 146"/>
                  <a:gd name="T32" fmla="*/ 109 w 168"/>
                  <a:gd name="T33" fmla="*/ 122 h 146"/>
                  <a:gd name="T34" fmla="*/ 102 w 168"/>
                  <a:gd name="T35" fmla="*/ 123 h 146"/>
                  <a:gd name="T36" fmla="*/ 102 w 168"/>
                  <a:gd name="T37" fmla="*/ 123 h 146"/>
                  <a:gd name="T38" fmla="*/ 100 w 168"/>
                  <a:gd name="T39" fmla="*/ 117 h 146"/>
                  <a:gd name="T40" fmla="*/ 83 w 168"/>
                  <a:gd name="T41" fmla="*/ 113 h 146"/>
                  <a:gd name="T42" fmla="*/ 69 w 168"/>
                  <a:gd name="T43" fmla="*/ 104 h 146"/>
                  <a:gd name="T44" fmla="*/ 60 w 168"/>
                  <a:gd name="T45" fmla="*/ 100 h 146"/>
                  <a:gd name="T46" fmla="*/ 50 w 168"/>
                  <a:gd name="T47" fmla="*/ 80 h 146"/>
                  <a:gd name="T48" fmla="*/ 33 w 168"/>
                  <a:gd name="T49" fmla="*/ 81 h 146"/>
                  <a:gd name="T50" fmla="*/ 28 w 168"/>
                  <a:gd name="T51" fmla="*/ 70 h 146"/>
                  <a:gd name="T52" fmla="*/ 25 w 168"/>
                  <a:gd name="T53" fmla="*/ 66 h 146"/>
                  <a:gd name="T54" fmla="*/ 20 w 168"/>
                  <a:gd name="T55" fmla="*/ 65 h 146"/>
                  <a:gd name="T56" fmla="*/ 19 w 168"/>
                  <a:gd name="T57" fmla="*/ 65 h 146"/>
                  <a:gd name="T58" fmla="*/ 23 w 168"/>
                  <a:gd name="T59" fmla="*/ 57 h 146"/>
                  <a:gd name="T60" fmla="*/ 22 w 168"/>
                  <a:gd name="T61" fmla="*/ 56 h 146"/>
                  <a:gd name="T62" fmla="*/ 10 w 168"/>
                  <a:gd name="T63" fmla="*/ 55 h 146"/>
                  <a:gd name="T64" fmla="*/ 10 w 168"/>
                  <a:gd name="T65" fmla="*/ 55 h 146"/>
                  <a:gd name="T66" fmla="*/ 10 w 168"/>
                  <a:gd name="T67" fmla="*/ 48 h 146"/>
                  <a:gd name="T68" fmla="*/ 4 w 168"/>
                  <a:gd name="T69" fmla="*/ 35 h 146"/>
                  <a:gd name="T70" fmla="*/ 4 w 168"/>
                  <a:gd name="T71" fmla="*/ 22 h 146"/>
                  <a:gd name="T72" fmla="*/ 3 w 168"/>
                  <a:gd name="T73" fmla="*/ 15 h 146"/>
                  <a:gd name="T74" fmla="*/ 4 w 168"/>
                  <a:gd name="T75" fmla="*/ 11 h 146"/>
                  <a:gd name="T76" fmla="*/ 4 w 168"/>
                  <a:gd name="T77" fmla="*/ 11 h 146"/>
                  <a:gd name="T78" fmla="*/ 7 w 168"/>
                  <a:gd name="T79" fmla="*/ 9 h 146"/>
                  <a:gd name="T80" fmla="*/ 9 w 168"/>
                  <a:gd name="T81" fmla="*/ 8 h 146"/>
                  <a:gd name="T82" fmla="*/ 11 w 168"/>
                  <a:gd name="T83" fmla="*/ 7 h 146"/>
                  <a:gd name="T84" fmla="*/ 12 w 168"/>
                  <a:gd name="T85" fmla="*/ 5 h 146"/>
                  <a:gd name="T86" fmla="*/ 14 w 168"/>
                  <a:gd name="T87" fmla="*/ 3 h 146"/>
                  <a:gd name="T88" fmla="*/ 18 w 168"/>
                  <a:gd name="T89" fmla="*/ 0 h 146"/>
                  <a:gd name="T90" fmla="*/ 109 w 168"/>
                  <a:gd name="T91" fmla="*/ 0 h 146"/>
                  <a:gd name="T92" fmla="*/ 109 w 168"/>
                  <a:gd name="T93" fmla="*/ 0 h 146"/>
                  <a:gd name="T94" fmla="*/ 168 w 168"/>
                  <a:gd name="T95" fmla="*/ 0 h 146"/>
                  <a:gd name="T96" fmla="*/ 168 w 168"/>
                  <a:gd name="T97" fmla="*/ 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8" h="146">
                    <a:moveTo>
                      <a:pt x="168" y="29"/>
                    </a:moveTo>
                    <a:cubicBezTo>
                      <a:pt x="168" y="70"/>
                      <a:pt x="168" y="70"/>
                      <a:pt x="168" y="70"/>
                    </a:cubicBezTo>
                    <a:cubicBezTo>
                      <a:pt x="168" y="70"/>
                      <a:pt x="168" y="70"/>
                      <a:pt x="168" y="70"/>
                    </a:cubicBezTo>
                    <a:cubicBezTo>
                      <a:pt x="164" y="70"/>
                      <a:pt x="164" y="70"/>
                      <a:pt x="164" y="70"/>
                    </a:cubicBezTo>
                    <a:cubicBezTo>
                      <a:pt x="164" y="93"/>
                      <a:pt x="164" y="93"/>
                      <a:pt x="164" y="93"/>
                    </a:cubicBezTo>
                    <a:cubicBezTo>
                      <a:pt x="163" y="93"/>
                      <a:pt x="161" y="93"/>
                      <a:pt x="160" y="93"/>
                    </a:cubicBezTo>
                    <a:cubicBezTo>
                      <a:pt x="158" y="94"/>
                      <a:pt x="157" y="95"/>
                      <a:pt x="156" y="96"/>
                    </a:cubicBezTo>
                    <a:cubicBezTo>
                      <a:pt x="156" y="97"/>
                      <a:pt x="155" y="100"/>
                      <a:pt x="154" y="102"/>
                    </a:cubicBezTo>
                    <a:cubicBezTo>
                      <a:pt x="152" y="105"/>
                      <a:pt x="151" y="110"/>
                      <a:pt x="149" y="113"/>
                    </a:cubicBezTo>
                    <a:cubicBezTo>
                      <a:pt x="147" y="118"/>
                      <a:pt x="146" y="123"/>
                      <a:pt x="144" y="128"/>
                    </a:cubicBezTo>
                    <a:cubicBezTo>
                      <a:pt x="137" y="146"/>
                      <a:pt x="137" y="146"/>
                      <a:pt x="137" y="146"/>
                    </a:cubicBezTo>
                    <a:cubicBezTo>
                      <a:pt x="137" y="146"/>
                      <a:pt x="137" y="146"/>
                      <a:pt x="137" y="146"/>
                    </a:cubicBezTo>
                    <a:cubicBezTo>
                      <a:pt x="134" y="143"/>
                      <a:pt x="134" y="143"/>
                      <a:pt x="134" y="143"/>
                    </a:cubicBezTo>
                    <a:cubicBezTo>
                      <a:pt x="133" y="140"/>
                      <a:pt x="130" y="138"/>
                      <a:pt x="128" y="135"/>
                    </a:cubicBezTo>
                    <a:cubicBezTo>
                      <a:pt x="128" y="134"/>
                      <a:pt x="124" y="127"/>
                      <a:pt x="124" y="127"/>
                    </a:cubicBezTo>
                    <a:cubicBezTo>
                      <a:pt x="123" y="125"/>
                      <a:pt x="117" y="129"/>
                      <a:pt x="116" y="129"/>
                    </a:cubicBezTo>
                    <a:cubicBezTo>
                      <a:pt x="113" y="128"/>
                      <a:pt x="111" y="122"/>
                      <a:pt x="109" y="122"/>
                    </a:cubicBezTo>
                    <a:cubicBezTo>
                      <a:pt x="106" y="121"/>
                      <a:pt x="104" y="121"/>
                      <a:pt x="102" y="123"/>
                    </a:cubicBezTo>
                    <a:cubicBezTo>
                      <a:pt x="102" y="123"/>
                      <a:pt x="102" y="123"/>
                      <a:pt x="102" y="123"/>
                    </a:cubicBezTo>
                    <a:cubicBezTo>
                      <a:pt x="100" y="117"/>
                      <a:pt x="100" y="117"/>
                      <a:pt x="100" y="117"/>
                    </a:cubicBezTo>
                    <a:cubicBezTo>
                      <a:pt x="94" y="112"/>
                      <a:pt x="89" y="116"/>
                      <a:pt x="83" y="113"/>
                    </a:cubicBezTo>
                    <a:cubicBezTo>
                      <a:pt x="77" y="111"/>
                      <a:pt x="75" y="101"/>
                      <a:pt x="69" y="104"/>
                    </a:cubicBezTo>
                    <a:cubicBezTo>
                      <a:pt x="64" y="107"/>
                      <a:pt x="62" y="104"/>
                      <a:pt x="60" y="100"/>
                    </a:cubicBezTo>
                    <a:cubicBezTo>
                      <a:pt x="56" y="93"/>
                      <a:pt x="54" y="86"/>
                      <a:pt x="50" y="80"/>
                    </a:cubicBezTo>
                    <a:cubicBezTo>
                      <a:pt x="43" y="66"/>
                      <a:pt x="40" y="82"/>
                      <a:pt x="33" y="81"/>
                    </a:cubicBezTo>
                    <a:cubicBezTo>
                      <a:pt x="32" y="77"/>
                      <a:pt x="28" y="73"/>
                      <a:pt x="28" y="70"/>
                    </a:cubicBezTo>
                    <a:cubicBezTo>
                      <a:pt x="27" y="69"/>
                      <a:pt x="26" y="67"/>
                      <a:pt x="25" y="66"/>
                    </a:cubicBezTo>
                    <a:cubicBezTo>
                      <a:pt x="23" y="65"/>
                      <a:pt x="21" y="66"/>
                      <a:pt x="20" y="65"/>
                    </a:cubicBezTo>
                    <a:cubicBezTo>
                      <a:pt x="20" y="65"/>
                      <a:pt x="20" y="65"/>
                      <a:pt x="19" y="65"/>
                    </a:cubicBezTo>
                    <a:cubicBezTo>
                      <a:pt x="19" y="61"/>
                      <a:pt x="23" y="59"/>
                      <a:pt x="23" y="57"/>
                    </a:cubicBezTo>
                    <a:cubicBezTo>
                      <a:pt x="22" y="56"/>
                      <a:pt x="22" y="56"/>
                      <a:pt x="22" y="56"/>
                    </a:cubicBezTo>
                    <a:cubicBezTo>
                      <a:pt x="22" y="55"/>
                      <a:pt x="12" y="55"/>
                      <a:pt x="10" y="55"/>
                    </a:cubicBezTo>
                    <a:cubicBezTo>
                      <a:pt x="10" y="55"/>
                      <a:pt x="10" y="55"/>
                      <a:pt x="10" y="55"/>
                    </a:cubicBezTo>
                    <a:cubicBezTo>
                      <a:pt x="10" y="48"/>
                      <a:pt x="10" y="48"/>
                      <a:pt x="10" y="48"/>
                    </a:cubicBezTo>
                    <a:cubicBezTo>
                      <a:pt x="9" y="43"/>
                      <a:pt x="9" y="37"/>
                      <a:pt x="4" y="35"/>
                    </a:cubicBezTo>
                    <a:cubicBezTo>
                      <a:pt x="0" y="33"/>
                      <a:pt x="3" y="25"/>
                      <a:pt x="4" y="22"/>
                    </a:cubicBezTo>
                    <a:cubicBezTo>
                      <a:pt x="4" y="20"/>
                      <a:pt x="5" y="15"/>
                      <a:pt x="3" y="15"/>
                    </a:cubicBezTo>
                    <a:cubicBezTo>
                      <a:pt x="2" y="13"/>
                      <a:pt x="2" y="13"/>
                      <a:pt x="4" y="11"/>
                    </a:cubicBezTo>
                    <a:cubicBezTo>
                      <a:pt x="4" y="11"/>
                      <a:pt x="4" y="11"/>
                      <a:pt x="4" y="11"/>
                    </a:cubicBezTo>
                    <a:cubicBezTo>
                      <a:pt x="5" y="10"/>
                      <a:pt x="6" y="10"/>
                      <a:pt x="7" y="9"/>
                    </a:cubicBezTo>
                    <a:cubicBezTo>
                      <a:pt x="8" y="9"/>
                      <a:pt x="9" y="8"/>
                      <a:pt x="9" y="8"/>
                    </a:cubicBezTo>
                    <a:cubicBezTo>
                      <a:pt x="10" y="8"/>
                      <a:pt x="11" y="8"/>
                      <a:pt x="11" y="7"/>
                    </a:cubicBezTo>
                    <a:cubicBezTo>
                      <a:pt x="12" y="7"/>
                      <a:pt x="12" y="6"/>
                      <a:pt x="12" y="5"/>
                    </a:cubicBezTo>
                    <a:cubicBezTo>
                      <a:pt x="13" y="5"/>
                      <a:pt x="13" y="4"/>
                      <a:pt x="14" y="3"/>
                    </a:cubicBezTo>
                    <a:cubicBezTo>
                      <a:pt x="18" y="0"/>
                      <a:pt x="18" y="0"/>
                      <a:pt x="18" y="0"/>
                    </a:cubicBezTo>
                    <a:cubicBezTo>
                      <a:pt x="109" y="0"/>
                      <a:pt x="109" y="0"/>
                      <a:pt x="109" y="0"/>
                    </a:cubicBezTo>
                    <a:cubicBezTo>
                      <a:pt x="109" y="0"/>
                      <a:pt x="109" y="0"/>
                      <a:pt x="109" y="0"/>
                    </a:cubicBezTo>
                    <a:cubicBezTo>
                      <a:pt x="168" y="0"/>
                      <a:pt x="168" y="0"/>
                      <a:pt x="168" y="0"/>
                    </a:cubicBezTo>
                    <a:cubicBezTo>
                      <a:pt x="168" y="29"/>
                      <a:pt x="168" y="29"/>
                      <a:pt x="168" y="2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20" name="UNION"/>
              <p:cNvSpPr>
                <a:spLocks/>
              </p:cNvSpPr>
              <p:nvPr/>
            </p:nvSpPr>
            <p:spPr bwMode="auto">
              <a:xfrm>
                <a:off x="3595688" y="766763"/>
                <a:ext cx="401638" cy="414338"/>
              </a:xfrm>
              <a:custGeom>
                <a:avLst/>
                <a:gdLst>
                  <a:gd name="T0" fmla="*/ 21 w 169"/>
                  <a:gd name="T1" fmla="*/ 0 h 174"/>
                  <a:gd name="T2" fmla="*/ 104 w 169"/>
                  <a:gd name="T3" fmla="*/ 0 h 174"/>
                  <a:gd name="T4" fmla="*/ 104 w 169"/>
                  <a:gd name="T5" fmla="*/ 0 h 174"/>
                  <a:gd name="T6" fmla="*/ 102 w 169"/>
                  <a:gd name="T7" fmla="*/ 6 h 174"/>
                  <a:gd name="T8" fmla="*/ 109 w 169"/>
                  <a:gd name="T9" fmla="*/ 20 h 174"/>
                  <a:gd name="T10" fmla="*/ 117 w 169"/>
                  <a:gd name="T11" fmla="*/ 30 h 174"/>
                  <a:gd name="T12" fmla="*/ 137 w 169"/>
                  <a:gd name="T13" fmla="*/ 43 h 174"/>
                  <a:gd name="T14" fmla="*/ 145 w 169"/>
                  <a:gd name="T15" fmla="*/ 38 h 174"/>
                  <a:gd name="T16" fmla="*/ 155 w 169"/>
                  <a:gd name="T17" fmla="*/ 38 h 174"/>
                  <a:gd name="T18" fmla="*/ 155 w 169"/>
                  <a:gd name="T19" fmla="*/ 38 h 174"/>
                  <a:gd name="T20" fmla="*/ 156 w 169"/>
                  <a:gd name="T21" fmla="*/ 38 h 174"/>
                  <a:gd name="T22" fmla="*/ 156 w 169"/>
                  <a:gd name="T23" fmla="*/ 39 h 174"/>
                  <a:gd name="T24" fmla="*/ 156 w 169"/>
                  <a:gd name="T25" fmla="*/ 50 h 174"/>
                  <a:gd name="T26" fmla="*/ 156 w 169"/>
                  <a:gd name="T27" fmla="*/ 60 h 174"/>
                  <a:gd name="T28" fmla="*/ 160 w 169"/>
                  <a:gd name="T29" fmla="*/ 70 h 174"/>
                  <a:gd name="T30" fmla="*/ 164 w 169"/>
                  <a:gd name="T31" fmla="*/ 80 h 174"/>
                  <a:gd name="T32" fmla="*/ 165 w 169"/>
                  <a:gd name="T33" fmla="*/ 80 h 174"/>
                  <a:gd name="T34" fmla="*/ 166 w 169"/>
                  <a:gd name="T35" fmla="*/ 81 h 174"/>
                  <a:gd name="T36" fmla="*/ 167 w 169"/>
                  <a:gd name="T37" fmla="*/ 81 h 174"/>
                  <a:gd name="T38" fmla="*/ 168 w 169"/>
                  <a:gd name="T39" fmla="*/ 86 h 174"/>
                  <a:gd name="T40" fmla="*/ 169 w 169"/>
                  <a:gd name="T41" fmla="*/ 96 h 174"/>
                  <a:gd name="T42" fmla="*/ 169 w 169"/>
                  <a:gd name="T43" fmla="*/ 96 h 174"/>
                  <a:gd name="T44" fmla="*/ 169 w 169"/>
                  <a:gd name="T45" fmla="*/ 97 h 174"/>
                  <a:gd name="T46" fmla="*/ 150 w 169"/>
                  <a:gd name="T47" fmla="*/ 103 h 174"/>
                  <a:gd name="T48" fmla="*/ 150 w 169"/>
                  <a:gd name="T49" fmla="*/ 113 h 174"/>
                  <a:gd name="T50" fmla="*/ 147 w 169"/>
                  <a:gd name="T51" fmla="*/ 123 h 174"/>
                  <a:gd name="T52" fmla="*/ 137 w 169"/>
                  <a:gd name="T53" fmla="*/ 133 h 174"/>
                  <a:gd name="T54" fmla="*/ 137 w 169"/>
                  <a:gd name="T55" fmla="*/ 133 h 174"/>
                  <a:gd name="T56" fmla="*/ 132 w 169"/>
                  <a:gd name="T57" fmla="*/ 131 h 174"/>
                  <a:gd name="T58" fmla="*/ 131 w 169"/>
                  <a:gd name="T59" fmla="*/ 131 h 174"/>
                  <a:gd name="T60" fmla="*/ 120 w 169"/>
                  <a:gd name="T61" fmla="*/ 129 h 174"/>
                  <a:gd name="T62" fmla="*/ 110 w 169"/>
                  <a:gd name="T63" fmla="*/ 124 h 174"/>
                  <a:gd name="T64" fmla="*/ 102 w 169"/>
                  <a:gd name="T65" fmla="*/ 126 h 174"/>
                  <a:gd name="T66" fmla="*/ 100 w 169"/>
                  <a:gd name="T67" fmla="*/ 126 h 174"/>
                  <a:gd name="T68" fmla="*/ 83 w 169"/>
                  <a:gd name="T69" fmla="*/ 141 h 174"/>
                  <a:gd name="T70" fmla="*/ 74 w 169"/>
                  <a:gd name="T71" fmla="*/ 157 h 174"/>
                  <a:gd name="T72" fmla="*/ 64 w 169"/>
                  <a:gd name="T73" fmla="*/ 163 h 174"/>
                  <a:gd name="T74" fmla="*/ 52 w 169"/>
                  <a:gd name="T75" fmla="*/ 170 h 174"/>
                  <a:gd name="T76" fmla="*/ 34 w 169"/>
                  <a:gd name="T77" fmla="*/ 164 h 174"/>
                  <a:gd name="T78" fmla="*/ 25 w 169"/>
                  <a:gd name="T79" fmla="*/ 160 h 174"/>
                  <a:gd name="T80" fmla="*/ 13 w 169"/>
                  <a:gd name="T81" fmla="*/ 170 h 174"/>
                  <a:gd name="T82" fmla="*/ 10 w 169"/>
                  <a:gd name="T83" fmla="*/ 171 h 174"/>
                  <a:gd name="T84" fmla="*/ 10 w 169"/>
                  <a:gd name="T85" fmla="*/ 171 h 174"/>
                  <a:gd name="T86" fmla="*/ 34 w 169"/>
                  <a:gd name="T87" fmla="*/ 127 h 174"/>
                  <a:gd name="T88" fmla="*/ 38 w 169"/>
                  <a:gd name="T89" fmla="*/ 127 h 174"/>
                  <a:gd name="T90" fmla="*/ 38 w 169"/>
                  <a:gd name="T91" fmla="*/ 94 h 174"/>
                  <a:gd name="T92" fmla="*/ 27 w 169"/>
                  <a:gd name="T93" fmla="*/ 94 h 174"/>
                  <a:gd name="T94" fmla="*/ 23 w 169"/>
                  <a:gd name="T95" fmla="*/ 91 h 174"/>
                  <a:gd name="T96" fmla="*/ 16 w 169"/>
                  <a:gd name="T97" fmla="*/ 76 h 174"/>
                  <a:gd name="T98" fmla="*/ 27 w 169"/>
                  <a:gd name="T99" fmla="*/ 62 h 174"/>
                  <a:gd name="T100" fmla="*/ 31 w 169"/>
                  <a:gd name="T101" fmla="*/ 51 h 174"/>
                  <a:gd name="T102" fmla="*/ 25 w 169"/>
                  <a:gd name="T103" fmla="*/ 40 h 174"/>
                  <a:gd name="T104" fmla="*/ 18 w 169"/>
                  <a:gd name="T105" fmla="*/ 35 h 174"/>
                  <a:gd name="T106" fmla="*/ 10 w 169"/>
                  <a:gd name="T107" fmla="*/ 28 h 174"/>
                  <a:gd name="T108" fmla="*/ 6 w 169"/>
                  <a:gd name="T109" fmla="*/ 13 h 174"/>
                  <a:gd name="T110" fmla="*/ 7 w 169"/>
                  <a:gd name="T111" fmla="*/ 12 h 174"/>
                  <a:gd name="T112" fmla="*/ 21 w 169"/>
                  <a:gd name="T11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 h="174">
                    <a:moveTo>
                      <a:pt x="21" y="0"/>
                    </a:moveTo>
                    <a:cubicBezTo>
                      <a:pt x="104" y="0"/>
                      <a:pt x="104" y="0"/>
                      <a:pt x="104" y="0"/>
                    </a:cubicBezTo>
                    <a:cubicBezTo>
                      <a:pt x="104" y="0"/>
                      <a:pt x="104" y="0"/>
                      <a:pt x="104" y="0"/>
                    </a:cubicBezTo>
                    <a:cubicBezTo>
                      <a:pt x="102" y="6"/>
                      <a:pt x="102" y="6"/>
                      <a:pt x="102" y="6"/>
                    </a:cubicBezTo>
                    <a:cubicBezTo>
                      <a:pt x="98" y="12"/>
                      <a:pt x="109" y="14"/>
                      <a:pt x="109" y="20"/>
                    </a:cubicBezTo>
                    <a:cubicBezTo>
                      <a:pt x="109" y="27"/>
                      <a:pt x="111" y="29"/>
                      <a:pt x="117" y="30"/>
                    </a:cubicBezTo>
                    <a:cubicBezTo>
                      <a:pt x="126" y="31"/>
                      <a:pt x="131" y="43"/>
                      <a:pt x="137" y="43"/>
                    </a:cubicBezTo>
                    <a:cubicBezTo>
                      <a:pt x="140" y="43"/>
                      <a:pt x="140" y="37"/>
                      <a:pt x="145" y="38"/>
                    </a:cubicBezTo>
                    <a:cubicBezTo>
                      <a:pt x="148" y="39"/>
                      <a:pt x="152" y="38"/>
                      <a:pt x="155" y="38"/>
                    </a:cubicBezTo>
                    <a:cubicBezTo>
                      <a:pt x="155" y="38"/>
                      <a:pt x="155" y="38"/>
                      <a:pt x="155" y="38"/>
                    </a:cubicBezTo>
                    <a:cubicBezTo>
                      <a:pt x="156" y="38"/>
                      <a:pt x="156" y="38"/>
                      <a:pt x="156" y="38"/>
                    </a:cubicBezTo>
                    <a:cubicBezTo>
                      <a:pt x="156" y="39"/>
                      <a:pt x="156" y="39"/>
                      <a:pt x="156" y="39"/>
                    </a:cubicBezTo>
                    <a:cubicBezTo>
                      <a:pt x="157" y="39"/>
                      <a:pt x="156" y="49"/>
                      <a:pt x="156" y="50"/>
                    </a:cubicBezTo>
                    <a:cubicBezTo>
                      <a:pt x="156" y="53"/>
                      <a:pt x="156" y="57"/>
                      <a:pt x="156" y="60"/>
                    </a:cubicBezTo>
                    <a:cubicBezTo>
                      <a:pt x="158" y="65"/>
                      <a:pt x="160" y="64"/>
                      <a:pt x="160" y="70"/>
                    </a:cubicBezTo>
                    <a:cubicBezTo>
                      <a:pt x="160" y="74"/>
                      <a:pt x="160" y="79"/>
                      <a:pt x="164" y="80"/>
                    </a:cubicBezTo>
                    <a:cubicBezTo>
                      <a:pt x="165" y="80"/>
                      <a:pt x="165" y="80"/>
                      <a:pt x="165" y="80"/>
                    </a:cubicBezTo>
                    <a:cubicBezTo>
                      <a:pt x="166" y="80"/>
                      <a:pt x="166" y="81"/>
                      <a:pt x="166" y="81"/>
                    </a:cubicBezTo>
                    <a:cubicBezTo>
                      <a:pt x="166" y="81"/>
                      <a:pt x="166" y="81"/>
                      <a:pt x="167" y="81"/>
                    </a:cubicBezTo>
                    <a:cubicBezTo>
                      <a:pt x="167" y="83"/>
                      <a:pt x="168" y="84"/>
                      <a:pt x="168" y="86"/>
                    </a:cubicBezTo>
                    <a:cubicBezTo>
                      <a:pt x="169" y="96"/>
                      <a:pt x="169" y="96"/>
                      <a:pt x="169" y="96"/>
                    </a:cubicBezTo>
                    <a:cubicBezTo>
                      <a:pt x="169" y="96"/>
                      <a:pt x="169" y="96"/>
                      <a:pt x="169" y="96"/>
                    </a:cubicBezTo>
                    <a:cubicBezTo>
                      <a:pt x="169" y="97"/>
                      <a:pt x="169" y="97"/>
                      <a:pt x="169" y="97"/>
                    </a:cubicBezTo>
                    <a:cubicBezTo>
                      <a:pt x="162" y="98"/>
                      <a:pt x="155" y="97"/>
                      <a:pt x="150" y="103"/>
                    </a:cubicBezTo>
                    <a:cubicBezTo>
                      <a:pt x="147" y="106"/>
                      <a:pt x="150" y="109"/>
                      <a:pt x="150" y="113"/>
                    </a:cubicBezTo>
                    <a:cubicBezTo>
                      <a:pt x="152" y="117"/>
                      <a:pt x="150" y="119"/>
                      <a:pt x="147" y="123"/>
                    </a:cubicBezTo>
                    <a:cubicBezTo>
                      <a:pt x="137" y="133"/>
                      <a:pt x="137" y="133"/>
                      <a:pt x="137" y="133"/>
                    </a:cubicBezTo>
                    <a:cubicBezTo>
                      <a:pt x="137" y="133"/>
                      <a:pt x="137" y="133"/>
                      <a:pt x="137" y="133"/>
                    </a:cubicBezTo>
                    <a:cubicBezTo>
                      <a:pt x="132" y="131"/>
                      <a:pt x="132" y="131"/>
                      <a:pt x="132" y="131"/>
                    </a:cubicBezTo>
                    <a:cubicBezTo>
                      <a:pt x="131" y="131"/>
                      <a:pt x="131" y="131"/>
                      <a:pt x="131" y="131"/>
                    </a:cubicBezTo>
                    <a:cubicBezTo>
                      <a:pt x="127" y="130"/>
                      <a:pt x="123" y="130"/>
                      <a:pt x="120" y="129"/>
                    </a:cubicBezTo>
                    <a:cubicBezTo>
                      <a:pt x="116" y="128"/>
                      <a:pt x="114" y="125"/>
                      <a:pt x="110" y="124"/>
                    </a:cubicBezTo>
                    <a:cubicBezTo>
                      <a:pt x="108" y="124"/>
                      <a:pt x="103" y="125"/>
                      <a:pt x="102" y="126"/>
                    </a:cubicBezTo>
                    <a:cubicBezTo>
                      <a:pt x="100" y="126"/>
                      <a:pt x="100" y="126"/>
                      <a:pt x="100" y="126"/>
                    </a:cubicBezTo>
                    <a:cubicBezTo>
                      <a:pt x="90" y="129"/>
                      <a:pt x="89" y="134"/>
                      <a:pt x="83" y="141"/>
                    </a:cubicBezTo>
                    <a:cubicBezTo>
                      <a:pt x="79" y="146"/>
                      <a:pt x="81" y="154"/>
                      <a:pt x="74" y="157"/>
                    </a:cubicBezTo>
                    <a:cubicBezTo>
                      <a:pt x="70" y="158"/>
                      <a:pt x="66" y="159"/>
                      <a:pt x="64" y="163"/>
                    </a:cubicBezTo>
                    <a:cubicBezTo>
                      <a:pt x="61" y="168"/>
                      <a:pt x="59" y="174"/>
                      <a:pt x="52" y="170"/>
                    </a:cubicBezTo>
                    <a:cubicBezTo>
                      <a:pt x="44" y="165"/>
                      <a:pt x="43" y="164"/>
                      <a:pt x="34" y="164"/>
                    </a:cubicBezTo>
                    <a:cubicBezTo>
                      <a:pt x="30" y="164"/>
                      <a:pt x="30" y="159"/>
                      <a:pt x="25" y="160"/>
                    </a:cubicBezTo>
                    <a:cubicBezTo>
                      <a:pt x="22" y="161"/>
                      <a:pt x="14" y="168"/>
                      <a:pt x="13" y="170"/>
                    </a:cubicBezTo>
                    <a:cubicBezTo>
                      <a:pt x="11" y="170"/>
                      <a:pt x="12" y="170"/>
                      <a:pt x="10" y="171"/>
                    </a:cubicBezTo>
                    <a:cubicBezTo>
                      <a:pt x="10" y="171"/>
                      <a:pt x="10" y="171"/>
                      <a:pt x="10" y="171"/>
                    </a:cubicBezTo>
                    <a:cubicBezTo>
                      <a:pt x="34" y="127"/>
                      <a:pt x="34" y="127"/>
                      <a:pt x="34" y="127"/>
                    </a:cubicBezTo>
                    <a:cubicBezTo>
                      <a:pt x="38" y="127"/>
                      <a:pt x="38" y="127"/>
                      <a:pt x="38" y="127"/>
                    </a:cubicBezTo>
                    <a:cubicBezTo>
                      <a:pt x="38" y="94"/>
                      <a:pt x="38" y="94"/>
                      <a:pt x="38" y="94"/>
                    </a:cubicBezTo>
                    <a:cubicBezTo>
                      <a:pt x="27" y="94"/>
                      <a:pt x="27" y="94"/>
                      <a:pt x="27" y="94"/>
                    </a:cubicBezTo>
                    <a:cubicBezTo>
                      <a:pt x="23" y="91"/>
                      <a:pt x="23" y="91"/>
                      <a:pt x="23" y="91"/>
                    </a:cubicBezTo>
                    <a:cubicBezTo>
                      <a:pt x="17" y="89"/>
                      <a:pt x="17" y="81"/>
                      <a:pt x="16" y="76"/>
                    </a:cubicBezTo>
                    <a:cubicBezTo>
                      <a:pt x="14" y="66"/>
                      <a:pt x="22" y="66"/>
                      <a:pt x="27" y="62"/>
                    </a:cubicBezTo>
                    <a:cubicBezTo>
                      <a:pt x="30" y="59"/>
                      <a:pt x="32" y="55"/>
                      <a:pt x="31" y="51"/>
                    </a:cubicBezTo>
                    <a:cubicBezTo>
                      <a:pt x="31" y="47"/>
                      <a:pt x="25" y="44"/>
                      <a:pt x="25" y="40"/>
                    </a:cubicBezTo>
                    <a:cubicBezTo>
                      <a:pt x="24" y="39"/>
                      <a:pt x="19" y="36"/>
                      <a:pt x="18" y="35"/>
                    </a:cubicBezTo>
                    <a:cubicBezTo>
                      <a:pt x="15" y="33"/>
                      <a:pt x="12" y="31"/>
                      <a:pt x="10" y="28"/>
                    </a:cubicBezTo>
                    <a:cubicBezTo>
                      <a:pt x="8" y="26"/>
                      <a:pt x="0" y="15"/>
                      <a:pt x="6" y="13"/>
                    </a:cubicBezTo>
                    <a:cubicBezTo>
                      <a:pt x="6" y="13"/>
                      <a:pt x="7" y="12"/>
                      <a:pt x="7" y="12"/>
                    </a:cubicBezTo>
                    <a:cubicBezTo>
                      <a:pt x="21" y="0"/>
                      <a:pt x="21" y="0"/>
                      <a:pt x="21"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21" name="SCHLEY"/>
              <p:cNvSpPr>
                <a:spLocks/>
              </p:cNvSpPr>
              <p:nvPr/>
            </p:nvSpPr>
            <p:spPr bwMode="auto">
              <a:xfrm>
                <a:off x="3352800" y="3784600"/>
                <a:ext cx="244475" cy="304800"/>
              </a:xfrm>
              <a:custGeom>
                <a:avLst/>
                <a:gdLst>
                  <a:gd name="T0" fmla="*/ 111 w 154"/>
                  <a:gd name="T1" fmla="*/ 34 h 192"/>
                  <a:gd name="T2" fmla="*/ 111 w 154"/>
                  <a:gd name="T3" fmla="*/ 90 h 192"/>
                  <a:gd name="T4" fmla="*/ 132 w 154"/>
                  <a:gd name="T5" fmla="*/ 90 h 192"/>
                  <a:gd name="T6" fmla="*/ 132 w 154"/>
                  <a:gd name="T7" fmla="*/ 142 h 192"/>
                  <a:gd name="T8" fmla="*/ 154 w 154"/>
                  <a:gd name="T9" fmla="*/ 142 h 192"/>
                  <a:gd name="T10" fmla="*/ 154 w 154"/>
                  <a:gd name="T11" fmla="*/ 142 h 192"/>
                  <a:gd name="T12" fmla="*/ 154 w 154"/>
                  <a:gd name="T13" fmla="*/ 192 h 192"/>
                  <a:gd name="T14" fmla="*/ 109 w 154"/>
                  <a:gd name="T15" fmla="*/ 192 h 192"/>
                  <a:gd name="T16" fmla="*/ 109 w 154"/>
                  <a:gd name="T17" fmla="*/ 186 h 192"/>
                  <a:gd name="T18" fmla="*/ 0 w 154"/>
                  <a:gd name="T19" fmla="*/ 186 h 192"/>
                  <a:gd name="T20" fmla="*/ 0 w 154"/>
                  <a:gd name="T21" fmla="*/ 186 h 192"/>
                  <a:gd name="T22" fmla="*/ 0 w 154"/>
                  <a:gd name="T23" fmla="*/ 178 h 192"/>
                  <a:gd name="T24" fmla="*/ 9 w 154"/>
                  <a:gd name="T25" fmla="*/ 178 h 192"/>
                  <a:gd name="T26" fmla="*/ 9 w 154"/>
                  <a:gd name="T27" fmla="*/ 166 h 192"/>
                  <a:gd name="T28" fmla="*/ 4 w 154"/>
                  <a:gd name="T29" fmla="*/ 166 h 192"/>
                  <a:gd name="T30" fmla="*/ 4 w 154"/>
                  <a:gd name="T31" fmla="*/ 139 h 192"/>
                  <a:gd name="T32" fmla="*/ 13 w 154"/>
                  <a:gd name="T33" fmla="*/ 139 h 192"/>
                  <a:gd name="T34" fmla="*/ 13 w 154"/>
                  <a:gd name="T35" fmla="*/ 90 h 192"/>
                  <a:gd name="T36" fmla="*/ 24 w 154"/>
                  <a:gd name="T37" fmla="*/ 90 h 192"/>
                  <a:gd name="T38" fmla="*/ 24 w 154"/>
                  <a:gd name="T39" fmla="*/ 0 h 192"/>
                  <a:gd name="T40" fmla="*/ 28 w 154"/>
                  <a:gd name="T41" fmla="*/ 0 h 192"/>
                  <a:gd name="T42" fmla="*/ 28 w 154"/>
                  <a:gd name="T43" fmla="*/ 0 h 192"/>
                  <a:gd name="T44" fmla="*/ 43 w 154"/>
                  <a:gd name="T45" fmla="*/ 0 h 192"/>
                  <a:gd name="T46" fmla="*/ 43 w 154"/>
                  <a:gd name="T47" fmla="*/ 16 h 192"/>
                  <a:gd name="T48" fmla="*/ 48 w 154"/>
                  <a:gd name="T49" fmla="*/ 16 h 192"/>
                  <a:gd name="T50" fmla="*/ 48 w 154"/>
                  <a:gd name="T51" fmla="*/ 25 h 192"/>
                  <a:gd name="T52" fmla="*/ 55 w 154"/>
                  <a:gd name="T53" fmla="*/ 25 h 192"/>
                  <a:gd name="T54" fmla="*/ 55 w 154"/>
                  <a:gd name="T55" fmla="*/ 16 h 192"/>
                  <a:gd name="T56" fmla="*/ 67 w 154"/>
                  <a:gd name="T57" fmla="*/ 16 h 192"/>
                  <a:gd name="T58" fmla="*/ 67 w 154"/>
                  <a:gd name="T59" fmla="*/ 34 h 192"/>
                  <a:gd name="T60" fmla="*/ 111 w 154"/>
                  <a:gd name="T61" fmla="*/ 34 h 192"/>
                  <a:gd name="T62" fmla="*/ 111 w 154"/>
                  <a:gd name="T63" fmla="*/ 3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192">
                    <a:moveTo>
                      <a:pt x="111" y="34"/>
                    </a:moveTo>
                    <a:lnTo>
                      <a:pt x="111" y="90"/>
                    </a:lnTo>
                    <a:lnTo>
                      <a:pt x="132" y="90"/>
                    </a:lnTo>
                    <a:lnTo>
                      <a:pt x="132" y="142"/>
                    </a:lnTo>
                    <a:lnTo>
                      <a:pt x="154" y="142"/>
                    </a:lnTo>
                    <a:lnTo>
                      <a:pt x="154" y="142"/>
                    </a:lnTo>
                    <a:lnTo>
                      <a:pt x="154" y="192"/>
                    </a:lnTo>
                    <a:lnTo>
                      <a:pt x="109" y="192"/>
                    </a:lnTo>
                    <a:lnTo>
                      <a:pt x="109" y="186"/>
                    </a:lnTo>
                    <a:lnTo>
                      <a:pt x="0" y="186"/>
                    </a:lnTo>
                    <a:lnTo>
                      <a:pt x="0" y="186"/>
                    </a:lnTo>
                    <a:lnTo>
                      <a:pt x="0" y="178"/>
                    </a:lnTo>
                    <a:lnTo>
                      <a:pt x="9" y="178"/>
                    </a:lnTo>
                    <a:lnTo>
                      <a:pt x="9" y="166"/>
                    </a:lnTo>
                    <a:lnTo>
                      <a:pt x="4" y="166"/>
                    </a:lnTo>
                    <a:lnTo>
                      <a:pt x="4" y="139"/>
                    </a:lnTo>
                    <a:lnTo>
                      <a:pt x="13" y="139"/>
                    </a:lnTo>
                    <a:lnTo>
                      <a:pt x="13" y="90"/>
                    </a:lnTo>
                    <a:lnTo>
                      <a:pt x="24" y="90"/>
                    </a:lnTo>
                    <a:lnTo>
                      <a:pt x="24" y="0"/>
                    </a:lnTo>
                    <a:lnTo>
                      <a:pt x="28" y="0"/>
                    </a:lnTo>
                    <a:lnTo>
                      <a:pt x="28" y="0"/>
                    </a:lnTo>
                    <a:lnTo>
                      <a:pt x="43" y="0"/>
                    </a:lnTo>
                    <a:lnTo>
                      <a:pt x="43" y="16"/>
                    </a:lnTo>
                    <a:lnTo>
                      <a:pt x="48" y="16"/>
                    </a:lnTo>
                    <a:lnTo>
                      <a:pt x="48" y="25"/>
                    </a:lnTo>
                    <a:lnTo>
                      <a:pt x="55" y="25"/>
                    </a:lnTo>
                    <a:lnTo>
                      <a:pt x="55" y="16"/>
                    </a:lnTo>
                    <a:lnTo>
                      <a:pt x="67" y="16"/>
                    </a:lnTo>
                    <a:lnTo>
                      <a:pt x="67" y="34"/>
                    </a:lnTo>
                    <a:lnTo>
                      <a:pt x="111" y="34"/>
                    </a:lnTo>
                    <a:lnTo>
                      <a:pt x="111" y="34"/>
                    </a:ln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22" name="SPALDING"/>
              <p:cNvSpPr>
                <a:spLocks/>
              </p:cNvSpPr>
              <p:nvPr/>
            </p:nvSpPr>
            <p:spPr bwMode="auto">
              <a:xfrm>
                <a:off x="3281362" y="2521481"/>
                <a:ext cx="486151" cy="372534"/>
              </a:xfrm>
              <a:custGeom>
                <a:avLst/>
                <a:gdLst>
                  <a:gd name="connsiteX0" fmla="*/ 418516 w 568325"/>
                  <a:gd name="connsiteY0" fmla="*/ 402431 h 552450"/>
                  <a:gd name="connsiteX1" fmla="*/ 418516 w 568325"/>
                  <a:gd name="connsiteY1" fmla="*/ 402431 h 552450"/>
                  <a:gd name="connsiteX2" fmla="*/ 418293 w 568325"/>
                  <a:gd name="connsiteY2" fmla="*/ 402543 h 552450"/>
                  <a:gd name="connsiteX3" fmla="*/ 418516 w 568325"/>
                  <a:gd name="connsiteY3" fmla="*/ 402431 h 552450"/>
                  <a:gd name="connsiteX4" fmla="*/ 467726 w 568325"/>
                  <a:gd name="connsiteY4" fmla="*/ 347836 h 552450"/>
                  <a:gd name="connsiteX5" fmla="*/ 461318 w 568325"/>
                  <a:gd name="connsiteY5" fmla="*/ 364331 h 552450"/>
                  <a:gd name="connsiteX6" fmla="*/ 454928 w 568325"/>
                  <a:gd name="connsiteY6" fmla="*/ 370880 h 552450"/>
                  <a:gd name="connsiteX7" fmla="*/ 461318 w 568325"/>
                  <a:gd name="connsiteY7" fmla="*/ 364331 h 552450"/>
                  <a:gd name="connsiteX8" fmla="*/ 467726 w 568325"/>
                  <a:gd name="connsiteY8" fmla="*/ 347836 h 552450"/>
                  <a:gd name="connsiteX9" fmla="*/ 175930 w 568325"/>
                  <a:gd name="connsiteY9" fmla="*/ 249994 h 552450"/>
                  <a:gd name="connsiteX10" fmla="*/ 178345 w 568325"/>
                  <a:gd name="connsiteY10" fmla="*/ 252413 h 552450"/>
                  <a:gd name="connsiteX11" fmla="*/ 185983 w 568325"/>
                  <a:gd name="connsiteY11" fmla="*/ 257344 h 552450"/>
                  <a:gd name="connsiteX12" fmla="*/ 178345 w 568325"/>
                  <a:gd name="connsiteY12" fmla="*/ 252413 h 552450"/>
                  <a:gd name="connsiteX13" fmla="*/ 175930 w 568325"/>
                  <a:gd name="connsiteY13" fmla="*/ 249994 h 552450"/>
                  <a:gd name="connsiteX14" fmla="*/ 165956 w 568325"/>
                  <a:gd name="connsiteY14" fmla="*/ 245255 h 552450"/>
                  <a:gd name="connsiteX15" fmla="*/ 166455 w 568325"/>
                  <a:gd name="connsiteY15" fmla="*/ 245269 h 552450"/>
                  <a:gd name="connsiteX16" fmla="*/ 171804 w 568325"/>
                  <a:gd name="connsiteY16" fmla="*/ 247054 h 552450"/>
                  <a:gd name="connsiteX17" fmla="*/ 166455 w 568325"/>
                  <a:gd name="connsiteY17" fmla="*/ 245269 h 552450"/>
                  <a:gd name="connsiteX18" fmla="*/ 165956 w 568325"/>
                  <a:gd name="connsiteY18" fmla="*/ 245255 h 552450"/>
                  <a:gd name="connsiteX19" fmla="*/ 156052 w 568325"/>
                  <a:gd name="connsiteY19" fmla="*/ 244971 h 552450"/>
                  <a:gd name="connsiteX20" fmla="*/ 165288 w 568325"/>
                  <a:gd name="connsiteY20" fmla="*/ 245235 h 552450"/>
                  <a:gd name="connsiteX21" fmla="*/ 407302 w 568325"/>
                  <a:gd name="connsiteY21" fmla="*/ 408046 h 552450"/>
                  <a:gd name="connsiteX22" fmla="*/ 399492 w 568325"/>
                  <a:gd name="connsiteY22" fmla="*/ 411956 h 552450"/>
                  <a:gd name="connsiteX23" fmla="*/ 404248 w 568325"/>
                  <a:gd name="connsiteY23" fmla="*/ 421481 h 552450"/>
                  <a:gd name="connsiteX24" fmla="*/ 404248 w 568325"/>
                  <a:gd name="connsiteY24" fmla="*/ 426244 h 552450"/>
                  <a:gd name="connsiteX25" fmla="*/ 404248 w 568325"/>
                  <a:gd name="connsiteY25" fmla="*/ 428625 h 552450"/>
                  <a:gd name="connsiteX26" fmla="*/ 401870 w 568325"/>
                  <a:gd name="connsiteY26" fmla="*/ 428625 h 552450"/>
                  <a:gd name="connsiteX27" fmla="*/ 399492 w 568325"/>
                  <a:gd name="connsiteY27" fmla="*/ 433388 h 552450"/>
                  <a:gd name="connsiteX28" fmla="*/ 392358 w 568325"/>
                  <a:gd name="connsiteY28" fmla="*/ 442913 h 552450"/>
                  <a:gd name="connsiteX29" fmla="*/ 387603 w 568325"/>
                  <a:gd name="connsiteY29" fmla="*/ 452438 h 552450"/>
                  <a:gd name="connsiteX30" fmla="*/ 382847 w 568325"/>
                  <a:gd name="connsiteY30" fmla="*/ 459581 h 552450"/>
                  <a:gd name="connsiteX31" fmla="*/ 380469 w 568325"/>
                  <a:gd name="connsiteY31" fmla="*/ 469106 h 552450"/>
                  <a:gd name="connsiteX32" fmla="*/ 380469 w 568325"/>
                  <a:gd name="connsiteY32" fmla="*/ 521494 h 552450"/>
                  <a:gd name="connsiteX33" fmla="*/ 380469 w 568325"/>
                  <a:gd name="connsiteY33" fmla="*/ 552450 h 552450"/>
                  <a:gd name="connsiteX34" fmla="*/ 282974 w 568325"/>
                  <a:gd name="connsiteY34" fmla="*/ 552450 h 552450"/>
                  <a:gd name="connsiteX35" fmla="*/ 274651 w 568325"/>
                  <a:gd name="connsiteY35" fmla="*/ 537865 h 552450"/>
                  <a:gd name="connsiteX36" fmla="*/ 273462 w 568325"/>
                  <a:gd name="connsiteY36" fmla="*/ 535781 h 552450"/>
                  <a:gd name="connsiteX37" fmla="*/ 256817 w 568325"/>
                  <a:gd name="connsiteY37" fmla="*/ 535781 h 552450"/>
                  <a:gd name="connsiteX38" fmla="*/ 254439 w 568325"/>
                  <a:gd name="connsiteY38" fmla="*/ 535781 h 552450"/>
                  <a:gd name="connsiteX39" fmla="*/ 142676 w 568325"/>
                  <a:gd name="connsiteY39" fmla="*/ 538163 h 552450"/>
                  <a:gd name="connsiteX40" fmla="*/ 135542 w 568325"/>
                  <a:gd name="connsiteY40" fmla="*/ 538163 h 552450"/>
                  <a:gd name="connsiteX41" fmla="*/ 45181 w 568325"/>
                  <a:gd name="connsiteY41" fmla="*/ 521494 h 552450"/>
                  <a:gd name="connsiteX42" fmla="*/ 11890 w 568325"/>
                  <a:gd name="connsiteY42" fmla="*/ 545306 h 552450"/>
                  <a:gd name="connsiteX43" fmla="*/ 0 w 568325"/>
                  <a:gd name="connsiteY43" fmla="*/ 497681 h 552450"/>
                  <a:gd name="connsiteX44" fmla="*/ 2378 w 568325"/>
                  <a:gd name="connsiteY44" fmla="*/ 459581 h 552450"/>
                  <a:gd name="connsiteX45" fmla="*/ 66582 w 568325"/>
                  <a:gd name="connsiteY45" fmla="*/ 459581 h 552450"/>
                  <a:gd name="connsiteX46" fmla="*/ 73716 w 568325"/>
                  <a:gd name="connsiteY46" fmla="*/ 445294 h 552450"/>
                  <a:gd name="connsiteX47" fmla="*/ 78472 w 568325"/>
                  <a:gd name="connsiteY47" fmla="*/ 433388 h 552450"/>
                  <a:gd name="connsiteX48" fmla="*/ 78472 w 568325"/>
                  <a:gd name="connsiteY48" fmla="*/ 431006 h 552450"/>
                  <a:gd name="connsiteX49" fmla="*/ 85606 w 568325"/>
                  <a:gd name="connsiteY49" fmla="*/ 428625 h 552450"/>
                  <a:gd name="connsiteX50" fmla="*/ 90361 w 568325"/>
                  <a:gd name="connsiteY50" fmla="*/ 426244 h 552450"/>
                  <a:gd name="connsiteX51" fmla="*/ 102251 w 568325"/>
                  <a:gd name="connsiteY51" fmla="*/ 411956 h 552450"/>
                  <a:gd name="connsiteX52" fmla="*/ 116519 w 568325"/>
                  <a:gd name="connsiteY52" fmla="*/ 388144 h 552450"/>
                  <a:gd name="connsiteX53" fmla="*/ 114141 w 568325"/>
                  <a:gd name="connsiteY53" fmla="*/ 373856 h 552450"/>
                  <a:gd name="connsiteX54" fmla="*/ 118897 w 568325"/>
                  <a:gd name="connsiteY54" fmla="*/ 361950 h 552450"/>
                  <a:gd name="connsiteX55" fmla="*/ 116816 w 568325"/>
                  <a:gd name="connsiteY55" fmla="*/ 347365 h 552450"/>
                  <a:gd name="connsiteX56" fmla="*/ 116519 w 568325"/>
                  <a:gd name="connsiteY56" fmla="*/ 345281 h 552450"/>
                  <a:gd name="connsiteX57" fmla="*/ 147432 w 568325"/>
                  <a:gd name="connsiteY57" fmla="*/ 345281 h 552450"/>
                  <a:gd name="connsiteX58" fmla="*/ 147432 w 568325"/>
                  <a:gd name="connsiteY58" fmla="*/ 250031 h 552450"/>
                  <a:gd name="connsiteX59" fmla="*/ 156052 w 568325"/>
                  <a:gd name="connsiteY59" fmla="*/ 244971 h 552450"/>
                  <a:gd name="connsiteX60" fmla="*/ 568325 w 568325"/>
                  <a:gd name="connsiteY60" fmla="*/ 240506 h 552450"/>
                  <a:gd name="connsiteX61" fmla="*/ 527900 w 568325"/>
                  <a:gd name="connsiteY61" fmla="*/ 285750 h 552450"/>
                  <a:gd name="connsiteX62" fmla="*/ 516445 w 568325"/>
                  <a:gd name="connsiteY62" fmla="*/ 302875 h 552450"/>
                  <a:gd name="connsiteX63" fmla="*/ 527900 w 568325"/>
                  <a:gd name="connsiteY63" fmla="*/ 285750 h 552450"/>
                  <a:gd name="connsiteX64" fmla="*/ 568325 w 568325"/>
                  <a:gd name="connsiteY64" fmla="*/ 240506 h 552450"/>
                  <a:gd name="connsiteX65" fmla="*/ 562861 w 568325"/>
                  <a:gd name="connsiteY65" fmla="*/ 221892 h 552450"/>
                  <a:gd name="connsiteX66" fmla="*/ 565947 w 568325"/>
                  <a:gd name="connsiteY66" fmla="*/ 226219 h 552450"/>
                  <a:gd name="connsiteX67" fmla="*/ 566192 w 568325"/>
                  <a:gd name="connsiteY67" fmla="*/ 227691 h 552450"/>
                  <a:gd name="connsiteX68" fmla="*/ 565947 w 568325"/>
                  <a:gd name="connsiteY68" fmla="*/ 226219 h 552450"/>
                  <a:gd name="connsiteX69" fmla="*/ 562861 w 568325"/>
                  <a:gd name="connsiteY69" fmla="*/ 221892 h 552450"/>
                  <a:gd name="connsiteX70" fmla="*/ 209258 w 568325"/>
                  <a:gd name="connsiteY70" fmla="*/ 192881 h 552450"/>
                  <a:gd name="connsiteX71" fmla="*/ 209258 w 568325"/>
                  <a:gd name="connsiteY71" fmla="*/ 192881 h 552450"/>
                  <a:gd name="connsiteX72" fmla="*/ 209258 w 568325"/>
                  <a:gd name="connsiteY72" fmla="*/ 242888 h 552450"/>
                  <a:gd name="connsiteX73" fmla="*/ 200379 w 568325"/>
                  <a:gd name="connsiteY73" fmla="*/ 252613 h 552450"/>
                  <a:gd name="connsiteX74" fmla="*/ 209258 w 568325"/>
                  <a:gd name="connsiteY74" fmla="*/ 242888 h 552450"/>
                  <a:gd name="connsiteX75" fmla="*/ 209258 w 568325"/>
                  <a:gd name="connsiteY75" fmla="*/ 192881 h 552450"/>
                  <a:gd name="connsiteX76" fmla="*/ 494617 w 568325"/>
                  <a:gd name="connsiteY76" fmla="*/ 181842 h 552450"/>
                  <a:gd name="connsiteX77" fmla="*/ 516011 w 568325"/>
                  <a:gd name="connsiteY77" fmla="*/ 185738 h 552450"/>
                  <a:gd name="connsiteX78" fmla="*/ 546924 w 568325"/>
                  <a:gd name="connsiteY78" fmla="*/ 195263 h 552450"/>
                  <a:gd name="connsiteX79" fmla="*/ 546979 w 568325"/>
                  <a:gd name="connsiteY79" fmla="*/ 195373 h 552450"/>
                  <a:gd name="connsiteX80" fmla="*/ 546924 w 568325"/>
                  <a:gd name="connsiteY80" fmla="*/ 195263 h 552450"/>
                  <a:gd name="connsiteX81" fmla="*/ 516011 w 568325"/>
                  <a:gd name="connsiteY81" fmla="*/ 185738 h 552450"/>
                  <a:gd name="connsiteX82" fmla="*/ 494617 w 568325"/>
                  <a:gd name="connsiteY82" fmla="*/ 181842 h 552450"/>
                  <a:gd name="connsiteX83" fmla="*/ 460048 w 568325"/>
                  <a:gd name="connsiteY83" fmla="*/ 165230 h 552450"/>
                  <a:gd name="connsiteX84" fmla="*/ 473208 w 568325"/>
                  <a:gd name="connsiteY84" fmla="*/ 176213 h 552450"/>
                  <a:gd name="connsiteX85" fmla="*/ 486151 w 568325"/>
                  <a:gd name="connsiteY85" fmla="*/ 179916 h 552450"/>
                  <a:gd name="connsiteX86" fmla="*/ 473208 w 568325"/>
                  <a:gd name="connsiteY86" fmla="*/ 176213 h 552450"/>
                  <a:gd name="connsiteX87" fmla="*/ 460048 w 568325"/>
                  <a:gd name="connsiteY87" fmla="*/ 165230 h 552450"/>
                  <a:gd name="connsiteX88" fmla="*/ 457133 w 568325"/>
                  <a:gd name="connsiteY88" fmla="*/ 158878 h 552450"/>
                  <a:gd name="connsiteX89" fmla="*/ 458940 w 568325"/>
                  <a:gd name="connsiteY89" fmla="*/ 164306 h 552450"/>
                  <a:gd name="connsiteX90" fmla="*/ 458940 w 568325"/>
                  <a:gd name="connsiteY90" fmla="*/ 164306 h 552450"/>
                  <a:gd name="connsiteX91" fmla="*/ 457133 w 568325"/>
                  <a:gd name="connsiteY91" fmla="*/ 158878 h 552450"/>
                  <a:gd name="connsiteX92" fmla="*/ 440510 w 568325"/>
                  <a:gd name="connsiteY92" fmla="*/ 131562 h 552450"/>
                  <a:gd name="connsiteX93" fmla="*/ 449726 w 568325"/>
                  <a:gd name="connsiteY93" fmla="*/ 140792 h 552450"/>
                  <a:gd name="connsiteX94" fmla="*/ 450680 w 568325"/>
                  <a:gd name="connsiteY94" fmla="*/ 141747 h 552450"/>
                  <a:gd name="connsiteX95" fmla="*/ 449726 w 568325"/>
                  <a:gd name="connsiteY95" fmla="*/ 140792 h 552450"/>
                  <a:gd name="connsiteX96" fmla="*/ 440510 w 568325"/>
                  <a:gd name="connsiteY96" fmla="*/ 131562 h 552450"/>
                  <a:gd name="connsiteX97" fmla="*/ 218770 w 568325"/>
                  <a:gd name="connsiteY97" fmla="*/ 119063 h 552450"/>
                  <a:gd name="connsiteX98" fmla="*/ 233334 w 568325"/>
                  <a:gd name="connsiteY98" fmla="*/ 119063 h 552450"/>
                  <a:gd name="connsiteX99" fmla="*/ 235415 w 568325"/>
                  <a:gd name="connsiteY99" fmla="*/ 119063 h 552450"/>
                  <a:gd name="connsiteX100" fmla="*/ 218770 w 568325"/>
                  <a:gd name="connsiteY100" fmla="*/ 119063 h 552450"/>
                  <a:gd name="connsiteX101" fmla="*/ 218770 w 568325"/>
                  <a:gd name="connsiteY101" fmla="*/ 192881 h 552450"/>
                  <a:gd name="connsiteX102" fmla="*/ 218770 w 568325"/>
                  <a:gd name="connsiteY102" fmla="*/ 119063 h 552450"/>
                  <a:gd name="connsiteX103" fmla="*/ 425598 w 568325"/>
                  <a:gd name="connsiteY103" fmla="*/ 116630 h 552450"/>
                  <a:gd name="connsiteX104" fmla="*/ 430461 w 568325"/>
                  <a:gd name="connsiteY104" fmla="*/ 121500 h 552450"/>
                  <a:gd name="connsiteX105" fmla="*/ 425598 w 568325"/>
                  <a:gd name="connsiteY105" fmla="*/ 116630 h 552450"/>
                  <a:gd name="connsiteX106" fmla="*/ 358364 w 568325"/>
                  <a:gd name="connsiteY106" fmla="*/ 77524 h 552450"/>
                  <a:gd name="connsiteX107" fmla="*/ 368579 w 568325"/>
                  <a:gd name="connsiteY107" fmla="*/ 92869 h 552450"/>
                  <a:gd name="connsiteX108" fmla="*/ 409004 w 568325"/>
                  <a:gd name="connsiteY108" fmla="*/ 100013 h 552450"/>
                  <a:gd name="connsiteX109" fmla="*/ 414936 w 568325"/>
                  <a:gd name="connsiteY109" fmla="*/ 105953 h 552450"/>
                  <a:gd name="connsiteX110" fmla="*/ 409004 w 568325"/>
                  <a:gd name="connsiteY110" fmla="*/ 100013 h 552450"/>
                  <a:gd name="connsiteX111" fmla="*/ 368579 w 568325"/>
                  <a:gd name="connsiteY111" fmla="*/ 92869 h 552450"/>
                  <a:gd name="connsiteX112" fmla="*/ 358364 w 568325"/>
                  <a:gd name="connsiteY112" fmla="*/ 77524 h 552450"/>
                  <a:gd name="connsiteX113" fmla="*/ 249683 w 568325"/>
                  <a:gd name="connsiteY113" fmla="*/ 52388 h 552450"/>
                  <a:gd name="connsiteX114" fmla="*/ 249683 w 568325"/>
                  <a:gd name="connsiteY114" fmla="*/ 52388 h 552450"/>
                  <a:gd name="connsiteX115" fmla="*/ 254439 w 568325"/>
                  <a:gd name="connsiteY115" fmla="*/ 57150 h 552450"/>
                  <a:gd name="connsiteX116" fmla="*/ 254439 w 568325"/>
                  <a:gd name="connsiteY116" fmla="*/ 61913 h 552450"/>
                  <a:gd name="connsiteX117" fmla="*/ 247305 w 568325"/>
                  <a:gd name="connsiteY117" fmla="*/ 71438 h 552450"/>
                  <a:gd name="connsiteX118" fmla="*/ 235415 w 568325"/>
                  <a:gd name="connsiteY118" fmla="*/ 80963 h 552450"/>
                  <a:gd name="connsiteX119" fmla="*/ 247305 w 568325"/>
                  <a:gd name="connsiteY119" fmla="*/ 71438 h 552450"/>
                  <a:gd name="connsiteX120" fmla="*/ 254439 w 568325"/>
                  <a:gd name="connsiteY120" fmla="*/ 61913 h 552450"/>
                  <a:gd name="connsiteX121" fmla="*/ 254439 w 568325"/>
                  <a:gd name="connsiteY121" fmla="*/ 57150 h 552450"/>
                  <a:gd name="connsiteX122" fmla="*/ 249683 w 568325"/>
                  <a:gd name="connsiteY122" fmla="*/ 52388 h 552450"/>
                  <a:gd name="connsiteX123" fmla="*/ 238961 w 568325"/>
                  <a:gd name="connsiteY123" fmla="*/ 38014 h 552450"/>
                  <a:gd name="connsiteX124" fmla="*/ 240171 w 568325"/>
                  <a:gd name="connsiteY124" fmla="*/ 42863 h 552450"/>
                  <a:gd name="connsiteX125" fmla="*/ 240171 w 568325"/>
                  <a:gd name="connsiteY125" fmla="*/ 42863 h 552450"/>
                  <a:gd name="connsiteX126" fmla="*/ 238961 w 568325"/>
                  <a:gd name="connsiteY126" fmla="*/ 38014 h 552450"/>
                  <a:gd name="connsiteX127" fmla="*/ 275840 w 568325"/>
                  <a:gd name="connsiteY127" fmla="*/ 2381 h 552450"/>
                  <a:gd name="connsiteX128" fmla="*/ 275840 w 568325"/>
                  <a:gd name="connsiteY128" fmla="*/ 2381 h 552450"/>
                  <a:gd name="connsiteX129" fmla="*/ 275840 w 568325"/>
                  <a:gd name="connsiteY129" fmla="*/ 4763 h 552450"/>
                  <a:gd name="connsiteX130" fmla="*/ 275840 w 568325"/>
                  <a:gd name="connsiteY130" fmla="*/ 21431 h 552450"/>
                  <a:gd name="connsiteX131" fmla="*/ 275840 w 568325"/>
                  <a:gd name="connsiteY131" fmla="*/ 4763 h 552450"/>
                  <a:gd name="connsiteX132" fmla="*/ 275840 w 568325"/>
                  <a:gd name="connsiteY132" fmla="*/ 2381 h 552450"/>
                  <a:gd name="connsiteX133" fmla="*/ 256816 w 568325"/>
                  <a:gd name="connsiteY133" fmla="*/ 0 h 552450"/>
                  <a:gd name="connsiteX134" fmla="*/ 256816 w 568325"/>
                  <a:gd name="connsiteY134" fmla="*/ 21431 h 552450"/>
                  <a:gd name="connsiteX135" fmla="*/ 256816 w 568325"/>
                  <a:gd name="connsiteY135" fmla="*/ 21431 h 552450"/>
                  <a:gd name="connsiteX136" fmla="*/ 256816 w 568325"/>
                  <a:gd name="connsiteY136" fmla="*/ 0 h 552450"/>
                  <a:gd name="connsiteX137" fmla="*/ 221148 w 568325"/>
                  <a:gd name="connsiteY137" fmla="*/ 0 h 552450"/>
                  <a:gd name="connsiteX138" fmla="*/ 221148 w 568325"/>
                  <a:gd name="connsiteY138" fmla="*/ 0 h 552450"/>
                  <a:gd name="connsiteX139" fmla="*/ 221148 w 568325"/>
                  <a:gd name="connsiteY139" fmla="*/ 1191 h 552450"/>
                  <a:gd name="connsiteX140" fmla="*/ 221148 w 568325"/>
                  <a:gd name="connsiteY140" fmla="*/ 9525 h 552450"/>
                  <a:gd name="connsiteX141" fmla="*/ 230659 w 568325"/>
                  <a:gd name="connsiteY141" fmla="*/ 16669 h 552450"/>
                  <a:gd name="connsiteX142" fmla="*/ 223525 w 568325"/>
                  <a:gd name="connsiteY142" fmla="*/ 11906 h 552450"/>
                  <a:gd name="connsiteX143" fmla="*/ 221148 w 568325"/>
                  <a:gd name="connsiteY143" fmla="*/ 9525 h 552450"/>
                  <a:gd name="connsiteX144" fmla="*/ 221148 w 568325"/>
                  <a:gd name="connsiteY144" fmla="*/ 1191 h 552450"/>
                  <a:gd name="connsiteX145" fmla="*/ 221148 w 568325"/>
                  <a:gd name="connsiteY145" fmla="*/ 0 h 552450"/>
                  <a:gd name="connsiteX0" fmla="*/ 418516 w 568325"/>
                  <a:gd name="connsiteY0" fmla="*/ 402431 h 552450"/>
                  <a:gd name="connsiteX1" fmla="*/ 418516 w 568325"/>
                  <a:gd name="connsiteY1" fmla="*/ 402431 h 552450"/>
                  <a:gd name="connsiteX2" fmla="*/ 418293 w 568325"/>
                  <a:gd name="connsiteY2" fmla="*/ 402543 h 552450"/>
                  <a:gd name="connsiteX3" fmla="*/ 418516 w 568325"/>
                  <a:gd name="connsiteY3" fmla="*/ 402431 h 552450"/>
                  <a:gd name="connsiteX4" fmla="*/ 467726 w 568325"/>
                  <a:gd name="connsiteY4" fmla="*/ 347836 h 552450"/>
                  <a:gd name="connsiteX5" fmla="*/ 461318 w 568325"/>
                  <a:gd name="connsiteY5" fmla="*/ 364331 h 552450"/>
                  <a:gd name="connsiteX6" fmla="*/ 454928 w 568325"/>
                  <a:gd name="connsiteY6" fmla="*/ 370880 h 552450"/>
                  <a:gd name="connsiteX7" fmla="*/ 461318 w 568325"/>
                  <a:gd name="connsiteY7" fmla="*/ 364331 h 552450"/>
                  <a:gd name="connsiteX8" fmla="*/ 467726 w 568325"/>
                  <a:gd name="connsiteY8" fmla="*/ 347836 h 552450"/>
                  <a:gd name="connsiteX9" fmla="*/ 175930 w 568325"/>
                  <a:gd name="connsiteY9" fmla="*/ 249994 h 552450"/>
                  <a:gd name="connsiteX10" fmla="*/ 178345 w 568325"/>
                  <a:gd name="connsiteY10" fmla="*/ 252413 h 552450"/>
                  <a:gd name="connsiteX11" fmla="*/ 185983 w 568325"/>
                  <a:gd name="connsiteY11" fmla="*/ 257344 h 552450"/>
                  <a:gd name="connsiteX12" fmla="*/ 178345 w 568325"/>
                  <a:gd name="connsiteY12" fmla="*/ 252413 h 552450"/>
                  <a:gd name="connsiteX13" fmla="*/ 175930 w 568325"/>
                  <a:gd name="connsiteY13" fmla="*/ 249994 h 552450"/>
                  <a:gd name="connsiteX14" fmla="*/ 165956 w 568325"/>
                  <a:gd name="connsiteY14" fmla="*/ 245255 h 552450"/>
                  <a:gd name="connsiteX15" fmla="*/ 166455 w 568325"/>
                  <a:gd name="connsiteY15" fmla="*/ 245269 h 552450"/>
                  <a:gd name="connsiteX16" fmla="*/ 171804 w 568325"/>
                  <a:gd name="connsiteY16" fmla="*/ 247054 h 552450"/>
                  <a:gd name="connsiteX17" fmla="*/ 166455 w 568325"/>
                  <a:gd name="connsiteY17" fmla="*/ 245269 h 552450"/>
                  <a:gd name="connsiteX18" fmla="*/ 165956 w 568325"/>
                  <a:gd name="connsiteY18" fmla="*/ 245255 h 552450"/>
                  <a:gd name="connsiteX19" fmla="*/ 156052 w 568325"/>
                  <a:gd name="connsiteY19" fmla="*/ 244971 h 552450"/>
                  <a:gd name="connsiteX20" fmla="*/ 165288 w 568325"/>
                  <a:gd name="connsiteY20" fmla="*/ 245235 h 552450"/>
                  <a:gd name="connsiteX21" fmla="*/ 407302 w 568325"/>
                  <a:gd name="connsiteY21" fmla="*/ 408046 h 552450"/>
                  <a:gd name="connsiteX22" fmla="*/ 399492 w 568325"/>
                  <a:gd name="connsiteY22" fmla="*/ 411956 h 552450"/>
                  <a:gd name="connsiteX23" fmla="*/ 404248 w 568325"/>
                  <a:gd name="connsiteY23" fmla="*/ 421481 h 552450"/>
                  <a:gd name="connsiteX24" fmla="*/ 404248 w 568325"/>
                  <a:gd name="connsiteY24" fmla="*/ 426244 h 552450"/>
                  <a:gd name="connsiteX25" fmla="*/ 404248 w 568325"/>
                  <a:gd name="connsiteY25" fmla="*/ 428625 h 552450"/>
                  <a:gd name="connsiteX26" fmla="*/ 401870 w 568325"/>
                  <a:gd name="connsiteY26" fmla="*/ 428625 h 552450"/>
                  <a:gd name="connsiteX27" fmla="*/ 399492 w 568325"/>
                  <a:gd name="connsiteY27" fmla="*/ 433388 h 552450"/>
                  <a:gd name="connsiteX28" fmla="*/ 392358 w 568325"/>
                  <a:gd name="connsiteY28" fmla="*/ 442913 h 552450"/>
                  <a:gd name="connsiteX29" fmla="*/ 387603 w 568325"/>
                  <a:gd name="connsiteY29" fmla="*/ 452438 h 552450"/>
                  <a:gd name="connsiteX30" fmla="*/ 382847 w 568325"/>
                  <a:gd name="connsiteY30" fmla="*/ 459581 h 552450"/>
                  <a:gd name="connsiteX31" fmla="*/ 380469 w 568325"/>
                  <a:gd name="connsiteY31" fmla="*/ 469106 h 552450"/>
                  <a:gd name="connsiteX32" fmla="*/ 380469 w 568325"/>
                  <a:gd name="connsiteY32" fmla="*/ 521494 h 552450"/>
                  <a:gd name="connsiteX33" fmla="*/ 380469 w 568325"/>
                  <a:gd name="connsiteY33" fmla="*/ 552450 h 552450"/>
                  <a:gd name="connsiteX34" fmla="*/ 282974 w 568325"/>
                  <a:gd name="connsiteY34" fmla="*/ 552450 h 552450"/>
                  <a:gd name="connsiteX35" fmla="*/ 274651 w 568325"/>
                  <a:gd name="connsiteY35" fmla="*/ 537865 h 552450"/>
                  <a:gd name="connsiteX36" fmla="*/ 273462 w 568325"/>
                  <a:gd name="connsiteY36" fmla="*/ 535781 h 552450"/>
                  <a:gd name="connsiteX37" fmla="*/ 256817 w 568325"/>
                  <a:gd name="connsiteY37" fmla="*/ 535781 h 552450"/>
                  <a:gd name="connsiteX38" fmla="*/ 254439 w 568325"/>
                  <a:gd name="connsiteY38" fmla="*/ 535781 h 552450"/>
                  <a:gd name="connsiteX39" fmla="*/ 142676 w 568325"/>
                  <a:gd name="connsiteY39" fmla="*/ 538163 h 552450"/>
                  <a:gd name="connsiteX40" fmla="*/ 135542 w 568325"/>
                  <a:gd name="connsiteY40" fmla="*/ 538163 h 552450"/>
                  <a:gd name="connsiteX41" fmla="*/ 45181 w 568325"/>
                  <a:gd name="connsiteY41" fmla="*/ 521494 h 552450"/>
                  <a:gd name="connsiteX42" fmla="*/ 11890 w 568325"/>
                  <a:gd name="connsiteY42" fmla="*/ 545306 h 552450"/>
                  <a:gd name="connsiteX43" fmla="*/ 0 w 568325"/>
                  <a:gd name="connsiteY43" fmla="*/ 497681 h 552450"/>
                  <a:gd name="connsiteX44" fmla="*/ 2378 w 568325"/>
                  <a:gd name="connsiteY44" fmla="*/ 459581 h 552450"/>
                  <a:gd name="connsiteX45" fmla="*/ 66582 w 568325"/>
                  <a:gd name="connsiteY45" fmla="*/ 459581 h 552450"/>
                  <a:gd name="connsiteX46" fmla="*/ 73716 w 568325"/>
                  <a:gd name="connsiteY46" fmla="*/ 445294 h 552450"/>
                  <a:gd name="connsiteX47" fmla="*/ 78472 w 568325"/>
                  <a:gd name="connsiteY47" fmla="*/ 433388 h 552450"/>
                  <a:gd name="connsiteX48" fmla="*/ 78472 w 568325"/>
                  <a:gd name="connsiteY48" fmla="*/ 431006 h 552450"/>
                  <a:gd name="connsiteX49" fmla="*/ 85606 w 568325"/>
                  <a:gd name="connsiteY49" fmla="*/ 428625 h 552450"/>
                  <a:gd name="connsiteX50" fmla="*/ 90361 w 568325"/>
                  <a:gd name="connsiteY50" fmla="*/ 426244 h 552450"/>
                  <a:gd name="connsiteX51" fmla="*/ 102251 w 568325"/>
                  <a:gd name="connsiteY51" fmla="*/ 411956 h 552450"/>
                  <a:gd name="connsiteX52" fmla="*/ 116519 w 568325"/>
                  <a:gd name="connsiteY52" fmla="*/ 388144 h 552450"/>
                  <a:gd name="connsiteX53" fmla="*/ 114141 w 568325"/>
                  <a:gd name="connsiteY53" fmla="*/ 373856 h 552450"/>
                  <a:gd name="connsiteX54" fmla="*/ 118897 w 568325"/>
                  <a:gd name="connsiteY54" fmla="*/ 361950 h 552450"/>
                  <a:gd name="connsiteX55" fmla="*/ 116816 w 568325"/>
                  <a:gd name="connsiteY55" fmla="*/ 347365 h 552450"/>
                  <a:gd name="connsiteX56" fmla="*/ 116519 w 568325"/>
                  <a:gd name="connsiteY56" fmla="*/ 345281 h 552450"/>
                  <a:gd name="connsiteX57" fmla="*/ 147432 w 568325"/>
                  <a:gd name="connsiteY57" fmla="*/ 345281 h 552450"/>
                  <a:gd name="connsiteX58" fmla="*/ 147432 w 568325"/>
                  <a:gd name="connsiteY58" fmla="*/ 250031 h 552450"/>
                  <a:gd name="connsiteX59" fmla="*/ 156052 w 568325"/>
                  <a:gd name="connsiteY59" fmla="*/ 244971 h 552450"/>
                  <a:gd name="connsiteX60" fmla="*/ 568325 w 568325"/>
                  <a:gd name="connsiteY60" fmla="*/ 240506 h 552450"/>
                  <a:gd name="connsiteX61" fmla="*/ 527900 w 568325"/>
                  <a:gd name="connsiteY61" fmla="*/ 285750 h 552450"/>
                  <a:gd name="connsiteX62" fmla="*/ 516445 w 568325"/>
                  <a:gd name="connsiteY62" fmla="*/ 302875 h 552450"/>
                  <a:gd name="connsiteX63" fmla="*/ 527900 w 568325"/>
                  <a:gd name="connsiteY63" fmla="*/ 285750 h 552450"/>
                  <a:gd name="connsiteX64" fmla="*/ 568325 w 568325"/>
                  <a:gd name="connsiteY64" fmla="*/ 240506 h 552450"/>
                  <a:gd name="connsiteX65" fmla="*/ 562861 w 568325"/>
                  <a:gd name="connsiteY65" fmla="*/ 221892 h 552450"/>
                  <a:gd name="connsiteX66" fmla="*/ 565947 w 568325"/>
                  <a:gd name="connsiteY66" fmla="*/ 226219 h 552450"/>
                  <a:gd name="connsiteX67" fmla="*/ 566192 w 568325"/>
                  <a:gd name="connsiteY67" fmla="*/ 227691 h 552450"/>
                  <a:gd name="connsiteX68" fmla="*/ 565947 w 568325"/>
                  <a:gd name="connsiteY68" fmla="*/ 226219 h 552450"/>
                  <a:gd name="connsiteX69" fmla="*/ 562861 w 568325"/>
                  <a:gd name="connsiteY69" fmla="*/ 221892 h 552450"/>
                  <a:gd name="connsiteX70" fmla="*/ 209258 w 568325"/>
                  <a:gd name="connsiteY70" fmla="*/ 192881 h 552450"/>
                  <a:gd name="connsiteX71" fmla="*/ 209258 w 568325"/>
                  <a:gd name="connsiteY71" fmla="*/ 192881 h 552450"/>
                  <a:gd name="connsiteX72" fmla="*/ 209258 w 568325"/>
                  <a:gd name="connsiteY72" fmla="*/ 242888 h 552450"/>
                  <a:gd name="connsiteX73" fmla="*/ 200379 w 568325"/>
                  <a:gd name="connsiteY73" fmla="*/ 252613 h 552450"/>
                  <a:gd name="connsiteX74" fmla="*/ 209258 w 568325"/>
                  <a:gd name="connsiteY74" fmla="*/ 242888 h 552450"/>
                  <a:gd name="connsiteX75" fmla="*/ 209258 w 568325"/>
                  <a:gd name="connsiteY75" fmla="*/ 192881 h 552450"/>
                  <a:gd name="connsiteX76" fmla="*/ 494617 w 568325"/>
                  <a:gd name="connsiteY76" fmla="*/ 181842 h 552450"/>
                  <a:gd name="connsiteX77" fmla="*/ 516011 w 568325"/>
                  <a:gd name="connsiteY77" fmla="*/ 185738 h 552450"/>
                  <a:gd name="connsiteX78" fmla="*/ 546924 w 568325"/>
                  <a:gd name="connsiteY78" fmla="*/ 195263 h 552450"/>
                  <a:gd name="connsiteX79" fmla="*/ 546979 w 568325"/>
                  <a:gd name="connsiteY79" fmla="*/ 195373 h 552450"/>
                  <a:gd name="connsiteX80" fmla="*/ 546924 w 568325"/>
                  <a:gd name="connsiteY80" fmla="*/ 195263 h 552450"/>
                  <a:gd name="connsiteX81" fmla="*/ 516011 w 568325"/>
                  <a:gd name="connsiteY81" fmla="*/ 185738 h 552450"/>
                  <a:gd name="connsiteX82" fmla="*/ 494617 w 568325"/>
                  <a:gd name="connsiteY82" fmla="*/ 181842 h 552450"/>
                  <a:gd name="connsiteX83" fmla="*/ 460048 w 568325"/>
                  <a:gd name="connsiteY83" fmla="*/ 165230 h 552450"/>
                  <a:gd name="connsiteX84" fmla="*/ 473208 w 568325"/>
                  <a:gd name="connsiteY84" fmla="*/ 176213 h 552450"/>
                  <a:gd name="connsiteX85" fmla="*/ 486151 w 568325"/>
                  <a:gd name="connsiteY85" fmla="*/ 179916 h 552450"/>
                  <a:gd name="connsiteX86" fmla="*/ 473208 w 568325"/>
                  <a:gd name="connsiteY86" fmla="*/ 176213 h 552450"/>
                  <a:gd name="connsiteX87" fmla="*/ 460048 w 568325"/>
                  <a:gd name="connsiteY87" fmla="*/ 165230 h 552450"/>
                  <a:gd name="connsiteX88" fmla="*/ 457133 w 568325"/>
                  <a:gd name="connsiteY88" fmla="*/ 158878 h 552450"/>
                  <a:gd name="connsiteX89" fmla="*/ 458940 w 568325"/>
                  <a:gd name="connsiteY89" fmla="*/ 164306 h 552450"/>
                  <a:gd name="connsiteX90" fmla="*/ 458940 w 568325"/>
                  <a:gd name="connsiteY90" fmla="*/ 164306 h 552450"/>
                  <a:gd name="connsiteX91" fmla="*/ 457133 w 568325"/>
                  <a:gd name="connsiteY91" fmla="*/ 158878 h 552450"/>
                  <a:gd name="connsiteX92" fmla="*/ 440510 w 568325"/>
                  <a:gd name="connsiteY92" fmla="*/ 131562 h 552450"/>
                  <a:gd name="connsiteX93" fmla="*/ 449726 w 568325"/>
                  <a:gd name="connsiteY93" fmla="*/ 140792 h 552450"/>
                  <a:gd name="connsiteX94" fmla="*/ 450680 w 568325"/>
                  <a:gd name="connsiteY94" fmla="*/ 141747 h 552450"/>
                  <a:gd name="connsiteX95" fmla="*/ 449726 w 568325"/>
                  <a:gd name="connsiteY95" fmla="*/ 140792 h 552450"/>
                  <a:gd name="connsiteX96" fmla="*/ 440510 w 568325"/>
                  <a:gd name="connsiteY96" fmla="*/ 131562 h 552450"/>
                  <a:gd name="connsiteX97" fmla="*/ 218770 w 568325"/>
                  <a:gd name="connsiteY97" fmla="*/ 119063 h 552450"/>
                  <a:gd name="connsiteX98" fmla="*/ 233334 w 568325"/>
                  <a:gd name="connsiteY98" fmla="*/ 119063 h 552450"/>
                  <a:gd name="connsiteX99" fmla="*/ 235415 w 568325"/>
                  <a:gd name="connsiteY99" fmla="*/ 119063 h 552450"/>
                  <a:gd name="connsiteX100" fmla="*/ 218770 w 568325"/>
                  <a:gd name="connsiteY100" fmla="*/ 119063 h 552450"/>
                  <a:gd name="connsiteX101" fmla="*/ 218770 w 568325"/>
                  <a:gd name="connsiteY101" fmla="*/ 192881 h 552450"/>
                  <a:gd name="connsiteX102" fmla="*/ 218770 w 568325"/>
                  <a:gd name="connsiteY102" fmla="*/ 119063 h 552450"/>
                  <a:gd name="connsiteX103" fmla="*/ 425598 w 568325"/>
                  <a:gd name="connsiteY103" fmla="*/ 116630 h 552450"/>
                  <a:gd name="connsiteX104" fmla="*/ 430461 w 568325"/>
                  <a:gd name="connsiteY104" fmla="*/ 121500 h 552450"/>
                  <a:gd name="connsiteX105" fmla="*/ 425598 w 568325"/>
                  <a:gd name="connsiteY105" fmla="*/ 116630 h 552450"/>
                  <a:gd name="connsiteX106" fmla="*/ 358364 w 568325"/>
                  <a:gd name="connsiteY106" fmla="*/ 77524 h 552450"/>
                  <a:gd name="connsiteX107" fmla="*/ 368579 w 568325"/>
                  <a:gd name="connsiteY107" fmla="*/ 92869 h 552450"/>
                  <a:gd name="connsiteX108" fmla="*/ 409004 w 568325"/>
                  <a:gd name="connsiteY108" fmla="*/ 100013 h 552450"/>
                  <a:gd name="connsiteX109" fmla="*/ 414936 w 568325"/>
                  <a:gd name="connsiteY109" fmla="*/ 105953 h 552450"/>
                  <a:gd name="connsiteX110" fmla="*/ 409004 w 568325"/>
                  <a:gd name="connsiteY110" fmla="*/ 100013 h 552450"/>
                  <a:gd name="connsiteX111" fmla="*/ 368579 w 568325"/>
                  <a:gd name="connsiteY111" fmla="*/ 92869 h 552450"/>
                  <a:gd name="connsiteX112" fmla="*/ 358364 w 568325"/>
                  <a:gd name="connsiteY112" fmla="*/ 77524 h 552450"/>
                  <a:gd name="connsiteX113" fmla="*/ 254439 w 568325"/>
                  <a:gd name="connsiteY113" fmla="*/ 57150 h 552450"/>
                  <a:gd name="connsiteX114" fmla="*/ 249683 w 568325"/>
                  <a:gd name="connsiteY114" fmla="*/ 52388 h 552450"/>
                  <a:gd name="connsiteX115" fmla="*/ 254439 w 568325"/>
                  <a:gd name="connsiteY115" fmla="*/ 57150 h 552450"/>
                  <a:gd name="connsiteX116" fmla="*/ 254439 w 568325"/>
                  <a:gd name="connsiteY116" fmla="*/ 61913 h 552450"/>
                  <a:gd name="connsiteX117" fmla="*/ 247305 w 568325"/>
                  <a:gd name="connsiteY117" fmla="*/ 71438 h 552450"/>
                  <a:gd name="connsiteX118" fmla="*/ 235415 w 568325"/>
                  <a:gd name="connsiteY118" fmla="*/ 80963 h 552450"/>
                  <a:gd name="connsiteX119" fmla="*/ 247305 w 568325"/>
                  <a:gd name="connsiteY119" fmla="*/ 71438 h 552450"/>
                  <a:gd name="connsiteX120" fmla="*/ 254439 w 568325"/>
                  <a:gd name="connsiteY120" fmla="*/ 61913 h 552450"/>
                  <a:gd name="connsiteX121" fmla="*/ 254439 w 568325"/>
                  <a:gd name="connsiteY121" fmla="*/ 57150 h 552450"/>
                  <a:gd name="connsiteX122" fmla="*/ 238961 w 568325"/>
                  <a:gd name="connsiteY122" fmla="*/ 38014 h 552450"/>
                  <a:gd name="connsiteX123" fmla="*/ 240171 w 568325"/>
                  <a:gd name="connsiteY123" fmla="*/ 42863 h 552450"/>
                  <a:gd name="connsiteX124" fmla="*/ 240171 w 568325"/>
                  <a:gd name="connsiteY124" fmla="*/ 42863 h 552450"/>
                  <a:gd name="connsiteX125" fmla="*/ 238961 w 568325"/>
                  <a:gd name="connsiteY125" fmla="*/ 38014 h 552450"/>
                  <a:gd name="connsiteX126" fmla="*/ 275840 w 568325"/>
                  <a:gd name="connsiteY126" fmla="*/ 2381 h 552450"/>
                  <a:gd name="connsiteX127" fmla="*/ 275840 w 568325"/>
                  <a:gd name="connsiteY127" fmla="*/ 2381 h 552450"/>
                  <a:gd name="connsiteX128" fmla="*/ 275840 w 568325"/>
                  <a:gd name="connsiteY128" fmla="*/ 4763 h 552450"/>
                  <a:gd name="connsiteX129" fmla="*/ 275840 w 568325"/>
                  <a:gd name="connsiteY129" fmla="*/ 21431 h 552450"/>
                  <a:gd name="connsiteX130" fmla="*/ 275840 w 568325"/>
                  <a:gd name="connsiteY130" fmla="*/ 4763 h 552450"/>
                  <a:gd name="connsiteX131" fmla="*/ 275840 w 568325"/>
                  <a:gd name="connsiteY131" fmla="*/ 2381 h 552450"/>
                  <a:gd name="connsiteX132" fmla="*/ 256816 w 568325"/>
                  <a:gd name="connsiteY132" fmla="*/ 0 h 552450"/>
                  <a:gd name="connsiteX133" fmla="*/ 256816 w 568325"/>
                  <a:gd name="connsiteY133" fmla="*/ 21431 h 552450"/>
                  <a:gd name="connsiteX134" fmla="*/ 256816 w 568325"/>
                  <a:gd name="connsiteY134" fmla="*/ 21431 h 552450"/>
                  <a:gd name="connsiteX135" fmla="*/ 256816 w 568325"/>
                  <a:gd name="connsiteY135" fmla="*/ 0 h 552450"/>
                  <a:gd name="connsiteX136" fmla="*/ 221148 w 568325"/>
                  <a:gd name="connsiteY136" fmla="*/ 0 h 552450"/>
                  <a:gd name="connsiteX137" fmla="*/ 221148 w 568325"/>
                  <a:gd name="connsiteY137" fmla="*/ 0 h 552450"/>
                  <a:gd name="connsiteX138" fmla="*/ 221148 w 568325"/>
                  <a:gd name="connsiteY138" fmla="*/ 1191 h 552450"/>
                  <a:gd name="connsiteX139" fmla="*/ 221148 w 568325"/>
                  <a:gd name="connsiteY139" fmla="*/ 9525 h 552450"/>
                  <a:gd name="connsiteX140" fmla="*/ 230659 w 568325"/>
                  <a:gd name="connsiteY140" fmla="*/ 16669 h 552450"/>
                  <a:gd name="connsiteX141" fmla="*/ 223525 w 568325"/>
                  <a:gd name="connsiteY141" fmla="*/ 11906 h 552450"/>
                  <a:gd name="connsiteX142" fmla="*/ 221148 w 568325"/>
                  <a:gd name="connsiteY142" fmla="*/ 9525 h 552450"/>
                  <a:gd name="connsiteX143" fmla="*/ 221148 w 568325"/>
                  <a:gd name="connsiteY143" fmla="*/ 1191 h 552450"/>
                  <a:gd name="connsiteX144" fmla="*/ 221148 w 568325"/>
                  <a:gd name="connsiteY144" fmla="*/ 0 h 552450"/>
                  <a:gd name="connsiteX0" fmla="*/ 418516 w 568325"/>
                  <a:gd name="connsiteY0" fmla="*/ 402431 h 552450"/>
                  <a:gd name="connsiteX1" fmla="*/ 418516 w 568325"/>
                  <a:gd name="connsiteY1" fmla="*/ 402431 h 552450"/>
                  <a:gd name="connsiteX2" fmla="*/ 418293 w 568325"/>
                  <a:gd name="connsiteY2" fmla="*/ 402543 h 552450"/>
                  <a:gd name="connsiteX3" fmla="*/ 418516 w 568325"/>
                  <a:gd name="connsiteY3" fmla="*/ 402431 h 552450"/>
                  <a:gd name="connsiteX4" fmla="*/ 467726 w 568325"/>
                  <a:gd name="connsiteY4" fmla="*/ 347836 h 552450"/>
                  <a:gd name="connsiteX5" fmla="*/ 461318 w 568325"/>
                  <a:gd name="connsiteY5" fmla="*/ 364331 h 552450"/>
                  <a:gd name="connsiteX6" fmla="*/ 454928 w 568325"/>
                  <a:gd name="connsiteY6" fmla="*/ 370880 h 552450"/>
                  <a:gd name="connsiteX7" fmla="*/ 461318 w 568325"/>
                  <a:gd name="connsiteY7" fmla="*/ 364331 h 552450"/>
                  <a:gd name="connsiteX8" fmla="*/ 467726 w 568325"/>
                  <a:gd name="connsiteY8" fmla="*/ 347836 h 552450"/>
                  <a:gd name="connsiteX9" fmla="*/ 175930 w 568325"/>
                  <a:gd name="connsiteY9" fmla="*/ 249994 h 552450"/>
                  <a:gd name="connsiteX10" fmla="*/ 178345 w 568325"/>
                  <a:gd name="connsiteY10" fmla="*/ 252413 h 552450"/>
                  <a:gd name="connsiteX11" fmla="*/ 185983 w 568325"/>
                  <a:gd name="connsiteY11" fmla="*/ 257344 h 552450"/>
                  <a:gd name="connsiteX12" fmla="*/ 178345 w 568325"/>
                  <a:gd name="connsiteY12" fmla="*/ 252413 h 552450"/>
                  <a:gd name="connsiteX13" fmla="*/ 175930 w 568325"/>
                  <a:gd name="connsiteY13" fmla="*/ 249994 h 552450"/>
                  <a:gd name="connsiteX14" fmla="*/ 165956 w 568325"/>
                  <a:gd name="connsiteY14" fmla="*/ 245255 h 552450"/>
                  <a:gd name="connsiteX15" fmla="*/ 166455 w 568325"/>
                  <a:gd name="connsiteY15" fmla="*/ 245269 h 552450"/>
                  <a:gd name="connsiteX16" fmla="*/ 171804 w 568325"/>
                  <a:gd name="connsiteY16" fmla="*/ 247054 h 552450"/>
                  <a:gd name="connsiteX17" fmla="*/ 166455 w 568325"/>
                  <a:gd name="connsiteY17" fmla="*/ 245269 h 552450"/>
                  <a:gd name="connsiteX18" fmla="*/ 165956 w 568325"/>
                  <a:gd name="connsiteY18" fmla="*/ 245255 h 552450"/>
                  <a:gd name="connsiteX19" fmla="*/ 156052 w 568325"/>
                  <a:gd name="connsiteY19" fmla="*/ 244971 h 552450"/>
                  <a:gd name="connsiteX20" fmla="*/ 165288 w 568325"/>
                  <a:gd name="connsiteY20" fmla="*/ 245235 h 552450"/>
                  <a:gd name="connsiteX21" fmla="*/ 407302 w 568325"/>
                  <a:gd name="connsiteY21" fmla="*/ 408046 h 552450"/>
                  <a:gd name="connsiteX22" fmla="*/ 399492 w 568325"/>
                  <a:gd name="connsiteY22" fmla="*/ 411956 h 552450"/>
                  <a:gd name="connsiteX23" fmla="*/ 404248 w 568325"/>
                  <a:gd name="connsiteY23" fmla="*/ 421481 h 552450"/>
                  <a:gd name="connsiteX24" fmla="*/ 404248 w 568325"/>
                  <a:gd name="connsiteY24" fmla="*/ 426244 h 552450"/>
                  <a:gd name="connsiteX25" fmla="*/ 404248 w 568325"/>
                  <a:gd name="connsiteY25" fmla="*/ 428625 h 552450"/>
                  <a:gd name="connsiteX26" fmla="*/ 401870 w 568325"/>
                  <a:gd name="connsiteY26" fmla="*/ 428625 h 552450"/>
                  <a:gd name="connsiteX27" fmla="*/ 399492 w 568325"/>
                  <a:gd name="connsiteY27" fmla="*/ 433388 h 552450"/>
                  <a:gd name="connsiteX28" fmla="*/ 392358 w 568325"/>
                  <a:gd name="connsiteY28" fmla="*/ 442913 h 552450"/>
                  <a:gd name="connsiteX29" fmla="*/ 387603 w 568325"/>
                  <a:gd name="connsiteY29" fmla="*/ 452438 h 552450"/>
                  <a:gd name="connsiteX30" fmla="*/ 382847 w 568325"/>
                  <a:gd name="connsiteY30" fmla="*/ 459581 h 552450"/>
                  <a:gd name="connsiteX31" fmla="*/ 380469 w 568325"/>
                  <a:gd name="connsiteY31" fmla="*/ 469106 h 552450"/>
                  <a:gd name="connsiteX32" fmla="*/ 380469 w 568325"/>
                  <a:gd name="connsiteY32" fmla="*/ 521494 h 552450"/>
                  <a:gd name="connsiteX33" fmla="*/ 380469 w 568325"/>
                  <a:gd name="connsiteY33" fmla="*/ 552450 h 552450"/>
                  <a:gd name="connsiteX34" fmla="*/ 282974 w 568325"/>
                  <a:gd name="connsiteY34" fmla="*/ 552450 h 552450"/>
                  <a:gd name="connsiteX35" fmla="*/ 274651 w 568325"/>
                  <a:gd name="connsiteY35" fmla="*/ 537865 h 552450"/>
                  <a:gd name="connsiteX36" fmla="*/ 273462 w 568325"/>
                  <a:gd name="connsiteY36" fmla="*/ 535781 h 552450"/>
                  <a:gd name="connsiteX37" fmla="*/ 256817 w 568325"/>
                  <a:gd name="connsiteY37" fmla="*/ 535781 h 552450"/>
                  <a:gd name="connsiteX38" fmla="*/ 254439 w 568325"/>
                  <a:gd name="connsiteY38" fmla="*/ 535781 h 552450"/>
                  <a:gd name="connsiteX39" fmla="*/ 142676 w 568325"/>
                  <a:gd name="connsiteY39" fmla="*/ 538163 h 552450"/>
                  <a:gd name="connsiteX40" fmla="*/ 135542 w 568325"/>
                  <a:gd name="connsiteY40" fmla="*/ 538163 h 552450"/>
                  <a:gd name="connsiteX41" fmla="*/ 45181 w 568325"/>
                  <a:gd name="connsiteY41" fmla="*/ 521494 h 552450"/>
                  <a:gd name="connsiteX42" fmla="*/ 11890 w 568325"/>
                  <a:gd name="connsiteY42" fmla="*/ 545306 h 552450"/>
                  <a:gd name="connsiteX43" fmla="*/ 0 w 568325"/>
                  <a:gd name="connsiteY43" fmla="*/ 497681 h 552450"/>
                  <a:gd name="connsiteX44" fmla="*/ 2378 w 568325"/>
                  <a:gd name="connsiteY44" fmla="*/ 459581 h 552450"/>
                  <a:gd name="connsiteX45" fmla="*/ 66582 w 568325"/>
                  <a:gd name="connsiteY45" fmla="*/ 459581 h 552450"/>
                  <a:gd name="connsiteX46" fmla="*/ 73716 w 568325"/>
                  <a:gd name="connsiteY46" fmla="*/ 445294 h 552450"/>
                  <a:gd name="connsiteX47" fmla="*/ 78472 w 568325"/>
                  <a:gd name="connsiteY47" fmla="*/ 433388 h 552450"/>
                  <a:gd name="connsiteX48" fmla="*/ 78472 w 568325"/>
                  <a:gd name="connsiteY48" fmla="*/ 431006 h 552450"/>
                  <a:gd name="connsiteX49" fmla="*/ 85606 w 568325"/>
                  <a:gd name="connsiteY49" fmla="*/ 428625 h 552450"/>
                  <a:gd name="connsiteX50" fmla="*/ 90361 w 568325"/>
                  <a:gd name="connsiteY50" fmla="*/ 426244 h 552450"/>
                  <a:gd name="connsiteX51" fmla="*/ 102251 w 568325"/>
                  <a:gd name="connsiteY51" fmla="*/ 411956 h 552450"/>
                  <a:gd name="connsiteX52" fmla="*/ 116519 w 568325"/>
                  <a:gd name="connsiteY52" fmla="*/ 388144 h 552450"/>
                  <a:gd name="connsiteX53" fmla="*/ 114141 w 568325"/>
                  <a:gd name="connsiteY53" fmla="*/ 373856 h 552450"/>
                  <a:gd name="connsiteX54" fmla="*/ 118897 w 568325"/>
                  <a:gd name="connsiteY54" fmla="*/ 361950 h 552450"/>
                  <a:gd name="connsiteX55" fmla="*/ 116816 w 568325"/>
                  <a:gd name="connsiteY55" fmla="*/ 347365 h 552450"/>
                  <a:gd name="connsiteX56" fmla="*/ 116519 w 568325"/>
                  <a:gd name="connsiteY56" fmla="*/ 345281 h 552450"/>
                  <a:gd name="connsiteX57" fmla="*/ 147432 w 568325"/>
                  <a:gd name="connsiteY57" fmla="*/ 345281 h 552450"/>
                  <a:gd name="connsiteX58" fmla="*/ 147432 w 568325"/>
                  <a:gd name="connsiteY58" fmla="*/ 250031 h 552450"/>
                  <a:gd name="connsiteX59" fmla="*/ 156052 w 568325"/>
                  <a:gd name="connsiteY59" fmla="*/ 244971 h 552450"/>
                  <a:gd name="connsiteX60" fmla="*/ 568325 w 568325"/>
                  <a:gd name="connsiteY60" fmla="*/ 240506 h 552450"/>
                  <a:gd name="connsiteX61" fmla="*/ 527900 w 568325"/>
                  <a:gd name="connsiteY61" fmla="*/ 285750 h 552450"/>
                  <a:gd name="connsiteX62" fmla="*/ 516445 w 568325"/>
                  <a:gd name="connsiteY62" fmla="*/ 302875 h 552450"/>
                  <a:gd name="connsiteX63" fmla="*/ 527900 w 568325"/>
                  <a:gd name="connsiteY63" fmla="*/ 285750 h 552450"/>
                  <a:gd name="connsiteX64" fmla="*/ 568325 w 568325"/>
                  <a:gd name="connsiteY64" fmla="*/ 240506 h 552450"/>
                  <a:gd name="connsiteX65" fmla="*/ 562861 w 568325"/>
                  <a:gd name="connsiteY65" fmla="*/ 221892 h 552450"/>
                  <a:gd name="connsiteX66" fmla="*/ 565947 w 568325"/>
                  <a:gd name="connsiteY66" fmla="*/ 226219 h 552450"/>
                  <a:gd name="connsiteX67" fmla="*/ 566192 w 568325"/>
                  <a:gd name="connsiteY67" fmla="*/ 227691 h 552450"/>
                  <a:gd name="connsiteX68" fmla="*/ 565947 w 568325"/>
                  <a:gd name="connsiteY68" fmla="*/ 226219 h 552450"/>
                  <a:gd name="connsiteX69" fmla="*/ 562861 w 568325"/>
                  <a:gd name="connsiteY69" fmla="*/ 221892 h 552450"/>
                  <a:gd name="connsiteX70" fmla="*/ 209258 w 568325"/>
                  <a:gd name="connsiteY70" fmla="*/ 192881 h 552450"/>
                  <a:gd name="connsiteX71" fmla="*/ 209258 w 568325"/>
                  <a:gd name="connsiteY71" fmla="*/ 192881 h 552450"/>
                  <a:gd name="connsiteX72" fmla="*/ 209258 w 568325"/>
                  <a:gd name="connsiteY72" fmla="*/ 242888 h 552450"/>
                  <a:gd name="connsiteX73" fmla="*/ 200379 w 568325"/>
                  <a:gd name="connsiteY73" fmla="*/ 252613 h 552450"/>
                  <a:gd name="connsiteX74" fmla="*/ 209258 w 568325"/>
                  <a:gd name="connsiteY74" fmla="*/ 242888 h 552450"/>
                  <a:gd name="connsiteX75" fmla="*/ 209258 w 568325"/>
                  <a:gd name="connsiteY75" fmla="*/ 192881 h 552450"/>
                  <a:gd name="connsiteX76" fmla="*/ 494617 w 568325"/>
                  <a:gd name="connsiteY76" fmla="*/ 181842 h 552450"/>
                  <a:gd name="connsiteX77" fmla="*/ 516011 w 568325"/>
                  <a:gd name="connsiteY77" fmla="*/ 185738 h 552450"/>
                  <a:gd name="connsiteX78" fmla="*/ 546924 w 568325"/>
                  <a:gd name="connsiteY78" fmla="*/ 195263 h 552450"/>
                  <a:gd name="connsiteX79" fmla="*/ 546979 w 568325"/>
                  <a:gd name="connsiteY79" fmla="*/ 195373 h 552450"/>
                  <a:gd name="connsiteX80" fmla="*/ 546924 w 568325"/>
                  <a:gd name="connsiteY80" fmla="*/ 195263 h 552450"/>
                  <a:gd name="connsiteX81" fmla="*/ 516011 w 568325"/>
                  <a:gd name="connsiteY81" fmla="*/ 185738 h 552450"/>
                  <a:gd name="connsiteX82" fmla="*/ 494617 w 568325"/>
                  <a:gd name="connsiteY82" fmla="*/ 181842 h 552450"/>
                  <a:gd name="connsiteX83" fmla="*/ 460048 w 568325"/>
                  <a:gd name="connsiteY83" fmla="*/ 165230 h 552450"/>
                  <a:gd name="connsiteX84" fmla="*/ 473208 w 568325"/>
                  <a:gd name="connsiteY84" fmla="*/ 176213 h 552450"/>
                  <a:gd name="connsiteX85" fmla="*/ 486151 w 568325"/>
                  <a:gd name="connsiteY85" fmla="*/ 179916 h 552450"/>
                  <a:gd name="connsiteX86" fmla="*/ 473208 w 568325"/>
                  <a:gd name="connsiteY86" fmla="*/ 176213 h 552450"/>
                  <a:gd name="connsiteX87" fmla="*/ 460048 w 568325"/>
                  <a:gd name="connsiteY87" fmla="*/ 165230 h 552450"/>
                  <a:gd name="connsiteX88" fmla="*/ 457133 w 568325"/>
                  <a:gd name="connsiteY88" fmla="*/ 158878 h 552450"/>
                  <a:gd name="connsiteX89" fmla="*/ 458940 w 568325"/>
                  <a:gd name="connsiteY89" fmla="*/ 164306 h 552450"/>
                  <a:gd name="connsiteX90" fmla="*/ 458940 w 568325"/>
                  <a:gd name="connsiteY90" fmla="*/ 164306 h 552450"/>
                  <a:gd name="connsiteX91" fmla="*/ 457133 w 568325"/>
                  <a:gd name="connsiteY91" fmla="*/ 158878 h 552450"/>
                  <a:gd name="connsiteX92" fmla="*/ 440510 w 568325"/>
                  <a:gd name="connsiteY92" fmla="*/ 131562 h 552450"/>
                  <a:gd name="connsiteX93" fmla="*/ 449726 w 568325"/>
                  <a:gd name="connsiteY93" fmla="*/ 140792 h 552450"/>
                  <a:gd name="connsiteX94" fmla="*/ 450680 w 568325"/>
                  <a:gd name="connsiteY94" fmla="*/ 141747 h 552450"/>
                  <a:gd name="connsiteX95" fmla="*/ 449726 w 568325"/>
                  <a:gd name="connsiteY95" fmla="*/ 140792 h 552450"/>
                  <a:gd name="connsiteX96" fmla="*/ 440510 w 568325"/>
                  <a:gd name="connsiteY96" fmla="*/ 131562 h 552450"/>
                  <a:gd name="connsiteX97" fmla="*/ 218770 w 568325"/>
                  <a:gd name="connsiteY97" fmla="*/ 119063 h 552450"/>
                  <a:gd name="connsiteX98" fmla="*/ 233334 w 568325"/>
                  <a:gd name="connsiteY98" fmla="*/ 119063 h 552450"/>
                  <a:gd name="connsiteX99" fmla="*/ 235415 w 568325"/>
                  <a:gd name="connsiteY99" fmla="*/ 119063 h 552450"/>
                  <a:gd name="connsiteX100" fmla="*/ 218770 w 568325"/>
                  <a:gd name="connsiteY100" fmla="*/ 119063 h 552450"/>
                  <a:gd name="connsiteX101" fmla="*/ 218770 w 568325"/>
                  <a:gd name="connsiteY101" fmla="*/ 192881 h 552450"/>
                  <a:gd name="connsiteX102" fmla="*/ 218770 w 568325"/>
                  <a:gd name="connsiteY102" fmla="*/ 119063 h 552450"/>
                  <a:gd name="connsiteX103" fmla="*/ 425598 w 568325"/>
                  <a:gd name="connsiteY103" fmla="*/ 116630 h 552450"/>
                  <a:gd name="connsiteX104" fmla="*/ 430461 w 568325"/>
                  <a:gd name="connsiteY104" fmla="*/ 121500 h 552450"/>
                  <a:gd name="connsiteX105" fmla="*/ 425598 w 568325"/>
                  <a:gd name="connsiteY105" fmla="*/ 116630 h 552450"/>
                  <a:gd name="connsiteX106" fmla="*/ 358364 w 568325"/>
                  <a:gd name="connsiteY106" fmla="*/ 77524 h 552450"/>
                  <a:gd name="connsiteX107" fmla="*/ 368579 w 568325"/>
                  <a:gd name="connsiteY107" fmla="*/ 92869 h 552450"/>
                  <a:gd name="connsiteX108" fmla="*/ 409004 w 568325"/>
                  <a:gd name="connsiteY108" fmla="*/ 100013 h 552450"/>
                  <a:gd name="connsiteX109" fmla="*/ 414936 w 568325"/>
                  <a:gd name="connsiteY109" fmla="*/ 105953 h 552450"/>
                  <a:gd name="connsiteX110" fmla="*/ 409004 w 568325"/>
                  <a:gd name="connsiteY110" fmla="*/ 100013 h 552450"/>
                  <a:gd name="connsiteX111" fmla="*/ 368579 w 568325"/>
                  <a:gd name="connsiteY111" fmla="*/ 92869 h 552450"/>
                  <a:gd name="connsiteX112" fmla="*/ 358364 w 568325"/>
                  <a:gd name="connsiteY112" fmla="*/ 77524 h 552450"/>
                  <a:gd name="connsiteX113" fmla="*/ 254439 w 568325"/>
                  <a:gd name="connsiteY113" fmla="*/ 57150 h 552450"/>
                  <a:gd name="connsiteX114" fmla="*/ 249683 w 568325"/>
                  <a:gd name="connsiteY114" fmla="*/ 52388 h 552450"/>
                  <a:gd name="connsiteX115" fmla="*/ 254439 w 568325"/>
                  <a:gd name="connsiteY115" fmla="*/ 57150 h 552450"/>
                  <a:gd name="connsiteX116" fmla="*/ 254439 w 568325"/>
                  <a:gd name="connsiteY116" fmla="*/ 61913 h 552450"/>
                  <a:gd name="connsiteX117" fmla="*/ 247305 w 568325"/>
                  <a:gd name="connsiteY117" fmla="*/ 71438 h 552450"/>
                  <a:gd name="connsiteX118" fmla="*/ 235415 w 568325"/>
                  <a:gd name="connsiteY118" fmla="*/ 80963 h 552450"/>
                  <a:gd name="connsiteX119" fmla="*/ 247305 w 568325"/>
                  <a:gd name="connsiteY119" fmla="*/ 71438 h 552450"/>
                  <a:gd name="connsiteX120" fmla="*/ 254439 w 568325"/>
                  <a:gd name="connsiteY120" fmla="*/ 61913 h 552450"/>
                  <a:gd name="connsiteX121" fmla="*/ 254439 w 568325"/>
                  <a:gd name="connsiteY121" fmla="*/ 57150 h 552450"/>
                  <a:gd name="connsiteX122" fmla="*/ 240171 w 568325"/>
                  <a:gd name="connsiteY122" fmla="*/ 42863 h 552450"/>
                  <a:gd name="connsiteX123" fmla="*/ 240171 w 568325"/>
                  <a:gd name="connsiteY123" fmla="*/ 42863 h 552450"/>
                  <a:gd name="connsiteX124" fmla="*/ 240171 w 568325"/>
                  <a:gd name="connsiteY124" fmla="*/ 42863 h 552450"/>
                  <a:gd name="connsiteX125" fmla="*/ 275840 w 568325"/>
                  <a:gd name="connsiteY125" fmla="*/ 2381 h 552450"/>
                  <a:gd name="connsiteX126" fmla="*/ 275840 w 568325"/>
                  <a:gd name="connsiteY126" fmla="*/ 2381 h 552450"/>
                  <a:gd name="connsiteX127" fmla="*/ 275840 w 568325"/>
                  <a:gd name="connsiteY127" fmla="*/ 4763 h 552450"/>
                  <a:gd name="connsiteX128" fmla="*/ 275840 w 568325"/>
                  <a:gd name="connsiteY128" fmla="*/ 21431 h 552450"/>
                  <a:gd name="connsiteX129" fmla="*/ 275840 w 568325"/>
                  <a:gd name="connsiteY129" fmla="*/ 4763 h 552450"/>
                  <a:gd name="connsiteX130" fmla="*/ 275840 w 568325"/>
                  <a:gd name="connsiteY130" fmla="*/ 2381 h 552450"/>
                  <a:gd name="connsiteX131" fmla="*/ 256816 w 568325"/>
                  <a:gd name="connsiteY131" fmla="*/ 0 h 552450"/>
                  <a:gd name="connsiteX132" fmla="*/ 256816 w 568325"/>
                  <a:gd name="connsiteY132" fmla="*/ 21431 h 552450"/>
                  <a:gd name="connsiteX133" fmla="*/ 256816 w 568325"/>
                  <a:gd name="connsiteY133" fmla="*/ 21431 h 552450"/>
                  <a:gd name="connsiteX134" fmla="*/ 256816 w 568325"/>
                  <a:gd name="connsiteY134" fmla="*/ 0 h 552450"/>
                  <a:gd name="connsiteX135" fmla="*/ 221148 w 568325"/>
                  <a:gd name="connsiteY135" fmla="*/ 0 h 552450"/>
                  <a:gd name="connsiteX136" fmla="*/ 221148 w 568325"/>
                  <a:gd name="connsiteY136" fmla="*/ 0 h 552450"/>
                  <a:gd name="connsiteX137" fmla="*/ 221148 w 568325"/>
                  <a:gd name="connsiteY137" fmla="*/ 1191 h 552450"/>
                  <a:gd name="connsiteX138" fmla="*/ 221148 w 568325"/>
                  <a:gd name="connsiteY138" fmla="*/ 9525 h 552450"/>
                  <a:gd name="connsiteX139" fmla="*/ 230659 w 568325"/>
                  <a:gd name="connsiteY139" fmla="*/ 16669 h 552450"/>
                  <a:gd name="connsiteX140" fmla="*/ 223525 w 568325"/>
                  <a:gd name="connsiteY140" fmla="*/ 11906 h 552450"/>
                  <a:gd name="connsiteX141" fmla="*/ 221148 w 568325"/>
                  <a:gd name="connsiteY141" fmla="*/ 9525 h 552450"/>
                  <a:gd name="connsiteX142" fmla="*/ 221148 w 568325"/>
                  <a:gd name="connsiteY142" fmla="*/ 1191 h 552450"/>
                  <a:gd name="connsiteX143" fmla="*/ 221148 w 568325"/>
                  <a:gd name="connsiteY143" fmla="*/ 0 h 552450"/>
                  <a:gd name="connsiteX0" fmla="*/ 418516 w 568325"/>
                  <a:gd name="connsiteY0" fmla="*/ 402431 h 552450"/>
                  <a:gd name="connsiteX1" fmla="*/ 418516 w 568325"/>
                  <a:gd name="connsiteY1" fmla="*/ 402431 h 552450"/>
                  <a:gd name="connsiteX2" fmla="*/ 418293 w 568325"/>
                  <a:gd name="connsiteY2" fmla="*/ 402543 h 552450"/>
                  <a:gd name="connsiteX3" fmla="*/ 418516 w 568325"/>
                  <a:gd name="connsiteY3" fmla="*/ 402431 h 552450"/>
                  <a:gd name="connsiteX4" fmla="*/ 467726 w 568325"/>
                  <a:gd name="connsiteY4" fmla="*/ 347836 h 552450"/>
                  <a:gd name="connsiteX5" fmla="*/ 461318 w 568325"/>
                  <a:gd name="connsiteY5" fmla="*/ 364331 h 552450"/>
                  <a:gd name="connsiteX6" fmla="*/ 454928 w 568325"/>
                  <a:gd name="connsiteY6" fmla="*/ 370880 h 552450"/>
                  <a:gd name="connsiteX7" fmla="*/ 461318 w 568325"/>
                  <a:gd name="connsiteY7" fmla="*/ 364331 h 552450"/>
                  <a:gd name="connsiteX8" fmla="*/ 467726 w 568325"/>
                  <a:gd name="connsiteY8" fmla="*/ 347836 h 552450"/>
                  <a:gd name="connsiteX9" fmla="*/ 175930 w 568325"/>
                  <a:gd name="connsiteY9" fmla="*/ 249994 h 552450"/>
                  <a:gd name="connsiteX10" fmla="*/ 178345 w 568325"/>
                  <a:gd name="connsiteY10" fmla="*/ 252413 h 552450"/>
                  <a:gd name="connsiteX11" fmla="*/ 185983 w 568325"/>
                  <a:gd name="connsiteY11" fmla="*/ 257344 h 552450"/>
                  <a:gd name="connsiteX12" fmla="*/ 178345 w 568325"/>
                  <a:gd name="connsiteY12" fmla="*/ 252413 h 552450"/>
                  <a:gd name="connsiteX13" fmla="*/ 175930 w 568325"/>
                  <a:gd name="connsiteY13" fmla="*/ 249994 h 552450"/>
                  <a:gd name="connsiteX14" fmla="*/ 165956 w 568325"/>
                  <a:gd name="connsiteY14" fmla="*/ 245255 h 552450"/>
                  <a:gd name="connsiteX15" fmla="*/ 166455 w 568325"/>
                  <a:gd name="connsiteY15" fmla="*/ 245269 h 552450"/>
                  <a:gd name="connsiteX16" fmla="*/ 171804 w 568325"/>
                  <a:gd name="connsiteY16" fmla="*/ 247054 h 552450"/>
                  <a:gd name="connsiteX17" fmla="*/ 166455 w 568325"/>
                  <a:gd name="connsiteY17" fmla="*/ 245269 h 552450"/>
                  <a:gd name="connsiteX18" fmla="*/ 165956 w 568325"/>
                  <a:gd name="connsiteY18" fmla="*/ 245255 h 552450"/>
                  <a:gd name="connsiteX19" fmla="*/ 156052 w 568325"/>
                  <a:gd name="connsiteY19" fmla="*/ 244971 h 552450"/>
                  <a:gd name="connsiteX20" fmla="*/ 165288 w 568325"/>
                  <a:gd name="connsiteY20" fmla="*/ 245235 h 552450"/>
                  <a:gd name="connsiteX21" fmla="*/ 407302 w 568325"/>
                  <a:gd name="connsiteY21" fmla="*/ 408046 h 552450"/>
                  <a:gd name="connsiteX22" fmla="*/ 399492 w 568325"/>
                  <a:gd name="connsiteY22" fmla="*/ 411956 h 552450"/>
                  <a:gd name="connsiteX23" fmla="*/ 404248 w 568325"/>
                  <a:gd name="connsiteY23" fmla="*/ 421481 h 552450"/>
                  <a:gd name="connsiteX24" fmla="*/ 404248 w 568325"/>
                  <a:gd name="connsiteY24" fmla="*/ 426244 h 552450"/>
                  <a:gd name="connsiteX25" fmla="*/ 404248 w 568325"/>
                  <a:gd name="connsiteY25" fmla="*/ 428625 h 552450"/>
                  <a:gd name="connsiteX26" fmla="*/ 401870 w 568325"/>
                  <a:gd name="connsiteY26" fmla="*/ 428625 h 552450"/>
                  <a:gd name="connsiteX27" fmla="*/ 399492 w 568325"/>
                  <a:gd name="connsiteY27" fmla="*/ 433388 h 552450"/>
                  <a:gd name="connsiteX28" fmla="*/ 392358 w 568325"/>
                  <a:gd name="connsiteY28" fmla="*/ 442913 h 552450"/>
                  <a:gd name="connsiteX29" fmla="*/ 387603 w 568325"/>
                  <a:gd name="connsiteY29" fmla="*/ 452438 h 552450"/>
                  <a:gd name="connsiteX30" fmla="*/ 382847 w 568325"/>
                  <a:gd name="connsiteY30" fmla="*/ 459581 h 552450"/>
                  <a:gd name="connsiteX31" fmla="*/ 380469 w 568325"/>
                  <a:gd name="connsiteY31" fmla="*/ 469106 h 552450"/>
                  <a:gd name="connsiteX32" fmla="*/ 380469 w 568325"/>
                  <a:gd name="connsiteY32" fmla="*/ 521494 h 552450"/>
                  <a:gd name="connsiteX33" fmla="*/ 380469 w 568325"/>
                  <a:gd name="connsiteY33" fmla="*/ 552450 h 552450"/>
                  <a:gd name="connsiteX34" fmla="*/ 282974 w 568325"/>
                  <a:gd name="connsiteY34" fmla="*/ 552450 h 552450"/>
                  <a:gd name="connsiteX35" fmla="*/ 274651 w 568325"/>
                  <a:gd name="connsiteY35" fmla="*/ 537865 h 552450"/>
                  <a:gd name="connsiteX36" fmla="*/ 273462 w 568325"/>
                  <a:gd name="connsiteY36" fmla="*/ 535781 h 552450"/>
                  <a:gd name="connsiteX37" fmla="*/ 256817 w 568325"/>
                  <a:gd name="connsiteY37" fmla="*/ 535781 h 552450"/>
                  <a:gd name="connsiteX38" fmla="*/ 254439 w 568325"/>
                  <a:gd name="connsiteY38" fmla="*/ 535781 h 552450"/>
                  <a:gd name="connsiteX39" fmla="*/ 142676 w 568325"/>
                  <a:gd name="connsiteY39" fmla="*/ 538163 h 552450"/>
                  <a:gd name="connsiteX40" fmla="*/ 135542 w 568325"/>
                  <a:gd name="connsiteY40" fmla="*/ 538163 h 552450"/>
                  <a:gd name="connsiteX41" fmla="*/ 45181 w 568325"/>
                  <a:gd name="connsiteY41" fmla="*/ 521494 h 552450"/>
                  <a:gd name="connsiteX42" fmla="*/ 11890 w 568325"/>
                  <a:gd name="connsiteY42" fmla="*/ 545306 h 552450"/>
                  <a:gd name="connsiteX43" fmla="*/ 0 w 568325"/>
                  <a:gd name="connsiteY43" fmla="*/ 497681 h 552450"/>
                  <a:gd name="connsiteX44" fmla="*/ 2378 w 568325"/>
                  <a:gd name="connsiteY44" fmla="*/ 459581 h 552450"/>
                  <a:gd name="connsiteX45" fmla="*/ 66582 w 568325"/>
                  <a:gd name="connsiteY45" fmla="*/ 459581 h 552450"/>
                  <a:gd name="connsiteX46" fmla="*/ 73716 w 568325"/>
                  <a:gd name="connsiteY46" fmla="*/ 445294 h 552450"/>
                  <a:gd name="connsiteX47" fmla="*/ 78472 w 568325"/>
                  <a:gd name="connsiteY47" fmla="*/ 433388 h 552450"/>
                  <a:gd name="connsiteX48" fmla="*/ 78472 w 568325"/>
                  <a:gd name="connsiteY48" fmla="*/ 431006 h 552450"/>
                  <a:gd name="connsiteX49" fmla="*/ 85606 w 568325"/>
                  <a:gd name="connsiteY49" fmla="*/ 428625 h 552450"/>
                  <a:gd name="connsiteX50" fmla="*/ 90361 w 568325"/>
                  <a:gd name="connsiteY50" fmla="*/ 426244 h 552450"/>
                  <a:gd name="connsiteX51" fmla="*/ 102251 w 568325"/>
                  <a:gd name="connsiteY51" fmla="*/ 411956 h 552450"/>
                  <a:gd name="connsiteX52" fmla="*/ 116519 w 568325"/>
                  <a:gd name="connsiteY52" fmla="*/ 388144 h 552450"/>
                  <a:gd name="connsiteX53" fmla="*/ 114141 w 568325"/>
                  <a:gd name="connsiteY53" fmla="*/ 373856 h 552450"/>
                  <a:gd name="connsiteX54" fmla="*/ 118897 w 568325"/>
                  <a:gd name="connsiteY54" fmla="*/ 361950 h 552450"/>
                  <a:gd name="connsiteX55" fmla="*/ 116816 w 568325"/>
                  <a:gd name="connsiteY55" fmla="*/ 347365 h 552450"/>
                  <a:gd name="connsiteX56" fmla="*/ 116519 w 568325"/>
                  <a:gd name="connsiteY56" fmla="*/ 345281 h 552450"/>
                  <a:gd name="connsiteX57" fmla="*/ 147432 w 568325"/>
                  <a:gd name="connsiteY57" fmla="*/ 345281 h 552450"/>
                  <a:gd name="connsiteX58" fmla="*/ 147432 w 568325"/>
                  <a:gd name="connsiteY58" fmla="*/ 250031 h 552450"/>
                  <a:gd name="connsiteX59" fmla="*/ 156052 w 568325"/>
                  <a:gd name="connsiteY59" fmla="*/ 244971 h 552450"/>
                  <a:gd name="connsiteX60" fmla="*/ 568325 w 568325"/>
                  <a:gd name="connsiteY60" fmla="*/ 240506 h 552450"/>
                  <a:gd name="connsiteX61" fmla="*/ 527900 w 568325"/>
                  <a:gd name="connsiteY61" fmla="*/ 285750 h 552450"/>
                  <a:gd name="connsiteX62" fmla="*/ 516445 w 568325"/>
                  <a:gd name="connsiteY62" fmla="*/ 302875 h 552450"/>
                  <a:gd name="connsiteX63" fmla="*/ 527900 w 568325"/>
                  <a:gd name="connsiteY63" fmla="*/ 285750 h 552450"/>
                  <a:gd name="connsiteX64" fmla="*/ 568325 w 568325"/>
                  <a:gd name="connsiteY64" fmla="*/ 240506 h 552450"/>
                  <a:gd name="connsiteX65" fmla="*/ 562861 w 568325"/>
                  <a:gd name="connsiteY65" fmla="*/ 221892 h 552450"/>
                  <a:gd name="connsiteX66" fmla="*/ 565947 w 568325"/>
                  <a:gd name="connsiteY66" fmla="*/ 226219 h 552450"/>
                  <a:gd name="connsiteX67" fmla="*/ 566192 w 568325"/>
                  <a:gd name="connsiteY67" fmla="*/ 227691 h 552450"/>
                  <a:gd name="connsiteX68" fmla="*/ 565947 w 568325"/>
                  <a:gd name="connsiteY68" fmla="*/ 226219 h 552450"/>
                  <a:gd name="connsiteX69" fmla="*/ 562861 w 568325"/>
                  <a:gd name="connsiteY69" fmla="*/ 221892 h 552450"/>
                  <a:gd name="connsiteX70" fmla="*/ 209258 w 568325"/>
                  <a:gd name="connsiteY70" fmla="*/ 192881 h 552450"/>
                  <a:gd name="connsiteX71" fmla="*/ 209258 w 568325"/>
                  <a:gd name="connsiteY71" fmla="*/ 192881 h 552450"/>
                  <a:gd name="connsiteX72" fmla="*/ 209258 w 568325"/>
                  <a:gd name="connsiteY72" fmla="*/ 242888 h 552450"/>
                  <a:gd name="connsiteX73" fmla="*/ 200379 w 568325"/>
                  <a:gd name="connsiteY73" fmla="*/ 252613 h 552450"/>
                  <a:gd name="connsiteX74" fmla="*/ 209258 w 568325"/>
                  <a:gd name="connsiteY74" fmla="*/ 242888 h 552450"/>
                  <a:gd name="connsiteX75" fmla="*/ 209258 w 568325"/>
                  <a:gd name="connsiteY75" fmla="*/ 192881 h 552450"/>
                  <a:gd name="connsiteX76" fmla="*/ 494617 w 568325"/>
                  <a:gd name="connsiteY76" fmla="*/ 181842 h 552450"/>
                  <a:gd name="connsiteX77" fmla="*/ 516011 w 568325"/>
                  <a:gd name="connsiteY77" fmla="*/ 185738 h 552450"/>
                  <a:gd name="connsiteX78" fmla="*/ 546924 w 568325"/>
                  <a:gd name="connsiteY78" fmla="*/ 195263 h 552450"/>
                  <a:gd name="connsiteX79" fmla="*/ 546979 w 568325"/>
                  <a:gd name="connsiteY79" fmla="*/ 195373 h 552450"/>
                  <a:gd name="connsiteX80" fmla="*/ 546924 w 568325"/>
                  <a:gd name="connsiteY80" fmla="*/ 195263 h 552450"/>
                  <a:gd name="connsiteX81" fmla="*/ 516011 w 568325"/>
                  <a:gd name="connsiteY81" fmla="*/ 185738 h 552450"/>
                  <a:gd name="connsiteX82" fmla="*/ 494617 w 568325"/>
                  <a:gd name="connsiteY82" fmla="*/ 181842 h 552450"/>
                  <a:gd name="connsiteX83" fmla="*/ 460048 w 568325"/>
                  <a:gd name="connsiteY83" fmla="*/ 165230 h 552450"/>
                  <a:gd name="connsiteX84" fmla="*/ 473208 w 568325"/>
                  <a:gd name="connsiteY84" fmla="*/ 176213 h 552450"/>
                  <a:gd name="connsiteX85" fmla="*/ 486151 w 568325"/>
                  <a:gd name="connsiteY85" fmla="*/ 179916 h 552450"/>
                  <a:gd name="connsiteX86" fmla="*/ 473208 w 568325"/>
                  <a:gd name="connsiteY86" fmla="*/ 176213 h 552450"/>
                  <a:gd name="connsiteX87" fmla="*/ 460048 w 568325"/>
                  <a:gd name="connsiteY87" fmla="*/ 165230 h 552450"/>
                  <a:gd name="connsiteX88" fmla="*/ 457133 w 568325"/>
                  <a:gd name="connsiteY88" fmla="*/ 158878 h 552450"/>
                  <a:gd name="connsiteX89" fmla="*/ 458940 w 568325"/>
                  <a:gd name="connsiteY89" fmla="*/ 164306 h 552450"/>
                  <a:gd name="connsiteX90" fmla="*/ 458940 w 568325"/>
                  <a:gd name="connsiteY90" fmla="*/ 164306 h 552450"/>
                  <a:gd name="connsiteX91" fmla="*/ 457133 w 568325"/>
                  <a:gd name="connsiteY91" fmla="*/ 158878 h 552450"/>
                  <a:gd name="connsiteX92" fmla="*/ 440510 w 568325"/>
                  <a:gd name="connsiteY92" fmla="*/ 131562 h 552450"/>
                  <a:gd name="connsiteX93" fmla="*/ 449726 w 568325"/>
                  <a:gd name="connsiteY93" fmla="*/ 140792 h 552450"/>
                  <a:gd name="connsiteX94" fmla="*/ 450680 w 568325"/>
                  <a:gd name="connsiteY94" fmla="*/ 141747 h 552450"/>
                  <a:gd name="connsiteX95" fmla="*/ 449726 w 568325"/>
                  <a:gd name="connsiteY95" fmla="*/ 140792 h 552450"/>
                  <a:gd name="connsiteX96" fmla="*/ 440510 w 568325"/>
                  <a:gd name="connsiteY96" fmla="*/ 131562 h 552450"/>
                  <a:gd name="connsiteX97" fmla="*/ 218770 w 568325"/>
                  <a:gd name="connsiteY97" fmla="*/ 119063 h 552450"/>
                  <a:gd name="connsiteX98" fmla="*/ 233334 w 568325"/>
                  <a:gd name="connsiteY98" fmla="*/ 119063 h 552450"/>
                  <a:gd name="connsiteX99" fmla="*/ 235415 w 568325"/>
                  <a:gd name="connsiteY99" fmla="*/ 119063 h 552450"/>
                  <a:gd name="connsiteX100" fmla="*/ 218770 w 568325"/>
                  <a:gd name="connsiteY100" fmla="*/ 119063 h 552450"/>
                  <a:gd name="connsiteX101" fmla="*/ 218770 w 568325"/>
                  <a:gd name="connsiteY101" fmla="*/ 192881 h 552450"/>
                  <a:gd name="connsiteX102" fmla="*/ 218770 w 568325"/>
                  <a:gd name="connsiteY102" fmla="*/ 119063 h 552450"/>
                  <a:gd name="connsiteX103" fmla="*/ 425598 w 568325"/>
                  <a:gd name="connsiteY103" fmla="*/ 116630 h 552450"/>
                  <a:gd name="connsiteX104" fmla="*/ 430461 w 568325"/>
                  <a:gd name="connsiteY104" fmla="*/ 121500 h 552450"/>
                  <a:gd name="connsiteX105" fmla="*/ 425598 w 568325"/>
                  <a:gd name="connsiteY105" fmla="*/ 116630 h 552450"/>
                  <a:gd name="connsiteX106" fmla="*/ 358364 w 568325"/>
                  <a:gd name="connsiteY106" fmla="*/ 77524 h 552450"/>
                  <a:gd name="connsiteX107" fmla="*/ 368579 w 568325"/>
                  <a:gd name="connsiteY107" fmla="*/ 92869 h 552450"/>
                  <a:gd name="connsiteX108" fmla="*/ 409004 w 568325"/>
                  <a:gd name="connsiteY108" fmla="*/ 100013 h 552450"/>
                  <a:gd name="connsiteX109" fmla="*/ 414936 w 568325"/>
                  <a:gd name="connsiteY109" fmla="*/ 105953 h 552450"/>
                  <a:gd name="connsiteX110" fmla="*/ 409004 w 568325"/>
                  <a:gd name="connsiteY110" fmla="*/ 100013 h 552450"/>
                  <a:gd name="connsiteX111" fmla="*/ 368579 w 568325"/>
                  <a:gd name="connsiteY111" fmla="*/ 92869 h 552450"/>
                  <a:gd name="connsiteX112" fmla="*/ 358364 w 568325"/>
                  <a:gd name="connsiteY112" fmla="*/ 77524 h 552450"/>
                  <a:gd name="connsiteX113" fmla="*/ 254439 w 568325"/>
                  <a:gd name="connsiteY113" fmla="*/ 57150 h 552450"/>
                  <a:gd name="connsiteX114" fmla="*/ 249683 w 568325"/>
                  <a:gd name="connsiteY114" fmla="*/ 52388 h 552450"/>
                  <a:gd name="connsiteX115" fmla="*/ 254439 w 568325"/>
                  <a:gd name="connsiteY115" fmla="*/ 57150 h 552450"/>
                  <a:gd name="connsiteX116" fmla="*/ 254439 w 568325"/>
                  <a:gd name="connsiteY116" fmla="*/ 61913 h 552450"/>
                  <a:gd name="connsiteX117" fmla="*/ 247305 w 568325"/>
                  <a:gd name="connsiteY117" fmla="*/ 71438 h 552450"/>
                  <a:gd name="connsiteX118" fmla="*/ 235415 w 568325"/>
                  <a:gd name="connsiteY118" fmla="*/ 80963 h 552450"/>
                  <a:gd name="connsiteX119" fmla="*/ 247305 w 568325"/>
                  <a:gd name="connsiteY119" fmla="*/ 71438 h 552450"/>
                  <a:gd name="connsiteX120" fmla="*/ 254439 w 568325"/>
                  <a:gd name="connsiteY120" fmla="*/ 61913 h 552450"/>
                  <a:gd name="connsiteX121" fmla="*/ 254439 w 568325"/>
                  <a:gd name="connsiteY121" fmla="*/ 57150 h 552450"/>
                  <a:gd name="connsiteX122" fmla="*/ 240171 w 568325"/>
                  <a:gd name="connsiteY122" fmla="*/ 42863 h 552450"/>
                  <a:gd name="connsiteX123" fmla="*/ 240171 w 568325"/>
                  <a:gd name="connsiteY123" fmla="*/ 42863 h 552450"/>
                  <a:gd name="connsiteX124" fmla="*/ 240171 w 568325"/>
                  <a:gd name="connsiteY124" fmla="*/ 42863 h 552450"/>
                  <a:gd name="connsiteX125" fmla="*/ 275840 w 568325"/>
                  <a:gd name="connsiteY125" fmla="*/ 2381 h 552450"/>
                  <a:gd name="connsiteX126" fmla="*/ 275840 w 568325"/>
                  <a:gd name="connsiteY126" fmla="*/ 2381 h 552450"/>
                  <a:gd name="connsiteX127" fmla="*/ 275840 w 568325"/>
                  <a:gd name="connsiteY127" fmla="*/ 4763 h 552450"/>
                  <a:gd name="connsiteX128" fmla="*/ 275840 w 568325"/>
                  <a:gd name="connsiteY128" fmla="*/ 21431 h 552450"/>
                  <a:gd name="connsiteX129" fmla="*/ 275840 w 568325"/>
                  <a:gd name="connsiteY129" fmla="*/ 4763 h 552450"/>
                  <a:gd name="connsiteX130" fmla="*/ 275840 w 568325"/>
                  <a:gd name="connsiteY130" fmla="*/ 2381 h 552450"/>
                  <a:gd name="connsiteX131" fmla="*/ 256816 w 568325"/>
                  <a:gd name="connsiteY131" fmla="*/ 0 h 552450"/>
                  <a:gd name="connsiteX132" fmla="*/ 256816 w 568325"/>
                  <a:gd name="connsiteY132" fmla="*/ 21431 h 552450"/>
                  <a:gd name="connsiteX133" fmla="*/ 256816 w 568325"/>
                  <a:gd name="connsiteY133" fmla="*/ 0 h 552450"/>
                  <a:gd name="connsiteX134" fmla="*/ 221148 w 568325"/>
                  <a:gd name="connsiteY134" fmla="*/ 0 h 552450"/>
                  <a:gd name="connsiteX135" fmla="*/ 221148 w 568325"/>
                  <a:gd name="connsiteY135" fmla="*/ 0 h 552450"/>
                  <a:gd name="connsiteX136" fmla="*/ 221148 w 568325"/>
                  <a:gd name="connsiteY136" fmla="*/ 1191 h 552450"/>
                  <a:gd name="connsiteX137" fmla="*/ 221148 w 568325"/>
                  <a:gd name="connsiteY137" fmla="*/ 9525 h 552450"/>
                  <a:gd name="connsiteX138" fmla="*/ 230659 w 568325"/>
                  <a:gd name="connsiteY138" fmla="*/ 16669 h 552450"/>
                  <a:gd name="connsiteX139" fmla="*/ 223525 w 568325"/>
                  <a:gd name="connsiteY139" fmla="*/ 11906 h 552450"/>
                  <a:gd name="connsiteX140" fmla="*/ 221148 w 568325"/>
                  <a:gd name="connsiteY140" fmla="*/ 9525 h 552450"/>
                  <a:gd name="connsiteX141" fmla="*/ 221148 w 568325"/>
                  <a:gd name="connsiteY141" fmla="*/ 1191 h 552450"/>
                  <a:gd name="connsiteX142" fmla="*/ 221148 w 568325"/>
                  <a:gd name="connsiteY142" fmla="*/ 0 h 552450"/>
                  <a:gd name="connsiteX0" fmla="*/ 418516 w 568325"/>
                  <a:gd name="connsiteY0" fmla="*/ 402431 h 552450"/>
                  <a:gd name="connsiteX1" fmla="*/ 418293 w 568325"/>
                  <a:gd name="connsiteY1" fmla="*/ 402543 h 552450"/>
                  <a:gd name="connsiteX2" fmla="*/ 418516 w 568325"/>
                  <a:gd name="connsiteY2" fmla="*/ 402431 h 552450"/>
                  <a:gd name="connsiteX3" fmla="*/ 467726 w 568325"/>
                  <a:gd name="connsiteY3" fmla="*/ 347836 h 552450"/>
                  <a:gd name="connsiteX4" fmla="*/ 461318 w 568325"/>
                  <a:gd name="connsiteY4" fmla="*/ 364331 h 552450"/>
                  <a:gd name="connsiteX5" fmla="*/ 454928 w 568325"/>
                  <a:gd name="connsiteY5" fmla="*/ 370880 h 552450"/>
                  <a:gd name="connsiteX6" fmla="*/ 461318 w 568325"/>
                  <a:gd name="connsiteY6" fmla="*/ 364331 h 552450"/>
                  <a:gd name="connsiteX7" fmla="*/ 467726 w 568325"/>
                  <a:gd name="connsiteY7" fmla="*/ 347836 h 552450"/>
                  <a:gd name="connsiteX8" fmla="*/ 175930 w 568325"/>
                  <a:gd name="connsiteY8" fmla="*/ 249994 h 552450"/>
                  <a:gd name="connsiteX9" fmla="*/ 178345 w 568325"/>
                  <a:gd name="connsiteY9" fmla="*/ 252413 h 552450"/>
                  <a:gd name="connsiteX10" fmla="*/ 185983 w 568325"/>
                  <a:gd name="connsiteY10" fmla="*/ 257344 h 552450"/>
                  <a:gd name="connsiteX11" fmla="*/ 178345 w 568325"/>
                  <a:gd name="connsiteY11" fmla="*/ 252413 h 552450"/>
                  <a:gd name="connsiteX12" fmla="*/ 175930 w 568325"/>
                  <a:gd name="connsiteY12" fmla="*/ 249994 h 552450"/>
                  <a:gd name="connsiteX13" fmla="*/ 165956 w 568325"/>
                  <a:gd name="connsiteY13" fmla="*/ 245255 h 552450"/>
                  <a:gd name="connsiteX14" fmla="*/ 166455 w 568325"/>
                  <a:gd name="connsiteY14" fmla="*/ 245269 h 552450"/>
                  <a:gd name="connsiteX15" fmla="*/ 171804 w 568325"/>
                  <a:gd name="connsiteY15" fmla="*/ 247054 h 552450"/>
                  <a:gd name="connsiteX16" fmla="*/ 166455 w 568325"/>
                  <a:gd name="connsiteY16" fmla="*/ 245269 h 552450"/>
                  <a:gd name="connsiteX17" fmla="*/ 165956 w 568325"/>
                  <a:gd name="connsiteY17" fmla="*/ 245255 h 552450"/>
                  <a:gd name="connsiteX18" fmla="*/ 156052 w 568325"/>
                  <a:gd name="connsiteY18" fmla="*/ 244971 h 552450"/>
                  <a:gd name="connsiteX19" fmla="*/ 165288 w 568325"/>
                  <a:gd name="connsiteY19" fmla="*/ 245235 h 552450"/>
                  <a:gd name="connsiteX20" fmla="*/ 407302 w 568325"/>
                  <a:gd name="connsiteY20" fmla="*/ 408046 h 552450"/>
                  <a:gd name="connsiteX21" fmla="*/ 399492 w 568325"/>
                  <a:gd name="connsiteY21" fmla="*/ 411956 h 552450"/>
                  <a:gd name="connsiteX22" fmla="*/ 404248 w 568325"/>
                  <a:gd name="connsiteY22" fmla="*/ 421481 h 552450"/>
                  <a:gd name="connsiteX23" fmla="*/ 404248 w 568325"/>
                  <a:gd name="connsiteY23" fmla="*/ 426244 h 552450"/>
                  <a:gd name="connsiteX24" fmla="*/ 404248 w 568325"/>
                  <a:gd name="connsiteY24" fmla="*/ 428625 h 552450"/>
                  <a:gd name="connsiteX25" fmla="*/ 401870 w 568325"/>
                  <a:gd name="connsiteY25" fmla="*/ 428625 h 552450"/>
                  <a:gd name="connsiteX26" fmla="*/ 399492 w 568325"/>
                  <a:gd name="connsiteY26" fmla="*/ 433388 h 552450"/>
                  <a:gd name="connsiteX27" fmla="*/ 392358 w 568325"/>
                  <a:gd name="connsiteY27" fmla="*/ 442913 h 552450"/>
                  <a:gd name="connsiteX28" fmla="*/ 387603 w 568325"/>
                  <a:gd name="connsiteY28" fmla="*/ 452438 h 552450"/>
                  <a:gd name="connsiteX29" fmla="*/ 382847 w 568325"/>
                  <a:gd name="connsiteY29" fmla="*/ 459581 h 552450"/>
                  <a:gd name="connsiteX30" fmla="*/ 380469 w 568325"/>
                  <a:gd name="connsiteY30" fmla="*/ 469106 h 552450"/>
                  <a:gd name="connsiteX31" fmla="*/ 380469 w 568325"/>
                  <a:gd name="connsiteY31" fmla="*/ 521494 h 552450"/>
                  <a:gd name="connsiteX32" fmla="*/ 380469 w 568325"/>
                  <a:gd name="connsiteY32" fmla="*/ 552450 h 552450"/>
                  <a:gd name="connsiteX33" fmla="*/ 282974 w 568325"/>
                  <a:gd name="connsiteY33" fmla="*/ 552450 h 552450"/>
                  <a:gd name="connsiteX34" fmla="*/ 274651 w 568325"/>
                  <a:gd name="connsiteY34" fmla="*/ 537865 h 552450"/>
                  <a:gd name="connsiteX35" fmla="*/ 273462 w 568325"/>
                  <a:gd name="connsiteY35" fmla="*/ 535781 h 552450"/>
                  <a:gd name="connsiteX36" fmla="*/ 256817 w 568325"/>
                  <a:gd name="connsiteY36" fmla="*/ 535781 h 552450"/>
                  <a:gd name="connsiteX37" fmla="*/ 254439 w 568325"/>
                  <a:gd name="connsiteY37" fmla="*/ 535781 h 552450"/>
                  <a:gd name="connsiteX38" fmla="*/ 142676 w 568325"/>
                  <a:gd name="connsiteY38" fmla="*/ 538163 h 552450"/>
                  <a:gd name="connsiteX39" fmla="*/ 135542 w 568325"/>
                  <a:gd name="connsiteY39" fmla="*/ 538163 h 552450"/>
                  <a:gd name="connsiteX40" fmla="*/ 45181 w 568325"/>
                  <a:gd name="connsiteY40" fmla="*/ 521494 h 552450"/>
                  <a:gd name="connsiteX41" fmla="*/ 11890 w 568325"/>
                  <a:gd name="connsiteY41" fmla="*/ 545306 h 552450"/>
                  <a:gd name="connsiteX42" fmla="*/ 0 w 568325"/>
                  <a:gd name="connsiteY42" fmla="*/ 497681 h 552450"/>
                  <a:gd name="connsiteX43" fmla="*/ 2378 w 568325"/>
                  <a:gd name="connsiteY43" fmla="*/ 459581 h 552450"/>
                  <a:gd name="connsiteX44" fmla="*/ 66582 w 568325"/>
                  <a:gd name="connsiteY44" fmla="*/ 459581 h 552450"/>
                  <a:gd name="connsiteX45" fmla="*/ 73716 w 568325"/>
                  <a:gd name="connsiteY45" fmla="*/ 445294 h 552450"/>
                  <a:gd name="connsiteX46" fmla="*/ 78472 w 568325"/>
                  <a:gd name="connsiteY46" fmla="*/ 433388 h 552450"/>
                  <a:gd name="connsiteX47" fmla="*/ 78472 w 568325"/>
                  <a:gd name="connsiteY47" fmla="*/ 431006 h 552450"/>
                  <a:gd name="connsiteX48" fmla="*/ 85606 w 568325"/>
                  <a:gd name="connsiteY48" fmla="*/ 428625 h 552450"/>
                  <a:gd name="connsiteX49" fmla="*/ 90361 w 568325"/>
                  <a:gd name="connsiteY49" fmla="*/ 426244 h 552450"/>
                  <a:gd name="connsiteX50" fmla="*/ 102251 w 568325"/>
                  <a:gd name="connsiteY50" fmla="*/ 411956 h 552450"/>
                  <a:gd name="connsiteX51" fmla="*/ 116519 w 568325"/>
                  <a:gd name="connsiteY51" fmla="*/ 388144 h 552450"/>
                  <a:gd name="connsiteX52" fmla="*/ 114141 w 568325"/>
                  <a:gd name="connsiteY52" fmla="*/ 373856 h 552450"/>
                  <a:gd name="connsiteX53" fmla="*/ 118897 w 568325"/>
                  <a:gd name="connsiteY53" fmla="*/ 361950 h 552450"/>
                  <a:gd name="connsiteX54" fmla="*/ 116816 w 568325"/>
                  <a:gd name="connsiteY54" fmla="*/ 347365 h 552450"/>
                  <a:gd name="connsiteX55" fmla="*/ 116519 w 568325"/>
                  <a:gd name="connsiteY55" fmla="*/ 345281 h 552450"/>
                  <a:gd name="connsiteX56" fmla="*/ 147432 w 568325"/>
                  <a:gd name="connsiteY56" fmla="*/ 345281 h 552450"/>
                  <a:gd name="connsiteX57" fmla="*/ 147432 w 568325"/>
                  <a:gd name="connsiteY57" fmla="*/ 250031 h 552450"/>
                  <a:gd name="connsiteX58" fmla="*/ 156052 w 568325"/>
                  <a:gd name="connsiteY58" fmla="*/ 244971 h 552450"/>
                  <a:gd name="connsiteX59" fmla="*/ 568325 w 568325"/>
                  <a:gd name="connsiteY59" fmla="*/ 240506 h 552450"/>
                  <a:gd name="connsiteX60" fmla="*/ 527900 w 568325"/>
                  <a:gd name="connsiteY60" fmla="*/ 285750 h 552450"/>
                  <a:gd name="connsiteX61" fmla="*/ 516445 w 568325"/>
                  <a:gd name="connsiteY61" fmla="*/ 302875 h 552450"/>
                  <a:gd name="connsiteX62" fmla="*/ 527900 w 568325"/>
                  <a:gd name="connsiteY62" fmla="*/ 285750 h 552450"/>
                  <a:gd name="connsiteX63" fmla="*/ 568325 w 568325"/>
                  <a:gd name="connsiteY63" fmla="*/ 240506 h 552450"/>
                  <a:gd name="connsiteX64" fmla="*/ 562861 w 568325"/>
                  <a:gd name="connsiteY64" fmla="*/ 221892 h 552450"/>
                  <a:gd name="connsiteX65" fmla="*/ 565947 w 568325"/>
                  <a:gd name="connsiteY65" fmla="*/ 226219 h 552450"/>
                  <a:gd name="connsiteX66" fmla="*/ 566192 w 568325"/>
                  <a:gd name="connsiteY66" fmla="*/ 227691 h 552450"/>
                  <a:gd name="connsiteX67" fmla="*/ 565947 w 568325"/>
                  <a:gd name="connsiteY67" fmla="*/ 226219 h 552450"/>
                  <a:gd name="connsiteX68" fmla="*/ 562861 w 568325"/>
                  <a:gd name="connsiteY68" fmla="*/ 221892 h 552450"/>
                  <a:gd name="connsiteX69" fmla="*/ 209258 w 568325"/>
                  <a:gd name="connsiteY69" fmla="*/ 192881 h 552450"/>
                  <a:gd name="connsiteX70" fmla="*/ 209258 w 568325"/>
                  <a:gd name="connsiteY70" fmla="*/ 192881 h 552450"/>
                  <a:gd name="connsiteX71" fmla="*/ 209258 w 568325"/>
                  <a:gd name="connsiteY71" fmla="*/ 242888 h 552450"/>
                  <a:gd name="connsiteX72" fmla="*/ 200379 w 568325"/>
                  <a:gd name="connsiteY72" fmla="*/ 252613 h 552450"/>
                  <a:gd name="connsiteX73" fmla="*/ 209258 w 568325"/>
                  <a:gd name="connsiteY73" fmla="*/ 242888 h 552450"/>
                  <a:gd name="connsiteX74" fmla="*/ 209258 w 568325"/>
                  <a:gd name="connsiteY74" fmla="*/ 192881 h 552450"/>
                  <a:gd name="connsiteX75" fmla="*/ 494617 w 568325"/>
                  <a:gd name="connsiteY75" fmla="*/ 181842 h 552450"/>
                  <a:gd name="connsiteX76" fmla="*/ 516011 w 568325"/>
                  <a:gd name="connsiteY76" fmla="*/ 185738 h 552450"/>
                  <a:gd name="connsiteX77" fmla="*/ 546924 w 568325"/>
                  <a:gd name="connsiteY77" fmla="*/ 195263 h 552450"/>
                  <a:gd name="connsiteX78" fmla="*/ 546979 w 568325"/>
                  <a:gd name="connsiteY78" fmla="*/ 195373 h 552450"/>
                  <a:gd name="connsiteX79" fmla="*/ 546924 w 568325"/>
                  <a:gd name="connsiteY79" fmla="*/ 195263 h 552450"/>
                  <a:gd name="connsiteX80" fmla="*/ 516011 w 568325"/>
                  <a:gd name="connsiteY80" fmla="*/ 185738 h 552450"/>
                  <a:gd name="connsiteX81" fmla="*/ 494617 w 568325"/>
                  <a:gd name="connsiteY81" fmla="*/ 181842 h 552450"/>
                  <a:gd name="connsiteX82" fmla="*/ 460048 w 568325"/>
                  <a:gd name="connsiteY82" fmla="*/ 165230 h 552450"/>
                  <a:gd name="connsiteX83" fmla="*/ 473208 w 568325"/>
                  <a:gd name="connsiteY83" fmla="*/ 176213 h 552450"/>
                  <a:gd name="connsiteX84" fmla="*/ 486151 w 568325"/>
                  <a:gd name="connsiteY84" fmla="*/ 179916 h 552450"/>
                  <a:gd name="connsiteX85" fmla="*/ 473208 w 568325"/>
                  <a:gd name="connsiteY85" fmla="*/ 176213 h 552450"/>
                  <a:gd name="connsiteX86" fmla="*/ 460048 w 568325"/>
                  <a:gd name="connsiteY86" fmla="*/ 165230 h 552450"/>
                  <a:gd name="connsiteX87" fmla="*/ 457133 w 568325"/>
                  <a:gd name="connsiteY87" fmla="*/ 158878 h 552450"/>
                  <a:gd name="connsiteX88" fmla="*/ 458940 w 568325"/>
                  <a:gd name="connsiteY88" fmla="*/ 164306 h 552450"/>
                  <a:gd name="connsiteX89" fmla="*/ 458940 w 568325"/>
                  <a:gd name="connsiteY89" fmla="*/ 164306 h 552450"/>
                  <a:gd name="connsiteX90" fmla="*/ 457133 w 568325"/>
                  <a:gd name="connsiteY90" fmla="*/ 158878 h 552450"/>
                  <a:gd name="connsiteX91" fmla="*/ 440510 w 568325"/>
                  <a:gd name="connsiteY91" fmla="*/ 131562 h 552450"/>
                  <a:gd name="connsiteX92" fmla="*/ 449726 w 568325"/>
                  <a:gd name="connsiteY92" fmla="*/ 140792 h 552450"/>
                  <a:gd name="connsiteX93" fmla="*/ 450680 w 568325"/>
                  <a:gd name="connsiteY93" fmla="*/ 141747 h 552450"/>
                  <a:gd name="connsiteX94" fmla="*/ 449726 w 568325"/>
                  <a:gd name="connsiteY94" fmla="*/ 140792 h 552450"/>
                  <a:gd name="connsiteX95" fmla="*/ 440510 w 568325"/>
                  <a:gd name="connsiteY95" fmla="*/ 131562 h 552450"/>
                  <a:gd name="connsiteX96" fmla="*/ 218770 w 568325"/>
                  <a:gd name="connsiteY96" fmla="*/ 119063 h 552450"/>
                  <a:gd name="connsiteX97" fmla="*/ 233334 w 568325"/>
                  <a:gd name="connsiteY97" fmla="*/ 119063 h 552450"/>
                  <a:gd name="connsiteX98" fmla="*/ 235415 w 568325"/>
                  <a:gd name="connsiteY98" fmla="*/ 119063 h 552450"/>
                  <a:gd name="connsiteX99" fmla="*/ 218770 w 568325"/>
                  <a:gd name="connsiteY99" fmla="*/ 119063 h 552450"/>
                  <a:gd name="connsiteX100" fmla="*/ 218770 w 568325"/>
                  <a:gd name="connsiteY100" fmla="*/ 192881 h 552450"/>
                  <a:gd name="connsiteX101" fmla="*/ 218770 w 568325"/>
                  <a:gd name="connsiteY101" fmla="*/ 119063 h 552450"/>
                  <a:gd name="connsiteX102" fmla="*/ 425598 w 568325"/>
                  <a:gd name="connsiteY102" fmla="*/ 116630 h 552450"/>
                  <a:gd name="connsiteX103" fmla="*/ 430461 w 568325"/>
                  <a:gd name="connsiteY103" fmla="*/ 121500 h 552450"/>
                  <a:gd name="connsiteX104" fmla="*/ 425598 w 568325"/>
                  <a:gd name="connsiteY104" fmla="*/ 116630 h 552450"/>
                  <a:gd name="connsiteX105" fmla="*/ 358364 w 568325"/>
                  <a:gd name="connsiteY105" fmla="*/ 77524 h 552450"/>
                  <a:gd name="connsiteX106" fmla="*/ 368579 w 568325"/>
                  <a:gd name="connsiteY106" fmla="*/ 92869 h 552450"/>
                  <a:gd name="connsiteX107" fmla="*/ 409004 w 568325"/>
                  <a:gd name="connsiteY107" fmla="*/ 100013 h 552450"/>
                  <a:gd name="connsiteX108" fmla="*/ 414936 w 568325"/>
                  <a:gd name="connsiteY108" fmla="*/ 105953 h 552450"/>
                  <a:gd name="connsiteX109" fmla="*/ 409004 w 568325"/>
                  <a:gd name="connsiteY109" fmla="*/ 100013 h 552450"/>
                  <a:gd name="connsiteX110" fmla="*/ 368579 w 568325"/>
                  <a:gd name="connsiteY110" fmla="*/ 92869 h 552450"/>
                  <a:gd name="connsiteX111" fmla="*/ 358364 w 568325"/>
                  <a:gd name="connsiteY111" fmla="*/ 77524 h 552450"/>
                  <a:gd name="connsiteX112" fmla="*/ 254439 w 568325"/>
                  <a:gd name="connsiteY112" fmla="*/ 57150 h 552450"/>
                  <a:gd name="connsiteX113" fmla="*/ 249683 w 568325"/>
                  <a:gd name="connsiteY113" fmla="*/ 52388 h 552450"/>
                  <a:gd name="connsiteX114" fmla="*/ 254439 w 568325"/>
                  <a:gd name="connsiteY114" fmla="*/ 57150 h 552450"/>
                  <a:gd name="connsiteX115" fmla="*/ 254439 w 568325"/>
                  <a:gd name="connsiteY115" fmla="*/ 61913 h 552450"/>
                  <a:gd name="connsiteX116" fmla="*/ 247305 w 568325"/>
                  <a:gd name="connsiteY116" fmla="*/ 71438 h 552450"/>
                  <a:gd name="connsiteX117" fmla="*/ 235415 w 568325"/>
                  <a:gd name="connsiteY117" fmla="*/ 80963 h 552450"/>
                  <a:gd name="connsiteX118" fmla="*/ 247305 w 568325"/>
                  <a:gd name="connsiteY118" fmla="*/ 71438 h 552450"/>
                  <a:gd name="connsiteX119" fmla="*/ 254439 w 568325"/>
                  <a:gd name="connsiteY119" fmla="*/ 61913 h 552450"/>
                  <a:gd name="connsiteX120" fmla="*/ 254439 w 568325"/>
                  <a:gd name="connsiteY120" fmla="*/ 57150 h 552450"/>
                  <a:gd name="connsiteX121" fmla="*/ 240171 w 568325"/>
                  <a:gd name="connsiteY121" fmla="*/ 42863 h 552450"/>
                  <a:gd name="connsiteX122" fmla="*/ 240171 w 568325"/>
                  <a:gd name="connsiteY122" fmla="*/ 42863 h 552450"/>
                  <a:gd name="connsiteX123" fmla="*/ 240171 w 568325"/>
                  <a:gd name="connsiteY123" fmla="*/ 42863 h 552450"/>
                  <a:gd name="connsiteX124" fmla="*/ 275840 w 568325"/>
                  <a:gd name="connsiteY124" fmla="*/ 2381 h 552450"/>
                  <a:gd name="connsiteX125" fmla="*/ 275840 w 568325"/>
                  <a:gd name="connsiteY125" fmla="*/ 2381 h 552450"/>
                  <a:gd name="connsiteX126" fmla="*/ 275840 w 568325"/>
                  <a:gd name="connsiteY126" fmla="*/ 4763 h 552450"/>
                  <a:gd name="connsiteX127" fmla="*/ 275840 w 568325"/>
                  <a:gd name="connsiteY127" fmla="*/ 21431 h 552450"/>
                  <a:gd name="connsiteX128" fmla="*/ 275840 w 568325"/>
                  <a:gd name="connsiteY128" fmla="*/ 4763 h 552450"/>
                  <a:gd name="connsiteX129" fmla="*/ 275840 w 568325"/>
                  <a:gd name="connsiteY129" fmla="*/ 2381 h 552450"/>
                  <a:gd name="connsiteX130" fmla="*/ 256816 w 568325"/>
                  <a:gd name="connsiteY130" fmla="*/ 0 h 552450"/>
                  <a:gd name="connsiteX131" fmla="*/ 256816 w 568325"/>
                  <a:gd name="connsiteY131" fmla="*/ 21431 h 552450"/>
                  <a:gd name="connsiteX132" fmla="*/ 256816 w 568325"/>
                  <a:gd name="connsiteY132" fmla="*/ 0 h 552450"/>
                  <a:gd name="connsiteX133" fmla="*/ 221148 w 568325"/>
                  <a:gd name="connsiteY133" fmla="*/ 0 h 552450"/>
                  <a:gd name="connsiteX134" fmla="*/ 221148 w 568325"/>
                  <a:gd name="connsiteY134" fmla="*/ 0 h 552450"/>
                  <a:gd name="connsiteX135" fmla="*/ 221148 w 568325"/>
                  <a:gd name="connsiteY135" fmla="*/ 1191 h 552450"/>
                  <a:gd name="connsiteX136" fmla="*/ 221148 w 568325"/>
                  <a:gd name="connsiteY136" fmla="*/ 9525 h 552450"/>
                  <a:gd name="connsiteX137" fmla="*/ 230659 w 568325"/>
                  <a:gd name="connsiteY137" fmla="*/ 16669 h 552450"/>
                  <a:gd name="connsiteX138" fmla="*/ 223525 w 568325"/>
                  <a:gd name="connsiteY138" fmla="*/ 11906 h 552450"/>
                  <a:gd name="connsiteX139" fmla="*/ 221148 w 568325"/>
                  <a:gd name="connsiteY139" fmla="*/ 9525 h 552450"/>
                  <a:gd name="connsiteX140" fmla="*/ 221148 w 568325"/>
                  <a:gd name="connsiteY140" fmla="*/ 1191 h 552450"/>
                  <a:gd name="connsiteX141" fmla="*/ 312588 w 568325"/>
                  <a:gd name="connsiteY141" fmla="*/ 91440 h 552450"/>
                  <a:gd name="connsiteX0" fmla="*/ 418516 w 568325"/>
                  <a:gd name="connsiteY0" fmla="*/ 402431 h 552450"/>
                  <a:gd name="connsiteX1" fmla="*/ 418293 w 568325"/>
                  <a:gd name="connsiteY1" fmla="*/ 402543 h 552450"/>
                  <a:gd name="connsiteX2" fmla="*/ 418516 w 568325"/>
                  <a:gd name="connsiteY2" fmla="*/ 402431 h 552450"/>
                  <a:gd name="connsiteX3" fmla="*/ 467726 w 568325"/>
                  <a:gd name="connsiteY3" fmla="*/ 347836 h 552450"/>
                  <a:gd name="connsiteX4" fmla="*/ 461318 w 568325"/>
                  <a:gd name="connsiteY4" fmla="*/ 364331 h 552450"/>
                  <a:gd name="connsiteX5" fmla="*/ 454928 w 568325"/>
                  <a:gd name="connsiteY5" fmla="*/ 370880 h 552450"/>
                  <a:gd name="connsiteX6" fmla="*/ 461318 w 568325"/>
                  <a:gd name="connsiteY6" fmla="*/ 364331 h 552450"/>
                  <a:gd name="connsiteX7" fmla="*/ 467726 w 568325"/>
                  <a:gd name="connsiteY7" fmla="*/ 347836 h 552450"/>
                  <a:gd name="connsiteX8" fmla="*/ 175930 w 568325"/>
                  <a:gd name="connsiteY8" fmla="*/ 249994 h 552450"/>
                  <a:gd name="connsiteX9" fmla="*/ 178345 w 568325"/>
                  <a:gd name="connsiteY9" fmla="*/ 252413 h 552450"/>
                  <a:gd name="connsiteX10" fmla="*/ 185983 w 568325"/>
                  <a:gd name="connsiteY10" fmla="*/ 257344 h 552450"/>
                  <a:gd name="connsiteX11" fmla="*/ 178345 w 568325"/>
                  <a:gd name="connsiteY11" fmla="*/ 252413 h 552450"/>
                  <a:gd name="connsiteX12" fmla="*/ 175930 w 568325"/>
                  <a:gd name="connsiteY12" fmla="*/ 249994 h 552450"/>
                  <a:gd name="connsiteX13" fmla="*/ 165956 w 568325"/>
                  <a:gd name="connsiteY13" fmla="*/ 245255 h 552450"/>
                  <a:gd name="connsiteX14" fmla="*/ 166455 w 568325"/>
                  <a:gd name="connsiteY14" fmla="*/ 245269 h 552450"/>
                  <a:gd name="connsiteX15" fmla="*/ 171804 w 568325"/>
                  <a:gd name="connsiteY15" fmla="*/ 247054 h 552450"/>
                  <a:gd name="connsiteX16" fmla="*/ 166455 w 568325"/>
                  <a:gd name="connsiteY16" fmla="*/ 245269 h 552450"/>
                  <a:gd name="connsiteX17" fmla="*/ 165956 w 568325"/>
                  <a:gd name="connsiteY17" fmla="*/ 245255 h 552450"/>
                  <a:gd name="connsiteX18" fmla="*/ 156052 w 568325"/>
                  <a:gd name="connsiteY18" fmla="*/ 244971 h 552450"/>
                  <a:gd name="connsiteX19" fmla="*/ 165288 w 568325"/>
                  <a:gd name="connsiteY19" fmla="*/ 245235 h 552450"/>
                  <a:gd name="connsiteX20" fmla="*/ 407302 w 568325"/>
                  <a:gd name="connsiteY20" fmla="*/ 408046 h 552450"/>
                  <a:gd name="connsiteX21" fmla="*/ 399492 w 568325"/>
                  <a:gd name="connsiteY21" fmla="*/ 411956 h 552450"/>
                  <a:gd name="connsiteX22" fmla="*/ 404248 w 568325"/>
                  <a:gd name="connsiteY22" fmla="*/ 421481 h 552450"/>
                  <a:gd name="connsiteX23" fmla="*/ 404248 w 568325"/>
                  <a:gd name="connsiteY23" fmla="*/ 426244 h 552450"/>
                  <a:gd name="connsiteX24" fmla="*/ 404248 w 568325"/>
                  <a:gd name="connsiteY24" fmla="*/ 428625 h 552450"/>
                  <a:gd name="connsiteX25" fmla="*/ 401870 w 568325"/>
                  <a:gd name="connsiteY25" fmla="*/ 428625 h 552450"/>
                  <a:gd name="connsiteX26" fmla="*/ 399492 w 568325"/>
                  <a:gd name="connsiteY26" fmla="*/ 433388 h 552450"/>
                  <a:gd name="connsiteX27" fmla="*/ 392358 w 568325"/>
                  <a:gd name="connsiteY27" fmla="*/ 442913 h 552450"/>
                  <a:gd name="connsiteX28" fmla="*/ 387603 w 568325"/>
                  <a:gd name="connsiteY28" fmla="*/ 452438 h 552450"/>
                  <a:gd name="connsiteX29" fmla="*/ 382847 w 568325"/>
                  <a:gd name="connsiteY29" fmla="*/ 459581 h 552450"/>
                  <a:gd name="connsiteX30" fmla="*/ 380469 w 568325"/>
                  <a:gd name="connsiteY30" fmla="*/ 469106 h 552450"/>
                  <a:gd name="connsiteX31" fmla="*/ 380469 w 568325"/>
                  <a:gd name="connsiteY31" fmla="*/ 521494 h 552450"/>
                  <a:gd name="connsiteX32" fmla="*/ 380469 w 568325"/>
                  <a:gd name="connsiteY32" fmla="*/ 552450 h 552450"/>
                  <a:gd name="connsiteX33" fmla="*/ 282974 w 568325"/>
                  <a:gd name="connsiteY33" fmla="*/ 552450 h 552450"/>
                  <a:gd name="connsiteX34" fmla="*/ 274651 w 568325"/>
                  <a:gd name="connsiteY34" fmla="*/ 537865 h 552450"/>
                  <a:gd name="connsiteX35" fmla="*/ 273462 w 568325"/>
                  <a:gd name="connsiteY35" fmla="*/ 535781 h 552450"/>
                  <a:gd name="connsiteX36" fmla="*/ 256817 w 568325"/>
                  <a:gd name="connsiteY36" fmla="*/ 535781 h 552450"/>
                  <a:gd name="connsiteX37" fmla="*/ 254439 w 568325"/>
                  <a:gd name="connsiteY37" fmla="*/ 535781 h 552450"/>
                  <a:gd name="connsiteX38" fmla="*/ 142676 w 568325"/>
                  <a:gd name="connsiteY38" fmla="*/ 538163 h 552450"/>
                  <a:gd name="connsiteX39" fmla="*/ 135542 w 568325"/>
                  <a:gd name="connsiteY39" fmla="*/ 538163 h 552450"/>
                  <a:gd name="connsiteX40" fmla="*/ 45181 w 568325"/>
                  <a:gd name="connsiteY40" fmla="*/ 521494 h 552450"/>
                  <a:gd name="connsiteX41" fmla="*/ 11890 w 568325"/>
                  <a:gd name="connsiteY41" fmla="*/ 545306 h 552450"/>
                  <a:gd name="connsiteX42" fmla="*/ 0 w 568325"/>
                  <a:gd name="connsiteY42" fmla="*/ 497681 h 552450"/>
                  <a:gd name="connsiteX43" fmla="*/ 2378 w 568325"/>
                  <a:gd name="connsiteY43" fmla="*/ 459581 h 552450"/>
                  <a:gd name="connsiteX44" fmla="*/ 66582 w 568325"/>
                  <a:gd name="connsiteY44" fmla="*/ 459581 h 552450"/>
                  <a:gd name="connsiteX45" fmla="*/ 73716 w 568325"/>
                  <a:gd name="connsiteY45" fmla="*/ 445294 h 552450"/>
                  <a:gd name="connsiteX46" fmla="*/ 78472 w 568325"/>
                  <a:gd name="connsiteY46" fmla="*/ 433388 h 552450"/>
                  <a:gd name="connsiteX47" fmla="*/ 78472 w 568325"/>
                  <a:gd name="connsiteY47" fmla="*/ 431006 h 552450"/>
                  <a:gd name="connsiteX48" fmla="*/ 85606 w 568325"/>
                  <a:gd name="connsiteY48" fmla="*/ 428625 h 552450"/>
                  <a:gd name="connsiteX49" fmla="*/ 90361 w 568325"/>
                  <a:gd name="connsiteY49" fmla="*/ 426244 h 552450"/>
                  <a:gd name="connsiteX50" fmla="*/ 102251 w 568325"/>
                  <a:gd name="connsiteY50" fmla="*/ 411956 h 552450"/>
                  <a:gd name="connsiteX51" fmla="*/ 116519 w 568325"/>
                  <a:gd name="connsiteY51" fmla="*/ 388144 h 552450"/>
                  <a:gd name="connsiteX52" fmla="*/ 114141 w 568325"/>
                  <a:gd name="connsiteY52" fmla="*/ 373856 h 552450"/>
                  <a:gd name="connsiteX53" fmla="*/ 118897 w 568325"/>
                  <a:gd name="connsiteY53" fmla="*/ 361950 h 552450"/>
                  <a:gd name="connsiteX54" fmla="*/ 116816 w 568325"/>
                  <a:gd name="connsiteY54" fmla="*/ 347365 h 552450"/>
                  <a:gd name="connsiteX55" fmla="*/ 116519 w 568325"/>
                  <a:gd name="connsiteY55" fmla="*/ 345281 h 552450"/>
                  <a:gd name="connsiteX56" fmla="*/ 147432 w 568325"/>
                  <a:gd name="connsiteY56" fmla="*/ 345281 h 552450"/>
                  <a:gd name="connsiteX57" fmla="*/ 147432 w 568325"/>
                  <a:gd name="connsiteY57" fmla="*/ 250031 h 552450"/>
                  <a:gd name="connsiteX58" fmla="*/ 156052 w 568325"/>
                  <a:gd name="connsiteY58" fmla="*/ 244971 h 552450"/>
                  <a:gd name="connsiteX59" fmla="*/ 568325 w 568325"/>
                  <a:gd name="connsiteY59" fmla="*/ 240506 h 552450"/>
                  <a:gd name="connsiteX60" fmla="*/ 527900 w 568325"/>
                  <a:gd name="connsiteY60" fmla="*/ 285750 h 552450"/>
                  <a:gd name="connsiteX61" fmla="*/ 516445 w 568325"/>
                  <a:gd name="connsiteY61" fmla="*/ 302875 h 552450"/>
                  <a:gd name="connsiteX62" fmla="*/ 527900 w 568325"/>
                  <a:gd name="connsiteY62" fmla="*/ 285750 h 552450"/>
                  <a:gd name="connsiteX63" fmla="*/ 568325 w 568325"/>
                  <a:gd name="connsiteY63" fmla="*/ 240506 h 552450"/>
                  <a:gd name="connsiteX64" fmla="*/ 562861 w 568325"/>
                  <a:gd name="connsiteY64" fmla="*/ 221892 h 552450"/>
                  <a:gd name="connsiteX65" fmla="*/ 565947 w 568325"/>
                  <a:gd name="connsiteY65" fmla="*/ 226219 h 552450"/>
                  <a:gd name="connsiteX66" fmla="*/ 566192 w 568325"/>
                  <a:gd name="connsiteY66" fmla="*/ 227691 h 552450"/>
                  <a:gd name="connsiteX67" fmla="*/ 565947 w 568325"/>
                  <a:gd name="connsiteY67" fmla="*/ 226219 h 552450"/>
                  <a:gd name="connsiteX68" fmla="*/ 562861 w 568325"/>
                  <a:gd name="connsiteY68" fmla="*/ 221892 h 552450"/>
                  <a:gd name="connsiteX69" fmla="*/ 209258 w 568325"/>
                  <a:gd name="connsiteY69" fmla="*/ 192881 h 552450"/>
                  <a:gd name="connsiteX70" fmla="*/ 209258 w 568325"/>
                  <a:gd name="connsiteY70" fmla="*/ 192881 h 552450"/>
                  <a:gd name="connsiteX71" fmla="*/ 209258 w 568325"/>
                  <a:gd name="connsiteY71" fmla="*/ 242888 h 552450"/>
                  <a:gd name="connsiteX72" fmla="*/ 200379 w 568325"/>
                  <a:gd name="connsiteY72" fmla="*/ 252613 h 552450"/>
                  <a:gd name="connsiteX73" fmla="*/ 209258 w 568325"/>
                  <a:gd name="connsiteY73" fmla="*/ 242888 h 552450"/>
                  <a:gd name="connsiteX74" fmla="*/ 209258 w 568325"/>
                  <a:gd name="connsiteY74" fmla="*/ 192881 h 552450"/>
                  <a:gd name="connsiteX75" fmla="*/ 494617 w 568325"/>
                  <a:gd name="connsiteY75" fmla="*/ 181842 h 552450"/>
                  <a:gd name="connsiteX76" fmla="*/ 516011 w 568325"/>
                  <a:gd name="connsiteY76" fmla="*/ 185738 h 552450"/>
                  <a:gd name="connsiteX77" fmla="*/ 546924 w 568325"/>
                  <a:gd name="connsiteY77" fmla="*/ 195263 h 552450"/>
                  <a:gd name="connsiteX78" fmla="*/ 546979 w 568325"/>
                  <a:gd name="connsiteY78" fmla="*/ 195373 h 552450"/>
                  <a:gd name="connsiteX79" fmla="*/ 546924 w 568325"/>
                  <a:gd name="connsiteY79" fmla="*/ 195263 h 552450"/>
                  <a:gd name="connsiteX80" fmla="*/ 516011 w 568325"/>
                  <a:gd name="connsiteY80" fmla="*/ 185738 h 552450"/>
                  <a:gd name="connsiteX81" fmla="*/ 494617 w 568325"/>
                  <a:gd name="connsiteY81" fmla="*/ 181842 h 552450"/>
                  <a:gd name="connsiteX82" fmla="*/ 460048 w 568325"/>
                  <a:gd name="connsiteY82" fmla="*/ 165230 h 552450"/>
                  <a:gd name="connsiteX83" fmla="*/ 473208 w 568325"/>
                  <a:gd name="connsiteY83" fmla="*/ 176213 h 552450"/>
                  <a:gd name="connsiteX84" fmla="*/ 486151 w 568325"/>
                  <a:gd name="connsiteY84" fmla="*/ 179916 h 552450"/>
                  <a:gd name="connsiteX85" fmla="*/ 473208 w 568325"/>
                  <a:gd name="connsiteY85" fmla="*/ 176213 h 552450"/>
                  <a:gd name="connsiteX86" fmla="*/ 460048 w 568325"/>
                  <a:gd name="connsiteY86" fmla="*/ 165230 h 552450"/>
                  <a:gd name="connsiteX87" fmla="*/ 457133 w 568325"/>
                  <a:gd name="connsiteY87" fmla="*/ 158878 h 552450"/>
                  <a:gd name="connsiteX88" fmla="*/ 458940 w 568325"/>
                  <a:gd name="connsiteY88" fmla="*/ 164306 h 552450"/>
                  <a:gd name="connsiteX89" fmla="*/ 458940 w 568325"/>
                  <a:gd name="connsiteY89" fmla="*/ 164306 h 552450"/>
                  <a:gd name="connsiteX90" fmla="*/ 457133 w 568325"/>
                  <a:gd name="connsiteY90" fmla="*/ 158878 h 552450"/>
                  <a:gd name="connsiteX91" fmla="*/ 440510 w 568325"/>
                  <a:gd name="connsiteY91" fmla="*/ 131562 h 552450"/>
                  <a:gd name="connsiteX92" fmla="*/ 449726 w 568325"/>
                  <a:gd name="connsiteY92" fmla="*/ 140792 h 552450"/>
                  <a:gd name="connsiteX93" fmla="*/ 450680 w 568325"/>
                  <a:gd name="connsiteY93" fmla="*/ 141747 h 552450"/>
                  <a:gd name="connsiteX94" fmla="*/ 449726 w 568325"/>
                  <a:gd name="connsiteY94" fmla="*/ 140792 h 552450"/>
                  <a:gd name="connsiteX95" fmla="*/ 440510 w 568325"/>
                  <a:gd name="connsiteY95" fmla="*/ 131562 h 552450"/>
                  <a:gd name="connsiteX96" fmla="*/ 218770 w 568325"/>
                  <a:gd name="connsiteY96" fmla="*/ 119063 h 552450"/>
                  <a:gd name="connsiteX97" fmla="*/ 233334 w 568325"/>
                  <a:gd name="connsiteY97" fmla="*/ 119063 h 552450"/>
                  <a:gd name="connsiteX98" fmla="*/ 235415 w 568325"/>
                  <a:gd name="connsiteY98" fmla="*/ 119063 h 552450"/>
                  <a:gd name="connsiteX99" fmla="*/ 218770 w 568325"/>
                  <a:gd name="connsiteY99" fmla="*/ 119063 h 552450"/>
                  <a:gd name="connsiteX100" fmla="*/ 218770 w 568325"/>
                  <a:gd name="connsiteY100" fmla="*/ 192881 h 552450"/>
                  <a:gd name="connsiteX101" fmla="*/ 218770 w 568325"/>
                  <a:gd name="connsiteY101" fmla="*/ 119063 h 552450"/>
                  <a:gd name="connsiteX102" fmla="*/ 425598 w 568325"/>
                  <a:gd name="connsiteY102" fmla="*/ 116630 h 552450"/>
                  <a:gd name="connsiteX103" fmla="*/ 430461 w 568325"/>
                  <a:gd name="connsiteY103" fmla="*/ 121500 h 552450"/>
                  <a:gd name="connsiteX104" fmla="*/ 425598 w 568325"/>
                  <a:gd name="connsiteY104" fmla="*/ 116630 h 552450"/>
                  <a:gd name="connsiteX105" fmla="*/ 358364 w 568325"/>
                  <a:gd name="connsiteY105" fmla="*/ 77524 h 552450"/>
                  <a:gd name="connsiteX106" fmla="*/ 368579 w 568325"/>
                  <a:gd name="connsiteY106" fmla="*/ 92869 h 552450"/>
                  <a:gd name="connsiteX107" fmla="*/ 409004 w 568325"/>
                  <a:gd name="connsiteY107" fmla="*/ 100013 h 552450"/>
                  <a:gd name="connsiteX108" fmla="*/ 414936 w 568325"/>
                  <a:gd name="connsiteY108" fmla="*/ 105953 h 552450"/>
                  <a:gd name="connsiteX109" fmla="*/ 409004 w 568325"/>
                  <a:gd name="connsiteY109" fmla="*/ 100013 h 552450"/>
                  <a:gd name="connsiteX110" fmla="*/ 368579 w 568325"/>
                  <a:gd name="connsiteY110" fmla="*/ 92869 h 552450"/>
                  <a:gd name="connsiteX111" fmla="*/ 358364 w 568325"/>
                  <a:gd name="connsiteY111" fmla="*/ 77524 h 552450"/>
                  <a:gd name="connsiteX112" fmla="*/ 254439 w 568325"/>
                  <a:gd name="connsiteY112" fmla="*/ 57150 h 552450"/>
                  <a:gd name="connsiteX113" fmla="*/ 249683 w 568325"/>
                  <a:gd name="connsiteY113" fmla="*/ 52388 h 552450"/>
                  <a:gd name="connsiteX114" fmla="*/ 254439 w 568325"/>
                  <a:gd name="connsiteY114" fmla="*/ 57150 h 552450"/>
                  <a:gd name="connsiteX115" fmla="*/ 254439 w 568325"/>
                  <a:gd name="connsiteY115" fmla="*/ 61913 h 552450"/>
                  <a:gd name="connsiteX116" fmla="*/ 247305 w 568325"/>
                  <a:gd name="connsiteY116" fmla="*/ 71438 h 552450"/>
                  <a:gd name="connsiteX117" fmla="*/ 235415 w 568325"/>
                  <a:gd name="connsiteY117" fmla="*/ 80963 h 552450"/>
                  <a:gd name="connsiteX118" fmla="*/ 247305 w 568325"/>
                  <a:gd name="connsiteY118" fmla="*/ 71438 h 552450"/>
                  <a:gd name="connsiteX119" fmla="*/ 254439 w 568325"/>
                  <a:gd name="connsiteY119" fmla="*/ 61913 h 552450"/>
                  <a:gd name="connsiteX120" fmla="*/ 254439 w 568325"/>
                  <a:gd name="connsiteY120" fmla="*/ 57150 h 552450"/>
                  <a:gd name="connsiteX121" fmla="*/ 240171 w 568325"/>
                  <a:gd name="connsiteY121" fmla="*/ 42863 h 552450"/>
                  <a:gd name="connsiteX122" fmla="*/ 240171 w 568325"/>
                  <a:gd name="connsiteY122" fmla="*/ 42863 h 552450"/>
                  <a:gd name="connsiteX123" fmla="*/ 240171 w 568325"/>
                  <a:gd name="connsiteY123" fmla="*/ 42863 h 552450"/>
                  <a:gd name="connsiteX124" fmla="*/ 275840 w 568325"/>
                  <a:gd name="connsiteY124" fmla="*/ 2381 h 552450"/>
                  <a:gd name="connsiteX125" fmla="*/ 275840 w 568325"/>
                  <a:gd name="connsiteY125" fmla="*/ 2381 h 552450"/>
                  <a:gd name="connsiteX126" fmla="*/ 275840 w 568325"/>
                  <a:gd name="connsiteY126" fmla="*/ 4763 h 552450"/>
                  <a:gd name="connsiteX127" fmla="*/ 275840 w 568325"/>
                  <a:gd name="connsiteY127" fmla="*/ 21431 h 552450"/>
                  <a:gd name="connsiteX128" fmla="*/ 275840 w 568325"/>
                  <a:gd name="connsiteY128" fmla="*/ 4763 h 552450"/>
                  <a:gd name="connsiteX129" fmla="*/ 275840 w 568325"/>
                  <a:gd name="connsiteY129" fmla="*/ 2381 h 552450"/>
                  <a:gd name="connsiteX130" fmla="*/ 256816 w 568325"/>
                  <a:gd name="connsiteY130" fmla="*/ 0 h 552450"/>
                  <a:gd name="connsiteX131" fmla="*/ 256816 w 568325"/>
                  <a:gd name="connsiteY131" fmla="*/ 21431 h 552450"/>
                  <a:gd name="connsiteX132" fmla="*/ 256816 w 568325"/>
                  <a:gd name="connsiteY132" fmla="*/ 0 h 552450"/>
                  <a:gd name="connsiteX133" fmla="*/ 221148 w 568325"/>
                  <a:gd name="connsiteY133" fmla="*/ 0 h 552450"/>
                  <a:gd name="connsiteX134" fmla="*/ 221148 w 568325"/>
                  <a:gd name="connsiteY134" fmla="*/ 0 h 552450"/>
                  <a:gd name="connsiteX135" fmla="*/ 221148 w 568325"/>
                  <a:gd name="connsiteY135" fmla="*/ 1191 h 552450"/>
                  <a:gd name="connsiteX136" fmla="*/ 221148 w 568325"/>
                  <a:gd name="connsiteY136" fmla="*/ 9525 h 552450"/>
                  <a:gd name="connsiteX137" fmla="*/ 230659 w 568325"/>
                  <a:gd name="connsiteY137" fmla="*/ 16669 h 552450"/>
                  <a:gd name="connsiteX138" fmla="*/ 223525 w 568325"/>
                  <a:gd name="connsiteY138" fmla="*/ 11906 h 552450"/>
                  <a:gd name="connsiteX139" fmla="*/ 221148 w 568325"/>
                  <a:gd name="connsiteY139" fmla="*/ 9525 h 552450"/>
                  <a:gd name="connsiteX140" fmla="*/ 221148 w 568325"/>
                  <a:gd name="connsiteY140" fmla="*/ 1191 h 552450"/>
                  <a:gd name="connsiteX0" fmla="*/ 418516 w 568325"/>
                  <a:gd name="connsiteY0" fmla="*/ 402431 h 552450"/>
                  <a:gd name="connsiteX1" fmla="*/ 418293 w 568325"/>
                  <a:gd name="connsiteY1" fmla="*/ 402543 h 552450"/>
                  <a:gd name="connsiteX2" fmla="*/ 418516 w 568325"/>
                  <a:gd name="connsiteY2" fmla="*/ 402431 h 552450"/>
                  <a:gd name="connsiteX3" fmla="*/ 467726 w 568325"/>
                  <a:gd name="connsiteY3" fmla="*/ 347836 h 552450"/>
                  <a:gd name="connsiteX4" fmla="*/ 461318 w 568325"/>
                  <a:gd name="connsiteY4" fmla="*/ 364331 h 552450"/>
                  <a:gd name="connsiteX5" fmla="*/ 454928 w 568325"/>
                  <a:gd name="connsiteY5" fmla="*/ 370880 h 552450"/>
                  <a:gd name="connsiteX6" fmla="*/ 461318 w 568325"/>
                  <a:gd name="connsiteY6" fmla="*/ 364331 h 552450"/>
                  <a:gd name="connsiteX7" fmla="*/ 467726 w 568325"/>
                  <a:gd name="connsiteY7" fmla="*/ 347836 h 552450"/>
                  <a:gd name="connsiteX8" fmla="*/ 175930 w 568325"/>
                  <a:gd name="connsiteY8" fmla="*/ 249994 h 552450"/>
                  <a:gd name="connsiteX9" fmla="*/ 178345 w 568325"/>
                  <a:gd name="connsiteY9" fmla="*/ 252413 h 552450"/>
                  <a:gd name="connsiteX10" fmla="*/ 185983 w 568325"/>
                  <a:gd name="connsiteY10" fmla="*/ 257344 h 552450"/>
                  <a:gd name="connsiteX11" fmla="*/ 178345 w 568325"/>
                  <a:gd name="connsiteY11" fmla="*/ 252413 h 552450"/>
                  <a:gd name="connsiteX12" fmla="*/ 175930 w 568325"/>
                  <a:gd name="connsiteY12" fmla="*/ 249994 h 552450"/>
                  <a:gd name="connsiteX13" fmla="*/ 165956 w 568325"/>
                  <a:gd name="connsiteY13" fmla="*/ 245255 h 552450"/>
                  <a:gd name="connsiteX14" fmla="*/ 166455 w 568325"/>
                  <a:gd name="connsiteY14" fmla="*/ 245269 h 552450"/>
                  <a:gd name="connsiteX15" fmla="*/ 171804 w 568325"/>
                  <a:gd name="connsiteY15" fmla="*/ 247054 h 552450"/>
                  <a:gd name="connsiteX16" fmla="*/ 166455 w 568325"/>
                  <a:gd name="connsiteY16" fmla="*/ 245269 h 552450"/>
                  <a:gd name="connsiteX17" fmla="*/ 165956 w 568325"/>
                  <a:gd name="connsiteY17" fmla="*/ 245255 h 552450"/>
                  <a:gd name="connsiteX18" fmla="*/ 156052 w 568325"/>
                  <a:gd name="connsiteY18" fmla="*/ 244971 h 552450"/>
                  <a:gd name="connsiteX19" fmla="*/ 165288 w 568325"/>
                  <a:gd name="connsiteY19" fmla="*/ 245235 h 552450"/>
                  <a:gd name="connsiteX20" fmla="*/ 407302 w 568325"/>
                  <a:gd name="connsiteY20" fmla="*/ 408046 h 552450"/>
                  <a:gd name="connsiteX21" fmla="*/ 399492 w 568325"/>
                  <a:gd name="connsiteY21" fmla="*/ 411956 h 552450"/>
                  <a:gd name="connsiteX22" fmla="*/ 404248 w 568325"/>
                  <a:gd name="connsiteY22" fmla="*/ 421481 h 552450"/>
                  <a:gd name="connsiteX23" fmla="*/ 404248 w 568325"/>
                  <a:gd name="connsiteY23" fmla="*/ 426244 h 552450"/>
                  <a:gd name="connsiteX24" fmla="*/ 404248 w 568325"/>
                  <a:gd name="connsiteY24" fmla="*/ 428625 h 552450"/>
                  <a:gd name="connsiteX25" fmla="*/ 401870 w 568325"/>
                  <a:gd name="connsiteY25" fmla="*/ 428625 h 552450"/>
                  <a:gd name="connsiteX26" fmla="*/ 399492 w 568325"/>
                  <a:gd name="connsiteY26" fmla="*/ 433388 h 552450"/>
                  <a:gd name="connsiteX27" fmla="*/ 392358 w 568325"/>
                  <a:gd name="connsiteY27" fmla="*/ 442913 h 552450"/>
                  <a:gd name="connsiteX28" fmla="*/ 387603 w 568325"/>
                  <a:gd name="connsiteY28" fmla="*/ 452438 h 552450"/>
                  <a:gd name="connsiteX29" fmla="*/ 382847 w 568325"/>
                  <a:gd name="connsiteY29" fmla="*/ 459581 h 552450"/>
                  <a:gd name="connsiteX30" fmla="*/ 380469 w 568325"/>
                  <a:gd name="connsiteY30" fmla="*/ 469106 h 552450"/>
                  <a:gd name="connsiteX31" fmla="*/ 380469 w 568325"/>
                  <a:gd name="connsiteY31" fmla="*/ 521494 h 552450"/>
                  <a:gd name="connsiteX32" fmla="*/ 380469 w 568325"/>
                  <a:gd name="connsiteY32" fmla="*/ 552450 h 552450"/>
                  <a:gd name="connsiteX33" fmla="*/ 282974 w 568325"/>
                  <a:gd name="connsiteY33" fmla="*/ 552450 h 552450"/>
                  <a:gd name="connsiteX34" fmla="*/ 274651 w 568325"/>
                  <a:gd name="connsiteY34" fmla="*/ 537865 h 552450"/>
                  <a:gd name="connsiteX35" fmla="*/ 273462 w 568325"/>
                  <a:gd name="connsiteY35" fmla="*/ 535781 h 552450"/>
                  <a:gd name="connsiteX36" fmla="*/ 256817 w 568325"/>
                  <a:gd name="connsiteY36" fmla="*/ 535781 h 552450"/>
                  <a:gd name="connsiteX37" fmla="*/ 254439 w 568325"/>
                  <a:gd name="connsiteY37" fmla="*/ 535781 h 552450"/>
                  <a:gd name="connsiteX38" fmla="*/ 142676 w 568325"/>
                  <a:gd name="connsiteY38" fmla="*/ 538163 h 552450"/>
                  <a:gd name="connsiteX39" fmla="*/ 135542 w 568325"/>
                  <a:gd name="connsiteY39" fmla="*/ 538163 h 552450"/>
                  <a:gd name="connsiteX40" fmla="*/ 45181 w 568325"/>
                  <a:gd name="connsiteY40" fmla="*/ 521494 h 552450"/>
                  <a:gd name="connsiteX41" fmla="*/ 11890 w 568325"/>
                  <a:gd name="connsiteY41" fmla="*/ 545306 h 552450"/>
                  <a:gd name="connsiteX42" fmla="*/ 0 w 568325"/>
                  <a:gd name="connsiteY42" fmla="*/ 497681 h 552450"/>
                  <a:gd name="connsiteX43" fmla="*/ 2378 w 568325"/>
                  <a:gd name="connsiteY43" fmla="*/ 459581 h 552450"/>
                  <a:gd name="connsiteX44" fmla="*/ 66582 w 568325"/>
                  <a:gd name="connsiteY44" fmla="*/ 459581 h 552450"/>
                  <a:gd name="connsiteX45" fmla="*/ 73716 w 568325"/>
                  <a:gd name="connsiteY45" fmla="*/ 445294 h 552450"/>
                  <a:gd name="connsiteX46" fmla="*/ 78472 w 568325"/>
                  <a:gd name="connsiteY46" fmla="*/ 433388 h 552450"/>
                  <a:gd name="connsiteX47" fmla="*/ 78472 w 568325"/>
                  <a:gd name="connsiteY47" fmla="*/ 431006 h 552450"/>
                  <a:gd name="connsiteX48" fmla="*/ 85606 w 568325"/>
                  <a:gd name="connsiteY48" fmla="*/ 428625 h 552450"/>
                  <a:gd name="connsiteX49" fmla="*/ 90361 w 568325"/>
                  <a:gd name="connsiteY49" fmla="*/ 426244 h 552450"/>
                  <a:gd name="connsiteX50" fmla="*/ 102251 w 568325"/>
                  <a:gd name="connsiteY50" fmla="*/ 411956 h 552450"/>
                  <a:gd name="connsiteX51" fmla="*/ 116519 w 568325"/>
                  <a:gd name="connsiteY51" fmla="*/ 388144 h 552450"/>
                  <a:gd name="connsiteX52" fmla="*/ 114141 w 568325"/>
                  <a:gd name="connsiteY52" fmla="*/ 373856 h 552450"/>
                  <a:gd name="connsiteX53" fmla="*/ 118897 w 568325"/>
                  <a:gd name="connsiteY53" fmla="*/ 361950 h 552450"/>
                  <a:gd name="connsiteX54" fmla="*/ 116816 w 568325"/>
                  <a:gd name="connsiteY54" fmla="*/ 347365 h 552450"/>
                  <a:gd name="connsiteX55" fmla="*/ 116519 w 568325"/>
                  <a:gd name="connsiteY55" fmla="*/ 345281 h 552450"/>
                  <a:gd name="connsiteX56" fmla="*/ 147432 w 568325"/>
                  <a:gd name="connsiteY56" fmla="*/ 345281 h 552450"/>
                  <a:gd name="connsiteX57" fmla="*/ 147432 w 568325"/>
                  <a:gd name="connsiteY57" fmla="*/ 250031 h 552450"/>
                  <a:gd name="connsiteX58" fmla="*/ 156052 w 568325"/>
                  <a:gd name="connsiteY58" fmla="*/ 244971 h 552450"/>
                  <a:gd name="connsiteX59" fmla="*/ 568325 w 568325"/>
                  <a:gd name="connsiteY59" fmla="*/ 240506 h 552450"/>
                  <a:gd name="connsiteX60" fmla="*/ 527900 w 568325"/>
                  <a:gd name="connsiteY60" fmla="*/ 285750 h 552450"/>
                  <a:gd name="connsiteX61" fmla="*/ 516445 w 568325"/>
                  <a:gd name="connsiteY61" fmla="*/ 302875 h 552450"/>
                  <a:gd name="connsiteX62" fmla="*/ 527900 w 568325"/>
                  <a:gd name="connsiteY62" fmla="*/ 285750 h 552450"/>
                  <a:gd name="connsiteX63" fmla="*/ 568325 w 568325"/>
                  <a:gd name="connsiteY63" fmla="*/ 240506 h 552450"/>
                  <a:gd name="connsiteX64" fmla="*/ 562861 w 568325"/>
                  <a:gd name="connsiteY64" fmla="*/ 221892 h 552450"/>
                  <a:gd name="connsiteX65" fmla="*/ 565947 w 568325"/>
                  <a:gd name="connsiteY65" fmla="*/ 226219 h 552450"/>
                  <a:gd name="connsiteX66" fmla="*/ 566192 w 568325"/>
                  <a:gd name="connsiteY66" fmla="*/ 227691 h 552450"/>
                  <a:gd name="connsiteX67" fmla="*/ 565947 w 568325"/>
                  <a:gd name="connsiteY67" fmla="*/ 226219 h 552450"/>
                  <a:gd name="connsiteX68" fmla="*/ 562861 w 568325"/>
                  <a:gd name="connsiteY68" fmla="*/ 221892 h 552450"/>
                  <a:gd name="connsiteX69" fmla="*/ 209258 w 568325"/>
                  <a:gd name="connsiteY69" fmla="*/ 192881 h 552450"/>
                  <a:gd name="connsiteX70" fmla="*/ 209258 w 568325"/>
                  <a:gd name="connsiteY70" fmla="*/ 192881 h 552450"/>
                  <a:gd name="connsiteX71" fmla="*/ 209258 w 568325"/>
                  <a:gd name="connsiteY71" fmla="*/ 242888 h 552450"/>
                  <a:gd name="connsiteX72" fmla="*/ 200379 w 568325"/>
                  <a:gd name="connsiteY72" fmla="*/ 252613 h 552450"/>
                  <a:gd name="connsiteX73" fmla="*/ 209258 w 568325"/>
                  <a:gd name="connsiteY73" fmla="*/ 242888 h 552450"/>
                  <a:gd name="connsiteX74" fmla="*/ 209258 w 568325"/>
                  <a:gd name="connsiteY74" fmla="*/ 192881 h 552450"/>
                  <a:gd name="connsiteX75" fmla="*/ 494617 w 568325"/>
                  <a:gd name="connsiteY75" fmla="*/ 181842 h 552450"/>
                  <a:gd name="connsiteX76" fmla="*/ 516011 w 568325"/>
                  <a:gd name="connsiteY76" fmla="*/ 185738 h 552450"/>
                  <a:gd name="connsiteX77" fmla="*/ 546924 w 568325"/>
                  <a:gd name="connsiteY77" fmla="*/ 195263 h 552450"/>
                  <a:gd name="connsiteX78" fmla="*/ 546979 w 568325"/>
                  <a:gd name="connsiteY78" fmla="*/ 195373 h 552450"/>
                  <a:gd name="connsiteX79" fmla="*/ 546924 w 568325"/>
                  <a:gd name="connsiteY79" fmla="*/ 195263 h 552450"/>
                  <a:gd name="connsiteX80" fmla="*/ 516011 w 568325"/>
                  <a:gd name="connsiteY80" fmla="*/ 185738 h 552450"/>
                  <a:gd name="connsiteX81" fmla="*/ 494617 w 568325"/>
                  <a:gd name="connsiteY81" fmla="*/ 181842 h 552450"/>
                  <a:gd name="connsiteX82" fmla="*/ 460048 w 568325"/>
                  <a:gd name="connsiteY82" fmla="*/ 165230 h 552450"/>
                  <a:gd name="connsiteX83" fmla="*/ 473208 w 568325"/>
                  <a:gd name="connsiteY83" fmla="*/ 176213 h 552450"/>
                  <a:gd name="connsiteX84" fmla="*/ 486151 w 568325"/>
                  <a:gd name="connsiteY84" fmla="*/ 179916 h 552450"/>
                  <a:gd name="connsiteX85" fmla="*/ 473208 w 568325"/>
                  <a:gd name="connsiteY85" fmla="*/ 176213 h 552450"/>
                  <a:gd name="connsiteX86" fmla="*/ 460048 w 568325"/>
                  <a:gd name="connsiteY86" fmla="*/ 165230 h 552450"/>
                  <a:gd name="connsiteX87" fmla="*/ 457133 w 568325"/>
                  <a:gd name="connsiteY87" fmla="*/ 158878 h 552450"/>
                  <a:gd name="connsiteX88" fmla="*/ 458940 w 568325"/>
                  <a:gd name="connsiteY88" fmla="*/ 164306 h 552450"/>
                  <a:gd name="connsiteX89" fmla="*/ 458940 w 568325"/>
                  <a:gd name="connsiteY89" fmla="*/ 164306 h 552450"/>
                  <a:gd name="connsiteX90" fmla="*/ 457133 w 568325"/>
                  <a:gd name="connsiteY90" fmla="*/ 158878 h 552450"/>
                  <a:gd name="connsiteX91" fmla="*/ 440510 w 568325"/>
                  <a:gd name="connsiteY91" fmla="*/ 131562 h 552450"/>
                  <a:gd name="connsiteX92" fmla="*/ 449726 w 568325"/>
                  <a:gd name="connsiteY92" fmla="*/ 140792 h 552450"/>
                  <a:gd name="connsiteX93" fmla="*/ 450680 w 568325"/>
                  <a:gd name="connsiteY93" fmla="*/ 141747 h 552450"/>
                  <a:gd name="connsiteX94" fmla="*/ 449726 w 568325"/>
                  <a:gd name="connsiteY94" fmla="*/ 140792 h 552450"/>
                  <a:gd name="connsiteX95" fmla="*/ 440510 w 568325"/>
                  <a:gd name="connsiteY95" fmla="*/ 131562 h 552450"/>
                  <a:gd name="connsiteX96" fmla="*/ 218770 w 568325"/>
                  <a:gd name="connsiteY96" fmla="*/ 119063 h 552450"/>
                  <a:gd name="connsiteX97" fmla="*/ 233334 w 568325"/>
                  <a:gd name="connsiteY97" fmla="*/ 119063 h 552450"/>
                  <a:gd name="connsiteX98" fmla="*/ 235415 w 568325"/>
                  <a:gd name="connsiteY98" fmla="*/ 119063 h 552450"/>
                  <a:gd name="connsiteX99" fmla="*/ 218770 w 568325"/>
                  <a:gd name="connsiteY99" fmla="*/ 119063 h 552450"/>
                  <a:gd name="connsiteX100" fmla="*/ 218770 w 568325"/>
                  <a:gd name="connsiteY100" fmla="*/ 192881 h 552450"/>
                  <a:gd name="connsiteX101" fmla="*/ 218770 w 568325"/>
                  <a:gd name="connsiteY101" fmla="*/ 119063 h 552450"/>
                  <a:gd name="connsiteX102" fmla="*/ 425598 w 568325"/>
                  <a:gd name="connsiteY102" fmla="*/ 116630 h 552450"/>
                  <a:gd name="connsiteX103" fmla="*/ 430461 w 568325"/>
                  <a:gd name="connsiteY103" fmla="*/ 121500 h 552450"/>
                  <a:gd name="connsiteX104" fmla="*/ 425598 w 568325"/>
                  <a:gd name="connsiteY104" fmla="*/ 116630 h 552450"/>
                  <a:gd name="connsiteX105" fmla="*/ 358364 w 568325"/>
                  <a:gd name="connsiteY105" fmla="*/ 77524 h 552450"/>
                  <a:gd name="connsiteX106" fmla="*/ 368579 w 568325"/>
                  <a:gd name="connsiteY106" fmla="*/ 92869 h 552450"/>
                  <a:gd name="connsiteX107" fmla="*/ 409004 w 568325"/>
                  <a:gd name="connsiteY107" fmla="*/ 100013 h 552450"/>
                  <a:gd name="connsiteX108" fmla="*/ 414936 w 568325"/>
                  <a:gd name="connsiteY108" fmla="*/ 105953 h 552450"/>
                  <a:gd name="connsiteX109" fmla="*/ 409004 w 568325"/>
                  <a:gd name="connsiteY109" fmla="*/ 100013 h 552450"/>
                  <a:gd name="connsiteX110" fmla="*/ 368579 w 568325"/>
                  <a:gd name="connsiteY110" fmla="*/ 92869 h 552450"/>
                  <a:gd name="connsiteX111" fmla="*/ 358364 w 568325"/>
                  <a:gd name="connsiteY111" fmla="*/ 77524 h 552450"/>
                  <a:gd name="connsiteX112" fmla="*/ 254439 w 568325"/>
                  <a:gd name="connsiteY112" fmla="*/ 57150 h 552450"/>
                  <a:gd name="connsiteX113" fmla="*/ 249683 w 568325"/>
                  <a:gd name="connsiteY113" fmla="*/ 52388 h 552450"/>
                  <a:gd name="connsiteX114" fmla="*/ 254439 w 568325"/>
                  <a:gd name="connsiteY114" fmla="*/ 57150 h 552450"/>
                  <a:gd name="connsiteX115" fmla="*/ 254439 w 568325"/>
                  <a:gd name="connsiteY115" fmla="*/ 61913 h 552450"/>
                  <a:gd name="connsiteX116" fmla="*/ 247305 w 568325"/>
                  <a:gd name="connsiteY116" fmla="*/ 71438 h 552450"/>
                  <a:gd name="connsiteX117" fmla="*/ 235415 w 568325"/>
                  <a:gd name="connsiteY117" fmla="*/ 80963 h 552450"/>
                  <a:gd name="connsiteX118" fmla="*/ 254439 w 568325"/>
                  <a:gd name="connsiteY118" fmla="*/ 61913 h 552450"/>
                  <a:gd name="connsiteX119" fmla="*/ 254439 w 568325"/>
                  <a:gd name="connsiteY119" fmla="*/ 57150 h 552450"/>
                  <a:gd name="connsiteX120" fmla="*/ 240171 w 568325"/>
                  <a:gd name="connsiteY120" fmla="*/ 42863 h 552450"/>
                  <a:gd name="connsiteX121" fmla="*/ 240171 w 568325"/>
                  <a:gd name="connsiteY121" fmla="*/ 42863 h 552450"/>
                  <a:gd name="connsiteX122" fmla="*/ 240171 w 568325"/>
                  <a:gd name="connsiteY122" fmla="*/ 42863 h 552450"/>
                  <a:gd name="connsiteX123" fmla="*/ 275840 w 568325"/>
                  <a:gd name="connsiteY123" fmla="*/ 2381 h 552450"/>
                  <a:gd name="connsiteX124" fmla="*/ 275840 w 568325"/>
                  <a:gd name="connsiteY124" fmla="*/ 2381 h 552450"/>
                  <a:gd name="connsiteX125" fmla="*/ 275840 w 568325"/>
                  <a:gd name="connsiteY125" fmla="*/ 4763 h 552450"/>
                  <a:gd name="connsiteX126" fmla="*/ 275840 w 568325"/>
                  <a:gd name="connsiteY126" fmla="*/ 21431 h 552450"/>
                  <a:gd name="connsiteX127" fmla="*/ 275840 w 568325"/>
                  <a:gd name="connsiteY127" fmla="*/ 4763 h 552450"/>
                  <a:gd name="connsiteX128" fmla="*/ 275840 w 568325"/>
                  <a:gd name="connsiteY128" fmla="*/ 2381 h 552450"/>
                  <a:gd name="connsiteX129" fmla="*/ 256816 w 568325"/>
                  <a:gd name="connsiteY129" fmla="*/ 0 h 552450"/>
                  <a:gd name="connsiteX130" fmla="*/ 256816 w 568325"/>
                  <a:gd name="connsiteY130" fmla="*/ 21431 h 552450"/>
                  <a:gd name="connsiteX131" fmla="*/ 256816 w 568325"/>
                  <a:gd name="connsiteY131" fmla="*/ 0 h 552450"/>
                  <a:gd name="connsiteX132" fmla="*/ 221148 w 568325"/>
                  <a:gd name="connsiteY132" fmla="*/ 0 h 552450"/>
                  <a:gd name="connsiteX133" fmla="*/ 221148 w 568325"/>
                  <a:gd name="connsiteY133" fmla="*/ 0 h 552450"/>
                  <a:gd name="connsiteX134" fmla="*/ 221148 w 568325"/>
                  <a:gd name="connsiteY134" fmla="*/ 1191 h 552450"/>
                  <a:gd name="connsiteX135" fmla="*/ 221148 w 568325"/>
                  <a:gd name="connsiteY135" fmla="*/ 9525 h 552450"/>
                  <a:gd name="connsiteX136" fmla="*/ 230659 w 568325"/>
                  <a:gd name="connsiteY136" fmla="*/ 16669 h 552450"/>
                  <a:gd name="connsiteX137" fmla="*/ 223525 w 568325"/>
                  <a:gd name="connsiteY137" fmla="*/ 11906 h 552450"/>
                  <a:gd name="connsiteX138" fmla="*/ 221148 w 568325"/>
                  <a:gd name="connsiteY138" fmla="*/ 9525 h 552450"/>
                  <a:gd name="connsiteX139" fmla="*/ 221148 w 568325"/>
                  <a:gd name="connsiteY139" fmla="*/ 1191 h 552450"/>
                  <a:gd name="connsiteX0" fmla="*/ 418516 w 568325"/>
                  <a:gd name="connsiteY0" fmla="*/ 402431 h 552450"/>
                  <a:gd name="connsiteX1" fmla="*/ 418293 w 568325"/>
                  <a:gd name="connsiteY1" fmla="*/ 402543 h 552450"/>
                  <a:gd name="connsiteX2" fmla="*/ 418516 w 568325"/>
                  <a:gd name="connsiteY2" fmla="*/ 402431 h 552450"/>
                  <a:gd name="connsiteX3" fmla="*/ 467726 w 568325"/>
                  <a:gd name="connsiteY3" fmla="*/ 347836 h 552450"/>
                  <a:gd name="connsiteX4" fmla="*/ 461318 w 568325"/>
                  <a:gd name="connsiteY4" fmla="*/ 364331 h 552450"/>
                  <a:gd name="connsiteX5" fmla="*/ 454928 w 568325"/>
                  <a:gd name="connsiteY5" fmla="*/ 370880 h 552450"/>
                  <a:gd name="connsiteX6" fmla="*/ 461318 w 568325"/>
                  <a:gd name="connsiteY6" fmla="*/ 364331 h 552450"/>
                  <a:gd name="connsiteX7" fmla="*/ 467726 w 568325"/>
                  <a:gd name="connsiteY7" fmla="*/ 347836 h 552450"/>
                  <a:gd name="connsiteX8" fmla="*/ 175930 w 568325"/>
                  <a:gd name="connsiteY8" fmla="*/ 249994 h 552450"/>
                  <a:gd name="connsiteX9" fmla="*/ 178345 w 568325"/>
                  <a:gd name="connsiteY9" fmla="*/ 252413 h 552450"/>
                  <a:gd name="connsiteX10" fmla="*/ 185983 w 568325"/>
                  <a:gd name="connsiteY10" fmla="*/ 257344 h 552450"/>
                  <a:gd name="connsiteX11" fmla="*/ 178345 w 568325"/>
                  <a:gd name="connsiteY11" fmla="*/ 252413 h 552450"/>
                  <a:gd name="connsiteX12" fmla="*/ 175930 w 568325"/>
                  <a:gd name="connsiteY12" fmla="*/ 249994 h 552450"/>
                  <a:gd name="connsiteX13" fmla="*/ 165956 w 568325"/>
                  <a:gd name="connsiteY13" fmla="*/ 245255 h 552450"/>
                  <a:gd name="connsiteX14" fmla="*/ 166455 w 568325"/>
                  <a:gd name="connsiteY14" fmla="*/ 245269 h 552450"/>
                  <a:gd name="connsiteX15" fmla="*/ 171804 w 568325"/>
                  <a:gd name="connsiteY15" fmla="*/ 247054 h 552450"/>
                  <a:gd name="connsiteX16" fmla="*/ 166455 w 568325"/>
                  <a:gd name="connsiteY16" fmla="*/ 245269 h 552450"/>
                  <a:gd name="connsiteX17" fmla="*/ 165956 w 568325"/>
                  <a:gd name="connsiteY17" fmla="*/ 245255 h 552450"/>
                  <a:gd name="connsiteX18" fmla="*/ 156052 w 568325"/>
                  <a:gd name="connsiteY18" fmla="*/ 244971 h 552450"/>
                  <a:gd name="connsiteX19" fmla="*/ 165288 w 568325"/>
                  <a:gd name="connsiteY19" fmla="*/ 245235 h 552450"/>
                  <a:gd name="connsiteX20" fmla="*/ 407302 w 568325"/>
                  <a:gd name="connsiteY20" fmla="*/ 408046 h 552450"/>
                  <a:gd name="connsiteX21" fmla="*/ 399492 w 568325"/>
                  <a:gd name="connsiteY21" fmla="*/ 411956 h 552450"/>
                  <a:gd name="connsiteX22" fmla="*/ 404248 w 568325"/>
                  <a:gd name="connsiteY22" fmla="*/ 421481 h 552450"/>
                  <a:gd name="connsiteX23" fmla="*/ 404248 w 568325"/>
                  <a:gd name="connsiteY23" fmla="*/ 426244 h 552450"/>
                  <a:gd name="connsiteX24" fmla="*/ 404248 w 568325"/>
                  <a:gd name="connsiteY24" fmla="*/ 428625 h 552450"/>
                  <a:gd name="connsiteX25" fmla="*/ 401870 w 568325"/>
                  <a:gd name="connsiteY25" fmla="*/ 428625 h 552450"/>
                  <a:gd name="connsiteX26" fmla="*/ 399492 w 568325"/>
                  <a:gd name="connsiteY26" fmla="*/ 433388 h 552450"/>
                  <a:gd name="connsiteX27" fmla="*/ 392358 w 568325"/>
                  <a:gd name="connsiteY27" fmla="*/ 442913 h 552450"/>
                  <a:gd name="connsiteX28" fmla="*/ 387603 w 568325"/>
                  <a:gd name="connsiteY28" fmla="*/ 452438 h 552450"/>
                  <a:gd name="connsiteX29" fmla="*/ 382847 w 568325"/>
                  <a:gd name="connsiteY29" fmla="*/ 459581 h 552450"/>
                  <a:gd name="connsiteX30" fmla="*/ 380469 w 568325"/>
                  <a:gd name="connsiteY30" fmla="*/ 469106 h 552450"/>
                  <a:gd name="connsiteX31" fmla="*/ 380469 w 568325"/>
                  <a:gd name="connsiteY31" fmla="*/ 521494 h 552450"/>
                  <a:gd name="connsiteX32" fmla="*/ 380469 w 568325"/>
                  <a:gd name="connsiteY32" fmla="*/ 552450 h 552450"/>
                  <a:gd name="connsiteX33" fmla="*/ 282974 w 568325"/>
                  <a:gd name="connsiteY33" fmla="*/ 552450 h 552450"/>
                  <a:gd name="connsiteX34" fmla="*/ 274651 w 568325"/>
                  <a:gd name="connsiteY34" fmla="*/ 537865 h 552450"/>
                  <a:gd name="connsiteX35" fmla="*/ 273462 w 568325"/>
                  <a:gd name="connsiteY35" fmla="*/ 535781 h 552450"/>
                  <a:gd name="connsiteX36" fmla="*/ 256817 w 568325"/>
                  <a:gd name="connsiteY36" fmla="*/ 535781 h 552450"/>
                  <a:gd name="connsiteX37" fmla="*/ 254439 w 568325"/>
                  <a:gd name="connsiteY37" fmla="*/ 535781 h 552450"/>
                  <a:gd name="connsiteX38" fmla="*/ 142676 w 568325"/>
                  <a:gd name="connsiteY38" fmla="*/ 538163 h 552450"/>
                  <a:gd name="connsiteX39" fmla="*/ 135542 w 568325"/>
                  <a:gd name="connsiteY39" fmla="*/ 538163 h 552450"/>
                  <a:gd name="connsiteX40" fmla="*/ 45181 w 568325"/>
                  <a:gd name="connsiteY40" fmla="*/ 521494 h 552450"/>
                  <a:gd name="connsiteX41" fmla="*/ 11890 w 568325"/>
                  <a:gd name="connsiteY41" fmla="*/ 545306 h 552450"/>
                  <a:gd name="connsiteX42" fmla="*/ 0 w 568325"/>
                  <a:gd name="connsiteY42" fmla="*/ 497681 h 552450"/>
                  <a:gd name="connsiteX43" fmla="*/ 2378 w 568325"/>
                  <a:gd name="connsiteY43" fmla="*/ 459581 h 552450"/>
                  <a:gd name="connsiteX44" fmla="*/ 66582 w 568325"/>
                  <a:gd name="connsiteY44" fmla="*/ 459581 h 552450"/>
                  <a:gd name="connsiteX45" fmla="*/ 73716 w 568325"/>
                  <a:gd name="connsiteY45" fmla="*/ 445294 h 552450"/>
                  <a:gd name="connsiteX46" fmla="*/ 78472 w 568325"/>
                  <a:gd name="connsiteY46" fmla="*/ 433388 h 552450"/>
                  <a:gd name="connsiteX47" fmla="*/ 78472 w 568325"/>
                  <a:gd name="connsiteY47" fmla="*/ 431006 h 552450"/>
                  <a:gd name="connsiteX48" fmla="*/ 85606 w 568325"/>
                  <a:gd name="connsiteY48" fmla="*/ 428625 h 552450"/>
                  <a:gd name="connsiteX49" fmla="*/ 90361 w 568325"/>
                  <a:gd name="connsiteY49" fmla="*/ 426244 h 552450"/>
                  <a:gd name="connsiteX50" fmla="*/ 102251 w 568325"/>
                  <a:gd name="connsiteY50" fmla="*/ 411956 h 552450"/>
                  <a:gd name="connsiteX51" fmla="*/ 116519 w 568325"/>
                  <a:gd name="connsiteY51" fmla="*/ 388144 h 552450"/>
                  <a:gd name="connsiteX52" fmla="*/ 114141 w 568325"/>
                  <a:gd name="connsiteY52" fmla="*/ 373856 h 552450"/>
                  <a:gd name="connsiteX53" fmla="*/ 118897 w 568325"/>
                  <a:gd name="connsiteY53" fmla="*/ 361950 h 552450"/>
                  <a:gd name="connsiteX54" fmla="*/ 116816 w 568325"/>
                  <a:gd name="connsiteY54" fmla="*/ 347365 h 552450"/>
                  <a:gd name="connsiteX55" fmla="*/ 116519 w 568325"/>
                  <a:gd name="connsiteY55" fmla="*/ 345281 h 552450"/>
                  <a:gd name="connsiteX56" fmla="*/ 147432 w 568325"/>
                  <a:gd name="connsiteY56" fmla="*/ 345281 h 552450"/>
                  <a:gd name="connsiteX57" fmla="*/ 147432 w 568325"/>
                  <a:gd name="connsiteY57" fmla="*/ 250031 h 552450"/>
                  <a:gd name="connsiteX58" fmla="*/ 156052 w 568325"/>
                  <a:gd name="connsiteY58" fmla="*/ 244971 h 552450"/>
                  <a:gd name="connsiteX59" fmla="*/ 568325 w 568325"/>
                  <a:gd name="connsiteY59" fmla="*/ 240506 h 552450"/>
                  <a:gd name="connsiteX60" fmla="*/ 527900 w 568325"/>
                  <a:gd name="connsiteY60" fmla="*/ 285750 h 552450"/>
                  <a:gd name="connsiteX61" fmla="*/ 516445 w 568325"/>
                  <a:gd name="connsiteY61" fmla="*/ 302875 h 552450"/>
                  <a:gd name="connsiteX62" fmla="*/ 527900 w 568325"/>
                  <a:gd name="connsiteY62" fmla="*/ 285750 h 552450"/>
                  <a:gd name="connsiteX63" fmla="*/ 568325 w 568325"/>
                  <a:gd name="connsiteY63" fmla="*/ 240506 h 552450"/>
                  <a:gd name="connsiteX64" fmla="*/ 562861 w 568325"/>
                  <a:gd name="connsiteY64" fmla="*/ 221892 h 552450"/>
                  <a:gd name="connsiteX65" fmla="*/ 565947 w 568325"/>
                  <a:gd name="connsiteY65" fmla="*/ 226219 h 552450"/>
                  <a:gd name="connsiteX66" fmla="*/ 566192 w 568325"/>
                  <a:gd name="connsiteY66" fmla="*/ 227691 h 552450"/>
                  <a:gd name="connsiteX67" fmla="*/ 565947 w 568325"/>
                  <a:gd name="connsiteY67" fmla="*/ 226219 h 552450"/>
                  <a:gd name="connsiteX68" fmla="*/ 562861 w 568325"/>
                  <a:gd name="connsiteY68" fmla="*/ 221892 h 552450"/>
                  <a:gd name="connsiteX69" fmla="*/ 209258 w 568325"/>
                  <a:gd name="connsiteY69" fmla="*/ 192881 h 552450"/>
                  <a:gd name="connsiteX70" fmla="*/ 209258 w 568325"/>
                  <a:gd name="connsiteY70" fmla="*/ 192881 h 552450"/>
                  <a:gd name="connsiteX71" fmla="*/ 209258 w 568325"/>
                  <a:gd name="connsiteY71" fmla="*/ 242888 h 552450"/>
                  <a:gd name="connsiteX72" fmla="*/ 200379 w 568325"/>
                  <a:gd name="connsiteY72" fmla="*/ 252613 h 552450"/>
                  <a:gd name="connsiteX73" fmla="*/ 209258 w 568325"/>
                  <a:gd name="connsiteY73" fmla="*/ 242888 h 552450"/>
                  <a:gd name="connsiteX74" fmla="*/ 209258 w 568325"/>
                  <a:gd name="connsiteY74" fmla="*/ 192881 h 552450"/>
                  <a:gd name="connsiteX75" fmla="*/ 494617 w 568325"/>
                  <a:gd name="connsiteY75" fmla="*/ 181842 h 552450"/>
                  <a:gd name="connsiteX76" fmla="*/ 516011 w 568325"/>
                  <a:gd name="connsiteY76" fmla="*/ 185738 h 552450"/>
                  <a:gd name="connsiteX77" fmla="*/ 546924 w 568325"/>
                  <a:gd name="connsiteY77" fmla="*/ 195263 h 552450"/>
                  <a:gd name="connsiteX78" fmla="*/ 546979 w 568325"/>
                  <a:gd name="connsiteY78" fmla="*/ 195373 h 552450"/>
                  <a:gd name="connsiteX79" fmla="*/ 546924 w 568325"/>
                  <a:gd name="connsiteY79" fmla="*/ 195263 h 552450"/>
                  <a:gd name="connsiteX80" fmla="*/ 516011 w 568325"/>
                  <a:gd name="connsiteY80" fmla="*/ 185738 h 552450"/>
                  <a:gd name="connsiteX81" fmla="*/ 494617 w 568325"/>
                  <a:gd name="connsiteY81" fmla="*/ 181842 h 552450"/>
                  <a:gd name="connsiteX82" fmla="*/ 460048 w 568325"/>
                  <a:gd name="connsiteY82" fmla="*/ 165230 h 552450"/>
                  <a:gd name="connsiteX83" fmla="*/ 473208 w 568325"/>
                  <a:gd name="connsiteY83" fmla="*/ 176213 h 552450"/>
                  <a:gd name="connsiteX84" fmla="*/ 486151 w 568325"/>
                  <a:gd name="connsiteY84" fmla="*/ 179916 h 552450"/>
                  <a:gd name="connsiteX85" fmla="*/ 473208 w 568325"/>
                  <a:gd name="connsiteY85" fmla="*/ 176213 h 552450"/>
                  <a:gd name="connsiteX86" fmla="*/ 460048 w 568325"/>
                  <a:gd name="connsiteY86" fmla="*/ 165230 h 552450"/>
                  <a:gd name="connsiteX87" fmla="*/ 457133 w 568325"/>
                  <a:gd name="connsiteY87" fmla="*/ 158878 h 552450"/>
                  <a:gd name="connsiteX88" fmla="*/ 458940 w 568325"/>
                  <a:gd name="connsiteY88" fmla="*/ 164306 h 552450"/>
                  <a:gd name="connsiteX89" fmla="*/ 458940 w 568325"/>
                  <a:gd name="connsiteY89" fmla="*/ 164306 h 552450"/>
                  <a:gd name="connsiteX90" fmla="*/ 457133 w 568325"/>
                  <a:gd name="connsiteY90" fmla="*/ 158878 h 552450"/>
                  <a:gd name="connsiteX91" fmla="*/ 440510 w 568325"/>
                  <a:gd name="connsiteY91" fmla="*/ 131562 h 552450"/>
                  <a:gd name="connsiteX92" fmla="*/ 449726 w 568325"/>
                  <a:gd name="connsiteY92" fmla="*/ 140792 h 552450"/>
                  <a:gd name="connsiteX93" fmla="*/ 450680 w 568325"/>
                  <a:gd name="connsiteY93" fmla="*/ 141747 h 552450"/>
                  <a:gd name="connsiteX94" fmla="*/ 449726 w 568325"/>
                  <a:gd name="connsiteY94" fmla="*/ 140792 h 552450"/>
                  <a:gd name="connsiteX95" fmla="*/ 440510 w 568325"/>
                  <a:gd name="connsiteY95" fmla="*/ 131562 h 552450"/>
                  <a:gd name="connsiteX96" fmla="*/ 218770 w 568325"/>
                  <a:gd name="connsiteY96" fmla="*/ 119063 h 552450"/>
                  <a:gd name="connsiteX97" fmla="*/ 233334 w 568325"/>
                  <a:gd name="connsiteY97" fmla="*/ 119063 h 552450"/>
                  <a:gd name="connsiteX98" fmla="*/ 235415 w 568325"/>
                  <a:gd name="connsiteY98" fmla="*/ 119063 h 552450"/>
                  <a:gd name="connsiteX99" fmla="*/ 218770 w 568325"/>
                  <a:gd name="connsiteY99" fmla="*/ 119063 h 552450"/>
                  <a:gd name="connsiteX100" fmla="*/ 218770 w 568325"/>
                  <a:gd name="connsiteY100" fmla="*/ 192881 h 552450"/>
                  <a:gd name="connsiteX101" fmla="*/ 218770 w 568325"/>
                  <a:gd name="connsiteY101" fmla="*/ 119063 h 552450"/>
                  <a:gd name="connsiteX102" fmla="*/ 425598 w 568325"/>
                  <a:gd name="connsiteY102" fmla="*/ 116630 h 552450"/>
                  <a:gd name="connsiteX103" fmla="*/ 430461 w 568325"/>
                  <a:gd name="connsiteY103" fmla="*/ 121500 h 552450"/>
                  <a:gd name="connsiteX104" fmla="*/ 425598 w 568325"/>
                  <a:gd name="connsiteY104" fmla="*/ 116630 h 552450"/>
                  <a:gd name="connsiteX105" fmla="*/ 358364 w 568325"/>
                  <a:gd name="connsiteY105" fmla="*/ 77524 h 552450"/>
                  <a:gd name="connsiteX106" fmla="*/ 368579 w 568325"/>
                  <a:gd name="connsiteY106" fmla="*/ 92869 h 552450"/>
                  <a:gd name="connsiteX107" fmla="*/ 409004 w 568325"/>
                  <a:gd name="connsiteY107" fmla="*/ 100013 h 552450"/>
                  <a:gd name="connsiteX108" fmla="*/ 414936 w 568325"/>
                  <a:gd name="connsiteY108" fmla="*/ 105953 h 552450"/>
                  <a:gd name="connsiteX109" fmla="*/ 409004 w 568325"/>
                  <a:gd name="connsiteY109" fmla="*/ 100013 h 552450"/>
                  <a:gd name="connsiteX110" fmla="*/ 368579 w 568325"/>
                  <a:gd name="connsiteY110" fmla="*/ 92869 h 552450"/>
                  <a:gd name="connsiteX111" fmla="*/ 358364 w 568325"/>
                  <a:gd name="connsiteY111" fmla="*/ 77524 h 552450"/>
                  <a:gd name="connsiteX112" fmla="*/ 254439 w 568325"/>
                  <a:gd name="connsiteY112" fmla="*/ 57150 h 552450"/>
                  <a:gd name="connsiteX113" fmla="*/ 249683 w 568325"/>
                  <a:gd name="connsiteY113" fmla="*/ 52388 h 552450"/>
                  <a:gd name="connsiteX114" fmla="*/ 254439 w 568325"/>
                  <a:gd name="connsiteY114" fmla="*/ 57150 h 552450"/>
                  <a:gd name="connsiteX115" fmla="*/ 254439 w 568325"/>
                  <a:gd name="connsiteY115" fmla="*/ 61913 h 552450"/>
                  <a:gd name="connsiteX116" fmla="*/ 247305 w 568325"/>
                  <a:gd name="connsiteY116" fmla="*/ 71438 h 552450"/>
                  <a:gd name="connsiteX117" fmla="*/ 235415 w 568325"/>
                  <a:gd name="connsiteY117" fmla="*/ 80963 h 552450"/>
                  <a:gd name="connsiteX118" fmla="*/ 254439 w 568325"/>
                  <a:gd name="connsiteY118" fmla="*/ 61913 h 552450"/>
                  <a:gd name="connsiteX119" fmla="*/ 254439 w 568325"/>
                  <a:gd name="connsiteY119" fmla="*/ 57150 h 552450"/>
                  <a:gd name="connsiteX120" fmla="*/ 275840 w 568325"/>
                  <a:gd name="connsiteY120" fmla="*/ 2381 h 552450"/>
                  <a:gd name="connsiteX121" fmla="*/ 275840 w 568325"/>
                  <a:gd name="connsiteY121" fmla="*/ 2381 h 552450"/>
                  <a:gd name="connsiteX122" fmla="*/ 275840 w 568325"/>
                  <a:gd name="connsiteY122" fmla="*/ 4763 h 552450"/>
                  <a:gd name="connsiteX123" fmla="*/ 275840 w 568325"/>
                  <a:gd name="connsiteY123" fmla="*/ 21431 h 552450"/>
                  <a:gd name="connsiteX124" fmla="*/ 275840 w 568325"/>
                  <a:gd name="connsiteY124" fmla="*/ 4763 h 552450"/>
                  <a:gd name="connsiteX125" fmla="*/ 275840 w 568325"/>
                  <a:gd name="connsiteY125" fmla="*/ 2381 h 552450"/>
                  <a:gd name="connsiteX126" fmla="*/ 256816 w 568325"/>
                  <a:gd name="connsiteY126" fmla="*/ 0 h 552450"/>
                  <a:gd name="connsiteX127" fmla="*/ 256816 w 568325"/>
                  <a:gd name="connsiteY127" fmla="*/ 21431 h 552450"/>
                  <a:gd name="connsiteX128" fmla="*/ 256816 w 568325"/>
                  <a:gd name="connsiteY128" fmla="*/ 0 h 552450"/>
                  <a:gd name="connsiteX129" fmla="*/ 221148 w 568325"/>
                  <a:gd name="connsiteY129" fmla="*/ 0 h 552450"/>
                  <a:gd name="connsiteX130" fmla="*/ 221148 w 568325"/>
                  <a:gd name="connsiteY130" fmla="*/ 0 h 552450"/>
                  <a:gd name="connsiteX131" fmla="*/ 221148 w 568325"/>
                  <a:gd name="connsiteY131" fmla="*/ 1191 h 552450"/>
                  <a:gd name="connsiteX132" fmla="*/ 221148 w 568325"/>
                  <a:gd name="connsiteY132" fmla="*/ 9525 h 552450"/>
                  <a:gd name="connsiteX133" fmla="*/ 230659 w 568325"/>
                  <a:gd name="connsiteY133" fmla="*/ 16669 h 552450"/>
                  <a:gd name="connsiteX134" fmla="*/ 223525 w 568325"/>
                  <a:gd name="connsiteY134" fmla="*/ 11906 h 552450"/>
                  <a:gd name="connsiteX135" fmla="*/ 221148 w 568325"/>
                  <a:gd name="connsiteY135" fmla="*/ 9525 h 552450"/>
                  <a:gd name="connsiteX136" fmla="*/ 221148 w 568325"/>
                  <a:gd name="connsiteY136" fmla="*/ 1191 h 552450"/>
                  <a:gd name="connsiteX0" fmla="*/ 467726 w 568325"/>
                  <a:gd name="connsiteY0" fmla="*/ 347836 h 552450"/>
                  <a:gd name="connsiteX1" fmla="*/ 461318 w 568325"/>
                  <a:gd name="connsiteY1" fmla="*/ 364331 h 552450"/>
                  <a:gd name="connsiteX2" fmla="*/ 454928 w 568325"/>
                  <a:gd name="connsiteY2" fmla="*/ 370880 h 552450"/>
                  <a:gd name="connsiteX3" fmla="*/ 461318 w 568325"/>
                  <a:gd name="connsiteY3" fmla="*/ 364331 h 552450"/>
                  <a:gd name="connsiteX4" fmla="*/ 467726 w 568325"/>
                  <a:gd name="connsiteY4" fmla="*/ 347836 h 552450"/>
                  <a:gd name="connsiteX5" fmla="*/ 175930 w 568325"/>
                  <a:gd name="connsiteY5" fmla="*/ 249994 h 552450"/>
                  <a:gd name="connsiteX6" fmla="*/ 178345 w 568325"/>
                  <a:gd name="connsiteY6" fmla="*/ 252413 h 552450"/>
                  <a:gd name="connsiteX7" fmla="*/ 185983 w 568325"/>
                  <a:gd name="connsiteY7" fmla="*/ 257344 h 552450"/>
                  <a:gd name="connsiteX8" fmla="*/ 178345 w 568325"/>
                  <a:gd name="connsiteY8" fmla="*/ 252413 h 552450"/>
                  <a:gd name="connsiteX9" fmla="*/ 175930 w 568325"/>
                  <a:gd name="connsiteY9" fmla="*/ 249994 h 552450"/>
                  <a:gd name="connsiteX10" fmla="*/ 165956 w 568325"/>
                  <a:gd name="connsiteY10" fmla="*/ 245255 h 552450"/>
                  <a:gd name="connsiteX11" fmla="*/ 166455 w 568325"/>
                  <a:gd name="connsiteY11" fmla="*/ 245269 h 552450"/>
                  <a:gd name="connsiteX12" fmla="*/ 171804 w 568325"/>
                  <a:gd name="connsiteY12" fmla="*/ 247054 h 552450"/>
                  <a:gd name="connsiteX13" fmla="*/ 166455 w 568325"/>
                  <a:gd name="connsiteY13" fmla="*/ 245269 h 552450"/>
                  <a:gd name="connsiteX14" fmla="*/ 165956 w 568325"/>
                  <a:gd name="connsiteY14" fmla="*/ 245255 h 552450"/>
                  <a:gd name="connsiteX15" fmla="*/ 156052 w 568325"/>
                  <a:gd name="connsiteY15" fmla="*/ 244971 h 552450"/>
                  <a:gd name="connsiteX16" fmla="*/ 165288 w 568325"/>
                  <a:gd name="connsiteY16" fmla="*/ 245235 h 552450"/>
                  <a:gd name="connsiteX17" fmla="*/ 407302 w 568325"/>
                  <a:gd name="connsiteY17" fmla="*/ 408046 h 552450"/>
                  <a:gd name="connsiteX18" fmla="*/ 399492 w 568325"/>
                  <a:gd name="connsiteY18" fmla="*/ 411956 h 552450"/>
                  <a:gd name="connsiteX19" fmla="*/ 404248 w 568325"/>
                  <a:gd name="connsiteY19" fmla="*/ 421481 h 552450"/>
                  <a:gd name="connsiteX20" fmla="*/ 404248 w 568325"/>
                  <a:gd name="connsiteY20" fmla="*/ 426244 h 552450"/>
                  <a:gd name="connsiteX21" fmla="*/ 404248 w 568325"/>
                  <a:gd name="connsiteY21" fmla="*/ 428625 h 552450"/>
                  <a:gd name="connsiteX22" fmla="*/ 401870 w 568325"/>
                  <a:gd name="connsiteY22" fmla="*/ 428625 h 552450"/>
                  <a:gd name="connsiteX23" fmla="*/ 399492 w 568325"/>
                  <a:gd name="connsiteY23" fmla="*/ 433388 h 552450"/>
                  <a:gd name="connsiteX24" fmla="*/ 392358 w 568325"/>
                  <a:gd name="connsiteY24" fmla="*/ 442913 h 552450"/>
                  <a:gd name="connsiteX25" fmla="*/ 387603 w 568325"/>
                  <a:gd name="connsiteY25" fmla="*/ 452438 h 552450"/>
                  <a:gd name="connsiteX26" fmla="*/ 382847 w 568325"/>
                  <a:gd name="connsiteY26" fmla="*/ 459581 h 552450"/>
                  <a:gd name="connsiteX27" fmla="*/ 380469 w 568325"/>
                  <a:gd name="connsiteY27" fmla="*/ 469106 h 552450"/>
                  <a:gd name="connsiteX28" fmla="*/ 380469 w 568325"/>
                  <a:gd name="connsiteY28" fmla="*/ 521494 h 552450"/>
                  <a:gd name="connsiteX29" fmla="*/ 380469 w 568325"/>
                  <a:gd name="connsiteY29" fmla="*/ 552450 h 552450"/>
                  <a:gd name="connsiteX30" fmla="*/ 282974 w 568325"/>
                  <a:gd name="connsiteY30" fmla="*/ 552450 h 552450"/>
                  <a:gd name="connsiteX31" fmla="*/ 274651 w 568325"/>
                  <a:gd name="connsiteY31" fmla="*/ 537865 h 552450"/>
                  <a:gd name="connsiteX32" fmla="*/ 273462 w 568325"/>
                  <a:gd name="connsiteY32" fmla="*/ 535781 h 552450"/>
                  <a:gd name="connsiteX33" fmla="*/ 256817 w 568325"/>
                  <a:gd name="connsiteY33" fmla="*/ 535781 h 552450"/>
                  <a:gd name="connsiteX34" fmla="*/ 254439 w 568325"/>
                  <a:gd name="connsiteY34" fmla="*/ 535781 h 552450"/>
                  <a:gd name="connsiteX35" fmla="*/ 142676 w 568325"/>
                  <a:gd name="connsiteY35" fmla="*/ 538163 h 552450"/>
                  <a:gd name="connsiteX36" fmla="*/ 135542 w 568325"/>
                  <a:gd name="connsiteY36" fmla="*/ 538163 h 552450"/>
                  <a:gd name="connsiteX37" fmla="*/ 45181 w 568325"/>
                  <a:gd name="connsiteY37" fmla="*/ 521494 h 552450"/>
                  <a:gd name="connsiteX38" fmla="*/ 11890 w 568325"/>
                  <a:gd name="connsiteY38" fmla="*/ 545306 h 552450"/>
                  <a:gd name="connsiteX39" fmla="*/ 0 w 568325"/>
                  <a:gd name="connsiteY39" fmla="*/ 497681 h 552450"/>
                  <a:gd name="connsiteX40" fmla="*/ 2378 w 568325"/>
                  <a:gd name="connsiteY40" fmla="*/ 459581 h 552450"/>
                  <a:gd name="connsiteX41" fmla="*/ 66582 w 568325"/>
                  <a:gd name="connsiteY41" fmla="*/ 459581 h 552450"/>
                  <a:gd name="connsiteX42" fmla="*/ 73716 w 568325"/>
                  <a:gd name="connsiteY42" fmla="*/ 445294 h 552450"/>
                  <a:gd name="connsiteX43" fmla="*/ 78472 w 568325"/>
                  <a:gd name="connsiteY43" fmla="*/ 433388 h 552450"/>
                  <a:gd name="connsiteX44" fmla="*/ 78472 w 568325"/>
                  <a:gd name="connsiteY44" fmla="*/ 431006 h 552450"/>
                  <a:gd name="connsiteX45" fmla="*/ 85606 w 568325"/>
                  <a:gd name="connsiteY45" fmla="*/ 428625 h 552450"/>
                  <a:gd name="connsiteX46" fmla="*/ 90361 w 568325"/>
                  <a:gd name="connsiteY46" fmla="*/ 426244 h 552450"/>
                  <a:gd name="connsiteX47" fmla="*/ 102251 w 568325"/>
                  <a:gd name="connsiteY47" fmla="*/ 411956 h 552450"/>
                  <a:gd name="connsiteX48" fmla="*/ 116519 w 568325"/>
                  <a:gd name="connsiteY48" fmla="*/ 388144 h 552450"/>
                  <a:gd name="connsiteX49" fmla="*/ 114141 w 568325"/>
                  <a:gd name="connsiteY49" fmla="*/ 373856 h 552450"/>
                  <a:gd name="connsiteX50" fmla="*/ 118897 w 568325"/>
                  <a:gd name="connsiteY50" fmla="*/ 361950 h 552450"/>
                  <a:gd name="connsiteX51" fmla="*/ 116816 w 568325"/>
                  <a:gd name="connsiteY51" fmla="*/ 347365 h 552450"/>
                  <a:gd name="connsiteX52" fmla="*/ 116519 w 568325"/>
                  <a:gd name="connsiteY52" fmla="*/ 345281 h 552450"/>
                  <a:gd name="connsiteX53" fmla="*/ 147432 w 568325"/>
                  <a:gd name="connsiteY53" fmla="*/ 345281 h 552450"/>
                  <a:gd name="connsiteX54" fmla="*/ 147432 w 568325"/>
                  <a:gd name="connsiteY54" fmla="*/ 250031 h 552450"/>
                  <a:gd name="connsiteX55" fmla="*/ 156052 w 568325"/>
                  <a:gd name="connsiteY55" fmla="*/ 244971 h 552450"/>
                  <a:gd name="connsiteX56" fmla="*/ 568325 w 568325"/>
                  <a:gd name="connsiteY56" fmla="*/ 240506 h 552450"/>
                  <a:gd name="connsiteX57" fmla="*/ 527900 w 568325"/>
                  <a:gd name="connsiteY57" fmla="*/ 285750 h 552450"/>
                  <a:gd name="connsiteX58" fmla="*/ 516445 w 568325"/>
                  <a:gd name="connsiteY58" fmla="*/ 302875 h 552450"/>
                  <a:gd name="connsiteX59" fmla="*/ 527900 w 568325"/>
                  <a:gd name="connsiteY59" fmla="*/ 285750 h 552450"/>
                  <a:gd name="connsiteX60" fmla="*/ 568325 w 568325"/>
                  <a:gd name="connsiteY60" fmla="*/ 240506 h 552450"/>
                  <a:gd name="connsiteX61" fmla="*/ 562861 w 568325"/>
                  <a:gd name="connsiteY61" fmla="*/ 221892 h 552450"/>
                  <a:gd name="connsiteX62" fmla="*/ 565947 w 568325"/>
                  <a:gd name="connsiteY62" fmla="*/ 226219 h 552450"/>
                  <a:gd name="connsiteX63" fmla="*/ 566192 w 568325"/>
                  <a:gd name="connsiteY63" fmla="*/ 227691 h 552450"/>
                  <a:gd name="connsiteX64" fmla="*/ 565947 w 568325"/>
                  <a:gd name="connsiteY64" fmla="*/ 226219 h 552450"/>
                  <a:gd name="connsiteX65" fmla="*/ 562861 w 568325"/>
                  <a:gd name="connsiteY65" fmla="*/ 221892 h 552450"/>
                  <a:gd name="connsiteX66" fmla="*/ 209258 w 568325"/>
                  <a:gd name="connsiteY66" fmla="*/ 192881 h 552450"/>
                  <a:gd name="connsiteX67" fmla="*/ 209258 w 568325"/>
                  <a:gd name="connsiteY67" fmla="*/ 192881 h 552450"/>
                  <a:gd name="connsiteX68" fmla="*/ 209258 w 568325"/>
                  <a:gd name="connsiteY68" fmla="*/ 242888 h 552450"/>
                  <a:gd name="connsiteX69" fmla="*/ 200379 w 568325"/>
                  <a:gd name="connsiteY69" fmla="*/ 252613 h 552450"/>
                  <a:gd name="connsiteX70" fmla="*/ 209258 w 568325"/>
                  <a:gd name="connsiteY70" fmla="*/ 242888 h 552450"/>
                  <a:gd name="connsiteX71" fmla="*/ 209258 w 568325"/>
                  <a:gd name="connsiteY71" fmla="*/ 192881 h 552450"/>
                  <a:gd name="connsiteX72" fmla="*/ 494617 w 568325"/>
                  <a:gd name="connsiteY72" fmla="*/ 181842 h 552450"/>
                  <a:gd name="connsiteX73" fmla="*/ 516011 w 568325"/>
                  <a:gd name="connsiteY73" fmla="*/ 185738 h 552450"/>
                  <a:gd name="connsiteX74" fmla="*/ 546924 w 568325"/>
                  <a:gd name="connsiteY74" fmla="*/ 195263 h 552450"/>
                  <a:gd name="connsiteX75" fmla="*/ 546979 w 568325"/>
                  <a:gd name="connsiteY75" fmla="*/ 195373 h 552450"/>
                  <a:gd name="connsiteX76" fmla="*/ 546924 w 568325"/>
                  <a:gd name="connsiteY76" fmla="*/ 195263 h 552450"/>
                  <a:gd name="connsiteX77" fmla="*/ 516011 w 568325"/>
                  <a:gd name="connsiteY77" fmla="*/ 185738 h 552450"/>
                  <a:gd name="connsiteX78" fmla="*/ 494617 w 568325"/>
                  <a:gd name="connsiteY78" fmla="*/ 181842 h 552450"/>
                  <a:gd name="connsiteX79" fmla="*/ 460048 w 568325"/>
                  <a:gd name="connsiteY79" fmla="*/ 165230 h 552450"/>
                  <a:gd name="connsiteX80" fmla="*/ 473208 w 568325"/>
                  <a:gd name="connsiteY80" fmla="*/ 176213 h 552450"/>
                  <a:gd name="connsiteX81" fmla="*/ 486151 w 568325"/>
                  <a:gd name="connsiteY81" fmla="*/ 179916 h 552450"/>
                  <a:gd name="connsiteX82" fmla="*/ 473208 w 568325"/>
                  <a:gd name="connsiteY82" fmla="*/ 176213 h 552450"/>
                  <a:gd name="connsiteX83" fmla="*/ 460048 w 568325"/>
                  <a:gd name="connsiteY83" fmla="*/ 165230 h 552450"/>
                  <a:gd name="connsiteX84" fmla="*/ 457133 w 568325"/>
                  <a:gd name="connsiteY84" fmla="*/ 158878 h 552450"/>
                  <a:gd name="connsiteX85" fmla="*/ 458940 w 568325"/>
                  <a:gd name="connsiteY85" fmla="*/ 164306 h 552450"/>
                  <a:gd name="connsiteX86" fmla="*/ 458940 w 568325"/>
                  <a:gd name="connsiteY86" fmla="*/ 164306 h 552450"/>
                  <a:gd name="connsiteX87" fmla="*/ 457133 w 568325"/>
                  <a:gd name="connsiteY87" fmla="*/ 158878 h 552450"/>
                  <a:gd name="connsiteX88" fmla="*/ 440510 w 568325"/>
                  <a:gd name="connsiteY88" fmla="*/ 131562 h 552450"/>
                  <a:gd name="connsiteX89" fmla="*/ 449726 w 568325"/>
                  <a:gd name="connsiteY89" fmla="*/ 140792 h 552450"/>
                  <a:gd name="connsiteX90" fmla="*/ 450680 w 568325"/>
                  <a:gd name="connsiteY90" fmla="*/ 141747 h 552450"/>
                  <a:gd name="connsiteX91" fmla="*/ 449726 w 568325"/>
                  <a:gd name="connsiteY91" fmla="*/ 140792 h 552450"/>
                  <a:gd name="connsiteX92" fmla="*/ 440510 w 568325"/>
                  <a:gd name="connsiteY92" fmla="*/ 131562 h 552450"/>
                  <a:gd name="connsiteX93" fmla="*/ 218770 w 568325"/>
                  <a:gd name="connsiteY93" fmla="*/ 119063 h 552450"/>
                  <a:gd name="connsiteX94" fmla="*/ 233334 w 568325"/>
                  <a:gd name="connsiteY94" fmla="*/ 119063 h 552450"/>
                  <a:gd name="connsiteX95" fmla="*/ 235415 w 568325"/>
                  <a:gd name="connsiteY95" fmla="*/ 119063 h 552450"/>
                  <a:gd name="connsiteX96" fmla="*/ 218770 w 568325"/>
                  <a:gd name="connsiteY96" fmla="*/ 119063 h 552450"/>
                  <a:gd name="connsiteX97" fmla="*/ 218770 w 568325"/>
                  <a:gd name="connsiteY97" fmla="*/ 192881 h 552450"/>
                  <a:gd name="connsiteX98" fmla="*/ 218770 w 568325"/>
                  <a:gd name="connsiteY98" fmla="*/ 119063 h 552450"/>
                  <a:gd name="connsiteX99" fmla="*/ 425598 w 568325"/>
                  <a:gd name="connsiteY99" fmla="*/ 116630 h 552450"/>
                  <a:gd name="connsiteX100" fmla="*/ 430461 w 568325"/>
                  <a:gd name="connsiteY100" fmla="*/ 121500 h 552450"/>
                  <a:gd name="connsiteX101" fmla="*/ 425598 w 568325"/>
                  <a:gd name="connsiteY101" fmla="*/ 116630 h 552450"/>
                  <a:gd name="connsiteX102" fmla="*/ 358364 w 568325"/>
                  <a:gd name="connsiteY102" fmla="*/ 77524 h 552450"/>
                  <a:gd name="connsiteX103" fmla="*/ 368579 w 568325"/>
                  <a:gd name="connsiteY103" fmla="*/ 92869 h 552450"/>
                  <a:gd name="connsiteX104" fmla="*/ 409004 w 568325"/>
                  <a:gd name="connsiteY104" fmla="*/ 100013 h 552450"/>
                  <a:gd name="connsiteX105" fmla="*/ 414936 w 568325"/>
                  <a:gd name="connsiteY105" fmla="*/ 105953 h 552450"/>
                  <a:gd name="connsiteX106" fmla="*/ 409004 w 568325"/>
                  <a:gd name="connsiteY106" fmla="*/ 100013 h 552450"/>
                  <a:gd name="connsiteX107" fmla="*/ 368579 w 568325"/>
                  <a:gd name="connsiteY107" fmla="*/ 92869 h 552450"/>
                  <a:gd name="connsiteX108" fmla="*/ 358364 w 568325"/>
                  <a:gd name="connsiteY108" fmla="*/ 77524 h 552450"/>
                  <a:gd name="connsiteX109" fmla="*/ 254439 w 568325"/>
                  <a:gd name="connsiteY109" fmla="*/ 57150 h 552450"/>
                  <a:gd name="connsiteX110" fmla="*/ 249683 w 568325"/>
                  <a:gd name="connsiteY110" fmla="*/ 52388 h 552450"/>
                  <a:gd name="connsiteX111" fmla="*/ 254439 w 568325"/>
                  <a:gd name="connsiteY111" fmla="*/ 57150 h 552450"/>
                  <a:gd name="connsiteX112" fmla="*/ 254439 w 568325"/>
                  <a:gd name="connsiteY112" fmla="*/ 61913 h 552450"/>
                  <a:gd name="connsiteX113" fmla="*/ 247305 w 568325"/>
                  <a:gd name="connsiteY113" fmla="*/ 71438 h 552450"/>
                  <a:gd name="connsiteX114" fmla="*/ 235415 w 568325"/>
                  <a:gd name="connsiteY114" fmla="*/ 80963 h 552450"/>
                  <a:gd name="connsiteX115" fmla="*/ 254439 w 568325"/>
                  <a:gd name="connsiteY115" fmla="*/ 61913 h 552450"/>
                  <a:gd name="connsiteX116" fmla="*/ 254439 w 568325"/>
                  <a:gd name="connsiteY116" fmla="*/ 57150 h 552450"/>
                  <a:gd name="connsiteX117" fmla="*/ 275840 w 568325"/>
                  <a:gd name="connsiteY117" fmla="*/ 2381 h 552450"/>
                  <a:gd name="connsiteX118" fmla="*/ 275840 w 568325"/>
                  <a:gd name="connsiteY118" fmla="*/ 2381 h 552450"/>
                  <a:gd name="connsiteX119" fmla="*/ 275840 w 568325"/>
                  <a:gd name="connsiteY119" fmla="*/ 4763 h 552450"/>
                  <a:gd name="connsiteX120" fmla="*/ 275840 w 568325"/>
                  <a:gd name="connsiteY120" fmla="*/ 21431 h 552450"/>
                  <a:gd name="connsiteX121" fmla="*/ 275840 w 568325"/>
                  <a:gd name="connsiteY121" fmla="*/ 4763 h 552450"/>
                  <a:gd name="connsiteX122" fmla="*/ 275840 w 568325"/>
                  <a:gd name="connsiteY122" fmla="*/ 2381 h 552450"/>
                  <a:gd name="connsiteX123" fmla="*/ 256816 w 568325"/>
                  <a:gd name="connsiteY123" fmla="*/ 0 h 552450"/>
                  <a:gd name="connsiteX124" fmla="*/ 256816 w 568325"/>
                  <a:gd name="connsiteY124" fmla="*/ 21431 h 552450"/>
                  <a:gd name="connsiteX125" fmla="*/ 256816 w 568325"/>
                  <a:gd name="connsiteY125" fmla="*/ 0 h 552450"/>
                  <a:gd name="connsiteX126" fmla="*/ 221148 w 568325"/>
                  <a:gd name="connsiteY126" fmla="*/ 0 h 552450"/>
                  <a:gd name="connsiteX127" fmla="*/ 221148 w 568325"/>
                  <a:gd name="connsiteY127" fmla="*/ 0 h 552450"/>
                  <a:gd name="connsiteX128" fmla="*/ 221148 w 568325"/>
                  <a:gd name="connsiteY128" fmla="*/ 1191 h 552450"/>
                  <a:gd name="connsiteX129" fmla="*/ 221148 w 568325"/>
                  <a:gd name="connsiteY129" fmla="*/ 9525 h 552450"/>
                  <a:gd name="connsiteX130" fmla="*/ 230659 w 568325"/>
                  <a:gd name="connsiteY130" fmla="*/ 16669 h 552450"/>
                  <a:gd name="connsiteX131" fmla="*/ 223525 w 568325"/>
                  <a:gd name="connsiteY131" fmla="*/ 11906 h 552450"/>
                  <a:gd name="connsiteX132" fmla="*/ 221148 w 568325"/>
                  <a:gd name="connsiteY132" fmla="*/ 9525 h 552450"/>
                  <a:gd name="connsiteX133" fmla="*/ 221148 w 568325"/>
                  <a:gd name="connsiteY133" fmla="*/ 1191 h 552450"/>
                  <a:gd name="connsiteX0" fmla="*/ 461318 w 568325"/>
                  <a:gd name="connsiteY0" fmla="*/ 364331 h 552450"/>
                  <a:gd name="connsiteX1" fmla="*/ 461318 w 568325"/>
                  <a:gd name="connsiteY1" fmla="*/ 364331 h 552450"/>
                  <a:gd name="connsiteX2" fmla="*/ 454928 w 568325"/>
                  <a:gd name="connsiteY2" fmla="*/ 370880 h 552450"/>
                  <a:gd name="connsiteX3" fmla="*/ 461318 w 568325"/>
                  <a:gd name="connsiteY3" fmla="*/ 364331 h 552450"/>
                  <a:gd name="connsiteX4" fmla="*/ 175930 w 568325"/>
                  <a:gd name="connsiteY4" fmla="*/ 249994 h 552450"/>
                  <a:gd name="connsiteX5" fmla="*/ 178345 w 568325"/>
                  <a:gd name="connsiteY5" fmla="*/ 252413 h 552450"/>
                  <a:gd name="connsiteX6" fmla="*/ 185983 w 568325"/>
                  <a:gd name="connsiteY6" fmla="*/ 257344 h 552450"/>
                  <a:gd name="connsiteX7" fmla="*/ 178345 w 568325"/>
                  <a:gd name="connsiteY7" fmla="*/ 252413 h 552450"/>
                  <a:gd name="connsiteX8" fmla="*/ 175930 w 568325"/>
                  <a:gd name="connsiteY8" fmla="*/ 249994 h 552450"/>
                  <a:gd name="connsiteX9" fmla="*/ 165956 w 568325"/>
                  <a:gd name="connsiteY9" fmla="*/ 245255 h 552450"/>
                  <a:gd name="connsiteX10" fmla="*/ 166455 w 568325"/>
                  <a:gd name="connsiteY10" fmla="*/ 245269 h 552450"/>
                  <a:gd name="connsiteX11" fmla="*/ 171804 w 568325"/>
                  <a:gd name="connsiteY11" fmla="*/ 247054 h 552450"/>
                  <a:gd name="connsiteX12" fmla="*/ 166455 w 568325"/>
                  <a:gd name="connsiteY12" fmla="*/ 245269 h 552450"/>
                  <a:gd name="connsiteX13" fmla="*/ 165956 w 568325"/>
                  <a:gd name="connsiteY13" fmla="*/ 245255 h 552450"/>
                  <a:gd name="connsiteX14" fmla="*/ 156052 w 568325"/>
                  <a:gd name="connsiteY14" fmla="*/ 244971 h 552450"/>
                  <a:gd name="connsiteX15" fmla="*/ 165288 w 568325"/>
                  <a:gd name="connsiteY15" fmla="*/ 245235 h 552450"/>
                  <a:gd name="connsiteX16" fmla="*/ 407302 w 568325"/>
                  <a:gd name="connsiteY16" fmla="*/ 408046 h 552450"/>
                  <a:gd name="connsiteX17" fmla="*/ 399492 w 568325"/>
                  <a:gd name="connsiteY17" fmla="*/ 411956 h 552450"/>
                  <a:gd name="connsiteX18" fmla="*/ 404248 w 568325"/>
                  <a:gd name="connsiteY18" fmla="*/ 421481 h 552450"/>
                  <a:gd name="connsiteX19" fmla="*/ 404248 w 568325"/>
                  <a:gd name="connsiteY19" fmla="*/ 426244 h 552450"/>
                  <a:gd name="connsiteX20" fmla="*/ 404248 w 568325"/>
                  <a:gd name="connsiteY20" fmla="*/ 428625 h 552450"/>
                  <a:gd name="connsiteX21" fmla="*/ 401870 w 568325"/>
                  <a:gd name="connsiteY21" fmla="*/ 428625 h 552450"/>
                  <a:gd name="connsiteX22" fmla="*/ 399492 w 568325"/>
                  <a:gd name="connsiteY22" fmla="*/ 433388 h 552450"/>
                  <a:gd name="connsiteX23" fmla="*/ 392358 w 568325"/>
                  <a:gd name="connsiteY23" fmla="*/ 442913 h 552450"/>
                  <a:gd name="connsiteX24" fmla="*/ 387603 w 568325"/>
                  <a:gd name="connsiteY24" fmla="*/ 452438 h 552450"/>
                  <a:gd name="connsiteX25" fmla="*/ 382847 w 568325"/>
                  <a:gd name="connsiteY25" fmla="*/ 459581 h 552450"/>
                  <a:gd name="connsiteX26" fmla="*/ 380469 w 568325"/>
                  <a:gd name="connsiteY26" fmla="*/ 469106 h 552450"/>
                  <a:gd name="connsiteX27" fmla="*/ 380469 w 568325"/>
                  <a:gd name="connsiteY27" fmla="*/ 521494 h 552450"/>
                  <a:gd name="connsiteX28" fmla="*/ 380469 w 568325"/>
                  <a:gd name="connsiteY28" fmla="*/ 552450 h 552450"/>
                  <a:gd name="connsiteX29" fmla="*/ 282974 w 568325"/>
                  <a:gd name="connsiteY29" fmla="*/ 552450 h 552450"/>
                  <a:gd name="connsiteX30" fmla="*/ 274651 w 568325"/>
                  <a:gd name="connsiteY30" fmla="*/ 537865 h 552450"/>
                  <a:gd name="connsiteX31" fmla="*/ 273462 w 568325"/>
                  <a:gd name="connsiteY31" fmla="*/ 535781 h 552450"/>
                  <a:gd name="connsiteX32" fmla="*/ 256817 w 568325"/>
                  <a:gd name="connsiteY32" fmla="*/ 535781 h 552450"/>
                  <a:gd name="connsiteX33" fmla="*/ 254439 w 568325"/>
                  <a:gd name="connsiteY33" fmla="*/ 535781 h 552450"/>
                  <a:gd name="connsiteX34" fmla="*/ 142676 w 568325"/>
                  <a:gd name="connsiteY34" fmla="*/ 538163 h 552450"/>
                  <a:gd name="connsiteX35" fmla="*/ 135542 w 568325"/>
                  <a:gd name="connsiteY35" fmla="*/ 538163 h 552450"/>
                  <a:gd name="connsiteX36" fmla="*/ 45181 w 568325"/>
                  <a:gd name="connsiteY36" fmla="*/ 521494 h 552450"/>
                  <a:gd name="connsiteX37" fmla="*/ 11890 w 568325"/>
                  <a:gd name="connsiteY37" fmla="*/ 545306 h 552450"/>
                  <a:gd name="connsiteX38" fmla="*/ 0 w 568325"/>
                  <a:gd name="connsiteY38" fmla="*/ 497681 h 552450"/>
                  <a:gd name="connsiteX39" fmla="*/ 2378 w 568325"/>
                  <a:gd name="connsiteY39" fmla="*/ 459581 h 552450"/>
                  <a:gd name="connsiteX40" fmla="*/ 66582 w 568325"/>
                  <a:gd name="connsiteY40" fmla="*/ 459581 h 552450"/>
                  <a:gd name="connsiteX41" fmla="*/ 73716 w 568325"/>
                  <a:gd name="connsiteY41" fmla="*/ 445294 h 552450"/>
                  <a:gd name="connsiteX42" fmla="*/ 78472 w 568325"/>
                  <a:gd name="connsiteY42" fmla="*/ 433388 h 552450"/>
                  <a:gd name="connsiteX43" fmla="*/ 78472 w 568325"/>
                  <a:gd name="connsiteY43" fmla="*/ 431006 h 552450"/>
                  <a:gd name="connsiteX44" fmla="*/ 85606 w 568325"/>
                  <a:gd name="connsiteY44" fmla="*/ 428625 h 552450"/>
                  <a:gd name="connsiteX45" fmla="*/ 90361 w 568325"/>
                  <a:gd name="connsiteY45" fmla="*/ 426244 h 552450"/>
                  <a:gd name="connsiteX46" fmla="*/ 102251 w 568325"/>
                  <a:gd name="connsiteY46" fmla="*/ 411956 h 552450"/>
                  <a:gd name="connsiteX47" fmla="*/ 116519 w 568325"/>
                  <a:gd name="connsiteY47" fmla="*/ 388144 h 552450"/>
                  <a:gd name="connsiteX48" fmla="*/ 114141 w 568325"/>
                  <a:gd name="connsiteY48" fmla="*/ 373856 h 552450"/>
                  <a:gd name="connsiteX49" fmla="*/ 118897 w 568325"/>
                  <a:gd name="connsiteY49" fmla="*/ 361950 h 552450"/>
                  <a:gd name="connsiteX50" fmla="*/ 116816 w 568325"/>
                  <a:gd name="connsiteY50" fmla="*/ 347365 h 552450"/>
                  <a:gd name="connsiteX51" fmla="*/ 116519 w 568325"/>
                  <a:gd name="connsiteY51" fmla="*/ 345281 h 552450"/>
                  <a:gd name="connsiteX52" fmla="*/ 147432 w 568325"/>
                  <a:gd name="connsiteY52" fmla="*/ 345281 h 552450"/>
                  <a:gd name="connsiteX53" fmla="*/ 147432 w 568325"/>
                  <a:gd name="connsiteY53" fmla="*/ 250031 h 552450"/>
                  <a:gd name="connsiteX54" fmla="*/ 156052 w 568325"/>
                  <a:gd name="connsiteY54" fmla="*/ 244971 h 552450"/>
                  <a:gd name="connsiteX55" fmla="*/ 568325 w 568325"/>
                  <a:gd name="connsiteY55" fmla="*/ 240506 h 552450"/>
                  <a:gd name="connsiteX56" fmla="*/ 527900 w 568325"/>
                  <a:gd name="connsiteY56" fmla="*/ 285750 h 552450"/>
                  <a:gd name="connsiteX57" fmla="*/ 516445 w 568325"/>
                  <a:gd name="connsiteY57" fmla="*/ 302875 h 552450"/>
                  <a:gd name="connsiteX58" fmla="*/ 527900 w 568325"/>
                  <a:gd name="connsiteY58" fmla="*/ 285750 h 552450"/>
                  <a:gd name="connsiteX59" fmla="*/ 568325 w 568325"/>
                  <a:gd name="connsiteY59" fmla="*/ 240506 h 552450"/>
                  <a:gd name="connsiteX60" fmla="*/ 562861 w 568325"/>
                  <a:gd name="connsiteY60" fmla="*/ 221892 h 552450"/>
                  <a:gd name="connsiteX61" fmla="*/ 565947 w 568325"/>
                  <a:gd name="connsiteY61" fmla="*/ 226219 h 552450"/>
                  <a:gd name="connsiteX62" fmla="*/ 566192 w 568325"/>
                  <a:gd name="connsiteY62" fmla="*/ 227691 h 552450"/>
                  <a:gd name="connsiteX63" fmla="*/ 565947 w 568325"/>
                  <a:gd name="connsiteY63" fmla="*/ 226219 h 552450"/>
                  <a:gd name="connsiteX64" fmla="*/ 562861 w 568325"/>
                  <a:gd name="connsiteY64" fmla="*/ 221892 h 552450"/>
                  <a:gd name="connsiteX65" fmla="*/ 209258 w 568325"/>
                  <a:gd name="connsiteY65" fmla="*/ 192881 h 552450"/>
                  <a:gd name="connsiteX66" fmla="*/ 209258 w 568325"/>
                  <a:gd name="connsiteY66" fmla="*/ 192881 h 552450"/>
                  <a:gd name="connsiteX67" fmla="*/ 209258 w 568325"/>
                  <a:gd name="connsiteY67" fmla="*/ 242888 h 552450"/>
                  <a:gd name="connsiteX68" fmla="*/ 200379 w 568325"/>
                  <a:gd name="connsiteY68" fmla="*/ 252613 h 552450"/>
                  <a:gd name="connsiteX69" fmla="*/ 209258 w 568325"/>
                  <a:gd name="connsiteY69" fmla="*/ 242888 h 552450"/>
                  <a:gd name="connsiteX70" fmla="*/ 209258 w 568325"/>
                  <a:gd name="connsiteY70" fmla="*/ 192881 h 552450"/>
                  <a:gd name="connsiteX71" fmla="*/ 494617 w 568325"/>
                  <a:gd name="connsiteY71" fmla="*/ 181842 h 552450"/>
                  <a:gd name="connsiteX72" fmla="*/ 516011 w 568325"/>
                  <a:gd name="connsiteY72" fmla="*/ 185738 h 552450"/>
                  <a:gd name="connsiteX73" fmla="*/ 546924 w 568325"/>
                  <a:gd name="connsiteY73" fmla="*/ 195263 h 552450"/>
                  <a:gd name="connsiteX74" fmla="*/ 546979 w 568325"/>
                  <a:gd name="connsiteY74" fmla="*/ 195373 h 552450"/>
                  <a:gd name="connsiteX75" fmla="*/ 546924 w 568325"/>
                  <a:gd name="connsiteY75" fmla="*/ 195263 h 552450"/>
                  <a:gd name="connsiteX76" fmla="*/ 516011 w 568325"/>
                  <a:gd name="connsiteY76" fmla="*/ 185738 h 552450"/>
                  <a:gd name="connsiteX77" fmla="*/ 494617 w 568325"/>
                  <a:gd name="connsiteY77" fmla="*/ 181842 h 552450"/>
                  <a:gd name="connsiteX78" fmla="*/ 460048 w 568325"/>
                  <a:gd name="connsiteY78" fmla="*/ 165230 h 552450"/>
                  <a:gd name="connsiteX79" fmla="*/ 473208 w 568325"/>
                  <a:gd name="connsiteY79" fmla="*/ 176213 h 552450"/>
                  <a:gd name="connsiteX80" fmla="*/ 486151 w 568325"/>
                  <a:gd name="connsiteY80" fmla="*/ 179916 h 552450"/>
                  <a:gd name="connsiteX81" fmla="*/ 473208 w 568325"/>
                  <a:gd name="connsiteY81" fmla="*/ 176213 h 552450"/>
                  <a:gd name="connsiteX82" fmla="*/ 460048 w 568325"/>
                  <a:gd name="connsiteY82" fmla="*/ 165230 h 552450"/>
                  <a:gd name="connsiteX83" fmla="*/ 457133 w 568325"/>
                  <a:gd name="connsiteY83" fmla="*/ 158878 h 552450"/>
                  <a:gd name="connsiteX84" fmla="*/ 458940 w 568325"/>
                  <a:gd name="connsiteY84" fmla="*/ 164306 h 552450"/>
                  <a:gd name="connsiteX85" fmla="*/ 458940 w 568325"/>
                  <a:gd name="connsiteY85" fmla="*/ 164306 h 552450"/>
                  <a:gd name="connsiteX86" fmla="*/ 457133 w 568325"/>
                  <a:gd name="connsiteY86" fmla="*/ 158878 h 552450"/>
                  <a:gd name="connsiteX87" fmla="*/ 440510 w 568325"/>
                  <a:gd name="connsiteY87" fmla="*/ 131562 h 552450"/>
                  <a:gd name="connsiteX88" fmla="*/ 449726 w 568325"/>
                  <a:gd name="connsiteY88" fmla="*/ 140792 h 552450"/>
                  <a:gd name="connsiteX89" fmla="*/ 450680 w 568325"/>
                  <a:gd name="connsiteY89" fmla="*/ 141747 h 552450"/>
                  <a:gd name="connsiteX90" fmla="*/ 449726 w 568325"/>
                  <a:gd name="connsiteY90" fmla="*/ 140792 h 552450"/>
                  <a:gd name="connsiteX91" fmla="*/ 440510 w 568325"/>
                  <a:gd name="connsiteY91" fmla="*/ 131562 h 552450"/>
                  <a:gd name="connsiteX92" fmla="*/ 218770 w 568325"/>
                  <a:gd name="connsiteY92" fmla="*/ 119063 h 552450"/>
                  <a:gd name="connsiteX93" fmla="*/ 233334 w 568325"/>
                  <a:gd name="connsiteY93" fmla="*/ 119063 h 552450"/>
                  <a:gd name="connsiteX94" fmla="*/ 235415 w 568325"/>
                  <a:gd name="connsiteY94" fmla="*/ 119063 h 552450"/>
                  <a:gd name="connsiteX95" fmla="*/ 218770 w 568325"/>
                  <a:gd name="connsiteY95" fmla="*/ 119063 h 552450"/>
                  <a:gd name="connsiteX96" fmla="*/ 218770 w 568325"/>
                  <a:gd name="connsiteY96" fmla="*/ 192881 h 552450"/>
                  <a:gd name="connsiteX97" fmla="*/ 218770 w 568325"/>
                  <a:gd name="connsiteY97" fmla="*/ 119063 h 552450"/>
                  <a:gd name="connsiteX98" fmla="*/ 425598 w 568325"/>
                  <a:gd name="connsiteY98" fmla="*/ 116630 h 552450"/>
                  <a:gd name="connsiteX99" fmla="*/ 430461 w 568325"/>
                  <a:gd name="connsiteY99" fmla="*/ 121500 h 552450"/>
                  <a:gd name="connsiteX100" fmla="*/ 425598 w 568325"/>
                  <a:gd name="connsiteY100" fmla="*/ 116630 h 552450"/>
                  <a:gd name="connsiteX101" fmla="*/ 358364 w 568325"/>
                  <a:gd name="connsiteY101" fmla="*/ 77524 h 552450"/>
                  <a:gd name="connsiteX102" fmla="*/ 368579 w 568325"/>
                  <a:gd name="connsiteY102" fmla="*/ 92869 h 552450"/>
                  <a:gd name="connsiteX103" fmla="*/ 409004 w 568325"/>
                  <a:gd name="connsiteY103" fmla="*/ 100013 h 552450"/>
                  <a:gd name="connsiteX104" fmla="*/ 414936 w 568325"/>
                  <a:gd name="connsiteY104" fmla="*/ 105953 h 552450"/>
                  <a:gd name="connsiteX105" fmla="*/ 409004 w 568325"/>
                  <a:gd name="connsiteY105" fmla="*/ 100013 h 552450"/>
                  <a:gd name="connsiteX106" fmla="*/ 368579 w 568325"/>
                  <a:gd name="connsiteY106" fmla="*/ 92869 h 552450"/>
                  <a:gd name="connsiteX107" fmla="*/ 358364 w 568325"/>
                  <a:gd name="connsiteY107" fmla="*/ 77524 h 552450"/>
                  <a:gd name="connsiteX108" fmla="*/ 254439 w 568325"/>
                  <a:gd name="connsiteY108" fmla="*/ 57150 h 552450"/>
                  <a:gd name="connsiteX109" fmla="*/ 249683 w 568325"/>
                  <a:gd name="connsiteY109" fmla="*/ 52388 h 552450"/>
                  <a:gd name="connsiteX110" fmla="*/ 254439 w 568325"/>
                  <a:gd name="connsiteY110" fmla="*/ 57150 h 552450"/>
                  <a:gd name="connsiteX111" fmla="*/ 254439 w 568325"/>
                  <a:gd name="connsiteY111" fmla="*/ 61913 h 552450"/>
                  <a:gd name="connsiteX112" fmla="*/ 247305 w 568325"/>
                  <a:gd name="connsiteY112" fmla="*/ 71438 h 552450"/>
                  <a:gd name="connsiteX113" fmla="*/ 235415 w 568325"/>
                  <a:gd name="connsiteY113" fmla="*/ 80963 h 552450"/>
                  <a:gd name="connsiteX114" fmla="*/ 254439 w 568325"/>
                  <a:gd name="connsiteY114" fmla="*/ 61913 h 552450"/>
                  <a:gd name="connsiteX115" fmla="*/ 254439 w 568325"/>
                  <a:gd name="connsiteY115" fmla="*/ 57150 h 552450"/>
                  <a:gd name="connsiteX116" fmla="*/ 275840 w 568325"/>
                  <a:gd name="connsiteY116" fmla="*/ 2381 h 552450"/>
                  <a:gd name="connsiteX117" fmla="*/ 275840 w 568325"/>
                  <a:gd name="connsiteY117" fmla="*/ 2381 h 552450"/>
                  <a:gd name="connsiteX118" fmla="*/ 275840 w 568325"/>
                  <a:gd name="connsiteY118" fmla="*/ 4763 h 552450"/>
                  <a:gd name="connsiteX119" fmla="*/ 275840 w 568325"/>
                  <a:gd name="connsiteY119" fmla="*/ 21431 h 552450"/>
                  <a:gd name="connsiteX120" fmla="*/ 275840 w 568325"/>
                  <a:gd name="connsiteY120" fmla="*/ 4763 h 552450"/>
                  <a:gd name="connsiteX121" fmla="*/ 275840 w 568325"/>
                  <a:gd name="connsiteY121" fmla="*/ 2381 h 552450"/>
                  <a:gd name="connsiteX122" fmla="*/ 256816 w 568325"/>
                  <a:gd name="connsiteY122" fmla="*/ 0 h 552450"/>
                  <a:gd name="connsiteX123" fmla="*/ 256816 w 568325"/>
                  <a:gd name="connsiteY123" fmla="*/ 21431 h 552450"/>
                  <a:gd name="connsiteX124" fmla="*/ 256816 w 568325"/>
                  <a:gd name="connsiteY124" fmla="*/ 0 h 552450"/>
                  <a:gd name="connsiteX125" fmla="*/ 221148 w 568325"/>
                  <a:gd name="connsiteY125" fmla="*/ 0 h 552450"/>
                  <a:gd name="connsiteX126" fmla="*/ 221148 w 568325"/>
                  <a:gd name="connsiteY126" fmla="*/ 0 h 552450"/>
                  <a:gd name="connsiteX127" fmla="*/ 221148 w 568325"/>
                  <a:gd name="connsiteY127" fmla="*/ 1191 h 552450"/>
                  <a:gd name="connsiteX128" fmla="*/ 221148 w 568325"/>
                  <a:gd name="connsiteY128" fmla="*/ 9525 h 552450"/>
                  <a:gd name="connsiteX129" fmla="*/ 230659 w 568325"/>
                  <a:gd name="connsiteY129" fmla="*/ 16669 h 552450"/>
                  <a:gd name="connsiteX130" fmla="*/ 223525 w 568325"/>
                  <a:gd name="connsiteY130" fmla="*/ 11906 h 552450"/>
                  <a:gd name="connsiteX131" fmla="*/ 221148 w 568325"/>
                  <a:gd name="connsiteY131" fmla="*/ 9525 h 552450"/>
                  <a:gd name="connsiteX132" fmla="*/ 221148 w 568325"/>
                  <a:gd name="connsiteY132" fmla="*/ 1191 h 552450"/>
                  <a:gd name="connsiteX0" fmla="*/ 454928 w 568325"/>
                  <a:gd name="connsiteY0" fmla="*/ 370880 h 552450"/>
                  <a:gd name="connsiteX1" fmla="*/ 461318 w 568325"/>
                  <a:gd name="connsiteY1" fmla="*/ 364331 h 552450"/>
                  <a:gd name="connsiteX2" fmla="*/ 454928 w 568325"/>
                  <a:gd name="connsiteY2" fmla="*/ 370880 h 552450"/>
                  <a:gd name="connsiteX3" fmla="*/ 175930 w 568325"/>
                  <a:gd name="connsiteY3" fmla="*/ 249994 h 552450"/>
                  <a:gd name="connsiteX4" fmla="*/ 178345 w 568325"/>
                  <a:gd name="connsiteY4" fmla="*/ 252413 h 552450"/>
                  <a:gd name="connsiteX5" fmla="*/ 185983 w 568325"/>
                  <a:gd name="connsiteY5" fmla="*/ 257344 h 552450"/>
                  <a:gd name="connsiteX6" fmla="*/ 178345 w 568325"/>
                  <a:gd name="connsiteY6" fmla="*/ 252413 h 552450"/>
                  <a:gd name="connsiteX7" fmla="*/ 175930 w 568325"/>
                  <a:gd name="connsiteY7" fmla="*/ 249994 h 552450"/>
                  <a:gd name="connsiteX8" fmla="*/ 165956 w 568325"/>
                  <a:gd name="connsiteY8" fmla="*/ 245255 h 552450"/>
                  <a:gd name="connsiteX9" fmla="*/ 166455 w 568325"/>
                  <a:gd name="connsiteY9" fmla="*/ 245269 h 552450"/>
                  <a:gd name="connsiteX10" fmla="*/ 171804 w 568325"/>
                  <a:gd name="connsiteY10" fmla="*/ 247054 h 552450"/>
                  <a:gd name="connsiteX11" fmla="*/ 166455 w 568325"/>
                  <a:gd name="connsiteY11" fmla="*/ 245269 h 552450"/>
                  <a:gd name="connsiteX12" fmla="*/ 165956 w 568325"/>
                  <a:gd name="connsiteY12" fmla="*/ 245255 h 552450"/>
                  <a:gd name="connsiteX13" fmla="*/ 156052 w 568325"/>
                  <a:gd name="connsiteY13" fmla="*/ 244971 h 552450"/>
                  <a:gd name="connsiteX14" fmla="*/ 165288 w 568325"/>
                  <a:gd name="connsiteY14" fmla="*/ 245235 h 552450"/>
                  <a:gd name="connsiteX15" fmla="*/ 407302 w 568325"/>
                  <a:gd name="connsiteY15" fmla="*/ 408046 h 552450"/>
                  <a:gd name="connsiteX16" fmla="*/ 399492 w 568325"/>
                  <a:gd name="connsiteY16" fmla="*/ 411956 h 552450"/>
                  <a:gd name="connsiteX17" fmla="*/ 404248 w 568325"/>
                  <a:gd name="connsiteY17" fmla="*/ 421481 h 552450"/>
                  <a:gd name="connsiteX18" fmla="*/ 404248 w 568325"/>
                  <a:gd name="connsiteY18" fmla="*/ 426244 h 552450"/>
                  <a:gd name="connsiteX19" fmla="*/ 404248 w 568325"/>
                  <a:gd name="connsiteY19" fmla="*/ 428625 h 552450"/>
                  <a:gd name="connsiteX20" fmla="*/ 401870 w 568325"/>
                  <a:gd name="connsiteY20" fmla="*/ 428625 h 552450"/>
                  <a:gd name="connsiteX21" fmla="*/ 399492 w 568325"/>
                  <a:gd name="connsiteY21" fmla="*/ 433388 h 552450"/>
                  <a:gd name="connsiteX22" fmla="*/ 392358 w 568325"/>
                  <a:gd name="connsiteY22" fmla="*/ 442913 h 552450"/>
                  <a:gd name="connsiteX23" fmla="*/ 387603 w 568325"/>
                  <a:gd name="connsiteY23" fmla="*/ 452438 h 552450"/>
                  <a:gd name="connsiteX24" fmla="*/ 382847 w 568325"/>
                  <a:gd name="connsiteY24" fmla="*/ 459581 h 552450"/>
                  <a:gd name="connsiteX25" fmla="*/ 380469 w 568325"/>
                  <a:gd name="connsiteY25" fmla="*/ 469106 h 552450"/>
                  <a:gd name="connsiteX26" fmla="*/ 380469 w 568325"/>
                  <a:gd name="connsiteY26" fmla="*/ 521494 h 552450"/>
                  <a:gd name="connsiteX27" fmla="*/ 380469 w 568325"/>
                  <a:gd name="connsiteY27" fmla="*/ 552450 h 552450"/>
                  <a:gd name="connsiteX28" fmla="*/ 282974 w 568325"/>
                  <a:gd name="connsiteY28" fmla="*/ 552450 h 552450"/>
                  <a:gd name="connsiteX29" fmla="*/ 274651 w 568325"/>
                  <a:gd name="connsiteY29" fmla="*/ 537865 h 552450"/>
                  <a:gd name="connsiteX30" fmla="*/ 273462 w 568325"/>
                  <a:gd name="connsiteY30" fmla="*/ 535781 h 552450"/>
                  <a:gd name="connsiteX31" fmla="*/ 256817 w 568325"/>
                  <a:gd name="connsiteY31" fmla="*/ 535781 h 552450"/>
                  <a:gd name="connsiteX32" fmla="*/ 254439 w 568325"/>
                  <a:gd name="connsiteY32" fmla="*/ 535781 h 552450"/>
                  <a:gd name="connsiteX33" fmla="*/ 142676 w 568325"/>
                  <a:gd name="connsiteY33" fmla="*/ 538163 h 552450"/>
                  <a:gd name="connsiteX34" fmla="*/ 135542 w 568325"/>
                  <a:gd name="connsiteY34" fmla="*/ 538163 h 552450"/>
                  <a:gd name="connsiteX35" fmla="*/ 45181 w 568325"/>
                  <a:gd name="connsiteY35" fmla="*/ 521494 h 552450"/>
                  <a:gd name="connsiteX36" fmla="*/ 11890 w 568325"/>
                  <a:gd name="connsiteY36" fmla="*/ 545306 h 552450"/>
                  <a:gd name="connsiteX37" fmla="*/ 0 w 568325"/>
                  <a:gd name="connsiteY37" fmla="*/ 497681 h 552450"/>
                  <a:gd name="connsiteX38" fmla="*/ 2378 w 568325"/>
                  <a:gd name="connsiteY38" fmla="*/ 459581 h 552450"/>
                  <a:gd name="connsiteX39" fmla="*/ 66582 w 568325"/>
                  <a:gd name="connsiteY39" fmla="*/ 459581 h 552450"/>
                  <a:gd name="connsiteX40" fmla="*/ 73716 w 568325"/>
                  <a:gd name="connsiteY40" fmla="*/ 445294 h 552450"/>
                  <a:gd name="connsiteX41" fmla="*/ 78472 w 568325"/>
                  <a:gd name="connsiteY41" fmla="*/ 433388 h 552450"/>
                  <a:gd name="connsiteX42" fmla="*/ 78472 w 568325"/>
                  <a:gd name="connsiteY42" fmla="*/ 431006 h 552450"/>
                  <a:gd name="connsiteX43" fmla="*/ 85606 w 568325"/>
                  <a:gd name="connsiteY43" fmla="*/ 428625 h 552450"/>
                  <a:gd name="connsiteX44" fmla="*/ 90361 w 568325"/>
                  <a:gd name="connsiteY44" fmla="*/ 426244 h 552450"/>
                  <a:gd name="connsiteX45" fmla="*/ 102251 w 568325"/>
                  <a:gd name="connsiteY45" fmla="*/ 411956 h 552450"/>
                  <a:gd name="connsiteX46" fmla="*/ 116519 w 568325"/>
                  <a:gd name="connsiteY46" fmla="*/ 388144 h 552450"/>
                  <a:gd name="connsiteX47" fmla="*/ 114141 w 568325"/>
                  <a:gd name="connsiteY47" fmla="*/ 373856 h 552450"/>
                  <a:gd name="connsiteX48" fmla="*/ 118897 w 568325"/>
                  <a:gd name="connsiteY48" fmla="*/ 361950 h 552450"/>
                  <a:gd name="connsiteX49" fmla="*/ 116816 w 568325"/>
                  <a:gd name="connsiteY49" fmla="*/ 347365 h 552450"/>
                  <a:gd name="connsiteX50" fmla="*/ 116519 w 568325"/>
                  <a:gd name="connsiteY50" fmla="*/ 345281 h 552450"/>
                  <a:gd name="connsiteX51" fmla="*/ 147432 w 568325"/>
                  <a:gd name="connsiteY51" fmla="*/ 345281 h 552450"/>
                  <a:gd name="connsiteX52" fmla="*/ 147432 w 568325"/>
                  <a:gd name="connsiteY52" fmla="*/ 250031 h 552450"/>
                  <a:gd name="connsiteX53" fmla="*/ 156052 w 568325"/>
                  <a:gd name="connsiteY53" fmla="*/ 244971 h 552450"/>
                  <a:gd name="connsiteX54" fmla="*/ 568325 w 568325"/>
                  <a:gd name="connsiteY54" fmla="*/ 240506 h 552450"/>
                  <a:gd name="connsiteX55" fmla="*/ 527900 w 568325"/>
                  <a:gd name="connsiteY55" fmla="*/ 285750 h 552450"/>
                  <a:gd name="connsiteX56" fmla="*/ 516445 w 568325"/>
                  <a:gd name="connsiteY56" fmla="*/ 302875 h 552450"/>
                  <a:gd name="connsiteX57" fmla="*/ 527900 w 568325"/>
                  <a:gd name="connsiteY57" fmla="*/ 285750 h 552450"/>
                  <a:gd name="connsiteX58" fmla="*/ 568325 w 568325"/>
                  <a:gd name="connsiteY58" fmla="*/ 240506 h 552450"/>
                  <a:gd name="connsiteX59" fmla="*/ 562861 w 568325"/>
                  <a:gd name="connsiteY59" fmla="*/ 221892 h 552450"/>
                  <a:gd name="connsiteX60" fmla="*/ 565947 w 568325"/>
                  <a:gd name="connsiteY60" fmla="*/ 226219 h 552450"/>
                  <a:gd name="connsiteX61" fmla="*/ 566192 w 568325"/>
                  <a:gd name="connsiteY61" fmla="*/ 227691 h 552450"/>
                  <a:gd name="connsiteX62" fmla="*/ 565947 w 568325"/>
                  <a:gd name="connsiteY62" fmla="*/ 226219 h 552450"/>
                  <a:gd name="connsiteX63" fmla="*/ 562861 w 568325"/>
                  <a:gd name="connsiteY63" fmla="*/ 221892 h 552450"/>
                  <a:gd name="connsiteX64" fmla="*/ 209258 w 568325"/>
                  <a:gd name="connsiteY64" fmla="*/ 192881 h 552450"/>
                  <a:gd name="connsiteX65" fmla="*/ 209258 w 568325"/>
                  <a:gd name="connsiteY65" fmla="*/ 192881 h 552450"/>
                  <a:gd name="connsiteX66" fmla="*/ 209258 w 568325"/>
                  <a:gd name="connsiteY66" fmla="*/ 242888 h 552450"/>
                  <a:gd name="connsiteX67" fmla="*/ 200379 w 568325"/>
                  <a:gd name="connsiteY67" fmla="*/ 252613 h 552450"/>
                  <a:gd name="connsiteX68" fmla="*/ 209258 w 568325"/>
                  <a:gd name="connsiteY68" fmla="*/ 242888 h 552450"/>
                  <a:gd name="connsiteX69" fmla="*/ 209258 w 568325"/>
                  <a:gd name="connsiteY69" fmla="*/ 192881 h 552450"/>
                  <a:gd name="connsiteX70" fmla="*/ 494617 w 568325"/>
                  <a:gd name="connsiteY70" fmla="*/ 181842 h 552450"/>
                  <a:gd name="connsiteX71" fmla="*/ 516011 w 568325"/>
                  <a:gd name="connsiteY71" fmla="*/ 185738 h 552450"/>
                  <a:gd name="connsiteX72" fmla="*/ 546924 w 568325"/>
                  <a:gd name="connsiteY72" fmla="*/ 195263 h 552450"/>
                  <a:gd name="connsiteX73" fmla="*/ 546979 w 568325"/>
                  <a:gd name="connsiteY73" fmla="*/ 195373 h 552450"/>
                  <a:gd name="connsiteX74" fmla="*/ 546924 w 568325"/>
                  <a:gd name="connsiteY74" fmla="*/ 195263 h 552450"/>
                  <a:gd name="connsiteX75" fmla="*/ 516011 w 568325"/>
                  <a:gd name="connsiteY75" fmla="*/ 185738 h 552450"/>
                  <a:gd name="connsiteX76" fmla="*/ 494617 w 568325"/>
                  <a:gd name="connsiteY76" fmla="*/ 181842 h 552450"/>
                  <a:gd name="connsiteX77" fmla="*/ 460048 w 568325"/>
                  <a:gd name="connsiteY77" fmla="*/ 165230 h 552450"/>
                  <a:gd name="connsiteX78" fmla="*/ 473208 w 568325"/>
                  <a:gd name="connsiteY78" fmla="*/ 176213 h 552450"/>
                  <a:gd name="connsiteX79" fmla="*/ 486151 w 568325"/>
                  <a:gd name="connsiteY79" fmla="*/ 179916 h 552450"/>
                  <a:gd name="connsiteX80" fmla="*/ 473208 w 568325"/>
                  <a:gd name="connsiteY80" fmla="*/ 176213 h 552450"/>
                  <a:gd name="connsiteX81" fmla="*/ 460048 w 568325"/>
                  <a:gd name="connsiteY81" fmla="*/ 165230 h 552450"/>
                  <a:gd name="connsiteX82" fmla="*/ 457133 w 568325"/>
                  <a:gd name="connsiteY82" fmla="*/ 158878 h 552450"/>
                  <a:gd name="connsiteX83" fmla="*/ 458940 w 568325"/>
                  <a:gd name="connsiteY83" fmla="*/ 164306 h 552450"/>
                  <a:gd name="connsiteX84" fmla="*/ 458940 w 568325"/>
                  <a:gd name="connsiteY84" fmla="*/ 164306 h 552450"/>
                  <a:gd name="connsiteX85" fmla="*/ 457133 w 568325"/>
                  <a:gd name="connsiteY85" fmla="*/ 158878 h 552450"/>
                  <a:gd name="connsiteX86" fmla="*/ 440510 w 568325"/>
                  <a:gd name="connsiteY86" fmla="*/ 131562 h 552450"/>
                  <a:gd name="connsiteX87" fmla="*/ 449726 w 568325"/>
                  <a:gd name="connsiteY87" fmla="*/ 140792 h 552450"/>
                  <a:gd name="connsiteX88" fmla="*/ 450680 w 568325"/>
                  <a:gd name="connsiteY88" fmla="*/ 141747 h 552450"/>
                  <a:gd name="connsiteX89" fmla="*/ 449726 w 568325"/>
                  <a:gd name="connsiteY89" fmla="*/ 140792 h 552450"/>
                  <a:gd name="connsiteX90" fmla="*/ 440510 w 568325"/>
                  <a:gd name="connsiteY90" fmla="*/ 131562 h 552450"/>
                  <a:gd name="connsiteX91" fmla="*/ 218770 w 568325"/>
                  <a:gd name="connsiteY91" fmla="*/ 119063 h 552450"/>
                  <a:gd name="connsiteX92" fmla="*/ 233334 w 568325"/>
                  <a:gd name="connsiteY92" fmla="*/ 119063 h 552450"/>
                  <a:gd name="connsiteX93" fmla="*/ 235415 w 568325"/>
                  <a:gd name="connsiteY93" fmla="*/ 119063 h 552450"/>
                  <a:gd name="connsiteX94" fmla="*/ 218770 w 568325"/>
                  <a:gd name="connsiteY94" fmla="*/ 119063 h 552450"/>
                  <a:gd name="connsiteX95" fmla="*/ 218770 w 568325"/>
                  <a:gd name="connsiteY95" fmla="*/ 192881 h 552450"/>
                  <a:gd name="connsiteX96" fmla="*/ 218770 w 568325"/>
                  <a:gd name="connsiteY96" fmla="*/ 119063 h 552450"/>
                  <a:gd name="connsiteX97" fmla="*/ 425598 w 568325"/>
                  <a:gd name="connsiteY97" fmla="*/ 116630 h 552450"/>
                  <a:gd name="connsiteX98" fmla="*/ 430461 w 568325"/>
                  <a:gd name="connsiteY98" fmla="*/ 121500 h 552450"/>
                  <a:gd name="connsiteX99" fmla="*/ 425598 w 568325"/>
                  <a:gd name="connsiteY99" fmla="*/ 116630 h 552450"/>
                  <a:gd name="connsiteX100" fmla="*/ 358364 w 568325"/>
                  <a:gd name="connsiteY100" fmla="*/ 77524 h 552450"/>
                  <a:gd name="connsiteX101" fmla="*/ 368579 w 568325"/>
                  <a:gd name="connsiteY101" fmla="*/ 92869 h 552450"/>
                  <a:gd name="connsiteX102" fmla="*/ 409004 w 568325"/>
                  <a:gd name="connsiteY102" fmla="*/ 100013 h 552450"/>
                  <a:gd name="connsiteX103" fmla="*/ 414936 w 568325"/>
                  <a:gd name="connsiteY103" fmla="*/ 105953 h 552450"/>
                  <a:gd name="connsiteX104" fmla="*/ 409004 w 568325"/>
                  <a:gd name="connsiteY104" fmla="*/ 100013 h 552450"/>
                  <a:gd name="connsiteX105" fmla="*/ 368579 w 568325"/>
                  <a:gd name="connsiteY105" fmla="*/ 92869 h 552450"/>
                  <a:gd name="connsiteX106" fmla="*/ 358364 w 568325"/>
                  <a:gd name="connsiteY106" fmla="*/ 77524 h 552450"/>
                  <a:gd name="connsiteX107" fmla="*/ 254439 w 568325"/>
                  <a:gd name="connsiteY107" fmla="*/ 57150 h 552450"/>
                  <a:gd name="connsiteX108" fmla="*/ 249683 w 568325"/>
                  <a:gd name="connsiteY108" fmla="*/ 52388 h 552450"/>
                  <a:gd name="connsiteX109" fmla="*/ 254439 w 568325"/>
                  <a:gd name="connsiteY109" fmla="*/ 57150 h 552450"/>
                  <a:gd name="connsiteX110" fmla="*/ 254439 w 568325"/>
                  <a:gd name="connsiteY110" fmla="*/ 61913 h 552450"/>
                  <a:gd name="connsiteX111" fmla="*/ 247305 w 568325"/>
                  <a:gd name="connsiteY111" fmla="*/ 71438 h 552450"/>
                  <a:gd name="connsiteX112" fmla="*/ 235415 w 568325"/>
                  <a:gd name="connsiteY112" fmla="*/ 80963 h 552450"/>
                  <a:gd name="connsiteX113" fmla="*/ 254439 w 568325"/>
                  <a:gd name="connsiteY113" fmla="*/ 61913 h 552450"/>
                  <a:gd name="connsiteX114" fmla="*/ 254439 w 568325"/>
                  <a:gd name="connsiteY114" fmla="*/ 57150 h 552450"/>
                  <a:gd name="connsiteX115" fmla="*/ 275840 w 568325"/>
                  <a:gd name="connsiteY115" fmla="*/ 2381 h 552450"/>
                  <a:gd name="connsiteX116" fmla="*/ 275840 w 568325"/>
                  <a:gd name="connsiteY116" fmla="*/ 2381 h 552450"/>
                  <a:gd name="connsiteX117" fmla="*/ 275840 w 568325"/>
                  <a:gd name="connsiteY117" fmla="*/ 4763 h 552450"/>
                  <a:gd name="connsiteX118" fmla="*/ 275840 w 568325"/>
                  <a:gd name="connsiteY118" fmla="*/ 21431 h 552450"/>
                  <a:gd name="connsiteX119" fmla="*/ 275840 w 568325"/>
                  <a:gd name="connsiteY119" fmla="*/ 4763 h 552450"/>
                  <a:gd name="connsiteX120" fmla="*/ 275840 w 568325"/>
                  <a:gd name="connsiteY120" fmla="*/ 2381 h 552450"/>
                  <a:gd name="connsiteX121" fmla="*/ 256816 w 568325"/>
                  <a:gd name="connsiteY121" fmla="*/ 0 h 552450"/>
                  <a:gd name="connsiteX122" fmla="*/ 256816 w 568325"/>
                  <a:gd name="connsiteY122" fmla="*/ 21431 h 552450"/>
                  <a:gd name="connsiteX123" fmla="*/ 256816 w 568325"/>
                  <a:gd name="connsiteY123" fmla="*/ 0 h 552450"/>
                  <a:gd name="connsiteX124" fmla="*/ 221148 w 568325"/>
                  <a:gd name="connsiteY124" fmla="*/ 0 h 552450"/>
                  <a:gd name="connsiteX125" fmla="*/ 221148 w 568325"/>
                  <a:gd name="connsiteY125" fmla="*/ 0 h 552450"/>
                  <a:gd name="connsiteX126" fmla="*/ 221148 w 568325"/>
                  <a:gd name="connsiteY126" fmla="*/ 1191 h 552450"/>
                  <a:gd name="connsiteX127" fmla="*/ 221148 w 568325"/>
                  <a:gd name="connsiteY127" fmla="*/ 9525 h 552450"/>
                  <a:gd name="connsiteX128" fmla="*/ 230659 w 568325"/>
                  <a:gd name="connsiteY128" fmla="*/ 16669 h 552450"/>
                  <a:gd name="connsiteX129" fmla="*/ 223525 w 568325"/>
                  <a:gd name="connsiteY129" fmla="*/ 11906 h 552450"/>
                  <a:gd name="connsiteX130" fmla="*/ 221148 w 568325"/>
                  <a:gd name="connsiteY130" fmla="*/ 9525 h 552450"/>
                  <a:gd name="connsiteX131" fmla="*/ 221148 w 568325"/>
                  <a:gd name="connsiteY131" fmla="*/ 1191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56816 w 568325"/>
                  <a:gd name="connsiteY118" fmla="*/ 0 h 552450"/>
                  <a:gd name="connsiteX119" fmla="*/ 256816 w 568325"/>
                  <a:gd name="connsiteY119" fmla="*/ 21431 h 552450"/>
                  <a:gd name="connsiteX120" fmla="*/ 256816 w 568325"/>
                  <a:gd name="connsiteY120" fmla="*/ 0 h 552450"/>
                  <a:gd name="connsiteX121" fmla="*/ 221148 w 568325"/>
                  <a:gd name="connsiteY121" fmla="*/ 0 h 552450"/>
                  <a:gd name="connsiteX122" fmla="*/ 221148 w 568325"/>
                  <a:gd name="connsiteY122" fmla="*/ 0 h 552450"/>
                  <a:gd name="connsiteX123" fmla="*/ 221148 w 568325"/>
                  <a:gd name="connsiteY123" fmla="*/ 1191 h 552450"/>
                  <a:gd name="connsiteX124" fmla="*/ 221148 w 568325"/>
                  <a:gd name="connsiteY124" fmla="*/ 9525 h 552450"/>
                  <a:gd name="connsiteX125" fmla="*/ 230659 w 568325"/>
                  <a:gd name="connsiteY125" fmla="*/ 16669 h 552450"/>
                  <a:gd name="connsiteX126" fmla="*/ 223525 w 568325"/>
                  <a:gd name="connsiteY126" fmla="*/ 11906 h 552450"/>
                  <a:gd name="connsiteX127" fmla="*/ 221148 w 568325"/>
                  <a:gd name="connsiteY127" fmla="*/ 9525 h 552450"/>
                  <a:gd name="connsiteX128" fmla="*/ 221148 w 568325"/>
                  <a:gd name="connsiteY128" fmla="*/ 1191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56816 w 568325"/>
                  <a:gd name="connsiteY118" fmla="*/ 0 h 552450"/>
                  <a:gd name="connsiteX119" fmla="*/ 256816 w 568325"/>
                  <a:gd name="connsiteY119" fmla="*/ 21431 h 552450"/>
                  <a:gd name="connsiteX120" fmla="*/ 256816 w 568325"/>
                  <a:gd name="connsiteY120" fmla="*/ 0 h 552450"/>
                  <a:gd name="connsiteX121" fmla="*/ 221148 w 568325"/>
                  <a:gd name="connsiteY121" fmla="*/ 0 h 552450"/>
                  <a:gd name="connsiteX122" fmla="*/ 221148 w 568325"/>
                  <a:gd name="connsiteY122" fmla="*/ 0 h 552450"/>
                  <a:gd name="connsiteX123" fmla="*/ 221148 w 568325"/>
                  <a:gd name="connsiteY123" fmla="*/ 1191 h 552450"/>
                  <a:gd name="connsiteX124" fmla="*/ 221148 w 568325"/>
                  <a:gd name="connsiteY124" fmla="*/ 9525 h 552450"/>
                  <a:gd name="connsiteX125" fmla="*/ 230659 w 568325"/>
                  <a:gd name="connsiteY125" fmla="*/ 16669 h 552450"/>
                  <a:gd name="connsiteX126" fmla="*/ 223525 w 568325"/>
                  <a:gd name="connsiteY126" fmla="*/ 11906 h 552450"/>
                  <a:gd name="connsiteX127" fmla="*/ 221148 w 568325"/>
                  <a:gd name="connsiteY127" fmla="*/ 9525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56816 w 568325"/>
                  <a:gd name="connsiteY118" fmla="*/ 0 h 552450"/>
                  <a:gd name="connsiteX119" fmla="*/ 256816 w 568325"/>
                  <a:gd name="connsiteY119" fmla="*/ 21431 h 552450"/>
                  <a:gd name="connsiteX120" fmla="*/ 256816 w 568325"/>
                  <a:gd name="connsiteY120" fmla="*/ 0 h 552450"/>
                  <a:gd name="connsiteX121" fmla="*/ 221148 w 568325"/>
                  <a:gd name="connsiteY121" fmla="*/ 0 h 552450"/>
                  <a:gd name="connsiteX122" fmla="*/ 221148 w 568325"/>
                  <a:gd name="connsiteY122" fmla="*/ 0 h 552450"/>
                  <a:gd name="connsiteX123" fmla="*/ 221148 w 568325"/>
                  <a:gd name="connsiteY123" fmla="*/ 1191 h 552450"/>
                  <a:gd name="connsiteX124" fmla="*/ 221148 w 568325"/>
                  <a:gd name="connsiteY124" fmla="*/ 9525 h 552450"/>
                  <a:gd name="connsiteX125" fmla="*/ 230659 w 568325"/>
                  <a:gd name="connsiteY125" fmla="*/ 16669 h 552450"/>
                  <a:gd name="connsiteX126" fmla="*/ 223525 w 568325"/>
                  <a:gd name="connsiteY126" fmla="*/ 11906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56816 w 568325"/>
                  <a:gd name="connsiteY118" fmla="*/ 0 h 552450"/>
                  <a:gd name="connsiteX119" fmla="*/ 256816 w 568325"/>
                  <a:gd name="connsiteY119" fmla="*/ 21431 h 552450"/>
                  <a:gd name="connsiteX120" fmla="*/ 256816 w 568325"/>
                  <a:gd name="connsiteY120" fmla="*/ 0 h 552450"/>
                  <a:gd name="connsiteX121" fmla="*/ 221148 w 568325"/>
                  <a:gd name="connsiteY121" fmla="*/ 0 h 552450"/>
                  <a:gd name="connsiteX122" fmla="*/ 221148 w 568325"/>
                  <a:gd name="connsiteY122" fmla="*/ 0 h 552450"/>
                  <a:gd name="connsiteX123" fmla="*/ 221148 w 568325"/>
                  <a:gd name="connsiteY123" fmla="*/ 1191 h 552450"/>
                  <a:gd name="connsiteX124" fmla="*/ 221148 w 568325"/>
                  <a:gd name="connsiteY124" fmla="*/ 9525 h 552450"/>
                  <a:gd name="connsiteX125" fmla="*/ 230659 w 568325"/>
                  <a:gd name="connsiteY125" fmla="*/ 16669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56816 w 568325"/>
                  <a:gd name="connsiteY118" fmla="*/ 0 h 552450"/>
                  <a:gd name="connsiteX119" fmla="*/ 256816 w 568325"/>
                  <a:gd name="connsiteY119" fmla="*/ 21431 h 552450"/>
                  <a:gd name="connsiteX120" fmla="*/ 256816 w 568325"/>
                  <a:gd name="connsiteY120" fmla="*/ 0 h 552450"/>
                  <a:gd name="connsiteX121" fmla="*/ 221148 w 568325"/>
                  <a:gd name="connsiteY121" fmla="*/ 0 h 552450"/>
                  <a:gd name="connsiteX122" fmla="*/ 221148 w 568325"/>
                  <a:gd name="connsiteY122" fmla="*/ 0 h 552450"/>
                  <a:gd name="connsiteX123" fmla="*/ 221148 w 568325"/>
                  <a:gd name="connsiteY123" fmla="*/ 1191 h 552450"/>
                  <a:gd name="connsiteX124" fmla="*/ 221148 w 568325"/>
                  <a:gd name="connsiteY124" fmla="*/ 9525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21148 w 568325"/>
                  <a:gd name="connsiteY118" fmla="*/ 0 h 552450"/>
                  <a:gd name="connsiteX119" fmla="*/ 221148 w 568325"/>
                  <a:gd name="connsiteY119" fmla="*/ 0 h 552450"/>
                  <a:gd name="connsiteX120" fmla="*/ 221148 w 568325"/>
                  <a:gd name="connsiteY120" fmla="*/ 1191 h 552450"/>
                  <a:gd name="connsiteX121" fmla="*/ 221148 w 568325"/>
                  <a:gd name="connsiteY121" fmla="*/ 9525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21148 w 568325"/>
                  <a:gd name="connsiteY118" fmla="*/ 0 h 552450"/>
                  <a:gd name="connsiteX119" fmla="*/ 221148 w 568325"/>
                  <a:gd name="connsiteY119" fmla="*/ 0 h 552450"/>
                  <a:gd name="connsiteX120" fmla="*/ 221148 w 568325"/>
                  <a:gd name="connsiteY120" fmla="*/ 1191 h 552450"/>
                  <a:gd name="connsiteX0" fmla="*/ 175930 w 568325"/>
                  <a:gd name="connsiteY0" fmla="*/ 249994 h 552450"/>
                  <a:gd name="connsiteX1" fmla="*/ 178345 w 568325"/>
                  <a:gd name="connsiteY1" fmla="*/ 252413 h 552450"/>
                  <a:gd name="connsiteX2" fmla="*/ 185983 w 568325"/>
                  <a:gd name="connsiteY2" fmla="*/ 257344 h 552450"/>
                  <a:gd name="connsiteX3" fmla="*/ 178345 w 568325"/>
                  <a:gd name="connsiteY3" fmla="*/ 252413 h 552450"/>
                  <a:gd name="connsiteX4" fmla="*/ 175930 w 568325"/>
                  <a:gd name="connsiteY4" fmla="*/ 249994 h 552450"/>
                  <a:gd name="connsiteX5" fmla="*/ 165956 w 568325"/>
                  <a:gd name="connsiteY5" fmla="*/ 245255 h 552450"/>
                  <a:gd name="connsiteX6" fmla="*/ 166455 w 568325"/>
                  <a:gd name="connsiteY6" fmla="*/ 245269 h 552450"/>
                  <a:gd name="connsiteX7" fmla="*/ 171804 w 568325"/>
                  <a:gd name="connsiteY7" fmla="*/ 247054 h 552450"/>
                  <a:gd name="connsiteX8" fmla="*/ 166455 w 568325"/>
                  <a:gd name="connsiteY8" fmla="*/ 245269 h 552450"/>
                  <a:gd name="connsiteX9" fmla="*/ 165956 w 568325"/>
                  <a:gd name="connsiteY9" fmla="*/ 245255 h 552450"/>
                  <a:gd name="connsiteX10" fmla="*/ 156052 w 568325"/>
                  <a:gd name="connsiteY10" fmla="*/ 244971 h 552450"/>
                  <a:gd name="connsiteX11" fmla="*/ 165288 w 568325"/>
                  <a:gd name="connsiteY11" fmla="*/ 245235 h 552450"/>
                  <a:gd name="connsiteX12" fmla="*/ 407302 w 568325"/>
                  <a:gd name="connsiteY12" fmla="*/ 408046 h 552450"/>
                  <a:gd name="connsiteX13" fmla="*/ 399492 w 568325"/>
                  <a:gd name="connsiteY13" fmla="*/ 411956 h 552450"/>
                  <a:gd name="connsiteX14" fmla="*/ 404248 w 568325"/>
                  <a:gd name="connsiteY14" fmla="*/ 421481 h 552450"/>
                  <a:gd name="connsiteX15" fmla="*/ 404248 w 568325"/>
                  <a:gd name="connsiteY15" fmla="*/ 426244 h 552450"/>
                  <a:gd name="connsiteX16" fmla="*/ 404248 w 568325"/>
                  <a:gd name="connsiteY16" fmla="*/ 428625 h 552450"/>
                  <a:gd name="connsiteX17" fmla="*/ 401870 w 568325"/>
                  <a:gd name="connsiteY17" fmla="*/ 428625 h 552450"/>
                  <a:gd name="connsiteX18" fmla="*/ 399492 w 568325"/>
                  <a:gd name="connsiteY18" fmla="*/ 433388 h 552450"/>
                  <a:gd name="connsiteX19" fmla="*/ 392358 w 568325"/>
                  <a:gd name="connsiteY19" fmla="*/ 442913 h 552450"/>
                  <a:gd name="connsiteX20" fmla="*/ 387603 w 568325"/>
                  <a:gd name="connsiteY20" fmla="*/ 452438 h 552450"/>
                  <a:gd name="connsiteX21" fmla="*/ 382847 w 568325"/>
                  <a:gd name="connsiteY21" fmla="*/ 459581 h 552450"/>
                  <a:gd name="connsiteX22" fmla="*/ 380469 w 568325"/>
                  <a:gd name="connsiteY22" fmla="*/ 469106 h 552450"/>
                  <a:gd name="connsiteX23" fmla="*/ 380469 w 568325"/>
                  <a:gd name="connsiteY23" fmla="*/ 521494 h 552450"/>
                  <a:gd name="connsiteX24" fmla="*/ 380469 w 568325"/>
                  <a:gd name="connsiteY24" fmla="*/ 552450 h 552450"/>
                  <a:gd name="connsiteX25" fmla="*/ 282974 w 568325"/>
                  <a:gd name="connsiteY25" fmla="*/ 552450 h 552450"/>
                  <a:gd name="connsiteX26" fmla="*/ 274651 w 568325"/>
                  <a:gd name="connsiteY26" fmla="*/ 537865 h 552450"/>
                  <a:gd name="connsiteX27" fmla="*/ 273462 w 568325"/>
                  <a:gd name="connsiteY27" fmla="*/ 535781 h 552450"/>
                  <a:gd name="connsiteX28" fmla="*/ 256817 w 568325"/>
                  <a:gd name="connsiteY28" fmla="*/ 535781 h 552450"/>
                  <a:gd name="connsiteX29" fmla="*/ 254439 w 568325"/>
                  <a:gd name="connsiteY29" fmla="*/ 535781 h 552450"/>
                  <a:gd name="connsiteX30" fmla="*/ 142676 w 568325"/>
                  <a:gd name="connsiteY30" fmla="*/ 538163 h 552450"/>
                  <a:gd name="connsiteX31" fmla="*/ 135542 w 568325"/>
                  <a:gd name="connsiteY31" fmla="*/ 538163 h 552450"/>
                  <a:gd name="connsiteX32" fmla="*/ 45181 w 568325"/>
                  <a:gd name="connsiteY32" fmla="*/ 521494 h 552450"/>
                  <a:gd name="connsiteX33" fmla="*/ 11890 w 568325"/>
                  <a:gd name="connsiteY33" fmla="*/ 545306 h 552450"/>
                  <a:gd name="connsiteX34" fmla="*/ 0 w 568325"/>
                  <a:gd name="connsiteY34" fmla="*/ 497681 h 552450"/>
                  <a:gd name="connsiteX35" fmla="*/ 2378 w 568325"/>
                  <a:gd name="connsiteY35" fmla="*/ 459581 h 552450"/>
                  <a:gd name="connsiteX36" fmla="*/ 66582 w 568325"/>
                  <a:gd name="connsiteY36" fmla="*/ 459581 h 552450"/>
                  <a:gd name="connsiteX37" fmla="*/ 73716 w 568325"/>
                  <a:gd name="connsiteY37" fmla="*/ 445294 h 552450"/>
                  <a:gd name="connsiteX38" fmla="*/ 78472 w 568325"/>
                  <a:gd name="connsiteY38" fmla="*/ 433388 h 552450"/>
                  <a:gd name="connsiteX39" fmla="*/ 78472 w 568325"/>
                  <a:gd name="connsiteY39" fmla="*/ 431006 h 552450"/>
                  <a:gd name="connsiteX40" fmla="*/ 85606 w 568325"/>
                  <a:gd name="connsiteY40" fmla="*/ 428625 h 552450"/>
                  <a:gd name="connsiteX41" fmla="*/ 90361 w 568325"/>
                  <a:gd name="connsiteY41" fmla="*/ 426244 h 552450"/>
                  <a:gd name="connsiteX42" fmla="*/ 102251 w 568325"/>
                  <a:gd name="connsiteY42" fmla="*/ 411956 h 552450"/>
                  <a:gd name="connsiteX43" fmla="*/ 116519 w 568325"/>
                  <a:gd name="connsiteY43" fmla="*/ 388144 h 552450"/>
                  <a:gd name="connsiteX44" fmla="*/ 114141 w 568325"/>
                  <a:gd name="connsiteY44" fmla="*/ 373856 h 552450"/>
                  <a:gd name="connsiteX45" fmla="*/ 118897 w 568325"/>
                  <a:gd name="connsiteY45" fmla="*/ 361950 h 552450"/>
                  <a:gd name="connsiteX46" fmla="*/ 116816 w 568325"/>
                  <a:gd name="connsiteY46" fmla="*/ 347365 h 552450"/>
                  <a:gd name="connsiteX47" fmla="*/ 116519 w 568325"/>
                  <a:gd name="connsiteY47" fmla="*/ 345281 h 552450"/>
                  <a:gd name="connsiteX48" fmla="*/ 147432 w 568325"/>
                  <a:gd name="connsiteY48" fmla="*/ 345281 h 552450"/>
                  <a:gd name="connsiteX49" fmla="*/ 147432 w 568325"/>
                  <a:gd name="connsiteY49" fmla="*/ 250031 h 552450"/>
                  <a:gd name="connsiteX50" fmla="*/ 156052 w 568325"/>
                  <a:gd name="connsiteY50" fmla="*/ 244971 h 552450"/>
                  <a:gd name="connsiteX51" fmla="*/ 568325 w 568325"/>
                  <a:gd name="connsiteY51" fmla="*/ 240506 h 552450"/>
                  <a:gd name="connsiteX52" fmla="*/ 527900 w 568325"/>
                  <a:gd name="connsiteY52" fmla="*/ 285750 h 552450"/>
                  <a:gd name="connsiteX53" fmla="*/ 516445 w 568325"/>
                  <a:gd name="connsiteY53" fmla="*/ 302875 h 552450"/>
                  <a:gd name="connsiteX54" fmla="*/ 527900 w 568325"/>
                  <a:gd name="connsiteY54" fmla="*/ 285750 h 552450"/>
                  <a:gd name="connsiteX55" fmla="*/ 568325 w 568325"/>
                  <a:gd name="connsiteY55" fmla="*/ 240506 h 552450"/>
                  <a:gd name="connsiteX56" fmla="*/ 562861 w 568325"/>
                  <a:gd name="connsiteY56" fmla="*/ 221892 h 552450"/>
                  <a:gd name="connsiteX57" fmla="*/ 565947 w 568325"/>
                  <a:gd name="connsiteY57" fmla="*/ 226219 h 552450"/>
                  <a:gd name="connsiteX58" fmla="*/ 566192 w 568325"/>
                  <a:gd name="connsiteY58" fmla="*/ 227691 h 552450"/>
                  <a:gd name="connsiteX59" fmla="*/ 565947 w 568325"/>
                  <a:gd name="connsiteY59" fmla="*/ 226219 h 552450"/>
                  <a:gd name="connsiteX60" fmla="*/ 562861 w 568325"/>
                  <a:gd name="connsiteY60" fmla="*/ 221892 h 552450"/>
                  <a:gd name="connsiteX61" fmla="*/ 209258 w 568325"/>
                  <a:gd name="connsiteY61" fmla="*/ 192881 h 552450"/>
                  <a:gd name="connsiteX62" fmla="*/ 209258 w 568325"/>
                  <a:gd name="connsiteY62" fmla="*/ 192881 h 552450"/>
                  <a:gd name="connsiteX63" fmla="*/ 209258 w 568325"/>
                  <a:gd name="connsiteY63" fmla="*/ 242888 h 552450"/>
                  <a:gd name="connsiteX64" fmla="*/ 200379 w 568325"/>
                  <a:gd name="connsiteY64" fmla="*/ 252613 h 552450"/>
                  <a:gd name="connsiteX65" fmla="*/ 209258 w 568325"/>
                  <a:gd name="connsiteY65" fmla="*/ 242888 h 552450"/>
                  <a:gd name="connsiteX66" fmla="*/ 209258 w 568325"/>
                  <a:gd name="connsiteY66" fmla="*/ 192881 h 552450"/>
                  <a:gd name="connsiteX67" fmla="*/ 494617 w 568325"/>
                  <a:gd name="connsiteY67" fmla="*/ 181842 h 552450"/>
                  <a:gd name="connsiteX68" fmla="*/ 516011 w 568325"/>
                  <a:gd name="connsiteY68" fmla="*/ 185738 h 552450"/>
                  <a:gd name="connsiteX69" fmla="*/ 546924 w 568325"/>
                  <a:gd name="connsiteY69" fmla="*/ 195263 h 552450"/>
                  <a:gd name="connsiteX70" fmla="*/ 546979 w 568325"/>
                  <a:gd name="connsiteY70" fmla="*/ 195373 h 552450"/>
                  <a:gd name="connsiteX71" fmla="*/ 546924 w 568325"/>
                  <a:gd name="connsiteY71" fmla="*/ 195263 h 552450"/>
                  <a:gd name="connsiteX72" fmla="*/ 516011 w 568325"/>
                  <a:gd name="connsiteY72" fmla="*/ 185738 h 552450"/>
                  <a:gd name="connsiteX73" fmla="*/ 494617 w 568325"/>
                  <a:gd name="connsiteY73" fmla="*/ 181842 h 552450"/>
                  <a:gd name="connsiteX74" fmla="*/ 460048 w 568325"/>
                  <a:gd name="connsiteY74" fmla="*/ 165230 h 552450"/>
                  <a:gd name="connsiteX75" fmla="*/ 473208 w 568325"/>
                  <a:gd name="connsiteY75" fmla="*/ 176213 h 552450"/>
                  <a:gd name="connsiteX76" fmla="*/ 486151 w 568325"/>
                  <a:gd name="connsiteY76" fmla="*/ 179916 h 552450"/>
                  <a:gd name="connsiteX77" fmla="*/ 473208 w 568325"/>
                  <a:gd name="connsiteY77" fmla="*/ 176213 h 552450"/>
                  <a:gd name="connsiteX78" fmla="*/ 460048 w 568325"/>
                  <a:gd name="connsiteY78" fmla="*/ 165230 h 552450"/>
                  <a:gd name="connsiteX79" fmla="*/ 457133 w 568325"/>
                  <a:gd name="connsiteY79" fmla="*/ 158878 h 552450"/>
                  <a:gd name="connsiteX80" fmla="*/ 458940 w 568325"/>
                  <a:gd name="connsiteY80" fmla="*/ 164306 h 552450"/>
                  <a:gd name="connsiteX81" fmla="*/ 458940 w 568325"/>
                  <a:gd name="connsiteY81" fmla="*/ 164306 h 552450"/>
                  <a:gd name="connsiteX82" fmla="*/ 457133 w 568325"/>
                  <a:gd name="connsiteY82" fmla="*/ 158878 h 552450"/>
                  <a:gd name="connsiteX83" fmla="*/ 440510 w 568325"/>
                  <a:gd name="connsiteY83" fmla="*/ 131562 h 552450"/>
                  <a:gd name="connsiteX84" fmla="*/ 449726 w 568325"/>
                  <a:gd name="connsiteY84" fmla="*/ 140792 h 552450"/>
                  <a:gd name="connsiteX85" fmla="*/ 450680 w 568325"/>
                  <a:gd name="connsiteY85" fmla="*/ 141747 h 552450"/>
                  <a:gd name="connsiteX86" fmla="*/ 449726 w 568325"/>
                  <a:gd name="connsiteY86" fmla="*/ 140792 h 552450"/>
                  <a:gd name="connsiteX87" fmla="*/ 440510 w 568325"/>
                  <a:gd name="connsiteY87" fmla="*/ 131562 h 552450"/>
                  <a:gd name="connsiteX88" fmla="*/ 218770 w 568325"/>
                  <a:gd name="connsiteY88" fmla="*/ 119063 h 552450"/>
                  <a:gd name="connsiteX89" fmla="*/ 233334 w 568325"/>
                  <a:gd name="connsiteY89" fmla="*/ 119063 h 552450"/>
                  <a:gd name="connsiteX90" fmla="*/ 235415 w 568325"/>
                  <a:gd name="connsiteY90" fmla="*/ 119063 h 552450"/>
                  <a:gd name="connsiteX91" fmla="*/ 218770 w 568325"/>
                  <a:gd name="connsiteY91" fmla="*/ 119063 h 552450"/>
                  <a:gd name="connsiteX92" fmla="*/ 218770 w 568325"/>
                  <a:gd name="connsiteY92" fmla="*/ 192881 h 552450"/>
                  <a:gd name="connsiteX93" fmla="*/ 218770 w 568325"/>
                  <a:gd name="connsiteY93" fmla="*/ 119063 h 552450"/>
                  <a:gd name="connsiteX94" fmla="*/ 425598 w 568325"/>
                  <a:gd name="connsiteY94" fmla="*/ 116630 h 552450"/>
                  <a:gd name="connsiteX95" fmla="*/ 430461 w 568325"/>
                  <a:gd name="connsiteY95" fmla="*/ 121500 h 552450"/>
                  <a:gd name="connsiteX96" fmla="*/ 425598 w 568325"/>
                  <a:gd name="connsiteY96" fmla="*/ 116630 h 552450"/>
                  <a:gd name="connsiteX97" fmla="*/ 358364 w 568325"/>
                  <a:gd name="connsiteY97" fmla="*/ 77524 h 552450"/>
                  <a:gd name="connsiteX98" fmla="*/ 368579 w 568325"/>
                  <a:gd name="connsiteY98" fmla="*/ 92869 h 552450"/>
                  <a:gd name="connsiteX99" fmla="*/ 409004 w 568325"/>
                  <a:gd name="connsiteY99" fmla="*/ 100013 h 552450"/>
                  <a:gd name="connsiteX100" fmla="*/ 414936 w 568325"/>
                  <a:gd name="connsiteY100" fmla="*/ 105953 h 552450"/>
                  <a:gd name="connsiteX101" fmla="*/ 409004 w 568325"/>
                  <a:gd name="connsiteY101" fmla="*/ 100013 h 552450"/>
                  <a:gd name="connsiteX102" fmla="*/ 368579 w 568325"/>
                  <a:gd name="connsiteY102" fmla="*/ 92869 h 552450"/>
                  <a:gd name="connsiteX103" fmla="*/ 358364 w 568325"/>
                  <a:gd name="connsiteY103" fmla="*/ 77524 h 552450"/>
                  <a:gd name="connsiteX104" fmla="*/ 254439 w 568325"/>
                  <a:gd name="connsiteY104" fmla="*/ 57150 h 552450"/>
                  <a:gd name="connsiteX105" fmla="*/ 249683 w 568325"/>
                  <a:gd name="connsiteY105" fmla="*/ 52388 h 552450"/>
                  <a:gd name="connsiteX106" fmla="*/ 254439 w 568325"/>
                  <a:gd name="connsiteY106" fmla="*/ 57150 h 552450"/>
                  <a:gd name="connsiteX107" fmla="*/ 254439 w 568325"/>
                  <a:gd name="connsiteY107" fmla="*/ 61913 h 552450"/>
                  <a:gd name="connsiteX108" fmla="*/ 247305 w 568325"/>
                  <a:gd name="connsiteY108" fmla="*/ 71438 h 552450"/>
                  <a:gd name="connsiteX109" fmla="*/ 235415 w 568325"/>
                  <a:gd name="connsiteY109" fmla="*/ 80963 h 552450"/>
                  <a:gd name="connsiteX110" fmla="*/ 254439 w 568325"/>
                  <a:gd name="connsiteY110" fmla="*/ 61913 h 552450"/>
                  <a:gd name="connsiteX111" fmla="*/ 254439 w 568325"/>
                  <a:gd name="connsiteY111" fmla="*/ 57150 h 552450"/>
                  <a:gd name="connsiteX112" fmla="*/ 275840 w 568325"/>
                  <a:gd name="connsiteY112" fmla="*/ 2381 h 552450"/>
                  <a:gd name="connsiteX113" fmla="*/ 275840 w 568325"/>
                  <a:gd name="connsiteY113" fmla="*/ 2381 h 552450"/>
                  <a:gd name="connsiteX114" fmla="*/ 275840 w 568325"/>
                  <a:gd name="connsiteY114" fmla="*/ 4763 h 552450"/>
                  <a:gd name="connsiteX115" fmla="*/ 275840 w 568325"/>
                  <a:gd name="connsiteY115" fmla="*/ 21431 h 552450"/>
                  <a:gd name="connsiteX116" fmla="*/ 275840 w 568325"/>
                  <a:gd name="connsiteY116" fmla="*/ 4763 h 552450"/>
                  <a:gd name="connsiteX117" fmla="*/ 275840 w 568325"/>
                  <a:gd name="connsiteY117" fmla="*/ 2381 h 552450"/>
                  <a:gd name="connsiteX118" fmla="*/ 221148 w 568325"/>
                  <a:gd name="connsiteY118" fmla="*/ 0 h 552450"/>
                  <a:gd name="connsiteX119" fmla="*/ 221148 w 568325"/>
                  <a:gd name="connsiteY119" fmla="*/ 0 h 552450"/>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9258 w 568325"/>
                  <a:gd name="connsiteY61" fmla="*/ 190500 h 550069"/>
                  <a:gd name="connsiteX62" fmla="*/ 209258 w 568325"/>
                  <a:gd name="connsiteY62" fmla="*/ 190500 h 550069"/>
                  <a:gd name="connsiteX63" fmla="*/ 209258 w 568325"/>
                  <a:gd name="connsiteY63" fmla="*/ 240507 h 550069"/>
                  <a:gd name="connsiteX64" fmla="*/ 200379 w 568325"/>
                  <a:gd name="connsiteY64" fmla="*/ 250232 h 550069"/>
                  <a:gd name="connsiteX65" fmla="*/ 209258 w 568325"/>
                  <a:gd name="connsiteY65" fmla="*/ 240507 h 550069"/>
                  <a:gd name="connsiteX66" fmla="*/ 209258 w 568325"/>
                  <a:gd name="connsiteY66" fmla="*/ 190500 h 550069"/>
                  <a:gd name="connsiteX67" fmla="*/ 494617 w 568325"/>
                  <a:gd name="connsiteY67" fmla="*/ 179461 h 550069"/>
                  <a:gd name="connsiteX68" fmla="*/ 516011 w 568325"/>
                  <a:gd name="connsiteY68" fmla="*/ 183357 h 550069"/>
                  <a:gd name="connsiteX69" fmla="*/ 546924 w 568325"/>
                  <a:gd name="connsiteY69" fmla="*/ 192882 h 550069"/>
                  <a:gd name="connsiteX70" fmla="*/ 546979 w 568325"/>
                  <a:gd name="connsiteY70" fmla="*/ 192992 h 550069"/>
                  <a:gd name="connsiteX71" fmla="*/ 546924 w 568325"/>
                  <a:gd name="connsiteY71" fmla="*/ 192882 h 550069"/>
                  <a:gd name="connsiteX72" fmla="*/ 516011 w 568325"/>
                  <a:gd name="connsiteY72" fmla="*/ 183357 h 550069"/>
                  <a:gd name="connsiteX73" fmla="*/ 494617 w 568325"/>
                  <a:gd name="connsiteY73" fmla="*/ 179461 h 550069"/>
                  <a:gd name="connsiteX74" fmla="*/ 460048 w 568325"/>
                  <a:gd name="connsiteY74" fmla="*/ 162849 h 550069"/>
                  <a:gd name="connsiteX75" fmla="*/ 473208 w 568325"/>
                  <a:gd name="connsiteY75" fmla="*/ 173832 h 550069"/>
                  <a:gd name="connsiteX76" fmla="*/ 486151 w 568325"/>
                  <a:gd name="connsiteY76" fmla="*/ 177535 h 550069"/>
                  <a:gd name="connsiteX77" fmla="*/ 473208 w 568325"/>
                  <a:gd name="connsiteY77" fmla="*/ 173832 h 550069"/>
                  <a:gd name="connsiteX78" fmla="*/ 460048 w 568325"/>
                  <a:gd name="connsiteY78" fmla="*/ 162849 h 550069"/>
                  <a:gd name="connsiteX79" fmla="*/ 457133 w 568325"/>
                  <a:gd name="connsiteY79" fmla="*/ 156497 h 550069"/>
                  <a:gd name="connsiteX80" fmla="*/ 458940 w 568325"/>
                  <a:gd name="connsiteY80" fmla="*/ 161925 h 550069"/>
                  <a:gd name="connsiteX81" fmla="*/ 458940 w 568325"/>
                  <a:gd name="connsiteY81" fmla="*/ 161925 h 550069"/>
                  <a:gd name="connsiteX82" fmla="*/ 457133 w 568325"/>
                  <a:gd name="connsiteY82" fmla="*/ 156497 h 550069"/>
                  <a:gd name="connsiteX83" fmla="*/ 440510 w 568325"/>
                  <a:gd name="connsiteY83" fmla="*/ 129181 h 550069"/>
                  <a:gd name="connsiteX84" fmla="*/ 449726 w 568325"/>
                  <a:gd name="connsiteY84" fmla="*/ 138411 h 550069"/>
                  <a:gd name="connsiteX85" fmla="*/ 450680 w 568325"/>
                  <a:gd name="connsiteY85" fmla="*/ 139366 h 550069"/>
                  <a:gd name="connsiteX86" fmla="*/ 449726 w 568325"/>
                  <a:gd name="connsiteY86" fmla="*/ 138411 h 550069"/>
                  <a:gd name="connsiteX87" fmla="*/ 440510 w 568325"/>
                  <a:gd name="connsiteY87" fmla="*/ 129181 h 550069"/>
                  <a:gd name="connsiteX88" fmla="*/ 218770 w 568325"/>
                  <a:gd name="connsiteY88" fmla="*/ 116682 h 550069"/>
                  <a:gd name="connsiteX89" fmla="*/ 233334 w 568325"/>
                  <a:gd name="connsiteY89" fmla="*/ 116682 h 550069"/>
                  <a:gd name="connsiteX90" fmla="*/ 235415 w 568325"/>
                  <a:gd name="connsiteY90" fmla="*/ 116682 h 550069"/>
                  <a:gd name="connsiteX91" fmla="*/ 218770 w 568325"/>
                  <a:gd name="connsiteY91" fmla="*/ 116682 h 550069"/>
                  <a:gd name="connsiteX92" fmla="*/ 218770 w 568325"/>
                  <a:gd name="connsiteY92" fmla="*/ 190500 h 550069"/>
                  <a:gd name="connsiteX93" fmla="*/ 218770 w 568325"/>
                  <a:gd name="connsiteY93" fmla="*/ 116682 h 550069"/>
                  <a:gd name="connsiteX94" fmla="*/ 425598 w 568325"/>
                  <a:gd name="connsiteY94" fmla="*/ 114249 h 550069"/>
                  <a:gd name="connsiteX95" fmla="*/ 430461 w 568325"/>
                  <a:gd name="connsiteY95" fmla="*/ 119119 h 550069"/>
                  <a:gd name="connsiteX96" fmla="*/ 425598 w 568325"/>
                  <a:gd name="connsiteY96" fmla="*/ 114249 h 550069"/>
                  <a:gd name="connsiteX97" fmla="*/ 358364 w 568325"/>
                  <a:gd name="connsiteY97" fmla="*/ 75143 h 550069"/>
                  <a:gd name="connsiteX98" fmla="*/ 368579 w 568325"/>
                  <a:gd name="connsiteY98" fmla="*/ 90488 h 550069"/>
                  <a:gd name="connsiteX99" fmla="*/ 409004 w 568325"/>
                  <a:gd name="connsiteY99" fmla="*/ 97632 h 550069"/>
                  <a:gd name="connsiteX100" fmla="*/ 414936 w 568325"/>
                  <a:gd name="connsiteY100" fmla="*/ 103572 h 550069"/>
                  <a:gd name="connsiteX101" fmla="*/ 409004 w 568325"/>
                  <a:gd name="connsiteY101" fmla="*/ 97632 h 550069"/>
                  <a:gd name="connsiteX102" fmla="*/ 368579 w 568325"/>
                  <a:gd name="connsiteY102" fmla="*/ 90488 h 550069"/>
                  <a:gd name="connsiteX103" fmla="*/ 358364 w 568325"/>
                  <a:gd name="connsiteY103" fmla="*/ 75143 h 550069"/>
                  <a:gd name="connsiteX104" fmla="*/ 254439 w 568325"/>
                  <a:gd name="connsiteY104" fmla="*/ 54769 h 550069"/>
                  <a:gd name="connsiteX105" fmla="*/ 249683 w 568325"/>
                  <a:gd name="connsiteY105" fmla="*/ 50007 h 550069"/>
                  <a:gd name="connsiteX106" fmla="*/ 254439 w 568325"/>
                  <a:gd name="connsiteY106" fmla="*/ 54769 h 550069"/>
                  <a:gd name="connsiteX107" fmla="*/ 254439 w 568325"/>
                  <a:gd name="connsiteY107" fmla="*/ 59532 h 550069"/>
                  <a:gd name="connsiteX108" fmla="*/ 247305 w 568325"/>
                  <a:gd name="connsiteY108" fmla="*/ 69057 h 550069"/>
                  <a:gd name="connsiteX109" fmla="*/ 235415 w 568325"/>
                  <a:gd name="connsiteY109" fmla="*/ 78582 h 550069"/>
                  <a:gd name="connsiteX110" fmla="*/ 254439 w 568325"/>
                  <a:gd name="connsiteY110" fmla="*/ 59532 h 550069"/>
                  <a:gd name="connsiteX111" fmla="*/ 254439 w 568325"/>
                  <a:gd name="connsiteY111" fmla="*/ 54769 h 550069"/>
                  <a:gd name="connsiteX112" fmla="*/ 275840 w 568325"/>
                  <a:gd name="connsiteY112" fmla="*/ 0 h 550069"/>
                  <a:gd name="connsiteX113" fmla="*/ 275840 w 568325"/>
                  <a:gd name="connsiteY113" fmla="*/ 0 h 550069"/>
                  <a:gd name="connsiteX114" fmla="*/ 275840 w 568325"/>
                  <a:gd name="connsiteY114" fmla="*/ 2382 h 550069"/>
                  <a:gd name="connsiteX115" fmla="*/ 275840 w 568325"/>
                  <a:gd name="connsiteY115" fmla="*/ 19050 h 550069"/>
                  <a:gd name="connsiteX116" fmla="*/ 275840 w 568325"/>
                  <a:gd name="connsiteY116" fmla="*/ 2382 h 550069"/>
                  <a:gd name="connsiteX117" fmla="*/ 275840 w 568325"/>
                  <a:gd name="connsiteY117"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9258 w 568325"/>
                  <a:gd name="connsiteY61" fmla="*/ 190500 h 550069"/>
                  <a:gd name="connsiteX62" fmla="*/ 209258 w 568325"/>
                  <a:gd name="connsiteY62" fmla="*/ 190500 h 550069"/>
                  <a:gd name="connsiteX63" fmla="*/ 209258 w 568325"/>
                  <a:gd name="connsiteY63" fmla="*/ 240507 h 550069"/>
                  <a:gd name="connsiteX64" fmla="*/ 200379 w 568325"/>
                  <a:gd name="connsiteY64" fmla="*/ 250232 h 550069"/>
                  <a:gd name="connsiteX65" fmla="*/ 209258 w 568325"/>
                  <a:gd name="connsiteY65" fmla="*/ 240507 h 550069"/>
                  <a:gd name="connsiteX66" fmla="*/ 209258 w 568325"/>
                  <a:gd name="connsiteY66" fmla="*/ 190500 h 550069"/>
                  <a:gd name="connsiteX67" fmla="*/ 494617 w 568325"/>
                  <a:gd name="connsiteY67" fmla="*/ 179461 h 550069"/>
                  <a:gd name="connsiteX68" fmla="*/ 516011 w 568325"/>
                  <a:gd name="connsiteY68" fmla="*/ 183357 h 550069"/>
                  <a:gd name="connsiteX69" fmla="*/ 546924 w 568325"/>
                  <a:gd name="connsiteY69" fmla="*/ 192882 h 550069"/>
                  <a:gd name="connsiteX70" fmla="*/ 546979 w 568325"/>
                  <a:gd name="connsiteY70" fmla="*/ 192992 h 550069"/>
                  <a:gd name="connsiteX71" fmla="*/ 546924 w 568325"/>
                  <a:gd name="connsiteY71" fmla="*/ 192882 h 550069"/>
                  <a:gd name="connsiteX72" fmla="*/ 516011 w 568325"/>
                  <a:gd name="connsiteY72" fmla="*/ 183357 h 550069"/>
                  <a:gd name="connsiteX73" fmla="*/ 494617 w 568325"/>
                  <a:gd name="connsiteY73" fmla="*/ 179461 h 550069"/>
                  <a:gd name="connsiteX74" fmla="*/ 460048 w 568325"/>
                  <a:gd name="connsiteY74" fmla="*/ 162849 h 550069"/>
                  <a:gd name="connsiteX75" fmla="*/ 473208 w 568325"/>
                  <a:gd name="connsiteY75" fmla="*/ 173832 h 550069"/>
                  <a:gd name="connsiteX76" fmla="*/ 486151 w 568325"/>
                  <a:gd name="connsiteY76" fmla="*/ 177535 h 550069"/>
                  <a:gd name="connsiteX77" fmla="*/ 473208 w 568325"/>
                  <a:gd name="connsiteY77" fmla="*/ 173832 h 550069"/>
                  <a:gd name="connsiteX78" fmla="*/ 460048 w 568325"/>
                  <a:gd name="connsiteY78" fmla="*/ 162849 h 550069"/>
                  <a:gd name="connsiteX79" fmla="*/ 457133 w 568325"/>
                  <a:gd name="connsiteY79" fmla="*/ 156497 h 550069"/>
                  <a:gd name="connsiteX80" fmla="*/ 458940 w 568325"/>
                  <a:gd name="connsiteY80" fmla="*/ 161925 h 550069"/>
                  <a:gd name="connsiteX81" fmla="*/ 458940 w 568325"/>
                  <a:gd name="connsiteY81" fmla="*/ 161925 h 550069"/>
                  <a:gd name="connsiteX82" fmla="*/ 457133 w 568325"/>
                  <a:gd name="connsiteY82" fmla="*/ 156497 h 550069"/>
                  <a:gd name="connsiteX83" fmla="*/ 440510 w 568325"/>
                  <a:gd name="connsiteY83" fmla="*/ 129181 h 550069"/>
                  <a:gd name="connsiteX84" fmla="*/ 449726 w 568325"/>
                  <a:gd name="connsiteY84" fmla="*/ 138411 h 550069"/>
                  <a:gd name="connsiteX85" fmla="*/ 450680 w 568325"/>
                  <a:gd name="connsiteY85" fmla="*/ 139366 h 550069"/>
                  <a:gd name="connsiteX86" fmla="*/ 449726 w 568325"/>
                  <a:gd name="connsiteY86" fmla="*/ 138411 h 550069"/>
                  <a:gd name="connsiteX87" fmla="*/ 440510 w 568325"/>
                  <a:gd name="connsiteY87" fmla="*/ 129181 h 550069"/>
                  <a:gd name="connsiteX88" fmla="*/ 218770 w 568325"/>
                  <a:gd name="connsiteY88" fmla="*/ 116682 h 550069"/>
                  <a:gd name="connsiteX89" fmla="*/ 233334 w 568325"/>
                  <a:gd name="connsiteY89" fmla="*/ 116682 h 550069"/>
                  <a:gd name="connsiteX90" fmla="*/ 235415 w 568325"/>
                  <a:gd name="connsiteY90" fmla="*/ 116682 h 550069"/>
                  <a:gd name="connsiteX91" fmla="*/ 218770 w 568325"/>
                  <a:gd name="connsiteY91" fmla="*/ 116682 h 550069"/>
                  <a:gd name="connsiteX92" fmla="*/ 218770 w 568325"/>
                  <a:gd name="connsiteY92" fmla="*/ 190500 h 550069"/>
                  <a:gd name="connsiteX93" fmla="*/ 218770 w 568325"/>
                  <a:gd name="connsiteY93" fmla="*/ 116682 h 550069"/>
                  <a:gd name="connsiteX94" fmla="*/ 425598 w 568325"/>
                  <a:gd name="connsiteY94" fmla="*/ 114249 h 550069"/>
                  <a:gd name="connsiteX95" fmla="*/ 430461 w 568325"/>
                  <a:gd name="connsiteY95" fmla="*/ 119119 h 550069"/>
                  <a:gd name="connsiteX96" fmla="*/ 425598 w 568325"/>
                  <a:gd name="connsiteY96" fmla="*/ 114249 h 550069"/>
                  <a:gd name="connsiteX97" fmla="*/ 358364 w 568325"/>
                  <a:gd name="connsiteY97" fmla="*/ 75143 h 550069"/>
                  <a:gd name="connsiteX98" fmla="*/ 368579 w 568325"/>
                  <a:gd name="connsiteY98" fmla="*/ 90488 h 550069"/>
                  <a:gd name="connsiteX99" fmla="*/ 409004 w 568325"/>
                  <a:gd name="connsiteY99" fmla="*/ 97632 h 550069"/>
                  <a:gd name="connsiteX100" fmla="*/ 414936 w 568325"/>
                  <a:gd name="connsiteY100" fmla="*/ 103572 h 550069"/>
                  <a:gd name="connsiteX101" fmla="*/ 409004 w 568325"/>
                  <a:gd name="connsiteY101" fmla="*/ 97632 h 550069"/>
                  <a:gd name="connsiteX102" fmla="*/ 368579 w 568325"/>
                  <a:gd name="connsiteY102" fmla="*/ 90488 h 550069"/>
                  <a:gd name="connsiteX103" fmla="*/ 358364 w 568325"/>
                  <a:gd name="connsiteY103" fmla="*/ 75143 h 550069"/>
                  <a:gd name="connsiteX104" fmla="*/ 254439 w 568325"/>
                  <a:gd name="connsiteY104" fmla="*/ 59532 h 550069"/>
                  <a:gd name="connsiteX105" fmla="*/ 249683 w 568325"/>
                  <a:gd name="connsiteY105" fmla="*/ 50007 h 550069"/>
                  <a:gd name="connsiteX106" fmla="*/ 254439 w 568325"/>
                  <a:gd name="connsiteY106" fmla="*/ 54769 h 550069"/>
                  <a:gd name="connsiteX107" fmla="*/ 254439 w 568325"/>
                  <a:gd name="connsiteY107" fmla="*/ 59532 h 550069"/>
                  <a:gd name="connsiteX108" fmla="*/ 247305 w 568325"/>
                  <a:gd name="connsiteY108" fmla="*/ 69057 h 550069"/>
                  <a:gd name="connsiteX109" fmla="*/ 235415 w 568325"/>
                  <a:gd name="connsiteY109" fmla="*/ 78582 h 550069"/>
                  <a:gd name="connsiteX110" fmla="*/ 254439 w 568325"/>
                  <a:gd name="connsiteY110" fmla="*/ 59532 h 550069"/>
                  <a:gd name="connsiteX111" fmla="*/ 275840 w 568325"/>
                  <a:gd name="connsiteY111" fmla="*/ 0 h 550069"/>
                  <a:gd name="connsiteX112" fmla="*/ 275840 w 568325"/>
                  <a:gd name="connsiteY112" fmla="*/ 0 h 550069"/>
                  <a:gd name="connsiteX113" fmla="*/ 275840 w 568325"/>
                  <a:gd name="connsiteY113" fmla="*/ 2382 h 550069"/>
                  <a:gd name="connsiteX114" fmla="*/ 275840 w 568325"/>
                  <a:gd name="connsiteY114" fmla="*/ 19050 h 550069"/>
                  <a:gd name="connsiteX115" fmla="*/ 275840 w 568325"/>
                  <a:gd name="connsiteY115" fmla="*/ 2382 h 550069"/>
                  <a:gd name="connsiteX116" fmla="*/ 275840 w 568325"/>
                  <a:gd name="connsiteY116"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9258 w 568325"/>
                  <a:gd name="connsiteY61" fmla="*/ 190500 h 550069"/>
                  <a:gd name="connsiteX62" fmla="*/ 209258 w 568325"/>
                  <a:gd name="connsiteY62" fmla="*/ 190500 h 550069"/>
                  <a:gd name="connsiteX63" fmla="*/ 209258 w 568325"/>
                  <a:gd name="connsiteY63" fmla="*/ 240507 h 550069"/>
                  <a:gd name="connsiteX64" fmla="*/ 200379 w 568325"/>
                  <a:gd name="connsiteY64" fmla="*/ 250232 h 550069"/>
                  <a:gd name="connsiteX65" fmla="*/ 209258 w 568325"/>
                  <a:gd name="connsiteY65" fmla="*/ 240507 h 550069"/>
                  <a:gd name="connsiteX66" fmla="*/ 209258 w 568325"/>
                  <a:gd name="connsiteY66" fmla="*/ 190500 h 550069"/>
                  <a:gd name="connsiteX67" fmla="*/ 494617 w 568325"/>
                  <a:gd name="connsiteY67" fmla="*/ 179461 h 550069"/>
                  <a:gd name="connsiteX68" fmla="*/ 516011 w 568325"/>
                  <a:gd name="connsiteY68" fmla="*/ 183357 h 550069"/>
                  <a:gd name="connsiteX69" fmla="*/ 546924 w 568325"/>
                  <a:gd name="connsiteY69" fmla="*/ 192882 h 550069"/>
                  <a:gd name="connsiteX70" fmla="*/ 546979 w 568325"/>
                  <a:gd name="connsiteY70" fmla="*/ 192992 h 550069"/>
                  <a:gd name="connsiteX71" fmla="*/ 546924 w 568325"/>
                  <a:gd name="connsiteY71" fmla="*/ 192882 h 550069"/>
                  <a:gd name="connsiteX72" fmla="*/ 516011 w 568325"/>
                  <a:gd name="connsiteY72" fmla="*/ 183357 h 550069"/>
                  <a:gd name="connsiteX73" fmla="*/ 494617 w 568325"/>
                  <a:gd name="connsiteY73" fmla="*/ 179461 h 550069"/>
                  <a:gd name="connsiteX74" fmla="*/ 460048 w 568325"/>
                  <a:gd name="connsiteY74" fmla="*/ 162849 h 550069"/>
                  <a:gd name="connsiteX75" fmla="*/ 473208 w 568325"/>
                  <a:gd name="connsiteY75" fmla="*/ 173832 h 550069"/>
                  <a:gd name="connsiteX76" fmla="*/ 486151 w 568325"/>
                  <a:gd name="connsiteY76" fmla="*/ 177535 h 550069"/>
                  <a:gd name="connsiteX77" fmla="*/ 473208 w 568325"/>
                  <a:gd name="connsiteY77" fmla="*/ 173832 h 550069"/>
                  <a:gd name="connsiteX78" fmla="*/ 460048 w 568325"/>
                  <a:gd name="connsiteY78" fmla="*/ 162849 h 550069"/>
                  <a:gd name="connsiteX79" fmla="*/ 457133 w 568325"/>
                  <a:gd name="connsiteY79" fmla="*/ 156497 h 550069"/>
                  <a:gd name="connsiteX80" fmla="*/ 458940 w 568325"/>
                  <a:gd name="connsiteY80" fmla="*/ 161925 h 550069"/>
                  <a:gd name="connsiteX81" fmla="*/ 458940 w 568325"/>
                  <a:gd name="connsiteY81" fmla="*/ 161925 h 550069"/>
                  <a:gd name="connsiteX82" fmla="*/ 457133 w 568325"/>
                  <a:gd name="connsiteY82" fmla="*/ 156497 h 550069"/>
                  <a:gd name="connsiteX83" fmla="*/ 440510 w 568325"/>
                  <a:gd name="connsiteY83" fmla="*/ 129181 h 550069"/>
                  <a:gd name="connsiteX84" fmla="*/ 449726 w 568325"/>
                  <a:gd name="connsiteY84" fmla="*/ 138411 h 550069"/>
                  <a:gd name="connsiteX85" fmla="*/ 450680 w 568325"/>
                  <a:gd name="connsiteY85" fmla="*/ 139366 h 550069"/>
                  <a:gd name="connsiteX86" fmla="*/ 449726 w 568325"/>
                  <a:gd name="connsiteY86" fmla="*/ 138411 h 550069"/>
                  <a:gd name="connsiteX87" fmla="*/ 440510 w 568325"/>
                  <a:gd name="connsiteY87" fmla="*/ 129181 h 550069"/>
                  <a:gd name="connsiteX88" fmla="*/ 218770 w 568325"/>
                  <a:gd name="connsiteY88" fmla="*/ 116682 h 550069"/>
                  <a:gd name="connsiteX89" fmla="*/ 233334 w 568325"/>
                  <a:gd name="connsiteY89" fmla="*/ 116682 h 550069"/>
                  <a:gd name="connsiteX90" fmla="*/ 235415 w 568325"/>
                  <a:gd name="connsiteY90" fmla="*/ 116682 h 550069"/>
                  <a:gd name="connsiteX91" fmla="*/ 218770 w 568325"/>
                  <a:gd name="connsiteY91" fmla="*/ 116682 h 550069"/>
                  <a:gd name="connsiteX92" fmla="*/ 218770 w 568325"/>
                  <a:gd name="connsiteY92" fmla="*/ 116682 h 550069"/>
                  <a:gd name="connsiteX93" fmla="*/ 425598 w 568325"/>
                  <a:gd name="connsiteY93" fmla="*/ 114249 h 550069"/>
                  <a:gd name="connsiteX94" fmla="*/ 430461 w 568325"/>
                  <a:gd name="connsiteY94" fmla="*/ 119119 h 550069"/>
                  <a:gd name="connsiteX95" fmla="*/ 425598 w 568325"/>
                  <a:gd name="connsiteY95" fmla="*/ 114249 h 550069"/>
                  <a:gd name="connsiteX96" fmla="*/ 358364 w 568325"/>
                  <a:gd name="connsiteY96" fmla="*/ 75143 h 550069"/>
                  <a:gd name="connsiteX97" fmla="*/ 368579 w 568325"/>
                  <a:gd name="connsiteY97" fmla="*/ 90488 h 550069"/>
                  <a:gd name="connsiteX98" fmla="*/ 409004 w 568325"/>
                  <a:gd name="connsiteY98" fmla="*/ 97632 h 550069"/>
                  <a:gd name="connsiteX99" fmla="*/ 414936 w 568325"/>
                  <a:gd name="connsiteY99" fmla="*/ 103572 h 550069"/>
                  <a:gd name="connsiteX100" fmla="*/ 409004 w 568325"/>
                  <a:gd name="connsiteY100" fmla="*/ 97632 h 550069"/>
                  <a:gd name="connsiteX101" fmla="*/ 368579 w 568325"/>
                  <a:gd name="connsiteY101" fmla="*/ 90488 h 550069"/>
                  <a:gd name="connsiteX102" fmla="*/ 358364 w 568325"/>
                  <a:gd name="connsiteY102" fmla="*/ 75143 h 550069"/>
                  <a:gd name="connsiteX103" fmla="*/ 254439 w 568325"/>
                  <a:gd name="connsiteY103" fmla="*/ 59532 h 550069"/>
                  <a:gd name="connsiteX104" fmla="*/ 249683 w 568325"/>
                  <a:gd name="connsiteY104" fmla="*/ 50007 h 550069"/>
                  <a:gd name="connsiteX105" fmla="*/ 254439 w 568325"/>
                  <a:gd name="connsiteY105" fmla="*/ 54769 h 550069"/>
                  <a:gd name="connsiteX106" fmla="*/ 254439 w 568325"/>
                  <a:gd name="connsiteY106" fmla="*/ 59532 h 550069"/>
                  <a:gd name="connsiteX107" fmla="*/ 247305 w 568325"/>
                  <a:gd name="connsiteY107" fmla="*/ 69057 h 550069"/>
                  <a:gd name="connsiteX108" fmla="*/ 235415 w 568325"/>
                  <a:gd name="connsiteY108" fmla="*/ 78582 h 550069"/>
                  <a:gd name="connsiteX109" fmla="*/ 254439 w 568325"/>
                  <a:gd name="connsiteY109" fmla="*/ 59532 h 550069"/>
                  <a:gd name="connsiteX110" fmla="*/ 275840 w 568325"/>
                  <a:gd name="connsiteY110" fmla="*/ 0 h 550069"/>
                  <a:gd name="connsiteX111" fmla="*/ 275840 w 568325"/>
                  <a:gd name="connsiteY111" fmla="*/ 0 h 550069"/>
                  <a:gd name="connsiteX112" fmla="*/ 275840 w 568325"/>
                  <a:gd name="connsiteY112" fmla="*/ 2382 h 550069"/>
                  <a:gd name="connsiteX113" fmla="*/ 275840 w 568325"/>
                  <a:gd name="connsiteY113" fmla="*/ 19050 h 550069"/>
                  <a:gd name="connsiteX114" fmla="*/ 275840 w 568325"/>
                  <a:gd name="connsiteY114" fmla="*/ 2382 h 550069"/>
                  <a:gd name="connsiteX115" fmla="*/ 275840 w 568325"/>
                  <a:gd name="connsiteY115"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9258 w 568325"/>
                  <a:gd name="connsiteY61" fmla="*/ 190500 h 550069"/>
                  <a:gd name="connsiteX62" fmla="*/ 209258 w 568325"/>
                  <a:gd name="connsiteY62" fmla="*/ 190500 h 550069"/>
                  <a:gd name="connsiteX63" fmla="*/ 209258 w 568325"/>
                  <a:gd name="connsiteY63" fmla="*/ 240507 h 550069"/>
                  <a:gd name="connsiteX64" fmla="*/ 200379 w 568325"/>
                  <a:gd name="connsiteY64" fmla="*/ 250232 h 550069"/>
                  <a:gd name="connsiteX65" fmla="*/ 209258 w 568325"/>
                  <a:gd name="connsiteY65" fmla="*/ 190500 h 550069"/>
                  <a:gd name="connsiteX66" fmla="*/ 494617 w 568325"/>
                  <a:gd name="connsiteY66" fmla="*/ 179461 h 550069"/>
                  <a:gd name="connsiteX67" fmla="*/ 516011 w 568325"/>
                  <a:gd name="connsiteY67" fmla="*/ 183357 h 550069"/>
                  <a:gd name="connsiteX68" fmla="*/ 546924 w 568325"/>
                  <a:gd name="connsiteY68" fmla="*/ 192882 h 550069"/>
                  <a:gd name="connsiteX69" fmla="*/ 546979 w 568325"/>
                  <a:gd name="connsiteY69" fmla="*/ 192992 h 550069"/>
                  <a:gd name="connsiteX70" fmla="*/ 546924 w 568325"/>
                  <a:gd name="connsiteY70" fmla="*/ 192882 h 550069"/>
                  <a:gd name="connsiteX71" fmla="*/ 516011 w 568325"/>
                  <a:gd name="connsiteY71" fmla="*/ 183357 h 550069"/>
                  <a:gd name="connsiteX72" fmla="*/ 494617 w 568325"/>
                  <a:gd name="connsiteY72" fmla="*/ 179461 h 550069"/>
                  <a:gd name="connsiteX73" fmla="*/ 460048 w 568325"/>
                  <a:gd name="connsiteY73" fmla="*/ 162849 h 550069"/>
                  <a:gd name="connsiteX74" fmla="*/ 473208 w 568325"/>
                  <a:gd name="connsiteY74" fmla="*/ 173832 h 550069"/>
                  <a:gd name="connsiteX75" fmla="*/ 486151 w 568325"/>
                  <a:gd name="connsiteY75" fmla="*/ 177535 h 550069"/>
                  <a:gd name="connsiteX76" fmla="*/ 473208 w 568325"/>
                  <a:gd name="connsiteY76" fmla="*/ 173832 h 550069"/>
                  <a:gd name="connsiteX77" fmla="*/ 460048 w 568325"/>
                  <a:gd name="connsiteY77" fmla="*/ 162849 h 550069"/>
                  <a:gd name="connsiteX78" fmla="*/ 457133 w 568325"/>
                  <a:gd name="connsiteY78" fmla="*/ 156497 h 550069"/>
                  <a:gd name="connsiteX79" fmla="*/ 458940 w 568325"/>
                  <a:gd name="connsiteY79" fmla="*/ 161925 h 550069"/>
                  <a:gd name="connsiteX80" fmla="*/ 458940 w 568325"/>
                  <a:gd name="connsiteY80" fmla="*/ 161925 h 550069"/>
                  <a:gd name="connsiteX81" fmla="*/ 457133 w 568325"/>
                  <a:gd name="connsiteY81" fmla="*/ 156497 h 550069"/>
                  <a:gd name="connsiteX82" fmla="*/ 440510 w 568325"/>
                  <a:gd name="connsiteY82" fmla="*/ 129181 h 550069"/>
                  <a:gd name="connsiteX83" fmla="*/ 449726 w 568325"/>
                  <a:gd name="connsiteY83" fmla="*/ 138411 h 550069"/>
                  <a:gd name="connsiteX84" fmla="*/ 450680 w 568325"/>
                  <a:gd name="connsiteY84" fmla="*/ 139366 h 550069"/>
                  <a:gd name="connsiteX85" fmla="*/ 449726 w 568325"/>
                  <a:gd name="connsiteY85" fmla="*/ 138411 h 550069"/>
                  <a:gd name="connsiteX86" fmla="*/ 440510 w 568325"/>
                  <a:gd name="connsiteY86" fmla="*/ 129181 h 550069"/>
                  <a:gd name="connsiteX87" fmla="*/ 218770 w 568325"/>
                  <a:gd name="connsiteY87" fmla="*/ 116682 h 550069"/>
                  <a:gd name="connsiteX88" fmla="*/ 233334 w 568325"/>
                  <a:gd name="connsiteY88" fmla="*/ 116682 h 550069"/>
                  <a:gd name="connsiteX89" fmla="*/ 235415 w 568325"/>
                  <a:gd name="connsiteY89" fmla="*/ 116682 h 550069"/>
                  <a:gd name="connsiteX90" fmla="*/ 218770 w 568325"/>
                  <a:gd name="connsiteY90" fmla="*/ 116682 h 550069"/>
                  <a:gd name="connsiteX91" fmla="*/ 218770 w 568325"/>
                  <a:gd name="connsiteY91" fmla="*/ 116682 h 550069"/>
                  <a:gd name="connsiteX92" fmla="*/ 425598 w 568325"/>
                  <a:gd name="connsiteY92" fmla="*/ 114249 h 550069"/>
                  <a:gd name="connsiteX93" fmla="*/ 430461 w 568325"/>
                  <a:gd name="connsiteY93" fmla="*/ 119119 h 550069"/>
                  <a:gd name="connsiteX94" fmla="*/ 425598 w 568325"/>
                  <a:gd name="connsiteY94" fmla="*/ 114249 h 550069"/>
                  <a:gd name="connsiteX95" fmla="*/ 358364 w 568325"/>
                  <a:gd name="connsiteY95" fmla="*/ 75143 h 550069"/>
                  <a:gd name="connsiteX96" fmla="*/ 368579 w 568325"/>
                  <a:gd name="connsiteY96" fmla="*/ 90488 h 550069"/>
                  <a:gd name="connsiteX97" fmla="*/ 409004 w 568325"/>
                  <a:gd name="connsiteY97" fmla="*/ 97632 h 550069"/>
                  <a:gd name="connsiteX98" fmla="*/ 414936 w 568325"/>
                  <a:gd name="connsiteY98" fmla="*/ 103572 h 550069"/>
                  <a:gd name="connsiteX99" fmla="*/ 409004 w 568325"/>
                  <a:gd name="connsiteY99" fmla="*/ 97632 h 550069"/>
                  <a:gd name="connsiteX100" fmla="*/ 368579 w 568325"/>
                  <a:gd name="connsiteY100" fmla="*/ 90488 h 550069"/>
                  <a:gd name="connsiteX101" fmla="*/ 358364 w 568325"/>
                  <a:gd name="connsiteY101" fmla="*/ 75143 h 550069"/>
                  <a:gd name="connsiteX102" fmla="*/ 254439 w 568325"/>
                  <a:gd name="connsiteY102" fmla="*/ 59532 h 550069"/>
                  <a:gd name="connsiteX103" fmla="*/ 249683 w 568325"/>
                  <a:gd name="connsiteY103" fmla="*/ 50007 h 550069"/>
                  <a:gd name="connsiteX104" fmla="*/ 254439 w 568325"/>
                  <a:gd name="connsiteY104" fmla="*/ 54769 h 550069"/>
                  <a:gd name="connsiteX105" fmla="*/ 254439 w 568325"/>
                  <a:gd name="connsiteY105" fmla="*/ 59532 h 550069"/>
                  <a:gd name="connsiteX106" fmla="*/ 247305 w 568325"/>
                  <a:gd name="connsiteY106" fmla="*/ 69057 h 550069"/>
                  <a:gd name="connsiteX107" fmla="*/ 235415 w 568325"/>
                  <a:gd name="connsiteY107" fmla="*/ 78582 h 550069"/>
                  <a:gd name="connsiteX108" fmla="*/ 254439 w 568325"/>
                  <a:gd name="connsiteY108" fmla="*/ 59532 h 550069"/>
                  <a:gd name="connsiteX109" fmla="*/ 275840 w 568325"/>
                  <a:gd name="connsiteY109" fmla="*/ 0 h 550069"/>
                  <a:gd name="connsiteX110" fmla="*/ 275840 w 568325"/>
                  <a:gd name="connsiteY110" fmla="*/ 0 h 550069"/>
                  <a:gd name="connsiteX111" fmla="*/ 275840 w 568325"/>
                  <a:gd name="connsiteY111" fmla="*/ 2382 h 550069"/>
                  <a:gd name="connsiteX112" fmla="*/ 275840 w 568325"/>
                  <a:gd name="connsiteY112" fmla="*/ 19050 h 550069"/>
                  <a:gd name="connsiteX113" fmla="*/ 275840 w 568325"/>
                  <a:gd name="connsiteY113" fmla="*/ 2382 h 550069"/>
                  <a:gd name="connsiteX114" fmla="*/ 275840 w 568325"/>
                  <a:gd name="connsiteY114"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0379 w 568325"/>
                  <a:gd name="connsiteY61" fmla="*/ 250232 h 550069"/>
                  <a:gd name="connsiteX62" fmla="*/ 209258 w 568325"/>
                  <a:gd name="connsiteY62" fmla="*/ 190500 h 550069"/>
                  <a:gd name="connsiteX63" fmla="*/ 209258 w 568325"/>
                  <a:gd name="connsiteY63" fmla="*/ 240507 h 550069"/>
                  <a:gd name="connsiteX64" fmla="*/ 200379 w 568325"/>
                  <a:gd name="connsiteY64" fmla="*/ 250232 h 550069"/>
                  <a:gd name="connsiteX65" fmla="*/ 494617 w 568325"/>
                  <a:gd name="connsiteY65" fmla="*/ 179461 h 550069"/>
                  <a:gd name="connsiteX66" fmla="*/ 516011 w 568325"/>
                  <a:gd name="connsiteY66" fmla="*/ 183357 h 550069"/>
                  <a:gd name="connsiteX67" fmla="*/ 546924 w 568325"/>
                  <a:gd name="connsiteY67" fmla="*/ 192882 h 550069"/>
                  <a:gd name="connsiteX68" fmla="*/ 546979 w 568325"/>
                  <a:gd name="connsiteY68" fmla="*/ 192992 h 550069"/>
                  <a:gd name="connsiteX69" fmla="*/ 546924 w 568325"/>
                  <a:gd name="connsiteY69" fmla="*/ 192882 h 550069"/>
                  <a:gd name="connsiteX70" fmla="*/ 516011 w 568325"/>
                  <a:gd name="connsiteY70" fmla="*/ 183357 h 550069"/>
                  <a:gd name="connsiteX71" fmla="*/ 494617 w 568325"/>
                  <a:gd name="connsiteY71" fmla="*/ 179461 h 550069"/>
                  <a:gd name="connsiteX72" fmla="*/ 460048 w 568325"/>
                  <a:gd name="connsiteY72" fmla="*/ 162849 h 550069"/>
                  <a:gd name="connsiteX73" fmla="*/ 473208 w 568325"/>
                  <a:gd name="connsiteY73" fmla="*/ 173832 h 550069"/>
                  <a:gd name="connsiteX74" fmla="*/ 486151 w 568325"/>
                  <a:gd name="connsiteY74" fmla="*/ 177535 h 550069"/>
                  <a:gd name="connsiteX75" fmla="*/ 473208 w 568325"/>
                  <a:gd name="connsiteY75" fmla="*/ 173832 h 550069"/>
                  <a:gd name="connsiteX76" fmla="*/ 460048 w 568325"/>
                  <a:gd name="connsiteY76" fmla="*/ 162849 h 550069"/>
                  <a:gd name="connsiteX77" fmla="*/ 457133 w 568325"/>
                  <a:gd name="connsiteY77" fmla="*/ 156497 h 550069"/>
                  <a:gd name="connsiteX78" fmla="*/ 458940 w 568325"/>
                  <a:gd name="connsiteY78" fmla="*/ 161925 h 550069"/>
                  <a:gd name="connsiteX79" fmla="*/ 458940 w 568325"/>
                  <a:gd name="connsiteY79" fmla="*/ 161925 h 550069"/>
                  <a:gd name="connsiteX80" fmla="*/ 457133 w 568325"/>
                  <a:gd name="connsiteY80" fmla="*/ 156497 h 550069"/>
                  <a:gd name="connsiteX81" fmla="*/ 440510 w 568325"/>
                  <a:gd name="connsiteY81" fmla="*/ 129181 h 550069"/>
                  <a:gd name="connsiteX82" fmla="*/ 449726 w 568325"/>
                  <a:gd name="connsiteY82" fmla="*/ 138411 h 550069"/>
                  <a:gd name="connsiteX83" fmla="*/ 450680 w 568325"/>
                  <a:gd name="connsiteY83" fmla="*/ 139366 h 550069"/>
                  <a:gd name="connsiteX84" fmla="*/ 449726 w 568325"/>
                  <a:gd name="connsiteY84" fmla="*/ 138411 h 550069"/>
                  <a:gd name="connsiteX85" fmla="*/ 440510 w 568325"/>
                  <a:gd name="connsiteY85" fmla="*/ 129181 h 550069"/>
                  <a:gd name="connsiteX86" fmla="*/ 218770 w 568325"/>
                  <a:gd name="connsiteY86" fmla="*/ 116682 h 550069"/>
                  <a:gd name="connsiteX87" fmla="*/ 233334 w 568325"/>
                  <a:gd name="connsiteY87" fmla="*/ 116682 h 550069"/>
                  <a:gd name="connsiteX88" fmla="*/ 235415 w 568325"/>
                  <a:gd name="connsiteY88" fmla="*/ 116682 h 550069"/>
                  <a:gd name="connsiteX89" fmla="*/ 218770 w 568325"/>
                  <a:gd name="connsiteY89" fmla="*/ 116682 h 550069"/>
                  <a:gd name="connsiteX90" fmla="*/ 218770 w 568325"/>
                  <a:gd name="connsiteY90" fmla="*/ 116682 h 550069"/>
                  <a:gd name="connsiteX91" fmla="*/ 425598 w 568325"/>
                  <a:gd name="connsiteY91" fmla="*/ 114249 h 550069"/>
                  <a:gd name="connsiteX92" fmla="*/ 430461 w 568325"/>
                  <a:gd name="connsiteY92" fmla="*/ 119119 h 550069"/>
                  <a:gd name="connsiteX93" fmla="*/ 425598 w 568325"/>
                  <a:gd name="connsiteY93" fmla="*/ 114249 h 550069"/>
                  <a:gd name="connsiteX94" fmla="*/ 358364 w 568325"/>
                  <a:gd name="connsiteY94" fmla="*/ 75143 h 550069"/>
                  <a:gd name="connsiteX95" fmla="*/ 368579 w 568325"/>
                  <a:gd name="connsiteY95" fmla="*/ 90488 h 550069"/>
                  <a:gd name="connsiteX96" fmla="*/ 409004 w 568325"/>
                  <a:gd name="connsiteY96" fmla="*/ 97632 h 550069"/>
                  <a:gd name="connsiteX97" fmla="*/ 414936 w 568325"/>
                  <a:gd name="connsiteY97" fmla="*/ 103572 h 550069"/>
                  <a:gd name="connsiteX98" fmla="*/ 409004 w 568325"/>
                  <a:gd name="connsiteY98" fmla="*/ 97632 h 550069"/>
                  <a:gd name="connsiteX99" fmla="*/ 368579 w 568325"/>
                  <a:gd name="connsiteY99" fmla="*/ 90488 h 550069"/>
                  <a:gd name="connsiteX100" fmla="*/ 358364 w 568325"/>
                  <a:gd name="connsiteY100" fmla="*/ 75143 h 550069"/>
                  <a:gd name="connsiteX101" fmla="*/ 254439 w 568325"/>
                  <a:gd name="connsiteY101" fmla="*/ 59532 h 550069"/>
                  <a:gd name="connsiteX102" fmla="*/ 249683 w 568325"/>
                  <a:gd name="connsiteY102" fmla="*/ 50007 h 550069"/>
                  <a:gd name="connsiteX103" fmla="*/ 254439 w 568325"/>
                  <a:gd name="connsiteY103" fmla="*/ 54769 h 550069"/>
                  <a:gd name="connsiteX104" fmla="*/ 254439 w 568325"/>
                  <a:gd name="connsiteY104" fmla="*/ 59532 h 550069"/>
                  <a:gd name="connsiteX105" fmla="*/ 247305 w 568325"/>
                  <a:gd name="connsiteY105" fmla="*/ 69057 h 550069"/>
                  <a:gd name="connsiteX106" fmla="*/ 235415 w 568325"/>
                  <a:gd name="connsiteY106" fmla="*/ 78582 h 550069"/>
                  <a:gd name="connsiteX107" fmla="*/ 254439 w 568325"/>
                  <a:gd name="connsiteY107" fmla="*/ 59532 h 550069"/>
                  <a:gd name="connsiteX108" fmla="*/ 275840 w 568325"/>
                  <a:gd name="connsiteY108" fmla="*/ 0 h 550069"/>
                  <a:gd name="connsiteX109" fmla="*/ 275840 w 568325"/>
                  <a:gd name="connsiteY109" fmla="*/ 0 h 550069"/>
                  <a:gd name="connsiteX110" fmla="*/ 275840 w 568325"/>
                  <a:gd name="connsiteY110" fmla="*/ 2382 h 550069"/>
                  <a:gd name="connsiteX111" fmla="*/ 275840 w 568325"/>
                  <a:gd name="connsiteY111" fmla="*/ 19050 h 550069"/>
                  <a:gd name="connsiteX112" fmla="*/ 275840 w 568325"/>
                  <a:gd name="connsiteY112" fmla="*/ 2382 h 550069"/>
                  <a:gd name="connsiteX113" fmla="*/ 275840 w 568325"/>
                  <a:gd name="connsiteY113"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200379 w 568325"/>
                  <a:gd name="connsiteY61" fmla="*/ 250232 h 550069"/>
                  <a:gd name="connsiteX62" fmla="*/ 209258 w 568325"/>
                  <a:gd name="connsiteY62" fmla="*/ 240507 h 550069"/>
                  <a:gd name="connsiteX63" fmla="*/ 200379 w 568325"/>
                  <a:gd name="connsiteY63" fmla="*/ 250232 h 550069"/>
                  <a:gd name="connsiteX64" fmla="*/ 494617 w 568325"/>
                  <a:gd name="connsiteY64" fmla="*/ 179461 h 550069"/>
                  <a:gd name="connsiteX65" fmla="*/ 516011 w 568325"/>
                  <a:gd name="connsiteY65" fmla="*/ 183357 h 550069"/>
                  <a:gd name="connsiteX66" fmla="*/ 546924 w 568325"/>
                  <a:gd name="connsiteY66" fmla="*/ 192882 h 550069"/>
                  <a:gd name="connsiteX67" fmla="*/ 546979 w 568325"/>
                  <a:gd name="connsiteY67" fmla="*/ 192992 h 550069"/>
                  <a:gd name="connsiteX68" fmla="*/ 546924 w 568325"/>
                  <a:gd name="connsiteY68" fmla="*/ 192882 h 550069"/>
                  <a:gd name="connsiteX69" fmla="*/ 516011 w 568325"/>
                  <a:gd name="connsiteY69" fmla="*/ 183357 h 550069"/>
                  <a:gd name="connsiteX70" fmla="*/ 494617 w 568325"/>
                  <a:gd name="connsiteY70" fmla="*/ 179461 h 550069"/>
                  <a:gd name="connsiteX71" fmla="*/ 460048 w 568325"/>
                  <a:gd name="connsiteY71" fmla="*/ 162849 h 550069"/>
                  <a:gd name="connsiteX72" fmla="*/ 473208 w 568325"/>
                  <a:gd name="connsiteY72" fmla="*/ 173832 h 550069"/>
                  <a:gd name="connsiteX73" fmla="*/ 486151 w 568325"/>
                  <a:gd name="connsiteY73" fmla="*/ 177535 h 550069"/>
                  <a:gd name="connsiteX74" fmla="*/ 473208 w 568325"/>
                  <a:gd name="connsiteY74" fmla="*/ 173832 h 550069"/>
                  <a:gd name="connsiteX75" fmla="*/ 460048 w 568325"/>
                  <a:gd name="connsiteY75" fmla="*/ 162849 h 550069"/>
                  <a:gd name="connsiteX76" fmla="*/ 457133 w 568325"/>
                  <a:gd name="connsiteY76" fmla="*/ 156497 h 550069"/>
                  <a:gd name="connsiteX77" fmla="*/ 458940 w 568325"/>
                  <a:gd name="connsiteY77" fmla="*/ 161925 h 550069"/>
                  <a:gd name="connsiteX78" fmla="*/ 458940 w 568325"/>
                  <a:gd name="connsiteY78" fmla="*/ 161925 h 550069"/>
                  <a:gd name="connsiteX79" fmla="*/ 457133 w 568325"/>
                  <a:gd name="connsiteY79" fmla="*/ 156497 h 550069"/>
                  <a:gd name="connsiteX80" fmla="*/ 440510 w 568325"/>
                  <a:gd name="connsiteY80" fmla="*/ 129181 h 550069"/>
                  <a:gd name="connsiteX81" fmla="*/ 449726 w 568325"/>
                  <a:gd name="connsiteY81" fmla="*/ 138411 h 550069"/>
                  <a:gd name="connsiteX82" fmla="*/ 450680 w 568325"/>
                  <a:gd name="connsiteY82" fmla="*/ 139366 h 550069"/>
                  <a:gd name="connsiteX83" fmla="*/ 449726 w 568325"/>
                  <a:gd name="connsiteY83" fmla="*/ 138411 h 550069"/>
                  <a:gd name="connsiteX84" fmla="*/ 440510 w 568325"/>
                  <a:gd name="connsiteY84" fmla="*/ 129181 h 550069"/>
                  <a:gd name="connsiteX85" fmla="*/ 218770 w 568325"/>
                  <a:gd name="connsiteY85" fmla="*/ 116682 h 550069"/>
                  <a:gd name="connsiteX86" fmla="*/ 233334 w 568325"/>
                  <a:gd name="connsiteY86" fmla="*/ 116682 h 550069"/>
                  <a:gd name="connsiteX87" fmla="*/ 235415 w 568325"/>
                  <a:gd name="connsiteY87" fmla="*/ 116682 h 550069"/>
                  <a:gd name="connsiteX88" fmla="*/ 218770 w 568325"/>
                  <a:gd name="connsiteY88" fmla="*/ 116682 h 550069"/>
                  <a:gd name="connsiteX89" fmla="*/ 218770 w 568325"/>
                  <a:gd name="connsiteY89" fmla="*/ 116682 h 550069"/>
                  <a:gd name="connsiteX90" fmla="*/ 425598 w 568325"/>
                  <a:gd name="connsiteY90" fmla="*/ 114249 h 550069"/>
                  <a:gd name="connsiteX91" fmla="*/ 430461 w 568325"/>
                  <a:gd name="connsiteY91" fmla="*/ 119119 h 550069"/>
                  <a:gd name="connsiteX92" fmla="*/ 425598 w 568325"/>
                  <a:gd name="connsiteY92" fmla="*/ 114249 h 550069"/>
                  <a:gd name="connsiteX93" fmla="*/ 358364 w 568325"/>
                  <a:gd name="connsiteY93" fmla="*/ 75143 h 550069"/>
                  <a:gd name="connsiteX94" fmla="*/ 368579 w 568325"/>
                  <a:gd name="connsiteY94" fmla="*/ 90488 h 550069"/>
                  <a:gd name="connsiteX95" fmla="*/ 409004 w 568325"/>
                  <a:gd name="connsiteY95" fmla="*/ 97632 h 550069"/>
                  <a:gd name="connsiteX96" fmla="*/ 414936 w 568325"/>
                  <a:gd name="connsiteY96" fmla="*/ 103572 h 550069"/>
                  <a:gd name="connsiteX97" fmla="*/ 409004 w 568325"/>
                  <a:gd name="connsiteY97" fmla="*/ 97632 h 550069"/>
                  <a:gd name="connsiteX98" fmla="*/ 368579 w 568325"/>
                  <a:gd name="connsiteY98" fmla="*/ 90488 h 550069"/>
                  <a:gd name="connsiteX99" fmla="*/ 358364 w 568325"/>
                  <a:gd name="connsiteY99" fmla="*/ 75143 h 550069"/>
                  <a:gd name="connsiteX100" fmla="*/ 254439 w 568325"/>
                  <a:gd name="connsiteY100" fmla="*/ 59532 h 550069"/>
                  <a:gd name="connsiteX101" fmla="*/ 249683 w 568325"/>
                  <a:gd name="connsiteY101" fmla="*/ 50007 h 550069"/>
                  <a:gd name="connsiteX102" fmla="*/ 254439 w 568325"/>
                  <a:gd name="connsiteY102" fmla="*/ 54769 h 550069"/>
                  <a:gd name="connsiteX103" fmla="*/ 254439 w 568325"/>
                  <a:gd name="connsiteY103" fmla="*/ 59532 h 550069"/>
                  <a:gd name="connsiteX104" fmla="*/ 247305 w 568325"/>
                  <a:gd name="connsiteY104" fmla="*/ 69057 h 550069"/>
                  <a:gd name="connsiteX105" fmla="*/ 235415 w 568325"/>
                  <a:gd name="connsiteY105" fmla="*/ 78582 h 550069"/>
                  <a:gd name="connsiteX106" fmla="*/ 254439 w 568325"/>
                  <a:gd name="connsiteY106" fmla="*/ 59532 h 550069"/>
                  <a:gd name="connsiteX107" fmla="*/ 275840 w 568325"/>
                  <a:gd name="connsiteY107" fmla="*/ 0 h 550069"/>
                  <a:gd name="connsiteX108" fmla="*/ 275840 w 568325"/>
                  <a:gd name="connsiteY108" fmla="*/ 0 h 550069"/>
                  <a:gd name="connsiteX109" fmla="*/ 275840 w 568325"/>
                  <a:gd name="connsiteY109" fmla="*/ 2382 h 550069"/>
                  <a:gd name="connsiteX110" fmla="*/ 275840 w 568325"/>
                  <a:gd name="connsiteY110" fmla="*/ 19050 h 550069"/>
                  <a:gd name="connsiteX111" fmla="*/ 275840 w 568325"/>
                  <a:gd name="connsiteY111" fmla="*/ 2382 h 550069"/>
                  <a:gd name="connsiteX112" fmla="*/ 275840 w 568325"/>
                  <a:gd name="connsiteY112" fmla="*/ 0 h 550069"/>
                  <a:gd name="connsiteX0" fmla="*/ 175930 w 568325"/>
                  <a:gd name="connsiteY0" fmla="*/ 247613 h 550069"/>
                  <a:gd name="connsiteX1" fmla="*/ 178345 w 568325"/>
                  <a:gd name="connsiteY1" fmla="*/ 250032 h 550069"/>
                  <a:gd name="connsiteX2" fmla="*/ 185983 w 568325"/>
                  <a:gd name="connsiteY2" fmla="*/ 254963 h 550069"/>
                  <a:gd name="connsiteX3" fmla="*/ 178345 w 568325"/>
                  <a:gd name="connsiteY3" fmla="*/ 250032 h 550069"/>
                  <a:gd name="connsiteX4" fmla="*/ 175930 w 568325"/>
                  <a:gd name="connsiteY4" fmla="*/ 247613 h 550069"/>
                  <a:gd name="connsiteX5" fmla="*/ 165956 w 568325"/>
                  <a:gd name="connsiteY5" fmla="*/ 242874 h 550069"/>
                  <a:gd name="connsiteX6" fmla="*/ 166455 w 568325"/>
                  <a:gd name="connsiteY6" fmla="*/ 242888 h 550069"/>
                  <a:gd name="connsiteX7" fmla="*/ 171804 w 568325"/>
                  <a:gd name="connsiteY7" fmla="*/ 244673 h 550069"/>
                  <a:gd name="connsiteX8" fmla="*/ 166455 w 568325"/>
                  <a:gd name="connsiteY8" fmla="*/ 242888 h 550069"/>
                  <a:gd name="connsiteX9" fmla="*/ 165956 w 568325"/>
                  <a:gd name="connsiteY9" fmla="*/ 242874 h 550069"/>
                  <a:gd name="connsiteX10" fmla="*/ 156052 w 568325"/>
                  <a:gd name="connsiteY10" fmla="*/ 242590 h 550069"/>
                  <a:gd name="connsiteX11" fmla="*/ 165288 w 568325"/>
                  <a:gd name="connsiteY11" fmla="*/ 242854 h 550069"/>
                  <a:gd name="connsiteX12" fmla="*/ 407302 w 568325"/>
                  <a:gd name="connsiteY12" fmla="*/ 405665 h 550069"/>
                  <a:gd name="connsiteX13" fmla="*/ 399492 w 568325"/>
                  <a:gd name="connsiteY13" fmla="*/ 409575 h 550069"/>
                  <a:gd name="connsiteX14" fmla="*/ 404248 w 568325"/>
                  <a:gd name="connsiteY14" fmla="*/ 419100 h 550069"/>
                  <a:gd name="connsiteX15" fmla="*/ 404248 w 568325"/>
                  <a:gd name="connsiteY15" fmla="*/ 423863 h 550069"/>
                  <a:gd name="connsiteX16" fmla="*/ 404248 w 568325"/>
                  <a:gd name="connsiteY16" fmla="*/ 426244 h 550069"/>
                  <a:gd name="connsiteX17" fmla="*/ 401870 w 568325"/>
                  <a:gd name="connsiteY17" fmla="*/ 426244 h 550069"/>
                  <a:gd name="connsiteX18" fmla="*/ 399492 w 568325"/>
                  <a:gd name="connsiteY18" fmla="*/ 431007 h 550069"/>
                  <a:gd name="connsiteX19" fmla="*/ 392358 w 568325"/>
                  <a:gd name="connsiteY19" fmla="*/ 440532 h 550069"/>
                  <a:gd name="connsiteX20" fmla="*/ 387603 w 568325"/>
                  <a:gd name="connsiteY20" fmla="*/ 450057 h 550069"/>
                  <a:gd name="connsiteX21" fmla="*/ 382847 w 568325"/>
                  <a:gd name="connsiteY21" fmla="*/ 457200 h 550069"/>
                  <a:gd name="connsiteX22" fmla="*/ 380469 w 568325"/>
                  <a:gd name="connsiteY22" fmla="*/ 466725 h 550069"/>
                  <a:gd name="connsiteX23" fmla="*/ 380469 w 568325"/>
                  <a:gd name="connsiteY23" fmla="*/ 519113 h 550069"/>
                  <a:gd name="connsiteX24" fmla="*/ 380469 w 568325"/>
                  <a:gd name="connsiteY24" fmla="*/ 550069 h 550069"/>
                  <a:gd name="connsiteX25" fmla="*/ 282974 w 568325"/>
                  <a:gd name="connsiteY25" fmla="*/ 550069 h 550069"/>
                  <a:gd name="connsiteX26" fmla="*/ 274651 w 568325"/>
                  <a:gd name="connsiteY26" fmla="*/ 535484 h 550069"/>
                  <a:gd name="connsiteX27" fmla="*/ 273462 w 568325"/>
                  <a:gd name="connsiteY27" fmla="*/ 533400 h 550069"/>
                  <a:gd name="connsiteX28" fmla="*/ 256817 w 568325"/>
                  <a:gd name="connsiteY28" fmla="*/ 533400 h 550069"/>
                  <a:gd name="connsiteX29" fmla="*/ 254439 w 568325"/>
                  <a:gd name="connsiteY29" fmla="*/ 533400 h 550069"/>
                  <a:gd name="connsiteX30" fmla="*/ 142676 w 568325"/>
                  <a:gd name="connsiteY30" fmla="*/ 535782 h 550069"/>
                  <a:gd name="connsiteX31" fmla="*/ 135542 w 568325"/>
                  <a:gd name="connsiteY31" fmla="*/ 535782 h 550069"/>
                  <a:gd name="connsiteX32" fmla="*/ 45181 w 568325"/>
                  <a:gd name="connsiteY32" fmla="*/ 519113 h 550069"/>
                  <a:gd name="connsiteX33" fmla="*/ 11890 w 568325"/>
                  <a:gd name="connsiteY33" fmla="*/ 542925 h 550069"/>
                  <a:gd name="connsiteX34" fmla="*/ 0 w 568325"/>
                  <a:gd name="connsiteY34" fmla="*/ 495300 h 550069"/>
                  <a:gd name="connsiteX35" fmla="*/ 2378 w 568325"/>
                  <a:gd name="connsiteY35" fmla="*/ 457200 h 550069"/>
                  <a:gd name="connsiteX36" fmla="*/ 66582 w 568325"/>
                  <a:gd name="connsiteY36" fmla="*/ 457200 h 550069"/>
                  <a:gd name="connsiteX37" fmla="*/ 73716 w 568325"/>
                  <a:gd name="connsiteY37" fmla="*/ 442913 h 550069"/>
                  <a:gd name="connsiteX38" fmla="*/ 78472 w 568325"/>
                  <a:gd name="connsiteY38" fmla="*/ 431007 h 550069"/>
                  <a:gd name="connsiteX39" fmla="*/ 78472 w 568325"/>
                  <a:gd name="connsiteY39" fmla="*/ 428625 h 550069"/>
                  <a:gd name="connsiteX40" fmla="*/ 85606 w 568325"/>
                  <a:gd name="connsiteY40" fmla="*/ 426244 h 550069"/>
                  <a:gd name="connsiteX41" fmla="*/ 90361 w 568325"/>
                  <a:gd name="connsiteY41" fmla="*/ 423863 h 550069"/>
                  <a:gd name="connsiteX42" fmla="*/ 102251 w 568325"/>
                  <a:gd name="connsiteY42" fmla="*/ 409575 h 550069"/>
                  <a:gd name="connsiteX43" fmla="*/ 116519 w 568325"/>
                  <a:gd name="connsiteY43" fmla="*/ 385763 h 550069"/>
                  <a:gd name="connsiteX44" fmla="*/ 114141 w 568325"/>
                  <a:gd name="connsiteY44" fmla="*/ 371475 h 550069"/>
                  <a:gd name="connsiteX45" fmla="*/ 118897 w 568325"/>
                  <a:gd name="connsiteY45" fmla="*/ 359569 h 550069"/>
                  <a:gd name="connsiteX46" fmla="*/ 116816 w 568325"/>
                  <a:gd name="connsiteY46" fmla="*/ 344984 h 550069"/>
                  <a:gd name="connsiteX47" fmla="*/ 116519 w 568325"/>
                  <a:gd name="connsiteY47" fmla="*/ 342900 h 550069"/>
                  <a:gd name="connsiteX48" fmla="*/ 147432 w 568325"/>
                  <a:gd name="connsiteY48" fmla="*/ 342900 h 550069"/>
                  <a:gd name="connsiteX49" fmla="*/ 147432 w 568325"/>
                  <a:gd name="connsiteY49" fmla="*/ 247650 h 550069"/>
                  <a:gd name="connsiteX50" fmla="*/ 156052 w 568325"/>
                  <a:gd name="connsiteY50" fmla="*/ 242590 h 550069"/>
                  <a:gd name="connsiteX51" fmla="*/ 568325 w 568325"/>
                  <a:gd name="connsiteY51" fmla="*/ 238125 h 550069"/>
                  <a:gd name="connsiteX52" fmla="*/ 527900 w 568325"/>
                  <a:gd name="connsiteY52" fmla="*/ 283369 h 550069"/>
                  <a:gd name="connsiteX53" fmla="*/ 516445 w 568325"/>
                  <a:gd name="connsiteY53" fmla="*/ 300494 h 550069"/>
                  <a:gd name="connsiteX54" fmla="*/ 527900 w 568325"/>
                  <a:gd name="connsiteY54" fmla="*/ 283369 h 550069"/>
                  <a:gd name="connsiteX55" fmla="*/ 568325 w 568325"/>
                  <a:gd name="connsiteY55" fmla="*/ 238125 h 550069"/>
                  <a:gd name="connsiteX56" fmla="*/ 562861 w 568325"/>
                  <a:gd name="connsiteY56" fmla="*/ 219511 h 550069"/>
                  <a:gd name="connsiteX57" fmla="*/ 565947 w 568325"/>
                  <a:gd name="connsiteY57" fmla="*/ 223838 h 550069"/>
                  <a:gd name="connsiteX58" fmla="*/ 566192 w 568325"/>
                  <a:gd name="connsiteY58" fmla="*/ 225310 h 550069"/>
                  <a:gd name="connsiteX59" fmla="*/ 565947 w 568325"/>
                  <a:gd name="connsiteY59" fmla="*/ 223838 h 550069"/>
                  <a:gd name="connsiteX60" fmla="*/ 562861 w 568325"/>
                  <a:gd name="connsiteY60" fmla="*/ 219511 h 550069"/>
                  <a:gd name="connsiteX61" fmla="*/ 494617 w 568325"/>
                  <a:gd name="connsiteY61" fmla="*/ 179461 h 550069"/>
                  <a:gd name="connsiteX62" fmla="*/ 516011 w 568325"/>
                  <a:gd name="connsiteY62" fmla="*/ 183357 h 550069"/>
                  <a:gd name="connsiteX63" fmla="*/ 546924 w 568325"/>
                  <a:gd name="connsiteY63" fmla="*/ 192882 h 550069"/>
                  <a:gd name="connsiteX64" fmla="*/ 546979 w 568325"/>
                  <a:gd name="connsiteY64" fmla="*/ 192992 h 550069"/>
                  <a:gd name="connsiteX65" fmla="*/ 546924 w 568325"/>
                  <a:gd name="connsiteY65" fmla="*/ 192882 h 550069"/>
                  <a:gd name="connsiteX66" fmla="*/ 516011 w 568325"/>
                  <a:gd name="connsiteY66" fmla="*/ 183357 h 550069"/>
                  <a:gd name="connsiteX67" fmla="*/ 494617 w 568325"/>
                  <a:gd name="connsiteY67" fmla="*/ 179461 h 550069"/>
                  <a:gd name="connsiteX68" fmla="*/ 460048 w 568325"/>
                  <a:gd name="connsiteY68" fmla="*/ 162849 h 550069"/>
                  <a:gd name="connsiteX69" fmla="*/ 473208 w 568325"/>
                  <a:gd name="connsiteY69" fmla="*/ 173832 h 550069"/>
                  <a:gd name="connsiteX70" fmla="*/ 486151 w 568325"/>
                  <a:gd name="connsiteY70" fmla="*/ 177535 h 550069"/>
                  <a:gd name="connsiteX71" fmla="*/ 473208 w 568325"/>
                  <a:gd name="connsiteY71" fmla="*/ 173832 h 550069"/>
                  <a:gd name="connsiteX72" fmla="*/ 460048 w 568325"/>
                  <a:gd name="connsiteY72" fmla="*/ 162849 h 550069"/>
                  <a:gd name="connsiteX73" fmla="*/ 457133 w 568325"/>
                  <a:gd name="connsiteY73" fmla="*/ 156497 h 550069"/>
                  <a:gd name="connsiteX74" fmla="*/ 458940 w 568325"/>
                  <a:gd name="connsiteY74" fmla="*/ 161925 h 550069"/>
                  <a:gd name="connsiteX75" fmla="*/ 458940 w 568325"/>
                  <a:gd name="connsiteY75" fmla="*/ 161925 h 550069"/>
                  <a:gd name="connsiteX76" fmla="*/ 457133 w 568325"/>
                  <a:gd name="connsiteY76" fmla="*/ 156497 h 550069"/>
                  <a:gd name="connsiteX77" fmla="*/ 440510 w 568325"/>
                  <a:gd name="connsiteY77" fmla="*/ 129181 h 550069"/>
                  <a:gd name="connsiteX78" fmla="*/ 449726 w 568325"/>
                  <a:gd name="connsiteY78" fmla="*/ 138411 h 550069"/>
                  <a:gd name="connsiteX79" fmla="*/ 450680 w 568325"/>
                  <a:gd name="connsiteY79" fmla="*/ 139366 h 550069"/>
                  <a:gd name="connsiteX80" fmla="*/ 449726 w 568325"/>
                  <a:gd name="connsiteY80" fmla="*/ 138411 h 550069"/>
                  <a:gd name="connsiteX81" fmla="*/ 440510 w 568325"/>
                  <a:gd name="connsiteY81" fmla="*/ 129181 h 550069"/>
                  <a:gd name="connsiteX82" fmla="*/ 218770 w 568325"/>
                  <a:gd name="connsiteY82" fmla="*/ 116682 h 550069"/>
                  <a:gd name="connsiteX83" fmla="*/ 233334 w 568325"/>
                  <a:gd name="connsiteY83" fmla="*/ 116682 h 550069"/>
                  <a:gd name="connsiteX84" fmla="*/ 235415 w 568325"/>
                  <a:gd name="connsiteY84" fmla="*/ 116682 h 550069"/>
                  <a:gd name="connsiteX85" fmla="*/ 218770 w 568325"/>
                  <a:gd name="connsiteY85" fmla="*/ 116682 h 550069"/>
                  <a:gd name="connsiteX86" fmla="*/ 218770 w 568325"/>
                  <a:gd name="connsiteY86" fmla="*/ 116682 h 550069"/>
                  <a:gd name="connsiteX87" fmla="*/ 425598 w 568325"/>
                  <a:gd name="connsiteY87" fmla="*/ 114249 h 550069"/>
                  <a:gd name="connsiteX88" fmla="*/ 430461 w 568325"/>
                  <a:gd name="connsiteY88" fmla="*/ 119119 h 550069"/>
                  <a:gd name="connsiteX89" fmla="*/ 425598 w 568325"/>
                  <a:gd name="connsiteY89" fmla="*/ 114249 h 550069"/>
                  <a:gd name="connsiteX90" fmla="*/ 358364 w 568325"/>
                  <a:gd name="connsiteY90" fmla="*/ 75143 h 550069"/>
                  <a:gd name="connsiteX91" fmla="*/ 368579 w 568325"/>
                  <a:gd name="connsiteY91" fmla="*/ 90488 h 550069"/>
                  <a:gd name="connsiteX92" fmla="*/ 409004 w 568325"/>
                  <a:gd name="connsiteY92" fmla="*/ 97632 h 550069"/>
                  <a:gd name="connsiteX93" fmla="*/ 414936 w 568325"/>
                  <a:gd name="connsiteY93" fmla="*/ 103572 h 550069"/>
                  <a:gd name="connsiteX94" fmla="*/ 409004 w 568325"/>
                  <a:gd name="connsiteY94" fmla="*/ 97632 h 550069"/>
                  <a:gd name="connsiteX95" fmla="*/ 368579 w 568325"/>
                  <a:gd name="connsiteY95" fmla="*/ 90488 h 550069"/>
                  <a:gd name="connsiteX96" fmla="*/ 358364 w 568325"/>
                  <a:gd name="connsiteY96" fmla="*/ 75143 h 550069"/>
                  <a:gd name="connsiteX97" fmla="*/ 254439 w 568325"/>
                  <a:gd name="connsiteY97" fmla="*/ 59532 h 550069"/>
                  <a:gd name="connsiteX98" fmla="*/ 249683 w 568325"/>
                  <a:gd name="connsiteY98" fmla="*/ 50007 h 550069"/>
                  <a:gd name="connsiteX99" fmla="*/ 254439 w 568325"/>
                  <a:gd name="connsiteY99" fmla="*/ 54769 h 550069"/>
                  <a:gd name="connsiteX100" fmla="*/ 254439 w 568325"/>
                  <a:gd name="connsiteY100" fmla="*/ 59532 h 550069"/>
                  <a:gd name="connsiteX101" fmla="*/ 247305 w 568325"/>
                  <a:gd name="connsiteY101" fmla="*/ 69057 h 550069"/>
                  <a:gd name="connsiteX102" fmla="*/ 235415 w 568325"/>
                  <a:gd name="connsiteY102" fmla="*/ 78582 h 550069"/>
                  <a:gd name="connsiteX103" fmla="*/ 254439 w 568325"/>
                  <a:gd name="connsiteY103" fmla="*/ 59532 h 550069"/>
                  <a:gd name="connsiteX104" fmla="*/ 275840 w 568325"/>
                  <a:gd name="connsiteY104" fmla="*/ 0 h 550069"/>
                  <a:gd name="connsiteX105" fmla="*/ 275840 w 568325"/>
                  <a:gd name="connsiteY105" fmla="*/ 0 h 550069"/>
                  <a:gd name="connsiteX106" fmla="*/ 275840 w 568325"/>
                  <a:gd name="connsiteY106" fmla="*/ 2382 h 550069"/>
                  <a:gd name="connsiteX107" fmla="*/ 275840 w 568325"/>
                  <a:gd name="connsiteY107" fmla="*/ 19050 h 550069"/>
                  <a:gd name="connsiteX108" fmla="*/ 275840 w 568325"/>
                  <a:gd name="connsiteY108" fmla="*/ 2382 h 550069"/>
                  <a:gd name="connsiteX109" fmla="*/ 275840 w 568325"/>
                  <a:gd name="connsiteY109" fmla="*/ 0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165956 w 568325"/>
                  <a:gd name="connsiteY28" fmla="*/ 242874 h 550069"/>
                  <a:gd name="connsiteX29" fmla="*/ 166455 w 568325"/>
                  <a:gd name="connsiteY29" fmla="*/ 242888 h 550069"/>
                  <a:gd name="connsiteX30" fmla="*/ 171804 w 568325"/>
                  <a:gd name="connsiteY30" fmla="*/ 244673 h 550069"/>
                  <a:gd name="connsiteX31" fmla="*/ 166455 w 568325"/>
                  <a:gd name="connsiteY31" fmla="*/ 242888 h 550069"/>
                  <a:gd name="connsiteX32" fmla="*/ 165956 w 568325"/>
                  <a:gd name="connsiteY32" fmla="*/ 242874 h 550069"/>
                  <a:gd name="connsiteX33" fmla="*/ 156052 w 568325"/>
                  <a:gd name="connsiteY33" fmla="*/ 242590 h 550069"/>
                  <a:gd name="connsiteX34" fmla="*/ 165288 w 568325"/>
                  <a:gd name="connsiteY34" fmla="*/ 242854 h 550069"/>
                  <a:gd name="connsiteX35" fmla="*/ 407302 w 568325"/>
                  <a:gd name="connsiteY35" fmla="*/ 405665 h 550069"/>
                  <a:gd name="connsiteX36" fmla="*/ 399492 w 568325"/>
                  <a:gd name="connsiteY36" fmla="*/ 409575 h 550069"/>
                  <a:gd name="connsiteX37" fmla="*/ 404248 w 568325"/>
                  <a:gd name="connsiteY37" fmla="*/ 419100 h 550069"/>
                  <a:gd name="connsiteX38" fmla="*/ 404248 w 568325"/>
                  <a:gd name="connsiteY38" fmla="*/ 423863 h 550069"/>
                  <a:gd name="connsiteX39" fmla="*/ 404248 w 568325"/>
                  <a:gd name="connsiteY39" fmla="*/ 426244 h 550069"/>
                  <a:gd name="connsiteX40" fmla="*/ 401870 w 568325"/>
                  <a:gd name="connsiteY40" fmla="*/ 426244 h 550069"/>
                  <a:gd name="connsiteX41" fmla="*/ 399492 w 568325"/>
                  <a:gd name="connsiteY41" fmla="*/ 431007 h 550069"/>
                  <a:gd name="connsiteX42" fmla="*/ 392358 w 568325"/>
                  <a:gd name="connsiteY42" fmla="*/ 440532 h 550069"/>
                  <a:gd name="connsiteX43" fmla="*/ 387603 w 568325"/>
                  <a:gd name="connsiteY43" fmla="*/ 450057 h 550069"/>
                  <a:gd name="connsiteX44" fmla="*/ 382847 w 568325"/>
                  <a:gd name="connsiteY44" fmla="*/ 457200 h 550069"/>
                  <a:gd name="connsiteX45" fmla="*/ 380469 w 568325"/>
                  <a:gd name="connsiteY45" fmla="*/ 466725 h 550069"/>
                  <a:gd name="connsiteX46" fmla="*/ 380469 w 568325"/>
                  <a:gd name="connsiteY46" fmla="*/ 519113 h 550069"/>
                  <a:gd name="connsiteX47" fmla="*/ 380469 w 568325"/>
                  <a:gd name="connsiteY47" fmla="*/ 550069 h 550069"/>
                  <a:gd name="connsiteX48" fmla="*/ 282974 w 568325"/>
                  <a:gd name="connsiteY48" fmla="*/ 550069 h 550069"/>
                  <a:gd name="connsiteX49" fmla="*/ 274651 w 568325"/>
                  <a:gd name="connsiteY49" fmla="*/ 535484 h 550069"/>
                  <a:gd name="connsiteX50" fmla="*/ 273462 w 568325"/>
                  <a:gd name="connsiteY50" fmla="*/ 533400 h 550069"/>
                  <a:gd name="connsiteX51" fmla="*/ 256817 w 568325"/>
                  <a:gd name="connsiteY51" fmla="*/ 533400 h 550069"/>
                  <a:gd name="connsiteX52" fmla="*/ 254439 w 568325"/>
                  <a:gd name="connsiteY52" fmla="*/ 533400 h 550069"/>
                  <a:gd name="connsiteX53" fmla="*/ 142676 w 568325"/>
                  <a:gd name="connsiteY53" fmla="*/ 535782 h 550069"/>
                  <a:gd name="connsiteX54" fmla="*/ 135542 w 568325"/>
                  <a:gd name="connsiteY54" fmla="*/ 535782 h 550069"/>
                  <a:gd name="connsiteX55" fmla="*/ 45181 w 568325"/>
                  <a:gd name="connsiteY55" fmla="*/ 519113 h 550069"/>
                  <a:gd name="connsiteX56" fmla="*/ 11890 w 568325"/>
                  <a:gd name="connsiteY56" fmla="*/ 542925 h 550069"/>
                  <a:gd name="connsiteX57" fmla="*/ 0 w 568325"/>
                  <a:gd name="connsiteY57" fmla="*/ 495300 h 550069"/>
                  <a:gd name="connsiteX58" fmla="*/ 2378 w 568325"/>
                  <a:gd name="connsiteY58" fmla="*/ 457200 h 550069"/>
                  <a:gd name="connsiteX59" fmla="*/ 66582 w 568325"/>
                  <a:gd name="connsiteY59" fmla="*/ 457200 h 550069"/>
                  <a:gd name="connsiteX60" fmla="*/ 73716 w 568325"/>
                  <a:gd name="connsiteY60" fmla="*/ 442913 h 550069"/>
                  <a:gd name="connsiteX61" fmla="*/ 78472 w 568325"/>
                  <a:gd name="connsiteY61" fmla="*/ 431007 h 550069"/>
                  <a:gd name="connsiteX62" fmla="*/ 78472 w 568325"/>
                  <a:gd name="connsiteY62" fmla="*/ 428625 h 550069"/>
                  <a:gd name="connsiteX63" fmla="*/ 85606 w 568325"/>
                  <a:gd name="connsiteY63" fmla="*/ 426244 h 550069"/>
                  <a:gd name="connsiteX64" fmla="*/ 90361 w 568325"/>
                  <a:gd name="connsiteY64" fmla="*/ 423863 h 550069"/>
                  <a:gd name="connsiteX65" fmla="*/ 102251 w 568325"/>
                  <a:gd name="connsiteY65" fmla="*/ 409575 h 550069"/>
                  <a:gd name="connsiteX66" fmla="*/ 116519 w 568325"/>
                  <a:gd name="connsiteY66" fmla="*/ 385763 h 550069"/>
                  <a:gd name="connsiteX67" fmla="*/ 114141 w 568325"/>
                  <a:gd name="connsiteY67" fmla="*/ 371475 h 550069"/>
                  <a:gd name="connsiteX68" fmla="*/ 118897 w 568325"/>
                  <a:gd name="connsiteY68" fmla="*/ 359569 h 550069"/>
                  <a:gd name="connsiteX69" fmla="*/ 116816 w 568325"/>
                  <a:gd name="connsiteY69" fmla="*/ 344984 h 550069"/>
                  <a:gd name="connsiteX70" fmla="*/ 116519 w 568325"/>
                  <a:gd name="connsiteY70" fmla="*/ 342900 h 550069"/>
                  <a:gd name="connsiteX71" fmla="*/ 147432 w 568325"/>
                  <a:gd name="connsiteY71" fmla="*/ 342900 h 550069"/>
                  <a:gd name="connsiteX72" fmla="*/ 147432 w 568325"/>
                  <a:gd name="connsiteY72" fmla="*/ 247650 h 550069"/>
                  <a:gd name="connsiteX73" fmla="*/ 156052 w 568325"/>
                  <a:gd name="connsiteY73" fmla="*/ 242590 h 550069"/>
                  <a:gd name="connsiteX74" fmla="*/ 568325 w 568325"/>
                  <a:gd name="connsiteY74" fmla="*/ 238125 h 550069"/>
                  <a:gd name="connsiteX75" fmla="*/ 527900 w 568325"/>
                  <a:gd name="connsiteY75" fmla="*/ 283369 h 550069"/>
                  <a:gd name="connsiteX76" fmla="*/ 516445 w 568325"/>
                  <a:gd name="connsiteY76" fmla="*/ 300494 h 550069"/>
                  <a:gd name="connsiteX77" fmla="*/ 527900 w 568325"/>
                  <a:gd name="connsiteY77" fmla="*/ 283369 h 550069"/>
                  <a:gd name="connsiteX78" fmla="*/ 568325 w 568325"/>
                  <a:gd name="connsiteY78" fmla="*/ 238125 h 550069"/>
                  <a:gd name="connsiteX79" fmla="*/ 562861 w 568325"/>
                  <a:gd name="connsiteY79" fmla="*/ 219511 h 550069"/>
                  <a:gd name="connsiteX80" fmla="*/ 565947 w 568325"/>
                  <a:gd name="connsiteY80" fmla="*/ 223838 h 550069"/>
                  <a:gd name="connsiteX81" fmla="*/ 566192 w 568325"/>
                  <a:gd name="connsiteY81" fmla="*/ 225310 h 550069"/>
                  <a:gd name="connsiteX82" fmla="*/ 565947 w 568325"/>
                  <a:gd name="connsiteY82" fmla="*/ 223838 h 550069"/>
                  <a:gd name="connsiteX83" fmla="*/ 562861 w 568325"/>
                  <a:gd name="connsiteY83" fmla="*/ 219511 h 550069"/>
                  <a:gd name="connsiteX84" fmla="*/ 494617 w 568325"/>
                  <a:gd name="connsiteY84" fmla="*/ 179461 h 550069"/>
                  <a:gd name="connsiteX85" fmla="*/ 516011 w 568325"/>
                  <a:gd name="connsiteY85" fmla="*/ 183357 h 550069"/>
                  <a:gd name="connsiteX86" fmla="*/ 546924 w 568325"/>
                  <a:gd name="connsiteY86" fmla="*/ 192882 h 550069"/>
                  <a:gd name="connsiteX87" fmla="*/ 546979 w 568325"/>
                  <a:gd name="connsiteY87" fmla="*/ 192992 h 550069"/>
                  <a:gd name="connsiteX88" fmla="*/ 546924 w 568325"/>
                  <a:gd name="connsiteY88" fmla="*/ 192882 h 550069"/>
                  <a:gd name="connsiteX89" fmla="*/ 516011 w 568325"/>
                  <a:gd name="connsiteY89" fmla="*/ 183357 h 550069"/>
                  <a:gd name="connsiteX90" fmla="*/ 494617 w 568325"/>
                  <a:gd name="connsiteY90" fmla="*/ 179461 h 550069"/>
                  <a:gd name="connsiteX91" fmla="*/ 460048 w 568325"/>
                  <a:gd name="connsiteY91" fmla="*/ 162849 h 550069"/>
                  <a:gd name="connsiteX92" fmla="*/ 473208 w 568325"/>
                  <a:gd name="connsiteY92" fmla="*/ 173832 h 550069"/>
                  <a:gd name="connsiteX93" fmla="*/ 486151 w 568325"/>
                  <a:gd name="connsiteY93" fmla="*/ 177535 h 550069"/>
                  <a:gd name="connsiteX94" fmla="*/ 473208 w 568325"/>
                  <a:gd name="connsiteY94" fmla="*/ 173832 h 550069"/>
                  <a:gd name="connsiteX95" fmla="*/ 460048 w 568325"/>
                  <a:gd name="connsiteY95" fmla="*/ 162849 h 550069"/>
                  <a:gd name="connsiteX96" fmla="*/ 457133 w 568325"/>
                  <a:gd name="connsiteY96" fmla="*/ 156497 h 550069"/>
                  <a:gd name="connsiteX97" fmla="*/ 458940 w 568325"/>
                  <a:gd name="connsiteY97" fmla="*/ 161925 h 550069"/>
                  <a:gd name="connsiteX98" fmla="*/ 458940 w 568325"/>
                  <a:gd name="connsiteY98" fmla="*/ 161925 h 550069"/>
                  <a:gd name="connsiteX99" fmla="*/ 457133 w 568325"/>
                  <a:gd name="connsiteY99" fmla="*/ 156497 h 550069"/>
                  <a:gd name="connsiteX100" fmla="*/ 440510 w 568325"/>
                  <a:gd name="connsiteY100" fmla="*/ 129181 h 550069"/>
                  <a:gd name="connsiteX101" fmla="*/ 449726 w 568325"/>
                  <a:gd name="connsiteY101" fmla="*/ 138411 h 550069"/>
                  <a:gd name="connsiteX102" fmla="*/ 450680 w 568325"/>
                  <a:gd name="connsiteY102" fmla="*/ 139366 h 550069"/>
                  <a:gd name="connsiteX103" fmla="*/ 449726 w 568325"/>
                  <a:gd name="connsiteY103" fmla="*/ 138411 h 550069"/>
                  <a:gd name="connsiteX104" fmla="*/ 440510 w 568325"/>
                  <a:gd name="connsiteY104" fmla="*/ 129181 h 550069"/>
                  <a:gd name="connsiteX105" fmla="*/ 218770 w 568325"/>
                  <a:gd name="connsiteY105" fmla="*/ 116682 h 550069"/>
                  <a:gd name="connsiteX106" fmla="*/ 233334 w 568325"/>
                  <a:gd name="connsiteY106" fmla="*/ 116682 h 550069"/>
                  <a:gd name="connsiteX107" fmla="*/ 235415 w 568325"/>
                  <a:gd name="connsiteY107" fmla="*/ 116682 h 550069"/>
                  <a:gd name="connsiteX108" fmla="*/ 218770 w 568325"/>
                  <a:gd name="connsiteY108" fmla="*/ 116682 h 550069"/>
                  <a:gd name="connsiteX109" fmla="*/ 310210 w 568325"/>
                  <a:gd name="connsiteY109"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440510 w 568325"/>
                  <a:gd name="connsiteY101" fmla="*/ 129181 h 550069"/>
                  <a:gd name="connsiteX102" fmla="*/ 449726 w 568325"/>
                  <a:gd name="connsiteY102" fmla="*/ 138411 h 550069"/>
                  <a:gd name="connsiteX103" fmla="*/ 450680 w 568325"/>
                  <a:gd name="connsiteY103" fmla="*/ 139366 h 550069"/>
                  <a:gd name="connsiteX104" fmla="*/ 449726 w 568325"/>
                  <a:gd name="connsiteY104" fmla="*/ 138411 h 550069"/>
                  <a:gd name="connsiteX105" fmla="*/ 440510 w 568325"/>
                  <a:gd name="connsiteY105" fmla="*/ 129181 h 550069"/>
                  <a:gd name="connsiteX106" fmla="*/ 218770 w 568325"/>
                  <a:gd name="connsiteY106" fmla="*/ 116682 h 550069"/>
                  <a:gd name="connsiteX107" fmla="*/ 233334 w 568325"/>
                  <a:gd name="connsiteY107" fmla="*/ 116682 h 550069"/>
                  <a:gd name="connsiteX108" fmla="*/ 235415 w 568325"/>
                  <a:gd name="connsiteY108" fmla="*/ 116682 h 550069"/>
                  <a:gd name="connsiteX109" fmla="*/ 310210 w 568325"/>
                  <a:gd name="connsiteY109"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440510 w 568325"/>
                  <a:gd name="connsiteY101" fmla="*/ 129181 h 550069"/>
                  <a:gd name="connsiteX102" fmla="*/ 449726 w 568325"/>
                  <a:gd name="connsiteY102" fmla="*/ 138411 h 550069"/>
                  <a:gd name="connsiteX103" fmla="*/ 450680 w 568325"/>
                  <a:gd name="connsiteY103" fmla="*/ 139366 h 550069"/>
                  <a:gd name="connsiteX104" fmla="*/ 449726 w 568325"/>
                  <a:gd name="connsiteY104" fmla="*/ 138411 h 550069"/>
                  <a:gd name="connsiteX105" fmla="*/ 440510 w 568325"/>
                  <a:gd name="connsiteY105" fmla="*/ 129181 h 550069"/>
                  <a:gd name="connsiteX106" fmla="*/ 218770 w 568325"/>
                  <a:gd name="connsiteY106" fmla="*/ 116682 h 550069"/>
                  <a:gd name="connsiteX107" fmla="*/ 233334 w 568325"/>
                  <a:gd name="connsiteY107" fmla="*/ 116682 h 550069"/>
                  <a:gd name="connsiteX108" fmla="*/ 310210 w 568325"/>
                  <a:gd name="connsiteY108"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440510 w 568325"/>
                  <a:gd name="connsiteY101" fmla="*/ 129181 h 550069"/>
                  <a:gd name="connsiteX102" fmla="*/ 449726 w 568325"/>
                  <a:gd name="connsiteY102" fmla="*/ 138411 h 550069"/>
                  <a:gd name="connsiteX103" fmla="*/ 450680 w 568325"/>
                  <a:gd name="connsiteY103" fmla="*/ 139366 h 550069"/>
                  <a:gd name="connsiteX104" fmla="*/ 449726 w 568325"/>
                  <a:gd name="connsiteY104" fmla="*/ 138411 h 550069"/>
                  <a:gd name="connsiteX105" fmla="*/ 440510 w 568325"/>
                  <a:gd name="connsiteY105" fmla="*/ 129181 h 550069"/>
                  <a:gd name="connsiteX106" fmla="*/ 218770 w 568325"/>
                  <a:gd name="connsiteY106" fmla="*/ 116682 h 550069"/>
                  <a:gd name="connsiteX107" fmla="*/ 310210 w 568325"/>
                  <a:gd name="connsiteY107"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449726 w 568325"/>
                  <a:gd name="connsiteY101" fmla="*/ 138411 h 550069"/>
                  <a:gd name="connsiteX102" fmla="*/ 449726 w 568325"/>
                  <a:gd name="connsiteY102" fmla="*/ 138411 h 550069"/>
                  <a:gd name="connsiteX103" fmla="*/ 450680 w 568325"/>
                  <a:gd name="connsiteY103" fmla="*/ 139366 h 550069"/>
                  <a:gd name="connsiteX104" fmla="*/ 449726 w 568325"/>
                  <a:gd name="connsiteY104" fmla="*/ 138411 h 550069"/>
                  <a:gd name="connsiteX105" fmla="*/ 218770 w 568325"/>
                  <a:gd name="connsiteY105" fmla="*/ 116682 h 550069"/>
                  <a:gd name="connsiteX106" fmla="*/ 310210 w 568325"/>
                  <a:gd name="connsiteY106"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450680 w 568325"/>
                  <a:gd name="connsiteY101" fmla="*/ 139366 h 550069"/>
                  <a:gd name="connsiteX102" fmla="*/ 449726 w 568325"/>
                  <a:gd name="connsiteY102" fmla="*/ 138411 h 550069"/>
                  <a:gd name="connsiteX103" fmla="*/ 450680 w 568325"/>
                  <a:gd name="connsiteY103" fmla="*/ 139366 h 550069"/>
                  <a:gd name="connsiteX104" fmla="*/ 218770 w 568325"/>
                  <a:gd name="connsiteY104" fmla="*/ 116682 h 550069"/>
                  <a:gd name="connsiteX105" fmla="*/ 310210 w 568325"/>
                  <a:gd name="connsiteY105"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7133 w 568325"/>
                  <a:gd name="connsiteY97" fmla="*/ 156497 h 550069"/>
                  <a:gd name="connsiteX98" fmla="*/ 458940 w 568325"/>
                  <a:gd name="connsiteY98" fmla="*/ 161925 h 550069"/>
                  <a:gd name="connsiteX99" fmla="*/ 458940 w 568325"/>
                  <a:gd name="connsiteY99" fmla="*/ 161925 h 550069"/>
                  <a:gd name="connsiteX100" fmla="*/ 457133 w 568325"/>
                  <a:gd name="connsiteY100" fmla="*/ 156497 h 550069"/>
                  <a:gd name="connsiteX101" fmla="*/ 218770 w 568325"/>
                  <a:gd name="connsiteY101" fmla="*/ 116682 h 550069"/>
                  <a:gd name="connsiteX102" fmla="*/ 310210 w 568325"/>
                  <a:gd name="connsiteY102"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8940 w 568325"/>
                  <a:gd name="connsiteY97" fmla="*/ 161925 h 550069"/>
                  <a:gd name="connsiteX98" fmla="*/ 458940 w 568325"/>
                  <a:gd name="connsiteY98" fmla="*/ 161925 h 550069"/>
                  <a:gd name="connsiteX99" fmla="*/ 458940 w 568325"/>
                  <a:gd name="connsiteY99" fmla="*/ 161925 h 550069"/>
                  <a:gd name="connsiteX100" fmla="*/ 218770 w 568325"/>
                  <a:gd name="connsiteY100" fmla="*/ 116682 h 550069"/>
                  <a:gd name="connsiteX101" fmla="*/ 310210 w 568325"/>
                  <a:gd name="connsiteY101" fmla="*/ 20812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8940 w 568325"/>
                  <a:gd name="connsiteY97" fmla="*/ 161925 h 550069"/>
                  <a:gd name="connsiteX98" fmla="*/ 458940 w 568325"/>
                  <a:gd name="connsiteY98" fmla="*/ 161925 h 550069"/>
                  <a:gd name="connsiteX99" fmla="*/ 458940 w 568325"/>
                  <a:gd name="connsiteY99" fmla="*/ 161925 h 550069"/>
                  <a:gd name="connsiteX100" fmla="*/ 218770 w 568325"/>
                  <a:gd name="connsiteY100" fmla="*/ 116682 h 550069"/>
                  <a:gd name="connsiteX101" fmla="*/ 310210 w 568325"/>
                  <a:gd name="connsiteY101" fmla="*/ 208122 h 550069"/>
                  <a:gd name="connsiteX102" fmla="*/ 218770 w 568325"/>
                  <a:gd name="connsiteY102" fmla="*/ 116682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35415 w 568325"/>
                  <a:gd name="connsiteY16" fmla="*/ 78582 h 550069"/>
                  <a:gd name="connsiteX17" fmla="*/ 254439 w 568325"/>
                  <a:gd name="connsiteY17" fmla="*/ 59532 h 550069"/>
                  <a:gd name="connsiteX18" fmla="*/ 275840 w 568325"/>
                  <a:gd name="connsiteY18" fmla="*/ 0 h 550069"/>
                  <a:gd name="connsiteX19" fmla="*/ 275840 w 568325"/>
                  <a:gd name="connsiteY19" fmla="*/ 0 h 550069"/>
                  <a:gd name="connsiteX20" fmla="*/ 275840 w 568325"/>
                  <a:gd name="connsiteY20" fmla="*/ 2382 h 550069"/>
                  <a:gd name="connsiteX21" fmla="*/ 275840 w 568325"/>
                  <a:gd name="connsiteY21" fmla="*/ 19050 h 550069"/>
                  <a:gd name="connsiteX22" fmla="*/ 275840 w 568325"/>
                  <a:gd name="connsiteY22" fmla="*/ 2382 h 550069"/>
                  <a:gd name="connsiteX23" fmla="*/ 275840 w 568325"/>
                  <a:gd name="connsiteY23" fmla="*/ 0 h 550069"/>
                  <a:gd name="connsiteX24" fmla="*/ 178345 w 568325"/>
                  <a:gd name="connsiteY24" fmla="*/ 250032 h 550069"/>
                  <a:gd name="connsiteX25" fmla="*/ 185983 w 568325"/>
                  <a:gd name="connsiteY25" fmla="*/ 254963 h 550069"/>
                  <a:gd name="connsiteX26" fmla="*/ 178345 w 568325"/>
                  <a:gd name="connsiteY26" fmla="*/ 250032 h 550069"/>
                  <a:gd name="connsiteX27" fmla="*/ 175930 w 568325"/>
                  <a:gd name="connsiteY27" fmla="*/ 247613 h 550069"/>
                  <a:gd name="connsiteX28" fmla="*/ 275840 w 568325"/>
                  <a:gd name="connsiteY28" fmla="*/ 0 h 550069"/>
                  <a:gd name="connsiteX29" fmla="*/ 165956 w 568325"/>
                  <a:gd name="connsiteY29" fmla="*/ 242874 h 550069"/>
                  <a:gd name="connsiteX30" fmla="*/ 166455 w 568325"/>
                  <a:gd name="connsiteY30" fmla="*/ 242888 h 550069"/>
                  <a:gd name="connsiteX31" fmla="*/ 171804 w 568325"/>
                  <a:gd name="connsiteY31" fmla="*/ 244673 h 550069"/>
                  <a:gd name="connsiteX32" fmla="*/ 166455 w 568325"/>
                  <a:gd name="connsiteY32" fmla="*/ 242888 h 550069"/>
                  <a:gd name="connsiteX33" fmla="*/ 165956 w 568325"/>
                  <a:gd name="connsiteY33" fmla="*/ 242874 h 550069"/>
                  <a:gd name="connsiteX34" fmla="*/ 156052 w 568325"/>
                  <a:gd name="connsiteY34" fmla="*/ 242590 h 550069"/>
                  <a:gd name="connsiteX35" fmla="*/ 165288 w 568325"/>
                  <a:gd name="connsiteY35" fmla="*/ 242854 h 550069"/>
                  <a:gd name="connsiteX36" fmla="*/ 407302 w 568325"/>
                  <a:gd name="connsiteY36" fmla="*/ 405665 h 550069"/>
                  <a:gd name="connsiteX37" fmla="*/ 399492 w 568325"/>
                  <a:gd name="connsiteY37" fmla="*/ 409575 h 550069"/>
                  <a:gd name="connsiteX38" fmla="*/ 404248 w 568325"/>
                  <a:gd name="connsiteY38" fmla="*/ 419100 h 550069"/>
                  <a:gd name="connsiteX39" fmla="*/ 404248 w 568325"/>
                  <a:gd name="connsiteY39" fmla="*/ 423863 h 550069"/>
                  <a:gd name="connsiteX40" fmla="*/ 404248 w 568325"/>
                  <a:gd name="connsiteY40" fmla="*/ 426244 h 550069"/>
                  <a:gd name="connsiteX41" fmla="*/ 401870 w 568325"/>
                  <a:gd name="connsiteY41" fmla="*/ 426244 h 550069"/>
                  <a:gd name="connsiteX42" fmla="*/ 399492 w 568325"/>
                  <a:gd name="connsiteY42" fmla="*/ 431007 h 550069"/>
                  <a:gd name="connsiteX43" fmla="*/ 392358 w 568325"/>
                  <a:gd name="connsiteY43" fmla="*/ 440532 h 550069"/>
                  <a:gd name="connsiteX44" fmla="*/ 387603 w 568325"/>
                  <a:gd name="connsiteY44" fmla="*/ 450057 h 550069"/>
                  <a:gd name="connsiteX45" fmla="*/ 382847 w 568325"/>
                  <a:gd name="connsiteY45" fmla="*/ 457200 h 550069"/>
                  <a:gd name="connsiteX46" fmla="*/ 380469 w 568325"/>
                  <a:gd name="connsiteY46" fmla="*/ 466725 h 550069"/>
                  <a:gd name="connsiteX47" fmla="*/ 380469 w 568325"/>
                  <a:gd name="connsiteY47" fmla="*/ 519113 h 550069"/>
                  <a:gd name="connsiteX48" fmla="*/ 380469 w 568325"/>
                  <a:gd name="connsiteY48" fmla="*/ 550069 h 550069"/>
                  <a:gd name="connsiteX49" fmla="*/ 282974 w 568325"/>
                  <a:gd name="connsiteY49" fmla="*/ 550069 h 550069"/>
                  <a:gd name="connsiteX50" fmla="*/ 274651 w 568325"/>
                  <a:gd name="connsiteY50" fmla="*/ 535484 h 550069"/>
                  <a:gd name="connsiteX51" fmla="*/ 273462 w 568325"/>
                  <a:gd name="connsiteY51" fmla="*/ 533400 h 550069"/>
                  <a:gd name="connsiteX52" fmla="*/ 256817 w 568325"/>
                  <a:gd name="connsiteY52" fmla="*/ 533400 h 550069"/>
                  <a:gd name="connsiteX53" fmla="*/ 254439 w 568325"/>
                  <a:gd name="connsiteY53" fmla="*/ 533400 h 550069"/>
                  <a:gd name="connsiteX54" fmla="*/ 142676 w 568325"/>
                  <a:gd name="connsiteY54" fmla="*/ 535782 h 550069"/>
                  <a:gd name="connsiteX55" fmla="*/ 135542 w 568325"/>
                  <a:gd name="connsiteY55" fmla="*/ 535782 h 550069"/>
                  <a:gd name="connsiteX56" fmla="*/ 45181 w 568325"/>
                  <a:gd name="connsiteY56" fmla="*/ 519113 h 550069"/>
                  <a:gd name="connsiteX57" fmla="*/ 11890 w 568325"/>
                  <a:gd name="connsiteY57" fmla="*/ 542925 h 550069"/>
                  <a:gd name="connsiteX58" fmla="*/ 0 w 568325"/>
                  <a:gd name="connsiteY58" fmla="*/ 495300 h 550069"/>
                  <a:gd name="connsiteX59" fmla="*/ 2378 w 568325"/>
                  <a:gd name="connsiteY59" fmla="*/ 457200 h 550069"/>
                  <a:gd name="connsiteX60" fmla="*/ 66582 w 568325"/>
                  <a:gd name="connsiteY60" fmla="*/ 457200 h 550069"/>
                  <a:gd name="connsiteX61" fmla="*/ 73716 w 568325"/>
                  <a:gd name="connsiteY61" fmla="*/ 442913 h 550069"/>
                  <a:gd name="connsiteX62" fmla="*/ 78472 w 568325"/>
                  <a:gd name="connsiteY62" fmla="*/ 431007 h 550069"/>
                  <a:gd name="connsiteX63" fmla="*/ 78472 w 568325"/>
                  <a:gd name="connsiteY63" fmla="*/ 428625 h 550069"/>
                  <a:gd name="connsiteX64" fmla="*/ 85606 w 568325"/>
                  <a:gd name="connsiteY64" fmla="*/ 426244 h 550069"/>
                  <a:gd name="connsiteX65" fmla="*/ 90361 w 568325"/>
                  <a:gd name="connsiteY65" fmla="*/ 423863 h 550069"/>
                  <a:gd name="connsiteX66" fmla="*/ 102251 w 568325"/>
                  <a:gd name="connsiteY66" fmla="*/ 409575 h 550069"/>
                  <a:gd name="connsiteX67" fmla="*/ 116519 w 568325"/>
                  <a:gd name="connsiteY67" fmla="*/ 385763 h 550069"/>
                  <a:gd name="connsiteX68" fmla="*/ 114141 w 568325"/>
                  <a:gd name="connsiteY68" fmla="*/ 371475 h 550069"/>
                  <a:gd name="connsiteX69" fmla="*/ 118897 w 568325"/>
                  <a:gd name="connsiteY69" fmla="*/ 359569 h 550069"/>
                  <a:gd name="connsiteX70" fmla="*/ 116816 w 568325"/>
                  <a:gd name="connsiteY70" fmla="*/ 344984 h 550069"/>
                  <a:gd name="connsiteX71" fmla="*/ 116519 w 568325"/>
                  <a:gd name="connsiteY71" fmla="*/ 342900 h 550069"/>
                  <a:gd name="connsiteX72" fmla="*/ 147432 w 568325"/>
                  <a:gd name="connsiteY72" fmla="*/ 342900 h 550069"/>
                  <a:gd name="connsiteX73" fmla="*/ 147432 w 568325"/>
                  <a:gd name="connsiteY73" fmla="*/ 247650 h 550069"/>
                  <a:gd name="connsiteX74" fmla="*/ 156052 w 568325"/>
                  <a:gd name="connsiteY74" fmla="*/ 242590 h 550069"/>
                  <a:gd name="connsiteX75" fmla="*/ 568325 w 568325"/>
                  <a:gd name="connsiteY75" fmla="*/ 238125 h 550069"/>
                  <a:gd name="connsiteX76" fmla="*/ 527900 w 568325"/>
                  <a:gd name="connsiteY76" fmla="*/ 283369 h 550069"/>
                  <a:gd name="connsiteX77" fmla="*/ 516445 w 568325"/>
                  <a:gd name="connsiteY77" fmla="*/ 300494 h 550069"/>
                  <a:gd name="connsiteX78" fmla="*/ 527900 w 568325"/>
                  <a:gd name="connsiteY78" fmla="*/ 283369 h 550069"/>
                  <a:gd name="connsiteX79" fmla="*/ 568325 w 568325"/>
                  <a:gd name="connsiteY79" fmla="*/ 238125 h 550069"/>
                  <a:gd name="connsiteX80" fmla="*/ 562861 w 568325"/>
                  <a:gd name="connsiteY80" fmla="*/ 219511 h 550069"/>
                  <a:gd name="connsiteX81" fmla="*/ 565947 w 568325"/>
                  <a:gd name="connsiteY81" fmla="*/ 223838 h 550069"/>
                  <a:gd name="connsiteX82" fmla="*/ 566192 w 568325"/>
                  <a:gd name="connsiteY82" fmla="*/ 225310 h 550069"/>
                  <a:gd name="connsiteX83" fmla="*/ 565947 w 568325"/>
                  <a:gd name="connsiteY83" fmla="*/ 223838 h 550069"/>
                  <a:gd name="connsiteX84" fmla="*/ 562861 w 568325"/>
                  <a:gd name="connsiteY84" fmla="*/ 219511 h 550069"/>
                  <a:gd name="connsiteX85" fmla="*/ 494617 w 568325"/>
                  <a:gd name="connsiteY85" fmla="*/ 179461 h 550069"/>
                  <a:gd name="connsiteX86" fmla="*/ 516011 w 568325"/>
                  <a:gd name="connsiteY86" fmla="*/ 183357 h 550069"/>
                  <a:gd name="connsiteX87" fmla="*/ 546924 w 568325"/>
                  <a:gd name="connsiteY87" fmla="*/ 192882 h 550069"/>
                  <a:gd name="connsiteX88" fmla="*/ 546979 w 568325"/>
                  <a:gd name="connsiteY88" fmla="*/ 192992 h 550069"/>
                  <a:gd name="connsiteX89" fmla="*/ 546924 w 568325"/>
                  <a:gd name="connsiteY89" fmla="*/ 192882 h 550069"/>
                  <a:gd name="connsiteX90" fmla="*/ 516011 w 568325"/>
                  <a:gd name="connsiteY90" fmla="*/ 183357 h 550069"/>
                  <a:gd name="connsiteX91" fmla="*/ 494617 w 568325"/>
                  <a:gd name="connsiteY91" fmla="*/ 179461 h 550069"/>
                  <a:gd name="connsiteX92" fmla="*/ 460048 w 568325"/>
                  <a:gd name="connsiteY92" fmla="*/ 162849 h 550069"/>
                  <a:gd name="connsiteX93" fmla="*/ 473208 w 568325"/>
                  <a:gd name="connsiteY93" fmla="*/ 173832 h 550069"/>
                  <a:gd name="connsiteX94" fmla="*/ 486151 w 568325"/>
                  <a:gd name="connsiteY94" fmla="*/ 177535 h 550069"/>
                  <a:gd name="connsiteX95" fmla="*/ 473208 w 568325"/>
                  <a:gd name="connsiteY95" fmla="*/ 173832 h 550069"/>
                  <a:gd name="connsiteX96" fmla="*/ 460048 w 568325"/>
                  <a:gd name="connsiteY96" fmla="*/ 162849 h 550069"/>
                  <a:gd name="connsiteX97" fmla="*/ 458940 w 568325"/>
                  <a:gd name="connsiteY97" fmla="*/ 161925 h 550069"/>
                  <a:gd name="connsiteX98" fmla="*/ 458940 w 568325"/>
                  <a:gd name="connsiteY98" fmla="*/ 161925 h 550069"/>
                  <a:gd name="connsiteX99" fmla="*/ 458940 w 568325"/>
                  <a:gd name="connsiteY99"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47305 w 568325"/>
                  <a:gd name="connsiteY15" fmla="*/ 69057 h 550069"/>
                  <a:gd name="connsiteX16" fmla="*/ 254439 w 568325"/>
                  <a:gd name="connsiteY16" fmla="*/ 59532 h 550069"/>
                  <a:gd name="connsiteX17" fmla="*/ 275840 w 568325"/>
                  <a:gd name="connsiteY17" fmla="*/ 0 h 550069"/>
                  <a:gd name="connsiteX18" fmla="*/ 275840 w 568325"/>
                  <a:gd name="connsiteY18" fmla="*/ 0 h 550069"/>
                  <a:gd name="connsiteX19" fmla="*/ 275840 w 568325"/>
                  <a:gd name="connsiteY19" fmla="*/ 2382 h 550069"/>
                  <a:gd name="connsiteX20" fmla="*/ 275840 w 568325"/>
                  <a:gd name="connsiteY20" fmla="*/ 19050 h 550069"/>
                  <a:gd name="connsiteX21" fmla="*/ 275840 w 568325"/>
                  <a:gd name="connsiteY21" fmla="*/ 2382 h 550069"/>
                  <a:gd name="connsiteX22" fmla="*/ 275840 w 568325"/>
                  <a:gd name="connsiteY22" fmla="*/ 0 h 550069"/>
                  <a:gd name="connsiteX23" fmla="*/ 178345 w 568325"/>
                  <a:gd name="connsiteY23" fmla="*/ 250032 h 550069"/>
                  <a:gd name="connsiteX24" fmla="*/ 185983 w 568325"/>
                  <a:gd name="connsiteY24" fmla="*/ 254963 h 550069"/>
                  <a:gd name="connsiteX25" fmla="*/ 178345 w 568325"/>
                  <a:gd name="connsiteY25" fmla="*/ 250032 h 550069"/>
                  <a:gd name="connsiteX26" fmla="*/ 175930 w 568325"/>
                  <a:gd name="connsiteY26" fmla="*/ 247613 h 550069"/>
                  <a:gd name="connsiteX27" fmla="*/ 275840 w 568325"/>
                  <a:gd name="connsiteY27" fmla="*/ 0 h 550069"/>
                  <a:gd name="connsiteX28" fmla="*/ 165956 w 568325"/>
                  <a:gd name="connsiteY28" fmla="*/ 242874 h 550069"/>
                  <a:gd name="connsiteX29" fmla="*/ 166455 w 568325"/>
                  <a:gd name="connsiteY29" fmla="*/ 242888 h 550069"/>
                  <a:gd name="connsiteX30" fmla="*/ 171804 w 568325"/>
                  <a:gd name="connsiteY30" fmla="*/ 244673 h 550069"/>
                  <a:gd name="connsiteX31" fmla="*/ 166455 w 568325"/>
                  <a:gd name="connsiteY31" fmla="*/ 242888 h 550069"/>
                  <a:gd name="connsiteX32" fmla="*/ 165956 w 568325"/>
                  <a:gd name="connsiteY32" fmla="*/ 242874 h 550069"/>
                  <a:gd name="connsiteX33" fmla="*/ 156052 w 568325"/>
                  <a:gd name="connsiteY33" fmla="*/ 242590 h 550069"/>
                  <a:gd name="connsiteX34" fmla="*/ 165288 w 568325"/>
                  <a:gd name="connsiteY34" fmla="*/ 242854 h 550069"/>
                  <a:gd name="connsiteX35" fmla="*/ 407302 w 568325"/>
                  <a:gd name="connsiteY35" fmla="*/ 405665 h 550069"/>
                  <a:gd name="connsiteX36" fmla="*/ 399492 w 568325"/>
                  <a:gd name="connsiteY36" fmla="*/ 409575 h 550069"/>
                  <a:gd name="connsiteX37" fmla="*/ 404248 w 568325"/>
                  <a:gd name="connsiteY37" fmla="*/ 419100 h 550069"/>
                  <a:gd name="connsiteX38" fmla="*/ 404248 w 568325"/>
                  <a:gd name="connsiteY38" fmla="*/ 423863 h 550069"/>
                  <a:gd name="connsiteX39" fmla="*/ 404248 w 568325"/>
                  <a:gd name="connsiteY39" fmla="*/ 426244 h 550069"/>
                  <a:gd name="connsiteX40" fmla="*/ 401870 w 568325"/>
                  <a:gd name="connsiteY40" fmla="*/ 426244 h 550069"/>
                  <a:gd name="connsiteX41" fmla="*/ 399492 w 568325"/>
                  <a:gd name="connsiteY41" fmla="*/ 431007 h 550069"/>
                  <a:gd name="connsiteX42" fmla="*/ 392358 w 568325"/>
                  <a:gd name="connsiteY42" fmla="*/ 440532 h 550069"/>
                  <a:gd name="connsiteX43" fmla="*/ 387603 w 568325"/>
                  <a:gd name="connsiteY43" fmla="*/ 450057 h 550069"/>
                  <a:gd name="connsiteX44" fmla="*/ 382847 w 568325"/>
                  <a:gd name="connsiteY44" fmla="*/ 457200 h 550069"/>
                  <a:gd name="connsiteX45" fmla="*/ 380469 w 568325"/>
                  <a:gd name="connsiteY45" fmla="*/ 466725 h 550069"/>
                  <a:gd name="connsiteX46" fmla="*/ 380469 w 568325"/>
                  <a:gd name="connsiteY46" fmla="*/ 519113 h 550069"/>
                  <a:gd name="connsiteX47" fmla="*/ 380469 w 568325"/>
                  <a:gd name="connsiteY47" fmla="*/ 550069 h 550069"/>
                  <a:gd name="connsiteX48" fmla="*/ 282974 w 568325"/>
                  <a:gd name="connsiteY48" fmla="*/ 550069 h 550069"/>
                  <a:gd name="connsiteX49" fmla="*/ 274651 w 568325"/>
                  <a:gd name="connsiteY49" fmla="*/ 535484 h 550069"/>
                  <a:gd name="connsiteX50" fmla="*/ 273462 w 568325"/>
                  <a:gd name="connsiteY50" fmla="*/ 533400 h 550069"/>
                  <a:gd name="connsiteX51" fmla="*/ 256817 w 568325"/>
                  <a:gd name="connsiteY51" fmla="*/ 533400 h 550069"/>
                  <a:gd name="connsiteX52" fmla="*/ 254439 w 568325"/>
                  <a:gd name="connsiteY52" fmla="*/ 533400 h 550069"/>
                  <a:gd name="connsiteX53" fmla="*/ 142676 w 568325"/>
                  <a:gd name="connsiteY53" fmla="*/ 535782 h 550069"/>
                  <a:gd name="connsiteX54" fmla="*/ 135542 w 568325"/>
                  <a:gd name="connsiteY54" fmla="*/ 535782 h 550069"/>
                  <a:gd name="connsiteX55" fmla="*/ 45181 w 568325"/>
                  <a:gd name="connsiteY55" fmla="*/ 519113 h 550069"/>
                  <a:gd name="connsiteX56" fmla="*/ 11890 w 568325"/>
                  <a:gd name="connsiteY56" fmla="*/ 542925 h 550069"/>
                  <a:gd name="connsiteX57" fmla="*/ 0 w 568325"/>
                  <a:gd name="connsiteY57" fmla="*/ 495300 h 550069"/>
                  <a:gd name="connsiteX58" fmla="*/ 2378 w 568325"/>
                  <a:gd name="connsiteY58" fmla="*/ 457200 h 550069"/>
                  <a:gd name="connsiteX59" fmla="*/ 66582 w 568325"/>
                  <a:gd name="connsiteY59" fmla="*/ 457200 h 550069"/>
                  <a:gd name="connsiteX60" fmla="*/ 73716 w 568325"/>
                  <a:gd name="connsiteY60" fmla="*/ 442913 h 550069"/>
                  <a:gd name="connsiteX61" fmla="*/ 78472 w 568325"/>
                  <a:gd name="connsiteY61" fmla="*/ 431007 h 550069"/>
                  <a:gd name="connsiteX62" fmla="*/ 78472 w 568325"/>
                  <a:gd name="connsiteY62" fmla="*/ 428625 h 550069"/>
                  <a:gd name="connsiteX63" fmla="*/ 85606 w 568325"/>
                  <a:gd name="connsiteY63" fmla="*/ 426244 h 550069"/>
                  <a:gd name="connsiteX64" fmla="*/ 90361 w 568325"/>
                  <a:gd name="connsiteY64" fmla="*/ 423863 h 550069"/>
                  <a:gd name="connsiteX65" fmla="*/ 102251 w 568325"/>
                  <a:gd name="connsiteY65" fmla="*/ 409575 h 550069"/>
                  <a:gd name="connsiteX66" fmla="*/ 116519 w 568325"/>
                  <a:gd name="connsiteY66" fmla="*/ 385763 h 550069"/>
                  <a:gd name="connsiteX67" fmla="*/ 114141 w 568325"/>
                  <a:gd name="connsiteY67" fmla="*/ 371475 h 550069"/>
                  <a:gd name="connsiteX68" fmla="*/ 118897 w 568325"/>
                  <a:gd name="connsiteY68" fmla="*/ 359569 h 550069"/>
                  <a:gd name="connsiteX69" fmla="*/ 116816 w 568325"/>
                  <a:gd name="connsiteY69" fmla="*/ 344984 h 550069"/>
                  <a:gd name="connsiteX70" fmla="*/ 116519 w 568325"/>
                  <a:gd name="connsiteY70" fmla="*/ 342900 h 550069"/>
                  <a:gd name="connsiteX71" fmla="*/ 147432 w 568325"/>
                  <a:gd name="connsiteY71" fmla="*/ 342900 h 550069"/>
                  <a:gd name="connsiteX72" fmla="*/ 147432 w 568325"/>
                  <a:gd name="connsiteY72" fmla="*/ 247650 h 550069"/>
                  <a:gd name="connsiteX73" fmla="*/ 156052 w 568325"/>
                  <a:gd name="connsiteY73" fmla="*/ 242590 h 550069"/>
                  <a:gd name="connsiteX74" fmla="*/ 568325 w 568325"/>
                  <a:gd name="connsiteY74" fmla="*/ 238125 h 550069"/>
                  <a:gd name="connsiteX75" fmla="*/ 527900 w 568325"/>
                  <a:gd name="connsiteY75" fmla="*/ 283369 h 550069"/>
                  <a:gd name="connsiteX76" fmla="*/ 516445 w 568325"/>
                  <a:gd name="connsiteY76" fmla="*/ 300494 h 550069"/>
                  <a:gd name="connsiteX77" fmla="*/ 527900 w 568325"/>
                  <a:gd name="connsiteY77" fmla="*/ 283369 h 550069"/>
                  <a:gd name="connsiteX78" fmla="*/ 568325 w 568325"/>
                  <a:gd name="connsiteY78" fmla="*/ 238125 h 550069"/>
                  <a:gd name="connsiteX79" fmla="*/ 562861 w 568325"/>
                  <a:gd name="connsiteY79" fmla="*/ 219511 h 550069"/>
                  <a:gd name="connsiteX80" fmla="*/ 565947 w 568325"/>
                  <a:gd name="connsiteY80" fmla="*/ 223838 h 550069"/>
                  <a:gd name="connsiteX81" fmla="*/ 566192 w 568325"/>
                  <a:gd name="connsiteY81" fmla="*/ 225310 h 550069"/>
                  <a:gd name="connsiteX82" fmla="*/ 565947 w 568325"/>
                  <a:gd name="connsiteY82" fmla="*/ 223838 h 550069"/>
                  <a:gd name="connsiteX83" fmla="*/ 562861 w 568325"/>
                  <a:gd name="connsiteY83" fmla="*/ 219511 h 550069"/>
                  <a:gd name="connsiteX84" fmla="*/ 494617 w 568325"/>
                  <a:gd name="connsiteY84" fmla="*/ 179461 h 550069"/>
                  <a:gd name="connsiteX85" fmla="*/ 516011 w 568325"/>
                  <a:gd name="connsiteY85" fmla="*/ 183357 h 550069"/>
                  <a:gd name="connsiteX86" fmla="*/ 546924 w 568325"/>
                  <a:gd name="connsiteY86" fmla="*/ 192882 h 550069"/>
                  <a:gd name="connsiteX87" fmla="*/ 546979 w 568325"/>
                  <a:gd name="connsiteY87" fmla="*/ 192992 h 550069"/>
                  <a:gd name="connsiteX88" fmla="*/ 546924 w 568325"/>
                  <a:gd name="connsiteY88" fmla="*/ 192882 h 550069"/>
                  <a:gd name="connsiteX89" fmla="*/ 516011 w 568325"/>
                  <a:gd name="connsiteY89" fmla="*/ 183357 h 550069"/>
                  <a:gd name="connsiteX90" fmla="*/ 494617 w 568325"/>
                  <a:gd name="connsiteY90" fmla="*/ 179461 h 550069"/>
                  <a:gd name="connsiteX91" fmla="*/ 460048 w 568325"/>
                  <a:gd name="connsiteY91" fmla="*/ 162849 h 550069"/>
                  <a:gd name="connsiteX92" fmla="*/ 473208 w 568325"/>
                  <a:gd name="connsiteY92" fmla="*/ 173832 h 550069"/>
                  <a:gd name="connsiteX93" fmla="*/ 486151 w 568325"/>
                  <a:gd name="connsiteY93" fmla="*/ 177535 h 550069"/>
                  <a:gd name="connsiteX94" fmla="*/ 473208 w 568325"/>
                  <a:gd name="connsiteY94" fmla="*/ 173832 h 550069"/>
                  <a:gd name="connsiteX95" fmla="*/ 460048 w 568325"/>
                  <a:gd name="connsiteY95" fmla="*/ 162849 h 550069"/>
                  <a:gd name="connsiteX96" fmla="*/ 458940 w 568325"/>
                  <a:gd name="connsiteY96" fmla="*/ 161925 h 550069"/>
                  <a:gd name="connsiteX97" fmla="*/ 458940 w 568325"/>
                  <a:gd name="connsiteY97" fmla="*/ 161925 h 550069"/>
                  <a:gd name="connsiteX98" fmla="*/ 458940 w 568325"/>
                  <a:gd name="connsiteY98"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54439 w 568325"/>
                  <a:gd name="connsiteY15" fmla="*/ 59532 h 550069"/>
                  <a:gd name="connsiteX16" fmla="*/ 275840 w 568325"/>
                  <a:gd name="connsiteY16" fmla="*/ 0 h 550069"/>
                  <a:gd name="connsiteX17" fmla="*/ 275840 w 568325"/>
                  <a:gd name="connsiteY17" fmla="*/ 0 h 550069"/>
                  <a:gd name="connsiteX18" fmla="*/ 275840 w 568325"/>
                  <a:gd name="connsiteY18" fmla="*/ 2382 h 550069"/>
                  <a:gd name="connsiteX19" fmla="*/ 275840 w 568325"/>
                  <a:gd name="connsiteY19" fmla="*/ 19050 h 550069"/>
                  <a:gd name="connsiteX20" fmla="*/ 275840 w 568325"/>
                  <a:gd name="connsiteY20" fmla="*/ 2382 h 550069"/>
                  <a:gd name="connsiteX21" fmla="*/ 275840 w 568325"/>
                  <a:gd name="connsiteY21" fmla="*/ 0 h 550069"/>
                  <a:gd name="connsiteX22" fmla="*/ 178345 w 568325"/>
                  <a:gd name="connsiteY22" fmla="*/ 250032 h 550069"/>
                  <a:gd name="connsiteX23" fmla="*/ 185983 w 568325"/>
                  <a:gd name="connsiteY23" fmla="*/ 254963 h 550069"/>
                  <a:gd name="connsiteX24" fmla="*/ 178345 w 568325"/>
                  <a:gd name="connsiteY24" fmla="*/ 250032 h 550069"/>
                  <a:gd name="connsiteX25" fmla="*/ 175930 w 568325"/>
                  <a:gd name="connsiteY25" fmla="*/ 247613 h 550069"/>
                  <a:gd name="connsiteX26" fmla="*/ 275840 w 568325"/>
                  <a:gd name="connsiteY26" fmla="*/ 0 h 550069"/>
                  <a:gd name="connsiteX27" fmla="*/ 165956 w 568325"/>
                  <a:gd name="connsiteY27" fmla="*/ 242874 h 550069"/>
                  <a:gd name="connsiteX28" fmla="*/ 166455 w 568325"/>
                  <a:gd name="connsiteY28" fmla="*/ 242888 h 550069"/>
                  <a:gd name="connsiteX29" fmla="*/ 171804 w 568325"/>
                  <a:gd name="connsiteY29" fmla="*/ 244673 h 550069"/>
                  <a:gd name="connsiteX30" fmla="*/ 166455 w 568325"/>
                  <a:gd name="connsiteY30" fmla="*/ 242888 h 550069"/>
                  <a:gd name="connsiteX31" fmla="*/ 165956 w 568325"/>
                  <a:gd name="connsiteY31" fmla="*/ 242874 h 550069"/>
                  <a:gd name="connsiteX32" fmla="*/ 156052 w 568325"/>
                  <a:gd name="connsiteY32" fmla="*/ 242590 h 550069"/>
                  <a:gd name="connsiteX33" fmla="*/ 165288 w 568325"/>
                  <a:gd name="connsiteY33" fmla="*/ 242854 h 550069"/>
                  <a:gd name="connsiteX34" fmla="*/ 407302 w 568325"/>
                  <a:gd name="connsiteY34" fmla="*/ 405665 h 550069"/>
                  <a:gd name="connsiteX35" fmla="*/ 399492 w 568325"/>
                  <a:gd name="connsiteY35" fmla="*/ 409575 h 550069"/>
                  <a:gd name="connsiteX36" fmla="*/ 404248 w 568325"/>
                  <a:gd name="connsiteY36" fmla="*/ 419100 h 550069"/>
                  <a:gd name="connsiteX37" fmla="*/ 404248 w 568325"/>
                  <a:gd name="connsiteY37" fmla="*/ 423863 h 550069"/>
                  <a:gd name="connsiteX38" fmla="*/ 404248 w 568325"/>
                  <a:gd name="connsiteY38" fmla="*/ 426244 h 550069"/>
                  <a:gd name="connsiteX39" fmla="*/ 401870 w 568325"/>
                  <a:gd name="connsiteY39" fmla="*/ 426244 h 550069"/>
                  <a:gd name="connsiteX40" fmla="*/ 399492 w 568325"/>
                  <a:gd name="connsiteY40" fmla="*/ 431007 h 550069"/>
                  <a:gd name="connsiteX41" fmla="*/ 392358 w 568325"/>
                  <a:gd name="connsiteY41" fmla="*/ 440532 h 550069"/>
                  <a:gd name="connsiteX42" fmla="*/ 387603 w 568325"/>
                  <a:gd name="connsiteY42" fmla="*/ 450057 h 550069"/>
                  <a:gd name="connsiteX43" fmla="*/ 382847 w 568325"/>
                  <a:gd name="connsiteY43" fmla="*/ 457200 h 550069"/>
                  <a:gd name="connsiteX44" fmla="*/ 380469 w 568325"/>
                  <a:gd name="connsiteY44" fmla="*/ 466725 h 550069"/>
                  <a:gd name="connsiteX45" fmla="*/ 380469 w 568325"/>
                  <a:gd name="connsiteY45" fmla="*/ 519113 h 550069"/>
                  <a:gd name="connsiteX46" fmla="*/ 380469 w 568325"/>
                  <a:gd name="connsiteY46" fmla="*/ 550069 h 550069"/>
                  <a:gd name="connsiteX47" fmla="*/ 282974 w 568325"/>
                  <a:gd name="connsiteY47" fmla="*/ 550069 h 550069"/>
                  <a:gd name="connsiteX48" fmla="*/ 274651 w 568325"/>
                  <a:gd name="connsiteY48" fmla="*/ 535484 h 550069"/>
                  <a:gd name="connsiteX49" fmla="*/ 273462 w 568325"/>
                  <a:gd name="connsiteY49" fmla="*/ 533400 h 550069"/>
                  <a:gd name="connsiteX50" fmla="*/ 256817 w 568325"/>
                  <a:gd name="connsiteY50" fmla="*/ 533400 h 550069"/>
                  <a:gd name="connsiteX51" fmla="*/ 254439 w 568325"/>
                  <a:gd name="connsiteY51" fmla="*/ 533400 h 550069"/>
                  <a:gd name="connsiteX52" fmla="*/ 142676 w 568325"/>
                  <a:gd name="connsiteY52" fmla="*/ 535782 h 550069"/>
                  <a:gd name="connsiteX53" fmla="*/ 135542 w 568325"/>
                  <a:gd name="connsiteY53" fmla="*/ 535782 h 550069"/>
                  <a:gd name="connsiteX54" fmla="*/ 45181 w 568325"/>
                  <a:gd name="connsiteY54" fmla="*/ 519113 h 550069"/>
                  <a:gd name="connsiteX55" fmla="*/ 11890 w 568325"/>
                  <a:gd name="connsiteY55" fmla="*/ 542925 h 550069"/>
                  <a:gd name="connsiteX56" fmla="*/ 0 w 568325"/>
                  <a:gd name="connsiteY56" fmla="*/ 495300 h 550069"/>
                  <a:gd name="connsiteX57" fmla="*/ 2378 w 568325"/>
                  <a:gd name="connsiteY57" fmla="*/ 457200 h 550069"/>
                  <a:gd name="connsiteX58" fmla="*/ 66582 w 568325"/>
                  <a:gd name="connsiteY58" fmla="*/ 457200 h 550069"/>
                  <a:gd name="connsiteX59" fmla="*/ 73716 w 568325"/>
                  <a:gd name="connsiteY59" fmla="*/ 442913 h 550069"/>
                  <a:gd name="connsiteX60" fmla="*/ 78472 w 568325"/>
                  <a:gd name="connsiteY60" fmla="*/ 431007 h 550069"/>
                  <a:gd name="connsiteX61" fmla="*/ 78472 w 568325"/>
                  <a:gd name="connsiteY61" fmla="*/ 428625 h 550069"/>
                  <a:gd name="connsiteX62" fmla="*/ 85606 w 568325"/>
                  <a:gd name="connsiteY62" fmla="*/ 426244 h 550069"/>
                  <a:gd name="connsiteX63" fmla="*/ 90361 w 568325"/>
                  <a:gd name="connsiteY63" fmla="*/ 423863 h 550069"/>
                  <a:gd name="connsiteX64" fmla="*/ 102251 w 568325"/>
                  <a:gd name="connsiteY64" fmla="*/ 409575 h 550069"/>
                  <a:gd name="connsiteX65" fmla="*/ 116519 w 568325"/>
                  <a:gd name="connsiteY65" fmla="*/ 385763 h 550069"/>
                  <a:gd name="connsiteX66" fmla="*/ 114141 w 568325"/>
                  <a:gd name="connsiteY66" fmla="*/ 371475 h 550069"/>
                  <a:gd name="connsiteX67" fmla="*/ 118897 w 568325"/>
                  <a:gd name="connsiteY67" fmla="*/ 359569 h 550069"/>
                  <a:gd name="connsiteX68" fmla="*/ 116816 w 568325"/>
                  <a:gd name="connsiteY68" fmla="*/ 344984 h 550069"/>
                  <a:gd name="connsiteX69" fmla="*/ 116519 w 568325"/>
                  <a:gd name="connsiteY69" fmla="*/ 342900 h 550069"/>
                  <a:gd name="connsiteX70" fmla="*/ 147432 w 568325"/>
                  <a:gd name="connsiteY70" fmla="*/ 342900 h 550069"/>
                  <a:gd name="connsiteX71" fmla="*/ 147432 w 568325"/>
                  <a:gd name="connsiteY71" fmla="*/ 247650 h 550069"/>
                  <a:gd name="connsiteX72" fmla="*/ 156052 w 568325"/>
                  <a:gd name="connsiteY72" fmla="*/ 242590 h 550069"/>
                  <a:gd name="connsiteX73" fmla="*/ 568325 w 568325"/>
                  <a:gd name="connsiteY73" fmla="*/ 238125 h 550069"/>
                  <a:gd name="connsiteX74" fmla="*/ 527900 w 568325"/>
                  <a:gd name="connsiteY74" fmla="*/ 283369 h 550069"/>
                  <a:gd name="connsiteX75" fmla="*/ 516445 w 568325"/>
                  <a:gd name="connsiteY75" fmla="*/ 300494 h 550069"/>
                  <a:gd name="connsiteX76" fmla="*/ 527900 w 568325"/>
                  <a:gd name="connsiteY76" fmla="*/ 283369 h 550069"/>
                  <a:gd name="connsiteX77" fmla="*/ 568325 w 568325"/>
                  <a:gd name="connsiteY77" fmla="*/ 238125 h 550069"/>
                  <a:gd name="connsiteX78" fmla="*/ 562861 w 568325"/>
                  <a:gd name="connsiteY78" fmla="*/ 219511 h 550069"/>
                  <a:gd name="connsiteX79" fmla="*/ 565947 w 568325"/>
                  <a:gd name="connsiteY79" fmla="*/ 223838 h 550069"/>
                  <a:gd name="connsiteX80" fmla="*/ 566192 w 568325"/>
                  <a:gd name="connsiteY80" fmla="*/ 225310 h 550069"/>
                  <a:gd name="connsiteX81" fmla="*/ 565947 w 568325"/>
                  <a:gd name="connsiteY81" fmla="*/ 223838 h 550069"/>
                  <a:gd name="connsiteX82" fmla="*/ 562861 w 568325"/>
                  <a:gd name="connsiteY82" fmla="*/ 219511 h 550069"/>
                  <a:gd name="connsiteX83" fmla="*/ 494617 w 568325"/>
                  <a:gd name="connsiteY83" fmla="*/ 179461 h 550069"/>
                  <a:gd name="connsiteX84" fmla="*/ 516011 w 568325"/>
                  <a:gd name="connsiteY84" fmla="*/ 183357 h 550069"/>
                  <a:gd name="connsiteX85" fmla="*/ 546924 w 568325"/>
                  <a:gd name="connsiteY85" fmla="*/ 192882 h 550069"/>
                  <a:gd name="connsiteX86" fmla="*/ 546979 w 568325"/>
                  <a:gd name="connsiteY86" fmla="*/ 192992 h 550069"/>
                  <a:gd name="connsiteX87" fmla="*/ 546924 w 568325"/>
                  <a:gd name="connsiteY87" fmla="*/ 192882 h 550069"/>
                  <a:gd name="connsiteX88" fmla="*/ 516011 w 568325"/>
                  <a:gd name="connsiteY88" fmla="*/ 183357 h 550069"/>
                  <a:gd name="connsiteX89" fmla="*/ 494617 w 568325"/>
                  <a:gd name="connsiteY89" fmla="*/ 179461 h 550069"/>
                  <a:gd name="connsiteX90" fmla="*/ 460048 w 568325"/>
                  <a:gd name="connsiteY90" fmla="*/ 162849 h 550069"/>
                  <a:gd name="connsiteX91" fmla="*/ 473208 w 568325"/>
                  <a:gd name="connsiteY91" fmla="*/ 173832 h 550069"/>
                  <a:gd name="connsiteX92" fmla="*/ 486151 w 568325"/>
                  <a:gd name="connsiteY92" fmla="*/ 177535 h 550069"/>
                  <a:gd name="connsiteX93" fmla="*/ 473208 w 568325"/>
                  <a:gd name="connsiteY93" fmla="*/ 173832 h 550069"/>
                  <a:gd name="connsiteX94" fmla="*/ 460048 w 568325"/>
                  <a:gd name="connsiteY94" fmla="*/ 162849 h 550069"/>
                  <a:gd name="connsiteX95" fmla="*/ 458940 w 568325"/>
                  <a:gd name="connsiteY95" fmla="*/ 161925 h 550069"/>
                  <a:gd name="connsiteX96" fmla="*/ 458940 w 568325"/>
                  <a:gd name="connsiteY96" fmla="*/ 161925 h 550069"/>
                  <a:gd name="connsiteX97" fmla="*/ 458940 w 568325"/>
                  <a:gd name="connsiteY97"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9532 h 550069"/>
                  <a:gd name="connsiteX12" fmla="*/ 249683 w 568325"/>
                  <a:gd name="connsiteY12" fmla="*/ 50007 h 550069"/>
                  <a:gd name="connsiteX13" fmla="*/ 254439 w 568325"/>
                  <a:gd name="connsiteY13" fmla="*/ 54769 h 550069"/>
                  <a:gd name="connsiteX14" fmla="*/ 254439 w 568325"/>
                  <a:gd name="connsiteY14" fmla="*/ 59532 h 550069"/>
                  <a:gd name="connsiteX15" fmla="*/ 275840 w 568325"/>
                  <a:gd name="connsiteY15" fmla="*/ 0 h 550069"/>
                  <a:gd name="connsiteX16" fmla="*/ 275840 w 568325"/>
                  <a:gd name="connsiteY16" fmla="*/ 0 h 550069"/>
                  <a:gd name="connsiteX17" fmla="*/ 275840 w 568325"/>
                  <a:gd name="connsiteY17" fmla="*/ 2382 h 550069"/>
                  <a:gd name="connsiteX18" fmla="*/ 275840 w 568325"/>
                  <a:gd name="connsiteY18" fmla="*/ 19050 h 550069"/>
                  <a:gd name="connsiteX19" fmla="*/ 275840 w 568325"/>
                  <a:gd name="connsiteY19" fmla="*/ 2382 h 550069"/>
                  <a:gd name="connsiteX20" fmla="*/ 275840 w 568325"/>
                  <a:gd name="connsiteY20" fmla="*/ 0 h 550069"/>
                  <a:gd name="connsiteX21" fmla="*/ 178345 w 568325"/>
                  <a:gd name="connsiteY21" fmla="*/ 250032 h 550069"/>
                  <a:gd name="connsiteX22" fmla="*/ 185983 w 568325"/>
                  <a:gd name="connsiteY22" fmla="*/ 254963 h 550069"/>
                  <a:gd name="connsiteX23" fmla="*/ 178345 w 568325"/>
                  <a:gd name="connsiteY23" fmla="*/ 250032 h 550069"/>
                  <a:gd name="connsiteX24" fmla="*/ 175930 w 568325"/>
                  <a:gd name="connsiteY24" fmla="*/ 247613 h 550069"/>
                  <a:gd name="connsiteX25" fmla="*/ 275840 w 568325"/>
                  <a:gd name="connsiteY25" fmla="*/ 0 h 550069"/>
                  <a:gd name="connsiteX26" fmla="*/ 165956 w 568325"/>
                  <a:gd name="connsiteY26" fmla="*/ 242874 h 550069"/>
                  <a:gd name="connsiteX27" fmla="*/ 166455 w 568325"/>
                  <a:gd name="connsiteY27" fmla="*/ 242888 h 550069"/>
                  <a:gd name="connsiteX28" fmla="*/ 171804 w 568325"/>
                  <a:gd name="connsiteY28" fmla="*/ 244673 h 550069"/>
                  <a:gd name="connsiteX29" fmla="*/ 166455 w 568325"/>
                  <a:gd name="connsiteY29" fmla="*/ 242888 h 550069"/>
                  <a:gd name="connsiteX30" fmla="*/ 165956 w 568325"/>
                  <a:gd name="connsiteY30" fmla="*/ 242874 h 550069"/>
                  <a:gd name="connsiteX31" fmla="*/ 156052 w 568325"/>
                  <a:gd name="connsiteY31" fmla="*/ 242590 h 550069"/>
                  <a:gd name="connsiteX32" fmla="*/ 165288 w 568325"/>
                  <a:gd name="connsiteY32" fmla="*/ 242854 h 550069"/>
                  <a:gd name="connsiteX33" fmla="*/ 407302 w 568325"/>
                  <a:gd name="connsiteY33" fmla="*/ 405665 h 550069"/>
                  <a:gd name="connsiteX34" fmla="*/ 399492 w 568325"/>
                  <a:gd name="connsiteY34" fmla="*/ 409575 h 550069"/>
                  <a:gd name="connsiteX35" fmla="*/ 404248 w 568325"/>
                  <a:gd name="connsiteY35" fmla="*/ 419100 h 550069"/>
                  <a:gd name="connsiteX36" fmla="*/ 404248 w 568325"/>
                  <a:gd name="connsiteY36" fmla="*/ 423863 h 550069"/>
                  <a:gd name="connsiteX37" fmla="*/ 404248 w 568325"/>
                  <a:gd name="connsiteY37" fmla="*/ 426244 h 550069"/>
                  <a:gd name="connsiteX38" fmla="*/ 401870 w 568325"/>
                  <a:gd name="connsiteY38" fmla="*/ 426244 h 550069"/>
                  <a:gd name="connsiteX39" fmla="*/ 399492 w 568325"/>
                  <a:gd name="connsiteY39" fmla="*/ 431007 h 550069"/>
                  <a:gd name="connsiteX40" fmla="*/ 392358 w 568325"/>
                  <a:gd name="connsiteY40" fmla="*/ 440532 h 550069"/>
                  <a:gd name="connsiteX41" fmla="*/ 387603 w 568325"/>
                  <a:gd name="connsiteY41" fmla="*/ 450057 h 550069"/>
                  <a:gd name="connsiteX42" fmla="*/ 382847 w 568325"/>
                  <a:gd name="connsiteY42" fmla="*/ 457200 h 550069"/>
                  <a:gd name="connsiteX43" fmla="*/ 380469 w 568325"/>
                  <a:gd name="connsiteY43" fmla="*/ 466725 h 550069"/>
                  <a:gd name="connsiteX44" fmla="*/ 380469 w 568325"/>
                  <a:gd name="connsiteY44" fmla="*/ 519113 h 550069"/>
                  <a:gd name="connsiteX45" fmla="*/ 380469 w 568325"/>
                  <a:gd name="connsiteY45" fmla="*/ 550069 h 550069"/>
                  <a:gd name="connsiteX46" fmla="*/ 282974 w 568325"/>
                  <a:gd name="connsiteY46" fmla="*/ 550069 h 550069"/>
                  <a:gd name="connsiteX47" fmla="*/ 274651 w 568325"/>
                  <a:gd name="connsiteY47" fmla="*/ 535484 h 550069"/>
                  <a:gd name="connsiteX48" fmla="*/ 273462 w 568325"/>
                  <a:gd name="connsiteY48" fmla="*/ 533400 h 550069"/>
                  <a:gd name="connsiteX49" fmla="*/ 256817 w 568325"/>
                  <a:gd name="connsiteY49" fmla="*/ 533400 h 550069"/>
                  <a:gd name="connsiteX50" fmla="*/ 254439 w 568325"/>
                  <a:gd name="connsiteY50" fmla="*/ 533400 h 550069"/>
                  <a:gd name="connsiteX51" fmla="*/ 142676 w 568325"/>
                  <a:gd name="connsiteY51" fmla="*/ 535782 h 550069"/>
                  <a:gd name="connsiteX52" fmla="*/ 135542 w 568325"/>
                  <a:gd name="connsiteY52" fmla="*/ 535782 h 550069"/>
                  <a:gd name="connsiteX53" fmla="*/ 45181 w 568325"/>
                  <a:gd name="connsiteY53" fmla="*/ 519113 h 550069"/>
                  <a:gd name="connsiteX54" fmla="*/ 11890 w 568325"/>
                  <a:gd name="connsiteY54" fmla="*/ 542925 h 550069"/>
                  <a:gd name="connsiteX55" fmla="*/ 0 w 568325"/>
                  <a:gd name="connsiteY55" fmla="*/ 495300 h 550069"/>
                  <a:gd name="connsiteX56" fmla="*/ 2378 w 568325"/>
                  <a:gd name="connsiteY56" fmla="*/ 457200 h 550069"/>
                  <a:gd name="connsiteX57" fmla="*/ 66582 w 568325"/>
                  <a:gd name="connsiteY57" fmla="*/ 457200 h 550069"/>
                  <a:gd name="connsiteX58" fmla="*/ 73716 w 568325"/>
                  <a:gd name="connsiteY58" fmla="*/ 442913 h 550069"/>
                  <a:gd name="connsiteX59" fmla="*/ 78472 w 568325"/>
                  <a:gd name="connsiteY59" fmla="*/ 431007 h 550069"/>
                  <a:gd name="connsiteX60" fmla="*/ 78472 w 568325"/>
                  <a:gd name="connsiteY60" fmla="*/ 428625 h 550069"/>
                  <a:gd name="connsiteX61" fmla="*/ 85606 w 568325"/>
                  <a:gd name="connsiteY61" fmla="*/ 426244 h 550069"/>
                  <a:gd name="connsiteX62" fmla="*/ 90361 w 568325"/>
                  <a:gd name="connsiteY62" fmla="*/ 423863 h 550069"/>
                  <a:gd name="connsiteX63" fmla="*/ 102251 w 568325"/>
                  <a:gd name="connsiteY63" fmla="*/ 409575 h 550069"/>
                  <a:gd name="connsiteX64" fmla="*/ 116519 w 568325"/>
                  <a:gd name="connsiteY64" fmla="*/ 385763 h 550069"/>
                  <a:gd name="connsiteX65" fmla="*/ 114141 w 568325"/>
                  <a:gd name="connsiteY65" fmla="*/ 371475 h 550069"/>
                  <a:gd name="connsiteX66" fmla="*/ 118897 w 568325"/>
                  <a:gd name="connsiteY66" fmla="*/ 359569 h 550069"/>
                  <a:gd name="connsiteX67" fmla="*/ 116816 w 568325"/>
                  <a:gd name="connsiteY67" fmla="*/ 344984 h 550069"/>
                  <a:gd name="connsiteX68" fmla="*/ 116519 w 568325"/>
                  <a:gd name="connsiteY68" fmla="*/ 342900 h 550069"/>
                  <a:gd name="connsiteX69" fmla="*/ 147432 w 568325"/>
                  <a:gd name="connsiteY69" fmla="*/ 342900 h 550069"/>
                  <a:gd name="connsiteX70" fmla="*/ 147432 w 568325"/>
                  <a:gd name="connsiteY70" fmla="*/ 247650 h 550069"/>
                  <a:gd name="connsiteX71" fmla="*/ 156052 w 568325"/>
                  <a:gd name="connsiteY71" fmla="*/ 242590 h 550069"/>
                  <a:gd name="connsiteX72" fmla="*/ 568325 w 568325"/>
                  <a:gd name="connsiteY72" fmla="*/ 238125 h 550069"/>
                  <a:gd name="connsiteX73" fmla="*/ 527900 w 568325"/>
                  <a:gd name="connsiteY73" fmla="*/ 283369 h 550069"/>
                  <a:gd name="connsiteX74" fmla="*/ 516445 w 568325"/>
                  <a:gd name="connsiteY74" fmla="*/ 300494 h 550069"/>
                  <a:gd name="connsiteX75" fmla="*/ 527900 w 568325"/>
                  <a:gd name="connsiteY75" fmla="*/ 283369 h 550069"/>
                  <a:gd name="connsiteX76" fmla="*/ 568325 w 568325"/>
                  <a:gd name="connsiteY76" fmla="*/ 238125 h 550069"/>
                  <a:gd name="connsiteX77" fmla="*/ 562861 w 568325"/>
                  <a:gd name="connsiteY77" fmla="*/ 219511 h 550069"/>
                  <a:gd name="connsiteX78" fmla="*/ 565947 w 568325"/>
                  <a:gd name="connsiteY78" fmla="*/ 223838 h 550069"/>
                  <a:gd name="connsiteX79" fmla="*/ 566192 w 568325"/>
                  <a:gd name="connsiteY79" fmla="*/ 225310 h 550069"/>
                  <a:gd name="connsiteX80" fmla="*/ 565947 w 568325"/>
                  <a:gd name="connsiteY80" fmla="*/ 223838 h 550069"/>
                  <a:gd name="connsiteX81" fmla="*/ 562861 w 568325"/>
                  <a:gd name="connsiteY81" fmla="*/ 219511 h 550069"/>
                  <a:gd name="connsiteX82" fmla="*/ 494617 w 568325"/>
                  <a:gd name="connsiteY82" fmla="*/ 179461 h 550069"/>
                  <a:gd name="connsiteX83" fmla="*/ 516011 w 568325"/>
                  <a:gd name="connsiteY83" fmla="*/ 183357 h 550069"/>
                  <a:gd name="connsiteX84" fmla="*/ 546924 w 568325"/>
                  <a:gd name="connsiteY84" fmla="*/ 192882 h 550069"/>
                  <a:gd name="connsiteX85" fmla="*/ 546979 w 568325"/>
                  <a:gd name="connsiteY85" fmla="*/ 192992 h 550069"/>
                  <a:gd name="connsiteX86" fmla="*/ 546924 w 568325"/>
                  <a:gd name="connsiteY86" fmla="*/ 192882 h 550069"/>
                  <a:gd name="connsiteX87" fmla="*/ 516011 w 568325"/>
                  <a:gd name="connsiteY87" fmla="*/ 183357 h 550069"/>
                  <a:gd name="connsiteX88" fmla="*/ 494617 w 568325"/>
                  <a:gd name="connsiteY88" fmla="*/ 179461 h 550069"/>
                  <a:gd name="connsiteX89" fmla="*/ 460048 w 568325"/>
                  <a:gd name="connsiteY89" fmla="*/ 162849 h 550069"/>
                  <a:gd name="connsiteX90" fmla="*/ 473208 w 568325"/>
                  <a:gd name="connsiteY90" fmla="*/ 173832 h 550069"/>
                  <a:gd name="connsiteX91" fmla="*/ 486151 w 568325"/>
                  <a:gd name="connsiteY91" fmla="*/ 177535 h 550069"/>
                  <a:gd name="connsiteX92" fmla="*/ 473208 w 568325"/>
                  <a:gd name="connsiteY92" fmla="*/ 173832 h 550069"/>
                  <a:gd name="connsiteX93" fmla="*/ 460048 w 568325"/>
                  <a:gd name="connsiteY93" fmla="*/ 162849 h 550069"/>
                  <a:gd name="connsiteX94" fmla="*/ 458940 w 568325"/>
                  <a:gd name="connsiteY94" fmla="*/ 161925 h 550069"/>
                  <a:gd name="connsiteX95" fmla="*/ 458940 w 568325"/>
                  <a:gd name="connsiteY95" fmla="*/ 161925 h 550069"/>
                  <a:gd name="connsiteX96" fmla="*/ 458940 w 568325"/>
                  <a:gd name="connsiteY96"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4769 h 550069"/>
                  <a:gd name="connsiteX12" fmla="*/ 249683 w 568325"/>
                  <a:gd name="connsiteY12" fmla="*/ 50007 h 550069"/>
                  <a:gd name="connsiteX13" fmla="*/ 254439 w 568325"/>
                  <a:gd name="connsiteY13" fmla="*/ 54769 h 550069"/>
                  <a:gd name="connsiteX14" fmla="*/ 275840 w 568325"/>
                  <a:gd name="connsiteY14" fmla="*/ 0 h 550069"/>
                  <a:gd name="connsiteX15" fmla="*/ 275840 w 568325"/>
                  <a:gd name="connsiteY15" fmla="*/ 0 h 550069"/>
                  <a:gd name="connsiteX16" fmla="*/ 275840 w 568325"/>
                  <a:gd name="connsiteY16" fmla="*/ 2382 h 550069"/>
                  <a:gd name="connsiteX17" fmla="*/ 275840 w 568325"/>
                  <a:gd name="connsiteY17" fmla="*/ 19050 h 550069"/>
                  <a:gd name="connsiteX18" fmla="*/ 275840 w 568325"/>
                  <a:gd name="connsiteY18" fmla="*/ 2382 h 550069"/>
                  <a:gd name="connsiteX19" fmla="*/ 275840 w 568325"/>
                  <a:gd name="connsiteY19" fmla="*/ 0 h 550069"/>
                  <a:gd name="connsiteX20" fmla="*/ 178345 w 568325"/>
                  <a:gd name="connsiteY20" fmla="*/ 250032 h 550069"/>
                  <a:gd name="connsiteX21" fmla="*/ 185983 w 568325"/>
                  <a:gd name="connsiteY21" fmla="*/ 254963 h 550069"/>
                  <a:gd name="connsiteX22" fmla="*/ 178345 w 568325"/>
                  <a:gd name="connsiteY22" fmla="*/ 250032 h 550069"/>
                  <a:gd name="connsiteX23" fmla="*/ 175930 w 568325"/>
                  <a:gd name="connsiteY23" fmla="*/ 247613 h 550069"/>
                  <a:gd name="connsiteX24" fmla="*/ 275840 w 568325"/>
                  <a:gd name="connsiteY24" fmla="*/ 0 h 550069"/>
                  <a:gd name="connsiteX25" fmla="*/ 165956 w 568325"/>
                  <a:gd name="connsiteY25" fmla="*/ 242874 h 550069"/>
                  <a:gd name="connsiteX26" fmla="*/ 166455 w 568325"/>
                  <a:gd name="connsiteY26" fmla="*/ 242888 h 550069"/>
                  <a:gd name="connsiteX27" fmla="*/ 171804 w 568325"/>
                  <a:gd name="connsiteY27" fmla="*/ 244673 h 550069"/>
                  <a:gd name="connsiteX28" fmla="*/ 166455 w 568325"/>
                  <a:gd name="connsiteY28" fmla="*/ 242888 h 550069"/>
                  <a:gd name="connsiteX29" fmla="*/ 165956 w 568325"/>
                  <a:gd name="connsiteY29" fmla="*/ 242874 h 550069"/>
                  <a:gd name="connsiteX30" fmla="*/ 156052 w 568325"/>
                  <a:gd name="connsiteY30" fmla="*/ 242590 h 550069"/>
                  <a:gd name="connsiteX31" fmla="*/ 165288 w 568325"/>
                  <a:gd name="connsiteY31" fmla="*/ 242854 h 550069"/>
                  <a:gd name="connsiteX32" fmla="*/ 407302 w 568325"/>
                  <a:gd name="connsiteY32" fmla="*/ 405665 h 550069"/>
                  <a:gd name="connsiteX33" fmla="*/ 399492 w 568325"/>
                  <a:gd name="connsiteY33" fmla="*/ 409575 h 550069"/>
                  <a:gd name="connsiteX34" fmla="*/ 404248 w 568325"/>
                  <a:gd name="connsiteY34" fmla="*/ 419100 h 550069"/>
                  <a:gd name="connsiteX35" fmla="*/ 404248 w 568325"/>
                  <a:gd name="connsiteY35" fmla="*/ 423863 h 550069"/>
                  <a:gd name="connsiteX36" fmla="*/ 404248 w 568325"/>
                  <a:gd name="connsiteY36" fmla="*/ 426244 h 550069"/>
                  <a:gd name="connsiteX37" fmla="*/ 401870 w 568325"/>
                  <a:gd name="connsiteY37" fmla="*/ 426244 h 550069"/>
                  <a:gd name="connsiteX38" fmla="*/ 399492 w 568325"/>
                  <a:gd name="connsiteY38" fmla="*/ 431007 h 550069"/>
                  <a:gd name="connsiteX39" fmla="*/ 392358 w 568325"/>
                  <a:gd name="connsiteY39" fmla="*/ 440532 h 550069"/>
                  <a:gd name="connsiteX40" fmla="*/ 387603 w 568325"/>
                  <a:gd name="connsiteY40" fmla="*/ 450057 h 550069"/>
                  <a:gd name="connsiteX41" fmla="*/ 382847 w 568325"/>
                  <a:gd name="connsiteY41" fmla="*/ 457200 h 550069"/>
                  <a:gd name="connsiteX42" fmla="*/ 380469 w 568325"/>
                  <a:gd name="connsiteY42" fmla="*/ 466725 h 550069"/>
                  <a:gd name="connsiteX43" fmla="*/ 380469 w 568325"/>
                  <a:gd name="connsiteY43" fmla="*/ 519113 h 550069"/>
                  <a:gd name="connsiteX44" fmla="*/ 380469 w 568325"/>
                  <a:gd name="connsiteY44" fmla="*/ 550069 h 550069"/>
                  <a:gd name="connsiteX45" fmla="*/ 282974 w 568325"/>
                  <a:gd name="connsiteY45" fmla="*/ 550069 h 550069"/>
                  <a:gd name="connsiteX46" fmla="*/ 274651 w 568325"/>
                  <a:gd name="connsiteY46" fmla="*/ 535484 h 550069"/>
                  <a:gd name="connsiteX47" fmla="*/ 273462 w 568325"/>
                  <a:gd name="connsiteY47" fmla="*/ 533400 h 550069"/>
                  <a:gd name="connsiteX48" fmla="*/ 256817 w 568325"/>
                  <a:gd name="connsiteY48" fmla="*/ 533400 h 550069"/>
                  <a:gd name="connsiteX49" fmla="*/ 254439 w 568325"/>
                  <a:gd name="connsiteY49" fmla="*/ 533400 h 550069"/>
                  <a:gd name="connsiteX50" fmla="*/ 142676 w 568325"/>
                  <a:gd name="connsiteY50" fmla="*/ 535782 h 550069"/>
                  <a:gd name="connsiteX51" fmla="*/ 135542 w 568325"/>
                  <a:gd name="connsiteY51" fmla="*/ 535782 h 550069"/>
                  <a:gd name="connsiteX52" fmla="*/ 45181 w 568325"/>
                  <a:gd name="connsiteY52" fmla="*/ 519113 h 550069"/>
                  <a:gd name="connsiteX53" fmla="*/ 11890 w 568325"/>
                  <a:gd name="connsiteY53" fmla="*/ 542925 h 550069"/>
                  <a:gd name="connsiteX54" fmla="*/ 0 w 568325"/>
                  <a:gd name="connsiteY54" fmla="*/ 495300 h 550069"/>
                  <a:gd name="connsiteX55" fmla="*/ 2378 w 568325"/>
                  <a:gd name="connsiteY55" fmla="*/ 457200 h 550069"/>
                  <a:gd name="connsiteX56" fmla="*/ 66582 w 568325"/>
                  <a:gd name="connsiteY56" fmla="*/ 457200 h 550069"/>
                  <a:gd name="connsiteX57" fmla="*/ 73716 w 568325"/>
                  <a:gd name="connsiteY57" fmla="*/ 442913 h 550069"/>
                  <a:gd name="connsiteX58" fmla="*/ 78472 w 568325"/>
                  <a:gd name="connsiteY58" fmla="*/ 431007 h 550069"/>
                  <a:gd name="connsiteX59" fmla="*/ 78472 w 568325"/>
                  <a:gd name="connsiteY59" fmla="*/ 428625 h 550069"/>
                  <a:gd name="connsiteX60" fmla="*/ 85606 w 568325"/>
                  <a:gd name="connsiteY60" fmla="*/ 426244 h 550069"/>
                  <a:gd name="connsiteX61" fmla="*/ 90361 w 568325"/>
                  <a:gd name="connsiteY61" fmla="*/ 423863 h 550069"/>
                  <a:gd name="connsiteX62" fmla="*/ 102251 w 568325"/>
                  <a:gd name="connsiteY62" fmla="*/ 409575 h 550069"/>
                  <a:gd name="connsiteX63" fmla="*/ 116519 w 568325"/>
                  <a:gd name="connsiteY63" fmla="*/ 385763 h 550069"/>
                  <a:gd name="connsiteX64" fmla="*/ 114141 w 568325"/>
                  <a:gd name="connsiteY64" fmla="*/ 371475 h 550069"/>
                  <a:gd name="connsiteX65" fmla="*/ 118897 w 568325"/>
                  <a:gd name="connsiteY65" fmla="*/ 359569 h 550069"/>
                  <a:gd name="connsiteX66" fmla="*/ 116816 w 568325"/>
                  <a:gd name="connsiteY66" fmla="*/ 344984 h 550069"/>
                  <a:gd name="connsiteX67" fmla="*/ 116519 w 568325"/>
                  <a:gd name="connsiteY67" fmla="*/ 342900 h 550069"/>
                  <a:gd name="connsiteX68" fmla="*/ 147432 w 568325"/>
                  <a:gd name="connsiteY68" fmla="*/ 342900 h 550069"/>
                  <a:gd name="connsiteX69" fmla="*/ 147432 w 568325"/>
                  <a:gd name="connsiteY69" fmla="*/ 247650 h 550069"/>
                  <a:gd name="connsiteX70" fmla="*/ 156052 w 568325"/>
                  <a:gd name="connsiteY70" fmla="*/ 242590 h 550069"/>
                  <a:gd name="connsiteX71" fmla="*/ 568325 w 568325"/>
                  <a:gd name="connsiteY71" fmla="*/ 238125 h 550069"/>
                  <a:gd name="connsiteX72" fmla="*/ 527900 w 568325"/>
                  <a:gd name="connsiteY72" fmla="*/ 283369 h 550069"/>
                  <a:gd name="connsiteX73" fmla="*/ 516445 w 568325"/>
                  <a:gd name="connsiteY73" fmla="*/ 300494 h 550069"/>
                  <a:gd name="connsiteX74" fmla="*/ 527900 w 568325"/>
                  <a:gd name="connsiteY74" fmla="*/ 283369 h 550069"/>
                  <a:gd name="connsiteX75" fmla="*/ 568325 w 568325"/>
                  <a:gd name="connsiteY75" fmla="*/ 238125 h 550069"/>
                  <a:gd name="connsiteX76" fmla="*/ 562861 w 568325"/>
                  <a:gd name="connsiteY76" fmla="*/ 219511 h 550069"/>
                  <a:gd name="connsiteX77" fmla="*/ 565947 w 568325"/>
                  <a:gd name="connsiteY77" fmla="*/ 223838 h 550069"/>
                  <a:gd name="connsiteX78" fmla="*/ 566192 w 568325"/>
                  <a:gd name="connsiteY78" fmla="*/ 225310 h 550069"/>
                  <a:gd name="connsiteX79" fmla="*/ 565947 w 568325"/>
                  <a:gd name="connsiteY79" fmla="*/ 223838 h 550069"/>
                  <a:gd name="connsiteX80" fmla="*/ 562861 w 568325"/>
                  <a:gd name="connsiteY80" fmla="*/ 219511 h 550069"/>
                  <a:gd name="connsiteX81" fmla="*/ 494617 w 568325"/>
                  <a:gd name="connsiteY81" fmla="*/ 179461 h 550069"/>
                  <a:gd name="connsiteX82" fmla="*/ 516011 w 568325"/>
                  <a:gd name="connsiteY82" fmla="*/ 183357 h 550069"/>
                  <a:gd name="connsiteX83" fmla="*/ 546924 w 568325"/>
                  <a:gd name="connsiteY83" fmla="*/ 192882 h 550069"/>
                  <a:gd name="connsiteX84" fmla="*/ 546979 w 568325"/>
                  <a:gd name="connsiteY84" fmla="*/ 192992 h 550069"/>
                  <a:gd name="connsiteX85" fmla="*/ 546924 w 568325"/>
                  <a:gd name="connsiteY85" fmla="*/ 192882 h 550069"/>
                  <a:gd name="connsiteX86" fmla="*/ 516011 w 568325"/>
                  <a:gd name="connsiteY86" fmla="*/ 183357 h 550069"/>
                  <a:gd name="connsiteX87" fmla="*/ 494617 w 568325"/>
                  <a:gd name="connsiteY87" fmla="*/ 179461 h 550069"/>
                  <a:gd name="connsiteX88" fmla="*/ 460048 w 568325"/>
                  <a:gd name="connsiteY88" fmla="*/ 162849 h 550069"/>
                  <a:gd name="connsiteX89" fmla="*/ 473208 w 568325"/>
                  <a:gd name="connsiteY89" fmla="*/ 173832 h 550069"/>
                  <a:gd name="connsiteX90" fmla="*/ 486151 w 568325"/>
                  <a:gd name="connsiteY90" fmla="*/ 177535 h 550069"/>
                  <a:gd name="connsiteX91" fmla="*/ 473208 w 568325"/>
                  <a:gd name="connsiteY91" fmla="*/ 173832 h 550069"/>
                  <a:gd name="connsiteX92" fmla="*/ 460048 w 568325"/>
                  <a:gd name="connsiteY92" fmla="*/ 162849 h 550069"/>
                  <a:gd name="connsiteX93" fmla="*/ 458940 w 568325"/>
                  <a:gd name="connsiteY93" fmla="*/ 161925 h 550069"/>
                  <a:gd name="connsiteX94" fmla="*/ 458940 w 568325"/>
                  <a:gd name="connsiteY94" fmla="*/ 161925 h 550069"/>
                  <a:gd name="connsiteX95" fmla="*/ 458940 w 568325"/>
                  <a:gd name="connsiteY95"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4769 h 550069"/>
                  <a:gd name="connsiteX12" fmla="*/ 249683 w 568325"/>
                  <a:gd name="connsiteY12" fmla="*/ 50007 h 550069"/>
                  <a:gd name="connsiteX13" fmla="*/ 254439 w 568325"/>
                  <a:gd name="connsiteY13" fmla="*/ 54769 h 550069"/>
                  <a:gd name="connsiteX14" fmla="*/ 275840 w 568325"/>
                  <a:gd name="connsiteY14" fmla="*/ 0 h 550069"/>
                  <a:gd name="connsiteX15" fmla="*/ 275840 w 568325"/>
                  <a:gd name="connsiteY15" fmla="*/ 0 h 550069"/>
                  <a:gd name="connsiteX16" fmla="*/ 275840 w 568325"/>
                  <a:gd name="connsiteY16" fmla="*/ 2382 h 550069"/>
                  <a:gd name="connsiteX17" fmla="*/ 275840 w 568325"/>
                  <a:gd name="connsiteY17" fmla="*/ 2382 h 550069"/>
                  <a:gd name="connsiteX18" fmla="*/ 275840 w 568325"/>
                  <a:gd name="connsiteY18" fmla="*/ 0 h 550069"/>
                  <a:gd name="connsiteX19" fmla="*/ 178345 w 568325"/>
                  <a:gd name="connsiteY19" fmla="*/ 250032 h 550069"/>
                  <a:gd name="connsiteX20" fmla="*/ 185983 w 568325"/>
                  <a:gd name="connsiteY20" fmla="*/ 254963 h 550069"/>
                  <a:gd name="connsiteX21" fmla="*/ 178345 w 568325"/>
                  <a:gd name="connsiteY21" fmla="*/ 250032 h 550069"/>
                  <a:gd name="connsiteX22" fmla="*/ 175930 w 568325"/>
                  <a:gd name="connsiteY22" fmla="*/ 247613 h 550069"/>
                  <a:gd name="connsiteX23" fmla="*/ 275840 w 568325"/>
                  <a:gd name="connsiteY23" fmla="*/ 0 h 550069"/>
                  <a:gd name="connsiteX24" fmla="*/ 165956 w 568325"/>
                  <a:gd name="connsiteY24" fmla="*/ 242874 h 550069"/>
                  <a:gd name="connsiteX25" fmla="*/ 166455 w 568325"/>
                  <a:gd name="connsiteY25" fmla="*/ 242888 h 550069"/>
                  <a:gd name="connsiteX26" fmla="*/ 171804 w 568325"/>
                  <a:gd name="connsiteY26" fmla="*/ 244673 h 550069"/>
                  <a:gd name="connsiteX27" fmla="*/ 166455 w 568325"/>
                  <a:gd name="connsiteY27" fmla="*/ 242888 h 550069"/>
                  <a:gd name="connsiteX28" fmla="*/ 165956 w 568325"/>
                  <a:gd name="connsiteY28" fmla="*/ 242874 h 550069"/>
                  <a:gd name="connsiteX29" fmla="*/ 156052 w 568325"/>
                  <a:gd name="connsiteY29" fmla="*/ 242590 h 550069"/>
                  <a:gd name="connsiteX30" fmla="*/ 165288 w 568325"/>
                  <a:gd name="connsiteY30" fmla="*/ 242854 h 550069"/>
                  <a:gd name="connsiteX31" fmla="*/ 407302 w 568325"/>
                  <a:gd name="connsiteY31" fmla="*/ 405665 h 550069"/>
                  <a:gd name="connsiteX32" fmla="*/ 399492 w 568325"/>
                  <a:gd name="connsiteY32" fmla="*/ 409575 h 550069"/>
                  <a:gd name="connsiteX33" fmla="*/ 404248 w 568325"/>
                  <a:gd name="connsiteY33" fmla="*/ 419100 h 550069"/>
                  <a:gd name="connsiteX34" fmla="*/ 404248 w 568325"/>
                  <a:gd name="connsiteY34" fmla="*/ 423863 h 550069"/>
                  <a:gd name="connsiteX35" fmla="*/ 404248 w 568325"/>
                  <a:gd name="connsiteY35" fmla="*/ 426244 h 550069"/>
                  <a:gd name="connsiteX36" fmla="*/ 401870 w 568325"/>
                  <a:gd name="connsiteY36" fmla="*/ 426244 h 550069"/>
                  <a:gd name="connsiteX37" fmla="*/ 399492 w 568325"/>
                  <a:gd name="connsiteY37" fmla="*/ 431007 h 550069"/>
                  <a:gd name="connsiteX38" fmla="*/ 392358 w 568325"/>
                  <a:gd name="connsiteY38" fmla="*/ 440532 h 550069"/>
                  <a:gd name="connsiteX39" fmla="*/ 387603 w 568325"/>
                  <a:gd name="connsiteY39" fmla="*/ 450057 h 550069"/>
                  <a:gd name="connsiteX40" fmla="*/ 382847 w 568325"/>
                  <a:gd name="connsiteY40" fmla="*/ 457200 h 550069"/>
                  <a:gd name="connsiteX41" fmla="*/ 380469 w 568325"/>
                  <a:gd name="connsiteY41" fmla="*/ 466725 h 550069"/>
                  <a:gd name="connsiteX42" fmla="*/ 380469 w 568325"/>
                  <a:gd name="connsiteY42" fmla="*/ 519113 h 550069"/>
                  <a:gd name="connsiteX43" fmla="*/ 380469 w 568325"/>
                  <a:gd name="connsiteY43" fmla="*/ 550069 h 550069"/>
                  <a:gd name="connsiteX44" fmla="*/ 282974 w 568325"/>
                  <a:gd name="connsiteY44" fmla="*/ 550069 h 550069"/>
                  <a:gd name="connsiteX45" fmla="*/ 274651 w 568325"/>
                  <a:gd name="connsiteY45" fmla="*/ 535484 h 550069"/>
                  <a:gd name="connsiteX46" fmla="*/ 273462 w 568325"/>
                  <a:gd name="connsiteY46" fmla="*/ 533400 h 550069"/>
                  <a:gd name="connsiteX47" fmla="*/ 256817 w 568325"/>
                  <a:gd name="connsiteY47" fmla="*/ 533400 h 550069"/>
                  <a:gd name="connsiteX48" fmla="*/ 254439 w 568325"/>
                  <a:gd name="connsiteY48" fmla="*/ 533400 h 550069"/>
                  <a:gd name="connsiteX49" fmla="*/ 142676 w 568325"/>
                  <a:gd name="connsiteY49" fmla="*/ 535782 h 550069"/>
                  <a:gd name="connsiteX50" fmla="*/ 135542 w 568325"/>
                  <a:gd name="connsiteY50" fmla="*/ 535782 h 550069"/>
                  <a:gd name="connsiteX51" fmla="*/ 45181 w 568325"/>
                  <a:gd name="connsiteY51" fmla="*/ 519113 h 550069"/>
                  <a:gd name="connsiteX52" fmla="*/ 11890 w 568325"/>
                  <a:gd name="connsiteY52" fmla="*/ 542925 h 550069"/>
                  <a:gd name="connsiteX53" fmla="*/ 0 w 568325"/>
                  <a:gd name="connsiteY53" fmla="*/ 495300 h 550069"/>
                  <a:gd name="connsiteX54" fmla="*/ 2378 w 568325"/>
                  <a:gd name="connsiteY54" fmla="*/ 457200 h 550069"/>
                  <a:gd name="connsiteX55" fmla="*/ 66582 w 568325"/>
                  <a:gd name="connsiteY55" fmla="*/ 457200 h 550069"/>
                  <a:gd name="connsiteX56" fmla="*/ 73716 w 568325"/>
                  <a:gd name="connsiteY56" fmla="*/ 442913 h 550069"/>
                  <a:gd name="connsiteX57" fmla="*/ 78472 w 568325"/>
                  <a:gd name="connsiteY57" fmla="*/ 431007 h 550069"/>
                  <a:gd name="connsiteX58" fmla="*/ 78472 w 568325"/>
                  <a:gd name="connsiteY58" fmla="*/ 428625 h 550069"/>
                  <a:gd name="connsiteX59" fmla="*/ 85606 w 568325"/>
                  <a:gd name="connsiteY59" fmla="*/ 426244 h 550069"/>
                  <a:gd name="connsiteX60" fmla="*/ 90361 w 568325"/>
                  <a:gd name="connsiteY60" fmla="*/ 423863 h 550069"/>
                  <a:gd name="connsiteX61" fmla="*/ 102251 w 568325"/>
                  <a:gd name="connsiteY61" fmla="*/ 409575 h 550069"/>
                  <a:gd name="connsiteX62" fmla="*/ 116519 w 568325"/>
                  <a:gd name="connsiteY62" fmla="*/ 385763 h 550069"/>
                  <a:gd name="connsiteX63" fmla="*/ 114141 w 568325"/>
                  <a:gd name="connsiteY63" fmla="*/ 371475 h 550069"/>
                  <a:gd name="connsiteX64" fmla="*/ 118897 w 568325"/>
                  <a:gd name="connsiteY64" fmla="*/ 359569 h 550069"/>
                  <a:gd name="connsiteX65" fmla="*/ 116816 w 568325"/>
                  <a:gd name="connsiteY65" fmla="*/ 344984 h 550069"/>
                  <a:gd name="connsiteX66" fmla="*/ 116519 w 568325"/>
                  <a:gd name="connsiteY66" fmla="*/ 342900 h 550069"/>
                  <a:gd name="connsiteX67" fmla="*/ 147432 w 568325"/>
                  <a:gd name="connsiteY67" fmla="*/ 342900 h 550069"/>
                  <a:gd name="connsiteX68" fmla="*/ 147432 w 568325"/>
                  <a:gd name="connsiteY68" fmla="*/ 247650 h 550069"/>
                  <a:gd name="connsiteX69" fmla="*/ 156052 w 568325"/>
                  <a:gd name="connsiteY69" fmla="*/ 242590 h 550069"/>
                  <a:gd name="connsiteX70" fmla="*/ 568325 w 568325"/>
                  <a:gd name="connsiteY70" fmla="*/ 238125 h 550069"/>
                  <a:gd name="connsiteX71" fmla="*/ 527900 w 568325"/>
                  <a:gd name="connsiteY71" fmla="*/ 283369 h 550069"/>
                  <a:gd name="connsiteX72" fmla="*/ 516445 w 568325"/>
                  <a:gd name="connsiteY72" fmla="*/ 300494 h 550069"/>
                  <a:gd name="connsiteX73" fmla="*/ 527900 w 568325"/>
                  <a:gd name="connsiteY73" fmla="*/ 283369 h 550069"/>
                  <a:gd name="connsiteX74" fmla="*/ 568325 w 568325"/>
                  <a:gd name="connsiteY74" fmla="*/ 238125 h 550069"/>
                  <a:gd name="connsiteX75" fmla="*/ 562861 w 568325"/>
                  <a:gd name="connsiteY75" fmla="*/ 219511 h 550069"/>
                  <a:gd name="connsiteX76" fmla="*/ 565947 w 568325"/>
                  <a:gd name="connsiteY76" fmla="*/ 223838 h 550069"/>
                  <a:gd name="connsiteX77" fmla="*/ 566192 w 568325"/>
                  <a:gd name="connsiteY77" fmla="*/ 225310 h 550069"/>
                  <a:gd name="connsiteX78" fmla="*/ 565947 w 568325"/>
                  <a:gd name="connsiteY78" fmla="*/ 223838 h 550069"/>
                  <a:gd name="connsiteX79" fmla="*/ 562861 w 568325"/>
                  <a:gd name="connsiteY79" fmla="*/ 219511 h 550069"/>
                  <a:gd name="connsiteX80" fmla="*/ 494617 w 568325"/>
                  <a:gd name="connsiteY80" fmla="*/ 179461 h 550069"/>
                  <a:gd name="connsiteX81" fmla="*/ 516011 w 568325"/>
                  <a:gd name="connsiteY81" fmla="*/ 183357 h 550069"/>
                  <a:gd name="connsiteX82" fmla="*/ 546924 w 568325"/>
                  <a:gd name="connsiteY82" fmla="*/ 192882 h 550069"/>
                  <a:gd name="connsiteX83" fmla="*/ 546979 w 568325"/>
                  <a:gd name="connsiteY83" fmla="*/ 192992 h 550069"/>
                  <a:gd name="connsiteX84" fmla="*/ 546924 w 568325"/>
                  <a:gd name="connsiteY84" fmla="*/ 192882 h 550069"/>
                  <a:gd name="connsiteX85" fmla="*/ 516011 w 568325"/>
                  <a:gd name="connsiteY85" fmla="*/ 183357 h 550069"/>
                  <a:gd name="connsiteX86" fmla="*/ 494617 w 568325"/>
                  <a:gd name="connsiteY86" fmla="*/ 179461 h 550069"/>
                  <a:gd name="connsiteX87" fmla="*/ 460048 w 568325"/>
                  <a:gd name="connsiteY87" fmla="*/ 162849 h 550069"/>
                  <a:gd name="connsiteX88" fmla="*/ 473208 w 568325"/>
                  <a:gd name="connsiteY88" fmla="*/ 173832 h 550069"/>
                  <a:gd name="connsiteX89" fmla="*/ 486151 w 568325"/>
                  <a:gd name="connsiteY89" fmla="*/ 177535 h 550069"/>
                  <a:gd name="connsiteX90" fmla="*/ 473208 w 568325"/>
                  <a:gd name="connsiteY90" fmla="*/ 173832 h 550069"/>
                  <a:gd name="connsiteX91" fmla="*/ 460048 w 568325"/>
                  <a:gd name="connsiteY91" fmla="*/ 162849 h 550069"/>
                  <a:gd name="connsiteX92" fmla="*/ 458940 w 568325"/>
                  <a:gd name="connsiteY92" fmla="*/ 161925 h 550069"/>
                  <a:gd name="connsiteX93" fmla="*/ 458940 w 568325"/>
                  <a:gd name="connsiteY93" fmla="*/ 161925 h 550069"/>
                  <a:gd name="connsiteX94" fmla="*/ 458940 w 568325"/>
                  <a:gd name="connsiteY94"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254439 w 568325"/>
                  <a:gd name="connsiteY11" fmla="*/ 54769 h 550069"/>
                  <a:gd name="connsiteX12" fmla="*/ 249683 w 568325"/>
                  <a:gd name="connsiteY12" fmla="*/ 50007 h 550069"/>
                  <a:gd name="connsiteX13" fmla="*/ 254439 w 568325"/>
                  <a:gd name="connsiteY13" fmla="*/ 54769 h 550069"/>
                  <a:gd name="connsiteX14" fmla="*/ 175930 w 568325"/>
                  <a:gd name="connsiteY14" fmla="*/ 247613 h 550069"/>
                  <a:gd name="connsiteX15" fmla="*/ 275840 w 568325"/>
                  <a:gd name="connsiteY15" fmla="*/ 0 h 550069"/>
                  <a:gd name="connsiteX16" fmla="*/ 275840 w 568325"/>
                  <a:gd name="connsiteY16" fmla="*/ 2382 h 550069"/>
                  <a:gd name="connsiteX17" fmla="*/ 275840 w 568325"/>
                  <a:gd name="connsiteY17" fmla="*/ 2382 h 550069"/>
                  <a:gd name="connsiteX18" fmla="*/ 275840 w 568325"/>
                  <a:gd name="connsiteY18" fmla="*/ 0 h 550069"/>
                  <a:gd name="connsiteX19" fmla="*/ 178345 w 568325"/>
                  <a:gd name="connsiteY19" fmla="*/ 250032 h 550069"/>
                  <a:gd name="connsiteX20" fmla="*/ 185983 w 568325"/>
                  <a:gd name="connsiteY20" fmla="*/ 254963 h 550069"/>
                  <a:gd name="connsiteX21" fmla="*/ 178345 w 568325"/>
                  <a:gd name="connsiteY21" fmla="*/ 250032 h 550069"/>
                  <a:gd name="connsiteX22" fmla="*/ 175930 w 568325"/>
                  <a:gd name="connsiteY22" fmla="*/ 247613 h 550069"/>
                  <a:gd name="connsiteX23" fmla="*/ 165956 w 568325"/>
                  <a:gd name="connsiteY23" fmla="*/ 242874 h 550069"/>
                  <a:gd name="connsiteX24" fmla="*/ 166455 w 568325"/>
                  <a:gd name="connsiteY24" fmla="*/ 242888 h 550069"/>
                  <a:gd name="connsiteX25" fmla="*/ 171804 w 568325"/>
                  <a:gd name="connsiteY25" fmla="*/ 244673 h 550069"/>
                  <a:gd name="connsiteX26" fmla="*/ 166455 w 568325"/>
                  <a:gd name="connsiteY26" fmla="*/ 242888 h 550069"/>
                  <a:gd name="connsiteX27" fmla="*/ 165956 w 568325"/>
                  <a:gd name="connsiteY27" fmla="*/ 242874 h 550069"/>
                  <a:gd name="connsiteX28" fmla="*/ 156052 w 568325"/>
                  <a:gd name="connsiteY28" fmla="*/ 242590 h 550069"/>
                  <a:gd name="connsiteX29" fmla="*/ 165288 w 568325"/>
                  <a:gd name="connsiteY29" fmla="*/ 242854 h 550069"/>
                  <a:gd name="connsiteX30" fmla="*/ 407302 w 568325"/>
                  <a:gd name="connsiteY30" fmla="*/ 405665 h 550069"/>
                  <a:gd name="connsiteX31" fmla="*/ 399492 w 568325"/>
                  <a:gd name="connsiteY31" fmla="*/ 409575 h 550069"/>
                  <a:gd name="connsiteX32" fmla="*/ 404248 w 568325"/>
                  <a:gd name="connsiteY32" fmla="*/ 419100 h 550069"/>
                  <a:gd name="connsiteX33" fmla="*/ 404248 w 568325"/>
                  <a:gd name="connsiteY33" fmla="*/ 423863 h 550069"/>
                  <a:gd name="connsiteX34" fmla="*/ 404248 w 568325"/>
                  <a:gd name="connsiteY34" fmla="*/ 426244 h 550069"/>
                  <a:gd name="connsiteX35" fmla="*/ 401870 w 568325"/>
                  <a:gd name="connsiteY35" fmla="*/ 426244 h 550069"/>
                  <a:gd name="connsiteX36" fmla="*/ 399492 w 568325"/>
                  <a:gd name="connsiteY36" fmla="*/ 431007 h 550069"/>
                  <a:gd name="connsiteX37" fmla="*/ 392358 w 568325"/>
                  <a:gd name="connsiteY37" fmla="*/ 440532 h 550069"/>
                  <a:gd name="connsiteX38" fmla="*/ 387603 w 568325"/>
                  <a:gd name="connsiteY38" fmla="*/ 450057 h 550069"/>
                  <a:gd name="connsiteX39" fmla="*/ 382847 w 568325"/>
                  <a:gd name="connsiteY39" fmla="*/ 457200 h 550069"/>
                  <a:gd name="connsiteX40" fmla="*/ 380469 w 568325"/>
                  <a:gd name="connsiteY40" fmla="*/ 466725 h 550069"/>
                  <a:gd name="connsiteX41" fmla="*/ 380469 w 568325"/>
                  <a:gd name="connsiteY41" fmla="*/ 519113 h 550069"/>
                  <a:gd name="connsiteX42" fmla="*/ 380469 w 568325"/>
                  <a:gd name="connsiteY42" fmla="*/ 550069 h 550069"/>
                  <a:gd name="connsiteX43" fmla="*/ 282974 w 568325"/>
                  <a:gd name="connsiteY43" fmla="*/ 550069 h 550069"/>
                  <a:gd name="connsiteX44" fmla="*/ 274651 w 568325"/>
                  <a:gd name="connsiteY44" fmla="*/ 535484 h 550069"/>
                  <a:gd name="connsiteX45" fmla="*/ 273462 w 568325"/>
                  <a:gd name="connsiteY45" fmla="*/ 533400 h 550069"/>
                  <a:gd name="connsiteX46" fmla="*/ 256817 w 568325"/>
                  <a:gd name="connsiteY46" fmla="*/ 533400 h 550069"/>
                  <a:gd name="connsiteX47" fmla="*/ 254439 w 568325"/>
                  <a:gd name="connsiteY47" fmla="*/ 533400 h 550069"/>
                  <a:gd name="connsiteX48" fmla="*/ 142676 w 568325"/>
                  <a:gd name="connsiteY48" fmla="*/ 535782 h 550069"/>
                  <a:gd name="connsiteX49" fmla="*/ 135542 w 568325"/>
                  <a:gd name="connsiteY49" fmla="*/ 535782 h 550069"/>
                  <a:gd name="connsiteX50" fmla="*/ 45181 w 568325"/>
                  <a:gd name="connsiteY50" fmla="*/ 519113 h 550069"/>
                  <a:gd name="connsiteX51" fmla="*/ 11890 w 568325"/>
                  <a:gd name="connsiteY51" fmla="*/ 542925 h 550069"/>
                  <a:gd name="connsiteX52" fmla="*/ 0 w 568325"/>
                  <a:gd name="connsiteY52" fmla="*/ 495300 h 550069"/>
                  <a:gd name="connsiteX53" fmla="*/ 2378 w 568325"/>
                  <a:gd name="connsiteY53" fmla="*/ 457200 h 550069"/>
                  <a:gd name="connsiteX54" fmla="*/ 66582 w 568325"/>
                  <a:gd name="connsiteY54" fmla="*/ 457200 h 550069"/>
                  <a:gd name="connsiteX55" fmla="*/ 73716 w 568325"/>
                  <a:gd name="connsiteY55" fmla="*/ 442913 h 550069"/>
                  <a:gd name="connsiteX56" fmla="*/ 78472 w 568325"/>
                  <a:gd name="connsiteY56" fmla="*/ 431007 h 550069"/>
                  <a:gd name="connsiteX57" fmla="*/ 78472 w 568325"/>
                  <a:gd name="connsiteY57" fmla="*/ 428625 h 550069"/>
                  <a:gd name="connsiteX58" fmla="*/ 85606 w 568325"/>
                  <a:gd name="connsiteY58" fmla="*/ 426244 h 550069"/>
                  <a:gd name="connsiteX59" fmla="*/ 90361 w 568325"/>
                  <a:gd name="connsiteY59" fmla="*/ 423863 h 550069"/>
                  <a:gd name="connsiteX60" fmla="*/ 102251 w 568325"/>
                  <a:gd name="connsiteY60" fmla="*/ 409575 h 550069"/>
                  <a:gd name="connsiteX61" fmla="*/ 116519 w 568325"/>
                  <a:gd name="connsiteY61" fmla="*/ 385763 h 550069"/>
                  <a:gd name="connsiteX62" fmla="*/ 114141 w 568325"/>
                  <a:gd name="connsiteY62" fmla="*/ 371475 h 550069"/>
                  <a:gd name="connsiteX63" fmla="*/ 118897 w 568325"/>
                  <a:gd name="connsiteY63" fmla="*/ 359569 h 550069"/>
                  <a:gd name="connsiteX64" fmla="*/ 116816 w 568325"/>
                  <a:gd name="connsiteY64" fmla="*/ 344984 h 550069"/>
                  <a:gd name="connsiteX65" fmla="*/ 116519 w 568325"/>
                  <a:gd name="connsiteY65" fmla="*/ 342900 h 550069"/>
                  <a:gd name="connsiteX66" fmla="*/ 147432 w 568325"/>
                  <a:gd name="connsiteY66" fmla="*/ 342900 h 550069"/>
                  <a:gd name="connsiteX67" fmla="*/ 147432 w 568325"/>
                  <a:gd name="connsiteY67" fmla="*/ 247650 h 550069"/>
                  <a:gd name="connsiteX68" fmla="*/ 156052 w 568325"/>
                  <a:gd name="connsiteY68" fmla="*/ 242590 h 550069"/>
                  <a:gd name="connsiteX69" fmla="*/ 568325 w 568325"/>
                  <a:gd name="connsiteY69" fmla="*/ 238125 h 550069"/>
                  <a:gd name="connsiteX70" fmla="*/ 527900 w 568325"/>
                  <a:gd name="connsiteY70" fmla="*/ 283369 h 550069"/>
                  <a:gd name="connsiteX71" fmla="*/ 516445 w 568325"/>
                  <a:gd name="connsiteY71" fmla="*/ 300494 h 550069"/>
                  <a:gd name="connsiteX72" fmla="*/ 527900 w 568325"/>
                  <a:gd name="connsiteY72" fmla="*/ 283369 h 550069"/>
                  <a:gd name="connsiteX73" fmla="*/ 568325 w 568325"/>
                  <a:gd name="connsiteY73" fmla="*/ 238125 h 550069"/>
                  <a:gd name="connsiteX74" fmla="*/ 562861 w 568325"/>
                  <a:gd name="connsiteY74" fmla="*/ 219511 h 550069"/>
                  <a:gd name="connsiteX75" fmla="*/ 565947 w 568325"/>
                  <a:gd name="connsiteY75" fmla="*/ 223838 h 550069"/>
                  <a:gd name="connsiteX76" fmla="*/ 566192 w 568325"/>
                  <a:gd name="connsiteY76" fmla="*/ 225310 h 550069"/>
                  <a:gd name="connsiteX77" fmla="*/ 565947 w 568325"/>
                  <a:gd name="connsiteY77" fmla="*/ 223838 h 550069"/>
                  <a:gd name="connsiteX78" fmla="*/ 562861 w 568325"/>
                  <a:gd name="connsiteY78" fmla="*/ 219511 h 550069"/>
                  <a:gd name="connsiteX79" fmla="*/ 494617 w 568325"/>
                  <a:gd name="connsiteY79" fmla="*/ 179461 h 550069"/>
                  <a:gd name="connsiteX80" fmla="*/ 516011 w 568325"/>
                  <a:gd name="connsiteY80" fmla="*/ 183357 h 550069"/>
                  <a:gd name="connsiteX81" fmla="*/ 546924 w 568325"/>
                  <a:gd name="connsiteY81" fmla="*/ 192882 h 550069"/>
                  <a:gd name="connsiteX82" fmla="*/ 546979 w 568325"/>
                  <a:gd name="connsiteY82" fmla="*/ 192992 h 550069"/>
                  <a:gd name="connsiteX83" fmla="*/ 546924 w 568325"/>
                  <a:gd name="connsiteY83" fmla="*/ 192882 h 550069"/>
                  <a:gd name="connsiteX84" fmla="*/ 516011 w 568325"/>
                  <a:gd name="connsiteY84" fmla="*/ 183357 h 550069"/>
                  <a:gd name="connsiteX85" fmla="*/ 494617 w 568325"/>
                  <a:gd name="connsiteY85" fmla="*/ 179461 h 550069"/>
                  <a:gd name="connsiteX86" fmla="*/ 460048 w 568325"/>
                  <a:gd name="connsiteY86" fmla="*/ 162849 h 550069"/>
                  <a:gd name="connsiteX87" fmla="*/ 473208 w 568325"/>
                  <a:gd name="connsiteY87" fmla="*/ 173832 h 550069"/>
                  <a:gd name="connsiteX88" fmla="*/ 486151 w 568325"/>
                  <a:gd name="connsiteY88" fmla="*/ 177535 h 550069"/>
                  <a:gd name="connsiteX89" fmla="*/ 473208 w 568325"/>
                  <a:gd name="connsiteY89" fmla="*/ 173832 h 550069"/>
                  <a:gd name="connsiteX90" fmla="*/ 460048 w 568325"/>
                  <a:gd name="connsiteY90" fmla="*/ 162849 h 550069"/>
                  <a:gd name="connsiteX91" fmla="*/ 458940 w 568325"/>
                  <a:gd name="connsiteY91" fmla="*/ 161925 h 550069"/>
                  <a:gd name="connsiteX92" fmla="*/ 458940 w 568325"/>
                  <a:gd name="connsiteY92" fmla="*/ 161925 h 550069"/>
                  <a:gd name="connsiteX93" fmla="*/ 458940 w 568325"/>
                  <a:gd name="connsiteY93"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175930 w 568325"/>
                  <a:gd name="connsiteY11" fmla="*/ 247613 h 550069"/>
                  <a:gd name="connsiteX12" fmla="*/ 275840 w 568325"/>
                  <a:gd name="connsiteY12" fmla="*/ 0 h 550069"/>
                  <a:gd name="connsiteX13" fmla="*/ 275840 w 568325"/>
                  <a:gd name="connsiteY13" fmla="*/ 2382 h 550069"/>
                  <a:gd name="connsiteX14" fmla="*/ 275840 w 568325"/>
                  <a:gd name="connsiteY14" fmla="*/ 2382 h 550069"/>
                  <a:gd name="connsiteX15" fmla="*/ 275840 w 568325"/>
                  <a:gd name="connsiteY15" fmla="*/ 0 h 550069"/>
                  <a:gd name="connsiteX16" fmla="*/ 178345 w 568325"/>
                  <a:gd name="connsiteY16" fmla="*/ 250032 h 550069"/>
                  <a:gd name="connsiteX17" fmla="*/ 185983 w 568325"/>
                  <a:gd name="connsiteY17" fmla="*/ 254963 h 550069"/>
                  <a:gd name="connsiteX18" fmla="*/ 178345 w 568325"/>
                  <a:gd name="connsiteY18" fmla="*/ 250032 h 550069"/>
                  <a:gd name="connsiteX19" fmla="*/ 175930 w 568325"/>
                  <a:gd name="connsiteY19" fmla="*/ 247613 h 550069"/>
                  <a:gd name="connsiteX20" fmla="*/ 165956 w 568325"/>
                  <a:gd name="connsiteY20" fmla="*/ 242874 h 550069"/>
                  <a:gd name="connsiteX21" fmla="*/ 166455 w 568325"/>
                  <a:gd name="connsiteY21" fmla="*/ 242888 h 550069"/>
                  <a:gd name="connsiteX22" fmla="*/ 171804 w 568325"/>
                  <a:gd name="connsiteY22" fmla="*/ 244673 h 550069"/>
                  <a:gd name="connsiteX23" fmla="*/ 166455 w 568325"/>
                  <a:gd name="connsiteY23" fmla="*/ 242888 h 550069"/>
                  <a:gd name="connsiteX24" fmla="*/ 165956 w 568325"/>
                  <a:gd name="connsiteY24" fmla="*/ 242874 h 550069"/>
                  <a:gd name="connsiteX25" fmla="*/ 156052 w 568325"/>
                  <a:gd name="connsiteY25" fmla="*/ 242590 h 550069"/>
                  <a:gd name="connsiteX26" fmla="*/ 165288 w 568325"/>
                  <a:gd name="connsiteY26" fmla="*/ 242854 h 550069"/>
                  <a:gd name="connsiteX27" fmla="*/ 407302 w 568325"/>
                  <a:gd name="connsiteY27" fmla="*/ 405665 h 550069"/>
                  <a:gd name="connsiteX28" fmla="*/ 399492 w 568325"/>
                  <a:gd name="connsiteY28" fmla="*/ 409575 h 550069"/>
                  <a:gd name="connsiteX29" fmla="*/ 404248 w 568325"/>
                  <a:gd name="connsiteY29" fmla="*/ 419100 h 550069"/>
                  <a:gd name="connsiteX30" fmla="*/ 404248 w 568325"/>
                  <a:gd name="connsiteY30" fmla="*/ 423863 h 550069"/>
                  <a:gd name="connsiteX31" fmla="*/ 404248 w 568325"/>
                  <a:gd name="connsiteY31" fmla="*/ 426244 h 550069"/>
                  <a:gd name="connsiteX32" fmla="*/ 401870 w 568325"/>
                  <a:gd name="connsiteY32" fmla="*/ 426244 h 550069"/>
                  <a:gd name="connsiteX33" fmla="*/ 399492 w 568325"/>
                  <a:gd name="connsiteY33" fmla="*/ 431007 h 550069"/>
                  <a:gd name="connsiteX34" fmla="*/ 392358 w 568325"/>
                  <a:gd name="connsiteY34" fmla="*/ 440532 h 550069"/>
                  <a:gd name="connsiteX35" fmla="*/ 387603 w 568325"/>
                  <a:gd name="connsiteY35" fmla="*/ 450057 h 550069"/>
                  <a:gd name="connsiteX36" fmla="*/ 382847 w 568325"/>
                  <a:gd name="connsiteY36" fmla="*/ 457200 h 550069"/>
                  <a:gd name="connsiteX37" fmla="*/ 380469 w 568325"/>
                  <a:gd name="connsiteY37" fmla="*/ 466725 h 550069"/>
                  <a:gd name="connsiteX38" fmla="*/ 380469 w 568325"/>
                  <a:gd name="connsiteY38" fmla="*/ 519113 h 550069"/>
                  <a:gd name="connsiteX39" fmla="*/ 380469 w 568325"/>
                  <a:gd name="connsiteY39" fmla="*/ 550069 h 550069"/>
                  <a:gd name="connsiteX40" fmla="*/ 282974 w 568325"/>
                  <a:gd name="connsiteY40" fmla="*/ 550069 h 550069"/>
                  <a:gd name="connsiteX41" fmla="*/ 274651 w 568325"/>
                  <a:gd name="connsiteY41" fmla="*/ 535484 h 550069"/>
                  <a:gd name="connsiteX42" fmla="*/ 273462 w 568325"/>
                  <a:gd name="connsiteY42" fmla="*/ 533400 h 550069"/>
                  <a:gd name="connsiteX43" fmla="*/ 256817 w 568325"/>
                  <a:gd name="connsiteY43" fmla="*/ 533400 h 550069"/>
                  <a:gd name="connsiteX44" fmla="*/ 254439 w 568325"/>
                  <a:gd name="connsiteY44" fmla="*/ 533400 h 550069"/>
                  <a:gd name="connsiteX45" fmla="*/ 142676 w 568325"/>
                  <a:gd name="connsiteY45" fmla="*/ 535782 h 550069"/>
                  <a:gd name="connsiteX46" fmla="*/ 135542 w 568325"/>
                  <a:gd name="connsiteY46" fmla="*/ 535782 h 550069"/>
                  <a:gd name="connsiteX47" fmla="*/ 45181 w 568325"/>
                  <a:gd name="connsiteY47" fmla="*/ 519113 h 550069"/>
                  <a:gd name="connsiteX48" fmla="*/ 11890 w 568325"/>
                  <a:gd name="connsiteY48" fmla="*/ 542925 h 550069"/>
                  <a:gd name="connsiteX49" fmla="*/ 0 w 568325"/>
                  <a:gd name="connsiteY49" fmla="*/ 495300 h 550069"/>
                  <a:gd name="connsiteX50" fmla="*/ 2378 w 568325"/>
                  <a:gd name="connsiteY50" fmla="*/ 457200 h 550069"/>
                  <a:gd name="connsiteX51" fmla="*/ 66582 w 568325"/>
                  <a:gd name="connsiteY51" fmla="*/ 457200 h 550069"/>
                  <a:gd name="connsiteX52" fmla="*/ 73716 w 568325"/>
                  <a:gd name="connsiteY52" fmla="*/ 442913 h 550069"/>
                  <a:gd name="connsiteX53" fmla="*/ 78472 w 568325"/>
                  <a:gd name="connsiteY53" fmla="*/ 431007 h 550069"/>
                  <a:gd name="connsiteX54" fmla="*/ 78472 w 568325"/>
                  <a:gd name="connsiteY54" fmla="*/ 428625 h 550069"/>
                  <a:gd name="connsiteX55" fmla="*/ 85606 w 568325"/>
                  <a:gd name="connsiteY55" fmla="*/ 426244 h 550069"/>
                  <a:gd name="connsiteX56" fmla="*/ 90361 w 568325"/>
                  <a:gd name="connsiteY56" fmla="*/ 423863 h 550069"/>
                  <a:gd name="connsiteX57" fmla="*/ 102251 w 568325"/>
                  <a:gd name="connsiteY57" fmla="*/ 409575 h 550069"/>
                  <a:gd name="connsiteX58" fmla="*/ 116519 w 568325"/>
                  <a:gd name="connsiteY58" fmla="*/ 385763 h 550069"/>
                  <a:gd name="connsiteX59" fmla="*/ 114141 w 568325"/>
                  <a:gd name="connsiteY59" fmla="*/ 371475 h 550069"/>
                  <a:gd name="connsiteX60" fmla="*/ 118897 w 568325"/>
                  <a:gd name="connsiteY60" fmla="*/ 359569 h 550069"/>
                  <a:gd name="connsiteX61" fmla="*/ 116816 w 568325"/>
                  <a:gd name="connsiteY61" fmla="*/ 344984 h 550069"/>
                  <a:gd name="connsiteX62" fmla="*/ 116519 w 568325"/>
                  <a:gd name="connsiteY62" fmla="*/ 342900 h 550069"/>
                  <a:gd name="connsiteX63" fmla="*/ 147432 w 568325"/>
                  <a:gd name="connsiteY63" fmla="*/ 342900 h 550069"/>
                  <a:gd name="connsiteX64" fmla="*/ 147432 w 568325"/>
                  <a:gd name="connsiteY64" fmla="*/ 247650 h 550069"/>
                  <a:gd name="connsiteX65" fmla="*/ 156052 w 568325"/>
                  <a:gd name="connsiteY65" fmla="*/ 242590 h 550069"/>
                  <a:gd name="connsiteX66" fmla="*/ 568325 w 568325"/>
                  <a:gd name="connsiteY66" fmla="*/ 238125 h 550069"/>
                  <a:gd name="connsiteX67" fmla="*/ 527900 w 568325"/>
                  <a:gd name="connsiteY67" fmla="*/ 283369 h 550069"/>
                  <a:gd name="connsiteX68" fmla="*/ 516445 w 568325"/>
                  <a:gd name="connsiteY68" fmla="*/ 300494 h 550069"/>
                  <a:gd name="connsiteX69" fmla="*/ 527900 w 568325"/>
                  <a:gd name="connsiteY69" fmla="*/ 283369 h 550069"/>
                  <a:gd name="connsiteX70" fmla="*/ 568325 w 568325"/>
                  <a:gd name="connsiteY70" fmla="*/ 238125 h 550069"/>
                  <a:gd name="connsiteX71" fmla="*/ 562861 w 568325"/>
                  <a:gd name="connsiteY71" fmla="*/ 219511 h 550069"/>
                  <a:gd name="connsiteX72" fmla="*/ 565947 w 568325"/>
                  <a:gd name="connsiteY72" fmla="*/ 223838 h 550069"/>
                  <a:gd name="connsiteX73" fmla="*/ 566192 w 568325"/>
                  <a:gd name="connsiteY73" fmla="*/ 225310 h 550069"/>
                  <a:gd name="connsiteX74" fmla="*/ 565947 w 568325"/>
                  <a:gd name="connsiteY74" fmla="*/ 223838 h 550069"/>
                  <a:gd name="connsiteX75" fmla="*/ 562861 w 568325"/>
                  <a:gd name="connsiteY75" fmla="*/ 219511 h 550069"/>
                  <a:gd name="connsiteX76" fmla="*/ 494617 w 568325"/>
                  <a:gd name="connsiteY76" fmla="*/ 179461 h 550069"/>
                  <a:gd name="connsiteX77" fmla="*/ 516011 w 568325"/>
                  <a:gd name="connsiteY77" fmla="*/ 183357 h 550069"/>
                  <a:gd name="connsiteX78" fmla="*/ 546924 w 568325"/>
                  <a:gd name="connsiteY78" fmla="*/ 192882 h 550069"/>
                  <a:gd name="connsiteX79" fmla="*/ 546979 w 568325"/>
                  <a:gd name="connsiteY79" fmla="*/ 192992 h 550069"/>
                  <a:gd name="connsiteX80" fmla="*/ 546924 w 568325"/>
                  <a:gd name="connsiteY80" fmla="*/ 192882 h 550069"/>
                  <a:gd name="connsiteX81" fmla="*/ 516011 w 568325"/>
                  <a:gd name="connsiteY81" fmla="*/ 183357 h 550069"/>
                  <a:gd name="connsiteX82" fmla="*/ 494617 w 568325"/>
                  <a:gd name="connsiteY82" fmla="*/ 179461 h 550069"/>
                  <a:gd name="connsiteX83" fmla="*/ 460048 w 568325"/>
                  <a:gd name="connsiteY83" fmla="*/ 162849 h 550069"/>
                  <a:gd name="connsiteX84" fmla="*/ 473208 w 568325"/>
                  <a:gd name="connsiteY84" fmla="*/ 173832 h 550069"/>
                  <a:gd name="connsiteX85" fmla="*/ 486151 w 568325"/>
                  <a:gd name="connsiteY85" fmla="*/ 177535 h 550069"/>
                  <a:gd name="connsiteX86" fmla="*/ 473208 w 568325"/>
                  <a:gd name="connsiteY86" fmla="*/ 173832 h 550069"/>
                  <a:gd name="connsiteX87" fmla="*/ 460048 w 568325"/>
                  <a:gd name="connsiteY87" fmla="*/ 162849 h 550069"/>
                  <a:gd name="connsiteX88" fmla="*/ 458940 w 568325"/>
                  <a:gd name="connsiteY88" fmla="*/ 161925 h 550069"/>
                  <a:gd name="connsiteX89" fmla="*/ 458940 w 568325"/>
                  <a:gd name="connsiteY89" fmla="*/ 161925 h 550069"/>
                  <a:gd name="connsiteX90" fmla="*/ 458940 w 568325"/>
                  <a:gd name="connsiteY90"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175930 w 568325"/>
                  <a:gd name="connsiteY11" fmla="*/ 247613 h 550069"/>
                  <a:gd name="connsiteX12" fmla="*/ 275840 w 568325"/>
                  <a:gd name="connsiteY12" fmla="*/ 0 h 550069"/>
                  <a:gd name="connsiteX13" fmla="*/ 275840 w 568325"/>
                  <a:gd name="connsiteY13" fmla="*/ 2382 h 550069"/>
                  <a:gd name="connsiteX14" fmla="*/ 275840 w 568325"/>
                  <a:gd name="connsiteY14" fmla="*/ 2382 h 550069"/>
                  <a:gd name="connsiteX15" fmla="*/ 178345 w 568325"/>
                  <a:gd name="connsiteY15" fmla="*/ 250032 h 550069"/>
                  <a:gd name="connsiteX16" fmla="*/ 185983 w 568325"/>
                  <a:gd name="connsiteY16" fmla="*/ 254963 h 550069"/>
                  <a:gd name="connsiteX17" fmla="*/ 178345 w 568325"/>
                  <a:gd name="connsiteY17" fmla="*/ 250032 h 550069"/>
                  <a:gd name="connsiteX18" fmla="*/ 175930 w 568325"/>
                  <a:gd name="connsiteY18" fmla="*/ 247613 h 550069"/>
                  <a:gd name="connsiteX19" fmla="*/ 165956 w 568325"/>
                  <a:gd name="connsiteY19" fmla="*/ 242874 h 550069"/>
                  <a:gd name="connsiteX20" fmla="*/ 166455 w 568325"/>
                  <a:gd name="connsiteY20" fmla="*/ 242888 h 550069"/>
                  <a:gd name="connsiteX21" fmla="*/ 171804 w 568325"/>
                  <a:gd name="connsiteY21" fmla="*/ 244673 h 550069"/>
                  <a:gd name="connsiteX22" fmla="*/ 166455 w 568325"/>
                  <a:gd name="connsiteY22" fmla="*/ 242888 h 550069"/>
                  <a:gd name="connsiteX23" fmla="*/ 165956 w 568325"/>
                  <a:gd name="connsiteY23" fmla="*/ 242874 h 550069"/>
                  <a:gd name="connsiteX24" fmla="*/ 156052 w 568325"/>
                  <a:gd name="connsiteY24" fmla="*/ 242590 h 550069"/>
                  <a:gd name="connsiteX25" fmla="*/ 165288 w 568325"/>
                  <a:gd name="connsiteY25" fmla="*/ 242854 h 550069"/>
                  <a:gd name="connsiteX26" fmla="*/ 407302 w 568325"/>
                  <a:gd name="connsiteY26" fmla="*/ 405665 h 550069"/>
                  <a:gd name="connsiteX27" fmla="*/ 399492 w 568325"/>
                  <a:gd name="connsiteY27" fmla="*/ 409575 h 550069"/>
                  <a:gd name="connsiteX28" fmla="*/ 404248 w 568325"/>
                  <a:gd name="connsiteY28" fmla="*/ 419100 h 550069"/>
                  <a:gd name="connsiteX29" fmla="*/ 404248 w 568325"/>
                  <a:gd name="connsiteY29" fmla="*/ 423863 h 550069"/>
                  <a:gd name="connsiteX30" fmla="*/ 404248 w 568325"/>
                  <a:gd name="connsiteY30" fmla="*/ 426244 h 550069"/>
                  <a:gd name="connsiteX31" fmla="*/ 401870 w 568325"/>
                  <a:gd name="connsiteY31" fmla="*/ 426244 h 550069"/>
                  <a:gd name="connsiteX32" fmla="*/ 399492 w 568325"/>
                  <a:gd name="connsiteY32" fmla="*/ 431007 h 550069"/>
                  <a:gd name="connsiteX33" fmla="*/ 392358 w 568325"/>
                  <a:gd name="connsiteY33" fmla="*/ 440532 h 550069"/>
                  <a:gd name="connsiteX34" fmla="*/ 387603 w 568325"/>
                  <a:gd name="connsiteY34" fmla="*/ 450057 h 550069"/>
                  <a:gd name="connsiteX35" fmla="*/ 382847 w 568325"/>
                  <a:gd name="connsiteY35" fmla="*/ 457200 h 550069"/>
                  <a:gd name="connsiteX36" fmla="*/ 380469 w 568325"/>
                  <a:gd name="connsiteY36" fmla="*/ 466725 h 550069"/>
                  <a:gd name="connsiteX37" fmla="*/ 380469 w 568325"/>
                  <a:gd name="connsiteY37" fmla="*/ 519113 h 550069"/>
                  <a:gd name="connsiteX38" fmla="*/ 380469 w 568325"/>
                  <a:gd name="connsiteY38" fmla="*/ 550069 h 550069"/>
                  <a:gd name="connsiteX39" fmla="*/ 282974 w 568325"/>
                  <a:gd name="connsiteY39" fmla="*/ 550069 h 550069"/>
                  <a:gd name="connsiteX40" fmla="*/ 274651 w 568325"/>
                  <a:gd name="connsiteY40" fmla="*/ 535484 h 550069"/>
                  <a:gd name="connsiteX41" fmla="*/ 273462 w 568325"/>
                  <a:gd name="connsiteY41" fmla="*/ 533400 h 550069"/>
                  <a:gd name="connsiteX42" fmla="*/ 256817 w 568325"/>
                  <a:gd name="connsiteY42" fmla="*/ 533400 h 550069"/>
                  <a:gd name="connsiteX43" fmla="*/ 254439 w 568325"/>
                  <a:gd name="connsiteY43" fmla="*/ 533400 h 550069"/>
                  <a:gd name="connsiteX44" fmla="*/ 142676 w 568325"/>
                  <a:gd name="connsiteY44" fmla="*/ 535782 h 550069"/>
                  <a:gd name="connsiteX45" fmla="*/ 135542 w 568325"/>
                  <a:gd name="connsiteY45" fmla="*/ 535782 h 550069"/>
                  <a:gd name="connsiteX46" fmla="*/ 45181 w 568325"/>
                  <a:gd name="connsiteY46" fmla="*/ 519113 h 550069"/>
                  <a:gd name="connsiteX47" fmla="*/ 11890 w 568325"/>
                  <a:gd name="connsiteY47" fmla="*/ 542925 h 550069"/>
                  <a:gd name="connsiteX48" fmla="*/ 0 w 568325"/>
                  <a:gd name="connsiteY48" fmla="*/ 495300 h 550069"/>
                  <a:gd name="connsiteX49" fmla="*/ 2378 w 568325"/>
                  <a:gd name="connsiteY49" fmla="*/ 457200 h 550069"/>
                  <a:gd name="connsiteX50" fmla="*/ 66582 w 568325"/>
                  <a:gd name="connsiteY50" fmla="*/ 457200 h 550069"/>
                  <a:gd name="connsiteX51" fmla="*/ 73716 w 568325"/>
                  <a:gd name="connsiteY51" fmla="*/ 442913 h 550069"/>
                  <a:gd name="connsiteX52" fmla="*/ 78472 w 568325"/>
                  <a:gd name="connsiteY52" fmla="*/ 431007 h 550069"/>
                  <a:gd name="connsiteX53" fmla="*/ 78472 w 568325"/>
                  <a:gd name="connsiteY53" fmla="*/ 428625 h 550069"/>
                  <a:gd name="connsiteX54" fmla="*/ 85606 w 568325"/>
                  <a:gd name="connsiteY54" fmla="*/ 426244 h 550069"/>
                  <a:gd name="connsiteX55" fmla="*/ 90361 w 568325"/>
                  <a:gd name="connsiteY55" fmla="*/ 423863 h 550069"/>
                  <a:gd name="connsiteX56" fmla="*/ 102251 w 568325"/>
                  <a:gd name="connsiteY56" fmla="*/ 409575 h 550069"/>
                  <a:gd name="connsiteX57" fmla="*/ 116519 w 568325"/>
                  <a:gd name="connsiteY57" fmla="*/ 385763 h 550069"/>
                  <a:gd name="connsiteX58" fmla="*/ 114141 w 568325"/>
                  <a:gd name="connsiteY58" fmla="*/ 371475 h 550069"/>
                  <a:gd name="connsiteX59" fmla="*/ 118897 w 568325"/>
                  <a:gd name="connsiteY59" fmla="*/ 359569 h 550069"/>
                  <a:gd name="connsiteX60" fmla="*/ 116816 w 568325"/>
                  <a:gd name="connsiteY60" fmla="*/ 344984 h 550069"/>
                  <a:gd name="connsiteX61" fmla="*/ 116519 w 568325"/>
                  <a:gd name="connsiteY61" fmla="*/ 342900 h 550069"/>
                  <a:gd name="connsiteX62" fmla="*/ 147432 w 568325"/>
                  <a:gd name="connsiteY62" fmla="*/ 342900 h 550069"/>
                  <a:gd name="connsiteX63" fmla="*/ 147432 w 568325"/>
                  <a:gd name="connsiteY63" fmla="*/ 247650 h 550069"/>
                  <a:gd name="connsiteX64" fmla="*/ 156052 w 568325"/>
                  <a:gd name="connsiteY64" fmla="*/ 242590 h 550069"/>
                  <a:gd name="connsiteX65" fmla="*/ 568325 w 568325"/>
                  <a:gd name="connsiteY65" fmla="*/ 238125 h 550069"/>
                  <a:gd name="connsiteX66" fmla="*/ 527900 w 568325"/>
                  <a:gd name="connsiteY66" fmla="*/ 283369 h 550069"/>
                  <a:gd name="connsiteX67" fmla="*/ 516445 w 568325"/>
                  <a:gd name="connsiteY67" fmla="*/ 300494 h 550069"/>
                  <a:gd name="connsiteX68" fmla="*/ 527900 w 568325"/>
                  <a:gd name="connsiteY68" fmla="*/ 283369 h 550069"/>
                  <a:gd name="connsiteX69" fmla="*/ 568325 w 568325"/>
                  <a:gd name="connsiteY69" fmla="*/ 238125 h 550069"/>
                  <a:gd name="connsiteX70" fmla="*/ 562861 w 568325"/>
                  <a:gd name="connsiteY70" fmla="*/ 219511 h 550069"/>
                  <a:gd name="connsiteX71" fmla="*/ 565947 w 568325"/>
                  <a:gd name="connsiteY71" fmla="*/ 223838 h 550069"/>
                  <a:gd name="connsiteX72" fmla="*/ 566192 w 568325"/>
                  <a:gd name="connsiteY72" fmla="*/ 225310 h 550069"/>
                  <a:gd name="connsiteX73" fmla="*/ 565947 w 568325"/>
                  <a:gd name="connsiteY73" fmla="*/ 223838 h 550069"/>
                  <a:gd name="connsiteX74" fmla="*/ 562861 w 568325"/>
                  <a:gd name="connsiteY74" fmla="*/ 219511 h 550069"/>
                  <a:gd name="connsiteX75" fmla="*/ 494617 w 568325"/>
                  <a:gd name="connsiteY75" fmla="*/ 179461 h 550069"/>
                  <a:gd name="connsiteX76" fmla="*/ 516011 w 568325"/>
                  <a:gd name="connsiteY76" fmla="*/ 183357 h 550069"/>
                  <a:gd name="connsiteX77" fmla="*/ 546924 w 568325"/>
                  <a:gd name="connsiteY77" fmla="*/ 192882 h 550069"/>
                  <a:gd name="connsiteX78" fmla="*/ 546979 w 568325"/>
                  <a:gd name="connsiteY78" fmla="*/ 192992 h 550069"/>
                  <a:gd name="connsiteX79" fmla="*/ 546924 w 568325"/>
                  <a:gd name="connsiteY79" fmla="*/ 192882 h 550069"/>
                  <a:gd name="connsiteX80" fmla="*/ 516011 w 568325"/>
                  <a:gd name="connsiteY80" fmla="*/ 183357 h 550069"/>
                  <a:gd name="connsiteX81" fmla="*/ 494617 w 568325"/>
                  <a:gd name="connsiteY81" fmla="*/ 179461 h 550069"/>
                  <a:gd name="connsiteX82" fmla="*/ 460048 w 568325"/>
                  <a:gd name="connsiteY82" fmla="*/ 162849 h 550069"/>
                  <a:gd name="connsiteX83" fmla="*/ 473208 w 568325"/>
                  <a:gd name="connsiteY83" fmla="*/ 173832 h 550069"/>
                  <a:gd name="connsiteX84" fmla="*/ 486151 w 568325"/>
                  <a:gd name="connsiteY84" fmla="*/ 177535 h 550069"/>
                  <a:gd name="connsiteX85" fmla="*/ 473208 w 568325"/>
                  <a:gd name="connsiteY85" fmla="*/ 173832 h 550069"/>
                  <a:gd name="connsiteX86" fmla="*/ 460048 w 568325"/>
                  <a:gd name="connsiteY86" fmla="*/ 162849 h 550069"/>
                  <a:gd name="connsiteX87" fmla="*/ 458940 w 568325"/>
                  <a:gd name="connsiteY87" fmla="*/ 161925 h 550069"/>
                  <a:gd name="connsiteX88" fmla="*/ 458940 w 568325"/>
                  <a:gd name="connsiteY88" fmla="*/ 161925 h 550069"/>
                  <a:gd name="connsiteX89" fmla="*/ 458940 w 568325"/>
                  <a:gd name="connsiteY89"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175930 w 568325"/>
                  <a:gd name="connsiteY11" fmla="*/ 247613 h 550069"/>
                  <a:gd name="connsiteX12" fmla="*/ 275840 w 568325"/>
                  <a:gd name="connsiteY12" fmla="*/ 0 h 550069"/>
                  <a:gd name="connsiteX13" fmla="*/ 275840 w 568325"/>
                  <a:gd name="connsiteY13" fmla="*/ 2382 h 550069"/>
                  <a:gd name="connsiteX14" fmla="*/ 178345 w 568325"/>
                  <a:gd name="connsiteY14" fmla="*/ 250032 h 550069"/>
                  <a:gd name="connsiteX15" fmla="*/ 185983 w 568325"/>
                  <a:gd name="connsiteY15" fmla="*/ 254963 h 550069"/>
                  <a:gd name="connsiteX16" fmla="*/ 178345 w 568325"/>
                  <a:gd name="connsiteY16" fmla="*/ 250032 h 550069"/>
                  <a:gd name="connsiteX17" fmla="*/ 175930 w 568325"/>
                  <a:gd name="connsiteY17" fmla="*/ 247613 h 550069"/>
                  <a:gd name="connsiteX18" fmla="*/ 165956 w 568325"/>
                  <a:gd name="connsiteY18" fmla="*/ 242874 h 550069"/>
                  <a:gd name="connsiteX19" fmla="*/ 166455 w 568325"/>
                  <a:gd name="connsiteY19" fmla="*/ 242888 h 550069"/>
                  <a:gd name="connsiteX20" fmla="*/ 171804 w 568325"/>
                  <a:gd name="connsiteY20" fmla="*/ 244673 h 550069"/>
                  <a:gd name="connsiteX21" fmla="*/ 166455 w 568325"/>
                  <a:gd name="connsiteY21" fmla="*/ 242888 h 550069"/>
                  <a:gd name="connsiteX22" fmla="*/ 165956 w 568325"/>
                  <a:gd name="connsiteY22" fmla="*/ 242874 h 550069"/>
                  <a:gd name="connsiteX23" fmla="*/ 156052 w 568325"/>
                  <a:gd name="connsiteY23" fmla="*/ 242590 h 550069"/>
                  <a:gd name="connsiteX24" fmla="*/ 165288 w 568325"/>
                  <a:gd name="connsiteY24" fmla="*/ 242854 h 550069"/>
                  <a:gd name="connsiteX25" fmla="*/ 407302 w 568325"/>
                  <a:gd name="connsiteY25" fmla="*/ 405665 h 550069"/>
                  <a:gd name="connsiteX26" fmla="*/ 399492 w 568325"/>
                  <a:gd name="connsiteY26" fmla="*/ 409575 h 550069"/>
                  <a:gd name="connsiteX27" fmla="*/ 404248 w 568325"/>
                  <a:gd name="connsiteY27" fmla="*/ 419100 h 550069"/>
                  <a:gd name="connsiteX28" fmla="*/ 404248 w 568325"/>
                  <a:gd name="connsiteY28" fmla="*/ 423863 h 550069"/>
                  <a:gd name="connsiteX29" fmla="*/ 404248 w 568325"/>
                  <a:gd name="connsiteY29" fmla="*/ 426244 h 550069"/>
                  <a:gd name="connsiteX30" fmla="*/ 401870 w 568325"/>
                  <a:gd name="connsiteY30" fmla="*/ 426244 h 550069"/>
                  <a:gd name="connsiteX31" fmla="*/ 399492 w 568325"/>
                  <a:gd name="connsiteY31" fmla="*/ 431007 h 550069"/>
                  <a:gd name="connsiteX32" fmla="*/ 392358 w 568325"/>
                  <a:gd name="connsiteY32" fmla="*/ 440532 h 550069"/>
                  <a:gd name="connsiteX33" fmla="*/ 387603 w 568325"/>
                  <a:gd name="connsiteY33" fmla="*/ 450057 h 550069"/>
                  <a:gd name="connsiteX34" fmla="*/ 382847 w 568325"/>
                  <a:gd name="connsiteY34" fmla="*/ 457200 h 550069"/>
                  <a:gd name="connsiteX35" fmla="*/ 380469 w 568325"/>
                  <a:gd name="connsiteY35" fmla="*/ 466725 h 550069"/>
                  <a:gd name="connsiteX36" fmla="*/ 380469 w 568325"/>
                  <a:gd name="connsiteY36" fmla="*/ 519113 h 550069"/>
                  <a:gd name="connsiteX37" fmla="*/ 380469 w 568325"/>
                  <a:gd name="connsiteY37" fmla="*/ 550069 h 550069"/>
                  <a:gd name="connsiteX38" fmla="*/ 282974 w 568325"/>
                  <a:gd name="connsiteY38" fmla="*/ 550069 h 550069"/>
                  <a:gd name="connsiteX39" fmla="*/ 274651 w 568325"/>
                  <a:gd name="connsiteY39" fmla="*/ 535484 h 550069"/>
                  <a:gd name="connsiteX40" fmla="*/ 273462 w 568325"/>
                  <a:gd name="connsiteY40" fmla="*/ 533400 h 550069"/>
                  <a:gd name="connsiteX41" fmla="*/ 256817 w 568325"/>
                  <a:gd name="connsiteY41" fmla="*/ 533400 h 550069"/>
                  <a:gd name="connsiteX42" fmla="*/ 254439 w 568325"/>
                  <a:gd name="connsiteY42" fmla="*/ 533400 h 550069"/>
                  <a:gd name="connsiteX43" fmla="*/ 142676 w 568325"/>
                  <a:gd name="connsiteY43" fmla="*/ 535782 h 550069"/>
                  <a:gd name="connsiteX44" fmla="*/ 135542 w 568325"/>
                  <a:gd name="connsiteY44" fmla="*/ 535782 h 550069"/>
                  <a:gd name="connsiteX45" fmla="*/ 45181 w 568325"/>
                  <a:gd name="connsiteY45" fmla="*/ 519113 h 550069"/>
                  <a:gd name="connsiteX46" fmla="*/ 11890 w 568325"/>
                  <a:gd name="connsiteY46" fmla="*/ 542925 h 550069"/>
                  <a:gd name="connsiteX47" fmla="*/ 0 w 568325"/>
                  <a:gd name="connsiteY47" fmla="*/ 495300 h 550069"/>
                  <a:gd name="connsiteX48" fmla="*/ 2378 w 568325"/>
                  <a:gd name="connsiteY48" fmla="*/ 457200 h 550069"/>
                  <a:gd name="connsiteX49" fmla="*/ 66582 w 568325"/>
                  <a:gd name="connsiteY49" fmla="*/ 457200 h 550069"/>
                  <a:gd name="connsiteX50" fmla="*/ 73716 w 568325"/>
                  <a:gd name="connsiteY50" fmla="*/ 442913 h 550069"/>
                  <a:gd name="connsiteX51" fmla="*/ 78472 w 568325"/>
                  <a:gd name="connsiteY51" fmla="*/ 431007 h 550069"/>
                  <a:gd name="connsiteX52" fmla="*/ 78472 w 568325"/>
                  <a:gd name="connsiteY52" fmla="*/ 428625 h 550069"/>
                  <a:gd name="connsiteX53" fmla="*/ 85606 w 568325"/>
                  <a:gd name="connsiteY53" fmla="*/ 426244 h 550069"/>
                  <a:gd name="connsiteX54" fmla="*/ 90361 w 568325"/>
                  <a:gd name="connsiteY54" fmla="*/ 423863 h 550069"/>
                  <a:gd name="connsiteX55" fmla="*/ 102251 w 568325"/>
                  <a:gd name="connsiteY55" fmla="*/ 409575 h 550069"/>
                  <a:gd name="connsiteX56" fmla="*/ 116519 w 568325"/>
                  <a:gd name="connsiteY56" fmla="*/ 385763 h 550069"/>
                  <a:gd name="connsiteX57" fmla="*/ 114141 w 568325"/>
                  <a:gd name="connsiteY57" fmla="*/ 371475 h 550069"/>
                  <a:gd name="connsiteX58" fmla="*/ 118897 w 568325"/>
                  <a:gd name="connsiteY58" fmla="*/ 359569 h 550069"/>
                  <a:gd name="connsiteX59" fmla="*/ 116816 w 568325"/>
                  <a:gd name="connsiteY59" fmla="*/ 344984 h 550069"/>
                  <a:gd name="connsiteX60" fmla="*/ 116519 w 568325"/>
                  <a:gd name="connsiteY60" fmla="*/ 342900 h 550069"/>
                  <a:gd name="connsiteX61" fmla="*/ 147432 w 568325"/>
                  <a:gd name="connsiteY61" fmla="*/ 342900 h 550069"/>
                  <a:gd name="connsiteX62" fmla="*/ 147432 w 568325"/>
                  <a:gd name="connsiteY62" fmla="*/ 247650 h 550069"/>
                  <a:gd name="connsiteX63" fmla="*/ 156052 w 568325"/>
                  <a:gd name="connsiteY63" fmla="*/ 242590 h 550069"/>
                  <a:gd name="connsiteX64" fmla="*/ 568325 w 568325"/>
                  <a:gd name="connsiteY64" fmla="*/ 238125 h 550069"/>
                  <a:gd name="connsiteX65" fmla="*/ 527900 w 568325"/>
                  <a:gd name="connsiteY65" fmla="*/ 283369 h 550069"/>
                  <a:gd name="connsiteX66" fmla="*/ 516445 w 568325"/>
                  <a:gd name="connsiteY66" fmla="*/ 300494 h 550069"/>
                  <a:gd name="connsiteX67" fmla="*/ 527900 w 568325"/>
                  <a:gd name="connsiteY67" fmla="*/ 283369 h 550069"/>
                  <a:gd name="connsiteX68" fmla="*/ 568325 w 568325"/>
                  <a:gd name="connsiteY68" fmla="*/ 238125 h 550069"/>
                  <a:gd name="connsiteX69" fmla="*/ 562861 w 568325"/>
                  <a:gd name="connsiteY69" fmla="*/ 219511 h 550069"/>
                  <a:gd name="connsiteX70" fmla="*/ 565947 w 568325"/>
                  <a:gd name="connsiteY70" fmla="*/ 223838 h 550069"/>
                  <a:gd name="connsiteX71" fmla="*/ 566192 w 568325"/>
                  <a:gd name="connsiteY71" fmla="*/ 225310 h 550069"/>
                  <a:gd name="connsiteX72" fmla="*/ 565947 w 568325"/>
                  <a:gd name="connsiteY72" fmla="*/ 223838 h 550069"/>
                  <a:gd name="connsiteX73" fmla="*/ 562861 w 568325"/>
                  <a:gd name="connsiteY73" fmla="*/ 219511 h 550069"/>
                  <a:gd name="connsiteX74" fmla="*/ 494617 w 568325"/>
                  <a:gd name="connsiteY74" fmla="*/ 179461 h 550069"/>
                  <a:gd name="connsiteX75" fmla="*/ 516011 w 568325"/>
                  <a:gd name="connsiteY75" fmla="*/ 183357 h 550069"/>
                  <a:gd name="connsiteX76" fmla="*/ 546924 w 568325"/>
                  <a:gd name="connsiteY76" fmla="*/ 192882 h 550069"/>
                  <a:gd name="connsiteX77" fmla="*/ 546979 w 568325"/>
                  <a:gd name="connsiteY77" fmla="*/ 192992 h 550069"/>
                  <a:gd name="connsiteX78" fmla="*/ 546924 w 568325"/>
                  <a:gd name="connsiteY78" fmla="*/ 192882 h 550069"/>
                  <a:gd name="connsiteX79" fmla="*/ 516011 w 568325"/>
                  <a:gd name="connsiteY79" fmla="*/ 183357 h 550069"/>
                  <a:gd name="connsiteX80" fmla="*/ 494617 w 568325"/>
                  <a:gd name="connsiteY80" fmla="*/ 179461 h 550069"/>
                  <a:gd name="connsiteX81" fmla="*/ 460048 w 568325"/>
                  <a:gd name="connsiteY81" fmla="*/ 162849 h 550069"/>
                  <a:gd name="connsiteX82" fmla="*/ 473208 w 568325"/>
                  <a:gd name="connsiteY82" fmla="*/ 173832 h 550069"/>
                  <a:gd name="connsiteX83" fmla="*/ 486151 w 568325"/>
                  <a:gd name="connsiteY83" fmla="*/ 177535 h 550069"/>
                  <a:gd name="connsiteX84" fmla="*/ 473208 w 568325"/>
                  <a:gd name="connsiteY84" fmla="*/ 173832 h 550069"/>
                  <a:gd name="connsiteX85" fmla="*/ 460048 w 568325"/>
                  <a:gd name="connsiteY85" fmla="*/ 162849 h 550069"/>
                  <a:gd name="connsiteX86" fmla="*/ 458940 w 568325"/>
                  <a:gd name="connsiteY86" fmla="*/ 161925 h 550069"/>
                  <a:gd name="connsiteX87" fmla="*/ 458940 w 568325"/>
                  <a:gd name="connsiteY87" fmla="*/ 161925 h 550069"/>
                  <a:gd name="connsiteX88" fmla="*/ 458940 w 568325"/>
                  <a:gd name="connsiteY88" fmla="*/ 161925 h 550069"/>
                  <a:gd name="connsiteX0" fmla="*/ 218770 w 568325"/>
                  <a:gd name="connsiteY0" fmla="*/ 116682 h 550069"/>
                  <a:gd name="connsiteX1" fmla="*/ 425598 w 568325"/>
                  <a:gd name="connsiteY1" fmla="*/ 114249 h 550069"/>
                  <a:gd name="connsiteX2" fmla="*/ 430461 w 568325"/>
                  <a:gd name="connsiteY2" fmla="*/ 119119 h 550069"/>
                  <a:gd name="connsiteX3" fmla="*/ 425598 w 568325"/>
                  <a:gd name="connsiteY3" fmla="*/ 114249 h 550069"/>
                  <a:gd name="connsiteX4" fmla="*/ 358364 w 568325"/>
                  <a:gd name="connsiteY4" fmla="*/ 75143 h 550069"/>
                  <a:gd name="connsiteX5" fmla="*/ 368579 w 568325"/>
                  <a:gd name="connsiteY5" fmla="*/ 90488 h 550069"/>
                  <a:gd name="connsiteX6" fmla="*/ 409004 w 568325"/>
                  <a:gd name="connsiteY6" fmla="*/ 97632 h 550069"/>
                  <a:gd name="connsiteX7" fmla="*/ 414936 w 568325"/>
                  <a:gd name="connsiteY7" fmla="*/ 103572 h 550069"/>
                  <a:gd name="connsiteX8" fmla="*/ 409004 w 568325"/>
                  <a:gd name="connsiteY8" fmla="*/ 97632 h 550069"/>
                  <a:gd name="connsiteX9" fmla="*/ 368579 w 568325"/>
                  <a:gd name="connsiteY9" fmla="*/ 90488 h 550069"/>
                  <a:gd name="connsiteX10" fmla="*/ 358364 w 568325"/>
                  <a:gd name="connsiteY10" fmla="*/ 75143 h 550069"/>
                  <a:gd name="connsiteX11" fmla="*/ 175930 w 568325"/>
                  <a:gd name="connsiteY11" fmla="*/ 247613 h 550069"/>
                  <a:gd name="connsiteX12" fmla="*/ 275840 w 568325"/>
                  <a:gd name="connsiteY12" fmla="*/ 0 h 550069"/>
                  <a:gd name="connsiteX13" fmla="*/ 178345 w 568325"/>
                  <a:gd name="connsiteY13" fmla="*/ 250032 h 550069"/>
                  <a:gd name="connsiteX14" fmla="*/ 185983 w 568325"/>
                  <a:gd name="connsiteY14" fmla="*/ 254963 h 550069"/>
                  <a:gd name="connsiteX15" fmla="*/ 178345 w 568325"/>
                  <a:gd name="connsiteY15" fmla="*/ 250032 h 550069"/>
                  <a:gd name="connsiteX16" fmla="*/ 175930 w 568325"/>
                  <a:gd name="connsiteY16" fmla="*/ 247613 h 550069"/>
                  <a:gd name="connsiteX17" fmla="*/ 165956 w 568325"/>
                  <a:gd name="connsiteY17" fmla="*/ 242874 h 550069"/>
                  <a:gd name="connsiteX18" fmla="*/ 166455 w 568325"/>
                  <a:gd name="connsiteY18" fmla="*/ 242888 h 550069"/>
                  <a:gd name="connsiteX19" fmla="*/ 171804 w 568325"/>
                  <a:gd name="connsiteY19" fmla="*/ 244673 h 550069"/>
                  <a:gd name="connsiteX20" fmla="*/ 166455 w 568325"/>
                  <a:gd name="connsiteY20" fmla="*/ 242888 h 550069"/>
                  <a:gd name="connsiteX21" fmla="*/ 165956 w 568325"/>
                  <a:gd name="connsiteY21" fmla="*/ 242874 h 550069"/>
                  <a:gd name="connsiteX22" fmla="*/ 156052 w 568325"/>
                  <a:gd name="connsiteY22" fmla="*/ 242590 h 550069"/>
                  <a:gd name="connsiteX23" fmla="*/ 165288 w 568325"/>
                  <a:gd name="connsiteY23" fmla="*/ 242854 h 550069"/>
                  <a:gd name="connsiteX24" fmla="*/ 407302 w 568325"/>
                  <a:gd name="connsiteY24" fmla="*/ 405665 h 550069"/>
                  <a:gd name="connsiteX25" fmla="*/ 399492 w 568325"/>
                  <a:gd name="connsiteY25" fmla="*/ 409575 h 550069"/>
                  <a:gd name="connsiteX26" fmla="*/ 404248 w 568325"/>
                  <a:gd name="connsiteY26" fmla="*/ 419100 h 550069"/>
                  <a:gd name="connsiteX27" fmla="*/ 404248 w 568325"/>
                  <a:gd name="connsiteY27" fmla="*/ 423863 h 550069"/>
                  <a:gd name="connsiteX28" fmla="*/ 404248 w 568325"/>
                  <a:gd name="connsiteY28" fmla="*/ 426244 h 550069"/>
                  <a:gd name="connsiteX29" fmla="*/ 401870 w 568325"/>
                  <a:gd name="connsiteY29" fmla="*/ 426244 h 550069"/>
                  <a:gd name="connsiteX30" fmla="*/ 399492 w 568325"/>
                  <a:gd name="connsiteY30" fmla="*/ 431007 h 550069"/>
                  <a:gd name="connsiteX31" fmla="*/ 392358 w 568325"/>
                  <a:gd name="connsiteY31" fmla="*/ 440532 h 550069"/>
                  <a:gd name="connsiteX32" fmla="*/ 387603 w 568325"/>
                  <a:gd name="connsiteY32" fmla="*/ 450057 h 550069"/>
                  <a:gd name="connsiteX33" fmla="*/ 382847 w 568325"/>
                  <a:gd name="connsiteY33" fmla="*/ 457200 h 550069"/>
                  <a:gd name="connsiteX34" fmla="*/ 380469 w 568325"/>
                  <a:gd name="connsiteY34" fmla="*/ 466725 h 550069"/>
                  <a:gd name="connsiteX35" fmla="*/ 380469 w 568325"/>
                  <a:gd name="connsiteY35" fmla="*/ 519113 h 550069"/>
                  <a:gd name="connsiteX36" fmla="*/ 380469 w 568325"/>
                  <a:gd name="connsiteY36" fmla="*/ 550069 h 550069"/>
                  <a:gd name="connsiteX37" fmla="*/ 282974 w 568325"/>
                  <a:gd name="connsiteY37" fmla="*/ 550069 h 550069"/>
                  <a:gd name="connsiteX38" fmla="*/ 274651 w 568325"/>
                  <a:gd name="connsiteY38" fmla="*/ 535484 h 550069"/>
                  <a:gd name="connsiteX39" fmla="*/ 273462 w 568325"/>
                  <a:gd name="connsiteY39" fmla="*/ 533400 h 550069"/>
                  <a:gd name="connsiteX40" fmla="*/ 256817 w 568325"/>
                  <a:gd name="connsiteY40" fmla="*/ 533400 h 550069"/>
                  <a:gd name="connsiteX41" fmla="*/ 254439 w 568325"/>
                  <a:gd name="connsiteY41" fmla="*/ 533400 h 550069"/>
                  <a:gd name="connsiteX42" fmla="*/ 142676 w 568325"/>
                  <a:gd name="connsiteY42" fmla="*/ 535782 h 550069"/>
                  <a:gd name="connsiteX43" fmla="*/ 135542 w 568325"/>
                  <a:gd name="connsiteY43" fmla="*/ 535782 h 550069"/>
                  <a:gd name="connsiteX44" fmla="*/ 45181 w 568325"/>
                  <a:gd name="connsiteY44" fmla="*/ 519113 h 550069"/>
                  <a:gd name="connsiteX45" fmla="*/ 11890 w 568325"/>
                  <a:gd name="connsiteY45" fmla="*/ 542925 h 550069"/>
                  <a:gd name="connsiteX46" fmla="*/ 0 w 568325"/>
                  <a:gd name="connsiteY46" fmla="*/ 495300 h 550069"/>
                  <a:gd name="connsiteX47" fmla="*/ 2378 w 568325"/>
                  <a:gd name="connsiteY47" fmla="*/ 457200 h 550069"/>
                  <a:gd name="connsiteX48" fmla="*/ 66582 w 568325"/>
                  <a:gd name="connsiteY48" fmla="*/ 457200 h 550069"/>
                  <a:gd name="connsiteX49" fmla="*/ 73716 w 568325"/>
                  <a:gd name="connsiteY49" fmla="*/ 442913 h 550069"/>
                  <a:gd name="connsiteX50" fmla="*/ 78472 w 568325"/>
                  <a:gd name="connsiteY50" fmla="*/ 431007 h 550069"/>
                  <a:gd name="connsiteX51" fmla="*/ 78472 w 568325"/>
                  <a:gd name="connsiteY51" fmla="*/ 428625 h 550069"/>
                  <a:gd name="connsiteX52" fmla="*/ 85606 w 568325"/>
                  <a:gd name="connsiteY52" fmla="*/ 426244 h 550069"/>
                  <a:gd name="connsiteX53" fmla="*/ 90361 w 568325"/>
                  <a:gd name="connsiteY53" fmla="*/ 423863 h 550069"/>
                  <a:gd name="connsiteX54" fmla="*/ 102251 w 568325"/>
                  <a:gd name="connsiteY54" fmla="*/ 409575 h 550069"/>
                  <a:gd name="connsiteX55" fmla="*/ 116519 w 568325"/>
                  <a:gd name="connsiteY55" fmla="*/ 385763 h 550069"/>
                  <a:gd name="connsiteX56" fmla="*/ 114141 w 568325"/>
                  <a:gd name="connsiteY56" fmla="*/ 371475 h 550069"/>
                  <a:gd name="connsiteX57" fmla="*/ 118897 w 568325"/>
                  <a:gd name="connsiteY57" fmla="*/ 359569 h 550069"/>
                  <a:gd name="connsiteX58" fmla="*/ 116816 w 568325"/>
                  <a:gd name="connsiteY58" fmla="*/ 344984 h 550069"/>
                  <a:gd name="connsiteX59" fmla="*/ 116519 w 568325"/>
                  <a:gd name="connsiteY59" fmla="*/ 342900 h 550069"/>
                  <a:gd name="connsiteX60" fmla="*/ 147432 w 568325"/>
                  <a:gd name="connsiteY60" fmla="*/ 342900 h 550069"/>
                  <a:gd name="connsiteX61" fmla="*/ 147432 w 568325"/>
                  <a:gd name="connsiteY61" fmla="*/ 247650 h 550069"/>
                  <a:gd name="connsiteX62" fmla="*/ 156052 w 568325"/>
                  <a:gd name="connsiteY62" fmla="*/ 242590 h 550069"/>
                  <a:gd name="connsiteX63" fmla="*/ 568325 w 568325"/>
                  <a:gd name="connsiteY63" fmla="*/ 238125 h 550069"/>
                  <a:gd name="connsiteX64" fmla="*/ 527900 w 568325"/>
                  <a:gd name="connsiteY64" fmla="*/ 283369 h 550069"/>
                  <a:gd name="connsiteX65" fmla="*/ 516445 w 568325"/>
                  <a:gd name="connsiteY65" fmla="*/ 300494 h 550069"/>
                  <a:gd name="connsiteX66" fmla="*/ 527900 w 568325"/>
                  <a:gd name="connsiteY66" fmla="*/ 283369 h 550069"/>
                  <a:gd name="connsiteX67" fmla="*/ 568325 w 568325"/>
                  <a:gd name="connsiteY67" fmla="*/ 238125 h 550069"/>
                  <a:gd name="connsiteX68" fmla="*/ 562861 w 568325"/>
                  <a:gd name="connsiteY68" fmla="*/ 219511 h 550069"/>
                  <a:gd name="connsiteX69" fmla="*/ 565947 w 568325"/>
                  <a:gd name="connsiteY69" fmla="*/ 223838 h 550069"/>
                  <a:gd name="connsiteX70" fmla="*/ 566192 w 568325"/>
                  <a:gd name="connsiteY70" fmla="*/ 225310 h 550069"/>
                  <a:gd name="connsiteX71" fmla="*/ 565947 w 568325"/>
                  <a:gd name="connsiteY71" fmla="*/ 223838 h 550069"/>
                  <a:gd name="connsiteX72" fmla="*/ 562861 w 568325"/>
                  <a:gd name="connsiteY72" fmla="*/ 219511 h 550069"/>
                  <a:gd name="connsiteX73" fmla="*/ 494617 w 568325"/>
                  <a:gd name="connsiteY73" fmla="*/ 179461 h 550069"/>
                  <a:gd name="connsiteX74" fmla="*/ 516011 w 568325"/>
                  <a:gd name="connsiteY74" fmla="*/ 183357 h 550069"/>
                  <a:gd name="connsiteX75" fmla="*/ 546924 w 568325"/>
                  <a:gd name="connsiteY75" fmla="*/ 192882 h 550069"/>
                  <a:gd name="connsiteX76" fmla="*/ 546979 w 568325"/>
                  <a:gd name="connsiteY76" fmla="*/ 192992 h 550069"/>
                  <a:gd name="connsiteX77" fmla="*/ 546924 w 568325"/>
                  <a:gd name="connsiteY77" fmla="*/ 192882 h 550069"/>
                  <a:gd name="connsiteX78" fmla="*/ 516011 w 568325"/>
                  <a:gd name="connsiteY78" fmla="*/ 183357 h 550069"/>
                  <a:gd name="connsiteX79" fmla="*/ 494617 w 568325"/>
                  <a:gd name="connsiteY79" fmla="*/ 179461 h 550069"/>
                  <a:gd name="connsiteX80" fmla="*/ 460048 w 568325"/>
                  <a:gd name="connsiteY80" fmla="*/ 162849 h 550069"/>
                  <a:gd name="connsiteX81" fmla="*/ 473208 w 568325"/>
                  <a:gd name="connsiteY81" fmla="*/ 173832 h 550069"/>
                  <a:gd name="connsiteX82" fmla="*/ 486151 w 568325"/>
                  <a:gd name="connsiteY82" fmla="*/ 177535 h 550069"/>
                  <a:gd name="connsiteX83" fmla="*/ 473208 w 568325"/>
                  <a:gd name="connsiteY83" fmla="*/ 173832 h 550069"/>
                  <a:gd name="connsiteX84" fmla="*/ 460048 w 568325"/>
                  <a:gd name="connsiteY84" fmla="*/ 162849 h 550069"/>
                  <a:gd name="connsiteX85" fmla="*/ 458940 w 568325"/>
                  <a:gd name="connsiteY85" fmla="*/ 161925 h 550069"/>
                  <a:gd name="connsiteX86" fmla="*/ 458940 w 568325"/>
                  <a:gd name="connsiteY86" fmla="*/ 161925 h 550069"/>
                  <a:gd name="connsiteX87" fmla="*/ 458940 w 568325"/>
                  <a:gd name="connsiteY87" fmla="*/ 161925 h 550069"/>
                  <a:gd name="connsiteX0" fmla="*/ 218770 w 568325"/>
                  <a:gd name="connsiteY0" fmla="*/ 41539 h 474926"/>
                  <a:gd name="connsiteX1" fmla="*/ 425598 w 568325"/>
                  <a:gd name="connsiteY1" fmla="*/ 39106 h 474926"/>
                  <a:gd name="connsiteX2" fmla="*/ 430461 w 568325"/>
                  <a:gd name="connsiteY2" fmla="*/ 43976 h 474926"/>
                  <a:gd name="connsiteX3" fmla="*/ 425598 w 568325"/>
                  <a:gd name="connsiteY3" fmla="*/ 39106 h 474926"/>
                  <a:gd name="connsiteX4" fmla="*/ 358364 w 568325"/>
                  <a:gd name="connsiteY4" fmla="*/ 0 h 474926"/>
                  <a:gd name="connsiteX5" fmla="*/ 368579 w 568325"/>
                  <a:gd name="connsiteY5" fmla="*/ 15345 h 474926"/>
                  <a:gd name="connsiteX6" fmla="*/ 409004 w 568325"/>
                  <a:gd name="connsiteY6" fmla="*/ 22489 h 474926"/>
                  <a:gd name="connsiteX7" fmla="*/ 414936 w 568325"/>
                  <a:gd name="connsiteY7" fmla="*/ 28429 h 474926"/>
                  <a:gd name="connsiteX8" fmla="*/ 409004 w 568325"/>
                  <a:gd name="connsiteY8" fmla="*/ 22489 h 474926"/>
                  <a:gd name="connsiteX9" fmla="*/ 368579 w 568325"/>
                  <a:gd name="connsiteY9" fmla="*/ 15345 h 474926"/>
                  <a:gd name="connsiteX10" fmla="*/ 358364 w 568325"/>
                  <a:gd name="connsiteY10" fmla="*/ 0 h 474926"/>
                  <a:gd name="connsiteX11" fmla="*/ 175930 w 568325"/>
                  <a:gd name="connsiteY11" fmla="*/ 172470 h 474926"/>
                  <a:gd name="connsiteX12" fmla="*/ 178345 w 568325"/>
                  <a:gd name="connsiteY12" fmla="*/ 174889 h 474926"/>
                  <a:gd name="connsiteX13" fmla="*/ 185983 w 568325"/>
                  <a:gd name="connsiteY13" fmla="*/ 179820 h 474926"/>
                  <a:gd name="connsiteX14" fmla="*/ 178345 w 568325"/>
                  <a:gd name="connsiteY14" fmla="*/ 174889 h 474926"/>
                  <a:gd name="connsiteX15" fmla="*/ 175930 w 568325"/>
                  <a:gd name="connsiteY15" fmla="*/ 172470 h 474926"/>
                  <a:gd name="connsiteX16" fmla="*/ 165956 w 568325"/>
                  <a:gd name="connsiteY16" fmla="*/ 167731 h 474926"/>
                  <a:gd name="connsiteX17" fmla="*/ 166455 w 568325"/>
                  <a:gd name="connsiteY17" fmla="*/ 167745 h 474926"/>
                  <a:gd name="connsiteX18" fmla="*/ 171804 w 568325"/>
                  <a:gd name="connsiteY18" fmla="*/ 169530 h 474926"/>
                  <a:gd name="connsiteX19" fmla="*/ 166455 w 568325"/>
                  <a:gd name="connsiteY19" fmla="*/ 167745 h 474926"/>
                  <a:gd name="connsiteX20" fmla="*/ 165956 w 568325"/>
                  <a:gd name="connsiteY20" fmla="*/ 167731 h 474926"/>
                  <a:gd name="connsiteX21" fmla="*/ 156052 w 568325"/>
                  <a:gd name="connsiteY21" fmla="*/ 167447 h 474926"/>
                  <a:gd name="connsiteX22" fmla="*/ 165288 w 568325"/>
                  <a:gd name="connsiteY22" fmla="*/ 167711 h 474926"/>
                  <a:gd name="connsiteX23" fmla="*/ 407302 w 568325"/>
                  <a:gd name="connsiteY23" fmla="*/ 330522 h 474926"/>
                  <a:gd name="connsiteX24" fmla="*/ 399492 w 568325"/>
                  <a:gd name="connsiteY24" fmla="*/ 334432 h 474926"/>
                  <a:gd name="connsiteX25" fmla="*/ 404248 w 568325"/>
                  <a:gd name="connsiteY25" fmla="*/ 343957 h 474926"/>
                  <a:gd name="connsiteX26" fmla="*/ 404248 w 568325"/>
                  <a:gd name="connsiteY26" fmla="*/ 348720 h 474926"/>
                  <a:gd name="connsiteX27" fmla="*/ 404248 w 568325"/>
                  <a:gd name="connsiteY27" fmla="*/ 351101 h 474926"/>
                  <a:gd name="connsiteX28" fmla="*/ 401870 w 568325"/>
                  <a:gd name="connsiteY28" fmla="*/ 351101 h 474926"/>
                  <a:gd name="connsiteX29" fmla="*/ 399492 w 568325"/>
                  <a:gd name="connsiteY29" fmla="*/ 355864 h 474926"/>
                  <a:gd name="connsiteX30" fmla="*/ 392358 w 568325"/>
                  <a:gd name="connsiteY30" fmla="*/ 365389 h 474926"/>
                  <a:gd name="connsiteX31" fmla="*/ 387603 w 568325"/>
                  <a:gd name="connsiteY31" fmla="*/ 374914 h 474926"/>
                  <a:gd name="connsiteX32" fmla="*/ 382847 w 568325"/>
                  <a:gd name="connsiteY32" fmla="*/ 382057 h 474926"/>
                  <a:gd name="connsiteX33" fmla="*/ 380469 w 568325"/>
                  <a:gd name="connsiteY33" fmla="*/ 391582 h 474926"/>
                  <a:gd name="connsiteX34" fmla="*/ 380469 w 568325"/>
                  <a:gd name="connsiteY34" fmla="*/ 443970 h 474926"/>
                  <a:gd name="connsiteX35" fmla="*/ 380469 w 568325"/>
                  <a:gd name="connsiteY35" fmla="*/ 474926 h 474926"/>
                  <a:gd name="connsiteX36" fmla="*/ 282974 w 568325"/>
                  <a:gd name="connsiteY36" fmla="*/ 474926 h 474926"/>
                  <a:gd name="connsiteX37" fmla="*/ 274651 w 568325"/>
                  <a:gd name="connsiteY37" fmla="*/ 460341 h 474926"/>
                  <a:gd name="connsiteX38" fmla="*/ 273462 w 568325"/>
                  <a:gd name="connsiteY38" fmla="*/ 458257 h 474926"/>
                  <a:gd name="connsiteX39" fmla="*/ 256817 w 568325"/>
                  <a:gd name="connsiteY39" fmla="*/ 458257 h 474926"/>
                  <a:gd name="connsiteX40" fmla="*/ 254439 w 568325"/>
                  <a:gd name="connsiteY40" fmla="*/ 458257 h 474926"/>
                  <a:gd name="connsiteX41" fmla="*/ 142676 w 568325"/>
                  <a:gd name="connsiteY41" fmla="*/ 460639 h 474926"/>
                  <a:gd name="connsiteX42" fmla="*/ 135542 w 568325"/>
                  <a:gd name="connsiteY42" fmla="*/ 460639 h 474926"/>
                  <a:gd name="connsiteX43" fmla="*/ 45181 w 568325"/>
                  <a:gd name="connsiteY43" fmla="*/ 443970 h 474926"/>
                  <a:gd name="connsiteX44" fmla="*/ 11890 w 568325"/>
                  <a:gd name="connsiteY44" fmla="*/ 467782 h 474926"/>
                  <a:gd name="connsiteX45" fmla="*/ 0 w 568325"/>
                  <a:gd name="connsiteY45" fmla="*/ 420157 h 474926"/>
                  <a:gd name="connsiteX46" fmla="*/ 2378 w 568325"/>
                  <a:gd name="connsiteY46" fmla="*/ 382057 h 474926"/>
                  <a:gd name="connsiteX47" fmla="*/ 66582 w 568325"/>
                  <a:gd name="connsiteY47" fmla="*/ 382057 h 474926"/>
                  <a:gd name="connsiteX48" fmla="*/ 73716 w 568325"/>
                  <a:gd name="connsiteY48" fmla="*/ 367770 h 474926"/>
                  <a:gd name="connsiteX49" fmla="*/ 78472 w 568325"/>
                  <a:gd name="connsiteY49" fmla="*/ 355864 h 474926"/>
                  <a:gd name="connsiteX50" fmla="*/ 78472 w 568325"/>
                  <a:gd name="connsiteY50" fmla="*/ 353482 h 474926"/>
                  <a:gd name="connsiteX51" fmla="*/ 85606 w 568325"/>
                  <a:gd name="connsiteY51" fmla="*/ 351101 h 474926"/>
                  <a:gd name="connsiteX52" fmla="*/ 90361 w 568325"/>
                  <a:gd name="connsiteY52" fmla="*/ 348720 h 474926"/>
                  <a:gd name="connsiteX53" fmla="*/ 102251 w 568325"/>
                  <a:gd name="connsiteY53" fmla="*/ 334432 h 474926"/>
                  <a:gd name="connsiteX54" fmla="*/ 116519 w 568325"/>
                  <a:gd name="connsiteY54" fmla="*/ 310620 h 474926"/>
                  <a:gd name="connsiteX55" fmla="*/ 114141 w 568325"/>
                  <a:gd name="connsiteY55" fmla="*/ 296332 h 474926"/>
                  <a:gd name="connsiteX56" fmla="*/ 118897 w 568325"/>
                  <a:gd name="connsiteY56" fmla="*/ 284426 h 474926"/>
                  <a:gd name="connsiteX57" fmla="*/ 116816 w 568325"/>
                  <a:gd name="connsiteY57" fmla="*/ 269841 h 474926"/>
                  <a:gd name="connsiteX58" fmla="*/ 116519 w 568325"/>
                  <a:gd name="connsiteY58" fmla="*/ 267757 h 474926"/>
                  <a:gd name="connsiteX59" fmla="*/ 147432 w 568325"/>
                  <a:gd name="connsiteY59" fmla="*/ 267757 h 474926"/>
                  <a:gd name="connsiteX60" fmla="*/ 147432 w 568325"/>
                  <a:gd name="connsiteY60" fmla="*/ 172507 h 474926"/>
                  <a:gd name="connsiteX61" fmla="*/ 156052 w 568325"/>
                  <a:gd name="connsiteY61" fmla="*/ 167447 h 474926"/>
                  <a:gd name="connsiteX62" fmla="*/ 568325 w 568325"/>
                  <a:gd name="connsiteY62" fmla="*/ 162982 h 474926"/>
                  <a:gd name="connsiteX63" fmla="*/ 527900 w 568325"/>
                  <a:gd name="connsiteY63" fmla="*/ 208226 h 474926"/>
                  <a:gd name="connsiteX64" fmla="*/ 516445 w 568325"/>
                  <a:gd name="connsiteY64" fmla="*/ 225351 h 474926"/>
                  <a:gd name="connsiteX65" fmla="*/ 527900 w 568325"/>
                  <a:gd name="connsiteY65" fmla="*/ 208226 h 474926"/>
                  <a:gd name="connsiteX66" fmla="*/ 568325 w 568325"/>
                  <a:gd name="connsiteY66" fmla="*/ 162982 h 474926"/>
                  <a:gd name="connsiteX67" fmla="*/ 562861 w 568325"/>
                  <a:gd name="connsiteY67" fmla="*/ 144368 h 474926"/>
                  <a:gd name="connsiteX68" fmla="*/ 565947 w 568325"/>
                  <a:gd name="connsiteY68" fmla="*/ 148695 h 474926"/>
                  <a:gd name="connsiteX69" fmla="*/ 566192 w 568325"/>
                  <a:gd name="connsiteY69" fmla="*/ 150167 h 474926"/>
                  <a:gd name="connsiteX70" fmla="*/ 565947 w 568325"/>
                  <a:gd name="connsiteY70" fmla="*/ 148695 h 474926"/>
                  <a:gd name="connsiteX71" fmla="*/ 562861 w 568325"/>
                  <a:gd name="connsiteY71" fmla="*/ 144368 h 474926"/>
                  <a:gd name="connsiteX72" fmla="*/ 494617 w 568325"/>
                  <a:gd name="connsiteY72" fmla="*/ 104318 h 474926"/>
                  <a:gd name="connsiteX73" fmla="*/ 516011 w 568325"/>
                  <a:gd name="connsiteY73" fmla="*/ 108214 h 474926"/>
                  <a:gd name="connsiteX74" fmla="*/ 546924 w 568325"/>
                  <a:gd name="connsiteY74" fmla="*/ 117739 h 474926"/>
                  <a:gd name="connsiteX75" fmla="*/ 546979 w 568325"/>
                  <a:gd name="connsiteY75" fmla="*/ 117849 h 474926"/>
                  <a:gd name="connsiteX76" fmla="*/ 546924 w 568325"/>
                  <a:gd name="connsiteY76" fmla="*/ 117739 h 474926"/>
                  <a:gd name="connsiteX77" fmla="*/ 516011 w 568325"/>
                  <a:gd name="connsiteY77" fmla="*/ 108214 h 474926"/>
                  <a:gd name="connsiteX78" fmla="*/ 494617 w 568325"/>
                  <a:gd name="connsiteY78" fmla="*/ 104318 h 474926"/>
                  <a:gd name="connsiteX79" fmla="*/ 460048 w 568325"/>
                  <a:gd name="connsiteY79" fmla="*/ 87706 h 474926"/>
                  <a:gd name="connsiteX80" fmla="*/ 473208 w 568325"/>
                  <a:gd name="connsiteY80" fmla="*/ 98689 h 474926"/>
                  <a:gd name="connsiteX81" fmla="*/ 486151 w 568325"/>
                  <a:gd name="connsiteY81" fmla="*/ 102392 h 474926"/>
                  <a:gd name="connsiteX82" fmla="*/ 473208 w 568325"/>
                  <a:gd name="connsiteY82" fmla="*/ 98689 h 474926"/>
                  <a:gd name="connsiteX83" fmla="*/ 460048 w 568325"/>
                  <a:gd name="connsiteY83" fmla="*/ 87706 h 474926"/>
                  <a:gd name="connsiteX84" fmla="*/ 458940 w 568325"/>
                  <a:gd name="connsiteY84" fmla="*/ 86782 h 474926"/>
                  <a:gd name="connsiteX85" fmla="*/ 458940 w 568325"/>
                  <a:gd name="connsiteY85" fmla="*/ 86782 h 474926"/>
                  <a:gd name="connsiteX86" fmla="*/ 458940 w 568325"/>
                  <a:gd name="connsiteY86" fmla="*/ 86782 h 474926"/>
                  <a:gd name="connsiteX0" fmla="*/ 218770 w 568325"/>
                  <a:gd name="connsiteY0" fmla="*/ 26194 h 459581"/>
                  <a:gd name="connsiteX1" fmla="*/ 425598 w 568325"/>
                  <a:gd name="connsiteY1" fmla="*/ 23761 h 459581"/>
                  <a:gd name="connsiteX2" fmla="*/ 430461 w 568325"/>
                  <a:gd name="connsiteY2" fmla="*/ 28631 h 459581"/>
                  <a:gd name="connsiteX3" fmla="*/ 425598 w 568325"/>
                  <a:gd name="connsiteY3" fmla="*/ 23761 h 459581"/>
                  <a:gd name="connsiteX4" fmla="*/ 368579 w 568325"/>
                  <a:gd name="connsiteY4" fmla="*/ 0 h 459581"/>
                  <a:gd name="connsiteX5" fmla="*/ 368579 w 568325"/>
                  <a:gd name="connsiteY5" fmla="*/ 0 h 459581"/>
                  <a:gd name="connsiteX6" fmla="*/ 409004 w 568325"/>
                  <a:gd name="connsiteY6" fmla="*/ 7144 h 459581"/>
                  <a:gd name="connsiteX7" fmla="*/ 414936 w 568325"/>
                  <a:gd name="connsiteY7" fmla="*/ 13084 h 459581"/>
                  <a:gd name="connsiteX8" fmla="*/ 409004 w 568325"/>
                  <a:gd name="connsiteY8" fmla="*/ 7144 h 459581"/>
                  <a:gd name="connsiteX9" fmla="*/ 368579 w 568325"/>
                  <a:gd name="connsiteY9" fmla="*/ 0 h 459581"/>
                  <a:gd name="connsiteX10" fmla="*/ 175930 w 568325"/>
                  <a:gd name="connsiteY10" fmla="*/ 157125 h 459581"/>
                  <a:gd name="connsiteX11" fmla="*/ 178345 w 568325"/>
                  <a:gd name="connsiteY11" fmla="*/ 159544 h 459581"/>
                  <a:gd name="connsiteX12" fmla="*/ 185983 w 568325"/>
                  <a:gd name="connsiteY12" fmla="*/ 164475 h 459581"/>
                  <a:gd name="connsiteX13" fmla="*/ 178345 w 568325"/>
                  <a:gd name="connsiteY13" fmla="*/ 159544 h 459581"/>
                  <a:gd name="connsiteX14" fmla="*/ 175930 w 568325"/>
                  <a:gd name="connsiteY14" fmla="*/ 157125 h 459581"/>
                  <a:gd name="connsiteX15" fmla="*/ 165956 w 568325"/>
                  <a:gd name="connsiteY15" fmla="*/ 152386 h 459581"/>
                  <a:gd name="connsiteX16" fmla="*/ 166455 w 568325"/>
                  <a:gd name="connsiteY16" fmla="*/ 152400 h 459581"/>
                  <a:gd name="connsiteX17" fmla="*/ 171804 w 568325"/>
                  <a:gd name="connsiteY17" fmla="*/ 154185 h 459581"/>
                  <a:gd name="connsiteX18" fmla="*/ 166455 w 568325"/>
                  <a:gd name="connsiteY18" fmla="*/ 152400 h 459581"/>
                  <a:gd name="connsiteX19" fmla="*/ 165956 w 568325"/>
                  <a:gd name="connsiteY19" fmla="*/ 152386 h 459581"/>
                  <a:gd name="connsiteX20" fmla="*/ 156052 w 568325"/>
                  <a:gd name="connsiteY20" fmla="*/ 152102 h 459581"/>
                  <a:gd name="connsiteX21" fmla="*/ 165288 w 568325"/>
                  <a:gd name="connsiteY21" fmla="*/ 152366 h 459581"/>
                  <a:gd name="connsiteX22" fmla="*/ 407302 w 568325"/>
                  <a:gd name="connsiteY22" fmla="*/ 315177 h 459581"/>
                  <a:gd name="connsiteX23" fmla="*/ 399492 w 568325"/>
                  <a:gd name="connsiteY23" fmla="*/ 319087 h 459581"/>
                  <a:gd name="connsiteX24" fmla="*/ 404248 w 568325"/>
                  <a:gd name="connsiteY24" fmla="*/ 328612 h 459581"/>
                  <a:gd name="connsiteX25" fmla="*/ 404248 w 568325"/>
                  <a:gd name="connsiteY25" fmla="*/ 333375 h 459581"/>
                  <a:gd name="connsiteX26" fmla="*/ 404248 w 568325"/>
                  <a:gd name="connsiteY26" fmla="*/ 335756 h 459581"/>
                  <a:gd name="connsiteX27" fmla="*/ 401870 w 568325"/>
                  <a:gd name="connsiteY27" fmla="*/ 335756 h 459581"/>
                  <a:gd name="connsiteX28" fmla="*/ 399492 w 568325"/>
                  <a:gd name="connsiteY28" fmla="*/ 340519 h 459581"/>
                  <a:gd name="connsiteX29" fmla="*/ 392358 w 568325"/>
                  <a:gd name="connsiteY29" fmla="*/ 350044 h 459581"/>
                  <a:gd name="connsiteX30" fmla="*/ 387603 w 568325"/>
                  <a:gd name="connsiteY30" fmla="*/ 359569 h 459581"/>
                  <a:gd name="connsiteX31" fmla="*/ 382847 w 568325"/>
                  <a:gd name="connsiteY31" fmla="*/ 366712 h 459581"/>
                  <a:gd name="connsiteX32" fmla="*/ 380469 w 568325"/>
                  <a:gd name="connsiteY32" fmla="*/ 376237 h 459581"/>
                  <a:gd name="connsiteX33" fmla="*/ 380469 w 568325"/>
                  <a:gd name="connsiteY33" fmla="*/ 428625 h 459581"/>
                  <a:gd name="connsiteX34" fmla="*/ 380469 w 568325"/>
                  <a:gd name="connsiteY34" fmla="*/ 459581 h 459581"/>
                  <a:gd name="connsiteX35" fmla="*/ 282974 w 568325"/>
                  <a:gd name="connsiteY35" fmla="*/ 459581 h 459581"/>
                  <a:gd name="connsiteX36" fmla="*/ 274651 w 568325"/>
                  <a:gd name="connsiteY36" fmla="*/ 444996 h 459581"/>
                  <a:gd name="connsiteX37" fmla="*/ 273462 w 568325"/>
                  <a:gd name="connsiteY37" fmla="*/ 442912 h 459581"/>
                  <a:gd name="connsiteX38" fmla="*/ 256817 w 568325"/>
                  <a:gd name="connsiteY38" fmla="*/ 442912 h 459581"/>
                  <a:gd name="connsiteX39" fmla="*/ 254439 w 568325"/>
                  <a:gd name="connsiteY39" fmla="*/ 442912 h 459581"/>
                  <a:gd name="connsiteX40" fmla="*/ 142676 w 568325"/>
                  <a:gd name="connsiteY40" fmla="*/ 445294 h 459581"/>
                  <a:gd name="connsiteX41" fmla="*/ 135542 w 568325"/>
                  <a:gd name="connsiteY41" fmla="*/ 445294 h 459581"/>
                  <a:gd name="connsiteX42" fmla="*/ 45181 w 568325"/>
                  <a:gd name="connsiteY42" fmla="*/ 428625 h 459581"/>
                  <a:gd name="connsiteX43" fmla="*/ 11890 w 568325"/>
                  <a:gd name="connsiteY43" fmla="*/ 452437 h 459581"/>
                  <a:gd name="connsiteX44" fmla="*/ 0 w 568325"/>
                  <a:gd name="connsiteY44" fmla="*/ 404812 h 459581"/>
                  <a:gd name="connsiteX45" fmla="*/ 2378 w 568325"/>
                  <a:gd name="connsiteY45" fmla="*/ 366712 h 459581"/>
                  <a:gd name="connsiteX46" fmla="*/ 66582 w 568325"/>
                  <a:gd name="connsiteY46" fmla="*/ 366712 h 459581"/>
                  <a:gd name="connsiteX47" fmla="*/ 73716 w 568325"/>
                  <a:gd name="connsiteY47" fmla="*/ 352425 h 459581"/>
                  <a:gd name="connsiteX48" fmla="*/ 78472 w 568325"/>
                  <a:gd name="connsiteY48" fmla="*/ 340519 h 459581"/>
                  <a:gd name="connsiteX49" fmla="*/ 78472 w 568325"/>
                  <a:gd name="connsiteY49" fmla="*/ 338137 h 459581"/>
                  <a:gd name="connsiteX50" fmla="*/ 85606 w 568325"/>
                  <a:gd name="connsiteY50" fmla="*/ 335756 h 459581"/>
                  <a:gd name="connsiteX51" fmla="*/ 90361 w 568325"/>
                  <a:gd name="connsiteY51" fmla="*/ 333375 h 459581"/>
                  <a:gd name="connsiteX52" fmla="*/ 102251 w 568325"/>
                  <a:gd name="connsiteY52" fmla="*/ 319087 h 459581"/>
                  <a:gd name="connsiteX53" fmla="*/ 116519 w 568325"/>
                  <a:gd name="connsiteY53" fmla="*/ 295275 h 459581"/>
                  <a:gd name="connsiteX54" fmla="*/ 114141 w 568325"/>
                  <a:gd name="connsiteY54" fmla="*/ 280987 h 459581"/>
                  <a:gd name="connsiteX55" fmla="*/ 118897 w 568325"/>
                  <a:gd name="connsiteY55" fmla="*/ 269081 h 459581"/>
                  <a:gd name="connsiteX56" fmla="*/ 116816 w 568325"/>
                  <a:gd name="connsiteY56" fmla="*/ 254496 h 459581"/>
                  <a:gd name="connsiteX57" fmla="*/ 116519 w 568325"/>
                  <a:gd name="connsiteY57" fmla="*/ 252412 h 459581"/>
                  <a:gd name="connsiteX58" fmla="*/ 147432 w 568325"/>
                  <a:gd name="connsiteY58" fmla="*/ 252412 h 459581"/>
                  <a:gd name="connsiteX59" fmla="*/ 147432 w 568325"/>
                  <a:gd name="connsiteY59" fmla="*/ 157162 h 459581"/>
                  <a:gd name="connsiteX60" fmla="*/ 156052 w 568325"/>
                  <a:gd name="connsiteY60" fmla="*/ 152102 h 459581"/>
                  <a:gd name="connsiteX61" fmla="*/ 568325 w 568325"/>
                  <a:gd name="connsiteY61" fmla="*/ 147637 h 459581"/>
                  <a:gd name="connsiteX62" fmla="*/ 527900 w 568325"/>
                  <a:gd name="connsiteY62" fmla="*/ 192881 h 459581"/>
                  <a:gd name="connsiteX63" fmla="*/ 516445 w 568325"/>
                  <a:gd name="connsiteY63" fmla="*/ 210006 h 459581"/>
                  <a:gd name="connsiteX64" fmla="*/ 527900 w 568325"/>
                  <a:gd name="connsiteY64" fmla="*/ 192881 h 459581"/>
                  <a:gd name="connsiteX65" fmla="*/ 568325 w 568325"/>
                  <a:gd name="connsiteY65" fmla="*/ 147637 h 459581"/>
                  <a:gd name="connsiteX66" fmla="*/ 562861 w 568325"/>
                  <a:gd name="connsiteY66" fmla="*/ 129023 h 459581"/>
                  <a:gd name="connsiteX67" fmla="*/ 565947 w 568325"/>
                  <a:gd name="connsiteY67" fmla="*/ 133350 h 459581"/>
                  <a:gd name="connsiteX68" fmla="*/ 566192 w 568325"/>
                  <a:gd name="connsiteY68" fmla="*/ 134822 h 459581"/>
                  <a:gd name="connsiteX69" fmla="*/ 565947 w 568325"/>
                  <a:gd name="connsiteY69" fmla="*/ 133350 h 459581"/>
                  <a:gd name="connsiteX70" fmla="*/ 562861 w 568325"/>
                  <a:gd name="connsiteY70" fmla="*/ 129023 h 459581"/>
                  <a:gd name="connsiteX71" fmla="*/ 494617 w 568325"/>
                  <a:gd name="connsiteY71" fmla="*/ 88973 h 459581"/>
                  <a:gd name="connsiteX72" fmla="*/ 516011 w 568325"/>
                  <a:gd name="connsiteY72" fmla="*/ 92869 h 459581"/>
                  <a:gd name="connsiteX73" fmla="*/ 546924 w 568325"/>
                  <a:gd name="connsiteY73" fmla="*/ 102394 h 459581"/>
                  <a:gd name="connsiteX74" fmla="*/ 546979 w 568325"/>
                  <a:gd name="connsiteY74" fmla="*/ 102504 h 459581"/>
                  <a:gd name="connsiteX75" fmla="*/ 546924 w 568325"/>
                  <a:gd name="connsiteY75" fmla="*/ 102394 h 459581"/>
                  <a:gd name="connsiteX76" fmla="*/ 516011 w 568325"/>
                  <a:gd name="connsiteY76" fmla="*/ 92869 h 459581"/>
                  <a:gd name="connsiteX77" fmla="*/ 494617 w 568325"/>
                  <a:gd name="connsiteY77" fmla="*/ 88973 h 459581"/>
                  <a:gd name="connsiteX78" fmla="*/ 460048 w 568325"/>
                  <a:gd name="connsiteY78" fmla="*/ 72361 h 459581"/>
                  <a:gd name="connsiteX79" fmla="*/ 473208 w 568325"/>
                  <a:gd name="connsiteY79" fmla="*/ 83344 h 459581"/>
                  <a:gd name="connsiteX80" fmla="*/ 486151 w 568325"/>
                  <a:gd name="connsiteY80" fmla="*/ 87047 h 459581"/>
                  <a:gd name="connsiteX81" fmla="*/ 473208 w 568325"/>
                  <a:gd name="connsiteY81" fmla="*/ 83344 h 459581"/>
                  <a:gd name="connsiteX82" fmla="*/ 460048 w 568325"/>
                  <a:gd name="connsiteY82" fmla="*/ 72361 h 459581"/>
                  <a:gd name="connsiteX83" fmla="*/ 458940 w 568325"/>
                  <a:gd name="connsiteY83" fmla="*/ 71437 h 459581"/>
                  <a:gd name="connsiteX84" fmla="*/ 458940 w 568325"/>
                  <a:gd name="connsiteY84" fmla="*/ 71437 h 459581"/>
                  <a:gd name="connsiteX85" fmla="*/ 458940 w 568325"/>
                  <a:gd name="connsiteY85" fmla="*/ 71437 h 459581"/>
                  <a:gd name="connsiteX0" fmla="*/ 218770 w 568325"/>
                  <a:gd name="connsiteY0" fmla="*/ 26194 h 459581"/>
                  <a:gd name="connsiteX1" fmla="*/ 368579 w 568325"/>
                  <a:gd name="connsiteY1" fmla="*/ 0 h 459581"/>
                  <a:gd name="connsiteX2" fmla="*/ 368579 w 568325"/>
                  <a:gd name="connsiteY2" fmla="*/ 0 h 459581"/>
                  <a:gd name="connsiteX3" fmla="*/ 409004 w 568325"/>
                  <a:gd name="connsiteY3" fmla="*/ 7144 h 459581"/>
                  <a:gd name="connsiteX4" fmla="*/ 414936 w 568325"/>
                  <a:gd name="connsiteY4" fmla="*/ 13084 h 459581"/>
                  <a:gd name="connsiteX5" fmla="*/ 409004 w 568325"/>
                  <a:gd name="connsiteY5" fmla="*/ 7144 h 459581"/>
                  <a:gd name="connsiteX6" fmla="*/ 368579 w 568325"/>
                  <a:gd name="connsiteY6" fmla="*/ 0 h 459581"/>
                  <a:gd name="connsiteX7" fmla="*/ 175930 w 568325"/>
                  <a:gd name="connsiteY7" fmla="*/ 157125 h 459581"/>
                  <a:gd name="connsiteX8" fmla="*/ 178345 w 568325"/>
                  <a:gd name="connsiteY8" fmla="*/ 159544 h 459581"/>
                  <a:gd name="connsiteX9" fmla="*/ 185983 w 568325"/>
                  <a:gd name="connsiteY9" fmla="*/ 164475 h 459581"/>
                  <a:gd name="connsiteX10" fmla="*/ 178345 w 568325"/>
                  <a:gd name="connsiteY10" fmla="*/ 159544 h 459581"/>
                  <a:gd name="connsiteX11" fmla="*/ 175930 w 568325"/>
                  <a:gd name="connsiteY11" fmla="*/ 157125 h 459581"/>
                  <a:gd name="connsiteX12" fmla="*/ 165956 w 568325"/>
                  <a:gd name="connsiteY12" fmla="*/ 152386 h 459581"/>
                  <a:gd name="connsiteX13" fmla="*/ 166455 w 568325"/>
                  <a:gd name="connsiteY13" fmla="*/ 152400 h 459581"/>
                  <a:gd name="connsiteX14" fmla="*/ 171804 w 568325"/>
                  <a:gd name="connsiteY14" fmla="*/ 154185 h 459581"/>
                  <a:gd name="connsiteX15" fmla="*/ 166455 w 568325"/>
                  <a:gd name="connsiteY15" fmla="*/ 152400 h 459581"/>
                  <a:gd name="connsiteX16" fmla="*/ 165956 w 568325"/>
                  <a:gd name="connsiteY16" fmla="*/ 152386 h 459581"/>
                  <a:gd name="connsiteX17" fmla="*/ 156052 w 568325"/>
                  <a:gd name="connsiteY17" fmla="*/ 152102 h 459581"/>
                  <a:gd name="connsiteX18" fmla="*/ 165288 w 568325"/>
                  <a:gd name="connsiteY18" fmla="*/ 152366 h 459581"/>
                  <a:gd name="connsiteX19" fmla="*/ 407302 w 568325"/>
                  <a:gd name="connsiteY19" fmla="*/ 315177 h 459581"/>
                  <a:gd name="connsiteX20" fmla="*/ 399492 w 568325"/>
                  <a:gd name="connsiteY20" fmla="*/ 319087 h 459581"/>
                  <a:gd name="connsiteX21" fmla="*/ 404248 w 568325"/>
                  <a:gd name="connsiteY21" fmla="*/ 328612 h 459581"/>
                  <a:gd name="connsiteX22" fmla="*/ 404248 w 568325"/>
                  <a:gd name="connsiteY22" fmla="*/ 333375 h 459581"/>
                  <a:gd name="connsiteX23" fmla="*/ 404248 w 568325"/>
                  <a:gd name="connsiteY23" fmla="*/ 335756 h 459581"/>
                  <a:gd name="connsiteX24" fmla="*/ 401870 w 568325"/>
                  <a:gd name="connsiteY24" fmla="*/ 335756 h 459581"/>
                  <a:gd name="connsiteX25" fmla="*/ 399492 w 568325"/>
                  <a:gd name="connsiteY25" fmla="*/ 340519 h 459581"/>
                  <a:gd name="connsiteX26" fmla="*/ 392358 w 568325"/>
                  <a:gd name="connsiteY26" fmla="*/ 350044 h 459581"/>
                  <a:gd name="connsiteX27" fmla="*/ 387603 w 568325"/>
                  <a:gd name="connsiteY27" fmla="*/ 359569 h 459581"/>
                  <a:gd name="connsiteX28" fmla="*/ 382847 w 568325"/>
                  <a:gd name="connsiteY28" fmla="*/ 366712 h 459581"/>
                  <a:gd name="connsiteX29" fmla="*/ 380469 w 568325"/>
                  <a:gd name="connsiteY29" fmla="*/ 376237 h 459581"/>
                  <a:gd name="connsiteX30" fmla="*/ 380469 w 568325"/>
                  <a:gd name="connsiteY30" fmla="*/ 428625 h 459581"/>
                  <a:gd name="connsiteX31" fmla="*/ 380469 w 568325"/>
                  <a:gd name="connsiteY31" fmla="*/ 459581 h 459581"/>
                  <a:gd name="connsiteX32" fmla="*/ 282974 w 568325"/>
                  <a:gd name="connsiteY32" fmla="*/ 459581 h 459581"/>
                  <a:gd name="connsiteX33" fmla="*/ 274651 w 568325"/>
                  <a:gd name="connsiteY33" fmla="*/ 444996 h 459581"/>
                  <a:gd name="connsiteX34" fmla="*/ 273462 w 568325"/>
                  <a:gd name="connsiteY34" fmla="*/ 442912 h 459581"/>
                  <a:gd name="connsiteX35" fmla="*/ 256817 w 568325"/>
                  <a:gd name="connsiteY35" fmla="*/ 442912 h 459581"/>
                  <a:gd name="connsiteX36" fmla="*/ 254439 w 568325"/>
                  <a:gd name="connsiteY36" fmla="*/ 442912 h 459581"/>
                  <a:gd name="connsiteX37" fmla="*/ 142676 w 568325"/>
                  <a:gd name="connsiteY37" fmla="*/ 445294 h 459581"/>
                  <a:gd name="connsiteX38" fmla="*/ 135542 w 568325"/>
                  <a:gd name="connsiteY38" fmla="*/ 445294 h 459581"/>
                  <a:gd name="connsiteX39" fmla="*/ 45181 w 568325"/>
                  <a:gd name="connsiteY39" fmla="*/ 428625 h 459581"/>
                  <a:gd name="connsiteX40" fmla="*/ 11890 w 568325"/>
                  <a:gd name="connsiteY40" fmla="*/ 452437 h 459581"/>
                  <a:gd name="connsiteX41" fmla="*/ 0 w 568325"/>
                  <a:gd name="connsiteY41" fmla="*/ 404812 h 459581"/>
                  <a:gd name="connsiteX42" fmla="*/ 2378 w 568325"/>
                  <a:gd name="connsiteY42" fmla="*/ 366712 h 459581"/>
                  <a:gd name="connsiteX43" fmla="*/ 66582 w 568325"/>
                  <a:gd name="connsiteY43" fmla="*/ 366712 h 459581"/>
                  <a:gd name="connsiteX44" fmla="*/ 73716 w 568325"/>
                  <a:gd name="connsiteY44" fmla="*/ 352425 h 459581"/>
                  <a:gd name="connsiteX45" fmla="*/ 78472 w 568325"/>
                  <a:gd name="connsiteY45" fmla="*/ 340519 h 459581"/>
                  <a:gd name="connsiteX46" fmla="*/ 78472 w 568325"/>
                  <a:gd name="connsiteY46" fmla="*/ 338137 h 459581"/>
                  <a:gd name="connsiteX47" fmla="*/ 85606 w 568325"/>
                  <a:gd name="connsiteY47" fmla="*/ 335756 h 459581"/>
                  <a:gd name="connsiteX48" fmla="*/ 90361 w 568325"/>
                  <a:gd name="connsiteY48" fmla="*/ 333375 h 459581"/>
                  <a:gd name="connsiteX49" fmla="*/ 102251 w 568325"/>
                  <a:gd name="connsiteY49" fmla="*/ 319087 h 459581"/>
                  <a:gd name="connsiteX50" fmla="*/ 116519 w 568325"/>
                  <a:gd name="connsiteY50" fmla="*/ 295275 h 459581"/>
                  <a:gd name="connsiteX51" fmla="*/ 114141 w 568325"/>
                  <a:gd name="connsiteY51" fmla="*/ 280987 h 459581"/>
                  <a:gd name="connsiteX52" fmla="*/ 118897 w 568325"/>
                  <a:gd name="connsiteY52" fmla="*/ 269081 h 459581"/>
                  <a:gd name="connsiteX53" fmla="*/ 116816 w 568325"/>
                  <a:gd name="connsiteY53" fmla="*/ 254496 h 459581"/>
                  <a:gd name="connsiteX54" fmla="*/ 116519 w 568325"/>
                  <a:gd name="connsiteY54" fmla="*/ 252412 h 459581"/>
                  <a:gd name="connsiteX55" fmla="*/ 147432 w 568325"/>
                  <a:gd name="connsiteY55" fmla="*/ 252412 h 459581"/>
                  <a:gd name="connsiteX56" fmla="*/ 147432 w 568325"/>
                  <a:gd name="connsiteY56" fmla="*/ 157162 h 459581"/>
                  <a:gd name="connsiteX57" fmla="*/ 156052 w 568325"/>
                  <a:gd name="connsiteY57" fmla="*/ 152102 h 459581"/>
                  <a:gd name="connsiteX58" fmla="*/ 568325 w 568325"/>
                  <a:gd name="connsiteY58" fmla="*/ 147637 h 459581"/>
                  <a:gd name="connsiteX59" fmla="*/ 527900 w 568325"/>
                  <a:gd name="connsiteY59" fmla="*/ 192881 h 459581"/>
                  <a:gd name="connsiteX60" fmla="*/ 516445 w 568325"/>
                  <a:gd name="connsiteY60" fmla="*/ 210006 h 459581"/>
                  <a:gd name="connsiteX61" fmla="*/ 527900 w 568325"/>
                  <a:gd name="connsiteY61" fmla="*/ 192881 h 459581"/>
                  <a:gd name="connsiteX62" fmla="*/ 568325 w 568325"/>
                  <a:gd name="connsiteY62" fmla="*/ 147637 h 459581"/>
                  <a:gd name="connsiteX63" fmla="*/ 562861 w 568325"/>
                  <a:gd name="connsiteY63" fmla="*/ 129023 h 459581"/>
                  <a:gd name="connsiteX64" fmla="*/ 565947 w 568325"/>
                  <a:gd name="connsiteY64" fmla="*/ 133350 h 459581"/>
                  <a:gd name="connsiteX65" fmla="*/ 566192 w 568325"/>
                  <a:gd name="connsiteY65" fmla="*/ 134822 h 459581"/>
                  <a:gd name="connsiteX66" fmla="*/ 565947 w 568325"/>
                  <a:gd name="connsiteY66" fmla="*/ 133350 h 459581"/>
                  <a:gd name="connsiteX67" fmla="*/ 562861 w 568325"/>
                  <a:gd name="connsiteY67" fmla="*/ 129023 h 459581"/>
                  <a:gd name="connsiteX68" fmla="*/ 494617 w 568325"/>
                  <a:gd name="connsiteY68" fmla="*/ 88973 h 459581"/>
                  <a:gd name="connsiteX69" fmla="*/ 516011 w 568325"/>
                  <a:gd name="connsiteY69" fmla="*/ 92869 h 459581"/>
                  <a:gd name="connsiteX70" fmla="*/ 546924 w 568325"/>
                  <a:gd name="connsiteY70" fmla="*/ 102394 h 459581"/>
                  <a:gd name="connsiteX71" fmla="*/ 546979 w 568325"/>
                  <a:gd name="connsiteY71" fmla="*/ 102504 h 459581"/>
                  <a:gd name="connsiteX72" fmla="*/ 546924 w 568325"/>
                  <a:gd name="connsiteY72" fmla="*/ 102394 h 459581"/>
                  <a:gd name="connsiteX73" fmla="*/ 516011 w 568325"/>
                  <a:gd name="connsiteY73" fmla="*/ 92869 h 459581"/>
                  <a:gd name="connsiteX74" fmla="*/ 494617 w 568325"/>
                  <a:gd name="connsiteY74" fmla="*/ 88973 h 459581"/>
                  <a:gd name="connsiteX75" fmla="*/ 460048 w 568325"/>
                  <a:gd name="connsiteY75" fmla="*/ 72361 h 459581"/>
                  <a:gd name="connsiteX76" fmla="*/ 473208 w 568325"/>
                  <a:gd name="connsiteY76" fmla="*/ 83344 h 459581"/>
                  <a:gd name="connsiteX77" fmla="*/ 486151 w 568325"/>
                  <a:gd name="connsiteY77" fmla="*/ 87047 h 459581"/>
                  <a:gd name="connsiteX78" fmla="*/ 473208 w 568325"/>
                  <a:gd name="connsiteY78" fmla="*/ 83344 h 459581"/>
                  <a:gd name="connsiteX79" fmla="*/ 460048 w 568325"/>
                  <a:gd name="connsiteY79" fmla="*/ 72361 h 459581"/>
                  <a:gd name="connsiteX80" fmla="*/ 458940 w 568325"/>
                  <a:gd name="connsiteY80" fmla="*/ 71437 h 459581"/>
                  <a:gd name="connsiteX81" fmla="*/ 458940 w 568325"/>
                  <a:gd name="connsiteY81" fmla="*/ 71437 h 459581"/>
                  <a:gd name="connsiteX82" fmla="*/ 458940 w 568325"/>
                  <a:gd name="connsiteY82" fmla="*/ 71437 h 459581"/>
                  <a:gd name="connsiteX0" fmla="*/ 218770 w 568325"/>
                  <a:gd name="connsiteY0" fmla="*/ 26194 h 459581"/>
                  <a:gd name="connsiteX1" fmla="*/ 368579 w 568325"/>
                  <a:gd name="connsiteY1" fmla="*/ 0 h 459581"/>
                  <a:gd name="connsiteX2" fmla="*/ 368579 w 568325"/>
                  <a:gd name="connsiteY2" fmla="*/ 0 h 459581"/>
                  <a:gd name="connsiteX3" fmla="*/ 409004 w 568325"/>
                  <a:gd name="connsiteY3" fmla="*/ 7144 h 459581"/>
                  <a:gd name="connsiteX4" fmla="*/ 409004 w 568325"/>
                  <a:gd name="connsiteY4" fmla="*/ 7144 h 459581"/>
                  <a:gd name="connsiteX5" fmla="*/ 368579 w 568325"/>
                  <a:gd name="connsiteY5" fmla="*/ 0 h 459581"/>
                  <a:gd name="connsiteX6" fmla="*/ 175930 w 568325"/>
                  <a:gd name="connsiteY6" fmla="*/ 157125 h 459581"/>
                  <a:gd name="connsiteX7" fmla="*/ 178345 w 568325"/>
                  <a:gd name="connsiteY7" fmla="*/ 159544 h 459581"/>
                  <a:gd name="connsiteX8" fmla="*/ 185983 w 568325"/>
                  <a:gd name="connsiteY8" fmla="*/ 164475 h 459581"/>
                  <a:gd name="connsiteX9" fmla="*/ 178345 w 568325"/>
                  <a:gd name="connsiteY9" fmla="*/ 159544 h 459581"/>
                  <a:gd name="connsiteX10" fmla="*/ 175930 w 568325"/>
                  <a:gd name="connsiteY10" fmla="*/ 157125 h 459581"/>
                  <a:gd name="connsiteX11" fmla="*/ 165956 w 568325"/>
                  <a:gd name="connsiteY11" fmla="*/ 152386 h 459581"/>
                  <a:gd name="connsiteX12" fmla="*/ 166455 w 568325"/>
                  <a:gd name="connsiteY12" fmla="*/ 152400 h 459581"/>
                  <a:gd name="connsiteX13" fmla="*/ 171804 w 568325"/>
                  <a:gd name="connsiteY13" fmla="*/ 154185 h 459581"/>
                  <a:gd name="connsiteX14" fmla="*/ 166455 w 568325"/>
                  <a:gd name="connsiteY14" fmla="*/ 152400 h 459581"/>
                  <a:gd name="connsiteX15" fmla="*/ 165956 w 568325"/>
                  <a:gd name="connsiteY15" fmla="*/ 152386 h 459581"/>
                  <a:gd name="connsiteX16" fmla="*/ 156052 w 568325"/>
                  <a:gd name="connsiteY16" fmla="*/ 152102 h 459581"/>
                  <a:gd name="connsiteX17" fmla="*/ 165288 w 568325"/>
                  <a:gd name="connsiteY17" fmla="*/ 152366 h 459581"/>
                  <a:gd name="connsiteX18" fmla="*/ 407302 w 568325"/>
                  <a:gd name="connsiteY18" fmla="*/ 315177 h 459581"/>
                  <a:gd name="connsiteX19" fmla="*/ 399492 w 568325"/>
                  <a:gd name="connsiteY19" fmla="*/ 319087 h 459581"/>
                  <a:gd name="connsiteX20" fmla="*/ 404248 w 568325"/>
                  <a:gd name="connsiteY20" fmla="*/ 328612 h 459581"/>
                  <a:gd name="connsiteX21" fmla="*/ 404248 w 568325"/>
                  <a:gd name="connsiteY21" fmla="*/ 333375 h 459581"/>
                  <a:gd name="connsiteX22" fmla="*/ 404248 w 568325"/>
                  <a:gd name="connsiteY22" fmla="*/ 335756 h 459581"/>
                  <a:gd name="connsiteX23" fmla="*/ 401870 w 568325"/>
                  <a:gd name="connsiteY23" fmla="*/ 335756 h 459581"/>
                  <a:gd name="connsiteX24" fmla="*/ 399492 w 568325"/>
                  <a:gd name="connsiteY24" fmla="*/ 340519 h 459581"/>
                  <a:gd name="connsiteX25" fmla="*/ 392358 w 568325"/>
                  <a:gd name="connsiteY25" fmla="*/ 350044 h 459581"/>
                  <a:gd name="connsiteX26" fmla="*/ 387603 w 568325"/>
                  <a:gd name="connsiteY26" fmla="*/ 359569 h 459581"/>
                  <a:gd name="connsiteX27" fmla="*/ 382847 w 568325"/>
                  <a:gd name="connsiteY27" fmla="*/ 366712 h 459581"/>
                  <a:gd name="connsiteX28" fmla="*/ 380469 w 568325"/>
                  <a:gd name="connsiteY28" fmla="*/ 376237 h 459581"/>
                  <a:gd name="connsiteX29" fmla="*/ 380469 w 568325"/>
                  <a:gd name="connsiteY29" fmla="*/ 428625 h 459581"/>
                  <a:gd name="connsiteX30" fmla="*/ 380469 w 568325"/>
                  <a:gd name="connsiteY30" fmla="*/ 459581 h 459581"/>
                  <a:gd name="connsiteX31" fmla="*/ 282974 w 568325"/>
                  <a:gd name="connsiteY31" fmla="*/ 459581 h 459581"/>
                  <a:gd name="connsiteX32" fmla="*/ 274651 w 568325"/>
                  <a:gd name="connsiteY32" fmla="*/ 444996 h 459581"/>
                  <a:gd name="connsiteX33" fmla="*/ 273462 w 568325"/>
                  <a:gd name="connsiteY33" fmla="*/ 442912 h 459581"/>
                  <a:gd name="connsiteX34" fmla="*/ 256817 w 568325"/>
                  <a:gd name="connsiteY34" fmla="*/ 442912 h 459581"/>
                  <a:gd name="connsiteX35" fmla="*/ 254439 w 568325"/>
                  <a:gd name="connsiteY35" fmla="*/ 442912 h 459581"/>
                  <a:gd name="connsiteX36" fmla="*/ 142676 w 568325"/>
                  <a:gd name="connsiteY36" fmla="*/ 445294 h 459581"/>
                  <a:gd name="connsiteX37" fmla="*/ 135542 w 568325"/>
                  <a:gd name="connsiteY37" fmla="*/ 445294 h 459581"/>
                  <a:gd name="connsiteX38" fmla="*/ 45181 w 568325"/>
                  <a:gd name="connsiteY38" fmla="*/ 428625 h 459581"/>
                  <a:gd name="connsiteX39" fmla="*/ 11890 w 568325"/>
                  <a:gd name="connsiteY39" fmla="*/ 452437 h 459581"/>
                  <a:gd name="connsiteX40" fmla="*/ 0 w 568325"/>
                  <a:gd name="connsiteY40" fmla="*/ 404812 h 459581"/>
                  <a:gd name="connsiteX41" fmla="*/ 2378 w 568325"/>
                  <a:gd name="connsiteY41" fmla="*/ 366712 h 459581"/>
                  <a:gd name="connsiteX42" fmla="*/ 66582 w 568325"/>
                  <a:gd name="connsiteY42" fmla="*/ 366712 h 459581"/>
                  <a:gd name="connsiteX43" fmla="*/ 73716 w 568325"/>
                  <a:gd name="connsiteY43" fmla="*/ 352425 h 459581"/>
                  <a:gd name="connsiteX44" fmla="*/ 78472 w 568325"/>
                  <a:gd name="connsiteY44" fmla="*/ 340519 h 459581"/>
                  <a:gd name="connsiteX45" fmla="*/ 78472 w 568325"/>
                  <a:gd name="connsiteY45" fmla="*/ 338137 h 459581"/>
                  <a:gd name="connsiteX46" fmla="*/ 85606 w 568325"/>
                  <a:gd name="connsiteY46" fmla="*/ 335756 h 459581"/>
                  <a:gd name="connsiteX47" fmla="*/ 90361 w 568325"/>
                  <a:gd name="connsiteY47" fmla="*/ 333375 h 459581"/>
                  <a:gd name="connsiteX48" fmla="*/ 102251 w 568325"/>
                  <a:gd name="connsiteY48" fmla="*/ 319087 h 459581"/>
                  <a:gd name="connsiteX49" fmla="*/ 116519 w 568325"/>
                  <a:gd name="connsiteY49" fmla="*/ 295275 h 459581"/>
                  <a:gd name="connsiteX50" fmla="*/ 114141 w 568325"/>
                  <a:gd name="connsiteY50" fmla="*/ 280987 h 459581"/>
                  <a:gd name="connsiteX51" fmla="*/ 118897 w 568325"/>
                  <a:gd name="connsiteY51" fmla="*/ 269081 h 459581"/>
                  <a:gd name="connsiteX52" fmla="*/ 116816 w 568325"/>
                  <a:gd name="connsiteY52" fmla="*/ 254496 h 459581"/>
                  <a:gd name="connsiteX53" fmla="*/ 116519 w 568325"/>
                  <a:gd name="connsiteY53" fmla="*/ 252412 h 459581"/>
                  <a:gd name="connsiteX54" fmla="*/ 147432 w 568325"/>
                  <a:gd name="connsiteY54" fmla="*/ 252412 h 459581"/>
                  <a:gd name="connsiteX55" fmla="*/ 147432 w 568325"/>
                  <a:gd name="connsiteY55" fmla="*/ 157162 h 459581"/>
                  <a:gd name="connsiteX56" fmla="*/ 156052 w 568325"/>
                  <a:gd name="connsiteY56" fmla="*/ 152102 h 459581"/>
                  <a:gd name="connsiteX57" fmla="*/ 568325 w 568325"/>
                  <a:gd name="connsiteY57" fmla="*/ 147637 h 459581"/>
                  <a:gd name="connsiteX58" fmla="*/ 527900 w 568325"/>
                  <a:gd name="connsiteY58" fmla="*/ 192881 h 459581"/>
                  <a:gd name="connsiteX59" fmla="*/ 516445 w 568325"/>
                  <a:gd name="connsiteY59" fmla="*/ 210006 h 459581"/>
                  <a:gd name="connsiteX60" fmla="*/ 527900 w 568325"/>
                  <a:gd name="connsiteY60" fmla="*/ 192881 h 459581"/>
                  <a:gd name="connsiteX61" fmla="*/ 568325 w 568325"/>
                  <a:gd name="connsiteY61" fmla="*/ 147637 h 459581"/>
                  <a:gd name="connsiteX62" fmla="*/ 562861 w 568325"/>
                  <a:gd name="connsiteY62" fmla="*/ 129023 h 459581"/>
                  <a:gd name="connsiteX63" fmla="*/ 565947 w 568325"/>
                  <a:gd name="connsiteY63" fmla="*/ 133350 h 459581"/>
                  <a:gd name="connsiteX64" fmla="*/ 566192 w 568325"/>
                  <a:gd name="connsiteY64" fmla="*/ 134822 h 459581"/>
                  <a:gd name="connsiteX65" fmla="*/ 565947 w 568325"/>
                  <a:gd name="connsiteY65" fmla="*/ 133350 h 459581"/>
                  <a:gd name="connsiteX66" fmla="*/ 562861 w 568325"/>
                  <a:gd name="connsiteY66" fmla="*/ 129023 h 459581"/>
                  <a:gd name="connsiteX67" fmla="*/ 494617 w 568325"/>
                  <a:gd name="connsiteY67" fmla="*/ 88973 h 459581"/>
                  <a:gd name="connsiteX68" fmla="*/ 516011 w 568325"/>
                  <a:gd name="connsiteY68" fmla="*/ 92869 h 459581"/>
                  <a:gd name="connsiteX69" fmla="*/ 546924 w 568325"/>
                  <a:gd name="connsiteY69" fmla="*/ 102394 h 459581"/>
                  <a:gd name="connsiteX70" fmla="*/ 546979 w 568325"/>
                  <a:gd name="connsiteY70" fmla="*/ 102504 h 459581"/>
                  <a:gd name="connsiteX71" fmla="*/ 546924 w 568325"/>
                  <a:gd name="connsiteY71" fmla="*/ 102394 h 459581"/>
                  <a:gd name="connsiteX72" fmla="*/ 516011 w 568325"/>
                  <a:gd name="connsiteY72" fmla="*/ 92869 h 459581"/>
                  <a:gd name="connsiteX73" fmla="*/ 494617 w 568325"/>
                  <a:gd name="connsiteY73" fmla="*/ 88973 h 459581"/>
                  <a:gd name="connsiteX74" fmla="*/ 460048 w 568325"/>
                  <a:gd name="connsiteY74" fmla="*/ 72361 h 459581"/>
                  <a:gd name="connsiteX75" fmla="*/ 473208 w 568325"/>
                  <a:gd name="connsiteY75" fmla="*/ 83344 h 459581"/>
                  <a:gd name="connsiteX76" fmla="*/ 486151 w 568325"/>
                  <a:gd name="connsiteY76" fmla="*/ 87047 h 459581"/>
                  <a:gd name="connsiteX77" fmla="*/ 473208 w 568325"/>
                  <a:gd name="connsiteY77" fmla="*/ 83344 h 459581"/>
                  <a:gd name="connsiteX78" fmla="*/ 460048 w 568325"/>
                  <a:gd name="connsiteY78" fmla="*/ 72361 h 459581"/>
                  <a:gd name="connsiteX79" fmla="*/ 458940 w 568325"/>
                  <a:gd name="connsiteY79" fmla="*/ 71437 h 459581"/>
                  <a:gd name="connsiteX80" fmla="*/ 458940 w 568325"/>
                  <a:gd name="connsiteY80" fmla="*/ 71437 h 459581"/>
                  <a:gd name="connsiteX81" fmla="*/ 458940 w 568325"/>
                  <a:gd name="connsiteY81" fmla="*/ 71437 h 459581"/>
                  <a:gd name="connsiteX0" fmla="*/ 218770 w 568325"/>
                  <a:gd name="connsiteY0" fmla="*/ 26194 h 459581"/>
                  <a:gd name="connsiteX1" fmla="*/ 368579 w 568325"/>
                  <a:gd name="connsiteY1" fmla="*/ 0 h 459581"/>
                  <a:gd name="connsiteX2" fmla="*/ 368579 w 568325"/>
                  <a:gd name="connsiteY2" fmla="*/ 0 h 459581"/>
                  <a:gd name="connsiteX3" fmla="*/ 409004 w 568325"/>
                  <a:gd name="connsiteY3" fmla="*/ 7144 h 459581"/>
                  <a:gd name="connsiteX4" fmla="*/ 409004 w 568325"/>
                  <a:gd name="connsiteY4" fmla="*/ 7144 h 459581"/>
                  <a:gd name="connsiteX5" fmla="*/ 368579 w 568325"/>
                  <a:gd name="connsiteY5" fmla="*/ 0 h 459581"/>
                  <a:gd name="connsiteX6" fmla="*/ 175930 w 568325"/>
                  <a:gd name="connsiteY6" fmla="*/ 157125 h 459581"/>
                  <a:gd name="connsiteX7" fmla="*/ 178345 w 568325"/>
                  <a:gd name="connsiteY7" fmla="*/ 159544 h 459581"/>
                  <a:gd name="connsiteX8" fmla="*/ 185983 w 568325"/>
                  <a:gd name="connsiteY8" fmla="*/ 164475 h 459581"/>
                  <a:gd name="connsiteX9" fmla="*/ 178345 w 568325"/>
                  <a:gd name="connsiteY9" fmla="*/ 159544 h 459581"/>
                  <a:gd name="connsiteX10" fmla="*/ 175930 w 568325"/>
                  <a:gd name="connsiteY10" fmla="*/ 157125 h 459581"/>
                  <a:gd name="connsiteX11" fmla="*/ 165956 w 568325"/>
                  <a:gd name="connsiteY11" fmla="*/ 152386 h 459581"/>
                  <a:gd name="connsiteX12" fmla="*/ 166455 w 568325"/>
                  <a:gd name="connsiteY12" fmla="*/ 152400 h 459581"/>
                  <a:gd name="connsiteX13" fmla="*/ 171804 w 568325"/>
                  <a:gd name="connsiteY13" fmla="*/ 154185 h 459581"/>
                  <a:gd name="connsiteX14" fmla="*/ 166455 w 568325"/>
                  <a:gd name="connsiteY14" fmla="*/ 152400 h 459581"/>
                  <a:gd name="connsiteX15" fmla="*/ 165956 w 568325"/>
                  <a:gd name="connsiteY15" fmla="*/ 152386 h 459581"/>
                  <a:gd name="connsiteX16" fmla="*/ 156052 w 568325"/>
                  <a:gd name="connsiteY16" fmla="*/ 152102 h 459581"/>
                  <a:gd name="connsiteX17" fmla="*/ 165288 w 568325"/>
                  <a:gd name="connsiteY17" fmla="*/ 152366 h 459581"/>
                  <a:gd name="connsiteX18" fmla="*/ 407302 w 568325"/>
                  <a:gd name="connsiteY18" fmla="*/ 315177 h 459581"/>
                  <a:gd name="connsiteX19" fmla="*/ 399492 w 568325"/>
                  <a:gd name="connsiteY19" fmla="*/ 319087 h 459581"/>
                  <a:gd name="connsiteX20" fmla="*/ 404248 w 568325"/>
                  <a:gd name="connsiteY20" fmla="*/ 328612 h 459581"/>
                  <a:gd name="connsiteX21" fmla="*/ 404248 w 568325"/>
                  <a:gd name="connsiteY21" fmla="*/ 333375 h 459581"/>
                  <a:gd name="connsiteX22" fmla="*/ 404248 w 568325"/>
                  <a:gd name="connsiteY22" fmla="*/ 335756 h 459581"/>
                  <a:gd name="connsiteX23" fmla="*/ 401870 w 568325"/>
                  <a:gd name="connsiteY23" fmla="*/ 335756 h 459581"/>
                  <a:gd name="connsiteX24" fmla="*/ 399492 w 568325"/>
                  <a:gd name="connsiteY24" fmla="*/ 340519 h 459581"/>
                  <a:gd name="connsiteX25" fmla="*/ 392358 w 568325"/>
                  <a:gd name="connsiteY25" fmla="*/ 350044 h 459581"/>
                  <a:gd name="connsiteX26" fmla="*/ 387603 w 568325"/>
                  <a:gd name="connsiteY26" fmla="*/ 359569 h 459581"/>
                  <a:gd name="connsiteX27" fmla="*/ 382847 w 568325"/>
                  <a:gd name="connsiteY27" fmla="*/ 366712 h 459581"/>
                  <a:gd name="connsiteX28" fmla="*/ 380469 w 568325"/>
                  <a:gd name="connsiteY28" fmla="*/ 376237 h 459581"/>
                  <a:gd name="connsiteX29" fmla="*/ 380469 w 568325"/>
                  <a:gd name="connsiteY29" fmla="*/ 428625 h 459581"/>
                  <a:gd name="connsiteX30" fmla="*/ 380469 w 568325"/>
                  <a:gd name="connsiteY30" fmla="*/ 459581 h 459581"/>
                  <a:gd name="connsiteX31" fmla="*/ 282974 w 568325"/>
                  <a:gd name="connsiteY31" fmla="*/ 459581 h 459581"/>
                  <a:gd name="connsiteX32" fmla="*/ 274651 w 568325"/>
                  <a:gd name="connsiteY32" fmla="*/ 444996 h 459581"/>
                  <a:gd name="connsiteX33" fmla="*/ 273462 w 568325"/>
                  <a:gd name="connsiteY33" fmla="*/ 442912 h 459581"/>
                  <a:gd name="connsiteX34" fmla="*/ 256817 w 568325"/>
                  <a:gd name="connsiteY34" fmla="*/ 442912 h 459581"/>
                  <a:gd name="connsiteX35" fmla="*/ 254439 w 568325"/>
                  <a:gd name="connsiteY35" fmla="*/ 442912 h 459581"/>
                  <a:gd name="connsiteX36" fmla="*/ 142676 w 568325"/>
                  <a:gd name="connsiteY36" fmla="*/ 445294 h 459581"/>
                  <a:gd name="connsiteX37" fmla="*/ 135542 w 568325"/>
                  <a:gd name="connsiteY37" fmla="*/ 445294 h 459581"/>
                  <a:gd name="connsiteX38" fmla="*/ 45181 w 568325"/>
                  <a:gd name="connsiteY38" fmla="*/ 428625 h 459581"/>
                  <a:gd name="connsiteX39" fmla="*/ 11890 w 568325"/>
                  <a:gd name="connsiteY39" fmla="*/ 452437 h 459581"/>
                  <a:gd name="connsiteX40" fmla="*/ 0 w 568325"/>
                  <a:gd name="connsiteY40" fmla="*/ 404812 h 459581"/>
                  <a:gd name="connsiteX41" fmla="*/ 2378 w 568325"/>
                  <a:gd name="connsiteY41" fmla="*/ 366712 h 459581"/>
                  <a:gd name="connsiteX42" fmla="*/ 66582 w 568325"/>
                  <a:gd name="connsiteY42" fmla="*/ 366712 h 459581"/>
                  <a:gd name="connsiteX43" fmla="*/ 73716 w 568325"/>
                  <a:gd name="connsiteY43" fmla="*/ 352425 h 459581"/>
                  <a:gd name="connsiteX44" fmla="*/ 78472 w 568325"/>
                  <a:gd name="connsiteY44" fmla="*/ 340519 h 459581"/>
                  <a:gd name="connsiteX45" fmla="*/ 78472 w 568325"/>
                  <a:gd name="connsiteY45" fmla="*/ 338137 h 459581"/>
                  <a:gd name="connsiteX46" fmla="*/ 85606 w 568325"/>
                  <a:gd name="connsiteY46" fmla="*/ 335756 h 459581"/>
                  <a:gd name="connsiteX47" fmla="*/ 90361 w 568325"/>
                  <a:gd name="connsiteY47" fmla="*/ 333375 h 459581"/>
                  <a:gd name="connsiteX48" fmla="*/ 102251 w 568325"/>
                  <a:gd name="connsiteY48" fmla="*/ 319087 h 459581"/>
                  <a:gd name="connsiteX49" fmla="*/ 116519 w 568325"/>
                  <a:gd name="connsiteY49" fmla="*/ 295275 h 459581"/>
                  <a:gd name="connsiteX50" fmla="*/ 114141 w 568325"/>
                  <a:gd name="connsiteY50" fmla="*/ 280987 h 459581"/>
                  <a:gd name="connsiteX51" fmla="*/ 118897 w 568325"/>
                  <a:gd name="connsiteY51" fmla="*/ 269081 h 459581"/>
                  <a:gd name="connsiteX52" fmla="*/ 116816 w 568325"/>
                  <a:gd name="connsiteY52" fmla="*/ 254496 h 459581"/>
                  <a:gd name="connsiteX53" fmla="*/ 116519 w 568325"/>
                  <a:gd name="connsiteY53" fmla="*/ 252412 h 459581"/>
                  <a:gd name="connsiteX54" fmla="*/ 147432 w 568325"/>
                  <a:gd name="connsiteY54" fmla="*/ 252412 h 459581"/>
                  <a:gd name="connsiteX55" fmla="*/ 147432 w 568325"/>
                  <a:gd name="connsiteY55" fmla="*/ 157162 h 459581"/>
                  <a:gd name="connsiteX56" fmla="*/ 156052 w 568325"/>
                  <a:gd name="connsiteY56" fmla="*/ 152102 h 459581"/>
                  <a:gd name="connsiteX57" fmla="*/ 568325 w 568325"/>
                  <a:gd name="connsiteY57" fmla="*/ 147637 h 459581"/>
                  <a:gd name="connsiteX58" fmla="*/ 527900 w 568325"/>
                  <a:gd name="connsiteY58" fmla="*/ 192881 h 459581"/>
                  <a:gd name="connsiteX59" fmla="*/ 527900 w 568325"/>
                  <a:gd name="connsiteY59" fmla="*/ 192881 h 459581"/>
                  <a:gd name="connsiteX60" fmla="*/ 568325 w 568325"/>
                  <a:gd name="connsiteY60" fmla="*/ 147637 h 459581"/>
                  <a:gd name="connsiteX61" fmla="*/ 562861 w 568325"/>
                  <a:gd name="connsiteY61" fmla="*/ 129023 h 459581"/>
                  <a:gd name="connsiteX62" fmla="*/ 565947 w 568325"/>
                  <a:gd name="connsiteY62" fmla="*/ 133350 h 459581"/>
                  <a:gd name="connsiteX63" fmla="*/ 566192 w 568325"/>
                  <a:gd name="connsiteY63" fmla="*/ 134822 h 459581"/>
                  <a:gd name="connsiteX64" fmla="*/ 565947 w 568325"/>
                  <a:gd name="connsiteY64" fmla="*/ 133350 h 459581"/>
                  <a:gd name="connsiteX65" fmla="*/ 562861 w 568325"/>
                  <a:gd name="connsiteY65" fmla="*/ 129023 h 459581"/>
                  <a:gd name="connsiteX66" fmla="*/ 494617 w 568325"/>
                  <a:gd name="connsiteY66" fmla="*/ 88973 h 459581"/>
                  <a:gd name="connsiteX67" fmla="*/ 516011 w 568325"/>
                  <a:gd name="connsiteY67" fmla="*/ 92869 h 459581"/>
                  <a:gd name="connsiteX68" fmla="*/ 546924 w 568325"/>
                  <a:gd name="connsiteY68" fmla="*/ 102394 h 459581"/>
                  <a:gd name="connsiteX69" fmla="*/ 546979 w 568325"/>
                  <a:gd name="connsiteY69" fmla="*/ 102504 h 459581"/>
                  <a:gd name="connsiteX70" fmla="*/ 546924 w 568325"/>
                  <a:gd name="connsiteY70" fmla="*/ 102394 h 459581"/>
                  <a:gd name="connsiteX71" fmla="*/ 516011 w 568325"/>
                  <a:gd name="connsiteY71" fmla="*/ 92869 h 459581"/>
                  <a:gd name="connsiteX72" fmla="*/ 494617 w 568325"/>
                  <a:gd name="connsiteY72" fmla="*/ 88973 h 459581"/>
                  <a:gd name="connsiteX73" fmla="*/ 460048 w 568325"/>
                  <a:gd name="connsiteY73" fmla="*/ 72361 h 459581"/>
                  <a:gd name="connsiteX74" fmla="*/ 473208 w 568325"/>
                  <a:gd name="connsiteY74" fmla="*/ 83344 h 459581"/>
                  <a:gd name="connsiteX75" fmla="*/ 486151 w 568325"/>
                  <a:gd name="connsiteY75" fmla="*/ 87047 h 459581"/>
                  <a:gd name="connsiteX76" fmla="*/ 473208 w 568325"/>
                  <a:gd name="connsiteY76" fmla="*/ 83344 h 459581"/>
                  <a:gd name="connsiteX77" fmla="*/ 460048 w 568325"/>
                  <a:gd name="connsiteY77" fmla="*/ 72361 h 459581"/>
                  <a:gd name="connsiteX78" fmla="*/ 458940 w 568325"/>
                  <a:gd name="connsiteY78" fmla="*/ 71437 h 459581"/>
                  <a:gd name="connsiteX79" fmla="*/ 458940 w 568325"/>
                  <a:gd name="connsiteY79" fmla="*/ 71437 h 459581"/>
                  <a:gd name="connsiteX80" fmla="*/ 458940 w 568325"/>
                  <a:gd name="connsiteY80" fmla="*/ 71437 h 459581"/>
                  <a:gd name="connsiteX0" fmla="*/ 218770 w 568325"/>
                  <a:gd name="connsiteY0" fmla="*/ 26194 h 459581"/>
                  <a:gd name="connsiteX1" fmla="*/ 368579 w 568325"/>
                  <a:gd name="connsiteY1" fmla="*/ 0 h 459581"/>
                  <a:gd name="connsiteX2" fmla="*/ 368579 w 568325"/>
                  <a:gd name="connsiteY2" fmla="*/ 0 h 459581"/>
                  <a:gd name="connsiteX3" fmla="*/ 409004 w 568325"/>
                  <a:gd name="connsiteY3" fmla="*/ 7144 h 459581"/>
                  <a:gd name="connsiteX4" fmla="*/ 409004 w 568325"/>
                  <a:gd name="connsiteY4" fmla="*/ 7144 h 459581"/>
                  <a:gd name="connsiteX5" fmla="*/ 368579 w 568325"/>
                  <a:gd name="connsiteY5" fmla="*/ 0 h 459581"/>
                  <a:gd name="connsiteX6" fmla="*/ 175930 w 568325"/>
                  <a:gd name="connsiteY6" fmla="*/ 157125 h 459581"/>
                  <a:gd name="connsiteX7" fmla="*/ 178345 w 568325"/>
                  <a:gd name="connsiteY7" fmla="*/ 159544 h 459581"/>
                  <a:gd name="connsiteX8" fmla="*/ 185983 w 568325"/>
                  <a:gd name="connsiteY8" fmla="*/ 164475 h 459581"/>
                  <a:gd name="connsiteX9" fmla="*/ 178345 w 568325"/>
                  <a:gd name="connsiteY9" fmla="*/ 159544 h 459581"/>
                  <a:gd name="connsiteX10" fmla="*/ 175930 w 568325"/>
                  <a:gd name="connsiteY10" fmla="*/ 157125 h 459581"/>
                  <a:gd name="connsiteX11" fmla="*/ 165956 w 568325"/>
                  <a:gd name="connsiteY11" fmla="*/ 152386 h 459581"/>
                  <a:gd name="connsiteX12" fmla="*/ 166455 w 568325"/>
                  <a:gd name="connsiteY12" fmla="*/ 152400 h 459581"/>
                  <a:gd name="connsiteX13" fmla="*/ 171804 w 568325"/>
                  <a:gd name="connsiteY13" fmla="*/ 154185 h 459581"/>
                  <a:gd name="connsiteX14" fmla="*/ 166455 w 568325"/>
                  <a:gd name="connsiteY14" fmla="*/ 152400 h 459581"/>
                  <a:gd name="connsiteX15" fmla="*/ 165956 w 568325"/>
                  <a:gd name="connsiteY15" fmla="*/ 152386 h 459581"/>
                  <a:gd name="connsiteX16" fmla="*/ 156052 w 568325"/>
                  <a:gd name="connsiteY16" fmla="*/ 152102 h 459581"/>
                  <a:gd name="connsiteX17" fmla="*/ 165288 w 568325"/>
                  <a:gd name="connsiteY17" fmla="*/ 152366 h 459581"/>
                  <a:gd name="connsiteX18" fmla="*/ 407302 w 568325"/>
                  <a:gd name="connsiteY18" fmla="*/ 315177 h 459581"/>
                  <a:gd name="connsiteX19" fmla="*/ 399492 w 568325"/>
                  <a:gd name="connsiteY19" fmla="*/ 319087 h 459581"/>
                  <a:gd name="connsiteX20" fmla="*/ 404248 w 568325"/>
                  <a:gd name="connsiteY20" fmla="*/ 328612 h 459581"/>
                  <a:gd name="connsiteX21" fmla="*/ 404248 w 568325"/>
                  <a:gd name="connsiteY21" fmla="*/ 333375 h 459581"/>
                  <a:gd name="connsiteX22" fmla="*/ 404248 w 568325"/>
                  <a:gd name="connsiteY22" fmla="*/ 335756 h 459581"/>
                  <a:gd name="connsiteX23" fmla="*/ 401870 w 568325"/>
                  <a:gd name="connsiteY23" fmla="*/ 335756 h 459581"/>
                  <a:gd name="connsiteX24" fmla="*/ 399492 w 568325"/>
                  <a:gd name="connsiteY24" fmla="*/ 340519 h 459581"/>
                  <a:gd name="connsiteX25" fmla="*/ 392358 w 568325"/>
                  <a:gd name="connsiteY25" fmla="*/ 350044 h 459581"/>
                  <a:gd name="connsiteX26" fmla="*/ 387603 w 568325"/>
                  <a:gd name="connsiteY26" fmla="*/ 359569 h 459581"/>
                  <a:gd name="connsiteX27" fmla="*/ 382847 w 568325"/>
                  <a:gd name="connsiteY27" fmla="*/ 366712 h 459581"/>
                  <a:gd name="connsiteX28" fmla="*/ 380469 w 568325"/>
                  <a:gd name="connsiteY28" fmla="*/ 376237 h 459581"/>
                  <a:gd name="connsiteX29" fmla="*/ 380469 w 568325"/>
                  <a:gd name="connsiteY29" fmla="*/ 428625 h 459581"/>
                  <a:gd name="connsiteX30" fmla="*/ 380469 w 568325"/>
                  <a:gd name="connsiteY30" fmla="*/ 459581 h 459581"/>
                  <a:gd name="connsiteX31" fmla="*/ 282974 w 568325"/>
                  <a:gd name="connsiteY31" fmla="*/ 459581 h 459581"/>
                  <a:gd name="connsiteX32" fmla="*/ 274651 w 568325"/>
                  <a:gd name="connsiteY32" fmla="*/ 444996 h 459581"/>
                  <a:gd name="connsiteX33" fmla="*/ 273462 w 568325"/>
                  <a:gd name="connsiteY33" fmla="*/ 442912 h 459581"/>
                  <a:gd name="connsiteX34" fmla="*/ 256817 w 568325"/>
                  <a:gd name="connsiteY34" fmla="*/ 442912 h 459581"/>
                  <a:gd name="connsiteX35" fmla="*/ 254439 w 568325"/>
                  <a:gd name="connsiteY35" fmla="*/ 442912 h 459581"/>
                  <a:gd name="connsiteX36" fmla="*/ 142676 w 568325"/>
                  <a:gd name="connsiteY36" fmla="*/ 445294 h 459581"/>
                  <a:gd name="connsiteX37" fmla="*/ 135542 w 568325"/>
                  <a:gd name="connsiteY37" fmla="*/ 445294 h 459581"/>
                  <a:gd name="connsiteX38" fmla="*/ 45181 w 568325"/>
                  <a:gd name="connsiteY38" fmla="*/ 428625 h 459581"/>
                  <a:gd name="connsiteX39" fmla="*/ 11890 w 568325"/>
                  <a:gd name="connsiteY39" fmla="*/ 452437 h 459581"/>
                  <a:gd name="connsiteX40" fmla="*/ 0 w 568325"/>
                  <a:gd name="connsiteY40" fmla="*/ 404812 h 459581"/>
                  <a:gd name="connsiteX41" fmla="*/ 2378 w 568325"/>
                  <a:gd name="connsiteY41" fmla="*/ 366712 h 459581"/>
                  <a:gd name="connsiteX42" fmla="*/ 66582 w 568325"/>
                  <a:gd name="connsiteY42" fmla="*/ 366712 h 459581"/>
                  <a:gd name="connsiteX43" fmla="*/ 73716 w 568325"/>
                  <a:gd name="connsiteY43" fmla="*/ 352425 h 459581"/>
                  <a:gd name="connsiteX44" fmla="*/ 78472 w 568325"/>
                  <a:gd name="connsiteY44" fmla="*/ 340519 h 459581"/>
                  <a:gd name="connsiteX45" fmla="*/ 78472 w 568325"/>
                  <a:gd name="connsiteY45" fmla="*/ 338137 h 459581"/>
                  <a:gd name="connsiteX46" fmla="*/ 85606 w 568325"/>
                  <a:gd name="connsiteY46" fmla="*/ 335756 h 459581"/>
                  <a:gd name="connsiteX47" fmla="*/ 90361 w 568325"/>
                  <a:gd name="connsiteY47" fmla="*/ 333375 h 459581"/>
                  <a:gd name="connsiteX48" fmla="*/ 102251 w 568325"/>
                  <a:gd name="connsiteY48" fmla="*/ 319087 h 459581"/>
                  <a:gd name="connsiteX49" fmla="*/ 116519 w 568325"/>
                  <a:gd name="connsiteY49" fmla="*/ 295275 h 459581"/>
                  <a:gd name="connsiteX50" fmla="*/ 114141 w 568325"/>
                  <a:gd name="connsiteY50" fmla="*/ 280987 h 459581"/>
                  <a:gd name="connsiteX51" fmla="*/ 118897 w 568325"/>
                  <a:gd name="connsiteY51" fmla="*/ 269081 h 459581"/>
                  <a:gd name="connsiteX52" fmla="*/ 116816 w 568325"/>
                  <a:gd name="connsiteY52" fmla="*/ 254496 h 459581"/>
                  <a:gd name="connsiteX53" fmla="*/ 116519 w 568325"/>
                  <a:gd name="connsiteY53" fmla="*/ 252412 h 459581"/>
                  <a:gd name="connsiteX54" fmla="*/ 147432 w 568325"/>
                  <a:gd name="connsiteY54" fmla="*/ 252412 h 459581"/>
                  <a:gd name="connsiteX55" fmla="*/ 147432 w 568325"/>
                  <a:gd name="connsiteY55" fmla="*/ 157162 h 459581"/>
                  <a:gd name="connsiteX56" fmla="*/ 156052 w 568325"/>
                  <a:gd name="connsiteY56" fmla="*/ 152102 h 459581"/>
                  <a:gd name="connsiteX57" fmla="*/ 568325 w 568325"/>
                  <a:gd name="connsiteY57" fmla="*/ 147637 h 459581"/>
                  <a:gd name="connsiteX58" fmla="*/ 527900 w 568325"/>
                  <a:gd name="connsiteY58" fmla="*/ 192881 h 459581"/>
                  <a:gd name="connsiteX59" fmla="*/ 568325 w 568325"/>
                  <a:gd name="connsiteY59" fmla="*/ 147637 h 459581"/>
                  <a:gd name="connsiteX60" fmla="*/ 562861 w 568325"/>
                  <a:gd name="connsiteY60" fmla="*/ 129023 h 459581"/>
                  <a:gd name="connsiteX61" fmla="*/ 565947 w 568325"/>
                  <a:gd name="connsiteY61" fmla="*/ 133350 h 459581"/>
                  <a:gd name="connsiteX62" fmla="*/ 566192 w 568325"/>
                  <a:gd name="connsiteY62" fmla="*/ 134822 h 459581"/>
                  <a:gd name="connsiteX63" fmla="*/ 565947 w 568325"/>
                  <a:gd name="connsiteY63" fmla="*/ 133350 h 459581"/>
                  <a:gd name="connsiteX64" fmla="*/ 562861 w 568325"/>
                  <a:gd name="connsiteY64" fmla="*/ 129023 h 459581"/>
                  <a:gd name="connsiteX65" fmla="*/ 494617 w 568325"/>
                  <a:gd name="connsiteY65" fmla="*/ 88973 h 459581"/>
                  <a:gd name="connsiteX66" fmla="*/ 516011 w 568325"/>
                  <a:gd name="connsiteY66" fmla="*/ 92869 h 459581"/>
                  <a:gd name="connsiteX67" fmla="*/ 546924 w 568325"/>
                  <a:gd name="connsiteY67" fmla="*/ 102394 h 459581"/>
                  <a:gd name="connsiteX68" fmla="*/ 546979 w 568325"/>
                  <a:gd name="connsiteY68" fmla="*/ 102504 h 459581"/>
                  <a:gd name="connsiteX69" fmla="*/ 546924 w 568325"/>
                  <a:gd name="connsiteY69" fmla="*/ 102394 h 459581"/>
                  <a:gd name="connsiteX70" fmla="*/ 516011 w 568325"/>
                  <a:gd name="connsiteY70" fmla="*/ 92869 h 459581"/>
                  <a:gd name="connsiteX71" fmla="*/ 494617 w 568325"/>
                  <a:gd name="connsiteY71" fmla="*/ 88973 h 459581"/>
                  <a:gd name="connsiteX72" fmla="*/ 460048 w 568325"/>
                  <a:gd name="connsiteY72" fmla="*/ 72361 h 459581"/>
                  <a:gd name="connsiteX73" fmla="*/ 473208 w 568325"/>
                  <a:gd name="connsiteY73" fmla="*/ 83344 h 459581"/>
                  <a:gd name="connsiteX74" fmla="*/ 486151 w 568325"/>
                  <a:gd name="connsiteY74" fmla="*/ 87047 h 459581"/>
                  <a:gd name="connsiteX75" fmla="*/ 473208 w 568325"/>
                  <a:gd name="connsiteY75" fmla="*/ 83344 h 459581"/>
                  <a:gd name="connsiteX76" fmla="*/ 460048 w 568325"/>
                  <a:gd name="connsiteY76" fmla="*/ 72361 h 459581"/>
                  <a:gd name="connsiteX77" fmla="*/ 458940 w 568325"/>
                  <a:gd name="connsiteY77" fmla="*/ 71437 h 459581"/>
                  <a:gd name="connsiteX78" fmla="*/ 458940 w 568325"/>
                  <a:gd name="connsiteY78" fmla="*/ 71437 h 459581"/>
                  <a:gd name="connsiteX79" fmla="*/ 458940 w 568325"/>
                  <a:gd name="connsiteY79" fmla="*/ 71437 h 459581"/>
                  <a:gd name="connsiteX0" fmla="*/ 218770 w 566192"/>
                  <a:gd name="connsiteY0" fmla="*/ 26194 h 459581"/>
                  <a:gd name="connsiteX1" fmla="*/ 368579 w 566192"/>
                  <a:gd name="connsiteY1" fmla="*/ 0 h 459581"/>
                  <a:gd name="connsiteX2" fmla="*/ 368579 w 566192"/>
                  <a:gd name="connsiteY2" fmla="*/ 0 h 459581"/>
                  <a:gd name="connsiteX3" fmla="*/ 409004 w 566192"/>
                  <a:gd name="connsiteY3" fmla="*/ 7144 h 459581"/>
                  <a:gd name="connsiteX4" fmla="*/ 409004 w 566192"/>
                  <a:gd name="connsiteY4" fmla="*/ 7144 h 459581"/>
                  <a:gd name="connsiteX5" fmla="*/ 368579 w 566192"/>
                  <a:gd name="connsiteY5" fmla="*/ 0 h 459581"/>
                  <a:gd name="connsiteX6" fmla="*/ 175930 w 566192"/>
                  <a:gd name="connsiteY6" fmla="*/ 157125 h 459581"/>
                  <a:gd name="connsiteX7" fmla="*/ 178345 w 566192"/>
                  <a:gd name="connsiteY7" fmla="*/ 159544 h 459581"/>
                  <a:gd name="connsiteX8" fmla="*/ 185983 w 566192"/>
                  <a:gd name="connsiteY8" fmla="*/ 164475 h 459581"/>
                  <a:gd name="connsiteX9" fmla="*/ 178345 w 566192"/>
                  <a:gd name="connsiteY9" fmla="*/ 159544 h 459581"/>
                  <a:gd name="connsiteX10" fmla="*/ 175930 w 566192"/>
                  <a:gd name="connsiteY10" fmla="*/ 157125 h 459581"/>
                  <a:gd name="connsiteX11" fmla="*/ 165956 w 566192"/>
                  <a:gd name="connsiteY11" fmla="*/ 152386 h 459581"/>
                  <a:gd name="connsiteX12" fmla="*/ 166455 w 566192"/>
                  <a:gd name="connsiteY12" fmla="*/ 152400 h 459581"/>
                  <a:gd name="connsiteX13" fmla="*/ 171804 w 566192"/>
                  <a:gd name="connsiteY13" fmla="*/ 154185 h 459581"/>
                  <a:gd name="connsiteX14" fmla="*/ 166455 w 566192"/>
                  <a:gd name="connsiteY14" fmla="*/ 152400 h 459581"/>
                  <a:gd name="connsiteX15" fmla="*/ 165956 w 566192"/>
                  <a:gd name="connsiteY15" fmla="*/ 152386 h 459581"/>
                  <a:gd name="connsiteX16" fmla="*/ 156052 w 566192"/>
                  <a:gd name="connsiteY16" fmla="*/ 152102 h 459581"/>
                  <a:gd name="connsiteX17" fmla="*/ 165288 w 566192"/>
                  <a:gd name="connsiteY17" fmla="*/ 152366 h 459581"/>
                  <a:gd name="connsiteX18" fmla="*/ 407302 w 566192"/>
                  <a:gd name="connsiteY18" fmla="*/ 315177 h 459581"/>
                  <a:gd name="connsiteX19" fmla="*/ 399492 w 566192"/>
                  <a:gd name="connsiteY19" fmla="*/ 319087 h 459581"/>
                  <a:gd name="connsiteX20" fmla="*/ 404248 w 566192"/>
                  <a:gd name="connsiteY20" fmla="*/ 328612 h 459581"/>
                  <a:gd name="connsiteX21" fmla="*/ 404248 w 566192"/>
                  <a:gd name="connsiteY21" fmla="*/ 333375 h 459581"/>
                  <a:gd name="connsiteX22" fmla="*/ 404248 w 566192"/>
                  <a:gd name="connsiteY22" fmla="*/ 335756 h 459581"/>
                  <a:gd name="connsiteX23" fmla="*/ 401870 w 566192"/>
                  <a:gd name="connsiteY23" fmla="*/ 335756 h 459581"/>
                  <a:gd name="connsiteX24" fmla="*/ 399492 w 566192"/>
                  <a:gd name="connsiteY24" fmla="*/ 340519 h 459581"/>
                  <a:gd name="connsiteX25" fmla="*/ 392358 w 566192"/>
                  <a:gd name="connsiteY25" fmla="*/ 350044 h 459581"/>
                  <a:gd name="connsiteX26" fmla="*/ 387603 w 566192"/>
                  <a:gd name="connsiteY26" fmla="*/ 359569 h 459581"/>
                  <a:gd name="connsiteX27" fmla="*/ 382847 w 566192"/>
                  <a:gd name="connsiteY27" fmla="*/ 366712 h 459581"/>
                  <a:gd name="connsiteX28" fmla="*/ 380469 w 566192"/>
                  <a:gd name="connsiteY28" fmla="*/ 376237 h 459581"/>
                  <a:gd name="connsiteX29" fmla="*/ 380469 w 566192"/>
                  <a:gd name="connsiteY29" fmla="*/ 428625 h 459581"/>
                  <a:gd name="connsiteX30" fmla="*/ 380469 w 566192"/>
                  <a:gd name="connsiteY30" fmla="*/ 459581 h 459581"/>
                  <a:gd name="connsiteX31" fmla="*/ 282974 w 566192"/>
                  <a:gd name="connsiteY31" fmla="*/ 459581 h 459581"/>
                  <a:gd name="connsiteX32" fmla="*/ 274651 w 566192"/>
                  <a:gd name="connsiteY32" fmla="*/ 444996 h 459581"/>
                  <a:gd name="connsiteX33" fmla="*/ 273462 w 566192"/>
                  <a:gd name="connsiteY33" fmla="*/ 442912 h 459581"/>
                  <a:gd name="connsiteX34" fmla="*/ 256817 w 566192"/>
                  <a:gd name="connsiteY34" fmla="*/ 442912 h 459581"/>
                  <a:gd name="connsiteX35" fmla="*/ 254439 w 566192"/>
                  <a:gd name="connsiteY35" fmla="*/ 442912 h 459581"/>
                  <a:gd name="connsiteX36" fmla="*/ 142676 w 566192"/>
                  <a:gd name="connsiteY36" fmla="*/ 445294 h 459581"/>
                  <a:gd name="connsiteX37" fmla="*/ 135542 w 566192"/>
                  <a:gd name="connsiteY37" fmla="*/ 445294 h 459581"/>
                  <a:gd name="connsiteX38" fmla="*/ 45181 w 566192"/>
                  <a:gd name="connsiteY38" fmla="*/ 428625 h 459581"/>
                  <a:gd name="connsiteX39" fmla="*/ 11890 w 566192"/>
                  <a:gd name="connsiteY39" fmla="*/ 452437 h 459581"/>
                  <a:gd name="connsiteX40" fmla="*/ 0 w 566192"/>
                  <a:gd name="connsiteY40" fmla="*/ 404812 h 459581"/>
                  <a:gd name="connsiteX41" fmla="*/ 2378 w 566192"/>
                  <a:gd name="connsiteY41" fmla="*/ 366712 h 459581"/>
                  <a:gd name="connsiteX42" fmla="*/ 66582 w 566192"/>
                  <a:gd name="connsiteY42" fmla="*/ 366712 h 459581"/>
                  <a:gd name="connsiteX43" fmla="*/ 73716 w 566192"/>
                  <a:gd name="connsiteY43" fmla="*/ 352425 h 459581"/>
                  <a:gd name="connsiteX44" fmla="*/ 78472 w 566192"/>
                  <a:gd name="connsiteY44" fmla="*/ 340519 h 459581"/>
                  <a:gd name="connsiteX45" fmla="*/ 78472 w 566192"/>
                  <a:gd name="connsiteY45" fmla="*/ 338137 h 459581"/>
                  <a:gd name="connsiteX46" fmla="*/ 85606 w 566192"/>
                  <a:gd name="connsiteY46" fmla="*/ 335756 h 459581"/>
                  <a:gd name="connsiteX47" fmla="*/ 90361 w 566192"/>
                  <a:gd name="connsiteY47" fmla="*/ 333375 h 459581"/>
                  <a:gd name="connsiteX48" fmla="*/ 102251 w 566192"/>
                  <a:gd name="connsiteY48" fmla="*/ 319087 h 459581"/>
                  <a:gd name="connsiteX49" fmla="*/ 116519 w 566192"/>
                  <a:gd name="connsiteY49" fmla="*/ 295275 h 459581"/>
                  <a:gd name="connsiteX50" fmla="*/ 114141 w 566192"/>
                  <a:gd name="connsiteY50" fmla="*/ 280987 h 459581"/>
                  <a:gd name="connsiteX51" fmla="*/ 118897 w 566192"/>
                  <a:gd name="connsiteY51" fmla="*/ 269081 h 459581"/>
                  <a:gd name="connsiteX52" fmla="*/ 116816 w 566192"/>
                  <a:gd name="connsiteY52" fmla="*/ 254496 h 459581"/>
                  <a:gd name="connsiteX53" fmla="*/ 116519 w 566192"/>
                  <a:gd name="connsiteY53" fmla="*/ 252412 h 459581"/>
                  <a:gd name="connsiteX54" fmla="*/ 147432 w 566192"/>
                  <a:gd name="connsiteY54" fmla="*/ 252412 h 459581"/>
                  <a:gd name="connsiteX55" fmla="*/ 147432 w 566192"/>
                  <a:gd name="connsiteY55" fmla="*/ 157162 h 459581"/>
                  <a:gd name="connsiteX56" fmla="*/ 156052 w 566192"/>
                  <a:gd name="connsiteY56" fmla="*/ 152102 h 459581"/>
                  <a:gd name="connsiteX57" fmla="*/ 562861 w 566192"/>
                  <a:gd name="connsiteY57" fmla="*/ 129023 h 459581"/>
                  <a:gd name="connsiteX58" fmla="*/ 565947 w 566192"/>
                  <a:gd name="connsiteY58" fmla="*/ 133350 h 459581"/>
                  <a:gd name="connsiteX59" fmla="*/ 566192 w 566192"/>
                  <a:gd name="connsiteY59" fmla="*/ 134822 h 459581"/>
                  <a:gd name="connsiteX60" fmla="*/ 565947 w 566192"/>
                  <a:gd name="connsiteY60" fmla="*/ 133350 h 459581"/>
                  <a:gd name="connsiteX61" fmla="*/ 562861 w 566192"/>
                  <a:gd name="connsiteY61" fmla="*/ 129023 h 459581"/>
                  <a:gd name="connsiteX62" fmla="*/ 494617 w 566192"/>
                  <a:gd name="connsiteY62" fmla="*/ 88973 h 459581"/>
                  <a:gd name="connsiteX63" fmla="*/ 516011 w 566192"/>
                  <a:gd name="connsiteY63" fmla="*/ 92869 h 459581"/>
                  <a:gd name="connsiteX64" fmla="*/ 546924 w 566192"/>
                  <a:gd name="connsiteY64" fmla="*/ 102394 h 459581"/>
                  <a:gd name="connsiteX65" fmla="*/ 546979 w 566192"/>
                  <a:gd name="connsiteY65" fmla="*/ 102504 h 459581"/>
                  <a:gd name="connsiteX66" fmla="*/ 546924 w 566192"/>
                  <a:gd name="connsiteY66" fmla="*/ 102394 h 459581"/>
                  <a:gd name="connsiteX67" fmla="*/ 516011 w 566192"/>
                  <a:gd name="connsiteY67" fmla="*/ 92869 h 459581"/>
                  <a:gd name="connsiteX68" fmla="*/ 494617 w 566192"/>
                  <a:gd name="connsiteY68" fmla="*/ 88973 h 459581"/>
                  <a:gd name="connsiteX69" fmla="*/ 460048 w 566192"/>
                  <a:gd name="connsiteY69" fmla="*/ 72361 h 459581"/>
                  <a:gd name="connsiteX70" fmla="*/ 473208 w 566192"/>
                  <a:gd name="connsiteY70" fmla="*/ 83344 h 459581"/>
                  <a:gd name="connsiteX71" fmla="*/ 486151 w 566192"/>
                  <a:gd name="connsiteY71" fmla="*/ 87047 h 459581"/>
                  <a:gd name="connsiteX72" fmla="*/ 473208 w 566192"/>
                  <a:gd name="connsiteY72" fmla="*/ 83344 h 459581"/>
                  <a:gd name="connsiteX73" fmla="*/ 460048 w 566192"/>
                  <a:gd name="connsiteY73" fmla="*/ 72361 h 459581"/>
                  <a:gd name="connsiteX74" fmla="*/ 458940 w 566192"/>
                  <a:gd name="connsiteY74" fmla="*/ 71437 h 459581"/>
                  <a:gd name="connsiteX75" fmla="*/ 458940 w 566192"/>
                  <a:gd name="connsiteY75" fmla="*/ 71437 h 459581"/>
                  <a:gd name="connsiteX76" fmla="*/ 458940 w 566192"/>
                  <a:gd name="connsiteY76" fmla="*/ 71437 h 459581"/>
                  <a:gd name="connsiteX0" fmla="*/ 218770 w 566192"/>
                  <a:gd name="connsiteY0" fmla="*/ 26194 h 459581"/>
                  <a:gd name="connsiteX1" fmla="*/ 368579 w 566192"/>
                  <a:gd name="connsiteY1" fmla="*/ 0 h 459581"/>
                  <a:gd name="connsiteX2" fmla="*/ 368579 w 566192"/>
                  <a:gd name="connsiteY2" fmla="*/ 0 h 459581"/>
                  <a:gd name="connsiteX3" fmla="*/ 409004 w 566192"/>
                  <a:gd name="connsiteY3" fmla="*/ 7144 h 459581"/>
                  <a:gd name="connsiteX4" fmla="*/ 409004 w 566192"/>
                  <a:gd name="connsiteY4" fmla="*/ 7144 h 459581"/>
                  <a:gd name="connsiteX5" fmla="*/ 368579 w 566192"/>
                  <a:gd name="connsiteY5" fmla="*/ 0 h 459581"/>
                  <a:gd name="connsiteX6" fmla="*/ 175930 w 566192"/>
                  <a:gd name="connsiteY6" fmla="*/ 157125 h 459581"/>
                  <a:gd name="connsiteX7" fmla="*/ 178345 w 566192"/>
                  <a:gd name="connsiteY7" fmla="*/ 159544 h 459581"/>
                  <a:gd name="connsiteX8" fmla="*/ 185983 w 566192"/>
                  <a:gd name="connsiteY8" fmla="*/ 164475 h 459581"/>
                  <a:gd name="connsiteX9" fmla="*/ 178345 w 566192"/>
                  <a:gd name="connsiteY9" fmla="*/ 159544 h 459581"/>
                  <a:gd name="connsiteX10" fmla="*/ 175930 w 566192"/>
                  <a:gd name="connsiteY10" fmla="*/ 157125 h 459581"/>
                  <a:gd name="connsiteX11" fmla="*/ 165956 w 566192"/>
                  <a:gd name="connsiteY11" fmla="*/ 152386 h 459581"/>
                  <a:gd name="connsiteX12" fmla="*/ 166455 w 566192"/>
                  <a:gd name="connsiteY12" fmla="*/ 152400 h 459581"/>
                  <a:gd name="connsiteX13" fmla="*/ 171804 w 566192"/>
                  <a:gd name="connsiteY13" fmla="*/ 154185 h 459581"/>
                  <a:gd name="connsiteX14" fmla="*/ 166455 w 566192"/>
                  <a:gd name="connsiteY14" fmla="*/ 152400 h 459581"/>
                  <a:gd name="connsiteX15" fmla="*/ 165956 w 566192"/>
                  <a:gd name="connsiteY15" fmla="*/ 152386 h 459581"/>
                  <a:gd name="connsiteX16" fmla="*/ 156052 w 566192"/>
                  <a:gd name="connsiteY16" fmla="*/ 152102 h 459581"/>
                  <a:gd name="connsiteX17" fmla="*/ 165288 w 566192"/>
                  <a:gd name="connsiteY17" fmla="*/ 152366 h 459581"/>
                  <a:gd name="connsiteX18" fmla="*/ 407302 w 566192"/>
                  <a:gd name="connsiteY18" fmla="*/ 315177 h 459581"/>
                  <a:gd name="connsiteX19" fmla="*/ 399492 w 566192"/>
                  <a:gd name="connsiteY19" fmla="*/ 319087 h 459581"/>
                  <a:gd name="connsiteX20" fmla="*/ 404248 w 566192"/>
                  <a:gd name="connsiteY20" fmla="*/ 328612 h 459581"/>
                  <a:gd name="connsiteX21" fmla="*/ 404248 w 566192"/>
                  <a:gd name="connsiteY21" fmla="*/ 333375 h 459581"/>
                  <a:gd name="connsiteX22" fmla="*/ 404248 w 566192"/>
                  <a:gd name="connsiteY22" fmla="*/ 335756 h 459581"/>
                  <a:gd name="connsiteX23" fmla="*/ 401870 w 566192"/>
                  <a:gd name="connsiteY23" fmla="*/ 335756 h 459581"/>
                  <a:gd name="connsiteX24" fmla="*/ 399492 w 566192"/>
                  <a:gd name="connsiteY24" fmla="*/ 340519 h 459581"/>
                  <a:gd name="connsiteX25" fmla="*/ 392358 w 566192"/>
                  <a:gd name="connsiteY25" fmla="*/ 350044 h 459581"/>
                  <a:gd name="connsiteX26" fmla="*/ 387603 w 566192"/>
                  <a:gd name="connsiteY26" fmla="*/ 359569 h 459581"/>
                  <a:gd name="connsiteX27" fmla="*/ 382847 w 566192"/>
                  <a:gd name="connsiteY27" fmla="*/ 366712 h 459581"/>
                  <a:gd name="connsiteX28" fmla="*/ 380469 w 566192"/>
                  <a:gd name="connsiteY28" fmla="*/ 376237 h 459581"/>
                  <a:gd name="connsiteX29" fmla="*/ 380469 w 566192"/>
                  <a:gd name="connsiteY29" fmla="*/ 428625 h 459581"/>
                  <a:gd name="connsiteX30" fmla="*/ 380469 w 566192"/>
                  <a:gd name="connsiteY30" fmla="*/ 459581 h 459581"/>
                  <a:gd name="connsiteX31" fmla="*/ 282974 w 566192"/>
                  <a:gd name="connsiteY31" fmla="*/ 459581 h 459581"/>
                  <a:gd name="connsiteX32" fmla="*/ 274651 w 566192"/>
                  <a:gd name="connsiteY32" fmla="*/ 444996 h 459581"/>
                  <a:gd name="connsiteX33" fmla="*/ 273462 w 566192"/>
                  <a:gd name="connsiteY33" fmla="*/ 442912 h 459581"/>
                  <a:gd name="connsiteX34" fmla="*/ 256817 w 566192"/>
                  <a:gd name="connsiteY34" fmla="*/ 442912 h 459581"/>
                  <a:gd name="connsiteX35" fmla="*/ 254439 w 566192"/>
                  <a:gd name="connsiteY35" fmla="*/ 442912 h 459581"/>
                  <a:gd name="connsiteX36" fmla="*/ 142676 w 566192"/>
                  <a:gd name="connsiteY36" fmla="*/ 445294 h 459581"/>
                  <a:gd name="connsiteX37" fmla="*/ 135542 w 566192"/>
                  <a:gd name="connsiteY37" fmla="*/ 445294 h 459581"/>
                  <a:gd name="connsiteX38" fmla="*/ 45181 w 566192"/>
                  <a:gd name="connsiteY38" fmla="*/ 428625 h 459581"/>
                  <a:gd name="connsiteX39" fmla="*/ 11890 w 566192"/>
                  <a:gd name="connsiteY39" fmla="*/ 452437 h 459581"/>
                  <a:gd name="connsiteX40" fmla="*/ 0 w 566192"/>
                  <a:gd name="connsiteY40" fmla="*/ 404812 h 459581"/>
                  <a:gd name="connsiteX41" fmla="*/ 2378 w 566192"/>
                  <a:gd name="connsiteY41" fmla="*/ 366712 h 459581"/>
                  <a:gd name="connsiteX42" fmla="*/ 66582 w 566192"/>
                  <a:gd name="connsiteY42" fmla="*/ 366712 h 459581"/>
                  <a:gd name="connsiteX43" fmla="*/ 73716 w 566192"/>
                  <a:gd name="connsiteY43" fmla="*/ 352425 h 459581"/>
                  <a:gd name="connsiteX44" fmla="*/ 78472 w 566192"/>
                  <a:gd name="connsiteY44" fmla="*/ 340519 h 459581"/>
                  <a:gd name="connsiteX45" fmla="*/ 78472 w 566192"/>
                  <a:gd name="connsiteY45" fmla="*/ 338137 h 459581"/>
                  <a:gd name="connsiteX46" fmla="*/ 85606 w 566192"/>
                  <a:gd name="connsiteY46" fmla="*/ 335756 h 459581"/>
                  <a:gd name="connsiteX47" fmla="*/ 90361 w 566192"/>
                  <a:gd name="connsiteY47" fmla="*/ 333375 h 459581"/>
                  <a:gd name="connsiteX48" fmla="*/ 102251 w 566192"/>
                  <a:gd name="connsiteY48" fmla="*/ 319087 h 459581"/>
                  <a:gd name="connsiteX49" fmla="*/ 116519 w 566192"/>
                  <a:gd name="connsiteY49" fmla="*/ 295275 h 459581"/>
                  <a:gd name="connsiteX50" fmla="*/ 114141 w 566192"/>
                  <a:gd name="connsiteY50" fmla="*/ 280987 h 459581"/>
                  <a:gd name="connsiteX51" fmla="*/ 118897 w 566192"/>
                  <a:gd name="connsiteY51" fmla="*/ 269081 h 459581"/>
                  <a:gd name="connsiteX52" fmla="*/ 116816 w 566192"/>
                  <a:gd name="connsiteY52" fmla="*/ 254496 h 459581"/>
                  <a:gd name="connsiteX53" fmla="*/ 116519 w 566192"/>
                  <a:gd name="connsiteY53" fmla="*/ 252412 h 459581"/>
                  <a:gd name="connsiteX54" fmla="*/ 147432 w 566192"/>
                  <a:gd name="connsiteY54" fmla="*/ 252412 h 459581"/>
                  <a:gd name="connsiteX55" fmla="*/ 147432 w 566192"/>
                  <a:gd name="connsiteY55" fmla="*/ 157162 h 459581"/>
                  <a:gd name="connsiteX56" fmla="*/ 156052 w 566192"/>
                  <a:gd name="connsiteY56" fmla="*/ 152102 h 459581"/>
                  <a:gd name="connsiteX57" fmla="*/ 562861 w 566192"/>
                  <a:gd name="connsiteY57" fmla="*/ 129023 h 459581"/>
                  <a:gd name="connsiteX58" fmla="*/ 565947 w 566192"/>
                  <a:gd name="connsiteY58" fmla="*/ 133350 h 459581"/>
                  <a:gd name="connsiteX59" fmla="*/ 566192 w 566192"/>
                  <a:gd name="connsiteY59" fmla="*/ 134822 h 459581"/>
                  <a:gd name="connsiteX60" fmla="*/ 565947 w 566192"/>
                  <a:gd name="connsiteY60" fmla="*/ 133350 h 459581"/>
                  <a:gd name="connsiteX61" fmla="*/ 562861 w 566192"/>
                  <a:gd name="connsiteY61" fmla="*/ 129023 h 459581"/>
                  <a:gd name="connsiteX62" fmla="*/ 494617 w 566192"/>
                  <a:gd name="connsiteY62" fmla="*/ 88973 h 459581"/>
                  <a:gd name="connsiteX63" fmla="*/ 516011 w 566192"/>
                  <a:gd name="connsiteY63" fmla="*/ 92869 h 459581"/>
                  <a:gd name="connsiteX64" fmla="*/ 546924 w 566192"/>
                  <a:gd name="connsiteY64" fmla="*/ 102394 h 459581"/>
                  <a:gd name="connsiteX65" fmla="*/ 546979 w 566192"/>
                  <a:gd name="connsiteY65" fmla="*/ 102504 h 459581"/>
                  <a:gd name="connsiteX66" fmla="*/ 516011 w 566192"/>
                  <a:gd name="connsiteY66" fmla="*/ 92869 h 459581"/>
                  <a:gd name="connsiteX67" fmla="*/ 494617 w 566192"/>
                  <a:gd name="connsiteY67" fmla="*/ 88973 h 459581"/>
                  <a:gd name="connsiteX68" fmla="*/ 460048 w 566192"/>
                  <a:gd name="connsiteY68" fmla="*/ 72361 h 459581"/>
                  <a:gd name="connsiteX69" fmla="*/ 473208 w 566192"/>
                  <a:gd name="connsiteY69" fmla="*/ 83344 h 459581"/>
                  <a:gd name="connsiteX70" fmla="*/ 486151 w 566192"/>
                  <a:gd name="connsiteY70" fmla="*/ 87047 h 459581"/>
                  <a:gd name="connsiteX71" fmla="*/ 473208 w 566192"/>
                  <a:gd name="connsiteY71" fmla="*/ 83344 h 459581"/>
                  <a:gd name="connsiteX72" fmla="*/ 460048 w 566192"/>
                  <a:gd name="connsiteY72" fmla="*/ 72361 h 459581"/>
                  <a:gd name="connsiteX73" fmla="*/ 458940 w 566192"/>
                  <a:gd name="connsiteY73" fmla="*/ 71437 h 459581"/>
                  <a:gd name="connsiteX74" fmla="*/ 458940 w 566192"/>
                  <a:gd name="connsiteY74" fmla="*/ 71437 h 459581"/>
                  <a:gd name="connsiteX75" fmla="*/ 458940 w 566192"/>
                  <a:gd name="connsiteY75" fmla="*/ 71437 h 459581"/>
                  <a:gd name="connsiteX0" fmla="*/ 218770 w 566192"/>
                  <a:gd name="connsiteY0" fmla="*/ 26194 h 459581"/>
                  <a:gd name="connsiteX1" fmla="*/ 368579 w 566192"/>
                  <a:gd name="connsiteY1" fmla="*/ 0 h 459581"/>
                  <a:gd name="connsiteX2" fmla="*/ 368579 w 566192"/>
                  <a:gd name="connsiteY2" fmla="*/ 0 h 459581"/>
                  <a:gd name="connsiteX3" fmla="*/ 409004 w 566192"/>
                  <a:gd name="connsiteY3" fmla="*/ 7144 h 459581"/>
                  <a:gd name="connsiteX4" fmla="*/ 409004 w 566192"/>
                  <a:gd name="connsiteY4" fmla="*/ 7144 h 459581"/>
                  <a:gd name="connsiteX5" fmla="*/ 368579 w 566192"/>
                  <a:gd name="connsiteY5" fmla="*/ 0 h 459581"/>
                  <a:gd name="connsiteX6" fmla="*/ 175930 w 566192"/>
                  <a:gd name="connsiteY6" fmla="*/ 157125 h 459581"/>
                  <a:gd name="connsiteX7" fmla="*/ 178345 w 566192"/>
                  <a:gd name="connsiteY7" fmla="*/ 159544 h 459581"/>
                  <a:gd name="connsiteX8" fmla="*/ 185983 w 566192"/>
                  <a:gd name="connsiteY8" fmla="*/ 164475 h 459581"/>
                  <a:gd name="connsiteX9" fmla="*/ 178345 w 566192"/>
                  <a:gd name="connsiteY9" fmla="*/ 159544 h 459581"/>
                  <a:gd name="connsiteX10" fmla="*/ 175930 w 566192"/>
                  <a:gd name="connsiteY10" fmla="*/ 157125 h 459581"/>
                  <a:gd name="connsiteX11" fmla="*/ 165956 w 566192"/>
                  <a:gd name="connsiteY11" fmla="*/ 152386 h 459581"/>
                  <a:gd name="connsiteX12" fmla="*/ 166455 w 566192"/>
                  <a:gd name="connsiteY12" fmla="*/ 152400 h 459581"/>
                  <a:gd name="connsiteX13" fmla="*/ 171804 w 566192"/>
                  <a:gd name="connsiteY13" fmla="*/ 154185 h 459581"/>
                  <a:gd name="connsiteX14" fmla="*/ 166455 w 566192"/>
                  <a:gd name="connsiteY14" fmla="*/ 152400 h 459581"/>
                  <a:gd name="connsiteX15" fmla="*/ 165956 w 566192"/>
                  <a:gd name="connsiteY15" fmla="*/ 152386 h 459581"/>
                  <a:gd name="connsiteX16" fmla="*/ 156052 w 566192"/>
                  <a:gd name="connsiteY16" fmla="*/ 152102 h 459581"/>
                  <a:gd name="connsiteX17" fmla="*/ 165288 w 566192"/>
                  <a:gd name="connsiteY17" fmla="*/ 152366 h 459581"/>
                  <a:gd name="connsiteX18" fmla="*/ 407302 w 566192"/>
                  <a:gd name="connsiteY18" fmla="*/ 315177 h 459581"/>
                  <a:gd name="connsiteX19" fmla="*/ 399492 w 566192"/>
                  <a:gd name="connsiteY19" fmla="*/ 319087 h 459581"/>
                  <a:gd name="connsiteX20" fmla="*/ 404248 w 566192"/>
                  <a:gd name="connsiteY20" fmla="*/ 328612 h 459581"/>
                  <a:gd name="connsiteX21" fmla="*/ 404248 w 566192"/>
                  <a:gd name="connsiteY21" fmla="*/ 333375 h 459581"/>
                  <a:gd name="connsiteX22" fmla="*/ 404248 w 566192"/>
                  <a:gd name="connsiteY22" fmla="*/ 335756 h 459581"/>
                  <a:gd name="connsiteX23" fmla="*/ 401870 w 566192"/>
                  <a:gd name="connsiteY23" fmla="*/ 335756 h 459581"/>
                  <a:gd name="connsiteX24" fmla="*/ 399492 w 566192"/>
                  <a:gd name="connsiteY24" fmla="*/ 340519 h 459581"/>
                  <a:gd name="connsiteX25" fmla="*/ 392358 w 566192"/>
                  <a:gd name="connsiteY25" fmla="*/ 350044 h 459581"/>
                  <a:gd name="connsiteX26" fmla="*/ 387603 w 566192"/>
                  <a:gd name="connsiteY26" fmla="*/ 359569 h 459581"/>
                  <a:gd name="connsiteX27" fmla="*/ 382847 w 566192"/>
                  <a:gd name="connsiteY27" fmla="*/ 366712 h 459581"/>
                  <a:gd name="connsiteX28" fmla="*/ 380469 w 566192"/>
                  <a:gd name="connsiteY28" fmla="*/ 376237 h 459581"/>
                  <a:gd name="connsiteX29" fmla="*/ 380469 w 566192"/>
                  <a:gd name="connsiteY29" fmla="*/ 428625 h 459581"/>
                  <a:gd name="connsiteX30" fmla="*/ 380469 w 566192"/>
                  <a:gd name="connsiteY30" fmla="*/ 459581 h 459581"/>
                  <a:gd name="connsiteX31" fmla="*/ 282974 w 566192"/>
                  <a:gd name="connsiteY31" fmla="*/ 459581 h 459581"/>
                  <a:gd name="connsiteX32" fmla="*/ 274651 w 566192"/>
                  <a:gd name="connsiteY32" fmla="*/ 444996 h 459581"/>
                  <a:gd name="connsiteX33" fmla="*/ 273462 w 566192"/>
                  <a:gd name="connsiteY33" fmla="*/ 442912 h 459581"/>
                  <a:gd name="connsiteX34" fmla="*/ 256817 w 566192"/>
                  <a:gd name="connsiteY34" fmla="*/ 442912 h 459581"/>
                  <a:gd name="connsiteX35" fmla="*/ 254439 w 566192"/>
                  <a:gd name="connsiteY35" fmla="*/ 442912 h 459581"/>
                  <a:gd name="connsiteX36" fmla="*/ 142676 w 566192"/>
                  <a:gd name="connsiteY36" fmla="*/ 445294 h 459581"/>
                  <a:gd name="connsiteX37" fmla="*/ 135542 w 566192"/>
                  <a:gd name="connsiteY37" fmla="*/ 445294 h 459581"/>
                  <a:gd name="connsiteX38" fmla="*/ 45181 w 566192"/>
                  <a:gd name="connsiteY38" fmla="*/ 428625 h 459581"/>
                  <a:gd name="connsiteX39" fmla="*/ 11890 w 566192"/>
                  <a:gd name="connsiteY39" fmla="*/ 452437 h 459581"/>
                  <a:gd name="connsiteX40" fmla="*/ 0 w 566192"/>
                  <a:gd name="connsiteY40" fmla="*/ 404812 h 459581"/>
                  <a:gd name="connsiteX41" fmla="*/ 2378 w 566192"/>
                  <a:gd name="connsiteY41" fmla="*/ 366712 h 459581"/>
                  <a:gd name="connsiteX42" fmla="*/ 66582 w 566192"/>
                  <a:gd name="connsiteY42" fmla="*/ 366712 h 459581"/>
                  <a:gd name="connsiteX43" fmla="*/ 73716 w 566192"/>
                  <a:gd name="connsiteY43" fmla="*/ 352425 h 459581"/>
                  <a:gd name="connsiteX44" fmla="*/ 78472 w 566192"/>
                  <a:gd name="connsiteY44" fmla="*/ 340519 h 459581"/>
                  <a:gd name="connsiteX45" fmla="*/ 78472 w 566192"/>
                  <a:gd name="connsiteY45" fmla="*/ 338137 h 459581"/>
                  <a:gd name="connsiteX46" fmla="*/ 85606 w 566192"/>
                  <a:gd name="connsiteY46" fmla="*/ 335756 h 459581"/>
                  <a:gd name="connsiteX47" fmla="*/ 90361 w 566192"/>
                  <a:gd name="connsiteY47" fmla="*/ 333375 h 459581"/>
                  <a:gd name="connsiteX48" fmla="*/ 102251 w 566192"/>
                  <a:gd name="connsiteY48" fmla="*/ 319087 h 459581"/>
                  <a:gd name="connsiteX49" fmla="*/ 116519 w 566192"/>
                  <a:gd name="connsiteY49" fmla="*/ 295275 h 459581"/>
                  <a:gd name="connsiteX50" fmla="*/ 114141 w 566192"/>
                  <a:gd name="connsiteY50" fmla="*/ 280987 h 459581"/>
                  <a:gd name="connsiteX51" fmla="*/ 118897 w 566192"/>
                  <a:gd name="connsiteY51" fmla="*/ 269081 h 459581"/>
                  <a:gd name="connsiteX52" fmla="*/ 116816 w 566192"/>
                  <a:gd name="connsiteY52" fmla="*/ 254496 h 459581"/>
                  <a:gd name="connsiteX53" fmla="*/ 116519 w 566192"/>
                  <a:gd name="connsiteY53" fmla="*/ 252412 h 459581"/>
                  <a:gd name="connsiteX54" fmla="*/ 147432 w 566192"/>
                  <a:gd name="connsiteY54" fmla="*/ 252412 h 459581"/>
                  <a:gd name="connsiteX55" fmla="*/ 147432 w 566192"/>
                  <a:gd name="connsiteY55" fmla="*/ 157162 h 459581"/>
                  <a:gd name="connsiteX56" fmla="*/ 156052 w 566192"/>
                  <a:gd name="connsiteY56" fmla="*/ 152102 h 459581"/>
                  <a:gd name="connsiteX57" fmla="*/ 562861 w 566192"/>
                  <a:gd name="connsiteY57" fmla="*/ 129023 h 459581"/>
                  <a:gd name="connsiteX58" fmla="*/ 565947 w 566192"/>
                  <a:gd name="connsiteY58" fmla="*/ 133350 h 459581"/>
                  <a:gd name="connsiteX59" fmla="*/ 566192 w 566192"/>
                  <a:gd name="connsiteY59" fmla="*/ 134822 h 459581"/>
                  <a:gd name="connsiteX60" fmla="*/ 565947 w 566192"/>
                  <a:gd name="connsiteY60" fmla="*/ 133350 h 459581"/>
                  <a:gd name="connsiteX61" fmla="*/ 562861 w 566192"/>
                  <a:gd name="connsiteY61" fmla="*/ 129023 h 459581"/>
                  <a:gd name="connsiteX62" fmla="*/ 516011 w 566192"/>
                  <a:gd name="connsiteY62" fmla="*/ 92869 h 459581"/>
                  <a:gd name="connsiteX63" fmla="*/ 516011 w 566192"/>
                  <a:gd name="connsiteY63" fmla="*/ 92869 h 459581"/>
                  <a:gd name="connsiteX64" fmla="*/ 546924 w 566192"/>
                  <a:gd name="connsiteY64" fmla="*/ 102394 h 459581"/>
                  <a:gd name="connsiteX65" fmla="*/ 546979 w 566192"/>
                  <a:gd name="connsiteY65" fmla="*/ 102504 h 459581"/>
                  <a:gd name="connsiteX66" fmla="*/ 516011 w 566192"/>
                  <a:gd name="connsiteY66" fmla="*/ 92869 h 459581"/>
                  <a:gd name="connsiteX67" fmla="*/ 460048 w 566192"/>
                  <a:gd name="connsiteY67" fmla="*/ 72361 h 459581"/>
                  <a:gd name="connsiteX68" fmla="*/ 473208 w 566192"/>
                  <a:gd name="connsiteY68" fmla="*/ 83344 h 459581"/>
                  <a:gd name="connsiteX69" fmla="*/ 486151 w 566192"/>
                  <a:gd name="connsiteY69" fmla="*/ 87047 h 459581"/>
                  <a:gd name="connsiteX70" fmla="*/ 473208 w 566192"/>
                  <a:gd name="connsiteY70" fmla="*/ 83344 h 459581"/>
                  <a:gd name="connsiteX71" fmla="*/ 460048 w 566192"/>
                  <a:gd name="connsiteY71" fmla="*/ 72361 h 459581"/>
                  <a:gd name="connsiteX72" fmla="*/ 458940 w 566192"/>
                  <a:gd name="connsiteY72" fmla="*/ 71437 h 459581"/>
                  <a:gd name="connsiteX73" fmla="*/ 458940 w 566192"/>
                  <a:gd name="connsiteY73" fmla="*/ 71437 h 459581"/>
                  <a:gd name="connsiteX74" fmla="*/ 458940 w 566192"/>
                  <a:gd name="connsiteY74" fmla="*/ 71437 h 459581"/>
                  <a:gd name="connsiteX0" fmla="*/ 218770 w 566192"/>
                  <a:gd name="connsiteY0" fmla="*/ 26194 h 459581"/>
                  <a:gd name="connsiteX1" fmla="*/ 368579 w 566192"/>
                  <a:gd name="connsiteY1" fmla="*/ 0 h 459581"/>
                  <a:gd name="connsiteX2" fmla="*/ 368579 w 566192"/>
                  <a:gd name="connsiteY2" fmla="*/ 0 h 459581"/>
                  <a:gd name="connsiteX3" fmla="*/ 409004 w 566192"/>
                  <a:gd name="connsiteY3" fmla="*/ 7144 h 459581"/>
                  <a:gd name="connsiteX4" fmla="*/ 368579 w 566192"/>
                  <a:gd name="connsiteY4" fmla="*/ 0 h 459581"/>
                  <a:gd name="connsiteX5" fmla="*/ 175930 w 566192"/>
                  <a:gd name="connsiteY5" fmla="*/ 157125 h 459581"/>
                  <a:gd name="connsiteX6" fmla="*/ 178345 w 566192"/>
                  <a:gd name="connsiteY6" fmla="*/ 159544 h 459581"/>
                  <a:gd name="connsiteX7" fmla="*/ 185983 w 566192"/>
                  <a:gd name="connsiteY7" fmla="*/ 164475 h 459581"/>
                  <a:gd name="connsiteX8" fmla="*/ 178345 w 566192"/>
                  <a:gd name="connsiteY8" fmla="*/ 159544 h 459581"/>
                  <a:gd name="connsiteX9" fmla="*/ 175930 w 566192"/>
                  <a:gd name="connsiteY9" fmla="*/ 157125 h 459581"/>
                  <a:gd name="connsiteX10" fmla="*/ 165956 w 566192"/>
                  <a:gd name="connsiteY10" fmla="*/ 152386 h 459581"/>
                  <a:gd name="connsiteX11" fmla="*/ 166455 w 566192"/>
                  <a:gd name="connsiteY11" fmla="*/ 152400 h 459581"/>
                  <a:gd name="connsiteX12" fmla="*/ 171804 w 566192"/>
                  <a:gd name="connsiteY12" fmla="*/ 154185 h 459581"/>
                  <a:gd name="connsiteX13" fmla="*/ 166455 w 566192"/>
                  <a:gd name="connsiteY13" fmla="*/ 152400 h 459581"/>
                  <a:gd name="connsiteX14" fmla="*/ 165956 w 566192"/>
                  <a:gd name="connsiteY14" fmla="*/ 152386 h 459581"/>
                  <a:gd name="connsiteX15" fmla="*/ 156052 w 566192"/>
                  <a:gd name="connsiteY15" fmla="*/ 152102 h 459581"/>
                  <a:gd name="connsiteX16" fmla="*/ 165288 w 566192"/>
                  <a:gd name="connsiteY16" fmla="*/ 152366 h 459581"/>
                  <a:gd name="connsiteX17" fmla="*/ 407302 w 566192"/>
                  <a:gd name="connsiteY17" fmla="*/ 315177 h 459581"/>
                  <a:gd name="connsiteX18" fmla="*/ 399492 w 566192"/>
                  <a:gd name="connsiteY18" fmla="*/ 319087 h 459581"/>
                  <a:gd name="connsiteX19" fmla="*/ 404248 w 566192"/>
                  <a:gd name="connsiteY19" fmla="*/ 328612 h 459581"/>
                  <a:gd name="connsiteX20" fmla="*/ 404248 w 566192"/>
                  <a:gd name="connsiteY20" fmla="*/ 333375 h 459581"/>
                  <a:gd name="connsiteX21" fmla="*/ 404248 w 566192"/>
                  <a:gd name="connsiteY21" fmla="*/ 335756 h 459581"/>
                  <a:gd name="connsiteX22" fmla="*/ 401870 w 566192"/>
                  <a:gd name="connsiteY22" fmla="*/ 335756 h 459581"/>
                  <a:gd name="connsiteX23" fmla="*/ 399492 w 566192"/>
                  <a:gd name="connsiteY23" fmla="*/ 340519 h 459581"/>
                  <a:gd name="connsiteX24" fmla="*/ 392358 w 566192"/>
                  <a:gd name="connsiteY24" fmla="*/ 350044 h 459581"/>
                  <a:gd name="connsiteX25" fmla="*/ 387603 w 566192"/>
                  <a:gd name="connsiteY25" fmla="*/ 359569 h 459581"/>
                  <a:gd name="connsiteX26" fmla="*/ 382847 w 566192"/>
                  <a:gd name="connsiteY26" fmla="*/ 366712 h 459581"/>
                  <a:gd name="connsiteX27" fmla="*/ 380469 w 566192"/>
                  <a:gd name="connsiteY27" fmla="*/ 376237 h 459581"/>
                  <a:gd name="connsiteX28" fmla="*/ 380469 w 566192"/>
                  <a:gd name="connsiteY28" fmla="*/ 428625 h 459581"/>
                  <a:gd name="connsiteX29" fmla="*/ 380469 w 566192"/>
                  <a:gd name="connsiteY29" fmla="*/ 459581 h 459581"/>
                  <a:gd name="connsiteX30" fmla="*/ 282974 w 566192"/>
                  <a:gd name="connsiteY30" fmla="*/ 459581 h 459581"/>
                  <a:gd name="connsiteX31" fmla="*/ 274651 w 566192"/>
                  <a:gd name="connsiteY31" fmla="*/ 444996 h 459581"/>
                  <a:gd name="connsiteX32" fmla="*/ 273462 w 566192"/>
                  <a:gd name="connsiteY32" fmla="*/ 442912 h 459581"/>
                  <a:gd name="connsiteX33" fmla="*/ 256817 w 566192"/>
                  <a:gd name="connsiteY33" fmla="*/ 442912 h 459581"/>
                  <a:gd name="connsiteX34" fmla="*/ 254439 w 566192"/>
                  <a:gd name="connsiteY34" fmla="*/ 442912 h 459581"/>
                  <a:gd name="connsiteX35" fmla="*/ 142676 w 566192"/>
                  <a:gd name="connsiteY35" fmla="*/ 445294 h 459581"/>
                  <a:gd name="connsiteX36" fmla="*/ 135542 w 566192"/>
                  <a:gd name="connsiteY36" fmla="*/ 445294 h 459581"/>
                  <a:gd name="connsiteX37" fmla="*/ 45181 w 566192"/>
                  <a:gd name="connsiteY37" fmla="*/ 428625 h 459581"/>
                  <a:gd name="connsiteX38" fmla="*/ 11890 w 566192"/>
                  <a:gd name="connsiteY38" fmla="*/ 452437 h 459581"/>
                  <a:gd name="connsiteX39" fmla="*/ 0 w 566192"/>
                  <a:gd name="connsiteY39" fmla="*/ 404812 h 459581"/>
                  <a:gd name="connsiteX40" fmla="*/ 2378 w 566192"/>
                  <a:gd name="connsiteY40" fmla="*/ 366712 h 459581"/>
                  <a:gd name="connsiteX41" fmla="*/ 66582 w 566192"/>
                  <a:gd name="connsiteY41" fmla="*/ 366712 h 459581"/>
                  <a:gd name="connsiteX42" fmla="*/ 73716 w 566192"/>
                  <a:gd name="connsiteY42" fmla="*/ 352425 h 459581"/>
                  <a:gd name="connsiteX43" fmla="*/ 78472 w 566192"/>
                  <a:gd name="connsiteY43" fmla="*/ 340519 h 459581"/>
                  <a:gd name="connsiteX44" fmla="*/ 78472 w 566192"/>
                  <a:gd name="connsiteY44" fmla="*/ 338137 h 459581"/>
                  <a:gd name="connsiteX45" fmla="*/ 85606 w 566192"/>
                  <a:gd name="connsiteY45" fmla="*/ 335756 h 459581"/>
                  <a:gd name="connsiteX46" fmla="*/ 90361 w 566192"/>
                  <a:gd name="connsiteY46" fmla="*/ 333375 h 459581"/>
                  <a:gd name="connsiteX47" fmla="*/ 102251 w 566192"/>
                  <a:gd name="connsiteY47" fmla="*/ 319087 h 459581"/>
                  <a:gd name="connsiteX48" fmla="*/ 116519 w 566192"/>
                  <a:gd name="connsiteY48" fmla="*/ 295275 h 459581"/>
                  <a:gd name="connsiteX49" fmla="*/ 114141 w 566192"/>
                  <a:gd name="connsiteY49" fmla="*/ 280987 h 459581"/>
                  <a:gd name="connsiteX50" fmla="*/ 118897 w 566192"/>
                  <a:gd name="connsiteY50" fmla="*/ 269081 h 459581"/>
                  <a:gd name="connsiteX51" fmla="*/ 116816 w 566192"/>
                  <a:gd name="connsiteY51" fmla="*/ 254496 h 459581"/>
                  <a:gd name="connsiteX52" fmla="*/ 116519 w 566192"/>
                  <a:gd name="connsiteY52" fmla="*/ 252412 h 459581"/>
                  <a:gd name="connsiteX53" fmla="*/ 147432 w 566192"/>
                  <a:gd name="connsiteY53" fmla="*/ 252412 h 459581"/>
                  <a:gd name="connsiteX54" fmla="*/ 147432 w 566192"/>
                  <a:gd name="connsiteY54" fmla="*/ 157162 h 459581"/>
                  <a:gd name="connsiteX55" fmla="*/ 156052 w 566192"/>
                  <a:gd name="connsiteY55" fmla="*/ 152102 h 459581"/>
                  <a:gd name="connsiteX56" fmla="*/ 562861 w 566192"/>
                  <a:gd name="connsiteY56" fmla="*/ 129023 h 459581"/>
                  <a:gd name="connsiteX57" fmla="*/ 565947 w 566192"/>
                  <a:gd name="connsiteY57" fmla="*/ 133350 h 459581"/>
                  <a:gd name="connsiteX58" fmla="*/ 566192 w 566192"/>
                  <a:gd name="connsiteY58" fmla="*/ 134822 h 459581"/>
                  <a:gd name="connsiteX59" fmla="*/ 565947 w 566192"/>
                  <a:gd name="connsiteY59" fmla="*/ 133350 h 459581"/>
                  <a:gd name="connsiteX60" fmla="*/ 562861 w 566192"/>
                  <a:gd name="connsiteY60" fmla="*/ 129023 h 459581"/>
                  <a:gd name="connsiteX61" fmla="*/ 516011 w 566192"/>
                  <a:gd name="connsiteY61" fmla="*/ 92869 h 459581"/>
                  <a:gd name="connsiteX62" fmla="*/ 516011 w 566192"/>
                  <a:gd name="connsiteY62" fmla="*/ 92869 h 459581"/>
                  <a:gd name="connsiteX63" fmla="*/ 546924 w 566192"/>
                  <a:gd name="connsiteY63" fmla="*/ 102394 h 459581"/>
                  <a:gd name="connsiteX64" fmla="*/ 546979 w 566192"/>
                  <a:gd name="connsiteY64" fmla="*/ 102504 h 459581"/>
                  <a:gd name="connsiteX65" fmla="*/ 516011 w 566192"/>
                  <a:gd name="connsiteY65" fmla="*/ 92869 h 459581"/>
                  <a:gd name="connsiteX66" fmla="*/ 460048 w 566192"/>
                  <a:gd name="connsiteY66" fmla="*/ 72361 h 459581"/>
                  <a:gd name="connsiteX67" fmla="*/ 473208 w 566192"/>
                  <a:gd name="connsiteY67" fmla="*/ 83344 h 459581"/>
                  <a:gd name="connsiteX68" fmla="*/ 486151 w 566192"/>
                  <a:gd name="connsiteY68" fmla="*/ 87047 h 459581"/>
                  <a:gd name="connsiteX69" fmla="*/ 473208 w 566192"/>
                  <a:gd name="connsiteY69" fmla="*/ 83344 h 459581"/>
                  <a:gd name="connsiteX70" fmla="*/ 460048 w 566192"/>
                  <a:gd name="connsiteY70" fmla="*/ 72361 h 459581"/>
                  <a:gd name="connsiteX71" fmla="*/ 458940 w 566192"/>
                  <a:gd name="connsiteY71" fmla="*/ 71437 h 459581"/>
                  <a:gd name="connsiteX72" fmla="*/ 458940 w 566192"/>
                  <a:gd name="connsiteY72" fmla="*/ 71437 h 459581"/>
                  <a:gd name="connsiteX73" fmla="*/ 458940 w 566192"/>
                  <a:gd name="connsiteY73" fmla="*/ 71437 h 459581"/>
                  <a:gd name="connsiteX0" fmla="*/ 218770 w 566192"/>
                  <a:gd name="connsiteY0" fmla="*/ 26194 h 459581"/>
                  <a:gd name="connsiteX1" fmla="*/ 368579 w 566192"/>
                  <a:gd name="connsiteY1" fmla="*/ 0 h 459581"/>
                  <a:gd name="connsiteX2" fmla="*/ 368579 w 566192"/>
                  <a:gd name="connsiteY2" fmla="*/ 0 h 459581"/>
                  <a:gd name="connsiteX3" fmla="*/ 368579 w 566192"/>
                  <a:gd name="connsiteY3" fmla="*/ 0 h 459581"/>
                  <a:gd name="connsiteX4" fmla="*/ 175930 w 566192"/>
                  <a:gd name="connsiteY4" fmla="*/ 157125 h 459581"/>
                  <a:gd name="connsiteX5" fmla="*/ 178345 w 566192"/>
                  <a:gd name="connsiteY5" fmla="*/ 159544 h 459581"/>
                  <a:gd name="connsiteX6" fmla="*/ 185983 w 566192"/>
                  <a:gd name="connsiteY6" fmla="*/ 164475 h 459581"/>
                  <a:gd name="connsiteX7" fmla="*/ 178345 w 566192"/>
                  <a:gd name="connsiteY7" fmla="*/ 159544 h 459581"/>
                  <a:gd name="connsiteX8" fmla="*/ 175930 w 566192"/>
                  <a:gd name="connsiteY8" fmla="*/ 157125 h 459581"/>
                  <a:gd name="connsiteX9" fmla="*/ 165956 w 566192"/>
                  <a:gd name="connsiteY9" fmla="*/ 152386 h 459581"/>
                  <a:gd name="connsiteX10" fmla="*/ 166455 w 566192"/>
                  <a:gd name="connsiteY10" fmla="*/ 152400 h 459581"/>
                  <a:gd name="connsiteX11" fmla="*/ 171804 w 566192"/>
                  <a:gd name="connsiteY11" fmla="*/ 154185 h 459581"/>
                  <a:gd name="connsiteX12" fmla="*/ 166455 w 566192"/>
                  <a:gd name="connsiteY12" fmla="*/ 152400 h 459581"/>
                  <a:gd name="connsiteX13" fmla="*/ 165956 w 566192"/>
                  <a:gd name="connsiteY13" fmla="*/ 152386 h 459581"/>
                  <a:gd name="connsiteX14" fmla="*/ 156052 w 566192"/>
                  <a:gd name="connsiteY14" fmla="*/ 152102 h 459581"/>
                  <a:gd name="connsiteX15" fmla="*/ 165288 w 566192"/>
                  <a:gd name="connsiteY15" fmla="*/ 152366 h 459581"/>
                  <a:gd name="connsiteX16" fmla="*/ 407302 w 566192"/>
                  <a:gd name="connsiteY16" fmla="*/ 315177 h 459581"/>
                  <a:gd name="connsiteX17" fmla="*/ 399492 w 566192"/>
                  <a:gd name="connsiteY17" fmla="*/ 319087 h 459581"/>
                  <a:gd name="connsiteX18" fmla="*/ 404248 w 566192"/>
                  <a:gd name="connsiteY18" fmla="*/ 328612 h 459581"/>
                  <a:gd name="connsiteX19" fmla="*/ 404248 w 566192"/>
                  <a:gd name="connsiteY19" fmla="*/ 333375 h 459581"/>
                  <a:gd name="connsiteX20" fmla="*/ 404248 w 566192"/>
                  <a:gd name="connsiteY20" fmla="*/ 335756 h 459581"/>
                  <a:gd name="connsiteX21" fmla="*/ 401870 w 566192"/>
                  <a:gd name="connsiteY21" fmla="*/ 335756 h 459581"/>
                  <a:gd name="connsiteX22" fmla="*/ 399492 w 566192"/>
                  <a:gd name="connsiteY22" fmla="*/ 340519 h 459581"/>
                  <a:gd name="connsiteX23" fmla="*/ 392358 w 566192"/>
                  <a:gd name="connsiteY23" fmla="*/ 350044 h 459581"/>
                  <a:gd name="connsiteX24" fmla="*/ 387603 w 566192"/>
                  <a:gd name="connsiteY24" fmla="*/ 359569 h 459581"/>
                  <a:gd name="connsiteX25" fmla="*/ 382847 w 566192"/>
                  <a:gd name="connsiteY25" fmla="*/ 366712 h 459581"/>
                  <a:gd name="connsiteX26" fmla="*/ 380469 w 566192"/>
                  <a:gd name="connsiteY26" fmla="*/ 376237 h 459581"/>
                  <a:gd name="connsiteX27" fmla="*/ 380469 w 566192"/>
                  <a:gd name="connsiteY27" fmla="*/ 428625 h 459581"/>
                  <a:gd name="connsiteX28" fmla="*/ 380469 w 566192"/>
                  <a:gd name="connsiteY28" fmla="*/ 459581 h 459581"/>
                  <a:gd name="connsiteX29" fmla="*/ 282974 w 566192"/>
                  <a:gd name="connsiteY29" fmla="*/ 459581 h 459581"/>
                  <a:gd name="connsiteX30" fmla="*/ 274651 w 566192"/>
                  <a:gd name="connsiteY30" fmla="*/ 444996 h 459581"/>
                  <a:gd name="connsiteX31" fmla="*/ 273462 w 566192"/>
                  <a:gd name="connsiteY31" fmla="*/ 442912 h 459581"/>
                  <a:gd name="connsiteX32" fmla="*/ 256817 w 566192"/>
                  <a:gd name="connsiteY32" fmla="*/ 442912 h 459581"/>
                  <a:gd name="connsiteX33" fmla="*/ 254439 w 566192"/>
                  <a:gd name="connsiteY33" fmla="*/ 442912 h 459581"/>
                  <a:gd name="connsiteX34" fmla="*/ 142676 w 566192"/>
                  <a:gd name="connsiteY34" fmla="*/ 445294 h 459581"/>
                  <a:gd name="connsiteX35" fmla="*/ 135542 w 566192"/>
                  <a:gd name="connsiteY35" fmla="*/ 445294 h 459581"/>
                  <a:gd name="connsiteX36" fmla="*/ 45181 w 566192"/>
                  <a:gd name="connsiteY36" fmla="*/ 428625 h 459581"/>
                  <a:gd name="connsiteX37" fmla="*/ 11890 w 566192"/>
                  <a:gd name="connsiteY37" fmla="*/ 452437 h 459581"/>
                  <a:gd name="connsiteX38" fmla="*/ 0 w 566192"/>
                  <a:gd name="connsiteY38" fmla="*/ 404812 h 459581"/>
                  <a:gd name="connsiteX39" fmla="*/ 2378 w 566192"/>
                  <a:gd name="connsiteY39" fmla="*/ 366712 h 459581"/>
                  <a:gd name="connsiteX40" fmla="*/ 66582 w 566192"/>
                  <a:gd name="connsiteY40" fmla="*/ 366712 h 459581"/>
                  <a:gd name="connsiteX41" fmla="*/ 73716 w 566192"/>
                  <a:gd name="connsiteY41" fmla="*/ 352425 h 459581"/>
                  <a:gd name="connsiteX42" fmla="*/ 78472 w 566192"/>
                  <a:gd name="connsiteY42" fmla="*/ 340519 h 459581"/>
                  <a:gd name="connsiteX43" fmla="*/ 78472 w 566192"/>
                  <a:gd name="connsiteY43" fmla="*/ 338137 h 459581"/>
                  <a:gd name="connsiteX44" fmla="*/ 85606 w 566192"/>
                  <a:gd name="connsiteY44" fmla="*/ 335756 h 459581"/>
                  <a:gd name="connsiteX45" fmla="*/ 90361 w 566192"/>
                  <a:gd name="connsiteY45" fmla="*/ 333375 h 459581"/>
                  <a:gd name="connsiteX46" fmla="*/ 102251 w 566192"/>
                  <a:gd name="connsiteY46" fmla="*/ 319087 h 459581"/>
                  <a:gd name="connsiteX47" fmla="*/ 116519 w 566192"/>
                  <a:gd name="connsiteY47" fmla="*/ 295275 h 459581"/>
                  <a:gd name="connsiteX48" fmla="*/ 114141 w 566192"/>
                  <a:gd name="connsiteY48" fmla="*/ 280987 h 459581"/>
                  <a:gd name="connsiteX49" fmla="*/ 118897 w 566192"/>
                  <a:gd name="connsiteY49" fmla="*/ 269081 h 459581"/>
                  <a:gd name="connsiteX50" fmla="*/ 116816 w 566192"/>
                  <a:gd name="connsiteY50" fmla="*/ 254496 h 459581"/>
                  <a:gd name="connsiteX51" fmla="*/ 116519 w 566192"/>
                  <a:gd name="connsiteY51" fmla="*/ 252412 h 459581"/>
                  <a:gd name="connsiteX52" fmla="*/ 147432 w 566192"/>
                  <a:gd name="connsiteY52" fmla="*/ 252412 h 459581"/>
                  <a:gd name="connsiteX53" fmla="*/ 147432 w 566192"/>
                  <a:gd name="connsiteY53" fmla="*/ 157162 h 459581"/>
                  <a:gd name="connsiteX54" fmla="*/ 156052 w 566192"/>
                  <a:gd name="connsiteY54" fmla="*/ 152102 h 459581"/>
                  <a:gd name="connsiteX55" fmla="*/ 562861 w 566192"/>
                  <a:gd name="connsiteY55" fmla="*/ 129023 h 459581"/>
                  <a:gd name="connsiteX56" fmla="*/ 565947 w 566192"/>
                  <a:gd name="connsiteY56" fmla="*/ 133350 h 459581"/>
                  <a:gd name="connsiteX57" fmla="*/ 566192 w 566192"/>
                  <a:gd name="connsiteY57" fmla="*/ 134822 h 459581"/>
                  <a:gd name="connsiteX58" fmla="*/ 565947 w 566192"/>
                  <a:gd name="connsiteY58" fmla="*/ 133350 h 459581"/>
                  <a:gd name="connsiteX59" fmla="*/ 562861 w 566192"/>
                  <a:gd name="connsiteY59" fmla="*/ 129023 h 459581"/>
                  <a:gd name="connsiteX60" fmla="*/ 516011 w 566192"/>
                  <a:gd name="connsiteY60" fmla="*/ 92869 h 459581"/>
                  <a:gd name="connsiteX61" fmla="*/ 516011 w 566192"/>
                  <a:gd name="connsiteY61" fmla="*/ 92869 h 459581"/>
                  <a:gd name="connsiteX62" fmla="*/ 546924 w 566192"/>
                  <a:gd name="connsiteY62" fmla="*/ 102394 h 459581"/>
                  <a:gd name="connsiteX63" fmla="*/ 546979 w 566192"/>
                  <a:gd name="connsiteY63" fmla="*/ 102504 h 459581"/>
                  <a:gd name="connsiteX64" fmla="*/ 516011 w 566192"/>
                  <a:gd name="connsiteY64" fmla="*/ 92869 h 459581"/>
                  <a:gd name="connsiteX65" fmla="*/ 460048 w 566192"/>
                  <a:gd name="connsiteY65" fmla="*/ 72361 h 459581"/>
                  <a:gd name="connsiteX66" fmla="*/ 473208 w 566192"/>
                  <a:gd name="connsiteY66" fmla="*/ 83344 h 459581"/>
                  <a:gd name="connsiteX67" fmla="*/ 486151 w 566192"/>
                  <a:gd name="connsiteY67" fmla="*/ 87047 h 459581"/>
                  <a:gd name="connsiteX68" fmla="*/ 473208 w 566192"/>
                  <a:gd name="connsiteY68" fmla="*/ 83344 h 459581"/>
                  <a:gd name="connsiteX69" fmla="*/ 460048 w 566192"/>
                  <a:gd name="connsiteY69" fmla="*/ 72361 h 459581"/>
                  <a:gd name="connsiteX70" fmla="*/ 458940 w 566192"/>
                  <a:gd name="connsiteY70" fmla="*/ 71437 h 459581"/>
                  <a:gd name="connsiteX71" fmla="*/ 458940 w 566192"/>
                  <a:gd name="connsiteY71" fmla="*/ 71437 h 459581"/>
                  <a:gd name="connsiteX72" fmla="*/ 458940 w 566192"/>
                  <a:gd name="connsiteY72" fmla="*/ 71437 h 459581"/>
                  <a:gd name="connsiteX0" fmla="*/ 218770 w 566192"/>
                  <a:gd name="connsiteY0" fmla="*/ 0 h 433387"/>
                  <a:gd name="connsiteX1" fmla="*/ 175930 w 566192"/>
                  <a:gd name="connsiteY1" fmla="*/ 130931 h 433387"/>
                  <a:gd name="connsiteX2" fmla="*/ 178345 w 566192"/>
                  <a:gd name="connsiteY2" fmla="*/ 133350 h 433387"/>
                  <a:gd name="connsiteX3" fmla="*/ 185983 w 566192"/>
                  <a:gd name="connsiteY3" fmla="*/ 138281 h 433387"/>
                  <a:gd name="connsiteX4" fmla="*/ 178345 w 566192"/>
                  <a:gd name="connsiteY4" fmla="*/ 133350 h 433387"/>
                  <a:gd name="connsiteX5" fmla="*/ 175930 w 566192"/>
                  <a:gd name="connsiteY5" fmla="*/ 130931 h 433387"/>
                  <a:gd name="connsiteX6" fmla="*/ 165956 w 566192"/>
                  <a:gd name="connsiteY6" fmla="*/ 126192 h 433387"/>
                  <a:gd name="connsiteX7" fmla="*/ 166455 w 566192"/>
                  <a:gd name="connsiteY7" fmla="*/ 126206 h 433387"/>
                  <a:gd name="connsiteX8" fmla="*/ 171804 w 566192"/>
                  <a:gd name="connsiteY8" fmla="*/ 127991 h 433387"/>
                  <a:gd name="connsiteX9" fmla="*/ 166455 w 566192"/>
                  <a:gd name="connsiteY9" fmla="*/ 126206 h 433387"/>
                  <a:gd name="connsiteX10" fmla="*/ 165956 w 566192"/>
                  <a:gd name="connsiteY10" fmla="*/ 126192 h 433387"/>
                  <a:gd name="connsiteX11" fmla="*/ 156052 w 566192"/>
                  <a:gd name="connsiteY11" fmla="*/ 125908 h 433387"/>
                  <a:gd name="connsiteX12" fmla="*/ 165288 w 566192"/>
                  <a:gd name="connsiteY12" fmla="*/ 126172 h 433387"/>
                  <a:gd name="connsiteX13" fmla="*/ 407302 w 566192"/>
                  <a:gd name="connsiteY13" fmla="*/ 288983 h 433387"/>
                  <a:gd name="connsiteX14" fmla="*/ 399492 w 566192"/>
                  <a:gd name="connsiteY14" fmla="*/ 292893 h 433387"/>
                  <a:gd name="connsiteX15" fmla="*/ 404248 w 566192"/>
                  <a:gd name="connsiteY15" fmla="*/ 302418 h 433387"/>
                  <a:gd name="connsiteX16" fmla="*/ 404248 w 566192"/>
                  <a:gd name="connsiteY16" fmla="*/ 307181 h 433387"/>
                  <a:gd name="connsiteX17" fmla="*/ 404248 w 566192"/>
                  <a:gd name="connsiteY17" fmla="*/ 309562 h 433387"/>
                  <a:gd name="connsiteX18" fmla="*/ 401870 w 566192"/>
                  <a:gd name="connsiteY18" fmla="*/ 309562 h 433387"/>
                  <a:gd name="connsiteX19" fmla="*/ 399492 w 566192"/>
                  <a:gd name="connsiteY19" fmla="*/ 314325 h 433387"/>
                  <a:gd name="connsiteX20" fmla="*/ 392358 w 566192"/>
                  <a:gd name="connsiteY20" fmla="*/ 323850 h 433387"/>
                  <a:gd name="connsiteX21" fmla="*/ 387603 w 566192"/>
                  <a:gd name="connsiteY21" fmla="*/ 333375 h 433387"/>
                  <a:gd name="connsiteX22" fmla="*/ 382847 w 566192"/>
                  <a:gd name="connsiteY22" fmla="*/ 340518 h 433387"/>
                  <a:gd name="connsiteX23" fmla="*/ 380469 w 566192"/>
                  <a:gd name="connsiteY23" fmla="*/ 350043 h 433387"/>
                  <a:gd name="connsiteX24" fmla="*/ 380469 w 566192"/>
                  <a:gd name="connsiteY24" fmla="*/ 402431 h 433387"/>
                  <a:gd name="connsiteX25" fmla="*/ 380469 w 566192"/>
                  <a:gd name="connsiteY25" fmla="*/ 433387 h 433387"/>
                  <a:gd name="connsiteX26" fmla="*/ 282974 w 566192"/>
                  <a:gd name="connsiteY26" fmla="*/ 433387 h 433387"/>
                  <a:gd name="connsiteX27" fmla="*/ 274651 w 566192"/>
                  <a:gd name="connsiteY27" fmla="*/ 418802 h 433387"/>
                  <a:gd name="connsiteX28" fmla="*/ 273462 w 566192"/>
                  <a:gd name="connsiteY28" fmla="*/ 416718 h 433387"/>
                  <a:gd name="connsiteX29" fmla="*/ 256817 w 566192"/>
                  <a:gd name="connsiteY29" fmla="*/ 416718 h 433387"/>
                  <a:gd name="connsiteX30" fmla="*/ 254439 w 566192"/>
                  <a:gd name="connsiteY30" fmla="*/ 416718 h 433387"/>
                  <a:gd name="connsiteX31" fmla="*/ 142676 w 566192"/>
                  <a:gd name="connsiteY31" fmla="*/ 419100 h 433387"/>
                  <a:gd name="connsiteX32" fmla="*/ 135542 w 566192"/>
                  <a:gd name="connsiteY32" fmla="*/ 419100 h 433387"/>
                  <a:gd name="connsiteX33" fmla="*/ 45181 w 566192"/>
                  <a:gd name="connsiteY33" fmla="*/ 402431 h 433387"/>
                  <a:gd name="connsiteX34" fmla="*/ 11890 w 566192"/>
                  <a:gd name="connsiteY34" fmla="*/ 426243 h 433387"/>
                  <a:gd name="connsiteX35" fmla="*/ 0 w 566192"/>
                  <a:gd name="connsiteY35" fmla="*/ 378618 h 433387"/>
                  <a:gd name="connsiteX36" fmla="*/ 2378 w 566192"/>
                  <a:gd name="connsiteY36" fmla="*/ 340518 h 433387"/>
                  <a:gd name="connsiteX37" fmla="*/ 66582 w 566192"/>
                  <a:gd name="connsiteY37" fmla="*/ 340518 h 433387"/>
                  <a:gd name="connsiteX38" fmla="*/ 73716 w 566192"/>
                  <a:gd name="connsiteY38" fmla="*/ 326231 h 433387"/>
                  <a:gd name="connsiteX39" fmla="*/ 78472 w 566192"/>
                  <a:gd name="connsiteY39" fmla="*/ 314325 h 433387"/>
                  <a:gd name="connsiteX40" fmla="*/ 78472 w 566192"/>
                  <a:gd name="connsiteY40" fmla="*/ 311943 h 433387"/>
                  <a:gd name="connsiteX41" fmla="*/ 85606 w 566192"/>
                  <a:gd name="connsiteY41" fmla="*/ 309562 h 433387"/>
                  <a:gd name="connsiteX42" fmla="*/ 90361 w 566192"/>
                  <a:gd name="connsiteY42" fmla="*/ 307181 h 433387"/>
                  <a:gd name="connsiteX43" fmla="*/ 102251 w 566192"/>
                  <a:gd name="connsiteY43" fmla="*/ 292893 h 433387"/>
                  <a:gd name="connsiteX44" fmla="*/ 116519 w 566192"/>
                  <a:gd name="connsiteY44" fmla="*/ 269081 h 433387"/>
                  <a:gd name="connsiteX45" fmla="*/ 114141 w 566192"/>
                  <a:gd name="connsiteY45" fmla="*/ 254793 h 433387"/>
                  <a:gd name="connsiteX46" fmla="*/ 118897 w 566192"/>
                  <a:gd name="connsiteY46" fmla="*/ 242887 h 433387"/>
                  <a:gd name="connsiteX47" fmla="*/ 116816 w 566192"/>
                  <a:gd name="connsiteY47" fmla="*/ 228302 h 433387"/>
                  <a:gd name="connsiteX48" fmla="*/ 116519 w 566192"/>
                  <a:gd name="connsiteY48" fmla="*/ 226218 h 433387"/>
                  <a:gd name="connsiteX49" fmla="*/ 147432 w 566192"/>
                  <a:gd name="connsiteY49" fmla="*/ 226218 h 433387"/>
                  <a:gd name="connsiteX50" fmla="*/ 147432 w 566192"/>
                  <a:gd name="connsiteY50" fmla="*/ 130968 h 433387"/>
                  <a:gd name="connsiteX51" fmla="*/ 156052 w 566192"/>
                  <a:gd name="connsiteY51" fmla="*/ 125908 h 433387"/>
                  <a:gd name="connsiteX52" fmla="*/ 562861 w 566192"/>
                  <a:gd name="connsiteY52" fmla="*/ 102829 h 433387"/>
                  <a:gd name="connsiteX53" fmla="*/ 565947 w 566192"/>
                  <a:gd name="connsiteY53" fmla="*/ 107156 h 433387"/>
                  <a:gd name="connsiteX54" fmla="*/ 566192 w 566192"/>
                  <a:gd name="connsiteY54" fmla="*/ 108628 h 433387"/>
                  <a:gd name="connsiteX55" fmla="*/ 565947 w 566192"/>
                  <a:gd name="connsiteY55" fmla="*/ 107156 h 433387"/>
                  <a:gd name="connsiteX56" fmla="*/ 562861 w 566192"/>
                  <a:gd name="connsiteY56" fmla="*/ 102829 h 433387"/>
                  <a:gd name="connsiteX57" fmla="*/ 516011 w 566192"/>
                  <a:gd name="connsiteY57" fmla="*/ 66675 h 433387"/>
                  <a:gd name="connsiteX58" fmla="*/ 516011 w 566192"/>
                  <a:gd name="connsiteY58" fmla="*/ 66675 h 433387"/>
                  <a:gd name="connsiteX59" fmla="*/ 546924 w 566192"/>
                  <a:gd name="connsiteY59" fmla="*/ 76200 h 433387"/>
                  <a:gd name="connsiteX60" fmla="*/ 546979 w 566192"/>
                  <a:gd name="connsiteY60" fmla="*/ 76310 h 433387"/>
                  <a:gd name="connsiteX61" fmla="*/ 516011 w 566192"/>
                  <a:gd name="connsiteY61" fmla="*/ 66675 h 433387"/>
                  <a:gd name="connsiteX62" fmla="*/ 460048 w 566192"/>
                  <a:gd name="connsiteY62" fmla="*/ 46167 h 433387"/>
                  <a:gd name="connsiteX63" fmla="*/ 473208 w 566192"/>
                  <a:gd name="connsiteY63" fmla="*/ 57150 h 433387"/>
                  <a:gd name="connsiteX64" fmla="*/ 486151 w 566192"/>
                  <a:gd name="connsiteY64" fmla="*/ 60853 h 433387"/>
                  <a:gd name="connsiteX65" fmla="*/ 473208 w 566192"/>
                  <a:gd name="connsiteY65" fmla="*/ 57150 h 433387"/>
                  <a:gd name="connsiteX66" fmla="*/ 460048 w 566192"/>
                  <a:gd name="connsiteY66" fmla="*/ 46167 h 433387"/>
                  <a:gd name="connsiteX67" fmla="*/ 458940 w 566192"/>
                  <a:gd name="connsiteY67" fmla="*/ 45243 h 433387"/>
                  <a:gd name="connsiteX68" fmla="*/ 458940 w 566192"/>
                  <a:gd name="connsiteY68" fmla="*/ 45243 h 433387"/>
                  <a:gd name="connsiteX69" fmla="*/ 458940 w 566192"/>
                  <a:gd name="connsiteY69" fmla="*/ 45243 h 433387"/>
                  <a:gd name="connsiteX0" fmla="*/ 218770 w 566192"/>
                  <a:gd name="connsiteY0" fmla="*/ 0 h 433387"/>
                  <a:gd name="connsiteX1" fmla="*/ 175930 w 566192"/>
                  <a:gd name="connsiteY1" fmla="*/ 130931 h 433387"/>
                  <a:gd name="connsiteX2" fmla="*/ 178345 w 566192"/>
                  <a:gd name="connsiteY2" fmla="*/ 133350 h 433387"/>
                  <a:gd name="connsiteX3" fmla="*/ 185983 w 566192"/>
                  <a:gd name="connsiteY3" fmla="*/ 138281 h 433387"/>
                  <a:gd name="connsiteX4" fmla="*/ 178345 w 566192"/>
                  <a:gd name="connsiteY4" fmla="*/ 133350 h 433387"/>
                  <a:gd name="connsiteX5" fmla="*/ 175930 w 566192"/>
                  <a:gd name="connsiteY5" fmla="*/ 130931 h 433387"/>
                  <a:gd name="connsiteX6" fmla="*/ 165956 w 566192"/>
                  <a:gd name="connsiteY6" fmla="*/ 126192 h 433387"/>
                  <a:gd name="connsiteX7" fmla="*/ 166455 w 566192"/>
                  <a:gd name="connsiteY7" fmla="*/ 126206 h 433387"/>
                  <a:gd name="connsiteX8" fmla="*/ 171804 w 566192"/>
                  <a:gd name="connsiteY8" fmla="*/ 127991 h 433387"/>
                  <a:gd name="connsiteX9" fmla="*/ 166455 w 566192"/>
                  <a:gd name="connsiteY9" fmla="*/ 126206 h 433387"/>
                  <a:gd name="connsiteX10" fmla="*/ 165956 w 566192"/>
                  <a:gd name="connsiteY10" fmla="*/ 126192 h 433387"/>
                  <a:gd name="connsiteX11" fmla="*/ 156052 w 566192"/>
                  <a:gd name="connsiteY11" fmla="*/ 125908 h 433387"/>
                  <a:gd name="connsiteX12" fmla="*/ 165288 w 566192"/>
                  <a:gd name="connsiteY12" fmla="*/ 126172 h 433387"/>
                  <a:gd name="connsiteX13" fmla="*/ 407302 w 566192"/>
                  <a:gd name="connsiteY13" fmla="*/ 288983 h 433387"/>
                  <a:gd name="connsiteX14" fmla="*/ 399492 w 566192"/>
                  <a:gd name="connsiteY14" fmla="*/ 292893 h 433387"/>
                  <a:gd name="connsiteX15" fmla="*/ 404248 w 566192"/>
                  <a:gd name="connsiteY15" fmla="*/ 302418 h 433387"/>
                  <a:gd name="connsiteX16" fmla="*/ 404248 w 566192"/>
                  <a:gd name="connsiteY16" fmla="*/ 307181 h 433387"/>
                  <a:gd name="connsiteX17" fmla="*/ 404248 w 566192"/>
                  <a:gd name="connsiteY17" fmla="*/ 309562 h 433387"/>
                  <a:gd name="connsiteX18" fmla="*/ 401870 w 566192"/>
                  <a:gd name="connsiteY18" fmla="*/ 309562 h 433387"/>
                  <a:gd name="connsiteX19" fmla="*/ 399492 w 566192"/>
                  <a:gd name="connsiteY19" fmla="*/ 314325 h 433387"/>
                  <a:gd name="connsiteX20" fmla="*/ 392358 w 566192"/>
                  <a:gd name="connsiteY20" fmla="*/ 323850 h 433387"/>
                  <a:gd name="connsiteX21" fmla="*/ 387603 w 566192"/>
                  <a:gd name="connsiteY21" fmla="*/ 333375 h 433387"/>
                  <a:gd name="connsiteX22" fmla="*/ 382847 w 566192"/>
                  <a:gd name="connsiteY22" fmla="*/ 340518 h 433387"/>
                  <a:gd name="connsiteX23" fmla="*/ 380469 w 566192"/>
                  <a:gd name="connsiteY23" fmla="*/ 350043 h 433387"/>
                  <a:gd name="connsiteX24" fmla="*/ 380469 w 566192"/>
                  <a:gd name="connsiteY24" fmla="*/ 402431 h 433387"/>
                  <a:gd name="connsiteX25" fmla="*/ 380469 w 566192"/>
                  <a:gd name="connsiteY25" fmla="*/ 433387 h 433387"/>
                  <a:gd name="connsiteX26" fmla="*/ 282974 w 566192"/>
                  <a:gd name="connsiteY26" fmla="*/ 433387 h 433387"/>
                  <a:gd name="connsiteX27" fmla="*/ 274651 w 566192"/>
                  <a:gd name="connsiteY27" fmla="*/ 418802 h 433387"/>
                  <a:gd name="connsiteX28" fmla="*/ 273462 w 566192"/>
                  <a:gd name="connsiteY28" fmla="*/ 416718 h 433387"/>
                  <a:gd name="connsiteX29" fmla="*/ 256817 w 566192"/>
                  <a:gd name="connsiteY29" fmla="*/ 416718 h 433387"/>
                  <a:gd name="connsiteX30" fmla="*/ 254439 w 566192"/>
                  <a:gd name="connsiteY30" fmla="*/ 416718 h 433387"/>
                  <a:gd name="connsiteX31" fmla="*/ 142676 w 566192"/>
                  <a:gd name="connsiteY31" fmla="*/ 419100 h 433387"/>
                  <a:gd name="connsiteX32" fmla="*/ 135542 w 566192"/>
                  <a:gd name="connsiteY32" fmla="*/ 419100 h 433387"/>
                  <a:gd name="connsiteX33" fmla="*/ 45181 w 566192"/>
                  <a:gd name="connsiteY33" fmla="*/ 402431 h 433387"/>
                  <a:gd name="connsiteX34" fmla="*/ 11890 w 566192"/>
                  <a:gd name="connsiteY34" fmla="*/ 426243 h 433387"/>
                  <a:gd name="connsiteX35" fmla="*/ 0 w 566192"/>
                  <a:gd name="connsiteY35" fmla="*/ 378618 h 433387"/>
                  <a:gd name="connsiteX36" fmla="*/ 2378 w 566192"/>
                  <a:gd name="connsiteY36" fmla="*/ 340518 h 433387"/>
                  <a:gd name="connsiteX37" fmla="*/ 66582 w 566192"/>
                  <a:gd name="connsiteY37" fmla="*/ 340518 h 433387"/>
                  <a:gd name="connsiteX38" fmla="*/ 73716 w 566192"/>
                  <a:gd name="connsiteY38" fmla="*/ 326231 h 433387"/>
                  <a:gd name="connsiteX39" fmla="*/ 78472 w 566192"/>
                  <a:gd name="connsiteY39" fmla="*/ 314325 h 433387"/>
                  <a:gd name="connsiteX40" fmla="*/ 78472 w 566192"/>
                  <a:gd name="connsiteY40" fmla="*/ 311943 h 433387"/>
                  <a:gd name="connsiteX41" fmla="*/ 85606 w 566192"/>
                  <a:gd name="connsiteY41" fmla="*/ 309562 h 433387"/>
                  <a:gd name="connsiteX42" fmla="*/ 90361 w 566192"/>
                  <a:gd name="connsiteY42" fmla="*/ 307181 h 433387"/>
                  <a:gd name="connsiteX43" fmla="*/ 102251 w 566192"/>
                  <a:gd name="connsiteY43" fmla="*/ 292893 h 433387"/>
                  <a:gd name="connsiteX44" fmla="*/ 116519 w 566192"/>
                  <a:gd name="connsiteY44" fmla="*/ 269081 h 433387"/>
                  <a:gd name="connsiteX45" fmla="*/ 114141 w 566192"/>
                  <a:gd name="connsiteY45" fmla="*/ 254793 h 433387"/>
                  <a:gd name="connsiteX46" fmla="*/ 118897 w 566192"/>
                  <a:gd name="connsiteY46" fmla="*/ 242887 h 433387"/>
                  <a:gd name="connsiteX47" fmla="*/ 116816 w 566192"/>
                  <a:gd name="connsiteY47" fmla="*/ 228302 h 433387"/>
                  <a:gd name="connsiteX48" fmla="*/ 116519 w 566192"/>
                  <a:gd name="connsiteY48" fmla="*/ 226218 h 433387"/>
                  <a:gd name="connsiteX49" fmla="*/ 147432 w 566192"/>
                  <a:gd name="connsiteY49" fmla="*/ 226218 h 433387"/>
                  <a:gd name="connsiteX50" fmla="*/ 147432 w 566192"/>
                  <a:gd name="connsiteY50" fmla="*/ 130968 h 433387"/>
                  <a:gd name="connsiteX51" fmla="*/ 156052 w 566192"/>
                  <a:gd name="connsiteY51" fmla="*/ 125908 h 433387"/>
                  <a:gd name="connsiteX52" fmla="*/ 562861 w 566192"/>
                  <a:gd name="connsiteY52" fmla="*/ 102829 h 433387"/>
                  <a:gd name="connsiteX53" fmla="*/ 565947 w 566192"/>
                  <a:gd name="connsiteY53" fmla="*/ 107156 h 433387"/>
                  <a:gd name="connsiteX54" fmla="*/ 566192 w 566192"/>
                  <a:gd name="connsiteY54" fmla="*/ 108628 h 433387"/>
                  <a:gd name="connsiteX55" fmla="*/ 565947 w 566192"/>
                  <a:gd name="connsiteY55" fmla="*/ 107156 h 433387"/>
                  <a:gd name="connsiteX56" fmla="*/ 562861 w 566192"/>
                  <a:gd name="connsiteY56" fmla="*/ 102829 h 433387"/>
                  <a:gd name="connsiteX57" fmla="*/ 516011 w 566192"/>
                  <a:gd name="connsiteY57" fmla="*/ 66675 h 433387"/>
                  <a:gd name="connsiteX58" fmla="*/ 516011 w 566192"/>
                  <a:gd name="connsiteY58" fmla="*/ 66675 h 433387"/>
                  <a:gd name="connsiteX59" fmla="*/ 546924 w 566192"/>
                  <a:gd name="connsiteY59" fmla="*/ 76200 h 433387"/>
                  <a:gd name="connsiteX60" fmla="*/ 546979 w 566192"/>
                  <a:gd name="connsiteY60" fmla="*/ 76310 h 433387"/>
                  <a:gd name="connsiteX61" fmla="*/ 516011 w 566192"/>
                  <a:gd name="connsiteY61" fmla="*/ 66675 h 433387"/>
                  <a:gd name="connsiteX62" fmla="*/ 460048 w 566192"/>
                  <a:gd name="connsiteY62" fmla="*/ 46167 h 433387"/>
                  <a:gd name="connsiteX63" fmla="*/ 473208 w 566192"/>
                  <a:gd name="connsiteY63" fmla="*/ 57150 h 433387"/>
                  <a:gd name="connsiteX64" fmla="*/ 486151 w 566192"/>
                  <a:gd name="connsiteY64" fmla="*/ 60853 h 433387"/>
                  <a:gd name="connsiteX65" fmla="*/ 473208 w 566192"/>
                  <a:gd name="connsiteY65" fmla="*/ 57150 h 433387"/>
                  <a:gd name="connsiteX66" fmla="*/ 460048 w 566192"/>
                  <a:gd name="connsiteY66" fmla="*/ 46167 h 433387"/>
                  <a:gd name="connsiteX0" fmla="*/ 218770 w 566192"/>
                  <a:gd name="connsiteY0" fmla="*/ 0 h 433387"/>
                  <a:gd name="connsiteX1" fmla="*/ 175930 w 566192"/>
                  <a:gd name="connsiteY1" fmla="*/ 130931 h 433387"/>
                  <a:gd name="connsiteX2" fmla="*/ 178345 w 566192"/>
                  <a:gd name="connsiteY2" fmla="*/ 133350 h 433387"/>
                  <a:gd name="connsiteX3" fmla="*/ 185983 w 566192"/>
                  <a:gd name="connsiteY3" fmla="*/ 138281 h 433387"/>
                  <a:gd name="connsiteX4" fmla="*/ 178345 w 566192"/>
                  <a:gd name="connsiteY4" fmla="*/ 133350 h 433387"/>
                  <a:gd name="connsiteX5" fmla="*/ 175930 w 566192"/>
                  <a:gd name="connsiteY5" fmla="*/ 130931 h 433387"/>
                  <a:gd name="connsiteX6" fmla="*/ 165956 w 566192"/>
                  <a:gd name="connsiteY6" fmla="*/ 126192 h 433387"/>
                  <a:gd name="connsiteX7" fmla="*/ 166455 w 566192"/>
                  <a:gd name="connsiteY7" fmla="*/ 126206 h 433387"/>
                  <a:gd name="connsiteX8" fmla="*/ 171804 w 566192"/>
                  <a:gd name="connsiteY8" fmla="*/ 127991 h 433387"/>
                  <a:gd name="connsiteX9" fmla="*/ 166455 w 566192"/>
                  <a:gd name="connsiteY9" fmla="*/ 126206 h 433387"/>
                  <a:gd name="connsiteX10" fmla="*/ 165956 w 566192"/>
                  <a:gd name="connsiteY10" fmla="*/ 126192 h 433387"/>
                  <a:gd name="connsiteX11" fmla="*/ 156052 w 566192"/>
                  <a:gd name="connsiteY11" fmla="*/ 125908 h 433387"/>
                  <a:gd name="connsiteX12" fmla="*/ 165288 w 566192"/>
                  <a:gd name="connsiteY12" fmla="*/ 126172 h 433387"/>
                  <a:gd name="connsiteX13" fmla="*/ 407302 w 566192"/>
                  <a:gd name="connsiteY13" fmla="*/ 288983 h 433387"/>
                  <a:gd name="connsiteX14" fmla="*/ 399492 w 566192"/>
                  <a:gd name="connsiteY14" fmla="*/ 292893 h 433387"/>
                  <a:gd name="connsiteX15" fmla="*/ 404248 w 566192"/>
                  <a:gd name="connsiteY15" fmla="*/ 302418 h 433387"/>
                  <a:gd name="connsiteX16" fmla="*/ 404248 w 566192"/>
                  <a:gd name="connsiteY16" fmla="*/ 307181 h 433387"/>
                  <a:gd name="connsiteX17" fmla="*/ 404248 w 566192"/>
                  <a:gd name="connsiteY17" fmla="*/ 309562 h 433387"/>
                  <a:gd name="connsiteX18" fmla="*/ 401870 w 566192"/>
                  <a:gd name="connsiteY18" fmla="*/ 309562 h 433387"/>
                  <a:gd name="connsiteX19" fmla="*/ 399492 w 566192"/>
                  <a:gd name="connsiteY19" fmla="*/ 314325 h 433387"/>
                  <a:gd name="connsiteX20" fmla="*/ 392358 w 566192"/>
                  <a:gd name="connsiteY20" fmla="*/ 323850 h 433387"/>
                  <a:gd name="connsiteX21" fmla="*/ 387603 w 566192"/>
                  <a:gd name="connsiteY21" fmla="*/ 333375 h 433387"/>
                  <a:gd name="connsiteX22" fmla="*/ 382847 w 566192"/>
                  <a:gd name="connsiteY22" fmla="*/ 340518 h 433387"/>
                  <a:gd name="connsiteX23" fmla="*/ 380469 w 566192"/>
                  <a:gd name="connsiteY23" fmla="*/ 350043 h 433387"/>
                  <a:gd name="connsiteX24" fmla="*/ 380469 w 566192"/>
                  <a:gd name="connsiteY24" fmla="*/ 402431 h 433387"/>
                  <a:gd name="connsiteX25" fmla="*/ 380469 w 566192"/>
                  <a:gd name="connsiteY25" fmla="*/ 433387 h 433387"/>
                  <a:gd name="connsiteX26" fmla="*/ 282974 w 566192"/>
                  <a:gd name="connsiteY26" fmla="*/ 433387 h 433387"/>
                  <a:gd name="connsiteX27" fmla="*/ 274651 w 566192"/>
                  <a:gd name="connsiteY27" fmla="*/ 418802 h 433387"/>
                  <a:gd name="connsiteX28" fmla="*/ 273462 w 566192"/>
                  <a:gd name="connsiteY28" fmla="*/ 416718 h 433387"/>
                  <a:gd name="connsiteX29" fmla="*/ 256817 w 566192"/>
                  <a:gd name="connsiteY29" fmla="*/ 416718 h 433387"/>
                  <a:gd name="connsiteX30" fmla="*/ 254439 w 566192"/>
                  <a:gd name="connsiteY30" fmla="*/ 416718 h 433387"/>
                  <a:gd name="connsiteX31" fmla="*/ 142676 w 566192"/>
                  <a:gd name="connsiteY31" fmla="*/ 419100 h 433387"/>
                  <a:gd name="connsiteX32" fmla="*/ 135542 w 566192"/>
                  <a:gd name="connsiteY32" fmla="*/ 419100 h 433387"/>
                  <a:gd name="connsiteX33" fmla="*/ 45181 w 566192"/>
                  <a:gd name="connsiteY33" fmla="*/ 402431 h 433387"/>
                  <a:gd name="connsiteX34" fmla="*/ 11890 w 566192"/>
                  <a:gd name="connsiteY34" fmla="*/ 426243 h 433387"/>
                  <a:gd name="connsiteX35" fmla="*/ 0 w 566192"/>
                  <a:gd name="connsiteY35" fmla="*/ 378618 h 433387"/>
                  <a:gd name="connsiteX36" fmla="*/ 2378 w 566192"/>
                  <a:gd name="connsiteY36" fmla="*/ 340518 h 433387"/>
                  <a:gd name="connsiteX37" fmla="*/ 66582 w 566192"/>
                  <a:gd name="connsiteY37" fmla="*/ 340518 h 433387"/>
                  <a:gd name="connsiteX38" fmla="*/ 73716 w 566192"/>
                  <a:gd name="connsiteY38" fmla="*/ 326231 h 433387"/>
                  <a:gd name="connsiteX39" fmla="*/ 78472 w 566192"/>
                  <a:gd name="connsiteY39" fmla="*/ 314325 h 433387"/>
                  <a:gd name="connsiteX40" fmla="*/ 78472 w 566192"/>
                  <a:gd name="connsiteY40" fmla="*/ 311943 h 433387"/>
                  <a:gd name="connsiteX41" fmla="*/ 85606 w 566192"/>
                  <a:gd name="connsiteY41" fmla="*/ 309562 h 433387"/>
                  <a:gd name="connsiteX42" fmla="*/ 90361 w 566192"/>
                  <a:gd name="connsiteY42" fmla="*/ 307181 h 433387"/>
                  <a:gd name="connsiteX43" fmla="*/ 102251 w 566192"/>
                  <a:gd name="connsiteY43" fmla="*/ 292893 h 433387"/>
                  <a:gd name="connsiteX44" fmla="*/ 116519 w 566192"/>
                  <a:gd name="connsiteY44" fmla="*/ 269081 h 433387"/>
                  <a:gd name="connsiteX45" fmla="*/ 114141 w 566192"/>
                  <a:gd name="connsiteY45" fmla="*/ 254793 h 433387"/>
                  <a:gd name="connsiteX46" fmla="*/ 118897 w 566192"/>
                  <a:gd name="connsiteY46" fmla="*/ 242887 h 433387"/>
                  <a:gd name="connsiteX47" fmla="*/ 116816 w 566192"/>
                  <a:gd name="connsiteY47" fmla="*/ 228302 h 433387"/>
                  <a:gd name="connsiteX48" fmla="*/ 116519 w 566192"/>
                  <a:gd name="connsiteY48" fmla="*/ 226218 h 433387"/>
                  <a:gd name="connsiteX49" fmla="*/ 147432 w 566192"/>
                  <a:gd name="connsiteY49" fmla="*/ 226218 h 433387"/>
                  <a:gd name="connsiteX50" fmla="*/ 147432 w 566192"/>
                  <a:gd name="connsiteY50" fmla="*/ 130968 h 433387"/>
                  <a:gd name="connsiteX51" fmla="*/ 156052 w 566192"/>
                  <a:gd name="connsiteY51" fmla="*/ 125908 h 433387"/>
                  <a:gd name="connsiteX52" fmla="*/ 562861 w 566192"/>
                  <a:gd name="connsiteY52" fmla="*/ 102829 h 433387"/>
                  <a:gd name="connsiteX53" fmla="*/ 565947 w 566192"/>
                  <a:gd name="connsiteY53" fmla="*/ 107156 h 433387"/>
                  <a:gd name="connsiteX54" fmla="*/ 566192 w 566192"/>
                  <a:gd name="connsiteY54" fmla="*/ 108628 h 433387"/>
                  <a:gd name="connsiteX55" fmla="*/ 565947 w 566192"/>
                  <a:gd name="connsiteY55" fmla="*/ 107156 h 433387"/>
                  <a:gd name="connsiteX56" fmla="*/ 562861 w 566192"/>
                  <a:gd name="connsiteY56" fmla="*/ 102829 h 433387"/>
                  <a:gd name="connsiteX57" fmla="*/ 516011 w 566192"/>
                  <a:gd name="connsiteY57" fmla="*/ 66675 h 433387"/>
                  <a:gd name="connsiteX58" fmla="*/ 516011 w 566192"/>
                  <a:gd name="connsiteY58" fmla="*/ 66675 h 433387"/>
                  <a:gd name="connsiteX59" fmla="*/ 546924 w 566192"/>
                  <a:gd name="connsiteY59" fmla="*/ 76200 h 433387"/>
                  <a:gd name="connsiteX60" fmla="*/ 546979 w 566192"/>
                  <a:gd name="connsiteY60" fmla="*/ 76310 h 433387"/>
                  <a:gd name="connsiteX61" fmla="*/ 516011 w 566192"/>
                  <a:gd name="connsiteY61" fmla="*/ 66675 h 433387"/>
                  <a:gd name="connsiteX62" fmla="*/ 473208 w 566192"/>
                  <a:gd name="connsiteY62" fmla="*/ 57150 h 433387"/>
                  <a:gd name="connsiteX63" fmla="*/ 473208 w 566192"/>
                  <a:gd name="connsiteY63" fmla="*/ 57150 h 433387"/>
                  <a:gd name="connsiteX64" fmla="*/ 486151 w 566192"/>
                  <a:gd name="connsiteY64" fmla="*/ 60853 h 433387"/>
                  <a:gd name="connsiteX65" fmla="*/ 473208 w 566192"/>
                  <a:gd name="connsiteY65" fmla="*/ 57150 h 433387"/>
                  <a:gd name="connsiteX0" fmla="*/ 218770 w 566192"/>
                  <a:gd name="connsiteY0" fmla="*/ 0 h 433387"/>
                  <a:gd name="connsiteX1" fmla="*/ 175930 w 566192"/>
                  <a:gd name="connsiteY1" fmla="*/ 130931 h 433387"/>
                  <a:gd name="connsiteX2" fmla="*/ 178345 w 566192"/>
                  <a:gd name="connsiteY2" fmla="*/ 133350 h 433387"/>
                  <a:gd name="connsiteX3" fmla="*/ 185983 w 566192"/>
                  <a:gd name="connsiteY3" fmla="*/ 138281 h 433387"/>
                  <a:gd name="connsiteX4" fmla="*/ 178345 w 566192"/>
                  <a:gd name="connsiteY4" fmla="*/ 133350 h 433387"/>
                  <a:gd name="connsiteX5" fmla="*/ 175930 w 566192"/>
                  <a:gd name="connsiteY5" fmla="*/ 130931 h 433387"/>
                  <a:gd name="connsiteX6" fmla="*/ 165956 w 566192"/>
                  <a:gd name="connsiteY6" fmla="*/ 126192 h 433387"/>
                  <a:gd name="connsiteX7" fmla="*/ 166455 w 566192"/>
                  <a:gd name="connsiteY7" fmla="*/ 126206 h 433387"/>
                  <a:gd name="connsiteX8" fmla="*/ 171804 w 566192"/>
                  <a:gd name="connsiteY8" fmla="*/ 127991 h 433387"/>
                  <a:gd name="connsiteX9" fmla="*/ 166455 w 566192"/>
                  <a:gd name="connsiteY9" fmla="*/ 126206 h 433387"/>
                  <a:gd name="connsiteX10" fmla="*/ 165956 w 566192"/>
                  <a:gd name="connsiteY10" fmla="*/ 126192 h 433387"/>
                  <a:gd name="connsiteX11" fmla="*/ 156052 w 566192"/>
                  <a:gd name="connsiteY11" fmla="*/ 125908 h 433387"/>
                  <a:gd name="connsiteX12" fmla="*/ 165288 w 566192"/>
                  <a:gd name="connsiteY12" fmla="*/ 126172 h 433387"/>
                  <a:gd name="connsiteX13" fmla="*/ 407302 w 566192"/>
                  <a:gd name="connsiteY13" fmla="*/ 288983 h 433387"/>
                  <a:gd name="connsiteX14" fmla="*/ 399492 w 566192"/>
                  <a:gd name="connsiteY14" fmla="*/ 292893 h 433387"/>
                  <a:gd name="connsiteX15" fmla="*/ 404248 w 566192"/>
                  <a:gd name="connsiteY15" fmla="*/ 302418 h 433387"/>
                  <a:gd name="connsiteX16" fmla="*/ 404248 w 566192"/>
                  <a:gd name="connsiteY16" fmla="*/ 307181 h 433387"/>
                  <a:gd name="connsiteX17" fmla="*/ 404248 w 566192"/>
                  <a:gd name="connsiteY17" fmla="*/ 309562 h 433387"/>
                  <a:gd name="connsiteX18" fmla="*/ 401870 w 566192"/>
                  <a:gd name="connsiteY18" fmla="*/ 309562 h 433387"/>
                  <a:gd name="connsiteX19" fmla="*/ 399492 w 566192"/>
                  <a:gd name="connsiteY19" fmla="*/ 314325 h 433387"/>
                  <a:gd name="connsiteX20" fmla="*/ 392358 w 566192"/>
                  <a:gd name="connsiteY20" fmla="*/ 323850 h 433387"/>
                  <a:gd name="connsiteX21" fmla="*/ 387603 w 566192"/>
                  <a:gd name="connsiteY21" fmla="*/ 333375 h 433387"/>
                  <a:gd name="connsiteX22" fmla="*/ 382847 w 566192"/>
                  <a:gd name="connsiteY22" fmla="*/ 340518 h 433387"/>
                  <a:gd name="connsiteX23" fmla="*/ 380469 w 566192"/>
                  <a:gd name="connsiteY23" fmla="*/ 350043 h 433387"/>
                  <a:gd name="connsiteX24" fmla="*/ 380469 w 566192"/>
                  <a:gd name="connsiteY24" fmla="*/ 402431 h 433387"/>
                  <a:gd name="connsiteX25" fmla="*/ 380469 w 566192"/>
                  <a:gd name="connsiteY25" fmla="*/ 433387 h 433387"/>
                  <a:gd name="connsiteX26" fmla="*/ 282974 w 566192"/>
                  <a:gd name="connsiteY26" fmla="*/ 433387 h 433387"/>
                  <a:gd name="connsiteX27" fmla="*/ 274651 w 566192"/>
                  <a:gd name="connsiteY27" fmla="*/ 418802 h 433387"/>
                  <a:gd name="connsiteX28" fmla="*/ 273462 w 566192"/>
                  <a:gd name="connsiteY28" fmla="*/ 416718 h 433387"/>
                  <a:gd name="connsiteX29" fmla="*/ 256817 w 566192"/>
                  <a:gd name="connsiteY29" fmla="*/ 416718 h 433387"/>
                  <a:gd name="connsiteX30" fmla="*/ 254439 w 566192"/>
                  <a:gd name="connsiteY30" fmla="*/ 416718 h 433387"/>
                  <a:gd name="connsiteX31" fmla="*/ 142676 w 566192"/>
                  <a:gd name="connsiteY31" fmla="*/ 419100 h 433387"/>
                  <a:gd name="connsiteX32" fmla="*/ 135542 w 566192"/>
                  <a:gd name="connsiteY32" fmla="*/ 419100 h 433387"/>
                  <a:gd name="connsiteX33" fmla="*/ 45181 w 566192"/>
                  <a:gd name="connsiteY33" fmla="*/ 402431 h 433387"/>
                  <a:gd name="connsiteX34" fmla="*/ 11890 w 566192"/>
                  <a:gd name="connsiteY34" fmla="*/ 426243 h 433387"/>
                  <a:gd name="connsiteX35" fmla="*/ 0 w 566192"/>
                  <a:gd name="connsiteY35" fmla="*/ 378618 h 433387"/>
                  <a:gd name="connsiteX36" fmla="*/ 2378 w 566192"/>
                  <a:gd name="connsiteY36" fmla="*/ 340518 h 433387"/>
                  <a:gd name="connsiteX37" fmla="*/ 66582 w 566192"/>
                  <a:gd name="connsiteY37" fmla="*/ 340518 h 433387"/>
                  <a:gd name="connsiteX38" fmla="*/ 73716 w 566192"/>
                  <a:gd name="connsiteY38" fmla="*/ 326231 h 433387"/>
                  <a:gd name="connsiteX39" fmla="*/ 78472 w 566192"/>
                  <a:gd name="connsiteY39" fmla="*/ 314325 h 433387"/>
                  <a:gd name="connsiteX40" fmla="*/ 78472 w 566192"/>
                  <a:gd name="connsiteY40" fmla="*/ 311943 h 433387"/>
                  <a:gd name="connsiteX41" fmla="*/ 85606 w 566192"/>
                  <a:gd name="connsiteY41" fmla="*/ 309562 h 433387"/>
                  <a:gd name="connsiteX42" fmla="*/ 90361 w 566192"/>
                  <a:gd name="connsiteY42" fmla="*/ 307181 h 433387"/>
                  <a:gd name="connsiteX43" fmla="*/ 102251 w 566192"/>
                  <a:gd name="connsiteY43" fmla="*/ 292893 h 433387"/>
                  <a:gd name="connsiteX44" fmla="*/ 116519 w 566192"/>
                  <a:gd name="connsiteY44" fmla="*/ 269081 h 433387"/>
                  <a:gd name="connsiteX45" fmla="*/ 114141 w 566192"/>
                  <a:gd name="connsiteY45" fmla="*/ 254793 h 433387"/>
                  <a:gd name="connsiteX46" fmla="*/ 118897 w 566192"/>
                  <a:gd name="connsiteY46" fmla="*/ 242887 h 433387"/>
                  <a:gd name="connsiteX47" fmla="*/ 116816 w 566192"/>
                  <a:gd name="connsiteY47" fmla="*/ 228302 h 433387"/>
                  <a:gd name="connsiteX48" fmla="*/ 116519 w 566192"/>
                  <a:gd name="connsiteY48" fmla="*/ 226218 h 433387"/>
                  <a:gd name="connsiteX49" fmla="*/ 147432 w 566192"/>
                  <a:gd name="connsiteY49" fmla="*/ 226218 h 433387"/>
                  <a:gd name="connsiteX50" fmla="*/ 147432 w 566192"/>
                  <a:gd name="connsiteY50" fmla="*/ 130968 h 433387"/>
                  <a:gd name="connsiteX51" fmla="*/ 156052 w 566192"/>
                  <a:gd name="connsiteY51" fmla="*/ 125908 h 433387"/>
                  <a:gd name="connsiteX52" fmla="*/ 562861 w 566192"/>
                  <a:gd name="connsiteY52" fmla="*/ 102829 h 433387"/>
                  <a:gd name="connsiteX53" fmla="*/ 565947 w 566192"/>
                  <a:gd name="connsiteY53" fmla="*/ 107156 h 433387"/>
                  <a:gd name="connsiteX54" fmla="*/ 566192 w 566192"/>
                  <a:gd name="connsiteY54" fmla="*/ 108628 h 433387"/>
                  <a:gd name="connsiteX55" fmla="*/ 565947 w 566192"/>
                  <a:gd name="connsiteY55" fmla="*/ 107156 h 433387"/>
                  <a:gd name="connsiteX56" fmla="*/ 562861 w 566192"/>
                  <a:gd name="connsiteY56" fmla="*/ 102829 h 433387"/>
                  <a:gd name="connsiteX57" fmla="*/ 516011 w 566192"/>
                  <a:gd name="connsiteY57" fmla="*/ 66675 h 433387"/>
                  <a:gd name="connsiteX58" fmla="*/ 516011 w 566192"/>
                  <a:gd name="connsiteY58" fmla="*/ 66675 h 433387"/>
                  <a:gd name="connsiteX59" fmla="*/ 546924 w 566192"/>
                  <a:gd name="connsiteY59" fmla="*/ 76200 h 433387"/>
                  <a:gd name="connsiteX60" fmla="*/ 546979 w 566192"/>
                  <a:gd name="connsiteY60" fmla="*/ 76310 h 433387"/>
                  <a:gd name="connsiteX61" fmla="*/ 516011 w 566192"/>
                  <a:gd name="connsiteY61" fmla="*/ 66675 h 433387"/>
                  <a:gd name="connsiteX62" fmla="*/ 486151 w 566192"/>
                  <a:gd name="connsiteY62" fmla="*/ 60853 h 433387"/>
                  <a:gd name="connsiteX63" fmla="*/ 473208 w 566192"/>
                  <a:gd name="connsiteY63" fmla="*/ 57150 h 433387"/>
                  <a:gd name="connsiteX64" fmla="*/ 486151 w 566192"/>
                  <a:gd name="connsiteY64" fmla="*/ 60853 h 433387"/>
                  <a:gd name="connsiteX0" fmla="*/ 486151 w 577591"/>
                  <a:gd name="connsiteY0" fmla="*/ 3703 h 376237"/>
                  <a:gd name="connsiteX1" fmla="*/ 175930 w 577591"/>
                  <a:gd name="connsiteY1" fmla="*/ 73781 h 376237"/>
                  <a:gd name="connsiteX2" fmla="*/ 178345 w 577591"/>
                  <a:gd name="connsiteY2" fmla="*/ 76200 h 376237"/>
                  <a:gd name="connsiteX3" fmla="*/ 185983 w 577591"/>
                  <a:gd name="connsiteY3" fmla="*/ 81131 h 376237"/>
                  <a:gd name="connsiteX4" fmla="*/ 178345 w 577591"/>
                  <a:gd name="connsiteY4" fmla="*/ 76200 h 376237"/>
                  <a:gd name="connsiteX5" fmla="*/ 175930 w 577591"/>
                  <a:gd name="connsiteY5" fmla="*/ 73781 h 376237"/>
                  <a:gd name="connsiteX6" fmla="*/ 165956 w 577591"/>
                  <a:gd name="connsiteY6" fmla="*/ 69042 h 376237"/>
                  <a:gd name="connsiteX7" fmla="*/ 166455 w 577591"/>
                  <a:gd name="connsiteY7" fmla="*/ 69056 h 376237"/>
                  <a:gd name="connsiteX8" fmla="*/ 171804 w 577591"/>
                  <a:gd name="connsiteY8" fmla="*/ 70841 h 376237"/>
                  <a:gd name="connsiteX9" fmla="*/ 166455 w 577591"/>
                  <a:gd name="connsiteY9" fmla="*/ 69056 h 376237"/>
                  <a:gd name="connsiteX10" fmla="*/ 165956 w 577591"/>
                  <a:gd name="connsiteY10" fmla="*/ 69042 h 376237"/>
                  <a:gd name="connsiteX11" fmla="*/ 156052 w 577591"/>
                  <a:gd name="connsiteY11" fmla="*/ 68758 h 376237"/>
                  <a:gd name="connsiteX12" fmla="*/ 165288 w 577591"/>
                  <a:gd name="connsiteY12" fmla="*/ 69022 h 376237"/>
                  <a:gd name="connsiteX13" fmla="*/ 407302 w 577591"/>
                  <a:gd name="connsiteY13" fmla="*/ 231833 h 376237"/>
                  <a:gd name="connsiteX14" fmla="*/ 399492 w 577591"/>
                  <a:gd name="connsiteY14" fmla="*/ 235743 h 376237"/>
                  <a:gd name="connsiteX15" fmla="*/ 404248 w 577591"/>
                  <a:gd name="connsiteY15" fmla="*/ 245268 h 376237"/>
                  <a:gd name="connsiteX16" fmla="*/ 404248 w 577591"/>
                  <a:gd name="connsiteY16" fmla="*/ 250031 h 376237"/>
                  <a:gd name="connsiteX17" fmla="*/ 404248 w 577591"/>
                  <a:gd name="connsiteY17" fmla="*/ 252412 h 376237"/>
                  <a:gd name="connsiteX18" fmla="*/ 401870 w 577591"/>
                  <a:gd name="connsiteY18" fmla="*/ 252412 h 376237"/>
                  <a:gd name="connsiteX19" fmla="*/ 399492 w 577591"/>
                  <a:gd name="connsiteY19" fmla="*/ 257175 h 376237"/>
                  <a:gd name="connsiteX20" fmla="*/ 392358 w 577591"/>
                  <a:gd name="connsiteY20" fmla="*/ 266700 h 376237"/>
                  <a:gd name="connsiteX21" fmla="*/ 387603 w 577591"/>
                  <a:gd name="connsiteY21" fmla="*/ 276225 h 376237"/>
                  <a:gd name="connsiteX22" fmla="*/ 382847 w 577591"/>
                  <a:gd name="connsiteY22" fmla="*/ 283368 h 376237"/>
                  <a:gd name="connsiteX23" fmla="*/ 380469 w 577591"/>
                  <a:gd name="connsiteY23" fmla="*/ 292893 h 376237"/>
                  <a:gd name="connsiteX24" fmla="*/ 380469 w 577591"/>
                  <a:gd name="connsiteY24" fmla="*/ 345281 h 376237"/>
                  <a:gd name="connsiteX25" fmla="*/ 380469 w 577591"/>
                  <a:gd name="connsiteY25" fmla="*/ 376237 h 376237"/>
                  <a:gd name="connsiteX26" fmla="*/ 282974 w 577591"/>
                  <a:gd name="connsiteY26" fmla="*/ 376237 h 376237"/>
                  <a:gd name="connsiteX27" fmla="*/ 274651 w 577591"/>
                  <a:gd name="connsiteY27" fmla="*/ 361652 h 376237"/>
                  <a:gd name="connsiteX28" fmla="*/ 273462 w 577591"/>
                  <a:gd name="connsiteY28" fmla="*/ 359568 h 376237"/>
                  <a:gd name="connsiteX29" fmla="*/ 256817 w 577591"/>
                  <a:gd name="connsiteY29" fmla="*/ 359568 h 376237"/>
                  <a:gd name="connsiteX30" fmla="*/ 254439 w 577591"/>
                  <a:gd name="connsiteY30" fmla="*/ 359568 h 376237"/>
                  <a:gd name="connsiteX31" fmla="*/ 142676 w 577591"/>
                  <a:gd name="connsiteY31" fmla="*/ 361950 h 376237"/>
                  <a:gd name="connsiteX32" fmla="*/ 135542 w 577591"/>
                  <a:gd name="connsiteY32" fmla="*/ 361950 h 376237"/>
                  <a:gd name="connsiteX33" fmla="*/ 45181 w 577591"/>
                  <a:gd name="connsiteY33" fmla="*/ 345281 h 376237"/>
                  <a:gd name="connsiteX34" fmla="*/ 11890 w 577591"/>
                  <a:gd name="connsiteY34" fmla="*/ 369093 h 376237"/>
                  <a:gd name="connsiteX35" fmla="*/ 0 w 577591"/>
                  <a:gd name="connsiteY35" fmla="*/ 321468 h 376237"/>
                  <a:gd name="connsiteX36" fmla="*/ 2378 w 577591"/>
                  <a:gd name="connsiteY36" fmla="*/ 283368 h 376237"/>
                  <a:gd name="connsiteX37" fmla="*/ 66582 w 577591"/>
                  <a:gd name="connsiteY37" fmla="*/ 283368 h 376237"/>
                  <a:gd name="connsiteX38" fmla="*/ 73716 w 577591"/>
                  <a:gd name="connsiteY38" fmla="*/ 269081 h 376237"/>
                  <a:gd name="connsiteX39" fmla="*/ 78472 w 577591"/>
                  <a:gd name="connsiteY39" fmla="*/ 257175 h 376237"/>
                  <a:gd name="connsiteX40" fmla="*/ 78472 w 577591"/>
                  <a:gd name="connsiteY40" fmla="*/ 254793 h 376237"/>
                  <a:gd name="connsiteX41" fmla="*/ 85606 w 577591"/>
                  <a:gd name="connsiteY41" fmla="*/ 252412 h 376237"/>
                  <a:gd name="connsiteX42" fmla="*/ 90361 w 577591"/>
                  <a:gd name="connsiteY42" fmla="*/ 250031 h 376237"/>
                  <a:gd name="connsiteX43" fmla="*/ 102251 w 577591"/>
                  <a:gd name="connsiteY43" fmla="*/ 235743 h 376237"/>
                  <a:gd name="connsiteX44" fmla="*/ 116519 w 577591"/>
                  <a:gd name="connsiteY44" fmla="*/ 211931 h 376237"/>
                  <a:gd name="connsiteX45" fmla="*/ 114141 w 577591"/>
                  <a:gd name="connsiteY45" fmla="*/ 197643 h 376237"/>
                  <a:gd name="connsiteX46" fmla="*/ 118897 w 577591"/>
                  <a:gd name="connsiteY46" fmla="*/ 185737 h 376237"/>
                  <a:gd name="connsiteX47" fmla="*/ 116816 w 577591"/>
                  <a:gd name="connsiteY47" fmla="*/ 171152 h 376237"/>
                  <a:gd name="connsiteX48" fmla="*/ 116519 w 577591"/>
                  <a:gd name="connsiteY48" fmla="*/ 169068 h 376237"/>
                  <a:gd name="connsiteX49" fmla="*/ 147432 w 577591"/>
                  <a:gd name="connsiteY49" fmla="*/ 169068 h 376237"/>
                  <a:gd name="connsiteX50" fmla="*/ 147432 w 577591"/>
                  <a:gd name="connsiteY50" fmla="*/ 73818 h 376237"/>
                  <a:gd name="connsiteX51" fmla="*/ 156052 w 577591"/>
                  <a:gd name="connsiteY51" fmla="*/ 68758 h 376237"/>
                  <a:gd name="connsiteX52" fmla="*/ 562861 w 577591"/>
                  <a:gd name="connsiteY52" fmla="*/ 45679 h 376237"/>
                  <a:gd name="connsiteX53" fmla="*/ 565947 w 577591"/>
                  <a:gd name="connsiteY53" fmla="*/ 50006 h 376237"/>
                  <a:gd name="connsiteX54" fmla="*/ 566192 w 577591"/>
                  <a:gd name="connsiteY54" fmla="*/ 51478 h 376237"/>
                  <a:gd name="connsiteX55" fmla="*/ 565947 w 577591"/>
                  <a:gd name="connsiteY55" fmla="*/ 50006 h 376237"/>
                  <a:gd name="connsiteX56" fmla="*/ 562861 w 577591"/>
                  <a:gd name="connsiteY56" fmla="*/ 45679 h 376237"/>
                  <a:gd name="connsiteX57" fmla="*/ 516011 w 577591"/>
                  <a:gd name="connsiteY57" fmla="*/ 9525 h 376237"/>
                  <a:gd name="connsiteX58" fmla="*/ 516011 w 577591"/>
                  <a:gd name="connsiteY58" fmla="*/ 9525 h 376237"/>
                  <a:gd name="connsiteX59" fmla="*/ 546924 w 577591"/>
                  <a:gd name="connsiteY59" fmla="*/ 19050 h 376237"/>
                  <a:gd name="connsiteX60" fmla="*/ 546979 w 577591"/>
                  <a:gd name="connsiteY60" fmla="*/ 19160 h 376237"/>
                  <a:gd name="connsiteX61" fmla="*/ 516011 w 577591"/>
                  <a:gd name="connsiteY61" fmla="*/ 9525 h 376237"/>
                  <a:gd name="connsiteX62" fmla="*/ 486151 w 577591"/>
                  <a:gd name="connsiteY62" fmla="*/ 3703 h 376237"/>
                  <a:gd name="connsiteX63" fmla="*/ 473208 w 577591"/>
                  <a:gd name="connsiteY63" fmla="*/ 0 h 376237"/>
                  <a:gd name="connsiteX64" fmla="*/ 577591 w 577591"/>
                  <a:gd name="connsiteY64" fmla="*/ 95143 h 376237"/>
                  <a:gd name="connsiteX0" fmla="*/ 486151 w 566192"/>
                  <a:gd name="connsiteY0" fmla="*/ 3703 h 376237"/>
                  <a:gd name="connsiteX1" fmla="*/ 175930 w 566192"/>
                  <a:gd name="connsiteY1" fmla="*/ 73781 h 376237"/>
                  <a:gd name="connsiteX2" fmla="*/ 178345 w 566192"/>
                  <a:gd name="connsiteY2" fmla="*/ 76200 h 376237"/>
                  <a:gd name="connsiteX3" fmla="*/ 185983 w 566192"/>
                  <a:gd name="connsiteY3" fmla="*/ 81131 h 376237"/>
                  <a:gd name="connsiteX4" fmla="*/ 178345 w 566192"/>
                  <a:gd name="connsiteY4" fmla="*/ 76200 h 376237"/>
                  <a:gd name="connsiteX5" fmla="*/ 175930 w 566192"/>
                  <a:gd name="connsiteY5" fmla="*/ 73781 h 376237"/>
                  <a:gd name="connsiteX6" fmla="*/ 165956 w 566192"/>
                  <a:gd name="connsiteY6" fmla="*/ 69042 h 376237"/>
                  <a:gd name="connsiteX7" fmla="*/ 166455 w 566192"/>
                  <a:gd name="connsiteY7" fmla="*/ 69056 h 376237"/>
                  <a:gd name="connsiteX8" fmla="*/ 171804 w 566192"/>
                  <a:gd name="connsiteY8" fmla="*/ 70841 h 376237"/>
                  <a:gd name="connsiteX9" fmla="*/ 166455 w 566192"/>
                  <a:gd name="connsiteY9" fmla="*/ 69056 h 376237"/>
                  <a:gd name="connsiteX10" fmla="*/ 165956 w 566192"/>
                  <a:gd name="connsiteY10" fmla="*/ 69042 h 376237"/>
                  <a:gd name="connsiteX11" fmla="*/ 156052 w 566192"/>
                  <a:gd name="connsiteY11" fmla="*/ 68758 h 376237"/>
                  <a:gd name="connsiteX12" fmla="*/ 165288 w 566192"/>
                  <a:gd name="connsiteY12" fmla="*/ 69022 h 376237"/>
                  <a:gd name="connsiteX13" fmla="*/ 407302 w 566192"/>
                  <a:gd name="connsiteY13" fmla="*/ 231833 h 376237"/>
                  <a:gd name="connsiteX14" fmla="*/ 399492 w 566192"/>
                  <a:gd name="connsiteY14" fmla="*/ 235743 h 376237"/>
                  <a:gd name="connsiteX15" fmla="*/ 404248 w 566192"/>
                  <a:gd name="connsiteY15" fmla="*/ 245268 h 376237"/>
                  <a:gd name="connsiteX16" fmla="*/ 404248 w 566192"/>
                  <a:gd name="connsiteY16" fmla="*/ 250031 h 376237"/>
                  <a:gd name="connsiteX17" fmla="*/ 404248 w 566192"/>
                  <a:gd name="connsiteY17" fmla="*/ 252412 h 376237"/>
                  <a:gd name="connsiteX18" fmla="*/ 401870 w 566192"/>
                  <a:gd name="connsiteY18" fmla="*/ 252412 h 376237"/>
                  <a:gd name="connsiteX19" fmla="*/ 399492 w 566192"/>
                  <a:gd name="connsiteY19" fmla="*/ 257175 h 376237"/>
                  <a:gd name="connsiteX20" fmla="*/ 392358 w 566192"/>
                  <a:gd name="connsiteY20" fmla="*/ 266700 h 376237"/>
                  <a:gd name="connsiteX21" fmla="*/ 387603 w 566192"/>
                  <a:gd name="connsiteY21" fmla="*/ 276225 h 376237"/>
                  <a:gd name="connsiteX22" fmla="*/ 382847 w 566192"/>
                  <a:gd name="connsiteY22" fmla="*/ 283368 h 376237"/>
                  <a:gd name="connsiteX23" fmla="*/ 380469 w 566192"/>
                  <a:gd name="connsiteY23" fmla="*/ 292893 h 376237"/>
                  <a:gd name="connsiteX24" fmla="*/ 380469 w 566192"/>
                  <a:gd name="connsiteY24" fmla="*/ 345281 h 376237"/>
                  <a:gd name="connsiteX25" fmla="*/ 380469 w 566192"/>
                  <a:gd name="connsiteY25" fmla="*/ 376237 h 376237"/>
                  <a:gd name="connsiteX26" fmla="*/ 282974 w 566192"/>
                  <a:gd name="connsiteY26" fmla="*/ 376237 h 376237"/>
                  <a:gd name="connsiteX27" fmla="*/ 274651 w 566192"/>
                  <a:gd name="connsiteY27" fmla="*/ 361652 h 376237"/>
                  <a:gd name="connsiteX28" fmla="*/ 273462 w 566192"/>
                  <a:gd name="connsiteY28" fmla="*/ 359568 h 376237"/>
                  <a:gd name="connsiteX29" fmla="*/ 256817 w 566192"/>
                  <a:gd name="connsiteY29" fmla="*/ 359568 h 376237"/>
                  <a:gd name="connsiteX30" fmla="*/ 254439 w 566192"/>
                  <a:gd name="connsiteY30" fmla="*/ 359568 h 376237"/>
                  <a:gd name="connsiteX31" fmla="*/ 142676 w 566192"/>
                  <a:gd name="connsiteY31" fmla="*/ 361950 h 376237"/>
                  <a:gd name="connsiteX32" fmla="*/ 135542 w 566192"/>
                  <a:gd name="connsiteY32" fmla="*/ 361950 h 376237"/>
                  <a:gd name="connsiteX33" fmla="*/ 45181 w 566192"/>
                  <a:gd name="connsiteY33" fmla="*/ 345281 h 376237"/>
                  <a:gd name="connsiteX34" fmla="*/ 11890 w 566192"/>
                  <a:gd name="connsiteY34" fmla="*/ 369093 h 376237"/>
                  <a:gd name="connsiteX35" fmla="*/ 0 w 566192"/>
                  <a:gd name="connsiteY35" fmla="*/ 321468 h 376237"/>
                  <a:gd name="connsiteX36" fmla="*/ 2378 w 566192"/>
                  <a:gd name="connsiteY36" fmla="*/ 283368 h 376237"/>
                  <a:gd name="connsiteX37" fmla="*/ 66582 w 566192"/>
                  <a:gd name="connsiteY37" fmla="*/ 283368 h 376237"/>
                  <a:gd name="connsiteX38" fmla="*/ 73716 w 566192"/>
                  <a:gd name="connsiteY38" fmla="*/ 269081 h 376237"/>
                  <a:gd name="connsiteX39" fmla="*/ 78472 w 566192"/>
                  <a:gd name="connsiteY39" fmla="*/ 257175 h 376237"/>
                  <a:gd name="connsiteX40" fmla="*/ 78472 w 566192"/>
                  <a:gd name="connsiteY40" fmla="*/ 254793 h 376237"/>
                  <a:gd name="connsiteX41" fmla="*/ 85606 w 566192"/>
                  <a:gd name="connsiteY41" fmla="*/ 252412 h 376237"/>
                  <a:gd name="connsiteX42" fmla="*/ 90361 w 566192"/>
                  <a:gd name="connsiteY42" fmla="*/ 250031 h 376237"/>
                  <a:gd name="connsiteX43" fmla="*/ 102251 w 566192"/>
                  <a:gd name="connsiteY43" fmla="*/ 235743 h 376237"/>
                  <a:gd name="connsiteX44" fmla="*/ 116519 w 566192"/>
                  <a:gd name="connsiteY44" fmla="*/ 211931 h 376237"/>
                  <a:gd name="connsiteX45" fmla="*/ 114141 w 566192"/>
                  <a:gd name="connsiteY45" fmla="*/ 197643 h 376237"/>
                  <a:gd name="connsiteX46" fmla="*/ 118897 w 566192"/>
                  <a:gd name="connsiteY46" fmla="*/ 185737 h 376237"/>
                  <a:gd name="connsiteX47" fmla="*/ 116816 w 566192"/>
                  <a:gd name="connsiteY47" fmla="*/ 171152 h 376237"/>
                  <a:gd name="connsiteX48" fmla="*/ 116519 w 566192"/>
                  <a:gd name="connsiteY48" fmla="*/ 169068 h 376237"/>
                  <a:gd name="connsiteX49" fmla="*/ 147432 w 566192"/>
                  <a:gd name="connsiteY49" fmla="*/ 169068 h 376237"/>
                  <a:gd name="connsiteX50" fmla="*/ 147432 w 566192"/>
                  <a:gd name="connsiteY50" fmla="*/ 73818 h 376237"/>
                  <a:gd name="connsiteX51" fmla="*/ 156052 w 566192"/>
                  <a:gd name="connsiteY51" fmla="*/ 68758 h 376237"/>
                  <a:gd name="connsiteX52" fmla="*/ 562861 w 566192"/>
                  <a:gd name="connsiteY52" fmla="*/ 45679 h 376237"/>
                  <a:gd name="connsiteX53" fmla="*/ 565947 w 566192"/>
                  <a:gd name="connsiteY53" fmla="*/ 50006 h 376237"/>
                  <a:gd name="connsiteX54" fmla="*/ 566192 w 566192"/>
                  <a:gd name="connsiteY54" fmla="*/ 51478 h 376237"/>
                  <a:gd name="connsiteX55" fmla="*/ 565947 w 566192"/>
                  <a:gd name="connsiteY55" fmla="*/ 50006 h 376237"/>
                  <a:gd name="connsiteX56" fmla="*/ 562861 w 566192"/>
                  <a:gd name="connsiteY56" fmla="*/ 45679 h 376237"/>
                  <a:gd name="connsiteX57" fmla="*/ 516011 w 566192"/>
                  <a:gd name="connsiteY57" fmla="*/ 9525 h 376237"/>
                  <a:gd name="connsiteX58" fmla="*/ 516011 w 566192"/>
                  <a:gd name="connsiteY58" fmla="*/ 9525 h 376237"/>
                  <a:gd name="connsiteX59" fmla="*/ 546924 w 566192"/>
                  <a:gd name="connsiteY59" fmla="*/ 19050 h 376237"/>
                  <a:gd name="connsiteX60" fmla="*/ 546979 w 566192"/>
                  <a:gd name="connsiteY60" fmla="*/ 19160 h 376237"/>
                  <a:gd name="connsiteX61" fmla="*/ 516011 w 566192"/>
                  <a:gd name="connsiteY61" fmla="*/ 9525 h 376237"/>
                  <a:gd name="connsiteX62" fmla="*/ 486151 w 566192"/>
                  <a:gd name="connsiteY62" fmla="*/ 3703 h 376237"/>
                  <a:gd name="connsiteX63" fmla="*/ 473208 w 566192"/>
                  <a:gd name="connsiteY63" fmla="*/ 0 h 376237"/>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2861 w 566192"/>
                  <a:gd name="connsiteY52" fmla="*/ 41976 h 372534"/>
                  <a:gd name="connsiteX53" fmla="*/ 565947 w 566192"/>
                  <a:gd name="connsiteY53" fmla="*/ 46303 h 372534"/>
                  <a:gd name="connsiteX54" fmla="*/ 566192 w 566192"/>
                  <a:gd name="connsiteY54" fmla="*/ 47775 h 372534"/>
                  <a:gd name="connsiteX55" fmla="*/ 565947 w 566192"/>
                  <a:gd name="connsiteY55" fmla="*/ 46303 h 372534"/>
                  <a:gd name="connsiteX56" fmla="*/ 562861 w 566192"/>
                  <a:gd name="connsiteY56" fmla="*/ 41976 h 372534"/>
                  <a:gd name="connsiteX57" fmla="*/ 516011 w 566192"/>
                  <a:gd name="connsiteY57" fmla="*/ 5822 h 372534"/>
                  <a:gd name="connsiteX58" fmla="*/ 516011 w 566192"/>
                  <a:gd name="connsiteY58" fmla="*/ 5822 h 372534"/>
                  <a:gd name="connsiteX59" fmla="*/ 546924 w 566192"/>
                  <a:gd name="connsiteY59" fmla="*/ 15347 h 372534"/>
                  <a:gd name="connsiteX60" fmla="*/ 546979 w 566192"/>
                  <a:gd name="connsiteY60" fmla="*/ 15457 h 372534"/>
                  <a:gd name="connsiteX61" fmla="*/ 516011 w 566192"/>
                  <a:gd name="connsiteY61" fmla="*/ 5822 h 372534"/>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2861 w 566192"/>
                  <a:gd name="connsiteY52" fmla="*/ 41976 h 372534"/>
                  <a:gd name="connsiteX53" fmla="*/ 565947 w 566192"/>
                  <a:gd name="connsiteY53" fmla="*/ 46303 h 372534"/>
                  <a:gd name="connsiteX54" fmla="*/ 566192 w 566192"/>
                  <a:gd name="connsiteY54" fmla="*/ 47775 h 372534"/>
                  <a:gd name="connsiteX55" fmla="*/ 565947 w 566192"/>
                  <a:gd name="connsiteY55" fmla="*/ 46303 h 372534"/>
                  <a:gd name="connsiteX56" fmla="*/ 562861 w 566192"/>
                  <a:gd name="connsiteY56" fmla="*/ 41976 h 372534"/>
                  <a:gd name="connsiteX57" fmla="*/ 546979 w 566192"/>
                  <a:gd name="connsiteY57" fmla="*/ 15457 h 372534"/>
                  <a:gd name="connsiteX58" fmla="*/ 516011 w 566192"/>
                  <a:gd name="connsiteY58" fmla="*/ 5822 h 372534"/>
                  <a:gd name="connsiteX59" fmla="*/ 546924 w 566192"/>
                  <a:gd name="connsiteY59" fmla="*/ 15347 h 372534"/>
                  <a:gd name="connsiteX60" fmla="*/ 546979 w 566192"/>
                  <a:gd name="connsiteY60" fmla="*/ 15457 h 372534"/>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2861 w 566192"/>
                  <a:gd name="connsiteY52" fmla="*/ 41976 h 372534"/>
                  <a:gd name="connsiteX53" fmla="*/ 565947 w 566192"/>
                  <a:gd name="connsiteY53" fmla="*/ 46303 h 372534"/>
                  <a:gd name="connsiteX54" fmla="*/ 566192 w 566192"/>
                  <a:gd name="connsiteY54" fmla="*/ 47775 h 372534"/>
                  <a:gd name="connsiteX55" fmla="*/ 565947 w 566192"/>
                  <a:gd name="connsiteY55" fmla="*/ 46303 h 372534"/>
                  <a:gd name="connsiteX56" fmla="*/ 562861 w 566192"/>
                  <a:gd name="connsiteY56" fmla="*/ 41976 h 372534"/>
                  <a:gd name="connsiteX57" fmla="*/ 546924 w 566192"/>
                  <a:gd name="connsiteY57" fmla="*/ 15347 h 372534"/>
                  <a:gd name="connsiteX58" fmla="*/ 516011 w 566192"/>
                  <a:gd name="connsiteY58" fmla="*/ 5822 h 372534"/>
                  <a:gd name="connsiteX59" fmla="*/ 546924 w 566192"/>
                  <a:gd name="connsiteY59" fmla="*/ 15347 h 372534"/>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2861 w 566192"/>
                  <a:gd name="connsiteY52" fmla="*/ 41976 h 372534"/>
                  <a:gd name="connsiteX53" fmla="*/ 565947 w 566192"/>
                  <a:gd name="connsiteY53" fmla="*/ 46303 h 372534"/>
                  <a:gd name="connsiteX54" fmla="*/ 566192 w 566192"/>
                  <a:gd name="connsiteY54" fmla="*/ 47775 h 372534"/>
                  <a:gd name="connsiteX55" fmla="*/ 565947 w 566192"/>
                  <a:gd name="connsiteY55" fmla="*/ 46303 h 372534"/>
                  <a:gd name="connsiteX56" fmla="*/ 562861 w 566192"/>
                  <a:gd name="connsiteY56" fmla="*/ 41976 h 372534"/>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5947 w 566192"/>
                  <a:gd name="connsiteY52" fmla="*/ 46303 h 372534"/>
                  <a:gd name="connsiteX53" fmla="*/ 565947 w 566192"/>
                  <a:gd name="connsiteY53" fmla="*/ 46303 h 372534"/>
                  <a:gd name="connsiteX54" fmla="*/ 566192 w 566192"/>
                  <a:gd name="connsiteY54" fmla="*/ 47775 h 372534"/>
                  <a:gd name="connsiteX55" fmla="*/ 565947 w 566192"/>
                  <a:gd name="connsiteY55" fmla="*/ 46303 h 372534"/>
                  <a:gd name="connsiteX0" fmla="*/ 486151 w 566192"/>
                  <a:gd name="connsiteY0" fmla="*/ 0 h 372534"/>
                  <a:gd name="connsiteX1" fmla="*/ 175930 w 566192"/>
                  <a:gd name="connsiteY1" fmla="*/ 70078 h 372534"/>
                  <a:gd name="connsiteX2" fmla="*/ 178345 w 566192"/>
                  <a:gd name="connsiteY2" fmla="*/ 72497 h 372534"/>
                  <a:gd name="connsiteX3" fmla="*/ 185983 w 566192"/>
                  <a:gd name="connsiteY3" fmla="*/ 77428 h 372534"/>
                  <a:gd name="connsiteX4" fmla="*/ 178345 w 566192"/>
                  <a:gd name="connsiteY4" fmla="*/ 72497 h 372534"/>
                  <a:gd name="connsiteX5" fmla="*/ 175930 w 566192"/>
                  <a:gd name="connsiteY5" fmla="*/ 70078 h 372534"/>
                  <a:gd name="connsiteX6" fmla="*/ 165956 w 566192"/>
                  <a:gd name="connsiteY6" fmla="*/ 65339 h 372534"/>
                  <a:gd name="connsiteX7" fmla="*/ 166455 w 566192"/>
                  <a:gd name="connsiteY7" fmla="*/ 65353 h 372534"/>
                  <a:gd name="connsiteX8" fmla="*/ 171804 w 566192"/>
                  <a:gd name="connsiteY8" fmla="*/ 67138 h 372534"/>
                  <a:gd name="connsiteX9" fmla="*/ 166455 w 566192"/>
                  <a:gd name="connsiteY9" fmla="*/ 65353 h 372534"/>
                  <a:gd name="connsiteX10" fmla="*/ 165956 w 566192"/>
                  <a:gd name="connsiteY10" fmla="*/ 65339 h 372534"/>
                  <a:gd name="connsiteX11" fmla="*/ 156052 w 566192"/>
                  <a:gd name="connsiteY11" fmla="*/ 65055 h 372534"/>
                  <a:gd name="connsiteX12" fmla="*/ 165288 w 566192"/>
                  <a:gd name="connsiteY12" fmla="*/ 65319 h 372534"/>
                  <a:gd name="connsiteX13" fmla="*/ 407302 w 566192"/>
                  <a:gd name="connsiteY13" fmla="*/ 228130 h 372534"/>
                  <a:gd name="connsiteX14" fmla="*/ 399492 w 566192"/>
                  <a:gd name="connsiteY14" fmla="*/ 232040 h 372534"/>
                  <a:gd name="connsiteX15" fmla="*/ 404248 w 566192"/>
                  <a:gd name="connsiteY15" fmla="*/ 241565 h 372534"/>
                  <a:gd name="connsiteX16" fmla="*/ 404248 w 566192"/>
                  <a:gd name="connsiteY16" fmla="*/ 246328 h 372534"/>
                  <a:gd name="connsiteX17" fmla="*/ 404248 w 566192"/>
                  <a:gd name="connsiteY17" fmla="*/ 248709 h 372534"/>
                  <a:gd name="connsiteX18" fmla="*/ 401870 w 566192"/>
                  <a:gd name="connsiteY18" fmla="*/ 248709 h 372534"/>
                  <a:gd name="connsiteX19" fmla="*/ 399492 w 566192"/>
                  <a:gd name="connsiteY19" fmla="*/ 253472 h 372534"/>
                  <a:gd name="connsiteX20" fmla="*/ 392358 w 566192"/>
                  <a:gd name="connsiteY20" fmla="*/ 262997 h 372534"/>
                  <a:gd name="connsiteX21" fmla="*/ 387603 w 566192"/>
                  <a:gd name="connsiteY21" fmla="*/ 272522 h 372534"/>
                  <a:gd name="connsiteX22" fmla="*/ 382847 w 566192"/>
                  <a:gd name="connsiteY22" fmla="*/ 279665 h 372534"/>
                  <a:gd name="connsiteX23" fmla="*/ 380469 w 566192"/>
                  <a:gd name="connsiteY23" fmla="*/ 289190 h 372534"/>
                  <a:gd name="connsiteX24" fmla="*/ 380469 w 566192"/>
                  <a:gd name="connsiteY24" fmla="*/ 341578 h 372534"/>
                  <a:gd name="connsiteX25" fmla="*/ 380469 w 566192"/>
                  <a:gd name="connsiteY25" fmla="*/ 372534 h 372534"/>
                  <a:gd name="connsiteX26" fmla="*/ 282974 w 566192"/>
                  <a:gd name="connsiteY26" fmla="*/ 372534 h 372534"/>
                  <a:gd name="connsiteX27" fmla="*/ 274651 w 566192"/>
                  <a:gd name="connsiteY27" fmla="*/ 357949 h 372534"/>
                  <a:gd name="connsiteX28" fmla="*/ 273462 w 566192"/>
                  <a:gd name="connsiteY28" fmla="*/ 355865 h 372534"/>
                  <a:gd name="connsiteX29" fmla="*/ 256817 w 566192"/>
                  <a:gd name="connsiteY29" fmla="*/ 355865 h 372534"/>
                  <a:gd name="connsiteX30" fmla="*/ 254439 w 566192"/>
                  <a:gd name="connsiteY30" fmla="*/ 355865 h 372534"/>
                  <a:gd name="connsiteX31" fmla="*/ 142676 w 566192"/>
                  <a:gd name="connsiteY31" fmla="*/ 358247 h 372534"/>
                  <a:gd name="connsiteX32" fmla="*/ 135542 w 566192"/>
                  <a:gd name="connsiteY32" fmla="*/ 358247 h 372534"/>
                  <a:gd name="connsiteX33" fmla="*/ 45181 w 566192"/>
                  <a:gd name="connsiteY33" fmla="*/ 341578 h 372534"/>
                  <a:gd name="connsiteX34" fmla="*/ 11890 w 566192"/>
                  <a:gd name="connsiteY34" fmla="*/ 365390 h 372534"/>
                  <a:gd name="connsiteX35" fmla="*/ 0 w 566192"/>
                  <a:gd name="connsiteY35" fmla="*/ 317765 h 372534"/>
                  <a:gd name="connsiteX36" fmla="*/ 2378 w 566192"/>
                  <a:gd name="connsiteY36" fmla="*/ 279665 h 372534"/>
                  <a:gd name="connsiteX37" fmla="*/ 66582 w 566192"/>
                  <a:gd name="connsiteY37" fmla="*/ 279665 h 372534"/>
                  <a:gd name="connsiteX38" fmla="*/ 73716 w 566192"/>
                  <a:gd name="connsiteY38" fmla="*/ 265378 h 372534"/>
                  <a:gd name="connsiteX39" fmla="*/ 78472 w 566192"/>
                  <a:gd name="connsiteY39" fmla="*/ 253472 h 372534"/>
                  <a:gd name="connsiteX40" fmla="*/ 78472 w 566192"/>
                  <a:gd name="connsiteY40" fmla="*/ 251090 h 372534"/>
                  <a:gd name="connsiteX41" fmla="*/ 85606 w 566192"/>
                  <a:gd name="connsiteY41" fmla="*/ 248709 h 372534"/>
                  <a:gd name="connsiteX42" fmla="*/ 90361 w 566192"/>
                  <a:gd name="connsiteY42" fmla="*/ 246328 h 372534"/>
                  <a:gd name="connsiteX43" fmla="*/ 102251 w 566192"/>
                  <a:gd name="connsiteY43" fmla="*/ 232040 h 372534"/>
                  <a:gd name="connsiteX44" fmla="*/ 116519 w 566192"/>
                  <a:gd name="connsiteY44" fmla="*/ 208228 h 372534"/>
                  <a:gd name="connsiteX45" fmla="*/ 114141 w 566192"/>
                  <a:gd name="connsiteY45" fmla="*/ 193940 h 372534"/>
                  <a:gd name="connsiteX46" fmla="*/ 118897 w 566192"/>
                  <a:gd name="connsiteY46" fmla="*/ 182034 h 372534"/>
                  <a:gd name="connsiteX47" fmla="*/ 116816 w 566192"/>
                  <a:gd name="connsiteY47" fmla="*/ 167449 h 372534"/>
                  <a:gd name="connsiteX48" fmla="*/ 116519 w 566192"/>
                  <a:gd name="connsiteY48" fmla="*/ 165365 h 372534"/>
                  <a:gd name="connsiteX49" fmla="*/ 147432 w 566192"/>
                  <a:gd name="connsiteY49" fmla="*/ 165365 h 372534"/>
                  <a:gd name="connsiteX50" fmla="*/ 147432 w 566192"/>
                  <a:gd name="connsiteY50" fmla="*/ 70115 h 372534"/>
                  <a:gd name="connsiteX51" fmla="*/ 156052 w 566192"/>
                  <a:gd name="connsiteY51" fmla="*/ 65055 h 372534"/>
                  <a:gd name="connsiteX52" fmla="*/ 566192 w 566192"/>
                  <a:gd name="connsiteY52" fmla="*/ 47775 h 372534"/>
                  <a:gd name="connsiteX53" fmla="*/ 565947 w 566192"/>
                  <a:gd name="connsiteY53" fmla="*/ 46303 h 372534"/>
                  <a:gd name="connsiteX54" fmla="*/ 566192 w 566192"/>
                  <a:gd name="connsiteY54" fmla="*/ 47775 h 372534"/>
                  <a:gd name="connsiteX0" fmla="*/ 486151 w 486151"/>
                  <a:gd name="connsiteY0" fmla="*/ 0 h 372534"/>
                  <a:gd name="connsiteX1" fmla="*/ 175930 w 486151"/>
                  <a:gd name="connsiteY1" fmla="*/ 70078 h 372534"/>
                  <a:gd name="connsiteX2" fmla="*/ 178345 w 486151"/>
                  <a:gd name="connsiteY2" fmla="*/ 72497 h 372534"/>
                  <a:gd name="connsiteX3" fmla="*/ 185983 w 486151"/>
                  <a:gd name="connsiteY3" fmla="*/ 77428 h 372534"/>
                  <a:gd name="connsiteX4" fmla="*/ 178345 w 486151"/>
                  <a:gd name="connsiteY4" fmla="*/ 72497 h 372534"/>
                  <a:gd name="connsiteX5" fmla="*/ 175930 w 486151"/>
                  <a:gd name="connsiteY5" fmla="*/ 70078 h 372534"/>
                  <a:gd name="connsiteX6" fmla="*/ 165956 w 486151"/>
                  <a:gd name="connsiteY6" fmla="*/ 65339 h 372534"/>
                  <a:gd name="connsiteX7" fmla="*/ 166455 w 486151"/>
                  <a:gd name="connsiteY7" fmla="*/ 65353 h 372534"/>
                  <a:gd name="connsiteX8" fmla="*/ 171804 w 486151"/>
                  <a:gd name="connsiteY8" fmla="*/ 67138 h 372534"/>
                  <a:gd name="connsiteX9" fmla="*/ 166455 w 486151"/>
                  <a:gd name="connsiteY9" fmla="*/ 65353 h 372534"/>
                  <a:gd name="connsiteX10" fmla="*/ 165956 w 486151"/>
                  <a:gd name="connsiteY10" fmla="*/ 65339 h 372534"/>
                  <a:gd name="connsiteX11" fmla="*/ 156052 w 486151"/>
                  <a:gd name="connsiteY11" fmla="*/ 65055 h 372534"/>
                  <a:gd name="connsiteX12" fmla="*/ 165288 w 486151"/>
                  <a:gd name="connsiteY12" fmla="*/ 65319 h 372534"/>
                  <a:gd name="connsiteX13" fmla="*/ 407302 w 486151"/>
                  <a:gd name="connsiteY13" fmla="*/ 228130 h 372534"/>
                  <a:gd name="connsiteX14" fmla="*/ 399492 w 486151"/>
                  <a:gd name="connsiteY14" fmla="*/ 232040 h 372534"/>
                  <a:gd name="connsiteX15" fmla="*/ 404248 w 486151"/>
                  <a:gd name="connsiteY15" fmla="*/ 241565 h 372534"/>
                  <a:gd name="connsiteX16" fmla="*/ 404248 w 486151"/>
                  <a:gd name="connsiteY16" fmla="*/ 246328 h 372534"/>
                  <a:gd name="connsiteX17" fmla="*/ 404248 w 486151"/>
                  <a:gd name="connsiteY17" fmla="*/ 248709 h 372534"/>
                  <a:gd name="connsiteX18" fmla="*/ 401870 w 486151"/>
                  <a:gd name="connsiteY18" fmla="*/ 248709 h 372534"/>
                  <a:gd name="connsiteX19" fmla="*/ 399492 w 486151"/>
                  <a:gd name="connsiteY19" fmla="*/ 253472 h 372534"/>
                  <a:gd name="connsiteX20" fmla="*/ 392358 w 486151"/>
                  <a:gd name="connsiteY20" fmla="*/ 262997 h 372534"/>
                  <a:gd name="connsiteX21" fmla="*/ 387603 w 486151"/>
                  <a:gd name="connsiteY21" fmla="*/ 272522 h 372534"/>
                  <a:gd name="connsiteX22" fmla="*/ 382847 w 486151"/>
                  <a:gd name="connsiteY22" fmla="*/ 279665 h 372534"/>
                  <a:gd name="connsiteX23" fmla="*/ 380469 w 486151"/>
                  <a:gd name="connsiteY23" fmla="*/ 289190 h 372534"/>
                  <a:gd name="connsiteX24" fmla="*/ 380469 w 486151"/>
                  <a:gd name="connsiteY24" fmla="*/ 341578 h 372534"/>
                  <a:gd name="connsiteX25" fmla="*/ 380469 w 486151"/>
                  <a:gd name="connsiteY25" fmla="*/ 372534 h 372534"/>
                  <a:gd name="connsiteX26" fmla="*/ 282974 w 486151"/>
                  <a:gd name="connsiteY26" fmla="*/ 372534 h 372534"/>
                  <a:gd name="connsiteX27" fmla="*/ 274651 w 486151"/>
                  <a:gd name="connsiteY27" fmla="*/ 357949 h 372534"/>
                  <a:gd name="connsiteX28" fmla="*/ 273462 w 486151"/>
                  <a:gd name="connsiteY28" fmla="*/ 355865 h 372534"/>
                  <a:gd name="connsiteX29" fmla="*/ 256817 w 486151"/>
                  <a:gd name="connsiteY29" fmla="*/ 355865 h 372534"/>
                  <a:gd name="connsiteX30" fmla="*/ 254439 w 486151"/>
                  <a:gd name="connsiteY30" fmla="*/ 355865 h 372534"/>
                  <a:gd name="connsiteX31" fmla="*/ 142676 w 486151"/>
                  <a:gd name="connsiteY31" fmla="*/ 358247 h 372534"/>
                  <a:gd name="connsiteX32" fmla="*/ 135542 w 486151"/>
                  <a:gd name="connsiteY32" fmla="*/ 358247 h 372534"/>
                  <a:gd name="connsiteX33" fmla="*/ 45181 w 486151"/>
                  <a:gd name="connsiteY33" fmla="*/ 341578 h 372534"/>
                  <a:gd name="connsiteX34" fmla="*/ 11890 w 486151"/>
                  <a:gd name="connsiteY34" fmla="*/ 365390 h 372534"/>
                  <a:gd name="connsiteX35" fmla="*/ 0 w 486151"/>
                  <a:gd name="connsiteY35" fmla="*/ 317765 h 372534"/>
                  <a:gd name="connsiteX36" fmla="*/ 2378 w 486151"/>
                  <a:gd name="connsiteY36" fmla="*/ 279665 h 372534"/>
                  <a:gd name="connsiteX37" fmla="*/ 66582 w 486151"/>
                  <a:gd name="connsiteY37" fmla="*/ 279665 h 372534"/>
                  <a:gd name="connsiteX38" fmla="*/ 73716 w 486151"/>
                  <a:gd name="connsiteY38" fmla="*/ 265378 h 372534"/>
                  <a:gd name="connsiteX39" fmla="*/ 78472 w 486151"/>
                  <a:gd name="connsiteY39" fmla="*/ 253472 h 372534"/>
                  <a:gd name="connsiteX40" fmla="*/ 78472 w 486151"/>
                  <a:gd name="connsiteY40" fmla="*/ 251090 h 372534"/>
                  <a:gd name="connsiteX41" fmla="*/ 85606 w 486151"/>
                  <a:gd name="connsiteY41" fmla="*/ 248709 h 372534"/>
                  <a:gd name="connsiteX42" fmla="*/ 90361 w 486151"/>
                  <a:gd name="connsiteY42" fmla="*/ 246328 h 372534"/>
                  <a:gd name="connsiteX43" fmla="*/ 102251 w 486151"/>
                  <a:gd name="connsiteY43" fmla="*/ 232040 h 372534"/>
                  <a:gd name="connsiteX44" fmla="*/ 116519 w 486151"/>
                  <a:gd name="connsiteY44" fmla="*/ 208228 h 372534"/>
                  <a:gd name="connsiteX45" fmla="*/ 114141 w 486151"/>
                  <a:gd name="connsiteY45" fmla="*/ 193940 h 372534"/>
                  <a:gd name="connsiteX46" fmla="*/ 118897 w 486151"/>
                  <a:gd name="connsiteY46" fmla="*/ 182034 h 372534"/>
                  <a:gd name="connsiteX47" fmla="*/ 116816 w 486151"/>
                  <a:gd name="connsiteY47" fmla="*/ 167449 h 372534"/>
                  <a:gd name="connsiteX48" fmla="*/ 116519 w 486151"/>
                  <a:gd name="connsiteY48" fmla="*/ 165365 h 372534"/>
                  <a:gd name="connsiteX49" fmla="*/ 147432 w 486151"/>
                  <a:gd name="connsiteY49" fmla="*/ 165365 h 372534"/>
                  <a:gd name="connsiteX50" fmla="*/ 147432 w 486151"/>
                  <a:gd name="connsiteY50" fmla="*/ 70115 h 372534"/>
                  <a:gd name="connsiteX51" fmla="*/ 156052 w 486151"/>
                  <a:gd name="connsiteY51" fmla="*/ 65055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51" h="372534">
                    <a:moveTo>
                      <a:pt x="486151" y="0"/>
                    </a:moveTo>
                    <a:close/>
                    <a:moveTo>
                      <a:pt x="175930" y="70078"/>
                    </a:moveTo>
                    <a:lnTo>
                      <a:pt x="178345" y="72497"/>
                    </a:lnTo>
                    <a:cubicBezTo>
                      <a:pt x="178345" y="73849"/>
                      <a:pt x="182181" y="75970"/>
                      <a:pt x="185983" y="77428"/>
                    </a:cubicBezTo>
                    <a:cubicBezTo>
                      <a:pt x="182182" y="75971"/>
                      <a:pt x="178345" y="73850"/>
                      <a:pt x="178345" y="72497"/>
                    </a:cubicBezTo>
                    <a:lnTo>
                      <a:pt x="175930" y="70078"/>
                    </a:lnTo>
                    <a:close/>
                    <a:moveTo>
                      <a:pt x="165956" y="65339"/>
                    </a:moveTo>
                    <a:cubicBezTo>
                      <a:pt x="166120" y="65352"/>
                      <a:pt x="166287" y="65353"/>
                      <a:pt x="166455" y="65353"/>
                    </a:cubicBezTo>
                    <a:lnTo>
                      <a:pt x="171804" y="67138"/>
                    </a:lnTo>
                    <a:lnTo>
                      <a:pt x="166455" y="65353"/>
                    </a:lnTo>
                    <a:cubicBezTo>
                      <a:pt x="166287" y="65353"/>
                      <a:pt x="166120" y="65352"/>
                      <a:pt x="165956" y="65339"/>
                    </a:cubicBezTo>
                    <a:close/>
                    <a:moveTo>
                      <a:pt x="156052" y="65055"/>
                    </a:moveTo>
                    <a:cubicBezTo>
                      <a:pt x="158501" y="64783"/>
                      <a:pt x="161199" y="65259"/>
                      <a:pt x="165288" y="65319"/>
                    </a:cubicBezTo>
                    <a:lnTo>
                      <a:pt x="407302" y="228130"/>
                    </a:lnTo>
                    <a:lnTo>
                      <a:pt x="399492" y="232040"/>
                    </a:lnTo>
                    <a:cubicBezTo>
                      <a:pt x="399492" y="234422"/>
                      <a:pt x="401870" y="239184"/>
                      <a:pt x="404248" y="241565"/>
                    </a:cubicBezTo>
                    <a:lnTo>
                      <a:pt x="404248" y="246328"/>
                    </a:lnTo>
                    <a:lnTo>
                      <a:pt x="404248" y="248709"/>
                    </a:lnTo>
                    <a:lnTo>
                      <a:pt x="401870" y="248709"/>
                    </a:lnTo>
                    <a:lnTo>
                      <a:pt x="399492" y="253472"/>
                    </a:lnTo>
                    <a:cubicBezTo>
                      <a:pt x="397114" y="258234"/>
                      <a:pt x="394736" y="260615"/>
                      <a:pt x="392358" y="262997"/>
                    </a:cubicBezTo>
                    <a:cubicBezTo>
                      <a:pt x="389980" y="267759"/>
                      <a:pt x="387603" y="270140"/>
                      <a:pt x="387603" y="272522"/>
                    </a:cubicBezTo>
                    <a:cubicBezTo>
                      <a:pt x="385225" y="274903"/>
                      <a:pt x="382847" y="277284"/>
                      <a:pt x="382847" y="279665"/>
                    </a:cubicBezTo>
                    <a:lnTo>
                      <a:pt x="380469" y="289190"/>
                    </a:lnTo>
                    <a:lnTo>
                      <a:pt x="380469" y="341578"/>
                    </a:lnTo>
                    <a:lnTo>
                      <a:pt x="380469" y="372534"/>
                    </a:lnTo>
                    <a:lnTo>
                      <a:pt x="282974" y="372534"/>
                    </a:lnTo>
                    <a:lnTo>
                      <a:pt x="274651" y="357949"/>
                    </a:lnTo>
                    <a:lnTo>
                      <a:pt x="273462" y="355865"/>
                    </a:lnTo>
                    <a:lnTo>
                      <a:pt x="256817" y="355865"/>
                    </a:lnTo>
                    <a:lnTo>
                      <a:pt x="254439" y="355865"/>
                    </a:lnTo>
                    <a:lnTo>
                      <a:pt x="142676" y="358247"/>
                    </a:lnTo>
                    <a:lnTo>
                      <a:pt x="135542" y="358247"/>
                    </a:lnTo>
                    <a:cubicBezTo>
                      <a:pt x="109385" y="332053"/>
                      <a:pt x="78472" y="327290"/>
                      <a:pt x="45181" y="341578"/>
                    </a:cubicBezTo>
                    <a:cubicBezTo>
                      <a:pt x="33291" y="346340"/>
                      <a:pt x="23779" y="358247"/>
                      <a:pt x="11890" y="365390"/>
                    </a:cubicBezTo>
                    <a:lnTo>
                      <a:pt x="0" y="317765"/>
                    </a:lnTo>
                    <a:lnTo>
                      <a:pt x="2378" y="279665"/>
                    </a:lnTo>
                    <a:lnTo>
                      <a:pt x="66582" y="279665"/>
                    </a:lnTo>
                    <a:cubicBezTo>
                      <a:pt x="71338" y="272522"/>
                      <a:pt x="71338" y="270140"/>
                      <a:pt x="73716" y="265378"/>
                    </a:cubicBezTo>
                    <a:lnTo>
                      <a:pt x="78472" y="253472"/>
                    </a:lnTo>
                    <a:lnTo>
                      <a:pt x="78472" y="251090"/>
                    </a:lnTo>
                    <a:cubicBezTo>
                      <a:pt x="80850" y="251090"/>
                      <a:pt x="83228" y="251090"/>
                      <a:pt x="85606" y="248709"/>
                    </a:cubicBezTo>
                    <a:lnTo>
                      <a:pt x="90361" y="246328"/>
                    </a:lnTo>
                    <a:cubicBezTo>
                      <a:pt x="95117" y="243947"/>
                      <a:pt x="102251" y="236803"/>
                      <a:pt x="102251" y="232040"/>
                    </a:cubicBezTo>
                    <a:cubicBezTo>
                      <a:pt x="107007" y="222515"/>
                      <a:pt x="118897" y="220134"/>
                      <a:pt x="116519" y="208228"/>
                    </a:cubicBezTo>
                    <a:cubicBezTo>
                      <a:pt x="116519" y="203465"/>
                      <a:pt x="114141" y="201084"/>
                      <a:pt x="114141" y="193940"/>
                    </a:cubicBezTo>
                    <a:cubicBezTo>
                      <a:pt x="114141" y="191559"/>
                      <a:pt x="118897" y="189178"/>
                      <a:pt x="118897" y="182034"/>
                    </a:cubicBezTo>
                    <a:lnTo>
                      <a:pt x="116816" y="167449"/>
                    </a:lnTo>
                    <a:lnTo>
                      <a:pt x="116519" y="165365"/>
                    </a:lnTo>
                    <a:lnTo>
                      <a:pt x="147432" y="165365"/>
                    </a:lnTo>
                    <a:lnTo>
                      <a:pt x="147432" y="70115"/>
                    </a:lnTo>
                    <a:cubicBezTo>
                      <a:pt x="150999" y="66544"/>
                      <a:pt x="153377" y="65353"/>
                      <a:pt x="156052" y="6505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23" name="SCREVEN"/>
              <p:cNvSpPr>
                <a:spLocks/>
              </p:cNvSpPr>
              <p:nvPr/>
            </p:nvSpPr>
            <p:spPr bwMode="auto">
              <a:xfrm>
                <a:off x="5878513" y="3067050"/>
                <a:ext cx="466235" cy="631825"/>
              </a:xfrm>
              <a:custGeom>
                <a:avLst/>
                <a:gdLst>
                  <a:gd name="T0" fmla="*/ 122 w 197"/>
                  <a:gd name="T1" fmla="*/ 0 h 265"/>
                  <a:gd name="T2" fmla="*/ 123 w 197"/>
                  <a:gd name="T3" fmla="*/ 1 h 265"/>
                  <a:gd name="T4" fmla="*/ 136 w 197"/>
                  <a:gd name="T5" fmla="*/ 7 h 265"/>
                  <a:gd name="T6" fmla="*/ 144 w 197"/>
                  <a:gd name="T7" fmla="*/ 14 h 265"/>
                  <a:gd name="T8" fmla="*/ 147 w 197"/>
                  <a:gd name="T9" fmla="*/ 21 h 265"/>
                  <a:gd name="T10" fmla="*/ 154 w 197"/>
                  <a:gd name="T11" fmla="*/ 38 h 265"/>
                  <a:gd name="T12" fmla="*/ 147 w 197"/>
                  <a:gd name="T13" fmla="*/ 45 h 265"/>
                  <a:gd name="T14" fmla="*/ 151 w 197"/>
                  <a:gd name="T15" fmla="*/ 55 h 265"/>
                  <a:gd name="T16" fmla="*/ 159 w 197"/>
                  <a:gd name="T17" fmla="*/ 70 h 265"/>
                  <a:gd name="T18" fmla="*/ 166 w 197"/>
                  <a:gd name="T19" fmla="*/ 77 h 265"/>
                  <a:gd name="T20" fmla="*/ 167 w 197"/>
                  <a:gd name="T21" fmla="*/ 77 h 265"/>
                  <a:gd name="T22" fmla="*/ 167 w 197"/>
                  <a:gd name="T23" fmla="*/ 77 h 265"/>
                  <a:gd name="T24" fmla="*/ 161 w 197"/>
                  <a:gd name="T25" fmla="*/ 87 h 265"/>
                  <a:gd name="T26" fmla="*/ 170 w 197"/>
                  <a:gd name="T27" fmla="*/ 90 h 265"/>
                  <a:gd name="T28" fmla="*/ 170 w 197"/>
                  <a:gd name="T29" fmla="*/ 99 h 265"/>
                  <a:gd name="T30" fmla="*/ 175 w 197"/>
                  <a:gd name="T31" fmla="*/ 102 h 265"/>
                  <a:gd name="T32" fmla="*/ 183 w 197"/>
                  <a:gd name="T33" fmla="*/ 111 h 265"/>
                  <a:gd name="T34" fmla="*/ 184 w 197"/>
                  <a:gd name="T35" fmla="*/ 119 h 265"/>
                  <a:gd name="T36" fmla="*/ 184 w 197"/>
                  <a:gd name="T37" fmla="*/ 134 h 265"/>
                  <a:gd name="T38" fmla="*/ 189 w 197"/>
                  <a:gd name="T39" fmla="*/ 147 h 265"/>
                  <a:gd name="T40" fmla="*/ 189 w 197"/>
                  <a:gd name="T41" fmla="*/ 151 h 265"/>
                  <a:gd name="T42" fmla="*/ 190 w 197"/>
                  <a:gd name="T43" fmla="*/ 152 h 265"/>
                  <a:gd name="T44" fmla="*/ 187 w 197"/>
                  <a:gd name="T45" fmla="*/ 166 h 265"/>
                  <a:gd name="T46" fmla="*/ 190 w 197"/>
                  <a:gd name="T47" fmla="*/ 177 h 265"/>
                  <a:gd name="T48" fmla="*/ 191 w 197"/>
                  <a:gd name="T49" fmla="*/ 192 h 265"/>
                  <a:gd name="T50" fmla="*/ 195 w 197"/>
                  <a:gd name="T51" fmla="*/ 200 h 265"/>
                  <a:gd name="T52" fmla="*/ 187 w 197"/>
                  <a:gd name="T53" fmla="*/ 209 h 265"/>
                  <a:gd name="T54" fmla="*/ 192 w 197"/>
                  <a:gd name="T55" fmla="*/ 219 h 265"/>
                  <a:gd name="T56" fmla="*/ 192 w 197"/>
                  <a:gd name="T57" fmla="*/ 219 h 265"/>
                  <a:gd name="T58" fmla="*/ 159 w 197"/>
                  <a:gd name="T59" fmla="*/ 240 h 265"/>
                  <a:gd name="T60" fmla="*/ 159 w 197"/>
                  <a:gd name="T61" fmla="*/ 240 h 265"/>
                  <a:gd name="T62" fmla="*/ 159 w 197"/>
                  <a:gd name="T63" fmla="*/ 240 h 265"/>
                  <a:gd name="T64" fmla="*/ 155 w 197"/>
                  <a:gd name="T65" fmla="*/ 243 h 265"/>
                  <a:gd name="T66" fmla="*/ 147 w 197"/>
                  <a:gd name="T67" fmla="*/ 249 h 265"/>
                  <a:gd name="T68" fmla="*/ 137 w 197"/>
                  <a:gd name="T69" fmla="*/ 258 h 265"/>
                  <a:gd name="T70" fmla="*/ 132 w 197"/>
                  <a:gd name="T71" fmla="*/ 265 h 265"/>
                  <a:gd name="T72" fmla="*/ 132 w 197"/>
                  <a:gd name="T73" fmla="*/ 265 h 265"/>
                  <a:gd name="T74" fmla="*/ 123 w 197"/>
                  <a:gd name="T75" fmla="*/ 259 h 265"/>
                  <a:gd name="T76" fmla="*/ 118 w 197"/>
                  <a:gd name="T77" fmla="*/ 255 h 265"/>
                  <a:gd name="T78" fmla="*/ 108 w 197"/>
                  <a:gd name="T79" fmla="*/ 253 h 265"/>
                  <a:gd name="T80" fmla="*/ 80 w 197"/>
                  <a:gd name="T81" fmla="*/ 238 h 265"/>
                  <a:gd name="T82" fmla="*/ 52 w 197"/>
                  <a:gd name="T83" fmla="*/ 215 h 265"/>
                  <a:gd name="T84" fmla="*/ 35 w 197"/>
                  <a:gd name="T85" fmla="*/ 201 h 265"/>
                  <a:gd name="T86" fmla="*/ 25 w 197"/>
                  <a:gd name="T87" fmla="*/ 188 h 265"/>
                  <a:gd name="T88" fmla="*/ 12 w 197"/>
                  <a:gd name="T89" fmla="*/ 187 h 265"/>
                  <a:gd name="T90" fmla="*/ 9 w 197"/>
                  <a:gd name="T91" fmla="*/ 187 h 265"/>
                  <a:gd name="T92" fmla="*/ 9 w 197"/>
                  <a:gd name="T93" fmla="*/ 187 h 265"/>
                  <a:gd name="T94" fmla="*/ 6 w 197"/>
                  <a:gd name="T95" fmla="*/ 183 h 265"/>
                  <a:gd name="T96" fmla="*/ 4 w 197"/>
                  <a:gd name="T97" fmla="*/ 180 h 265"/>
                  <a:gd name="T98" fmla="*/ 2 w 197"/>
                  <a:gd name="T99" fmla="*/ 178 h 265"/>
                  <a:gd name="T100" fmla="*/ 1 w 197"/>
                  <a:gd name="T101" fmla="*/ 177 h 265"/>
                  <a:gd name="T102" fmla="*/ 1 w 197"/>
                  <a:gd name="T103" fmla="*/ 176 h 265"/>
                  <a:gd name="T104" fmla="*/ 0 w 197"/>
                  <a:gd name="T105" fmla="*/ 173 h 265"/>
                  <a:gd name="T106" fmla="*/ 43 w 197"/>
                  <a:gd name="T107" fmla="*/ 59 h 265"/>
                  <a:gd name="T108" fmla="*/ 43 w 197"/>
                  <a:gd name="T109" fmla="*/ 59 h 265"/>
                  <a:gd name="T110" fmla="*/ 122 w 197"/>
                  <a:gd name="T111" fmla="*/ 0 h 265"/>
                  <a:gd name="connsiteX0" fmla="*/ 6193 w 9921"/>
                  <a:gd name="connsiteY0" fmla="*/ 0 h 10000"/>
                  <a:gd name="connsiteX1" fmla="*/ 6244 w 9921"/>
                  <a:gd name="connsiteY1" fmla="*/ 38 h 10000"/>
                  <a:gd name="connsiteX2" fmla="*/ 6904 w 9921"/>
                  <a:gd name="connsiteY2" fmla="*/ 264 h 10000"/>
                  <a:gd name="connsiteX3" fmla="*/ 7310 w 9921"/>
                  <a:gd name="connsiteY3" fmla="*/ 528 h 10000"/>
                  <a:gd name="connsiteX4" fmla="*/ 7462 w 9921"/>
                  <a:gd name="connsiteY4" fmla="*/ 792 h 10000"/>
                  <a:gd name="connsiteX5" fmla="*/ 7817 w 9921"/>
                  <a:gd name="connsiteY5" fmla="*/ 1434 h 10000"/>
                  <a:gd name="connsiteX6" fmla="*/ 7462 w 9921"/>
                  <a:gd name="connsiteY6" fmla="*/ 1698 h 10000"/>
                  <a:gd name="connsiteX7" fmla="*/ 7665 w 9921"/>
                  <a:gd name="connsiteY7" fmla="*/ 2075 h 10000"/>
                  <a:gd name="connsiteX8" fmla="*/ 8071 w 9921"/>
                  <a:gd name="connsiteY8" fmla="*/ 2642 h 10000"/>
                  <a:gd name="connsiteX9" fmla="*/ 8426 w 9921"/>
                  <a:gd name="connsiteY9" fmla="*/ 2906 h 10000"/>
                  <a:gd name="connsiteX10" fmla="*/ 8477 w 9921"/>
                  <a:gd name="connsiteY10" fmla="*/ 2906 h 10000"/>
                  <a:gd name="connsiteX11" fmla="*/ 8477 w 9921"/>
                  <a:gd name="connsiteY11" fmla="*/ 2906 h 10000"/>
                  <a:gd name="connsiteX12" fmla="*/ 8173 w 9921"/>
                  <a:gd name="connsiteY12" fmla="*/ 3283 h 10000"/>
                  <a:gd name="connsiteX13" fmla="*/ 8629 w 9921"/>
                  <a:gd name="connsiteY13" fmla="*/ 3396 h 10000"/>
                  <a:gd name="connsiteX14" fmla="*/ 8629 w 9921"/>
                  <a:gd name="connsiteY14" fmla="*/ 3736 h 10000"/>
                  <a:gd name="connsiteX15" fmla="*/ 8883 w 9921"/>
                  <a:gd name="connsiteY15" fmla="*/ 3849 h 10000"/>
                  <a:gd name="connsiteX16" fmla="*/ 9289 w 9921"/>
                  <a:gd name="connsiteY16" fmla="*/ 4189 h 10000"/>
                  <a:gd name="connsiteX17" fmla="*/ 9340 w 9921"/>
                  <a:gd name="connsiteY17" fmla="*/ 4491 h 10000"/>
                  <a:gd name="connsiteX18" fmla="*/ 9340 w 9921"/>
                  <a:gd name="connsiteY18" fmla="*/ 5057 h 10000"/>
                  <a:gd name="connsiteX19" fmla="*/ 9594 w 9921"/>
                  <a:gd name="connsiteY19" fmla="*/ 5547 h 10000"/>
                  <a:gd name="connsiteX20" fmla="*/ 9594 w 9921"/>
                  <a:gd name="connsiteY20" fmla="*/ 5698 h 10000"/>
                  <a:gd name="connsiteX21" fmla="*/ 9492 w 9921"/>
                  <a:gd name="connsiteY21" fmla="*/ 6264 h 10000"/>
                  <a:gd name="connsiteX22" fmla="*/ 9645 w 9921"/>
                  <a:gd name="connsiteY22" fmla="*/ 6679 h 10000"/>
                  <a:gd name="connsiteX23" fmla="*/ 9695 w 9921"/>
                  <a:gd name="connsiteY23" fmla="*/ 7245 h 10000"/>
                  <a:gd name="connsiteX24" fmla="*/ 9898 w 9921"/>
                  <a:gd name="connsiteY24" fmla="*/ 7547 h 10000"/>
                  <a:gd name="connsiteX25" fmla="*/ 9492 w 9921"/>
                  <a:gd name="connsiteY25" fmla="*/ 7887 h 10000"/>
                  <a:gd name="connsiteX26" fmla="*/ 9746 w 9921"/>
                  <a:gd name="connsiteY26" fmla="*/ 8264 h 10000"/>
                  <a:gd name="connsiteX27" fmla="*/ 9746 w 9921"/>
                  <a:gd name="connsiteY27" fmla="*/ 8264 h 10000"/>
                  <a:gd name="connsiteX28" fmla="*/ 8071 w 9921"/>
                  <a:gd name="connsiteY28" fmla="*/ 9057 h 10000"/>
                  <a:gd name="connsiteX29" fmla="*/ 8071 w 9921"/>
                  <a:gd name="connsiteY29" fmla="*/ 9057 h 10000"/>
                  <a:gd name="connsiteX30" fmla="*/ 8071 w 9921"/>
                  <a:gd name="connsiteY30" fmla="*/ 9057 h 10000"/>
                  <a:gd name="connsiteX31" fmla="*/ 7868 w 9921"/>
                  <a:gd name="connsiteY31" fmla="*/ 9170 h 10000"/>
                  <a:gd name="connsiteX32" fmla="*/ 7462 w 9921"/>
                  <a:gd name="connsiteY32" fmla="*/ 9396 h 10000"/>
                  <a:gd name="connsiteX33" fmla="*/ 6954 w 9921"/>
                  <a:gd name="connsiteY33" fmla="*/ 9736 h 10000"/>
                  <a:gd name="connsiteX34" fmla="*/ 6701 w 9921"/>
                  <a:gd name="connsiteY34" fmla="*/ 10000 h 10000"/>
                  <a:gd name="connsiteX35" fmla="*/ 6701 w 9921"/>
                  <a:gd name="connsiteY35" fmla="*/ 10000 h 10000"/>
                  <a:gd name="connsiteX36" fmla="*/ 6244 w 9921"/>
                  <a:gd name="connsiteY36" fmla="*/ 9774 h 10000"/>
                  <a:gd name="connsiteX37" fmla="*/ 5990 w 9921"/>
                  <a:gd name="connsiteY37" fmla="*/ 9623 h 10000"/>
                  <a:gd name="connsiteX38" fmla="*/ 5482 w 9921"/>
                  <a:gd name="connsiteY38" fmla="*/ 9547 h 10000"/>
                  <a:gd name="connsiteX39" fmla="*/ 4061 w 9921"/>
                  <a:gd name="connsiteY39" fmla="*/ 8981 h 10000"/>
                  <a:gd name="connsiteX40" fmla="*/ 2640 w 9921"/>
                  <a:gd name="connsiteY40" fmla="*/ 8113 h 10000"/>
                  <a:gd name="connsiteX41" fmla="*/ 1777 w 9921"/>
                  <a:gd name="connsiteY41" fmla="*/ 7585 h 10000"/>
                  <a:gd name="connsiteX42" fmla="*/ 1269 w 9921"/>
                  <a:gd name="connsiteY42" fmla="*/ 7094 h 10000"/>
                  <a:gd name="connsiteX43" fmla="*/ 609 w 9921"/>
                  <a:gd name="connsiteY43" fmla="*/ 7057 h 10000"/>
                  <a:gd name="connsiteX44" fmla="*/ 457 w 9921"/>
                  <a:gd name="connsiteY44" fmla="*/ 7057 h 10000"/>
                  <a:gd name="connsiteX45" fmla="*/ 457 w 9921"/>
                  <a:gd name="connsiteY45" fmla="*/ 7057 h 10000"/>
                  <a:gd name="connsiteX46" fmla="*/ 305 w 9921"/>
                  <a:gd name="connsiteY46" fmla="*/ 6906 h 10000"/>
                  <a:gd name="connsiteX47" fmla="*/ 203 w 9921"/>
                  <a:gd name="connsiteY47" fmla="*/ 6792 h 10000"/>
                  <a:gd name="connsiteX48" fmla="*/ 102 w 9921"/>
                  <a:gd name="connsiteY48" fmla="*/ 6717 h 10000"/>
                  <a:gd name="connsiteX49" fmla="*/ 51 w 9921"/>
                  <a:gd name="connsiteY49" fmla="*/ 6679 h 10000"/>
                  <a:gd name="connsiteX50" fmla="*/ 51 w 9921"/>
                  <a:gd name="connsiteY50" fmla="*/ 6642 h 10000"/>
                  <a:gd name="connsiteX51" fmla="*/ 0 w 9921"/>
                  <a:gd name="connsiteY51" fmla="*/ 6528 h 10000"/>
                  <a:gd name="connsiteX52" fmla="*/ 2183 w 9921"/>
                  <a:gd name="connsiteY52" fmla="*/ 2226 h 10000"/>
                  <a:gd name="connsiteX53" fmla="*/ 2183 w 9921"/>
                  <a:gd name="connsiteY53" fmla="*/ 2226 h 10000"/>
                  <a:gd name="connsiteX54" fmla="*/ 6193 w 9921"/>
                  <a:gd name="connsiteY54" fmla="*/ 0 h 10000"/>
                  <a:gd name="connsiteX0" fmla="*/ 6242 w 10001"/>
                  <a:gd name="connsiteY0" fmla="*/ 0 h 10000"/>
                  <a:gd name="connsiteX1" fmla="*/ 6294 w 10001"/>
                  <a:gd name="connsiteY1" fmla="*/ 38 h 10000"/>
                  <a:gd name="connsiteX2" fmla="*/ 6959 w 10001"/>
                  <a:gd name="connsiteY2" fmla="*/ 264 h 10000"/>
                  <a:gd name="connsiteX3" fmla="*/ 7368 w 10001"/>
                  <a:gd name="connsiteY3" fmla="*/ 528 h 10000"/>
                  <a:gd name="connsiteX4" fmla="*/ 7521 w 10001"/>
                  <a:gd name="connsiteY4" fmla="*/ 792 h 10000"/>
                  <a:gd name="connsiteX5" fmla="*/ 7879 w 10001"/>
                  <a:gd name="connsiteY5" fmla="*/ 1434 h 10000"/>
                  <a:gd name="connsiteX6" fmla="*/ 7521 w 10001"/>
                  <a:gd name="connsiteY6" fmla="*/ 1698 h 10000"/>
                  <a:gd name="connsiteX7" fmla="*/ 7726 w 10001"/>
                  <a:gd name="connsiteY7" fmla="*/ 2075 h 10000"/>
                  <a:gd name="connsiteX8" fmla="*/ 8135 w 10001"/>
                  <a:gd name="connsiteY8" fmla="*/ 2642 h 10000"/>
                  <a:gd name="connsiteX9" fmla="*/ 8493 w 10001"/>
                  <a:gd name="connsiteY9" fmla="*/ 2906 h 10000"/>
                  <a:gd name="connsiteX10" fmla="*/ 8545 w 10001"/>
                  <a:gd name="connsiteY10" fmla="*/ 2906 h 10000"/>
                  <a:gd name="connsiteX11" fmla="*/ 8545 w 10001"/>
                  <a:gd name="connsiteY11" fmla="*/ 2906 h 10000"/>
                  <a:gd name="connsiteX12" fmla="*/ 8238 w 10001"/>
                  <a:gd name="connsiteY12" fmla="*/ 3283 h 10000"/>
                  <a:gd name="connsiteX13" fmla="*/ 8698 w 10001"/>
                  <a:gd name="connsiteY13" fmla="*/ 3396 h 10000"/>
                  <a:gd name="connsiteX14" fmla="*/ 8698 w 10001"/>
                  <a:gd name="connsiteY14" fmla="*/ 3736 h 10000"/>
                  <a:gd name="connsiteX15" fmla="*/ 8954 w 10001"/>
                  <a:gd name="connsiteY15" fmla="*/ 3849 h 10000"/>
                  <a:gd name="connsiteX16" fmla="*/ 9414 w 10001"/>
                  <a:gd name="connsiteY16" fmla="*/ 4491 h 10000"/>
                  <a:gd name="connsiteX17" fmla="*/ 9414 w 10001"/>
                  <a:gd name="connsiteY17" fmla="*/ 5057 h 10000"/>
                  <a:gd name="connsiteX18" fmla="*/ 9670 w 10001"/>
                  <a:gd name="connsiteY18" fmla="*/ 5547 h 10000"/>
                  <a:gd name="connsiteX19" fmla="*/ 9670 w 10001"/>
                  <a:gd name="connsiteY19" fmla="*/ 5698 h 10000"/>
                  <a:gd name="connsiteX20" fmla="*/ 9568 w 10001"/>
                  <a:gd name="connsiteY20" fmla="*/ 6264 h 10000"/>
                  <a:gd name="connsiteX21" fmla="*/ 9722 w 10001"/>
                  <a:gd name="connsiteY21" fmla="*/ 6679 h 10000"/>
                  <a:gd name="connsiteX22" fmla="*/ 9772 w 10001"/>
                  <a:gd name="connsiteY22" fmla="*/ 7245 h 10000"/>
                  <a:gd name="connsiteX23" fmla="*/ 9977 w 10001"/>
                  <a:gd name="connsiteY23" fmla="*/ 7547 h 10000"/>
                  <a:gd name="connsiteX24" fmla="*/ 9568 w 10001"/>
                  <a:gd name="connsiteY24" fmla="*/ 7887 h 10000"/>
                  <a:gd name="connsiteX25" fmla="*/ 9824 w 10001"/>
                  <a:gd name="connsiteY25" fmla="*/ 8264 h 10000"/>
                  <a:gd name="connsiteX26" fmla="*/ 9824 w 10001"/>
                  <a:gd name="connsiteY26" fmla="*/ 8264 h 10000"/>
                  <a:gd name="connsiteX27" fmla="*/ 8135 w 10001"/>
                  <a:gd name="connsiteY27" fmla="*/ 9057 h 10000"/>
                  <a:gd name="connsiteX28" fmla="*/ 8135 w 10001"/>
                  <a:gd name="connsiteY28" fmla="*/ 9057 h 10000"/>
                  <a:gd name="connsiteX29" fmla="*/ 8135 w 10001"/>
                  <a:gd name="connsiteY29" fmla="*/ 9057 h 10000"/>
                  <a:gd name="connsiteX30" fmla="*/ 7931 w 10001"/>
                  <a:gd name="connsiteY30" fmla="*/ 9170 h 10000"/>
                  <a:gd name="connsiteX31" fmla="*/ 7521 w 10001"/>
                  <a:gd name="connsiteY31" fmla="*/ 9396 h 10000"/>
                  <a:gd name="connsiteX32" fmla="*/ 7009 w 10001"/>
                  <a:gd name="connsiteY32" fmla="*/ 9736 h 10000"/>
                  <a:gd name="connsiteX33" fmla="*/ 6754 w 10001"/>
                  <a:gd name="connsiteY33" fmla="*/ 10000 h 10000"/>
                  <a:gd name="connsiteX34" fmla="*/ 6754 w 10001"/>
                  <a:gd name="connsiteY34" fmla="*/ 10000 h 10000"/>
                  <a:gd name="connsiteX35" fmla="*/ 6294 w 10001"/>
                  <a:gd name="connsiteY35" fmla="*/ 9774 h 10000"/>
                  <a:gd name="connsiteX36" fmla="*/ 6038 w 10001"/>
                  <a:gd name="connsiteY36" fmla="*/ 9623 h 10000"/>
                  <a:gd name="connsiteX37" fmla="*/ 5526 w 10001"/>
                  <a:gd name="connsiteY37" fmla="*/ 9547 h 10000"/>
                  <a:gd name="connsiteX38" fmla="*/ 4093 w 10001"/>
                  <a:gd name="connsiteY38" fmla="*/ 8981 h 10000"/>
                  <a:gd name="connsiteX39" fmla="*/ 2661 w 10001"/>
                  <a:gd name="connsiteY39" fmla="*/ 8113 h 10000"/>
                  <a:gd name="connsiteX40" fmla="*/ 1791 w 10001"/>
                  <a:gd name="connsiteY40" fmla="*/ 7585 h 10000"/>
                  <a:gd name="connsiteX41" fmla="*/ 1279 w 10001"/>
                  <a:gd name="connsiteY41" fmla="*/ 7094 h 10000"/>
                  <a:gd name="connsiteX42" fmla="*/ 614 w 10001"/>
                  <a:gd name="connsiteY42" fmla="*/ 7057 h 10000"/>
                  <a:gd name="connsiteX43" fmla="*/ 461 w 10001"/>
                  <a:gd name="connsiteY43" fmla="*/ 7057 h 10000"/>
                  <a:gd name="connsiteX44" fmla="*/ 461 w 10001"/>
                  <a:gd name="connsiteY44" fmla="*/ 7057 h 10000"/>
                  <a:gd name="connsiteX45" fmla="*/ 307 w 10001"/>
                  <a:gd name="connsiteY45" fmla="*/ 6906 h 10000"/>
                  <a:gd name="connsiteX46" fmla="*/ 205 w 10001"/>
                  <a:gd name="connsiteY46" fmla="*/ 6792 h 10000"/>
                  <a:gd name="connsiteX47" fmla="*/ 103 w 10001"/>
                  <a:gd name="connsiteY47" fmla="*/ 6717 h 10000"/>
                  <a:gd name="connsiteX48" fmla="*/ 51 w 10001"/>
                  <a:gd name="connsiteY48" fmla="*/ 6679 h 10000"/>
                  <a:gd name="connsiteX49" fmla="*/ 51 w 10001"/>
                  <a:gd name="connsiteY49" fmla="*/ 6642 h 10000"/>
                  <a:gd name="connsiteX50" fmla="*/ 0 w 10001"/>
                  <a:gd name="connsiteY50" fmla="*/ 6528 h 10000"/>
                  <a:gd name="connsiteX51" fmla="*/ 2200 w 10001"/>
                  <a:gd name="connsiteY51" fmla="*/ 2226 h 10000"/>
                  <a:gd name="connsiteX52" fmla="*/ 2200 w 10001"/>
                  <a:gd name="connsiteY52" fmla="*/ 2226 h 10000"/>
                  <a:gd name="connsiteX53" fmla="*/ 6242 w 10001"/>
                  <a:gd name="connsiteY53" fmla="*/ 0 h 10000"/>
                  <a:gd name="connsiteX0" fmla="*/ 6242 w 10001"/>
                  <a:gd name="connsiteY0" fmla="*/ 0 h 10000"/>
                  <a:gd name="connsiteX1" fmla="*/ 6294 w 10001"/>
                  <a:gd name="connsiteY1" fmla="*/ 38 h 10000"/>
                  <a:gd name="connsiteX2" fmla="*/ 6959 w 10001"/>
                  <a:gd name="connsiteY2" fmla="*/ 264 h 10000"/>
                  <a:gd name="connsiteX3" fmla="*/ 7368 w 10001"/>
                  <a:gd name="connsiteY3" fmla="*/ 528 h 10000"/>
                  <a:gd name="connsiteX4" fmla="*/ 7521 w 10001"/>
                  <a:gd name="connsiteY4" fmla="*/ 792 h 10000"/>
                  <a:gd name="connsiteX5" fmla="*/ 7879 w 10001"/>
                  <a:gd name="connsiteY5" fmla="*/ 1434 h 10000"/>
                  <a:gd name="connsiteX6" fmla="*/ 7521 w 10001"/>
                  <a:gd name="connsiteY6" fmla="*/ 1698 h 10000"/>
                  <a:gd name="connsiteX7" fmla="*/ 7726 w 10001"/>
                  <a:gd name="connsiteY7" fmla="*/ 2075 h 10000"/>
                  <a:gd name="connsiteX8" fmla="*/ 8135 w 10001"/>
                  <a:gd name="connsiteY8" fmla="*/ 2642 h 10000"/>
                  <a:gd name="connsiteX9" fmla="*/ 8493 w 10001"/>
                  <a:gd name="connsiteY9" fmla="*/ 2906 h 10000"/>
                  <a:gd name="connsiteX10" fmla="*/ 8545 w 10001"/>
                  <a:gd name="connsiteY10" fmla="*/ 2906 h 10000"/>
                  <a:gd name="connsiteX11" fmla="*/ 8545 w 10001"/>
                  <a:gd name="connsiteY11" fmla="*/ 2906 h 10000"/>
                  <a:gd name="connsiteX12" fmla="*/ 8238 w 10001"/>
                  <a:gd name="connsiteY12" fmla="*/ 3283 h 10000"/>
                  <a:gd name="connsiteX13" fmla="*/ 8698 w 10001"/>
                  <a:gd name="connsiteY13" fmla="*/ 3396 h 10000"/>
                  <a:gd name="connsiteX14" fmla="*/ 8954 w 10001"/>
                  <a:gd name="connsiteY14" fmla="*/ 3849 h 10000"/>
                  <a:gd name="connsiteX15" fmla="*/ 9414 w 10001"/>
                  <a:gd name="connsiteY15" fmla="*/ 4491 h 10000"/>
                  <a:gd name="connsiteX16" fmla="*/ 9414 w 10001"/>
                  <a:gd name="connsiteY16" fmla="*/ 5057 h 10000"/>
                  <a:gd name="connsiteX17" fmla="*/ 9670 w 10001"/>
                  <a:gd name="connsiteY17" fmla="*/ 5547 h 10000"/>
                  <a:gd name="connsiteX18" fmla="*/ 9670 w 10001"/>
                  <a:gd name="connsiteY18" fmla="*/ 5698 h 10000"/>
                  <a:gd name="connsiteX19" fmla="*/ 9568 w 10001"/>
                  <a:gd name="connsiteY19" fmla="*/ 6264 h 10000"/>
                  <a:gd name="connsiteX20" fmla="*/ 9722 w 10001"/>
                  <a:gd name="connsiteY20" fmla="*/ 6679 h 10000"/>
                  <a:gd name="connsiteX21" fmla="*/ 9772 w 10001"/>
                  <a:gd name="connsiteY21" fmla="*/ 7245 h 10000"/>
                  <a:gd name="connsiteX22" fmla="*/ 9977 w 10001"/>
                  <a:gd name="connsiteY22" fmla="*/ 7547 h 10000"/>
                  <a:gd name="connsiteX23" fmla="*/ 9568 w 10001"/>
                  <a:gd name="connsiteY23" fmla="*/ 7887 h 10000"/>
                  <a:gd name="connsiteX24" fmla="*/ 9824 w 10001"/>
                  <a:gd name="connsiteY24" fmla="*/ 8264 h 10000"/>
                  <a:gd name="connsiteX25" fmla="*/ 9824 w 10001"/>
                  <a:gd name="connsiteY25" fmla="*/ 8264 h 10000"/>
                  <a:gd name="connsiteX26" fmla="*/ 8135 w 10001"/>
                  <a:gd name="connsiteY26" fmla="*/ 9057 h 10000"/>
                  <a:gd name="connsiteX27" fmla="*/ 8135 w 10001"/>
                  <a:gd name="connsiteY27" fmla="*/ 9057 h 10000"/>
                  <a:gd name="connsiteX28" fmla="*/ 8135 w 10001"/>
                  <a:gd name="connsiteY28" fmla="*/ 9057 h 10000"/>
                  <a:gd name="connsiteX29" fmla="*/ 7931 w 10001"/>
                  <a:gd name="connsiteY29" fmla="*/ 9170 h 10000"/>
                  <a:gd name="connsiteX30" fmla="*/ 7521 w 10001"/>
                  <a:gd name="connsiteY30" fmla="*/ 9396 h 10000"/>
                  <a:gd name="connsiteX31" fmla="*/ 7009 w 10001"/>
                  <a:gd name="connsiteY31" fmla="*/ 9736 h 10000"/>
                  <a:gd name="connsiteX32" fmla="*/ 6754 w 10001"/>
                  <a:gd name="connsiteY32" fmla="*/ 10000 h 10000"/>
                  <a:gd name="connsiteX33" fmla="*/ 6754 w 10001"/>
                  <a:gd name="connsiteY33" fmla="*/ 10000 h 10000"/>
                  <a:gd name="connsiteX34" fmla="*/ 6294 w 10001"/>
                  <a:gd name="connsiteY34" fmla="*/ 9774 h 10000"/>
                  <a:gd name="connsiteX35" fmla="*/ 6038 w 10001"/>
                  <a:gd name="connsiteY35" fmla="*/ 9623 h 10000"/>
                  <a:gd name="connsiteX36" fmla="*/ 5526 w 10001"/>
                  <a:gd name="connsiteY36" fmla="*/ 9547 h 10000"/>
                  <a:gd name="connsiteX37" fmla="*/ 4093 w 10001"/>
                  <a:gd name="connsiteY37" fmla="*/ 8981 h 10000"/>
                  <a:gd name="connsiteX38" fmla="*/ 2661 w 10001"/>
                  <a:gd name="connsiteY38" fmla="*/ 8113 h 10000"/>
                  <a:gd name="connsiteX39" fmla="*/ 1791 w 10001"/>
                  <a:gd name="connsiteY39" fmla="*/ 7585 h 10000"/>
                  <a:gd name="connsiteX40" fmla="*/ 1279 w 10001"/>
                  <a:gd name="connsiteY40" fmla="*/ 7094 h 10000"/>
                  <a:gd name="connsiteX41" fmla="*/ 614 w 10001"/>
                  <a:gd name="connsiteY41" fmla="*/ 7057 h 10000"/>
                  <a:gd name="connsiteX42" fmla="*/ 461 w 10001"/>
                  <a:gd name="connsiteY42" fmla="*/ 7057 h 10000"/>
                  <a:gd name="connsiteX43" fmla="*/ 461 w 10001"/>
                  <a:gd name="connsiteY43" fmla="*/ 7057 h 10000"/>
                  <a:gd name="connsiteX44" fmla="*/ 307 w 10001"/>
                  <a:gd name="connsiteY44" fmla="*/ 6906 h 10000"/>
                  <a:gd name="connsiteX45" fmla="*/ 205 w 10001"/>
                  <a:gd name="connsiteY45" fmla="*/ 6792 h 10000"/>
                  <a:gd name="connsiteX46" fmla="*/ 103 w 10001"/>
                  <a:gd name="connsiteY46" fmla="*/ 6717 h 10000"/>
                  <a:gd name="connsiteX47" fmla="*/ 51 w 10001"/>
                  <a:gd name="connsiteY47" fmla="*/ 6679 h 10000"/>
                  <a:gd name="connsiteX48" fmla="*/ 51 w 10001"/>
                  <a:gd name="connsiteY48" fmla="*/ 6642 h 10000"/>
                  <a:gd name="connsiteX49" fmla="*/ 0 w 10001"/>
                  <a:gd name="connsiteY49" fmla="*/ 6528 h 10000"/>
                  <a:gd name="connsiteX50" fmla="*/ 2200 w 10001"/>
                  <a:gd name="connsiteY50" fmla="*/ 2226 h 10000"/>
                  <a:gd name="connsiteX51" fmla="*/ 2200 w 10001"/>
                  <a:gd name="connsiteY51" fmla="*/ 2226 h 10000"/>
                  <a:gd name="connsiteX52" fmla="*/ 6242 w 10001"/>
                  <a:gd name="connsiteY52" fmla="*/ 0 h 10000"/>
                  <a:gd name="connsiteX0" fmla="*/ 6242 w 10001"/>
                  <a:gd name="connsiteY0" fmla="*/ 0 h 10000"/>
                  <a:gd name="connsiteX1" fmla="*/ 6294 w 10001"/>
                  <a:gd name="connsiteY1" fmla="*/ 38 h 10000"/>
                  <a:gd name="connsiteX2" fmla="*/ 6959 w 10001"/>
                  <a:gd name="connsiteY2" fmla="*/ 264 h 10000"/>
                  <a:gd name="connsiteX3" fmla="*/ 7368 w 10001"/>
                  <a:gd name="connsiteY3" fmla="*/ 528 h 10000"/>
                  <a:gd name="connsiteX4" fmla="*/ 7521 w 10001"/>
                  <a:gd name="connsiteY4" fmla="*/ 792 h 10000"/>
                  <a:gd name="connsiteX5" fmla="*/ 7879 w 10001"/>
                  <a:gd name="connsiteY5" fmla="*/ 1434 h 10000"/>
                  <a:gd name="connsiteX6" fmla="*/ 7521 w 10001"/>
                  <a:gd name="connsiteY6" fmla="*/ 1698 h 10000"/>
                  <a:gd name="connsiteX7" fmla="*/ 7726 w 10001"/>
                  <a:gd name="connsiteY7" fmla="*/ 2075 h 10000"/>
                  <a:gd name="connsiteX8" fmla="*/ 8135 w 10001"/>
                  <a:gd name="connsiteY8" fmla="*/ 2642 h 10000"/>
                  <a:gd name="connsiteX9" fmla="*/ 8493 w 10001"/>
                  <a:gd name="connsiteY9" fmla="*/ 2906 h 10000"/>
                  <a:gd name="connsiteX10" fmla="*/ 8545 w 10001"/>
                  <a:gd name="connsiteY10" fmla="*/ 2906 h 10000"/>
                  <a:gd name="connsiteX11" fmla="*/ 8238 w 10001"/>
                  <a:gd name="connsiteY11" fmla="*/ 3283 h 10000"/>
                  <a:gd name="connsiteX12" fmla="*/ 8698 w 10001"/>
                  <a:gd name="connsiteY12" fmla="*/ 3396 h 10000"/>
                  <a:gd name="connsiteX13" fmla="*/ 8954 w 10001"/>
                  <a:gd name="connsiteY13" fmla="*/ 3849 h 10000"/>
                  <a:gd name="connsiteX14" fmla="*/ 9414 w 10001"/>
                  <a:gd name="connsiteY14" fmla="*/ 4491 h 10000"/>
                  <a:gd name="connsiteX15" fmla="*/ 9414 w 10001"/>
                  <a:gd name="connsiteY15" fmla="*/ 5057 h 10000"/>
                  <a:gd name="connsiteX16" fmla="*/ 9670 w 10001"/>
                  <a:gd name="connsiteY16" fmla="*/ 5547 h 10000"/>
                  <a:gd name="connsiteX17" fmla="*/ 9670 w 10001"/>
                  <a:gd name="connsiteY17" fmla="*/ 5698 h 10000"/>
                  <a:gd name="connsiteX18" fmla="*/ 9568 w 10001"/>
                  <a:gd name="connsiteY18" fmla="*/ 6264 h 10000"/>
                  <a:gd name="connsiteX19" fmla="*/ 9722 w 10001"/>
                  <a:gd name="connsiteY19" fmla="*/ 6679 h 10000"/>
                  <a:gd name="connsiteX20" fmla="*/ 9772 w 10001"/>
                  <a:gd name="connsiteY20" fmla="*/ 7245 h 10000"/>
                  <a:gd name="connsiteX21" fmla="*/ 9977 w 10001"/>
                  <a:gd name="connsiteY21" fmla="*/ 7547 h 10000"/>
                  <a:gd name="connsiteX22" fmla="*/ 9568 w 10001"/>
                  <a:gd name="connsiteY22" fmla="*/ 7887 h 10000"/>
                  <a:gd name="connsiteX23" fmla="*/ 9824 w 10001"/>
                  <a:gd name="connsiteY23" fmla="*/ 8264 h 10000"/>
                  <a:gd name="connsiteX24" fmla="*/ 9824 w 10001"/>
                  <a:gd name="connsiteY24" fmla="*/ 8264 h 10000"/>
                  <a:gd name="connsiteX25" fmla="*/ 8135 w 10001"/>
                  <a:gd name="connsiteY25" fmla="*/ 9057 h 10000"/>
                  <a:gd name="connsiteX26" fmla="*/ 8135 w 10001"/>
                  <a:gd name="connsiteY26" fmla="*/ 9057 h 10000"/>
                  <a:gd name="connsiteX27" fmla="*/ 8135 w 10001"/>
                  <a:gd name="connsiteY27" fmla="*/ 9057 h 10000"/>
                  <a:gd name="connsiteX28" fmla="*/ 7931 w 10001"/>
                  <a:gd name="connsiteY28" fmla="*/ 9170 h 10000"/>
                  <a:gd name="connsiteX29" fmla="*/ 7521 w 10001"/>
                  <a:gd name="connsiteY29" fmla="*/ 9396 h 10000"/>
                  <a:gd name="connsiteX30" fmla="*/ 7009 w 10001"/>
                  <a:gd name="connsiteY30" fmla="*/ 9736 h 10000"/>
                  <a:gd name="connsiteX31" fmla="*/ 6754 w 10001"/>
                  <a:gd name="connsiteY31" fmla="*/ 10000 h 10000"/>
                  <a:gd name="connsiteX32" fmla="*/ 6754 w 10001"/>
                  <a:gd name="connsiteY32" fmla="*/ 10000 h 10000"/>
                  <a:gd name="connsiteX33" fmla="*/ 6294 w 10001"/>
                  <a:gd name="connsiteY33" fmla="*/ 9774 h 10000"/>
                  <a:gd name="connsiteX34" fmla="*/ 6038 w 10001"/>
                  <a:gd name="connsiteY34" fmla="*/ 9623 h 10000"/>
                  <a:gd name="connsiteX35" fmla="*/ 5526 w 10001"/>
                  <a:gd name="connsiteY35" fmla="*/ 9547 h 10000"/>
                  <a:gd name="connsiteX36" fmla="*/ 4093 w 10001"/>
                  <a:gd name="connsiteY36" fmla="*/ 8981 h 10000"/>
                  <a:gd name="connsiteX37" fmla="*/ 2661 w 10001"/>
                  <a:gd name="connsiteY37" fmla="*/ 8113 h 10000"/>
                  <a:gd name="connsiteX38" fmla="*/ 1791 w 10001"/>
                  <a:gd name="connsiteY38" fmla="*/ 7585 h 10000"/>
                  <a:gd name="connsiteX39" fmla="*/ 1279 w 10001"/>
                  <a:gd name="connsiteY39" fmla="*/ 7094 h 10000"/>
                  <a:gd name="connsiteX40" fmla="*/ 614 w 10001"/>
                  <a:gd name="connsiteY40" fmla="*/ 7057 h 10000"/>
                  <a:gd name="connsiteX41" fmla="*/ 461 w 10001"/>
                  <a:gd name="connsiteY41" fmla="*/ 7057 h 10000"/>
                  <a:gd name="connsiteX42" fmla="*/ 461 w 10001"/>
                  <a:gd name="connsiteY42" fmla="*/ 7057 h 10000"/>
                  <a:gd name="connsiteX43" fmla="*/ 307 w 10001"/>
                  <a:gd name="connsiteY43" fmla="*/ 6906 h 10000"/>
                  <a:gd name="connsiteX44" fmla="*/ 205 w 10001"/>
                  <a:gd name="connsiteY44" fmla="*/ 6792 h 10000"/>
                  <a:gd name="connsiteX45" fmla="*/ 103 w 10001"/>
                  <a:gd name="connsiteY45" fmla="*/ 6717 h 10000"/>
                  <a:gd name="connsiteX46" fmla="*/ 51 w 10001"/>
                  <a:gd name="connsiteY46" fmla="*/ 6679 h 10000"/>
                  <a:gd name="connsiteX47" fmla="*/ 51 w 10001"/>
                  <a:gd name="connsiteY47" fmla="*/ 6642 h 10000"/>
                  <a:gd name="connsiteX48" fmla="*/ 0 w 10001"/>
                  <a:gd name="connsiteY48" fmla="*/ 6528 h 10000"/>
                  <a:gd name="connsiteX49" fmla="*/ 2200 w 10001"/>
                  <a:gd name="connsiteY49" fmla="*/ 2226 h 10000"/>
                  <a:gd name="connsiteX50" fmla="*/ 2200 w 10001"/>
                  <a:gd name="connsiteY50" fmla="*/ 2226 h 10000"/>
                  <a:gd name="connsiteX51" fmla="*/ 6242 w 10001"/>
                  <a:gd name="connsiteY51" fmla="*/ 0 h 10000"/>
                  <a:gd name="connsiteX0" fmla="*/ 6242 w 10001"/>
                  <a:gd name="connsiteY0" fmla="*/ 0 h 10000"/>
                  <a:gd name="connsiteX1" fmla="*/ 6294 w 10001"/>
                  <a:gd name="connsiteY1" fmla="*/ 38 h 10000"/>
                  <a:gd name="connsiteX2" fmla="*/ 6959 w 10001"/>
                  <a:gd name="connsiteY2" fmla="*/ 264 h 10000"/>
                  <a:gd name="connsiteX3" fmla="*/ 7368 w 10001"/>
                  <a:gd name="connsiteY3" fmla="*/ 528 h 10000"/>
                  <a:gd name="connsiteX4" fmla="*/ 7521 w 10001"/>
                  <a:gd name="connsiteY4" fmla="*/ 792 h 10000"/>
                  <a:gd name="connsiteX5" fmla="*/ 7879 w 10001"/>
                  <a:gd name="connsiteY5" fmla="*/ 1434 h 10000"/>
                  <a:gd name="connsiteX6" fmla="*/ 7521 w 10001"/>
                  <a:gd name="connsiteY6" fmla="*/ 1698 h 10000"/>
                  <a:gd name="connsiteX7" fmla="*/ 7726 w 10001"/>
                  <a:gd name="connsiteY7" fmla="*/ 2075 h 10000"/>
                  <a:gd name="connsiteX8" fmla="*/ 8135 w 10001"/>
                  <a:gd name="connsiteY8" fmla="*/ 2642 h 10000"/>
                  <a:gd name="connsiteX9" fmla="*/ 8493 w 10001"/>
                  <a:gd name="connsiteY9" fmla="*/ 2906 h 10000"/>
                  <a:gd name="connsiteX10" fmla="*/ 8545 w 10001"/>
                  <a:gd name="connsiteY10" fmla="*/ 2906 h 10000"/>
                  <a:gd name="connsiteX11" fmla="*/ 8238 w 10001"/>
                  <a:gd name="connsiteY11" fmla="*/ 3283 h 10000"/>
                  <a:gd name="connsiteX12" fmla="*/ 8954 w 10001"/>
                  <a:gd name="connsiteY12" fmla="*/ 3849 h 10000"/>
                  <a:gd name="connsiteX13" fmla="*/ 9414 w 10001"/>
                  <a:gd name="connsiteY13" fmla="*/ 4491 h 10000"/>
                  <a:gd name="connsiteX14" fmla="*/ 9414 w 10001"/>
                  <a:gd name="connsiteY14" fmla="*/ 5057 h 10000"/>
                  <a:gd name="connsiteX15" fmla="*/ 9670 w 10001"/>
                  <a:gd name="connsiteY15" fmla="*/ 5547 h 10000"/>
                  <a:gd name="connsiteX16" fmla="*/ 9670 w 10001"/>
                  <a:gd name="connsiteY16" fmla="*/ 5698 h 10000"/>
                  <a:gd name="connsiteX17" fmla="*/ 9568 w 10001"/>
                  <a:gd name="connsiteY17" fmla="*/ 6264 h 10000"/>
                  <a:gd name="connsiteX18" fmla="*/ 9722 w 10001"/>
                  <a:gd name="connsiteY18" fmla="*/ 6679 h 10000"/>
                  <a:gd name="connsiteX19" fmla="*/ 9772 w 10001"/>
                  <a:gd name="connsiteY19" fmla="*/ 7245 h 10000"/>
                  <a:gd name="connsiteX20" fmla="*/ 9977 w 10001"/>
                  <a:gd name="connsiteY20" fmla="*/ 7547 h 10000"/>
                  <a:gd name="connsiteX21" fmla="*/ 9568 w 10001"/>
                  <a:gd name="connsiteY21" fmla="*/ 7887 h 10000"/>
                  <a:gd name="connsiteX22" fmla="*/ 9824 w 10001"/>
                  <a:gd name="connsiteY22" fmla="*/ 8264 h 10000"/>
                  <a:gd name="connsiteX23" fmla="*/ 9824 w 10001"/>
                  <a:gd name="connsiteY23" fmla="*/ 8264 h 10000"/>
                  <a:gd name="connsiteX24" fmla="*/ 8135 w 10001"/>
                  <a:gd name="connsiteY24" fmla="*/ 9057 h 10000"/>
                  <a:gd name="connsiteX25" fmla="*/ 8135 w 10001"/>
                  <a:gd name="connsiteY25" fmla="*/ 9057 h 10000"/>
                  <a:gd name="connsiteX26" fmla="*/ 8135 w 10001"/>
                  <a:gd name="connsiteY26" fmla="*/ 9057 h 10000"/>
                  <a:gd name="connsiteX27" fmla="*/ 7931 w 10001"/>
                  <a:gd name="connsiteY27" fmla="*/ 9170 h 10000"/>
                  <a:gd name="connsiteX28" fmla="*/ 7521 w 10001"/>
                  <a:gd name="connsiteY28" fmla="*/ 9396 h 10000"/>
                  <a:gd name="connsiteX29" fmla="*/ 7009 w 10001"/>
                  <a:gd name="connsiteY29" fmla="*/ 9736 h 10000"/>
                  <a:gd name="connsiteX30" fmla="*/ 6754 w 10001"/>
                  <a:gd name="connsiteY30" fmla="*/ 10000 h 10000"/>
                  <a:gd name="connsiteX31" fmla="*/ 6754 w 10001"/>
                  <a:gd name="connsiteY31" fmla="*/ 10000 h 10000"/>
                  <a:gd name="connsiteX32" fmla="*/ 6294 w 10001"/>
                  <a:gd name="connsiteY32" fmla="*/ 9774 h 10000"/>
                  <a:gd name="connsiteX33" fmla="*/ 6038 w 10001"/>
                  <a:gd name="connsiteY33" fmla="*/ 9623 h 10000"/>
                  <a:gd name="connsiteX34" fmla="*/ 5526 w 10001"/>
                  <a:gd name="connsiteY34" fmla="*/ 9547 h 10000"/>
                  <a:gd name="connsiteX35" fmla="*/ 4093 w 10001"/>
                  <a:gd name="connsiteY35" fmla="*/ 8981 h 10000"/>
                  <a:gd name="connsiteX36" fmla="*/ 2661 w 10001"/>
                  <a:gd name="connsiteY36" fmla="*/ 8113 h 10000"/>
                  <a:gd name="connsiteX37" fmla="*/ 1791 w 10001"/>
                  <a:gd name="connsiteY37" fmla="*/ 7585 h 10000"/>
                  <a:gd name="connsiteX38" fmla="*/ 1279 w 10001"/>
                  <a:gd name="connsiteY38" fmla="*/ 7094 h 10000"/>
                  <a:gd name="connsiteX39" fmla="*/ 614 w 10001"/>
                  <a:gd name="connsiteY39" fmla="*/ 7057 h 10000"/>
                  <a:gd name="connsiteX40" fmla="*/ 461 w 10001"/>
                  <a:gd name="connsiteY40" fmla="*/ 7057 h 10000"/>
                  <a:gd name="connsiteX41" fmla="*/ 461 w 10001"/>
                  <a:gd name="connsiteY41" fmla="*/ 7057 h 10000"/>
                  <a:gd name="connsiteX42" fmla="*/ 307 w 10001"/>
                  <a:gd name="connsiteY42" fmla="*/ 6906 h 10000"/>
                  <a:gd name="connsiteX43" fmla="*/ 205 w 10001"/>
                  <a:gd name="connsiteY43" fmla="*/ 6792 h 10000"/>
                  <a:gd name="connsiteX44" fmla="*/ 103 w 10001"/>
                  <a:gd name="connsiteY44" fmla="*/ 6717 h 10000"/>
                  <a:gd name="connsiteX45" fmla="*/ 51 w 10001"/>
                  <a:gd name="connsiteY45" fmla="*/ 6679 h 10000"/>
                  <a:gd name="connsiteX46" fmla="*/ 51 w 10001"/>
                  <a:gd name="connsiteY46" fmla="*/ 6642 h 10000"/>
                  <a:gd name="connsiteX47" fmla="*/ 0 w 10001"/>
                  <a:gd name="connsiteY47" fmla="*/ 6528 h 10000"/>
                  <a:gd name="connsiteX48" fmla="*/ 2200 w 10001"/>
                  <a:gd name="connsiteY48" fmla="*/ 2226 h 10000"/>
                  <a:gd name="connsiteX49" fmla="*/ 2200 w 10001"/>
                  <a:gd name="connsiteY49" fmla="*/ 2226 h 10000"/>
                  <a:gd name="connsiteX50" fmla="*/ 6242 w 10001"/>
                  <a:gd name="connsiteY50" fmla="*/ 0 h 10000"/>
                  <a:gd name="connsiteX0" fmla="*/ 6242 w 10001"/>
                  <a:gd name="connsiteY0" fmla="*/ 0 h 10000"/>
                  <a:gd name="connsiteX1" fmla="*/ 6294 w 10001"/>
                  <a:gd name="connsiteY1" fmla="*/ 38 h 10000"/>
                  <a:gd name="connsiteX2" fmla="*/ 6959 w 10001"/>
                  <a:gd name="connsiteY2" fmla="*/ 264 h 10000"/>
                  <a:gd name="connsiteX3" fmla="*/ 7368 w 10001"/>
                  <a:gd name="connsiteY3" fmla="*/ 528 h 10000"/>
                  <a:gd name="connsiteX4" fmla="*/ 7521 w 10001"/>
                  <a:gd name="connsiteY4" fmla="*/ 792 h 10000"/>
                  <a:gd name="connsiteX5" fmla="*/ 7879 w 10001"/>
                  <a:gd name="connsiteY5" fmla="*/ 1434 h 10000"/>
                  <a:gd name="connsiteX6" fmla="*/ 7521 w 10001"/>
                  <a:gd name="connsiteY6" fmla="*/ 1698 h 10000"/>
                  <a:gd name="connsiteX7" fmla="*/ 7726 w 10001"/>
                  <a:gd name="connsiteY7" fmla="*/ 2075 h 10000"/>
                  <a:gd name="connsiteX8" fmla="*/ 8135 w 10001"/>
                  <a:gd name="connsiteY8" fmla="*/ 2642 h 10000"/>
                  <a:gd name="connsiteX9" fmla="*/ 8493 w 10001"/>
                  <a:gd name="connsiteY9" fmla="*/ 2906 h 10000"/>
                  <a:gd name="connsiteX10" fmla="*/ 8545 w 10001"/>
                  <a:gd name="connsiteY10" fmla="*/ 2906 h 10000"/>
                  <a:gd name="connsiteX11" fmla="*/ 8238 w 10001"/>
                  <a:gd name="connsiteY11" fmla="*/ 3283 h 10000"/>
                  <a:gd name="connsiteX12" fmla="*/ 8954 w 10001"/>
                  <a:gd name="connsiteY12" fmla="*/ 3849 h 10000"/>
                  <a:gd name="connsiteX13" fmla="*/ 9414 w 10001"/>
                  <a:gd name="connsiteY13" fmla="*/ 5057 h 10000"/>
                  <a:gd name="connsiteX14" fmla="*/ 9670 w 10001"/>
                  <a:gd name="connsiteY14" fmla="*/ 5547 h 10000"/>
                  <a:gd name="connsiteX15" fmla="*/ 9670 w 10001"/>
                  <a:gd name="connsiteY15" fmla="*/ 5698 h 10000"/>
                  <a:gd name="connsiteX16" fmla="*/ 9568 w 10001"/>
                  <a:gd name="connsiteY16" fmla="*/ 6264 h 10000"/>
                  <a:gd name="connsiteX17" fmla="*/ 9722 w 10001"/>
                  <a:gd name="connsiteY17" fmla="*/ 6679 h 10000"/>
                  <a:gd name="connsiteX18" fmla="*/ 9772 w 10001"/>
                  <a:gd name="connsiteY18" fmla="*/ 7245 h 10000"/>
                  <a:gd name="connsiteX19" fmla="*/ 9977 w 10001"/>
                  <a:gd name="connsiteY19" fmla="*/ 7547 h 10000"/>
                  <a:gd name="connsiteX20" fmla="*/ 9568 w 10001"/>
                  <a:gd name="connsiteY20" fmla="*/ 7887 h 10000"/>
                  <a:gd name="connsiteX21" fmla="*/ 9824 w 10001"/>
                  <a:gd name="connsiteY21" fmla="*/ 8264 h 10000"/>
                  <a:gd name="connsiteX22" fmla="*/ 9824 w 10001"/>
                  <a:gd name="connsiteY22" fmla="*/ 8264 h 10000"/>
                  <a:gd name="connsiteX23" fmla="*/ 8135 w 10001"/>
                  <a:gd name="connsiteY23" fmla="*/ 9057 h 10000"/>
                  <a:gd name="connsiteX24" fmla="*/ 8135 w 10001"/>
                  <a:gd name="connsiteY24" fmla="*/ 9057 h 10000"/>
                  <a:gd name="connsiteX25" fmla="*/ 8135 w 10001"/>
                  <a:gd name="connsiteY25" fmla="*/ 9057 h 10000"/>
                  <a:gd name="connsiteX26" fmla="*/ 7931 w 10001"/>
                  <a:gd name="connsiteY26" fmla="*/ 9170 h 10000"/>
                  <a:gd name="connsiteX27" fmla="*/ 7521 w 10001"/>
                  <a:gd name="connsiteY27" fmla="*/ 9396 h 10000"/>
                  <a:gd name="connsiteX28" fmla="*/ 7009 w 10001"/>
                  <a:gd name="connsiteY28" fmla="*/ 9736 h 10000"/>
                  <a:gd name="connsiteX29" fmla="*/ 6754 w 10001"/>
                  <a:gd name="connsiteY29" fmla="*/ 10000 h 10000"/>
                  <a:gd name="connsiteX30" fmla="*/ 6754 w 10001"/>
                  <a:gd name="connsiteY30" fmla="*/ 10000 h 10000"/>
                  <a:gd name="connsiteX31" fmla="*/ 6294 w 10001"/>
                  <a:gd name="connsiteY31" fmla="*/ 9774 h 10000"/>
                  <a:gd name="connsiteX32" fmla="*/ 6038 w 10001"/>
                  <a:gd name="connsiteY32" fmla="*/ 9623 h 10000"/>
                  <a:gd name="connsiteX33" fmla="*/ 5526 w 10001"/>
                  <a:gd name="connsiteY33" fmla="*/ 9547 h 10000"/>
                  <a:gd name="connsiteX34" fmla="*/ 4093 w 10001"/>
                  <a:gd name="connsiteY34" fmla="*/ 8981 h 10000"/>
                  <a:gd name="connsiteX35" fmla="*/ 2661 w 10001"/>
                  <a:gd name="connsiteY35" fmla="*/ 8113 h 10000"/>
                  <a:gd name="connsiteX36" fmla="*/ 1791 w 10001"/>
                  <a:gd name="connsiteY36" fmla="*/ 7585 h 10000"/>
                  <a:gd name="connsiteX37" fmla="*/ 1279 w 10001"/>
                  <a:gd name="connsiteY37" fmla="*/ 7094 h 10000"/>
                  <a:gd name="connsiteX38" fmla="*/ 614 w 10001"/>
                  <a:gd name="connsiteY38" fmla="*/ 7057 h 10000"/>
                  <a:gd name="connsiteX39" fmla="*/ 461 w 10001"/>
                  <a:gd name="connsiteY39" fmla="*/ 7057 h 10000"/>
                  <a:gd name="connsiteX40" fmla="*/ 461 w 10001"/>
                  <a:gd name="connsiteY40" fmla="*/ 7057 h 10000"/>
                  <a:gd name="connsiteX41" fmla="*/ 307 w 10001"/>
                  <a:gd name="connsiteY41" fmla="*/ 6906 h 10000"/>
                  <a:gd name="connsiteX42" fmla="*/ 205 w 10001"/>
                  <a:gd name="connsiteY42" fmla="*/ 6792 h 10000"/>
                  <a:gd name="connsiteX43" fmla="*/ 103 w 10001"/>
                  <a:gd name="connsiteY43" fmla="*/ 6717 h 10000"/>
                  <a:gd name="connsiteX44" fmla="*/ 51 w 10001"/>
                  <a:gd name="connsiteY44" fmla="*/ 6679 h 10000"/>
                  <a:gd name="connsiteX45" fmla="*/ 51 w 10001"/>
                  <a:gd name="connsiteY45" fmla="*/ 6642 h 10000"/>
                  <a:gd name="connsiteX46" fmla="*/ 0 w 10001"/>
                  <a:gd name="connsiteY46" fmla="*/ 6528 h 10000"/>
                  <a:gd name="connsiteX47" fmla="*/ 2200 w 10001"/>
                  <a:gd name="connsiteY47" fmla="*/ 2226 h 10000"/>
                  <a:gd name="connsiteX48" fmla="*/ 2200 w 10001"/>
                  <a:gd name="connsiteY48" fmla="*/ 2226 h 10000"/>
                  <a:gd name="connsiteX49" fmla="*/ 6242 w 10001"/>
                  <a:gd name="connsiteY4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1" h="10000">
                    <a:moveTo>
                      <a:pt x="6242" y="0"/>
                    </a:moveTo>
                    <a:cubicBezTo>
                      <a:pt x="6294" y="0"/>
                      <a:pt x="6294" y="38"/>
                      <a:pt x="6294" y="38"/>
                    </a:cubicBezTo>
                    <a:cubicBezTo>
                      <a:pt x="6498" y="226"/>
                      <a:pt x="6703" y="226"/>
                      <a:pt x="6959" y="264"/>
                    </a:cubicBezTo>
                    <a:cubicBezTo>
                      <a:pt x="7009" y="340"/>
                      <a:pt x="7265" y="453"/>
                      <a:pt x="7368" y="528"/>
                    </a:cubicBezTo>
                    <a:cubicBezTo>
                      <a:pt x="7470" y="566"/>
                      <a:pt x="7419" y="717"/>
                      <a:pt x="7521" y="792"/>
                    </a:cubicBezTo>
                    <a:cubicBezTo>
                      <a:pt x="7982" y="868"/>
                      <a:pt x="7982" y="1132"/>
                      <a:pt x="7879" y="1434"/>
                    </a:cubicBezTo>
                    <a:cubicBezTo>
                      <a:pt x="7828" y="1698"/>
                      <a:pt x="7623" y="1509"/>
                      <a:pt x="7521" y="1698"/>
                    </a:cubicBezTo>
                    <a:cubicBezTo>
                      <a:pt x="7419" y="1774"/>
                      <a:pt x="7726" y="1962"/>
                      <a:pt x="7726" y="2075"/>
                    </a:cubicBezTo>
                    <a:cubicBezTo>
                      <a:pt x="7828" y="2264"/>
                      <a:pt x="8084" y="2453"/>
                      <a:pt x="8135" y="2642"/>
                    </a:cubicBezTo>
                    <a:cubicBezTo>
                      <a:pt x="8187" y="2868"/>
                      <a:pt x="8084" y="2906"/>
                      <a:pt x="8493" y="2906"/>
                    </a:cubicBezTo>
                    <a:lnTo>
                      <a:pt x="8545" y="2906"/>
                    </a:lnTo>
                    <a:lnTo>
                      <a:pt x="8238" y="3283"/>
                    </a:lnTo>
                    <a:cubicBezTo>
                      <a:pt x="8306" y="3440"/>
                      <a:pt x="8758" y="3553"/>
                      <a:pt x="8954" y="3849"/>
                    </a:cubicBezTo>
                    <a:cubicBezTo>
                      <a:pt x="9150" y="4145"/>
                      <a:pt x="9295" y="4774"/>
                      <a:pt x="9414" y="5057"/>
                    </a:cubicBezTo>
                    <a:cubicBezTo>
                      <a:pt x="9313" y="5358"/>
                      <a:pt x="9670" y="5358"/>
                      <a:pt x="9670" y="5547"/>
                    </a:cubicBezTo>
                    <a:cubicBezTo>
                      <a:pt x="9619" y="5547"/>
                      <a:pt x="9670" y="5660"/>
                      <a:pt x="9670" y="5698"/>
                    </a:cubicBezTo>
                    <a:cubicBezTo>
                      <a:pt x="9653" y="5817"/>
                      <a:pt x="9560" y="6101"/>
                      <a:pt x="9568" y="6264"/>
                    </a:cubicBezTo>
                    <a:cubicBezTo>
                      <a:pt x="9261" y="6528"/>
                      <a:pt x="9517" y="6528"/>
                      <a:pt x="9722" y="6679"/>
                    </a:cubicBezTo>
                    <a:cubicBezTo>
                      <a:pt x="9824" y="6830"/>
                      <a:pt x="9722" y="7094"/>
                      <a:pt x="9772" y="7245"/>
                    </a:cubicBezTo>
                    <a:cubicBezTo>
                      <a:pt x="9824" y="7358"/>
                      <a:pt x="10080" y="7434"/>
                      <a:pt x="9977" y="7547"/>
                    </a:cubicBezTo>
                    <a:cubicBezTo>
                      <a:pt x="9824" y="7698"/>
                      <a:pt x="9619" y="7698"/>
                      <a:pt x="9568" y="7887"/>
                    </a:cubicBezTo>
                    <a:cubicBezTo>
                      <a:pt x="9568" y="8000"/>
                      <a:pt x="9670" y="8151"/>
                      <a:pt x="9824" y="8264"/>
                    </a:cubicBezTo>
                    <a:lnTo>
                      <a:pt x="9824" y="8264"/>
                    </a:lnTo>
                    <a:lnTo>
                      <a:pt x="8135" y="9057"/>
                    </a:lnTo>
                    <a:lnTo>
                      <a:pt x="8135" y="9057"/>
                    </a:lnTo>
                    <a:lnTo>
                      <a:pt x="8135" y="9057"/>
                    </a:lnTo>
                    <a:cubicBezTo>
                      <a:pt x="8084" y="9132"/>
                      <a:pt x="7982" y="9132"/>
                      <a:pt x="7931" y="9170"/>
                    </a:cubicBezTo>
                    <a:cubicBezTo>
                      <a:pt x="7828" y="9283"/>
                      <a:pt x="7675" y="9321"/>
                      <a:pt x="7521" y="9396"/>
                    </a:cubicBezTo>
                    <a:cubicBezTo>
                      <a:pt x="7368" y="9509"/>
                      <a:pt x="7164" y="9623"/>
                      <a:pt x="7009" y="9736"/>
                    </a:cubicBezTo>
                    <a:lnTo>
                      <a:pt x="6754" y="10000"/>
                    </a:lnTo>
                    <a:lnTo>
                      <a:pt x="6754" y="10000"/>
                    </a:lnTo>
                    <a:lnTo>
                      <a:pt x="6294" y="9774"/>
                    </a:lnTo>
                    <a:cubicBezTo>
                      <a:pt x="6191" y="9698"/>
                      <a:pt x="6089" y="9660"/>
                      <a:pt x="6038" y="9623"/>
                    </a:cubicBezTo>
                    <a:cubicBezTo>
                      <a:pt x="5833" y="9623"/>
                      <a:pt x="5680" y="9585"/>
                      <a:pt x="5526" y="9547"/>
                    </a:cubicBezTo>
                    <a:cubicBezTo>
                      <a:pt x="5270" y="9283"/>
                      <a:pt x="4503" y="9094"/>
                      <a:pt x="4093" y="8981"/>
                    </a:cubicBezTo>
                    <a:cubicBezTo>
                      <a:pt x="3479" y="8755"/>
                      <a:pt x="3172" y="8453"/>
                      <a:pt x="2661" y="8113"/>
                    </a:cubicBezTo>
                    <a:cubicBezTo>
                      <a:pt x="2456" y="7962"/>
                      <a:pt x="1893" y="7774"/>
                      <a:pt x="1791" y="7585"/>
                    </a:cubicBezTo>
                    <a:cubicBezTo>
                      <a:pt x="1587" y="7509"/>
                      <a:pt x="1484" y="7208"/>
                      <a:pt x="1279" y="7094"/>
                    </a:cubicBezTo>
                    <a:cubicBezTo>
                      <a:pt x="1023" y="6906"/>
                      <a:pt x="818" y="7170"/>
                      <a:pt x="614" y="7057"/>
                    </a:cubicBezTo>
                    <a:lnTo>
                      <a:pt x="461" y="7057"/>
                    </a:lnTo>
                    <a:lnTo>
                      <a:pt x="461" y="7057"/>
                    </a:lnTo>
                    <a:lnTo>
                      <a:pt x="307" y="6906"/>
                    </a:lnTo>
                    <a:cubicBezTo>
                      <a:pt x="307" y="6868"/>
                      <a:pt x="256" y="6830"/>
                      <a:pt x="205" y="6792"/>
                    </a:cubicBezTo>
                    <a:cubicBezTo>
                      <a:pt x="153" y="6792"/>
                      <a:pt x="153" y="6755"/>
                      <a:pt x="103" y="6717"/>
                    </a:cubicBezTo>
                    <a:cubicBezTo>
                      <a:pt x="103" y="6717"/>
                      <a:pt x="103" y="6679"/>
                      <a:pt x="51" y="6679"/>
                    </a:cubicBezTo>
                    <a:lnTo>
                      <a:pt x="51" y="6642"/>
                    </a:lnTo>
                    <a:cubicBezTo>
                      <a:pt x="0" y="6604"/>
                      <a:pt x="0" y="6566"/>
                      <a:pt x="0" y="6528"/>
                    </a:cubicBezTo>
                    <a:lnTo>
                      <a:pt x="2200" y="2226"/>
                    </a:lnTo>
                    <a:lnTo>
                      <a:pt x="2200" y="2226"/>
                    </a:lnTo>
                    <a:lnTo>
                      <a:pt x="6242" y="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24" name="STEPHENS"/>
              <p:cNvSpPr>
                <a:spLocks/>
              </p:cNvSpPr>
              <p:nvPr/>
            </p:nvSpPr>
            <p:spPr bwMode="auto">
              <a:xfrm>
                <a:off x="4314825" y="1123950"/>
                <a:ext cx="342900" cy="265113"/>
              </a:xfrm>
              <a:custGeom>
                <a:avLst/>
                <a:gdLst>
                  <a:gd name="T0" fmla="*/ 0 w 144"/>
                  <a:gd name="T1" fmla="*/ 99 h 111"/>
                  <a:gd name="T2" fmla="*/ 27 w 144"/>
                  <a:gd name="T3" fmla="*/ 111 h 111"/>
                  <a:gd name="T4" fmla="*/ 27 w 144"/>
                  <a:gd name="T5" fmla="*/ 111 h 111"/>
                  <a:gd name="T6" fmla="*/ 33 w 144"/>
                  <a:gd name="T7" fmla="*/ 108 h 111"/>
                  <a:gd name="T8" fmla="*/ 50 w 144"/>
                  <a:gd name="T9" fmla="*/ 104 h 111"/>
                  <a:gd name="T10" fmla="*/ 71 w 144"/>
                  <a:gd name="T11" fmla="*/ 102 h 111"/>
                  <a:gd name="T12" fmla="*/ 112 w 144"/>
                  <a:gd name="T13" fmla="*/ 101 h 111"/>
                  <a:gd name="T14" fmla="*/ 119 w 144"/>
                  <a:gd name="T15" fmla="*/ 98 h 111"/>
                  <a:gd name="T16" fmla="*/ 132 w 144"/>
                  <a:gd name="T17" fmla="*/ 87 h 111"/>
                  <a:gd name="T18" fmla="*/ 144 w 144"/>
                  <a:gd name="T19" fmla="*/ 74 h 111"/>
                  <a:gd name="T20" fmla="*/ 144 w 144"/>
                  <a:gd name="T21" fmla="*/ 74 h 111"/>
                  <a:gd name="T22" fmla="*/ 141 w 144"/>
                  <a:gd name="T23" fmla="*/ 70 h 111"/>
                  <a:gd name="T24" fmla="*/ 117 w 144"/>
                  <a:gd name="T25" fmla="*/ 47 h 111"/>
                  <a:gd name="T26" fmla="*/ 118 w 144"/>
                  <a:gd name="T27" fmla="*/ 39 h 111"/>
                  <a:gd name="T28" fmla="*/ 118 w 144"/>
                  <a:gd name="T29" fmla="*/ 39 h 111"/>
                  <a:gd name="T30" fmla="*/ 105 w 144"/>
                  <a:gd name="T31" fmla="*/ 37 h 111"/>
                  <a:gd name="T32" fmla="*/ 87 w 144"/>
                  <a:gd name="T33" fmla="*/ 30 h 111"/>
                  <a:gd name="T34" fmla="*/ 71 w 144"/>
                  <a:gd name="T35" fmla="*/ 21 h 111"/>
                  <a:gd name="T36" fmla="*/ 62 w 144"/>
                  <a:gd name="T37" fmla="*/ 9 h 111"/>
                  <a:gd name="T38" fmla="*/ 46 w 144"/>
                  <a:gd name="T39" fmla="*/ 0 h 111"/>
                  <a:gd name="T40" fmla="*/ 46 w 144"/>
                  <a:gd name="T41" fmla="*/ 0 h 111"/>
                  <a:gd name="T42" fmla="*/ 39 w 144"/>
                  <a:gd name="T43" fmla="*/ 3 h 111"/>
                  <a:gd name="T44" fmla="*/ 36 w 144"/>
                  <a:gd name="T45" fmla="*/ 8 h 111"/>
                  <a:gd name="T46" fmla="*/ 30 w 144"/>
                  <a:gd name="T47" fmla="*/ 25 h 111"/>
                  <a:gd name="T48" fmla="*/ 25 w 144"/>
                  <a:gd name="T49" fmla="*/ 39 h 111"/>
                  <a:gd name="T50" fmla="*/ 14 w 144"/>
                  <a:gd name="T51" fmla="*/ 64 h 111"/>
                  <a:gd name="T52" fmla="*/ 5 w 144"/>
                  <a:gd name="T53" fmla="*/ 88 h 111"/>
                  <a:gd name="T54" fmla="*/ 0 w 144"/>
                  <a:gd name="T55" fmla="*/ 99 h 111"/>
                  <a:gd name="connsiteX0" fmla="*/ 0 w 10000"/>
                  <a:gd name="connsiteY0" fmla="*/ 8919 h 10000"/>
                  <a:gd name="connsiteX1" fmla="*/ 1875 w 10000"/>
                  <a:gd name="connsiteY1" fmla="*/ 10000 h 10000"/>
                  <a:gd name="connsiteX2" fmla="*/ 1875 w 10000"/>
                  <a:gd name="connsiteY2" fmla="*/ 10000 h 10000"/>
                  <a:gd name="connsiteX3" fmla="*/ 2292 w 10000"/>
                  <a:gd name="connsiteY3" fmla="*/ 9730 h 10000"/>
                  <a:gd name="connsiteX4" fmla="*/ 3472 w 10000"/>
                  <a:gd name="connsiteY4" fmla="*/ 9369 h 10000"/>
                  <a:gd name="connsiteX5" fmla="*/ 4931 w 10000"/>
                  <a:gd name="connsiteY5" fmla="*/ 9189 h 10000"/>
                  <a:gd name="connsiteX6" fmla="*/ 7778 w 10000"/>
                  <a:gd name="connsiteY6" fmla="*/ 9099 h 10000"/>
                  <a:gd name="connsiteX7" fmla="*/ 8264 w 10000"/>
                  <a:gd name="connsiteY7" fmla="*/ 8829 h 10000"/>
                  <a:gd name="connsiteX8" fmla="*/ 9167 w 10000"/>
                  <a:gd name="connsiteY8" fmla="*/ 7838 h 10000"/>
                  <a:gd name="connsiteX9" fmla="*/ 10000 w 10000"/>
                  <a:gd name="connsiteY9" fmla="*/ 6667 h 10000"/>
                  <a:gd name="connsiteX10" fmla="*/ 10000 w 10000"/>
                  <a:gd name="connsiteY10" fmla="*/ 6667 h 10000"/>
                  <a:gd name="connsiteX11" fmla="*/ 9792 w 10000"/>
                  <a:gd name="connsiteY11" fmla="*/ 6306 h 10000"/>
                  <a:gd name="connsiteX12" fmla="*/ 8125 w 10000"/>
                  <a:gd name="connsiteY12" fmla="*/ 4234 h 10000"/>
                  <a:gd name="connsiteX13" fmla="*/ 8194 w 10000"/>
                  <a:gd name="connsiteY13" fmla="*/ 3514 h 10000"/>
                  <a:gd name="connsiteX14" fmla="*/ 8194 w 10000"/>
                  <a:gd name="connsiteY14" fmla="*/ 3514 h 10000"/>
                  <a:gd name="connsiteX15" fmla="*/ 7292 w 10000"/>
                  <a:gd name="connsiteY15" fmla="*/ 3333 h 10000"/>
                  <a:gd name="connsiteX16" fmla="*/ 6042 w 10000"/>
                  <a:gd name="connsiteY16" fmla="*/ 2703 h 10000"/>
                  <a:gd name="connsiteX17" fmla="*/ 4306 w 10000"/>
                  <a:gd name="connsiteY17" fmla="*/ 811 h 10000"/>
                  <a:gd name="connsiteX18" fmla="*/ 3194 w 10000"/>
                  <a:gd name="connsiteY18" fmla="*/ 0 h 10000"/>
                  <a:gd name="connsiteX19" fmla="*/ 3194 w 10000"/>
                  <a:gd name="connsiteY19" fmla="*/ 0 h 10000"/>
                  <a:gd name="connsiteX20" fmla="*/ 2708 w 10000"/>
                  <a:gd name="connsiteY20" fmla="*/ 270 h 10000"/>
                  <a:gd name="connsiteX21" fmla="*/ 2500 w 10000"/>
                  <a:gd name="connsiteY21" fmla="*/ 721 h 10000"/>
                  <a:gd name="connsiteX22" fmla="*/ 2083 w 10000"/>
                  <a:gd name="connsiteY22" fmla="*/ 2252 h 10000"/>
                  <a:gd name="connsiteX23" fmla="*/ 1736 w 10000"/>
                  <a:gd name="connsiteY23" fmla="*/ 3514 h 10000"/>
                  <a:gd name="connsiteX24" fmla="*/ 972 w 10000"/>
                  <a:gd name="connsiteY24" fmla="*/ 5766 h 10000"/>
                  <a:gd name="connsiteX25" fmla="*/ 347 w 10000"/>
                  <a:gd name="connsiteY25" fmla="*/ 7928 h 10000"/>
                  <a:gd name="connsiteX26" fmla="*/ 0 w 10000"/>
                  <a:gd name="connsiteY26" fmla="*/ 8919 h 10000"/>
                  <a:gd name="connsiteX0" fmla="*/ 0 w 10000"/>
                  <a:gd name="connsiteY0" fmla="*/ 8919 h 10000"/>
                  <a:gd name="connsiteX1" fmla="*/ 1875 w 10000"/>
                  <a:gd name="connsiteY1" fmla="*/ 10000 h 10000"/>
                  <a:gd name="connsiteX2" fmla="*/ 1875 w 10000"/>
                  <a:gd name="connsiteY2" fmla="*/ 10000 h 10000"/>
                  <a:gd name="connsiteX3" fmla="*/ 2292 w 10000"/>
                  <a:gd name="connsiteY3" fmla="*/ 9730 h 10000"/>
                  <a:gd name="connsiteX4" fmla="*/ 3472 w 10000"/>
                  <a:gd name="connsiteY4" fmla="*/ 9369 h 10000"/>
                  <a:gd name="connsiteX5" fmla="*/ 4931 w 10000"/>
                  <a:gd name="connsiteY5" fmla="*/ 9189 h 10000"/>
                  <a:gd name="connsiteX6" fmla="*/ 7778 w 10000"/>
                  <a:gd name="connsiteY6" fmla="*/ 9099 h 10000"/>
                  <a:gd name="connsiteX7" fmla="*/ 8264 w 10000"/>
                  <a:gd name="connsiteY7" fmla="*/ 8829 h 10000"/>
                  <a:gd name="connsiteX8" fmla="*/ 9167 w 10000"/>
                  <a:gd name="connsiteY8" fmla="*/ 7838 h 10000"/>
                  <a:gd name="connsiteX9" fmla="*/ 10000 w 10000"/>
                  <a:gd name="connsiteY9" fmla="*/ 6667 h 10000"/>
                  <a:gd name="connsiteX10" fmla="*/ 10000 w 10000"/>
                  <a:gd name="connsiteY10" fmla="*/ 6667 h 10000"/>
                  <a:gd name="connsiteX11" fmla="*/ 9792 w 10000"/>
                  <a:gd name="connsiteY11" fmla="*/ 6306 h 10000"/>
                  <a:gd name="connsiteX12" fmla="*/ 8125 w 10000"/>
                  <a:gd name="connsiteY12" fmla="*/ 4234 h 10000"/>
                  <a:gd name="connsiteX13" fmla="*/ 8194 w 10000"/>
                  <a:gd name="connsiteY13" fmla="*/ 3514 h 10000"/>
                  <a:gd name="connsiteX14" fmla="*/ 8194 w 10000"/>
                  <a:gd name="connsiteY14" fmla="*/ 3514 h 10000"/>
                  <a:gd name="connsiteX15" fmla="*/ 7292 w 10000"/>
                  <a:gd name="connsiteY15" fmla="*/ 3333 h 10000"/>
                  <a:gd name="connsiteX16" fmla="*/ 6042 w 10000"/>
                  <a:gd name="connsiteY16" fmla="*/ 2703 h 10000"/>
                  <a:gd name="connsiteX17" fmla="*/ 3194 w 10000"/>
                  <a:gd name="connsiteY17" fmla="*/ 0 h 10000"/>
                  <a:gd name="connsiteX18" fmla="*/ 3194 w 10000"/>
                  <a:gd name="connsiteY18" fmla="*/ 0 h 10000"/>
                  <a:gd name="connsiteX19" fmla="*/ 2708 w 10000"/>
                  <a:gd name="connsiteY19" fmla="*/ 270 h 10000"/>
                  <a:gd name="connsiteX20" fmla="*/ 2500 w 10000"/>
                  <a:gd name="connsiteY20" fmla="*/ 721 h 10000"/>
                  <a:gd name="connsiteX21" fmla="*/ 2083 w 10000"/>
                  <a:gd name="connsiteY21" fmla="*/ 2252 h 10000"/>
                  <a:gd name="connsiteX22" fmla="*/ 1736 w 10000"/>
                  <a:gd name="connsiteY22" fmla="*/ 3514 h 10000"/>
                  <a:gd name="connsiteX23" fmla="*/ 972 w 10000"/>
                  <a:gd name="connsiteY23" fmla="*/ 5766 h 10000"/>
                  <a:gd name="connsiteX24" fmla="*/ 347 w 10000"/>
                  <a:gd name="connsiteY24" fmla="*/ 7928 h 10000"/>
                  <a:gd name="connsiteX25" fmla="*/ 0 w 10000"/>
                  <a:gd name="connsiteY25" fmla="*/ 8919 h 10000"/>
                  <a:gd name="connsiteX0" fmla="*/ 0 w 10000"/>
                  <a:gd name="connsiteY0" fmla="*/ 8919 h 10000"/>
                  <a:gd name="connsiteX1" fmla="*/ 1875 w 10000"/>
                  <a:gd name="connsiteY1" fmla="*/ 10000 h 10000"/>
                  <a:gd name="connsiteX2" fmla="*/ 1875 w 10000"/>
                  <a:gd name="connsiteY2" fmla="*/ 10000 h 10000"/>
                  <a:gd name="connsiteX3" fmla="*/ 2292 w 10000"/>
                  <a:gd name="connsiteY3" fmla="*/ 9730 h 10000"/>
                  <a:gd name="connsiteX4" fmla="*/ 3472 w 10000"/>
                  <a:gd name="connsiteY4" fmla="*/ 9369 h 10000"/>
                  <a:gd name="connsiteX5" fmla="*/ 4931 w 10000"/>
                  <a:gd name="connsiteY5" fmla="*/ 9189 h 10000"/>
                  <a:gd name="connsiteX6" fmla="*/ 7778 w 10000"/>
                  <a:gd name="connsiteY6" fmla="*/ 9099 h 10000"/>
                  <a:gd name="connsiteX7" fmla="*/ 8264 w 10000"/>
                  <a:gd name="connsiteY7" fmla="*/ 8829 h 10000"/>
                  <a:gd name="connsiteX8" fmla="*/ 9167 w 10000"/>
                  <a:gd name="connsiteY8" fmla="*/ 7838 h 10000"/>
                  <a:gd name="connsiteX9" fmla="*/ 10000 w 10000"/>
                  <a:gd name="connsiteY9" fmla="*/ 6667 h 10000"/>
                  <a:gd name="connsiteX10" fmla="*/ 10000 w 10000"/>
                  <a:gd name="connsiteY10" fmla="*/ 6667 h 10000"/>
                  <a:gd name="connsiteX11" fmla="*/ 9792 w 10000"/>
                  <a:gd name="connsiteY11" fmla="*/ 6306 h 10000"/>
                  <a:gd name="connsiteX12" fmla="*/ 8125 w 10000"/>
                  <a:gd name="connsiteY12" fmla="*/ 4234 h 10000"/>
                  <a:gd name="connsiteX13" fmla="*/ 8194 w 10000"/>
                  <a:gd name="connsiteY13" fmla="*/ 3514 h 10000"/>
                  <a:gd name="connsiteX14" fmla="*/ 8194 w 10000"/>
                  <a:gd name="connsiteY14" fmla="*/ 3514 h 10000"/>
                  <a:gd name="connsiteX15" fmla="*/ 7292 w 10000"/>
                  <a:gd name="connsiteY15" fmla="*/ 3333 h 10000"/>
                  <a:gd name="connsiteX16" fmla="*/ 4931 w 10000"/>
                  <a:gd name="connsiteY16" fmla="*/ 1625 h 10000"/>
                  <a:gd name="connsiteX17" fmla="*/ 3194 w 10000"/>
                  <a:gd name="connsiteY17" fmla="*/ 0 h 10000"/>
                  <a:gd name="connsiteX18" fmla="*/ 3194 w 10000"/>
                  <a:gd name="connsiteY18" fmla="*/ 0 h 10000"/>
                  <a:gd name="connsiteX19" fmla="*/ 2708 w 10000"/>
                  <a:gd name="connsiteY19" fmla="*/ 270 h 10000"/>
                  <a:gd name="connsiteX20" fmla="*/ 2500 w 10000"/>
                  <a:gd name="connsiteY20" fmla="*/ 721 h 10000"/>
                  <a:gd name="connsiteX21" fmla="*/ 2083 w 10000"/>
                  <a:gd name="connsiteY21" fmla="*/ 2252 h 10000"/>
                  <a:gd name="connsiteX22" fmla="*/ 1736 w 10000"/>
                  <a:gd name="connsiteY22" fmla="*/ 3514 h 10000"/>
                  <a:gd name="connsiteX23" fmla="*/ 972 w 10000"/>
                  <a:gd name="connsiteY23" fmla="*/ 5766 h 10000"/>
                  <a:gd name="connsiteX24" fmla="*/ 347 w 10000"/>
                  <a:gd name="connsiteY24" fmla="*/ 7928 h 10000"/>
                  <a:gd name="connsiteX25" fmla="*/ 0 w 10000"/>
                  <a:gd name="connsiteY25" fmla="*/ 8919 h 10000"/>
                  <a:gd name="connsiteX0" fmla="*/ 0 w 10000"/>
                  <a:gd name="connsiteY0" fmla="*/ 8919 h 10000"/>
                  <a:gd name="connsiteX1" fmla="*/ 1875 w 10000"/>
                  <a:gd name="connsiteY1" fmla="*/ 10000 h 10000"/>
                  <a:gd name="connsiteX2" fmla="*/ 1875 w 10000"/>
                  <a:gd name="connsiteY2" fmla="*/ 10000 h 10000"/>
                  <a:gd name="connsiteX3" fmla="*/ 2292 w 10000"/>
                  <a:gd name="connsiteY3" fmla="*/ 9730 h 10000"/>
                  <a:gd name="connsiteX4" fmla="*/ 3472 w 10000"/>
                  <a:gd name="connsiteY4" fmla="*/ 9369 h 10000"/>
                  <a:gd name="connsiteX5" fmla="*/ 4931 w 10000"/>
                  <a:gd name="connsiteY5" fmla="*/ 9189 h 10000"/>
                  <a:gd name="connsiteX6" fmla="*/ 7778 w 10000"/>
                  <a:gd name="connsiteY6" fmla="*/ 9099 h 10000"/>
                  <a:gd name="connsiteX7" fmla="*/ 8264 w 10000"/>
                  <a:gd name="connsiteY7" fmla="*/ 8829 h 10000"/>
                  <a:gd name="connsiteX8" fmla="*/ 9167 w 10000"/>
                  <a:gd name="connsiteY8" fmla="*/ 7838 h 10000"/>
                  <a:gd name="connsiteX9" fmla="*/ 10000 w 10000"/>
                  <a:gd name="connsiteY9" fmla="*/ 6667 h 10000"/>
                  <a:gd name="connsiteX10" fmla="*/ 10000 w 10000"/>
                  <a:gd name="connsiteY10" fmla="*/ 6667 h 10000"/>
                  <a:gd name="connsiteX11" fmla="*/ 9792 w 10000"/>
                  <a:gd name="connsiteY11" fmla="*/ 6306 h 10000"/>
                  <a:gd name="connsiteX12" fmla="*/ 8125 w 10000"/>
                  <a:gd name="connsiteY12" fmla="*/ 4234 h 10000"/>
                  <a:gd name="connsiteX13" fmla="*/ 8194 w 10000"/>
                  <a:gd name="connsiteY13" fmla="*/ 3514 h 10000"/>
                  <a:gd name="connsiteX14" fmla="*/ 7292 w 10000"/>
                  <a:gd name="connsiteY14" fmla="*/ 3333 h 10000"/>
                  <a:gd name="connsiteX15" fmla="*/ 4931 w 10000"/>
                  <a:gd name="connsiteY15" fmla="*/ 1625 h 10000"/>
                  <a:gd name="connsiteX16" fmla="*/ 3194 w 10000"/>
                  <a:gd name="connsiteY16" fmla="*/ 0 h 10000"/>
                  <a:gd name="connsiteX17" fmla="*/ 3194 w 10000"/>
                  <a:gd name="connsiteY17" fmla="*/ 0 h 10000"/>
                  <a:gd name="connsiteX18" fmla="*/ 2708 w 10000"/>
                  <a:gd name="connsiteY18" fmla="*/ 270 h 10000"/>
                  <a:gd name="connsiteX19" fmla="*/ 2500 w 10000"/>
                  <a:gd name="connsiteY19" fmla="*/ 721 h 10000"/>
                  <a:gd name="connsiteX20" fmla="*/ 2083 w 10000"/>
                  <a:gd name="connsiteY20" fmla="*/ 2252 h 10000"/>
                  <a:gd name="connsiteX21" fmla="*/ 1736 w 10000"/>
                  <a:gd name="connsiteY21" fmla="*/ 3514 h 10000"/>
                  <a:gd name="connsiteX22" fmla="*/ 972 w 10000"/>
                  <a:gd name="connsiteY22" fmla="*/ 5766 h 10000"/>
                  <a:gd name="connsiteX23" fmla="*/ 347 w 10000"/>
                  <a:gd name="connsiteY23" fmla="*/ 7928 h 10000"/>
                  <a:gd name="connsiteX24" fmla="*/ 0 w 10000"/>
                  <a:gd name="connsiteY24" fmla="*/ 891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0" y="8919"/>
                    </a:moveTo>
                    <a:lnTo>
                      <a:pt x="1875" y="10000"/>
                    </a:lnTo>
                    <a:lnTo>
                      <a:pt x="1875" y="10000"/>
                    </a:lnTo>
                    <a:lnTo>
                      <a:pt x="2292" y="9730"/>
                    </a:lnTo>
                    <a:cubicBezTo>
                      <a:pt x="2708" y="9640"/>
                      <a:pt x="3056" y="9459"/>
                      <a:pt x="3472" y="9369"/>
                    </a:cubicBezTo>
                    <a:cubicBezTo>
                      <a:pt x="3958" y="9279"/>
                      <a:pt x="4444" y="9279"/>
                      <a:pt x="4931" y="9189"/>
                    </a:cubicBezTo>
                    <a:cubicBezTo>
                      <a:pt x="5903" y="9099"/>
                      <a:pt x="6875" y="9279"/>
                      <a:pt x="7778" y="9099"/>
                    </a:cubicBezTo>
                    <a:cubicBezTo>
                      <a:pt x="7986" y="9099"/>
                      <a:pt x="8125" y="8829"/>
                      <a:pt x="8264" y="8829"/>
                    </a:cubicBezTo>
                    <a:cubicBezTo>
                      <a:pt x="8472" y="8559"/>
                      <a:pt x="8889" y="8018"/>
                      <a:pt x="9167" y="7838"/>
                    </a:cubicBezTo>
                    <a:lnTo>
                      <a:pt x="10000" y="6667"/>
                    </a:lnTo>
                    <a:lnTo>
                      <a:pt x="10000" y="6667"/>
                    </a:lnTo>
                    <a:cubicBezTo>
                      <a:pt x="9931" y="6577"/>
                      <a:pt x="9861" y="6486"/>
                      <a:pt x="9792" y="6306"/>
                    </a:cubicBezTo>
                    <a:cubicBezTo>
                      <a:pt x="9375" y="5676"/>
                      <a:pt x="8750" y="4595"/>
                      <a:pt x="8125" y="4234"/>
                    </a:cubicBezTo>
                    <a:cubicBezTo>
                      <a:pt x="8125" y="3964"/>
                      <a:pt x="8194" y="3784"/>
                      <a:pt x="8194" y="3514"/>
                    </a:cubicBezTo>
                    <a:lnTo>
                      <a:pt x="7292" y="3333"/>
                    </a:lnTo>
                    <a:cubicBezTo>
                      <a:pt x="6944" y="2973"/>
                      <a:pt x="5208" y="2255"/>
                      <a:pt x="4931" y="1625"/>
                    </a:cubicBezTo>
                    <a:cubicBezTo>
                      <a:pt x="4248" y="1070"/>
                      <a:pt x="3484" y="271"/>
                      <a:pt x="3194" y="0"/>
                    </a:cubicBezTo>
                    <a:lnTo>
                      <a:pt x="3194" y="0"/>
                    </a:lnTo>
                    <a:lnTo>
                      <a:pt x="2708" y="270"/>
                    </a:lnTo>
                    <a:cubicBezTo>
                      <a:pt x="2639" y="450"/>
                      <a:pt x="2569" y="541"/>
                      <a:pt x="2500" y="721"/>
                    </a:cubicBezTo>
                    <a:cubicBezTo>
                      <a:pt x="2500" y="901"/>
                      <a:pt x="2153" y="2072"/>
                      <a:pt x="2083" y="2252"/>
                    </a:cubicBezTo>
                    <a:cubicBezTo>
                      <a:pt x="2083" y="2432"/>
                      <a:pt x="1806" y="3333"/>
                      <a:pt x="1736" y="3514"/>
                    </a:cubicBezTo>
                    <a:cubicBezTo>
                      <a:pt x="1389" y="4144"/>
                      <a:pt x="1181" y="5045"/>
                      <a:pt x="972" y="5766"/>
                    </a:cubicBezTo>
                    <a:cubicBezTo>
                      <a:pt x="833" y="6396"/>
                      <a:pt x="347" y="7207"/>
                      <a:pt x="347" y="7928"/>
                    </a:cubicBezTo>
                    <a:cubicBezTo>
                      <a:pt x="231" y="8258"/>
                      <a:pt x="116" y="8589"/>
                      <a:pt x="0" y="891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25" name="STEWART"/>
              <p:cNvSpPr>
                <a:spLocks/>
              </p:cNvSpPr>
              <p:nvPr/>
            </p:nvSpPr>
            <p:spPr bwMode="auto">
              <a:xfrm>
                <a:off x="2725738" y="4003675"/>
                <a:ext cx="421828" cy="361950"/>
              </a:xfrm>
              <a:custGeom>
                <a:avLst/>
                <a:gdLst>
                  <a:gd name="T0" fmla="*/ 169 w 178"/>
                  <a:gd name="T1" fmla="*/ 0 h 152"/>
                  <a:gd name="T2" fmla="*/ 177 w 178"/>
                  <a:gd name="T3" fmla="*/ 6 h 152"/>
                  <a:gd name="T4" fmla="*/ 177 w 178"/>
                  <a:gd name="T5" fmla="*/ 21 h 152"/>
                  <a:gd name="T6" fmla="*/ 175 w 178"/>
                  <a:gd name="T7" fmla="*/ 35 h 152"/>
                  <a:gd name="T8" fmla="*/ 175 w 178"/>
                  <a:gd name="T9" fmla="*/ 40 h 152"/>
                  <a:gd name="T10" fmla="*/ 177 w 178"/>
                  <a:gd name="T11" fmla="*/ 66 h 152"/>
                  <a:gd name="T12" fmla="*/ 177 w 178"/>
                  <a:gd name="T13" fmla="*/ 91 h 152"/>
                  <a:gd name="T14" fmla="*/ 172 w 178"/>
                  <a:gd name="T15" fmla="*/ 103 h 152"/>
                  <a:gd name="T16" fmla="*/ 172 w 178"/>
                  <a:gd name="T17" fmla="*/ 103 h 152"/>
                  <a:gd name="T18" fmla="*/ 171 w 178"/>
                  <a:gd name="T19" fmla="*/ 103 h 152"/>
                  <a:gd name="T20" fmla="*/ 172 w 178"/>
                  <a:gd name="T21" fmla="*/ 122 h 152"/>
                  <a:gd name="T22" fmla="*/ 173 w 178"/>
                  <a:gd name="T23" fmla="*/ 122 h 152"/>
                  <a:gd name="T24" fmla="*/ 173 w 178"/>
                  <a:gd name="T25" fmla="*/ 152 h 152"/>
                  <a:gd name="T26" fmla="*/ 173 w 178"/>
                  <a:gd name="T27" fmla="*/ 152 h 152"/>
                  <a:gd name="T28" fmla="*/ 66 w 178"/>
                  <a:gd name="T29" fmla="*/ 152 h 152"/>
                  <a:gd name="T30" fmla="*/ 66 w 178"/>
                  <a:gd name="T31" fmla="*/ 152 h 152"/>
                  <a:gd name="T32" fmla="*/ 61 w 178"/>
                  <a:gd name="T33" fmla="*/ 147 h 152"/>
                  <a:gd name="T34" fmla="*/ 60 w 178"/>
                  <a:gd name="T35" fmla="*/ 147 h 152"/>
                  <a:gd name="T36" fmla="*/ 55 w 178"/>
                  <a:gd name="T37" fmla="*/ 146 h 152"/>
                  <a:gd name="T38" fmla="*/ 52 w 178"/>
                  <a:gd name="T39" fmla="*/ 144 h 152"/>
                  <a:gd name="T40" fmla="*/ 46 w 178"/>
                  <a:gd name="T41" fmla="*/ 141 h 152"/>
                  <a:gd name="T42" fmla="*/ 44 w 178"/>
                  <a:gd name="T43" fmla="*/ 136 h 152"/>
                  <a:gd name="T44" fmla="*/ 45 w 178"/>
                  <a:gd name="T45" fmla="*/ 129 h 152"/>
                  <a:gd name="T46" fmla="*/ 47 w 178"/>
                  <a:gd name="T47" fmla="*/ 124 h 152"/>
                  <a:gd name="T48" fmla="*/ 36 w 178"/>
                  <a:gd name="T49" fmla="*/ 125 h 152"/>
                  <a:gd name="T50" fmla="*/ 19 w 178"/>
                  <a:gd name="T51" fmla="*/ 124 h 152"/>
                  <a:gd name="T52" fmla="*/ 11 w 178"/>
                  <a:gd name="T53" fmla="*/ 124 h 152"/>
                  <a:gd name="T54" fmla="*/ 2 w 178"/>
                  <a:gd name="T55" fmla="*/ 119 h 152"/>
                  <a:gd name="T56" fmla="*/ 2 w 178"/>
                  <a:gd name="T57" fmla="*/ 119 h 152"/>
                  <a:gd name="T58" fmla="*/ 4 w 178"/>
                  <a:gd name="T59" fmla="*/ 111 h 152"/>
                  <a:gd name="T60" fmla="*/ 5 w 178"/>
                  <a:gd name="T61" fmla="*/ 85 h 152"/>
                  <a:gd name="T62" fmla="*/ 0 w 178"/>
                  <a:gd name="T63" fmla="*/ 61 h 152"/>
                  <a:gd name="T64" fmla="*/ 36 w 178"/>
                  <a:gd name="T65" fmla="*/ 30 h 152"/>
                  <a:gd name="T66" fmla="*/ 34 w 178"/>
                  <a:gd name="T67" fmla="*/ 20 h 152"/>
                  <a:gd name="T68" fmla="*/ 43 w 178"/>
                  <a:gd name="T69" fmla="*/ 19 h 152"/>
                  <a:gd name="T70" fmla="*/ 50 w 178"/>
                  <a:gd name="T71" fmla="*/ 18 h 152"/>
                  <a:gd name="T72" fmla="*/ 57 w 178"/>
                  <a:gd name="T73" fmla="*/ 11 h 152"/>
                  <a:gd name="T74" fmla="*/ 59 w 178"/>
                  <a:gd name="T75" fmla="*/ 2 h 152"/>
                  <a:gd name="T76" fmla="*/ 60 w 178"/>
                  <a:gd name="T77" fmla="*/ 1 h 152"/>
                  <a:gd name="T78" fmla="*/ 60 w 178"/>
                  <a:gd name="T79" fmla="*/ 1 h 152"/>
                  <a:gd name="T80" fmla="*/ 104 w 178"/>
                  <a:gd name="T81" fmla="*/ 1 h 152"/>
                  <a:gd name="T82" fmla="*/ 104 w 178"/>
                  <a:gd name="T83" fmla="*/ 5 h 152"/>
                  <a:gd name="T84" fmla="*/ 110 w 178"/>
                  <a:gd name="T85" fmla="*/ 5 h 152"/>
                  <a:gd name="T86" fmla="*/ 110 w 178"/>
                  <a:gd name="T87" fmla="*/ 1 h 152"/>
                  <a:gd name="T88" fmla="*/ 169 w 178"/>
                  <a:gd name="T89" fmla="*/ 0 h 152"/>
                  <a:gd name="connsiteX0" fmla="*/ 9494 w 9952"/>
                  <a:gd name="connsiteY0" fmla="*/ 0 h 10000"/>
                  <a:gd name="connsiteX1" fmla="*/ 9944 w 9952"/>
                  <a:gd name="connsiteY1" fmla="*/ 395 h 10000"/>
                  <a:gd name="connsiteX2" fmla="*/ 9944 w 9952"/>
                  <a:gd name="connsiteY2" fmla="*/ 1382 h 10000"/>
                  <a:gd name="connsiteX3" fmla="*/ 9831 w 9952"/>
                  <a:gd name="connsiteY3" fmla="*/ 2303 h 10000"/>
                  <a:gd name="connsiteX4" fmla="*/ 9831 w 9952"/>
                  <a:gd name="connsiteY4" fmla="*/ 2632 h 10000"/>
                  <a:gd name="connsiteX5" fmla="*/ 9944 w 9952"/>
                  <a:gd name="connsiteY5" fmla="*/ 4342 h 10000"/>
                  <a:gd name="connsiteX6" fmla="*/ 9944 w 9952"/>
                  <a:gd name="connsiteY6" fmla="*/ 5987 h 10000"/>
                  <a:gd name="connsiteX7" fmla="*/ 9663 w 9952"/>
                  <a:gd name="connsiteY7" fmla="*/ 6776 h 10000"/>
                  <a:gd name="connsiteX8" fmla="*/ 9663 w 9952"/>
                  <a:gd name="connsiteY8" fmla="*/ 6776 h 10000"/>
                  <a:gd name="connsiteX9" fmla="*/ 9607 w 9952"/>
                  <a:gd name="connsiteY9" fmla="*/ 6776 h 10000"/>
                  <a:gd name="connsiteX10" fmla="*/ 9663 w 9952"/>
                  <a:gd name="connsiteY10" fmla="*/ 8026 h 10000"/>
                  <a:gd name="connsiteX11" fmla="*/ 9719 w 9952"/>
                  <a:gd name="connsiteY11" fmla="*/ 8026 h 10000"/>
                  <a:gd name="connsiteX12" fmla="*/ 9719 w 9952"/>
                  <a:gd name="connsiteY12" fmla="*/ 10000 h 10000"/>
                  <a:gd name="connsiteX13" fmla="*/ 9719 w 9952"/>
                  <a:gd name="connsiteY13" fmla="*/ 10000 h 10000"/>
                  <a:gd name="connsiteX14" fmla="*/ 3708 w 9952"/>
                  <a:gd name="connsiteY14" fmla="*/ 10000 h 10000"/>
                  <a:gd name="connsiteX15" fmla="*/ 3708 w 9952"/>
                  <a:gd name="connsiteY15" fmla="*/ 10000 h 10000"/>
                  <a:gd name="connsiteX16" fmla="*/ 3427 w 9952"/>
                  <a:gd name="connsiteY16" fmla="*/ 9671 h 10000"/>
                  <a:gd name="connsiteX17" fmla="*/ 3371 w 9952"/>
                  <a:gd name="connsiteY17" fmla="*/ 9671 h 10000"/>
                  <a:gd name="connsiteX18" fmla="*/ 3090 w 9952"/>
                  <a:gd name="connsiteY18" fmla="*/ 9605 h 10000"/>
                  <a:gd name="connsiteX19" fmla="*/ 2921 w 9952"/>
                  <a:gd name="connsiteY19" fmla="*/ 9474 h 10000"/>
                  <a:gd name="connsiteX20" fmla="*/ 2584 w 9952"/>
                  <a:gd name="connsiteY20" fmla="*/ 9276 h 10000"/>
                  <a:gd name="connsiteX21" fmla="*/ 2472 w 9952"/>
                  <a:gd name="connsiteY21" fmla="*/ 8947 h 10000"/>
                  <a:gd name="connsiteX22" fmla="*/ 2528 w 9952"/>
                  <a:gd name="connsiteY22" fmla="*/ 8487 h 10000"/>
                  <a:gd name="connsiteX23" fmla="*/ 2640 w 9952"/>
                  <a:gd name="connsiteY23" fmla="*/ 8158 h 10000"/>
                  <a:gd name="connsiteX24" fmla="*/ 2022 w 9952"/>
                  <a:gd name="connsiteY24" fmla="*/ 8224 h 10000"/>
                  <a:gd name="connsiteX25" fmla="*/ 1067 w 9952"/>
                  <a:gd name="connsiteY25" fmla="*/ 8158 h 10000"/>
                  <a:gd name="connsiteX26" fmla="*/ 618 w 9952"/>
                  <a:gd name="connsiteY26" fmla="*/ 8158 h 10000"/>
                  <a:gd name="connsiteX27" fmla="*/ 112 w 9952"/>
                  <a:gd name="connsiteY27" fmla="*/ 7829 h 10000"/>
                  <a:gd name="connsiteX28" fmla="*/ 112 w 9952"/>
                  <a:gd name="connsiteY28" fmla="*/ 7829 h 10000"/>
                  <a:gd name="connsiteX29" fmla="*/ 225 w 9952"/>
                  <a:gd name="connsiteY29" fmla="*/ 7303 h 10000"/>
                  <a:gd name="connsiteX30" fmla="*/ 281 w 9952"/>
                  <a:gd name="connsiteY30" fmla="*/ 5592 h 10000"/>
                  <a:gd name="connsiteX31" fmla="*/ 0 w 9952"/>
                  <a:gd name="connsiteY31" fmla="*/ 4013 h 10000"/>
                  <a:gd name="connsiteX32" fmla="*/ 2022 w 9952"/>
                  <a:gd name="connsiteY32" fmla="*/ 1974 h 10000"/>
                  <a:gd name="connsiteX33" fmla="*/ 1910 w 9952"/>
                  <a:gd name="connsiteY33" fmla="*/ 1316 h 10000"/>
                  <a:gd name="connsiteX34" fmla="*/ 2416 w 9952"/>
                  <a:gd name="connsiteY34" fmla="*/ 1250 h 10000"/>
                  <a:gd name="connsiteX35" fmla="*/ 3202 w 9952"/>
                  <a:gd name="connsiteY35" fmla="*/ 724 h 10000"/>
                  <a:gd name="connsiteX36" fmla="*/ 3315 w 9952"/>
                  <a:gd name="connsiteY36" fmla="*/ 132 h 10000"/>
                  <a:gd name="connsiteX37" fmla="*/ 3371 w 9952"/>
                  <a:gd name="connsiteY37" fmla="*/ 66 h 10000"/>
                  <a:gd name="connsiteX38" fmla="*/ 3371 w 9952"/>
                  <a:gd name="connsiteY38" fmla="*/ 66 h 10000"/>
                  <a:gd name="connsiteX39" fmla="*/ 5843 w 9952"/>
                  <a:gd name="connsiteY39" fmla="*/ 66 h 10000"/>
                  <a:gd name="connsiteX40" fmla="*/ 5843 w 9952"/>
                  <a:gd name="connsiteY40" fmla="*/ 329 h 10000"/>
                  <a:gd name="connsiteX41" fmla="*/ 6180 w 9952"/>
                  <a:gd name="connsiteY41" fmla="*/ 329 h 10000"/>
                  <a:gd name="connsiteX42" fmla="*/ 6180 w 9952"/>
                  <a:gd name="connsiteY42" fmla="*/ 66 h 10000"/>
                  <a:gd name="connsiteX43" fmla="*/ 9494 w 9952"/>
                  <a:gd name="connsiteY43" fmla="*/ 0 h 10000"/>
                  <a:gd name="connsiteX0" fmla="*/ 9540 w 10000"/>
                  <a:gd name="connsiteY0" fmla="*/ 0 h 10000"/>
                  <a:gd name="connsiteX1" fmla="*/ 9992 w 10000"/>
                  <a:gd name="connsiteY1" fmla="*/ 395 h 10000"/>
                  <a:gd name="connsiteX2" fmla="*/ 9992 w 10000"/>
                  <a:gd name="connsiteY2" fmla="*/ 1382 h 10000"/>
                  <a:gd name="connsiteX3" fmla="*/ 9878 w 10000"/>
                  <a:gd name="connsiteY3" fmla="*/ 2303 h 10000"/>
                  <a:gd name="connsiteX4" fmla="*/ 9878 w 10000"/>
                  <a:gd name="connsiteY4" fmla="*/ 2632 h 10000"/>
                  <a:gd name="connsiteX5" fmla="*/ 9992 w 10000"/>
                  <a:gd name="connsiteY5" fmla="*/ 4342 h 10000"/>
                  <a:gd name="connsiteX6" fmla="*/ 9992 w 10000"/>
                  <a:gd name="connsiteY6" fmla="*/ 5987 h 10000"/>
                  <a:gd name="connsiteX7" fmla="*/ 9710 w 10000"/>
                  <a:gd name="connsiteY7" fmla="*/ 6776 h 10000"/>
                  <a:gd name="connsiteX8" fmla="*/ 9710 w 10000"/>
                  <a:gd name="connsiteY8" fmla="*/ 6776 h 10000"/>
                  <a:gd name="connsiteX9" fmla="*/ 9653 w 10000"/>
                  <a:gd name="connsiteY9" fmla="*/ 6776 h 10000"/>
                  <a:gd name="connsiteX10" fmla="*/ 9710 w 10000"/>
                  <a:gd name="connsiteY10" fmla="*/ 8026 h 10000"/>
                  <a:gd name="connsiteX11" fmla="*/ 9766 w 10000"/>
                  <a:gd name="connsiteY11" fmla="*/ 8026 h 10000"/>
                  <a:gd name="connsiteX12" fmla="*/ 9766 w 10000"/>
                  <a:gd name="connsiteY12" fmla="*/ 10000 h 10000"/>
                  <a:gd name="connsiteX13" fmla="*/ 9766 w 10000"/>
                  <a:gd name="connsiteY13" fmla="*/ 10000 h 10000"/>
                  <a:gd name="connsiteX14" fmla="*/ 3726 w 10000"/>
                  <a:gd name="connsiteY14" fmla="*/ 10000 h 10000"/>
                  <a:gd name="connsiteX15" fmla="*/ 3726 w 10000"/>
                  <a:gd name="connsiteY15" fmla="*/ 10000 h 10000"/>
                  <a:gd name="connsiteX16" fmla="*/ 3444 w 10000"/>
                  <a:gd name="connsiteY16" fmla="*/ 9671 h 10000"/>
                  <a:gd name="connsiteX17" fmla="*/ 3387 w 10000"/>
                  <a:gd name="connsiteY17" fmla="*/ 9671 h 10000"/>
                  <a:gd name="connsiteX18" fmla="*/ 3105 w 10000"/>
                  <a:gd name="connsiteY18" fmla="*/ 9605 h 10000"/>
                  <a:gd name="connsiteX19" fmla="*/ 2935 w 10000"/>
                  <a:gd name="connsiteY19" fmla="*/ 9474 h 10000"/>
                  <a:gd name="connsiteX20" fmla="*/ 2596 w 10000"/>
                  <a:gd name="connsiteY20" fmla="*/ 9276 h 10000"/>
                  <a:gd name="connsiteX21" fmla="*/ 2484 w 10000"/>
                  <a:gd name="connsiteY21" fmla="*/ 8947 h 10000"/>
                  <a:gd name="connsiteX22" fmla="*/ 2540 w 10000"/>
                  <a:gd name="connsiteY22" fmla="*/ 8487 h 10000"/>
                  <a:gd name="connsiteX23" fmla="*/ 2653 w 10000"/>
                  <a:gd name="connsiteY23" fmla="*/ 8158 h 10000"/>
                  <a:gd name="connsiteX24" fmla="*/ 2032 w 10000"/>
                  <a:gd name="connsiteY24" fmla="*/ 8224 h 10000"/>
                  <a:gd name="connsiteX25" fmla="*/ 1072 w 10000"/>
                  <a:gd name="connsiteY25" fmla="*/ 8158 h 10000"/>
                  <a:gd name="connsiteX26" fmla="*/ 621 w 10000"/>
                  <a:gd name="connsiteY26" fmla="*/ 8158 h 10000"/>
                  <a:gd name="connsiteX27" fmla="*/ 113 w 10000"/>
                  <a:gd name="connsiteY27" fmla="*/ 7829 h 10000"/>
                  <a:gd name="connsiteX28" fmla="*/ 113 w 10000"/>
                  <a:gd name="connsiteY28" fmla="*/ 7829 h 10000"/>
                  <a:gd name="connsiteX29" fmla="*/ 226 w 10000"/>
                  <a:gd name="connsiteY29" fmla="*/ 7303 h 10000"/>
                  <a:gd name="connsiteX30" fmla="*/ 282 w 10000"/>
                  <a:gd name="connsiteY30" fmla="*/ 5592 h 10000"/>
                  <a:gd name="connsiteX31" fmla="*/ 0 w 10000"/>
                  <a:gd name="connsiteY31" fmla="*/ 4013 h 10000"/>
                  <a:gd name="connsiteX32" fmla="*/ 2032 w 10000"/>
                  <a:gd name="connsiteY32" fmla="*/ 1974 h 10000"/>
                  <a:gd name="connsiteX33" fmla="*/ 1919 w 10000"/>
                  <a:gd name="connsiteY33" fmla="*/ 1316 h 10000"/>
                  <a:gd name="connsiteX34" fmla="*/ 3217 w 10000"/>
                  <a:gd name="connsiteY34" fmla="*/ 724 h 10000"/>
                  <a:gd name="connsiteX35" fmla="*/ 3331 w 10000"/>
                  <a:gd name="connsiteY35" fmla="*/ 132 h 10000"/>
                  <a:gd name="connsiteX36" fmla="*/ 3387 w 10000"/>
                  <a:gd name="connsiteY36" fmla="*/ 66 h 10000"/>
                  <a:gd name="connsiteX37" fmla="*/ 3387 w 10000"/>
                  <a:gd name="connsiteY37" fmla="*/ 66 h 10000"/>
                  <a:gd name="connsiteX38" fmla="*/ 5871 w 10000"/>
                  <a:gd name="connsiteY38" fmla="*/ 66 h 10000"/>
                  <a:gd name="connsiteX39" fmla="*/ 5871 w 10000"/>
                  <a:gd name="connsiteY39" fmla="*/ 329 h 10000"/>
                  <a:gd name="connsiteX40" fmla="*/ 6210 w 10000"/>
                  <a:gd name="connsiteY40" fmla="*/ 329 h 10000"/>
                  <a:gd name="connsiteX41" fmla="*/ 6210 w 10000"/>
                  <a:gd name="connsiteY41" fmla="*/ 66 h 10000"/>
                  <a:gd name="connsiteX42" fmla="*/ 9540 w 10000"/>
                  <a:gd name="connsiteY42" fmla="*/ 0 h 10000"/>
                  <a:gd name="connsiteX0" fmla="*/ 9540 w 10000"/>
                  <a:gd name="connsiteY0" fmla="*/ 0 h 10000"/>
                  <a:gd name="connsiteX1" fmla="*/ 9992 w 10000"/>
                  <a:gd name="connsiteY1" fmla="*/ 395 h 10000"/>
                  <a:gd name="connsiteX2" fmla="*/ 9992 w 10000"/>
                  <a:gd name="connsiteY2" fmla="*/ 1382 h 10000"/>
                  <a:gd name="connsiteX3" fmla="*/ 9878 w 10000"/>
                  <a:gd name="connsiteY3" fmla="*/ 2303 h 10000"/>
                  <a:gd name="connsiteX4" fmla="*/ 9878 w 10000"/>
                  <a:gd name="connsiteY4" fmla="*/ 2632 h 10000"/>
                  <a:gd name="connsiteX5" fmla="*/ 9992 w 10000"/>
                  <a:gd name="connsiteY5" fmla="*/ 4342 h 10000"/>
                  <a:gd name="connsiteX6" fmla="*/ 9992 w 10000"/>
                  <a:gd name="connsiteY6" fmla="*/ 5987 h 10000"/>
                  <a:gd name="connsiteX7" fmla="*/ 9710 w 10000"/>
                  <a:gd name="connsiteY7" fmla="*/ 6776 h 10000"/>
                  <a:gd name="connsiteX8" fmla="*/ 9710 w 10000"/>
                  <a:gd name="connsiteY8" fmla="*/ 6776 h 10000"/>
                  <a:gd name="connsiteX9" fmla="*/ 9653 w 10000"/>
                  <a:gd name="connsiteY9" fmla="*/ 6776 h 10000"/>
                  <a:gd name="connsiteX10" fmla="*/ 9710 w 10000"/>
                  <a:gd name="connsiteY10" fmla="*/ 8026 h 10000"/>
                  <a:gd name="connsiteX11" fmla="*/ 9766 w 10000"/>
                  <a:gd name="connsiteY11" fmla="*/ 8026 h 10000"/>
                  <a:gd name="connsiteX12" fmla="*/ 9766 w 10000"/>
                  <a:gd name="connsiteY12" fmla="*/ 10000 h 10000"/>
                  <a:gd name="connsiteX13" fmla="*/ 9766 w 10000"/>
                  <a:gd name="connsiteY13" fmla="*/ 10000 h 10000"/>
                  <a:gd name="connsiteX14" fmla="*/ 3726 w 10000"/>
                  <a:gd name="connsiteY14" fmla="*/ 10000 h 10000"/>
                  <a:gd name="connsiteX15" fmla="*/ 3726 w 10000"/>
                  <a:gd name="connsiteY15" fmla="*/ 10000 h 10000"/>
                  <a:gd name="connsiteX16" fmla="*/ 3444 w 10000"/>
                  <a:gd name="connsiteY16" fmla="*/ 9671 h 10000"/>
                  <a:gd name="connsiteX17" fmla="*/ 3387 w 10000"/>
                  <a:gd name="connsiteY17" fmla="*/ 9671 h 10000"/>
                  <a:gd name="connsiteX18" fmla="*/ 3105 w 10000"/>
                  <a:gd name="connsiteY18" fmla="*/ 9605 h 10000"/>
                  <a:gd name="connsiteX19" fmla="*/ 2935 w 10000"/>
                  <a:gd name="connsiteY19" fmla="*/ 9474 h 10000"/>
                  <a:gd name="connsiteX20" fmla="*/ 2596 w 10000"/>
                  <a:gd name="connsiteY20" fmla="*/ 9276 h 10000"/>
                  <a:gd name="connsiteX21" fmla="*/ 2484 w 10000"/>
                  <a:gd name="connsiteY21" fmla="*/ 8947 h 10000"/>
                  <a:gd name="connsiteX22" fmla="*/ 2540 w 10000"/>
                  <a:gd name="connsiteY22" fmla="*/ 8487 h 10000"/>
                  <a:gd name="connsiteX23" fmla="*/ 2653 w 10000"/>
                  <a:gd name="connsiteY23" fmla="*/ 8158 h 10000"/>
                  <a:gd name="connsiteX24" fmla="*/ 2032 w 10000"/>
                  <a:gd name="connsiteY24" fmla="*/ 8224 h 10000"/>
                  <a:gd name="connsiteX25" fmla="*/ 1072 w 10000"/>
                  <a:gd name="connsiteY25" fmla="*/ 8158 h 10000"/>
                  <a:gd name="connsiteX26" fmla="*/ 621 w 10000"/>
                  <a:gd name="connsiteY26" fmla="*/ 8158 h 10000"/>
                  <a:gd name="connsiteX27" fmla="*/ 113 w 10000"/>
                  <a:gd name="connsiteY27" fmla="*/ 7829 h 10000"/>
                  <a:gd name="connsiteX28" fmla="*/ 113 w 10000"/>
                  <a:gd name="connsiteY28" fmla="*/ 7829 h 10000"/>
                  <a:gd name="connsiteX29" fmla="*/ 226 w 10000"/>
                  <a:gd name="connsiteY29" fmla="*/ 7303 h 10000"/>
                  <a:gd name="connsiteX30" fmla="*/ 282 w 10000"/>
                  <a:gd name="connsiteY30" fmla="*/ 5592 h 10000"/>
                  <a:gd name="connsiteX31" fmla="*/ 0 w 10000"/>
                  <a:gd name="connsiteY31" fmla="*/ 4013 h 10000"/>
                  <a:gd name="connsiteX32" fmla="*/ 2032 w 10000"/>
                  <a:gd name="connsiteY32" fmla="*/ 1974 h 10000"/>
                  <a:gd name="connsiteX33" fmla="*/ 3217 w 10000"/>
                  <a:gd name="connsiteY33" fmla="*/ 724 h 10000"/>
                  <a:gd name="connsiteX34" fmla="*/ 3331 w 10000"/>
                  <a:gd name="connsiteY34" fmla="*/ 132 h 10000"/>
                  <a:gd name="connsiteX35" fmla="*/ 3387 w 10000"/>
                  <a:gd name="connsiteY35" fmla="*/ 66 h 10000"/>
                  <a:gd name="connsiteX36" fmla="*/ 3387 w 10000"/>
                  <a:gd name="connsiteY36" fmla="*/ 66 h 10000"/>
                  <a:gd name="connsiteX37" fmla="*/ 5871 w 10000"/>
                  <a:gd name="connsiteY37" fmla="*/ 66 h 10000"/>
                  <a:gd name="connsiteX38" fmla="*/ 5871 w 10000"/>
                  <a:gd name="connsiteY38" fmla="*/ 329 h 10000"/>
                  <a:gd name="connsiteX39" fmla="*/ 6210 w 10000"/>
                  <a:gd name="connsiteY39" fmla="*/ 329 h 10000"/>
                  <a:gd name="connsiteX40" fmla="*/ 6210 w 10000"/>
                  <a:gd name="connsiteY40" fmla="*/ 66 h 10000"/>
                  <a:gd name="connsiteX41" fmla="*/ 9540 w 10000"/>
                  <a:gd name="connsiteY4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00" h="10000">
                    <a:moveTo>
                      <a:pt x="9540" y="0"/>
                    </a:moveTo>
                    <a:cubicBezTo>
                      <a:pt x="9653" y="132"/>
                      <a:pt x="9878" y="263"/>
                      <a:pt x="9992" y="395"/>
                    </a:cubicBezTo>
                    <a:lnTo>
                      <a:pt x="9992" y="1382"/>
                    </a:lnTo>
                    <a:cubicBezTo>
                      <a:pt x="9992" y="1711"/>
                      <a:pt x="10048" y="2039"/>
                      <a:pt x="9878" y="2303"/>
                    </a:cubicBezTo>
                    <a:lnTo>
                      <a:pt x="9878" y="2632"/>
                    </a:lnTo>
                    <a:cubicBezTo>
                      <a:pt x="10048" y="3158"/>
                      <a:pt x="9992" y="3816"/>
                      <a:pt x="9992" y="4342"/>
                    </a:cubicBezTo>
                    <a:cubicBezTo>
                      <a:pt x="9878" y="4803"/>
                      <a:pt x="9992" y="5461"/>
                      <a:pt x="9992" y="5987"/>
                    </a:cubicBezTo>
                    <a:cubicBezTo>
                      <a:pt x="9992" y="6382"/>
                      <a:pt x="10048" y="6645"/>
                      <a:pt x="9710" y="6776"/>
                    </a:cubicBezTo>
                    <a:lnTo>
                      <a:pt x="9710" y="6776"/>
                    </a:lnTo>
                    <a:lnTo>
                      <a:pt x="9653" y="6776"/>
                    </a:lnTo>
                    <a:cubicBezTo>
                      <a:pt x="9653" y="7303"/>
                      <a:pt x="9597" y="7566"/>
                      <a:pt x="9710" y="8026"/>
                    </a:cubicBezTo>
                    <a:lnTo>
                      <a:pt x="9766" y="8026"/>
                    </a:lnTo>
                    <a:cubicBezTo>
                      <a:pt x="9878" y="8618"/>
                      <a:pt x="9710" y="9342"/>
                      <a:pt x="9766" y="10000"/>
                    </a:cubicBezTo>
                    <a:lnTo>
                      <a:pt x="9766" y="10000"/>
                    </a:lnTo>
                    <a:lnTo>
                      <a:pt x="3726" y="10000"/>
                    </a:lnTo>
                    <a:lnTo>
                      <a:pt x="3726" y="10000"/>
                    </a:lnTo>
                    <a:lnTo>
                      <a:pt x="3444" y="9671"/>
                    </a:lnTo>
                    <a:lnTo>
                      <a:pt x="3387" y="9671"/>
                    </a:lnTo>
                    <a:cubicBezTo>
                      <a:pt x="3387" y="9605"/>
                      <a:pt x="3217" y="9605"/>
                      <a:pt x="3105" y="9605"/>
                    </a:cubicBezTo>
                    <a:cubicBezTo>
                      <a:pt x="3049" y="9539"/>
                      <a:pt x="2992" y="9474"/>
                      <a:pt x="2935" y="9474"/>
                    </a:cubicBezTo>
                    <a:lnTo>
                      <a:pt x="2596" y="9276"/>
                    </a:lnTo>
                    <a:cubicBezTo>
                      <a:pt x="2540" y="9145"/>
                      <a:pt x="2484" y="9013"/>
                      <a:pt x="2484" y="8947"/>
                    </a:cubicBezTo>
                    <a:cubicBezTo>
                      <a:pt x="2428" y="8750"/>
                      <a:pt x="2484" y="8684"/>
                      <a:pt x="2540" y="8487"/>
                    </a:cubicBezTo>
                    <a:cubicBezTo>
                      <a:pt x="2540" y="8421"/>
                      <a:pt x="2653" y="8289"/>
                      <a:pt x="2653" y="8158"/>
                    </a:cubicBezTo>
                    <a:cubicBezTo>
                      <a:pt x="2428" y="8158"/>
                      <a:pt x="2202" y="8158"/>
                      <a:pt x="2032" y="8224"/>
                    </a:cubicBezTo>
                    <a:cubicBezTo>
                      <a:pt x="1693" y="8289"/>
                      <a:pt x="1355" y="8158"/>
                      <a:pt x="1072" y="8158"/>
                    </a:cubicBezTo>
                    <a:cubicBezTo>
                      <a:pt x="903" y="8158"/>
                      <a:pt x="734" y="8224"/>
                      <a:pt x="621" y="8158"/>
                    </a:cubicBezTo>
                    <a:lnTo>
                      <a:pt x="113" y="7829"/>
                    </a:lnTo>
                    <a:lnTo>
                      <a:pt x="113" y="7829"/>
                    </a:lnTo>
                    <a:cubicBezTo>
                      <a:pt x="170" y="7632"/>
                      <a:pt x="226" y="7434"/>
                      <a:pt x="226" y="7303"/>
                    </a:cubicBezTo>
                    <a:cubicBezTo>
                      <a:pt x="113" y="6711"/>
                      <a:pt x="282" y="6118"/>
                      <a:pt x="282" y="5592"/>
                    </a:cubicBezTo>
                    <a:cubicBezTo>
                      <a:pt x="339" y="5000"/>
                      <a:pt x="0" y="4539"/>
                      <a:pt x="0" y="4013"/>
                    </a:cubicBezTo>
                    <a:cubicBezTo>
                      <a:pt x="0" y="3026"/>
                      <a:pt x="1355" y="2368"/>
                      <a:pt x="2032" y="1974"/>
                    </a:cubicBezTo>
                    <a:cubicBezTo>
                      <a:pt x="2568" y="1426"/>
                      <a:pt x="3001" y="1031"/>
                      <a:pt x="3217" y="724"/>
                    </a:cubicBezTo>
                    <a:cubicBezTo>
                      <a:pt x="3217" y="526"/>
                      <a:pt x="3217" y="329"/>
                      <a:pt x="3331" y="132"/>
                    </a:cubicBezTo>
                    <a:cubicBezTo>
                      <a:pt x="3331" y="132"/>
                      <a:pt x="3331" y="66"/>
                      <a:pt x="3387" y="66"/>
                    </a:cubicBezTo>
                    <a:lnTo>
                      <a:pt x="3387" y="66"/>
                    </a:lnTo>
                    <a:lnTo>
                      <a:pt x="5871" y="66"/>
                    </a:lnTo>
                    <a:lnTo>
                      <a:pt x="5871" y="329"/>
                    </a:lnTo>
                    <a:lnTo>
                      <a:pt x="6210" y="329"/>
                    </a:lnTo>
                    <a:lnTo>
                      <a:pt x="6210" y="66"/>
                    </a:lnTo>
                    <a:lnTo>
                      <a:pt x="9540" y="0"/>
                    </a:ln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26" name="SUMTER"/>
              <p:cNvSpPr>
                <a:spLocks/>
              </p:cNvSpPr>
              <p:nvPr/>
            </p:nvSpPr>
            <p:spPr bwMode="auto">
              <a:xfrm>
                <a:off x="3340665" y="4010819"/>
                <a:ext cx="513787" cy="411956"/>
              </a:xfrm>
              <a:custGeom>
                <a:avLst/>
                <a:gdLst>
                  <a:gd name="connsiteX0" fmla="*/ 211700 w 725488"/>
                  <a:gd name="connsiteY0" fmla="*/ 345283 h 419100"/>
                  <a:gd name="connsiteX1" fmla="*/ 202201 w 725488"/>
                  <a:gd name="connsiteY1" fmla="*/ 361924 h 419100"/>
                  <a:gd name="connsiteX2" fmla="*/ 211700 w 725488"/>
                  <a:gd name="connsiteY2" fmla="*/ 345283 h 419100"/>
                  <a:gd name="connsiteX3" fmla="*/ 4757 w 725488"/>
                  <a:gd name="connsiteY3" fmla="*/ 245269 h 419100"/>
                  <a:gd name="connsiteX4" fmla="*/ 4758 w 725488"/>
                  <a:gd name="connsiteY4" fmla="*/ 245269 h 419100"/>
                  <a:gd name="connsiteX5" fmla="*/ 9516 w 725488"/>
                  <a:gd name="connsiteY5" fmla="*/ 290513 h 419100"/>
                  <a:gd name="connsiteX6" fmla="*/ 9516 w 725488"/>
                  <a:gd name="connsiteY6" fmla="*/ 361950 h 419100"/>
                  <a:gd name="connsiteX7" fmla="*/ 9515 w 725488"/>
                  <a:gd name="connsiteY7" fmla="*/ 290513 h 419100"/>
                  <a:gd name="connsiteX8" fmla="*/ 4757 w 725488"/>
                  <a:gd name="connsiteY8" fmla="*/ 245269 h 419100"/>
                  <a:gd name="connsiteX9" fmla="*/ 468594 w 725488"/>
                  <a:gd name="connsiteY9" fmla="*/ 7144 h 419100"/>
                  <a:gd name="connsiteX10" fmla="*/ 518546 w 725488"/>
                  <a:gd name="connsiteY10" fmla="*/ 7144 h 419100"/>
                  <a:gd name="connsiteX11" fmla="*/ 518546 w 725488"/>
                  <a:gd name="connsiteY11" fmla="*/ 47625 h 419100"/>
                  <a:gd name="connsiteX12" fmla="*/ 542332 w 725488"/>
                  <a:gd name="connsiteY12" fmla="*/ 50006 h 419100"/>
                  <a:gd name="connsiteX13" fmla="*/ 561361 w 725488"/>
                  <a:gd name="connsiteY13" fmla="*/ 45244 h 419100"/>
                  <a:gd name="connsiteX14" fmla="*/ 570876 w 725488"/>
                  <a:gd name="connsiteY14" fmla="*/ 50006 h 419100"/>
                  <a:gd name="connsiteX15" fmla="*/ 594662 w 725488"/>
                  <a:gd name="connsiteY15" fmla="*/ 54769 h 419100"/>
                  <a:gd name="connsiteX16" fmla="*/ 611313 w 725488"/>
                  <a:gd name="connsiteY16" fmla="*/ 61913 h 419100"/>
                  <a:gd name="connsiteX17" fmla="*/ 623206 w 725488"/>
                  <a:gd name="connsiteY17" fmla="*/ 71438 h 419100"/>
                  <a:gd name="connsiteX18" fmla="*/ 620828 w 725488"/>
                  <a:gd name="connsiteY18" fmla="*/ 90488 h 419100"/>
                  <a:gd name="connsiteX19" fmla="*/ 630342 w 725488"/>
                  <a:gd name="connsiteY19" fmla="*/ 107156 h 419100"/>
                  <a:gd name="connsiteX20" fmla="*/ 635099 w 725488"/>
                  <a:gd name="connsiteY20" fmla="*/ 121444 h 419100"/>
                  <a:gd name="connsiteX21" fmla="*/ 670779 w 725488"/>
                  <a:gd name="connsiteY21" fmla="*/ 171450 h 419100"/>
                  <a:gd name="connsiteX22" fmla="*/ 666022 w 725488"/>
                  <a:gd name="connsiteY22" fmla="*/ 202406 h 419100"/>
                  <a:gd name="connsiteX23" fmla="*/ 682672 w 725488"/>
                  <a:gd name="connsiteY23" fmla="*/ 223838 h 419100"/>
                  <a:gd name="connsiteX24" fmla="*/ 690998 w 725488"/>
                  <a:gd name="connsiteY24" fmla="*/ 236339 h 419100"/>
                  <a:gd name="connsiteX25" fmla="*/ 692187 w 725488"/>
                  <a:gd name="connsiteY25" fmla="*/ 238125 h 419100"/>
                  <a:gd name="connsiteX26" fmla="*/ 699323 w 725488"/>
                  <a:gd name="connsiteY26" fmla="*/ 269081 h 419100"/>
                  <a:gd name="connsiteX27" fmla="*/ 701702 w 725488"/>
                  <a:gd name="connsiteY27" fmla="*/ 283369 h 419100"/>
                  <a:gd name="connsiteX28" fmla="*/ 706459 w 725488"/>
                  <a:gd name="connsiteY28" fmla="*/ 297656 h 419100"/>
                  <a:gd name="connsiteX29" fmla="*/ 711216 w 725488"/>
                  <a:gd name="connsiteY29" fmla="*/ 314325 h 419100"/>
                  <a:gd name="connsiteX30" fmla="*/ 725488 w 725488"/>
                  <a:gd name="connsiteY30" fmla="*/ 357188 h 419100"/>
                  <a:gd name="connsiteX31" fmla="*/ 725488 w 725488"/>
                  <a:gd name="connsiteY31" fmla="*/ 369689 h 419100"/>
                  <a:gd name="connsiteX32" fmla="*/ 725488 w 725488"/>
                  <a:gd name="connsiteY32" fmla="*/ 371475 h 419100"/>
                  <a:gd name="connsiteX33" fmla="*/ 313982 w 725488"/>
                  <a:gd name="connsiteY33" fmla="*/ 371475 h 419100"/>
                  <a:gd name="connsiteX34" fmla="*/ 313982 w 725488"/>
                  <a:gd name="connsiteY34" fmla="*/ 419100 h 419100"/>
                  <a:gd name="connsiteX35" fmla="*/ 299413 w 725488"/>
                  <a:gd name="connsiteY35" fmla="*/ 408682 h 419100"/>
                  <a:gd name="connsiteX36" fmla="*/ 297331 w 725488"/>
                  <a:gd name="connsiteY36" fmla="*/ 407194 h 419100"/>
                  <a:gd name="connsiteX37" fmla="*/ 290195 w 725488"/>
                  <a:gd name="connsiteY37" fmla="*/ 397669 h 419100"/>
                  <a:gd name="connsiteX38" fmla="*/ 285438 w 725488"/>
                  <a:gd name="connsiteY38" fmla="*/ 385763 h 419100"/>
                  <a:gd name="connsiteX39" fmla="*/ 268787 w 725488"/>
                  <a:gd name="connsiteY39" fmla="*/ 361950 h 419100"/>
                  <a:gd name="connsiteX40" fmla="*/ 245001 w 725488"/>
                  <a:gd name="connsiteY40" fmla="*/ 342900 h 419100"/>
                  <a:gd name="connsiteX41" fmla="*/ 218836 w 725488"/>
                  <a:gd name="connsiteY41" fmla="*/ 321469 h 419100"/>
                  <a:gd name="connsiteX42" fmla="*/ 211701 w 725488"/>
                  <a:gd name="connsiteY42" fmla="*/ 316707 h 419100"/>
                  <a:gd name="connsiteX43" fmla="*/ 211701 w 725488"/>
                  <a:gd name="connsiteY43" fmla="*/ 316706 h 419100"/>
                  <a:gd name="connsiteX44" fmla="*/ 214625 w 725488"/>
                  <a:gd name="connsiteY44" fmla="*/ 318658 h 419100"/>
                  <a:gd name="connsiteX45" fmla="*/ 223053 w 725488"/>
                  <a:gd name="connsiteY45" fmla="*/ 114300 h 419100"/>
                  <a:gd name="connsiteX46" fmla="*/ 223593 w 725488"/>
                  <a:gd name="connsiteY46" fmla="*/ 76200 h 419100"/>
                  <a:gd name="connsiteX47" fmla="*/ 223594 w 725488"/>
                  <a:gd name="connsiteY47" fmla="*/ 76200 h 419100"/>
                  <a:gd name="connsiteX48" fmla="*/ 223594 w 725488"/>
                  <a:gd name="connsiteY48" fmla="*/ 101167 h 419100"/>
                  <a:gd name="connsiteX49" fmla="*/ 223838 w 725488"/>
                  <a:gd name="connsiteY49" fmla="*/ 95250 h 419100"/>
                  <a:gd name="connsiteX50" fmla="*/ 226626 w 725488"/>
                  <a:gd name="connsiteY50" fmla="*/ 76200 h 419100"/>
                  <a:gd name="connsiteX51" fmla="*/ 397235 w 725488"/>
                  <a:gd name="connsiteY51" fmla="*/ 76200 h 419100"/>
                  <a:gd name="connsiteX52" fmla="*/ 397235 w 725488"/>
                  <a:gd name="connsiteY52" fmla="*/ 84535 h 419100"/>
                  <a:gd name="connsiteX53" fmla="*/ 397235 w 725488"/>
                  <a:gd name="connsiteY53" fmla="*/ 85725 h 419100"/>
                  <a:gd name="connsiteX54" fmla="*/ 468594 w 725488"/>
                  <a:gd name="connsiteY54" fmla="*/ 85725 h 419100"/>
                  <a:gd name="connsiteX55" fmla="*/ 468594 w 725488"/>
                  <a:gd name="connsiteY55" fmla="*/ 7144 h 419100"/>
                  <a:gd name="connsiteX56" fmla="*/ 0 w 725488"/>
                  <a:gd name="connsiteY56" fmla="*/ 0 h 419100"/>
                  <a:gd name="connsiteX57" fmla="*/ 1 w 725488"/>
                  <a:gd name="connsiteY57" fmla="*/ 0 h 419100"/>
                  <a:gd name="connsiteX58" fmla="*/ 19030 w 725488"/>
                  <a:gd name="connsiteY58" fmla="*/ 14288 h 419100"/>
                  <a:gd name="connsiteX59" fmla="*/ 19030 w 725488"/>
                  <a:gd name="connsiteY59" fmla="*/ 50006 h 419100"/>
                  <a:gd name="connsiteX60" fmla="*/ 14273 w 725488"/>
                  <a:gd name="connsiteY60" fmla="*/ 83344 h 419100"/>
                  <a:gd name="connsiteX61" fmla="*/ 14273 w 725488"/>
                  <a:gd name="connsiteY61" fmla="*/ 95250 h 419100"/>
                  <a:gd name="connsiteX62" fmla="*/ 19030 w 725488"/>
                  <a:gd name="connsiteY62" fmla="*/ 157163 h 419100"/>
                  <a:gd name="connsiteX63" fmla="*/ 19030 w 725488"/>
                  <a:gd name="connsiteY63" fmla="*/ 216694 h 419100"/>
                  <a:gd name="connsiteX64" fmla="*/ 7137 w 725488"/>
                  <a:gd name="connsiteY64" fmla="*/ 245269 h 419100"/>
                  <a:gd name="connsiteX65" fmla="*/ 7136 w 725488"/>
                  <a:gd name="connsiteY65" fmla="*/ 245269 h 419100"/>
                  <a:gd name="connsiteX66" fmla="*/ 19029 w 725488"/>
                  <a:gd name="connsiteY66" fmla="*/ 216694 h 419100"/>
                  <a:gd name="connsiteX67" fmla="*/ 19029 w 725488"/>
                  <a:gd name="connsiteY67" fmla="*/ 157163 h 419100"/>
                  <a:gd name="connsiteX68" fmla="*/ 14272 w 725488"/>
                  <a:gd name="connsiteY68" fmla="*/ 95250 h 419100"/>
                  <a:gd name="connsiteX69" fmla="*/ 14272 w 725488"/>
                  <a:gd name="connsiteY69" fmla="*/ 83344 h 419100"/>
                  <a:gd name="connsiteX70" fmla="*/ 19029 w 725488"/>
                  <a:gd name="connsiteY70" fmla="*/ 50006 h 419100"/>
                  <a:gd name="connsiteX71" fmla="*/ 0 w 725488"/>
                  <a:gd name="connsiteY71" fmla="*/ 0 h 419100"/>
                  <a:gd name="connsiteX0" fmla="*/ 211699 w 725487"/>
                  <a:gd name="connsiteY0" fmla="*/ 345283 h 419100"/>
                  <a:gd name="connsiteX1" fmla="*/ 202200 w 725487"/>
                  <a:gd name="connsiteY1" fmla="*/ 361924 h 419100"/>
                  <a:gd name="connsiteX2" fmla="*/ 211699 w 725487"/>
                  <a:gd name="connsiteY2" fmla="*/ 345283 h 419100"/>
                  <a:gd name="connsiteX3" fmla="*/ 4756 w 725487"/>
                  <a:gd name="connsiteY3" fmla="*/ 245269 h 419100"/>
                  <a:gd name="connsiteX4" fmla="*/ 4757 w 725487"/>
                  <a:gd name="connsiteY4" fmla="*/ 245269 h 419100"/>
                  <a:gd name="connsiteX5" fmla="*/ 9515 w 725487"/>
                  <a:gd name="connsiteY5" fmla="*/ 290513 h 419100"/>
                  <a:gd name="connsiteX6" fmla="*/ 9515 w 725487"/>
                  <a:gd name="connsiteY6" fmla="*/ 361950 h 419100"/>
                  <a:gd name="connsiteX7" fmla="*/ 9514 w 725487"/>
                  <a:gd name="connsiteY7" fmla="*/ 290513 h 419100"/>
                  <a:gd name="connsiteX8" fmla="*/ 4756 w 725487"/>
                  <a:gd name="connsiteY8" fmla="*/ 245269 h 419100"/>
                  <a:gd name="connsiteX9" fmla="*/ 468593 w 725487"/>
                  <a:gd name="connsiteY9" fmla="*/ 7144 h 419100"/>
                  <a:gd name="connsiteX10" fmla="*/ 518545 w 725487"/>
                  <a:gd name="connsiteY10" fmla="*/ 7144 h 419100"/>
                  <a:gd name="connsiteX11" fmla="*/ 518545 w 725487"/>
                  <a:gd name="connsiteY11" fmla="*/ 47625 h 419100"/>
                  <a:gd name="connsiteX12" fmla="*/ 542331 w 725487"/>
                  <a:gd name="connsiteY12" fmla="*/ 50006 h 419100"/>
                  <a:gd name="connsiteX13" fmla="*/ 561360 w 725487"/>
                  <a:gd name="connsiteY13" fmla="*/ 45244 h 419100"/>
                  <a:gd name="connsiteX14" fmla="*/ 570875 w 725487"/>
                  <a:gd name="connsiteY14" fmla="*/ 50006 h 419100"/>
                  <a:gd name="connsiteX15" fmla="*/ 594661 w 725487"/>
                  <a:gd name="connsiteY15" fmla="*/ 54769 h 419100"/>
                  <a:gd name="connsiteX16" fmla="*/ 611312 w 725487"/>
                  <a:gd name="connsiteY16" fmla="*/ 61913 h 419100"/>
                  <a:gd name="connsiteX17" fmla="*/ 623205 w 725487"/>
                  <a:gd name="connsiteY17" fmla="*/ 71438 h 419100"/>
                  <a:gd name="connsiteX18" fmla="*/ 620827 w 725487"/>
                  <a:gd name="connsiteY18" fmla="*/ 90488 h 419100"/>
                  <a:gd name="connsiteX19" fmla="*/ 630341 w 725487"/>
                  <a:gd name="connsiteY19" fmla="*/ 107156 h 419100"/>
                  <a:gd name="connsiteX20" fmla="*/ 635098 w 725487"/>
                  <a:gd name="connsiteY20" fmla="*/ 121444 h 419100"/>
                  <a:gd name="connsiteX21" fmla="*/ 670778 w 725487"/>
                  <a:gd name="connsiteY21" fmla="*/ 171450 h 419100"/>
                  <a:gd name="connsiteX22" fmla="*/ 666021 w 725487"/>
                  <a:gd name="connsiteY22" fmla="*/ 202406 h 419100"/>
                  <a:gd name="connsiteX23" fmla="*/ 682671 w 725487"/>
                  <a:gd name="connsiteY23" fmla="*/ 223838 h 419100"/>
                  <a:gd name="connsiteX24" fmla="*/ 690997 w 725487"/>
                  <a:gd name="connsiteY24" fmla="*/ 236339 h 419100"/>
                  <a:gd name="connsiteX25" fmla="*/ 692186 w 725487"/>
                  <a:gd name="connsiteY25" fmla="*/ 238125 h 419100"/>
                  <a:gd name="connsiteX26" fmla="*/ 699322 w 725487"/>
                  <a:gd name="connsiteY26" fmla="*/ 269081 h 419100"/>
                  <a:gd name="connsiteX27" fmla="*/ 701701 w 725487"/>
                  <a:gd name="connsiteY27" fmla="*/ 283369 h 419100"/>
                  <a:gd name="connsiteX28" fmla="*/ 706458 w 725487"/>
                  <a:gd name="connsiteY28" fmla="*/ 297656 h 419100"/>
                  <a:gd name="connsiteX29" fmla="*/ 711215 w 725487"/>
                  <a:gd name="connsiteY29" fmla="*/ 314325 h 419100"/>
                  <a:gd name="connsiteX30" fmla="*/ 725487 w 725487"/>
                  <a:gd name="connsiteY30" fmla="*/ 357188 h 419100"/>
                  <a:gd name="connsiteX31" fmla="*/ 725487 w 725487"/>
                  <a:gd name="connsiteY31" fmla="*/ 369689 h 419100"/>
                  <a:gd name="connsiteX32" fmla="*/ 725487 w 725487"/>
                  <a:gd name="connsiteY32" fmla="*/ 371475 h 419100"/>
                  <a:gd name="connsiteX33" fmla="*/ 313981 w 725487"/>
                  <a:gd name="connsiteY33" fmla="*/ 371475 h 419100"/>
                  <a:gd name="connsiteX34" fmla="*/ 313981 w 725487"/>
                  <a:gd name="connsiteY34" fmla="*/ 419100 h 419100"/>
                  <a:gd name="connsiteX35" fmla="*/ 299412 w 725487"/>
                  <a:gd name="connsiteY35" fmla="*/ 408682 h 419100"/>
                  <a:gd name="connsiteX36" fmla="*/ 297330 w 725487"/>
                  <a:gd name="connsiteY36" fmla="*/ 407194 h 419100"/>
                  <a:gd name="connsiteX37" fmla="*/ 290194 w 725487"/>
                  <a:gd name="connsiteY37" fmla="*/ 397669 h 419100"/>
                  <a:gd name="connsiteX38" fmla="*/ 285437 w 725487"/>
                  <a:gd name="connsiteY38" fmla="*/ 385763 h 419100"/>
                  <a:gd name="connsiteX39" fmla="*/ 268786 w 725487"/>
                  <a:gd name="connsiteY39" fmla="*/ 361950 h 419100"/>
                  <a:gd name="connsiteX40" fmla="*/ 245000 w 725487"/>
                  <a:gd name="connsiteY40" fmla="*/ 342900 h 419100"/>
                  <a:gd name="connsiteX41" fmla="*/ 218835 w 725487"/>
                  <a:gd name="connsiteY41" fmla="*/ 321469 h 419100"/>
                  <a:gd name="connsiteX42" fmla="*/ 211700 w 725487"/>
                  <a:gd name="connsiteY42" fmla="*/ 316707 h 419100"/>
                  <a:gd name="connsiteX43" fmla="*/ 211700 w 725487"/>
                  <a:gd name="connsiteY43" fmla="*/ 316706 h 419100"/>
                  <a:gd name="connsiteX44" fmla="*/ 214624 w 725487"/>
                  <a:gd name="connsiteY44" fmla="*/ 318658 h 419100"/>
                  <a:gd name="connsiteX45" fmla="*/ 223052 w 725487"/>
                  <a:gd name="connsiteY45" fmla="*/ 114300 h 419100"/>
                  <a:gd name="connsiteX46" fmla="*/ 223592 w 725487"/>
                  <a:gd name="connsiteY46" fmla="*/ 76200 h 419100"/>
                  <a:gd name="connsiteX47" fmla="*/ 223593 w 725487"/>
                  <a:gd name="connsiteY47" fmla="*/ 76200 h 419100"/>
                  <a:gd name="connsiteX48" fmla="*/ 223593 w 725487"/>
                  <a:gd name="connsiteY48" fmla="*/ 101167 h 419100"/>
                  <a:gd name="connsiteX49" fmla="*/ 223837 w 725487"/>
                  <a:gd name="connsiteY49" fmla="*/ 95250 h 419100"/>
                  <a:gd name="connsiteX50" fmla="*/ 226625 w 725487"/>
                  <a:gd name="connsiteY50" fmla="*/ 76200 h 419100"/>
                  <a:gd name="connsiteX51" fmla="*/ 397234 w 725487"/>
                  <a:gd name="connsiteY51" fmla="*/ 76200 h 419100"/>
                  <a:gd name="connsiteX52" fmla="*/ 397234 w 725487"/>
                  <a:gd name="connsiteY52" fmla="*/ 84535 h 419100"/>
                  <a:gd name="connsiteX53" fmla="*/ 397234 w 725487"/>
                  <a:gd name="connsiteY53" fmla="*/ 85725 h 419100"/>
                  <a:gd name="connsiteX54" fmla="*/ 468593 w 725487"/>
                  <a:gd name="connsiteY54" fmla="*/ 85725 h 419100"/>
                  <a:gd name="connsiteX55" fmla="*/ 468593 w 725487"/>
                  <a:gd name="connsiteY55" fmla="*/ 7144 h 419100"/>
                  <a:gd name="connsiteX56" fmla="*/ 19028 w 725487"/>
                  <a:gd name="connsiteY56" fmla="*/ 50006 h 419100"/>
                  <a:gd name="connsiteX57" fmla="*/ 0 w 725487"/>
                  <a:gd name="connsiteY57" fmla="*/ 0 h 419100"/>
                  <a:gd name="connsiteX58" fmla="*/ 19029 w 725487"/>
                  <a:gd name="connsiteY58" fmla="*/ 14288 h 419100"/>
                  <a:gd name="connsiteX59" fmla="*/ 19029 w 725487"/>
                  <a:gd name="connsiteY59" fmla="*/ 50006 h 419100"/>
                  <a:gd name="connsiteX60" fmla="*/ 14272 w 725487"/>
                  <a:gd name="connsiteY60" fmla="*/ 83344 h 419100"/>
                  <a:gd name="connsiteX61" fmla="*/ 14272 w 725487"/>
                  <a:gd name="connsiteY61" fmla="*/ 95250 h 419100"/>
                  <a:gd name="connsiteX62" fmla="*/ 19029 w 725487"/>
                  <a:gd name="connsiteY62" fmla="*/ 157163 h 419100"/>
                  <a:gd name="connsiteX63" fmla="*/ 19029 w 725487"/>
                  <a:gd name="connsiteY63" fmla="*/ 216694 h 419100"/>
                  <a:gd name="connsiteX64" fmla="*/ 7136 w 725487"/>
                  <a:gd name="connsiteY64" fmla="*/ 245269 h 419100"/>
                  <a:gd name="connsiteX65" fmla="*/ 7135 w 725487"/>
                  <a:gd name="connsiteY65" fmla="*/ 245269 h 419100"/>
                  <a:gd name="connsiteX66" fmla="*/ 19028 w 725487"/>
                  <a:gd name="connsiteY66" fmla="*/ 216694 h 419100"/>
                  <a:gd name="connsiteX67" fmla="*/ 19028 w 725487"/>
                  <a:gd name="connsiteY67" fmla="*/ 157163 h 419100"/>
                  <a:gd name="connsiteX68" fmla="*/ 14271 w 725487"/>
                  <a:gd name="connsiteY68" fmla="*/ 95250 h 419100"/>
                  <a:gd name="connsiteX69" fmla="*/ 14271 w 725487"/>
                  <a:gd name="connsiteY69" fmla="*/ 83344 h 419100"/>
                  <a:gd name="connsiteX70" fmla="*/ 19028 w 725487"/>
                  <a:gd name="connsiteY70" fmla="*/ 50006 h 419100"/>
                  <a:gd name="connsiteX0" fmla="*/ 211699 w 725487"/>
                  <a:gd name="connsiteY0" fmla="*/ 345283 h 419100"/>
                  <a:gd name="connsiteX1" fmla="*/ 202200 w 725487"/>
                  <a:gd name="connsiteY1" fmla="*/ 361924 h 419100"/>
                  <a:gd name="connsiteX2" fmla="*/ 211699 w 725487"/>
                  <a:gd name="connsiteY2" fmla="*/ 345283 h 419100"/>
                  <a:gd name="connsiteX3" fmla="*/ 4756 w 725487"/>
                  <a:gd name="connsiteY3" fmla="*/ 245269 h 419100"/>
                  <a:gd name="connsiteX4" fmla="*/ 4757 w 725487"/>
                  <a:gd name="connsiteY4" fmla="*/ 245269 h 419100"/>
                  <a:gd name="connsiteX5" fmla="*/ 9515 w 725487"/>
                  <a:gd name="connsiteY5" fmla="*/ 290513 h 419100"/>
                  <a:gd name="connsiteX6" fmla="*/ 9515 w 725487"/>
                  <a:gd name="connsiteY6" fmla="*/ 361950 h 419100"/>
                  <a:gd name="connsiteX7" fmla="*/ 9514 w 725487"/>
                  <a:gd name="connsiteY7" fmla="*/ 290513 h 419100"/>
                  <a:gd name="connsiteX8" fmla="*/ 4756 w 725487"/>
                  <a:gd name="connsiteY8" fmla="*/ 245269 h 419100"/>
                  <a:gd name="connsiteX9" fmla="*/ 468593 w 725487"/>
                  <a:gd name="connsiteY9" fmla="*/ 7144 h 419100"/>
                  <a:gd name="connsiteX10" fmla="*/ 518545 w 725487"/>
                  <a:gd name="connsiteY10" fmla="*/ 7144 h 419100"/>
                  <a:gd name="connsiteX11" fmla="*/ 518545 w 725487"/>
                  <a:gd name="connsiteY11" fmla="*/ 47625 h 419100"/>
                  <a:gd name="connsiteX12" fmla="*/ 542331 w 725487"/>
                  <a:gd name="connsiteY12" fmla="*/ 50006 h 419100"/>
                  <a:gd name="connsiteX13" fmla="*/ 561360 w 725487"/>
                  <a:gd name="connsiteY13" fmla="*/ 45244 h 419100"/>
                  <a:gd name="connsiteX14" fmla="*/ 570875 w 725487"/>
                  <a:gd name="connsiteY14" fmla="*/ 50006 h 419100"/>
                  <a:gd name="connsiteX15" fmla="*/ 594661 w 725487"/>
                  <a:gd name="connsiteY15" fmla="*/ 54769 h 419100"/>
                  <a:gd name="connsiteX16" fmla="*/ 611312 w 725487"/>
                  <a:gd name="connsiteY16" fmla="*/ 61913 h 419100"/>
                  <a:gd name="connsiteX17" fmla="*/ 623205 w 725487"/>
                  <a:gd name="connsiteY17" fmla="*/ 71438 h 419100"/>
                  <a:gd name="connsiteX18" fmla="*/ 620827 w 725487"/>
                  <a:gd name="connsiteY18" fmla="*/ 90488 h 419100"/>
                  <a:gd name="connsiteX19" fmla="*/ 630341 w 725487"/>
                  <a:gd name="connsiteY19" fmla="*/ 107156 h 419100"/>
                  <a:gd name="connsiteX20" fmla="*/ 635098 w 725487"/>
                  <a:gd name="connsiteY20" fmla="*/ 121444 h 419100"/>
                  <a:gd name="connsiteX21" fmla="*/ 670778 w 725487"/>
                  <a:gd name="connsiteY21" fmla="*/ 171450 h 419100"/>
                  <a:gd name="connsiteX22" fmla="*/ 666021 w 725487"/>
                  <a:gd name="connsiteY22" fmla="*/ 202406 h 419100"/>
                  <a:gd name="connsiteX23" fmla="*/ 682671 w 725487"/>
                  <a:gd name="connsiteY23" fmla="*/ 223838 h 419100"/>
                  <a:gd name="connsiteX24" fmla="*/ 690997 w 725487"/>
                  <a:gd name="connsiteY24" fmla="*/ 236339 h 419100"/>
                  <a:gd name="connsiteX25" fmla="*/ 692186 w 725487"/>
                  <a:gd name="connsiteY25" fmla="*/ 238125 h 419100"/>
                  <a:gd name="connsiteX26" fmla="*/ 699322 w 725487"/>
                  <a:gd name="connsiteY26" fmla="*/ 269081 h 419100"/>
                  <a:gd name="connsiteX27" fmla="*/ 701701 w 725487"/>
                  <a:gd name="connsiteY27" fmla="*/ 283369 h 419100"/>
                  <a:gd name="connsiteX28" fmla="*/ 706458 w 725487"/>
                  <a:gd name="connsiteY28" fmla="*/ 297656 h 419100"/>
                  <a:gd name="connsiteX29" fmla="*/ 711215 w 725487"/>
                  <a:gd name="connsiteY29" fmla="*/ 314325 h 419100"/>
                  <a:gd name="connsiteX30" fmla="*/ 725487 w 725487"/>
                  <a:gd name="connsiteY30" fmla="*/ 357188 h 419100"/>
                  <a:gd name="connsiteX31" fmla="*/ 725487 w 725487"/>
                  <a:gd name="connsiteY31" fmla="*/ 369689 h 419100"/>
                  <a:gd name="connsiteX32" fmla="*/ 725487 w 725487"/>
                  <a:gd name="connsiteY32" fmla="*/ 371475 h 419100"/>
                  <a:gd name="connsiteX33" fmla="*/ 313981 w 725487"/>
                  <a:gd name="connsiteY33" fmla="*/ 371475 h 419100"/>
                  <a:gd name="connsiteX34" fmla="*/ 313981 w 725487"/>
                  <a:gd name="connsiteY34" fmla="*/ 419100 h 419100"/>
                  <a:gd name="connsiteX35" fmla="*/ 299412 w 725487"/>
                  <a:gd name="connsiteY35" fmla="*/ 408682 h 419100"/>
                  <a:gd name="connsiteX36" fmla="*/ 297330 w 725487"/>
                  <a:gd name="connsiteY36" fmla="*/ 407194 h 419100"/>
                  <a:gd name="connsiteX37" fmla="*/ 290194 w 725487"/>
                  <a:gd name="connsiteY37" fmla="*/ 397669 h 419100"/>
                  <a:gd name="connsiteX38" fmla="*/ 285437 w 725487"/>
                  <a:gd name="connsiteY38" fmla="*/ 385763 h 419100"/>
                  <a:gd name="connsiteX39" fmla="*/ 268786 w 725487"/>
                  <a:gd name="connsiteY39" fmla="*/ 361950 h 419100"/>
                  <a:gd name="connsiteX40" fmla="*/ 245000 w 725487"/>
                  <a:gd name="connsiteY40" fmla="*/ 342900 h 419100"/>
                  <a:gd name="connsiteX41" fmla="*/ 218835 w 725487"/>
                  <a:gd name="connsiteY41" fmla="*/ 321469 h 419100"/>
                  <a:gd name="connsiteX42" fmla="*/ 211700 w 725487"/>
                  <a:gd name="connsiteY42" fmla="*/ 316707 h 419100"/>
                  <a:gd name="connsiteX43" fmla="*/ 211700 w 725487"/>
                  <a:gd name="connsiteY43" fmla="*/ 316706 h 419100"/>
                  <a:gd name="connsiteX44" fmla="*/ 214624 w 725487"/>
                  <a:gd name="connsiteY44" fmla="*/ 318658 h 419100"/>
                  <a:gd name="connsiteX45" fmla="*/ 223052 w 725487"/>
                  <a:gd name="connsiteY45" fmla="*/ 114300 h 419100"/>
                  <a:gd name="connsiteX46" fmla="*/ 223592 w 725487"/>
                  <a:gd name="connsiteY46" fmla="*/ 76200 h 419100"/>
                  <a:gd name="connsiteX47" fmla="*/ 223593 w 725487"/>
                  <a:gd name="connsiteY47" fmla="*/ 76200 h 419100"/>
                  <a:gd name="connsiteX48" fmla="*/ 223593 w 725487"/>
                  <a:gd name="connsiteY48" fmla="*/ 101167 h 419100"/>
                  <a:gd name="connsiteX49" fmla="*/ 223837 w 725487"/>
                  <a:gd name="connsiteY49" fmla="*/ 95250 h 419100"/>
                  <a:gd name="connsiteX50" fmla="*/ 226625 w 725487"/>
                  <a:gd name="connsiteY50" fmla="*/ 76200 h 419100"/>
                  <a:gd name="connsiteX51" fmla="*/ 397234 w 725487"/>
                  <a:gd name="connsiteY51" fmla="*/ 76200 h 419100"/>
                  <a:gd name="connsiteX52" fmla="*/ 397234 w 725487"/>
                  <a:gd name="connsiteY52" fmla="*/ 84535 h 419100"/>
                  <a:gd name="connsiteX53" fmla="*/ 397234 w 725487"/>
                  <a:gd name="connsiteY53" fmla="*/ 85725 h 419100"/>
                  <a:gd name="connsiteX54" fmla="*/ 468593 w 725487"/>
                  <a:gd name="connsiteY54" fmla="*/ 85725 h 419100"/>
                  <a:gd name="connsiteX55" fmla="*/ 468593 w 725487"/>
                  <a:gd name="connsiteY55" fmla="*/ 7144 h 419100"/>
                  <a:gd name="connsiteX56" fmla="*/ 19028 w 725487"/>
                  <a:gd name="connsiteY56" fmla="*/ 50006 h 419100"/>
                  <a:gd name="connsiteX57" fmla="*/ 0 w 725487"/>
                  <a:gd name="connsiteY57" fmla="*/ 0 h 419100"/>
                  <a:gd name="connsiteX58" fmla="*/ 19029 w 725487"/>
                  <a:gd name="connsiteY58" fmla="*/ 50006 h 419100"/>
                  <a:gd name="connsiteX59" fmla="*/ 14272 w 725487"/>
                  <a:gd name="connsiteY59" fmla="*/ 83344 h 419100"/>
                  <a:gd name="connsiteX60" fmla="*/ 14272 w 725487"/>
                  <a:gd name="connsiteY60" fmla="*/ 95250 h 419100"/>
                  <a:gd name="connsiteX61" fmla="*/ 19029 w 725487"/>
                  <a:gd name="connsiteY61" fmla="*/ 157163 h 419100"/>
                  <a:gd name="connsiteX62" fmla="*/ 19029 w 725487"/>
                  <a:gd name="connsiteY62" fmla="*/ 216694 h 419100"/>
                  <a:gd name="connsiteX63" fmla="*/ 7136 w 725487"/>
                  <a:gd name="connsiteY63" fmla="*/ 245269 h 419100"/>
                  <a:gd name="connsiteX64" fmla="*/ 7135 w 725487"/>
                  <a:gd name="connsiteY64" fmla="*/ 245269 h 419100"/>
                  <a:gd name="connsiteX65" fmla="*/ 19028 w 725487"/>
                  <a:gd name="connsiteY65" fmla="*/ 216694 h 419100"/>
                  <a:gd name="connsiteX66" fmla="*/ 19028 w 725487"/>
                  <a:gd name="connsiteY66" fmla="*/ 157163 h 419100"/>
                  <a:gd name="connsiteX67" fmla="*/ 14271 w 725487"/>
                  <a:gd name="connsiteY67" fmla="*/ 95250 h 419100"/>
                  <a:gd name="connsiteX68" fmla="*/ 14271 w 725487"/>
                  <a:gd name="connsiteY68" fmla="*/ 83344 h 419100"/>
                  <a:gd name="connsiteX69" fmla="*/ 19028 w 725487"/>
                  <a:gd name="connsiteY69" fmla="*/ 50006 h 419100"/>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42862 h 411956"/>
                  <a:gd name="connsiteX57" fmla="*/ 14654 w 721112"/>
                  <a:gd name="connsiteY57" fmla="*/ 42862 h 411956"/>
                  <a:gd name="connsiteX58" fmla="*/ 9897 w 721112"/>
                  <a:gd name="connsiteY58" fmla="*/ 76200 h 411956"/>
                  <a:gd name="connsiteX59" fmla="*/ 9897 w 721112"/>
                  <a:gd name="connsiteY59" fmla="*/ 88106 h 411956"/>
                  <a:gd name="connsiteX60" fmla="*/ 14654 w 721112"/>
                  <a:gd name="connsiteY60" fmla="*/ 150019 h 411956"/>
                  <a:gd name="connsiteX61" fmla="*/ 14654 w 721112"/>
                  <a:gd name="connsiteY61" fmla="*/ 209550 h 411956"/>
                  <a:gd name="connsiteX62" fmla="*/ 2761 w 721112"/>
                  <a:gd name="connsiteY62" fmla="*/ 238125 h 411956"/>
                  <a:gd name="connsiteX63" fmla="*/ 2760 w 721112"/>
                  <a:gd name="connsiteY63" fmla="*/ 238125 h 411956"/>
                  <a:gd name="connsiteX64" fmla="*/ 14653 w 721112"/>
                  <a:gd name="connsiteY64" fmla="*/ 209550 h 411956"/>
                  <a:gd name="connsiteX65" fmla="*/ 14653 w 721112"/>
                  <a:gd name="connsiteY65" fmla="*/ 150019 h 411956"/>
                  <a:gd name="connsiteX66" fmla="*/ 9896 w 721112"/>
                  <a:gd name="connsiteY66" fmla="*/ 88106 h 411956"/>
                  <a:gd name="connsiteX67" fmla="*/ 9896 w 721112"/>
                  <a:gd name="connsiteY67" fmla="*/ 76200 h 411956"/>
                  <a:gd name="connsiteX68" fmla="*/ 14653 w 721112"/>
                  <a:gd name="connsiteY68" fmla="*/ 42862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9896 w 721112"/>
                  <a:gd name="connsiteY56" fmla="*/ 76200 h 411956"/>
                  <a:gd name="connsiteX57" fmla="*/ 14654 w 721112"/>
                  <a:gd name="connsiteY57" fmla="*/ 42862 h 411956"/>
                  <a:gd name="connsiteX58" fmla="*/ 9897 w 721112"/>
                  <a:gd name="connsiteY58" fmla="*/ 76200 h 411956"/>
                  <a:gd name="connsiteX59" fmla="*/ 9897 w 721112"/>
                  <a:gd name="connsiteY59" fmla="*/ 88106 h 411956"/>
                  <a:gd name="connsiteX60" fmla="*/ 14654 w 721112"/>
                  <a:gd name="connsiteY60" fmla="*/ 150019 h 411956"/>
                  <a:gd name="connsiteX61" fmla="*/ 14654 w 721112"/>
                  <a:gd name="connsiteY61" fmla="*/ 209550 h 411956"/>
                  <a:gd name="connsiteX62" fmla="*/ 2761 w 721112"/>
                  <a:gd name="connsiteY62" fmla="*/ 238125 h 411956"/>
                  <a:gd name="connsiteX63" fmla="*/ 2760 w 721112"/>
                  <a:gd name="connsiteY63" fmla="*/ 238125 h 411956"/>
                  <a:gd name="connsiteX64" fmla="*/ 14653 w 721112"/>
                  <a:gd name="connsiteY64" fmla="*/ 209550 h 411956"/>
                  <a:gd name="connsiteX65" fmla="*/ 14653 w 721112"/>
                  <a:gd name="connsiteY65" fmla="*/ 150019 h 411956"/>
                  <a:gd name="connsiteX66" fmla="*/ 9896 w 721112"/>
                  <a:gd name="connsiteY66" fmla="*/ 88106 h 411956"/>
                  <a:gd name="connsiteX67" fmla="*/ 9896 w 721112"/>
                  <a:gd name="connsiteY67" fmla="*/ 7620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9896 w 721112"/>
                  <a:gd name="connsiteY56" fmla="*/ 76200 h 411956"/>
                  <a:gd name="connsiteX57" fmla="*/ 14654 w 721112"/>
                  <a:gd name="connsiteY57" fmla="*/ 42862 h 411956"/>
                  <a:gd name="connsiteX58" fmla="*/ 9897 w 721112"/>
                  <a:gd name="connsiteY58" fmla="*/ 76200 h 411956"/>
                  <a:gd name="connsiteX59" fmla="*/ 9897 w 721112"/>
                  <a:gd name="connsiteY59" fmla="*/ 88106 h 411956"/>
                  <a:gd name="connsiteX60" fmla="*/ 14654 w 721112"/>
                  <a:gd name="connsiteY60" fmla="*/ 150019 h 411956"/>
                  <a:gd name="connsiteX61" fmla="*/ 14654 w 721112"/>
                  <a:gd name="connsiteY61" fmla="*/ 209550 h 411956"/>
                  <a:gd name="connsiteX62" fmla="*/ 2761 w 721112"/>
                  <a:gd name="connsiteY62" fmla="*/ 238125 h 411956"/>
                  <a:gd name="connsiteX63" fmla="*/ 2760 w 721112"/>
                  <a:gd name="connsiteY63" fmla="*/ 238125 h 411956"/>
                  <a:gd name="connsiteX64" fmla="*/ 14653 w 721112"/>
                  <a:gd name="connsiteY64" fmla="*/ 209550 h 411956"/>
                  <a:gd name="connsiteX65" fmla="*/ 14653 w 721112"/>
                  <a:gd name="connsiteY65" fmla="*/ 150019 h 411956"/>
                  <a:gd name="connsiteX66" fmla="*/ 9896 w 721112"/>
                  <a:gd name="connsiteY66" fmla="*/ 7620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9896 w 721112"/>
                  <a:gd name="connsiteY56" fmla="*/ 76200 h 411956"/>
                  <a:gd name="connsiteX57" fmla="*/ 9897 w 721112"/>
                  <a:gd name="connsiteY57" fmla="*/ 76200 h 411956"/>
                  <a:gd name="connsiteX58" fmla="*/ 9897 w 721112"/>
                  <a:gd name="connsiteY58" fmla="*/ 88106 h 411956"/>
                  <a:gd name="connsiteX59" fmla="*/ 14654 w 721112"/>
                  <a:gd name="connsiteY59" fmla="*/ 150019 h 411956"/>
                  <a:gd name="connsiteX60" fmla="*/ 14654 w 721112"/>
                  <a:gd name="connsiteY60" fmla="*/ 209550 h 411956"/>
                  <a:gd name="connsiteX61" fmla="*/ 2761 w 721112"/>
                  <a:gd name="connsiteY61" fmla="*/ 238125 h 411956"/>
                  <a:gd name="connsiteX62" fmla="*/ 2760 w 721112"/>
                  <a:gd name="connsiteY62" fmla="*/ 238125 h 411956"/>
                  <a:gd name="connsiteX63" fmla="*/ 14653 w 721112"/>
                  <a:gd name="connsiteY63" fmla="*/ 209550 h 411956"/>
                  <a:gd name="connsiteX64" fmla="*/ 14653 w 721112"/>
                  <a:gd name="connsiteY64" fmla="*/ 150019 h 411956"/>
                  <a:gd name="connsiteX65" fmla="*/ 9896 w 721112"/>
                  <a:gd name="connsiteY65" fmla="*/ 7620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9896 w 721112"/>
                  <a:gd name="connsiteY56" fmla="*/ 76200 h 411956"/>
                  <a:gd name="connsiteX57" fmla="*/ 9897 w 721112"/>
                  <a:gd name="connsiteY57" fmla="*/ 76200 h 411956"/>
                  <a:gd name="connsiteX58" fmla="*/ 9897 w 721112"/>
                  <a:gd name="connsiteY58" fmla="*/ 88106 h 411956"/>
                  <a:gd name="connsiteX59" fmla="*/ 14654 w 721112"/>
                  <a:gd name="connsiteY59" fmla="*/ 150019 h 411956"/>
                  <a:gd name="connsiteX60" fmla="*/ 14654 w 721112"/>
                  <a:gd name="connsiteY60" fmla="*/ 209550 h 411956"/>
                  <a:gd name="connsiteX61" fmla="*/ 2761 w 721112"/>
                  <a:gd name="connsiteY61" fmla="*/ 238125 h 411956"/>
                  <a:gd name="connsiteX62" fmla="*/ 2760 w 721112"/>
                  <a:gd name="connsiteY62" fmla="*/ 238125 h 411956"/>
                  <a:gd name="connsiteX63" fmla="*/ 14653 w 721112"/>
                  <a:gd name="connsiteY63" fmla="*/ 209550 h 411956"/>
                  <a:gd name="connsiteX64" fmla="*/ 9896 w 721112"/>
                  <a:gd name="connsiteY64" fmla="*/ 7620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209550 h 411956"/>
                  <a:gd name="connsiteX57" fmla="*/ 9897 w 721112"/>
                  <a:gd name="connsiteY57" fmla="*/ 76200 h 411956"/>
                  <a:gd name="connsiteX58" fmla="*/ 9897 w 721112"/>
                  <a:gd name="connsiteY58" fmla="*/ 88106 h 411956"/>
                  <a:gd name="connsiteX59" fmla="*/ 14654 w 721112"/>
                  <a:gd name="connsiteY59" fmla="*/ 150019 h 411956"/>
                  <a:gd name="connsiteX60" fmla="*/ 14654 w 721112"/>
                  <a:gd name="connsiteY60" fmla="*/ 209550 h 411956"/>
                  <a:gd name="connsiteX61" fmla="*/ 2761 w 721112"/>
                  <a:gd name="connsiteY61" fmla="*/ 238125 h 411956"/>
                  <a:gd name="connsiteX62" fmla="*/ 2760 w 721112"/>
                  <a:gd name="connsiteY62" fmla="*/ 238125 h 411956"/>
                  <a:gd name="connsiteX63" fmla="*/ 14653 w 721112"/>
                  <a:gd name="connsiteY63" fmla="*/ 20955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209550 h 411956"/>
                  <a:gd name="connsiteX57" fmla="*/ 9897 w 721112"/>
                  <a:gd name="connsiteY57" fmla="*/ 76200 h 411956"/>
                  <a:gd name="connsiteX58" fmla="*/ 9897 w 721112"/>
                  <a:gd name="connsiteY58" fmla="*/ 88106 h 411956"/>
                  <a:gd name="connsiteX59" fmla="*/ 14654 w 721112"/>
                  <a:gd name="connsiteY59" fmla="*/ 209550 h 411956"/>
                  <a:gd name="connsiteX60" fmla="*/ 2761 w 721112"/>
                  <a:gd name="connsiteY60" fmla="*/ 238125 h 411956"/>
                  <a:gd name="connsiteX61" fmla="*/ 2760 w 721112"/>
                  <a:gd name="connsiteY61" fmla="*/ 238125 h 411956"/>
                  <a:gd name="connsiteX62" fmla="*/ 14653 w 721112"/>
                  <a:gd name="connsiteY62" fmla="*/ 20955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209550 h 411956"/>
                  <a:gd name="connsiteX57" fmla="*/ 9897 w 721112"/>
                  <a:gd name="connsiteY57" fmla="*/ 76200 h 411956"/>
                  <a:gd name="connsiteX58" fmla="*/ 14654 w 721112"/>
                  <a:gd name="connsiteY58" fmla="*/ 209550 h 411956"/>
                  <a:gd name="connsiteX59" fmla="*/ 2761 w 721112"/>
                  <a:gd name="connsiteY59" fmla="*/ 238125 h 411956"/>
                  <a:gd name="connsiteX60" fmla="*/ 2760 w 721112"/>
                  <a:gd name="connsiteY60" fmla="*/ 238125 h 411956"/>
                  <a:gd name="connsiteX61" fmla="*/ 14653 w 721112"/>
                  <a:gd name="connsiteY61" fmla="*/ 20955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209550 h 411956"/>
                  <a:gd name="connsiteX57" fmla="*/ 14654 w 721112"/>
                  <a:gd name="connsiteY57" fmla="*/ 209550 h 411956"/>
                  <a:gd name="connsiteX58" fmla="*/ 2761 w 721112"/>
                  <a:gd name="connsiteY58" fmla="*/ 238125 h 411956"/>
                  <a:gd name="connsiteX59" fmla="*/ 2760 w 721112"/>
                  <a:gd name="connsiteY59" fmla="*/ 238125 h 411956"/>
                  <a:gd name="connsiteX60" fmla="*/ 14653 w 721112"/>
                  <a:gd name="connsiteY60" fmla="*/ 20955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2760 w 721112"/>
                  <a:gd name="connsiteY56" fmla="*/ 238125 h 411956"/>
                  <a:gd name="connsiteX57" fmla="*/ 14654 w 721112"/>
                  <a:gd name="connsiteY57" fmla="*/ 209550 h 411956"/>
                  <a:gd name="connsiteX58" fmla="*/ 2761 w 721112"/>
                  <a:gd name="connsiteY58" fmla="*/ 238125 h 411956"/>
                  <a:gd name="connsiteX59" fmla="*/ 2760 w 721112"/>
                  <a:gd name="connsiteY59" fmla="*/ 238125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2761 w 721112"/>
                  <a:gd name="connsiteY56" fmla="*/ 238125 h 411956"/>
                  <a:gd name="connsiteX57" fmla="*/ 14654 w 721112"/>
                  <a:gd name="connsiteY57" fmla="*/ 209550 h 411956"/>
                  <a:gd name="connsiteX58" fmla="*/ 2761 w 721112"/>
                  <a:gd name="connsiteY58" fmla="*/ 238125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0" fmla="*/ 207323 w 721111"/>
                  <a:gd name="connsiteY0" fmla="*/ 338139 h 411956"/>
                  <a:gd name="connsiteX1" fmla="*/ 197824 w 721111"/>
                  <a:gd name="connsiteY1" fmla="*/ 354780 h 411956"/>
                  <a:gd name="connsiteX2" fmla="*/ 207323 w 721111"/>
                  <a:gd name="connsiteY2" fmla="*/ 338139 h 411956"/>
                  <a:gd name="connsiteX3" fmla="*/ 5138 w 721111"/>
                  <a:gd name="connsiteY3" fmla="*/ 283369 h 411956"/>
                  <a:gd name="connsiteX4" fmla="*/ 381 w 721111"/>
                  <a:gd name="connsiteY4" fmla="*/ 238125 h 411956"/>
                  <a:gd name="connsiteX5" fmla="*/ 5139 w 721111"/>
                  <a:gd name="connsiteY5" fmla="*/ 283369 h 411956"/>
                  <a:gd name="connsiteX6" fmla="*/ 5139 w 721111"/>
                  <a:gd name="connsiteY6" fmla="*/ 354806 h 411956"/>
                  <a:gd name="connsiteX7" fmla="*/ 5138 w 721111"/>
                  <a:gd name="connsiteY7" fmla="*/ 283369 h 411956"/>
                  <a:gd name="connsiteX8" fmla="*/ 464217 w 721111"/>
                  <a:gd name="connsiteY8" fmla="*/ 0 h 411956"/>
                  <a:gd name="connsiteX9" fmla="*/ 514169 w 721111"/>
                  <a:gd name="connsiteY9" fmla="*/ 0 h 411956"/>
                  <a:gd name="connsiteX10" fmla="*/ 514169 w 721111"/>
                  <a:gd name="connsiteY10" fmla="*/ 40481 h 411956"/>
                  <a:gd name="connsiteX11" fmla="*/ 537955 w 721111"/>
                  <a:gd name="connsiteY11" fmla="*/ 42862 h 411956"/>
                  <a:gd name="connsiteX12" fmla="*/ 556984 w 721111"/>
                  <a:gd name="connsiteY12" fmla="*/ 38100 h 411956"/>
                  <a:gd name="connsiteX13" fmla="*/ 566499 w 721111"/>
                  <a:gd name="connsiteY13" fmla="*/ 42862 h 411956"/>
                  <a:gd name="connsiteX14" fmla="*/ 590285 w 721111"/>
                  <a:gd name="connsiteY14" fmla="*/ 47625 h 411956"/>
                  <a:gd name="connsiteX15" fmla="*/ 606936 w 721111"/>
                  <a:gd name="connsiteY15" fmla="*/ 54769 h 411956"/>
                  <a:gd name="connsiteX16" fmla="*/ 618829 w 721111"/>
                  <a:gd name="connsiteY16" fmla="*/ 64294 h 411956"/>
                  <a:gd name="connsiteX17" fmla="*/ 616451 w 721111"/>
                  <a:gd name="connsiteY17" fmla="*/ 83344 h 411956"/>
                  <a:gd name="connsiteX18" fmla="*/ 625965 w 721111"/>
                  <a:gd name="connsiteY18" fmla="*/ 100012 h 411956"/>
                  <a:gd name="connsiteX19" fmla="*/ 630722 w 721111"/>
                  <a:gd name="connsiteY19" fmla="*/ 114300 h 411956"/>
                  <a:gd name="connsiteX20" fmla="*/ 666402 w 721111"/>
                  <a:gd name="connsiteY20" fmla="*/ 164306 h 411956"/>
                  <a:gd name="connsiteX21" fmla="*/ 661645 w 721111"/>
                  <a:gd name="connsiteY21" fmla="*/ 195262 h 411956"/>
                  <a:gd name="connsiteX22" fmla="*/ 678295 w 721111"/>
                  <a:gd name="connsiteY22" fmla="*/ 216694 h 411956"/>
                  <a:gd name="connsiteX23" fmla="*/ 686621 w 721111"/>
                  <a:gd name="connsiteY23" fmla="*/ 229195 h 411956"/>
                  <a:gd name="connsiteX24" fmla="*/ 687810 w 721111"/>
                  <a:gd name="connsiteY24" fmla="*/ 230981 h 411956"/>
                  <a:gd name="connsiteX25" fmla="*/ 694946 w 721111"/>
                  <a:gd name="connsiteY25" fmla="*/ 261937 h 411956"/>
                  <a:gd name="connsiteX26" fmla="*/ 697325 w 721111"/>
                  <a:gd name="connsiteY26" fmla="*/ 276225 h 411956"/>
                  <a:gd name="connsiteX27" fmla="*/ 702082 w 721111"/>
                  <a:gd name="connsiteY27" fmla="*/ 290512 h 411956"/>
                  <a:gd name="connsiteX28" fmla="*/ 706839 w 721111"/>
                  <a:gd name="connsiteY28" fmla="*/ 307181 h 411956"/>
                  <a:gd name="connsiteX29" fmla="*/ 721111 w 721111"/>
                  <a:gd name="connsiteY29" fmla="*/ 350044 h 411956"/>
                  <a:gd name="connsiteX30" fmla="*/ 721111 w 721111"/>
                  <a:gd name="connsiteY30" fmla="*/ 362545 h 411956"/>
                  <a:gd name="connsiteX31" fmla="*/ 721111 w 721111"/>
                  <a:gd name="connsiteY31" fmla="*/ 364331 h 411956"/>
                  <a:gd name="connsiteX32" fmla="*/ 309605 w 721111"/>
                  <a:gd name="connsiteY32" fmla="*/ 364331 h 411956"/>
                  <a:gd name="connsiteX33" fmla="*/ 309605 w 721111"/>
                  <a:gd name="connsiteY33" fmla="*/ 411956 h 411956"/>
                  <a:gd name="connsiteX34" fmla="*/ 295036 w 721111"/>
                  <a:gd name="connsiteY34" fmla="*/ 401538 h 411956"/>
                  <a:gd name="connsiteX35" fmla="*/ 292954 w 721111"/>
                  <a:gd name="connsiteY35" fmla="*/ 400050 h 411956"/>
                  <a:gd name="connsiteX36" fmla="*/ 285818 w 721111"/>
                  <a:gd name="connsiteY36" fmla="*/ 390525 h 411956"/>
                  <a:gd name="connsiteX37" fmla="*/ 281061 w 721111"/>
                  <a:gd name="connsiteY37" fmla="*/ 378619 h 411956"/>
                  <a:gd name="connsiteX38" fmla="*/ 264410 w 721111"/>
                  <a:gd name="connsiteY38" fmla="*/ 354806 h 411956"/>
                  <a:gd name="connsiteX39" fmla="*/ 240624 w 721111"/>
                  <a:gd name="connsiteY39" fmla="*/ 335756 h 411956"/>
                  <a:gd name="connsiteX40" fmla="*/ 214459 w 721111"/>
                  <a:gd name="connsiteY40" fmla="*/ 314325 h 411956"/>
                  <a:gd name="connsiteX41" fmla="*/ 207324 w 721111"/>
                  <a:gd name="connsiteY41" fmla="*/ 309563 h 411956"/>
                  <a:gd name="connsiteX42" fmla="*/ 207324 w 721111"/>
                  <a:gd name="connsiteY42" fmla="*/ 309562 h 411956"/>
                  <a:gd name="connsiteX43" fmla="*/ 210248 w 721111"/>
                  <a:gd name="connsiteY43" fmla="*/ 311514 h 411956"/>
                  <a:gd name="connsiteX44" fmla="*/ 218676 w 721111"/>
                  <a:gd name="connsiteY44" fmla="*/ 107156 h 411956"/>
                  <a:gd name="connsiteX45" fmla="*/ 219216 w 721111"/>
                  <a:gd name="connsiteY45" fmla="*/ 69056 h 411956"/>
                  <a:gd name="connsiteX46" fmla="*/ 219217 w 721111"/>
                  <a:gd name="connsiteY46" fmla="*/ 69056 h 411956"/>
                  <a:gd name="connsiteX47" fmla="*/ 219217 w 721111"/>
                  <a:gd name="connsiteY47" fmla="*/ 94023 h 411956"/>
                  <a:gd name="connsiteX48" fmla="*/ 219461 w 721111"/>
                  <a:gd name="connsiteY48" fmla="*/ 88106 h 411956"/>
                  <a:gd name="connsiteX49" fmla="*/ 222249 w 721111"/>
                  <a:gd name="connsiteY49" fmla="*/ 69056 h 411956"/>
                  <a:gd name="connsiteX50" fmla="*/ 392858 w 721111"/>
                  <a:gd name="connsiteY50" fmla="*/ 69056 h 411956"/>
                  <a:gd name="connsiteX51" fmla="*/ 392858 w 721111"/>
                  <a:gd name="connsiteY51" fmla="*/ 77391 h 411956"/>
                  <a:gd name="connsiteX52" fmla="*/ 392858 w 721111"/>
                  <a:gd name="connsiteY52" fmla="*/ 78581 h 411956"/>
                  <a:gd name="connsiteX53" fmla="*/ 464217 w 721111"/>
                  <a:gd name="connsiteY53" fmla="*/ 78581 h 411956"/>
                  <a:gd name="connsiteX54" fmla="*/ 464217 w 721111"/>
                  <a:gd name="connsiteY54" fmla="*/ 0 h 411956"/>
                  <a:gd name="connsiteX0" fmla="*/ 207323 w 721111"/>
                  <a:gd name="connsiteY0" fmla="*/ 338139 h 411956"/>
                  <a:gd name="connsiteX1" fmla="*/ 197824 w 721111"/>
                  <a:gd name="connsiteY1" fmla="*/ 354780 h 411956"/>
                  <a:gd name="connsiteX2" fmla="*/ 207323 w 721111"/>
                  <a:gd name="connsiteY2" fmla="*/ 338139 h 411956"/>
                  <a:gd name="connsiteX3" fmla="*/ 5138 w 721111"/>
                  <a:gd name="connsiteY3" fmla="*/ 283369 h 411956"/>
                  <a:gd name="connsiteX4" fmla="*/ 381 w 721111"/>
                  <a:gd name="connsiteY4" fmla="*/ 238125 h 411956"/>
                  <a:gd name="connsiteX5" fmla="*/ 5139 w 721111"/>
                  <a:gd name="connsiteY5" fmla="*/ 283369 h 411956"/>
                  <a:gd name="connsiteX6" fmla="*/ 5138 w 721111"/>
                  <a:gd name="connsiteY6" fmla="*/ 283369 h 411956"/>
                  <a:gd name="connsiteX7" fmla="*/ 464217 w 721111"/>
                  <a:gd name="connsiteY7" fmla="*/ 0 h 411956"/>
                  <a:gd name="connsiteX8" fmla="*/ 514169 w 721111"/>
                  <a:gd name="connsiteY8" fmla="*/ 0 h 411956"/>
                  <a:gd name="connsiteX9" fmla="*/ 514169 w 721111"/>
                  <a:gd name="connsiteY9" fmla="*/ 40481 h 411956"/>
                  <a:gd name="connsiteX10" fmla="*/ 537955 w 721111"/>
                  <a:gd name="connsiteY10" fmla="*/ 42862 h 411956"/>
                  <a:gd name="connsiteX11" fmla="*/ 556984 w 721111"/>
                  <a:gd name="connsiteY11" fmla="*/ 38100 h 411956"/>
                  <a:gd name="connsiteX12" fmla="*/ 566499 w 721111"/>
                  <a:gd name="connsiteY12" fmla="*/ 42862 h 411956"/>
                  <a:gd name="connsiteX13" fmla="*/ 590285 w 721111"/>
                  <a:gd name="connsiteY13" fmla="*/ 47625 h 411956"/>
                  <a:gd name="connsiteX14" fmla="*/ 606936 w 721111"/>
                  <a:gd name="connsiteY14" fmla="*/ 54769 h 411956"/>
                  <a:gd name="connsiteX15" fmla="*/ 618829 w 721111"/>
                  <a:gd name="connsiteY15" fmla="*/ 64294 h 411956"/>
                  <a:gd name="connsiteX16" fmla="*/ 616451 w 721111"/>
                  <a:gd name="connsiteY16" fmla="*/ 83344 h 411956"/>
                  <a:gd name="connsiteX17" fmla="*/ 625965 w 721111"/>
                  <a:gd name="connsiteY17" fmla="*/ 100012 h 411956"/>
                  <a:gd name="connsiteX18" fmla="*/ 630722 w 721111"/>
                  <a:gd name="connsiteY18" fmla="*/ 114300 h 411956"/>
                  <a:gd name="connsiteX19" fmla="*/ 666402 w 721111"/>
                  <a:gd name="connsiteY19" fmla="*/ 164306 h 411956"/>
                  <a:gd name="connsiteX20" fmla="*/ 661645 w 721111"/>
                  <a:gd name="connsiteY20" fmla="*/ 195262 h 411956"/>
                  <a:gd name="connsiteX21" fmla="*/ 678295 w 721111"/>
                  <a:gd name="connsiteY21" fmla="*/ 216694 h 411956"/>
                  <a:gd name="connsiteX22" fmla="*/ 686621 w 721111"/>
                  <a:gd name="connsiteY22" fmla="*/ 229195 h 411956"/>
                  <a:gd name="connsiteX23" fmla="*/ 687810 w 721111"/>
                  <a:gd name="connsiteY23" fmla="*/ 230981 h 411956"/>
                  <a:gd name="connsiteX24" fmla="*/ 694946 w 721111"/>
                  <a:gd name="connsiteY24" fmla="*/ 261937 h 411956"/>
                  <a:gd name="connsiteX25" fmla="*/ 697325 w 721111"/>
                  <a:gd name="connsiteY25" fmla="*/ 276225 h 411956"/>
                  <a:gd name="connsiteX26" fmla="*/ 702082 w 721111"/>
                  <a:gd name="connsiteY26" fmla="*/ 290512 h 411956"/>
                  <a:gd name="connsiteX27" fmla="*/ 706839 w 721111"/>
                  <a:gd name="connsiteY27" fmla="*/ 307181 h 411956"/>
                  <a:gd name="connsiteX28" fmla="*/ 721111 w 721111"/>
                  <a:gd name="connsiteY28" fmla="*/ 350044 h 411956"/>
                  <a:gd name="connsiteX29" fmla="*/ 721111 w 721111"/>
                  <a:gd name="connsiteY29" fmla="*/ 362545 h 411956"/>
                  <a:gd name="connsiteX30" fmla="*/ 721111 w 721111"/>
                  <a:gd name="connsiteY30" fmla="*/ 364331 h 411956"/>
                  <a:gd name="connsiteX31" fmla="*/ 309605 w 721111"/>
                  <a:gd name="connsiteY31" fmla="*/ 364331 h 411956"/>
                  <a:gd name="connsiteX32" fmla="*/ 309605 w 721111"/>
                  <a:gd name="connsiteY32" fmla="*/ 411956 h 411956"/>
                  <a:gd name="connsiteX33" fmla="*/ 295036 w 721111"/>
                  <a:gd name="connsiteY33" fmla="*/ 401538 h 411956"/>
                  <a:gd name="connsiteX34" fmla="*/ 292954 w 721111"/>
                  <a:gd name="connsiteY34" fmla="*/ 400050 h 411956"/>
                  <a:gd name="connsiteX35" fmla="*/ 285818 w 721111"/>
                  <a:gd name="connsiteY35" fmla="*/ 390525 h 411956"/>
                  <a:gd name="connsiteX36" fmla="*/ 281061 w 721111"/>
                  <a:gd name="connsiteY36" fmla="*/ 378619 h 411956"/>
                  <a:gd name="connsiteX37" fmla="*/ 264410 w 721111"/>
                  <a:gd name="connsiteY37" fmla="*/ 354806 h 411956"/>
                  <a:gd name="connsiteX38" fmla="*/ 240624 w 721111"/>
                  <a:gd name="connsiteY38" fmla="*/ 335756 h 411956"/>
                  <a:gd name="connsiteX39" fmla="*/ 214459 w 721111"/>
                  <a:gd name="connsiteY39" fmla="*/ 314325 h 411956"/>
                  <a:gd name="connsiteX40" fmla="*/ 207324 w 721111"/>
                  <a:gd name="connsiteY40" fmla="*/ 309563 h 411956"/>
                  <a:gd name="connsiteX41" fmla="*/ 207324 w 721111"/>
                  <a:gd name="connsiteY41" fmla="*/ 309562 h 411956"/>
                  <a:gd name="connsiteX42" fmla="*/ 210248 w 721111"/>
                  <a:gd name="connsiteY42" fmla="*/ 311514 h 411956"/>
                  <a:gd name="connsiteX43" fmla="*/ 218676 w 721111"/>
                  <a:gd name="connsiteY43" fmla="*/ 107156 h 411956"/>
                  <a:gd name="connsiteX44" fmla="*/ 219216 w 721111"/>
                  <a:gd name="connsiteY44" fmla="*/ 69056 h 411956"/>
                  <a:gd name="connsiteX45" fmla="*/ 219217 w 721111"/>
                  <a:gd name="connsiteY45" fmla="*/ 69056 h 411956"/>
                  <a:gd name="connsiteX46" fmla="*/ 219217 w 721111"/>
                  <a:gd name="connsiteY46" fmla="*/ 94023 h 411956"/>
                  <a:gd name="connsiteX47" fmla="*/ 219461 w 721111"/>
                  <a:gd name="connsiteY47" fmla="*/ 88106 h 411956"/>
                  <a:gd name="connsiteX48" fmla="*/ 222249 w 721111"/>
                  <a:gd name="connsiteY48" fmla="*/ 69056 h 411956"/>
                  <a:gd name="connsiteX49" fmla="*/ 392858 w 721111"/>
                  <a:gd name="connsiteY49" fmla="*/ 69056 h 411956"/>
                  <a:gd name="connsiteX50" fmla="*/ 392858 w 721111"/>
                  <a:gd name="connsiteY50" fmla="*/ 77391 h 411956"/>
                  <a:gd name="connsiteX51" fmla="*/ 392858 w 721111"/>
                  <a:gd name="connsiteY51" fmla="*/ 78581 h 411956"/>
                  <a:gd name="connsiteX52" fmla="*/ 464217 w 721111"/>
                  <a:gd name="connsiteY52" fmla="*/ 78581 h 411956"/>
                  <a:gd name="connsiteX53" fmla="*/ 464217 w 721111"/>
                  <a:gd name="connsiteY53" fmla="*/ 0 h 411956"/>
                  <a:gd name="connsiteX0" fmla="*/ 207323 w 721111"/>
                  <a:gd name="connsiteY0" fmla="*/ 338139 h 411956"/>
                  <a:gd name="connsiteX1" fmla="*/ 197824 w 721111"/>
                  <a:gd name="connsiteY1" fmla="*/ 354780 h 411956"/>
                  <a:gd name="connsiteX2" fmla="*/ 207323 w 721111"/>
                  <a:gd name="connsiteY2" fmla="*/ 338139 h 411956"/>
                  <a:gd name="connsiteX3" fmla="*/ 5139 w 721111"/>
                  <a:gd name="connsiteY3" fmla="*/ 283369 h 411956"/>
                  <a:gd name="connsiteX4" fmla="*/ 381 w 721111"/>
                  <a:gd name="connsiteY4" fmla="*/ 238125 h 411956"/>
                  <a:gd name="connsiteX5" fmla="*/ 5139 w 721111"/>
                  <a:gd name="connsiteY5" fmla="*/ 283369 h 411956"/>
                  <a:gd name="connsiteX6" fmla="*/ 464217 w 721111"/>
                  <a:gd name="connsiteY6" fmla="*/ 0 h 411956"/>
                  <a:gd name="connsiteX7" fmla="*/ 514169 w 721111"/>
                  <a:gd name="connsiteY7" fmla="*/ 0 h 411956"/>
                  <a:gd name="connsiteX8" fmla="*/ 514169 w 721111"/>
                  <a:gd name="connsiteY8" fmla="*/ 40481 h 411956"/>
                  <a:gd name="connsiteX9" fmla="*/ 537955 w 721111"/>
                  <a:gd name="connsiteY9" fmla="*/ 42862 h 411956"/>
                  <a:gd name="connsiteX10" fmla="*/ 556984 w 721111"/>
                  <a:gd name="connsiteY10" fmla="*/ 38100 h 411956"/>
                  <a:gd name="connsiteX11" fmla="*/ 566499 w 721111"/>
                  <a:gd name="connsiteY11" fmla="*/ 42862 h 411956"/>
                  <a:gd name="connsiteX12" fmla="*/ 590285 w 721111"/>
                  <a:gd name="connsiteY12" fmla="*/ 47625 h 411956"/>
                  <a:gd name="connsiteX13" fmla="*/ 606936 w 721111"/>
                  <a:gd name="connsiteY13" fmla="*/ 54769 h 411956"/>
                  <a:gd name="connsiteX14" fmla="*/ 618829 w 721111"/>
                  <a:gd name="connsiteY14" fmla="*/ 64294 h 411956"/>
                  <a:gd name="connsiteX15" fmla="*/ 616451 w 721111"/>
                  <a:gd name="connsiteY15" fmla="*/ 83344 h 411956"/>
                  <a:gd name="connsiteX16" fmla="*/ 625965 w 721111"/>
                  <a:gd name="connsiteY16" fmla="*/ 100012 h 411956"/>
                  <a:gd name="connsiteX17" fmla="*/ 630722 w 721111"/>
                  <a:gd name="connsiteY17" fmla="*/ 114300 h 411956"/>
                  <a:gd name="connsiteX18" fmla="*/ 666402 w 721111"/>
                  <a:gd name="connsiteY18" fmla="*/ 164306 h 411956"/>
                  <a:gd name="connsiteX19" fmla="*/ 661645 w 721111"/>
                  <a:gd name="connsiteY19" fmla="*/ 195262 h 411956"/>
                  <a:gd name="connsiteX20" fmla="*/ 678295 w 721111"/>
                  <a:gd name="connsiteY20" fmla="*/ 216694 h 411956"/>
                  <a:gd name="connsiteX21" fmla="*/ 686621 w 721111"/>
                  <a:gd name="connsiteY21" fmla="*/ 229195 h 411956"/>
                  <a:gd name="connsiteX22" fmla="*/ 687810 w 721111"/>
                  <a:gd name="connsiteY22" fmla="*/ 230981 h 411956"/>
                  <a:gd name="connsiteX23" fmla="*/ 694946 w 721111"/>
                  <a:gd name="connsiteY23" fmla="*/ 261937 h 411956"/>
                  <a:gd name="connsiteX24" fmla="*/ 697325 w 721111"/>
                  <a:gd name="connsiteY24" fmla="*/ 276225 h 411956"/>
                  <a:gd name="connsiteX25" fmla="*/ 702082 w 721111"/>
                  <a:gd name="connsiteY25" fmla="*/ 290512 h 411956"/>
                  <a:gd name="connsiteX26" fmla="*/ 706839 w 721111"/>
                  <a:gd name="connsiteY26" fmla="*/ 307181 h 411956"/>
                  <a:gd name="connsiteX27" fmla="*/ 721111 w 721111"/>
                  <a:gd name="connsiteY27" fmla="*/ 350044 h 411956"/>
                  <a:gd name="connsiteX28" fmla="*/ 721111 w 721111"/>
                  <a:gd name="connsiteY28" fmla="*/ 362545 h 411956"/>
                  <a:gd name="connsiteX29" fmla="*/ 721111 w 721111"/>
                  <a:gd name="connsiteY29" fmla="*/ 364331 h 411956"/>
                  <a:gd name="connsiteX30" fmla="*/ 309605 w 721111"/>
                  <a:gd name="connsiteY30" fmla="*/ 364331 h 411956"/>
                  <a:gd name="connsiteX31" fmla="*/ 309605 w 721111"/>
                  <a:gd name="connsiteY31" fmla="*/ 411956 h 411956"/>
                  <a:gd name="connsiteX32" fmla="*/ 295036 w 721111"/>
                  <a:gd name="connsiteY32" fmla="*/ 401538 h 411956"/>
                  <a:gd name="connsiteX33" fmla="*/ 292954 w 721111"/>
                  <a:gd name="connsiteY33" fmla="*/ 400050 h 411956"/>
                  <a:gd name="connsiteX34" fmla="*/ 285818 w 721111"/>
                  <a:gd name="connsiteY34" fmla="*/ 390525 h 411956"/>
                  <a:gd name="connsiteX35" fmla="*/ 281061 w 721111"/>
                  <a:gd name="connsiteY35" fmla="*/ 378619 h 411956"/>
                  <a:gd name="connsiteX36" fmla="*/ 264410 w 721111"/>
                  <a:gd name="connsiteY36" fmla="*/ 354806 h 411956"/>
                  <a:gd name="connsiteX37" fmla="*/ 240624 w 721111"/>
                  <a:gd name="connsiteY37" fmla="*/ 335756 h 411956"/>
                  <a:gd name="connsiteX38" fmla="*/ 214459 w 721111"/>
                  <a:gd name="connsiteY38" fmla="*/ 314325 h 411956"/>
                  <a:gd name="connsiteX39" fmla="*/ 207324 w 721111"/>
                  <a:gd name="connsiteY39" fmla="*/ 309563 h 411956"/>
                  <a:gd name="connsiteX40" fmla="*/ 207324 w 721111"/>
                  <a:gd name="connsiteY40" fmla="*/ 309562 h 411956"/>
                  <a:gd name="connsiteX41" fmla="*/ 210248 w 721111"/>
                  <a:gd name="connsiteY41" fmla="*/ 311514 h 411956"/>
                  <a:gd name="connsiteX42" fmla="*/ 218676 w 721111"/>
                  <a:gd name="connsiteY42" fmla="*/ 107156 h 411956"/>
                  <a:gd name="connsiteX43" fmla="*/ 219216 w 721111"/>
                  <a:gd name="connsiteY43" fmla="*/ 69056 h 411956"/>
                  <a:gd name="connsiteX44" fmla="*/ 219217 w 721111"/>
                  <a:gd name="connsiteY44" fmla="*/ 69056 h 411956"/>
                  <a:gd name="connsiteX45" fmla="*/ 219217 w 721111"/>
                  <a:gd name="connsiteY45" fmla="*/ 94023 h 411956"/>
                  <a:gd name="connsiteX46" fmla="*/ 219461 w 721111"/>
                  <a:gd name="connsiteY46" fmla="*/ 88106 h 411956"/>
                  <a:gd name="connsiteX47" fmla="*/ 222249 w 721111"/>
                  <a:gd name="connsiteY47" fmla="*/ 69056 h 411956"/>
                  <a:gd name="connsiteX48" fmla="*/ 392858 w 721111"/>
                  <a:gd name="connsiteY48" fmla="*/ 69056 h 411956"/>
                  <a:gd name="connsiteX49" fmla="*/ 392858 w 721111"/>
                  <a:gd name="connsiteY49" fmla="*/ 77391 h 411956"/>
                  <a:gd name="connsiteX50" fmla="*/ 392858 w 721111"/>
                  <a:gd name="connsiteY50" fmla="*/ 78581 h 411956"/>
                  <a:gd name="connsiteX51" fmla="*/ 464217 w 721111"/>
                  <a:gd name="connsiteY51" fmla="*/ 78581 h 411956"/>
                  <a:gd name="connsiteX52" fmla="*/ 464217 w 721111"/>
                  <a:gd name="connsiteY52" fmla="*/ 0 h 411956"/>
                  <a:gd name="connsiteX0" fmla="*/ 9499 w 523287"/>
                  <a:gd name="connsiteY0" fmla="*/ 338139 h 411956"/>
                  <a:gd name="connsiteX1" fmla="*/ 0 w 523287"/>
                  <a:gd name="connsiteY1" fmla="*/ 354780 h 411956"/>
                  <a:gd name="connsiteX2" fmla="*/ 9499 w 523287"/>
                  <a:gd name="connsiteY2" fmla="*/ 338139 h 411956"/>
                  <a:gd name="connsiteX3" fmla="*/ 266393 w 523287"/>
                  <a:gd name="connsiteY3" fmla="*/ 0 h 411956"/>
                  <a:gd name="connsiteX4" fmla="*/ 316345 w 523287"/>
                  <a:gd name="connsiteY4" fmla="*/ 0 h 411956"/>
                  <a:gd name="connsiteX5" fmla="*/ 316345 w 523287"/>
                  <a:gd name="connsiteY5" fmla="*/ 40481 h 411956"/>
                  <a:gd name="connsiteX6" fmla="*/ 340131 w 523287"/>
                  <a:gd name="connsiteY6" fmla="*/ 42862 h 411956"/>
                  <a:gd name="connsiteX7" fmla="*/ 359160 w 523287"/>
                  <a:gd name="connsiteY7" fmla="*/ 38100 h 411956"/>
                  <a:gd name="connsiteX8" fmla="*/ 368675 w 523287"/>
                  <a:gd name="connsiteY8" fmla="*/ 42862 h 411956"/>
                  <a:gd name="connsiteX9" fmla="*/ 392461 w 523287"/>
                  <a:gd name="connsiteY9" fmla="*/ 47625 h 411956"/>
                  <a:gd name="connsiteX10" fmla="*/ 409112 w 523287"/>
                  <a:gd name="connsiteY10" fmla="*/ 54769 h 411956"/>
                  <a:gd name="connsiteX11" fmla="*/ 421005 w 523287"/>
                  <a:gd name="connsiteY11" fmla="*/ 64294 h 411956"/>
                  <a:gd name="connsiteX12" fmla="*/ 418627 w 523287"/>
                  <a:gd name="connsiteY12" fmla="*/ 83344 h 411956"/>
                  <a:gd name="connsiteX13" fmla="*/ 428141 w 523287"/>
                  <a:gd name="connsiteY13" fmla="*/ 100012 h 411956"/>
                  <a:gd name="connsiteX14" fmla="*/ 432898 w 523287"/>
                  <a:gd name="connsiteY14" fmla="*/ 114300 h 411956"/>
                  <a:gd name="connsiteX15" fmla="*/ 468578 w 523287"/>
                  <a:gd name="connsiteY15" fmla="*/ 164306 h 411956"/>
                  <a:gd name="connsiteX16" fmla="*/ 463821 w 523287"/>
                  <a:gd name="connsiteY16" fmla="*/ 195262 h 411956"/>
                  <a:gd name="connsiteX17" fmla="*/ 480471 w 523287"/>
                  <a:gd name="connsiteY17" fmla="*/ 216694 h 411956"/>
                  <a:gd name="connsiteX18" fmla="*/ 488797 w 523287"/>
                  <a:gd name="connsiteY18" fmla="*/ 229195 h 411956"/>
                  <a:gd name="connsiteX19" fmla="*/ 489986 w 523287"/>
                  <a:gd name="connsiteY19" fmla="*/ 230981 h 411956"/>
                  <a:gd name="connsiteX20" fmla="*/ 497122 w 523287"/>
                  <a:gd name="connsiteY20" fmla="*/ 261937 h 411956"/>
                  <a:gd name="connsiteX21" fmla="*/ 499501 w 523287"/>
                  <a:gd name="connsiteY21" fmla="*/ 276225 h 411956"/>
                  <a:gd name="connsiteX22" fmla="*/ 504258 w 523287"/>
                  <a:gd name="connsiteY22" fmla="*/ 290512 h 411956"/>
                  <a:gd name="connsiteX23" fmla="*/ 509015 w 523287"/>
                  <a:gd name="connsiteY23" fmla="*/ 307181 h 411956"/>
                  <a:gd name="connsiteX24" fmla="*/ 523287 w 523287"/>
                  <a:gd name="connsiteY24" fmla="*/ 350044 h 411956"/>
                  <a:gd name="connsiteX25" fmla="*/ 523287 w 523287"/>
                  <a:gd name="connsiteY25" fmla="*/ 362545 h 411956"/>
                  <a:gd name="connsiteX26" fmla="*/ 523287 w 523287"/>
                  <a:gd name="connsiteY26" fmla="*/ 364331 h 411956"/>
                  <a:gd name="connsiteX27" fmla="*/ 111781 w 523287"/>
                  <a:gd name="connsiteY27" fmla="*/ 364331 h 411956"/>
                  <a:gd name="connsiteX28" fmla="*/ 111781 w 523287"/>
                  <a:gd name="connsiteY28" fmla="*/ 411956 h 411956"/>
                  <a:gd name="connsiteX29" fmla="*/ 97212 w 523287"/>
                  <a:gd name="connsiteY29" fmla="*/ 401538 h 411956"/>
                  <a:gd name="connsiteX30" fmla="*/ 95130 w 523287"/>
                  <a:gd name="connsiteY30" fmla="*/ 400050 h 411956"/>
                  <a:gd name="connsiteX31" fmla="*/ 87994 w 523287"/>
                  <a:gd name="connsiteY31" fmla="*/ 390525 h 411956"/>
                  <a:gd name="connsiteX32" fmla="*/ 83237 w 523287"/>
                  <a:gd name="connsiteY32" fmla="*/ 378619 h 411956"/>
                  <a:gd name="connsiteX33" fmla="*/ 66586 w 523287"/>
                  <a:gd name="connsiteY33" fmla="*/ 354806 h 411956"/>
                  <a:gd name="connsiteX34" fmla="*/ 42800 w 523287"/>
                  <a:gd name="connsiteY34" fmla="*/ 335756 h 411956"/>
                  <a:gd name="connsiteX35" fmla="*/ 16635 w 523287"/>
                  <a:gd name="connsiteY35" fmla="*/ 314325 h 411956"/>
                  <a:gd name="connsiteX36" fmla="*/ 9500 w 523287"/>
                  <a:gd name="connsiteY36" fmla="*/ 309563 h 411956"/>
                  <a:gd name="connsiteX37" fmla="*/ 9500 w 523287"/>
                  <a:gd name="connsiteY37" fmla="*/ 309562 h 411956"/>
                  <a:gd name="connsiteX38" fmla="*/ 12424 w 523287"/>
                  <a:gd name="connsiteY38" fmla="*/ 311514 h 411956"/>
                  <a:gd name="connsiteX39" fmla="*/ 20852 w 523287"/>
                  <a:gd name="connsiteY39" fmla="*/ 107156 h 411956"/>
                  <a:gd name="connsiteX40" fmla="*/ 21392 w 523287"/>
                  <a:gd name="connsiteY40" fmla="*/ 69056 h 411956"/>
                  <a:gd name="connsiteX41" fmla="*/ 21393 w 523287"/>
                  <a:gd name="connsiteY41" fmla="*/ 69056 h 411956"/>
                  <a:gd name="connsiteX42" fmla="*/ 21393 w 523287"/>
                  <a:gd name="connsiteY42" fmla="*/ 94023 h 411956"/>
                  <a:gd name="connsiteX43" fmla="*/ 21637 w 523287"/>
                  <a:gd name="connsiteY43" fmla="*/ 88106 h 411956"/>
                  <a:gd name="connsiteX44" fmla="*/ 24425 w 523287"/>
                  <a:gd name="connsiteY44" fmla="*/ 69056 h 411956"/>
                  <a:gd name="connsiteX45" fmla="*/ 195034 w 523287"/>
                  <a:gd name="connsiteY45" fmla="*/ 69056 h 411956"/>
                  <a:gd name="connsiteX46" fmla="*/ 195034 w 523287"/>
                  <a:gd name="connsiteY46" fmla="*/ 77391 h 411956"/>
                  <a:gd name="connsiteX47" fmla="*/ 195034 w 523287"/>
                  <a:gd name="connsiteY47" fmla="*/ 78581 h 411956"/>
                  <a:gd name="connsiteX48" fmla="*/ 266393 w 523287"/>
                  <a:gd name="connsiteY48" fmla="*/ 78581 h 411956"/>
                  <a:gd name="connsiteX49" fmla="*/ 266393 w 523287"/>
                  <a:gd name="connsiteY49" fmla="*/ 0 h 411956"/>
                  <a:gd name="connsiteX0" fmla="*/ 256893 w 513787"/>
                  <a:gd name="connsiteY0" fmla="*/ 0 h 411956"/>
                  <a:gd name="connsiteX1" fmla="*/ 306845 w 513787"/>
                  <a:gd name="connsiteY1" fmla="*/ 0 h 411956"/>
                  <a:gd name="connsiteX2" fmla="*/ 306845 w 513787"/>
                  <a:gd name="connsiteY2" fmla="*/ 40481 h 411956"/>
                  <a:gd name="connsiteX3" fmla="*/ 330631 w 513787"/>
                  <a:gd name="connsiteY3" fmla="*/ 42862 h 411956"/>
                  <a:gd name="connsiteX4" fmla="*/ 349660 w 513787"/>
                  <a:gd name="connsiteY4" fmla="*/ 38100 h 411956"/>
                  <a:gd name="connsiteX5" fmla="*/ 359175 w 513787"/>
                  <a:gd name="connsiteY5" fmla="*/ 42862 h 411956"/>
                  <a:gd name="connsiteX6" fmla="*/ 382961 w 513787"/>
                  <a:gd name="connsiteY6" fmla="*/ 47625 h 411956"/>
                  <a:gd name="connsiteX7" fmla="*/ 399612 w 513787"/>
                  <a:gd name="connsiteY7" fmla="*/ 54769 h 411956"/>
                  <a:gd name="connsiteX8" fmla="*/ 411505 w 513787"/>
                  <a:gd name="connsiteY8" fmla="*/ 64294 h 411956"/>
                  <a:gd name="connsiteX9" fmla="*/ 409127 w 513787"/>
                  <a:gd name="connsiteY9" fmla="*/ 83344 h 411956"/>
                  <a:gd name="connsiteX10" fmla="*/ 418641 w 513787"/>
                  <a:gd name="connsiteY10" fmla="*/ 100012 h 411956"/>
                  <a:gd name="connsiteX11" fmla="*/ 423398 w 513787"/>
                  <a:gd name="connsiteY11" fmla="*/ 114300 h 411956"/>
                  <a:gd name="connsiteX12" fmla="*/ 459078 w 513787"/>
                  <a:gd name="connsiteY12" fmla="*/ 164306 h 411956"/>
                  <a:gd name="connsiteX13" fmla="*/ 454321 w 513787"/>
                  <a:gd name="connsiteY13" fmla="*/ 195262 h 411956"/>
                  <a:gd name="connsiteX14" fmla="*/ 470971 w 513787"/>
                  <a:gd name="connsiteY14" fmla="*/ 216694 h 411956"/>
                  <a:gd name="connsiteX15" fmla="*/ 479297 w 513787"/>
                  <a:gd name="connsiteY15" fmla="*/ 229195 h 411956"/>
                  <a:gd name="connsiteX16" fmla="*/ 480486 w 513787"/>
                  <a:gd name="connsiteY16" fmla="*/ 230981 h 411956"/>
                  <a:gd name="connsiteX17" fmla="*/ 487622 w 513787"/>
                  <a:gd name="connsiteY17" fmla="*/ 261937 h 411956"/>
                  <a:gd name="connsiteX18" fmla="*/ 490001 w 513787"/>
                  <a:gd name="connsiteY18" fmla="*/ 276225 h 411956"/>
                  <a:gd name="connsiteX19" fmla="*/ 494758 w 513787"/>
                  <a:gd name="connsiteY19" fmla="*/ 290512 h 411956"/>
                  <a:gd name="connsiteX20" fmla="*/ 499515 w 513787"/>
                  <a:gd name="connsiteY20" fmla="*/ 307181 h 411956"/>
                  <a:gd name="connsiteX21" fmla="*/ 513787 w 513787"/>
                  <a:gd name="connsiteY21" fmla="*/ 350044 h 411956"/>
                  <a:gd name="connsiteX22" fmla="*/ 513787 w 513787"/>
                  <a:gd name="connsiteY22" fmla="*/ 362545 h 411956"/>
                  <a:gd name="connsiteX23" fmla="*/ 513787 w 513787"/>
                  <a:gd name="connsiteY23" fmla="*/ 364331 h 411956"/>
                  <a:gd name="connsiteX24" fmla="*/ 102281 w 513787"/>
                  <a:gd name="connsiteY24" fmla="*/ 364331 h 411956"/>
                  <a:gd name="connsiteX25" fmla="*/ 102281 w 513787"/>
                  <a:gd name="connsiteY25" fmla="*/ 411956 h 411956"/>
                  <a:gd name="connsiteX26" fmla="*/ 87712 w 513787"/>
                  <a:gd name="connsiteY26" fmla="*/ 401538 h 411956"/>
                  <a:gd name="connsiteX27" fmla="*/ 85630 w 513787"/>
                  <a:gd name="connsiteY27" fmla="*/ 400050 h 411956"/>
                  <a:gd name="connsiteX28" fmla="*/ 78494 w 513787"/>
                  <a:gd name="connsiteY28" fmla="*/ 390525 h 411956"/>
                  <a:gd name="connsiteX29" fmla="*/ 73737 w 513787"/>
                  <a:gd name="connsiteY29" fmla="*/ 378619 h 411956"/>
                  <a:gd name="connsiteX30" fmla="*/ 57086 w 513787"/>
                  <a:gd name="connsiteY30" fmla="*/ 354806 h 411956"/>
                  <a:gd name="connsiteX31" fmla="*/ 33300 w 513787"/>
                  <a:gd name="connsiteY31" fmla="*/ 335756 h 411956"/>
                  <a:gd name="connsiteX32" fmla="*/ 7135 w 513787"/>
                  <a:gd name="connsiteY32" fmla="*/ 314325 h 411956"/>
                  <a:gd name="connsiteX33" fmla="*/ 0 w 513787"/>
                  <a:gd name="connsiteY33" fmla="*/ 309563 h 411956"/>
                  <a:gd name="connsiteX34" fmla="*/ 0 w 513787"/>
                  <a:gd name="connsiteY34" fmla="*/ 309562 h 411956"/>
                  <a:gd name="connsiteX35" fmla="*/ 2924 w 513787"/>
                  <a:gd name="connsiteY35" fmla="*/ 311514 h 411956"/>
                  <a:gd name="connsiteX36" fmla="*/ 11352 w 513787"/>
                  <a:gd name="connsiteY36" fmla="*/ 107156 h 411956"/>
                  <a:gd name="connsiteX37" fmla="*/ 11892 w 513787"/>
                  <a:gd name="connsiteY37" fmla="*/ 69056 h 411956"/>
                  <a:gd name="connsiteX38" fmla="*/ 11893 w 513787"/>
                  <a:gd name="connsiteY38" fmla="*/ 69056 h 411956"/>
                  <a:gd name="connsiteX39" fmla="*/ 11893 w 513787"/>
                  <a:gd name="connsiteY39" fmla="*/ 94023 h 411956"/>
                  <a:gd name="connsiteX40" fmla="*/ 12137 w 513787"/>
                  <a:gd name="connsiteY40" fmla="*/ 88106 h 411956"/>
                  <a:gd name="connsiteX41" fmla="*/ 14925 w 513787"/>
                  <a:gd name="connsiteY41" fmla="*/ 69056 h 411956"/>
                  <a:gd name="connsiteX42" fmla="*/ 185534 w 513787"/>
                  <a:gd name="connsiteY42" fmla="*/ 69056 h 411956"/>
                  <a:gd name="connsiteX43" fmla="*/ 185534 w 513787"/>
                  <a:gd name="connsiteY43" fmla="*/ 77391 h 411956"/>
                  <a:gd name="connsiteX44" fmla="*/ 185534 w 513787"/>
                  <a:gd name="connsiteY44" fmla="*/ 78581 h 411956"/>
                  <a:gd name="connsiteX45" fmla="*/ 256893 w 513787"/>
                  <a:gd name="connsiteY45" fmla="*/ 78581 h 411956"/>
                  <a:gd name="connsiteX46" fmla="*/ 256893 w 513787"/>
                  <a:gd name="connsiteY46" fmla="*/ 0 h 4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13787" h="411956">
                    <a:moveTo>
                      <a:pt x="256893" y="0"/>
                    </a:moveTo>
                    <a:lnTo>
                      <a:pt x="306845" y="0"/>
                    </a:lnTo>
                    <a:lnTo>
                      <a:pt x="306845" y="40481"/>
                    </a:lnTo>
                    <a:cubicBezTo>
                      <a:pt x="313981" y="40481"/>
                      <a:pt x="323495" y="45244"/>
                      <a:pt x="330631" y="42862"/>
                    </a:cubicBezTo>
                    <a:cubicBezTo>
                      <a:pt x="335388" y="40481"/>
                      <a:pt x="344903" y="35719"/>
                      <a:pt x="349660" y="38100"/>
                    </a:cubicBezTo>
                    <a:lnTo>
                      <a:pt x="359175" y="42862"/>
                    </a:lnTo>
                    <a:cubicBezTo>
                      <a:pt x="368690" y="47625"/>
                      <a:pt x="375826" y="45244"/>
                      <a:pt x="382961" y="47625"/>
                    </a:cubicBezTo>
                    <a:cubicBezTo>
                      <a:pt x="390097" y="50006"/>
                      <a:pt x="394855" y="54769"/>
                      <a:pt x="399612" y="54769"/>
                    </a:cubicBezTo>
                    <a:cubicBezTo>
                      <a:pt x="401991" y="57150"/>
                      <a:pt x="409127" y="59531"/>
                      <a:pt x="411505" y="64294"/>
                    </a:cubicBezTo>
                    <a:cubicBezTo>
                      <a:pt x="411505" y="71437"/>
                      <a:pt x="406748" y="76200"/>
                      <a:pt x="409127" y="83344"/>
                    </a:cubicBezTo>
                    <a:cubicBezTo>
                      <a:pt x="411505" y="88106"/>
                      <a:pt x="418641" y="95250"/>
                      <a:pt x="418641" y="100012"/>
                    </a:cubicBezTo>
                    <a:cubicBezTo>
                      <a:pt x="423398" y="102394"/>
                      <a:pt x="423398" y="109537"/>
                      <a:pt x="423398" y="114300"/>
                    </a:cubicBezTo>
                    <a:cubicBezTo>
                      <a:pt x="428156" y="135731"/>
                      <a:pt x="466214" y="142875"/>
                      <a:pt x="459078" y="164306"/>
                    </a:cubicBezTo>
                    <a:cubicBezTo>
                      <a:pt x="456700" y="176212"/>
                      <a:pt x="454321" y="183356"/>
                      <a:pt x="454321" y="195262"/>
                    </a:cubicBezTo>
                    <a:cubicBezTo>
                      <a:pt x="454321" y="207169"/>
                      <a:pt x="461457" y="209550"/>
                      <a:pt x="470971" y="216694"/>
                    </a:cubicBezTo>
                    <a:lnTo>
                      <a:pt x="479297" y="229195"/>
                    </a:lnTo>
                    <a:lnTo>
                      <a:pt x="480486" y="230981"/>
                    </a:lnTo>
                    <a:cubicBezTo>
                      <a:pt x="482865" y="240506"/>
                      <a:pt x="487622" y="252412"/>
                      <a:pt x="487622" y="261937"/>
                    </a:cubicBezTo>
                    <a:cubicBezTo>
                      <a:pt x="487622" y="266700"/>
                      <a:pt x="487622" y="271462"/>
                      <a:pt x="490001" y="276225"/>
                    </a:cubicBezTo>
                    <a:cubicBezTo>
                      <a:pt x="490001" y="280987"/>
                      <a:pt x="494758" y="285750"/>
                      <a:pt x="494758" y="290512"/>
                    </a:cubicBezTo>
                    <a:cubicBezTo>
                      <a:pt x="497137" y="292894"/>
                      <a:pt x="499515" y="304800"/>
                      <a:pt x="499515" y="307181"/>
                    </a:cubicBezTo>
                    <a:cubicBezTo>
                      <a:pt x="501894" y="323850"/>
                      <a:pt x="513787" y="330994"/>
                      <a:pt x="513787" y="350044"/>
                    </a:cubicBezTo>
                    <a:lnTo>
                      <a:pt x="513787" y="362545"/>
                    </a:lnTo>
                    <a:lnTo>
                      <a:pt x="513787" y="364331"/>
                    </a:lnTo>
                    <a:lnTo>
                      <a:pt x="102281" y="364331"/>
                    </a:lnTo>
                    <a:lnTo>
                      <a:pt x="102281" y="411956"/>
                    </a:lnTo>
                    <a:lnTo>
                      <a:pt x="87712" y="401538"/>
                    </a:lnTo>
                    <a:lnTo>
                      <a:pt x="85630" y="400050"/>
                    </a:lnTo>
                    <a:cubicBezTo>
                      <a:pt x="83252" y="397669"/>
                      <a:pt x="80873" y="392906"/>
                      <a:pt x="78494" y="390525"/>
                    </a:cubicBezTo>
                    <a:lnTo>
                      <a:pt x="73737" y="378619"/>
                    </a:lnTo>
                    <a:cubicBezTo>
                      <a:pt x="66601" y="371475"/>
                      <a:pt x="64222" y="359569"/>
                      <a:pt x="57086" y="354806"/>
                    </a:cubicBezTo>
                    <a:cubicBezTo>
                      <a:pt x="47572" y="350044"/>
                      <a:pt x="40436" y="340519"/>
                      <a:pt x="33300" y="335756"/>
                    </a:cubicBezTo>
                    <a:cubicBezTo>
                      <a:pt x="23785" y="328612"/>
                      <a:pt x="16649" y="319087"/>
                      <a:pt x="7135" y="314325"/>
                    </a:cubicBezTo>
                    <a:lnTo>
                      <a:pt x="0" y="309563"/>
                    </a:lnTo>
                    <a:lnTo>
                      <a:pt x="0" y="309562"/>
                    </a:lnTo>
                    <a:cubicBezTo>
                      <a:pt x="839" y="310402"/>
                      <a:pt x="1678" y="311243"/>
                      <a:pt x="2924" y="311514"/>
                    </a:cubicBezTo>
                    <a:lnTo>
                      <a:pt x="11352" y="107156"/>
                    </a:lnTo>
                    <a:lnTo>
                      <a:pt x="11892" y="69056"/>
                    </a:lnTo>
                    <a:lnTo>
                      <a:pt x="11893" y="69056"/>
                    </a:lnTo>
                    <a:lnTo>
                      <a:pt x="11893" y="94023"/>
                    </a:lnTo>
                    <a:cubicBezTo>
                      <a:pt x="11974" y="92051"/>
                      <a:pt x="12056" y="90078"/>
                      <a:pt x="12137" y="88106"/>
                    </a:cubicBezTo>
                    <a:lnTo>
                      <a:pt x="14925" y="69056"/>
                    </a:lnTo>
                    <a:lnTo>
                      <a:pt x="185534" y="69056"/>
                    </a:lnTo>
                    <a:lnTo>
                      <a:pt x="185534" y="77391"/>
                    </a:lnTo>
                    <a:lnTo>
                      <a:pt x="185534" y="78581"/>
                    </a:lnTo>
                    <a:lnTo>
                      <a:pt x="256893" y="78581"/>
                    </a:lnTo>
                    <a:lnTo>
                      <a:pt x="256893" y="0"/>
                    </a:ln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27" name="PICKENS"/>
              <p:cNvSpPr>
                <a:spLocks/>
              </p:cNvSpPr>
              <p:nvPr/>
            </p:nvSpPr>
            <p:spPr bwMode="auto">
              <a:xfrm>
                <a:off x="3133725" y="1266825"/>
                <a:ext cx="387350" cy="222250"/>
              </a:xfrm>
              <a:custGeom>
                <a:avLst/>
                <a:gdLst>
                  <a:gd name="T0" fmla="*/ 0 w 163"/>
                  <a:gd name="T1" fmla="*/ 7 h 93"/>
                  <a:gd name="T2" fmla="*/ 0 w 163"/>
                  <a:gd name="T3" fmla="*/ 74 h 93"/>
                  <a:gd name="T4" fmla="*/ 0 w 163"/>
                  <a:gd name="T5" fmla="*/ 74 h 93"/>
                  <a:gd name="T6" fmla="*/ 30 w 163"/>
                  <a:gd name="T7" fmla="*/ 75 h 93"/>
                  <a:gd name="T8" fmla="*/ 30 w 163"/>
                  <a:gd name="T9" fmla="*/ 90 h 93"/>
                  <a:gd name="T10" fmla="*/ 88 w 163"/>
                  <a:gd name="T11" fmla="*/ 90 h 93"/>
                  <a:gd name="T12" fmla="*/ 93 w 163"/>
                  <a:gd name="T13" fmla="*/ 86 h 93"/>
                  <a:gd name="T14" fmla="*/ 100 w 163"/>
                  <a:gd name="T15" fmla="*/ 89 h 93"/>
                  <a:gd name="T16" fmla="*/ 104 w 163"/>
                  <a:gd name="T17" fmla="*/ 92 h 93"/>
                  <a:gd name="T18" fmla="*/ 108 w 163"/>
                  <a:gd name="T19" fmla="*/ 93 h 93"/>
                  <a:gd name="T20" fmla="*/ 113 w 163"/>
                  <a:gd name="T21" fmla="*/ 90 h 93"/>
                  <a:gd name="T22" fmla="*/ 163 w 163"/>
                  <a:gd name="T23" fmla="*/ 90 h 93"/>
                  <a:gd name="T24" fmla="*/ 163 w 163"/>
                  <a:gd name="T25" fmla="*/ 90 h 93"/>
                  <a:gd name="T26" fmla="*/ 163 w 163"/>
                  <a:gd name="T27" fmla="*/ 46 h 93"/>
                  <a:gd name="T28" fmla="*/ 136 w 163"/>
                  <a:gd name="T29" fmla="*/ 46 h 93"/>
                  <a:gd name="T30" fmla="*/ 130 w 163"/>
                  <a:gd name="T31" fmla="*/ 2 h 93"/>
                  <a:gd name="T32" fmla="*/ 130 w 163"/>
                  <a:gd name="T33" fmla="*/ 2 h 93"/>
                  <a:gd name="T34" fmla="*/ 125 w 163"/>
                  <a:gd name="T35" fmla="*/ 2 h 93"/>
                  <a:gd name="T36" fmla="*/ 119 w 163"/>
                  <a:gd name="T37" fmla="*/ 2 h 93"/>
                  <a:gd name="T38" fmla="*/ 118 w 163"/>
                  <a:gd name="T39" fmla="*/ 3 h 93"/>
                  <a:gd name="T40" fmla="*/ 117 w 163"/>
                  <a:gd name="T41" fmla="*/ 3 h 93"/>
                  <a:gd name="T42" fmla="*/ 117 w 163"/>
                  <a:gd name="T43" fmla="*/ 4 h 93"/>
                  <a:gd name="T44" fmla="*/ 116 w 163"/>
                  <a:gd name="T45" fmla="*/ 6 h 93"/>
                  <a:gd name="T46" fmla="*/ 115 w 163"/>
                  <a:gd name="T47" fmla="*/ 9 h 93"/>
                  <a:gd name="T48" fmla="*/ 80 w 163"/>
                  <a:gd name="T49" fmla="*/ 9 h 93"/>
                  <a:gd name="T50" fmla="*/ 78 w 163"/>
                  <a:gd name="T51" fmla="*/ 7 h 93"/>
                  <a:gd name="T52" fmla="*/ 77 w 163"/>
                  <a:gd name="T53" fmla="*/ 5 h 93"/>
                  <a:gd name="T54" fmla="*/ 75 w 163"/>
                  <a:gd name="T55" fmla="*/ 2 h 93"/>
                  <a:gd name="T56" fmla="*/ 74 w 163"/>
                  <a:gd name="T57" fmla="*/ 0 h 93"/>
                  <a:gd name="T58" fmla="*/ 66 w 163"/>
                  <a:gd name="T59" fmla="*/ 9 h 93"/>
                  <a:gd name="T60" fmla="*/ 61 w 163"/>
                  <a:gd name="T61" fmla="*/ 2 h 93"/>
                  <a:gd name="T62" fmla="*/ 57 w 163"/>
                  <a:gd name="T63" fmla="*/ 2 h 93"/>
                  <a:gd name="T64" fmla="*/ 53 w 163"/>
                  <a:gd name="T65" fmla="*/ 7 h 93"/>
                  <a:gd name="T66" fmla="*/ 0 w 163"/>
                  <a:gd name="T67"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3" h="93">
                    <a:moveTo>
                      <a:pt x="0" y="7"/>
                    </a:moveTo>
                    <a:cubicBezTo>
                      <a:pt x="0" y="74"/>
                      <a:pt x="0" y="74"/>
                      <a:pt x="0" y="74"/>
                    </a:cubicBezTo>
                    <a:cubicBezTo>
                      <a:pt x="0" y="74"/>
                      <a:pt x="0" y="74"/>
                      <a:pt x="0" y="74"/>
                    </a:cubicBezTo>
                    <a:cubicBezTo>
                      <a:pt x="30" y="75"/>
                      <a:pt x="30" y="75"/>
                      <a:pt x="30" y="75"/>
                    </a:cubicBezTo>
                    <a:cubicBezTo>
                      <a:pt x="30" y="90"/>
                      <a:pt x="30" y="90"/>
                      <a:pt x="30" y="90"/>
                    </a:cubicBezTo>
                    <a:cubicBezTo>
                      <a:pt x="88" y="90"/>
                      <a:pt x="88" y="90"/>
                      <a:pt x="88" y="90"/>
                    </a:cubicBezTo>
                    <a:cubicBezTo>
                      <a:pt x="90" y="89"/>
                      <a:pt x="91" y="87"/>
                      <a:pt x="93" y="86"/>
                    </a:cubicBezTo>
                    <a:cubicBezTo>
                      <a:pt x="96" y="86"/>
                      <a:pt x="98" y="88"/>
                      <a:pt x="100" y="89"/>
                    </a:cubicBezTo>
                    <a:cubicBezTo>
                      <a:pt x="101" y="90"/>
                      <a:pt x="102" y="91"/>
                      <a:pt x="104" y="92"/>
                    </a:cubicBezTo>
                    <a:cubicBezTo>
                      <a:pt x="105" y="93"/>
                      <a:pt x="106" y="93"/>
                      <a:pt x="108" y="93"/>
                    </a:cubicBezTo>
                    <a:cubicBezTo>
                      <a:pt x="109" y="92"/>
                      <a:pt x="111" y="90"/>
                      <a:pt x="113" y="90"/>
                    </a:cubicBezTo>
                    <a:cubicBezTo>
                      <a:pt x="163" y="90"/>
                      <a:pt x="163" y="90"/>
                      <a:pt x="163" y="90"/>
                    </a:cubicBezTo>
                    <a:cubicBezTo>
                      <a:pt x="163" y="90"/>
                      <a:pt x="163" y="90"/>
                      <a:pt x="163" y="90"/>
                    </a:cubicBezTo>
                    <a:cubicBezTo>
                      <a:pt x="163" y="46"/>
                      <a:pt x="163" y="46"/>
                      <a:pt x="163" y="46"/>
                    </a:cubicBezTo>
                    <a:cubicBezTo>
                      <a:pt x="136" y="46"/>
                      <a:pt x="136" y="46"/>
                      <a:pt x="136" y="46"/>
                    </a:cubicBezTo>
                    <a:cubicBezTo>
                      <a:pt x="130" y="2"/>
                      <a:pt x="130" y="2"/>
                      <a:pt x="130" y="2"/>
                    </a:cubicBezTo>
                    <a:cubicBezTo>
                      <a:pt x="130" y="2"/>
                      <a:pt x="130" y="2"/>
                      <a:pt x="130" y="2"/>
                    </a:cubicBezTo>
                    <a:cubicBezTo>
                      <a:pt x="125" y="2"/>
                      <a:pt x="125" y="2"/>
                      <a:pt x="125" y="2"/>
                    </a:cubicBezTo>
                    <a:cubicBezTo>
                      <a:pt x="123" y="2"/>
                      <a:pt x="121" y="2"/>
                      <a:pt x="119" y="2"/>
                    </a:cubicBezTo>
                    <a:cubicBezTo>
                      <a:pt x="118" y="2"/>
                      <a:pt x="118" y="3"/>
                      <a:pt x="118" y="3"/>
                    </a:cubicBezTo>
                    <a:cubicBezTo>
                      <a:pt x="118" y="3"/>
                      <a:pt x="117" y="3"/>
                      <a:pt x="117" y="3"/>
                    </a:cubicBezTo>
                    <a:cubicBezTo>
                      <a:pt x="117" y="4"/>
                      <a:pt x="117" y="4"/>
                      <a:pt x="117" y="4"/>
                    </a:cubicBezTo>
                    <a:cubicBezTo>
                      <a:pt x="116" y="5"/>
                      <a:pt x="116" y="6"/>
                      <a:pt x="116" y="6"/>
                    </a:cubicBezTo>
                    <a:cubicBezTo>
                      <a:pt x="116" y="7"/>
                      <a:pt x="116" y="8"/>
                      <a:pt x="115" y="9"/>
                    </a:cubicBezTo>
                    <a:cubicBezTo>
                      <a:pt x="80" y="9"/>
                      <a:pt x="80" y="9"/>
                      <a:pt x="80" y="9"/>
                    </a:cubicBezTo>
                    <a:cubicBezTo>
                      <a:pt x="80" y="8"/>
                      <a:pt x="79" y="8"/>
                      <a:pt x="78" y="7"/>
                    </a:cubicBezTo>
                    <a:cubicBezTo>
                      <a:pt x="77" y="5"/>
                      <a:pt x="77" y="5"/>
                      <a:pt x="77" y="5"/>
                    </a:cubicBezTo>
                    <a:cubicBezTo>
                      <a:pt x="76" y="4"/>
                      <a:pt x="76" y="3"/>
                      <a:pt x="75" y="2"/>
                    </a:cubicBezTo>
                    <a:cubicBezTo>
                      <a:pt x="75" y="1"/>
                      <a:pt x="74" y="1"/>
                      <a:pt x="74" y="0"/>
                    </a:cubicBezTo>
                    <a:cubicBezTo>
                      <a:pt x="70" y="1"/>
                      <a:pt x="68" y="6"/>
                      <a:pt x="66" y="9"/>
                    </a:cubicBezTo>
                    <a:cubicBezTo>
                      <a:pt x="62" y="13"/>
                      <a:pt x="62" y="4"/>
                      <a:pt x="61" y="2"/>
                    </a:cubicBezTo>
                    <a:cubicBezTo>
                      <a:pt x="61" y="0"/>
                      <a:pt x="59" y="0"/>
                      <a:pt x="57" y="2"/>
                    </a:cubicBezTo>
                    <a:cubicBezTo>
                      <a:pt x="56" y="4"/>
                      <a:pt x="55" y="6"/>
                      <a:pt x="53" y="7"/>
                    </a:cubicBezTo>
                    <a:cubicBezTo>
                      <a:pt x="0" y="7"/>
                      <a:pt x="0" y="7"/>
                      <a:pt x="0" y="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28" name="PIKE"/>
              <p:cNvSpPr>
                <a:spLocks/>
              </p:cNvSpPr>
              <p:nvPr/>
            </p:nvSpPr>
            <p:spPr bwMode="auto">
              <a:xfrm>
                <a:off x="3244850" y="2847975"/>
                <a:ext cx="290513" cy="290513"/>
              </a:xfrm>
              <a:custGeom>
                <a:avLst/>
                <a:gdLst>
                  <a:gd name="T0" fmla="*/ 122 w 122"/>
                  <a:gd name="T1" fmla="*/ 12 h 122"/>
                  <a:gd name="T2" fmla="*/ 122 w 122"/>
                  <a:gd name="T3" fmla="*/ 84 h 122"/>
                  <a:gd name="T4" fmla="*/ 113 w 122"/>
                  <a:gd name="T5" fmla="*/ 93 h 122"/>
                  <a:gd name="T6" fmla="*/ 113 w 122"/>
                  <a:gd name="T7" fmla="*/ 111 h 122"/>
                  <a:gd name="T8" fmla="*/ 113 w 122"/>
                  <a:gd name="T9" fmla="*/ 111 h 122"/>
                  <a:gd name="T10" fmla="*/ 22 w 122"/>
                  <a:gd name="T11" fmla="*/ 111 h 122"/>
                  <a:gd name="T12" fmla="*/ 18 w 122"/>
                  <a:gd name="T13" fmla="*/ 114 h 122"/>
                  <a:gd name="T14" fmla="*/ 16 w 122"/>
                  <a:gd name="T15" fmla="*/ 116 h 122"/>
                  <a:gd name="T16" fmla="*/ 15 w 122"/>
                  <a:gd name="T17" fmla="*/ 118 h 122"/>
                  <a:gd name="T18" fmla="*/ 13 w 122"/>
                  <a:gd name="T19" fmla="*/ 119 h 122"/>
                  <a:gd name="T20" fmla="*/ 11 w 122"/>
                  <a:gd name="T21" fmla="*/ 120 h 122"/>
                  <a:gd name="T22" fmla="*/ 8 w 122"/>
                  <a:gd name="T23" fmla="*/ 122 h 122"/>
                  <a:gd name="T24" fmla="*/ 8 w 122"/>
                  <a:gd name="T25" fmla="*/ 122 h 122"/>
                  <a:gd name="T26" fmla="*/ 6 w 122"/>
                  <a:gd name="T27" fmla="*/ 115 h 122"/>
                  <a:gd name="T28" fmla="*/ 6 w 122"/>
                  <a:gd name="T29" fmla="*/ 114 h 122"/>
                  <a:gd name="T30" fmla="*/ 4 w 122"/>
                  <a:gd name="T31" fmla="*/ 113 h 122"/>
                  <a:gd name="T32" fmla="*/ 5 w 122"/>
                  <a:gd name="T33" fmla="*/ 109 h 122"/>
                  <a:gd name="T34" fmla="*/ 5 w 122"/>
                  <a:gd name="T35" fmla="*/ 105 h 122"/>
                  <a:gd name="T36" fmla="*/ 4 w 122"/>
                  <a:gd name="T37" fmla="*/ 96 h 122"/>
                  <a:gd name="T38" fmla="*/ 3 w 122"/>
                  <a:gd name="T39" fmla="*/ 91 h 122"/>
                  <a:gd name="T40" fmla="*/ 7 w 122"/>
                  <a:gd name="T41" fmla="*/ 81 h 122"/>
                  <a:gd name="T42" fmla="*/ 10 w 122"/>
                  <a:gd name="T43" fmla="*/ 66 h 122"/>
                  <a:gd name="T44" fmla="*/ 12 w 122"/>
                  <a:gd name="T45" fmla="*/ 63 h 122"/>
                  <a:gd name="T46" fmla="*/ 9 w 122"/>
                  <a:gd name="T47" fmla="*/ 58 h 122"/>
                  <a:gd name="T48" fmla="*/ 10 w 122"/>
                  <a:gd name="T49" fmla="*/ 54 h 122"/>
                  <a:gd name="T50" fmla="*/ 8 w 122"/>
                  <a:gd name="T51" fmla="*/ 50 h 122"/>
                  <a:gd name="T52" fmla="*/ 10 w 122"/>
                  <a:gd name="T53" fmla="*/ 45 h 122"/>
                  <a:gd name="T54" fmla="*/ 10 w 122"/>
                  <a:gd name="T55" fmla="*/ 34 h 122"/>
                  <a:gd name="T56" fmla="*/ 13 w 122"/>
                  <a:gd name="T57" fmla="*/ 26 h 122"/>
                  <a:gd name="T58" fmla="*/ 20 w 122"/>
                  <a:gd name="T59" fmla="*/ 16 h 122"/>
                  <a:gd name="T60" fmla="*/ 20 w 122"/>
                  <a:gd name="T61" fmla="*/ 16 h 122"/>
                  <a:gd name="T62" fmla="*/ 34 w 122"/>
                  <a:gd name="T63" fmla="*/ 6 h 122"/>
                  <a:gd name="T64" fmla="*/ 72 w 122"/>
                  <a:gd name="T65" fmla="*/ 13 h 122"/>
                  <a:gd name="T66" fmla="*/ 75 w 122"/>
                  <a:gd name="T67" fmla="*/ 13 h 122"/>
                  <a:gd name="T68" fmla="*/ 122 w 122"/>
                  <a:gd name="T69" fmla="*/ 1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22">
                    <a:moveTo>
                      <a:pt x="122" y="12"/>
                    </a:moveTo>
                    <a:cubicBezTo>
                      <a:pt x="122" y="84"/>
                      <a:pt x="122" y="84"/>
                      <a:pt x="122" y="84"/>
                    </a:cubicBezTo>
                    <a:cubicBezTo>
                      <a:pt x="113" y="93"/>
                      <a:pt x="113" y="93"/>
                      <a:pt x="113" y="93"/>
                    </a:cubicBezTo>
                    <a:cubicBezTo>
                      <a:pt x="113" y="111"/>
                      <a:pt x="113" y="111"/>
                      <a:pt x="113" y="111"/>
                    </a:cubicBezTo>
                    <a:cubicBezTo>
                      <a:pt x="113" y="111"/>
                      <a:pt x="113" y="111"/>
                      <a:pt x="113" y="111"/>
                    </a:cubicBezTo>
                    <a:cubicBezTo>
                      <a:pt x="22" y="111"/>
                      <a:pt x="22" y="111"/>
                      <a:pt x="22" y="111"/>
                    </a:cubicBezTo>
                    <a:cubicBezTo>
                      <a:pt x="18" y="114"/>
                      <a:pt x="18" y="114"/>
                      <a:pt x="18" y="114"/>
                    </a:cubicBezTo>
                    <a:cubicBezTo>
                      <a:pt x="17" y="115"/>
                      <a:pt x="17" y="116"/>
                      <a:pt x="16" y="116"/>
                    </a:cubicBezTo>
                    <a:cubicBezTo>
                      <a:pt x="16" y="117"/>
                      <a:pt x="16" y="118"/>
                      <a:pt x="15" y="118"/>
                    </a:cubicBezTo>
                    <a:cubicBezTo>
                      <a:pt x="15" y="119"/>
                      <a:pt x="14" y="119"/>
                      <a:pt x="13" y="119"/>
                    </a:cubicBezTo>
                    <a:cubicBezTo>
                      <a:pt x="13" y="119"/>
                      <a:pt x="12" y="120"/>
                      <a:pt x="11" y="120"/>
                    </a:cubicBezTo>
                    <a:cubicBezTo>
                      <a:pt x="10" y="121"/>
                      <a:pt x="9" y="121"/>
                      <a:pt x="8" y="122"/>
                    </a:cubicBezTo>
                    <a:cubicBezTo>
                      <a:pt x="8" y="122"/>
                      <a:pt x="8" y="122"/>
                      <a:pt x="8" y="122"/>
                    </a:cubicBezTo>
                    <a:cubicBezTo>
                      <a:pt x="6" y="115"/>
                      <a:pt x="6" y="115"/>
                      <a:pt x="6" y="115"/>
                    </a:cubicBezTo>
                    <a:cubicBezTo>
                      <a:pt x="6" y="115"/>
                      <a:pt x="6" y="114"/>
                      <a:pt x="6" y="114"/>
                    </a:cubicBezTo>
                    <a:cubicBezTo>
                      <a:pt x="6" y="114"/>
                      <a:pt x="5" y="113"/>
                      <a:pt x="4" y="113"/>
                    </a:cubicBezTo>
                    <a:cubicBezTo>
                      <a:pt x="4" y="112"/>
                      <a:pt x="4" y="110"/>
                      <a:pt x="5" y="109"/>
                    </a:cubicBezTo>
                    <a:cubicBezTo>
                      <a:pt x="6" y="108"/>
                      <a:pt x="6" y="106"/>
                      <a:pt x="5" y="105"/>
                    </a:cubicBezTo>
                    <a:cubicBezTo>
                      <a:pt x="0" y="103"/>
                      <a:pt x="2" y="100"/>
                      <a:pt x="4" y="96"/>
                    </a:cubicBezTo>
                    <a:cubicBezTo>
                      <a:pt x="6" y="93"/>
                      <a:pt x="5" y="93"/>
                      <a:pt x="3" y="91"/>
                    </a:cubicBezTo>
                    <a:cubicBezTo>
                      <a:pt x="1" y="89"/>
                      <a:pt x="6" y="83"/>
                      <a:pt x="7" y="81"/>
                    </a:cubicBezTo>
                    <a:cubicBezTo>
                      <a:pt x="9" y="77"/>
                      <a:pt x="6" y="69"/>
                      <a:pt x="10" y="66"/>
                    </a:cubicBezTo>
                    <a:cubicBezTo>
                      <a:pt x="12" y="65"/>
                      <a:pt x="12" y="65"/>
                      <a:pt x="12" y="63"/>
                    </a:cubicBezTo>
                    <a:cubicBezTo>
                      <a:pt x="11" y="62"/>
                      <a:pt x="9" y="59"/>
                      <a:pt x="9" y="58"/>
                    </a:cubicBezTo>
                    <a:cubicBezTo>
                      <a:pt x="9" y="58"/>
                      <a:pt x="11" y="55"/>
                      <a:pt x="10" y="54"/>
                    </a:cubicBezTo>
                    <a:cubicBezTo>
                      <a:pt x="10" y="53"/>
                      <a:pt x="8" y="53"/>
                      <a:pt x="8" y="50"/>
                    </a:cubicBezTo>
                    <a:cubicBezTo>
                      <a:pt x="8" y="48"/>
                      <a:pt x="9" y="47"/>
                      <a:pt x="10" y="45"/>
                    </a:cubicBezTo>
                    <a:cubicBezTo>
                      <a:pt x="11" y="40"/>
                      <a:pt x="8" y="38"/>
                      <a:pt x="10" y="34"/>
                    </a:cubicBezTo>
                    <a:cubicBezTo>
                      <a:pt x="13" y="31"/>
                      <a:pt x="13" y="30"/>
                      <a:pt x="13" y="26"/>
                    </a:cubicBezTo>
                    <a:cubicBezTo>
                      <a:pt x="14" y="22"/>
                      <a:pt x="17" y="19"/>
                      <a:pt x="20" y="16"/>
                    </a:cubicBezTo>
                    <a:cubicBezTo>
                      <a:pt x="20" y="16"/>
                      <a:pt x="20" y="16"/>
                      <a:pt x="20" y="16"/>
                    </a:cubicBezTo>
                    <a:cubicBezTo>
                      <a:pt x="25" y="13"/>
                      <a:pt x="29" y="8"/>
                      <a:pt x="34" y="6"/>
                    </a:cubicBezTo>
                    <a:cubicBezTo>
                      <a:pt x="48" y="0"/>
                      <a:pt x="61" y="2"/>
                      <a:pt x="72" y="13"/>
                    </a:cubicBezTo>
                    <a:cubicBezTo>
                      <a:pt x="73" y="13"/>
                      <a:pt x="75" y="13"/>
                      <a:pt x="75" y="13"/>
                    </a:cubicBezTo>
                    <a:cubicBezTo>
                      <a:pt x="122" y="12"/>
                      <a:pt x="122" y="12"/>
                      <a:pt x="122" y="1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29" name="PUTNAM"/>
              <p:cNvSpPr>
                <a:spLocks/>
              </p:cNvSpPr>
              <p:nvPr/>
            </p:nvSpPr>
            <p:spPr bwMode="auto">
              <a:xfrm>
                <a:off x="4229100" y="2536825"/>
                <a:ext cx="396875" cy="366713"/>
              </a:xfrm>
              <a:custGeom>
                <a:avLst/>
                <a:gdLst>
                  <a:gd name="T0" fmla="*/ 160 w 167"/>
                  <a:gd name="T1" fmla="*/ 62 h 154"/>
                  <a:gd name="T2" fmla="*/ 165 w 167"/>
                  <a:gd name="T3" fmla="*/ 84 h 154"/>
                  <a:gd name="T4" fmla="*/ 147 w 167"/>
                  <a:gd name="T5" fmla="*/ 96 h 154"/>
                  <a:gd name="T6" fmla="*/ 132 w 167"/>
                  <a:gd name="T7" fmla="*/ 105 h 154"/>
                  <a:gd name="T8" fmla="*/ 122 w 167"/>
                  <a:gd name="T9" fmla="*/ 109 h 154"/>
                  <a:gd name="T10" fmla="*/ 118 w 167"/>
                  <a:gd name="T11" fmla="*/ 124 h 154"/>
                  <a:gd name="T12" fmla="*/ 118 w 167"/>
                  <a:gd name="T13" fmla="*/ 129 h 154"/>
                  <a:gd name="T14" fmla="*/ 113 w 167"/>
                  <a:gd name="T15" fmla="*/ 135 h 154"/>
                  <a:gd name="T16" fmla="*/ 112 w 167"/>
                  <a:gd name="T17" fmla="*/ 141 h 154"/>
                  <a:gd name="T18" fmla="*/ 112 w 167"/>
                  <a:gd name="T19" fmla="*/ 141 h 154"/>
                  <a:gd name="T20" fmla="*/ 104 w 167"/>
                  <a:gd name="T21" fmla="*/ 145 h 154"/>
                  <a:gd name="T22" fmla="*/ 93 w 167"/>
                  <a:gd name="T23" fmla="*/ 151 h 154"/>
                  <a:gd name="T24" fmla="*/ 83 w 167"/>
                  <a:gd name="T25" fmla="*/ 151 h 154"/>
                  <a:gd name="T26" fmla="*/ 64 w 167"/>
                  <a:gd name="T27" fmla="*/ 147 h 154"/>
                  <a:gd name="T28" fmla="*/ 55 w 167"/>
                  <a:gd name="T29" fmla="*/ 149 h 154"/>
                  <a:gd name="T30" fmla="*/ 48 w 167"/>
                  <a:gd name="T31" fmla="*/ 147 h 154"/>
                  <a:gd name="T32" fmla="*/ 48 w 167"/>
                  <a:gd name="T33" fmla="*/ 147 h 154"/>
                  <a:gd name="T34" fmla="*/ 0 w 167"/>
                  <a:gd name="T35" fmla="*/ 153 h 154"/>
                  <a:gd name="T36" fmla="*/ 0 w 167"/>
                  <a:gd name="T37" fmla="*/ 153 h 154"/>
                  <a:gd name="T38" fmla="*/ 2 w 167"/>
                  <a:gd name="T39" fmla="*/ 23 h 154"/>
                  <a:gd name="T40" fmla="*/ 2 w 167"/>
                  <a:gd name="T41" fmla="*/ 23 h 154"/>
                  <a:gd name="T42" fmla="*/ 109 w 167"/>
                  <a:gd name="T43" fmla="*/ 0 h 154"/>
                  <a:gd name="T44" fmla="*/ 109 w 167"/>
                  <a:gd name="T45" fmla="*/ 0 h 154"/>
                  <a:gd name="T46" fmla="*/ 112 w 167"/>
                  <a:gd name="T47" fmla="*/ 7 h 154"/>
                  <a:gd name="T48" fmla="*/ 116 w 167"/>
                  <a:gd name="T49" fmla="*/ 13 h 154"/>
                  <a:gd name="T50" fmla="*/ 121 w 167"/>
                  <a:gd name="T51" fmla="*/ 26 h 154"/>
                  <a:gd name="T52" fmla="*/ 124 w 167"/>
                  <a:gd name="T53" fmla="*/ 38 h 154"/>
                  <a:gd name="T54" fmla="*/ 131 w 167"/>
                  <a:gd name="T55" fmla="*/ 39 h 154"/>
                  <a:gd name="T56" fmla="*/ 137 w 167"/>
                  <a:gd name="T57" fmla="*/ 49 h 154"/>
                  <a:gd name="T58" fmla="*/ 148 w 167"/>
                  <a:gd name="T59" fmla="*/ 45 h 154"/>
                  <a:gd name="T60" fmla="*/ 154 w 167"/>
                  <a:gd name="T61" fmla="*/ 56 h 154"/>
                  <a:gd name="T62" fmla="*/ 160 w 167"/>
                  <a:gd name="T63" fmla="*/ 6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7" h="154">
                    <a:moveTo>
                      <a:pt x="160" y="62"/>
                    </a:moveTo>
                    <a:cubicBezTo>
                      <a:pt x="162" y="70"/>
                      <a:pt x="167" y="76"/>
                      <a:pt x="165" y="84"/>
                    </a:cubicBezTo>
                    <a:cubicBezTo>
                      <a:pt x="156" y="85"/>
                      <a:pt x="154" y="92"/>
                      <a:pt x="147" y="96"/>
                    </a:cubicBezTo>
                    <a:cubicBezTo>
                      <a:pt x="139" y="99"/>
                      <a:pt x="135" y="96"/>
                      <a:pt x="132" y="105"/>
                    </a:cubicBezTo>
                    <a:cubicBezTo>
                      <a:pt x="131" y="112"/>
                      <a:pt x="126" y="109"/>
                      <a:pt x="122" y="109"/>
                    </a:cubicBezTo>
                    <a:cubicBezTo>
                      <a:pt x="114" y="111"/>
                      <a:pt x="125" y="120"/>
                      <a:pt x="118" y="124"/>
                    </a:cubicBezTo>
                    <a:cubicBezTo>
                      <a:pt x="114" y="127"/>
                      <a:pt x="118" y="127"/>
                      <a:pt x="118" y="129"/>
                    </a:cubicBezTo>
                    <a:cubicBezTo>
                      <a:pt x="118" y="132"/>
                      <a:pt x="114" y="133"/>
                      <a:pt x="113" y="135"/>
                    </a:cubicBezTo>
                    <a:cubicBezTo>
                      <a:pt x="112" y="141"/>
                      <a:pt x="112" y="141"/>
                      <a:pt x="112" y="141"/>
                    </a:cubicBezTo>
                    <a:cubicBezTo>
                      <a:pt x="112" y="141"/>
                      <a:pt x="112" y="141"/>
                      <a:pt x="112" y="141"/>
                    </a:cubicBezTo>
                    <a:cubicBezTo>
                      <a:pt x="104" y="145"/>
                      <a:pt x="104" y="145"/>
                      <a:pt x="104" y="145"/>
                    </a:cubicBezTo>
                    <a:cubicBezTo>
                      <a:pt x="93" y="151"/>
                      <a:pt x="93" y="151"/>
                      <a:pt x="93" y="151"/>
                    </a:cubicBezTo>
                    <a:cubicBezTo>
                      <a:pt x="89" y="154"/>
                      <a:pt x="88" y="154"/>
                      <a:pt x="83" y="151"/>
                    </a:cubicBezTo>
                    <a:cubicBezTo>
                      <a:pt x="77" y="148"/>
                      <a:pt x="70" y="153"/>
                      <a:pt x="64" y="147"/>
                    </a:cubicBezTo>
                    <a:cubicBezTo>
                      <a:pt x="61" y="147"/>
                      <a:pt x="58" y="148"/>
                      <a:pt x="55" y="149"/>
                    </a:cubicBezTo>
                    <a:cubicBezTo>
                      <a:pt x="53" y="150"/>
                      <a:pt x="50" y="147"/>
                      <a:pt x="48" y="147"/>
                    </a:cubicBezTo>
                    <a:cubicBezTo>
                      <a:pt x="48" y="147"/>
                      <a:pt x="48" y="147"/>
                      <a:pt x="48" y="147"/>
                    </a:cubicBezTo>
                    <a:cubicBezTo>
                      <a:pt x="0" y="153"/>
                      <a:pt x="0" y="153"/>
                      <a:pt x="0" y="153"/>
                    </a:cubicBezTo>
                    <a:cubicBezTo>
                      <a:pt x="0" y="153"/>
                      <a:pt x="0" y="153"/>
                      <a:pt x="0" y="153"/>
                    </a:cubicBezTo>
                    <a:cubicBezTo>
                      <a:pt x="2" y="23"/>
                      <a:pt x="2" y="23"/>
                      <a:pt x="2" y="23"/>
                    </a:cubicBezTo>
                    <a:cubicBezTo>
                      <a:pt x="2" y="23"/>
                      <a:pt x="2" y="23"/>
                      <a:pt x="2" y="23"/>
                    </a:cubicBezTo>
                    <a:cubicBezTo>
                      <a:pt x="109" y="0"/>
                      <a:pt x="109" y="0"/>
                      <a:pt x="109" y="0"/>
                    </a:cubicBezTo>
                    <a:cubicBezTo>
                      <a:pt x="109" y="0"/>
                      <a:pt x="109" y="0"/>
                      <a:pt x="109" y="0"/>
                    </a:cubicBezTo>
                    <a:cubicBezTo>
                      <a:pt x="109" y="5"/>
                      <a:pt x="109" y="4"/>
                      <a:pt x="112" y="7"/>
                    </a:cubicBezTo>
                    <a:cubicBezTo>
                      <a:pt x="114" y="9"/>
                      <a:pt x="117" y="10"/>
                      <a:pt x="116" y="13"/>
                    </a:cubicBezTo>
                    <a:cubicBezTo>
                      <a:pt x="114" y="19"/>
                      <a:pt x="119" y="21"/>
                      <a:pt x="121" y="26"/>
                    </a:cubicBezTo>
                    <a:cubicBezTo>
                      <a:pt x="123" y="30"/>
                      <a:pt x="123" y="34"/>
                      <a:pt x="124" y="38"/>
                    </a:cubicBezTo>
                    <a:cubicBezTo>
                      <a:pt x="125" y="40"/>
                      <a:pt x="129" y="39"/>
                      <a:pt x="131" y="39"/>
                    </a:cubicBezTo>
                    <a:cubicBezTo>
                      <a:pt x="138" y="38"/>
                      <a:pt x="132" y="47"/>
                      <a:pt x="137" y="49"/>
                    </a:cubicBezTo>
                    <a:cubicBezTo>
                      <a:pt x="138" y="49"/>
                      <a:pt x="147" y="39"/>
                      <a:pt x="148" y="45"/>
                    </a:cubicBezTo>
                    <a:cubicBezTo>
                      <a:pt x="149" y="46"/>
                      <a:pt x="153" y="54"/>
                      <a:pt x="154" y="56"/>
                    </a:cubicBezTo>
                    <a:cubicBezTo>
                      <a:pt x="160" y="62"/>
                      <a:pt x="160" y="62"/>
                      <a:pt x="160" y="6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30" name="PEACH"/>
              <p:cNvSpPr>
                <a:spLocks/>
              </p:cNvSpPr>
              <p:nvPr/>
            </p:nvSpPr>
            <p:spPr bwMode="auto">
              <a:xfrm>
                <a:off x="3762375" y="3462338"/>
                <a:ext cx="311150" cy="298450"/>
              </a:xfrm>
              <a:custGeom>
                <a:avLst/>
                <a:gdLst>
                  <a:gd name="T0" fmla="*/ 131 w 131"/>
                  <a:gd name="T1" fmla="*/ 0 h 125"/>
                  <a:gd name="T2" fmla="*/ 130 w 131"/>
                  <a:gd name="T3" fmla="*/ 3 h 125"/>
                  <a:gd name="T4" fmla="*/ 127 w 131"/>
                  <a:gd name="T5" fmla="*/ 7 h 125"/>
                  <a:gd name="T6" fmla="*/ 128 w 131"/>
                  <a:gd name="T7" fmla="*/ 16 h 125"/>
                  <a:gd name="T8" fmla="*/ 125 w 131"/>
                  <a:gd name="T9" fmla="*/ 20 h 125"/>
                  <a:gd name="T10" fmla="*/ 121 w 131"/>
                  <a:gd name="T11" fmla="*/ 21 h 125"/>
                  <a:gd name="T12" fmla="*/ 121 w 131"/>
                  <a:gd name="T13" fmla="*/ 22 h 125"/>
                  <a:gd name="T14" fmla="*/ 123 w 131"/>
                  <a:gd name="T15" fmla="*/ 32 h 125"/>
                  <a:gd name="T16" fmla="*/ 125 w 131"/>
                  <a:gd name="T17" fmla="*/ 37 h 125"/>
                  <a:gd name="T18" fmla="*/ 125 w 131"/>
                  <a:gd name="T19" fmla="*/ 42 h 125"/>
                  <a:gd name="T20" fmla="*/ 125 w 131"/>
                  <a:gd name="T21" fmla="*/ 42 h 125"/>
                  <a:gd name="T22" fmla="*/ 123 w 131"/>
                  <a:gd name="T23" fmla="*/ 48 h 125"/>
                  <a:gd name="T24" fmla="*/ 123 w 131"/>
                  <a:gd name="T25" fmla="*/ 86 h 125"/>
                  <a:gd name="T26" fmla="*/ 115 w 131"/>
                  <a:gd name="T27" fmla="*/ 80 h 125"/>
                  <a:gd name="T28" fmla="*/ 111 w 131"/>
                  <a:gd name="T29" fmla="*/ 73 h 125"/>
                  <a:gd name="T30" fmla="*/ 112 w 131"/>
                  <a:gd name="T31" fmla="*/ 84 h 125"/>
                  <a:gd name="T32" fmla="*/ 112 w 131"/>
                  <a:gd name="T33" fmla="*/ 94 h 125"/>
                  <a:gd name="T34" fmla="*/ 105 w 131"/>
                  <a:gd name="T35" fmla="*/ 92 h 125"/>
                  <a:gd name="T36" fmla="*/ 98 w 131"/>
                  <a:gd name="T37" fmla="*/ 88 h 125"/>
                  <a:gd name="T38" fmla="*/ 97 w 131"/>
                  <a:gd name="T39" fmla="*/ 93 h 125"/>
                  <a:gd name="T40" fmla="*/ 92 w 131"/>
                  <a:gd name="T41" fmla="*/ 97 h 125"/>
                  <a:gd name="T42" fmla="*/ 92 w 131"/>
                  <a:gd name="T43" fmla="*/ 120 h 125"/>
                  <a:gd name="T44" fmla="*/ 75 w 131"/>
                  <a:gd name="T45" fmla="*/ 125 h 125"/>
                  <a:gd name="T46" fmla="*/ 75 w 131"/>
                  <a:gd name="T47" fmla="*/ 125 h 125"/>
                  <a:gd name="T48" fmla="*/ 70 w 131"/>
                  <a:gd name="T49" fmla="*/ 122 h 125"/>
                  <a:gd name="T50" fmla="*/ 70 w 131"/>
                  <a:gd name="T51" fmla="*/ 121 h 125"/>
                  <a:gd name="T52" fmla="*/ 69 w 131"/>
                  <a:gd name="T53" fmla="*/ 109 h 125"/>
                  <a:gd name="T54" fmla="*/ 58 w 131"/>
                  <a:gd name="T55" fmla="*/ 102 h 125"/>
                  <a:gd name="T56" fmla="*/ 51 w 131"/>
                  <a:gd name="T57" fmla="*/ 96 h 125"/>
                  <a:gd name="T58" fmla="*/ 39 w 131"/>
                  <a:gd name="T59" fmla="*/ 95 h 125"/>
                  <a:gd name="T60" fmla="*/ 38 w 131"/>
                  <a:gd name="T61" fmla="*/ 90 h 125"/>
                  <a:gd name="T62" fmla="*/ 37 w 131"/>
                  <a:gd name="T63" fmla="*/ 90 h 125"/>
                  <a:gd name="T64" fmla="*/ 25 w 131"/>
                  <a:gd name="T65" fmla="*/ 92 h 125"/>
                  <a:gd name="T66" fmla="*/ 17 w 131"/>
                  <a:gd name="T67" fmla="*/ 88 h 125"/>
                  <a:gd name="T68" fmla="*/ 9 w 131"/>
                  <a:gd name="T69" fmla="*/ 90 h 125"/>
                  <a:gd name="T70" fmla="*/ 0 w 131"/>
                  <a:gd name="T71" fmla="*/ 90 h 125"/>
                  <a:gd name="T72" fmla="*/ 0 w 131"/>
                  <a:gd name="T73" fmla="*/ 90 h 125"/>
                  <a:gd name="T74" fmla="*/ 7 w 131"/>
                  <a:gd name="T75" fmla="*/ 78 h 125"/>
                  <a:gd name="T76" fmla="*/ 7 w 131"/>
                  <a:gd name="T77" fmla="*/ 78 h 125"/>
                  <a:gd name="T78" fmla="*/ 105 w 131"/>
                  <a:gd name="T79" fmla="*/ 0 h 125"/>
                  <a:gd name="T80" fmla="*/ 116 w 131"/>
                  <a:gd name="T81" fmla="*/ 0 h 125"/>
                  <a:gd name="T82" fmla="*/ 131 w 131"/>
                  <a:gd name="T8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1" h="125">
                    <a:moveTo>
                      <a:pt x="131" y="0"/>
                    </a:moveTo>
                    <a:cubicBezTo>
                      <a:pt x="131" y="1"/>
                      <a:pt x="130" y="2"/>
                      <a:pt x="130" y="3"/>
                    </a:cubicBezTo>
                    <a:cubicBezTo>
                      <a:pt x="129" y="3"/>
                      <a:pt x="127" y="6"/>
                      <a:pt x="127" y="7"/>
                    </a:cubicBezTo>
                    <a:cubicBezTo>
                      <a:pt x="126" y="9"/>
                      <a:pt x="128" y="13"/>
                      <a:pt x="128" y="16"/>
                    </a:cubicBezTo>
                    <a:cubicBezTo>
                      <a:pt x="127" y="18"/>
                      <a:pt x="126" y="19"/>
                      <a:pt x="125" y="20"/>
                    </a:cubicBezTo>
                    <a:cubicBezTo>
                      <a:pt x="124" y="20"/>
                      <a:pt x="122" y="21"/>
                      <a:pt x="121" y="21"/>
                    </a:cubicBezTo>
                    <a:cubicBezTo>
                      <a:pt x="121" y="22"/>
                      <a:pt x="121" y="22"/>
                      <a:pt x="121" y="22"/>
                    </a:cubicBezTo>
                    <a:cubicBezTo>
                      <a:pt x="120" y="22"/>
                      <a:pt x="123" y="31"/>
                      <a:pt x="123" y="32"/>
                    </a:cubicBezTo>
                    <a:cubicBezTo>
                      <a:pt x="124" y="34"/>
                      <a:pt x="125" y="35"/>
                      <a:pt x="125" y="37"/>
                    </a:cubicBezTo>
                    <a:cubicBezTo>
                      <a:pt x="127" y="39"/>
                      <a:pt x="126" y="40"/>
                      <a:pt x="125" y="42"/>
                    </a:cubicBezTo>
                    <a:cubicBezTo>
                      <a:pt x="125" y="42"/>
                      <a:pt x="125" y="42"/>
                      <a:pt x="125" y="42"/>
                    </a:cubicBezTo>
                    <a:cubicBezTo>
                      <a:pt x="124" y="44"/>
                      <a:pt x="123" y="45"/>
                      <a:pt x="123" y="48"/>
                    </a:cubicBezTo>
                    <a:cubicBezTo>
                      <a:pt x="123" y="86"/>
                      <a:pt x="123" y="86"/>
                      <a:pt x="123" y="86"/>
                    </a:cubicBezTo>
                    <a:cubicBezTo>
                      <a:pt x="121" y="84"/>
                      <a:pt x="117" y="82"/>
                      <a:pt x="115" y="80"/>
                    </a:cubicBezTo>
                    <a:cubicBezTo>
                      <a:pt x="114" y="79"/>
                      <a:pt x="112" y="73"/>
                      <a:pt x="111" y="73"/>
                    </a:cubicBezTo>
                    <a:cubicBezTo>
                      <a:pt x="111" y="77"/>
                      <a:pt x="112" y="80"/>
                      <a:pt x="112" y="84"/>
                    </a:cubicBezTo>
                    <a:cubicBezTo>
                      <a:pt x="112" y="87"/>
                      <a:pt x="113" y="91"/>
                      <a:pt x="112" y="94"/>
                    </a:cubicBezTo>
                    <a:cubicBezTo>
                      <a:pt x="109" y="94"/>
                      <a:pt x="107" y="93"/>
                      <a:pt x="105" y="92"/>
                    </a:cubicBezTo>
                    <a:cubicBezTo>
                      <a:pt x="103" y="91"/>
                      <a:pt x="100" y="88"/>
                      <a:pt x="98" y="88"/>
                    </a:cubicBezTo>
                    <a:cubicBezTo>
                      <a:pt x="98" y="90"/>
                      <a:pt x="98" y="92"/>
                      <a:pt x="97" y="93"/>
                    </a:cubicBezTo>
                    <a:cubicBezTo>
                      <a:pt x="95" y="95"/>
                      <a:pt x="93" y="95"/>
                      <a:pt x="92" y="97"/>
                    </a:cubicBezTo>
                    <a:cubicBezTo>
                      <a:pt x="92" y="120"/>
                      <a:pt x="92" y="120"/>
                      <a:pt x="92" y="120"/>
                    </a:cubicBezTo>
                    <a:cubicBezTo>
                      <a:pt x="75" y="125"/>
                      <a:pt x="75" y="125"/>
                      <a:pt x="75" y="125"/>
                    </a:cubicBezTo>
                    <a:cubicBezTo>
                      <a:pt x="75" y="125"/>
                      <a:pt x="75" y="125"/>
                      <a:pt x="75" y="125"/>
                    </a:cubicBezTo>
                    <a:cubicBezTo>
                      <a:pt x="70" y="122"/>
                      <a:pt x="70" y="122"/>
                      <a:pt x="70" y="122"/>
                    </a:cubicBezTo>
                    <a:cubicBezTo>
                      <a:pt x="70" y="122"/>
                      <a:pt x="70" y="121"/>
                      <a:pt x="70" y="121"/>
                    </a:cubicBezTo>
                    <a:cubicBezTo>
                      <a:pt x="70" y="118"/>
                      <a:pt x="71" y="111"/>
                      <a:pt x="69" y="109"/>
                    </a:cubicBezTo>
                    <a:cubicBezTo>
                      <a:pt x="67" y="106"/>
                      <a:pt x="61" y="104"/>
                      <a:pt x="58" y="102"/>
                    </a:cubicBezTo>
                    <a:cubicBezTo>
                      <a:pt x="56" y="100"/>
                      <a:pt x="54" y="97"/>
                      <a:pt x="51" y="96"/>
                    </a:cubicBezTo>
                    <a:cubicBezTo>
                      <a:pt x="47" y="94"/>
                      <a:pt x="43" y="97"/>
                      <a:pt x="39" y="95"/>
                    </a:cubicBezTo>
                    <a:cubicBezTo>
                      <a:pt x="38" y="94"/>
                      <a:pt x="39" y="91"/>
                      <a:pt x="38" y="90"/>
                    </a:cubicBezTo>
                    <a:cubicBezTo>
                      <a:pt x="37" y="90"/>
                      <a:pt x="37" y="90"/>
                      <a:pt x="37" y="90"/>
                    </a:cubicBezTo>
                    <a:cubicBezTo>
                      <a:pt x="33" y="90"/>
                      <a:pt x="30" y="92"/>
                      <a:pt x="25" y="92"/>
                    </a:cubicBezTo>
                    <a:cubicBezTo>
                      <a:pt x="22" y="92"/>
                      <a:pt x="20" y="89"/>
                      <a:pt x="17" y="88"/>
                    </a:cubicBezTo>
                    <a:cubicBezTo>
                      <a:pt x="14" y="88"/>
                      <a:pt x="12" y="89"/>
                      <a:pt x="9" y="90"/>
                    </a:cubicBezTo>
                    <a:cubicBezTo>
                      <a:pt x="5" y="91"/>
                      <a:pt x="4" y="90"/>
                      <a:pt x="0" y="90"/>
                    </a:cubicBezTo>
                    <a:cubicBezTo>
                      <a:pt x="0" y="90"/>
                      <a:pt x="0" y="90"/>
                      <a:pt x="0" y="90"/>
                    </a:cubicBezTo>
                    <a:cubicBezTo>
                      <a:pt x="7" y="78"/>
                      <a:pt x="7" y="78"/>
                      <a:pt x="7" y="78"/>
                    </a:cubicBezTo>
                    <a:cubicBezTo>
                      <a:pt x="7" y="78"/>
                      <a:pt x="7" y="78"/>
                      <a:pt x="7" y="78"/>
                    </a:cubicBezTo>
                    <a:cubicBezTo>
                      <a:pt x="105" y="0"/>
                      <a:pt x="105" y="0"/>
                      <a:pt x="105" y="0"/>
                    </a:cubicBezTo>
                    <a:cubicBezTo>
                      <a:pt x="116" y="0"/>
                      <a:pt x="116" y="0"/>
                      <a:pt x="116" y="0"/>
                    </a:cubicBezTo>
                    <a:lnTo>
                      <a:pt x="131" y="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31" name="PIERCE"/>
              <p:cNvSpPr>
                <a:spLocks/>
              </p:cNvSpPr>
              <p:nvPr/>
            </p:nvSpPr>
            <p:spPr bwMode="auto">
              <a:xfrm>
                <a:off x="5334000" y="4824413"/>
                <a:ext cx="428625" cy="384175"/>
              </a:xfrm>
              <a:custGeom>
                <a:avLst/>
                <a:gdLst>
                  <a:gd name="T0" fmla="*/ 94 w 180"/>
                  <a:gd name="T1" fmla="*/ 13 h 161"/>
                  <a:gd name="T2" fmla="*/ 108 w 180"/>
                  <a:gd name="T3" fmla="*/ 29 h 161"/>
                  <a:gd name="T4" fmla="*/ 115 w 180"/>
                  <a:gd name="T5" fmla="*/ 31 h 161"/>
                  <a:gd name="T6" fmla="*/ 121 w 180"/>
                  <a:gd name="T7" fmla="*/ 27 h 161"/>
                  <a:gd name="T8" fmla="*/ 152 w 180"/>
                  <a:gd name="T9" fmla="*/ 41 h 161"/>
                  <a:gd name="T10" fmla="*/ 153 w 180"/>
                  <a:gd name="T11" fmla="*/ 64 h 161"/>
                  <a:gd name="T12" fmla="*/ 161 w 180"/>
                  <a:gd name="T13" fmla="*/ 82 h 161"/>
                  <a:gd name="T14" fmla="*/ 160 w 180"/>
                  <a:gd name="T15" fmla="*/ 86 h 161"/>
                  <a:gd name="T16" fmla="*/ 165 w 180"/>
                  <a:gd name="T17" fmla="*/ 98 h 161"/>
                  <a:gd name="T18" fmla="*/ 177 w 180"/>
                  <a:gd name="T19" fmla="*/ 111 h 161"/>
                  <a:gd name="T20" fmla="*/ 172 w 180"/>
                  <a:gd name="T21" fmla="*/ 123 h 161"/>
                  <a:gd name="T22" fmla="*/ 132 w 180"/>
                  <a:gd name="T23" fmla="*/ 129 h 161"/>
                  <a:gd name="T24" fmla="*/ 115 w 180"/>
                  <a:gd name="T25" fmla="*/ 139 h 161"/>
                  <a:gd name="T26" fmla="*/ 95 w 180"/>
                  <a:gd name="T27" fmla="*/ 160 h 161"/>
                  <a:gd name="T28" fmla="*/ 60 w 180"/>
                  <a:gd name="T29" fmla="*/ 151 h 161"/>
                  <a:gd name="T30" fmla="*/ 58 w 180"/>
                  <a:gd name="T31" fmla="*/ 151 h 161"/>
                  <a:gd name="T32" fmla="*/ 48 w 180"/>
                  <a:gd name="T33" fmla="*/ 150 h 161"/>
                  <a:gd name="T34" fmla="*/ 45 w 180"/>
                  <a:gd name="T35" fmla="*/ 150 h 161"/>
                  <a:gd name="T36" fmla="*/ 44 w 180"/>
                  <a:gd name="T37" fmla="*/ 148 h 161"/>
                  <a:gd name="T38" fmla="*/ 42 w 180"/>
                  <a:gd name="T39" fmla="*/ 146 h 161"/>
                  <a:gd name="T40" fmla="*/ 28 w 180"/>
                  <a:gd name="T41" fmla="*/ 134 h 161"/>
                  <a:gd name="T42" fmla="*/ 15 w 180"/>
                  <a:gd name="T43" fmla="*/ 117 h 161"/>
                  <a:gd name="T44" fmla="*/ 13 w 180"/>
                  <a:gd name="T45" fmla="*/ 82 h 161"/>
                  <a:gd name="T46" fmla="*/ 1 w 180"/>
                  <a:gd name="T47" fmla="*/ 73 h 161"/>
                  <a:gd name="T48" fmla="*/ 7 w 180"/>
                  <a:gd name="T49" fmla="*/ 64 h 161"/>
                  <a:gd name="T50" fmla="*/ 2 w 180"/>
                  <a:gd name="T51" fmla="*/ 56 h 161"/>
                  <a:gd name="T52" fmla="*/ 8 w 180"/>
                  <a:gd name="T53" fmla="*/ 56 h 161"/>
                  <a:gd name="T54" fmla="*/ 31 w 180"/>
                  <a:gd name="T55" fmla="*/ 51 h 161"/>
                  <a:gd name="T56" fmla="*/ 38 w 180"/>
                  <a:gd name="T57" fmla="*/ 45 h 161"/>
                  <a:gd name="T58" fmla="*/ 44 w 180"/>
                  <a:gd name="T59" fmla="*/ 38 h 161"/>
                  <a:gd name="T60" fmla="*/ 50 w 180"/>
                  <a:gd name="T61" fmla="*/ 33 h 161"/>
                  <a:gd name="T62" fmla="*/ 64 w 180"/>
                  <a:gd name="T63" fmla="*/ 20 h 161"/>
                  <a:gd name="T64" fmla="*/ 69 w 180"/>
                  <a:gd name="T65" fmla="*/ 13 h 161"/>
                  <a:gd name="T66" fmla="*/ 78 w 180"/>
                  <a:gd name="T67" fmla="*/ 8 h 161"/>
                  <a:gd name="T68" fmla="*/ 79 w 180"/>
                  <a:gd name="T6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161">
                    <a:moveTo>
                      <a:pt x="79" y="0"/>
                    </a:moveTo>
                    <a:cubicBezTo>
                      <a:pt x="84" y="5"/>
                      <a:pt x="89" y="9"/>
                      <a:pt x="94" y="13"/>
                    </a:cubicBezTo>
                    <a:cubicBezTo>
                      <a:pt x="98" y="16"/>
                      <a:pt x="100" y="18"/>
                      <a:pt x="103" y="22"/>
                    </a:cubicBezTo>
                    <a:cubicBezTo>
                      <a:pt x="104" y="23"/>
                      <a:pt x="107" y="27"/>
                      <a:pt x="108" y="29"/>
                    </a:cubicBezTo>
                    <a:cubicBezTo>
                      <a:pt x="108" y="29"/>
                      <a:pt x="109" y="30"/>
                      <a:pt x="110" y="31"/>
                    </a:cubicBezTo>
                    <a:cubicBezTo>
                      <a:pt x="111" y="32"/>
                      <a:pt x="114" y="32"/>
                      <a:pt x="115" y="31"/>
                    </a:cubicBezTo>
                    <a:cubicBezTo>
                      <a:pt x="121" y="27"/>
                      <a:pt x="121" y="27"/>
                      <a:pt x="121" y="27"/>
                    </a:cubicBezTo>
                    <a:cubicBezTo>
                      <a:pt x="121" y="27"/>
                      <a:pt x="121" y="27"/>
                      <a:pt x="121" y="27"/>
                    </a:cubicBezTo>
                    <a:cubicBezTo>
                      <a:pt x="126" y="26"/>
                      <a:pt x="132" y="23"/>
                      <a:pt x="138" y="25"/>
                    </a:cubicBezTo>
                    <a:cubicBezTo>
                      <a:pt x="146" y="26"/>
                      <a:pt x="152" y="34"/>
                      <a:pt x="152" y="41"/>
                    </a:cubicBezTo>
                    <a:cubicBezTo>
                      <a:pt x="152" y="53"/>
                      <a:pt x="152" y="53"/>
                      <a:pt x="152" y="53"/>
                    </a:cubicBezTo>
                    <a:cubicBezTo>
                      <a:pt x="152" y="57"/>
                      <a:pt x="153" y="60"/>
                      <a:pt x="153" y="64"/>
                    </a:cubicBezTo>
                    <a:cubicBezTo>
                      <a:pt x="155" y="67"/>
                      <a:pt x="155" y="72"/>
                      <a:pt x="157" y="76"/>
                    </a:cubicBezTo>
                    <a:cubicBezTo>
                      <a:pt x="161" y="82"/>
                      <a:pt x="161" y="82"/>
                      <a:pt x="161" y="82"/>
                    </a:cubicBezTo>
                    <a:cubicBezTo>
                      <a:pt x="161" y="82"/>
                      <a:pt x="161" y="82"/>
                      <a:pt x="161" y="82"/>
                    </a:cubicBezTo>
                    <a:cubicBezTo>
                      <a:pt x="160" y="86"/>
                      <a:pt x="160" y="86"/>
                      <a:pt x="160" y="86"/>
                    </a:cubicBezTo>
                    <a:cubicBezTo>
                      <a:pt x="161" y="88"/>
                      <a:pt x="161" y="90"/>
                      <a:pt x="162" y="92"/>
                    </a:cubicBezTo>
                    <a:cubicBezTo>
                      <a:pt x="165" y="98"/>
                      <a:pt x="165" y="98"/>
                      <a:pt x="165" y="98"/>
                    </a:cubicBezTo>
                    <a:cubicBezTo>
                      <a:pt x="167" y="101"/>
                      <a:pt x="170" y="105"/>
                      <a:pt x="173" y="107"/>
                    </a:cubicBezTo>
                    <a:cubicBezTo>
                      <a:pt x="174" y="107"/>
                      <a:pt x="177" y="110"/>
                      <a:pt x="177" y="111"/>
                    </a:cubicBezTo>
                    <a:cubicBezTo>
                      <a:pt x="180" y="111"/>
                      <a:pt x="178" y="116"/>
                      <a:pt x="177" y="118"/>
                    </a:cubicBezTo>
                    <a:cubicBezTo>
                      <a:pt x="177" y="120"/>
                      <a:pt x="174" y="122"/>
                      <a:pt x="172" y="123"/>
                    </a:cubicBezTo>
                    <a:cubicBezTo>
                      <a:pt x="168" y="127"/>
                      <a:pt x="160" y="129"/>
                      <a:pt x="154" y="128"/>
                    </a:cubicBezTo>
                    <a:cubicBezTo>
                      <a:pt x="150" y="126"/>
                      <a:pt x="136" y="128"/>
                      <a:pt x="132" y="129"/>
                    </a:cubicBezTo>
                    <a:cubicBezTo>
                      <a:pt x="126" y="130"/>
                      <a:pt x="126" y="134"/>
                      <a:pt x="122" y="135"/>
                    </a:cubicBezTo>
                    <a:cubicBezTo>
                      <a:pt x="119" y="136"/>
                      <a:pt x="116" y="136"/>
                      <a:pt x="115" y="139"/>
                    </a:cubicBezTo>
                    <a:cubicBezTo>
                      <a:pt x="114" y="143"/>
                      <a:pt x="116" y="148"/>
                      <a:pt x="113" y="151"/>
                    </a:cubicBezTo>
                    <a:cubicBezTo>
                      <a:pt x="110" y="154"/>
                      <a:pt x="99" y="159"/>
                      <a:pt x="95" y="160"/>
                    </a:cubicBezTo>
                    <a:cubicBezTo>
                      <a:pt x="90" y="161"/>
                      <a:pt x="81" y="154"/>
                      <a:pt x="75" y="153"/>
                    </a:cubicBezTo>
                    <a:cubicBezTo>
                      <a:pt x="72" y="153"/>
                      <a:pt x="61" y="153"/>
                      <a:pt x="60" y="151"/>
                    </a:cubicBezTo>
                    <a:cubicBezTo>
                      <a:pt x="58" y="151"/>
                      <a:pt x="64" y="151"/>
                      <a:pt x="58" y="151"/>
                    </a:cubicBezTo>
                    <a:cubicBezTo>
                      <a:pt x="58" y="151"/>
                      <a:pt x="58" y="151"/>
                      <a:pt x="58" y="151"/>
                    </a:cubicBezTo>
                    <a:cubicBezTo>
                      <a:pt x="50" y="150"/>
                      <a:pt x="50" y="150"/>
                      <a:pt x="50" y="150"/>
                    </a:cubicBezTo>
                    <a:cubicBezTo>
                      <a:pt x="49" y="150"/>
                      <a:pt x="49" y="150"/>
                      <a:pt x="48" y="150"/>
                    </a:cubicBezTo>
                    <a:cubicBezTo>
                      <a:pt x="47" y="150"/>
                      <a:pt x="47" y="150"/>
                      <a:pt x="46" y="150"/>
                    </a:cubicBezTo>
                    <a:cubicBezTo>
                      <a:pt x="45" y="150"/>
                      <a:pt x="45" y="150"/>
                      <a:pt x="45" y="150"/>
                    </a:cubicBezTo>
                    <a:cubicBezTo>
                      <a:pt x="45" y="150"/>
                      <a:pt x="44" y="149"/>
                      <a:pt x="44" y="149"/>
                    </a:cubicBezTo>
                    <a:cubicBezTo>
                      <a:pt x="44" y="149"/>
                      <a:pt x="44" y="149"/>
                      <a:pt x="44" y="148"/>
                    </a:cubicBezTo>
                    <a:cubicBezTo>
                      <a:pt x="43" y="148"/>
                      <a:pt x="43" y="148"/>
                      <a:pt x="43" y="147"/>
                    </a:cubicBezTo>
                    <a:cubicBezTo>
                      <a:pt x="43" y="147"/>
                      <a:pt x="43" y="146"/>
                      <a:pt x="42" y="146"/>
                    </a:cubicBezTo>
                    <a:cubicBezTo>
                      <a:pt x="42" y="145"/>
                      <a:pt x="41" y="144"/>
                      <a:pt x="41" y="143"/>
                    </a:cubicBezTo>
                    <a:cubicBezTo>
                      <a:pt x="39" y="139"/>
                      <a:pt x="32" y="137"/>
                      <a:pt x="28" y="134"/>
                    </a:cubicBezTo>
                    <a:cubicBezTo>
                      <a:pt x="25" y="130"/>
                      <a:pt x="24" y="125"/>
                      <a:pt x="21" y="121"/>
                    </a:cubicBezTo>
                    <a:cubicBezTo>
                      <a:pt x="20" y="120"/>
                      <a:pt x="15" y="118"/>
                      <a:pt x="15" y="117"/>
                    </a:cubicBezTo>
                    <a:cubicBezTo>
                      <a:pt x="14" y="117"/>
                      <a:pt x="14" y="117"/>
                      <a:pt x="14" y="117"/>
                    </a:cubicBezTo>
                    <a:cubicBezTo>
                      <a:pt x="11" y="106"/>
                      <a:pt x="15" y="93"/>
                      <a:pt x="13" y="82"/>
                    </a:cubicBezTo>
                    <a:cubicBezTo>
                      <a:pt x="11" y="82"/>
                      <a:pt x="6" y="81"/>
                      <a:pt x="6" y="78"/>
                    </a:cubicBezTo>
                    <a:cubicBezTo>
                      <a:pt x="5" y="75"/>
                      <a:pt x="4" y="74"/>
                      <a:pt x="1" y="73"/>
                    </a:cubicBezTo>
                    <a:cubicBezTo>
                      <a:pt x="1" y="73"/>
                      <a:pt x="1" y="73"/>
                      <a:pt x="1" y="73"/>
                    </a:cubicBezTo>
                    <a:cubicBezTo>
                      <a:pt x="1" y="68"/>
                      <a:pt x="7" y="70"/>
                      <a:pt x="7" y="64"/>
                    </a:cubicBezTo>
                    <a:cubicBezTo>
                      <a:pt x="6" y="64"/>
                      <a:pt x="6" y="64"/>
                      <a:pt x="6" y="64"/>
                    </a:cubicBezTo>
                    <a:cubicBezTo>
                      <a:pt x="0" y="64"/>
                      <a:pt x="1" y="61"/>
                      <a:pt x="2" y="56"/>
                    </a:cubicBezTo>
                    <a:cubicBezTo>
                      <a:pt x="2" y="56"/>
                      <a:pt x="2" y="56"/>
                      <a:pt x="2" y="56"/>
                    </a:cubicBezTo>
                    <a:cubicBezTo>
                      <a:pt x="8" y="56"/>
                      <a:pt x="8" y="56"/>
                      <a:pt x="8" y="56"/>
                    </a:cubicBezTo>
                    <a:cubicBezTo>
                      <a:pt x="8" y="51"/>
                      <a:pt x="8" y="51"/>
                      <a:pt x="8" y="51"/>
                    </a:cubicBezTo>
                    <a:cubicBezTo>
                      <a:pt x="31" y="51"/>
                      <a:pt x="31" y="51"/>
                      <a:pt x="31" y="51"/>
                    </a:cubicBezTo>
                    <a:cubicBezTo>
                      <a:pt x="31" y="45"/>
                      <a:pt x="31" y="45"/>
                      <a:pt x="31" y="45"/>
                    </a:cubicBezTo>
                    <a:cubicBezTo>
                      <a:pt x="38" y="45"/>
                      <a:pt x="38" y="45"/>
                      <a:pt x="38" y="45"/>
                    </a:cubicBezTo>
                    <a:cubicBezTo>
                      <a:pt x="38" y="38"/>
                      <a:pt x="38" y="38"/>
                      <a:pt x="38" y="38"/>
                    </a:cubicBezTo>
                    <a:cubicBezTo>
                      <a:pt x="44" y="38"/>
                      <a:pt x="44" y="38"/>
                      <a:pt x="44" y="38"/>
                    </a:cubicBezTo>
                    <a:cubicBezTo>
                      <a:pt x="44" y="33"/>
                      <a:pt x="44" y="33"/>
                      <a:pt x="44" y="33"/>
                    </a:cubicBezTo>
                    <a:cubicBezTo>
                      <a:pt x="50" y="33"/>
                      <a:pt x="50" y="33"/>
                      <a:pt x="50" y="33"/>
                    </a:cubicBezTo>
                    <a:cubicBezTo>
                      <a:pt x="50" y="20"/>
                      <a:pt x="50" y="20"/>
                      <a:pt x="50" y="20"/>
                    </a:cubicBezTo>
                    <a:cubicBezTo>
                      <a:pt x="64" y="20"/>
                      <a:pt x="64" y="20"/>
                      <a:pt x="64" y="20"/>
                    </a:cubicBezTo>
                    <a:cubicBezTo>
                      <a:pt x="64" y="13"/>
                      <a:pt x="64" y="13"/>
                      <a:pt x="64" y="13"/>
                    </a:cubicBezTo>
                    <a:cubicBezTo>
                      <a:pt x="69" y="13"/>
                      <a:pt x="69" y="13"/>
                      <a:pt x="69" y="13"/>
                    </a:cubicBezTo>
                    <a:cubicBezTo>
                      <a:pt x="69" y="8"/>
                      <a:pt x="69" y="8"/>
                      <a:pt x="69" y="8"/>
                    </a:cubicBezTo>
                    <a:cubicBezTo>
                      <a:pt x="78" y="8"/>
                      <a:pt x="78" y="8"/>
                      <a:pt x="78" y="8"/>
                    </a:cubicBezTo>
                    <a:cubicBezTo>
                      <a:pt x="78" y="0"/>
                      <a:pt x="78" y="0"/>
                      <a:pt x="78" y="0"/>
                    </a:cubicBezTo>
                    <a:lnTo>
                      <a:pt x="79" y="0"/>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32" name="PULASKI"/>
              <p:cNvSpPr>
                <a:spLocks/>
              </p:cNvSpPr>
              <p:nvPr/>
            </p:nvSpPr>
            <p:spPr bwMode="auto">
              <a:xfrm>
                <a:off x="4157663" y="3805238"/>
                <a:ext cx="319088" cy="342900"/>
              </a:xfrm>
              <a:custGeom>
                <a:avLst/>
                <a:gdLst>
                  <a:gd name="T0" fmla="*/ 25 w 134"/>
                  <a:gd name="T1" fmla="*/ 139 h 144"/>
                  <a:gd name="T2" fmla="*/ 26 w 134"/>
                  <a:gd name="T3" fmla="*/ 137 h 144"/>
                  <a:gd name="T4" fmla="*/ 28 w 134"/>
                  <a:gd name="T5" fmla="*/ 135 h 144"/>
                  <a:gd name="T6" fmla="*/ 30 w 134"/>
                  <a:gd name="T7" fmla="*/ 136 h 144"/>
                  <a:gd name="T8" fmla="*/ 30 w 134"/>
                  <a:gd name="T9" fmla="*/ 136 h 144"/>
                  <a:gd name="T10" fmla="*/ 32 w 134"/>
                  <a:gd name="T11" fmla="*/ 137 h 144"/>
                  <a:gd name="T12" fmla="*/ 34 w 134"/>
                  <a:gd name="T13" fmla="*/ 139 h 144"/>
                  <a:gd name="T14" fmla="*/ 73 w 134"/>
                  <a:gd name="T15" fmla="*/ 140 h 144"/>
                  <a:gd name="T16" fmla="*/ 83 w 134"/>
                  <a:gd name="T17" fmla="*/ 133 h 144"/>
                  <a:gd name="T18" fmla="*/ 97 w 134"/>
                  <a:gd name="T19" fmla="*/ 131 h 144"/>
                  <a:gd name="T20" fmla="*/ 106 w 134"/>
                  <a:gd name="T21" fmla="*/ 138 h 144"/>
                  <a:gd name="T22" fmla="*/ 107 w 134"/>
                  <a:gd name="T23" fmla="*/ 140 h 144"/>
                  <a:gd name="T24" fmla="*/ 107 w 134"/>
                  <a:gd name="T25" fmla="*/ 141 h 144"/>
                  <a:gd name="T26" fmla="*/ 108 w 134"/>
                  <a:gd name="T27" fmla="*/ 142 h 144"/>
                  <a:gd name="T28" fmla="*/ 108 w 134"/>
                  <a:gd name="T29" fmla="*/ 143 h 144"/>
                  <a:gd name="T30" fmla="*/ 108 w 134"/>
                  <a:gd name="T31" fmla="*/ 144 h 144"/>
                  <a:gd name="T32" fmla="*/ 118 w 134"/>
                  <a:gd name="T33" fmla="*/ 144 h 144"/>
                  <a:gd name="T34" fmla="*/ 121 w 134"/>
                  <a:gd name="T35" fmla="*/ 140 h 144"/>
                  <a:gd name="T36" fmla="*/ 120 w 134"/>
                  <a:gd name="T37" fmla="*/ 123 h 144"/>
                  <a:gd name="T38" fmla="*/ 101 w 134"/>
                  <a:gd name="T39" fmla="*/ 75 h 144"/>
                  <a:gd name="T40" fmla="*/ 113 w 134"/>
                  <a:gd name="T41" fmla="*/ 63 h 144"/>
                  <a:gd name="T42" fmla="*/ 54 w 134"/>
                  <a:gd name="T43" fmla="*/ 5 h 144"/>
                  <a:gd name="T44" fmla="*/ 51 w 134"/>
                  <a:gd name="T45" fmla="*/ 3 h 144"/>
                  <a:gd name="T46" fmla="*/ 49 w 134"/>
                  <a:gd name="T47" fmla="*/ 1 h 144"/>
                  <a:gd name="T48" fmla="*/ 46 w 134"/>
                  <a:gd name="T49" fmla="*/ 4 h 144"/>
                  <a:gd name="T50" fmla="*/ 43 w 134"/>
                  <a:gd name="T51" fmla="*/ 4 h 144"/>
                  <a:gd name="T52" fmla="*/ 41 w 134"/>
                  <a:gd name="T53" fmla="*/ 2 h 144"/>
                  <a:gd name="T54" fmla="*/ 40 w 134"/>
                  <a:gd name="T55" fmla="*/ 1 h 144"/>
                  <a:gd name="T56" fmla="*/ 37 w 134"/>
                  <a:gd name="T57" fmla="*/ 1 h 144"/>
                  <a:gd name="T58" fmla="*/ 2 w 134"/>
                  <a:gd name="T59" fmla="*/ 55 h 144"/>
                  <a:gd name="T60" fmla="*/ 0 w 134"/>
                  <a:gd name="T61" fmla="*/ 73 h 144"/>
                  <a:gd name="T62" fmla="*/ 3 w 134"/>
                  <a:gd name="T63" fmla="*/ 7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144">
                    <a:moveTo>
                      <a:pt x="3" y="139"/>
                    </a:moveTo>
                    <a:cubicBezTo>
                      <a:pt x="25" y="139"/>
                      <a:pt x="25" y="139"/>
                      <a:pt x="25" y="139"/>
                    </a:cubicBezTo>
                    <a:cubicBezTo>
                      <a:pt x="26" y="138"/>
                      <a:pt x="26" y="138"/>
                      <a:pt x="26" y="137"/>
                    </a:cubicBezTo>
                    <a:cubicBezTo>
                      <a:pt x="26" y="137"/>
                      <a:pt x="26" y="137"/>
                      <a:pt x="26" y="137"/>
                    </a:cubicBezTo>
                    <a:cubicBezTo>
                      <a:pt x="27" y="136"/>
                      <a:pt x="27" y="136"/>
                      <a:pt x="28" y="135"/>
                    </a:cubicBezTo>
                    <a:cubicBezTo>
                      <a:pt x="28" y="135"/>
                      <a:pt x="28" y="135"/>
                      <a:pt x="28" y="135"/>
                    </a:cubicBezTo>
                    <a:cubicBezTo>
                      <a:pt x="28" y="135"/>
                      <a:pt x="29" y="135"/>
                      <a:pt x="29" y="135"/>
                    </a:cubicBezTo>
                    <a:cubicBezTo>
                      <a:pt x="30" y="135"/>
                      <a:pt x="30" y="135"/>
                      <a:pt x="30" y="136"/>
                    </a:cubicBezTo>
                    <a:cubicBezTo>
                      <a:pt x="30" y="136"/>
                      <a:pt x="30" y="136"/>
                      <a:pt x="30" y="136"/>
                    </a:cubicBezTo>
                    <a:cubicBezTo>
                      <a:pt x="30" y="136"/>
                      <a:pt x="30" y="136"/>
                      <a:pt x="30" y="136"/>
                    </a:cubicBezTo>
                    <a:cubicBezTo>
                      <a:pt x="31" y="136"/>
                      <a:pt x="31" y="137"/>
                      <a:pt x="32" y="137"/>
                    </a:cubicBezTo>
                    <a:cubicBezTo>
                      <a:pt x="32" y="137"/>
                      <a:pt x="32" y="137"/>
                      <a:pt x="32" y="137"/>
                    </a:cubicBezTo>
                    <a:cubicBezTo>
                      <a:pt x="32" y="137"/>
                      <a:pt x="32" y="137"/>
                      <a:pt x="32" y="137"/>
                    </a:cubicBezTo>
                    <a:cubicBezTo>
                      <a:pt x="33" y="138"/>
                      <a:pt x="34" y="138"/>
                      <a:pt x="34" y="139"/>
                    </a:cubicBezTo>
                    <a:cubicBezTo>
                      <a:pt x="34" y="139"/>
                      <a:pt x="34" y="139"/>
                      <a:pt x="34" y="140"/>
                    </a:cubicBezTo>
                    <a:cubicBezTo>
                      <a:pt x="73" y="140"/>
                      <a:pt x="73" y="140"/>
                      <a:pt x="73" y="140"/>
                    </a:cubicBezTo>
                    <a:cubicBezTo>
                      <a:pt x="74" y="139"/>
                      <a:pt x="76" y="139"/>
                      <a:pt x="77" y="138"/>
                    </a:cubicBezTo>
                    <a:cubicBezTo>
                      <a:pt x="79" y="137"/>
                      <a:pt x="80" y="134"/>
                      <a:pt x="83" y="133"/>
                    </a:cubicBezTo>
                    <a:cubicBezTo>
                      <a:pt x="85" y="131"/>
                      <a:pt x="88" y="131"/>
                      <a:pt x="91" y="131"/>
                    </a:cubicBezTo>
                    <a:cubicBezTo>
                      <a:pt x="93" y="131"/>
                      <a:pt x="95" y="131"/>
                      <a:pt x="97" y="131"/>
                    </a:cubicBezTo>
                    <a:cubicBezTo>
                      <a:pt x="98" y="132"/>
                      <a:pt x="100" y="133"/>
                      <a:pt x="102" y="133"/>
                    </a:cubicBezTo>
                    <a:cubicBezTo>
                      <a:pt x="104" y="134"/>
                      <a:pt x="105" y="135"/>
                      <a:pt x="106" y="138"/>
                    </a:cubicBezTo>
                    <a:cubicBezTo>
                      <a:pt x="106" y="138"/>
                      <a:pt x="106" y="139"/>
                      <a:pt x="107" y="140"/>
                    </a:cubicBezTo>
                    <a:cubicBezTo>
                      <a:pt x="107" y="140"/>
                      <a:pt x="107" y="140"/>
                      <a:pt x="107" y="140"/>
                    </a:cubicBezTo>
                    <a:cubicBezTo>
                      <a:pt x="107" y="141"/>
                      <a:pt x="107" y="141"/>
                      <a:pt x="107" y="141"/>
                    </a:cubicBezTo>
                    <a:cubicBezTo>
                      <a:pt x="107" y="141"/>
                      <a:pt x="107" y="141"/>
                      <a:pt x="107" y="141"/>
                    </a:cubicBezTo>
                    <a:cubicBezTo>
                      <a:pt x="107" y="142"/>
                      <a:pt x="107" y="142"/>
                      <a:pt x="107" y="142"/>
                    </a:cubicBezTo>
                    <a:cubicBezTo>
                      <a:pt x="108" y="142"/>
                      <a:pt x="108" y="142"/>
                      <a:pt x="108" y="142"/>
                    </a:cubicBezTo>
                    <a:cubicBezTo>
                      <a:pt x="108" y="142"/>
                      <a:pt x="108" y="142"/>
                      <a:pt x="108" y="143"/>
                    </a:cubicBezTo>
                    <a:cubicBezTo>
                      <a:pt x="108" y="143"/>
                      <a:pt x="108" y="143"/>
                      <a:pt x="108" y="143"/>
                    </a:cubicBezTo>
                    <a:cubicBezTo>
                      <a:pt x="108" y="143"/>
                      <a:pt x="108" y="143"/>
                      <a:pt x="108" y="143"/>
                    </a:cubicBezTo>
                    <a:cubicBezTo>
                      <a:pt x="108" y="143"/>
                      <a:pt x="108" y="143"/>
                      <a:pt x="108" y="144"/>
                    </a:cubicBezTo>
                    <a:cubicBezTo>
                      <a:pt x="109" y="144"/>
                      <a:pt x="109" y="144"/>
                      <a:pt x="109" y="144"/>
                    </a:cubicBezTo>
                    <a:cubicBezTo>
                      <a:pt x="118" y="144"/>
                      <a:pt x="118" y="144"/>
                      <a:pt x="118" y="144"/>
                    </a:cubicBezTo>
                    <a:cubicBezTo>
                      <a:pt x="118" y="144"/>
                      <a:pt x="118" y="144"/>
                      <a:pt x="118" y="144"/>
                    </a:cubicBezTo>
                    <a:cubicBezTo>
                      <a:pt x="121" y="140"/>
                      <a:pt x="121" y="140"/>
                      <a:pt x="121" y="140"/>
                    </a:cubicBezTo>
                    <a:cubicBezTo>
                      <a:pt x="125" y="138"/>
                      <a:pt x="126" y="136"/>
                      <a:pt x="128" y="133"/>
                    </a:cubicBezTo>
                    <a:cubicBezTo>
                      <a:pt x="128" y="128"/>
                      <a:pt x="124" y="124"/>
                      <a:pt x="120" y="123"/>
                    </a:cubicBezTo>
                    <a:cubicBezTo>
                      <a:pt x="134" y="109"/>
                      <a:pt x="134" y="109"/>
                      <a:pt x="134" y="109"/>
                    </a:cubicBezTo>
                    <a:cubicBezTo>
                      <a:pt x="101" y="75"/>
                      <a:pt x="101" y="75"/>
                      <a:pt x="101" y="75"/>
                    </a:cubicBezTo>
                    <a:cubicBezTo>
                      <a:pt x="113" y="63"/>
                      <a:pt x="113" y="63"/>
                      <a:pt x="113" y="63"/>
                    </a:cubicBezTo>
                    <a:cubicBezTo>
                      <a:pt x="113" y="63"/>
                      <a:pt x="113" y="63"/>
                      <a:pt x="113" y="63"/>
                    </a:cubicBezTo>
                    <a:cubicBezTo>
                      <a:pt x="111" y="61"/>
                      <a:pt x="60" y="11"/>
                      <a:pt x="58" y="10"/>
                    </a:cubicBezTo>
                    <a:cubicBezTo>
                      <a:pt x="57" y="8"/>
                      <a:pt x="56" y="6"/>
                      <a:pt x="54" y="5"/>
                    </a:cubicBezTo>
                    <a:cubicBezTo>
                      <a:pt x="53" y="5"/>
                      <a:pt x="52" y="4"/>
                      <a:pt x="52" y="3"/>
                    </a:cubicBezTo>
                    <a:cubicBezTo>
                      <a:pt x="51" y="3"/>
                      <a:pt x="51" y="3"/>
                      <a:pt x="51" y="3"/>
                    </a:cubicBezTo>
                    <a:cubicBezTo>
                      <a:pt x="51" y="3"/>
                      <a:pt x="51" y="2"/>
                      <a:pt x="50" y="2"/>
                    </a:cubicBezTo>
                    <a:cubicBezTo>
                      <a:pt x="50" y="1"/>
                      <a:pt x="50" y="1"/>
                      <a:pt x="49" y="1"/>
                    </a:cubicBezTo>
                    <a:cubicBezTo>
                      <a:pt x="49" y="1"/>
                      <a:pt x="49" y="1"/>
                      <a:pt x="49" y="1"/>
                    </a:cubicBezTo>
                    <a:cubicBezTo>
                      <a:pt x="46" y="4"/>
                      <a:pt x="46" y="4"/>
                      <a:pt x="46" y="4"/>
                    </a:cubicBezTo>
                    <a:cubicBezTo>
                      <a:pt x="46" y="4"/>
                      <a:pt x="45" y="5"/>
                      <a:pt x="44" y="5"/>
                    </a:cubicBezTo>
                    <a:cubicBezTo>
                      <a:pt x="43" y="5"/>
                      <a:pt x="43" y="4"/>
                      <a:pt x="43" y="4"/>
                    </a:cubicBezTo>
                    <a:cubicBezTo>
                      <a:pt x="42" y="3"/>
                      <a:pt x="42" y="3"/>
                      <a:pt x="42" y="2"/>
                    </a:cubicBezTo>
                    <a:cubicBezTo>
                      <a:pt x="42" y="2"/>
                      <a:pt x="41" y="2"/>
                      <a:pt x="41" y="2"/>
                    </a:cubicBezTo>
                    <a:cubicBezTo>
                      <a:pt x="41" y="1"/>
                      <a:pt x="41" y="1"/>
                      <a:pt x="40" y="1"/>
                    </a:cubicBezTo>
                    <a:cubicBezTo>
                      <a:pt x="40" y="1"/>
                      <a:pt x="40" y="1"/>
                      <a:pt x="40" y="1"/>
                    </a:cubicBezTo>
                    <a:cubicBezTo>
                      <a:pt x="39" y="1"/>
                      <a:pt x="39" y="0"/>
                      <a:pt x="39" y="0"/>
                    </a:cubicBezTo>
                    <a:cubicBezTo>
                      <a:pt x="38" y="0"/>
                      <a:pt x="38" y="1"/>
                      <a:pt x="37" y="1"/>
                    </a:cubicBezTo>
                    <a:cubicBezTo>
                      <a:pt x="2" y="55"/>
                      <a:pt x="2" y="55"/>
                      <a:pt x="2" y="55"/>
                    </a:cubicBezTo>
                    <a:cubicBezTo>
                      <a:pt x="2" y="55"/>
                      <a:pt x="2" y="55"/>
                      <a:pt x="2" y="55"/>
                    </a:cubicBezTo>
                    <a:cubicBezTo>
                      <a:pt x="2" y="73"/>
                      <a:pt x="2" y="73"/>
                      <a:pt x="2" y="73"/>
                    </a:cubicBezTo>
                    <a:cubicBezTo>
                      <a:pt x="0" y="73"/>
                      <a:pt x="0" y="73"/>
                      <a:pt x="0" y="73"/>
                    </a:cubicBezTo>
                    <a:cubicBezTo>
                      <a:pt x="0" y="78"/>
                      <a:pt x="0" y="78"/>
                      <a:pt x="0" y="78"/>
                    </a:cubicBezTo>
                    <a:cubicBezTo>
                      <a:pt x="3" y="78"/>
                      <a:pt x="3" y="78"/>
                      <a:pt x="3" y="78"/>
                    </a:cubicBezTo>
                    <a:cubicBezTo>
                      <a:pt x="3" y="139"/>
                      <a:pt x="3" y="139"/>
                      <a:pt x="3" y="13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33" name="POLK"/>
              <p:cNvSpPr>
                <a:spLocks/>
              </p:cNvSpPr>
              <p:nvPr/>
            </p:nvSpPr>
            <p:spPr bwMode="auto">
              <a:xfrm>
                <a:off x="2368550" y="1814513"/>
                <a:ext cx="498475" cy="236538"/>
              </a:xfrm>
              <a:custGeom>
                <a:avLst/>
                <a:gdLst>
                  <a:gd name="T0" fmla="*/ 23 w 314"/>
                  <a:gd name="T1" fmla="*/ 149 h 149"/>
                  <a:gd name="T2" fmla="*/ 137 w 314"/>
                  <a:gd name="T3" fmla="*/ 149 h 149"/>
                  <a:gd name="T4" fmla="*/ 137 w 314"/>
                  <a:gd name="T5" fmla="*/ 140 h 149"/>
                  <a:gd name="T6" fmla="*/ 236 w 314"/>
                  <a:gd name="T7" fmla="*/ 140 h 149"/>
                  <a:gd name="T8" fmla="*/ 236 w 314"/>
                  <a:gd name="T9" fmla="*/ 140 h 149"/>
                  <a:gd name="T10" fmla="*/ 236 w 314"/>
                  <a:gd name="T11" fmla="*/ 107 h 149"/>
                  <a:gd name="T12" fmla="*/ 281 w 314"/>
                  <a:gd name="T13" fmla="*/ 107 h 149"/>
                  <a:gd name="T14" fmla="*/ 314 w 314"/>
                  <a:gd name="T15" fmla="*/ 11 h 149"/>
                  <a:gd name="T16" fmla="*/ 314 w 314"/>
                  <a:gd name="T17" fmla="*/ 11 h 149"/>
                  <a:gd name="T18" fmla="*/ 239 w 314"/>
                  <a:gd name="T19" fmla="*/ 11 h 149"/>
                  <a:gd name="T20" fmla="*/ 239 w 314"/>
                  <a:gd name="T21" fmla="*/ 2 h 149"/>
                  <a:gd name="T22" fmla="*/ 239 w 314"/>
                  <a:gd name="T23" fmla="*/ 2 h 149"/>
                  <a:gd name="T24" fmla="*/ 191 w 314"/>
                  <a:gd name="T25" fmla="*/ 2 h 149"/>
                  <a:gd name="T26" fmla="*/ 191 w 314"/>
                  <a:gd name="T27" fmla="*/ 14 h 149"/>
                  <a:gd name="T28" fmla="*/ 167 w 314"/>
                  <a:gd name="T29" fmla="*/ 14 h 149"/>
                  <a:gd name="T30" fmla="*/ 167 w 314"/>
                  <a:gd name="T31" fmla="*/ 0 h 149"/>
                  <a:gd name="T32" fmla="*/ 105 w 314"/>
                  <a:gd name="T33" fmla="*/ 0 h 149"/>
                  <a:gd name="T34" fmla="*/ 105 w 314"/>
                  <a:gd name="T35" fmla="*/ 14 h 149"/>
                  <a:gd name="T36" fmla="*/ 0 w 314"/>
                  <a:gd name="T37" fmla="*/ 14 h 149"/>
                  <a:gd name="T38" fmla="*/ 0 w 314"/>
                  <a:gd name="T39" fmla="*/ 14 h 149"/>
                  <a:gd name="T40" fmla="*/ 23 w 314"/>
                  <a:gd name="T41" fmla="*/ 149 h 149"/>
                  <a:gd name="T42" fmla="*/ 23 w 314"/>
                  <a:gd name="T43"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149">
                    <a:moveTo>
                      <a:pt x="23" y="149"/>
                    </a:moveTo>
                    <a:lnTo>
                      <a:pt x="137" y="149"/>
                    </a:lnTo>
                    <a:lnTo>
                      <a:pt x="137" y="140"/>
                    </a:lnTo>
                    <a:lnTo>
                      <a:pt x="236" y="140"/>
                    </a:lnTo>
                    <a:lnTo>
                      <a:pt x="236" y="140"/>
                    </a:lnTo>
                    <a:lnTo>
                      <a:pt x="236" y="107"/>
                    </a:lnTo>
                    <a:lnTo>
                      <a:pt x="281" y="107"/>
                    </a:lnTo>
                    <a:lnTo>
                      <a:pt x="314" y="11"/>
                    </a:lnTo>
                    <a:lnTo>
                      <a:pt x="314" y="11"/>
                    </a:lnTo>
                    <a:lnTo>
                      <a:pt x="239" y="11"/>
                    </a:lnTo>
                    <a:lnTo>
                      <a:pt x="239" y="2"/>
                    </a:lnTo>
                    <a:lnTo>
                      <a:pt x="239" y="2"/>
                    </a:lnTo>
                    <a:lnTo>
                      <a:pt x="191" y="2"/>
                    </a:lnTo>
                    <a:lnTo>
                      <a:pt x="191" y="14"/>
                    </a:lnTo>
                    <a:lnTo>
                      <a:pt x="167" y="14"/>
                    </a:lnTo>
                    <a:lnTo>
                      <a:pt x="167" y="0"/>
                    </a:lnTo>
                    <a:lnTo>
                      <a:pt x="105" y="0"/>
                    </a:lnTo>
                    <a:lnTo>
                      <a:pt x="105" y="14"/>
                    </a:lnTo>
                    <a:lnTo>
                      <a:pt x="0" y="14"/>
                    </a:lnTo>
                    <a:lnTo>
                      <a:pt x="0" y="14"/>
                    </a:lnTo>
                    <a:lnTo>
                      <a:pt x="23" y="149"/>
                    </a:lnTo>
                    <a:lnTo>
                      <a:pt x="23" y="149"/>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34" name="PAULDING"/>
              <p:cNvSpPr>
                <a:spLocks/>
              </p:cNvSpPr>
              <p:nvPr/>
            </p:nvSpPr>
            <p:spPr bwMode="auto">
              <a:xfrm>
                <a:off x="2743200" y="1831975"/>
                <a:ext cx="323850" cy="357188"/>
              </a:xfrm>
              <a:custGeom>
                <a:avLst/>
                <a:gdLst>
                  <a:gd name="T0" fmla="*/ 0 w 204"/>
                  <a:gd name="T1" fmla="*/ 129 h 225"/>
                  <a:gd name="T2" fmla="*/ 7 w 204"/>
                  <a:gd name="T3" fmla="*/ 129 h 225"/>
                  <a:gd name="T4" fmla="*/ 7 w 204"/>
                  <a:gd name="T5" fmla="*/ 198 h 225"/>
                  <a:gd name="T6" fmla="*/ 7 w 204"/>
                  <a:gd name="T7" fmla="*/ 199 h 225"/>
                  <a:gd name="T8" fmla="*/ 93 w 204"/>
                  <a:gd name="T9" fmla="*/ 225 h 225"/>
                  <a:gd name="T10" fmla="*/ 93 w 204"/>
                  <a:gd name="T11" fmla="*/ 225 h 225"/>
                  <a:gd name="T12" fmla="*/ 202 w 204"/>
                  <a:gd name="T13" fmla="*/ 225 h 225"/>
                  <a:gd name="T14" fmla="*/ 202 w 204"/>
                  <a:gd name="T15" fmla="*/ 204 h 225"/>
                  <a:gd name="T16" fmla="*/ 202 w 204"/>
                  <a:gd name="T17" fmla="*/ 204 h 225"/>
                  <a:gd name="T18" fmla="*/ 204 w 204"/>
                  <a:gd name="T19" fmla="*/ 106 h 225"/>
                  <a:gd name="T20" fmla="*/ 195 w 204"/>
                  <a:gd name="T21" fmla="*/ 96 h 225"/>
                  <a:gd name="T22" fmla="*/ 195 w 204"/>
                  <a:gd name="T23" fmla="*/ 0 h 225"/>
                  <a:gd name="T24" fmla="*/ 195 w 204"/>
                  <a:gd name="T25" fmla="*/ 0 h 225"/>
                  <a:gd name="T26" fmla="*/ 78 w 204"/>
                  <a:gd name="T27" fmla="*/ 0 h 225"/>
                  <a:gd name="T28" fmla="*/ 78 w 204"/>
                  <a:gd name="T29" fmla="*/ 0 h 225"/>
                  <a:gd name="T30" fmla="*/ 45 w 204"/>
                  <a:gd name="T31" fmla="*/ 96 h 225"/>
                  <a:gd name="T32" fmla="*/ 0 w 204"/>
                  <a:gd name="T33" fmla="*/ 96 h 225"/>
                  <a:gd name="T34" fmla="*/ 0 w 204"/>
                  <a:gd name="T35" fmla="*/ 129 h 225"/>
                  <a:gd name="T36" fmla="*/ 0 w 204"/>
                  <a:gd name="T37" fmla="*/ 12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225">
                    <a:moveTo>
                      <a:pt x="0" y="129"/>
                    </a:moveTo>
                    <a:lnTo>
                      <a:pt x="7" y="129"/>
                    </a:lnTo>
                    <a:lnTo>
                      <a:pt x="7" y="198"/>
                    </a:lnTo>
                    <a:lnTo>
                      <a:pt x="7" y="199"/>
                    </a:lnTo>
                    <a:lnTo>
                      <a:pt x="93" y="225"/>
                    </a:lnTo>
                    <a:lnTo>
                      <a:pt x="93" y="225"/>
                    </a:lnTo>
                    <a:lnTo>
                      <a:pt x="202" y="225"/>
                    </a:lnTo>
                    <a:lnTo>
                      <a:pt x="202" y="204"/>
                    </a:lnTo>
                    <a:lnTo>
                      <a:pt x="202" y="204"/>
                    </a:lnTo>
                    <a:lnTo>
                      <a:pt x="204" y="106"/>
                    </a:lnTo>
                    <a:lnTo>
                      <a:pt x="195" y="96"/>
                    </a:lnTo>
                    <a:lnTo>
                      <a:pt x="195" y="0"/>
                    </a:lnTo>
                    <a:lnTo>
                      <a:pt x="195" y="0"/>
                    </a:lnTo>
                    <a:lnTo>
                      <a:pt x="78" y="0"/>
                    </a:lnTo>
                    <a:lnTo>
                      <a:pt x="78" y="0"/>
                    </a:lnTo>
                    <a:lnTo>
                      <a:pt x="45" y="96"/>
                    </a:lnTo>
                    <a:lnTo>
                      <a:pt x="0" y="96"/>
                    </a:lnTo>
                    <a:lnTo>
                      <a:pt x="0" y="129"/>
                    </a:lnTo>
                    <a:lnTo>
                      <a:pt x="0" y="129"/>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35" name="MURRAY"/>
              <p:cNvSpPr>
                <a:spLocks/>
              </p:cNvSpPr>
              <p:nvPr/>
            </p:nvSpPr>
            <p:spPr bwMode="auto">
              <a:xfrm>
                <a:off x="2835275" y="766763"/>
                <a:ext cx="369888" cy="474663"/>
              </a:xfrm>
              <a:custGeom>
                <a:avLst/>
                <a:gdLst>
                  <a:gd name="T0" fmla="*/ 17 w 155"/>
                  <a:gd name="T1" fmla="*/ 176 h 199"/>
                  <a:gd name="T2" fmla="*/ 22 w 155"/>
                  <a:gd name="T3" fmla="*/ 183 h 199"/>
                  <a:gd name="T4" fmla="*/ 38 w 155"/>
                  <a:gd name="T5" fmla="*/ 183 h 199"/>
                  <a:gd name="T6" fmla="*/ 38 w 155"/>
                  <a:gd name="T7" fmla="*/ 187 h 199"/>
                  <a:gd name="T8" fmla="*/ 73 w 155"/>
                  <a:gd name="T9" fmla="*/ 187 h 199"/>
                  <a:gd name="T10" fmla="*/ 73 w 155"/>
                  <a:gd name="T11" fmla="*/ 184 h 199"/>
                  <a:gd name="T12" fmla="*/ 86 w 155"/>
                  <a:gd name="T13" fmla="*/ 184 h 199"/>
                  <a:gd name="T14" fmla="*/ 88 w 155"/>
                  <a:gd name="T15" fmla="*/ 182 h 199"/>
                  <a:gd name="T16" fmla="*/ 88 w 155"/>
                  <a:gd name="T17" fmla="*/ 181 h 199"/>
                  <a:gd name="T18" fmla="*/ 97 w 155"/>
                  <a:gd name="T19" fmla="*/ 182 h 199"/>
                  <a:gd name="T20" fmla="*/ 97 w 155"/>
                  <a:gd name="T21" fmla="*/ 186 h 199"/>
                  <a:gd name="T22" fmla="*/ 104 w 155"/>
                  <a:gd name="T23" fmla="*/ 193 h 199"/>
                  <a:gd name="T24" fmla="*/ 108 w 155"/>
                  <a:gd name="T25" fmla="*/ 196 h 199"/>
                  <a:gd name="T26" fmla="*/ 111 w 155"/>
                  <a:gd name="T27" fmla="*/ 198 h 199"/>
                  <a:gd name="T28" fmla="*/ 113 w 155"/>
                  <a:gd name="T29" fmla="*/ 199 h 199"/>
                  <a:gd name="T30" fmla="*/ 125 w 155"/>
                  <a:gd name="T31" fmla="*/ 199 h 199"/>
                  <a:gd name="T32" fmla="*/ 125 w 155"/>
                  <a:gd name="T33" fmla="*/ 199 h 199"/>
                  <a:gd name="T34" fmla="*/ 124 w 155"/>
                  <a:gd name="T35" fmla="*/ 127 h 199"/>
                  <a:gd name="T36" fmla="*/ 127 w 155"/>
                  <a:gd name="T37" fmla="*/ 121 h 199"/>
                  <a:gd name="T38" fmla="*/ 128 w 155"/>
                  <a:gd name="T39" fmla="*/ 119 h 199"/>
                  <a:gd name="T40" fmla="*/ 132 w 155"/>
                  <a:gd name="T41" fmla="*/ 108 h 199"/>
                  <a:gd name="T42" fmla="*/ 137 w 155"/>
                  <a:gd name="T43" fmla="*/ 99 h 199"/>
                  <a:gd name="T44" fmla="*/ 143 w 155"/>
                  <a:gd name="T45" fmla="*/ 96 h 199"/>
                  <a:gd name="T46" fmla="*/ 151 w 155"/>
                  <a:gd name="T47" fmla="*/ 88 h 199"/>
                  <a:gd name="T48" fmla="*/ 151 w 155"/>
                  <a:gd name="T49" fmla="*/ 78 h 199"/>
                  <a:gd name="T50" fmla="*/ 138 w 155"/>
                  <a:gd name="T51" fmla="*/ 66 h 199"/>
                  <a:gd name="T52" fmla="*/ 138 w 155"/>
                  <a:gd name="T53" fmla="*/ 66 h 199"/>
                  <a:gd name="T54" fmla="*/ 138 w 155"/>
                  <a:gd name="T55" fmla="*/ 0 h 199"/>
                  <a:gd name="T56" fmla="*/ 138 w 155"/>
                  <a:gd name="T57" fmla="*/ 0 h 199"/>
                  <a:gd name="T58" fmla="*/ 60 w 155"/>
                  <a:gd name="T59" fmla="*/ 0 h 199"/>
                  <a:gd name="T60" fmla="*/ 60 w 155"/>
                  <a:gd name="T61" fmla="*/ 0 h 199"/>
                  <a:gd name="T62" fmla="*/ 60 w 155"/>
                  <a:gd name="T63" fmla="*/ 7 h 199"/>
                  <a:gd name="T64" fmla="*/ 59 w 155"/>
                  <a:gd name="T65" fmla="*/ 8 h 199"/>
                  <a:gd name="T66" fmla="*/ 56 w 155"/>
                  <a:gd name="T67" fmla="*/ 13 h 199"/>
                  <a:gd name="T68" fmla="*/ 52 w 155"/>
                  <a:gd name="T69" fmla="*/ 20 h 199"/>
                  <a:gd name="T70" fmla="*/ 51 w 155"/>
                  <a:gd name="T71" fmla="*/ 23 h 199"/>
                  <a:gd name="T72" fmla="*/ 50 w 155"/>
                  <a:gd name="T73" fmla="*/ 25 h 199"/>
                  <a:gd name="T74" fmla="*/ 49 w 155"/>
                  <a:gd name="T75" fmla="*/ 29 h 199"/>
                  <a:gd name="T76" fmla="*/ 48 w 155"/>
                  <a:gd name="T77" fmla="*/ 34 h 199"/>
                  <a:gd name="T78" fmla="*/ 51 w 155"/>
                  <a:gd name="T79" fmla="*/ 38 h 199"/>
                  <a:gd name="T80" fmla="*/ 55 w 155"/>
                  <a:gd name="T81" fmla="*/ 52 h 199"/>
                  <a:gd name="T82" fmla="*/ 50 w 155"/>
                  <a:gd name="T83" fmla="*/ 61 h 199"/>
                  <a:gd name="T84" fmla="*/ 44 w 155"/>
                  <a:gd name="T85" fmla="*/ 69 h 199"/>
                  <a:gd name="T86" fmla="*/ 39 w 155"/>
                  <a:gd name="T87" fmla="*/ 88 h 199"/>
                  <a:gd name="T88" fmla="*/ 48 w 155"/>
                  <a:gd name="T89" fmla="*/ 93 h 199"/>
                  <a:gd name="T90" fmla="*/ 37 w 155"/>
                  <a:gd name="T91" fmla="*/ 98 h 199"/>
                  <a:gd name="T92" fmla="*/ 39 w 155"/>
                  <a:gd name="T93" fmla="*/ 114 h 199"/>
                  <a:gd name="T94" fmla="*/ 42 w 155"/>
                  <a:gd name="T95" fmla="*/ 120 h 199"/>
                  <a:gd name="T96" fmla="*/ 40 w 155"/>
                  <a:gd name="T97" fmla="*/ 128 h 199"/>
                  <a:gd name="T98" fmla="*/ 26 w 155"/>
                  <a:gd name="T99" fmla="*/ 136 h 199"/>
                  <a:gd name="T100" fmla="*/ 12 w 155"/>
                  <a:gd name="T101" fmla="*/ 134 h 199"/>
                  <a:gd name="T102" fmla="*/ 14 w 155"/>
                  <a:gd name="T103" fmla="*/ 141 h 199"/>
                  <a:gd name="T104" fmla="*/ 23 w 155"/>
                  <a:gd name="T105" fmla="*/ 150 h 199"/>
                  <a:gd name="T106" fmla="*/ 27 w 155"/>
                  <a:gd name="T107" fmla="*/ 160 h 199"/>
                  <a:gd name="T108" fmla="*/ 22 w 155"/>
                  <a:gd name="T109" fmla="*/ 157 h 199"/>
                  <a:gd name="T110" fmla="*/ 19 w 155"/>
                  <a:gd name="T111" fmla="*/ 155 h 199"/>
                  <a:gd name="T112" fmla="*/ 9 w 155"/>
                  <a:gd name="T113" fmla="*/ 153 h 199"/>
                  <a:gd name="T114" fmla="*/ 15 w 155"/>
                  <a:gd name="T115" fmla="*/ 170 h 199"/>
                  <a:gd name="T116" fmla="*/ 17 w 155"/>
                  <a:gd name="T117" fmla="*/ 17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 h="199">
                    <a:moveTo>
                      <a:pt x="17" y="176"/>
                    </a:moveTo>
                    <a:cubicBezTo>
                      <a:pt x="22" y="183"/>
                      <a:pt x="22" y="183"/>
                      <a:pt x="22" y="183"/>
                    </a:cubicBezTo>
                    <a:cubicBezTo>
                      <a:pt x="38" y="183"/>
                      <a:pt x="38" y="183"/>
                      <a:pt x="38" y="183"/>
                    </a:cubicBezTo>
                    <a:cubicBezTo>
                      <a:pt x="38" y="187"/>
                      <a:pt x="38" y="187"/>
                      <a:pt x="38" y="187"/>
                    </a:cubicBezTo>
                    <a:cubicBezTo>
                      <a:pt x="73" y="187"/>
                      <a:pt x="73" y="187"/>
                      <a:pt x="73" y="187"/>
                    </a:cubicBezTo>
                    <a:cubicBezTo>
                      <a:pt x="73" y="184"/>
                      <a:pt x="73" y="184"/>
                      <a:pt x="73" y="184"/>
                    </a:cubicBezTo>
                    <a:cubicBezTo>
                      <a:pt x="86" y="184"/>
                      <a:pt x="86" y="184"/>
                      <a:pt x="86" y="184"/>
                    </a:cubicBezTo>
                    <a:cubicBezTo>
                      <a:pt x="87" y="184"/>
                      <a:pt x="88" y="182"/>
                      <a:pt x="88" y="182"/>
                    </a:cubicBezTo>
                    <a:cubicBezTo>
                      <a:pt x="88" y="181"/>
                      <a:pt x="88" y="181"/>
                      <a:pt x="88" y="181"/>
                    </a:cubicBezTo>
                    <a:cubicBezTo>
                      <a:pt x="90" y="181"/>
                      <a:pt x="96" y="181"/>
                      <a:pt x="97" y="182"/>
                    </a:cubicBezTo>
                    <a:cubicBezTo>
                      <a:pt x="98" y="182"/>
                      <a:pt x="97" y="185"/>
                      <a:pt x="97" y="186"/>
                    </a:cubicBezTo>
                    <a:cubicBezTo>
                      <a:pt x="98" y="189"/>
                      <a:pt x="102" y="191"/>
                      <a:pt x="104" y="193"/>
                    </a:cubicBezTo>
                    <a:cubicBezTo>
                      <a:pt x="105" y="194"/>
                      <a:pt x="107" y="196"/>
                      <a:pt x="108" y="196"/>
                    </a:cubicBezTo>
                    <a:cubicBezTo>
                      <a:pt x="109" y="197"/>
                      <a:pt x="110" y="197"/>
                      <a:pt x="111" y="198"/>
                    </a:cubicBezTo>
                    <a:cubicBezTo>
                      <a:pt x="112" y="198"/>
                      <a:pt x="112" y="199"/>
                      <a:pt x="113" y="199"/>
                    </a:cubicBezTo>
                    <a:cubicBezTo>
                      <a:pt x="125" y="199"/>
                      <a:pt x="125" y="199"/>
                      <a:pt x="125" y="199"/>
                    </a:cubicBezTo>
                    <a:cubicBezTo>
                      <a:pt x="125" y="199"/>
                      <a:pt x="125" y="199"/>
                      <a:pt x="125" y="199"/>
                    </a:cubicBezTo>
                    <a:cubicBezTo>
                      <a:pt x="124" y="127"/>
                      <a:pt x="124" y="127"/>
                      <a:pt x="124" y="127"/>
                    </a:cubicBezTo>
                    <a:cubicBezTo>
                      <a:pt x="125" y="125"/>
                      <a:pt x="127" y="122"/>
                      <a:pt x="127" y="121"/>
                    </a:cubicBezTo>
                    <a:cubicBezTo>
                      <a:pt x="127" y="121"/>
                      <a:pt x="128" y="120"/>
                      <a:pt x="128" y="119"/>
                    </a:cubicBezTo>
                    <a:cubicBezTo>
                      <a:pt x="130" y="118"/>
                      <a:pt x="132" y="110"/>
                      <a:pt x="132" y="108"/>
                    </a:cubicBezTo>
                    <a:cubicBezTo>
                      <a:pt x="132" y="104"/>
                      <a:pt x="134" y="100"/>
                      <a:pt x="137" y="99"/>
                    </a:cubicBezTo>
                    <a:cubicBezTo>
                      <a:pt x="139" y="98"/>
                      <a:pt x="142" y="97"/>
                      <a:pt x="143" y="96"/>
                    </a:cubicBezTo>
                    <a:cubicBezTo>
                      <a:pt x="146" y="93"/>
                      <a:pt x="148" y="91"/>
                      <a:pt x="151" y="88"/>
                    </a:cubicBezTo>
                    <a:cubicBezTo>
                      <a:pt x="155" y="84"/>
                      <a:pt x="153" y="82"/>
                      <a:pt x="151" y="78"/>
                    </a:cubicBezTo>
                    <a:cubicBezTo>
                      <a:pt x="146" y="76"/>
                      <a:pt x="142" y="68"/>
                      <a:pt x="138" y="66"/>
                    </a:cubicBezTo>
                    <a:cubicBezTo>
                      <a:pt x="138" y="66"/>
                      <a:pt x="138" y="66"/>
                      <a:pt x="138" y="66"/>
                    </a:cubicBezTo>
                    <a:cubicBezTo>
                      <a:pt x="138" y="0"/>
                      <a:pt x="138" y="0"/>
                      <a:pt x="138" y="0"/>
                    </a:cubicBezTo>
                    <a:cubicBezTo>
                      <a:pt x="138" y="0"/>
                      <a:pt x="138" y="0"/>
                      <a:pt x="138" y="0"/>
                    </a:cubicBezTo>
                    <a:cubicBezTo>
                      <a:pt x="60" y="0"/>
                      <a:pt x="60" y="0"/>
                      <a:pt x="60" y="0"/>
                    </a:cubicBezTo>
                    <a:cubicBezTo>
                      <a:pt x="60" y="0"/>
                      <a:pt x="60" y="0"/>
                      <a:pt x="60" y="0"/>
                    </a:cubicBezTo>
                    <a:cubicBezTo>
                      <a:pt x="60" y="7"/>
                      <a:pt x="60" y="7"/>
                      <a:pt x="60" y="7"/>
                    </a:cubicBezTo>
                    <a:cubicBezTo>
                      <a:pt x="60" y="8"/>
                      <a:pt x="59" y="8"/>
                      <a:pt x="59" y="8"/>
                    </a:cubicBezTo>
                    <a:cubicBezTo>
                      <a:pt x="58" y="10"/>
                      <a:pt x="57" y="12"/>
                      <a:pt x="56" y="13"/>
                    </a:cubicBezTo>
                    <a:cubicBezTo>
                      <a:pt x="55" y="16"/>
                      <a:pt x="53" y="18"/>
                      <a:pt x="52" y="20"/>
                    </a:cubicBezTo>
                    <a:cubicBezTo>
                      <a:pt x="52" y="21"/>
                      <a:pt x="51" y="22"/>
                      <a:pt x="51" y="23"/>
                    </a:cubicBezTo>
                    <a:cubicBezTo>
                      <a:pt x="50" y="23"/>
                      <a:pt x="50" y="25"/>
                      <a:pt x="50" y="25"/>
                    </a:cubicBezTo>
                    <a:cubicBezTo>
                      <a:pt x="50" y="27"/>
                      <a:pt x="49" y="28"/>
                      <a:pt x="49" y="29"/>
                    </a:cubicBezTo>
                    <a:cubicBezTo>
                      <a:pt x="49" y="31"/>
                      <a:pt x="48" y="32"/>
                      <a:pt x="48" y="34"/>
                    </a:cubicBezTo>
                    <a:cubicBezTo>
                      <a:pt x="49" y="35"/>
                      <a:pt x="50" y="37"/>
                      <a:pt x="51" y="38"/>
                    </a:cubicBezTo>
                    <a:cubicBezTo>
                      <a:pt x="52" y="43"/>
                      <a:pt x="51" y="47"/>
                      <a:pt x="55" y="52"/>
                    </a:cubicBezTo>
                    <a:cubicBezTo>
                      <a:pt x="62" y="60"/>
                      <a:pt x="56" y="60"/>
                      <a:pt x="50" y="61"/>
                    </a:cubicBezTo>
                    <a:cubicBezTo>
                      <a:pt x="49" y="64"/>
                      <a:pt x="46" y="67"/>
                      <a:pt x="44" y="69"/>
                    </a:cubicBezTo>
                    <a:cubicBezTo>
                      <a:pt x="43" y="71"/>
                      <a:pt x="37" y="87"/>
                      <a:pt x="39" y="88"/>
                    </a:cubicBezTo>
                    <a:cubicBezTo>
                      <a:pt x="41" y="89"/>
                      <a:pt x="50" y="87"/>
                      <a:pt x="48" y="93"/>
                    </a:cubicBezTo>
                    <a:cubicBezTo>
                      <a:pt x="48" y="94"/>
                      <a:pt x="39" y="97"/>
                      <a:pt x="37" y="98"/>
                    </a:cubicBezTo>
                    <a:cubicBezTo>
                      <a:pt x="31" y="102"/>
                      <a:pt x="35" y="110"/>
                      <a:pt x="39" y="114"/>
                    </a:cubicBezTo>
                    <a:cubicBezTo>
                      <a:pt x="40" y="115"/>
                      <a:pt x="45" y="120"/>
                      <a:pt x="42" y="120"/>
                    </a:cubicBezTo>
                    <a:cubicBezTo>
                      <a:pt x="32" y="123"/>
                      <a:pt x="36" y="122"/>
                      <a:pt x="40" y="128"/>
                    </a:cubicBezTo>
                    <a:cubicBezTo>
                      <a:pt x="44" y="135"/>
                      <a:pt x="30" y="138"/>
                      <a:pt x="26" y="136"/>
                    </a:cubicBezTo>
                    <a:cubicBezTo>
                      <a:pt x="22" y="135"/>
                      <a:pt x="17" y="134"/>
                      <a:pt x="12" y="134"/>
                    </a:cubicBezTo>
                    <a:cubicBezTo>
                      <a:pt x="3" y="134"/>
                      <a:pt x="13" y="140"/>
                      <a:pt x="14" y="141"/>
                    </a:cubicBezTo>
                    <a:cubicBezTo>
                      <a:pt x="17" y="144"/>
                      <a:pt x="20" y="148"/>
                      <a:pt x="23" y="150"/>
                    </a:cubicBezTo>
                    <a:cubicBezTo>
                      <a:pt x="25" y="153"/>
                      <a:pt x="27" y="156"/>
                      <a:pt x="27" y="160"/>
                    </a:cubicBezTo>
                    <a:cubicBezTo>
                      <a:pt x="25" y="161"/>
                      <a:pt x="23" y="158"/>
                      <a:pt x="22" y="157"/>
                    </a:cubicBezTo>
                    <a:cubicBezTo>
                      <a:pt x="21" y="156"/>
                      <a:pt x="20" y="155"/>
                      <a:pt x="19" y="155"/>
                    </a:cubicBezTo>
                    <a:cubicBezTo>
                      <a:pt x="15" y="154"/>
                      <a:pt x="12" y="154"/>
                      <a:pt x="9" y="153"/>
                    </a:cubicBezTo>
                    <a:cubicBezTo>
                      <a:pt x="0" y="151"/>
                      <a:pt x="14" y="168"/>
                      <a:pt x="15" y="170"/>
                    </a:cubicBezTo>
                    <a:cubicBezTo>
                      <a:pt x="17" y="176"/>
                      <a:pt x="17" y="176"/>
                      <a:pt x="17" y="17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36" name="HENRY"/>
              <p:cNvSpPr>
                <a:spLocks/>
              </p:cNvSpPr>
              <p:nvPr/>
            </p:nvSpPr>
            <p:spPr bwMode="auto">
              <a:xfrm>
                <a:off x="3446650" y="2341563"/>
                <a:ext cx="403038" cy="408046"/>
              </a:xfrm>
              <a:custGeom>
                <a:avLst/>
                <a:gdLst/>
                <a:ahLst/>
                <a:cxnLst/>
                <a:rect l="l" t="t" r="r" b="b"/>
                <a:pathLst>
                  <a:path w="403038" h="408046">
                    <a:moveTo>
                      <a:pt x="55861" y="0"/>
                    </a:moveTo>
                    <a:cubicBezTo>
                      <a:pt x="91529" y="0"/>
                      <a:pt x="91529" y="0"/>
                      <a:pt x="91529" y="0"/>
                    </a:cubicBezTo>
                    <a:cubicBezTo>
                      <a:pt x="91529" y="21431"/>
                      <a:pt x="91529" y="21431"/>
                      <a:pt x="91529" y="21431"/>
                    </a:cubicBezTo>
                    <a:lnTo>
                      <a:pt x="108175" y="21431"/>
                    </a:lnTo>
                    <a:cubicBezTo>
                      <a:pt x="110553" y="21431"/>
                      <a:pt x="110553" y="21431"/>
                      <a:pt x="110553" y="21431"/>
                    </a:cubicBezTo>
                    <a:lnTo>
                      <a:pt x="110553" y="4763"/>
                    </a:lnTo>
                    <a:cubicBezTo>
                      <a:pt x="110553" y="2381"/>
                      <a:pt x="110553" y="2381"/>
                      <a:pt x="110553" y="2381"/>
                    </a:cubicBezTo>
                    <a:cubicBezTo>
                      <a:pt x="150978" y="2381"/>
                      <a:pt x="150978" y="2381"/>
                      <a:pt x="150978" y="2381"/>
                    </a:cubicBezTo>
                    <a:cubicBezTo>
                      <a:pt x="150978" y="14288"/>
                      <a:pt x="158111" y="28575"/>
                      <a:pt x="165245" y="38100"/>
                    </a:cubicBezTo>
                    <a:cubicBezTo>
                      <a:pt x="170001" y="45244"/>
                      <a:pt x="189025" y="64294"/>
                      <a:pt x="189025" y="71438"/>
                    </a:cubicBezTo>
                    <a:cubicBezTo>
                      <a:pt x="196158" y="76200"/>
                      <a:pt x="196158" y="88106"/>
                      <a:pt x="203292" y="92869"/>
                    </a:cubicBezTo>
                    <a:cubicBezTo>
                      <a:pt x="212804" y="100013"/>
                      <a:pt x="231827" y="90488"/>
                      <a:pt x="243717" y="100013"/>
                    </a:cubicBezTo>
                    <a:cubicBezTo>
                      <a:pt x="248473" y="102394"/>
                      <a:pt x="253229" y="107156"/>
                      <a:pt x="255607" y="111919"/>
                    </a:cubicBezTo>
                    <a:cubicBezTo>
                      <a:pt x="260362" y="114300"/>
                      <a:pt x="265118" y="123825"/>
                      <a:pt x="269874" y="126206"/>
                    </a:cubicBezTo>
                    <a:lnTo>
                      <a:pt x="284439" y="140792"/>
                    </a:lnTo>
                    <a:cubicBezTo>
                      <a:pt x="286520" y="142875"/>
                      <a:pt x="286520" y="142875"/>
                      <a:pt x="286520" y="142875"/>
                    </a:cubicBezTo>
                    <a:cubicBezTo>
                      <a:pt x="286520" y="150019"/>
                      <a:pt x="288898" y="159544"/>
                      <a:pt x="293653" y="164306"/>
                    </a:cubicBezTo>
                    <a:cubicBezTo>
                      <a:pt x="298409" y="169069"/>
                      <a:pt x="303165" y="171450"/>
                      <a:pt x="307921" y="176213"/>
                    </a:cubicBezTo>
                    <a:cubicBezTo>
                      <a:pt x="312677" y="176213"/>
                      <a:pt x="317433" y="180975"/>
                      <a:pt x="324567" y="180975"/>
                    </a:cubicBezTo>
                    <a:cubicBezTo>
                      <a:pt x="334078" y="180975"/>
                      <a:pt x="341212" y="183356"/>
                      <a:pt x="350724" y="185738"/>
                    </a:cubicBezTo>
                    <a:cubicBezTo>
                      <a:pt x="360235" y="188119"/>
                      <a:pt x="376881" y="185738"/>
                      <a:pt x="381637" y="195263"/>
                    </a:cubicBezTo>
                    <a:lnTo>
                      <a:pt x="388771" y="209550"/>
                    </a:lnTo>
                    <a:cubicBezTo>
                      <a:pt x="393526" y="214313"/>
                      <a:pt x="398282" y="219075"/>
                      <a:pt x="400660" y="226219"/>
                    </a:cubicBezTo>
                    <a:lnTo>
                      <a:pt x="402741" y="238720"/>
                    </a:lnTo>
                    <a:cubicBezTo>
                      <a:pt x="403038" y="240506"/>
                      <a:pt x="403038" y="240506"/>
                      <a:pt x="403038" y="240506"/>
                    </a:cubicBezTo>
                    <a:cubicBezTo>
                      <a:pt x="388771" y="254794"/>
                      <a:pt x="376881" y="269081"/>
                      <a:pt x="362613" y="285750"/>
                    </a:cubicBezTo>
                    <a:cubicBezTo>
                      <a:pt x="348346" y="304800"/>
                      <a:pt x="338834" y="330994"/>
                      <a:pt x="312677" y="338138"/>
                    </a:cubicBezTo>
                    <a:cubicBezTo>
                      <a:pt x="298409" y="340519"/>
                      <a:pt x="303165" y="354806"/>
                      <a:pt x="296031" y="364331"/>
                    </a:cubicBezTo>
                    <a:cubicBezTo>
                      <a:pt x="288898" y="376238"/>
                      <a:pt x="277008" y="378619"/>
                      <a:pt x="272252" y="390525"/>
                    </a:cubicBezTo>
                    <a:cubicBezTo>
                      <a:pt x="267496" y="392906"/>
                      <a:pt x="260362" y="400050"/>
                      <a:pt x="253229" y="402431"/>
                    </a:cubicBezTo>
                    <a:lnTo>
                      <a:pt x="242015" y="408046"/>
                    </a:lnTo>
                    <a:lnTo>
                      <a:pt x="0" y="245235"/>
                    </a:lnTo>
                    <a:cubicBezTo>
                      <a:pt x="377" y="245265"/>
                      <a:pt x="766" y="245269"/>
                      <a:pt x="1168" y="245269"/>
                    </a:cubicBezTo>
                    <a:cubicBezTo>
                      <a:pt x="3546" y="245269"/>
                      <a:pt x="5924" y="245269"/>
                      <a:pt x="8302" y="247650"/>
                    </a:cubicBezTo>
                    <a:lnTo>
                      <a:pt x="13058" y="252413"/>
                    </a:lnTo>
                    <a:cubicBezTo>
                      <a:pt x="13058" y="254794"/>
                      <a:pt x="24947" y="259556"/>
                      <a:pt x="27325" y="259556"/>
                    </a:cubicBezTo>
                    <a:cubicBezTo>
                      <a:pt x="34459" y="257175"/>
                      <a:pt x="36837" y="247650"/>
                      <a:pt x="43971" y="242888"/>
                    </a:cubicBezTo>
                    <a:cubicBezTo>
                      <a:pt x="43971" y="192881"/>
                      <a:pt x="43971" y="192881"/>
                      <a:pt x="43971" y="192881"/>
                    </a:cubicBezTo>
                    <a:lnTo>
                      <a:pt x="52294" y="192881"/>
                    </a:lnTo>
                    <a:cubicBezTo>
                      <a:pt x="53483" y="192881"/>
                      <a:pt x="53483" y="192881"/>
                      <a:pt x="53483" y="192881"/>
                    </a:cubicBezTo>
                    <a:cubicBezTo>
                      <a:pt x="53483" y="119063"/>
                      <a:pt x="53483" y="119063"/>
                      <a:pt x="53483" y="119063"/>
                    </a:cubicBezTo>
                    <a:lnTo>
                      <a:pt x="68047" y="119063"/>
                    </a:lnTo>
                    <a:cubicBezTo>
                      <a:pt x="70128" y="119063"/>
                      <a:pt x="70128" y="119063"/>
                      <a:pt x="70128" y="119063"/>
                    </a:cubicBezTo>
                    <a:cubicBezTo>
                      <a:pt x="70128" y="80963"/>
                      <a:pt x="70128" y="80963"/>
                      <a:pt x="70128" y="80963"/>
                    </a:cubicBezTo>
                    <a:cubicBezTo>
                      <a:pt x="74884" y="73819"/>
                      <a:pt x="77262" y="73819"/>
                      <a:pt x="82018" y="71438"/>
                    </a:cubicBezTo>
                    <a:cubicBezTo>
                      <a:pt x="84396" y="71438"/>
                      <a:pt x="89152" y="64294"/>
                      <a:pt x="89152" y="61913"/>
                    </a:cubicBezTo>
                    <a:cubicBezTo>
                      <a:pt x="89152" y="59527"/>
                      <a:pt x="89152" y="59431"/>
                      <a:pt x="89152" y="57150"/>
                    </a:cubicBezTo>
                    <a:cubicBezTo>
                      <a:pt x="86774" y="54758"/>
                      <a:pt x="86768" y="52388"/>
                      <a:pt x="84396" y="52388"/>
                    </a:cubicBezTo>
                    <a:cubicBezTo>
                      <a:pt x="84396" y="47625"/>
                      <a:pt x="74884" y="50006"/>
                      <a:pt x="74884" y="42863"/>
                    </a:cubicBezTo>
                    <a:cubicBezTo>
                      <a:pt x="72506" y="40481"/>
                      <a:pt x="74884" y="35719"/>
                      <a:pt x="72506" y="33338"/>
                    </a:cubicBezTo>
                    <a:lnTo>
                      <a:pt x="72506" y="23813"/>
                    </a:lnTo>
                    <a:lnTo>
                      <a:pt x="65372" y="19050"/>
                    </a:lnTo>
                    <a:cubicBezTo>
                      <a:pt x="65372" y="19046"/>
                      <a:pt x="65372" y="18949"/>
                      <a:pt x="65372" y="16669"/>
                    </a:cubicBezTo>
                    <a:lnTo>
                      <a:pt x="58238" y="11906"/>
                    </a:lnTo>
                    <a:cubicBezTo>
                      <a:pt x="55861" y="10716"/>
                      <a:pt x="55861" y="10716"/>
                      <a:pt x="55861" y="9525"/>
                    </a:cubicBezTo>
                    <a:lnTo>
                      <a:pt x="55861" y="1191"/>
                    </a:lnTo>
                    <a:cubicBezTo>
                      <a:pt x="55861" y="0"/>
                      <a:pt x="55861" y="0"/>
                      <a:pt x="55861"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37" name="HART"/>
              <p:cNvSpPr>
                <a:spLocks/>
              </p:cNvSpPr>
              <p:nvPr/>
            </p:nvSpPr>
            <p:spPr bwMode="auto">
              <a:xfrm>
                <a:off x="4645025" y="1355725"/>
                <a:ext cx="333375" cy="319834"/>
              </a:xfrm>
              <a:custGeom>
                <a:avLst/>
                <a:gdLst>
                  <a:gd name="T0" fmla="*/ 140 w 140"/>
                  <a:gd name="T1" fmla="*/ 100 h 136"/>
                  <a:gd name="T2" fmla="*/ 105 w 140"/>
                  <a:gd name="T3" fmla="*/ 111 h 136"/>
                  <a:gd name="T4" fmla="*/ 99 w 140"/>
                  <a:gd name="T5" fmla="*/ 114 h 136"/>
                  <a:gd name="T6" fmla="*/ 91 w 140"/>
                  <a:gd name="T7" fmla="*/ 117 h 136"/>
                  <a:gd name="T8" fmla="*/ 75 w 140"/>
                  <a:gd name="T9" fmla="*/ 127 h 136"/>
                  <a:gd name="T10" fmla="*/ 63 w 140"/>
                  <a:gd name="T11" fmla="*/ 134 h 136"/>
                  <a:gd name="T12" fmla="*/ 47 w 140"/>
                  <a:gd name="T13" fmla="*/ 126 h 136"/>
                  <a:gd name="T14" fmla="*/ 28 w 140"/>
                  <a:gd name="T15" fmla="*/ 128 h 136"/>
                  <a:gd name="T16" fmla="*/ 19 w 140"/>
                  <a:gd name="T17" fmla="*/ 132 h 136"/>
                  <a:gd name="T18" fmla="*/ 19 w 140"/>
                  <a:gd name="T19" fmla="*/ 132 h 136"/>
                  <a:gd name="T20" fmla="*/ 0 w 140"/>
                  <a:gd name="T21" fmla="*/ 109 h 136"/>
                  <a:gd name="T22" fmla="*/ 0 w 140"/>
                  <a:gd name="T23" fmla="*/ 109 h 136"/>
                  <a:gd name="T24" fmla="*/ 5 w 140"/>
                  <a:gd name="T25" fmla="*/ 100 h 136"/>
                  <a:gd name="T26" fmla="*/ 9 w 140"/>
                  <a:gd name="T27" fmla="*/ 85 h 136"/>
                  <a:gd name="T28" fmla="*/ 11 w 140"/>
                  <a:gd name="T29" fmla="*/ 69 h 136"/>
                  <a:gd name="T30" fmla="*/ 11 w 140"/>
                  <a:gd name="T31" fmla="*/ 69 h 136"/>
                  <a:gd name="T32" fmla="*/ 7 w 140"/>
                  <a:gd name="T33" fmla="*/ 68 h 136"/>
                  <a:gd name="T34" fmla="*/ 7 w 140"/>
                  <a:gd name="T35" fmla="*/ 49 h 136"/>
                  <a:gd name="T36" fmla="*/ 15 w 140"/>
                  <a:gd name="T37" fmla="*/ 26 h 136"/>
                  <a:gd name="T38" fmla="*/ 21 w 140"/>
                  <a:gd name="T39" fmla="*/ 12 h 136"/>
                  <a:gd name="T40" fmla="*/ 28 w 140"/>
                  <a:gd name="T41" fmla="*/ 0 h 136"/>
                  <a:gd name="T42" fmla="*/ 28 w 140"/>
                  <a:gd name="T43" fmla="*/ 0 h 136"/>
                  <a:gd name="T44" fmla="*/ 49 w 140"/>
                  <a:gd name="T45" fmla="*/ 8 h 136"/>
                  <a:gd name="T46" fmla="*/ 70 w 140"/>
                  <a:gd name="T47" fmla="*/ 6 h 136"/>
                  <a:gd name="T48" fmla="*/ 91 w 140"/>
                  <a:gd name="T49" fmla="*/ 7 h 136"/>
                  <a:gd name="T50" fmla="*/ 108 w 140"/>
                  <a:gd name="T51" fmla="*/ 29 h 136"/>
                  <a:gd name="T52" fmla="*/ 122 w 140"/>
                  <a:gd name="T53" fmla="*/ 69 h 136"/>
                  <a:gd name="T54" fmla="*/ 137 w 140"/>
                  <a:gd name="T55" fmla="*/ 97 h 136"/>
                  <a:gd name="T56" fmla="*/ 140 w 140"/>
                  <a:gd name="T57" fmla="*/ 100 h 136"/>
                  <a:gd name="connsiteX0" fmla="*/ 10000 w 10000"/>
                  <a:gd name="connsiteY0" fmla="*/ 7353 h 9876"/>
                  <a:gd name="connsiteX1" fmla="*/ 7500 w 10000"/>
                  <a:gd name="connsiteY1" fmla="*/ 8162 h 9876"/>
                  <a:gd name="connsiteX2" fmla="*/ 7071 w 10000"/>
                  <a:gd name="connsiteY2" fmla="*/ 8382 h 9876"/>
                  <a:gd name="connsiteX3" fmla="*/ 6500 w 10000"/>
                  <a:gd name="connsiteY3" fmla="*/ 8603 h 9876"/>
                  <a:gd name="connsiteX4" fmla="*/ 5357 w 10000"/>
                  <a:gd name="connsiteY4" fmla="*/ 9338 h 9876"/>
                  <a:gd name="connsiteX5" fmla="*/ 4500 w 10000"/>
                  <a:gd name="connsiteY5" fmla="*/ 9853 h 9876"/>
                  <a:gd name="connsiteX6" fmla="*/ 3357 w 10000"/>
                  <a:gd name="connsiteY6" fmla="*/ 9265 h 9876"/>
                  <a:gd name="connsiteX7" fmla="*/ 2000 w 10000"/>
                  <a:gd name="connsiteY7" fmla="*/ 9412 h 9876"/>
                  <a:gd name="connsiteX8" fmla="*/ 1357 w 10000"/>
                  <a:gd name="connsiteY8" fmla="*/ 9706 h 9876"/>
                  <a:gd name="connsiteX9" fmla="*/ 1357 w 10000"/>
                  <a:gd name="connsiteY9" fmla="*/ 9706 h 9876"/>
                  <a:gd name="connsiteX10" fmla="*/ 0 w 10000"/>
                  <a:gd name="connsiteY10" fmla="*/ 8015 h 9876"/>
                  <a:gd name="connsiteX11" fmla="*/ 0 w 10000"/>
                  <a:gd name="connsiteY11" fmla="*/ 8015 h 9876"/>
                  <a:gd name="connsiteX12" fmla="*/ 357 w 10000"/>
                  <a:gd name="connsiteY12" fmla="*/ 7353 h 9876"/>
                  <a:gd name="connsiteX13" fmla="*/ 643 w 10000"/>
                  <a:gd name="connsiteY13" fmla="*/ 6250 h 9876"/>
                  <a:gd name="connsiteX14" fmla="*/ 786 w 10000"/>
                  <a:gd name="connsiteY14" fmla="*/ 5074 h 9876"/>
                  <a:gd name="connsiteX15" fmla="*/ 786 w 10000"/>
                  <a:gd name="connsiteY15" fmla="*/ 5074 h 9876"/>
                  <a:gd name="connsiteX16" fmla="*/ 500 w 10000"/>
                  <a:gd name="connsiteY16" fmla="*/ 5000 h 9876"/>
                  <a:gd name="connsiteX17" fmla="*/ 500 w 10000"/>
                  <a:gd name="connsiteY17" fmla="*/ 3603 h 9876"/>
                  <a:gd name="connsiteX18" fmla="*/ 1071 w 10000"/>
                  <a:gd name="connsiteY18" fmla="*/ 1912 h 9876"/>
                  <a:gd name="connsiteX19" fmla="*/ 1500 w 10000"/>
                  <a:gd name="connsiteY19" fmla="*/ 882 h 9876"/>
                  <a:gd name="connsiteX20" fmla="*/ 2000 w 10000"/>
                  <a:gd name="connsiteY20" fmla="*/ 0 h 9876"/>
                  <a:gd name="connsiteX21" fmla="*/ 2000 w 10000"/>
                  <a:gd name="connsiteY21" fmla="*/ 0 h 9876"/>
                  <a:gd name="connsiteX22" fmla="*/ 3500 w 10000"/>
                  <a:gd name="connsiteY22" fmla="*/ 588 h 9876"/>
                  <a:gd name="connsiteX23" fmla="*/ 5000 w 10000"/>
                  <a:gd name="connsiteY23" fmla="*/ 441 h 9876"/>
                  <a:gd name="connsiteX24" fmla="*/ 6500 w 10000"/>
                  <a:gd name="connsiteY24" fmla="*/ 515 h 9876"/>
                  <a:gd name="connsiteX25" fmla="*/ 8285 w 10000"/>
                  <a:gd name="connsiteY25" fmla="*/ 2279 h 9876"/>
                  <a:gd name="connsiteX26" fmla="*/ 8714 w 10000"/>
                  <a:gd name="connsiteY26" fmla="*/ 5074 h 9876"/>
                  <a:gd name="connsiteX27" fmla="*/ 9786 w 10000"/>
                  <a:gd name="connsiteY27" fmla="*/ 7132 h 9876"/>
                  <a:gd name="connsiteX28" fmla="*/ 10000 w 10000"/>
                  <a:gd name="connsiteY28" fmla="*/ 7353 h 9876"/>
                  <a:gd name="connsiteX0" fmla="*/ 10000 w 10000"/>
                  <a:gd name="connsiteY0" fmla="*/ 7445 h 10000"/>
                  <a:gd name="connsiteX1" fmla="*/ 7500 w 10000"/>
                  <a:gd name="connsiteY1" fmla="*/ 8264 h 10000"/>
                  <a:gd name="connsiteX2" fmla="*/ 7071 w 10000"/>
                  <a:gd name="connsiteY2" fmla="*/ 8487 h 10000"/>
                  <a:gd name="connsiteX3" fmla="*/ 6500 w 10000"/>
                  <a:gd name="connsiteY3" fmla="*/ 8711 h 10000"/>
                  <a:gd name="connsiteX4" fmla="*/ 5357 w 10000"/>
                  <a:gd name="connsiteY4" fmla="*/ 9455 h 10000"/>
                  <a:gd name="connsiteX5" fmla="*/ 4500 w 10000"/>
                  <a:gd name="connsiteY5" fmla="*/ 9977 h 10000"/>
                  <a:gd name="connsiteX6" fmla="*/ 3357 w 10000"/>
                  <a:gd name="connsiteY6" fmla="*/ 9381 h 10000"/>
                  <a:gd name="connsiteX7" fmla="*/ 2000 w 10000"/>
                  <a:gd name="connsiteY7" fmla="*/ 9530 h 10000"/>
                  <a:gd name="connsiteX8" fmla="*/ 1357 w 10000"/>
                  <a:gd name="connsiteY8" fmla="*/ 9828 h 10000"/>
                  <a:gd name="connsiteX9" fmla="*/ 1357 w 10000"/>
                  <a:gd name="connsiteY9" fmla="*/ 9828 h 10000"/>
                  <a:gd name="connsiteX10" fmla="*/ 0 w 10000"/>
                  <a:gd name="connsiteY10" fmla="*/ 8116 h 10000"/>
                  <a:gd name="connsiteX11" fmla="*/ 0 w 10000"/>
                  <a:gd name="connsiteY11" fmla="*/ 8116 h 10000"/>
                  <a:gd name="connsiteX12" fmla="*/ 357 w 10000"/>
                  <a:gd name="connsiteY12" fmla="*/ 7445 h 10000"/>
                  <a:gd name="connsiteX13" fmla="*/ 643 w 10000"/>
                  <a:gd name="connsiteY13" fmla="*/ 6328 h 10000"/>
                  <a:gd name="connsiteX14" fmla="*/ 786 w 10000"/>
                  <a:gd name="connsiteY14" fmla="*/ 5138 h 10000"/>
                  <a:gd name="connsiteX15" fmla="*/ 786 w 10000"/>
                  <a:gd name="connsiteY15" fmla="*/ 5138 h 10000"/>
                  <a:gd name="connsiteX16" fmla="*/ 500 w 10000"/>
                  <a:gd name="connsiteY16" fmla="*/ 5063 h 10000"/>
                  <a:gd name="connsiteX17" fmla="*/ 500 w 10000"/>
                  <a:gd name="connsiteY17" fmla="*/ 3648 h 10000"/>
                  <a:gd name="connsiteX18" fmla="*/ 1071 w 10000"/>
                  <a:gd name="connsiteY18" fmla="*/ 1936 h 10000"/>
                  <a:gd name="connsiteX19" fmla="*/ 1500 w 10000"/>
                  <a:gd name="connsiteY19" fmla="*/ 893 h 10000"/>
                  <a:gd name="connsiteX20" fmla="*/ 2000 w 10000"/>
                  <a:gd name="connsiteY20" fmla="*/ 0 h 10000"/>
                  <a:gd name="connsiteX21" fmla="*/ 2000 w 10000"/>
                  <a:gd name="connsiteY21" fmla="*/ 0 h 10000"/>
                  <a:gd name="connsiteX22" fmla="*/ 3500 w 10000"/>
                  <a:gd name="connsiteY22" fmla="*/ 595 h 10000"/>
                  <a:gd name="connsiteX23" fmla="*/ 5000 w 10000"/>
                  <a:gd name="connsiteY23" fmla="*/ 447 h 10000"/>
                  <a:gd name="connsiteX24" fmla="*/ 6500 w 10000"/>
                  <a:gd name="connsiteY24" fmla="*/ 521 h 10000"/>
                  <a:gd name="connsiteX25" fmla="*/ 8285 w 10000"/>
                  <a:gd name="connsiteY25" fmla="*/ 2308 h 10000"/>
                  <a:gd name="connsiteX26" fmla="*/ 9285 w 10000"/>
                  <a:gd name="connsiteY26" fmla="*/ 4840 h 10000"/>
                  <a:gd name="connsiteX27" fmla="*/ 9786 w 10000"/>
                  <a:gd name="connsiteY27" fmla="*/ 7222 h 10000"/>
                  <a:gd name="connsiteX28" fmla="*/ 10000 w 10000"/>
                  <a:gd name="connsiteY28" fmla="*/ 744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00" h="10000">
                    <a:moveTo>
                      <a:pt x="10000" y="7445"/>
                    </a:moveTo>
                    <a:lnTo>
                      <a:pt x="7500" y="8264"/>
                    </a:lnTo>
                    <a:cubicBezTo>
                      <a:pt x="7429" y="8413"/>
                      <a:pt x="7286" y="8487"/>
                      <a:pt x="7071" y="8487"/>
                    </a:cubicBezTo>
                    <a:cubicBezTo>
                      <a:pt x="6929" y="8636"/>
                      <a:pt x="6714" y="8562"/>
                      <a:pt x="6500" y="8711"/>
                    </a:cubicBezTo>
                    <a:cubicBezTo>
                      <a:pt x="6071" y="8935"/>
                      <a:pt x="5786" y="9158"/>
                      <a:pt x="5357" y="9455"/>
                    </a:cubicBezTo>
                    <a:cubicBezTo>
                      <a:pt x="5143" y="9604"/>
                      <a:pt x="4786" y="9828"/>
                      <a:pt x="4500" y="9977"/>
                    </a:cubicBezTo>
                    <a:cubicBezTo>
                      <a:pt x="4143" y="10126"/>
                      <a:pt x="3714" y="9530"/>
                      <a:pt x="3357" y="9381"/>
                    </a:cubicBezTo>
                    <a:cubicBezTo>
                      <a:pt x="3143" y="9232"/>
                      <a:pt x="2286" y="9455"/>
                      <a:pt x="2000" y="9530"/>
                    </a:cubicBezTo>
                    <a:lnTo>
                      <a:pt x="1357" y="9828"/>
                    </a:lnTo>
                    <a:lnTo>
                      <a:pt x="1357" y="9828"/>
                    </a:lnTo>
                    <a:lnTo>
                      <a:pt x="0" y="8116"/>
                    </a:lnTo>
                    <a:lnTo>
                      <a:pt x="0" y="8116"/>
                    </a:lnTo>
                    <a:lnTo>
                      <a:pt x="357" y="7445"/>
                    </a:lnTo>
                    <a:cubicBezTo>
                      <a:pt x="500" y="7073"/>
                      <a:pt x="643" y="6775"/>
                      <a:pt x="643" y="6328"/>
                    </a:cubicBezTo>
                    <a:cubicBezTo>
                      <a:pt x="643" y="5956"/>
                      <a:pt x="857" y="5509"/>
                      <a:pt x="786" y="5138"/>
                    </a:cubicBezTo>
                    <a:lnTo>
                      <a:pt x="786" y="5138"/>
                    </a:lnTo>
                    <a:cubicBezTo>
                      <a:pt x="643" y="5138"/>
                      <a:pt x="571" y="5063"/>
                      <a:pt x="500" y="5063"/>
                    </a:cubicBezTo>
                    <a:cubicBezTo>
                      <a:pt x="214" y="4690"/>
                      <a:pt x="429" y="4095"/>
                      <a:pt x="500" y="3648"/>
                    </a:cubicBezTo>
                    <a:cubicBezTo>
                      <a:pt x="643" y="3053"/>
                      <a:pt x="857" y="2456"/>
                      <a:pt x="1071" y="1936"/>
                    </a:cubicBezTo>
                    <a:cubicBezTo>
                      <a:pt x="1214" y="1563"/>
                      <a:pt x="1429" y="1266"/>
                      <a:pt x="1500" y="893"/>
                    </a:cubicBezTo>
                    <a:lnTo>
                      <a:pt x="2000" y="0"/>
                    </a:lnTo>
                    <a:lnTo>
                      <a:pt x="2000" y="0"/>
                    </a:lnTo>
                    <a:cubicBezTo>
                      <a:pt x="2500" y="373"/>
                      <a:pt x="3143" y="744"/>
                      <a:pt x="3500" y="595"/>
                    </a:cubicBezTo>
                    <a:cubicBezTo>
                      <a:pt x="4000" y="447"/>
                      <a:pt x="4500" y="670"/>
                      <a:pt x="5000" y="447"/>
                    </a:cubicBezTo>
                    <a:cubicBezTo>
                      <a:pt x="5357" y="373"/>
                      <a:pt x="6143" y="224"/>
                      <a:pt x="6500" y="521"/>
                    </a:cubicBezTo>
                    <a:cubicBezTo>
                      <a:pt x="7000" y="670"/>
                      <a:pt x="8071" y="1861"/>
                      <a:pt x="8285" y="2308"/>
                    </a:cubicBezTo>
                    <a:cubicBezTo>
                      <a:pt x="8857" y="3202"/>
                      <a:pt x="8642" y="3946"/>
                      <a:pt x="9285" y="4840"/>
                    </a:cubicBezTo>
                    <a:cubicBezTo>
                      <a:pt x="9785" y="5584"/>
                      <a:pt x="9643" y="6254"/>
                      <a:pt x="9786" y="7222"/>
                    </a:cubicBezTo>
                    <a:lnTo>
                      <a:pt x="10000" y="7445"/>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38" name="HANCOCK"/>
              <p:cNvSpPr>
                <a:spLocks/>
              </p:cNvSpPr>
              <p:nvPr/>
            </p:nvSpPr>
            <p:spPr bwMode="auto">
              <a:xfrm>
                <a:off x="4495800" y="2551113"/>
                <a:ext cx="519113" cy="492125"/>
              </a:xfrm>
              <a:custGeom>
                <a:avLst/>
                <a:gdLst>
                  <a:gd name="T0" fmla="*/ 107 w 218"/>
                  <a:gd name="T1" fmla="*/ 0 h 207"/>
                  <a:gd name="T2" fmla="*/ 110 w 218"/>
                  <a:gd name="T3" fmla="*/ 2 h 207"/>
                  <a:gd name="T4" fmla="*/ 119 w 218"/>
                  <a:gd name="T5" fmla="*/ 9 h 207"/>
                  <a:gd name="T6" fmla="*/ 131 w 218"/>
                  <a:gd name="T7" fmla="*/ 7 h 207"/>
                  <a:gd name="T8" fmla="*/ 131 w 218"/>
                  <a:gd name="T9" fmla="*/ 8 h 207"/>
                  <a:gd name="T10" fmla="*/ 160 w 218"/>
                  <a:gd name="T11" fmla="*/ 13 h 207"/>
                  <a:gd name="T12" fmla="*/ 171 w 218"/>
                  <a:gd name="T13" fmla="*/ 11 h 207"/>
                  <a:gd name="T14" fmla="*/ 171 w 218"/>
                  <a:gd name="T15" fmla="*/ 11 h 207"/>
                  <a:gd name="T16" fmla="*/ 186 w 218"/>
                  <a:gd name="T17" fmla="*/ 22 h 207"/>
                  <a:gd name="T18" fmla="*/ 190 w 218"/>
                  <a:gd name="T19" fmla="*/ 50 h 207"/>
                  <a:gd name="T20" fmla="*/ 195 w 218"/>
                  <a:gd name="T21" fmla="*/ 60 h 207"/>
                  <a:gd name="T22" fmla="*/ 196 w 218"/>
                  <a:gd name="T23" fmla="*/ 67 h 207"/>
                  <a:gd name="T24" fmla="*/ 200 w 218"/>
                  <a:gd name="T25" fmla="*/ 72 h 207"/>
                  <a:gd name="T26" fmla="*/ 201 w 218"/>
                  <a:gd name="T27" fmla="*/ 89 h 207"/>
                  <a:gd name="T28" fmla="*/ 211 w 218"/>
                  <a:gd name="T29" fmla="*/ 103 h 207"/>
                  <a:gd name="T30" fmla="*/ 218 w 218"/>
                  <a:gd name="T31" fmla="*/ 108 h 207"/>
                  <a:gd name="T32" fmla="*/ 218 w 218"/>
                  <a:gd name="T33" fmla="*/ 108 h 207"/>
                  <a:gd name="T34" fmla="*/ 213 w 218"/>
                  <a:gd name="T35" fmla="*/ 112 h 207"/>
                  <a:gd name="T36" fmla="*/ 191 w 218"/>
                  <a:gd name="T37" fmla="*/ 127 h 207"/>
                  <a:gd name="T38" fmla="*/ 185 w 218"/>
                  <a:gd name="T39" fmla="*/ 130 h 207"/>
                  <a:gd name="T40" fmla="*/ 176 w 218"/>
                  <a:gd name="T41" fmla="*/ 132 h 207"/>
                  <a:gd name="T42" fmla="*/ 170 w 218"/>
                  <a:gd name="T43" fmla="*/ 138 h 207"/>
                  <a:gd name="T44" fmla="*/ 170 w 218"/>
                  <a:gd name="T45" fmla="*/ 139 h 207"/>
                  <a:gd name="T46" fmla="*/ 165 w 218"/>
                  <a:gd name="T47" fmla="*/ 149 h 207"/>
                  <a:gd name="T48" fmla="*/ 159 w 218"/>
                  <a:gd name="T49" fmla="*/ 162 h 207"/>
                  <a:gd name="T50" fmla="*/ 142 w 218"/>
                  <a:gd name="T51" fmla="*/ 175 h 207"/>
                  <a:gd name="T52" fmla="*/ 123 w 218"/>
                  <a:gd name="T53" fmla="*/ 179 h 207"/>
                  <a:gd name="T54" fmla="*/ 115 w 218"/>
                  <a:gd name="T55" fmla="*/ 189 h 207"/>
                  <a:gd name="T56" fmla="*/ 99 w 218"/>
                  <a:gd name="T57" fmla="*/ 191 h 207"/>
                  <a:gd name="T58" fmla="*/ 94 w 218"/>
                  <a:gd name="T59" fmla="*/ 192 h 207"/>
                  <a:gd name="T60" fmla="*/ 94 w 218"/>
                  <a:gd name="T61" fmla="*/ 192 h 207"/>
                  <a:gd name="T62" fmla="*/ 83 w 218"/>
                  <a:gd name="T63" fmla="*/ 197 h 207"/>
                  <a:gd name="T64" fmla="*/ 73 w 218"/>
                  <a:gd name="T65" fmla="*/ 205 h 207"/>
                  <a:gd name="T66" fmla="*/ 67 w 218"/>
                  <a:gd name="T67" fmla="*/ 195 h 207"/>
                  <a:gd name="T68" fmla="*/ 66 w 218"/>
                  <a:gd name="T69" fmla="*/ 182 h 207"/>
                  <a:gd name="T70" fmla="*/ 67 w 218"/>
                  <a:gd name="T71" fmla="*/ 173 h 207"/>
                  <a:gd name="T72" fmla="*/ 74 w 218"/>
                  <a:gd name="T73" fmla="*/ 161 h 207"/>
                  <a:gd name="T74" fmla="*/ 72 w 218"/>
                  <a:gd name="T75" fmla="*/ 157 h 207"/>
                  <a:gd name="T76" fmla="*/ 0 w 218"/>
                  <a:gd name="T77" fmla="*/ 135 h 207"/>
                  <a:gd name="T78" fmla="*/ 0 w 218"/>
                  <a:gd name="T79" fmla="*/ 135 h 207"/>
                  <a:gd name="T80" fmla="*/ 1 w 218"/>
                  <a:gd name="T81" fmla="*/ 129 h 207"/>
                  <a:gd name="T82" fmla="*/ 6 w 218"/>
                  <a:gd name="T83" fmla="*/ 123 h 207"/>
                  <a:gd name="T84" fmla="*/ 6 w 218"/>
                  <a:gd name="T85" fmla="*/ 118 h 207"/>
                  <a:gd name="T86" fmla="*/ 10 w 218"/>
                  <a:gd name="T87" fmla="*/ 103 h 207"/>
                  <a:gd name="T88" fmla="*/ 20 w 218"/>
                  <a:gd name="T89" fmla="*/ 99 h 207"/>
                  <a:gd name="T90" fmla="*/ 35 w 218"/>
                  <a:gd name="T91" fmla="*/ 90 h 207"/>
                  <a:gd name="T92" fmla="*/ 53 w 218"/>
                  <a:gd name="T93" fmla="*/ 78 h 207"/>
                  <a:gd name="T94" fmla="*/ 48 w 218"/>
                  <a:gd name="T95" fmla="*/ 56 h 207"/>
                  <a:gd name="T96" fmla="*/ 48 w 218"/>
                  <a:gd name="T97" fmla="*/ 56 h 207"/>
                  <a:gd name="T98" fmla="*/ 107 w 218"/>
                  <a:gd name="T99"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8" h="207">
                    <a:moveTo>
                      <a:pt x="107" y="0"/>
                    </a:moveTo>
                    <a:cubicBezTo>
                      <a:pt x="108" y="1"/>
                      <a:pt x="109" y="1"/>
                      <a:pt x="110" y="2"/>
                    </a:cubicBezTo>
                    <a:cubicBezTo>
                      <a:pt x="113" y="4"/>
                      <a:pt x="114" y="8"/>
                      <a:pt x="119" y="9"/>
                    </a:cubicBezTo>
                    <a:cubicBezTo>
                      <a:pt x="122" y="10"/>
                      <a:pt x="127" y="7"/>
                      <a:pt x="131" y="7"/>
                    </a:cubicBezTo>
                    <a:cubicBezTo>
                      <a:pt x="131" y="8"/>
                      <a:pt x="131" y="8"/>
                      <a:pt x="131" y="8"/>
                    </a:cubicBezTo>
                    <a:cubicBezTo>
                      <a:pt x="141" y="15"/>
                      <a:pt x="149" y="13"/>
                      <a:pt x="160" y="13"/>
                    </a:cubicBezTo>
                    <a:cubicBezTo>
                      <a:pt x="171" y="11"/>
                      <a:pt x="171" y="11"/>
                      <a:pt x="171" y="11"/>
                    </a:cubicBezTo>
                    <a:cubicBezTo>
                      <a:pt x="171" y="11"/>
                      <a:pt x="171" y="11"/>
                      <a:pt x="171" y="11"/>
                    </a:cubicBezTo>
                    <a:cubicBezTo>
                      <a:pt x="178" y="16"/>
                      <a:pt x="186" y="12"/>
                      <a:pt x="186" y="22"/>
                    </a:cubicBezTo>
                    <a:cubicBezTo>
                      <a:pt x="186" y="28"/>
                      <a:pt x="186" y="46"/>
                      <a:pt x="190" y="50"/>
                    </a:cubicBezTo>
                    <a:cubicBezTo>
                      <a:pt x="194" y="53"/>
                      <a:pt x="195" y="54"/>
                      <a:pt x="195" y="60"/>
                    </a:cubicBezTo>
                    <a:cubicBezTo>
                      <a:pt x="195" y="62"/>
                      <a:pt x="196" y="65"/>
                      <a:pt x="196" y="67"/>
                    </a:cubicBezTo>
                    <a:cubicBezTo>
                      <a:pt x="197" y="69"/>
                      <a:pt x="200" y="71"/>
                      <a:pt x="200" y="72"/>
                    </a:cubicBezTo>
                    <a:cubicBezTo>
                      <a:pt x="204" y="75"/>
                      <a:pt x="201" y="85"/>
                      <a:pt x="201" y="89"/>
                    </a:cubicBezTo>
                    <a:cubicBezTo>
                      <a:pt x="200" y="99"/>
                      <a:pt x="206" y="98"/>
                      <a:pt x="211" y="103"/>
                    </a:cubicBezTo>
                    <a:cubicBezTo>
                      <a:pt x="218" y="108"/>
                      <a:pt x="218" y="108"/>
                      <a:pt x="218" y="108"/>
                    </a:cubicBezTo>
                    <a:cubicBezTo>
                      <a:pt x="218" y="108"/>
                      <a:pt x="218" y="108"/>
                      <a:pt x="218" y="108"/>
                    </a:cubicBezTo>
                    <a:cubicBezTo>
                      <a:pt x="213" y="112"/>
                      <a:pt x="213" y="112"/>
                      <a:pt x="213" y="112"/>
                    </a:cubicBezTo>
                    <a:cubicBezTo>
                      <a:pt x="202" y="113"/>
                      <a:pt x="200" y="122"/>
                      <a:pt x="191" y="127"/>
                    </a:cubicBezTo>
                    <a:cubicBezTo>
                      <a:pt x="189" y="128"/>
                      <a:pt x="187" y="130"/>
                      <a:pt x="185" y="130"/>
                    </a:cubicBezTo>
                    <a:cubicBezTo>
                      <a:pt x="183" y="131"/>
                      <a:pt x="179" y="131"/>
                      <a:pt x="176" y="132"/>
                    </a:cubicBezTo>
                    <a:cubicBezTo>
                      <a:pt x="173" y="132"/>
                      <a:pt x="172" y="136"/>
                      <a:pt x="170" y="138"/>
                    </a:cubicBezTo>
                    <a:cubicBezTo>
                      <a:pt x="170" y="139"/>
                      <a:pt x="170" y="139"/>
                      <a:pt x="170" y="139"/>
                    </a:cubicBezTo>
                    <a:cubicBezTo>
                      <a:pt x="169" y="142"/>
                      <a:pt x="166" y="146"/>
                      <a:pt x="165" y="149"/>
                    </a:cubicBezTo>
                    <a:cubicBezTo>
                      <a:pt x="164" y="154"/>
                      <a:pt x="162" y="158"/>
                      <a:pt x="159" y="162"/>
                    </a:cubicBezTo>
                    <a:cubicBezTo>
                      <a:pt x="158" y="167"/>
                      <a:pt x="147" y="173"/>
                      <a:pt x="142" y="175"/>
                    </a:cubicBezTo>
                    <a:cubicBezTo>
                      <a:pt x="136" y="178"/>
                      <a:pt x="130" y="179"/>
                      <a:pt x="123" y="179"/>
                    </a:cubicBezTo>
                    <a:cubicBezTo>
                      <a:pt x="120" y="182"/>
                      <a:pt x="118" y="186"/>
                      <a:pt x="115" y="189"/>
                    </a:cubicBezTo>
                    <a:cubicBezTo>
                      <a:pt x="111" y="192"/>
                      <a:pt x="104" y="191"/>
                      <a:pt x="99" y="191"/>
                    </a:cubicBezTo>
                    <a:cubicBezTo>
                      <a:pt x="94" y="192"/>
                      <a:pt x="94" y="192"/>
                      <a:pt x="94" y="192"/>
                    </a:cubicBezTo>
                    <a:cubicBezTo>
                      <a:pt x="94" y="192"/>
                      <a:pt x="94" y="192"/>
                      <a:pt x="94" y="192"/>
                    </a:cubicBezTo>
                    <a:cubicBezTo>
                      <a:pt x="83" y="197"/>
                      <a:pt x="83" y="197"/>
                      <a:pt x="83" y="197"/>
                    </a:cubicBezTo>
                    <a:cubicBezTo>
                      <a:pt x="81" y="197"/>
                      <a:pt x="75" y="203"/>
                      <a:pt x="73" y="205"/>
                    </a:cubicBezTo>
                    <a:cubicBezTo>
                      <a:pt x="67" y="207"/>
                      <a:pt x="69" y="199"/>
                      <a:pt x="67" y="195"/>
                    </a:cubicBezTo>
                    <a:cubicBezTo>
                      <a:pt x="64" y="190"/>
                      <a:pt x="63" y="187"/>
                      <a:pt x="66" y="182"/>
                    </a:cubicBezTo>
                    <a:cubicBezTo>
                      <a:pt x="68" y="178"/>
                      <a:pt x="67" y="176"/>
                      <a:pt x="67" y="173"/>
                    </a:cubicBezTo>
                    <a:cubicBezTo>
                      <a:pt x="67" y="169"/>
                      <a:pt x="71" y="163"/>
                      <a:pt x="74" y="161"/>
                    </a:cubicBezTo>
                    <a:cubicBezTo>
                      <a:pt x="74" y="159"/>
                      <a:pt x="73" y="159"/>
                      <a:pt x="72" y="157"/>
                    </a:cubicBezTo>
                    <a:cubicBezTo>
                      <a:pt x="0" y="135"/>
                      <a:pt x="0" y="135"/>
                      <a:pt x="0" y="135"/>
                    </a:cubicBezTo>
                    <a:cubicBezTo>
                      <a:pt x="0" y="135"/>
                      <a:pt x="0" y="135"/>
                      <a:pt x="0" y="135"/>
                    </a:cubicBezTo>
                    <a:cubicBezTo>
                      <a:pt x="1" y="129"/>
                      <a:pt x="1" y="129"/>
                      <a:pt x="1" y="129"/>
                    </a:cubicBezTo>
                    <a:cubicBezTo>
                      <a:pt x="2" y="127"/>
                      <a:pt x="6" y="126"/>
                      <a:pt x="6" y="123"/>
                    </a:cubicBezTo>
                    <a:cubicBezTo>
                      <a:pt x="6" y="121"/>
                      <a:pt x="2" y="121"/>
                      <a:pt x="6" y="118"/>
                    </a:cubicBezTo>
                    <a:cubicBezTo>
                      <a:pt x="13" y="114"/>
                      <a:pt x="2" y="105"/>
                      <a:pt x="10" y="103"/>
                    </a:cubicBezTo>
                    <a:cubicBezTo>
                      <a:pt x="14" y="103"/>
                      <a:pt x="19" y="106"/>
                      <a:pt x="20" y="99"/>
                    </a:cubicBezTo>
                    <a:cubicBezTo>
                      <a:pt x="23" y="90"/>
                      <a:pt x="27" y="93"/>
                      <a:pt x="35" y="90"/>
                    </a:cubicBezTo>
                    <a:cubicBezTo>
                      <a:pt x="42" y="86"/>
                      <a:pt x="44" y="79"/>
                      <a:pt x="53" y="78"/>
                    </a:cubicBezTo>
                    <a:cubicBezTo>
                      <a:pt x="55" y="70"/>
                      <a:pt x="50" y="64"/>
                      <a:pt x="48" y="56"/>
                    </a:cubicBezTo>
                    <a:cubicBezTo>
                      <a:pt x="48" y="56"/>
                      <a:pt x="48" y="56"/>
                      <a:pt x="48" y="56"/>
                    </a:cubicBezTo>
                    <a:cubicBezTo>
                      <a:pt x="107" y="0"/>
                      <a:pt x="107" y="0"/>
                      <a:pt x="107"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39" name="HOUSTON"/>
              <p:cNvSpPr>
                <a:spLocks/>
              </p:cNvSpPr>
              <p:nvPr/>
            </p:nvSpPr>
            <p:spPr bwMode="auto">
              <a:xfrm>
                <a:off x="3924300" y="3462338"/>
                <a:ext cx="363538" cy="481013"/>
              </a:xfrm>
              <a:custGeom>
                <a:avLst/>
                <a:gdLst>
                  <a:gd name="T0" fmla="*/ 62 w 153"/>
                  <a:gd name="T1" fmla="*/ 3 h 202"/>
                  <a:gd name="T2" fmla="*/ 60 w 153"/>
                  <a:gd name="T3" fmla="*/ 16 h 202"/>
                  <a:gd name="T4" fmla="*/ 53 w 153"/>
                  <a:gd name="T5" fmla="*/ 21 h 202"/>
                  <a:gd name="T6" fmla="*/ 55 w 153"/>
                  <a:gd name="T7" fmla="*/ 32 h 202"/>
                  <a:gd name="T8" fmla="*/ 57 w 153"/>
                  <a:gd name="T9" fmla="*/ 42 h 202"/>
                  <a:gd name="T10" fmla="*/ 55 w 153"/>
                  <a:gd name="T11" fmla="*/ 48 h 202"/>
                  <a:gd name="T12" fmla="*/ 47 w 153"/>
                  <a:gd name="T13" fmla="*/ 80 h 202"/>
                  <a:gd name="T14" fmla="*/ 44 w 153"/>
                  <a:gd name="T15" fmla="*/ 84 h 202"/>
                  <a:gd name="T16" fmla="*/ 37 w 153"/>
                  <a:gd name="T17" fmla="*/ 92 h 202"/>
                  <a:gd name="T18" fmla="*/ 29 w 153"/>
                  <a:gd name="T19" fmla="*/ 93 h 202"/>
                  <a:gd name="T20" fmla="*/ 24 w 153"/>
                  <a:gd name="T21" fmla="*/ 120 h 202"/>
                  <a:gd name="T22" fmla="*/ 7 w 153"/>
                  <a:gd name="T23" fmla="*/ 125 h 202"/>
                  <a:gd name="T24" fmla="*/ 0 w 153"/>
                  <a:gd name="T25" fmla="*/ 153 h 202"/>
                  <a:gd name="T26" fmla="*/ 3 w 153"/>
                  <a:gd name="T27" fmla="*/ 165 h 202"/>
                  <a:gd name="T28" fmla="*/ 3 w 153"/>
                  <a:gd name="T29" fmla="*/ 199 h 202"/>
                  <a:gd name="T30" fmla="*/ 54 w 153"/>
                  <a:gd name="T31" fmla="*/ 202 h 202"/>
                  <a:gd name="T32" fmla="*/ 64 w 153"/>
                  <a:gd name="T33" fmla="*/ 199 h 202"/>
                  <a:gd name="T34" fmla="*/ 100 w 153"/>
                  <a:gd name="T35" fmla="*/ 199 h 202"/>
                  <a:gd name="T36" fmla="*/ 137 w 153"/>
                  <a:gd name="T37" fmla="*/ 144 h 202"/>
                  <a:gd name="T38" fmla="*/ 138 w 153"/>
                  <a:gd name="T39" fmla="*/ 145 h 202"/>
                  <a:gd name="T40" fmla="*/ 140 w 153"/>
                  <a:gd name="T41" fmla="*/ 146 h 202"/>
                  <a:gd name="T42" fmla="*/ 142 w 153"/>
                  <a:gd name="T43" fmla="*/ 149 h 202"/>
                  <a:gd name="T44" fmla="*/ 147 w 153"/>
                  <a:gd name="T45" fmla="*/ 145 h 202"/>
                  <a:gd name="T46" fmla="*/ 151 w 153"/>
                  <a:gd name="T47" fmla="*/ 139 h 202"/>
                  <a:gd name="T48" fmla="*/ 152 w 153"/>
                  <a:gd name="T49" fmla="*/ 128 h 202"/>
                  <a:gd name="T50" fmla="*/ 149 w 153"/>
                  <a:gd name="T51" fmla="*/ 117 h 202"/>
                  <a:gd name="T52" fmla="*/ 148 w 153"/>
                  <a:gd name="T53" fmla="*/ 112 h 202"/>
                  <a:gd name="T54" fmla="*/ 147 w 153"/>
                  <a:gd name="T55" fmla="*/ 99 h 202"/>
                  <a:gd name="T56" fmla="*/ 135 w 153"/>
                  <a:gd name="T57" fmla="*/ 90 h 202"/>
                  <a:gd name="T58" fmla="*/ 131 w 153"/>
                  <a:gd name="T59" fmla="*/ 79 h 202"/>
                  <a:gd name="T60" fmla="*/ 128 w 153"/>
                  <a:gd name="T61" fmla="*/ 63 h 202"/>
                  <a:gd name="T62" fmla="*/ 129 w 153"/>
                  <a:gd name="T63" fmla="*/ 48 h 202"/>
                  <a:gd name="T64" fmla="*/ 125 w 153"/>
                  <a:gd name="T65" fmla="*/ 26 h 202"/>
                  <a:gd name="T66" fmla="*/ 120 w 153"/>
                  <a:gd name="T67" fmla="*/ 16 h 202"/>
                  <a:gd name="T68" fmla="*/ 114 w 153"/>
                  <a:gd name="T69" fmla="*/ 16 h 202"/>
                  <a:gd name="T70" fmla="*/ 108 w 153"/>
                  <a:gd name="T71" fmla="*/ 15 h 202"/>
                  <a:gd name="T72" fmla="*/ 99 w 153"/>
                  <a:gd name="T73" fmla="*/ 13 h 202"/>
                  <a:gd name="T74" fmla="*/ 89 w 153"/>
                  <a:gd name="T75" fmla="*/ 10 h 202"/>
                  <a:gd name="T76" fmla="*/ 67 w 153"/>
                  <a:gd name="T77" fmla="*/ 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202">
                    <a:moveTo>
                      <a:pt x="63" y="0"/>
                    </a:moveTo>
                    <a:cubicBezTo>
                      <a:pt x="63" y="1"/>
                      <a:pt x="62" y="2"/>
                      <a:pt x="62" y="3"/>
                    </a:cubicBezTo>
                    <a:cubicBezTo>
                      <a:pt x="61" y="3"/>
                      <a:pt x="59" y="6"/>
                      <a:pt x="59" y="7"/>
                    </a:cubicBezTo>
                    <a:cubicBezTo>
                      <a:pt x="58" y="9"/>
                      <a:pt x="60" y="13"/>
                      <a:pt x="60" y="16"/>
                    </a:cubicBezTo>
                    <a:cubicBezTo>
                      <a:pt x="59" y="18"/>
                      <a:pt x="58" y="19"/>
                      <a:pt x="57" y="20"/>
                    </a:cubicBezTo>
                    <a:cubicBezTo>
                      <a:pt x="56" y="20"/>
                      <a:pt x="54" y="21"/>
                      <a:pt x="53" y="21"/>
                    </a:cubicBezTo>
                    <a:cubicBezTo>
                      <a:pt x="53" y="22"/>
                      <a:pt x="53" y="22"/>
                      <a:pt x="53" y="22"/>
                    </a:cubicBezTo>
                    <a:cubicBezTo>
                      <a:pt x="52" y="22"/>
                      <a:pt x="55" y="31"/>
                      <a:pt x="55" y="32"/>
                    </a:cubicBezTo>
                    <a:cubicBezTo>
                      <a:pt x="56" y="34"/>
                      <a:pt x="57" y="35"/>
                      <a:pt x="57" y="37"/>
                    </a:cubicBezTo>
                    <a:cubicBezTo>
                      <a:pt x="59" y="39"/>
                      <a:pt x="58" y="40"/>
                      <a:pt x="57" y="42"/>
                    </a:cubicBezTo>
                    <a:cubicBezTo>
                      <a:pt x="57" y="42"/>
                      <a:pt x="57" y="42"/>
                      <a:pt x="57" y="42"/>
                    </a:cubicBezTo>
                    <a:cubicBezTo>
                      <a:pt x="56" y="44"/>
                      <a:pt x="55" y="45"/>
                      <a:pt x="55" y="48"/>
                    </a:cubicBezTo>
                    <a:cubicBezTo>
                      <a:pt x="55" y="86"/>
                      <a:pt x="55" y="86"/>
                      <a:pt x="55" y="86"/>
                    </a:cubicBezTo>
                    <a:cubicBezTo>
                      <a:pt x="53" y="84"/>
                      <a:pt x="49" y="82"/>
                      <a:pt x="47" y="80"/>
                    </a:cubicBezTo>
                    <a:cubicBezTo>
                      <a:pt x="46" y="79"/>
                      <a:pt x="44" y="73"/>
                      <a:pt x="43" y="73"/>
                    </a:cubicBezTo>
                    <a:cubicBezTo>
                      <a:pt x="43" y="77"/>
                      <a:pt x="44" y="80"/>
                      <a:pt x="44" y="84"/>
                    </a:cubicBezTo>
                    <a:cubicBezTo>
                      <a:pt x="44" y="87"/>
                      <a:pt x="45" y="91"/>
                      <a:pt x="44" y="94"/>
                    </a:cubicBezTo>
                    <a:cubicBezTo>
                      <a:pt x="41" y="94"/>
                      <a:pt x="39" y="93"/>
                      <a:pt x="37" y="92"/>
                    </a:cubicBezTo>
                    <a:cubicBezTo>
                      <a:pt x="35" y="91"/>
                      <a:pt x="32" y="88"/>
                      <a:pt x="30" y="88"/>
                    </a:cubicBezTo>
                    <a:cubicBezTo>
                      <a:pt x="30" y="90"/>
                      <a:pt x="30" y="92"/>
                      <a:pt x="29" y="93"/>
                    </a:cubicBezTo>
                    <a:cubicBezTo>
                      <a:pt x="27" y="95"/>
                      <a:pt x="25" y="95"/>
                      <a:pt x="24" y="97"/>
                    </a:cubicBezTo>
                    <a:cubicBezTo>
                      <a:pt x="24" y="120"/>
                      <a:pt x="24" y="120"/>
                      <a:pt x="24" y="120"/>
                    </a:cubicBezTo>
                    <a:cubicBezTo>
                      <a:pt x="7" y="125"/>
                      <a:pt x="7" y="125"/>
                      <a:pt x="7" y="125"/>
                    </a:cubicBezTo>
                    <a:cubicBezTo>
                      <a:pt x="7" y="125"/>
                      <a:pt x="7" y="125"/>
                      <a:pt x="7" y="125"/>
                    </a:cubicBezTo>
                    <a:cubicBezTo>
                      <a:pt x="7" y="153"/>
                      <a:pt x="7" y="153"/>
                      <a:pt x="7" y="153"/>
                    </a:cubicBezTo>
                    <a:cubicBezTo>
                      <a:pt x="0" y="153"/>
                      <a:pt x="0" y="153"/>
                      <a:pt x="0" y="153"/>
                    </a:cubicBezTo>
                    <a:cubicBezTo>
                      <a:pt x="0" y="165"/>
                      <a:pt x="0" y="165"/>
                      <a:pt x="0" y="165"/>
                    </a:cubicBezTo>
                    <a:cubicBezTo>
                      <a:pt x="3" y="165"/>
                      <a:pt x="3" y="165"/>
                      <a:pt x="3" y="165"/>
                    </a:cubicBezTo>
                    <a:cubicBezTo>
                      <a:pt x="3" y="199"/>
                      <a:pt x="3" y="199"/>
                      <a:pt x="3" y="199"/>
                    </a:cubicBezTo>
                    <a:cubicBezTo>
                      <a:pt x="3" y="199"/>
                      <a:pt x="3" y="199"/>
                      <a:pt x="3" y="199"/>
                    </a:cubicBezTo>
                    <a:cubicBezTo>
                      <a:pt x="54" y="199"/>
                      <a:pt x="54" y="199"/>
                      <a:pt x="54" y="199"/>
                    </a:cubicBezTo>
                    <a:cubicBezTo>
                      <a:pt x="54" y="202"/>
                      <a:pt x="54" y="202"/>
                      <a:pt x="54" y="202"/>
                    </a:cubicBezTo>
                    <a:cubicBezTo>
                      <a:pt x="64" y="202"/>
                      <a:pt x="64" y="202"/>
                      <a:pt x="64" y="202"/>
                    </a:cubicBezTo>
                    <a:cubicBezTo>
                      <a:pt x="64" y="199"/>
                      <a:pt x="64" y="199"/>
                      <a:pt x="64" y="199"/>
                    </a:cubicBezTo>
                    <a:cubicBezTo>
                      <a:pt x="100" y="199"/>
                      <a:pt x="100" y="199"/>
                      <a:pt x="100" y="199"/>
                    </a:cubicBezTo>
                    <a:cubicBezTo>
                      <a:pt x="100" y="199"/>
                      <a:pt x="100" y="199"/>
                      <a:pt x="100" y="199"/>
                    </a:cubicBezTo>
                    <a:cubicBezTo>
                      <a:pt x="135" y="145"/>
                      <a:pt x="135" y="145"/>
                      <a:pt x="135" y="145"/>
                    </a:cubicBezTo>
                    <a:cubicBezTo>
                      <a:pt x="136" y="145"/>
                      <a:pt x="136" y="144"/>
                      <a:pt x="137" y="144"/>
                    </a:cubicBezTo>
                    <a:cubicBezTo>
                      <a:pt x="137" y="144"/>
                      <a:pt x="137" y="145"/>
                      <a:pt x="138" y="145"/>
                    </a:cubicBezTo>
                    <a:cubicBezTo>
                      <a:pt x="138" y="145"/>
                      <a:pt x="138" y="145"/>
                      <a:pt x="138" y="145"/>
                    </a:cubicBezTo>
                    <a:cubicBezTo>
                      <a:pt x="139" y="145"/>
                      <a:pt x="139" y="145"/>
                      <a:pt x="139" y="146"/>
                    </a:cubicBezTo>
                    <a:cubicBezTo>
                      <a:pt x="139" y="146"/>
                      <a:pt x="140" y="146"/>
                      <a:pt x="140" y="146"/>
                    </a:cubicBezTo>
                    <a:cubicBezTo>
                      <a:pt x="140" y="147"/>
                      <a:pt x="140" y="147"/>
                      <a:pt x="141" y="148"/>
                    </a:cubicBezTo>
                    <a:cubicBezTo>
                      <a:pt x="141" y="148"/>
                      <a:pt x="141" y="149"/>
                      <a:pt x="142" y="149"/>
                    </a:cubicBezTo>
                    <a:cubicBezTo>
                      <a:pt x="143" y="149"/>
                      <a:pt x="144" y="148"/>
                      <a:pt x="144" y="148"/>
                    </a:cubicBezTo>
                    <a:cubicBezTo>
                      <a:pt x="147" y="145"/>
                      <a:pt x="147" y="145"/>
                      <a:pt x="147" y="145"/>
                    </a:cubicBezTo>
                    <a:cubicBezTo>
                      <a:pt x="147" y="145"/>
                      <a:pt x="147" y="145"/>
                      <a:pt x="147" y="145"/>
                    </a:cubicBezTo>
                    <a:cubicBezTo>
                      <a:pt x="151" y="139"/>
                      <a:pt x="151" y="139"/>
                      <a:pt x="151" y="139"/>
                    </a:cubicBezTo>
                    <a:cubicBezTo>
                      <a:pt x="152" y="137"/>
                      <a:pt x="153" y="136"/>
                      <a:pt x="153" y="134"/>
                    </a:cubicBezTo>
                    <a:cubicBezTo>
                      <a:pt x="153" y="132"/>
                      <a:pt x="153" y="130"/>
                      <a:pt x="152" y="128"/>
                    </a:cubicBezTo>
                    <a:cubicBezTo>
                      <a:pt x="152" y="126"/>
                      <a:pt x="147" y="119"/>
                      <a:pt x="148" y="117"/>
                    </a:cubicBezTo>
                    <a:cubicBezTo>
                      <a:pt x="148" y="117"/>
                      <a:pt x="148" y="117"/>
                      <a:pt x="149" y="117"/>
                    </a:cubicBezTo>
                    <a:cubicBezTo>
                      <a:pt x="148" y="117"/>
                      <a:pt x="148" y="117"/>
                      <a:pt x="148" y="117"/>
                    </a:cubicBezTo>
                    <a:cubicBezTo>
                      <a:pt x="148" y="112"/>
                      <a:pt x="148" y="112"/>
                      <a:pt x="148" y="112"/>
                    </a:cubicBezTo>
                    <a:cubicBezTo>
                      <a:pt x="148" y="109"/>
                      <a:pt x="148" y="104"/>
                      <a:pt x="148" y="102"/>
                    </a:cubicBezTo>
                    <a:cubicBezTo>
                      <a:pt x="148" y="100"/>
                      <a:pt x="148" y="100"/>
                      <a:pt x="147" y="99"/>
                    </a:cubicBezTo>
                    <a:cubicBezTo>
                      <a:pt x="143" y="98"/>
                      <a:pt x="138" y="98"/>
                      <a:pt x="137" y="93"/>
                    </a:cubicBezTo>
                    <a:cubicBezTo>
                      <a:pt x="136" y="92"/>
                      <a:pt x="135" y="90"/>
                      <a:pt x="135" y="90"/>
                    </a:cubicBezTo>
                    <a:cubicBezTo>
                      <a:pt x="135" y="89"/>
                      <a:pt x="133" y="86"/>
                      <a:pt x="132" y="86"/>
                    </a:cubicBezTo>
                    <a:cubicBezTo>
                      <a:pt x="131" y="83"/>
                      <a:pt x="130" y="82"/>
                      <a:pt x="131" y="79"/>
                    </a:cubicBezTo>
                    <a:cubicBezTo>
                      <a:pt x="131" y="77"/>
                      <a:pt x="133" y="73"/>
                      <a:pt x="131" y="72"/>
                    </a:cubicBezTo>
                    <a:cubicBezTo>
                      <a:pt x="130" y="70"/>
                      <a:pt x="131" y="64"/>
                      <a:pt x="128" y="63"/>
                    </a:cubicBezTo>
                    <a:cubicBezTo>
                      <a:pt x="127" y="59"/>
                      <a:pt x="126" y="56"/>
                      <a:pt x="131" y="54"/>
                    </a:cubicBezTo>
                    <a:cubicBezTo>
                      <a:pt x="132" y="51"/>
                      <a:pt x="130" y="51"/>
                      <a:pt x="129" y="48"/>
                    </a:cubicBezTo>
                    <a:cubicBezTo>
                      <a:pt x="129" y="45"/>
                      <a:pt x="129" y="43"/>
                      <a:pt x="128" y="40"/>
                    </a:cubicBezTo>
                    <a:cubicBezTo>
                      <a:pt x="126" y="35"/>
                      <a:pt x="128" y="31"/>
                      <a:pt x="125" y="26"/>
                    </a:cubicBezTo>
                    <a:cubicBezTo>
                      <a:pt x="124" y="23"/>
                      <a:pt x="120" y="19"/>
                      <a:pt x="120" y="16"/>
                    </a:cubicBezTo>
                    <a:cubicBezTo>
                      <a:pt x="120" y="16"/>
                      <a:pt x="120" y="16"/>
                      <a:pt x="120" y="16"/>
                    </a:cubicBezTo>
                    <a:cubicBezTo>
                      <a:pt x="120" y="16"/>
                      <a:pt x="119" y="15"/>
                      <a:pt x="119" y="15"/>
                    </a:cubicBezTo>
                    <a:cubicBezTo>
                      <a:pt x="117" y="15"/>
                      <a:pt x="116" y="15"/>
                      <a:pt x="114" y="16"/>
                    </a:cubicBezTo>
                    <a:cubicBezTo>
                      <a:pt x="111" y="17"/>
                      <a:pt x="110" y="15"/>
                      <a:pt x="108" y="15"/>
                    </a:cubicBezTo>
                    <a:cubicBezTo>
                      <a:pt x="108" y="15"/>
                      <a:pt x="108" y="15"/>
                      <a:pt x="108" y="15"/>
                    </a:cubicBezTo>
                    <a:cubicBezTo>
                      <a:pt x="102" y="13"/>
                      <a:pt x="102" y="13"/>
                      <a:pt x="102" y="13"/>
                    </a:cubicBezTo>
                    <a:cubicBezTo>
                      <a:pt x="101" y="13"/>
                      <a:pt x="99" y="13"/>
                      <a:pt x="99" y="13"/>
                    </a:cubicBezTo>
                    <a:cubicBezTo>
                      <a:pt x="96" y="13"/>
                      <a:pt x="93" y="11"/>
                      <a:pt x="91" y="11"/>
                    </a:cubicBezTo>
                    <a:cubicBezTo>
                      <a:pt x="90" y="11"/>
                      <a:pt x="89" y="10"/>
                      <a:pt x="89" y="10"/>
                    </a:cubicBezTo>
                    <a:cubicBezTo>
                      <a:pt x="85" y="8"/>
                      <a:pt x="81" y="7"/>
                      <a:pt x="77" y="6"/>
                    </a:cubicBezTo>
                    <a:cubicBezTo>
                      <a:pt x="74" y="5"/>
                      <a:pt x="70" y="1"/>
                      <a:pt x="67" y="1"/>
                    </a:cubicBezTo>
                    <a:cubicBezTo>
                      <a:pt x="66" y="0"/>
                      <a:pt x="64" y="0"/>
                      <a:pt x="63"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40" name="HARRIS"/>
              <p:cNvSpPr>
                <a:spLocks/>
              </p:cNvSpPr>
              <p:nvPr/>
            </p:nvSpPr>
            <p:spPr bwMode="auto">
              <a:xfrm>
                <a:off x="2605088" y="3252788"/>
                <a:ext cx="494878" cy="338138"/>
              </a:xfrm>
              <a:custGeom>
                <a:avLst/>
                <a:gdLst>
                  <a:gd name="T0" fmla="*/ 204 w 211"/>
                  <a:gd name="T1" fmla="*/ 13 h 142"/>
                  <a:gd name="T2" fmla="*/ 204 w 211"/>
                  <a:gd name="T3" fmla="*/ 16 h 142"/>
                  <a:gd name="T4" fmla="*/ 204 w 211"/>
                  <a:gd name="T5" fmla="*/ 16 h 142"/>
                  <a:gd name="T6" fmla="*/ 204 w 211"/>
                  <a:gd name="T7" fmla="*/ 16 h 142"/>
                  <a:gd name="T8" fmla="*/ 205 w 211"/>
                  <a:gd name="T9" fmla="*/ 17 h 142"/>
                  <a:gd name="T10" fmla="*/ 205 w 211"/>
                  <a:gd name="T11" fmla="*/ 17 h 142"/>
                  <a:gd name="T12" fmla="*/ 206 w 211"/>
                  <a:gd name="T13" fmla="*/ 17 h 142"/>
                  <a:gd name="T14" fmla="*/ 207 w 211"/>
                  <a:gd name="T15" fmla="*/ 21 h 142"/>
                  <a:gd name="T16" fmla="*/ 207 w 211"/>
                  <a:gd name="T17" fmla="*/ 25 h 142"/>
                  <a:gd name="T18" fmla="*/ 207 w 211"/>
                  <a:gd name="T19" fmla="*/ 33 h 142"/>
                  <a:gd name="T20" fmla="*/ 207 w 211"/>
                  <a:gd name="T21" fmla="*/ 41 h 142"/>
                  <a:gd name="T22" fmla="*/ 206 w 211"/>
                  <a:gd name="T23" fmla="*/ 59 h 142"/>
                  <a:gd name="T24" fmla="*/ 204 w 211"/>
                  <a:gd name="T25" fmla="*/ 84 h 142"/>
                  <a:gd name="T26" fmla="*/ 203 w 211"/>
                  <a:gd name="T27" fmla="*/ 86 h 142"/>
                  <a:gd name="T28" fmla="*/ 202 w 211"/>
                  <a:gd name="T29" fmla="*/ 86 h 142"/>
                  <a:gd name="T30" fmla="*/ 202 w 211"/>
                  <a:gd name="T31" fmla="*/ 87 h 142"/>
                  <a:gd name="T32" fmla="*/ 202 w 211"/>
                  <a:gd name="T33" fmla="*/ 88 h 142"/>
                  <a:gd name="T34" fmla="*/ 202 w 211"/>
                  <a:gd name="T35" fmla="*/ 89 h 142"/>
                  <a:gd name="T36" fmla="*/ 202 w 211"/>
                  <a:gd name="T37" fmla="*/ 89 h 142"/>
                  <a:gd name="T38" fmla="*/ 202 w 211"/>
                  <a:gd name="T39" fmla="*/ 90 h 142"/>
                  <a:gd name="T40" fmla="*/ 203 w 211"/>
                  <a:gd name="T41" fmla="*/ 91 h 142"/>
                  <a:gd name="T42" fmla="*/ 204 w 211"/>
                  <a:gd name="T43" fmla="*/ 92 h 142"/>
                  <a:gd name="T44" fmla="*/ 204 w 211"/>
                  <a:gd name="T45" fmla="*/ 93 h 142"/>
                  <a:gd name="T46" fmla="*/ 205 w 211"/>
                  <a:gd name="T47" fmla="*/ 93 h 142"/>
                  <a:gd name="T48" fmla="*/ 205 w 211"/>
                  <a:gd name="T49" fmla="*/ 93 h 142"/>
                  <a:gd name="T50" fmla="*/ 205 w 211"/>
                  <a:gd name="T51" fmla="*/ 94 h 142"/>
                  <a:gd name="T52" fmla="*/ 205 w 211"/>
                  <a:gd name="T53" fmla="*/ 94 h 142"/>
                  <a:gd name="T54" fmla="*/ 206 w 211"/>
                  <a:gd name="T55" fmla="*/ 96 h 142"/>
                  <a:gd name="T56" fmla="*/ 206 w 211"/>
                  <a:gd name="T57" fmla="*/ 142 h 142"/>
                  <a:gd name="T58" fmla="*/ 206 w 211"/>
                  <a:gd name="T59" fmla="*/ 142 h 142"/>
                  <a:gd name="T60" fmla="*/ 116 w 211"/>
                  <a:gd name="T61" fmla="*/ 142 h 142"/>
                  <a:gd name="T62" fmla="*/ 116 w 211"/>
                  <a:gd name="T63" fmla="*/ 129 h 142"/>
                  <a:gd name="T64" fmla="*/ 41 w 211"/>
                  <a:gd name="T65" fmla="*/ 129 h 142"/>
                  <a:gd name="T66" fmla="*/ 41 w 211"/>
                  <a:gd name="T67" fmla="*/ 129 h 142"/>
                  <a:gd name="T68" fmla="*/ 41 w 211"/>
                  <a:gd name="T69" fmla="*/ 128 h 142"/>
                  <a:gd name="T70" fmla="*/ 34 w 211"/>
                  <a:gd name="T71" fmla="*/ 127 h 142"/>
                  <a:gd name="T72" fmla="*/ 34 w 211"/>
                  <a:gd name="T73" fmla="*/ 126 h 142"/>
                  <a:gd name="T74" fmla="*/ 38 w 211"/>
                  <a:gd name="T75" fmla="*/ 114 h 142"/>
                  <a:gd name="T76" fmla="*/ 33 w 211"/>
                  <a:gd name="T77" fmla="*/ 105 h 142"/>
                  <a:gd name="T78" fmla="*/ 27 w 211"/>
                  <a:gd name="T79" fmla="*/ 85 h 142"/>
                  <a:gd name="T80" fmla="*/ 24 w 211"/>
                  <a:gd name="T81" fmla="*/ 73 h 142"/>
                  <a:gd name="T82" fmla="*/ 18 w 211"/>
                  <a:gd name="T83" fmla="*/ 65 h 142"/>
                  <a:gd name="T84" fmla="*/ 26 w 211"/>
                  <a:gd name="T85" fmla="*/ 60 h 142"/>
                  <a:gd name="T86" fmla="*/ 8 w 211"/>
                  <a:gd name="T87" fmla="*/ 39 h 142"/>
                  <a:gd name="T88" fmla="*/ 10 w 211"/>
                  <a:gd name="T89" fmla="*/ 32 h 142"/>
                  <a:gd name="T90" fmla="*/ 12 w 211"/>
                  <a:gd name="T91" fmla="*/ 20 h 142"/>
                  <a:gd name="T92" fmla="*/ 9 w 211"/>
                  <a:gd name="T93" fmla="*/ 18 h 142"/>
                  <a:gd name="T94" fmla="*/ 3 w 211"/>
                  <a:gd name="T95" fmla="*/ 18 h 142"/>
                  <a:gd name="T96" fmla="*/ 0 w 211"/>
                  <a:gd name="T97" fmla="*/ 0 h 142"/>
                  <a:gd name="T98" fmla="*/ 0 w 211"/>
                  <a:gd name="T99" fmla="*/ 0 h 142"/>
                  <a:gd name="T100" fmla="*/ 135 w 211"/>
                  <a:gd name="T101" fmla="*/ 0 h 142"/>
                  <a:gd name="T102" fmla="*/ 135 w 211"/>
                  <a:gd name="T103" fmla="*/ 0 h 142"/>
                  <a:gd name="T104" fmla="*/ 143 w 211"/>
                  <a:gd name="T105" fmla="*/ 0 h 142"/>
                  <a:gd name="T106" fmla="*/ 143 w 211"/>
                  <a:gd name="T107" fmla="*/ 3 h 142"/>
                  <a:gd name="T108" fmla="*/ 181 w 211"/>
                  <a:gd name="T109" fmla="*/ 3 h 142"/>
                  <a:gd name="T110" fmla="*/ 204 w 211"/>
                  <a:gd name="T111" fmla="*/ 13 h 142"/>
                  <a:gd name="connsiteX0" fmla="*/ 9668 w 9865"/>
                  <a:gd name="connsiteY0" fmla="*/ 915 h 10000"/>
                  <a:gd name="connsiteX1" fmla="*/ 9668 w 9865"/>
                  <a:gd name="connsiteY1" fmla="*/ 1127 h 10000"/>
                  <a:gd name="connsiteX2" fmla="*/ 9668 w 9865"/>
                  <a:gd name="connsiteY2" fmla="*/ 1127 h 10000"/>
                  <a:gd name="connsiteX3" fmla="*/ 9668 w 9865"/>
                  <a:gd name="connsiteY3" fmla="*/ 1127 h 10000"/>
                  <a:gd name="connsiteX4" fmla="*/ 9716 w 9865"/>
                  <a:gd name="connsiteY4" fmla="*/ 1197 h 10000"/>
                  <a:gd name="connsiteX5" fmla="*/ 9716 w 9865"/>
                  <a:gd name="connsiteY5" fmla="*/ 1197 h 10000"/>
                  <a:gd name="connsiteX6" fmla="*/ 9763 w 9865"/>
                  <a:gd name="connsiteY6" fmla="*/ 1197 h 10000"/>
                  <a:gd name="connsiteX7" fmla="*/ 9810 w 9865"/>
                  <a:gd name="connsiteY7" fmla="*/ 1479 h 10000"/>
                  <a:gd name="connsiteX8" fmla="*/ 9810 w 9865"/>
                  <a:gd name="connsiteY8" fmla="*/ 1761 h 10000"/>
                  <a:gd name="connsiteX9" fmla="*/ 9810 w 9865"/>
                  <a:gd name="connsiteY9" fmla="*/ 2324 h 10000"/>
                  <a:gd name="connsiteX10" fmla="*/ 9810 w 9865"/>
                  <a:gd name="connsiteY10" fmla="*/ 2887 h 10000"/>
                  <a:gd name="connsiteX11" fmla="*/ 9763 w 9865"/>
                  <a:gd name="connsiteY11" fmla="*/ 4155 h 10000"/>
                  <a:gd name="connsiteX12" fmla="*/ 9668 w 9865"/>
                  <a:gd name="connsiteY12" fmla="*/ 5915 h 10000"/>
                  <a:gd name="connsiteX13" fmla="*/ 9621 w 9865"/>
                  <a:gd name="connsiteY13" fmla="*/ 6056 h 10000"/>
                  <a:gd name="connsiteX14" fmla="*/ 9573 w 9865"/>
                  <a:gd name="connsiteY14" fmla="*/ 6056 h 10000"/>
                  <a:gd name="connsiteX15" fmla="*/ 9573 w 9865"/>
                  <a:gd name="connsiteY15" fmla="*/ 6127 h 10000"/>
                  <a:gd name="connsiteX16" fmla="*/ 9573 w 9865"/>
                  <a:gd name="connsiteY16" fmla="*/ 6197 h 10000"/>
                  <a:gd name="connsiteX17" fmla="*/ 9573 w 9865"/>
                  <a:gd name="connsiteY17" fmla="*/ 6268 h 10000"/>
                  <a:gd name="connsiteX18" fmla="*/ 9573 w 9865"/>
                  <a:gd name="connsiteY18" fmla="*/ 6268 h 10000"/>
                  <a:gd name="connsiteX19" fmla="*/ 9573 w 9865"/>
                  <a:gd name="connsiteY19" fmla="*/ 6338 h 10000"/>
                  <a:gd name="connsiteX20" fmla="*/ 9621 w 9865"/>
                  <a:gd name="connsiteY20" fmla="*/ 6408 h 10000"/>
                  <a:gd name="connsiteX21" fmla="*/ 9668 w 9865"/>
                  <a:gd name="connsiteY21" fmla="*/ 6479 h 10000"/>
                  <a:gd name="connsiteX22" fmla="*/ 9668 w 9865"/>
                  <a:gd name="connsiteY22" fmla="*/ 6549 h 10000"/>
                  <a:gd name="connsiteX23" fmla="*/ 9716 w 9865"/>
                  <a:gd name="connsiteY23" fmla="*/ 6549 h 10000"/>
                  <a:gd name="connsiteX24" fmla="*/ 9716 w 9865"/>
                  <a:gd name="connsiteY24" fmla="*/ 6549 h 10000"/>
                  <a:gd name="connsiteX25" fmla="*/ 9716 w 9865"/>
                  <a:gd name="connsiteY25" fmla="*/ 6620 h 10000"/>
                  <a:gd name="connsiteX26" fmla="*/ 9716 w 9865"/>
                  <a:gd name="connsiteY26" fmla="*/ 6620 h 10000"/>
                  <a:gd name="connsiteX27" fmla="*/ 9763 w 9865"/>
                  <a:gd name="connsiteY27" fmla="*/ 6761 h 10000"/>
                  <a:gd name="connsiteX28" fmla="*/ 9763 w 9865"/>
                  <a:gd name="connsiteY28" fmla="*/ 10000 h 10000"/>
                  <a:gd name="connsiteX29" fmla="*/ 9763 w 9865"/>
                  <a:gd name="connsiteY29" fmla="*/ 10000 h 10000"/>
                  <a:gd name="connsiteX30" fmla="*/ 5498 w 9865"/>
                  <a:gd name="connsiteY30" fmla="*/ 10000 h 10000"/>
                  <a:gd name="connsiteX31" fmla="*/ 5498 w 9865"/>
                  <a:gd name="connsiteY31" fmla="*/ 9085 h 10000"/>
                  <a:gd name="connsiteX32" fmla="*/ 1943 w 9865"/>
                  <a:gd name="connsiteY32" fmla="*/ 9085 h 10000"/>
                  <a:gd name="connsiteX33" fmla="*/ 1943 w 9865"/>
                  <a:gd name="connsiteY33" fmla="*/ 9085 h 10000"/>
                  <a:gd name="connsiteX34" fmla="*/ 1943 w 9865"/>
                  <a:gd name="connsiteY34" fmla="*/ 9014 h 10000"/>
                  <a:gd name="connsiteX35" fmla="*/ 1611 w 9865"/>
                  <a:gd name="connsiteY35" fmla="*/ 8944 h 10000"/>
                  <a:gd name="connsiteX36" fmla="*/ 1611 w 9865"/>
                  <a:gd name="connsiteY36" fmla="*/ 8873 h 10000"/>
                  <a:gd name="connsiteX37" fmla="*/ 1801 w 9865"/>
                  <a:gd name="connsiteY37" fmla="*/ 8028 h 10000"/>
                  <a:gd name="connsiteX38" fmla="*/ 1564 w 9865"/>
                  <a:gd name="connsiteY38" fmla="*/ 7394 h 10000"/>
                  <a:gd name="connsiteX39" fmla="*/ 1137 w 9865"/>
                  <a:gd name="connsiteY39" fmla="*/ 5141 h 10000"/>
                  <a:gd name="connsiteX40" fmla="*/ 853 w 9865"/>
                  <a:gd name="connsiteY40" fmla="*/ 4577 h 10000"/>
                  <a:gd name="connsiteX41" fmla="*/ 1232 w 9865"/>
                  <a:gd name="connsiteY41" fmla="*/ 4225 h 10000"/>
                  <a:gd name="connsiteX42" fmla="*/ 379 w 9865"/>
                  <a:gd name="connsiteY42" fmla="*/ 2746 h 10000"/>
                  <a:gd name="connsiteX43" fmla="*/ 474 w 9865"/>
                  <a:gd name="connsiteY43" fmla="*/ 2254 h 10000"/>
                  <a:gd name="connsiteX44" fmla="*/ 569 w 9865"/>
                  <a:gd name="connsiteY44" fmla="*/ 1408 h 10000"/>
                  <a:gd name="connsiteX45" fmla="*/ 427 w 9865"/>
                  <a:gd name="connsiteY45" fmla="*/ 1268 h 10000"/>
                  <a:gd name="connsiteX46" fmla="*/ 142 w 9865"/>
                  <a:gd name="connsiteY46" fmla="*/ 1268 h 10000"/>
                  <a:gd name="connsiteX47" fmla="*/ 0 w 9865"/>
                  <a:gd name="connsiteY47" fmla="*/ 0 h 10000"/>
                  <a:gd name="connsiteX48" fmla="*/ 0 w 9865"/>
                  <a:gd name="connsiteY48" fmla="*/ 0 h 10000"/>
                  <a:gd name="connsiteX49" fmla="*/ 6398 w 9865"/>
                  <a:gd name="connsiteY49" fmla="*/ 0 h 10000"/>
                  <a:gd name="connsiteX50" fmla="*/ 6398 w 9865"/>
                  <a:gd name="connsiteY50" fmla="*/ 0 h 10000"/>
                  <a:gd name="connsiteX51" fmla="*/ 6777 w 9865"/>
                  <a:gd name="connsiteY51" fmla="*/ 0 h 10000"/>
                  <a:gd name="connsiteX52" fmla="*/ 6777 w 9865"/>
                  <a:gd name="connsiteY52" fmla="*/ 211 h 10000"/>
                  <a:gd name="connsiteX53" fmla="*/ 8578 w 9865"/>
                  <a:gd name="connsiteY53" fmla="*/ 211 h 10000"/>
                  <a:gd name="connsiteX54" fmla="*/ 9668 w 9865"/>
                  <a:gd name="connsiteY54" fmla="*/ 915 h 10000"/>
                  <a:gd name="connsiteX0" fmla="*/ 9800 w 10000"/>
                  <a:gd name="connsiteY0" fmla="*/ 915 h 10000"/>
                  <a:gd name="connsiteX1" fmla="*/ 9800 w 10000"/>
                  <a:gd name="connsiteY1" fmla="*/ 1127 h 10000"/>
                  <a:gd name="connsiteX2" fmla="*/ 9800 w 10000"/>
                  <a:gd name="connsiteY2" fmla="*/ 1127 h 10000"/>
                  <a:gd name="connsiteX3" fmla="*/ 9800 w 10000"/>
                  <a:gd name="connsiteY3" fmla="*/ 1127 h 10000"/>
                  <a:gd name="connsiteX4" fmla="*/ 9849 w 10000"/>
                  <a:gd name="connsiteY4" fmla="*/ 1197 h 10000"/>
                  <a:gd name="connsiteX5" fmla="*/ 9849 w 10000"/>
                  <a:gd name="connsiteY5" fmla="*/ 1197 h 10000"/>
                  <a:gd name="connsiteX6" fmla="*/ 9897 w 10000"/>
                  <a:gd name="connsiteY6" fmla="*/ 1197 h 10000"/>
                  <a:gd name="connsiteX7" fmla="*/ 9944 w 10000"/>
                  <a:gd name="connsiteY7" fmla="*/ 1479 h 10000"/>
                  <a:gd name="connsiteX8" fmla="*/ 9944 w 10000"/>
                  <a:gd name="connsiteY8" fmla="*/ 1761 h 10000"/>
                  <a:gd name="connsiteX9" fmla="*/ 9944 w 10000"/>
                  <a:gd name="connsiteY9" fmla="*/ 2324 h 10000"/>
                  <a:gd name="connsiteX10" fmla="*/ 9944 w 10000"/>
                  <a:gd name="connsiteY10" fmla="*/ 2887 h 10000"/>
                  <a:gd name="connsiteX11" fmla="*/ 9897 w 10000"/>
                  <a:gd name="connsiteY11" fmla="*/ 4155 h 10000"/>
                  <a:gd name="connsiteX12" fmla="*/ 9800 w 10000"/>
                  <a:gd name="connsiteY12" fmla="*/ 5915 h 10000"/>
                  <a:gd name="connsiteX13" fmla="*/ 9753 w 10000"/>
                  <a:gd name="connsiteY13" fmla="*/ 6056 h 10000"/>
                  <a:gd name="connsiteX14" fmla="*/ 9704 w 10000"/>
                  <a:gd name="connsiteY14" fmla="*/ 6056 h 10000"/>
                  <a:gd name="connsiteX15" fmla="*/ 9704 w 10000"/>
                  <a:gd name="connsiteY15" fmla="*/ 6127 h 10000"/>
                  <a:gd name="connsiteX16" fmla="*/ 9704 w 10000"/>
                  <a:gd name="connsiteY16" fmla="*/ 6197 h 10000"/>
                  <a:gd name="connsiteX17" fmla="*/ 9704 w 10000"/>
                  <a:gd name="connsiteY17" fmla="*/ 6268 h 10000"/>
                  <a:gd name="connsiteX18" fmla="*/ 9704 w 10000"/>
                  <a:gd name="connsiteY18" fmla="*/ 6268 h 10000"/>
                  <a:gd name="connsiteX19" fmla="*/ 9704 w 10000"/>
                  <a:gd name="connsiteY19" fmla="*/ 6338 h 10000"/>
                  <a:gd name="connsiteX20" fmla="*/ 9753 w 10000"/>
                  <a:gd name="connsiteY20" fmla="*/ 6408 h 10000"/>
                  <a:gd name="connsiteX21" fmla="*/ 9800 w 10000"/>
                  <a:gd name="connsiteY21" fmla="*/ 6479 h 10000"/>
                  <a:gd name="connsiteX22" fmla="*/ 9800 w 10000"/>
                  <a:gd name="connsiteY22" fmla="*/ 6549 h 10000"/>
                  <a:gd name="connsiteX23" fmla="*/ 9849 w 10000"/>
                  <a:gd name="connsiteY23" fmla="*/ 6549 h 10000"/>
                  <a:gd name="connsiteX24" fmla="*/ 9849 w 10000"/>
                  <a:gd name="connsiteY24" fmla="*/ 6549 h 10000"/>
                  <a:gd name="connsiteX25" fmla="*/ 9849 w 10000"/>
                  <a:gd name="connsiteY25" fmla="*/ 6620 h 10000"/>
                  <a:gd name="connsiteX26" fmla="*/ 9849 w 10000"/>
                  <a:gd name="connsiteY26" fmla="*/ 6620 h 10000"/>
                  <a:gd name="connsiteX27" fmla="*/ 9897 w 10000"/>
                  <a:gd name="connsiteY27" fmla="*/ 6761 h 10000"/>
                  <a:gd name="connsiteX28" fmla="*/ 9897 w 10000"/>
                  <a:gd name="connsiteY28" fmla="*/ 10000 h 10000"/>
                  <a:gd name="connsiteX29" fmla="*/ 9897 w 10000"/>
                  <a:gd name="connsiteY29" fmla="*/ 10000 h 10000"/>
                  <a:gd name="connsiteX30" fmla="*/ 5573 w 10000"/>
                  <a:gd name="connsiteY30" fmla="*/ 10000 h 10000"/>
                  <a:gd name="connsiteX31" fmla="*/ 5573 w 10000"/>
                  <a:gd name="connsiteY31" fmla="*/ 9085 h 10000"/>
                  <a:gd name="connsiteX32" fmla="*/ 1970 w 10000"/>
                  <a:gd name="connsiteY32" fmla="*/ 9085 h 10000"/>
                  <a:gd name="connsiteX33" fmla="*/ 1970 w 10000"/>
                  <a:gd name="connsiteY33" fmla="*/ 9085 h 10000"/>
                  <a:gd name="connsiteX34" fmla="*/ 1970 w 10000"/>
                  <a:gd name="connsiteY34" fmla="*/ 9014 h 10000"/>
                  <a:gd name="connsiteX35" fmla="*/ 1633 w 10000"/>
                  <a:gd name="connsiteY35" fmla="*/ 8944 h 10000"/>
                  <a:gd name="connsiteX36" fmla="*/ 1633 w 10000"/>
                  <a:gd name="connsiteY36" fmla="*/ 8873 h 10000"/>
                  <a:gd name="connsiteX37" fmla="*/ 1826 w 10000"/>
                  <a:gd name="connsiteY37" fmla="*/ 8028 h 10000"/>
                  <a:gd name="connsiteX38" fmla="*/ 1585 w 10000"/>
                  <a:gd name="connsiteY38" fmla="*/ 7394 h 10000"/>
                  <a:gd name="connsiteX39" fmla="*/ 1153 w 10000"/>
                  <a:gd name="connsiteY39" fmla="*/ 5141 h 10000"/>
                  <a:gd name="connsiteX40" fmla="*/ 865 w 10000"/>
                  <a:gd name="connsiteY40" fmla="*/ 4577 h 10000"/>
                  <a:gd name="connsiteX41" fmla="*/ 384 w 10000"/>
                  <a:gd name="connsiteY41" fmla="*/ 2746 h 10000"/>
                  <a:gd name="connsiteX42" fmla="*/ 480 w 10000"/>
                  <a:gd name="connsiteY42" fmla="*/ 2254 h 10000"/>
                  <a:gd name="connsiteX43" fmla="*/ 577 w 10000"/>
                  <a:gd name="connsiteY43" fmla="*/ 1408 h 10000"/>
                  <a:gd name="connsiteX44" fmla="*/ 433 w 10000"/>
                  <a:gd name="connsiteY44" fmla="*/ 1268 h 10000"/>
                  <a:gd name="connsiteX45" fmla="*/ 144 w 10000"/>
                  <a:gd name="connsiteY45" fmla="*/ 1268 h 10000"/>
                  <a:gd name="connsiteX46" fmla="*/ 0 w 10000"/>
                  <a:gd name="connsiteY46" fmla="*/ 0 h 10000"/>
                  <a:gd name="connsiteX47" fmla="*/ 0 w 10000"/>
                  <a:gd name="connsiteY47" fmla="*/ 0 h 10000"/>
                  <a:gd name="connsiteX48" fmla="*/ 6486 w 10000"/>
                  <a:gd name="connsiteY48" fmla="*/ 0 h 10000"/>
                  <a:gd name="connsiteX49" fmla="*/ 6486 w 10000"/>
                  <a:gd name="connsiteY49" fmla="*/ 0 h 10000"/>
                  <a:gd name="connsiteX50" fmla="*/ 6870 w 10000"/>
                  <a:gd name="connsiteY50" fmla="*/ 0 h 10000"/>
                  <a:gd name="connsiteX51" fmla="*/ 6870 w 10000"/>
                  <a:gd name="connsiteY51" fmla="*/ 211 h 10000"/>
                  <a:gd name="connsiteX52" fmla="*/ 8695 w 10000"/>
                  <a:gd name="connsiteY52" fmla="*/ 211 h 10000"/>
                  <a:gd name="connsiteX53" fmla="*/ 9800 w 10000"/>
                  <a:gd name="connsiteY53" fmla="*/ 915 h 10000"/>
                  <a:gd name="connsiteX0" fmla="*/ 9800 w 10000"/>
                  <a:gd name="connsiteY0" fmla="*/ 915 h 10000"/>
                  <a:gd name="connsiteX1" fmla="*/ 9800 w 10000"/>
                  <a:gd name="connsiteY1" fmla="*/ 1127 h 10000"/>
                  <a:gd name="connsiteX2" fmla="*/ 9800 w 10000"/>
                  <a:gd name="connsiteY2" fmla="*/ 1127 h 10000"/>
                  <a:gd name="connsiteX3" fmla="*/ 9800 w 10000"/>
                  <a:gd name="connsiteY3" fmla="*/ 1127 h 10000"/>
                  <a:gd name="connsiteX4" fmla="*/ 9849 w 10000"/>
                  <a:gd name="connsiteY4" fmla="*/ 1197 h 10000"/>
                  <a:gd name="connsiteX5" fmla="*/ 9849 w 10000"/>
                  <a:gd name="connsiteY5" fmla="*/ 1197 h 10000"/>
                  <a:gd name="connsiteX6" fmla="*/ 9897 w 10000"/>
                  <a:gd name="connsiteY6" fmla="*/ 1197 h 10000"/>
                  <a:gd name="connsiteX7" fmla="*/ 9944 w 10000"/>
                  <a:gd name="connsiteY7" fmla="*/ 1479 h 10000"/>
                  <a:gd name="connsiteX8" fmla="*/ 9944 w 10000"/>
                  <a:gd name="connsiteY8" fmla="*/ 1761 h 10000"/>
                  <a:gd name="connsiteX9" fmla="*/ 9944 w 10000"/>
                  <a:gd name="connsiteY9" fmla="*/ 2324 h 10000"/>
                  <a:gd name="connsiteX10" fmla="*/ 9944 w 10000"/>
                  <a:gd name="connsiteY10" fmla="*/ 2887 h 10000"/>
                  <a:gd name="connsiteX11" fmla="*/ 9897 w 10000"/>
                  <a:gd name="connsiteY11" fmla="*/ 4155 h 10000"/>
                  <a:gd name="connsiteX12" fmla="*/ 9800 w 10000"/>
                  <a:gd name="connsiteY12" fmla="*/ 5915 h 10000"/>
                  <a:gd name="connsiteX13" fmla="*/ 9753 w 10000"/>
                  <a:gd name="connsiteY13" fmla="*/ 6056 h 10000"/>
                  <a:gd name="connsiteX14" fmla="*/ 9704 w 10000"/>
                  <a:gd name="connsiteY14" fmla="*/ 6056 h 10000"/>
                  <a:gd name="connsiteX15" fmla="*/ 9704 w 10000"/>
                  <a:gd name="connsiteY15" fmla="*/ 6127 h 10000"/>
                  <a:gd name="connsiteX16" fmla="*/ 9704 w 10000"/>
                  <a:gd name="connsiteY16" fmla="*/ 6197 h 10000"/>
                  <a:gd name="connsiteX17" fmla="*/ 9704 w 10000"/>
                  <a:gd name="connsiteY17" fmla="*/ 6268 h 10000"/>
                  <a:gd name="connsiteX18" fmla="*/ 9704 w 10000"/>
                  <a:gd name="connsiteY18" fmla="*/ 6268 h 10000"/>
                  <a:gd name="connsiteX19" fmla="*/ 9704 w 10000"/>
                  <a:gd name="connsiteY19" fmla="*/ 6338 h 10000"/>
                  <a:gd name="connsiteX20" fmla="*/ 9753 w 10000"/>
                  <a:gd name="connsiteY20" fmla="*/ 6408 h 10000"/>
                  <a:gd name="connsiteX21" fmla="*/ 9800 w 10000"/>
                  <a:gd name="connsiteY21" fmla="*/ 6479 h 10000"/>
                  <a:gd name="connsiteX22" fmla="*/ 9800 w 10000"/>
                  <a:gd name="connsiteY22" fmla="*/ 6549 h 10000"/>
                  <a:gd name="connsiteX23" fmla="*/ 9849 w 10000"/>
                  <a:gd name="connsiteY23" fmla="*/ 6549 h 10000"/>
                  <a:gd name="connsiteX24" fmla="*/ 9849 w 10000"/>
                  <a:gd name="connsiteY24" fmla="*/ 6549 h 10000"/>
                  <a:gd name="connsiteX25" fmla="*/ 9849 w 10000"/>
                  <a:gd name="connsiteY25" fmla="*/ 6620 h 10000"/>
                  <a:gd name="connsiteX26" fmla="*/ 9849 w 10000"/>
                  <a:gd name="connsiteY26" fmla="*/ 6620 h 10000"/>
                  <a:gd name="connsiteX27" fmla="*/ 9897 w 10000"/>
                  <a:gd name="connsiteY27" fmla="*/ 6761 h 10000"/>
                  <a:gd name="connsiteX28" fmla="*/ 9897 w 10000"/>
                  <a:gd name="connsiteY28" fmla="*/ 10000 h 10000"/>
                  <a:gd name="connsiteX29" fmla="*/ 9897 w 10000"/>
                  <a:gd name="connsiteY29" fmla="*/ 10000 h 10000"/>
                  <a:gd name="connsiteX30" fmla="*/ 5573 w 10000"/>
                  <a:gd name="connsiteY30" fmla="*/ 10000 h 10000"/>
                  <a:gd name="connsiteX31" fmla="*/ 5573 w 10000"/>
                  <a:gd name="connsiteY31" fmla="*/ 9085 h 10000"/>
                  <a:gd name="connsiteX32" fmla="*/ 1970 w 10000"/>
                  <a:gd name="connsiteY32" fmla="*/ 9085 h 10000"/>
                  <a:gd name="connsiteX33" fmla="*/ 1970 w 10000"/>
                  <a:gd name="connsiteY33" fmla="*/ 9085 h 10000"/>
                  <a:gd name="connsiteX34" fmla="*/ 1970 w 10000"/>
                  <a:gd name="connsiteY34" fmla="*/ 9014 h 10000"/>
                  <a:gd name="connsiteX35" fmla="*/ 1633 w 10000"/>
                  <a:gd name="connsiteY35" fmla="*/ 8944 h 10000"/>
                  <a:gd name="connsiteX36" fmla="*/ 1826 w 10000"/>
                  <a:gd name="connsiteY36" fmla="*/ 8028 h 10000"/>
                  <a:gd name="connsiteX37" fmla="*/ 1585 w 10000"/>
                  <a:gd name="connsiteY37" fmla="*/ 7394 h 10000"/>
                  <a:gd name="connsiteX38" fmla="*/ 1153 w 10000"/>
                  <a:gd name="connsiteY38" fmla="*/ 5141 h 10000"/>
                  <a:gd name="connsiteX39" fmla="*/ 865 w 10000"/>
                  <a:gd name="connsiteY39" fmla="*/ 4577 h 10000"/>
                  <a:gd name="connsiteX40" fmla="*/ 384 w 10000"/>
                  <a:gd name="connsiteY40" fmla="*/ 2746 h 10000"/>
                  <a:gd name="connsiteX41" fmla="*/ 480 w 10000"/>
                  <a:gd name="connsiteY41" fmla="*/ 2254 h 10000"/>
                  <a:gd name="connsiteX42" fmla="*/ 577 w 10000"/>
                  <a:gd name="connsiteY42" fmla="*/ 1408 h 10000"/>
                  <a:gd name="connsiteX43" fmla="*/ 433 w 10000"/>
                  <a:gd name="connsiteY43" fmla="*/ 1268 h 10000"/>
                  <a:gd name="connsiteX44" fmla="*/ 144 w 10000"/>
                  <a:gd name="connsiteY44" fmla="*/ 1268 h 10000"/>
                  <a:gd name="connsiteX45" fmla="*/ 0 w 10000"/>
                  <a:gd name="connsiteY45" fmla="*/ 0 h 10000"/>
                  <a:gd name="connsiteX46" fmla="*/ 0 w 10000"/>
                  <a:gd name="connsiteY46" fmla="*/ 0 h 10000"/>
                  <a:gd name="connsiteX47" fmla="*/ 6486 w 10000"/>
                  <a:gd name="connsiteY47" fmla="*/ 0 h 10000"/>
                  <a:gd name="connsiteX48" fmla="*/ 6486 w 10000"/>
                  <a:gd name="connsiteY48" fmla="*/ 0 h 10000"/>
                  <a:gd name="connsiteX49" fmla="*/ 6870 w 10000"/>
                  <a:gd name="connsiteY49" fmla="*/ 0 h 10000"/>
                  <a:gd name="connsiteX50" fmla="*/ 6870 w 10000"/>
                  <a:gd name="connsiteY50" fmla="*/ 211 h 10000"/>
                  <a:gd name="connsiteX51" fmla="*/ 8695 w 10000"/>
                  <a:gd name="connsiteY51" fmla="*/ 211 h 10000"/>
                  <a:gd name="connsiteX52" fmla="*/ 9800 w 10000"/>
                  <a:gd name="connsiteY52" fmla="*/ 91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000" h="10000">
                    <a:moveTo>
                      <a:pt x="9800" y="915"/>
                    </a:moveTo>
                    <a:lnTo>
                      <a:pt x="9800" y="1127"/>
                    </a:lnTo>
                    <a:lnTo>
                      <a:pt x="9800" y="1127"/>
                    </a:lnTo>
                    <a:lnTo>
                      <a:pt x="9800" y="1127"/>
                    </a:lnTo>
                    <a:lnTo>
                      <a:pt x="9849" y="1197"/>
                    </a:lnTo>
                    <a:lnTo>
                      <a:pt x="9849" y="1197"/>
                    </a:lnTo>
                    <a:lnTo>
                      <a:pt x="9897" y="1197"/>
                    </a:lnTo>
                    <a:cubicBezTo>
                      <a:pt x="9897" y="1338"/>
                      <a:pt x="9944" y="1338"/>
                      <a:pt x="9944" y="1479"/>
                    </a:cubicBezTo>
                    <a:lnTo>
                      <a:pt x="9944" y="1761"/>
                    </a:lnTo>
                    <a:lnTo>
                      <a:pt x="9944" y="2324"/>
                    </a:lnTo>
                    <a:cubicBezTo>
                      <a:pt x="9897" y="2394"/>
                      <a:pt x="9849" y="2817"/>
                      <a:pt x="9944" y="2887"/>
                    </a:cubicBezTo>
                    <a:cubicBezTo>
                      <a:pt x="9944" y="3310"/>
                      <a:pt x="9897" y="3732"/>
                      <a:pt x="9897" y="4155"/>
                    </a:cubicBezTo>
                    <a:cubicBezTo>
                      <a:pt x="10137" y="4366"/>
                      <a:pt x="9897" y="5563"/>
                      <a:pt x="9800" y="5915"/>
                    </a:cubicBezTo>
                    <a:cubicBezTo>
                      <a:pt x="9800" y="5915"/>
                      <a:pt x="9753" y="5986"/>
                      <a:pt x="9753" y="6056"/>
                    </a:cubicBezTo>
                    <a:lnTo>
                      <a:pt x="9704" y="6056"/>
                    </a:lnTo>
                    <a:lnTo>
                      <a:pt x="9704" y="6127"/>
                    </a:lnTo>
                    <a:lnTo>
                      <a:pt x="9704" y="6197"/>
                    </a:lnTo>
                    <a:lnTo>
                      <a:pt x="9704" y="6268"/>
                    </a:lnTo>
                    <a:lnTo>
                      <a:pt x="9704" y="6268"/>
                    </a:lnTo>
                    <a:lnTo>
                      <a:pt x="9704" y="6338"/>
                    </a:lnTo>
                    <a:cubicBezTo>
                      <a:pt x="9753" y="6338"/>
                      <a:pt x="9753" y="6408"/>
                      <a:pt x="9753" y="6408"/>
                    </a:cubicBezTo>
                    <a:cubicBezTo>
                      <a:pt x="9769" y="6432"/>
                      <a:pt x="9784" y="6455"/>
                      <a:pt x="9800" y="6479"/>
                    </a:cubicBezTo>
                    <a:lnTo>
                      <a:pt x="9800" y="6549"/>
                    </a:lnTo>
                    <a:lnTo>
                      <a:pt x="9849" y="6549"/>
                    </a:lnTo>
                    <a:lnTo>
                      <a:pt x="9849" y="6549"/>
                    </a:lnTo>
                    <a:lnTo>
                      <a:pt x="9849" y="6620"/>
                    </a:lnTo>
                    <a:lnTo>
                      <a:pt x="9849" y="6620"/>
                    </a:lnTo>
                    <a:cubicBezTo>
                      <a:pt x="9849" y="6690"/>
                      <a:pt x="9897" y="6690"/>
                      <a:pt x="9897" y="6761"/>
                    </a:cubicBezTo>
                    <a:lnTo>
                      <a:pt x="9897" y="10000"/>
                    </a:lnTo>
                    <a:lnTo>
                      <a:pt x="9897" y="10000"/>
                    </a:lnTo>
                    <a:lnTo>
                      <a:pt x="5573" y="10000"/>
                    </a:lnTo>
                    <a:lnTo>
                      <a:pt x="5573" y="9085"/>
                    </a:lnTo>
                    <a:lnTo>
                      <a:pt x="1970" y="9085"/>
                    </a:lnTo>
                    <a:lnTo>
                      <a:pt x="1970" y="9085"/>
                    </a:lnTo>
                    <a:lnTo>
                      <a:pt x="1970" y="9014"/>
                    </a:lnTo>
                    <a:cubicBezTo>
                      <a:pt x="1922" y="8873"/>
                      <a:pt x="1729" y="9014"/>
                      <a:pt x="1633" y="8944"/>
                    </a:cubicBezTo>
                    <a:cubicBezTo>
                      <a:pt x="1697" y="8639"/>
                      <a:pt x="1762" y="8333"/>
                      <a:pt x="1826" y="8028"/>
                    </a:cubicBezTo>
                    <a:cubicBezTo>
                      <a:pt x="1778" y="7817"/>
                      <a:pt x="1633" y="7535"/>
                      <a:pt x="1585" y="7394"/>
                    </a:cubicBezTo>
                    <a:cubicBezTo>
                      <a:pt x="1473" y="6913"/>
                      <a:pt x="1273" y="5611"/>
                      <a:pt x="1153" y="5141"/>
                    </a:cubicBezTo>
                    <a:cubicBezTo>
                      <a:pt x="1057" y="5000"/>
                      <a:pt x="673" y="4789"/>
                      <a:pt x="865" y="4577"/>
                    </a:cubicBezTo>
                    <a:cubicBezTo>
                      <a:pt x="737" y="4178"/>
                      <a:pt x="448" y="3133"/>
                      <a:pt x="384" y="2746"/>
                    </a:cubicBezTo>
                    <a:cubicBezTo>
                      <a:pt x="337" y="2606"/>
                      <a:pt x="433" y="2394"/>
                      <a:pt x="480" y="2254"/>
                    </a:cubicBezTo>
                    <a:cubicBezTo>
                      <a:pt x="577" y="1901"/>
                      <a:pt x="624" y="1761"/>
                      <a:pt x="577" y="1408"/>
                    </a:cubicBezTo>
                    <a:cubicBezTo>
                      <a:pt x="528" y="1338"/>
                      <a:pt x="480" y="1268"/>
                      <a:pt x="433" y="1268"/>
                    </a:cubicBezTo>
                    <a:cubicBezTo>
                      <a:pt x="337" y="1197"/>
                      <a:pt x="240" y="1268"/>
                      <a:pt x="144" y="1268"/>
                    </a:cubicBezTo>
                    <a:lnTo>
                      <a:pt x="0" y="0"/>
                    </a:lnTo>
                    <a:lnTo>
                      <a:pt x="0" y="0"/>
                    </a:lnTo>
                    <a:lnTo>
                      <a:pt x="6486" y="0"/>
                    </a:lnTo>
                    <a:lnTo>
                      <a:pt x="6486" y="0"/>
                    </a:lnTo>
                    <a:lnTo>
                      <a:pt x="6870" y="0"/>
                    </a:lnTo>
                    <a:lnTo>
                      <a:pt x="6870" y="211"/>
                    </a:lnTo>
                    <a:lnTo>
                      <a:pt x="8695" y="211"/>
                    </a:lnTo>
                    <a:lnTo>
                      <a:pt x="9800" y="915"/>
                    </a:ln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41" name="HEARD"/>
              <p:cNvSpPr>
                <a:spLocks/>
              </p:cNvSpPr>
              <p:nvPr/>
            </p:nvSpPr>
            <p:spPr bwMode="auto">
              <a:xfrm>
                <a:off x="2495550" y="2598738"/>
                <a:ext cx="357188" cy="354013"/>
              </a:xfrm>
              <a:custGeom>
                <a:avLst/>
                <a:gdLst>
                  <a:gd name="T0" fmla="*/ 25 w 150"/>
                  <a:gd name="T1" fmla="*/ 149 h 149"/>
                  <a:gd name="T2" fmla="*/ 71 w 150"/>
                  <a:gd name="T3" fmla="*/ 133 h 149"/>
                  <a:gd name="T4" fmla="*/ 73 w 150"/>
                  <a:gd name="T5" fmla="*/ 131 h 149"/>
                  <a:gd name="T6" fmla="*/ 78 w 150"/>
                  <a:gd name="T7" fmla="*/ 125 h 149"/>
                  <a:gd name="T8" fmla="*/ 85 w 150"/>
                  <a:gd name="T9" fmla="*/ 118 h 149"/>
                  <a:gd name="T10" fmla="*/ 88 w 150"/>
                  <a:gd name="T11" fmla="*/ 123 h 149"/>
                  <a:gd name="T12" fmla="*/ 94 w 150"/>
                  <a:gd name="T13" fmla="*/ 126 h 149"/>
                  <a:gd name="T14" fmla="*/ 150 w 150"/>
                  <a:gd name="T15" fmla="*/ 101 h 149"/>
                  <a:gd name="T16" fmla="*/ 150 w 150"/>
                  <a:gd name="T17" fmla="*/ 101 h 149"/>
                  <a:gd name="T18" fmla="*/ 147 w 150"/>
                  <a:gd name="T19" fmla="*/ 90 h 149"/>
                  <a:gd name="T20" fmla="*/ 146 w 150"/>
                  <a:gd name="T21" fmla="*/ 82 h 149"/>
                  <a:gd name="T22" fmla="*/ 146 w 150"/>
                  <a:gd name="T23" fmla="*/ 76 h 149"/>
                  <a:gd name="T24" fmla="*/ 145 w 150"/>
                  <a:gd name="T25" fmla="*/ 71 h 149"/>
                  <a:gd name="T26" fmla="*/ 143 w 150"/>
                  <a:gd name="T27" fmla="*/ 71 h 149"/>
                  <a:gd name="T28" fmla="*/ 140 w 150"/>
                  <a:gd name="T29" fmla="*/ 71 h 149"/>
                  <a:gd name="T30" fmla="*/ 120 w 150"/>
                  <a:gd name="T31" fmla="*/ 0 h 149"/>
                  <a:gd name="T32" fmla="*/ 120 w 150"/>
                  <a:gd name="T33" fmla="*/ 0 h 149"/>
                  <a:gd name="T34" fmla="*/ 0 w 150"/>
                  <a:gd name="T35" fmla="*/ 0 h 149"/>
                  <a:gd name="T36" fmla="*/ 0 w 150"/>
                  <a:gd name="T37" fmla="*/ 0 h 149"/>
                  <a:gd name="T38" fmla="*/ 25 w 150"/>
                  <a:gd name="T3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49">
                    <a:moveTo>
                      <a:pt x="25" y="149"/>
                    </a:moveTo>
                    <a:cubicBezTo>
                      <a:pt x="71" y="133"/>
                      <a:pt x="71" y="133"/>
                      <a:pt x="71" y="133"/>
                    </a:cubicBezTo>
                    <a:cubicBezTo>
                      <a:pt x="72" y="132"/>
                      <a:pt x="73" y="132"/>
                      <a:pt x="73" y="131"/>
                    </a:cubicBezTo>
                    <a:cubicBezTo>
                      <a:pt x="75" y="131"/>
                      <a:pt x="77" y="126"/>
                      <a:pt x="78" y="125"/>
                    </a:cubicBezTo>
                    <a:cubicBezTo>
                      <a:pt x="79" y="122"/>
                      <a:pt x="81" y="113"/>
                      <a:pt x="85" y="118"/>
                    </a:cubicBezTo>
                    <a:cubicBezTo>
                      <a:pt x="87" y="119"/>
                      <a:pt x="88" y="121"/>
                      <a:pt x="88" y="123"/>
                    </a:cubicBezTo>
                    <a:cubicBezTo>
                      <a:pt x="89" y="125"/>
                      <a:pt x="92" y="126"/>
                      <a:pt x="94" y="126"/>
                    </a:cubicBezTo>
                    <a:cubicBezTo>
                      <a:pt x="150" y="101"/>
                      <a:pt x="150" y="101"/>
                      <a:pt x="150" y="101"/>
                    </a:cubicBezTo>
                    <a:cubicBezTo>
                      <a:pt x="150" y="101"/>
                      <a:pt x="150" y="101"/>
                      <a:pt x="150" y="101"/>
                    </a:cubicBezTo>
                    <a:cubicBezTo>
                      <a:pt x="147" y="90"/>
                      <a:pt x="147" y="90"/>
                      <a:pt x="147" y="90"/>
                    </a:cubicBezTo>
                    <a:cubicBezTo>
                      <a:pt x="147" y="87"/>
                      <a:pt x="145" y="85"/>
                      <a:pt x="146" y="82"/>
                    </a:cubicBezTo>
                    <a:cubicBezTo>
                      <a:pt x="146" y="80"/>
                      <a:pt x="147" y="78"/>
                      <a:pt x="146" y="76"/>
                    </a:cubicBezTo>
                    <a:cubicBezTo>
                      <a:pt x="146" y="74"/>
                      <a:pt x="146" y="72"/>
                      <a:pt x="145" y="71"/>
                    </a:cubicBezTo>
                    <a:cubicBezTo>
                      <a:pt x="145" y="71"/>
                      <a:pt x="144" y="71"/>
                      <a:pt x="143" y="71"/>
                    </a:cubicBezTo>
                    <a:cubicBezTo>
                      <a:pt x="142" y="71"/>
                      <a:pt x="142" y="70"/>
                      <a:pt x="140" y="71"/>
                    </a:cubicBezTo>
                    <a:cubicBezTo>
                      <a:pt x="120" y="0"/>
                      <a:pt x="120" y="0"/>
                      <a:pt x="120" y="0"/>
                    </a:cubicBezTo>
                    <a:cubicBezTo>
                      <a:pt x="120" y="0"/>
                      <a:pt x="120" y="0"/>
                      <a:pt x="120" y="0"/>
                    </a:cubicBezTo>
                    <a:cubicBezTo>
                      <a:pt x="0" y="0"/>
                      <a:pt x="0" y="0"/>
                      <a:pt x="0" y="0"/>
                    </a:cubicBezTo>
                    <a:cubicBezTo>
                      <a:pt x="0" y="0"/>
                      <a:pt x="0" y="0"/>
                      <a:pt x="0" y="0"/>
                    </a:cubicBezTo>
                    <a:cubicBezTo>
                      <a:pt x="25" y="149"/>
                      <a:pt x="25" y="149"/>
                      <a:pt x="25" y="14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42" name="GILMER"/>
              <p:cNvSpPr>
                <a:spLocks/>
              </p:cNvSpPr>
              <p:nvPr/>
            </p:nvSpPr>
            <p:spPr bwMode="auto">
              <a:xfrm>
                <a:off x="3130550" y="923925"/>
                <a:ext cx="455613" cy="374650"/>
              </a:xfrm>
              <a:custGeom>
                <a:avLst/>
                <a:gdLst>
                  <a:gd name="T0" fmla="*/ 1 w 191"/>
                  <a:gd name="T1" fmla="*/ 133 h 157"/>
                  <a:gd name="T2" fmla="*/ 1 w 191"/>
                  <a:gd name="T3" fmla="*/ 151 h 157"/>
                  <a:gd name="T4" fmla="*/ 54 w 191"/>
                  <a:gd name="T5" fmla="*/ 151 h 157"/>
                  <a:gd name="T6" fmla="*/ 58 w 191"/>
                  <a:gd name="T7" fmla="*/ 146 h 157"/>
                  <a:gd name="T8" fmla="*/ 62 w 191"/>
                  <a:gd name="T9" fmla="*/ 146 h 157"/>
                  <a:gd name="T10" fmla="*/ 67 w 191"/>
                  <a:gd name="T11" fmla="*/ 153 h 157"/>
                  <a:gd name="T12" fmla="*/ 75 w 191"/>
                  <a:gd name="T13" fmla="*/ 144 h 157"/>
                  <a:gd name="T14" fmla="*/ 76 w 191"/>
                  <a:gd name="T15" fmla="*/ 146 h 157"/>
                  <a:gd name="T16" fmla="*/ 78 w 191"/>
                  <a:gd name="T17" fmla="*/ 149 h 157"/>
                  <a:gd name="T18" fmla="*/ 79 w 191"/>
                  <a:gd name="T19" fmla="*/ 151 h 157"/>
                  <a:gd name="T20" fmla="*/ 81 w 191"/>
                  <a:gd name="T21" fmla="*/ 153 h 157"/>
                  <a:gd name="T22" fmla="*/ 116 w 191"/>
                  <a:gd name="T23" fmla="*/ 153 h 157"/>
                  <a:gd name="T24" fmla="*/ 117 w 191"/>
                  <a:gd name="T25" fmla="*/ 150 h 157"/>
                  <a:gd name="T26" fmla="*/ 118 w 191"/>
                  <a:gd name="T27" fmla="*/ 148 h 157"/>
                  <a:gd name="T28" fmla="*/ 118 w 191"/>
                  <a:gd name="T29" fmla="*/ 147 h 157"/>
                  <a:gd name="T30" fmla="*/ 119 w 191"/>
                  <a:gd name="T31" fmla="*/ 147 h 157"/>
                  <a:gd name="T32" fmla="*/ 120 w 191"/>
                  <a:gd name="T33" fmla="*/ 146 h 157"/>
                  <a:gd name="T34" fmla="*/ 126 w 191"/>
                  <a:gd name="T35" fmla="*/ 146 h 157"/>
                  <a:gd name="T36" fmla="*/ 131 w 191"/>
                  <a:gd name="T37" fmla="*/ 146 h 157"/>
                  <a:gd name="T38" fmla="*/ 131 w 191"/>
                  <a:gd name="T39" fmla="*/ 146 h 157"/>
                  <a:gd name="T40" fmla="*/ 135 w 191"/>
                  <a:gd name="T41" fmla="*/ 136 h 157"/>
                  <a:gd name="T42" fmla="*/ 139 w 191"/>
                  <a:gd name="T43" fmla="*/ 135 h 157"/>
                  <a:gd name="T44" fmla="*/ 147 w 191"/>
                  <a:gd name="T45" fmla="*/ 140 h 157"/>
                  <a:gd name="T46" fmla="*/ 160 w 191"/>
                  <a:gd name="T47" fmla="*/ 144 h 157"/>
                  <a:gd name="T48" fmla="*/ 170 w 191"/>
                  <a:gd name="T49" fmla="*/ 129 h 157"/>
                  <a:gd name="T50" fmla="*/ 177 w 191"/>
                  <a:gd name="T51" fmla="*/ 128 h 157"/>
                  <a:gd name="T52" fmla="*/ 184 w 191"/>
                  <a:gd name="T53" fmla="*/ 124 h 157"/>
                  <a:gd name="T54" fmla="*/ 191 w 191"/>
                  <a:gd name="T55" fmla="*/ 120 h 157"/>
                  <a:gd name="T56" fmla="*/ 191 w 191"/>
                  <a:gd name="T57" fmla="*/ 120 h 157"/>
                  <a:gd name="T58" fmla="*/ 191 w 191"/>
                  <a:gd name="T59" fmla="*/ 112 h 157"/>
                  <a:gd name="T60" fmla="*/ 191 w 191"/>
                  <a:gd name="T61" fmla="*/ 112 h 157"/>
                  <a:gd name="T62" fmla="*/ 189 w 191"/>
                  <a:gd name="T63" fmla="*/ 108 h 157"/>
                  <a:gd name="T64" fmla="*/ 184 w 191"/>
                  <a:gd name="T65" fmla="*/ 105 h 157"/>
                  <a:gd name="T66" fmla="*/ 180 w 191"/>
                  <a:gd name="T67" fmla="*/ 101 h 157"/>
                  <a:gd name="T68" fmla="*/ 172 w 191"/>
                  <a:gd name="T69" fmla="*/ 92 h 157"/>
                  <a:gd name="T70" fmla="*/ 169 w 191"/>
                  <a:gd name="T71" fmla="*/ 87 h 157"/>
                  <a:gd name="T72" fmla="*/ 168 w 191"/>
                  <a:gd name="T73" fmla="*/ 82 h 157"/>
                  <a:gd name="T74" fmla="*/ 167 w 191"/>
                  <a:gd name="T75" fmla="*/ 76 h 157"/>
                  <a:gd name="T76" fmla="*/ 152 w 191"/>
                  <a:gd name="T77" fmla="*/ 44 h 157"/>
                  <a:gd name="T78" fmla="*/ 127 w 191"/>
                  <a:gd name="T79" fmla="*/ 20 h 157"/>
                  <a:gd name="T80" fmla="*/ 105 w 191"/>
                  <a:gd name="T81" fmla="*/ 8 h 157"/>
                  <a:gd name="T82" fmla="*/ 97 w 191"/>
                  <a:gd name="T83" fmla="*/ 5 h 157"/>
                  <a:gd name="T84" fmla="*/ 46 w 191"/>
                  <a:gd name="T85" fmla="*/ 5 h 157"/>
                  <a:gd name="T86" fmla="*/ 14 w 191"/>
                  <a:gd name="T87" fmla="*/ 0 h 157"/>
                  <a:gd name="T88" fmla="*/ 14 w 191"/>
                  <a:gd name="T89" fmla="*/ 0 h 157"/>
                  <a:gd name="T90" fmla="*/ 27 w 191"/>
                  <a:gd name="T91" fmla="*/ 12 h 157"/>
                  <a:gd name="T92" fmla="*/ 27 w 191"/>
                  <a:gd name="T93" fmla="*/ 22 h 157"/>
                  <a:gd name="T94" fmla="*/ 19 w 191"/>
                  <a:gd name="T95" fmla="*/ 30 h 157"/>
                  <a:gd name="T96" fmla="*/ 13 w 191"/>
                  <a:gd name="T97" fmla="*/ 33 h 157"/>
                  <a:gd name="T98" fmla="*/ 8 w 191"/>
                  <a:gd name="T99" fmla="*/ 42 h 157"/>
                  <a:gd name="T100" fmla="*/ 4 w 191"/>
                  <a:gd name="T101" fmla="*/ 53 h 157"/>
                  <a:gd name="T102" fmla="*/ 3 w 191"/>
                  <a:gd name="T103" fmla="*/ 55 h 157"/>
                  <a:gd name="T104" fmla="*/ 0 w 191"/>
                  <a:gd name="T105" fmla="*/ 61 h 157"/>
                  <a:gd name="T106" fmla="*/ 1 w 191"/>
                  <a:gd name="T107" fmla="*/ 13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1" h="157">
                    <a:moveTo>
                      <a:pt x="1" y="133"/>
                    </a:moveTo>
                    <a:cubicBezTo>
                      <a:pt x="1" y="151"/>
                      <a:pt x="1" y="151"/>
                      <a:pt x="1" y="151"/>
                    </a:cubicBezTo>
                    <a:cubicBezTo>
                      <a:pt x="54" y="151"/>
                      <a:pt x="54" y="151"/>
                      <a:pt x="54" y="151"/>
                    </a:cubicBezTo>
                    <a:cubicBezTo>
                      <a:pt x="56" y="150"/>
                      <a:pt x="57" y="148"/>
                      <a:pt x="58" y="146"/>
                    </a:cubicBezTo>
                    <a:cubicBezTo>
                      <a:pt x="60" y="144"/>
                      <a:pt x="62" y="144"/>
                      <a:pt x="62" y="146"/>
                    </a:cubicBezTo>
                    <a:cubicBezTo>
                      <a:pt x="63" y="148"/>
                      <a:pt x="63" y="157"/>
                      <a:pt x="67" y="153"/>
                    </a:cubicBezTo>
                    <a:cubicBezTo>
                      <a:pt x="69" y="150"/>
                      <a:pt x="71" y="145"/>
                      <a:pt x="75" y="144"/>
                    </a:cubicBezTo>
                    <a:cubicBezTo>
                      <a:pt x="75" y="145"/>
                      <a:pt x="76" y="145"/>
                      <a:pt x="76" y="146"/>
                    </a:cubicBezTo>
                    <a:cubicBezTo>
                      <a:pt x="77" y="147"/>
                      <a:pt x="77" y="148"/>
                      <a:pt x="78" y="149"/>
                    </a:cubicBezTo>
                    <a:cubicBezTo>
                      <a:pt x="79" y="151"/>
                      <a:pt x="79" y="151"/>
                      <a:pt x="79" y="151"/>
                    </a:cubicBezTo>
                    <a:cubicBezTo>
                      <a:pt x="80" y="152"/>
                      <a:pt x="81" y="152"/>
                      <a:pt x="81" y="153"/>
                    </a:cubicBezTo>
                    <a:cubicBezTo>
                      <a:pt x="116" y="153"/>
                      <a:pt x="116" y="153"/>
                      <a:pt x="116" y="153"/>
                    </a:cubicBezTo>
                    <a:cubicBezTo>
                      <a:pt x="117" y="152"/>
                      <a:pt x="117" y="151"/>
                      <a:pt x="117" y="150"/>
                    </a:cubicBezTo>
                    <a:cubicBezTo>
                      <a:pt x="117" y="150"/>
                      <a:pt x="117" y="149"/>
                      <a:pt x="118" y="148"/>
                    </a:cubicBezTo>
                    <a:cubicBezTo>
                      <a:pt x="118" y="148"/>
                      <a:pt x="118" y="148"/>
                      <a:pt x="118" y="147"/>
                    </a:cubicBezTo>
                    <a:cubicBezTo>
                      <a:pt x="118" y="147"/>
                      <a:pt x="119" y="147"/>
                      <a:pt x="119" y="147"/>
                    </a:cubicBezTo>
                    <a:cubicBezTo>
                      <a:pt x="119" y="147"/>
                      <a:pt x="119" y="146"/>
                      <a:pt x="120" y="146"/>
                    </a:cubicBezTo>
                    <a:cubicBezTo>
                      <a:pt x="122" y="146"/>
                      <a:pt x="124" y="146"/>
                      <a:pt x="126" y="146"/>
                    </a:cubicBezTo>
                    <a:cubicBezTo>
                      <a:pt x="131" y="146"/>
                      <a:pt x="131" y="146"/>
                      <a:pt x="131" y="146"/>
                    </a:cubicBezTo>
                    <a:cubicBezTo>
                      <a:pt x="131" y="146"/>
                      <a:pt x="131" y="146"/>
                      <a:pt x="131" y="146"/>
                    </a:cubicBezTo>
                    <a:cubicBezTo>
                      <a:pt x="133" y="143"/>
                      <a:pt x="133" y="138"/>
                      <a:pt x="135" y="136"/>
                    </a:cubicBezTo>
                    <a:cubicBezTo>
                      <a:pt x="136" y="133"/>
                      <a:pt x="137" y="135"/>
                      <a:pt x="139" y="135"/>
                    </a:cubicBezTo>
                    <a:cubicBezTo>
                      <a:pt x="141" y="137"/>
                      <a:pt x="145" y="138"/>
                      <a:pt x="147" y="140"/>
                    </a:cubicBezTo>
                    <a:cubicBezTo>
                      <a:pt x="151" y="143"/>
                      <a:pt x="154" y="144"/>
                      <a:pt x="160" y="144"/>
                    </a:cubicBezTo>
                    <a:cubicBezTo>
                      <a:pt x="169" y="144"/>
                      <a:pt x="163" y="133"/>
                      <a:pt x="170" y="129"/>
                    </a:cubicBezTo>
                    <a:cubicBezTo>
                      <a:pt x="172" y="128"/>
                      <a:pt x="174" y="128"/>
                      <a:pt x="177" y="128"/>
                    </a:cubicBezTo>
                    <a:cubicBezTo>
                      <a:pt x="179" y="128"/>
                      <a:pt x="181" y="124"/>
                      <a:pt x="184" y="124"/>
                    </a:cubicBezTo>
                    <a:cubicBezTo>
                      <a:pt x="191" y="120"/>
                      <a:pt x="191" y="120"/>
                      <a:pt x="191" y="120"/>
                    </a:cubicBezTo>
                    <a:cubicBezTo>
                      <a:pt x="191" y="120"/>
                      <a:pt x="191" y="120"/>
                      <a:pt x="191" y="120"/>
                    </a:cubicBezTo>
                    <a:cubicBezTo>
                      <a:pt x="191" y="112"/>
                      <a:pt x="191" y="112"/>
                      <a:pt x="191" y="112"/>
                    </a:cubicBezTo>
                    <a:cubicBezTo>
                      <a:pt x="191" y="112"/>
                      <a:pt x="191" y="112"/>
                      <a:pt x="191" y="112"/>
                    </a:cubicBezTo>
                    <a:cubicBezTo>
                      <a:pt x="189" y="108"/>
                      <a:pt x="189" y="108"/>
                      <a:pt x="189" y="108"/>
                    </a:cubicBezTo>
                    <a:cubicBezTo>
                      <a:pt x="187" y="108"/>
                      <a:pt x="186" y="106"/>
                      <a:pt x="184" y="105"/>
                    </a:cubicBezTo>
                    <a:cubicBezTo>
                      <a:pt x="180" y="101"/>
                      <a:pt x="180" y="101"/>
                      <a:pt x="180" y="101"/>
                    </a:cubicBezTo>
                    <a:cubicBezTo>
                      <a:pt x="177" y="98"/>
                      <a:pt x="175" y="95"/>
                      <a:pt x="172" y="92"/>
                    </a:cubicBezTo>
                    <a:cubicBezTo>
                      <a:pt x="171" y="90"/>
                      <a:pt x="170" y="89"/>
                      <a:pt x="169" y="87"/>
                    </a:cubicBezTo>
                    <a:cubicBezTo>
                      <a:pt x="168" y="86"/>
                      <a:pt x="168" y="84"/>
                      <a:pt x="168" y="82"/>
                    </a:cubicBezTo>
                    <a:cubicBezTo>
                      <a:pt x="168" y="80"/>
                      <a:pt x="168" y="77"/>
                      <a:pt x="167" y="76"/>
                    </a:cubicBezTo>
                    <a:cubicBezTo>
                      <a:pt x="166" y="65"/>
                      <a:pt x="157" y="54"/>
                      <a:pt x="152" y="44"/>
                    </a:cubicBezTo>
                    <a:cubicBezTo>
                      <a:pt x="146" y="33"/>
                      <a:pt x="138" y="26"/>
                      <a:pt x="127" y="20"/>
                    </a:cubicBezTo>
                    <a:cubicBezTo>
                      <a:pt x="122" y="17"/>
                      <a:pt x="108" y="12"/>
                      <a:pt x="105" y="8"/>
                    </a:cubicBezTo>
                    <a:cubicBezTo>
                      <a:pt x="102" y="7"/>
                      <a:pt x="100" y="4"/>
                      <a:pt x="97" y="5"/>
                    </a:cubicBezTo>
                    <a:cubicBezTo>
                      <a:pt x="46" y="5"/>
                      <a:pt x="46" y="5"/>
                      <a:pt x="46" y="5"/>
                    </a:cubicBezTo>
                    <a:cubicBezTo>
                      <a:pt x="14" y="0"/>
                      <a:pt x="14" y="0"/>
                      <a:pt x="14" y="0"/>
                    </a:cubicBezTo>
                    <a:cubicBezTo>
                      <a:pt x="14" y="0"/>
                      <a:pt x="14" y="0"/>
                      <a:pt x="14" y="0"/>
                    </a:cubicBezTo>
                    <a:cubicBezTo>
                      <a:pt x="18" y="2"/>
                      <a:pt x="22" y="10"/>
                      <a:pt x="27" y="12"/>
                    </a:cubicBezTo>
                    <a:cubicBezTo>
                      <a:pt x="29" y="16"/>
                      <a:pt x="31" y="18"/>
                      <a:pt x="27" y="22"/>
                    </a:cubicBezTo>
                    <a:cubicBezTo>
                      <a:pt x="24" y="25"/>
                      <a:pt x="22" y="27"/>
                      <a:pt x="19" y="30"/>
                    </a:cubicBezTo>
                    <a:cubicBezTo>
                      <a:pt x="18" y="31"/>
                      <a:pt x="15" y="32"/>
                      <a:pt x="13" y="33"/>
                    </a:cubicBezTo>
                    <a:cubicBezTo>
                      <a:pt x="10" y="34"/>
                      <a:pt x="8" y="38"/>
                      <a:pt x="8" y="42"/>
                    </a:cubicBezTo>
                    <a:cubicBezTo>
                      <a:pt x="8" y="44"/>
                      <a:pt x="6" y="52"/>
                      <a:pt x="4" y="53"/>
                    </a:cubicBezTo>
                    <a:cubicBezTo>
                      <a:pt x="4" y="54"/>
                      <a:pt x="3" y="55"/>
                      <a:pt x="3" y="55"/>
                    </a:cubicBezTo>
                    <a:cubicBezTo>
                      <a:pt x="3" y="56"/>
                      <a:pt x="1" y="59"/>
                      <a:pt x="0" y="61"/>
                    </a:cubicBezTo>
                    <a:cubicBezTo>
                      <a:pt x="1" y="133"/>
                      <a:pt x="1" y="133"/>
                      <a:pt x="1" y="13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43" name="FLOYD"/>
              <p:cNvSpPr>
                <a:spLocks/>
              </p:cNvSpPr>
              <p:nvPr/>
            </p:nvSpPr>
            <p:spPr bwMode="auto">
              <a:xfrm>
                <a:off x="2327275" y="1236663"/>
                <a:ext cx="458788" cy="600075"/>
              </a:xfrm>
              <a:custGeom>
                <a:avLst/>
                <a:gdLst>
                  <a:gd name="T0" fmla="*/ 150 w 192"/>
                  <a:gd name="T1" fmla="*/ 0 h 252"/>
                  <a:gd name="T2" fmla="*/ 165 w 192"/>
                  <a:gd name="T3" fmla="*/ 0 h 252"/>
                  <a:gd name="T4" fmla="*/ 165 w 192"/>
                  <a:gd name="T5" fmla="*/ 0 h 252"/>
                  <a:gd name="T6" fmla="*/ 165 w 192"/>
                  <a:gd name="T7" fmla="*/ 13 h 252"/>
                  <a:gd name="T8" fmla="*/ 169 w 192"/>
                  <a:gd name="T9" fmla="*/ 13 h 252"/>
                  <a:gd name="T10" fmla="*/ 169 w 192"/>
                  <a:gd name="T11" fmla="*/ 26 h 252"/>
                  <a:gd name="T12" fmla="*/ 158 w 192"/>
                  <a:gd name="T13" fmla="*/ 26 h 252"/>
                  <a:gd name="T14" fmla="*/ 158 w 192"/>
                  <a:gd name="T15" fmla="*/ 62 h 252"/>
                  <a:gd name="T16" fmla="*/ 152 w 192"/>
                  <a:gd name="T17" fmla="*/ 64 h 252"/>
                  <a:gd name="T18" fmla="*/ 154 w 192"/>
                  <a:gd name="T19" fmla="*/ 72 h 252"/>
                  <a:gd name="T20" fmla="*/ 156 w 192"/>
                  <a:gd name="T21" fmla="*/ 77 h 252"/>
                  <a:gd name="T22" fmla="*/ 156 w 192"/>
                  <a:gd name="T23" fmla="*/ 80 h 252"/>
                  <a:gd name="T24" fmla="*/ 155 w 192"/>
                  <a:gd name="T25" fmla="*/ 81 h 252"/>
                  <a:gd name="T26" fmla="*/ 155 w 192"/>
                  <a:gd name="T27" fmla="*/ 82 h 252"/>
                  <a:gd name="T28" fmla="*/ 154 w 192"/>
                  <a:gd name="T29" fmla="*/ 82 h 252"/>
                  <a:gd name="T30" fmla="*/ 151 w 192"/>
                  <a:gd name="T31" fmla="*/ 86 h 252"/>
                  <a:gd name="T32" fmla="*/ 151 w 192"/>
                  <a:gd name="T33" fmla="*/ 87 h 252"/>
                  <a:gd name="T34" fmla="*/ 152 w 192"/>
                  <a:gd name="T35" fmla="*/ 90 h 252"/>
                  <a:gd name="T36" fmla="*/ 155 w 192"/>
                  <a:gd name="T37" fmla="*/ 93 h 252"/>
                  <a:gd name="T38" fmla="*/ 185 w 192"/>
                  <a:gd name="T39" fmla="*/ 93 h 252"/>
                  <a:gd name="T40" fmla="*/ 185 w 192"/>
                  <a:gd name="T41" fmla="*/ 99 h 252"/>
                  <a:gd name="T42" fmla="*/ 192 w 192"/>
                  <a:gd name="T43" fmla="*/ 99 h 252"/>
                  <a:gd name="T44" fmla="*/ 192 w 192"/>
                  <a:gd name="T45" fmla="*/ 99 h 252"/>
                  <a:gd name="T46" fmla="*/ 192 w 192"/>
                  <a:gd name="T47" fmla="*/ 121 h 252"/>
                  <a:gd name="T48" fmla="*/ 186 w 192"/>
                  <a:gd name="T49" fmla="*/ 121 h 252"/>
                  <a:gd name="T50" fmla="*/ 186 w 192"/>
                  <a:gd name="T51" fmla="*/ 185 h 252"/>
                  <a:gd name="T52" fmla="*/ 176 w 192"/>
                  <a:gd name="T53" fmla="*/ 185 h 252"/>
                  <a:gd name="T54" fmla="*/ 176 w 192"/>
                  <a:gd name="T55" fmla="*/ 244 h 252"/>
                  <a:gd name="T56" fmla="*/ 176 w 192"/>
                  <a:gd name="T57" fmla="*/ 244 h 252"/>
                  <a:gd name="T58" fmla="*/ 144 w 192"/>
                  <a:gd name="T59" fmla="*/ 244 h 252"/>
                  <a:gd name="T60" fmla="*/ 144 w 192"/>
                  <a:gd name="T61" fmla="*/ 252 h 252"/>
                  <a:gd name="T62" fmla="*/ 128 w 192"/>
                  <a:gd name="T63" fmla="*/ 252 h 252"/>
                  <a:gd name="T64" fmla="*/ 128 w 192"/>
                  <a:gd name="T65" fmla="*/ 243 h 252"/>
                  <a:gd name="T66" fmla="*/ 87 w 192"/>
                  <a:gd name="T67" fmla="*/ 243 h 252"/>
                  <a:gd name="T68" fmla="*/ 87 w 192"/>
                  <a:gd name="T69" fmla="*/ 252 h 252"/>
                  <a:gd name="T70" fmla="*/ 17 w 192"/>
                  <a:gd name="T71" fmla="*/ 252 h 252"/>
                  <a:gd name="T72" fmla="*/ 17 w 192"/>
                  <a:gd name="T73" fmla="*/ 252 h 252"/>
                  <a:gd name="T74" fmla="*/ 0 w 192"/>
                  <a:gd name="T75" fmla="*/ 149 h 252"/>
                  <a:gd name="T76" fmla="*/ 0 w 192"/>
                  <a:gd name="T77" fmla="*/ 149 h 252"/>
                  <a:gd name="T78" fmla="*/ 36 w 192"/>
                  <a:gd name="T79" fmla="*/ 149 h 252"/>
                  <a:gd name="T80" fmla="*/ 37 w 192"/>
                  <a:gd name="T81" fmla="*/ 143 h 252"/>
                  <a:gd name="T82" fmla="*/ 37 w 192"/>
                  <a:gd name="T83" fmla="*/ 141 h 252"/>
                  <a:gd name="T84" fmla="*/ 40 w 192"/>
                  <a:gd name="T85" fmla="*/ 135 h 252"/>
                  <a:gd name="T86" fmla="*/ 48 w 192"/>
                  <a:gd name="T87" fmla="*/ 119 h 252"/>
                  <a:gd name="T88" fmla="*/ 72 w 192"/>
                  <a:gd name="T89" fmla="*/ 101 h 252"/>
                  <a:gd name="T90" fmla="*/ 87 w 192"/>
                  <a:gd name="T91" fmla="*/ 93 h 252"/>
                  <a:gd name="T92" fmla="*/ 105 w 192"/>
                  <a:gd name="T93" fmla="*/ 83 h 252"/>
                  <a:gd name="T94" fmla="*/ 111 w 192"/>
                  <a:gd name="T95" fmla="*/ 80 h 252"/>
                  <a:gd name="T96" fmla="*/ 118 w 192"/>
                  <a:gd name="T97" fmla="*/ 77 h 252"/>
                  <a:gd name="T98" fmla="*/ 129 w 192"/>
                  <a:gd name="T99" fmla="*/ 49 h 252"/>
                  <a:gd name="T100" fmla="*/ 145 w 192"/>
                  <a:gd name="T101" fmla="*/ 14 h 252"/>
                  <a:gd name="T102" fmla="*/ 150 w 192"/>
                  <a:gd name="T103"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252">
                    <a:moveTo>
                      <a:pt x="150" y="0"/>
                    </a:moveTo>
                    <a:cubicBezTo>
                      <a:pt x="165" y="0"/>
                      <a:pt x="165" y="0"/>
                      <a:pt x="165" y="0"/>
                    </a:cubicBezTo>
                    <a:cubicBezTo>
                      <a:pt x="165" y="0"/>
                      <a:pt x="165" y="0"/>
                      <a:pt x="165" y="0"/>
                    </a:cubicBezTo>
                    <a:cubicBezTo>
                      <a:pt x="165" y="13"/>
                      <a:pt x="165" y="13"/>
                      <a:pt x="165" y="13"/>
                    </a:cubicBezTo>
                    <a:cubicBezTo>
                      <a:pt x="169" y="13"/>
                      <a:pt x="169" y="13"/>
                      <a:pt x="169" y="13"/>
                    </a:cubicBezTo>
                    <a:cubicBezTo>
                      <a:pt x="169" y="26"/>
                      <a:pt x="169" y="26"/>
                      <a:pt x="169" y="26"/>
                    </a:cubicBezTo>
                    <a:cubicBezTo>
                      <a:pt x="158" y="26"/>
                      <a:pt x="158" y="26"/>
                      <a:pt x="158" y="26"/>
                    </a:cubicBezTo>
                    <a:cubicBezTo>
                      <a:pt x="158" y="62"/>
                      <a:pt x="158" y="62"/>
                      <a:pt x="158" y="62"/>
                    </a:cubicBezTo>
                    <a:cubicBezTo>
                      <a:pt x="156" y="62"/>
                      <a:pt x="153" y="62"/>
                      <a:pt x="152" y="64"/>
                    </a:cubicBezTo>
                    <a:cubicBezTo>
                      <a:pt x="150" y="67"/>
                      <a:pt x="152" y="70"/>
                      <a:pt x="154" y="72"/>
                    </a:cubicBezTo>
                    <a:cubicBezTo>
                      <a:pt x="155" y="74"/>
                      <a:pt x="156" y="75"/>
                      <a:pt x="156" y="77"/>
                    </a:cubicBezTo>
                    <a:cubicBezTo>
                      <a:pt x="156" y="78"/>
                      <a:pt x="156" y="79"/>
                      <a:pt x="156" y="80"/>
                    </a:cubicBezTo>
                    <a:cubicBezTo>
                      <a:pt x="156" y="80"/>
                      <a:pt x="156" y="81"/>
                      <a:pt x="155" y="81"/>
                    </a:cubicBezTo>
                    <a:cubicBezTo>
                      <a:pt x="155" y="81"/>
                      <a:pt x="155" y="81"/>
                      <a:pt x="155" y="82"/>
                    </a:cubicBezTo>
                    <a:cubicBezTo>
                      <a:pt x="154" y="82"/>
                      <a:pt x="154" y="82"/>
                      <a:pt x="154" y="82"/>
                    </a:cubicBezTo>
                    <a:cubicBezTo>
                      <a:pt x="152" y="83"/>
                      <a:pt x="152" y="85"/>
                      <a:pt x="151" y="86"/>
                    </a:cubicBezTo>
                    <a:cubicBezTo>
                      <a:pt x="151" y="86"/>
                      <a:pt x="151" y="87"/>
                      <a:pt x="151" y="87"/>
                    </a:cubicBezTo>
                    <a:cubicBezTo>
                      <a:pt x="151" y="88"/>
                      <a:pt x="151" y="90"/>
                      <a:pt x="152" y="90"/>
                    </a:cubicBezTo>
                    <a:cubicBezTo>
                      <a:pt x="152" y="91"/>
                      <a:pt x="154" y="92"/>
                      <a:pt x="155" y="93"/>
                    </a:cubicBezTo>
                    <a:cubicBezTo>
                      <a:pt x="185" y="93"/>
                      <a:pt x="185" y="93"/>
                      <a:pt x="185" y="93"/>
                    </a:cubicBezTo>
                    <a:cubicBezTo>
                      <a:pt x="185" y="99"/>
                      <a:pt x="185" y="99"/>
                      <a:pt x="185" y="99"/>
                    </a:cubicBezTo>
                    <a:cubicBezTo>
                      <a:pt x="192" y="99"/>
                      <a:pt x="192" y="99"/>
                      <a:pt x="192" y="99"/>
                    </a:cubicBezTo>
                    <a:cubicBezTo>
                      <a:pt x="192" y="99"/>
                      <a:pt x="192" y="99"/>
                      <a:pt x="192" y="99"/>
                    </a:cubicBezTo>
                    <a:cubicBezTo>
                      <a:pt x="192" y="121"/>
                      <a:pt x="192" y="121"/>
                      <a:pt x="192" y="121"/>
                    </a:cubicBezTo>
                    <a:cubicBezTo>
                      <a:pt x="186" y="121"/>
                      <a:pt x="186" y="121"/>
                      <a:pt x="186" y="121"/>
                    </a:cubicBezTo>
                    <a:cubicBezTo>
                      <a:pt x="186" y="185"/>
                      <a:pt x="186" y="185"/>
                      <a:pt x="186" y="185"/>
                    </a:cubicBezTo>
                    <a:cubicBezTo>
                      <a:pt x="176" y="185"/>
                      <a:pt x="176" y="185"/>
                      <a:pt x="176" y="185"/>
                    </a:cubicBezTo>
                    <a:cubicBezTo>
                      <a:pt x="176" y="244"/>
                      <a:pt x="176" y="244"/>
                      <a:pt x="176" y="244"/>
                    </a:cubicBezTo>
                    <a:cubicBezTo>
                      <a:pt x="176" y="244"/>
                      <a:pt x="176" y="244"/>
                      <a:pt x="176" y="244"/>
                    </a:cubicBezTo>
                    <a:cubicBezTo>
                      <a:pt x="144" y="244"/>
                      <a:pt x="144" y="244"/>
                      <a:pt x="144" y="244"/>
                    </a:cubicBezTo>
                    <a:cubicBezTo>
                      <a:pt x="144" y="252"/>
                      <a:pt x="144" y="252"/>
                      <a:pt x="144" y="252"/>
                    </a:cubicBezTo>
                    <a:cubicBezTo>
                      <a:pt x="128" y="252"/>
                      <a:pt x="128" y="252"/>
                      <a:pt x="128" y="252"/>
                    </a:cubicBezTo>
                    <a:cubicBezTo>
                      <a:pt x="128" y="243"/>
                      <a:pt x="128" y="243"/>
                      <a:pt x="128" y="243"/>
                    </a:cubicBezTo>
                    <a:cubicBezTo>
                      <a:pt x="87" y="243"/>
                      <a:pt x="87" y="243"/>
                      <a:pt x="87" y="243"/>
                    </a:cubicBezTo>
                    <a:cubicBezTo>
                      <a:pt x="87" y="252"/>
                      <a:pt x="87" y="252"/>
                      <a:pt x="87" y="252"/>
                    </a:cubicBezTo>
                    <a:cubicBezTo>
                      <a:pt x="17" y="252"/>
                      <a:pt x="17" y="252"/>
                      <a:pt x="17" y="252"/>
                    </a:cubicBezTo>
                    <a:cubicBezTo>
                      <a:pt x="17" y="252"/>
                      <a:pt x="17" y="252"/>
                      <a:pt x="17" y="252"/>
                    </a:cubicBezTo>
                    <a:cubicBezTo>
                      <a:pt x="0" y="149"/>
                      <a:pt x="0" y="149"/>
                      <a:pt x="0" y="149"/>
                    </a:cubicBezTo>
                    <a:cubicBezTo>
                      <a:pt x="0" y="149"/>
                      <a:pt x="0" y="149"/>
                      <a:pt x="0" y="149"/>
                    </a:cubicBezTo>
                    <a:cubicBezTo>
                      <a:pt x="36" y="149"/>
                      <a:pt x="36" y="149"/>
                      <a:pt x="36" y="149"/>
                    </a:cubicBezTo>
                    <a:cubicBezTo>
                      <a:pt x="36" y="147"/>
                      <a:pt x="36" y="144"/>
                      <a:pt x="37" y="143"/>
                    </a:cubicBezTo>
                    <a:cubicBezTo>
                      <a:pt x="37" y="142"/>
                      <a:pt x="37" y="142"/>
                      <a:pt x="37" y="141"/>
                    </a:cubicBezTo>
                    <a:cubicBezTo>
                      <a:pt x="39" y="139"/>
                      <a:pt x="38" y="137"/>
                      <a:pt x="40" y="135"/>
                    </a:cubicBezTo>
                    <a:cubicBezTo>
                      <a:pt x="40" y="132"/>
                      <a:pt x="46" y="122"/>
                      <a:pt x="48" y="119"/>
                    </a:cubicBezTo>
                    <a:cubicBezTo>
                      <a:pt x="54" y="111"/>
                      <a:pt x="62" y="104"/>
                      <a:pt x="72" y="101"/>
                    </a:cubicBezTo>
                    <a:cubicBezTo>
                      <a:pt x="77" y="99"/>
                      <a:pt x="83" y="96"/>
                      <a:pt x="87" y="93"/>
                    </a:cubicBezTo>
                    <a:cubicBezTo>
                      <a:pt x="92" y="90"/>
                      <a:pt x="100" y="84"/>
                      <a:pt x="105" y="83"/>
                    </a:cubicBezTo>
                    <a:cubicBezTo>
                      <a:pt x="107" y="83"/>
                      <a:pt x="110" y="81"/>
                      <a:pt x="111" y="80"/>
                    </a:cubicBezTo>
                    <a:cubicBezTo>
                      <a:pt x="112" y="80"/>
                      <a:pt x="116" y="78"/>
                      <a:pt x="118" y="77"/>
                    </a:cubicBezTo>
                    <a:cubicBezTo>
                      <a:pt x="126" y="74"/>
                      <a:pt x="126" y="56"/>
                      <a:pt x="129" y="49"/>
                    </a:cubicBezTo>
                    <a:cubicBezTo>
                      <a:pt x="145" y="14"/>
                      <a:pt x="145" y="14"/>
                      <a:pt x="145" y="14"/>
                    </a:cubicBezTo>
                    <a:cubicBezTo>
                      <a:pt x="150" y="0"/>
                      <a:pt x="150" y="0"/>
                      <a:pt x="15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44" name="FANNIN"/>
              <p:cNvSpPr>
                <a:spLocks/>
              </p:cNvSpPr>
              <p:nvPr/>
            </p:nvSpPr>
            <p:spPr bwMode="auto">
              <a:xfrm>
                <a:off x="3163888" y="766763"/>
                <a:ext cx="522288" cy="423863"/>
              </a:xfrm>
              <a:custGeom>
                <a:avLst/>
                <a:gdLst>
                  <a:gd name="T0" fmla="*/ 177 w 219"/>
                  <a:gd name="T1" fmla="*/ 178 h 178"/>
                  <a:gd name="T2" fmla="*/ 191 w 219"/>
                  <a:gd name="T3" fmla="*/ 171 h 178"/>
                  <a:gd name="T4" fmla="*/ 191 w 219"/>
                  <a:gd name="T5" fmla="*/ 171 h 178"/>
                  <a:gd name="T6" fmla="*/ 215 w 219"/>
                  <a:gd name="T7" fmla="*/ 127 h 178"/>
                  <a:gd name="T8" fmla="*/ 219 w 219"/>
                  <a:gd name="T9" fmla="*/ 127 h 178"/>
                  <a:gd name="T10" fmla="*/ 219 w 219"/>
                  <a:gd name="T11" fmla="*/ 94 h 178"/>
                  <a:gd name="T12" fmla="*/ 208 w 219"/>
                  <a:gd name="T13" fmla="*/ 94 h 178"/>
                  <a:gd name="T14" fmla="*/ 204 w 219"/>
                  <a:gd name="T15" fmla="*/ 91 h 178"/>
                  <a:gd name="T16" fmla="*/ 197 w 219"/>
                  <a:gd name="T17" fmla="*/ 76 h 178"/>
                  <a:gd name="T18" fmla="*/ 208 w 219"/>
                  <a:gd name="T19" fmla="*/ 62 h 178"/>
                  <a:gd name="T20" fmla="*/ 212 w 219"/>
                  <a:gd name="T21" fmla="*/ 51 h 178"/>
                  <a:gd name="T22" fmla="*/ 206 w 219"/>
                  <a:gd name="T23" fmla="*/ 40 h 178"/>
                  <a:gd name="T24" fmla="*/ 199 w 219"/>
                  <a:gd name="T25" fmla="*/ 35 h 178"/>
                  <a:gd name="T26" fmla="*/ 191 w 219"/>
                  <a:gd name="T27" fmla="*/ 28 h 178"/>
                  <a:gd name="T28" fmla="*/ 187 w 219"/>
                  <a:gd name="T29" fmla="*/ 13 h 178"/>
                  <a:gd name="T30" fmla="*/ 188 w 219"/>
                  <a:gd name="T31" fmla="*/ 12 h 178"/>
                  <a:gd name="T32" fmla="*/ 202 w 219"/>
                  <a:gd name="T33" fmla="*/ 0 h 178"/>
                  <a:gd name="T34" fmla="*/ 202 w 219"/>
                  <a:gd name="T35" fmla="*/ 0 h 178"/>
                  <a:gd name="T36" fmla="*/ 124 w 219"/>
                  <a:gd name="T37" fmla="*/ 0 h 178"/>
                  <a:gd name="T38" fmla="*/ 124 w 219"/>
                  <a:gd name="T39" fmla="*/ 0 h 178"/>
                  <a:gd name="T40" fmla="*/ 0 w 219"/>
                  <a:gd name="T41" fmla="*/ 0 h 178"/>
                  <a:gd name="T42" fmla="*/ 0 w 219"/>
                  <a:gd name="T43" fmla="*/ 0 h 178"/>
                  <a:gd name="T44" fmla="*/ 0 w 219"/>
                  <a:gd name="T45" fmla="*/ 66 h 178"/>
                  <a:gd name="T46" fmla="*/ 0 w 219"/>
                  <a:gd name="T47" fmla="*/ 66 h 178"/>
                  <a:gd name="T48" fmla="*/ 32 w 219"/>
                  <a:gd name="T49" fmla="*/ 71 h 178"/>
                  <a:gd name="T50" fmla="*/ 83 w 219"/>
                  <a:gd name="T51" fmla="*/ 71 h 178"/>
                  <a:gd name="T52" fmla="*/ 91 w 219"/>
                  <a:gd name="T53" fmla="*/ 74 h 178"/>
                  <a:gd name="T54" fmla="*/ 113 w 219"/>
                  <a:gd name="T55" fmla="*/ 86 h 178"/>
                  <a:gd name="T56" fmla="*/ 138 w 219"/>
                  <a:gd name="T57" fmla="*/ 110 h 178"/>
                  <a:gd name="T58" fmla="*/ 153 w 219"/>
                  <a:gd name="T59" fmla="*/ 142 h 178"/>
                  <a:gd name="T60" fmla="*/ 154 w 219"/>
                  <a:gd name="T61" fmla="*/ 148 h 178"/>
                  <a:gd name="T62" fmla="*/ 155 w 219"/>
                  <a:gd name="T63" fmla="*/ 153 h 178"/>
                  <a:gd name="T64" fmla="*/ 158 w 219"/>
                  <a:gd name="T65" fmla="*/ 158 h 178"/>
                  <a:gd name="T66" fmla="*/ 166 w 219"/>
                  <a:gd name="T67" fmla="*/ 167 h 178"/>
                  <a:gd name="T68" fmla="*/ 170 w 219"/>
                  <a:gd name="T69" fmla="*/ 171 h 178"/>
                  <a:gd name="T70" fmla="*/ 175 w 219"/>
                  <a:gd name="T71" fmla="*/ 174 h 178"/>
                  <a:gd name="T72" fmla="*/ 177 w 219"/>
                  <a:gd name="T73"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178">
                    <a:moveTo>
                      <a:pt x="177" y="178"/>
                    </a:moveTo>
                    <a:cubicBezTo>
                      <a:pt x="191" y="171"/>
                      <a:pt x="191" y="171"/>
                      <a:pt x="191" y="171"/>
                    </a:cubicBezTo>
                    <a:cubicBezTo>
                      <a:pt x="191" y="171"/>
                      <a:pt x="191" y="171"/>
                      <a:pt x="191" y="171"/>
                    </a:cubicBezTo>
                    <a:cubicBezTo>
                      <a:pt x="215" y="127"/>
                      <a:pt x="215" y="127"/>
                      <a:pt x="215" y="127"/>
                    </a:cubicBezTo>
                    <a:cubicBezTo>
                      <a:pt x="219" y="127"/>
                      <a:pt x="219" y="127"/>
                      <a:pt x="219" y="127"/>
                    </a:cubicBezTo>
                    <a:cubicBezTo>
                      <a:pt x="219" y="94"/>
                      <a:pt x="219" y="94"/>
                      <a:pt x="219" y="94"/>
                    </a:cubicBezTo>
                    <a:cubicBezTo>
                      <a:pt x="208" y="94"/>
                      <a:pt x="208" y="94"/>
                      <a:pt x="208" y="94"/>
                    </a:cubicBezTo>
                    <a:cubicBezTo>
                      <a:pt x="204" y="91"/>
                      <a:pt x="204" y="91"/>
                      <a:pt x="204" y="91"/>
                    </a:cubicBezTo>
                    <a:cubicBezTo>
                      <a:pt x="198" y="89"/>
                      <a:pt x="198" y="81"/>
                      <a:pt x="197" y="76"/>
                    </a:cubicBezTo>
                    <a:cubicBezTo>
                      <a:pt x="195" y="66"/>
                      <a:pt x="203" y="66"/>
                      <a:pt x="208" y="62"/>
                    </a:cubicBezTo>
                    <a:cubicBezTo>
                      <a:pt x="211" y="59"/>
                      <a:pt x="213" y="55"/>
                      <a:pt x="212" y="51"/>
                    </a:cubicBezTo>
                    <a:cubicBezTo>
                      <a:pt x="212" y="47"/>
                      <a:pt x="206" y="44"/>
                      <a:pt x="206" y="40"/>
                    </a:cubicBezTo>
                    <a:cubicBezTo>
                      <a:pt x="205" y="39"/>
                      <a:pt x="200" y="36"/>
                      <a:pt x="199" y="35"/>
                    </a:cubicBezTo>
                    <a:cubicBezTo>
                      <a:pt x="196" y="33"/>
                      <a:pt x="193" y="31"/>
                      <a:pt x="191" y="28"/>
                    </a:cubicBezTo>
                    <a:cubicBezTo>
                      <a:pt x="189" y="26"/>
                      <a:pt x="181" y="15"/>
                      <a:pt x="187" y="13"/>
                    </a:cubicBezTo>
                    <a:cubicBezTo>
                      <a:pt x="187" y="13"/>
                      <a:pt x="188" y="12"/>
                      <a:pt x="188" y="12"/>
                    </a:cubicBezTo>
                    <a:cubicBezTo>
                      <a:pt x="202" y="0"/>
                      <a:pt x="202" y="0"/>
                      <a:pt x="202" y="0"/>
                    </a:cubicBezTo>
                    <a:cubicBezTo>
                      <a:pt x="202" y="0"/>
                      <a:pt x="202" y="0"/>
                      <a:pt x="202" y="0"/>
                    </a:cubicBezTo>
                    <a:cubicBezTo>
                      <a:pt x="124" y="0"/>
                      <a:pt x="124" y="0"/>
                      <a:pt x="124" y="0"/>
                    </a:cubicBezTo>
                    <a:cubicBezTo>
                      <a:pt x="124" y="0"/>
                      <a:pt x="124" y="0"/>
                      <a:pt x="124" y="0"/>
                    </a:cubicBezTo>
                    <a:cubicBezTo>
                      <a:pt x="0" y="0"/>
                      <a:pt x="0" y="0"/>
                      <a:pt x="0" y="0"/>
                    </a:cubicBezTo>
                    <a:cubicBezTo>
                      <a:pt x="0" y="0"/>
                      <a:pt x="0" y="0"/>
                      <a:pt x="0" y="0"/>
                    </a:cubicBezTo>
                    <a:cubicBezTo>
                      <a:pt x="0" y="66"/>
                      <a:pt x="0" y="66"/>
                      <a:pt x="0" y="66"/>
                    </a:cubicBezTo>
                    <a:cubicBezTo>
                      <a:pt x="0" y="66"/>
                      <a:pt x="0" y="66"/>
                      <a:pt x="0" y="66"/>
                    </a:cubicBezTo>
                    <a:cubicBezTo>
                      <a:pt x="32" y="71"/>
                      <a:pt x="32" y="71"/>
                      <a:pt x="32" y="71"/>
                    </a:cubicBezTo>
                    <a:cubicBezTo>
                      <a:pt x="83" y="71"/>
                      <a:pt x="83" y="71"/>
                      <a:pt x="83" y="71"/>
                    </a:cubicBezTo>
                    <a:cubicBezTo>
                      <a:pt x="86" y="70"/>
                      <a:pt x="88" y="73"/>
                      <a:pt x="91" y="74"/>
                    </a:cubicBezTo>
                    <a:cubicBezTo>
                      <a:pt x="94" y="78"/>
                      <a:pt x="108" y="83"/>
                      <a:pt x="113" y="86"/>
                    </a:cubicBezTo>
                    <a:cubicBezTo>
                      <a:pt x="124" y="92"/>
                      <a:pt x="132" y="99"/>
                      <a:pt x="138" y="110"/>
                    </a:cubicBezTo>
                    <a:cubicBezTo>
                      <a:pt x="143" y="120"/>
                      <a:pt x="152" y="131"/>
                      <a:pt x="153" y="142"/>
                    </a:cubicBezTo>
                    <a:cubicBezTo>
                      <a:pt x="154" y="143"/>
                      <a:pt x="154" y="146"/>
                      <a:pt x="154" y="148"/>
                    </a:cubicBezTo>
                    <a:cubicBezTo>
                      <a:pt x="154" y="150"/>
                      <a:pt x="154" y="152"/>
                      <a:pt x="155" y="153"/>
                    </a:cubicBezTo>
                    <a:cubicBezTo>
                      <a:pt x="156" y="155"/>
                      <a:pt x="157" y="156"/>
                      <a:pt x="158" y="158"/>
                    </a:cubicBezTo>
                    <a:cubicBezTo>
                      <a:pt x="161" y="161"/>
                      <a:pt x="163" y="164"/>
                      <a:pt x="166" y="167"/>
                    </a:cubicBezTo>
                    <a:cubicBezTo>
                      <a:pt x="170" y="171"/>
                      <a:pt x="170" y="171"/>
                      <a:pt x="170" y="171"/>
                    </a:cubicBezTo>
                    <a:cubicBezTo>
                      <a:pt x="172" y="172"/>
                      <a:pt x="173" y="174"/>
                      <a:pt x="175" y="174"/>
                    </a:cubicBezTo>
                    <a:cubicBezTo>
                      <a:pt x="177" y="178"/>
                      <a:pt x="177" y="178"/>
                      <a:pt x="177" y="17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45" name="EARLY"/>
              <p:cNvSpPr>
                <a:spLocks/>
              </p:cNvSpPr>
              <p:nvPr/>
            </p:nvSpPr>
            <p:spPr bwMode="auto">
              <a:xfrm>
                <a:off x="2688961" y="4838700"/>
                <a:ext cx="473339" cy="522288"/>
              </a:xfrm>
              <a:custGeom>
                <a:avLst/>
                <a:gdLst>
                  <a:gd name="T0" fmla="*/ 200 w 204"/>
                  <a:gd name="T1" fmla="*/ 40 h 219"/>
                  <a:gd name="T2" fmla="*/ 200 w 204"/>
                  <a:gd name="T3" fmla="*/ 86 h 219"/>
                  <a:gd name="T4" fmla="*/ 204 w 204"/>
                  <a:gd name="T5" fmla="*/ 86 h 219"/>
                  <a:gd name="T6" fmla="*/ 204 w 204"/>
                  <a:gd name="T7" fmla="*/ 91 h 219"/>
                  <a:gd name="T8" fmla="*/ 198 w 204"/>
                  <a:gd name="T9" fmla="*/ 91 h 219"/>
                  <a:gd name="T10" fmla="*/ 198 w 204"/>
                  <a:gd name="T11" fmla="*/ 128 h 219"/>
                  <a:gd name="T12" fmla="*/ 198 w 204"/>
                  <a:gd name="T13" fmla="*/ 128 h 219"/>
                  <a:gd name="T14" fmla="*/ 81 w 204"/>
                  <a:gd name="T15" fmla="*/ 128 h 219"/>
                  <a:gd name="T16" fmla="*/ 80 w 204"/>
                  <a:gd name="T17" fmla="*/ 219 h 219"/>
                  <a:gd name="T18" fmla="*/ 80 w 204"/>
                  <a:gd name="T19" fmla="*/ 219 h 219"/>
                  <a:gd name="T20" fmla="*/ 39 w 204"/>
                  <a:gd name="T21" fmla="*/ 219 h 219"/>
                  <a:gd name="T22" fmla="*/ 39 w 204"/>
                  <a:gd name="T23" fmla="*/ 219 h 219"/>
                  <a:gd name="T24" fmla="*/ 38 w 204"/>
                  <a:gd name="T25" fmla="*/ 218 h 219"/>
                  <a:gd name="T26" fmla="*/ 34 w 204"/>
                  <a:gd name="T27" fmla="*/ 210 h 219"/>
                  <a:gd name="T28" fmla="*/ 29 w 204"/>
                  <a:gd name="T29" fmla="*/ 201 h 219"/>
                  <a:gd name="T30" fmla="*/ 25 w 204"/>
                  <a:gd name="T31" fmla="*/ 194 h 219"/>
                  <a:gd name="T32" fmla="*/ 20 w 204"/>
                  <a:gd name="T33" fmla="*/ 186 h 219"/>
                  <a:gd name="T34" fmla="*/ 13 w 204"/>
                  <a:gd name="T35" fmla="*/ 178 h 219"/>
                  <a:gd name="T36" fmla="*/ 10 w 204"/>
                  <a:gd name="T37" fmla="*/ 158 h 219"/>
                  <a:gd name="T38" fmla="*/ 9 w 204"/>
                  <a:gd name="T39" fmla="*/ 121 h 219"/>
                  <a:gd name="T40" fmla="*/ 14 w 204"/>
                  <a:gd name="T41" fmla="*/ 94 h 219"/>
                  <a:gd name="T42" fmla="*/ 18 w 204"/>
                  <a:gd name="T43" fmla="*/ 62 h 219"/>
                  <a:gd name="T44" fmla="*/ 24 w 204"/>
                  <a:gd name="T45" fmla="*/ 36 h 219"/>
                  <a:gd name="T46" fmla="*/ 28 w 204"/>
                  <a:gd name="T47" fmla="*/ 19 h 219"/>
                  <a:gd name="T48" fmla="*/ 32 w 204"/>
                  <a:gd name="T49" fmla="*/ 0 h 219"/>
                  <a:gd name="T50" fmla="*/ 32 w 204"/>
                  <a:gd name="T51" fmla="*/ 0 h 219"/>
                  <a:gd name="T52" fmla="*/ 37 w 204"/>
                  <a:gd name="T53" fmla="*/ 0 h 219"/>
                  <a:gd name="T54" fmla="*/ 37 w 204"/>
                  <a:gd name="T55" fmla="*/ 15 h 219"/>
                  <a:gd name="T56" fmla="*/ 76 w 204"/>
                  <a:gd name="T57" fmla="*/ 9 h 219"/>
                  <a:gd name="T58" fmla="*/ 125 w 204"/>
                  <a:gd name="T59" fmla="*/ 8 h 219"/>
                  <a:gd name="T60" fmla="*/ 125 w 204"/>
                  <a:gd name="T61" fmla="*/ 8 h 219"/>
                  <a:gd name="T62" fmla="*/ 132 w 204"/>
                  <a:gd name="T63" fmla="*/ 9 h 219"/>
                  <a:gd name="T64" fmla="*/ 132 w 204"/>
                  <a:gd name="T65" fmla="*/ 10 h 219"/>
                  <a:gd name="T66" fmla="*/ 133 w 204"/>
                  <a:gd name="T67" fmla="*/ 10 h 219"/>
                  <a:gd name="T68" fmla="*/ 133 w 204"/>
                  <a:gd name="T69" fmla="*/ 15 h 219"/>
                  <a:gd name="T70" fmla="*/ 130 w 204"/>
                  <a:gd name="T71" fmla="*/ 23 h 219"/>
                  <a:gd name="T72" fmla="*/ 134 w 204"/>
                  <a:gd name="T73" fmla="*/ 29 h 219"/>
                  <a:gd name="T74" fmla="*/ 135 w 204"/>
                  <a:gd name="T75" fmla="*/ 31 h 219"/>
                  <a:gd name="T76" fmla="*/ 136 w 204"/>
                  <a:gd name="T77" fmla="*/ 35 h 219"/>
                  <a:gd name="T78" fmla="*/ 137 w 204"/>
                  <a:gd name="T79" fmla="*/ 40 h 219"/>
                  <a:gd name="T80" fmla="*/ 200 w 204"/>
                  <a:gd name="T81" fmla="*/ 40 h 219"/>
                  <a:gd name="connsiteX0" fmla="*/ 9548 w 9744"/>
                  <a:gd name="connsiteY0" fmla="*/ 1826 h 10000"/>
                  <a:gd name="connsiteX1" fmla="*/ 9548 w 9744"/>
                  <a:gd name="connsiteY1" fmla="*/ 3927 h 10000"/>
                  <a:gd name="connsiteX2" fmla="*/ 9744 w 9744"/>
                  <a:gd name="connsiteY2" fmla="*/ 3927 h 10000"/>
                  <a:gd name="connsiteX3" fmla="*/ 9744 w 9744"/>
                  <a:gd name="connsiteY3" fmla="*/ 4155 h 10000"/>
                  <a:gd name="connsiteX4" fmla="*/ 9450 w 9744"/>
                  <a:gd name="connsiteY4" fmla="*/ 4155 h 10000"/>
                  <a:gd name="connsiteX5" fmla="*/ 9450 w 9744"/>
                  <a:gd name="connsiteY5" fmla="*/ 5845 h 10000"/>
                  <a:gd name="connsiteX6" fmla="*/ 9450 w 9744"/>
                  <a:gd name="connsiteY6" fmla="*/ 5845 h 10000"/>
                  <a:gd name="connsiteX7" fmla="*/ 3715 w 9744"/>
                  <a:gd name="connsiteY7" fmla="*/ 5845 h 10000"/>
                  <a:gd name="connsiteX8" fmla="*/ 3666 w 9744"/>
                  <a:gd name="connsiteY8" fmla="*/ 10000 h 10000"/>
                  <a:gd name="connsiteX9" fmla="*/ 3666 w 9744"/>
                  <a:gd name="connsiteY9" fmla="*/ 10000 h 10000"/>
                  <a:gd name="connsiteX10" fmla="*/ 1656 w 9744"/>
                  <a:gd name="connsiteY10" fmla="*/ 10000 h 10000"/>
                  <a:gd name="connsiteX11" fmla="*/ 1656 w 9744"/>
                  <a:gd name="connsiteY11" fmla="*/ 10000 h 10000"/>
                  <a:gd name="connsiteX12" fmla="*/ 1607 w 9744"/>
                  <a:gd name="connsiteY12" fmla="*/ 9954 h 10000"/>
                  <a:gd name="connsiteX13" fmla="*/ 1411 w 9744"/>
                  <a:gd name="connsiteY13" fmla="*/ 9589 h 10000"/>
                  <a:gd name="connsiteX14" fmla="*/ 1166 w 9744"/>
                  <a:gd name="connsiteY14" fmla="*/ 9178 h 10000"/>
                  <a:gd name="connsiteX15" fmla="*/ 969 w 9744"/>
                  <a:gd name="connsiteY15" fmla="*/ 8858 h 10000"/>
                  <a:gd name="connsiteX16" fmla="*/ 381 w 9744"/>
                  <a:gd name="connsiteY16" fmla="*/ 8128 h 10000"/>
                  <a:gd name="connsiteX17" fmla="*/ 234 w 9744"/>
                  <a:gd name="connsiteY17" fmla="*/ 7215 h 10000"/>
                  <a:gd name="connsiteX18" fmla="*/ 185 w 9744"/>
                  <a:gd name="connsiteY18" fmla="*/ 5525 h 10000"/>
                  <a:gd name="connsiteX19" fmla="*/ 430 w 9744"/>
                  <a:gd name="connsiteY19" fmla="*/ 4292 h 10000"/>
                  <a:gd name="connsiteX20" fmla="*/ 626 w 9744"/>
                  <a:gd name="connsiteY20" fmla="*/ 2831 h 10000"/>
                  <a:gd name="connsiteX21" fmla="*/ 920 w 9744"/>
                  <a:gd name="connsiteY21" fmla="*/ 1644 h 10000"/>
                  <a:gd name="connsiteX22" fmla="*/ 1117 w 9744"/>
                  <a:gd name="connsiteY22" fmla="*/ 868 h 10000"/>
                  <a:gd name="connsiteX23" fmla="*/ 1313 w 9744"/>
                  <a:gd name="connsiteY23" fmla="*/ 0 h 10000"/>
                  <a:gd name="connsiteX24" fmla="*/ 1313 w 9744"/>
                  <a:gd name="connsiteY24" fmla="*/ 0 h 10000"/>
                  <a:gd name="connsiteX25" fmla="*/ 1558 w 9744"/>
                  <a:gd name="connsiteY25" fmla="*/ 0 h 10000"/>
                  <a:gd name="connsiteX26" fmla="*/ 1558 w 9744"/>
                  <a:gd name="connsiteY26" fmla="*/ 685 h 10000"/>
                  <a:gd name="connsiteX27" fmla="*/ 3469 w 9744"/>
                  <a:gd name="connsiteY27" fmla="*/ 411 h 10000"/>
                  <a:gd name="connsiteX28" fmla="*/ 5871 w 9744"/>
                  <a:gd name="connsiteY28" fmla="*/ 365 h 10000"/>
                  <a:gd name="connsiteX29" fmla="*/ 5871 w 9744"/>
                  <a:gd name="connsiteY29" fmla="*/ 365 h 10000"/>
                  <a:gd name="connsiteX30" fmla="*/ 6215 w 9744"/>
                  <a:gd name="connsiteY30" fmla="*/ 411 h 10000"/>
                  <a:gd name="connsiteX31" fmla="*/ 6215 w 9744"/>
                  <a:gd name="connsiteY31" fmla="*/ 457 h 10000"/>
                  <a:gd name="connsiteX32" fmla="*/ 6264 w 9744"/>
                  <a:gd name="connsiteY32" fmla="*/ 457 h 10000"/>
                  <a:gd name="connsiteX33" fmla="*/ 6264 w 9744"/>
                  <a:gd name="connsiteY33" fmla="*/ 685 h 10000"/>
                  <a:gd name="connsiteX34" fmla="*/ 6117 w 9744"/>
                  <a:gd name="connsiteY34" fmla="*/ 1050 h 10000"/>
                  <a:gd name="connsiteX35" fmla="*/ 6313 w 9744"/>
                  <a:gd name="connsiteY35" fmla="*/ 1324 h 10000"/>
                  <a:gd name="connsiteX36" fmla="*/ 6362 w 9744"/>
                  <a:gd name="connsiteY36" fmla="*/ 1416 h 10000"/>
                  <a:gd name="connsiteX37" fmla="*/ 6411 w 9744"/>
                  <a:gd name="connsiteY37" fmla="*/ 1598 h 10000"/>
                  <a:gd name="connsiteX38" fmla="*/ 6460 w 9744"/>
                  <a:gd name="connsiteY38" fmla="*/ 1826 h 10000"/>
                  <a:gd name="connsiteX39" fmla="*/ 9548 w 9744"/>
                  <a:gd name="connsiteY39" fmla="*/ 1826 h 10000"/>
                  <a:gd name="connsiteX0" fmla="*/ 9799 w 10000"/>
                  <a:gd name="connsiteY0" fmla="*/ 1826 h 10000"/>
                  <a:gd name="connsiteX1" fmla="*/ 9799 w 10000"/>
                  <a:gd name="connsiteY1" fmla="*/ 3927 h 10000"/>
                  <a:gd name="connsiteX2" fmla="*/ 10000 w 10000"/>
                  <a:gd name="connsiteY2" fmla="*/ 3927 h 10000"/>
                  <a:gd name="connsiteX3" fmla="*/ 10000 w 10000"/>
                  <a:gd name="connsiteY3" fmla="*/ 4155 h 10000"/>
                  <a:gd name="connsiteX4" fmla="*/ 9698 w 10000"/>
                  <a:gd name="connsiteY4" fmla="*/ 4155 h 10000"/>
                  <a:gd name="connsiteX5" fmla="*/ 9698 w 10000"/>
                  <a:gd name="connsiteY5" fmla="*/ 5845 h 10000"/>
                  <a:gd name="connsiteX6" fmla="*/ 9698 w 10000"/>
                  <a:gd name="connsiteY6" fmla="*/ 5845 h 10000"/>
                  <a:gd name="connsiteX7" fmla="*/ 3813 w 10000"/>
                  <a:gd name="connsiteY7" fmla="*/ 5845 h 10000"/>
                  <a:gd name="connsiteX8" fmla="*/ 3762 w 10000"/>
                  <a:gd name="connsiteY8" fmla="*/ 10000 h 10000"/>
                  <a:gd name="connsiteX9" fmla="*/ 3762 w 10000"/>
                  <a:gd name="connsiteY9" fmla="*/ 10000 h 10000"/>
                  <a:gd name="connsiteX10" fmla="*/ 1700 w 10000"/>
                  <a:gd name="connsiteY10" fmla="*/ 10000 h 10000"/>
                  <a:gd name="connsiteX11" fmla="*/ 1700 w 10000"/>
                  <a:gd name="connsiteY11" fmla="*/ 10000 h 10000"/>
                  <a:gd name="connsiteX12" fmla="*/ 1649 w 10000"/>
                  <a:gd name="connsiteY12" fmla="*/ 9954 h 10000"/>
                  <a:gd name="connsiteX13" fmla="*/ 1448 w 10000"/>
                  <a:gd name="connsiteY13" fmla="*/ 9589 h 10000"/>
                  <a:gd name="connsiteX14" fmla="*/ 1197 w 10000"/>
                  <a:gd name="connsiteY14" fmla="*/ 9178 h 10000"/>
                  <a:gd name="connsiteX15" fmla="*/ 391 w 10000"/>
                  <a:gd name="connsiteY15" fmla="*/ 8128 h 10000"/>
                  <a:gd name="connsiteX16" fmla="*/ 240 w 10000"/>
                  <a:gd name="connsiteY16" fmla="*/ 7215 h 10000"/>
                  <a:gd name="connsiteX17" fmla="*/ 190 w 10000"/>
                  <a:gd name="connsiteY17" fmla="*/ 5525 h 10000"/>
                  <a:gd name="connsiteX18" fmla="*/ 441 w 10000"/>
                  <a:gd name="connsiteY18" fmla="*/ 4292 h 10000"/>
                  <a:gd name="connsiteX19" fmla="*/ 642 w 10000"/>
                  <a:gd name="connsiteY19" fmla="*/ 2831 h 10000"/>
                  <a:gd name="connsiteX20" fmla="*/ 944 w 10000"/>
                  <a:gd name="connsiteY20" fmla="*/ 1644 h 10000"/>
                  <a:gd name="connsiteX21" fmla="*/ 1146 w 10000"/>
                  <a:gd name="connsiteY21" fmla="*/ 868 h 10000"/>
                  <a:gd name="connsiteX22" fmla="*/ 1347 w 10000"/>
                  <a:gd name="connsiteY22" fmla="*/ 0 h 10000"/>
                  <a:gd name="connsiteX23" fmla="*/ 1347 w 10000"/>
                  <a:gd name="connsiteY23" fmla="*/ 0 h 10000"/>
                  <a:gd name="connsiteX24" fmla="*/ 1599 w 10000"/>
                  <a:gd name="connsiteY24" fmla="*/ 0 h 10000"/>
                  <a:gd name="connsiteX25" fmla="*/ 1599 w 10000"/>
                  <a:gd name="connsiteY25" fmla="*/ 685 h 10000"/>
                  <a:gd name="connsiteX26" fmla="*/ 3560 w 10000"/>
                  <a:gd name="connsiteY26" fmla="*/ 411 h 10000"/>
                  <a:gd name="connsiteX27" fmla="*/ 6025 w 10000"/>
                  <a:gd name="connsiteY27" fmla="*/ 365 h 10000"/>
                  <a:gd name="connsiteX28" fmla="*/ 6025 w 10000"/>
                  <a:gd name="connsiteY28" fmla="*/ 365 h 10000"/>
                  <a:gd name="connsiteX29" fmla="*/ 6378 w 10000"/>
                  <a:gd name="connsiteY29" fmla="*/ 411 h 10000"/>
                  <a:gd name="connsiteX30" fmla="*/ 6378 w 10000"/>
                  <a:gd name="connsiteY30" fmla="*/ 457 h 10000"/>
                  <a:gd name="connsiteX31" fmla="*/ 6429 w 10000"/>
                  <a:gd name="connsiteY31" fmla="*/ 457 h 10000"/>
                  <a:gd name="connsiteX32" fmla="*/ 6429 w 10000"/>
                  <a:gd name="connsiteY32" fmla="*/ 685 h 10000"/>
                  <a:gd name="connsiteX33" fmla="*/ 6278 w 10000"/>
                  <a:gd name="connsiteY33" fmla="*/ 1050 h 10000"/>
                  <a:gd name="connsiteX34" fmla="*/ 6479 w 10000"/>
                  <a:gd name="connsiteY34" fmla="*/ 1324 h 10000"/>
                  <a:gd name="connsiteX35" fmla="*/ 6529 w 10000"/>
                  <a:gd name="connsiteY35" fmla="*/ 1416 h 10000"/>
                  <a:gd name="connsiteX36" fmla="*/ 6579 w 10000"/>
                  <a:gd name="connsiteY36" fmla="*/ 1598 h 10000"/>
                  <a:gd name="connsiteX37" fmla="*/ 6630 w 10000"/>
                  <a:gd name="connsiteY37" fmla="*/ 1826 h 10000"/>
                  <a:gd name="connsiteX38" fmla="*/ 9799 w 10000"/>
                  <a:gd name="connsiteY38" fmla="*/ 1826 h 10000"/>
                  <a:gd name="connsiteX0" fmla="*/ 9799 w 10000"/>
                  <a:gd name="connsiteY0" fmla="*/ 1826 h 10000"/>
                  <a:gd name="connsiteX1" fmla="*/ 9799 w 10000"/>
                  <a:gd name="connsiteY1" fmla="*/ 3927 h 10000"/>
                  <a:gd name="connsiteX2" fmla="*/ 10000 w 10000"/>
                  <a:gd name="connsiteY2" fmla="*/ 3927 h 10000"/>
                  <a:gd name="connsiteX3" fmla="*/ 10000 w 10000"/>
                  <a:gd name="connsiteY3" fmla="*/ 4155 h 10000"/>
                  <a:gd name="connsiteX4" fmla="*/ 9698 w 10000"/>
                  <a:gd name="connsiteY4" fmla="*/ 4155 h 10000"/>
                  <a:gd name="connsiteX5" fmla="*/ 9698 w 10000"/>
                  <a:gd name="connsiteY5" fmla="*/ 5845 h 10000"/>
                  <a:gd name="connsiteX6" fmla="*/ 9698 w 10000"/>
                  <a:gd name="connsiteY6" fmla="*/ 5845 h 10000"/>
                  <a:gd name="connsiteX7" fmla="*/ 3813 w 10000"/>
                  <a:gd name="connsiteY7" fmla="*/ 5845 h 10000"/>
                  <a:gd name="connsiteX8" fmla="*/ 3762 w 10000"/>
                  <a:gd name="connsiteY8" fmla="*/ 10000 h 10000"/>
                  <a:gd name="connsiteX9" fmla="*/ 3762 w 10000"/>
                  <a:gd name="connsiteY9" fmla="*/ 10000 h 10000"/>
                  <a:gd name="connsiteX10" fmla="*/ 1700 w 10000"/>
                  <a:gd name="connsiteY10" fmla="*/ 10000 h 10000"/>
                  <a:gd name="connsiteX11" fmla="*/ 1700 w 10000"/>
                  <a:gd name="connsiteY11" fmla="*/ 10000 h 10000"/>
                  <a:gd name="connsiteX12" fmla="*/ 1649 w 10000"/>
                  <a:gd name="connsiteY12" fmla="*/ 9954 h 10000"/>
                  <a:gd name="connsiteX13" fmla="*/ 1197 w 10000"/>
                  <a:gd name="connsiteY13" fmla="*/ 9178 h 10000"/>
                  <a:gd name="connsiteX14" fmla="*/ 391 w 10000"/>
                  <a:gd name="connsiteY14" fmla="*/ 8128 h 10000"/>
                  <a:gd name="connsiteX15" fmla="*/ 240 w 10000"/>
                  <a:gd name="connsiteY15" fmla="*/ 7215 h 10000"/>
                  <a:gd name="connsiteX16" fmla="*/ 190 w 10000"/>
                  <a:gd name="connsiteY16" fmla="*/ 5525 h 10000"/>
                  <a:gd name="connsiteX17" fmla="*/ 441 w 10000"/>
                  <a:gd name="connsiteY17" fmla="*/ 4292 h 10000"/>
                  <a:gd name="connsiteX18" fmla="*/ 642 w 10000"/>
                  <a:gd name="connsiteY18" fmla="*/ 2831 h 10000"/>
                  <a:gd name="connsiteX19" fmla="*/ 944 w 10000"/>
                  <a:gd name="connsiteY19" fmla="*/ 1644 h 10000"/>
                  <a:gd name="connsiteX20" fmla="*/ 1146 w 10000"/>
                  <a:gd name="connsiteY20" fmla="*/ 868 h 10000"/>
                  <a:gd name="connsiteX21" fmla="*/ 1347 w 10000"/>
                  <a:gd name="connsiteY21" fmla="*/ 0 h 10000"/>
                  <a:gd name="connsiteX22" fmla="*/ 1347 w 10000"/>
                  <a:gd name="connsiteY22" fmla="*/ 0 h 10000"/>
                  <a:gd name="connsiteX23" fmla="*/ 1599 w 10000"/>
                  <a:gd name="connsiteY23" fmla="*/ 0 h 10000"/>
                  <a:gd name="connsiteX24" fmla="*/ 1599 w 10000"/>
                  <a:gd name="connsiteY24" fmla="*/ 685 h 10000"/>
                  <a:gd name="connsiteX25" fmla="*/ 3560 w 10000"/>
                  <a:gd name="connsiteY25" fmla="*/ 411 h 10000"/>
                  <a:gd name="connsiteX26" fmla="*/ 6025 w 10000"/>
                  <a:gd name="connsiteY26" fmla="*/ 365 h 10000"/>
                  <a:gd name="connsiteX27" fmla="*/ 6025 w 10000"/>
                  <a:gd name="connsiteY27" fmla="*/ 365 h 10000"/>
                  <a:gd name="connsiteX28" fmla="*/ 6378 w 10000"/>
                  <a:gd name="connsiteY28" fmla="*/ 411 h 10000"/>
                  <a:gd name="connsiteX29" fmla="*/ 6378 w 10000"/>
                  <a:gd name="connsiteY29" fmla="*/ 457 h 10000"/>
                  <a:gd name="connsiteX30" fmla="*/ 6429 w 10000"/>
                  <a:gd name="connsiteY30" fmla="*/ 457 h 10000"/>
                  <a:gd name="connsiteX31" fmla="*/ 6429 w 10000"/>
                  <a:gd name="connsiteY31" fmla="*/ 685 h 10000"/>
                  <a:gd name="connsiteX32" fmla="*/ 6278 w 10000"/>
                  <a:gd name="connsiteY32" fmla="*/ 1050 h 10000"/>
                  <a:gd name="connsiteX33" fmla="*/ 6479 w 10000"/>
                  <a:gd name="connsiteY33" fmla="*/ 1324 h 10000"/>
                  <a:gd name="connsiteX34" fmla="*/ 6529 w 10000"/>
                  <a:gd name="connsiteY34" fmla="*/ 1416 h 10000"/>
                  <a:gd name="connsiteX35" fmla="*/ 6579 w 10000"/>
                  <a:gd name="connsiteY35" fmla="*/ 1598 h 10000"/>
                  <a:gd name="connsiteX36" fmla="*/ 6630 w 10000"/>
                  <a:gd name="connsiteY36" fmla="*/ 1826 h 10000"/>
                  <a:gd name="connsiteX37" fmla="*/ 9799 w 10000"/>
                  <a:gd name="connsiteY37" fmla="*/ 1826 h 10000"/>
                  <a:gd name="connsiteX0" fmla="*/ 9799 w 10000"/>
                  <a:gd name="connsiteY0" fmla="*/ 1826 h 10000"/>
                  <a:gd name="connsiteX1" fmla="*/ 9799 w 10000"/>
                  <a:gd name="connsiteY1" fmla="*/ 3927 h 10000"/>
                  <a:gd name="connsiteX2" fmla="*/ 10000 w 10000"/>
                  <a:gd name="connsiteY2" fmla="*/ 3927 h 10000"/>
                  <a:gd name="connsiteX3" fmla="*/ 10000 w 10000"/>
                  <a:gd name="connsiteY3" fmla="*/ 4155 h 10000"/>
                  <a:gd name="connsiteX4" fmla="*/ 9698 w 10000"/>
                  <a:gd name="connsiteY4" fmla="*/ 4155 h 10000"/>
                  <a:gd name="connsiteX5" fmla="*/ 9698 w 10000"/>
                  <a:gd name="connsiteY5" fmla="*/ 5845 h 10000"/>
                  <a:gd name="connsiteX6" fmla="*/ 9698 w 10000"/>
                  <a:gd name="connsiteY6" fmla="*/ 5845 h 10000"/>
                  <a:gd name="connsiteX7" fmla="*/ 3813 w 10000"/>
                  <a:gd name="connsiteY7" fmla="*/ 5845 h 10000"/>
                  <a:gd name="connsiteX8" fmla="*/ 3762 w 10000"/>
                  <a:gd name="connsiteY8" fmla="*/ 10000 h 10000"/>
                  <a:gd name="connsiteX9" fmla="*/ 3762 w 10000"/>
                  <a:gd name="connsiteY9" fmla="*/ 10000 h 10000"/>
                  <a:gd name="connsiteX10" fmla="*/ 1700 w 10000"/>
                  <a:gd name="connsiteY10" fmla="*/ 10000 h 10000"/>
                  <a:gd name="connsiteX11" fmla="*/ 1700 w 10000"/>
                  <a:gd name="connsiteY11" fmla="*/ 10000 h 10000"/>
                  <a:gd name="connsiteX12" fmla="*/ 1649 w 10000"/>
                  <a:gd name="connsiteY12" fmla="*/ 9954 h 10000"/>
                  <a:gd name="connsiteX13" fmla="*/ 1197 w 10000"/>
                  <a:gd name="connsiteY13" fmla="*/ 9178 h 10000"/>
                  <a:gd name="connsiteX14" fmla="*/ 391 w 10000"/>
                  <a:gd name="connsiteY14" fmla="*/ 8128 h 10000"/>
                  <a:gd name="connsiteX15" fmla="*/ 240 w 10000"/>
                  <a:gd name="connsiteY15" fmla="*/ 7215 h 10000"/>
                  <a:gd name="connsiteX16" fmla="*/ 190 w 10000"/>
                  <a:gd name="connsiteY16" fmla="*/ 5525 h 10000"/>
                  <a:gd name="connsiteX17" fmla="*/ 441 w 10000"/>
                  <a:gd name="connsiteY17" fmla="*/ 4292 h 10000"/>
                  <a:gd name="connsiteX18" fmla="*/ 944 w 10000"/>
                  <a:gd name="connsiteY18" fmla="*/ 1644 h 10000"/>
                  <a:gd name="connsiteX19" fmla="*/ 1146 w 10000"/>
                  <a:gd name="connsiteY19" fmla="*/ 868 h 10000"/>
                  <a:gd name="connsiteX20" fmla="*/ 1347 w 10000"/>
                  <a:gd name="connsiteY20" fmla="*/ 0 h 10000"/>
                  <a:gd name="connsiteX21" fmla="*/ 1347 w 10000"/>
                  <a:gd name="connsiteY21" fmla="*/ 0 h 10000"/>
                  <a:gd name="connsiteX22" fmla="*/ 1599 w 10000"/>
                  <a:gd name="connsiteY22" fmla="*/ 0 h 10000"/>
                  <a:gd name="connsiteX23" fmla="*/ 1599 w 10000"/>
                  <a:gd name="connsiteY23" fmla="*/ 685 h 10000"/>
                  <a:gd name="connsiteX24" fmla="*/ 3560 w 10000"/>
                  <a:gd name="connsiteY24" fmla="*/ 411 h 10000"/>
                  <a:gd name="connsiteX25" fmla="*/ 6025 w 10000"/>
                  <a:gd name="connsiteY25" fmla="*/ 365 h 10000"/>
                  <a:gd name="connsiteX26" fmla="*/ 6025 w 10000"/>
                  <a:gd name="connsiteY26" fmla="*/ 365 h 10000"/>
                  <a:gd name="connsiteX27" fmla="*/ 6378 w 10000"/>
                  <a:gd name="connsiteY27" fmla="*/ 411 h 10000"/>
                  <a:gd name="connsiteX28" fmla="*/ 6378 w 10000"/>
                  <a:gd name="connsiteY28" fmla="*/ 457 h 10000"/>
                  <a:gd name="connsiteX29" fmla="*/ 6429 w 10000"/>
                  <a:gd name="connsiteY29" fmla="*/ 457 h 10000"/>
                  <a:gd name="connsiteX30" fmla="*/ 6429 w 10000"/>
                  <a:gd name="connsiteY30" fmla="*/ 685 h 10000"/>
                  <a:gd name="connsiteX31" fmla="*/ 6278 w 10000"/>
                  <a:gd name="connsiteY31" fmla="*/ 1050 h 10000"/>
                  <a:gd name="connsiteX32" fmla="*/ 6479 w 10000"/>
                  <a:gd name="connsiteY32" fmla="*/ 1324 h 10000"/>
                  <a:gd name="connsiteX33" fmla="*/ 6529 w 10000"/>
                  <a:gd name="connsiteY33" fmla="*/ 1416 h 10000"/>
                  <a:gd name="connsiteX34" fmla="*/ 6579 w 10000"/>
                  <a:gd name="connsiteY34" fmla="*/ 1598 h 10000"/>
                  <a:gd name="connsiteX35" fmla="*/ 6630 w 10000"/>
                  <a:gd name="connsiteY35" fmla="*/ 1826 h 10000"/>
                  <a:gd name="connsiteX36" fmla="*/ 9799 w 10000"/>
                  <a:gd name="connsiteY36" fmla="*/ 182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0" h="10000">
                    <a:moveTo>
                      <a:pt x="9799" y="1826"/>
                    </a:moveTo>
                    <a:lnTo>
                      <a:pt x="9799" y="3927"/>
                    </a:lnTo>
                    <a:lnTo>
                      <a:pt x="10000" y="3927"/>
                    </a:lnTo>
                    <a:lnTo>
                      <a:pt x="10000" y="4155"/>
                    </a:lnTo>
                    <a:lnTo>
                      <a:pt x="9698" y="4155"/>
                    </a:lnTo>
                    <a:lnTo>
                      <a:pt x="9698" y="5845"/>
                    </a:lnTo>
                    <a:lnTo>
                      <a:pt x="9698" y="5845"/>
                    </a:lnTo>
                    <a:lnTo>
                      <a:pt x="3813" y="5845"/>
                    </a:lnTo>
                    <a:lnTo>
                      <a:pt x="3762" y="10000"/>
                    </a:lnTo>
                    <a:lnTo>
                      <a:pt x="3762" y="10000"/>
                    </a:lnTo>
                    <a:lnTo>
                      <a:pt x="1700" y="10000"/>
                    </a:lnTo>
                    <a:lnTo>
                      <a:pt x="1700" y="10000"/>
                    </a:lnTo>
                    <a:cubicBezTo>
                      <a:pt x="1683" y="9985"/>
                      <a:pt x="1666" y="9969"/>
                      <a:pt x="1649" y="9954"/>
                    </a:cubicBezTo>
                    <a:cubicBezTo>
                      <a:pt x="1565" y="9817"/>
                      <a:pt x="1407" y="9482"/>
                      <a:pt x="1197" y="9178"/>
                    </a:cubicBezTo>
                    <a:cubicBezTo>
                      <a:pt x="1021" y="8935"/>
                      <a:pt x="550" y="8455"/>
                      <a:pt x="391" y="8128"/>
                    </a:cubicBezTo>
                    <a:cubicBezTo>
                      <a:pt x="240" y="7763"/>
                      <a:pt x="190" y="7626"/>
                      <a:pt x="240" y="7215"/>
                    </a:cubicBezTo>
                    <a:cubicBezTo>
                      <a:pt x="240" y="6575"/>
                      <a:pt x="-263" y="6119"/>
                      <a:pt x="190" y="5525"/>
                    </a:cubicBezTo>
                    <a:cubicBezTo>
                      <a:pt x="441" y="5160"/>
                      <a:pt x="492" y="4703"/>
                      <a:pt x="441" y="4292"/>
                    </a:cubicBezTo>
                    <a:cubicBezTo>
                      <a:pt x="567" y="3645"/>
                      <a:pt x="827" y="2215"/>
                      <a:pt x="944" y="1644"/>
                    </a:cubicBezTo>
                    <a:cubicBezTo>
                      <a:pt x="1061" y="1073"/>
                      <a:pt x="994" y="1005"/>
                      <a:pt x="1146" y="868"/>
                    </a:cubicBezTo>
                    <a:cubicBezTo>
                      <a:pt x="1146" y="548"/>
                      <a:pt x="1197" y="274"/>
                      <a:pt x="1347" y="0"/>
                    </a:cubicBezTo>
                    <a:lnTo>
                      <a:pt x="1347" y="0"/>
                    </a:lnTo>
                    <a:lnTo>
                      <a:pt x="1599" y="0"/>
                    </a:lnTo>
                    <a:lnTo>
                      <a:pt x="1599" y="685"/>
                    </a:lnTo>
                    <a:lnTo>
                      <a:pt x="3560" y="411"/>
                    </a:lnTo>
                    <a:lnTo>
                      <a:pt x="6025" y="365"/>
                    </a:lnTo>
                    <a:lnTo>
                      <a:pt x="6025" y="365"/>
                    </a:lnTo>
                    <a:cubicBezTo>
                      <a:pt x="6126" y="411"/>
                      <a:pt x="6227" y="411"/>
                      <a:pt x="6378" y="411"/>
                    </a:cubicBezTo>
                    <a:lnTo>
                      <a:pt x="6378" y="457"/>
                    </a:lnTo>
                    <a:lnTo>
                      <a:pt x="6429" y="457"/>
                    </a:lnTo>
                    <a:lnTo>
                      <a:pt x="6429" y="685"/>
                    </a:lnTo>
                    <a:cubicBezTo>
                      <a:pt x="6529" y="913"/>
                      <a:pt x="6278" y="868"/>
                      <a:pt x="6278" y="1050"/>
                    </a:cubicBezTo>
                    <a:cubicBezTo>
                      <a:pt x="6278" y="1096"/>
                      <a:pt x="6429" y="1279"/>
                      <a:pt x="6479" y="1324"/>
                    </a:cubicBezTo>
                    <a:cubicBezTo>
                      <a:pt x="6496" y="1355"/>
                      <a:pt x="6512" y="1385"/>
                      <a:pt x="6529" y="1416"/>
                    </a:cubicBezTo>
                    <a:cubicBezTo>
                      <a:pt x="6579" y="1461"/>
                      <a:pt x="6579" y="1553"/>
                      <a:pt x="6579" y="1598"/>
                    </a:cubicBezTo>
                    <a:lnTo>
                      <a:pt x="6630" y="1826"/>
                    </a:lnTo>
                    <a:lnTo>
                      <a:pt x="9799" y="1826"/>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46" name="EVANS"/>
              <p:cNvSpPr>
                <a:spLocks/>
              </p:cNvSpPr>
              <p:nvPr/>
            </p:nvSpPr>
            <p:spPr bwMode="auto">
              <a:xfrm>
                <a:off x="5726113" y="3948113"/>
                <a:ext cx="303213" cy="266700"/>
              </a:xfrm>
              <a:custGeom>
                <a:avLst/>
                <a:gdLst>
                  <a:gd name="T0" fmla="*/ 25 w 127"/>
                  <a:gd name="T1" fmla="*/ 5 h 112"/>
                  <a:gd name="T2" fmla="*/ 42 w 127"/>
                  <a:gd name="T3" fmla="*/ 4 h 112"/>
                  <a:gd name="T4" fmla="*/ 64 w 127"/>
                  <a:gd name="T5" fmla="*/ 9 h 112"/>
                  <a:gd name="T6" fmla="*/ 77 w 127"/>
                  <a:gd name="T7" fmla="*/ 17 h 112"/>
                  <a:gd name="T8" fmla="*/ 87 w 127"/>
                  <a:gd name="T9" fmla="*/ 22 h 112"/>
                  <a:gd name="T10" fmla="*/ 89 w 127"/>
                  <a:gd name="T11" fmla="*/ 33 h 112"/>
                  <a:gd name="T12" fmla="*/ 96 w 127"/>
                  <a:gd name="T13" fmla="*/ 42 h 112"/>
                  <a:gd name="T14" fmla="*/ 97 w 127"/>
                  <a:gd name="T15" fmla="*/ 44 h 112"/>
                  <a:gd name="T16" fmla="*/ 99 w 127"/>
                  <a:gd name="T17" fmla="*/ 53 h 112"/>
                  <a:gd name="T18" fmla="*/ 101 w 127"/>
                  <a:gd name="T19" fmla="*/ 62 h 112"/>
                  <a:gd name="T20" fmla="*/ 101 w 127"/>
                  <a:gd name="T21" fmla="*/ 62 h 112"/>
                  <a:gd name="T22" fmla="*/ 100 w 127"/>
                  <a:gd name="T23" fmla="*/ 71 h 112"/>
                  <a:gd name="T24" fmla="*/ 105 w 127"/>
                  <a:gd name="T25" fmla="*/ 80 h 112"/>
                  <a:gd name="T26" fmla="*/ 107 w 127"/>
                  <a:gd name="T27" fmla="*/ 81 h 112"/>
                  <a:gd name="T28" fmla="*/ 111 w 127"/>
                  <a:gd name="T29" fmla="*/ 85 h 112"/>
                  <a:gd name="T30" fmla="*/ 116 w 127"/>
                  <a:gd name="T31" fmla="*/ 88 h 112"/>
                  <a:gd name="T32" fmla="*/ 125 w 127"/>
                  <a:gd name="T33" fmla="*/ 91 h 112"/>
                  <a:gd name="T34" fmla="*/ 127 w 127"/>
                  <a:gd name="T35" fmla="*/ 94 h 112"/>
                  <a:gd name="T36" fmla="*/ 127 w 127"/>
                  <a:gd name="T37" fmla="*/ 94 h 112"/>
                  <a:gd name="T38" fmla="*/ 109 w 127"/>
                  <a:gd name="T39" fmla="*/ 112 h 112"/>
                  <a:gd name="T40" fmla="*/ 109 w 127"/>
                  <a:gd name="T41" fmla="*/ 112 h 112"/>
                  <a:gd name="T42" fmla="*/ 52 w 127"/>
                  <a:gd name="T43" fmla="*/ 112 h 112"/>
                  <a:gd name="T44" fmla="*/ 18 w 127"/>
                  <a:gd name="T45" fmla="*/ 97 h 112"/>
                  <a:gd name="T46" fmla="*/ 0 w 127"/>
                  <a:gd name="T47" fmla="*/ 0 h 112"/>
                  <a:gd name="T48" fmla="*/ 0 w 127"/>
                  <a:gd name="T49" fmla="*/ 0 h 112"/>
                  <a:gd name="T50" fmla="*/ 25 w 127"/>
                  <a:gd name="T51"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2">
                    <a:moveTo>
                      <a:pt x="25" y="5"/>
                    </a:moveTo>
                    <a:cubicBezTo>
                      <a:pt x="31" y="5"/>
                      <a:pt x="36" y="5"/>
                      <a:pt x="42" y="4"/>
                    </a:cubicBezTo>
                    <a:cubicBezTo>
                      <a:pt x="53" y="2"/>
                      <a:pt x="56" y="1"/>
                      <a:pt x="64" y="9"/>
                    </a:cubicBezTo>
                    <a:cubicBezTo>
                      <a:pt x="68" y="13"/>
                      <a:pt x="72" y="16"/>
                      <a:pt x="77" y="17"/>
                    </a:cubicBezTo>
                    <a:cubicBezTo>
                      <a:pt x="79" y="18"/>
                      <a:pt x="86" y="19"/>
                      <a:pt x="87" y="22"/>
                    </a:cubicBezTo>
                    <a:cubicBezTo>
                      <a:pt x="88" y="24"/>
                      <a:pt x="88" y="30"/>
                      <a:pt x="89" y="33"/>
                    </a:cubicBezTo>
                    <a:cubicBezTo>
                      <a:pt x="90" y="36"/>
                      <a:pt x="93" y="40"/>
                      <a:pt x="96" y="42"/>
                    </a:cubicBezTo>
                    <a:cubicBezTo>
                      <a:pt x="96" y="42"/>
                      <a:pt x="97" y="43"/>
                      <a:pt x="97" y="44"/>
                    </a:cubicBezTo>
                    <a:cubicBezTo>
                      <a:pt x="98" y="47"/>
                      <a:pt x="99" y="49"/>
                      <a:pt x="99" y="53"/>
                    </a:cubicBezTo>
                    <a:cubicBezTo>
                      <a:pt x="101" y="62"/>
                      <a:pt x="101" y="62"/>
                      <a:pt x="101" y="62"/>
                    </a:cubicBezTo>
                    <a:cubicBezTo>
                      <a:pt x="101" y="62"/>
                      <a:pt x="101" y="62"/>
                      <a:pt x="101" y="62"/>
                    </a:cubicBezTo>
                    <a:cubicBezTo>
                      <a:pt x="100" y="71"/>
                      <a:pt x="100" y="71"/>
                      <a:pt x="100" y="71"/>
                    </a:cubicBezTo>
                    <a:cubicBezTo>
                      <a:pt x="102" y="74"/>
                      <a:pt x="103" y="77"/>
                      <a:pt x="105" y="80"/>
                    </a:cubicBezTo>
                    <a:cubicBezTo>
                      <a:pt x="106" y="80"/>
                      <a:pt x="107" y="81"/>
                      <a:pt x="107" y="81"/>
                    </a:cubicBezTo>
                    <a:cubicBezTo>
                      <a:pt x="109" y="82"/>
                      <a:pt x="110" y="84"/>
                      <a:pt x="111" y="85"/>
                    </a:cubicBezTo>
                    <a:cubicBezTo>
                      <a:pt x="113" y="86"/>
                      <a:pt x="114" y="87"/>
                      <a:pt x="116" y="88"/>
                    </a:cubicBezTo>
                    <a:cubicBezTo>
                      <a:pt x="119" y="89"/>
                      <a:pt x="122" y="91"/>
                      <a:pt x="125" y="91"/>
                    </a:cubicBezTo>
                    <a:cubicBezTo>
                      <a:pt x="126" y="92"/>
                      <a:pt x="126" y="92"/>
                      <a:pt x="127" y="94"/>
                    </a:cubicBezTo>
                    <a:cubicBezTo>
                      <a:pt x="127" y="94"/>
                      <a:pt x="127" y="94"/>
                      <a:pt x="127" y="94"/>
                    </a:cubicBezTo>
                    <a:cubicBezTo>
                      <a:pt x="109" y="112"/>
                      <a:pt x="109" y="112"/>
                      <a:pt x="109" y="112"/>
                    </a:cubicBezTo>
                    <a:cubicBezTo>
                      <a:pt x="109" y="112"/>
                      <a:pt x="109" y="112"/>
                      <a:pt x="109" y="112"/>
                    </a:cubicBezTo>
                    <a:cubicBezTo>
                      <a:pt x="52" y="112"/>
                      <a:pt x="52" y="112"/>
                      <a:pt x="52" y="112"/>
                    </a:cubicBezTo>
                    <a:cubicBezTo>
                      <a:pt x="18" y="97"/>
                      <a:pt x="18" y="97"/>
                      <a:pt x="18" y="97"/>
                    </a:cubicBezTo>
                    <a:cubicBezTo>
                      <a:pt x="0" y="0"/>
                      <a:pt x="0" y="0"/>
                      <a:pt x="0" y="0"/>
                    </a:cubicBezTo>
                    <a:cubicBezTo>
                      <a:pt x="0" y="0"/>
                      <a:pt x="0" y="0"/>
                      <a:pt x="0" y="0"/>
                    </a:cubicBezTo>
                    <a:cubicBezTo>
                      <a:pt x="25" y="5"/>
                      <a:pt x="25" y="5"/>
                      <a:pt x="25" y="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47" name="ECHOLS"/>
              <p:cNvSpPr>
                <a:spLocks/>
              </p:cNvSpPr>
              <p:nvPr/>
            </p:nvSpPr>
            <p:spPr bwMode="auto">
              <a:xfrm>
                <a:off x="4619625" y="5599113"/>
                <a:ext cx="558800" cy="333375"/>
              </a:xfrm>
              <a:custGeom>
                <a:avLst/>
                <a:gdLst>
                  <a:gd name="T0" fmla="*/ 73 w 235"/>
                  <a:gd name="T1" fmla="*/ 0 h 140"/>
                  <a:gd name="T2" fmla="*/ 127 w 235"/>
                  <a:gd name="T3" fmla="*/ 24 h 140"/>
                  <a:gd name="T4" fmla="*/ 132 w 235"/>
                  <a:gd name="T5" fmla="*/ 44 h 140"/>
                  <a:gd name="T6" fmla="*/ 142 w 235"/>
                  <a:gd name="T7" fmla="*/ 52 h 140"/>
                  <a:gd name="T8" fmla="*/ 147 w 235"/>
                  <a:gd name="T9" fmla="*/ 62 h 140"/>
                  <a:gd name="T10" fmla="*/ 174 w 235"/>
                  <a:gd name="T11" fmla="*/ 71 h 140"/>
                  <a:gd name="T12" fmla="*/ 189 w 235"/>
                  <a:gd name="T13" fmla="*/ 69 h 140"/>
                  <a:gd name="T14" fmla="*/ 202 w 235"/>
                  <a:gd name="T15" fmla="*/ 75 h 140"/>
                  <a:gd name="T16" fmla="*/ 223 w 235"/>
                  <a:gd name="T17" fmla="*/ 79 h 140"/>
                  <a:gd name="T18" fmla="*/ 231 w 235"/>
                  <a:gd name="T19" fmla="*/ 82 h 140"/>
                  <a:gd name="T20" fmla="*/ 235 w 235"/>
                  <a:gd name="T21" fmla="*/ 86 h 140"/>
                  <a:gd name="T22" fmla="*/ 235 w 235"/>
                  <a:gd name="T23" fmla="*/ 88 h 140"/>
                  <a:gd name="T24" fmla="*/ 234 w 235"/>
                  <a:gd name="T25" fmla="*/ 101 h 140"/>
                  <a:gd name="T26" fmla="*/ 234 w 235"/>
                  <a:gd name="T27" fmla="*/ 140 h 140"/>
                  <a:gd name="T28" fmla="*/ 234 w 235"/>
                  <a:gd name="T29" fmla="*/ 140 h 140"/>
                  <a:gd name="T30" fmla="*/ 5 w 235"/>
                  <a:gd name="T31" fmla="*/ 126 h 140"/>
                  <a:gd name="T32" fmla="*/ 5 w 235"/>
                  <a:gd name="T33" fmla="*/ 126 h 140"/>
                  <a:gd name="T34" fmla="*/ 5 w 235"/>
                  <a:gd name="T35" fmla="*/ 113 h 140"/>
                  <a:gd name="T36" fmla="*/ 11 w 235"/>
                  <a:gd name="T37" fmla="*/ 113 h 140"/>
                  <a:gd name="T38" fmla="*/ 11 w 235"/>
                  <a:gd name="T39" fmla="*/ 105 h 140"/>
                  <a:gd name="T40" fmla="*/ 6 w 235"/>
                  <a:gd name="T41" fmla="*/ 105 h 140"/>
                  <a:gd name="T42" fmla="*/ 6 w 235"/>
                  <a:gd name="T43" fmla="*/ 55 h 140"/>
                  <a:gd name="T44" fmla="*/ 8 w 235"/>
                  <a:gd name="T45" fmla="*/ 36 h 140"/>
                  <a:gd name="T46" fmla="*/ 16 w 235"/>
                  <a:gd name="T47" fmla="*/ 32 h 140"/>
                  <a:gd name="T48" fmla="*/ 19 w 235"/>
                  <a:gd name="T49" fmla="*/ 21 h 140"/>
                  <a:gd name="T50" fmla="*/ 21 w 235"/>
                  <a:gd name="T51" fmla="*/ 19 h 140"/>
                  <a:gd name="T52" fmla="*/ 31 w 235"/>
                  <a:gd name="T53" fmla="*/ 10 h 140"/>
                  <a:gd name="T54" fmla="*/ 50 w 235"/>
                  <a:gd name="T55" fmla="*/ 10 h 140"/>
                  <a:gd name="T56" fmla="*/ 52 w 235"/>
                  <a:gd name="T57" fmla="*/ 9 h 140"/>
                  <a:gd name="T58" fmla="*/ 52 w 235"/>
                  <a:gd name="T59" fmla="*/ 9 h 140"/>
                  <a:gd name="T60" fmla="*/ 73 w 235"/>
                  <a:gd name="T6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5" h="140">
                    <a:moveTo>
                      <a:pt x="73" y="0"/>
                    </a:moveTo>
                    <a:cubicBezTo>
                      <a:pt x="87" y="7"/>
                      <a:pt x="121" y="10"/>
                      <a:pt x="127" y="24"/>
                    </a:cubicBezTo>
                    <a:cubicBezTo>
                      <a:pt x="129" y="28"/>
                      <a:pt x="129" y="42"/>
                      <a:pt x="132" y="44"/>
                    </a:cubicBezTo>
                    <a:cubicBezTo>
                      <a:pt x="136" y="46"/>
                      <a:pt x="140" y="47"/>
                      <a:pt x="142" y="52"/>
                    </a:cubicBezTo>
                    <a:cubicBezTo>
                      <a:pt x="143" y="54"/>
                      <a:pt x="143" y="61"/>
                      <a:pt x="147" y="62"/>
                    </a:cubicBezTo>
                    <a:cubicBezTo>
                      <a:pt x="150" y="69"/>
                      <a:pt x="167" y="71"/>
                      <a:pt x="174" y="71"/>
                    </a:cubicBezTo>
                    <a:cubicBezTo>
                      <a:pt x="179" y="73"/>
                      <a:pt x="184" y="69"/>
                      <a:pt x="189" y="69"/>
                    </a:cubicBezTo>
                    <a:cubicBezTo>
                      <a:pt x="193" y="70"/>
                      <a:pt x="198" y="73"/>
                      <a:pt x="202" y="75"/>
                    </a:cubicBezTo>
                    <a:cubicBezTo>
                      <a:pt x="209" y="77"/>
                      <a:pt x="216" y="78"/>
                      <a:pt x="223" y="79"/>
                    </a:cubicBezTo>
                    <a:cubicBezTo>
                      <a:pt x="226" y="79"/>
                      <a:pt x="228" y="80"/>
                      <a:pt x="231" y="82"/>
                    </a:cubicBezTo>
                    <a:cubicBezTo>
                      <a:pt x="233" y="83"/>
                      <a:pt x="233" y="85"/>
                      <a:pt x="235" y="86"/>
                    </a:cubicBezTo>
                    <a:cubicBezTo>
                      <a:pt x="235" y="87"/>
                      <a:pt x="235" y="87"/>
                      <a:pt x="235" y="88"/>
                    </a:cubicBezTo>
                    <a:cubicBezTo>
                      <a:pt x="235" y="92"/>
                      <a:pt x="235" y="97"/>
                      <a:pt x="234" y="101"/>
                    </a:cubicBezTo>
                    <a:cubicBezTo>
                      <a:pt x="234" y="140"/>
                      <a:pt x="234" y="140"/>
                      <a:pt x="234" y="140"/>
                    </a:cubicBezTo>
                    <a:cubicBezTo>
                      <a:pt x="234" y="140"/>
                      <a:pt x="234" y="140"/>
                      <a:pt x="234" y="140"/>
                    </a:cubicBezTo>
                    <a:cubicBezTo>
                      <a:pt x="5" y="126"/>
                      <a:pt x="5" y="126"/>
                      <a:pt x="5" y="126"/>
                    </a:cubicBezTo>
                    <a:cubicBezTo>
                      <a:pt x="5" y="126"/>
                      <a:pt x="5" y="126"/>
                      <a:pt x="5" y="126"/>
                    </a:cubicBezTo>
                    <a:cubicBezTo>
                      <a:pt x="5" y="113"/>
                      <a:pt x="5" y="113"/>
                      <a:pt x="5" y="113"/>
                    </a:cubicBezTo>
                    <a:cubicBezTo>
                      <a:pt x="11" y="113"/>
                      <a:pt x="11" y="113"/>
                      <a:pt x="11" y="113"/>
                    </a:cubicBezTo>
                    <a:cubicBezTo>
                      <a:pt x="11" y="105"/>
                      <a:pt x="11" y="105"/>
                      <a:pt x="11" y="105"/>
                    </a:cubicBezTo>
                    <a:cubicBezTo>
                      <a:pt x="6" y="105"/>
                      <a:pt x="6" y="105"/>
                      <a:pt x="6" y="105"/>
                    </a:cubicBezTo>
                    <a:cubicBezTo>
                      <a:pt x="6" y="55"/>
                      <a:pt x="6" y="55"/>
                      <a:pt x="6" y="55"/>
                    </a:cubicBezTo>
                    <a:cubicBezTo>
                      <a:pt x="0" y="53"/>
                      <a:pt x="7" y="38"/>
                      <a:pt x="8" y="36"/>
                    </a:cubicBezTo>
                    <a:cubicBezTo>
                      <a:pt x="10" y="35"/>
                      <a:pt x="13" y="32"/>
                      <a:pt x="16" y="32"/>
                    </a:cubicBezTo>
                    <a:cubicBezTo>
                      <a:pt x="16" y="29"/>
                      <a:pt x="19" y="25"/>
                      <a:pt x="19" y="21"/>
                    </a:cubicBezTo>
                    <a:cubicBezTo>
                      <a:pt x="20" y="21"/>
                      <a:pt x="20" y="19"/>
                      <a:pt x="21" y="19"/>
                    </a:cubicBezTo>
                    <a:cubicBezTo>
                      <a:pt x="22" y="12"/>
                      <a:pt x="23" y="9"/>
                      <a:pt x="31" y="10"/>
                    </a:cubicBezTo>
                    <a:cubicBezTo>
                      <a:pt x="38" y="11"/>
                      <a:pt x="44" y="10"/>
                      <a:pt x="50" y="10"/>
                    </a:cubicBezTo>
                    <a:cubicBezTo>
                      <a:pt x="51" y="10"/>
                      <a:pt x="52" y="10"/>
                      <a:pt x="52" y="9"/>
                    </a:cubicBezTo>
                    <a:cubicBezTo>
                      <a:pt x="52" y="9"/>
                      <a:pt x="52" y="9"/>
                      <a:pt x="52" y="9"/>
                    </a:cubicBezTo>
                    <a:cubicBezTo>
                      <a:pt x="73" y="0"/>
                      <a:pt x="73" y="0"/>
                      <a:pt x="73"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48" name="ELBERT"/>
              <p:cNvSpPr>
                <a:spLocks/>
              </p:cNvSpPr>
              <p:nvPr/>
            </p:nvSpPr>
            <p:spPr bwMode="auto">
              <a:xfrm>
                <a:off x="4649788" y="1593850"/>
                <a:ext cx="536575" cy="381000"/>
              </a:xfrm>
              <a:custGeom>
                <a:avLst/>
                <a:gdLst>
                  <a:gd name="T0" fmla="*/ 139 w 225"/>
                  <a:gd name="T1" fmla="*/ 157 h 160"/>
                  <a:gd name="T2" fmla="*/ 142 w 225"/>
                  <a:gd name="T3" fmla="*/ 157 h 160"/>
                  <a:gd name="T4" fmla="*/ 153 w 225"/>
                  <a:gd name="T5" fmla="*/ 154 h 160"/>
                  <a:gd name="T6" fmla="*/ 178 w 225"/>
                  <a:gd name="T7" fmla="*/ 149 h 160"/>
                  <a:gd name="T8" fmla="*/ 193 w 225"/>
                  <a:gd name="T9" fmla="*/ 148 h 160"/>
                  <a:gd name="T10" fmla="*/ 196 w 225"/>
                  <a:gd name="T11" fmla="*/ 150 h 160"/>
                  <a:gd name="T12" fmla="*/ 196 w 225"/>
                  <a:gd name="T13" fmla="*/ 150 h 160"/>
                  <a:gd name="T14" fmla="*/ 204 w 225"/>
                  <a:gd name="T15" fmla="*/ 150 h 160"/>
                  <a:gd name="T16" fmla="*/ 207 w 225"/>
                  <a:gd name="T17" fmla="*/ 150 h 160"/>
                  <a:gd name="T18" fmla="*/ 209 w 225"/>
                  <a:gd name="T19" fmla="*/ 151 h 160"/>
                  <a:gd name="T20" fmla="*/ 209 w 225"/>
                  <a:gd name="T21" fmla="*/ 151 h 160"/>
                  <a:gd name="T22" fmla="*/ 213 w 225"/>
                  <a:gd name="T23" fmla="*/ 152 h 160"/>
                  <a:gd name="T24" fmla="*/ 215 w 225"/>
                  <a:gd name="T25" fmla="*/ 152 h 160"/>
                  <a:gd name="T26" fmla="*/ 215 w 225"/>
                  <a:gd name="T27" fmla="*/ 152 h 160"/>
                  <a:gd name="T28" fmla="*/ 225 w 225"/>
                  <a:gd name="T29" fmla="*/ 160 h 160"/>
                  <a:gd name="T30" fmla="*/ 225 w 225"/>
                  <a:gd name="T31" fmla="*/ 160 h 160"/>
                  <a:gd name="T32" fmla="*/ 213 w 225"/>
                  <a:gd name="T33" fmla="*/ 137 h 160"/>
                  <a:gd name="T34" fmla="*/ 200 w 225"/>
                  <a:gd name="T35" fmla="*/ 117 h 160"/>
                  <a:gd name="T36" fmla="*/ 187 w 225"/>
                  <a:gd name="T37" fmla="*/ 96 h 160"/>
                  <a:gd name="T38" fmla="*/ 167 w 225"/>
                  <a:gd name="T39" fmla="*/ 76 h 160"/>
                  <a:gd name="T40" fmla="*/ 161 w 225"/>
                  <a:gd name="T41" fmla="*/ 64 h 160"/>
                  <a:gd name="T42" fmla="*/ 160 w 225"/>
                  <a:gd name="T43" fmla="*/ 50 h 160"/>
                  <a:gd name="T44" fmla="*/ 155 w 225"/>
                  <a:gd name="T45" fmla="*/ 40 h 160"/>
                  <a:gd name="T46" fmla="*/ 154 w 225"/>
                  <a:gd name="T47" fmla="*/ 26 h 160"/>
                  <a:gd name="T48" fmla="*/ 146 w 225"/>
                  <a:gd name="T49" fmla="*/ 10 h 160"/>
                  <a:gd name="T50" fmla="*/ 138 w 225"/>
                  <a:gd name="T51" fmla="*/ 0 h 160"/>
                  <a:gd name="T52" fmla="*/ 138 w 225"/>
                  <a:gd name="T53" fmla="*/ 0 h 160"/>
                  <a:gd name="T54" fmla="*/ 103 w 225"/>
                  <a:gd name="T55" fmla="*/ 11 h 160"/>
                  <a:gd name="T56" fmla="*/ 97 w 225"/>
                  <a:gd name="T57" fmla="*/ 14 h 160"/>
                  <a:gd name="T58" fmla="*/ 89 w 225"/>
                  <a:gd name="T59" fmla="*/ 17 h 160"/>
                  <a:gd name="T60" fmla="*/ 73 w 225"/>
                  <a:gd name="T61" fmla="*/ 27 h 160"/>
                  <a:gd name="T62" fmla="*/ 61 w 225"/>
                  <a:gd name="T63" fmla="*/ 34 h 160"/>
                  <a:gd name="T64" fmla="*/ 45 w 225"/>
                  <a:gd name="T65" fmla="*/ 26 h 160"/>
                  <a:gd name="T66" fmla="*/ 26 w 225"/>
                  <a:gd name="T67" fmla="*/ 28 h 160"/>
                  <a:gd name="T68" fmla="*/ 17 w 225"/>
                  <a:gd name="T69" fmla="*/ 32 h 160"/>
                  <a:gd name="T70" fmla="*/ 17 w 225"/>
                  <a:gd name="T71" fmla="*/ 32 h 160"/>
                  <a:gd name="T72" fmla="*/ 9 w 225"/>
                  <a:gd name="T73" fmla="*/ 39 h 160"/>
                  <a:gd name="T74" fmla="*/ 7 w 225"/>
                  <a:gd name="T75" fmla="*/ 48 h 160"/>
                  <a:gd name="T76" fmla="*/ 16 w 225"/>
                  <a:gd name="T77" fmla="*/ 65 h 160"/>
                  <a:gd name="T78" fmla="*/ 26 w 225"/>
                  <a:gd name="T79" fmla="*/ 78 h 160"/>
                  <a:gd name="T80" fmla="*/ 34 w 225"/>
                  <a:gd name="T81" fmla="*/ 85 h 160"/>
                  <a:gd name="T82" fmla="*/ 42 w 225"/>
                  <a:gd name="T83" fmla="*/ 100 h 160"/>
                  <a:gd name="T84" fmla="*/ 52 w 225"/>
                  <a:gd name="T85" fmla="*/ 110 h 160"/>
                  <a:gd name="T86" fmla="*/ 57 w 225"/>
                  <a:gd name="T87" fmla="*/ 118 h 160"/>
                  <a:gd name="T88" fmla="*/ 57 w 225"/>
                  <a:gd name="T89" fmla="*/ 118 h 160"/>
                  <a:gd name="T90" fmla="*/ 60 w 225"/>
                  <a:gd name="T91" fmla="*/ 119 h 160"/>
                  <a:gd name="T92" fmla="*/ 66 w 225"/>
                  <a:gd name="T93" fmla="*/ 121 h 160"/>
                  <a:gd name="T94" fmla="*/ 71 w 225"/>
                  <a:gd name="T95" fmla="*/ 124 h 160"/>
                  <a:gd name="T96" fmla="*/ 74 w 225"/>
                  <a:gd name="T97" fmla="*/ 133 h 160"/>
                  <a:gd name="T98" fmla="*/ 82 w 225"/>
                  <a:gd name="T99" fmla="*/ 134 h 160"/>
                  <a:gd name="T100" fmla="*/ 104 w 225"/>
                  <a:gd name="T101" fmla="*/ 148 h 160"/>
                  <a:gd name="T102" fmla="*/ 117 w 225"/>
                  <a:gd name="T103" fmla="*/ 145 h 160"/>
                  <a:gd name="T104" fmla="*/ 130 w 225"/>
                  <a:gd name="T105" fmla="*/ 151 h 160"/>
                  <a:gd name="T106" fmla="*/ 139 w 225"/>
                  <a:gd name="T107" fmla="*/ 15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5" h="160">
                    <a:moveTo>
                      <a:pt x="139" y="157"/>
                    </a:moveTo>
                    <a:cubicBezTo>
                      <a:pt x="140" y="157"/>
                      <a:pt x="141" y="157"/>
                      <a:pt x="142" y="157"/>
                    </a:cubicBezTo>
                    <a:cubicBezTo>
                      <a:pt x="144" y="155"/>
                      <a:pt x="151" y="154"/>
                      <a:pt x="153" y="154"/>
                    </a:cubicBezTo>
                    <a:cubicBezTo>
                      <a:pt x="161" y="153"/>
                      <a:pt x="170" y="152"/>
                      <a:pt x="178" y="149"/>
                    </a:cubicBezTo>
                    <a:cubicBezTo>
                      <a:pt x="182" y="148"/>
                      <a:pt x="188" y="145"/>
                      <a:pt x="193" y="148"/>
                    </a:cubicBezTo>
                    <a:cubicBezTo>
                      <a:pt x="196" y="150"/>
                      <a:pt x="196" y="150"/>
                      <a:pt x="196" y="150"/>
                    </a:cubicBezTo>
                    <a:cubicBezTo>
                      <a:pt x="196" y="150"/>
                      <a:pt x="196" y="150"/>
                      <a:pt x="196" y="150"/>
                    </a:cubicBezTo>
                    <a:cubicBezTo>
                      <a:pt x="204" y="150"/>
                      <a:pt x="204" y="150"/>
                      <a:pt x="204" y="150"/>
                    </a:cubicBezTo>
                    <a:cubicBezTo>
                      <a:pt x="205" y="150"/>
                      <a:pt x="206" y="150"/>
                      <a:pt x="207" y="150"/>
                    </a:cubicBezTo>
                    <a:cubicBezTo>
                      <a:pt x="207" y="151"/>
                      <a:pt x="208" y="151"/>
                      <a:pt x="209" y="151"/>
                    </a:cubicBezTo>
                    <a:cubicBezTo>
                      <a:pt x="209" y="151"/>
                      <a:pt x="209" y="151"/>
                      <a:pt x="209" y="151"/>
                    </a:cubicBezTo>
                    <a:cubicBezTo>
                      <a:pt x="211" y="151"/>
                      <a:pt x="212" y="151"/>
                      <a:pt x="213" y="152"/>
                    </a:cubicBezTo>
                    <a:cubicBezTo>
                      <a:pt x="214" y="152"/>
                      <a:pt x="214" y="152"/>
                      <a:pt x="215" y="152"/>
                    </a:cubicBezTo>
                    <a:cubicBezTo>
                      <a:pt x="215" y="152"/>
                      <a:pt x="215" y="152"/>
                      <a:pt x="215" y="152"/>
                    </a:cubicBezTo>
                    <a:cubicBezTo>
                      <a:pt x="225" y="160"/>
                      <a:pt x="225" y="160"/>
                      <a:pt x="225" y="160"/>
                    </a:cubicBezTo>
                    <a:cubicBezTo>
                      <a:pt x="225" y="160"/>
                      <a:pt x="225" y="160"/>
                      <a:pt x="225" y="160"/>
                    </a:cubicBezTo>
                    <a:cubicBezTo>
                      <a:pt x="221" y="152"/>
                      <a:pt x="217" y="144"/>
                      <a:pt x="213" y="137"/>
                    </a:cubicBezTo>
                    <a:cubicBezTo>
                      <a:pt x="211" y="127"/>
                      <a:pt x="204" y="125"/>
                      <a:pt x="200" y="117"/>
                    </a:cubicBezTo>
                    <a:cubicBezTo>
                      <a:pt x="197" y="112"/>
                      <a:pt x="192" y="99"/>
                      <a:pt x="187" y="96"/>
                    </a:cubicBezTo>
                    <a:cubicBezTo>
                      <a:pt x="185" y="88"/>
                      <a:pt x="175" y="79"/>
                      <a:pt x="167" y="76"/>
                    </a:cubicBezTo>
                    <a:cubicBezTo>
                      <a:pt x="164" y="72"/>
                      <a:pt x="161" y="70"/>
                      <a:pt x="161" y="64"/>
                    </a:cubicBezTo>
                    <a:cubicBezTo>
                      <a:pt x="161" y="62"/>
                      <a:pt x="161" y="51"/>
                      <a:pt x="160" y="50"/>
                    </a:cubicBezTo>
                    <a:cubicBezTo>
                      <a:pt x="160" y="48"/>
                      <a:pt x="156" y="43"/>
                      <a:pt x="155" y="40"/>
                    </a:cubicBezTo>
                    <a:cubicBezTo>
                      <a:pt x="154" y="36"/>
                      <a:pt x="153" y="28"/>
                      <a:pt x="154" y="26"/>
                    </a:cubicBezTo>
                    <a:cubicBezTo>
                      <a:pt x="154" y="20"/>
                      <a:pt x="150" y="14"/>
                      <a:pt x="146" y="10"/>
                    </a:cubicBezTo>
                    <a:cubicBezTo>
                      <a:pt x="144" y="7"/>
                      <a:pt x="141" y="3"/>
                      <a:pt x="138" y="0"/>
                    </a:cubicBezTo>
                    <a:cubicBezTo>
                      <a:pt x="138" y="0"/>
                      <a:pt x="138" y="0"/>
                      <a:pt x="138" y="0"/>
                    </a:cubicBezTo>
                    <a:cubicBezTo>
                      <a:pt x="103" y="11"/>
                      <a:pt x="103" y="11"/>
                      <a:pt x="103" y="11"/>
                    </a:cubicBezTo>
                    <a:cubicBezTo>
                      <a:pt x="102" y="13"/>
                      <a:pt x="100" y="14"/>
                      <a:pt x="97" y="14"/>
                    </a:cubicBezTo>
                    <a:cubicBezTo>
                      <a:pt x="95" y="16"/>
                      <a:pt x="92" y="15"/>
                      <a:pt x="89" y="17"/>
                    </a:cubicBezTo>
                    <a:cubicBezTo>
                      <a:pt x="83" y="20"/>
                      <a:pt x="79" y="23"/>
                      <a:pt x="73" y="27"/>
                    </a:cubicBezTo>
                    <a:cubicBezTo>
                      <a:pt x="70" y="29"/>
                      <a:pt x="65" y="32"/>
                      <a:pt x="61" y="34"/>
                    </a:cubicBezTo>
                    <a:cubicBezTo>
                      <a:pt x="56" y="36"/>
                      <a:pt x="50" y="28"/>
                      <a:pt x="45" y="26"/>
                    </a:cubicBezTo>
                    <a:cubicBezTo>
                      <a:pt x="42" y="24"/>
                      <a:pt x="30" y="27"/>
                      <a:pt x="26" y="28"/>
                    </a:cubicBezTo>
                    <a:cubicBezTo>
                      <a:pt x="17" y="32"/>
                      <a:pt x="17" y="32"/>
                      <a:pt x="17" y="32"/>
                    </a:cubicBezTo>
                    <a:cubicBezTo>
                      <a:pt x="17" y="32"/>
                      <a:pt x="17" y="32"/>
                      <a:pt x="17" y="32"/>
                    </a:cubicBezTo>
                    <a:cubicBezTo>
                      <a:pt x="14" y="34"/>
                      <a:pt x="12" y="37"/>
                      <a:pt x="9" y="39"/>
                    </a:cubicBezTo>
                    <a:cubicBezTo>
                      <a:pt x="8" y="41"/>
                      <a:pt x="9" y="46"/>
                      <a:pt x="7" y="48"/>
                    </a:cubicBezTo>
                    <a:cubicBezTo>
                      <a:pt x="0" y="58"/>
                      <a:pt x="9" y="61"/>
                      <a:pt x="16" y="65"/>
                    </a:cubicBezTo>
                    <a:cubicBezTo>
                      <a:pt x="22" y="69"/>
                      <a:pt x="21" y="76"/>
                      <a:pt x="26" y="78"/>
                    </a:cubicBezTo>
                    <a:cubicBezTo>
                      <a:pt x="30" y="80"/>
                      <a:pt x="34" y="81"/>
                      <a:pt x="34" y="85"/>
                    </a:cubicBezTo>
                    <a:cubicBezTo>
                      <a:pt x="34" y="94"/>
                      <a:pt x="36" y="96"/>
                      <a:pt x="42" y="100"/>
                    </a:cubicBezTo>
                    <a:cubicBezTo>
                      <a:pt x="48" y="103"/>
                      <a:pt x="48" y="107"/>
                      <a:pt x="52" y="110"/>
                    </a:cubicBezTo>
                    <a:cubicBezTo>
                      <a:pt x="57" y="118"/>
                      <a:pt x="57" y="118"/>
                      <a:pt x="57" y="118"/>
                    </a:cubicBezTo>
                    <a:cubicBezTo>
                      <a:pt x="57" y="118"/>
                      <a:pt x="57" y="118"/>
                      <a:pt x="57" y="118"/>
                    </a:cubicBezTo>
                    <a:cubicBezTo>
                      <a:pt x="58" y="118"/>
                      <a:pt x="59" y="118"/>
                      <a:pt x="60" y="119"/>
                    </a:cubicBezTo>
                    <a:cubicBezTo>
                      <a:pt x="62" y="119"/>
                      <a:pt x="64" y="121"/>
                      <a:pt x="66" y="121"/>
                    </a:cubicBezTo>
                    <a:cubicBezTo>
                      <a:pt x="68" y="122"/>
                      <a:pt x="70" y="124"/>
                      <a:pt x="71" y="124"/>
                    </a:cubicBezTo>
                    <a:cubicBezTo>
                      <a:pt x="71" y="128"/>
                      <a:pt x="72" y="130"/>
                      <a:pt x="74" y="133"/>
                    </a:cubicBezTo>
                    <a:cubicBezTo>
                      <a:pt x="76" y="135"/>
                      <a:pt x="79" y="134"/>
                      <a:pt x="82" y="134"/>
                    </a:cubicBezTo>
                    <a:cubicBezTo>
                      <a:pt x="88" y="134"/>
                      <a:pt x="101" y="143"/>
                      <a:pt x="104" y="148"/>
                    </a:cubicBezTo>
                    <a:cubicBezTo>
                      <a:pt x="109" y="149"/>
                      <a:pt x="111" y="145"/>
                      <a:pt x="117" y="145"/>
                    </a:cubicBezTo>
                    <a:cubicBezTo>
                      <a:pt x="121" y="145"/>
                      <a:pt x="126" y="149"/>
                      <a:pt x="130" y="151"/>
                    </a:cubicBezTo>
                    <a:cubicBezTo>
                      <a:pt x="139" y="157"/>
                      <a:pt x="139" y="157"/>
                      <a:pt x="139" y="157"/>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49" name="EMANUEL"/>
              <p:cNvSpPr>
                <a:spLocks/>
              </p:cNvSpPr>
              <p:nvPr/>
            </p:nvSpPr>
            <p:spPr bwMode="auto">
              <a:xfrm>
                <a:off x="5116513" y="3289300"/>
                <a:ext cx="631825" cy="639763"/>
              </a:xfrm>
              <a:custGeom>
                <a:avLst/>
                <a:gdLst>
                  <a:gd name="T0" fmla="*/ 231 w 265"/>
                  <a:gd name="T1" fmla="*/ 89 h 269"/>
                  <a:gd name="T2" fmla="*/ 265 w 265"/>
                  <a:gd name="T3" fmla="*/ 116 h 269"/>
                  <a:gd name="T4" fmla="*/ 256 w 265"/>
                  <a:gd name="T5" fmla="*/ 134 h 269"/>
                  <a:gd name="T6" fmla="*/ 254 w 265"/>
                  <a:gd name="T7" fmla="*/ 149 h 269"/>
                  <a:gd name="T8" fmla="*/ 244 w 265"/>
                  <a:gd name="T9" fmla="*/ 145 h 269"/>
                  <a:gd name="T10" fmla="*/ 210 w 265"/>
                  <a:gd name="T11" fmla="*/ 156 h 269"/>
                  <a:gd name="T12" fmla="*/ 184 w 265"/>
                  <a:gd name="T13" fmla="*/ 205 h 269"/>
                  <a:gd name="T14" fmla="*/ 170 w 265"/>
                  <a:gd name="T15" fmla="*/ 257 h 269"/>
                  <a:gd name="T16" fmla="*/ 160 w 265"/>
                  <a:gd name="T17" fmla="*/ 263 h 269"/>
                  <a:gd name="T18" fmla="*/ 147 w 265"/>
                  <a:gd name="T19" fmla="*/ 268 h 269"/>
                  <a:gd name="T20" fmla="*/ 118 w 265"/>
                  <a:gd name="T21" fmla="*/ 267 h 269"/>
                  <a:gd name="T22" fmla="*/ 96 w 265"/>
                  <a:gd name="T23" fmla="*/ 240 h 269"/>
                  <a:gd name="T24" fmla="*/ 96 w 265"/>
                  <a:gd name="T25" fmla="*/ 241 h 269"/>
                  <a:gd name="T26" fmla="*/ 101 w 265"/>
                  <a:gd name="T27" fmla="*/ 222 h 269"/>
                  <a:gd name="T28" fmla="*/ 104 w 265"/>
                  <a:gd name="T29" fmla="*/ 192 h 269"/>
                  <a:gd name="T30" fmla="*/ 83 w 265"/>
                  <a:gd name="T31" fmla="*/ 184 h 269"/>
                  <a:gd name="T32" fmla="*/ 62 w 265"/>
                  <a:gd name="T33" fmla="*/ 169 h 269"/>
                  <a:gd name="T34" fmla="*/ 32 w 265"/>
                  <a:gd name="T35" fmla="*/ 166 h 269"/>
                  <a:gd name="T36" fmla="*/ 12 w 265"/>
                  <a:gd name="T37" fmla="*/ 163 h 269"/>
                  <a:gd name="T38" fmla="*/ 6 w 265"/>
                  <a:gd name="T39" fmla="*/ 166 h 269"/>
                  <a:gd name="T40" fmla="*/ 0 w 265"/>
                  <a:gd name="T41" fmla="*/ 165 h 269"/>
                  <a:gd name="T42" fmla="*/ 17 w 265"/>
                  <a:gd name="T43" fmla="*/ 156 h 269"/>
                  <a:gd name="T44" fmla="*/ 25 w 265"/>
                  <a:gd name="T45" fmla="*/ 145 h 269"/>
                  <a:gd name="T46" fmla="*/ 46 w 265"/>
                  <a:gd name="T47" fmla="*/ 111 h 269"/>
                  <a:gd name="T48" fmla="*/ 72 w 265"/>
                  <a:gd name="T49" fmla="*/ 93 h 269"/>
                  <a:gd name="T50" fmla="*/ 62 w 265"/>
                  <a:gd name="T51" fmla="*/ 71 h 269"/>
                  <a:gd name="T52" fmla="*/ 84 w 265"/>
                  <a:gd name="T53" fmla="*/ 48 h 269"/>
                  <a:gd name="T54" fmla="*/ 86 w 265"/>
                  <a:gd name="T55" fmla="*/ 42 h 269"/>
                  <a:gd name="T56" fmla="*/ 94 w 265"/>
                  <a:gd name="T57" fmla="*/ 13 h 269"/>
                  <a:gd name="T58" fmla="*/ 118 w 265"/>
                  <a:gd name="T59" fmla="*/ 9 h 269"/>
                  <a:gd name="T60" fmla="*/ 135 w 265"/>
                  <a:gd name="T61" fmla="*/ 0 h 269"/>
                  <a:gd name="T62" fmla="*/ 149 w 265"/>
                  <a:gd name="T63" fmla="*/ 8 h 269"/>
                  <a:gd name="T64" fmla="*/ 169 w 265"/>
                  <a:gd name="T65" fmla="*/ 11 h 269"/>
                  <a:gd name="T66" fmla="*/ 197 w 265"/>
                  <a:gd name="T67" fmla="*/ 1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5" h="269">
                    <a:moveTo>
                      <a:pt x="206" y="13"/>
                    </a:moveTo>
                    <a:cubicBezTo>
                      <a:pt x="231" y="89"/>
                      <a:pt x="231" y="89"/>
                      <a:pt x="231" y="89"/>
                    </a:cubicBezTo>
                    <a:cubicBezTo>
                      <a:pt x="265" y="116"/>
                      <a:pt x="265" y="116"/>
                      <a:pt x="265" y="116"/>
                    </a:cubicBezTo>
                    <a:cubicBezTo>
                      <a:pt x="265" y="116"/>
                      <a:pt x="265" y="116"/>
                      <a:pt x="265" y="116"/>
                    </a:cubicBezTo>
                    <a:cubicBezTo>
                      <a:pt x="264" y="121"/>
                      <a:pt x="258" y="124"/>
                      <a:pt x="258" y="129"/>
                    </a:cubicBezTo>
                    <a:cubicBezTo>
                      <a:pt x="257" y="130"/>
                      <a:pt x="257" y="132"/>
                      <a:pt x="256" y="134"/>
                    </a:cubicBezTo>
                    <a:cubicBezTo>
                      <a:pt x="256" y="136"/>
                      <a:pt x="255" y="138"/>
                      <a:pt x="254" y="140"/>
                    </a:cubicBezTo>
                    <a:cubicBezTo>
                      <a:pt x="254" y="149"/>
                      <a:pt x="254" y="149"/>
                      <a:pt x="254" y="149"/>
                    </a:cubicBezTo>
                    <a:cubicBezTo>
                      <a:pt x="254" y="149"/>
                      <a:pt x="254" y="149"/>
                      <a:pt x="254" y="149"/>
                    </a:cubicBezTo>
                    <a:cubicBezTo>
                      <a:pt x="244" y="145"/>
                      <a:pt x="244" y="145"/>
                      <a:pt x="244" y="145"/>
                    </a:cubicBezTo>
                    <a:cubicBezTo>
                      <a:pt x="242" y="143"/>
                      <a:pt x="237" y="140"/>
                      <a:pt x="235" y="138"/>
                    </a:cubicBezTo>
                    <a:cubicBezTo>
                      <a:pt x="230" y="137"/>
                      <a:pt x="214" y="152"/>
                      <a:pt x="210" y="156"/>
                    </a:cubicBezTo>
                    <a:cubicBezTo>
                      <a:pt x="201" y="164"/>
                      <a:pt x="192" y="174"/>
                      <a:pt x="189" y="185"/>
                    </a:cubicBezTo>
                    <a:cubicBezTo>
                      <a:pt x="187" y="192"/>
                      <a:pt x="186" y="198"/>
                      <a:pt x="184" y="205"/>
                    </a:cubicBezTo>
                    <a:cubicBezTo>
                      <a:pt x="181" y="213"/>
                      <a:pt x="173" y="224"/>
                      <a:pt x="167" y="230"/>
                    </a:cubicBezTo>
                    <a:cubicBezTo>
                      <a:pt x="154" y="245"/>
                      <a:pt x="174" y="242"/>
                      <a:pt x="170" y="257"/>
                    </a:cubicBezTo>
                    <a:cubicBezTo>
                      <a:pt x="170" y="257"/>
                      <a:pt x="170" y="257"/>
                      <a:pt x="170" y="257"/>
                    </a:cubicBezTo>
                    <a:cubicBezTo>
                      <a:pt x="160" y="263"/>
                      <a:pt x="160" y="263"/>
                      <a:pt x="160" y="263"/>
                    </a:cubicBezTo>
                    <a:cubicBezTo>
                      <a:pt x="158" y="264"/>
                      <a:pt x="156" y="266"/>
                      <a:pt x="155" y="268"/>
                    </a:cubicBezTo>
                    <a:cubicBezTo>
                      <a:pt x="152" y="268"/>
                      <a:pt x="150" y="268"/>
                      <a:pt x="147" y="268"/>
                    </a:cubicBezTo>
                    <a:cubicBezTo>
                      <a:pt x="143" y="268"/>
                      <a:pt x="139" y="268"/>
                      <a:pt x="135" y="268"/>
                    </a:cubicBezTo>
                    <a:cubicBezTo>
                      <a:pt x="132" y="268"/>
                      <a:pt x="120" y="269"/>
                      <a:pt x="118" y="267"/>
                    </a:cubicBezTo>
                    <a:cubicBezTo>
                      <a:pt x="118" y="258"/>
                      <a:pt x="112" y="249"/>
                      <a:pt x="104" y="245"/>
                    </a:cubicBezTo>
                    <a:cubicBezTo>
                      <a:pt x="102" y="244"/>
                      <a:pt x="97" y="242"/>
                      <a:pt x="96" y="240"/>
                    </a:cubicBezTo>
                    <a:cubicBezTo>
                      <a:pt x="96" y="241"/>
                      <a:pt x="96" y="241"/>
                      <a:pt x="96" y="240"/>
                    </a:cubicBezTo>
                    <a:cubicBezTo>
                      <a:pt x="96" y="241"/>
                      <a:pt x="96" y="241"/>
                      <a:pt x="96" y="241"/>
                    </a:cubicBezTo>
                    <a:cubicBezTo>
                      <a:pt x="98" y="232"/>
                      <a:pt x="98" y="232"/>
                      <a:pt x="98" y="232"/>
                    </a:cubicBezTo>
                    <a:cubicBezTo>
                      <a:pt x="98" y="229"/>
                      <a:pt x="99" y="225"/>
                      <a:pt x="101" y="222"/>
                    </a:cubicBezTo>
                    <a:cubicBezTo>
                      <a:pt x="103" y="219"/>
                      <a:pt x="102" y="215"/>
                      <a:pt x="103" y="211"/>
                    </a:cubicBezTo>
                    <a:cubicBezTo>
                      <a:pt x="104" y="205"/>
                      <a:pt x="109" y="196"/>
                      <a:pt x="104" y="192"/>
                    </a:cubicBezTo>
                    <a:cubicBezTo>
                      <a:pt x="101" y="191"/>
                      <a:pt x="93" y="188"/>
                      <a:pt x="90" y="187"/>
                    </a:cubicBezTo>
                    <a:cubicBezTo>
                      <a:pt x="89" y="186"/>
                      <a:pt x="85" y="185"/>
                      <a:pt x="83" y="184"/>
                    </a:cubicBezTo>
                    <a:cubicBezTo>
                      <a:pt x="75" y="179"/>
                      <a:pt x="75" y="179"/>
                      <a:pt x="75" y="179"/>
                    </a:cubicBezTo>
                    <a:cubicBezTo>
                      <a:pt x="71" y="176"/>
                      <a:pt x="67" y="172"/>
                      <a:pt x="62" y="169"/>
                    </a:cubicBezTo>
                    <a:cubicBezTo>
                      <a:pt x="56" y="168"/>
                      <a:pt x="50" y="168"/>
                      <a:pt x="44" y="170"/>
                    </a:cubicBezTo>
                    <a:cubicBezTo>
                      <a:pt x="38" y="171"/>
                      <a:pt x="36" y="169"/>
                      <a:pt x="32" y="166"/>
                    </a:cubicBezTo>
                    <a:cubicBezTo>
                      <a:pt x="29" y="163"/>
                      <a:pt x="27" y="164"/>
                      <a:pt x="23" y="164"/>
                    </a:cubicBezTo>
                    <a:cubicBezTo>
                      <a:pt x="19" y="163"/>
                      <a:pt x="16" y="163"/>
                      <a:pt x="12" y="163"/>
                    </a:cubicBezTo>
                    <a:cubicBezTo>
                      <a:pt x="12" y="164"/>
                      <a:pt x="11" y="164"/>
                      <a:pt x="10" y="164"/>
                    </a:cubicBezTo>
                    <a:cubicBezTo>
                      <a:pt x="9" y="165"/>
                      <a:pt x="7" y="166"/>
                      <a:pt x="6" y="166"/>
                    </a:cubicBezTo>
                    <a:cubicBezTo>
                      <a:pt x="4" y="166"/>
                      <a:pt x="2" y="165"/>
                      <a:pt x="0" y="165"/>
                    </a:cubicBezTo>
                    <a:cubicBezTo>
                      <a:pt x="0" y="165"/>
                      <a:pt x="0" y="165"/>
                      <a:pt x="0" y="165"/>
                    </a:cubicBezTo>
                    <a:cubicBezTo>
                      <a:pt x="1" y="163"/>
                      <a:pt x="3" y="161"/>
                      <a:pt x="5" y="160"/>
                    </a:cubicBezTo>
                    <a:cubicBezTo>
                      <a:pt x="9" y="158"/>
                      <a:pt x="13" y="159"/>
                      <a:pt x="17" y="156"/>
                    </a:cubicBezTo>
                    <a:cubicBezTo>
                      <a:pt x="20" y="154"/>
                      <a:pt x="26" y="155"/>
                      <a:pt x="30" y="153"/>
                    </a:cubicBezTo>
                    <a:cubicBezTo>
                      <a:pt x="31" y="150"/>
                      <a:pt x="26" y="147"/>
                      <a:pt x="25" y="145"/>
                    </a:cubicBezTo>
                    <a:cubicBezTo>
                      <a:pt x="22" y="139"/>
                      <a:pt x="18" y="132"/>
                      <a:pt x="25" y="127"/>
                    </a:cubicBezTo>
                    <a:cubicBezTo>
                      <a:pt x="31" y="121"/>
                      <a:pt x="39" y="117"/>
                      <a:pt x="46" y="111"/>
                    </a:cubicBezTo>
                    <a:cubicBezTo>
                      <a:pt x="52" y="107"/>
                      <a:pt x="51" y="102"/>
                      <a:pt x="59" y="100"/>
                    </a:cubicBezTo>
                    <a:cubicBezTo>
                      <a:pt x="63" y="100"/>
                      <a:pt x="76" y="98"/>
                      <a:pt x="72" y="93"/>
                    </a:cubicBezTo>
                    <a:cubicBezTo>
                      <a:pt x="68" y="93"/>
                      <a:pt x="62" y="85"/>
                      <a:pt x="60" y="81"/>
                    </a:cubicBezTo>
                    <a:cubicBezTo>
                      <a:pt x="59" y="77"/>
                      <a:pt x="58" y="74"/>
                      <a:pt x="62" y="71"/>
                    </a:cubicBezTo>
                    <a:cubicBezTo>
                      <a:pt x="68" y="68"/>
                      <a:pt x="72" y="62"/>
                      <a:pt x="78" y="60"/>
                    </a:cubicBezTo>
                    <a:cubicBezTo>
                      <a:pt x="81" y="58"/>
                      <a:pt x="82" y="51"/>
                      <a:pt x="84" y="48"/>
                    </a:cubicBezTo>
                    <a:cubicBezTo>
                      <a:pt x="86" y="42"/>
                      <a:pt x="86" y="42"/>
                      <a:pt x="86" y="42"/>
                    </a:cubicBezTo>
                    <a:cubicBezTo>
                      <a:pt x="86" y="42"/>
                      <a:pt x="86" y="42"/>
                      <a:pt x="86" y="42"/>
                    </a:cubicBezTo>
                    <a:cubicBezTo>
                      <a:pt x="90" y="41"/>
                      <a:pt x="98" y="34"/>
                      <a:pt x="99" y="30"/>
                    </a:cubicBezTo>
                    <a:cubicBezTo>
                      <a:pt x="99" y="24"/>
                      <a:pt x="90" y="19"/>
                      <a:pt x="94" y="13"/>
                    </a:cubicBezTo>
                    <a:cubicBezTo>
                      <a:pt x="100" y="11"/>
                      <a:pt x="106" y="16"/>
                      <a:pt x="111" y="15"/>
                    </a:cubicBezTo>
                    <a:cubicBezTo>
                      <a:pt x="114" y="14"/>
                      <a:pt x="116" y="11"/>
                      <a:pt x="118" y="9"/>
                    </a:cubicBezTo>
                    <a:cubicBezTo>
                      <a:pt x="119" y="7"/>
                      <a:pt x="123" y="5"/>
                      <a:pt x="124" y="3"/>
                    </a:cubicBezTo>
                    <a:cubicBezTo>
                      <a:pt x="135" y="0"/>
                      <a:pt x="135" y="0"/>
                      <a:pt x="135" y="0"/>
                    </a:cubicBezTo>
                    <a:cubicBezTo>
                      <a:pt x="135" y="0"/>
                      <a:pt x="135" y="0"/>
                      <a:pt x="135" y="0"/>
                    </a:cubicBezTo>
                    <a:cubicBezTo>
                      <a:pt x="140" y="5"/>
                      <a:pt x="142" y="7"/>
                      <a:pt x="149" y="8"/>
                    </a:cubicBezTo>
                    <a:cubicBezTo>
                      <a:pt x="154" y="8"/>
                      <a:pt x="162" y="7"/>
                      <a:pt x="166" y="10"/>
                    </a:cubicBezTo>
                    <a:cubicBezTo>
                      <a:pt x="167" y="10"/>
                      <a:pt x="168" y="11"/>
                      <a:pt x="169" y="11"/>
                    </a:cubicBezTo>
                    <a:cubicBezTo>
                      <a:pt x="173" y="12"/>
                      <a:pt x="176" y="16"/>
                      <a:pt x="182" y="17"/>
                    </a:cubicBezTo>
                    <a:cubicBezTo>
                      <a:pt x="186" y="17"/>
                      <a:pt x="193" y="14"/>
                      <a:pt x="197" y="13"/>
                    </a:cubicBezTo>
                    <a:cubicBezTo>
                      <a:pt x="206" y="13"/>
                      <a:pt x="206" y="13"/>
                      <a:pt x="206" y="1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50" name="EFFINGHAM"/>
              <p:cNvSpPr>
                <a:spLocks/>
              </p:cNvSpPr>
              <p:nvPr/>
            </p:nvSpPr>
            <p:spPr bwMode="auto">
              <a:xfrm>
                <a:off x="6193616" y="3589338"/>
                <a:ext cx="421265" cy="573088"/>
              </a:xfrm>
              <a:custGeom>
                <a:avLst/>
                <a:gdLst>
                  <a:gd name="T0" fmla="*/ 61 w 181"/>
                  <a:gd name="T1" fmla="*/ 0 h 241"/>
                  <a:gd name="T2" fmla="*/ 28 w 181"/>
                  <a:gd name="T3" fmla="*/ 21 h 241"/>
                  <a:gd name="T4" fmla="*/ 28 w 181"/>
                  <a:gd name="T5" fmla="*/ 21 h 241"/>
                  <a:gd name="T6" fmla="*/ 28 w 181"/>
                  <a:gd name="T7" fmla="*/ 21 h 241"/>
                  <a:gd name="T8" fmla="*/ 24 w 181"/>
                  <a:gd name="T9" fmla="*/ 24 h 241"/>
                  <a:gd name="T10" fmla="*/ 16 w 181"/>
                  <a:gd name="T11" fmla="*/ 30 h 241"/>
                  <a:gd name="T12" fmla="*/ 6 w 181"/>
                  <a:gd name="T13" fmla="*/ 39 h 241"/>
                  <a:gd name="T14" fmla="*/ 1 w 181"/>
                  <a:gd name="T15" fmla="*/ 46 h 241"/>
                  <a:gd name="T16" fmla="*/ 1 w 181"/>
                  <a:gd name="T17" fmla="*/ 46 h 241"/>
                  <a:gd name="T18" fmla="*/ 6 w 181"/>
                  <a:gd name="T19" fmla="*/ 53 h 241"/>
                  <a:gd name="T20" fmla="*/ 7 w 181"/>
                  <a:gd name="T21" fmla="*/ 59 h 241"/>
                  <a:gd name="T22" fmla="*/ 9 w 181"/>
                  <a:gd name="T23" fmla="*/ 67 h 241"/>
                  <a:gd name="T24" fmla="*/ 16 w 181"/>
                  <a:gd name="T25" fmla="*/ 108 h 241"/>
                  <a:gd name="T26" fmla="*/ 35 w 181"/>
                  <a:gd name="T27" fmla="*/ 126 h 241"/>
                  <a:gd name="T28" fmla="*/ 44 w 181"/>
                  <a:gd name="T29" fmla="*/ 151 h 241"/>
                  <a:gd name="T30" fmla="*/ 48 w 181"/>
                  <a:gd name="T31" fmla="*/ 170 h 241"/>
                  <a:gd name="T32" fmla="*/ 48 w 181"/>
                  <a:gd name="T33" fmla="*/ 170 h 241"/>
                  <a:gd name="T34" fmla="*/ 53 w 181"/>
                  <a:gd name="T35" fmla="*/ 180 h 241"/>
                  <a:gd name="T36" fmla="*/ 56 w 181"/>
                  <a:gd name="T37" fmla="*/ 193 h 241"/>
                  <a:gd name="T38" fmla="*/ 59 w 181"/>
                  <a:gd name="T39" fmla="*/ 207 h 241"/>
                  <a:gd name="T40" fmla="*/ 62 w 181"/>
                  <a:gd name="T41" fmla="*/ 219 h 241"/>
                  <a:gd name="T42" fmla="*/ 63 w 181"/>
                  <a:gd name="T43" fmla="*/ 235 h 241"/>
                  <a:gd name="T44" fmla="*/ 66 w 181"/>
                  <a:gd name="T45" fmla="*/ 241 h 241"/>
                  <a:gd name="T46" fmla="*/ 66 w 181"/>
                  <a:gd name="T47" fmla="*/ 241 h 241"/>
                  <a:gd name="T48" fmla="*/ 148 w 181"/>
                  <a:gd name="T49" fmla="*/ 172 h 241"/>
                  <a:gd name="T50" fmla="*/ 165 w 181"/>
                  <a:gd name="T51" fmla="*/ 177 h 241"/>
                  <a:gd name="T52" fmla="*/ 165 w 181"/>
                  <a:gd name="T53" fmla="*/ 177 h 241"/>
                  <a:gd name="T54" fmla="*/ 170 w 181"/>
                  <a:gd name="T55" fmla="*/ 167 h 241"/>
                  <a:gd name="T56" fmla="*/ 176 w 181"/>
                  <a:gd name="T57" fmla="*/ 149 h 241"/>
                  <a:gd name="T58" fmla="*/ 173 w 181"/>
                  <a:gd name="T59" fmla="*/ 140 h 241"/>
                  <a:gd name="T60" fmla="*/ 173 w 181"/>
                  <a:gd name="T61" fmla="*/ 132 h 241"/>
                  <a:gd name="T62" fmla="*/ 170 w 181"/>
                  <a:gd name="T63" fmla="*/ 128 h 241"/>
                  <a:gd name="T64" fmla="*/ 165 w 181"/>
                  <a:gd name="T65" fmla="*/ 130 h 241"/>
                  <a:gd name="T66" fmla="*/ 160 w 181"/>
                  <a:gd name="T67" fmla="*/ 127 h 241"/>
                  <a:gd name="T68" fmla="*/ 157 w 181"/>
                  <a:gd name="T69" fmla="*/ 115 h 241"/>
                  <a:gd name="T70" fmla="*/ 154 w 181"/>
                  <a:gd name="T71" fmla="*/ 106 h 241"/>
                  <a:gd name="T72" fmla="*/ 148 w 181"/>
                  <a:gd name="T73" fmla="*/ 98 h 241"/>
                  <a:gd name="T74" fmla="*/ 147 w 181"/>
                  <a:gd name="T75" fmla="*/ 76 h 241"/>
                  <a:gd name="T76" fmla="*/ 149 w 181"/>
                  <a:gd name="T77" fmla="*/ 71 h 241"/>
                  <a:gd name="T78" fmla="*/ 149 w 181"/>
                  <a:gd name="T79" fmla="*/ 70 h 241"/>
                  <a:gd name="T80" fmla="*/ 131 w 181"/>
                  <a:gd name="T81" fmla="*/ 46 h 241"/>
                  <a:gd name="T82" fmla="*/ 124 w 181"/>
                  <a:gd name="T83" fmla="*/ 42 h 241"/>
                  <a:gd name="T84" fmla="*/ 112 w 181"/>
                  <a:gd name="T85" fmla="*/ 28 h 241"/>
                  <a:gd name="T86" fmla="*/ 95 w 181"/>
                  <a:gd name="T87" fmla="*/ 24 h 241"/>
                  <a:gd name="T88" fmla="*/ 78 w 181"/>
                  <a:gd name="T89" fmla="*/ 12 h 241"/>
                  <a:gd name="T90" fmla="*/ 66 w 181"/>
                  <a:gd name="T91" fmla="*/ 5 h 241"/>
                  <a:gd name="T92" fmla="*/ 61 w 181"/>
                  <a:gd name="T93" fmla="*/ 0 h 241"/>
                  <a:gd name="connsiteX0" fmla="*/ 3315 w 9792"/>
                  <a:gd name="connsiteY0" fmla="*/ 0 h 10000"/>
                  <a:gd name="connsiteX1" fmla="*/ 1492 w 9792"/>
                  <a:gd name="connsiteY1" fmla="*/ 871 h 10000"/>
                  <a:gd name="connsiteX2" fmla="*/ 1492 w 9792"/>
                  <a:gd name="connsiteY2" fmla="*/ 871 h 10000"/>
                  <a:gd name="connsiteX3" fmla="*/ 1492 w 9792"/>
                  <a:gd name="connsiteY3" fmla="*/ 871 h 10000"/>
                  <a:gd name="connsiteX4" fmla="*/ 1271 w 9792"/>
                  <a:gd name="connsiteY4" fmla="*/ 996 h 10000"/>
                  <a:gd name="connsiteX5" fmla="*/ 829 w 9792"/>
                  <a:gd name="connsiteY5" fmla="*/ 1245 h 10000"/>
                  <a:gd name="connsiteX6" fmla="*/ 276 w 9792"/>
                  <a:gd name="connsiteY6" fmla="*/ 1618 h 10000"/>
                  <a:gd name="connsiteX7" fmla="*/ 0 w 9792"/>
                  <a:gd name="connsiteY7" fmla="*/ 1909 h 10000"/>
                  <a:gd name="connsiteX8" fmla="*/ 0 w 9792"/>
                  <a:gd name="connsiteY8" fmla="*/ 1909 h 10000"/>
                  <a:gd name="connsiteX9" fmla="*/ 276 w 9792"/>
                  <a:gd name="connsiteY9" fmla="*/ 2199 h 10000"/>
                  <a:gd name="connsiteX10" fmla="*/ 332 w 9792"/>
                  <a:gd name="connsiteY10" fmla="*/ 2448 h 10000"/>
                  <a:gd name="connsiteX11" fmla="*/ 442 w 9792"/>
                  <a:gd name="connsiteY11" fmla="*/ 2780 h 10000"/>
                  <a:gd name="connsiteX12" fmla="*/ 829 w 9792"/>
                  <a:gd name="connsiteY12" fmla="*/ 4481 h 10000"/>
                  <a:gd name="connsiteX13" fmla="*/ 1879 w 9792"/>
                  <a:gd name="connsiteY13" fmla="*/ 5228 h 10000"/>
                  <a:gd name="connsiteX14" fmla="*/ 2376 w 9792"/>
                  <a:gd name="connsiteY14" fmla="*/ 6266 h 10000"/>
                  <a:gd name="connsiteX15" fmla="*/ 2597 w 9792"/>
                  <a:gd name="connsiteY15" fmla="*/ 7054 h 10000"/>
                  <a:gd name="connsiteX16" fmla="*/ 2597 w 9792"/>
                  <a:gd name="connsiteY16" fmla="*/ 7054 h 10000"/>
                  <a:gd name="connsiteX17" fmla="*/ 2873 w 9792"/>
                  <a:gd name="connsiteY17" fmla="*/ 7469 h 10000"/>
                  <a:gd name="connsiteX18" fmla="*/ 3039 w 9792"/>
                  <a:gd name="connsiteY18" fmla="*/ 8008 h 10000"/>
                  <a:gd name="connsiteX19" fmla="*/ 3205 w 9792"/>
                  <a:gd name="connsiteY19" fmla="*/ 8589 h 10000"/>
                  <a:gd name="connsiteX20" fmla="*/ 3370 w 9792"/>
                  <a:gd name="connsiteY20" fmla="*/ 9087 h 10000"/>
                  <a:gd name="connsiteX21" fmla="*/ 3426 w 9792"/>
                  <a:gd name="connsiteY21" fmla="*/ 9751 h 10000"/>
                  <a:gd name="connsiteX22" fmla="*/ 3591 w 9792"/>
                  <a:gd name="connsiteY22" fmla="*/ 10000 h 10000"/>
                  <a:gd name="connsiteX23" fmla="*/ 3591 w 9792"/>
                  <a:gd name="connsiteY23" fmla="*/ 10000 h 10000"/>
                  <a:gd name="connsiteX24" fmla="*/ 8122 w 9792"/>
                  <a:gd name="connsiteY24" fmla="*/ 7137 h 10000"/>
                  <a:gd name="connsiteX25" fmla="*/ 9061 w 9792"/>
                  <a:gd name="connsiteY25" fmla="*/ 7344 h 10000"/>
                  <a:gd name="connsiteX26" fmla="*/ 9061 w 9792"/>
                  <a:gd name="connsiteY26" fmla="*/ 7344 h 10000"/>
                  <a:gd name="connsiteX27" fmla="*/ 9337 w 9792"/>
                  <a:gd name="connsiteY27" fmla="*/ 6929 h 10000"/>
                  <a:gd name="connsiteX28" fmla="*/ 9669 w 9792"/>
                  <a:gd name="connsiteY28" fmla="*/ 6183 h 10000"/>
                  <a:gd name="connsiteX29" fmla="*/ 9503 w 9792"/>
                  <a:gd name="connsiteY29" fmla="*/ 5809 h 10000"/>
                  <a:gd name="connsiteX30" fmla="*/ 9503 w 9792"/>
                  <a:gd name="connsiteY30" fmla="*/ 5477 h 10000"/>
                  <a:gd name="connsiteX31" fmla="*/ 9337 w 9792"/>
                  <a:gd name="connsiteY31" fmla="*/ 5311 h 10000"/>
                  <a:gd name="connsiteX32" fmla="*/ 9061 w 9792"/>
                  <a:gd name="connsiteY32" fmla="*/ 5394 h 10000"/>
                  <a:gd name="connsiteX33" fmla="*/ 8785 w 9792"/>
                  <a:gd name="connsiteY33" fmla="*/ 5270 h 10000"/>
                  <a:gd name="connsiteX34" fmla="*/ 8619 w 9792"/>
                  <a:gd name="connsiteY34" fmla="*/ 4772 h 10000"/>
                  <a:gd name="connsiteX35" fmla="*/ 8453 w 9792"/>
                  <a:gd name="connsiteY35" fmla="*/ 4398 h 10000"/>
                  <a:gd name="connsiteX36" fmla="*/ 8122 w 9792"/>
                  <a:gd name="connsiteY36" fmla="*/ 4066 h 10000"/>
                  <a:gd name="connsiteX37" fmla="*/ 8067 w 9792"/>
                  <a:gd name="connsiteY37" fmla="*/ 3154 h 10000"/>
                  <a:gd name="connsiteX38" fmla="*/ 8177 w 9792"/>
                  <a:gd name="connsiteY38" fmla="*/ 2946 h 10000"/>
                  <a:gd name="connsiteX39" fmla="*/ 7183 w 9792"/>
                  <a:gd name="connsiteY39" fmla="*/ 1909 h 10000"/>
                  <a:gd name="connsiteX40" fmla="*/ 6796 w 9792"/>
                  <a:gd name="connsiteY40" fmla="*/ 1743 h 10000"/>
                  <a:gd name="connsiteX41" fmla="*/ 6133 w 9792"/>
                  <a:gd name="connsiteY41" fmla="*/ 1162 h 10000"/>
                  <a:gd name="connsiteX42" fmla="*/ 5194 w 9792"/>
                  <a:gd name="connsiteY42" fmla="*/ 996 h 10000"/>
                  <a:gd name="connsiteX43" fmla="*/ 4254 w 9792"/>
                  <a:gd name="connsiteY43" fmla="*/ 498 h 10000"/>
                  <a:gd name="connsiteX44" fmla="*/ 3591 w 9792"/>
                  <a:gd name="connsiteY44" fmla="*/ 207 h 10000"/>
                  <a:gd name="connsiteX45" fmla="*/ 3315 w 9792"/>
                  <a:gd name="connsiteY45" fmla="*/ 0 h 10000"/>
                  <a:gd name="connsiteX0" fmla="*/ 3385 w 10000"/>
                  <a:gd name="connsiteY0" fmla="*/ 0 h 10000"/>
                  <a:gd name="connsiteX1" fmla="*/ 1524 w 10000"/>
                  <a:gd name="connsiteY1" fmla="*/ 871 h 10000"/>
                  <a:gd name="connsiteX2" fmla="*/ 1524 w 10000"/>
                  <a:gd name="connsiteY2" fmla="*/ 871 h 10000"/>
                  <a:gd name="connsiteX3" fmla="*/ 1524 w 10000"/>
                  <a:gd name="connsiteY3" fmla="*/ 871 h 10000"/>
                  <a:gd name="connsiteX4" fmla="*/ 1298 w 10000"/>
                  <a:gd name="connsiteY4" fmla="*/ 996 h 10000"/>
                  <a:gd name="connsiteX5" fmla="*/ 847 w 10000"/>
                  <a:gd name="connsiteY5" fmla="*/ 1245 h 10000"/>
                  <a:gd name="connsiteX6" fmla="*/ 282 w 10000"/>
                  <a:gd name="connsiteY6" fmla="*/ 1618 h 10000"/>
                  <a:gd name="connsiteX7" fmla="*/ 0 w 10000"/>
                  <a:gd name="connsiteY7" fmla="*/ 1909 h 10000"/>
                  <a:gd name="connsiteX8" fmla="*/ 0 w 10000"/>
                  <a:gd name="connsiteY8" fmla="*/ 1909 h 10000"/>
                  <a:gd name="connsiteX9" fmla="*/ 282 w 10000"/>
                  <a:gd name="connsiteY9" fmla="*/ 2199 h 10000"/>
                  <a:gd name="connsiteX10" fmla="*/ 339 w 10000"/>
                  <a:gd name="connsiteY10" fmla="*/ 2448 h 10000"/>
                  <a:gd name="connsiteX11" fmla="*/ 451 w 10000"/>
                  <a:gd name="connsiteY11" fmla="*/ 2780 h 10000"/>
                  <a:gd name="connsiteX12" fmla="*/ 847 w 10000"/>
                  <a:gd name="connsiteY12" fmla="*/ 4481 h 10000"/>
                  <a:gd name="connsiteX13" fmla="*/ 1919 w 10000"/>
                  <a:gd name="connsiteY13" fmla="*/ 5228 h 10000"/>
                  <a:gd name="connsiteX14" fmla="*/ 2426 w 10000"/>
                  <a:gd name="connsiteY14" fmla="*/ 6266 h 10000"/>
                  <a:gd name="connsiteX15" fmla="*/ 2652 w 10000"/>
                  <a:gd name="connsiteY15" fmla="*/ 7054 h 10000"/>
                  <a:gd name="connsiteX16" fmla="*/ 2652 w 10000"/>
                  <a:gd name="connsiteY16" fmla="*/ 7054 h 10000"/>
                  <a:gd name="connsiteX17" fmla="*/ 2934 w 10000"/>
                  <a:gd name="connsiteY17" fmla="*/ 7469 h 10000"/>
                  <a:gd name="connsiteX18" fmla="*/ 3104 w 10000"/>
                  <a:gd name="connsiteY18" fmla="*/ 8008 h 10000"/>
                  <a:gd name="connsiteX19" fmla="*/ 3273 w 10000"/>
                  <a:gd name="connsiteY19" fmla="*/ 8589 h 10000"/>
                  <a:gd name="connsiteX20" fmla="*/ 3442 w 10000"/>
                  <a:gd name="connsiteY20" fmla="*/ 9087 h 10000"/>
                  <a:gd name="connsiteX21" fmla="*/ 3499 w 10000"/>
                  <a:gd name="connsiteY21" fmla="*/ 9751 h 10000"/>
                  <a:gd name="connsiteX22" fmla="*/ 3667 w 10000"/>
                  <a:gd name="connsiteY22" fmla="*/ 10000 h 10000"/>
                  <a:gd name="connsiteX23" fmla="*/ 3667 w 10000"/>
                  <a:gd name="connsiteY23" fmla="*/ 10000 h 10000"/>
                  <a:gd name="connsiteX24" fmla="*/ 8295 w 10000"/>
                  <a:gd name="connsiteY24" fmla="*/ 7137 h 10000"/>
                  <a:gd name="connsiteX25" fmla="*/ 9253 w 10000"/>
                  <a:gd name="connsiteY25" fmla="*/ 7344 h 10000"/>
                  <a:gd name="connsiteX26" fmla="*/ 9253 w 10000"/>
                  <a:gd name="connsiteY26" fmla="*/ 7344 h 10000"/>
                  <a:gd name="connsiteX27" fmla="*/ 9535 w 10000"/>
                  <a:gd name="connsiteY27" fmla="*/ 6929 h 10000"/>
                  <a:gd name="connsiteX28" fmla="*/ 9874 w 10000"/>
                  <a:gd name="connsiteY28" fmla="*/ 6183 h 10000"/>
                  <a:gd name="connsiteX29" fmla="*/ 9705 w 10000"/>
                  <a:gd name="connsiteY29" fmla="*/ 5809 h 10000"/>
                  <a:gd name="connsiteX30" fmla="*/ 9705 w 10000"/>
                  <a:gd name="connsiteY30" fmla="*/ 5477 h 10000"/>
                  <a:gd name="connsiteX31" fmla="*/ 9535 w 10000"/>
                  <a:gd name="connsiteY31" fmla="*/ 5311 h 10000"/>
                  <a:gd name="connsiteX32" fmla="*/ 9253 w 10000"/>
                  <a:gd name="connsiteY32" fmla="*/ 5394 h 10000"/>
                  <a:gd name="connsiteX33" fmla="*/ 8972 w 10000"/>
                  <a:gd name="connsiteY33" fmla="*/ 5270 h 10000"/>
                  <a:gd name="connsiteX34" fmla="*/ 8802 w 10000"/>
                  <a:gd name="connsiteY34" fmla="*/ 4772 h 10000"/>
                  <a:gd name="connsiteX35" fmla="*/ 8633 w 10000"/>
                  <a:gd name="connsiteY35" fmla="*/ 4398 h 10000"/>
                  <a:gd name="connsiteX36" fmla="*/ 8295 w 10000"/>
                  <a:gd name="connsiteY36" fmla="*/ 4066 h 10000"/>
                  <a:gd name="connsiteX37" fmla="*/ 8238 w 10000"/>
                  <a:gd name="connsiteY37" fmla="*/ 3154 h 10000"/>
                  <a:gd name="connsiteX38" fmla="*/ 7336 w 10000"/>
                  <a:gd name="connsiteY38" fmla="*/ 1909 h 10000"/>
                  <a:gd name="connsiteX39" fmla="*/ 6940 w 10000"/>
                  <a:gd name="connsiteY39" fmla="*/ 1743 h 10000"/>
                  <a:gd name="connsiteX40" fmla="*/ 6263 w 10000"/>
                  <a:gd name="connsiteY40" fmla="*/ 1162 h 10000"/>
                  <a:gd name="connsiteX41" fmla="*/ 5304 w 10000"/>
                  <a:gd name="connsiteY41" fmla="*/ 996 h 10000"/>
                  <a:gd name="connsiteX42" fmla="*/ 4344 w 10000"/>
                  <a:gd name="connsiteY42" fmla="*/ 498 h 10000"/>
                  <a:gd name="connsiteX43" fmla="*/ 3667 w 10000"/>
                  <a:gd name="connsiteY43" fmla="*/ 207 h 10000"/>
                  <a:gd name="connsiteX44" fmla="*/ 3385 w 10000"/>
                  <a:gd name="connsiteY44"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000" h="10000">
                    <a:moveTo>
                      <a:pt x="3385" y="0"/>
                    </a:moveTo>
                    <a:lnTo>
                      <a:pt x="1524" y="871"/>
                    </a:lnTo>
                    <a:lnTo>
                      <a:pt x="1524" y="871"/>
                    </a:lnTo>
                    <a:lnTo>
                      <a:pt x="1524" y="871"/>
                    </a:lnTo>
                    <a:cubicBezTo>
                      <a:pt x="1468" y="954"/>
                      <a:pt x="1354" y="954"/>
                      <a:pt x="1298" y="996"/>
                    </a:cubicBezTo>
                    <a:cubicBezTo>
                      <a:pt x="1185" y="1120"/>
                      <a:pt x="1016" y="1162"/>
                      <a:pt x="847" y="1245"/>
                    </a:cubicBezTo>
                    <a:cubicBezTo>
                      <a:pt x="677" y="1369"/>
                      <a:pt x="451" y="1494"/>
                      <a:pt x="282" y="1618"/>
                    </a:cubicBezTo>
                    <a:lnTo>
                      <a:pt x="0" y="1909"/>
                    </a:lnTo>
                    <a:lnTo>
                      <a:pt x="0" y="1909"/>
                    </a:lnTo>
                    <a:cubicBezTo>
                      <a:pt x="56" y="1992"/>
                      <a:pt x="170" y="2116"/>
                      <a:pt x="282" y="2199"/>
                    </a:cubicBezTo>
                    <a:cubicBezTo>
                      <a:pt x="282" y="2282"/>
                      <a:pt x="339" y="2365"/>
                      <a:pt x="339" y="2448"/>
                    </a:cubicBezTo>
                    <a:cubicBezTo>
                      <a:pt x="451" y="2531"/>
                      <a:pt x="451" y="2614"/>
                      <a:pt x="451" y="2780"/>
                    </a:cubicBezTo>
                    <a:cubicBezTo>
                      <a:pt x="-56" y="3237"/>
                      <a:pt x="451" y="4108"/>
                      <a:pt x="847" y="4481"/>
                    </a:cubicBezTo>
                    <a:cubicBezTo>
                      <a:pt x="1185" y="4730"/>
                      <a:pt x="1636" y="4938"/>
                      <a:pt x="1919" y="5228"/>
                    </a:cubicBezTo>
                    <a:cubicBezTo>
                      <a:pt x="2201" y="5477"/>
                      <a:pt x="2370" y="5975"/>
                      <a:pt x="2426" y="6266"/>
                    </a:cubicBezTo>
                    <a:cubicBezTo>
                      <a:pt x="2501" y="6529"/>
                      <a:pt x="2577" y="6791"/>
                      <a:pt x="2652" y="7054"/>
                    </a:cubicBezTo>
                    <a:lnTo>
                      <a:pt x="2652" y="7054"/>
                    </a:lnTo>
                    <a:lnTo>
                      <a:pt x="2934" y="7469"/>
                    </a:lnTo>
                    <a:cubicBezTo>
                      <a:pt x="3104" y="7635"/>
                      <a:pt x="3047" y="7801"/>
                      <a:pt x="3104" y="8008"/>
                    </a:cubicBezTo>
                    <a:cubicBezTo>
                      <a:pt x="3160" y="8202"/>
                      <a:pt x="3217" y="8395"/>
                      <a:pt x="3273" y="8589"/>
                    </a:cubicBezTo>
                    <a:cubicBezTo>
                      <a:pt x="3442" y="8714"/>
                      <a:pt x="3499" y="8921"/>
                      <a:pt x="3442" y="9087"/>
                    </a:cubicBezTo>
                    <a:cubicBezTo>
                      <a:pt x="3329" y="9378"/>
                      <a:pt x="3385" y="9502"/>
                      <a:pt x="3499" y="9751"/>
                    </a:cubicBezTo>
                    <a:lnTo>
                      <a:pt x="3667" y="10000"/>
                    </a:lnTo>
                    <a:lnTo>
                      <a:pt x="3667" y="10000"/>
                    </a:lnTo>
                    <a:lnTo>
                      <a:pt x="8295" y="7137"/>
                    </a:lnTo>
                    <a:lnTo>
                      <a:pt x="9253" y="7344"/>
                    </a:lnTo>
                    <a:lnTo>
                      <a:pt x="9253" y="7344"/>
                    </a:lnTo>
                    <a:cubicBezTo>
                      <a:pt x="9367" y="7178"/>
                      <a:pt x="9479" y="7054"/>
                      <a:pt x="9535" y="6929"/>
                    </a:cubicBezTo>
                    <a:cubicBezTo>
                      <a:pt x="9931" y="6763"/>
                      <a:pt x="10156" y="6473"/>
                      <a:pt x="9874" y="6183"/>
                    </a:cubicBezTo>
                    <a:cubicBezTo>
                      <a:pt x="9818" y="6058"/>
                      <a:pt x="9649" y="5934"/>
                      <a:pt x="9705" y="5809"/>
                    </a:cubicBezTo>
                    <a:cubicBezTo>
                      <a:pt x="9705" y="5768"/>
                      <a:pt x="9818" y="5477"/>
                      <a:pt x="9705" y="5477"/>
                    </a:cubicBezTo>
                    <a:cubicBezTo>
                      <a:pt x="9648" y="5422"/>
                      <a:pt x="9592" y="5366"/>
                      <a:pt x="9535" y="5311"/>
                    </a:cubicBezTo>
                    <a:cubicBezTo>
                      <a:pt x="9479" y="5228"/>
                      <a:pt x="9253" y="5394"/>
                      <a:pt x="9253" y="5394"/>
                    </a:cubicBezTo>
                    <a:cubicBezTo>
                      <a:pt x="9084" y="5436"/>
                      <a:pt x="9028" y="5394"/>
                      <a:pt x="8972" y="5270"/>
                    </a:cubicBezTo>
                    <a:cubicBezTo>
                      <a:pt x="8915" y="5145"/>
                      <a:pt x="8858" y="4938"/>
                      <a:pt x="8802" y="4772"/>
                    </a:cubicBezTo>
                    <a:cubicBezTo>
                      <a:pt x="8746" y="4772"/>
                      <a:pt x="8690" y="4481"/>
                      <a:pt x="8633" y="4398"/>
                    </a:cubicBezTo>
                    <a:cubicBezTo>
                      <a:pt x="8520" y="4274"/>
                      <a:pt x="8464" y="4191"/>
                      <a:pt x="8295" y="4066"/>
                    </a:cubicBezTo>
                    <a:cubicBezTo>
                      <a:pt x="8013" y="3817"/>
                      <a:pt x="8013" y="3402"/>
                      <a:pt x="8238" y="3154"/>
                    </a:cubicBezTo>
                    <a:cubicBezTo>
                      <a:pt x="8078" y="2795"/>
                      <a:pt x="7552" y="2144"/>
                      <a:pt x="7336" y="1909"/>
                    </a:cubicBezTo>
                    <a:cubicBezTo>
                      <a:pt x="7120" y="1674"/>
                      <a:pt x="7110" y="1784"/>
                      <a:pt x="6940" y="1743"/>
                    </a:cubicBezTo>
                    <a:cubicBezTo>
                      <a:pt x="6545" y="1618"/>
                      <a:pt x="6263" y="1452"/>
                      <a:pt x="6263" y="1162"/>
                    </a:cubicBezTo>
                    <a:cubicBezTo>
                      <a:pt x="5924" y="913"/>
                      <a:pt x="5642" y="1037"/>
                      <a:pt x="5304" y="996"/>
                    </a:cubicBezTo>
                    <a:cubicBezTo>
                      <a:pt x="4796" y="954"/>
                      <a:pt x="4627" y="788"/>
                      <a:pt x="4344" y="498"/>
                    </a:cubicBezTo>
                    <a:cubicBezTo>
                      <a:pt x="4232" y="290"/>
                      <a:pt x="3837" y="373"/>
                      <a:pt x="3667" y="207"/>
                    </a:cubicBezTo>
                    <a:cubicBezTo>
                      <a:pt x="3611" y="124"/>
                      <a:pt x="3499" y="83"/>
                      <a:pt x="3385"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51" name="DAWSON"/>
              <p:cNvSpPr>
                <a:spLocks/>
              </p:cNvSpPr>
              <p:nvPr/>
            </p:nvSpPr>
            <p:spPr bwMode="auto">
              <a:xfrm>
                <a:off x="3443288" y="1209675"/>
                <a:ext cx="381000" cy="327025"/>
              </a:xfrm>
              <a:custGeom>
                <a:avLst/>
                <a:gdLst>
                  <a:gd name="T0" fmla="*/ 149 w 160"/>
                  <a:gd name="T1" fmla="*/ 96 h 137"/>
                  <a:gd name="T2" fmla="*/ 149 w 160"/>
                  <a:gd name="T3" fmla="*/ 97 h 137"/>
                  <a:gd name="T4" fmla="*/ 152 w 160"/>
                  <a:gd name="T5" fmla="*/ 100 h 137"/>
                  <a:gd name="T6" fmla="*/ 149 w 160"/>
                  <a:gd name="T7" fmla="*/ 107 h 137"/>
                  <a:gd name="T8" fmla="*/ 149 w 160"/>
                  <a:gd name="T9" fmla="*/ 113 h 137"/>
                  <a:gd name="T10" fmla="*/ 152 w 160"/>
                  <a:gd name="T11" fmla="*/ 123 h 137"/>
                  <a:gd name="T12" fmla="*/ 156 w 160"/>
                  <a:gd name="T13" fmla="*/ 130 h 137"/>
                  <a:gd name="T14" fmla="*/ 160 w 160"/>
                  <a:gd name="T15" fmla="*/ 137 h 137"/>
                  <a:gd name="T16" fmla="*/ 160 w 160"/>
                  <a:gd name="T17" fmla="*/ 137 h 137"/>
                  <a:gd name="T18" fmla="*/ 33 w 160"/>
                  <a:gd name="T19" fmla="*/ 137 h 137"/>
                  <a:gd name="T20" fmla="*/ 33 w 160"/>
                  <a:gd name="T21" fmla="*/ 137 h 137"/>
                  <a:gd name="T22" fmla="*/ 33 w 160"/>
                  <a:gd name="T23" fmla="*/ 114 h 137"/>
                  <a:gd name="T24" fmla="*/ 33 w 160"/>
                  <a:gd name="T25" fmla="*/ 114 h 137"/>
                  <a:gd name="T26" fmla="*/ 33 w 160"/>
                  <a:gd name="T27" fmla="*/ 70 h 137"/>
                  <a:gd name="T28" fmla="*/ 6 w 160"/>
                  <a:gd name="T29" fmla="*/ 70 h 137"/>
                  <a:gd name="T30" fmla="*/ 0 w 160"/>
                  <a:gd name="T31" fmla="*/ 26 h 137"/>
                  <a:gd name="T32" fmla="*/ 0 w 160"/>
                  <a:gd name="T33" fmla="*/ 26 h 137"/>
                  <a:gd name="T34" fmla="*/ 4 w 160"/>
                  <a:gd name="T35" fmla="*/ 16 h 137"/>
                  <a:gd name="T36" fmla="*/ 8 w 160"/>
                  <a:gd name="T37" fmla="*/ 15 h 137"/>
                  <a:gd name="T38" fmla="*/ 16 w 160"/>
                  <a:gd name="T39" fmla="*/ 20 h 137"/>
                  <a:gd name="T40" fmla="*/ 29 w 160"/>
                  <a:gd name="T41" fmla="*/ 24 h 137"/>
                  <a:gd name="T42" fmla="*/ 39 w 160"/>
                  <a:gd name="T43" fmla="*/ 9 h 137"/>
                  <a:gd name="T44" fmla="*/ 46 w 160"/>
                  <a:gd name="T45" fmla="*/ 8 h 137"/>
                  <a:gd name="T46" fmla="*/ 53 w 160"/>
                  <a:gd name="T47" fmla="*/ 4 h 137"/>
                  <a:gd name="T48" fmla="*/ 60 w 160"/>
                  <a:gd name="T49" fmla="*/ 0 h 137"/>
                  <a:gd name="T50" fmla="*/ 60 w 160"/>
                  <a:gd name="T51" fmla="*/ 0 h 137"/>
                  <a:gd name="T52" fmla="*/ 63 w 160"/>
                  <a:gd name="T53" fmla="*/ 0 h 137"/>
                  <a:gd name="T54" fmla="*/ 63 w 160"/>
                  <a:gd name="T55" fmla="*/ 38 h 137"/>
                  <a:gd name="T56" fmla="*/ 101 w 160"/>
                  <a:gd name="T57" fmla="*/ 75 h 137"/>
                  <a:gd name="T58" fmla="*/ 149 w 160"/>
                  <a:gd name="T59" fmla="*/ 9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37">
                    <a:moveTo>
                      <a:pt x="149" y="96"/>
                    </a:moveTo>
                    <a:cubicBezTo>
                      <a:pt x="149" y="96"/>
                      <a:pt x="149" y="97"/>
                      <a:pt x="149" y="97"/>
                    </a:cubicBezTo>
                    <a:cubicBezTo>
                      <a:pt x="150" y="98"/>
                      <a:pt x="151" y="99"/>
                      <a:pt x="152" y="100"/>
                    </a:cubicBezTo>
                    <a:cubicBezTo>
                      <a:pt x="152" y="102"/>
                      <a:pt x="150" y="104"/>
                      <a:pt x="149" y="107"/>
                    </a:cubicBezTo>
                    <a:cubicBezTo>
                      <a:pt x="149" y="109"/>
                      <a:pt x="149" y="111"/>
                      <a:pt x="149" y="113"/>
                    </a:cubicBezTo>
                    <a:cubicBezTo>
                      <a:pt x="150" y="117"/>
                      <a:pt x="150" y="120"/>
                      <a:pt x="152" y="123"/>
                    </a:cubicBezTo>
                    <a:cubicBezTo>
                      <a:pt x="154" y="125"/>
                      <a:pt x="154" y="127"/>
                      <a:pt x="156" y="130"/>
                    </a:cubicBezTo>
                    <a:cubicBezTo>
                      <a:pt x="160" y="137"/>
                      <a:pt x="160" y="137"/>
                      <a:pt x="160" y="137"/>
                    </a:cubicBezTo>
                    <a:cubicBezTo>
                      <a:pt x="160" y="137"/>
                      <a:pt x="160" y="137"/>
                      <a:pt x="160" y="137"/>
                    </a:cubicBezTo>
                    <a:cubicBezTo>
                      <a:pt x="33" y="137"/>
                      <a:pt x="33" y="137"/>
                      <a:pt x="33" y="137"/>
                    </a:cubicBezTo>
                    <a:cubicBezTo>
                      <a:pt x="33" y="137"/>
                      <a:pt x="33" y="137"/>
                      <a:pt x="33" y="137"/>
                    </a:cubicBezTo>
                    <a:cubicBezTo>
                      <a:pt x="33" y="114"/>
                      <a:pt x="33" y="114"/>
                      <a:pt x="33" y="114"/>
                    </a:cubicBezTo>
                    <a:cubicBezTo>
                      <a:pt x="33" y="114"/>
                      <a:pt x="33" y="114"/>
                      <a:pt x="33" y="114"/>
                    </a:cubicBezTo>
                    <a:cubicBezTo>
                      <a:pt x="33" y="70"/>
                      <a:pt x="33" y="70"/>
                      <a:pt x="33" y="70"/>
                    </a:cubicBezTo>
                    <a:cubicBezTo>
                      <a:pt x="6" y="70"/>
                      <a:pt x="6" y="70"/>
                      <a:pt x="6" y="70"/>
                    </a:cubicBezTo>
                    <a:cubicBezTo>
                      <a:pt x="0" y="26"/>
                      <a:pt x="0" y="26"/>
                      <a:pt x="0" y="26"/>
                    </a:cubicBezTo>
                    <a:cubicBezTo>
                      <a:pt x="0" y="26"/>
                      <a:pt x="0" y="26"/>
                      <a:pt x="0" y="26"/>
                    </a:cubicBezTo>
                    <a:cubicBezTo>
                      <a:pt x="2" y="23"/>
                      <a:pt x="2" y="18"/>
                      <a:pt x="4" y="16"/>
                    </a:cubicBezTo>
                    <a:cubicBezTo>
                      <a:pt x="5" y="13"/>
                      <a:pt x="6" y="15"/>
                      <a:pt x="8" y="15"/>
                    </a:cubicBezTo>
                    <a:cubicBezTo>
                      <a:pt x="10" y="17"/>
                      <a:pt x="14" y="18"/>
                      <a:pt x="16" y="20"/>
                    </a:cubicBezTo>
                    <a:cubicBezTo>
                      <a:pt x="20" y="23"/>
                      <a:pt x="23" y="24"/>
                      <a:pt x="29" y="24"/>
                    </a:cubicBezTo>
                    <a:cubicBezTo>
                      <a:pt x="38" y="24"/>
                      <a:pt x="32" y="13"/>
                      <a:pt x="39" y="9"/>
                    </a:cubicBezTo>
                    <a:cubicBezTo>
                      <a:pt x="41" y="8"/>
                      <a:pt x="43" y="8"/>
                      <a:pt x="46" y="8"/>
                    </a:cubicBezTo>
                    <a:cubicBezTo>
                      <a:pt x="48" y="8"/>
                      <a:pt x="50" y="4"/>
                      <a:pt x="53" y="4"/>
                    </a:cubicBezTo>
                    <a:cubicBezTo>
                      <a:pt x="60" y="0"/>
                      <a:pt x="60" y="0"/>
                      <a:pt x="60" y="0"/>
                    </a:cubicBezTo>
                    <a:cubicBezTo>
                      <a:pt x="60" y="0"/>
                      <a:pt x="60" y="0"/>
                      <a:pt x="60" y="0"/>
                    </a:cubicBezTo>
                    <a:cubicBezTo>
                      <a:pt x="63" y="0"/>
                      <a:pt x="63" y="0"/>
                      <a:pt x="63" y="0"/>
                    </a:cubicBezTo>
                    <a:cubicBezTo>
                      <a:pt x="63" y="38"/>
                      <a:pt x="63" y="38"/>
                      <a:pt x="63" y="38"/>
                    </a:cubicBezTo>
                    <a:cubicBezTo>
                      <a:pt x="101" y="75"/>
                      <a:pt x="101" y="75"/>
                      <a:pt x="101" y="75"/>
                    </a:cubicBezTo>
                    <a:cubicBezTo>
                      <a:pt x="149" y="96"/>
                      <a:pt x="149" y="96"/>
                      <a:pt x="149" y="9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52" name="DOOLY"/>
              <p:cNvSpPr>
                <a:spLocks/>
              </p:cNvSpPr>
              <p:nvPr/>
            </p:nvSpPr>
            <p:spPr bwMode="auto">
              <a:xfrm>
                <a:off x="3748088" y="3937000"/>
                <a:ext cx="415925" cy="304800"/>
              </a:xfrm>
              <a:custGeom>
                <a:avLst/>
                <a:gdLst>
                  <a:gd name="T0" fmla="*/ 174 w 175"/>
                  <a:gd name="T1" fmla="*/ 0 h 128"/>
                  <a:gd name="T2" fmla="*/ 174 w 175"/>
                  <a:gd name="T3" fmla="*/ 18 h 128"/>
                  <a:gd name="T4" fmla="*/ 172 w 175"/>
                  <a:gd name="T5" fmla="*/ 18 h 128"/>
                  <a:gd name="T6" fmla="*/ 172 w 175"/>
                  <a:gd name="T7" fmla="*/ 23 h 128"/>
                  <a:gd name="T8" fmla="*/ 175 w 175"/>
                  <a:gd name="T9" fmla="*/ 23 h 128"/>
                  <a:gd name="T10" fmla="*/ 175 w 175"/>
                  <a:gd name="T11" fmla="*/ 84 h 128"/>
                  <a:gd name="T12" fmla="*/ 175 w 175"/>
                  <a:gd name="T13" fmla="*/ 84 h 128"/>
                  <a:gd name="T14" fmla="*/ 174 w 175"/>
                  <a:gd name="T15" fmla="*/ 128 h 128"/>
                  <a:gd name="T16" fmla="*/ 174 w 175"/>
                  <a:gd name="T17" fmla="*/ 128 h 128"/>
                  <a:gd name="T18" fmla="*/ 31 w 175"/>
                  <a:gd name="T19" fmla="*/ 128 h 128"/>
                  <a:gd name="T20" fmla="*/ 31 w 175"/>
                  <a:gd name="T21" fmla="*/ 128 h 128"/>
                  <a:gd name="T22" fmla="*/ 27 w 175"/>
                  <a:gd name="T23" fmla="*/ 122 h 128"/>
                  <a:gd name="T24" fmla="*/ 20 w 175"/>
                  <a:gd name="T25" fmla="*/ 113 h 128"/>
                  <a:gd name="T26" fmla="*/ 22 w 175"/>
                  <a:gd name="T27" fmla="*/ 100 h 128"/>
                  <a:gd name="T28" fmla="*/ 7 w 175"/>
                  <a:gd name="T29" fmla="*/ 79 h 128"/>
                  <a:gd name="T30" fmla="*/ 5 w 175"/>
                  <a:gd name="T31" fmla="*/ 73 h 128"/>
                  <a:gd name="T32" fmla="*/ 1 w 175"/>
                  <a:gd name="T33" fmla="*/ 66 h 128"/>
                  <a:gd name="T34" fmla="*/ 2 w 175"/>
                  <a:gd name="T35" fmla="*/ 58 h 128"/>
                  <a:gd name="T36" fmla="*/ 2 w 175"/>
                  <a:gd name="T37" fmla="*/ 58 h 128"/>
                  <a:gd name="T38" fmla="*/ 3 w 175"/>
                  <a:gd name="T39" fmla="*/ 56 h 128"/>
                  <a:gd name="T40" fmla="*/ 12 w 175"/>
                  <a:gd name="T41" fmla="*/ 39 h 128"/>
                  <a:gd name="T42" fmla="*/ 62 w 175"/>
                  <a:gd name="T43" fmla="*/ 0 h 128"/>
                  <a:gd name="T44" fmla="*/ 77 w 175"/>
                  <a:gd name="T45" fmla="*/ 0 h 128"/>
                  <a:gd name="T46" fmla="*/ 77 w 175"/>
                  <a:gd name="T47" fmla="*/ 0 h 128"/>
                  <a:gd name="T48" fmla="*/ 128 w 175"/>
                  <a:gd name="T49" fmla="*/ 0 h 128"/>
                  <a:gd name="T50" fmla="*/ 128 w 175"/>
                  <a:gd name="T51" fmla="*/ 3 h 128"/>
                  <a:gd name="T52" fmla="*/ 138 w 175"/>
                  <a:gd name="T53" fmla="*/ 3 h 128"/>
                  <a:gd name="T54" fmla="*/ 138 w 175"/>
                  <a:gd name="T55" fmla="*/ 0 h 128"/>
                  <a:gd name="T56" fmla="*/ 174 w 175"/>
                  <a:gd name="T5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5" h="128">
                    <a:moveTo>
                      <a:pt x="174" y="0"/>
                    </a:moveTo>
                    <a:cubicBezTo>
                      <a:pt x="174" y="18"/>
                      <a:pt x="174" y="18"/>
                      <a:pt x="174" y="18"/>
                    </a:cubicBezTo>
                    <a:cubicBezTo>
                      <a:pt x="172" y="18"/>
                      <a:pt x="172" y="18"/>
                      <a:pt x="172" y="18"/>
                    </a:cubicBezTo>
                    <a:cubicBezTo>
                      <a:pt x="172" y="23"/>
                      <a:pt x="172" y="23"/>
                      <a:pt x="172" y="23"/>
                    </a:cubicBezTo>
                    <a:cubicBezTo>
                      <a:pt x="175" y="23"/>
                      <a:pt x="175" y="23"/>
                      <a:pt x="175" y="23"/>
                    </a:cubicBezTo>
                    <a:cubicBezTo>
                      <a:pt x="175" y="84"/>
                      <a:pt x="175" y="84"/>
                      <a:pt x="175" y="84"/>
                    </a:cubicBezTo>
                    <a:cubicBezTo>
                      <a:pt x="175" y="84"/>
                      <a:pt x="175" y="84"/>
                      <a:pt x="175" y="84"/>
                    </a:cubicBezTo>
                    <a:cubicBezTo>
                      <a:pt x="174" y="128"/>
                      <a:pt x="174" y="128"/>
                      <a:pt x="174" y="128"/>
                    </a:cubicBezTo>
                    <a:cubicBezTo>
                      <a:pt x="174" y="128"/>
                      <a:pt x="174" y="128"/>
                      <a:pt x="174" y="128"/>
                    </a:cubicBezTo>
                    <a:cubicBezTo>
                      <a:pt x="31" y="128"/>
                      <a:pt x="31" y="128"/>
                      <a:pt x="31" y="128"/>
                    </a:cubicBezTo>
                    <a:cubicBezTo>
                      <a:pt x="31" y="128"/>
                      <a:pt x="31" y="128"/>
                      <a:pt x="31" y="128"/>
                    </a:cubicBezTo>
                    <a:cubicBezTo>
                      <a:pt x="27" y="122"/>
                      <a:pt x="27" y="122"/>
                      <a:pt x="27" y="122"/>
                    </a:cubicBezTo>
                    <a:cubicBezTo>
                      <a:pt x="23" y="119"/>
                      <a:pt x="20" y="118"/>
                      <a:pt x="20" y="113"/>
                    </a:cubicBezTo>
                    <a:cubicBezTo>
                      <a:pt x="20" y="108"/>
                      <a:pt x="21" y="105"/>
                      <a:pt x="22" y="100"/>
                    </a:cubicBezTo>
                    <a:cubicBezTo>
                      <a:pt x="25" y="91"/>
                      <a:pt x="9" y="88"/>
                      <a:pt x="7" y="79"/>
                    </a:cubicBezTo>
                    <a:cubicBezTo>
                      <a:pt x="7" y="77"/>
                      <a:pt x="7" y="74"/>
                      <a:pt x="5" y="73"/>
                    </a:cubicBezTo>
                    <a:cubicBezTo>
                      <a:pt x="5" y="71"/>
                      <a:pt x="2" y="68"/>
                      <a:pt x="1" y="66"/>
                    </a:cubicBezTo>
                    <a:cubicBezTo>
                      <a:pt x="0" y="63"/>
                      <a:pt x="2" y="61"/>
                      <a:pt x="2" y="58"/>
                    </a:cubicBezTo>
                    <a:cubicBezTo>
                      <a:pt x="2" y="58"/>
                      <a:pt x="2" y="58"/>
                      <a:pt x="2" y="58"/>
                    </a:cubicBezTo>
                    <a:cubicBezTo>
                      <a:pt x="2" y="58"/>
                      <a:pt x="3" y="56"/>
                      <a:pt x="3" y="56"/>
                    </a:cubicBezTo>
                    <a:cubicBezTo>
                      <a:pt x="12" y="39"/>
                      <a:pt x="12" y="39"/>
                      <a:pt x="12" y="39"/>
                    </a:cubicBezTo>
                    <a:cubicBezTo>
                      <a:pt x="20" y="24"/>
                      <a:pt x="44" y="0"/>
                      <a:pt x="62" y="0"/>
                    </a:cubicBezTo>
                    <a:cubicBezTo>
                      <a:pt x="77" y="0"/>
                      <a:pt x="77" y="0"/>
                      <a:pt x="77" y="0"/>
                    </a:cubicBezTo>
                    <a:cubicBezTo>
                      <a:pt x="77" y="0"/>
                      <a:pt x="77" y="0"/>
                      <a:pt x="77" y="0"/>
                    </a:cubicBezTo>
                    <a:cubicBezTo>
                      <a:pt x="128" y="0"/>
                      <a:pt x="128" y="0"/>
                      <a:pt x="128" y="0"/>
                    </a:cubicBezTo>
                    <a:cubicBezTo>
                      <a:pt x="128" y="3"/>
                      <a:pt x="128" y="3"/>
                      <a:pt x="128" y="3"/>
                    </a:cubicBezTo>
                    <a:cubicBezTo>
                      <a:pt x="138" y="3"/>
                      <a:pt x="138" y="3"/>
                      <a:pt x="138" y="3"/>
                    </a:cubicBezTo>
                    <a:cubicBezTo>
                      <a:pt x="138" y="0"/>
                      <a:pt x="138" y="0"/>
                      <a:pt x="138" y="0"/>
                    </a:cubicBezTo>
                    <a:cubicBezTo>
                      <a:pt x="174" y="0"/>
                      <a:pt x="174" y="0"/>
                      <a:pt x="174" y="0"/>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53" name="DEKALB"/>
              <p:cNvSpPr>
                <a:spLocks/>
              </p:cNvSpPr>
              <p:nvPr/>
            </p:nvSpPr>
            <p:spPr bwMode="auto">
              <a:xfrm>
                <a:off x="3433763" y="1962150"/>
                <a:ext cx="311150" cy="414338"/>
              </a:xfrm>
              <a:custGeom>
                <a:avLst/>
                <a:gdLst>
                  <a:gd name="T0" fmla="*/ 29 w 131"/>
                  <a:gd name="T1" fmla="*/ 159 h 174"/>
                  <a:gd name="T2" fmla="*/ 44 w 131"/>
                  <a:gd name="T3" fmla="*/ 159 h 174"/>
                  <a:gd name="T4" fmla="*/ 44 w 131"/>
                  <a:gd name="T5" fmla="*/ 168 h 174"/>
                  <a:gd name="T6" fmla="*/ 52 w 131"/>
                  <a:gd name="T7" fmla="*/ 168 h 174"/>
                  <a:gd name="T8" fmla="*/ 52 w 131"/>
                  <a:gd name="T9" fmla="*/ 160 h 174"/>
                  <a:gd name="T10" fmla="*/ 69 w 131"/>
                  <a:gd name="T11" fmla="*/ 160 h 174"/>
                  <a:gd name="T12" fmla="*/ 69 w 131"/>
                  <a:gd name="T13" fmla="*/ 160 h 174"/>
                  <a:gd name="T14" fmla="*/ 95 w 131"/>
                  <a:gd name="T15" fmla="*/ 173 h 174"/>
                  <a:gd name="T16" fmla="*/ 102 w 131"/>
                  <a:gd name="T17" fmla="*/ 169 h 174"/>
                  <a:gd name="T18" fmla="*/ 121 w 131"/>
                  <a:gd name="T19" fmla="*/ 123 h 174"/>
                  <a:gd name="T20" fmla="*/ 131 w 131"/>
                  <a:gd name="T21" fmla="*/ 111 h 174"/>
                  <a:gd name="T22" fmla="*/ 131 w 131"/>
                  <a:gd name="T23" fmla="*/ 111 h 174"/>
                  <a:gd name="T24" fmla="*/ 126 w 131"/>
                  <a:gd name="T25" fmla="*/ 102 h 174"/>
                  <a:gd name="T26" fmla="*/ 125 w 131"/>
                  <a:gd name="T27" fmla="*/ 100 h 174"/>
                  <a:gd name="T28" fmla="*/ 93 w 131"/>
                  <a:gd name="T29" fmla="*/ 73 h 174"/>
                  <a:gd name="T30" fmla="*/ 59 w 131"/>
                  <a:gd name="T31" fmla="*/ 43 h 174"/>
                  <a:gd name="T32" fmla="*/ 38 w 131"/>
                  <a:gd name="T33" fmla="*/ 23 h 174"/>
                  <a:gd name="T34" fmla="*/ 33 w 131"/>
                  <a:gd name="T35" fmla="*/ 9 h 174"/>
                  <a:gd name="T36" fmla="*/ 33 w 131"/>
                  <a:gd name="T37" fmla="*/ 9 h 174"/>
                  <a:gd name="T38" fmla="*/ 27 w 131"/>
                  <a:gd name="T39" fmla="*/ 6 h 174"/>
                  <a:gd name="T40" fmla="*/ 21 w 131"/>
                  <a:gd name="T41" fmla="*/ 5 h 174"/>
                  <a:gd name="T42" fmla="*/ 16 w 131"/>
                  <a:gd name="T43" fmla="*/ 2 h 174"/>
                  <a:gd name="T44" fmla="*/ 13 w 131"/>
                  <a:gd name="T45" fmla="*/ 1 h 174"/>
                  <a:gd name="T46" fmla="*/ 9 w 131"/>
                  <a:gd name="T47" fmla="*/ 0 h 174"/>
                  <a:gd name="T48" fmla="*/ 2 w 131"/>
                  <a:gd name="T49" fmla="*/ 0 h 174"/>
                  <a:gd name="T50" fmla="*/ 0 w 131"/>
                  <a:gd name="T51" fmla="*/ 0 h 174"/>
                  <a:gd name="T52" fmla="*/ 0 w 131"/>
                  <a:gd name="T53" fmla="*/ 159 h 174"/>
                  <a:gd name="T54" fmla="*/ 0 w 131"/>
                  <a:gd name="T55" fmla="*/ 159 h 174"/>
                  <a:gd name="T56" fmla="*/ 29 w 131"/>
                  <a:gd name="T57" fmla="*/ 15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174">
                    <a:moveTo>
                      <a:pt x="29" y="159"/>
                    </a:moveTo>
                    <a:cubicBezTo>
                      <a:pt x="44" y="159"/>
                      <a:pt x="44" y="159"/>
                      <a:pt x="44" y="159"/>
                    </a:cubicBezTo>
                    <a:cubicBezTo>
                      <a:pt x="44" y="168"/>
                      <a:pt x="44" y="168"/>
                      <a:pt x="44" y="168"/>
                    </a:cubicBezTo>
                    <a:cubicBezTo>
                      <a:pt x="52" y="168"/>
                      <a:pt x="52" y="168"/>
                      <a:pt x="52" y="168"/>
                    </a:cubicBezTo>
                    <a:cubicBezTo>
                      <a:pt x="52" y="160"/>
                      <a:pt x="52" y="160"/>
                      <a:pt x="52" y="160"/>
                    </a:cubicBezTo>
                    <a:cubicBezTo>
                      <a:pt x="69" y="160"/>
                      <a:pt x="69" y="160"/>
                      <a:pt x="69" y="160"/>
                    </a:cubicBezTo>
                    <a:cubicBezTo>
                      <a:pt x="69" y="160"/>
                      <a:pt x="69" y="160"/>
                      <a:pt x="69" y="160"/>
                    </a:cubicBezTo>
                    <a:cubicBezTo>
                      <a:pt x="79" y="159"/>
                      <a:pt x="89" y="165"/>
                      <a:pt x="95" y="173"/>
                    </a:cubicBezTo>
                    <a:cubicBezTo>
                      <a:pt x="99" y="174"/>
                      <a:pt x="100" y="174"/>
                      <a:pt x="102" y="169"/>
                    </a:cubicBezTo>
                    <a:cubicBezTo>
                      <a:pt x="109" y="154"/>
                      <a:pt x="112" y="137"/>
                      <a:pt x="121" y="123"/>
                    </a:cubicBezTo>
                    <a:cubicBezTo>
                      <a:pt x="131" y="111"/>
                      <a:pt x="131" y="111"/>
                      <a:pt x="131" y="111"/>
                    </a:cubicBezTo>
                    <a:cubicBezTo>
                      <a:pt x="131" y="111"/>
                      <a:pt x="131" y="111"/>
                      <a:pt x="131" y="111"/>
                    </a:cubicBezTo>
                    <a:cubicBezTo>
                      <a:pt x="126" y="102"/>
                      <a:pt x="126" y="102"/>
                      <a:pt x="126" y="102"/>
                    </a:cubicBezTo>
                    <a:cubicBezTo>
                      <a:pt x="126" y="101"/>
                      <a:pt x="125" y="101"/>
                      <a:pt x="125" y="100"/>
                    </a:cubicBezTo>
                    <a:cubicBezTo>
                      <a:pt x="112" y="93"/>
                      <a:pt x="102" y="86"/>
                      <a:pt x="93" y="73"/>
                    </a:cubicBezTo>
                    <a:cubicBezTo>
                      <a:pt x="85" y="61"/>
                      <a:pt x="68" y="55"/>
                      <a:pt x="59" y="43"/>
                    </a:cubicBezTo>
                    <a:cubicBezTo>
                      <a:pt x="52" y="36"/>
                      <a:pt x="43" y="30"/>
                      <a:pt x="38" y="23"/>
                    </a:cubicBezTo>
                    <a:cubicBezTo>
                      <a:pt x="35" y="19"/>
                      <a:pt x="35" y="13"/>
                      <a:pt x="33" y="9"/>
                    </a:cubicBezTo>
                    <a:cubicBezTo>
                      <a:pt x="33" y="9"/>
                      <a:pt x="33" y="9"/>
                      <a:pt x="33" y="9"/>
                    </a:cubicBezTo>
                    <a:cubicBezTo>
                      <a:pt x="27" y="6"/>
                      <a:pt x="27" y="6"/>
                      <a:pt x="27" y="6"/>
                    </a:cubicBezTo>
                    <a:cubicBezTo>
                      <a:pt x="25" y="6"/>
                      <a:pt x="23" y="6"/>
                      <a:pt x="21" y="5"/>
                    </a:cubicBezTo>
                    <a:cubicBezTo>
                      <a:pt x="20" y="4"/>
                      <a:pt x="17" y="4"/>
                      <a:pt x="16" y="2"/>
                    </a:cubicBezTo>
                    <a:cubicBezTo>
                      <a:pt x="15" y="2"/>
                      <a:pt x="14" y="2"/>
                      <a:pt x="13" y="1"/>
                    </a:cubicBezTo>
                    <a:cubicBezTo>
                      <a:pt x="11" y="1"/>
                      <a:pt x="10" y="1"/>
                      <a:pt x="9" y="0"/>
                    </a:cubicBezTo>
                    <a:cubicBezTo>
                      <a:pt x="6" y="0"/>
                      <a:pt x="4" y="0"/>
                      <a:pt x="2" y="0"/>
                    </a:cubicBezTo>
                    <a:cubicBezTo>
                      <a:pt x="1" y="0"/>
                      <a:pt x="1" y="0"/>
                      <a:pt x="0" y="0"/>
                    </a:cubicBezTo>
                    <a:cubicBezTo>
                      <a:pt x="0" y="159"/>
                      <a:pt x="0" y="159"/>
                      <a:pt x="0" y="159"/>
                    </a:cubicBezTo>
                    <a:cubicBezTo>
                      <a:pt x="0" y="159"/>
                      <a:pt x="0" y="159"/>
                      <a:pt x="0" y="159"/>
                    </a:cubicBezTo>
                    <a:cubicBezTo>
                      <a:pt x="29" y="159"/>
                      <a:pt x="29" y="159"/>
                      <a:pt x="29" y="15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54" name="DODGE"/>
              <p:cNvSpPr>
                <a:spLocks/>
              </p:cNvSpPr>
              <p:nvPr/>
            </p:nvSpPr>
            <p:spPr bwMode="auto">
              <a:xfrm>
                <a:off x="4397375" y="3746500"/>
                <a:ext cx="493713" cy="644525"/>
              </a:xfrm>
              <a:custGeom>
                <a:avLst/>
                <a:gdLst>
                  <a:gd name="T0" fmla="*/ 207 w 207"/>
                  <a:gd name="T1" fmla="*/ 125 h 271"/>
                  <a:gd name="T2" fmla="*/ 205 w 207"/>
                  <a:gd name="T3" fmla="*/ 133 h 271"/>
                  <a:gd name="T4" fmla="*/ 201 w 207"/>
                  <a:gd name="T5" fmla="*/ 137 h 271"/>
                  <a:gd name="T6" fmla="*/ 197 w 207"/>
                  <a:gd name="T7" fmla="*/ 142 h 271"/>
                  <a:gd name="T8" fmla="*/ 193 w 207"/>
                  <a:gd name="T9" fmla="*/ 146 h 271"/>
                  <a:gd name="T10" fmla="*/ 191 w 207"/>
                  <a:gd name="T11" fmla="*/ 149 h 271"/>
                  <a:gd name="T12" fmla="*/ 190 w 207"/>
                  <a:gd name="T13" fmla="*/ 150 h 271"/>
                  <a:gd name="T14" fmla="*/ 189 w 207"/>
                  <a:gd name="T15" fmla="*/ 151 h 271"/>
                  <a:gd name="T16" fmla="*/ 189 w 207"/>
                  <a:gd name="T17" fmla="*/ 151 h 271"/>
                  <a:gd name="T18" fmla="*/ 188 w 207"/>
                  <a:gd name="T19" fmla="*/ 152 h 271"/>
                  <a:gd name="T20" fmla="*/ 188 w 207"/>
                  <a:gd name="T21" fmla="*/ 152 h 271"/>
                  <a:gd name="T22" fmla="*/ 188 w 207"/>
                  <a:gd name="T23" fmla="*/ 152 h 271"/>
                  <a:gd name="T24" fmla="*/ 187 w 207"/>
                  <a:gd name="T25" fmla="*/ 152 h 271"/>
                  <a:gd name="T26" fmla="*/ 187 w 207"/>
                  <a:gd name="T27" fmla="*/ 152 h 271"/>
                  <a:gd name="T28" fmla="*/ 187 w 207"/>
                  <a:gd name="T29" fmla="*/ 153 h 271"/>
                  <a:gd name="T30" fmla="*/ 187 w 207"/>
                  <a:gd name="T31" fmla="*/ 153 h 271"/>
                  <a:gd name="T32" fmla="*/ 187 w 207"/>
                  <a:gd name="T33" fmla="*/ 153 h 271"/>
                  <a:gd name="T34" fmla="*/ 184 w 207"/>
                  <a:gd name="T35" fmla="*/ 147 h 271"/>
                  <a:gd name="T36" fmla="*/ 179 w 207"/>
                  <a:gd name="T37" fmla="*/ 147 h 271"/>
                  <a:gd name="T38" fmla="*/ 178 w 207"/>
                  <a:gd name="T39" fmla="*/ 148 h 271"/>
                  <a:gd name="T40" fmla="*/ 179 w 207"/>
                  <a:gd name="T41" fmla="*/ 158 h 271"/>
                  <a:gd name="T42" fmla="*/ 175 w 207"/>
                  <a:gd name="T43" fmla="*/ 168 h 271"/>
                  <a:gd name="T44" fmla="*/ 165 w 207"/>
                  <a:gd name="T45" fmla="*/ 177 h 271"/>
                  <a:gd name="T46" fmla="*/ 149 w 207"/>
                  <a:gd name="T47" fmla="*/ 192 h 271"/>
                  <a:gd name="T48" fmla="*/ 69 w 207"/>
                  <a:gd name="T49" fmla="*/ 271 h 271"/>
                  <a:gd name="T50" fmla="*/ 69 w 207"/>
                  <a:gd name="T51" fmla="*/ 271 h 271"/>
                  <a:gd name="T52" fmla="*/ 65 w 207"/>
                  <a:gd name="T53" fmla="*/ 264 h 271"/>
                  <a:gd name="T54" fmla="*/ 56 w 207"/>
                  <a:gd name="T55" fmla="*/ 248 h 271"/>
                  <a:gd name="T56" fmla="*/ 41 w 207"/>
                  <a:gd name="T57" fmla="*/ 240 h 271"/>
                  <a:gd name="T58" fmla="*/ 35 w 207"/>
                  <a:gd name="T59" fmla="*/ 230 h 271"/>
                  <a:gd name="T60" fmla="*/ 32 w 207"/>
                  <a:gd name="T61" fmla="*/ 218 h 271"/>
                  <a:gd name="T62" fmla="*/ 33 w 207"/>
                  <a:gd name="T63" fmla="*/ 207 h 271"/>
                  <a:gd name="T64" fmla="*/ 28 w 207"/>
                  <a:gd name="T65" fmla="*/ 197 h 271"/>
                  <a:gd name="T66" fmla="*/ 23 w 207"/>
                  <a:gd name="T67" fmla="*/ 176 h 271"/>
                  <a:gd name="T68" fmla="*/ 19 w 207"/>
                  <a:gd name="T69" fmla="*/ 173 h 271"/>
                  <a:gd name="T70" fmla="*/ 17 w 207"/>
                  <a:gd name="T71" fmla="*/ 169 h 271"/>
                  <a:gd name="T72" fmla="*/ 17 w 207"/>
                  <a:gd name="T73" fmla="*/ 169 h 271"/>
                  <a:gd name="T74" fmla="*/ 20 w 207"/>
                  <a:gd name="T75" fmla="*/ 165 h 271"/>
                  <a:gd name="T76" fmla="*/ 27 w 207"/>
                  <a:gd name="T77" fmla="*/ 158 h 271"/>
                  <a:gd name="T78" fmla="*/ 19 w 207"/>
                  <a:gd name="T79" fmla="*/ 148 h 271"/>
                  <a:gd name="T80" fmla="*/ 33 w 207"/>
                  <a:gd name="T81" fmla="*/ 134 h 271"/>
                  <a:gd name="T82" fmla="*/ 0 w 207"/>
                  <a:gd name="T83" fmla="*/ 100 h 271"/>
                  <a:gd name="T84" fmla="*/ 12 w 207"/>
                  <a:gd name="T85" fmla="*/ 88 h 271"/>
                  <a:gd name="T86" fmla="*/ 12 w 207"/>
                  <a:gd name="T87" fmla="*/ 88 h 271"/>
                  <a:gd name="T88" fmla="*/ 36 w 207"/>
                  <a:gd name="T89" fmla="*/ 63 h 271"/>
                  <a:gd name="T90" fmla="*/ 27 w 207"/>
                  <a:gd name="T91" fmla="*/ 54 h 271"/>
                  <a:gd name="T92" fmla="*/ 82 w 207"/>
                  <a:gd name="T93" fmla="*/ 0 h 271"/>
                  <a:gd name="T94" fmla="*/ 96 w 207"/>
                  <a:gd name="T95" fmla="*/ 11 h 271"/>
                  <a:gd name="T96" fmla="*/ 96 w 207"/>
                  <a:gd name="T97" fmla="*/ 11 h 271"/>
                  <a:gd name="T98" fmla="*/ 159 w 207"/>
                  <a:gd name="T99" fmla="*/ 150 h 271"/>
                  <a:gd name="T100" fmla="*/ 163 w 207"/>
                  <a:gd name="T101" fmla="*/ 148 h 271"/>
                  <a:gd name="T102" fmla="*/ 169 w 207"/>
                  <a:gd name="T103" fmla="*/ 143 h 271"/>
                  <a:gd name="T104" fmla="*/ 184 w 207"/>
                  <a:gd name="T105" fmla="*/ 134 h 271"/>
                  <a:gd name="T106" fmla="*/ 200 w 207"/>
                  <a:gd name="T107" fmla="*/ 126 h 271"/>
                  <a:gd name="T108" fmla="*/ 207 w 207"/>
                  <a:gd name="T109" fmla="*/ 12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7" h="271">
                    <a:moveTo>
                      <a:pt x="207" y="125"/>
                    </a:moveTo>
                    <a:cubicBezTo>
                      <a:pt x="206" y="127"/>
                      <a:pt x="206" y="131"/>
                      <a:pt x="205" y="133"/>
                    </a:cubicBezTo>
                    <a:cubicBezTo>
                      <a:pt x="204" y="134"/>
                      <a:pt x="202" y="136"/>
                      <a:pt x="201" y="137"/>
                    </a:cubicBezTo>
                    <a:cubicBezTo>
                      <a:pt x="200" y="139"/>
                      <a:pt x="199" y="140"/>
                      <a:pt x="197" y="142"/>
                    </a:cubicBezTo>
                    <a:cubicBezTo>
                      <a:pt x="196" y="143"/>
                      <a:pt x="195" y="144"/>
                      <a:pt x="193" y="146"/>
                    </a:cubicBezTo>
                    <a:cubicBezTo>
                      <a:pt x="193" y="146"/>
                      <a:pt x="191" y="149"/>
                      <a:pt x="191" y="149"/>
                    </a:cubicBezTo>
                    <a:cubicBezTo>
                      <a:pt x="190" y="149"/>
                      <a:pt x="190" y="150"/>
                      <a:pt x="190" y="150"/>
                    </a:cubicBezTo>
                    <a:cubicBezTo>
                      <a:pt x="189" y="150"/>
                      <a:pt x="189" y="151"/>
                      <a:pt x="189" y="151"/>
                    </a:cubicBezTo>
                    <a:cubicBezTo>
                      <a:pt x="189" y="151"/>
                      <a:pt x="189" y="151"/>
                      <a:pt x="189" y="151"/>
                    </a:cubicBezTo>
                    <a:cubicBezTo>
                      <a:pt x="188" y="151"/>
                      <a:pt x="189" y="151"/>
                      <a:pt x="188" y="152"/>
                    </a:cubicBezTo>
                    <a:cubicBezTo>
                      <a:pt x="188" y="152"/>
                      <a:pt x="188" y="152"/>
                      <a:pt x="188" y="152"/>
                    </a:cubicBezTo>
                    <a:cubicBezTo>
                      <a:pt x="188" y="152"/>
                      <a:pt x="188" y="152"/>
                      <a:pt x="188" y="152"/>
                    </a:cubicBezTo>
                    <a:cubicBezTo>
                      <a:pt x="188" y="152"/>
                      <a:pt x="188" y="152"/>
                      <a:pt x="187" y="152"/>
                    </a:cubicBezTo>
                    <a:cubicBezTo>
                      <a:pt x="187" y="152"/>
                      <a:pt x="187" y="152"/>
                      <a:pt x="187" y="152"/>
                    </a:cubicBezTo>
                    <a:cubicBezTo>
                      <a:pt x="187" y="153"/>
                      <a:pt x="187" y="152"/>
                      <a:pt x="187" y="153"/>
                    </a:cubicBezTo>
                    <a:cubicBezTo>
                      <a:pt x="187" y="153"/>
                      <a:pt x="187" y="153"/>
                      <a:pt x="187" y="153"/>
                    </a:cubicBezTo>
                    <a:cubicBezTo>
                      <a:pt x="187" y="153"/>
                      <a:pt x="187" y="153"/>
                      <a:pt x="187" y="153"/>
                    </a:cubicBezTo>
                    <a:cubicBezTo>
                      <a:pt x="185" y="151"/>
                      <a:pt x="185" y="149"/>
                      <a:pt x="184" y="147"/>
                    </a:cubicBezTo>
                    <a:cubicBezTo>
                      <a:pt x="182" y="146"/>
                      <a:pt x="181" y="146"/>
                      <a:pt x="179" y="147"/>
                    </a:cubicBezTo>
                    <a:cubicBezTo>
                      <a:pt x="178" y="148"/>
                      <a:pt x="178" y="148"/>
                      <a:pt x="178" y="148"/>
                    </a:cubicBezTo>
                    <a:cubicBezTo>
                      <a:pt x="178" y="151"/>
                      <a:pt x="179" y="154"/>
                      <a:pt x="179" y="158"/>
                    </a:cubicBezTo>
                    <a:cubicBezTo>
                      <a:pt x="178" y="160"/>
                      <a:pt x="177" y="167"/>
                      <a:pt x="175" y="168"/>
                    </a:cubicBezTo>
                    <a:cubicBezTo>
                      <a:pt x="173" y="171"/>
                      <a:pt x="167" y="174"/>
                      <a:pt x="165" y="177"/>
                    </a:cubicBezTo>
                    <a:cubicBezTo>
                      <a:pt x="160" y="182"/>
                      <a:pt x="153" y="187"/>
                      <a:pt x="149" y="192"/>
                    </a:cubicBezTo>
                    <a:cubicBezTo>
                      <a:pt x="69" y="271"/>
                      <a:pt x="69" y="271"/>
                      <a:pt x="69" y="271"/>
                    </a:cubicBezTo>
                    <a:cubicBezTo>
                      <a:pt x="69" y="271"/>
                      <a:pt x="69" y="271"/>
                      <a:pt x="69" y="271"/>
                    </a:cubicBezTo>
                    <a:cubicBezTo>
                      <a:pt x="65" y="264"/>
                      <a:pt x="65" y="264"/>
                      <a:pt x="65" y="264"/>
                    </a:cubicBezTo>
                    <a:cubicBezTo>
                      <a:pt x="62" y="261"/>
                      <a:pt x="59" y="252"/>
                      <a:pt x="56" y="248"/>
                    </a:cubicBezTo>
                    <a:cubicBezTo>
                      <a:pt x="53" y="243"/>
                      <a:pt x="44" y="247"/>
                      <a:pt x="41" y="240"/>
                    </a:cubicBezTo>
                    <a:cubicBezTo>
                      <a:pt x="40" y="237"/>
                      <a:pt x="35" y="233"/>
                      <a:pt x="35" y="230"/>
                    </a:cubicBezTo>
                    <a:cubicBezTo>
                      <a:pt x="35" y="224"/>
                      <a:pt x="39" y="222"/>
                      <a:pt x="32" y="218"/>
                    </a:cubicBezTo>
                    <a:cubicBezTo>
                      <a:pt x="31" y="214"/>
                      <a:pt x="33" y="211"/>
                      <a:pt x="33" y="207"/>
                    </a:cubicBezTo>
                    <a:cubicBezTo>
                      <a:pt x="33" y="203"/>
                      <a:pt x="30" y="200"/>
                      <a:pt x="28" y="197"/>
                    </a:cubicBezTo>
                    <a:cubicBezTo>
                      <a:pt x="25" y="192"/>
                      <a:pt x="33" y="180"/>
                      <a:pt x="23" y="176"/>
                    </a:cubicBezTo>
                    <a:cubicBezTo>
                      <a:pt x="21" y="176"/>
                      <a:pt x="20" y="174"/>
                      <a:pt x="19" y="173"/>
                    </a:cubicBezTo>
                    <a:cubicBezTo>
                      <a:pt x="19" y="171"/>
                      <a:pt x="18" y="170"/>
                      <a:pt x="17" y="169"/>
                    </a:cubicBezTo>
                    <a:cubicBezTo>
                      <a:pt x="17" y="169"/>
                      <a:pt x="17" y="169"/>
                      <a:pt x="17" y="169"/>
                    </a:cubicBezTo>
                    <a:cubicBezTo>
                      <a:pt x="20" y="165"/>
                      <a:pt x="20" y="165"/>
                      <a:pt x="20" y="165"/>
                    </a:cubicBezTo>
                    <a:cubicBezTo>
                      <a:pt x="24" y="163"/>
                      <a:pt x="25" y="161"/>
                      <a:pt x="27" y="158"/>
                    </a:cubicBezTo>
                    <a:cubicBezTo>
                      <a:pt x="27" y="153"/>
                      <a:pt x="23" y="149"/>
                      <a:pt x="19" y="148"/>
                    </a:cubicBezTo>
                    <a:cubicBezTo>
                      <a:pt x="33" y="134"/>
                      <a:pt x="33" y="134"/>
                      <a:pt x="33" y="134"/>
                    </a:cubicBezTo>
                    <a:cubicBezTo>
                      <a:pt x="0" y="100"/>
                      <a:pt x="0" y="100"/>
                      <a:pt x="0" y="100"/>
                    </a:cubicBezTo>
                    <a:cubicBezTo>
                      <a:pt x="12" y="88"/>
                      <a:pt x="12" y="88"/>
                      <a:pt x="12" y="88"/>
                    </a:cubicBezTo>
                    <a:cubicBezTo>
                      <a:pt x="12" y="88"/>
                      <a:pt x="12" y="88"/>
                      <a:pt x="12" y="88"/>
                    </a:cubicBezTo>
                    <a:cubicBezTo>
                      <a:pt x="36" y="63"/>
                      <a:pt x="36" y="63"/>
                      <a:pt x="36" y="63"/>
                    </a:cubicBezTo>
                    <a:cubicBezTo>
                      <a:pt x="27" y="54"/>
                      <a:pt x="27" y="54"/>
                      <a:pt x="27" y="54"/>
                    </a:cubicBezTo>
                    <a:cubicBezTo>
                      <a:pt x="82" y="0"/>
                      <a:pt x="82" y="0"/>
                      <a:pt x="82" y="0"/>
                    </a:cubicBezTo>
                    <a:cubicBezTo>
                      <a:pt x="96" y="11"/>
                      <a:pt x="96" y="11"/>
                      <a:pt x="96" y="11"/>
                    </a:cubicBezTo>
                    <a:cubicBezTo>
                      <a:pt x="96" y="11"/>
                      <a:pt x="96" y="11"/>
                      <a:pt x="96" y="11"/>
                    </a:cubicBezTo>
                    <a:cubicBezTo>
                      <a:pt x="159" y="150"/>
                      <a:pt x="159" y="150"/>
                      <a:pt x="159" y="150"/>
                    </a:cubicBezTo>
                    <a:cubicBezTo>
                      <a:pt x="160" y="149"/>
                      <a:pt x="162" y="148"/>
                      <a:pt x="163" y="148"/>
                    </a:cubicBezTo>
                    <a:cubicBezTo>
                      <a:pt x="164" y="146"/>
                      <a:pt x="168" y="144"/>
                      <a:pt x="169" y="143"/>
                    </a:cubicBezTo>
                    <a:cubicBezTo>
                      <a:pt x="174" y="140"/>
                      <a:pt x="179" y="136"/>
                      <a:pt x="184" y="134"/>
                    </a:cubicBezTo>
                    <a:cubicBezTo>
                      <a:pt x="190" y="132"/>
                      <a:pt x="195" y="128"/>
                      <a:pt x="200" y="126"/>
                    </a:cubicBezTo>
                    <a:cubicBezTo>
                      <a:pt x="207" y="125"/>
                      <a:pt x="207" y="125"/>
                      <a:pt x="207" y="12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55" name="DOUGHERTY"/>
              <p:cNvSpPr>
                <a:spLocks/>
              </p:cNvSpPr>
              <p:nvPr/>
            </p:nvSpPr>
            <p:spPr bwMode="auto">
              <a:xfrm>
                <a:off x="3324225" y="4684713"/>
                <a:ext cx="473075" cy="252413"/>
              </a:xfrm>
              <a:custGeom>
                <a:avLst/>
                <a:gdLst>
                  <a:gd name="T0" fmla="*/ 185 w 199"/>
                  <a:gd name="T1" fmla="*/ 0 h 106"/>
                  <a:gd name="T2" fmla="*/ 194 w 199"/>
                  <a:gd name="T3" fmla="*/ 0 h 106"/>
                  <a:gd name="T4" fmla="*/ 194 w 199"/>
                  <a:gd name="T5" fmla="*/ 5 h 106"/>
                  <a:gd name="T6" fmla="*/ 187 w 199"/>
                  <a:gd name="T7" fmla="*/ 13 h 106"/>
                  <a:gd name="T8" fmla="*/ 193 w 199"/>
                  <a:gd name="T9" fmla="*/ 13 h 106"/>
                  <a:gd name="T10" fmla="*/ 193 w 199"/>
                  <a:gd name="T11" fmla="*/ 44 h 106"/>
                  <a:gd name="T12" fmla="*/ 199 w 199"/>
                  <a:gd name="T13" fmla="*/ 44 h 106"/>
                  <a:gd name="T14" fmla="*/ 199 w 199"/>
                  <a:gd name="T15" fmla="*/ 50 h 106"/>
                  <a:gd name="T16" fmla="*/ 193 w 199"/>
                  <a:gd name="T17" fmla="*/ 50 h 106"/>
                  <a:gd name="T18" fmla="*/ 193 w 199"/>
                  <a:gd name="T19" fmla="*/ 87 h 106"/>
                  <a:gd name="T20" fmla="*/ 198 w 199"/>
                  <a:gd name="T21" fmla="*/ 87 h 106"/>
                  <a:gd name="T22" fmla="*/ 198 w 199"/>
                  <a:gd name="T23" fmla="*/ 93 h 106"/>
                  <a:gd name="T24" fmla="*/ 192 w 199"/>
                  <a:gd name="T25" fmla="*/ 93 h 106"/>
                  <a:gd name="T26" fmla="*/ 192 w 199"/>
                  <a:gd name="T27" fmla="*/ 104 h 106"/>
                  <a:gd name="T28" fmla="*/ 192 w 199"/>
                  <a:gd name="T29" fmla="*/ 104 h 106"/>
                  <a:gd name="T30" fmla="*/ 132 w 199"/>
                  <a:gd name="T31" fmla="*/ 104 h 106"/>
                  <a:gd name="T32" fmla="*/ 132 w 199"/>
                  <a:gd name="T33" fmla="*/ 104 h 106"/>
                  <a:gd name="T34" fmla="*/ 13 w 199"/>
                  <a:gd name="T35" fmla="*/ 106 h 106"/>
                  <a:gd name="T36" fmla="*/ 13 w 199"/>
                  <a:gd name="T37" fmla="*/ 106 h 106"/>
                  <a:gd name="T38" fmla="*/ 15 w 199"/>
                  <a:gd name="T39" fmla="*/ 100 h 106"/>
                  <a:gd name="T40" fmla="*/ 15 w 199"/>
                  <a:gd name="T41" fmla="*/ 85 h 106"/>
                  <a:gd name="T42" fmla="*/ 15 w 199"/>
                  <a:gd name="T43" fmla="*/ 78 h 106"/>
                  <a:gd name="T44" fmla="*/ 11 w 199"/>
                  <a:gd name="T45" fmla="*/ 70 h 106"/>
                  <a:gd name="T46" fmla="*/ 5 w 199"/>
                  <a:gd name="T47" fmla="*/ 51 h 106"/>
                  <a:gd name="T48" fmla="*/ 3 w 199"/>
                  <a:gd name="T49" fmla="*/ 39 h 106"/>
                  <a:gd name="T50" fmla="*/ 4 w 199"/>
                  <a:gd name="T51" fmla="*/ 24 h 106"/>
                  <a:gd name="T52" fmla="*/ 5 w 199"/>
                  <a:gd name="T53" fmla="*/ 14 h 106"/>
                  <a:gd name="T54" fmla="*/ 5 w 199"/>
                  <a:gd name="T55" fmla="*/ 14 h 106"/>
                  <a:gd name="T56" fmla="*/ 69 w 199"/>
                  <a:gd name="T57" fmla="*/ 14 h 106"/>
                  <a:gd name="T58" fmla="*/ 69 w 199"/>
                  <a:gd name="T59" fmla="*/ 14 h 106"/>
                  <a:gd name="T60" fmla="*/ 172 w 199"/>
                  <a:gd name="T61" fmla="*/ 14 h 106"/>
                  <a:gd name="T62" fmla="*/ 173 w 199"/>
                  <a:gd name="T63" fmla="*/ 13 h 106"/>
                  <a:gd name="T64" fmla="*/ 173 w 199"/>
                  <a:gd name="T65" fmla="*/ 13 h 106"/>
                  <a:gd name="T66" fmla="*/ 173 w 199"/>
                  <a:gd name="T67" fmla="*/ 11 h 106"/>
                  <a:gd name="T68" fmla="*/ 175 w 199"/>
                  <a:gd name="T69" fmla="*/ 8 h 106"/>
                  <a:gd name="T70" fmla="*/ 178 w 199"/>
                  <a:gd name="T71" fmla="*/ 5 h 106"/>
                  <a:gd name="T72" fmla="*/ 180 w 199"/>
                  <a:gd name="T73" fmla="*/ 3 h 106"/>
                  <a:gd name="T74" fmla="*/ 182 w 199"/>
                  <a:gd name="T75" fmla="*/ 2 h 106"/>
                  <a:gd name="T76" fmla="*/ 185 w 199"/>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9" h="106">
                    <a:moveTo>
                      <a:pt x="185" y="0"/>
                    </a:moveTo>
                    <a:cubicBezTo>
                      <a:pt x="194" y="0"/>
                      <a:pt x="194" y="0"/>
                      <a:pt x="194" y="0"/>
                    </a:cubicBezTo>
                    <a:cubicBezTo>
                      <a:pt x="194" y="5"/>
                      <a:pt x="194" y="5"/>
                      <a:pt x="194" y="5"/>
                    </a:cubicBezTo>
                    <a:cubicBezTo>
                      <a:pt x="187" y="13"/>
                      <a:pt x="187" y="13"/>
                      <a:pt x="187" y="13"/>
                    </a:cubicBezTo>
                    <a:cubicBezTo>
                      <a:pt x="193" y="13"/>
                      <a:pt x="193" y="13"/>
                      <a:pt x="193" y="13"/>
                    </a:cubicBezTo>
                    <a:cubicBezTo>
                      <a:pt x="193" y="44"/>
                      <a:pt x="193" y="44"/>
                      <a:pt x="193" y="44"/>
                    </a:cubicBezTo>
                    <a:cubicBezTo>
                      <a:pt x="199" y="44"/>
                      <a:pt x="199" y="44"/>
                      <a:pt x="199" y="44"/>
                    </a:cubicBezTo>
                    <a:cubicBezTo>
                      <a:pt x="199" y="50"/>
                      <a:pt x="199" y="50"/>
                      <a:pt x="199" y="50"/>
                    </a:cubicBezTo>
                    <a:cubicBezTo>
                      <a:pt x="193" y="50"/>
                      <a:pt x="193" y="50"/>
                      <a:pt x="193" y="50"/>
                    </a:cubicBezTo>
                    <a:cubicBezTo>
                      <a:pt x="193" y="87"/>
                      <a:pt x="193" y="87"/>
                      <a:pt x="193" y="87"/>
                    </a:cubicBezTo>
                    <a:cubicBezTo>
                      <a:pt x="198" y="87"/>
                      <a:pt x="198" y="87"/>
                      <a:pt x="198" y="87"/>
                    </a:cubicBezTo>
                    <a:cubicBezTo>
                      <a:pt x="198" y="93"/>
                      <a:pt x="198" y="93"/>
                      <a:pt x="198" y="93"/>
                    </a:cubicBezTo>
                    <a:cubicBezTo>
                      <a:pt x="192" y="93"/>
                      <a:pt x="192" y="93"/>
                      <a:pt x="192" y="93"/>
                    </a:cubicBezTo>
                    <a:cubicBezTo>
                      <a:pt x="192" y="104"/>
                      <a:pt x="192" y="104"/>
                      <a:pt x="192" y="104"/>
                    </a:cubicBezTo>
                    <a:cubicBezTo>
                      <a:pt x="192" y="104"/>
                      <a:pt x="192" y="104"/>
                      <a:pt x="192" y="104"/>
                    </a:cubicBezTo>
                    <a:cubicBezTo>
                      <a:pt x="132" y="104"/>
                      <a:pt x="132" y="104"/>
                      <a:pt x="132" y="104"/>
                    </a:cubicBezTo>
                    <a:cubicBezTo>
                      <a:pt x="132" y="104"/>
                      <a:pt x="132" y="104"/>
                      <a:pt x="132" y="104"/>
                    </a:cubicBezTo>
                    <a:cubicBezTo>
                      <a:pt x="13" y="106"/>
                      <a:pt x="13" y="106"/>
                      <a:pt x="13" y="106"/>
                    </a:cubicBezTo>
                    <a:cubicBezTo>
                      <a:pt x="13" y="106"/>
                      <a:pt x="13" y="106"/>
                      <a:pt x="13" y="106"/>
                    </a:cubicBezTo>
                    <a:cubicBezTo>
                      <a:pt x="15" y="100"/>
                      <a:pt x="15" y="100"/>
                      <a:pt x="15" y="100"/>
                    </a:cubicBezTo>
                    <a:cubicBezTo>
                      <a:pt x="19" y="93"/>
                      <a:pt x="24" y="91"/>
                      <a:pt x="15" y="85"/>
                    </a:cubicBezTo>
                    <a:cubicBezTo>
                      <a:pt x="15" y="83"/>
                      <a:pt x="15" y="80"/>
                      <a:pt x="15" y="78"/>
                    </a:cubicBezTo>
                    <a:cubicBezTo>
                      <a:pt x="14" y="75"/>
                      <a:pt x="12" y="73"/>
                      <a:pt x="11" y="70"/>
                    </a:cubicBezTo>
                    <a:cubicBezTo>
                      <a:pt x="9" y="64"/>
                      <a:pt x="8" y="57"/>
                      <a:pt x="5" y="51"/>
                    </a:cubicBezTo>
                    <a:cubicBezTo>
                      <a:pt x="2" y="47"/>
                      <a:pt x="2" y="44"/>
                      <a:pt x="3" y="39"/>
                    </a:cubicBezTo>
                    <a:cubicBezTo>
                      <a:pt x="4" y="33"/>
                      <a:pt x="0" y="30"/>
                      <a:pt x="4" y="24"/>
                    </a:cubicBezTo>
                    <a:cubicBezTo>
                      <a:pt x="5" y="20"/>
                      <a:pt x="5" y="19"/>
                      <a:pt x="5" y="14"/>
                    </a:cubicBezTo>
                    <a:cubicBezTo>
                      <a:pt x="5" y="14"/>
                      <a:pt x="5" y="14"/>
                      <a:pt x="5" y="14"/>
                    </a:cubicBezTo>
                    <a:cubicBezTo>
                      <a:pt x="69" y="14"/>
                      <a:pt x="69" y="14"/>
                      <a:pt x="69" y="14"/>
                    </a:cubicBezTo>
                    <a:cubicBezTo>
                      <a:pt x="69" y="14"/>
                      <a:pt x="69" y="14"/>
                      <a:pt x="69" y="14"/>
                    </a:cubicBezTo>
                    <a:cubicBezTo>
                      <a:pt x="172" y="14"/>
                      <a:pt x="172" y="14"/>
                      <a:pt x="172" y="14"/>
                    </a:cubicBezTo>
                    <a:cubicBezTo>
                      <a:pt x="172" y="14"/>
                      <a:pt x="172" y="13"/>
                      <a:pt x="173" y="13"/>
                    </a:cubicBezTo>
                    <a:cubicBezTo>
                      <a:pt x="173" y="13"/>
                      <a:pt x="173" y="13"/>
                      <a:pt x="173" y="13"/>
                    </a:cubicBezTo>
                    <a:cubicBezTo>
                      <a:pt x="173" y="12"/>
                      <a:pt x="173" y="12"/>
                      <a:pt x="173" y="11"/>
                    </a:cubicBezTo>
                    <a:cubicBezTo>
                      <a:pt x="174" y="10"/>
                      <a:pt x="175" y="9"/>
                      <a:pt x="175" y="8"/>
                    </a:cubicBezTo>
                    <a:cubicBezTo>
                      <a:pt x="176" y="7"/>
                      <a:pt x="177" y="6"/>
                      <a:pt x="178" y="5"/>
                    </a:cubicBezTo>
                    <a:cubicBezTo>
                      <a:pt x="179" y="4"/>
                      <a:pt x="179" y="4"/>
                      <a:pt x="180" y="3"/>
                    </a:cubicBezTo>
                    <a:cubicBezTo>
                      <a:pt x="181" y="3"/>
                      <a:pt x="181" y="2"/>
                      <a:pt x="182" y="2"/>
                    </a:cubicBezTo>
                    <a:cubicBezTo>
                      <a:pt x="185" y="0"/>
                      <a:pt x="185" y="0"/>
                      <a:pt x="185"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56" name="DOUGLAS"/>
              <p:cNvSpPr>
                <a:spLocks/>
              </p:cNvSpPr>
              <p:nvPr/>
            </p:nvSpPr>
            <p:spPr bwMode="auto">
              <a:xfrm>
                <a:off x="2890838" y="2155825"/>
                <a:ext cx="315913" cy="273050"/>
              </a:xfrm>
              <a:custGeom>
                <a:avLst/>
                <a:gdLst>
                  <a:gd name="T0" fmla="*/ 73 w 133"/>
                  <a:gd name="T1" fmla="*/ 0 h 115"/>
                  <a:gd name="T2" fmla="*/ 116 w 133"/>
                  <a:gd name="T3" fmla="*/ 0 h 115"/>
                  <a:gd name="T4" fmla="*/ 133 w 133"/>
                  <a:gd name="T5" fmla="*/ 34 h 115"/>
                  <a:gd name="T6" fmla="*/ 133 w 133"/>
                  <a:gd name="T7" fmla="*/ 34 h 115"/>
                  <a:gd name="T8" fmla="*/ 120 w 133"/>
                  <a:gd name="T9" fmla="*/ 48 h 115"/>
                  <a:gd name="T10" fmla="*/ 112 w 133"/>
                  <a:gd name="T11" fmla="*/ 56 h 115"/>
                  <a:gd name="T12" fmla="*/ 105 w 133"/>
                  <a:gd name="T13" fmla="*/ 62 h 115"/>
                  <a:gd name="T14" fmla="*/ 75 w 133"/>
                  <a:gd name="T15" fmla="*/ 82 h 115"/>
                  <a:gd name="T16" fmla="*/ 65 w 133"/>
                  <a:gd name="T17" fmla="*/ 90 h 115"/>
                  <a:gd name="T18" fmla="*/ 61 w 133"/>
                  <a:gd name="T19" fmla="*/ 88 h 115"/>
                  <a:gd name="T20" fmla="*/ 48 w 133"/>
                  <a:gd name="T21" fmla="*/ 101 h 115"/>
                  <a:gd name="T22" fmla="*/ 37 w 133"/>
                  <a:gd name="T23" fmla="*/ 115 h 115"/>
                  <a:gd name="T24" fmla="*/ 37 w 133"/>
                  <a:gd name="T25" fmla="*/ 115 h 115"/>
                  <a:gd name="T26" fmla="*/ 0 w 133"/>
                  <a:gd name="T27" fmla="*/ 115 h 115"/>
                  <a:gd name="T28" fmla="*/ 0 w 133"/>
                  <a:gd name="T29" fmla="*/ 14 h 115"/>
                  <a:gd name="T30" fmla="*/ 0 w 133"/>
                  <a:gd name="T31" fmla="*/ 14 h 115"/>
                  <a:gd name="T32" fmla="*/ 73 w 133"/>
                  <a:gd name="T33" fmla="*/ 14 h 115"/>
                  <a:gd name="T34" fmla="*/ 73 w 133"/>
                  <a:gd name="T3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115">
                    <a:moveTo>
                      <a:pt x="73" y="0"/>
                    </a:moveTo>
                    <a:cubicBezTo>
                      <a:pt x="116" y="0"/>
                      <a:pt x="116" y="0"/>
                      <a:pt x="116" y="0"/>
                    </a:cubicBezTo>
                    <a:cubicBezTo>
                      <a:pt x="133" y="34"/>
                      <a:pt x="133" y="34"/>
                      <a:pt x="133" y="34"/>
                    </a:cubicBezTo>
                    <a:cubicBezTo>
                      <a:pt x="133" y="34"/>
                      <a:pt x="133" y="34"/>
                      <a:pt x="133" y="34"/>
                    </a:cubicBezTo>
                    <a:cubicBezTo>
                      <a:pt x="120" y="48"/>
                      <a:pt x="120" y="48"/>
                      <a:pt x="120" y="48"/>
                    </a:cubicBezTo>
                    <a:cubicBezTo>
                      <a:pt x="118" y="52"/>
                      <a:pt x="113" y="52"/>
                      <a:pt x="112" y="56"/>
                    </a:cubicBezTo>
                    <a:cubicBezTo>
                      <a:pt x="110" y="59"/>
                      <a:pt x="108" y="61"/>
                      <a:pt x="105" y="62"/>
                    </a:cubicBezTo>
                    <a:cubicBezTo>
                      <a:pt x="99" y="78"/>
                      <a:pt x="87" y="74"/>
                      <a:pt x="75" y="82"/>
                    </a:cubicBezTo>
                    <a:cubicBezTo>
                      <a:pt x="73" y="84"/>
                      <a:pt x="66" y="90"/>
                      <a:pt x="65" y="90"/>
                    </a:cubicBezTo>
                    <a:cubicBezTo>
                      <a:pt x="63" y="90"/>
                      <a:pt x="63" y="88"/>
                      <a:pt x="61" y="88"/>
                    </a:cubicBezTo>
                    <a:cubicBezTo>
                      <a:pt x="58" y="92"/>
                      <a:pt x="52" y="98"/>
                      <a:pt x="48" y="101"/>
                    </a:cubicBezTo>
                    <a:cubicBezTo>
                      <a:pt x="43" y="106"/>
                      <a:pt x="41" y="111"/>
                      <a:pt x="37" y="115"/>
                    </a:cubicBezTo>
                    <a:cubicBezTo>
                      <a:pt x="37" y="115"/>
                      <a:pt x="37" y="115"/>
                      <a:pt x="37" y="115"/>
                    </a:cubicBezTo>
                    <a:cubicBezTo>
                      <a:pt x="0" y="115"/>
                      <a:pt x="0" y="115"/>
                      <a:pt x="0" y="115"/>
                    </a:cubicBezTo>
                    <a:cubicBezTo>
                      <a:pt x="0" y="14"/>
                      <a:pt x="0" y="14"/>
                      <a:pt x="0" y="14"/>
                    </a:cubicBezTo>
                    <a:cubicBezTo>
                      <a:pt x="0" y="14"/>
                      <a:pt x="0" y="14"/>
                      <a:pt x="0" y="14"/>
                    </a:cubicBezTo>
                    <a:cubicBezTo>
                      <a:pt x="73" y="14"/>
                      <a:pt x="73" y="14"/>
                      <a:pt x="73" y="14"/>
                    </a:cubicBezTo>
                    <a:cubicBezTo>
                      <a:pt x="73" y="0"/>
                      <a:pt x="73" y="0"/>
                      <a:pt x="73"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57" name="COLUMBIA"/>
              <p:cNvSpPr>
                <a:spLocks/>
              </p:cNvSpPr>
              <p:nvPr/>
            </p:nvSpPr>
            <p:spPr bwMode="auto">
              <a:xfrm>
                <a:off x="5316538" y="2274888"/>
                <a:ext cx="390525" cy="411163"/>
              </a:xfrm>
              <a:custGeom>
                <a:avLst/>
                <a:gdLst>
                  <a:gd name="T0" fmla="*/ 5 w 164"/>
                  <a:gd name="T1" fmla="*/ 30 h 173"/>
                  <a:gd name="T2" fmla="*/ 0 w 164"/>
                  <a:gd name="T3" fmla="*/ 39 h 173"/>
                  <a:gd name="T4" fmla="*/ 4 w 164"/>
                  <a:gd name="T5" fmla="*/ 47 h 173"/>
                  <a:gd name="T6" fmla="*/ 10 w 164"/>
                  <a:gd name="T7" fmla="*/ 58 h 173"/>
                  <a:gd name="T8" fmla="*/ 3 w 164"/>
                  <a:gd name="T9" fmla="*/ 65 h 173"/>
                  <a:gd name="T10" fmla="*/ 1 w 164"/>
                  <a:gd name="T11" fmla="*/ 74 h 173"/>
                  <a:gd name="T12" fmla="*/ 1 w 164"/>
                  <a:gd name="T13" fmla="*/ 76 h 173"/>
                  <a:gd name="T14" fmla="*/ 21 w 164"/>
                  <a:gd name="T15" fmla="*/ 85 h 173"/>
                  <a:gd name="T16" fmla="*/ 21 w 164"/>
                  <a:gd name="T17" fmla="*/ 85 h 173"/>
                  <a:gd name="T18" fmla="*/ 19 w 164"/>
                  <a:gd name="T19" fmla="*/ 88 h 173"/>
                  <a:gd name="T20" fmla="*/ 19 w 164"/>
                  <a:gd name="T21" fmla="*/ 109 h 173"/>
                  <a:gd name="T22" fmla="*/ 28 w 164"/>
                  <a:gd name="T23" fmla="*/ 123 h 173"/>
                  <a:gd name="T24" fmla="*/ 39 w 164"/>
                  <a:gd name="T25" fmla="*/ 143 h 173"/>
                  <a:gd name="T26" fmla="*/ 51 w 164"/>
                  <a:gd name="T27" fmla="*/ 161 h 173"/>
                  <a:gd name="T28" fmla="*/ 60 w 164"/>
                  <a:gd name="T29" fmla="*/ 173 h 173"/>
                  <a:gd name="T30" fmla="*/ 60 w 164"/>
                  <a:gd name="T31" fmla="*/ 173 h 173"/>
                  <a:gd name="T32" fmla="*/ 164 w 164"/>
                  <a:gd name="T33" fmla="*/ 83 h 173"/>
                  <a:gd name="T34" fmla="*/ 164 w 164"/>
                  <a:gd name="T35" fmla="*/ 83 h 173"/>
                  <a:gd name="T36" fmla="*/ 162 w 164"/>
                  <a:gd name="T37" fmla="*/ 81 h 173"/>
                  <a:gd name="T38" fmla="*/ 118 w 164"/>
                  <a:gd name="T39" fmla="*/ 59 h 173"/>
                  <a:gd name="T40" fmla="*/ 109 w 164"/>
                  <a:gd name="T41" fmla="*/ 54 h 173"/>
                  <a:gd name="T42" fmla="*/ 102 w 164"/>
                  <a:gd name="T43" fmla="*/ 48 h 173"/>
                  <a:gd name="T44" fmla="*/ 97 w 164"/>
                  <a:gd name="T45" fmla="*/ 31 h 173"/>
                  <a:gd name="T46" fmla="*/ 92 w 164"/>
                  <a:gd name="T47" fmla="*/ 21 h 173"/>
                  <a:gd name="T48" fmla="*/ 85 w 164"/>
                  <a:gd name="T49" fmla="*/ 5 h 173"/>
                  <a:gd name="T50" fmla="*/ 85 w 164"/>
                  <a:gd name="T51" fmla="*/ 5 h 173"/>
                  <a:gd name="T52" fmla="*/ 79 w 164"/>
                  <a:gd name="T53" fmla="*/ 8 h 173"/>
                  <a:gd name="T54" fmla="*/ 64 w 164"/>
                  <a:gd name="T55" fmla="*/ 7 h 173"/>
                  <a:gd name="T56" fmla="*/ 49 w 164"/>
                  <a:gd name="T57" fmla="*/ 2 h 173"/>
                  <a:gd name="T58" fmla="*/ 40 w 164"/>
                  <a:gd name="T59" fmla="*/ 6 h 173"/>
                  <a:gd name="T60" fmla="*/ 35 w 164"/>
                  <a:gd name="T61" fmla="*/ 8 h 173"/>
                  <a:gd name="T62" fmla="*/ 26 w 164"/>
                  <a:gd name="T63" fmla="*/ 14 h 173"/>
                  <a:gd name="T64" fmla="*/ 18 w 164"/>
                  <a:gd name="T65" fmla="*/ 19 h 173"/>
                  <a:gd name="T66" fmla="*/ 9 w 164"/>
                  <a:gd name="T67" fmla="*/ 24 h 173"/>
                  <a:gd name="T68" fmla="*/ 5 w 164"/>
                  <a:gd name="T69" fmla="*/ 3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73">
                    <a:moveTo>
                      <a:pt x="5" y="30"/>
                    </a:moveTo>
                    <a:cubicBezTo>
                      <a:pt x="0" y="34"/>
                      <a:pt x="0" y="33"/>
                      <a:pt x="0" y="39"/>
                    </a:cubicBezTo>
                    <a:cubicBezTo>
                      <a:pt x="1" y="39"/>
                      <a:pt x="3" y="46"/>
                      <a:pt x="4" y="47"/>
                    </a:cubicBezTo>
                    <a:cubicBezTo>
                      <a:pt x="6" y="51"/>
                      <a:pt x="12" y="53"/>
                      <a:pt x="10" y="58"/>
                    </a:cubicBezTo>
                    <a:cubicBezTo>
                      <a:pt x="8" y="61"/>
                      <a:pt x="5" y="63"/>
                      <a:pt x="3" y="65"/>
                    </a:cubicBezTo>
                    <a:cubicBezTo>
                      <a:pt x="1" y="68"/>
                      <a:pt x="1" y="71"/>
                      <a:pt x="1" y="74"/>
                    </a:cubicBezTo>
                    <a:cubicBezTo>
                      <a:pt x="1" y="75"/>
                      <a:pt x="1" y="76"/>
                      <a:pt x="1" y="76"/>
                    </a:cubicBezTo>
                    <a:cubicBezTo>
                      <a:pt x="8" y="80"/>
                      <a:pt x="13" y="84"/>
                      <a:pt x="21" y="85"/>
                    </a:cubicBezTo>
                    <a:cubicBezTo>
                      <a:pt x="21" y="85"/>
                      <a:pt x="21" y="85"/>
                      <a:pt x="21" y="85"/>
                    </a:cubicBezTo>
                    <a:cubicBezTo>
                      <a:pt x="21" y="86"/>
                      <a:pt x="19" y="87"/>
                      <a:pt x="19" y="88"/>
                    </a:cubicBezTo>
                    <a:cubicBezTo>
                      <a:pt x="18" y="95"/>
                      <a:pt x="16" y="102"/>
                      <a:pt x="19" y="109"/>
                    </a:cubicBezTo>
                    <a:cubicBezTo>
                      <a:pt x="21" y="114"/>
                      <a:pt x="25" y="118"/>
                      <a:pt x="28" y="123"/>
                    </a:cubicBezTo>
                    <a:cubicBezTo>
                      <a:pt x="32" y="130"/>
                      <a:pt x="38" y="134"/>
                      <a:pt x="39" y="143"/>
                    </a:cubicBezTo>
                    <a:cubicBezTo>
                      <a:pt x="40" y="148"/>
                      <a:pt x="47" y="157"/>
                      <a:pt x="51" y="161"/>
                    </a:cubicBezTo>
                    <a:cubicBezTo>
                      <a:pt x="60" y="173"/>
                      <a:pt x="60" y="173"/>
                      <a:pt x="60" y="173"/>
                    </a:cubicBezTo>
                    <a:cubicBezTo>
                      <a:pt x="60" y="173"/>
                      <a:pt x="60" y="173"/>
                      <a:pt x="60" y="173"/>
                    </a:cubicBezTo>
                    <a:cubicBezTo>
                      <a:pt x="164" y="83"/>
                      <a:pt x="164" y="83"/>
                      <a:pt x="164" y="83"/>
                    </a:cubicBezTo>
                    <a:cubicBezTo>
                      <a:pt x="164" y="83"/>
                      <a:pt x="164" y="83"/>
                      <a:pt x="164" y="83"/>
                    </a:cubicBezTo>
                    <a:cubicBezTo>
                      <a:pt x="163" y="83"/>
                      <a:pt x="163" y="82"/>
                      <a:pt x="162" y="81"/>
                    </a:cubicBezTo>
                    <a:cubicBezTo>
                      <a:pt x="149" y="68"/>
                      <a:pt x="131" y="70"/>
                      <a:pt x="118" y="59"/>
                    </a:cubicBezTo>
                    <a:cubicBezTo>
                      <a:pt x="116" y="56"/>
                      <a:pt x="111" y="55"/>
                      <a:pt x="109" y="54"/>
                    </a:cubicBezTo>
                    <a:cubicBezTo>
                      <a:pt x="105" y="53"/>
                      <a:pt x="104" y="50"/>
                      <a:pt x="102" y="48"/>
                    </a:cubicBezTo>
                    <a:cubicBezTo>
                      <a:pt x="98" y="45"/>
                      <a:pt x="97" y="36"/>
                      <a:pt x="97" y="31"/>
                    </a:cubicBezTo>
                    <a:cubicBezTo>
                      <a:pt x="97" y="27"/>
                      <a:pt x="94" y="25"/>
                      <a:pt x="92" y="21"/>
                    </a:cubicBezTo>
                    <a:cubicBezTo>
                      <a:pt x="86" y="18"/>
                      <a:pt x="86" y="11"/>
                      <a:pt x="85" y="5"/>
                    </a:cubicBezTo>
                    <a:cubicBezTo>
                      <a:pt x="85" y="5"/>
                      <a:pt x="85" y="5"/>
                      <a:pt x="85" y="5"/>
                    </a:cubicBezTo>
                    <a:cubicBezTo>
                      <a:pt x="79" y="8"/>
                      <a:pt x="79" y="8"/>
                      <a:pt x="79" y="8"/>
                    </a:cubicBezTo>
                    <a:cubicBezTo>
                      <a:pt x="73" y="13"/>
                      <a:pt x="69" y="12"/>
                      <a:pt x="64" y="7"/>
                    </a:cubicBezTo>
                    <a:cubicBezTo>
                      <a:pt x="60" y="4"/>
                      <a:pt x="54" y="0"/>
                      <a:pt x="49" y="2"/>
                    </a:cubicBezTo>
                    <a:cubicBezTo>
                      <a:pt x="46" y="4"/>
                      <a:pt x="45" y="6"/>
                      <a:pt x="40" y="6"/>
                    </a:cubicBezTo>
                    <a:cubicBezTo>
                      <a:pt x="39" y="6"/>
                      <a:pt x="35" y="7"/>
                      <a:pt x="35" y="8"/>
                    </a:cubicBezTo>
                    <a:cubicBezTo>
                      <a:pt x="31" y="13"/>
                      <a:pt x="32" y="13"/>
                      <a:pt x="26" y="14"/>
                    </a:cubicBezTo>
                    <a:cubicBezTo>
                      <a:pt x="22" y="15"/>
                      <a:pt x="20" y="15"/>
                      <a:pt x="18" y="19"/>
                    </a:cubicBezTo>
                    <a:cubicBezTo>
                      <a:pt x="15" y="19"/>
                      <a:pt x="10" y="21"/>
                      <a:pt x="9" y="24"/>
                    </a:cubicBezTo>
                    <a:cubicBezTo>
                      <a:pt x="5" y="30"/>
                      <a:pt x="5" y="30"/>
                      <a:pt x="5" y="3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58" name="CANDLER"/>
              <p:cNvSpPr>
                <a:spLocks/>
              </p:cNvSpPr>
              <p:nvPr/>
            </p:nvSpPr>
            <p:spPr bwMode="auto">
              <a:xfrm>
                <a:off x="5483225" y="3614738"/>
                <a:ext cx="352425" cy="346075"/>
              </a:xfrm>
              <a:custGeom>
                <a:avLst/>
                <a:gdLst>
                  <a:gd name="T0" fmla="*/ 100 w 148"/>
                  <a:gd name="T1" fmla="*/ 11 h 145"/>
                  <a:gd name="T2" fmla="*/ 101 w 148"/>
                  <a:gd name="T3" fmla="*/ 12 h 145"/>
                  <a:gd name="T4" fmla="*/ 123 w 148"/>
                  <a:gd name="T5" fmla="*/ 20 h 145"/>
                  <a:gd name="T6" fmla="*/ 139 w 148"/>
                  <a:gd name="T7" fmla="*/ 67 h 145"/>
                  <a:gd name="T8" fmla="*/ 142 w 148"/>
                  <a:gd name="T9" fmla="*/ 90 h 145"/>
                  <a:gd name="T10" fmla="*/ 131 w 148"/>
                  <a:gd name="T11" fmla="*/ 129 h 145"/>
                  <a:gd name="T12" fmla="*/ 127 w 148"/>
                  <a:gd name="T13" fmla="*/ 145 h 145"/>
                  <a:gd name="T14" fmla="*/ 102 w 148"/>
                  <a:gd name="T15" fmla="*/ 140 h 145"/>
                  <a:gd name="T16" fmla="*/ 16 w 148"/>
                  <a:gd name="T17" fmla="*/ 120 h 145"/>
                  <a:gd name="T18" fmla="*/ 16 w 148"/>
                  <a:gd name="T19" fmla="*/ 120 h 145"/>
                  <a:gd name="T20" fmla="*/ 13 w 148"/>
                  <a:gd name="T21" fmla="*/ 93 h 145"/>
                  <a:gd name="T22" fmla="*/ 30 w 148"/>
                  <a:gd name="T23" fmla="*/ 68 h 145"/>
                  <a:gd name="T24" fmla="*/ 35 w 148"/>
                  <a:gd name="T25" fmla="*/ 48 h 145"/>
                  <a:gd name="T26" fmla="*/ 56 w 148"/>
                  <a:gd name="T27" fmla="*/ 19 h 145"/>
                  <a:gd name="T28" fmla="*/ 81 w 148"/>
                  <a:gd name="T29" fmla="*/ 1 h 145"/>
                  <a:gd name="T30" fmla="*/ 90 w 148"/>
                  <a:gd name="T31" fmla="*/ 8 h 145"/>
                  <a:gd name="T32" fmla="*/ 100 w 148"/>
                  <a:gd name="T33" fmla="*/ 12 h 145"/>
                  <a:gd name="T34" fmla="*/ 100 w 148"/>
                  <a:gd name="T35" fmla="*/ 1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45">
                    <a:moveTo>
                      <a:pt x="100" y="11"/>
                    </a:moveTo>
                    <a:cubicBezTo>
                      <a:pt x="100" y="13"/>
                      <a:pt x="99" y="12"/>
                      <a:pt x="101" y="12"/>
                    </a:cubicBezTo>
                    <a:cubicBezTo>
                      <a:pt x="107" y="16"/>
                      <a:pt x="119" y="15"/>
                      <a:pt x="123" y="20"/>
                    </a:cubicBezTo>
                    <a:cubicBezTo>
                      <a:pt x="123" y="38"/>
                      <a:pt x="128" y="53"/>
                      <a:pt x="139" y="67"/>
                    </a:cubicBezTo>
                    <a:cubicBezTo>
                      <a:pt x="148" y="77"/>
                      <a:pt x="146" y="77"/>
                      <a:pt x="142" y="90"/>
                    </a:cubicBezTo>
                    <a:cubicBezTo>
                      <a:pt x="131" y="129"/>
                      <a:pt x="131" y="129"/>
                      <a:pt x="131" y="129"/>
                    </a:cubicBezTo>
                    <a:cubicBezTo>
                      <a:pt x="127" y="145"/>
                      <a:pt x="127" y="145"/>
                      <a:pt x="127" y="145"/>
                    </a:cubicBezTo>
                    <a:cubicBezTo>
                      <a:pt x="102" y="140"/>
                      <a:pt x="102" y="140"/>
                      <a:pt x="102" y="140"/>
                    </a:cubicBezTo>
                    <a:cubicBezTo>
                      <a:pt x="16" y="120"/>
                      <a:pt x="16" y="120"/>
                      <a:pt x="16" y="120"/>
                    </a:cubicBezTo>
                    <a:cubicBezTo>
                      <a:pt x="16" y="120"/>
                      <a:pt x="16" y="120"/>
                      <a:pt x="16" y="120"/>
                    </a:cubicBezTo>
                    <a:cubicBezTo>
                      <a:pt x="20" y="105"/>
                      <a:pt x="0" y="108"/>
                      <a:pt x="13" y="93"/>
                    </a:cubicBezTo>
                    <a:cubicBezTo>
                      <a:pt x="19" y="87"/>
                      <a:pt x="27" y="76"/>
                      <a:pt x="30" y="68"/>
                    </a:cubicBezTo>
                    <a:cubicBezTo>
                      <a:pt x="32" y="61"/>
                      <a:pt x="33" y="55"/>
                      <a:pt x="35" y="48"/>
                    </a:cubicBezTo>
                    <a:cubicBezTo>
                      <a:pt x="38" y="37"/>
                      <a:pt x="47" y="27"/>
                      <a:pt x="56" y="19"/>
                    </a:cubicBezTo>
                    <a:cubicBezTo>
                      <a:pt x="60" y="15"/>
                      <a:pt x="76" y="0"/>
                      <a:pt x="81" y="1"/>
                    </a:cubicBezTo>
                    <a:cubicBezTo>
                      <a:pt x="83" y="3"/>
                      <a:pt x="88" y="6"/>
                      <a:pt x="90" y="8"/>
                    </a:cubicBezTo>
                    <a:cubicBezTo>
                      <a:pt x="100" y="12"/>
                      <a:pt x="100" y="12"/>
                      <a:pt x="100" y="12"/>
                    </a:cubicBezTo>
                    <a:lnTo>
                      <a:pt x="100" y="11"/>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59" name="DADE"/>
              <p:cNvSpPr>
                <a:spLocks/>
              </p:cNvSpPr>
              <p:nvPr/>
            </p:nvSpPr>
            <p:spPr bwMode="auto">
              <a:xfrm>
                <a:off x="2192338" y="766763"/>
                <a:ext cx="241300" cy="428625"/>
              </a:xfrm>
              <a:custGeom>
                <a:avLst/>
                <a:gdLst>
                  <a:gd name="T0" fmla="*/ 30 w 101"/>
                  <a:gd name="T1" fmla="*/ 180 h 180"/>
                  <a:gd name="T2" fmla="*/ 0 w 101"/>
                  <a:gd name="T3" fmla="*/ 0 h 180"/>
                  <a:gd name="T4" fmla="*/ 0 w 101"/>
                  <a:gd name="T5" fmla="*/ 0 h 180"/>
                  <a:gd name="T6" fmla="*/ 101 w 101"/>
                  <a:gd name="T7" fmla="*/ 0 h 180"/>
                  <a:gd name="T8" fmla="*/ 101 w 101"/>
                  <a:gd name="T9" fmla="*/ 0 h 180"/>
                  <a:gd name="T10" fmla="*/ 66 w 101"/>
                  <a:gd name="T11" fmla="*/ 73 h 180"/>
                  <a:gd name="T12" fmla="*/ 66 w 101"/>
                  <a:gd name="T13" fmla="*/ 114 h 180"/>
                  <a:gd name="T14" fmla="*/ 63 w 101"/>
                  <a:gd name="T15" fmla="*/ 117 h 180"/>
                  <a:gd name="T16" fmla="*/ 63 w 101"/>
                  <a:gd name="T17" fmla="*/ 118 h 180"/>
                  <a:gd name="T18" fmla="*/ 60 w 101"/>
                  <a:gd name="T19" fmla="*/ 126 h 180"/>
                  <a:gd name="T20" fmla="*/ 57 w 101"/>
                  <a:gd name="T21" fmla="*/ 135 h 180"/>
                  <a:gd name="T22" fmla="*/ 53 w 101"/>
                  <a:gd name="T23" fmla="*/ 140 h 180"/>
                  <a:gd name="T24" fmla="*/ 49 w 101"/>
                  <a:gd name="T25" fmla="*/ 148 h 180"/>
                  <a:gd name="T26" fmla="*/ 45 w 101"/>
                  <a:gd name="T27" fmla="*/ 162 h 180"/>
                  <a:gd name="T28" fmla="*/ 38 w 101"/>
                  <a:gd name="T29" fmla="*/ 172 h 180"/>
                  <a:gd name="T30" fmla="*/ 30 w 101"/>
                  <a:gd name="T31"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80">
                    <a:moveTo>
                      <a:pt x="30" y="180"/>
                    </a:moveTo>
                    <a:cubicBezTo>
                      <a:pt x="0" y="0"/>
                      <a:pt x="0" y="0"/>
                      <a:pt x="0" y="0"/>
                    </a:cubicBezTo>
                    <a:cubicBezTo>
                      <a:pt x="0" y="0"/>
                      <a:pt x="0" y="0"/>
                      <a:pt x="0" y="0"/>
                    </a:cubicBezTo>
                    <a:cubicBezTo>
                      <a:pt x="101" y="0"/>
                      <a:pt x="101" y="0"/>
                      <a:pt x="101" y="0"/>
                    </a:cubicBezTo>
                    <a:cubicBezTo>
                      <a:pt x="101" y="0"/>
                      <a:pt x="101" y="0"/>
                      <a:pt x="101" y="0"/>
                    </a:cubicBezTo>
                    <a:cubicBezTo>
                      <a:pt x="66" y="73"/>
                      <a:pt x="66" y="73"/>
                      <a:pt x="66" y="73"/>
                    </a:cubicBezTo>
                    <a:cubicBezTo>
                      <a:pt x="66" y="114"/>
                      <a:pt x="66" y="114"/>
                      <a:pt x="66" y="114"/>
                    </a:cubicBezTo>
                    <a:cubicBezTo>
                      <a:pt x="65" y="115"/>
                      <a:pt x="64" y="116"/>
                      <a:pt x="63" y="117"/>
                    </a:cubicBezTo>
                    <a:cubicBezTo>
                      <a:pt x="63" y="117"/>
                      <a:pt x="63" y="118"/>
                      <a:pt x="63" y="118"/>
                    </a:cubicBezTo>
                    <a:cubicBezTo>
                      <a:pt x="61" y="120"/>
                      <a:pt x="62" y="124"/>
                      <a:pt x="60" y="126"/>
                    </a:cubicBezTo>
                    <a:cubicBezTo>
                      <a:pt x="60" y="128"/>
                      <a:pt x="58" y="133"/>
                      <a:pt x="57" y="135"/>
                    </a:cubicBezTo>
                    <a:cubicBezTo>
                      <a:pt x="55" y="137"/>
                      <a:pt x="55" y="138"/>
                      <a:pt x="53" y="140"/>
                    </a:cubicBezTo>
                    <a:cubicBezTo>
                      <a:pt x="50" y="141"/>
                      <a:pt x="49" y="145"/>
                      <a:pt x="49" y="148"/>
                    </a:cubicBezTo>
                    <a:cubicBezTo>
                      <a:pt x="49" y="153"/>
                      <a:pt x="48" y="158"/>
                      <a:pt x="45" y="162"/>
                    </a:cubicBezTo>
                    <a:cubicBezTo>
                      <a:pt x="38" y="172"/>
                      <a:pt x="38" y="172"/>
                      <a:pt x="38" y="172"/>
                    </a:cubicBezTo>
                    <a:cubicBezTo>
                      <a:pt x="30" y="180"/>
                      <a:pt x="30" y="180"/>
                      <a:pt x="30" y="18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60" name="COWETA"/>
              <p:cNvSpPr>
                <a:spLocks/>
              </p:cNvSpPr>
              <p:nvPr/>
            </p:nvSpPr>
            <p:spPr bwMode="auto">
              <a:xfrm>
                <a:off x="2781300" y="2500313"/>
                <a:ext cx="501650" cy="338138"/>
              </a:xfrm>
              <a:custGeom>
                <a:avLst/>
                <a:gdLst>
                  <a:gd name="T0" fmla="*/ 171 w 211"/>
                  <a:gd name="T1" fmla="*/ 0 h 142"/>
                  <a:gd name="T2" fmla="*/ 164 w 211"/>
                  <a:gd name="T3" fmla="*/ 11 h 142"/>
                  <a:gd name="T4" fmla="*/ 160 w 211"/>
                  <a:gd name="T5" fmla="*/ 28 h 142"/>
                  <a:gd name="T6" fmla="*/ 161 w 211"/>
                  <a:gd name="T7" fmla="*/ 41 h 142"/>
                  <a:gd name="T8" fmla="*/ 165 w 211"/>
                  <a:gd name="T9" fmla="*/ 55 h 142"/>
                  <a:gd name="T10" fmla="*/ 166 w 211"/>
                  <a:gd name="T11" fmla="*/ 57 h 142"/>
                  <a:gd name="T12" fmla="*/ 177 w 211"/>
                  <a:gd name="T13" fmla="*/ 73 h 142"/>
                  <a:gd name="T14" fmla="*/ 203 w 211"/>
                  <a:gd name="T15" fmla="*/ 94 h 142"/>
                  <a:gd name="T16" fmla="*/ 206 w 211"/>
                  <a:gd name="T17" fmla="*/ 110 h 142"/>
                  <a:gd name="T18" fmla="*/ 211 w 211"/>
                  <a:gd name="T19" fmla="*/ 122 h 142"/>
                  <a:gd name="T20" fmla="*/ 211 w 211"/>
                  <a:gd name="T21" fmla="*/ 126 h 142"/>
                  <a:gd name="T22" fmla="*/ 211 w 211"/>
                  <a:gd name="T23" fmla="*/ 126 h 142"/>
                  <a:gd name="T24" fmla="*/ 210 w 211"/>
                  <a:gd name="T25" fmla="*/ 142 h 142"/>
                  <a:gd name="T26" fmla="*/ 210 w 211"/>
                  <a:gd name="T27" fmla="*/ 142 h 142"/>
                  <a:gd name="T28" fmla="*/ 148 w 211"/>
                  <a:gd name="T29" fmla="*/ 142 h 142"/>
                  <a:gd name="T30" fmla="*/ 148 w 211"/>
                  <a:gd name="T31" fmla="*/ 139 h 142"/>
                  <a:gd name="T32" fmla="*/ 137 w 211"/>
                  <a:gd name="T33" fmla="*/ 139 h 142"/>
                  <a:gd name="T34" fmla="*/ 137 w 211"/>
                  <a:gd name="T35" fmla="*/ 142 h 142"/>
                  <a:gd name="T36" fmla="*/ 131 w 211"/>
                  <a:gd name="T37" fmla="*/ 142 h 142"/>
                  <a:gd name="T38" fmla="*/ 131 w 211"/>
                  <a:gd name="T39" fmla="*/ 138 h 142"/>
                  <a:gd name="T40" fmla="*/ 124 w 211"/>
                  <a:gd name="T41" fmla="*/ 138 h 142"/>
                  <a:gd name="T42" fmla="*/ 124 w 211"/>
                  <a:gd name="T43" fmla="*/ 142 h 142"/>
                  <a:gd name="T44" fmla="*/ 63 w 211"/>
                  <a:gd name="T45" fmla="*/ 142 h 142"/>
                  <a:gd name="T46" fmla="*/ 63 w 211"/>
                  <a:gd name="T47" fmla="*/ 142 h 142"/>
                  <a:gd name="T48" fmla="*/ 30 w 211"/>
                  <a:gd name="T49" fmla="*/ 142 h 142"/>
                  <a:gd name="T50" fmla="*/ 30 w 211"/>
                  <a:gd name="T51" fmla="*/ 142 h 142"/>
                  <a:gd name="T52" fmla="*/ 27 w 211"/>
                  <a:gd name="T53" fmla="*/ 131 h 142"/>
                  <a:gd name="T54" fmla="*/ 26 w 211"/>
                  <a:gd name="T55" fmla="*/ 123 h 142"/>
                  <a:gd name="T56" fmla="*/ 26 w 211"/>
                  <a:gd name="T57" fmla="*/ 117 h 142"/>
                  <a:gd name="T58" fmla="*/ 25 w 211"/>
                  <a:gd name="T59" fmla="*/ 112 h 142"/>
                  <a:gd name="T60" fmla="*/ 23 w 211"/>
                  <a:gd name="T61" fmla="*/ 112 h 142"/>
                  <a:gd name="T62" fmla="*/ 20 w 211"/>
                  <a:gd name="T63" fmla="*/ 112 h 142"/>
                  <a:gd name="T64" fmla="*/ 0 w 211"/>
                  <a:gd name="T65" fmla="*/ 41 h 142"/>
                  <a:gd name="T66" fmla="*/ 0 w 211"/>
                  <a:gd name="T67" fmla="*/ 41 h 142"/>
                  <a:gd name="T68" fmla="*/ 9 w 211"/>
                  <a:gd name="T69" fmla="*/ 36 h 142"/>
                  <a:gd name="T70" fmla="*/ 11 w 211"/>
                  <a:gd name="T71" fmla="*/ 26 h 142"/>
                  <a:gd name="T72" fmla="*/ 20 w 211"/>
                  <a:gd name="T73" fmla="*/ 32 h 142"/>
                  <a:gd name="T74" fmla="*/ 31 w 211"/>
                  <a:gd name="T75" fmla="*/ 39 h 142"/>
                  <a:gd name="T76" fmla="*/ 39 w 211"/>
                  <a:gd name="T77" fmla="*/ 29 h 142"/>
                  <a:gd name="T78" fmla="*/ 44 w 211"/>
                  <a:gd name="T79" fmla="*/ 19 h 142"/>
                  <a:gd name="T80" fmla="*/ 49 w 211"/>
                  <a:gd name="T81" fmla="*/ 16 h 142"/>
                  <a:gd name="T82" fmla="*/ 57 w 211"/>
                  <a:gd name="T83" fmla="*/ 11 h 142"/>
                  <a:gd name="T84" fmla="*/ 62 w 211"/>
                  <a:gd name="T85" fmla="*/ 10 h 142"/>
                  <a:gd name="T86" fmla="*/ 65 w 211"/>
                  <a:gd name="T87" fmla="*/ 7 h 142"/>
                  <a:gd name="T88" fmla="*/ 66 w 211"/>
                  <a:gd name="T89" fmla="*/ 0 h 142"/>
                  <a:gd name="T90" fmla="*/ 79 w 211"/>
                  <a:gd name="T91" fmla="*/ 0 h 142"/>
                  <a:gd name="T92" fmla="*/ 79 w 211"/>
                  <a:gd name="T93" fmla="*/ 0 h 142"/>
                  <a:gd name="T94" fmla="*/ 171 w 211"/>
                  <a:gd name="T9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 h="142">
                    <a:moveTo>
                      <a:pt x="171" y="0"/>
                    </a:moveTo>
                    <a:cubicBezTo>
                      <a:pt x="170" y="4"/>
                      <a:pt x="165" y="7"/>
                      <a:pt x="164" y="11"/>
                    </a:cubicBezTo>
                    <a:cubicBezTo>
                      <a:pt x="160" y="14"/>
                      <a:pt x="160" y="23"/>
                      <a:pt x="160" y="28"/>
                    </a:cubicBezTo>
                    <a:cubicBezTo>
                      <a:pt x="160" y="32"/>
                      <a:pt x="160" y="37"/>
                      <a:pt x="161" y="41"/>
                    </a:cubicBezTo>
                    <a:cubicBezTo>
                      <a:pt x="162" y="46"/>
                      <a:pt x="164" y="50"/>
                      <a:pt x="165" y="55"/>
                    </a:cubicBezTo>
                    <a:cubicBezTo>
                      <a:pt x="165" y="56"/>
                      <a:pt x="166" y="56"/>
                      <a:pt x="166" y="57"/>
                    </a:cubicBezTo>
                    <a:cubicBezTo>
                      <a:pt x="167" y="61"/>
                      <a:pt x="175" y="69"/>
                      <a:pt x="177" y="73"/>
                    </a:cubicBezTo>
                    <a:cubicBezTo>
                      <a:pt x="182" y="84"/>
                      <a:pt x="200" y="83"/>
                      <a:pt x="203" y="94"/>
                    </a:cubicBezTo>
                    <a:cubicBezTo>
                      <a:pt x="204" y="100"/>
                      <a:pt x="204" y="105"/>
                      <a:pt x="206" y="110"/>
                    </a:cubicBezTo>
                    <a:cubicBezTo>
                      <a:pt x="208" y="114"/>
                      <a:pt x="210" y="117"/>
                      <a:pt x="211" y="122"/>
                    </a:cubicBezTo>
                    <a:cubicBezTo>
                      <a:pt x="211" y="126"/>
                      <a:pt x="211" y="126"/>
                      <a:pt x="211" y="126"/>
                    </a:cubicBezTo>
                    <a:cubicBezTo>
                      <a:pt x="211" y="126"/>
                      <a:pt x="211" y="126"/>
                      <a:pt x="211" y="126"/>
                    </a:cubicBezTo>
                    <a:cubicBezTo>
                      <a:pt x="210" y="142"/>
                      <a:pt x="210" y="142"/>
                      <a:pt x="210" y="142"/>
                    </a:cubicBezTo>
                    <a:cubicBezTo>
                      <a:pt x="210" y="142"/>
                      <a:pt x="210" y="142"/>
                      <a:pt x="210" y="142"/>
                    </a:cubicBezTo>
                    <a:cubicBezTo>
                      <a:pt x="148" y="142"/>
                      <a:pt x="148" y="142"/>
                      <a:pt x="148" y="142"/>
                    </a:cubicBezTo>
                    <a:cubicBezTo>
                      <a:pt x="148" y="139"/>
                      <a:pt x="148" y="139"/>
                      <a:pt x="148" y="139"/>
                    </a:cubicBezTo>
                    <a:cubicBezTo>
                      <a:pt x="137" y="139"/>
                      <a:pt x="137" y="139"/>
                      <a:pt x="137" y="139"/>
                    </a:cubicBezTo>
                    <a:cubicBezTo>
                      <a:pt x="137" y="142"/>
                      <a:pt x="137" y="142"/>
                      <a:pt x="137" y="142"/>
                    </a:cubicBezTo>
                    <a:cubicBezTo>
                      <a:pt x="131" y="142"/>
                      <a:pt x="131" y="142"/>
                      <a:pt x="131" y="142"/>
                    </a:cubicBezTo>
                    <a:cubicBezTo>
                      <a:pt x="131" y="138"/>
                      <a:pt x="131" y="138"/>
                      <a:pt x="131" y="138"/>
                    </a:cubicBezTo>
                    <a:cubicBezTo>
                      <a:pt x="124" y="138"/>
                      <a:pt x="124" y="138"/>
                      <a:pt x="124" y="138"/>
                    </a:cubicBezTo>
                    <a:cubicBezTo>
                      <a:pt x="124" y="142"/>
                      <a:pt x="124" y="142"/>
                      <a:pt x="124" y="142"/>
                    </a:cubicBezTo>
                    <a:cubicBezTo>
                      <a:pt x="63" y="142"/>
                      <a:pt x="63" y="142"/>
                      <a:pt x="63" y="142"/>
                    </a:cubicBezTo>
                    <a:cubicBezTo>
                      <a:pt x="63" y="142"/>
                      <a:pt x="63" y="142"/>
                      <a:pt x="63" y="142"/>
                    </a:cubicBezTo>
                    <a:cubicBezTo>
                      <a:pt x="30" y="142"/>
                      <a:pt x="30" y="142"/>
                      <a:pt x="30" y="142"/>
                    </a:cubicBezTo>
                    <a:cubicBezTo>
                      <a:pt x="30" y="142"/>
                      <a:pt x="30" y="142"/>
                      <a:pt x="30" y="142"/>
                    </a:cubicBezTo>
                    <a:cubicBezTo>
                      <a:pt x="27" y="131"/>
                      <a:pt x="27" y="131"/>
                      <a:pt x="27" y="131"/>
                    </a:cubicBezTo>
                    <a:cubicBezTo>
                      <a:pt x="27" y="128"/>
                      <a:pt x="25" y="126"/>
                      <a:pt x="26" y="123"/>
                    </a:cubicBezTo>
                    <a:cubicBezTo>
                      <a:pt x="26" y="121"/>
                      <a:pt x="27" y="119"/>
                      <a:pt x="26" y="117"/>
                    </a:cubicBezTo>
                    <a:cubicBezTo>
                      <a:pt x="26" y="115"/>
                      <a:pt x="26" y="113"/>
                      <a:pt x="25" y="112"/>
                    </a:cubicBezTo>
                    <a:cubicBezTo>
                      <a:pt x="25" y="112"/>
                      <a:pt x="24" y="112"/>
                      <a:pt x="23" y="112"/>
                    </a:cubicBezTo>
                    <a:cubicBezTo>
                      <a:pt x="22" y="112"/>
                      <a:pt x="22" y="111"/>
                      <a:pt x="20" y="112"/>
                    </a:cubicBezTo>
                    <a:cubicBezTo>
                      <a:pt x="0" y="41"/>
                      <a:pt x="0" y="41"/>
                      <a:pt x="0" y="41"/>
                    </a:cubicBezTo>
                    <a:cubicBezTo>
                      <a:pt x="0" y="41"/>
                      <a:pt x="0" y="41"/>
                      <a:pt x="0" y="41"/>
                    </a:cubicBezTo>
                    <a:cubicBezTo>
                      <a:pt x="2" y="40"/>
                      <a:pt x="8" y="39"/>
                      <a:pt x="9" y="36"/>
                    </a:cubicBezTo>
                    <a:cubicBezTo>
                      <a:pt x="10" y="33"/>
                      <a:pt x="10" y="29"/>
                      <a:pt x="11" y="26"/>
                    </a:cubicBezTo>
                    <a:cubicBezTo>
                      <a:pt x="12" y="26"/>
                      <a:pt x="19" y="31"/>
                      <a:pt x="20" y="32"/>
                    </a:cubicBezTo>
                    <a:cubicBezTo>
                      <a:pt x="23" y="34"/>
                      <a:pt x="27" y="39"/>
                      <a:pt x="31" y="39"/>
                    </a:cubicBezTo>
                    <a:cubicBezTo>
                      <a:pt x="33" y="36"/>
                      <a:pt x="36" y="31"/>
                      <a:pt x="39" y="29"/>
                    </a:cubicBezTo>
                    <a:cubicBezTo>
                      <a:pt x="41" y="26"/>
                      <a:pt x="42" y="21"/>
                      <a:pt x="44" y="19"/>
                    </a:cubicBezTo>
                    <a:cubicBezTo>
                      <a:pt x="45" y="18"/>
                      <a:pt x="48" y="17"/>
                      <a:pt x="49" y="16"/>
                    </a:cubicBezTo>
                    <a:cubicBezTo>
                      <a:pt x="53" y="14"/>
                      <a:pt x="53" y="11"/>
                      <a:pt x="57" y="11"/>
                    </a:cubicBezTo>
                    <a:cubicBezTo>
                      <a:pt x="59" y="11"/>
                      <a:pt x="61" y="10"/>
                      <a:pt x="62" y="10"/>
                    </a:cubicBezTo>
                    <a:cubicBezTo>
                      <a:pt x="64" y="9"/>
                      <a:pt x="64" y="7"/>
                      <a:pt x="65" y="7"/>
                    </a:cubicBezTo>
                    <a:cubicBezTo>
                      <a:pt x="65" y="6"/>
                      <a:pt x="65" y="0"/>
                      <a:pt x="66" y="0"/>
                    </a:cubicBezTo>
                    <a:cubicBezTo>
                      <a:pt x="79" y="0"/>
                      <a:pt x="79" y="0"/>
                      <a:pt x="79" y="0"/>
                    </a:cubicBezTo>
                    <a:cubicBezTo>
                      <a:pt x="79" y="0"/>
                      <a:pt x="79" y="0"/>
                      <a:pt x="79" y="0"/>
                    </a:cubicBezTo>
                    <a:cubicBezTo>
                      <a:pt x="171" y="0"/>
                      <a:pt x="171" y="0"/>
                      <a:pt x="171"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61" name="CLAY"/>
              <p:cNvSpPr>
                <a:spLocks/>
              </p:cNvSpPr>
              <p:nvPr/>
            </p:nvSpPr>
            <p:spPr bwMode="auto">
              <a:xfrm>
                <a:off x="2651862" y="4532313"/>
                <a:ext cx="335120" cy="342900"/>
              </a:xfrm>
              <a:custGeom>
                <a:avLst/>
                <a:gdLst>
                  <a:gd name="T0" fmla="*/ 79 w 147"/>
                  <a:gd name="T1" fmla="*/ 1 h 144"/>
                  <a:gd name="T2" fmla="*/ 79 w 147"/>
                  <a:gd name="T3" fmla="*/ 34 h 144"/>
                  <a:gd name="T4" fmla="*/ 83 w 147"/>
                  <a:gd name="T5" fmla="*/ 34 h 144"/>
                  <a:gd name="T6" fmla="*/ 83 w 147"/>
                  <a:gd name="T7" fmla="*/ 50 h 144"/>
                  <a:gd name="T8" fmla="*/ 86 w 147"/>
                  <a:gd name="T9" fmla="*/ 52 h 144"/>
                  <a:gd name="T10" fmla="*/ 89 w 147"/>
                  <a:gd name="T11" fmla="*/ 54 h 144"/>
                  <a:gd name="T12" fmla="*/ 91 w 147"/>
                  <a:gd name="T13" fmla="*/ 56 h 144"/>
                  <a:gd name="T14" fmla="*/ 94 w 147"/>
                  <a:gd name="T15" fmla="*/ 61 h 144"/>
                  <a:gd name="T16" fmla="*/ 91 w 147"/>
                  <a:gd name="T17" fmla="*/ 63 h 144"/>
                  <a:gd name="T18" fmla="*/ 87 w 147"/>
                  <a:gd name="T19" fmla="*/ 65 h 144"/>
                  <a:gd name="T20" fmla="*/ 87 w 147"/>
                  <a:gd name="T21" fmla="*/ 80 h 144"/>
                  <a:gd name="T22" fmla="*/ 137 w 147"/>
                  <a:gd name="T23" fmla="*/ 80 h 144"/>
                  <a:gd name="T24" fmla="*/ 137 w 147"/>
                  <a:gd name="T25" fmla="*/ 80 h 144"/>
                  <a:gd name="T26" fmla="*/ 133 w 147"/>
                  <a:gd name="T27" fmla="*/ 89 h 144"/>
                  <a:gd name="T28" fmla="*/ 136 w 147"/>
                  <a:gd name="T29" fmla="*/ 95 h 144"/>
                  <a:gd name="T30" fmla="*/ 140 w 147"/>
                  <a:gd name="T31" fmla="*/ 104 h 144"/>
                  <a:gd name="T32" fmla="*/ 141 w 147"/>
                  <a:gd name="T33" fmla="*/ 113 h 144"/>
                  <a:gd name="T34" fmla="*/ 136 w 147"/>
                  <a:gd name="T35" fmla="*/ 119 h 144"/>
                  <a:gd name="T36" fmla="*/ 142 w 147"/>
                  <a:gd name="T37" fmla="*/ 125 h 144"/>
                  <a:gd name="T38" fmla="*/ 138 w 147"/>
                  <a:gd name="T39" fmla="*/ 132 h 144"/>
                  <a:gd name="T40" fmla="*/ 138 w 147"/>
                  <a:gd name="T41" fmla="*/ 137 h 144"/>
                  <a:gd name="T42" fmla="*/ 138 w 147"/>
                  <a:gd name="T43" fmla="*/ 137 h 144"/>
                  <a:gd name="T44" fmla="*/ 89 w 147"/>
                  <a:gd name="T45" fmla="*/ 138 h 144"/>
                  <a:gd name="T46" fmla="*/ 50 w 147"/>
                  <a:gd name="T47" fmla="*/ 144 h 144"/>
                  <a:gd name="T48" fmla="*/ 50 w 147"/>
                  <a:gd name="T49" fmla="*/ 129 h 144"/>
                  <a:gd name="T50" fmla="*/ 45 w 147"/>
                  <a:gd name="T51" fmla="*/ 129 h 144"/>
                  <a:gd name="T52" fmla="*/ 45 w 147"/>
                  <a:gd name="T53" fmla="*/ 129 h 144"/>
                  <a:gd name="T54" fmla="*/ 39 w 147"/>
                  <a:gd name="T55" fmla="*/ 112 h 144"/>
                  <a:gd name="T56" fmla="*/ 32 w 147"/>
                  <a:gd name="T57" fmla="*/ 84 h 144"/>
                  <a:gd name="T58" fmla="*/ 26 w 147"/>
                  <a:gd name="T59" fmla="*/ 73 h 144"/>
                  <a:gd name="T60" fmla="*/ 16 w 147"/>
                  <a:gd name="T61" fmla="*/ 62 h 144"/>
                  <a:gd name="T62" fmla="*/ 9 w 147"/>
                  <a:gd name="T63" fmla="*/ 26 h 144"/>
                  <a:gd name="T64" fmla="*/ 4 w 147"/>
                  <a:gd name="T65" fmla="*/ 0 h 144"/>
                  <a:gd name="T66" fmla="*/ 4 w 147"/>
                  <a:gd name="T67" fmla="*/ 0 h 144"/>
                  <a:gd name="T68" fmla="*/ 32 w 147"/>
                  <a:gd name="T69" fmla="*/ 0 h 144"/>
                  <a:gd name="T70" fmla="*/ 32 w 147"/>
                  <a:gd name="T71" fmla="*/ 5 h 144"/>
                  <a:gd name="T72" fmla="*/ 52 w 147"/>
                  <a:gd name="T73" fmla="*/ 5 h 144"/>
                  <a:gd name="T74" fmla="*/ 52 w 147"/>
                  <a:gd name="T75" fmla="*/ 1 h 144"/>
                  <a:gd name="T76" fmla="*/ 79 w 147"/>
                  <a:gd name="T77" fmla="*/ 1 h 144"/>
                  <a:gd name="connsiteX0" fmla="*/ 5172 w 9552"/>
                  <a:gd name="connsiteY0" fmla="*/ 69 h 10000"/>
                  <a:gd name="connsiteX1" fmla="*/ 5172 w 9552"/>
                  <a:gd name="connsiteY1" fmla="*/ 2361 h 10000"/>
                  <a:gd name="connsiteX2" fmla="*/ 5444 w 9552"/>
                  <a:gd name="connsiteY2" fmla="*/ 2361 h 10000"/>
                  <a:gd name="connsiteX3" fmla="*/ 5444 w 9552"/>
                  <a:gd name="connsiteY3" fmla="*/ 3472 h 10000"/>
                  <a:gd name="connsiteX4" fmla="*/ 5648 w 9552"/>
                  <a:gd name="connsiteY4" fmla="*/ 3611 h 10000"/>
                  <a:gd name="connsiteX5" fmla="*/ 5852 w 9552"/>
                  <a:gd name="connsiteY5" fmla="*/ 3750 h 10000"/>
                  <a:gd name="connsiteX6" fmla="*/ 5988 w 9552"/>
                  <a:gd name="connsiteY6" fmla="*/ 3889 h 10000"/>
                  <a:gd name="connsiteX7" fmla="*/ 6193 w 9552"/>
                  <a:gd name="connsiteY7" fmla="*/ 4236 h 10000"/>
                  <a:gd name="connsiteX8" fmla="*/ 5988 w 9552"/>
                  <a:gd name="connsiteY8" fmla="*/ 4375 h 10000"/>
                  <a:gd name="connsiteX9" fmla="*/ 5716 w 9552"/>
                  <a:gd name="connsiteY9" fmla="*/ 4514 h 10000"/>
                  <a:gd name="connsiteX10" fmla="*/ 5716 w 9552"/>
                  <a:gd name="connsiteY10" fmla="*/ 5556 h 10000"/>
                  <a:gd name="connsiteX11" fmla="*/ 9118 w 9552"/>
                  <a:gd name="connsiteY11" fmla="*/ 5556 h 10000"/>
                  <a:gd name="connsiteX12" fmla="*/ 9118 w 9552"/>
                  <a:gd name="connsiteY12" fmla="*/ 5556 h 10000"/>
                  <a:gd name="connsiteX13" fmla="*/ 8846 w 9552"/>
                  <a:gd name="connsiteY13" fmla="*/ 6181 h 10000"/>
                  <a:gd name="connsiteX14" fmla="*/ 9050 w 9552"/>
                  <a:gd name="connsiteY14" fmla="*/ 6597 h 10000"/>
                  <a:gd name="connsiteX15" fmla="*/ 9322 w 9552"/>
                  <a:gd name="connsiteY15" fmla="*/ 7222 h 10000"/>
                  <a:gd name="connsiteX16" fmla="*/ 9390 w 9552"/>
                  <a:gd name="connsiteY16" fmla="*/ 7847 h 10000"/>
                  <a:gd name="connsiteX17" fmla="*/ 9050 w 9552"/>
                  <a:gd name="connsiteY17" fmla="*/ 8264 h 10000"/>
                  <a:gd name="connsiteX18" fmla="*/ 9458 w 9552"/>
                  <a:gd name="connsiteY18" fmla="*/ 8681 h 10000"/>
                  <a:gd name="connsiteX19" fmla="*/ 9186 w 9552"/>
                  <a:gd name="connsiteY19" fmla="*/ 9167 h 10000"/>
                  <a:gd name="connsiteX20" fmla="*/ 9186 w 9552"/>
                  <a:gd name="connsiteY20" fmla="*/ 9514 h 10000"/>
                  <a:gd name="connsiteX21" fmla="*/ 9186 w 9552"/>
                  <a:gd name="connsiteY21" fmla="*/ 9514 h 10000"/>
                  <a:gd name="connsiteX22" fmla="*/ 5852 w 9552"/>
                  <a:gd name="connsiteY22" fmla="*/ 9583 h 10000"/>
                  <a:gd name="connsiteX23" fmla="*/ 3199 w 9552"/>
                  <a:gd name="connsiteY23" fmla="*/ 10000 h 10000"/>
                  <a:gd name="connsiteX24" fmla="*/ 3199 w 9552"/>
                  <a:gd name="connsiteY24" fmla="*/ 8958 h 10000"/>
                  <a:gd name="connsiteX25" fmla="*/ 2859 w 9552"/>
                  <a:gd name="connsiteY25" fmla="*/ 8958 h 10000"/>
                  <a:gd name="connsiteX26" fmla="*/ 2859 w 9552"/>
                  <a:gd name="connsiteY26" fmla="*/ 8958 h 10000"/>
                  <a:gd name="connsiteX27" fmla="*/ 2451 w 9552"/>
                  <a:gd name="connsiteY27" fmla="*/ 7778 h 10000"/>
                  <a:gd name="connsiteX28" fmla="*/ 1567 w 9552"/>
                  <a:gd name="connsiteY28" fmla="*/ 5069 h 10000"/>
                  <a:gd name="connsiteX29" fmla="*/ 886 w 9552"/>
                  <a:gd name="connsiteY29" fmla="*/ 4306 h 10000"/>
                  <a:gd name="connsiteX30" fmla="*/ 410 w 9552"/>
                  <a:gd name="connsiteY30" fmla="*/ 1806 h 10000"/>
                  <a:gd name="connsiteX31" fmla="*/ 70 w 9552"/>
                  <a:gd name="connsiteY31" fmla="*/ 0 h 10000"/>
                  <a:gd name="connsiteX32" fmla="*/ 70 w 9552"/>
                  <a:gd name="connsiteY32" fmla="*/ 0 h 10000"/>
                  <a:gd name="connsiteX33" fmla="*/ 1975 w 9552"/>
                  <a:gd name="connsiteY33" fmla="*/ 0 h 10000"/>
                  <a:gd name="connsiteX34" fmla="*/ 1975 w 9552"/>
                  <a:gd name="connsiteY34" fmla="*/ 347 h 10000"/>
                  <a:gd name="connsiteX35" fmla="*/ 3335 w 9552"/>
                  <a:gd name="connsiteY35" fmla="*/ 347 h 10000"/>
                  <a:gd name="connsiteX36" fmla="*/ 3335 w 9552"/>
                  <a:gd name="connsiteY36" fmla="*/ 69 h 10000"/>
                  <a:gd name="connsiteX37" fmla="*/ 5172 w 9552"/>
                  <a:gd name="connsiteY37" fmla="*/ 6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52" h="10000">
                    <a:moveTo>
                      <a:pt x="5172" y="69"/>
                    </a:moveTo>
                    <a:lnTo>
                      <a:pt x="5172" y="2361"/>
                    </a:lnTo>
                    <a:lnTo>
                      <a:pt x="5444" y="2361"/>
                    </a:lnTo>
                    <a:lnTo>
                      <a:pt x="5444" y="3472"/>
                    </a:lnTo>
                    <a:cubicBezTo>
                      <a:pt x="5512" y="3542"/>
                      <a:pt x="5580" y="3542"/>
                      <a:pt x="5648" y="3611"/>
                    </a:cubicBezTo>
                    <a:cubicBezTo>
                      <a:pt x="5716" y="3681"/>
                      <a:pt x="5784" y="3681"/>
                      <a:pt x="5852" y="3750"/>
                    </a:cubicBezTo>
                    <a:cubicBezTo>
                      <a:pt x="5920" y="3819"/>
                      <a:pt x="5988" y="3819"/>
                      <a:pt x="5988" y="3889"/>
                    </a:cubicBezTo>
                    <a:cubicBezTo>
                      <a:pt x="6125" y="3958"/>
                      <a:pt x="6193" y="4097"/>
                      <a:pt x="6193" y="4236"/>
                    </a:cubicBezTo>
                    <a:cubicBezTo>
                      <a:pt x="6125" y="4236"/>
                      <a:pt x="6057" y="4306"/>
                      <a:pt x="5988" y="4375"/>
                    </a:cubicBezTo>
                    <a:cubicBezTo>
                      <a:pt x="5852" y="4375"/>
                      <a:pt x="5784" y="4444"/>
                      <a:pt x="5716" y="4514"/>
                    </a:cubicBezTo>
                    <a:lnTo>
                      <a:pt x="5716" y="5556"/>
                    </a:lnTo>
                    <a:lnTo>
                      <a:pt x="9118" y="5556"/>
                    </a:lnTo>
                    <a:lnTo>
                      <a:pt x="9118" y="5556"/>
                    </a:lnTo>
                    <a:cubicBezTo>
                      <a:pt x="9186" y="5972"/>
                      <a:pt x="8846" y="5833"/>
                      <a:pt x="8846" y="6181"/>
                    </a:cubicBezTo>
                    <a:cubicBezTo>
                      <a:pt x="8846" y="6319"/>
                      <a:pt x="8982" y="6458"/>
                      <a:pt x="9050" y="6597"/>
                    </a:cubicBezTo>
                    <a:cubicBezTo>
                      <a:pt x="9186" y="7014"/>
                      <a:pt x="8778" y="7014"/>
                      <a:pt x="9322" y="7222"/>
                    </a:cubicBezTo>
                    <a:cubicBezTo>
                      <a:pt x="9798" y="7431"/>
                      <a:pt x="9390" y="7569"/>
                      <a:pt x="9390" y="7847"/>
                    </a:cubicBezTo>
                    <a:cubicBezTo>
                      <a:pt x="9254" y="7917"/>
                      <a:pt x="9118" y="8125"/>
                      <a:pt x="9050" y="8264"/>
                    </a:cubicBezTo>
                    <a:cubicBezTo>
                      <a:pt x="9118" y="8472"/>
                      <a:pt x="9390" y="8472"/>
                      <a:pt x="9458" y="8681"/>
                    </a:cubicBezTo>
                    <a:cubicBezTo>
                      <a:pt x="9526" y="8750"/>
                      <a:pt x="9186" y="9028"/>
                      <a:pt x="9186" y="9167"/>
                    </a:cubicBezTo>
                    <a:lnTo>
                      <a:pt x="9186" y="9514"/>
                    </a:lnTo>
                    <a:lnTo>
                      <a:pt x="9186" y="9514"/>
                    </a:lnTo>
                    <a:lnTo>
                      <a:pt x="5852" y="9583"/>
                    </a:lnTo>
                    <a:lnTo>
                      <a:pt x="3199" y="10000"/>
                    </a:lnTo>
                    <a:lnTo>
                      <a:pt x="3199" y="8958"/>
                    </a:lnTo>
                    <a:lnTo>
                      <a:pt x="2859" y="8958"/>
                    </a:lnTo>
                    <a:lnTo>
                      <a:pt x="2859" y="8958"/>
                    </a:lnTo>
                    <a:cubicBezTo>
                      <a:pt x="3063" y="8472"/>
                      <a:pt x="2451" y="8333"/>
                      <a:pt x="2451" y="7778"/>
                    </a:cubicBezTo>
                    <a:cubicBezTo>
                      <a:pt x="2236" y="7130"/>
                      <a:pt x="1828" y="5648"/>
                      <a:pt x="1567" y="5069"/>
                    </a:cubicBezTo>
                    <a:cubicBezTo>
                      <a:pt x="1567" y="4722"/>
                      <a:pt x="1091" y="4583"/>
                      <a:pt x="886" y="4306"/>
                    </a:cubicBezTo>
                    <a:cubicBezTo>
                      <a:pt x="70" y="3542"/>
                      <a:pt x="410" y="2778"/>
                      <a:pt x="410" y="1806"/>
                    </a:cubicBezTo>
                    <a:cubicBezTo>
                      <a:pt x="410" y="1111"/>
                      <a:pt x="-202" y="694"/>
                      <a:pt x="70" y="0"/>
                    </a:cubicBezTo>
                    <a:lnTo>
                      <a:pt x="70" y="0"/>
                    </a:lnTo>
                    <a:lnTo>
                      <a:pt x="1975" y="0"/>
                    </a:lnTo>
                    <a:lnTo>
                      <a:pt x="1975" y="347"/>
                    </a:lnTo>
                    <a:lnTo>
                      <a:pt x="3335" y="347"/>
                    </a:lnTo>
                    <a:lnTo>
                      <a:pt x="3335" y="69"/>
                    </a:lnTo>
                    <a:lnTo>
                      <a:pt x="5172" y="69"/>
                    </a:ln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62" name="CHATTAHOOCHEE"/>
              <p:cNvSpPr>
                <a:spLocks/>
              </p:cNvSpPr>
              <p:nvPr/>
            </p:nvSpPr>
            <p:spPr bwMode="auto">
              <a:xfrm>
                <a:off x="2776539" y="3648075"/>
                <a:ext cx="373064" cy="366714"/>
              </a:xfrm>
              <a:custGeom>
                <a:avLst/>
                <a:gdLst>
                  <a:gd name="T0" fmla="*/ 157 w 157"/>
                  <a:gd name="T1" fmla="*/ 0 h 154"/>
                  <a:gd name="T2" fmla="*/ 157 w 157"/>
                  <a:gd name="T3" fmla="*/ 19 h 154"/>
                  <a:gd name="T4" fmla="*/ 148 w 157"/>
                  <a:gd name="T5" fmla="*/ 19 h 154"/>
                  <a:gd name="T6" fmla="*/ 148 w 157"/>
                  <a:gd name="T7" fmla="*/ 149 h 154"/>
                  <a:gd name="T8" fmla="*/ 148 w 157"/>
                  <a:gd name="T9" fmla="*/ 149 h 154"/>
                  <a:gd name="T10" fmla="*/ 89 w 157"/>
                  <a:gd name="T11" fmla="*/ 150 h 154"/>
                  <a:gd name="T12" fmla="*/ 89 w 157"/>
                  <a:gd name="T13" fmla="*/ 154 h 154"/>
                  <a:gd name="T14" fmla="*/ 83 w 157"/>
                  <a:gd name="T15" fmla="*/ 154 h 154"/>
                  <a:gd name="T16" fmla="*/ 83 w 157"/>
                  <a:gd name="T17" fmla="*/ 150 h 154"/>
                  <a:gd name="T18" fmla="*/ 39 w 157"/>
                  <a:gd name="T19" fmla="*/ 150 h 154"/>
                  <a:gd name="T20" fmla="*/ 39 w 157"/>
                  <a:gd name="T21" fmla="*/ 150 h 154"/>
                  <a:gd name="T22" fmla="*/ 45 w 157"/>
                  <a:gd name="T23" fmla="*/ 140 h 154"/>
                  <a:gd name="T24" fmla="*/ 29 w 157"/>
                  <a:gd name="T25" fmla="*/ 126 h 154"/>
                  <a:gd name="T26" fmla="*/ 7 w 157"/>
                  <a:gd name="T27" fmla="*/ 115 h 154"/>
                  <a:gd name="T28" fmla="*/ 15 w 157"/>
                  <a:gd name="T29" fmla="*/ 78 h 154"/>
                  <a:gd name="T30" fmla="*/ 15 w 157"/>
                  <a:gd name="T31" fmla="*/ 78 h 154"/>
                  <a:gd name="T32" fmla="*/ 24 w 157"/>
                  <a:gd name="T33" fmla="*/ 80 h 154"/>
                  <a:gd name="T34" fmla="*/ 43 w 157"/>
                  <a:gd name="T35" fmla="*/ 69 h 154"/>
                  <a:gd name="T36" fmla="*/ 72 w 157"/>
                  <a:gd name="T37" fmla="*/ 58 h 154"/>
                  <a:gd name="T38" fmla="*/ 85 w 157"/>
                  <a:gd name="T39" fmla="*/ 57 h 154"/>
                  <a:gd name="T40" fmla="*/ 95 w 157"/>
                  <a:gd name="T41" fmla="*/ 58 h 154"/>
                  <a:gd name="T42" fmla="*/ 96 w 157"/>
                  <a:gd name="T43" fmla="*/ 58 h 154"/>
                  <a:gd name="T44" fmla="*/ 110 w 157"/>
                  <a:gd name="T45" fmla="*/ 37 h 154"/>
                  <a:gd name="T46" fmla="*/ 123 w 157"/>
                  <a:gd name="T47" fmla="*/ 16 h 154"/>
                  <a:gd name="T48" fmla="*/ 134 w 157"/>
                  <a:gd name="T49" fmla="*/ 8 h 154"/>
                  <a:gd name="T50" fmla="*/ 134 w 157"/>
                  <a:gd name="T51" fmla="*/ 8 h 154"/>
                  <a:gd name="T52" fmla="*/ 141 w 157"/>
                  <a:gd name="T53" fmla="*/ 6 h 154"/>
                  <a:gd name="T54" fmla="*/ 144 w 157"/>
                  <a:gd name="T55" fmla="*/ 4 h 154"/>
                  <a:gd name="T56" fmla="*/ 148 w 157"/>
                  <a:gd name="T57" fmla="*/ 2 h 154"/>
                  <a:gd name="T58" fmla="*/ 151 w 157"/>
                  <a:gd name="T59" fmla="*/ 0 h 154"/>
                  <a:gd name="T60" fmla="*/ 157 w 157"/>
                  <a:gd name="T6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154">
                    <a:moveTo>
                      <a:pt x="157" y="0"/>
                    </a:moveTo>
                    <a:cubicBezTo>
                      <a:pt x="157" y="19"/>
                      <a:pt x="157" y="19"/>
                      <a:pt x="157" y="19"/>
                    </a:cubicBezTo>
                    <a:cubicBezTo>
                      <a:pt x="148" y="19"/>
                      <a:pt x="148" y="19"/>
                      <a:pt x="148" y="19"/>
                    </a:cubicBezTo>
                    <a:cubicBezTo>
                      <a:pt x="148" y="149"/>
                      <a:pt x="148" y="149"/>
                      <a:pt x="148" y="149"/>
                    </a:cubicBezTo>
                    <a:cubicBezTo>
                      <a:pt x="148" y="149"/>
                      <a:pt x="148" y="149"/>
                      <a:pt x="148" y="149"/>
                    </a:cubicBezTo>
                    <a:cubicBezTo>
                      <a:pt x="89" y="150"/>
                      <a:pt x="89" y="150"/>
                      <a:pt x="89" y="150"/>
                    </a:cubicBezTo>
                    <a:cubicBezTo>
                      <a:pt x="89" y="154"/>
                      <a:pt x="89" y="154"/>
                      <a:pt x="89" y="154"/>
                    </a:cubicBezTo>
                    <a:cubicBezTo>
                      <a:pt x="83" y="154"/>
                      <a:pt x="83" y="154"/>
                      <a:pt x="83" y="154"/>
                    </a:cubicBezTo>
                    <a:cubicBezTo>
                      <a:pt x="83" y="150"/>
                      <a:pt x="83" y="150"/>
                      <a:pt x="83" y="150"/>
                    </a:cubicBezTo>
                    <a:cubicBezTo>
                      <a:pt x="39" y="150"/>
                      <a:pt x="39" y="150"/>
                      <a:pt x="39" y="150"/>
                    </a:cubicBezTo>
                    <a:cubicBezTo>
                      <a:pt x="39" y="150"/>
                      <a:pt x="39" y="150"/>
                      <a:pt x="39" y="150"/>
                    </a:cubicBezTo>
                    <a:cubicBezTo>
                      <a:pt x="42" y="146"/>
                      <a:pt x="50" y="150"/>
                      <a:pt x="45" y="140"/>
                    </a:cubicBezTo>
                    <a:cubicBezTo>
                      <a:pt x="42" y="134"/>
                      <a:pt x="34" y="130"/>
                      <a:pt x="29" y="126"/>
                    </a:cubicBezTo>
                    <a:cubicBezTo>
                      <a:pt x="23" y="121"/>
                      <a:pt x="10" y="120"/>
                      <a:pt x="7" y="115"/>
                    </a:cubicBezTo>
                    <a:cubicBezTo>
                      <a:pt x="0" y="105"/>
                      <a:pt x="21" y="87"/>
                      <a:pt x="15" y="78"/>
                    </a:cubicBezTo>
                    <a:cubicBezTo>
                      <a:pt x="15" y="78"/>
                      <a:pt x="15" y="78"/>
                      <a:pt x="15" y="78"/>
                    </a:cubicBezTo>
                    <a:cubicBezTo>
                      <a:pt x="24" y="80"/>
                      <a:pt x="24" y="80"/>
                      <a:pt x="24" y="80"/>
                    </a:cubicBezTo>
                    <a:cubicBezTo>
                      <a:pt x="31" y="81"/>
                      <a:pt x="38" y="73"/>
                      <a:pt x="43" y="69"/>
                    </a:cubicBezTo>
                    <a:cubicBezTo>
                      <a:pt x="51" y="62"/>
                      <a:pt x="61" y="58"/>
                      <a:pt x="72" y="58"/>
                    </a:cubicBezTo>
                    <a:cubicBezTo>
                      <a:pt x="77" y="58"/>
                      <a:pt x="81" y="58"/>
                      <a:pt x="85" y="57"/>
                    </a:cubicBezTo>
                    <a:cubicBezTo>
                      <a:pt x="89" y="56"/>
                      <a:pt x="92" y="59"/>
                      <a:pt x="95" y="58"/>
                    </a:cubicBezTo>
                    <a:cubicBezTo>
                      <a:pt x="95" y="58"/>
                      <a:pt x="96" y="58"/>
                      <a:pt x="96" y="58"/>
                    </a:cubicBezTo>
                    <a:cubicBezTo>
                      <a:pt x="103" y="51"/>
                      <a:pt x="106" y="46"/>
                      <a:pt x="110" y="37"/>
                    </a:cubicBezTo>
                    <a:cubicBezTo>
                      <a:pt x="114" y="29"/>
                      <a:pt x="115" y="22"/>
                      <a:pt x="123" y="16"/>
                    </a:cubicBezTo>
                    <a:cubicBezTo>
                      <a:pt x="134" y="8"/>
                      <a:pt x="134" y="8"/>
                      <a:pt x="134" y="8"/>
                    </a:cubicBezTo>
                    <a:cubicBezTo>
                      <a:pt x="134" y="8"/>
                      <a:pt x="134" y="8"/>
                      <a:pt x="134" y="8"/>
                    </a:cubicBezTo>
                    <a:cubicBezTo>
                      <a:pt x="136" y="9"/>
                      <a:pt x="139" y="7"/>
                      <a:pt x="141" y="6"/>
                    </a:cubicBezTo>
                    <a:cubicBezTo>
                      <a:pt x="142" y="6"/>
                      <a:pt x="143" y="5"/>
                      <a:pt x="144" y="4"/>
                    </a:cubicBezTo>
                    <a:cubicBezTo>
                      <a:pt x="145" y="3"/>
                      <a:pt x="146" y="2"/>
                      <a:pt x="148" y="2"/>
                    </a:cubicBezTo>
                    <a:cubicBezTo>
                      <a:pt x="148" y="1"/>
                      <a:pt x="150" y="0"/>
                      <a:pt x="151" y="0"/>
                    </a:cubicBezTo>
                    <a:cubicBezTo>
                      <a:pt x="157" y="0"/>
                      <a:pt x="157" y="0"/>
                      <a:pt x="157" y="0"/>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63" name="CRISP"/>
              <p:cNvSpPr>
                <a:spLocks/>
              </p:cNvSpPr>
              <p:nvPr/>
            </p:nvSpPr>
            <p:spPr bwMode="auto">
              <a:xfrm>
                <a:off x="3821113" y="4241800"/>
                <a:ext cx="341313" cy="268288"/>
              </a:xfrm>
              <a:custGeom>
                <a:avLst/>
                <a:gdLst>
                  <a:gd name="T0" fmla="*/ 66 w 143"/>
                  <a:gd name="T1" fmla="*/ 112 h 113"/>
                  <a:gd name="T2" fmla="*/ 143 w 143"/>
                  <a:gd name="T3" fmla="*/ 113 h 113"/>
                  <a:gd name="T4" fmla="*/ 143 w 143"/>
                  <a:gd name="T5" fmla="*/ 86 h 113"/>
                  <a:gd name="T6" fmla="*/ 143 w 143"/>
                  <a:gd name="T7" fmla="*/ 86 h 113"/>
                  <a:gd name="T8" fmla="*/ 143 w 143"/>
                  <a:gd name="T9" fmla="*/ 0 h 113"/>
                  <a:gd name="T10" fmla="*/ 143 w 143"/>
                  <a:gd name="T11" fmla="*/ 0 h 113"/>
                  <a:gd name="T12" fmla="*/ 0 w 143"/>
                  <a:gd name="T13" fmla="*/ 0 h 113"/>
                  <a:gd name="T14" fmla="*/ 0 w 143"/>
                  <a:gd name="T15" fmla="*/ 0 h 113"/>
                  <a:gd name="T16" fmla="*/ 3 w 143"/>
                  <a:gd name="T17" fmla="*/ 13 h 113"/>
                  <a:gd name="T18" fmla="*/ 4 w 143"/>
                  <a:gd name="T19" fmla="*/ 19 h 113"/>
                  <a:gd name="T20" fmla="*/ 6 w 143"/>
                  <a:gd name="T21" fmla="*/ 25 h 113"/>
                  <a:gd name="T22" fmla="*/ 8 w 143"/>
                  <a:gd name="T23" fmla="*/ 32 h 113"/>
                  <a:gd name="T24" fmla="*/ 14 w 143"/>
                  <a:gd name="T25" fmla="*/ 50 h 113"/>
                  <a:gd name="T26" fmla="*/ 14 w 143"/>
                  <a:gd name="T27" fmla="*/ 56 h 113"/>
                  <a:gd name="T28" fmla="*/ 14 w 143"/>
                  <a:gd name="T29" fmla="*/ 56 h 113"/>
                  <a:gd name="T30" fmla="*/ 13 w 143"/>
                  <a:gd name="T31" fmla="*/ 58 h 113"/>
                  <a:gd name="T32" fmla="*/ 11 w 143"/>
                  <a:gd name="T33" fmla="*/ 59 h 113"/>
                  <a:gd name="T34" fmla="*/ 10 w 143"/>
                  <a:gd name="T35" fmla="*/ 64 h 113"/>
                  <a:gd name="T36" fmla="*/ 12 w 143"/>
                  <a:gd name="T37" fmla="*/ 72 h 113"/>
                  <a:gd name="T38" fmla="*/ 12 w 143"/>
                  <a:gd name="T39" fmla="*/ 77 h 113"/>
                  <a:gd name="T40" fmla="*/ 10 w 143"/>
                  <a:gd name="T41" fmla="*/ 82 h 113"/>
                  <a:gd name="T42" fmla="*/ 8 w 143"/>
                  <a:gd name="T43" fmla="*/ 89 h 113"/>
                  <a:gd name="T44" fmla="*/ 8 w 143"/>
                  <a:gd name="T45" fmla="*/ 89 h 113"/>
                  <a:gd name="T46" fmla="*/ 17 w 143"/>
                  <a:gd name="T47" fmla="*/ 89 h 113"/>
                  <a:gd name="T48" fmla="*/ 22 w 143"/>
                  <a:gd name="T49" fmla="*/ 91 h 113"/>
                  <a:gd name="T50" fmla="*/ 42 w 143"/>
                  <a:gd name="T51" fmla="*/ 96 h 113"/>
                  <a:gd name="T52" fmla="*/ 49 w 143"/>
                  <a:gd name="T53" fmla="*/ 101 h 113"/>
                  <a:gd name="T54" fmla="*/ 55 w 143"/>
                  <a:gd name="T55" fmla="*/ 107 h 113"/>
                  <a:gd name="T56" fmla="*/ 56 w 143"/>
                  <a:gd name="T57" fmla="*/ 107 h 113"/>
                  <a:gd name="T58" fmla="*/ 59 w 143"/>
                  <a:gd name="T59" fmla="*/ 109 h 113"/>
                  <a:gd name="T60" fmla="*/ 66 w 143"/>
                  <a:gd name="T61"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 h="113">
                    <a:moveTo>
                      <a:pt x="66" y="112"/>
                    </a:moveTo>
                    <a:cubicBezTo>
                      <a:pt x="143" y="113"/>
                      <a:pt x="143" y="113"/>
                      <a:pt x="143" y="113"/>
                    </a:cubicBezTo>
                    <a:cubicBezTo>
                      <a:pt x="143" y="86"/>
                      <a:pt x="143" y="86"/>
                      <a:pt x="143" y="86"/>
                    </a:cubicBezTo>
                    <a:cubicBezTo>
                      <a:pt x="143" y="86"/>
                      <a:pt x="143" y="86"/>
                      <a:pt x="143" y="86"/>
                    </a:cubicBezTo>
                    <a:cubicBezTo>
                      <a:pt x="143" y="0"/>
                      <a:pt x="143" y="0"/>
                      <a:pt x="143" y="0"/>
                    </a:cubicBezTo>
                    <a:cubicBezTo>
                      <a:pt x="143" y="0"/>
                      <a:pt x="143" y="0"/>
                      <a:pt x="143" y="0"/>
                    </a:cubicBezTo>
                    <a:cubicBezTo>
                      <a:pt x="0" y="0"/>
                      <a:pt x="0" y="0"/>
                      <a:pt x="0" y="0"/>
                    </a:cubicBezTo>
                    <a:cubicBezTo>
                      <a:pt x="0" y="0"/>
                      <a:pt x="0" y="0"/>
                      <a:pt x="0" y="0"/>
                    </a:cubicBezTo>
                    <a:cubicBezTo>
                      <a:pt x="1" y="4"/>
                      <a:pt x="3" y="9"/>
                      <a:pt x="3" y="13"/>
                    </a:cubicBezTo>
                    <a:cubicBezTo>
                      <a:pt x="3" y="15"/>
                      <a:pt x="3" y="17"/>
                      <a:pt x="4" y="19"/>
                    </a:cubicBezTo>
                    <a:cubicBezTo>
                      <a:pt x="4" y="21"/>
                      <a:pt x="6" y="23"/>
                      <a:pt x="6" y="25"/>
                    </a:cubicBezTo>
                    <a:cubicBezTo>
                      <a:pt x="7" y="26"/>
                      <a:pt x="8" y="31"/>
                      <a:pt x="8" y="32"/>
                    </a:cubicBezTo>
                    <a:cubicBezTo>
                      <a:pt x="9" y="39"/>
                      <a:pt x="14" y="42"/>
                      <a:pt x="14" y="50"/>
                    </a:cubicBezTo>
                    <a:cubicBezTo>
                      <a:pt x="14" y="56"/>
                      <a:pt x="14" y="56"/>
                      <a:pt x="14" y="56"/>
                    </a:cubicBezTo>
                    <a:cubicBezTo>
                      <a:pt x="14" y="56"/>
                      <a:pt x="14" y="56"/>
                      <a:pt x="14" y="56"/>
                    </a:cubicBezTo>
                    <a:cubicBezTo>
                      <a:pt x="14" y="56"/>
                      <a:pt x="14" y="57"/>
                      <a:pt x="13" y="58"/>
                    </a:cubicBezTo>
                    <a:cubicBezTo>
                      <a:pt x="13" y="58"/>
                      <a:pt x="11" y="59"/>
                      <a:pt x="11" y="59"/>
                    </a:cubicBezTo>
                    <a:cubicBezTo>
                      <a:pt x="10" y="61"/>
                      <a:pt x="9" y="62"/>
                      <a:pt x="10" y="64"/>
                    </a:cubicBezTo>
                    <a:cubicBezTo>
                      <a:pt x="10" y="66"/>
                      <a:pt x="12" y="69"/>
                      <a:pt x="12" y="72"/>
                    </a:cubicBezTo>
                    <a:cubicBezTo>
                      <a:pt x="12" y="73"/>
                      <a:pt x="12" y="76"/>
                      <a:pt x="12" y="77"/>
                    </a:cubicBezTo>
                    <a:cubicBezTo>
                      <a:pt x="11" y="78"/>
                      <a:pt x="10" y="80"/>
                      <a:pt x="10" y="82"/>
                    </a:cubicBezTo>
                    <a:cubicBezTo>
                      <a:pt x="8" y="89"/>
                      <a:pt x="8" y="89"/>
                      <a:pt x="8" y="89"/>
                    </a:cubicBezTo>
                    <a:cubicBezTo>
                      <a:pt x="8" y="89"/>
                      <a:pt x="8" y="89"/>
                      <a:pt x="8" y="89"/>
                    </a:cubicBezTo>
                    <a:cubicBezTo>
                      <a:pt x="11" y="89"/>
                      <a:pt x="14" y="88"/>
                      <a:pt x="17" y="89"/>
                    </a:cubicBezTo>
                    <a:cubicBezTo>
                      <a:pt x="19" y="89"/>
                      <a:pt x="21" y="90"/>
                      <a:pt x="22" y="91"/>
                    </a:cubicBezTo>
                    <a:cubicBezTo>
                      <a:pt x="27" y="95"/>
                      <a:pt x="40" y="92"/>
                      <a:pt x="42" y="96"/>
                    </a:cubicBezTo>
                    <a:cubicBezTo>
                      <a:pt x="44" y="99"/>
                      <a:pt x="46" y="100"/>
                      <a:pt x="49" y="101"/>
                    </a:cubicBezTo>
                    <a:cubicBezTo>
                      <a:pt x="51" y="102"/>
                      <a:pt x="54" y="107"/>
                      <a:pt x="55" y="107"/>
                    </a:cubicBezTo>
                    <a:cubicBezTo>
                      <a:pt x="55" y="107"/>
                      <a:pt x="56" y="107"/>
                      <a:pt x="56" y="107"/>
                    </a:cubicBezTo>
                    <a:cubicBezTo>
                      <a:pt x="57" y="107"/>
                      <a:pt x="58" y="108"/>
                      <a:pt x="59" y="109"/>
                    </a:cubicBezTo>
                    <a:cubicBezTo>
                      <a:pt x="66" y="112"/>
                      <a:pt x="66" y="112"/>
                      <a:pt x="66" y="112"/>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64" name="CLARKE"/>
              <p:cNvSpPr>
                <a:spLocks/>
              </p:cNvSpPr>
              <p:nvPr/>
            </p:nvSpPr>
            <p:spPr bwMode="auto">
              <a:xfrm>
                <a:off x="4233863" y="1879600"/>
                <a:ext cx="296863" cy="228600"/>
              </a:xfrm>
              <a:custGeom>
                <a:avLst/>
                <a:gdLst>
                  <a:gd name="T0" fmla="*/ 74 w 125"/>
                  <a:gd name="T1" fmla="*/ 0 h 96"/>
                  <a:gd name="T2" fmla="*/ 76 w 125"/>
                  <a:gd name="T3" fmla="*/ 1 h 96"/>
                  <a:gd name="T4" fmla="*/ 84 w 125"/>
                  <a:gd name="T5" fmla="*/ 6 h 96"/>
                  <a:gd name="T6" fmla="*/ 91 w 125"/>
                  <a:gd name="T7" fmla="*/ 10 h 96"/>
                  <a:gd name="T8" fmla="*/ 101 w 125"/>
                  <a:gd name="T9" fmla="*/ 15 h 96"/>
                  <a:gd name="T10" fmla="*/ 112 w 125"/>
                  <a:gd name="T11" fmla="*/ 18 h 96"/>
                  <a:gd name="T12" fmla="*/ 115 w 125"/>
                  <a:gd name="T13" fmla="*/ 21 h 96"/>
                  <a:gd name="T14" fmla="*/ 115 w 125"/>
                  <a:gd name="T15" fmla="*/ 21 h 96"/>
                  <a:gd name="T16" fmla="*/ 114 w 125"/>
                  <a:gd name="T17" fmla="*/ 23 h 96"/>
                  <a:gd name="T18" fmla="*/ 110 w 125"/>
                  <a:gd name="T19" fmla="*/ 29 h 96"/>
                  <a:gd name="T20" fmla="*/ 113 w 125"/>
                  <a:gd name="T21" fmla="*/ 34 h 96"/>
                  <a:gd name="T22" fmla="*/ 107 w 125"/>
                  <a:gd name="T23" fmla="*/ 44 h 96"/>
                  <a:gd name="T24" fmla="*/ 121 w 125"/>
                  <a:gd name="T25" fmla="*/ 63 h 96"/>
                  <a:gd name="T26" fmla="*/ 112 w 125"/>
                  <a:gd name="T27" fmla="*/ 88 h 96"/>
                  <a:gd name="T28" fmla="*/ 109 w 125"/>
                  <a:gd name="T29" fmla="*/ 96 h 96"/>
                  <a:gd name="T30" fmla="*/ 109 w 125"/>
                  <a:gd name="T31" fmla="*/ 96 h 96"/>
                  <a:gd name="T32" fmla="*/ 101 w 125"/>
                  <a:gd name="T33" fmla="*/ 93 h 96"/>
                  <a:gd name="T34" fmla="*/ 86 w 125"/>
                  <a:gd name="T35" fmla="*/ 86 h 96"/>
                  <a:gd name="T36" fmla="*/ 73 w 125"/>
                  <a:gd name="T37" fmla="*/ 79 h 96"/>
                  <a:gd name="T38" fmla="*/ 43 w 125"/>
                  <a:gd name="T39" fmla="*/ 59 h 96"/>
                  <a:gd name="T40" fmla="*/ 33 w 125"/>
                  <a:gd name="T41" fmla="*/ 58 h 96"/>
                  <a:gd name="T42" fmla="*/ 22 w 125"/>
                  <a:gd name="T43" fmla="*/ 55 h 96"/>
                  <a:gd name="T44" fmla="*/ 9 w 125"/>
                  <a:gd name="T45" fmla="*/ 51 h 96"/>
                  <a:gd name="T46" fmla="*/ 1 w 125"/>
                  <a:gd name="T47" fmla="*/ 39 h 96"/>
                  <a:gd name="T48" fmla="*/ 0 w 125"/>
                  <a:gd name="T49" fmla="*/ 37 h 96"/>
                  <a:gd name="T50" fmla="*/ 0 w 125"/>
                  <a:gd name="T51" fmla="*/ 37 h 96"/>
                  <a:gd name="T52" fmla="*/ 3 w 125"/>
                  <a:gd name="T53" fmla="*/ 35 h 96"/>
                  <a:gd name="T54" fmla="*/ 4 w 125"/>
                  <a:gd name="T55" fmla="*/ 35 h 96"/>
                  <a:gd name="T56" fmla="*/ 10 w 125"/>
                  <a:gd name="T57" fmla="*/ 31 h 96"/>
                  <a:gd name="T58" fmla="*/ 14 w 125"/>
                  <a:gd name="T59" fmla="*/ 25 h 96"/>
                  <a:gd name="T60" fmla="*/ 21 w 125"/>
                  <a:gd name="T61" fmla="*/ 25 h 96"/>
                  <a:gd name="T62" fmla="*/ 32 w 125"/>
                  <a:gd name="T63" fmla="*/ 21 h 96"/>
                  <a:gd name="T64" fmla="*/ 41 w 125"/>
                  <a:gd name="T65" fmla="*/ 17 h 96"/>
                  <a:gd name="T66" fmla="*/ 51 w 125"/>
                  <a:gd name="T67" fmla="*/ 12 h 96"/>
                  <a:gd name="T68" fmla="*/ 74 w 125"/>
                  <a:gd name="T6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96">
                    <a:moveTo>
                      <a:pt x="74" y="0"/>
                    </a:moveTo>
                    <a:cubicBezTo>
                      <a:pt x="76" y="1"/>
                      <a:pt x="76" y="1"/>
                      <a:pt x="76" y="1"/>
                    </a:cubicBezTo>
                    <a:cubicBezTo>
                      <a:pt x="77" y="3"/>
                      <a:pt x="82" y="5"/>
                      <a:pt x="84" y="6"/>
                    </a:cubicBezTo>
                    <a:cubicBezTo>
                      <a:pt x="86" y="7"/>
                      <a:pt x="89" y="8"/>
                      <a:pt x="91" y="10"/>
                    </a:cubicBezTo>
                    <a:cubicBezTo>
                      <a:pt x="94" y="12"/>
                      <a:pt x="97" y="14"/>
                      <a:pt x="101" y="15"/>
                    </a:cubicBezTo>
                    <a:cubicBezTo>
                      <a:pt x="105" y="16"/>
                      <a:pt x="108" y="17"/>
                      <a:pt x="112" y="18"/>
                    </a:cubicBezTo>
                    <a:cubicBezTo>
                      <a:pt x="115" y="21"/>
                      <a:pt x="115" y="21"/>
                      <a:pt x="115" y="21"/>
                    </a:cubicBezTo>
                    <a:cubicBezTo>
                      <a:pt x="115" y="21"/>
                      <a:pt x="115" y="21"/>
                      <a:pt x="115" y="21"/>
                    </a:cubicBezTo>
                    <a:cubicBezTo>
                      <a:pt x="114" y="22"/>
                      <a:pt x="114" y="22"/>
                      <a:pt x="114" y="23"/>
                    </a:cubicBezTo>
                    <a:cubicBezTo>
                      <a:pt x="112" y="23"/>
                      <a:pt x="110" y="27"/>
                      <a:pt x="110" y="29"/>
                    </a:cubicBezTo>
                    <a:cubicBezTo>
                      <a:pt x="110" y="30"/>
                      <a:pt x="113" y="32"/>
                      <a:pt x="113" y="34"/>
                    </a:cubicBezTo>
                    <a:cubicBezTo>
                      <a:pt x="115" y="38"/>
                      <a:pt x="109" y="40"/>
                      <a:pt x="107" y="44"/>
                    </a:cubicBezTo>
                    <a:cubicBezTo>
                      <a:pt x="106" y="49"/>
                      <a:pt x="118" y="58"/>
                      <a:pt x="121" y="63"/>
                    </a:cubicBezTo>
                    <a:cubicBezTo>
                      <a:pt x="125" y="71"/>
                      <a:pt x="116" y="81"/>
                      <a:pt x="112" y="88"/>
                    </a:cubicBezTo>
                    <a:cubicBezTo>
                      <a:pt x="109" y="96"/>
                      <a:pt x="109" y="96"/>
                      <a:pt x="109" y="96"/>
                    </a:cubicBezTo>
                    <a:cubicBezTo>
                      <a:pt x="109" y="96"/>
                      <a:pt x="109" y="96"/>
                      <a:pt x="109" y="96"/>
                    </a:cubicBezTo>
                    <a:cubicBezTo>
                      <a:pt x="101" y="93"/>
                      <a:pt x="101" y="93"/>
                      <a:pt x="101" y="93"/>
                    </a:cubicBezTo>
                    <a:cubicBezTo>
                      <a:pt x="96" y="92"/>
                      <a:pt x="88" y="90"/>
                      <a:pt x="86" y="86"/>
                    </a:cubicBezTo>
                    <a:cubicBezTo>
                      <a:pt x="82" y="79"/>
                      <a:pt x="79" y="82"/>
                      <a:pt x="73" y="79"/>
                    </a:cubicBezTo>
                    <a:cubicBezTo>
                      <a:pt x="63" y="74"/>
                      <a:pt x="57" y="59"/>
                      <a:pt x="43" y="59"/>
                    </a:cubicBezTo>
                    <a:cubicBezTo>
                      <a:pt x="41" y="59"/>
                      <a:pt x="36" y="60"/>
                      <a:pt x="33" y="58"/>
                    </a:cubicBezTo>
                    <a:cubicBezTo>
                      <a:pt x="30" y="55"/>
                      <a:pt x="26" y="55"/>
                      <a:pt x="22" y="55"/>
                    </a:cubicBezTo>
                    <a:cubicBezTo>
                      <a:pt x="17" y="55"/>
                      <a:pt x="12" y="54"/>
                      <a:pt x="9" y="51"/>
                    </a:cubicBezTo>
                    <a:cubicBezTo>
                      <a:pt x="8" y="49"/>
                      <a:pt x="2" y="41"/>
                      <a:pt x="1" y="39"/>
                    </a:cubicBezTo>
                    <a:cubicBezTo>
                      <a:pt x="1" y="39"/>
                      <a:pt x="0" y="38"/>
                      <a:pt x="0" y="37"/>
                    </a:cubicBezTo>
                    <a:cubicBezTo>
                      <a:pt x="0" y="37"/>
                      <a:pt x="0" y="37"/>
                      <a:pt x="0" y="37"/>
                    </a:cubicBezTo>
                    <a:cubicBezTo>
                      <a:pt x="1" y="37"/>
                      <a:pt x="2" y="36"/>
                      <a:pt x="3" y="35"/>
                    </a:cubicBezTo>
                    <a:cubicBezTo>
                      <a:pt x="3" y="35"/>
                      <a:pt x="4" y="35"/>
                      <a:pt x="4" y="35"/>
                    </a:cubicBezTo>
                    <a:cubicBezTo>
                      <a:pt x="6" y="33"/>
                      <a:pt x="9" y="32"/>
                      <a:pt x="10" y="31"/>
                    </a:cubicBezTo>
                    <a:cubicBezTo>
                      <a:pt x="12" y="29"/>
                      <a:pt x="12" y="27"/>
                      <a:pt x="14" y="25"/>
                    </a:cubicBezTo>
                    <a:cubicBezTo>
                      <a:pt x="16" y="25"/>
                      <a:pt x="19" y="25"/>
                      <a:pt x="21" y="25"/>
                    </a:cubicBezTo>
                    <a:cubicBezTo>
                      <a:pt x="25" y="24"/>
                      <a:pt x="29" y="21"/>
                      <a:pt x="32" y="21"/>
                    </a:cubicBezTo>
                    <a:cubicBezTo>
                      <a:pt x="34" y="20"/>
                      <a:pt x="38" y="18"/>
                      <a:pt x="41" y="17"/>
                    </a:cubicBezTo>
                    <a:cubicBezTo>
                      <a:pt x="44" y="15"/>
                      <a:pt x="47" y="14"/>
                      <a:pt x="51" y="12"/>
                    </a:cubicBezTo>
                    <a:cubicBezTo>
                      <a:pt x="74" y="0"/>
                      <a:pt x="74" y="0"/>
                      <a:pt x="74"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65" name="COFFEE"/>
              <p:cNvSpPr>
                <a:spLocks/>
              </p:cNvSpPr>
              <p:nvPr/>
            </p:nvSpPr>
            <p:spPr bwMode="auto">
              <a:xfrm>
                <a:off x="4611688" y="4508500"/>
                <a:ext cx="550863" cy="511175"/>
              </a:xfrm>
              <a:custGeom>
                <a:avLst/>
                <a:gdLst>
                  <a:gd name="T0" fmla="*/ 130 w 231"/>
                  <a:gd name="T1" fmla="*/ 0 h 215"/>
                  <a:gd name="T2" fmla="*/ 130 w 231"/>
                  <a:gd name="T3" fmla="*/ 65 h 215"/>
                  <a:gd name="T4" fmla="*/ 218 w 231"/>
                  <a:gd name="T5" fmla="*/ 65 h 215"/>
                  <a:gd name="T6" fmla="*/ 218 w 231"/>
                  <a:gd name="T7" fmla="*/ 65 h 215"/>
                  <a:gd name="T8" fmla="*/ 218 w 231"/>
                  <a:gd name="T9" fmla="*/ 119 h 215"/>
                  <a:gd name="T10" fmla="*/ 231 w 231"/>
                  <a:gd name="T11" fmla="*/ 119 h 215"/>
                  <a:gd name="T12" fmla="*/ 231 w 231"/>
                  <a:gd name="T13" fmla="*/ 164 h 215"/>
                  <a:gd name="T14" fmla="*/ 231 w 231"/>
                  <a:gd name="T15" fmla="*/ 164 h 215"/>
                  <a:gd name="T16" fmla="*/ 218 w 231"/>
                  <a:gd name="T17" fmla="*/ 164 h 215"/>
                  <a:gd name="T18" fmla="*/ 218 w 231"/>
                  <a:gd name="T19" fmla="*/ 215 h 215"/>
                  <a:gd name="T20" fmla="*/ 217 w 231"/>
                  <a:gd name="T21" fmla="*/ 215 h 215"/>
                  <a:gd name="T22" fmla="*/ 140 w 231"/>
                  <a:gd name="T23" fmla="*/ 215 h 215"/>
                  <a:gd name="T24" fmla="*/ 130 w 231"/>
                  <a:gd name="T25" fmla="*/ 197 h 215"/>
                  <a:gd name="T26" fmla="*/ 81 w 231"/>
                  <a:gd name="T27" fmla="*/ 197 h 215"/>
                  <a:gd name="T28" fmla="*/ 81 w 231"/>
                  <a:gd name="T29" fmla="*/ 187 h 215"/>
                  <a:gd name="T30" fmla="*/ 6 w 231"/>
                  <a:gd name="T31" fmla="*/ 187 h 215"/>
                  <a:gd name="T32" fmla="*/ 6 w 231"/>
                  <a:gd name="T33" fmla="*/ 187 h 215"/>
                  <a:gd name="T34" fmla="*/ 5 w 231"/>
                  <a:gd name="T35" fmla="*/ 183 h 215"/>
                  <a:gd name="T36" fmla="*/ 5 w 231"/>
                  <a:gd name="T37" fmla="*/ 176 h 215"/>
                  <a:gd name="T38" fmla="*/ 2 w 231"/>
                  <a:gd name="T39" fmla="*/ 171 h 215"/>
                  <a:gd name="T40" fmla="*/ 0 w 231"/>
                  <a:gd name="T41" fmla="*/ 168 h 215"/>
                  <a:gd name="T42" fmla="*/ 1 w 231"/>
                  <a:gd name="T43" fmla="*/ 166 h 215"/>
                  <a:gd name="T44" fmla="*/ 3 w 231"/>
                  <a:gd name="T45" fmla="*/ 164 h 215"/>
                  <a:gd name="T46" fmla="*/ 5 w 231"/>
                  <a:gd name="T47" fmla="*/ 162 h 215"/>
                  <a:gd name="T48" fmla="*/ 5 w 231"/>
                  <a:gd name="T49" fmla="*/ 162 h 215"/>
                  <a:gd name="T50" fmla="*/ 18 w 231"/>
                  <a:gd name="T51" fmla="*/ 162 h 215"/>
                  <a:gd name="T52" fmla="*/ 26 w 231"/>
                  <a:gd name="T53" fmla="*/ 145 h 215"/>
                  <a:gd name="T54" fmla="*/ 38 w 231"/>
                  <a:gd name="T55" fmla="*/ 120 h 215"/>
                  <a:gd name="T56" fmla="*/ 41 w 231"/>
                  <a:gd name="T57" fmla="*/ 95 h 215"/>
                  <a:gd name="T58" fmla="*/ 53 w 231"/>
                  <a:gd name="T59" fmla="*/ 83 h 215"/>
                  <a:gd name="T60" fmla="*/ 59 w 231"/>
                  <a:gd name="T61" fmla="*/ 78 h 215"/>
                  <a:gd name="T62" fmla="*/ 62 w 231"/>
                  <a:gd name="T63" fmla="*/ 70 h 215"/>
                  <a:gd name="T64" fmla="*/ 64 w 231"/>
                  <a:gd name="T65" fmla="*/ 61 h 215"/>
                  <a:gd name="T66" fmla="*/ 64 w 231"/>
                  <a:gd name="T67" fmla="*/ 61 h 215"/>
                  <a:gd name="T68" fmla="*/ 65 w 231"/>
                  <a:gd name="T69" fmla="*/ 10 h 215"/>
                  <a:gd name="T70" fmla="*/ 65 w 231"/>
                  <a:gd name="T71" fmla="*/ 10 h 215"/>
                  <a:gd name="T72" fmla="*/ 67 w 231"/>
                  <a:gd name="T73" fmla="*/ 8 h 215"/>
                  <a:gd name="T74" fmla="*/ 79 w 231"/>
                  <a:gd name="T75" fmla="*/ 6 h 215"/>
                  <a:gd name="T76" fmla="*/ 90 w 231"/>
                  <a:gd name="T77" fmla="*/ 9 h 215"/>
                  <a:gd name="T78" fmla="*/ 100 w 231"/>
                  <a:gd name="T79" fmla="*/ 8 h 215"/>
                  <a:gd name="T80" fmla="*/ 112 w 231"/>
                  <a:gd name="T81" fmla="*/ 10 h 215"/>
                  <a:gd name="T82" fmla="*/ 124 w 231"/>
                  <a:gd name="T83" fmla="*/ 3 h 215"/>
                  <a:gd name="T84" fmla="*/ 130 w 231"/>
                  <a:gd name="T85"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1" h="215">
                    <a:moveTo>
                      <a:pt x="130" y="0"/>
                    </a:moveTo>
                    <a:cubicBezTo>
                      <a:pt x="130" y="65"/>
                      <a:pt x="130" y="65"/>
                      <a:pt x="130" y="65"/>
                    </a:cubicBezTo>
                    <a:cubicBezTo>
                      <a:pt x="218" y="65"/>
                      <a:pt x="218" y="65"/>
                      <a:pt x="218" y="65"/>
                    </a:cubicBezTo>
                    <a:cubicBezTo>
                      <a:pt x="218" y="65"/>
                      <a:pt x="218" y="65"/>
                      <a:pt x="218" y="65"/>
                    </a:cubicBezTo>
                    <a:cubicBezTo>
                      <a:pt x="218" y="119"/>
                      <a:pt x="218" y="119"/>
                      <a:pt x="218" y="119"/>
                    </a:cubicBezTo>
                    <a:cubicBezTo>
                      <a:pt x="231" y="119"/>
                      <a:pt x="231" y="119"/>
                      <a:pt x="231" y="119"/>
                    </a:cubicBezTo>
                    <a:cubicBezTo>
                      <a:pt x="231" y="164"/>
                      <a:pt x="231" y="164"/>
                      <a:pt x="231" y="164"/>
                    </a:cubicBezTo>
                    <a:cubicBezTo>
                      <a:pt x="231" y="164"/>
                      <a:pt x="231" y="164"/>
                      <a:pt x="231" y="164"/>
                    </a:cubicBezTo>
                    <a:cubicBezTo>
                      <a:pt x="218" y="164"/>
                      <a:pt x="218" y="164"/>
                      <a:pt x="218" y="164"/>
                    </a:cubicBezTo>
                    <a:cubicBezTo>
                      <a:pt x="218" y="215"/>
                      <a:pt x="218" y="215"/>
                      <a:pt x="218" y="215"/>
                    </a:cubicBezTo>
                    <a:cubicBezTo>
                      <a:pt x="217" y="215"/>
                      <a:pt x="217" y="215"/>
                      <a:pt x="217" y="215"/>
                    </a:cubicBezTo>
                    <a:cubicBezTo>
                      <a:pt x="140" y="215"/>
                      <a:pt x="140" y="215"/>
                      <a:pt x="140" y="215"/>
                    </a:cubicBezTo>
                    <a:cubicBezTo>
                      <a:pt x="130" y="197"/>
                      <a:pt x="130" y="197"/>
                      <a:pt x="130" y="197"/>
                    </a:cubicBezTo>
                    <a:cubicBezTo>
                      <a:pt x="81" y="197"/>
                      <a:pt x="81" y="197"/>
                      <a:pt x="81" y="197"/>
                    </a:cubicBezTo>
                    <a:cubicBezTo>
                      <a:pt x="81" y="187"/>
                      <a:pt x="81" y="187"/>
                      <a:pt x="81" y="187"/>
                    </a:cubicBezTo>
                    <a:cubicBezTo>
                      <a:pt x="6" y="187"/>
                      <a:pt x="6" y="187"/>
                      <a:pt x="6" y="187"/>
                    </a:cubicBezTo>
                    <a:cubicBezTo>
                      <a:pt x="6" y="187"/>
                      <a:pt x="6" y="187"/>
                      <a:pt x="6" y="187"/>
                    </a:cubicBezTo>
                    <a:cubicBezTo>
                      <a:pt x="5" y="183"/>
                      <a:pt x="5" y="183"/>
                      <a:pt x="5" y="183"/>
                    </a:cubicBezTo>
                    <a:cubicBezTo>
                      <a:pt x="5" y="180"/>
                      <a:pt x="5" y="178"/>
                      <a:pt x="5" y="176"/>
                    </a:cubicBezTo>
                    <a:cubicBezTo>
                      <a:pt x="5" y="174"/>
                      <a:pt x="4" y="172"/>
                      <a:pt x="2" y="171"/>
                    </a:cubicBezTo>
                    <a:cubicBezTo>
                      <a:pt x="2" y="170"/>
                      <a:pt x="1" y="169"/>
                      <a:pt x="0" y="168"/>
                    </a:cubicBezTo>
                    <a:cubicBezTo>
                      <a:pt x="0" y="167"/>
                      <a:pt x="0" y="167"/>
                      <a:pt x="1" y="166"/>
                    </a:cubicBezTo>
                    <a:cubicBezTo>
                      <a:pt x="2" y="165"/>
                      <a:pt x="2" y="165"/>
                      <a:pt x="3" y="164"/>
                    </a:cubicBezTo>
                    <a:cubicBezTo>
                      <a:pt x="4" y="163"/>
                      <a:pt x="5" y="163"/>
                      <a:pt x="5" y="162"/>
                    </a:cubicBezTo>
                    <a:cubicBezTo>
                      <a:pt x="5" y="162"/>
                      <a:pt x="5" y="162"/>
                      <a:pt x="5" y="162"/>
                    </a:cubicBezTo>
                    <a:cubicBezTo>
                      <a:pt x="18" y="162"/>
                      <a:pt x="18" y="162"/>
                      <a:pt x="18" y="162"/>
                    </a:cubicBezTo>
                    <a:cubicBezTo>
                      <a:pt x="21" y="157"/>
                      <a:pt x="23" y="151"/>
                      <a:pt x="26" y="145"/>
                    </a:cubicBezTo>
                    <a:cubicBezTo>
                      <a:pt x="29" y="137"/>
                      <a:pt x="36" y="129"/>
                      <a:pt x="38" y="120"/>
                    </a:cubicBezTo>
                    <a:cubicBezTo>
                      <a:pt x="39" y="117"/>
                      <a:pt x="39" y="96"/>
                      <a:pt x="41" y="95"/>
                    </a:cubicBezTo>
                    <a:cubicBezTo>
                      <a:pt x="41" y="92"/>
                      <a:pt x="51" y="85"/>
                      <a:pt x="53" y="83"/>
                    </a:cubicBezTo>
                    <a:cubicBezTo>
                      <a:pt x="56" y="81"/>
                      <a:pt x="58" y="80"/>
                      <a:pt x="59" y="78"/>
                    </a:cubicBezTo>
                    <a:cubicBezTo>
                      <a:pt x="60" y="75"/>
                      <a:pt x="60" y="72"/>
                      <a:pt x="62" y="70"/>
                    </a:cubicBezTo>
                    <a:cubicBezTo>
                      <a:pt x="64" y="61"/>
                      <a:pt x="64" y="61"/>
                      <a:pt x="64" y="61"/>
                    </a:cubicBezTo>
                    <a:cubicBezTo>
                      <a:pt x="64" y="61"/>
                      <a:pt x="64" y="61"/>
                      <a:pt x="64" y="61"/>
                    </a:cubicBezTo>
                    <a:cubicBezTo>
                      <a:pt x="65" y="10"/>
                      <a:pt x="65" y="10"/>
                      <a:pt x="65" y="10"/>
                    </a:cubicBezTo>
                    <a:cubicBezTo>
                      <a:pt x="65" y="10"/>
                      <a:pt x="65" y="10"/>
                      <a:pt x="65" y="10"/>
                    </a:cubicBezTo>
                    <a:cubicBezTo>
                      <a:pt x="66" y="9"/>
                      <a:pt x="66" y="9"/>
                      <a:pt x="67" y="8"/>
                    </a:cubicBezTo>
                    <a:cubicBezTo>
                      <a:pt x="71" y="8"/>
                      <a:pt x="75" y="2"/>
                      <a:pt x="79" y="6"/>
                    </a:cubicBezTo>
                    <a:cubicBezTo>
                      <a:pt x="83" y="9"/>
                      <a:pt x="85" y="9"/>
                      <a:pt x="90" y="9"/>
                    </a:cubicBezTo>
                    <a:cubicBezTo>
                      <a:pt x="93" y="8"/>
                      <a:pt x="96" y="8"/>
                      <a:pt x="100" y="8"/>
                    </a:cubicBezTo>
                    <a:cubicBezTo>
                      <a:pt x="104" y="8"/>
                      <a:pt x="107" y="11"/>
                      <a:pt x="112" y="10"/>
                    </a:cubicBezTo>
                    <a:cubicBezTo>
                      <a:pt x="117" y="10"/>
                      <a:pt x="121" y="7"/>
                      <a:pt x="124" y="3"/>
                    </a:cubicBezTo>
                    <a:cubicBezTo>
                      <a:pt x="130" y="0"/>
                      <a:pt x="130" y="0"/>
                      <a:pt x="13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66" name="CHATHAM"/>
              <p:cNvSpPr>
                <a:spLocks/>
              </p:cNvSpPr>
              <p:nvPr/>
            </p:nvSpPr>
            <p:spPr bwMode="auto">
              <a:xfrm>
                <a:off x="6348413" y="3998913"/>
                <a:ext cx="532863" cy="468959"/>
              </a:xfrm>
              <a:custGeom>
                <a:avLst/>
                <a:gdLst>
                  <a:gd name="T0" fmla="*/ 80 w 231"/>
                  <a:gd name="T1" fmla="*/ 162 h 199"/>
                  <a:gd name="T2" fmla="*/ 39 w 231"/>
                  <a:gd name="T3" fmla="*/ 126 h 199"/>
                  <a:gd name="T4" fmla="*/ 17 w 231"/>
                  <a:gd name="T5" fmla="*/ 96 h 199"/>
                  <a:gd name="T6" fmla="*/ 0 w 231"/>
                  <a:gd name="T7" fmla="*/ 69 h 199"/>
                  <a:gd name="T8" fmla="*/ 82 w 231"/>
                  <a:gd name="T9" fmla="*/ 0 h 199"/>
                  <a:gd name="T10" fmla="*/ 99 w 231"/>
                  <a:gd name="T11" fmla="*/ 5 h 199"/>
                  <a:gd name="T12" fmla="*/ 114 w 231"/>
                  <a:gd name="T13" fmla="*/ 29 h 199"/>
                  <a:gd name="T14" fmla="*/ 117 w 231"/>
                  <a:gd name="T15" fmla="*/ 52 h 199"/>
                  <a:gd name="T16" fmla="*/ 125 w 231"/>
                  <a:gd name="T17" fmla="*/ 78 h 199"/>
                  <a:gd name="T18" fmla="*/ 156 w 231"/>
                  <a:gd name="T19" fmla="*/ 79 h 199"/>
                  <a:gd name="T20" fmla="*/ 175 w 231"/>
                  <a:gd name="T21" fmla="*/ 92 h 199"/>
                  <a:gd name="T22" fmla="*/ 181 w 231"/>
                  <a:gd name="T23" fmla="*/ 96 h 199"/>
                  <a:gd name="T24" fmla="*/ 193 w 231"/>
                  <a:gd name="T25" fmla="*/ 99 h 199"/>
                  <a:gd name="T26" fmla="*/ 199 w 231"/>
                  <a:gd name="T27" fmla="*/ 102 h 199"/>
                  <a:gd name="T28" fmla="*/ 206 w 231"/>
                  <a:gd name="T29" fmla="*/ 105 h 199"/>
                  <a:gd name="T30" fmla="*/ 209 w 231"/>
                  <a:gd name="T31" fmla="*/ 114 h 199"/>
                  <a:gd name="T32" fmla="*/ 228 w 231"/>
                  <a:gd name="T33" fmla="*/ 113 h 199"/>
                  <a:gd name="T34" fmla="*/ 224 w 231"/>
                  <a:gd name="T35" fmla="*/ 131 h 199"/>
                  <a:gd name="T36" fmla="*/ 203 w 231"/>
                  <a:gd name="T37" fmla="*/ 152 h 199"/>
                  <a:gd name="T38" fmla="*/ 194 w 231"/>
                  <a:gd name="T39" fmla="*/ 153 h 199"/>
                  <a:gd name="T40" fmla="*/ 192 w 231"/>
                  <a:gd name="T41" fmla="*/ 145 h 199"/>
                  <a:gd name="T42" fmla="*/ 187 w 231"/>
                  <a:gd name="T43" fmla="*/ 146 h 199"/>
                  <a:gd name="T44" fmla="*/ 163 w 231"/>
                  <a:gd name="T45" fmla="*/ 145 h 199"/>
                  <a:gd name="T46" fmla="*/ 162 w 231"/>
                  <a:gd name="T47" fmla="*/ 145 h 199"/>
                  <a:gd name="T48" fmla="*/ 170 w 231"/>
                  <a:gd name="T49" fmla="*/ 160 h 199"/>
                  <a:gd name="T50" fmla="*/ 190 w 231"/>
                  <a:gd name="T51" fmla="*/ 175 h 199"/>
                  <a:gd name="T52" fmla="*/ 165 w 231"/>
                  <a:gd name="T53" fmla="*/ 197 h 199"/>
                  <a:gd name="T54" fmla="*/ 148 w 231"/>
                  <a:gd name="T55" fmla="*/ 187 h 199"/>
                  <a:gd name="T56" fmla="*/ 124 w 231"/>
                  <a:gd name="T57" fmla="*/ 169 h 199"/>
                  <a:gd name="T58" fmla="*/ 109 w 231"/>
                  <a:gd name="T59" fmla="*/ 168 h 199"/>
                  <a:gd name="T60" fmla="*/ 112 w 231"/>
                  <a:gd name="T61" fmla="*/ 182 h 199"/>
                  <a:gd name="T62" fmla="*/ 112 w 231"/>
                  <a:gd name="T63" fmla="*/ 195 h 199"/>
                  <a:gd name="connsiteX0" fmla="*/ 4156 w 10000"/>
                  <a:gd name="connsiteY0" fmla="*/ 8894 h 9913"/>
                  <a:gd name="connsiteX1" fmla="*/ 3463 w 10000"/>
                  <a:gd name="connsiteY1" fmla="*/ 8141 h 9913"/>
                  <a:gd name="connsiteX2" fmla="*/ 2121 w 10000"/>
                  <a:gd name="connsiteY2" fmla="*/ 7085 h 9913"/>
                  <a:gd name="connsiteX3" fmla="*/ 1688 w 10000"/>
                  <a:gd name="connsiteY3" fmla="*/ 6332 h 9913"/>
                  <a:gd name="connsiteX4" fmla="*/ 1299 w 10000"/>
                  <a:gd name="connsiteY4" fmla="*/ 5427 h 9913"/>
                  <a:gd name="connsiteX5" fmla="*/ 736 w 10000"/>
                  <a:gd name="connsiteY5" fmla="*/ 4824 h 9913"/>
                  <a:gd name="connsiteX6" fmla="*/ 260 w 10000"/>
                  <a:gd name="connsiteY6" fmla="*/ 4020 h 9913"/>
                  <a:gd name="connsiteX7" fmla="*/ 0 w 10000"/>
                  <a:gd name="connsiteY7" fmla="*/ 3467 h 9913"/>
                  <a:gd name="connsiteX8" fmla="*/ 0 w 10000"/>
                  <a:gd name="connsiteY8" fmla="*/ 3467 h 9913"/>
                  <a:gd name="connsiteX9" fmla="*/ 3550 w 10000"/>
                  <a:gd name="connsiteY9" fmla="*/ 0 h 9913"/>
                  <a:gd name="connsiteX10" fmla="*/ 4286 w 10000"/>
                  <a:gd name="connsiteY10" fmla="*/ 251 h 9913"/>
                  <a:gd name="connsiteX11" fmla="*/ 4286 w 10000"/>
                  <a:gd name="connsiteY11" fmla="*/ 251 h 9913"/>
                  <a:gd name="connsiteX12" fmla="*/ 4199 w 10000"/>
                  <a:gd name="connsiteY12" fmla="*/ 503 h 9913"/>
                  <a:gd name="connsiteX13" fmla="*/ 4935 w 10000"/>
                  <a:gd name="connsiteY13" fmla="*/ 1457 h 9913"/>
                  <a:gd name="connsiteX14" fmla="*/ 4848 w 10000"/>
                  <a:gd name="connsiteY14" fmla="*/ 2111 h 9913"/>
                  <a:gd name="connsiteX15" fmla="*/ 5065 w 10000"/>
                  <a:gd name="connsiteY15" fmla="*/ 2613 h 9913"/>
                  <a:gd name="connsiteX16" fmla="*/ 5022 w 10000"/>
                  <a:gd name="connsiteY16" fmla="*/ 3518 h 9913"/>
                  <a:gd name="connsiteX17" fmla="*/ 5411 w 10000"/>
                  <a:gd name="connsiteY17" fmla="*/ 3920 h 9913"/>
                  <a:gd name="connsiteX18" fmla="*/ 5844 w 10000"/>
                  <a:gd name="connsiteY18" fmla="*/ 4221 h 9913"/>
                  <a:gd name="connsiteX19" fmla="*/ 6753 w 10000"/>
                  <a:gd name="connsiteY19" fmla="*/ 3970 h 9913"/>
                  <a:gd name="connsiteX20" fmla="*/ 7576 w 10000"/>
                  <a:gd name="connsiteY20" fmla="*/ 4523 h 9913"/>
                  <a:gd name="connsiteX21" fmla="*/ 7576 w 10000"/>
                  <a:gd name="connsiteY21" fmla="*/ 4623 h 9913"/>
                  <a:gd name="connsiteX22" fmla="*/ 7706 w 10000"/>
                  <a:gd name="connsiteY22" fmla="*/ 4724 h 9913"/>
                  <a:gd name="connsiteX23" fmla="*/ 7835 w 10000"/>
                  <a:gd name="connsiteY23" fmla="*/ 4824 h 9913"/>
                  <a:gd name="connsiteX24" fmla="*/ 8009 w 10000"/>
                  <a:gd name="connsiteY24" fmla="*/ 4975 h 9913"/>
                  <a:gd name="connsiteX25" fmla="*/ 8355 w 10000"/>
                  <a:gd name="connsiteY25" fmla="*/ 4975 h 9913"/>
                  <a:gd name="connsiteX26" fmla="*/ 8615 w 10000"/>
                  <a:gd name="connsiteY26" fmla="*/ 5126 h 9913"/>
                  <a:gd name="connsiteX27" fmla="*/ 8918 w 10000"/>
                  <a:gd name="connsiteY27" fmla="*/ 5226 h 9913"/>
                  <a:gd name="connsiteX28" fmla="*/ 8918 w 10000"/>
                  <a:gd name="connsiteY28" fmla="*/ 5276 h 9913"/>
                  <a:gd name="connsiteX29" fmla="*/ 9048 w 10000"/>
                  <a:gd name="connsiteY29" fmla="*/ 5729 h 9913"/>
                  <a:gd name="connsiteX30" fmla="*/ 9048 w 10000"/>
                  <a:gd name="connsiteY30" fmla="*/ 5729 h 9913"/>
                  <a:gd name="connsiteX31" fmla="*/ 9524 w 10000"/>
                  <a:gd name="connsiteY31" fmla="*/ 5829 h 9913"/>
                  <a:gd name="connsiteX32" fmla="*/ 9870 w 10000"/>
                  <a:gd name="connsiteY32" fmla="*/ 5678 h 9913"/>
                  <a:gd name="connsiteX33" fmla="*/ 10000 w 10000"/>
                  <a:gd name="connsiteY33" fmla="*/ 6281 h 9913"/>
                  <a:gd name="connsiteX34" fmla="*/ 9697 w 10000"/>
                  <a:gd name="connsiteY34" fmla="*/ 6583 h 9913"/>
                  <a:gd name="connsiteX35" fmla="*/ 9567 w 10000"/>
                  <a:gd name="connsiteY35" fmla="*/ 7085 h 9913"/>
                  <a:gd name="connsiteX36" fmla="*/ 8788 w 10000"/>
                  <a:gd name="connsiteY36" fmla="*/ 7638 h 9913"/>
                  <a:gd name="connsiteX37" fmla="*/ 8571 w 10000"/>
                  <a:gd name="connsiteY37" fmla="*/ 7688 h 9913"/>
                  <a:gd name="connsiteX38" fmla="*/ 8398 w 10000"/>
                  <a:gd name="connsiteY38" fmla="*/ 7688 h 9913"/>
                  <a:gd name="connsiteX39" fmla="*/ 8355 w 10000"/>
                  <a:gd name="connsiteY39" fmla="*/ 7286 h 9913"/>
                  <a:gd name="connsiteX40" fmla="*/ 8312 w 10000"/>
                  <a:gd name="connsiteY40" fmla="*/ 7286 h 9913"/>
                  <a:gd name="connsiteX41" fmla="*/ 8139 w 10000"/>
                  <a:gd name="connsiteY41" fmla="*/ 7286 h 9913"/>
                  <a:gd name="connsiteX42" fmla="*/ 8095 w 10000"/>
                  <a:gd name="connsiteY42" fmla="*/ 7337 h 9913"/>
                  <a:gd name="connsiteX43" fmla="*/ 7143 w 10000"/>
                  <a:gd name="connsiteY43" fmla="*/ 7387 h 9913"/>
                  <a:gd name="connsiteX44" fmla="*/ 7056 w 10000"/>
                  <a:gd name="connsiteY44" fmla="*/ 7286 h 9913"/>
                  <a:gd name="connsiteX45" fmla="*/ 7013 w 10000"/>
                  <a:gd name="connsiteY45" fmla="*/ 7286 h 9913"/>
                  <a:gd name="connsiteX46" fmla="*/ 7013 w 10000"/>
                  <a:gd name="connsiteY46" fmla="*/ 7286 h 9913"/>
                  <a:gd name="connsiteX47" fmla="*/ 6970 w 10000"/>
                  <a:gd name="connsiteY47" fmla="*/ 7286 h 9913"/>
                  <a:gd name="connsiteX48" fmla="*/ 7359 w 10000"/>
                  <a:gd name="connsiteY48" fmla="*/ 8040 h 9913"/>
                  <a:gd name="connsiteX49" fmla="*/ 7965 w 10000"/>
                  <a:gd name="connsiteY49" fmla="*/ 8543 h 9913"/>
                  <a:gd name="connsiteX50" fmla="*/ 8225 w 10000"/>
                  <a:gd name="connsiteY50" fmla="*/ 8794 h 9913"/>
                  <a:gd name="connsiteX51" fmla="*/ 7532 w 10000"/>
                  <a:gd name="connsiteY51" fmla="*/ 9497 h 9913"/>
                  <a:gd name="connsiteX52" fmla="*/ 7143 w 10000"/>
                  <a:gd name="connsiteY52" fmla="*/ 9899 h 9913"/>
                  <a:gd name="connsiteX53" fmla="*/ 6883 w 10000"/>
                  <a:gd name="connsiteY53" fmla="*/ 9548 h 9913"/>
                  <a:gd name="connsiteX54" fmla="*/ 6407 w 10000"/>
                  <a:gd name="connsiteY54" fmla="*/ 9397 h 9913"/>
                  <a:gd name="connsiteX55" fmla="*/ 5671 w 10000"/>
                  <a:gd name="connsiteY55" fmla="*/ 9095 h 9913"/>
                  <a:gd name="connsiteX56" fmla="*/ 5368 w 10000"/>
                  <a:gd name="connsiteY56" fmla="*/ 8492 h 9913"/>
                  <a:gd name="connsiteX57" fmla="*/ 4978 w 10000"/>
                  <a:gd name="connsiteY57" fmla="*/ 8995 h 9913"/>
                  <a:gd name="connsiteX58" fmla="*/ 4719 w 10000"/>
                  <a:gd name="connsiteY58" fmla="*/ 8442 h 9913"/>
                  <a:gd name="connsiteX59" fmla="*/ 4372 w 10000"/>
                  <a:gd name="connsiteY59" fmla="*/ 8141 h 9913"/>
                  <a:gd name="connsiteX60" fmla="*/ 4848 w 10000"/>
                  <a:gd name="connsiteY60" fmla="*/ 9146 h 9913"/>
                  <a:gd name="connsiteX61" fmla="*/ 5584 w 10000"/>
                  <a:gd name="connsiteY61" fmla="*/ 9648 h 9913"/>
                  <a:gd name="connsiteX62" fmla="*/ 4848 w 10000"/>
                  <a:gd name="connsiteY62" fmla="*/ 9799 h 9913"/>
                  <a:gd name="connsiteX63" fmla="*/ 4156 w 10000"/>
                  <a:gd name="connsiteY63" fmla="*/ 8894 h 9913"/>
                  <a:gd name="connsiteX0" fmla="*/ 4156 w 9873"/>
                  <a:gd name="connsiteY0" fmla="*/ 8972 h 10000"/>
                  <a:gd name="connsiteX1" fmla="*/ 3463 w 9873"/>
                  <a:gd name="connsiteY1" fmla="*/ 8212 h 10000"/>
                  <a:gd name="connsiteX2" fmla="*/ 2121 w 9873"/>
                  <a:gd name="connsiteY2" fmla="*/ 7147 h 10000"/>
                  <a:gd name="connsiteX3" fmla="*/ 1688 w 9873"/>
                  <a:gd name="connsiteY3" fmla="*/ 6388 h 10000"/>
                  <a:gd name="connsiteX4" fmla="*/ 1299 w 9873"/>
                  <a:gd name="connsiteY4" fmla="*/ 5475 h 10000"/>
                  <a:gd name="connsiteX5" fmla="*/ 736 w 9873"/>
                  <a:gd name="connsiteY5" fmla="*/ 4866 h 10000"/>
                  <a:gd name="connsiteX6" fmla="*/ 260 w 9873"/>
                  <a:gd name="connsiteY6" fmla="*/ 4055 h 10000"/>
                  <a:gd name="connsiteX7" fmla="*/ 0 w 9873"/>
                  <a:gd name="connsiteY7" fmla="*/ 3497 h 10000"/>
                  <a:gd name="connsiteX8" fmla="*/ 0 w 9873"/>
                  <a:gd name="connsiteY8" fmla="*/ 3497 h 10000"/>
                  <a:gd name="connsiteX9" fmla="*/ 3550 w 9873"/>
                  <a:gd name="connsiteY9" fmla="*/ 0 h 10000"/>
                  <a:gd name="connsiteX10" fmla="*/ 4286 w 9873"/>
                  <a:gd name="connsiteY10" fmla="*/ 253 h 10000"/>
                  <a:gd name="connsiteX11" fmla="*/ 4286 w 9873"/>
                  <a:gd name="connsiteY11" fmla="*/ 253 h 10000"/>
                  <a:gd name="connsiteX12" fmla="*/ 4199 w 9873"/>
                  <a:gd name="connsiteY12" fmla="*/ 507 h 10000"/>
                  <a:gd name="connsiteX13" fmla="*/ 4935 w 9873"/>
                  <a:gd name="connsiteY13" fmla="*/ 1470 h 10000"/>
                  <a:gd name="connsiteX14" fmla="*/ 4848 w 9873"/>
                  <a:gd name="connsiteY14" fmla="*/ 2130 h 10000"/>
                  <a:gd name="connsiteX15" fmla="*/ 5065 w 9873"/>
                  <a:gd name="connsiteY15" fmla="*/ 2636 h 10000"/>
                  <a:gd name="connsiteX16" fmla="*/ 5022 w 9873"/>
                  <a:gd name="connsiteY16" fmla="*/ 3549 h 10000"/>
                  <a:gd name="connsiteX17" fmla="*/ 5411 w 9873"/>
                  <a:gd name="connsiteY17" fmla="*/ 3954 h 10000"/>
                  <a:gd name="connsiteX18" fmla="*/ 5844 w 9873"/>
                  <a:gd name="connsiteY18" fmla="*/ 4258 h 10000"/>
                  <a:gd name="connsiteX19" fmla="*/ 6753 w 9873"/>
                  <a:gd name="connsiteY19" fmla="*/ 4005 h 10000"/>
                  <a:gd name="connsiteX20" fmla="*/ 7576 w 9873"/>
                  <a:gd name="connsiteY20" fmla="*/ 4563 h 10000"/>
                  <a:gd name="connsiteX21" fmla="*/ 7576 w 9873"/>
                  <a:gd name="connsiteY21" fmla="*/ 4664 h 10000"/>
                  <a:gd name="connsiteX22" fmla="*/ 7706 w 9873"/>
                  <a:gd name="connsiteY22" fmla="*/ 4765 h 10000"/>
                  <a:gd name="connsiteX23" fmla="*/ 7835 w 9873"/>
                  <a:gd name="connsiteY23" fmla="*/ 4866 h 10000"/>
                  <a:gd name="connsiteX24" fmla="*/ 8009 w 9873"/>
                  <a:gd name="connsiteY24" fmla="*/ 5019 h 10000"/>
                  <a:gd name="connsiteX25" fmla="*/ 8355 w 9873"/>
                  <a:gd name="connsiteY25" fmla="*/ 5019 h 10000"/>
                  <a:gd name="connsiteX26" fmla="*/ 8615 w 9873"/>
                  <a:gd name="connsiteY26" fmla="*/ 5171 h 10000"/>
                  <a:gd name="connsiteX27" fmla="*/ 8918 w 9873"/>
                  <a:gd name="connsiteY27" fmla="*/ 5272 h 10000"/>
                  <a:gd name="connsiteX28" fmla="*/ 8918 w 9873"/>
                  <a:gd name="connsiteY28" fmla="*/ 5322 h 10000"/>
                  <a:gd name="connsiteX29" fmla="*/ 9048 w 9873"/>
                  <a:gd name="connsiteY29" fmla="*/ 5779 h 10000"/>
                  <a:gd name="connsiteX30" fmla="*/ 9048 w 9873"/>
                  <a:gd name="connsiteY30" fmla="*/ 5779 h 10000"/>
                  <a:gd name="connsiteX31" fmla="*/ 9524 w 9873"/>
                  <a:gd name="connsiteY31" fmla="*/ 5880 h 10000"/>
                  <a:gd name="connsiteX32" fmla="*/ 9870 w 9873"/>
                  <a:gd name="connsiteY32" fmla="*/ 5728 h 10000"/>
                  <a:gd name="connsiteX33" fmla="*/ 9697 w 9873"/>
                  <a:gd name="connsiteY33" fmla="*/ 6641 h 10000"/>
                  <a:gd name="connsiteX34" fmla="*/ 9567 w 9873"/>
                  <a:gd name="connsiteY34" fmla="*/ 7147 h 10000"/>
                  <a:gd name="connsiteX35" fmla="*/ 8788 w 9873"/>
                  <a:gd name="connsiteY35" fmla="*/ 7705 h 10000"/>
                  <a:gd name="connsiteX36" fmla="*/ 8571 w 9873"/>
                  <a:gd name="connsiteY36" fmla="*/ 7755 h 10000"/>
                  <a:gd name="connsiteX37" fmla="*/ 8398 w 9873"/>
                  <a:gd name="connsiteY37" fmla="*/ 7755 h 10000"/>
                  <a:gd name="connsiteX38" fmla="*/ 8355 w 9873"/>
                  <a:gd name="connsiteY38" fmla="*/ 7350 h 10000"/>
                  <a:gd name="connsiteX39" fmla="*/ 8312 w 9873"/>
                  <a:gd name="connsiteY39" fmla="*/ 7350 h 10000"/>
                  <a:gd name="connsiteX40" fmla="*/ 8139 w 9873"/>
                  <a:gd name="connsiteY40" fmla="*/ 7350 h 10000"/>
                  <a:gd name="connsiteX41" fmla="*/ 8095 w 9873"/>
                  <a:gd name="connsiteY41" fmla="*/ 7401 h 10000"/>
                  <a:gd name="connsiteX42" fmla="*/ 7143 w 9873"/>
                  <a:gd name="connsiteY42" fmla="*/ 7452 h 10000"/>
                  <a:gd name="connsiteX43" fmla="*/ 7056 w 9873"/>
                  <a:gd name="connsiteY43" fmla="*/ 7350 h 10000"/>
                  <a:gd name="connsiteX44" fmla="*/ 7013 w 9873"/>
                  <a:gd name="connsiteY44" fmla="*/ 7350 h 10000"/>
                  <a:gd name="connsiteX45" fmla="*/ 7013 w 9873"/>
                  <a:gd name="connsiteY45" fmla="*/ 7350 h 10000"/>
                  <a:gd name="connsiteX46" fmla="*/ 6970 w 9873"/>
                  <a:gd name="connsiteY46" fmla="*/ 7350 h 10000"/>
                  <a:gd name="connsiteX47" fmla="*/ 7359 w 9873"/>
                  <a:gd name="connsiteY47" fmla="*/ 8111 h 10000"/>
                  <a:gd name="connsiteX48" fmla="*/ 7965 w 9873"/>
                  <a:gd name="connsiteY48" fmla="*/ 8618 h 10000"/>
                  <a:gd name="connsiteX49" fmla="*/ 8225 w 9873"/>
                  <a:gd name="connsiteY49" fmla="*/ 8871 h 10000"/>
                  <a:gd name="connsiteX50" fmla="*/ 7532 w 9873"/>
                  <a:gd name="connsiteY50" fmla="*/ 9580 h 10000"/>
                  <a:gd name="connsiteX51" fmla="*/ 7143 w 9873"/>
                  <a:gd name="connsiteY51" fmla="*/ 9986 h 10000"/>
                  <a:gd name="connsiteX52" fmla="*/ 6883 w 9873"/>
                  <a:gd name="connsiteY52" fmla="*/ 9632 h 10000"/>
                  <a:gd name="connsiteX53" fmla="*/ 6407 w 9873"/>
                  <a:gd name="connsiteY53" fmla="*/ 9479 h 10000"/>
                  <a:gd name="connsiteX54" fmla="*/ 5671 w 9873"/>
                  <a:gd name="connsiteY54" fmla="*/ 9175 h 10000"/>
                  <a:gd name="connsiteX55" fmla="*/ 5368 w 9873"/>
                  <a:gd name="connsiteY55" fmla="*/ 8567 h 10000"/>
                  <a:gd name="connsiteX56" fmla="*/ 4978 w 9873"/>
                  <a:gd name="connsiteY56" fmla="*/ 9074 h 10000"/>
                  <a:gd name="connsiteX57" fmla="*/ 4719 w 9873"/>
                  <a:gd name="connsiteY57" fmla="*/ 8516 h 10000"/>
                  <a:gd name="connsiteX58" fmla="*/ 4372 w 9873"/>
                  <a:gd name="connsiteY58" fmla="*/ 8212 h 10000"/>
                  <a:gd name="connsiteX59" fmla="*/ 4848 w 9873"/>
                  <a:gd name="connsiteY59" fmla="*/ 9226 h 10000"/>
                  <a:gd name="connsiteX60" fmla="*/ 5584 w 9873"/>
                  <a:gd name="connsiteY60" fmla="*/ 9733 h 10000"/>
                  <a:gd name="connsiteX61" fmla="*/ 4848 w 9873"/>
                  <a:gd name="connsiteY61" fmla="*/ 9885 h 10000"/>
                  <a:gd name="connsiteX62" fmla="*/ 4156 w 9873"/>
                  <a:gd name="connsiteY62" fmla="*/ 8972 h 10000"/>
                  <a:gd name="connsiteX0" fmla="*/ 4209 w 10000"/>
                  <a:gd name="connsiteY0" fmla="*/ 8972 h 10000"/>
                  <a:gd name="connsiteX1" fmla="*/ 3508 w 10000"/>
                  <a:gd name="connsiteY1" fmla="*/ 8212 h 10000"/>
                  <a:gd name="connsiteX2" fmla="*/ 2148 w 10000"/>
                  <a:gd name="connsiteY2" fmla="*/ 7147 h 10000"/>
                  <a:gd name="connsiteX3" fmla="*/ 1710 w 10000"/>
                  <a:gd name="connsiteY3" fmla="*/ 6388 h 10000"/>
                  <a:gd name="connsiteX4" fmla="*/ 1316 w 10000"/>
                  <a:gd name="connsiteY4" fmla="*/ 5475 h 10000"/>
                  <a:gd name="connsiteX5" fmla="*/ 745 w 10000"/>
                  <a:gd name="connsiteY5" fmla="*/ 4866 h 10000"/>
                  <a:gd name="connsiteX6" fmla="*/ 263 w 10000"/>
                  <a:gd name="connsiteY6" fmla="*/ 4055 h 10000"/>
                  <a:gd name="connsiteX7" fmla="*/ 0 w 10000"/>
                  <a:gd name="connsiteY7" fmla="*/ 3497 h 10000"/>
                  <a:gd name="connsiteX8" fmla="*/ 0 w 10000"/>
                  <a:gd name="connsiteY8" fmla="*/ 3497 h 10000"/>
                  <a:gd name="connsiteX9" fmla="*/ 3596 w 10000"/>
                  <a:gd name="connsiteY9" fmla="*/ 0 h 10000"/>
                  <a:gd name="connsiteX10" fmla="*/ 4341 w 10000"/>
                  <a:gd name="connsiteY10" fmla="*/ 253 h 10000"/>
                  <a:gd name="connsiteX11" fmla="*/ 4341 w 10000"/>
                  <a:gd name="connsiteY11" fmla="*/ 253 h 10000"/>
                  <a:gd name="connsiteX12" fmla="*/ 4253 w 10000"/>
                  <a:gd name="connsiteY12" fmla="*/ 507 h 10000"/>
                  <a:gd name="connsiteX13" fmla="*/ 4998 w 10000"/>
                  <a:gd name="connsiteY13" fmla="*/ 1470 h 10000"/>
                  <a:gd name="connsiteX14" fmla="*/ 4910 w 10000"/>
                  <a:gd name="connsiteY14" fmla="*/ 2130 h 10000"/>
                  <a:gd name="connsiteX15" fmla="*/ 5130 w 10000"/>
                  <a:gd name="connsiteY15" fmla="*/ 2636 h 10000"/>
                  <a:gd name="connsiteX16" fmla="*/ 5087 w 10000"/>
                  <a:gd name="connsiteY16" fmla="*/ 3549 h 10000"/>
                  <a:gd name="connsiteX17" fmla="*/ 5481 w 10000"/>
                  <a:gd name="connsiteY17" fmla="*/ 3954 h 10000"/>
                  <a:gd name="connsiteX18" fmla="*/ 5919 w 10000"/>
                  <a:gd name="connsiteY18" fmla="*/ 4258 h 10000"/>
                  <a:gd name="connsiteX19" fmla="*/ 6840 w 10000"/>
                  <a:gd name="connsiteY19" fmla="*/ 4005 h 10000"/>
                  <a:gd name="connsiteX20" fmla="*/ 7673 w 10000"/>
                  <a:gd name="connsiteY20" fmla="*/ 4563 h 10000"/>
                  <a:gd name="connsiteX21" fmla="*/ 7673 w 10000"/>
                  <a:gd name="connsiteY21" fmla="*/ 4664 h 10000"/>
                  <a:gd name="connsiteX22" fmla="*/ 7805 w 10000"/>
                  <a:gd name="connsiteY22" fmla="*/ 4765 h 10000"/>
                  <a:gd name="connsiteX23" fmla="*/ 7936 w 10000"/>
                  <a:gd name="connsiteY23" fmla="*/ 4866 h 10000"/>
                  <a:gd name="connsiteX24" fmla="*/ 8112 w 10000"/>
                  <a:gd name="connsiteY24" fmla="*/ 5019 h 10000"/>
                  <a:gd name="connsiteX25" fmla="*/ 8462 w 10000"/>
                  <a:gd name="connsiteY25" fmla="*/ 5019 h 10000"/>
                  <a:gd name="connsiteX26" fmla="*/ 8726 w 10000"/>
                  <a:gd name="connsiteY26" fmla="*/ 5171 h 10000"/>
                  <a:gd name="connsiteX27" fmla="*/ 9033 w 10000"/>
                  <a:gd name="connsiteY27" fmla="*/ 5272 h 10000"/>
                  <a:gd name="connsiteX28" fmla="*/ 9033 w 10000"/>
                  <a:gd name="connsiteY28" fmla="*/ 5322 h 10000"/>
                  <a:gd name="connsiteX29" fmla="*/ 9164 w 10000"/>
                  <a:gd name="connsiteY29" fmla="*/ 5779 h 10000"/>
                  <a:gd name="connsiteX30" fmla="*/ 9164 w 10000"/>
                  <a:gd name="connsiteY30" fmla="*/ 5779 h 10000"/>
                  <a:gd name="connsiteX31" fmla="*/ 9997 w 10000"/>
                  <a:gd name="connsiteY31" fmla="*/ 5728 h 10000"/>
                  <a:gd name="connsiteX32" fmla="*/ 9822 w 10000"/>
                  <a:gd name="connsiteY32" fmla="*/ 6641 h 10000"/>
                  <a:gd name="connsiteX33" fmla="*/ 9690 w 10000"/>
                  <a:gd name="connsiteY33" fmla="*/ 7147 h 10000"/>
                  <a:gd name="connsiteX34" fmla="*/ 8901 w 10000"/>
                  <a:gd name="connsiteY34" fmla="*/ 7705 h 10000"/>
                  <a:gd name="connsiteX35" fmla="*/ 8681 w 10000"/>
                  <a:gd name="connsiteY35" fmla="*/ 7755 h 10000"/>
                  <a:gd name="connsiteX36" fmla="*/ 8506 w 10000"/>
                  <a:gd name="connsiteY36" fmla="*/ 7755 h 10000"/>
                  <a:gd name="connsiteX37" fmla="*/ 8462 w 10000"/>
                  <a:gd name="connsiteY37" fmla="*/ 7350 h 10000"/>
                  <a:gd name="connsiteX38" fmla="*/ 8419 w 10000"/>
                  <a:gd name="connsiteY38" fmla="*/ 7350 h 10000"/>
                  <a:gd name="connsiteX39" fmla="*/ 8244 w 10000"/>
                  <a:gd name="connsiteY39" fmla="*/ 7350 h 10000"/>
                  <a:gd name="connsiteX40" fmla="*/ 8199 w 10000"/>
                  <a:gd name="connsiteY40" fmla="*/ 7401 h 10000"/>
                  <a:gd name="connsiteX41" fmla="*/ 7235 w 10000"/>
                  <a:gd name="connsiteY41" fmla="*/ 7452 h 10000"/>
                  <a:gd name="connsiteX42" fmla="*/ 7147 w 10000"/>
                  <a:gd name="connsiteY42" fmla="*/ 7350 h 10000"/>
                  <a:gd name="connsiteX43" fmla="*/ 7103 w 10000"/>
                  <a:gd name="connsiteY43" fmla="*/ 7350 h 10000"/>
                  <a:gd name="connsiteX44" fmla="*/ 7103 w 10000"/>
                  <a:gd name="connsiteY44" fmla="*/ 7350 h 10000"/>
                  <a:gd name="connsiteX45" fmla="*/ 7060 w 10000"/>
                  <a:gd name="connsiteY45" fmla="*/ 7350 h 10000"/>
                  <a:gd name="connsiteX46" fmla="*/ 7454 w 10000"/>
                  <a:gd name="connsiteY46" fmla="*/ 8111 h 10000"/>
                  <a:gd name="connsiteX47" fmla="*/ 8067 w 10000"/>
                  <a:gd name="connsiteY47" fmla="*/ 8618 h 10000"/>
                  <a:gd name="connsiteX48" fmla="*/ 8331 w 10000"/>
                  <a:gd name="connsiteY48" fmla="*/ 8871 h 10000"/>
                  <a:gd name="connsiteX49" fmla="*/ 7629 w 10000"/>
                  <a:gd name="connsiteY49" fmla="*/ 9580 h 10000"/>
                  <a:gd name="connsiteX50" fmla="*/ 7235 w 10000"/>
                  <a:gd name="connsiteY50" fmla="*/ 9986 h 10000"/>
                  <a:gd name="connsiteX51" fmla="*/ 6972 w 10000"/>
                  <a:gd name="connsiteY51" fmla="*/ 9632 h 10000"/>
                  <a:gd name="connsiteX52" fmla="*/ 6489 w 10000"/>
                  <a:gd name="connsiteY52" fmla="*/ 9479 h 10000"/>
                  <a:gd name="connsiteX53" fmla="*/ 5744 w 10000"/>
                  <a:gd name="connsiteY53" fmla="*/ 9175 h 10000"/>
                  <a:gd name="connsiteX54" fmla="*/ 5437 w 10000"/>
                  <a:gd name="connsiteY54" fmla="*/ 8567 h 10000"/>
                  <a:gd name="connsiteX55" fmla="*/ 5042 w 10000"/>
                  <a:gd name="connsiteY55" fmla="*/ 9074 h 10000"/>
                  <a:gd name="connsiteX56" fmla="*/ 4780 w 10000"/>
                  <a:gd name="connsiteY56" fmla="*/ 8516 h 10000"/>
                  <a:gd name="connsiteX57" fmla="*/ 4428 w 10000"/>
                  <a:gd name="connsiteY57" fmla="*/ 8212 h 10000"/>
                  <a:gd name="connsiteX58" fmla="*/ 4910 w 10000"/>
                  <a:gd name="connsiteY58" fmla="*/ 9226 h 10000"/>
                  <a:gd name="connsiteX59" fmla="*/ 5656 w 10000"/>
                  <a:gd name="connsiteY59" fmla="*/ 9733 h 10000"/>
                  <a:gd name="connsiteX60" fmla="*/ 4910 w 10000"/>
                  <a:gd name="connsiteY60" fmla="*/ 9885 h 10000"/>
                  <a:gd name="connsiteX61" fmla="*/ 4209 w 10000"/>
                  <a:gd name="connsiteY61" fmla="*/ 8972 h 10000"/>
                  <a:gd name="connsiteX0" fmla="*/ 4209 w 9826"/>
                  <a:gd name="connsiteY0" fmla="*/ 8972 h 10000"/>
                  <a:gd name="connsiteX1" fmla="*/ 3508 w 9826"/>
                  <a:gd name="connsiteY1" fmla="*/ 8212 h 10000"/>
                  <a:gd name="connsiteX2" fmla="*/ 2148 w 9826"/>
                  <a:gd name="connsiteY2" fmla="*/ 7147 h 10000"/>
                  <a:gd name="connsiteX3" fmla="*/ 1710 w 9826"/>
                  <a:gd name="connsiteY3" fmla="*/ 6388 h 10000"/>
                  <a:gd name="connsiteX4" fmla="*/ 1316 w 9826"/>
                  <a:gd name="connsiteY4" fmla="*/ 5475 h 10000"/>
                  <a:gd name="connsiteX5" fmla="*/ 745 w 9826"/>
                  <a:gd name="connsiteY5" fmla="*/ 4866 h 10000"/>
                  <a:gd name="connsiteX6" fmla="*/ 263 w 9826"/>
                  <a:gd name="connsiteY6" fmla="*/ 4055 h 10000"/>
                  <a:gd name="connsiteX7" fmla="*/ 0 w 9826"/>
                  <a:gd name="connsiteY7" fmla="*/ 3497 h 10000"/>
                  <a:gd name="connsiteX8" fmla="*/ 0 w 9826"/>
                  <a:gd name="connsiteY8" fmla="*/ 3497 h 10000"/>
                  <a:gd name="connsiteX9" fmla="*/ 3596 w 9826"/>
                  <a:gd name="connsiteY9" fmla="*/ 0 h 10000"/>
                  <a:gd name="connsiteX10" fmla="*/ 4341 w 9826"/>
                  <a:gd name="connsiteY10" fmla="*/ 253 h 10000"/>
                  <a:gd name="connsiteX11" fmla="*/ 4341 w 9826"/>
                  <a:gd name="connsiteY11" fmla="*/ 253 h 10000"/>
                  <a:gd name="connsiteX12" fmla="*/ 4253 w 9826"/>
                  <a:gd name="connsiteY12" fmla="*/ 507 h 10000"/>
                  <a:gd name="connsiteX13" fmla="*/ 4998 w 9826"/>
                  <a:gd name="connsiteY13" fmla="*/ 1470 h 10000"/>
                  <a:gd name="connsiteX14" fmla="*/ 4910 w 9826"/>
                  <a:gd name="connsiteY14" fmla="*/ 2130 h 10000"/>
                  <a:gd name="connsiteX15" fmla="*/ 5130 w 9826"/>
                  <a:gd name="connsiteY15" fmla="*/ 2636 h 10000"/>
                  <a:gd name="connsiteX16" fmla="*/ 5087 w 9826"/>
                  <a:gd name="connsiteY16" fmla="*/ 3549 h 10000"/>
                  <a:gd name="connsiteX17" fmla="*/ 5481 w 9826"/>
                  <a:gd name="connsiteY17" fmla="*/ 3954 h 10000"/>
                  <a:gd name="connsiteX18" fmla="*/ 5919 w 9826"/>
                  <a:gd name="connsiteY18" fmla="*/ 4258 h 10000"/>
                  <a:gd name="connsiteX19" fmla="*/ 6840 w 9826"/>
                  <a:gd name="connsiteY19" fmla="*/ 4005 h 10000"/>
                  <a:gd name="connsiteX20" fmla="*/ 7673 w 9826"/>
                  <a:gd name="connsiteY20" fmla="*/ 4563 h 10000"/>
                  <a:gd name="connsiteX21" fmla="*/ 7673 w 9826"/>
                  <a:gd name="connsiteY21" fmla="*/ 4664 h 10000"/>
                  <a:gd name="connsiteX22" fmla="*/ 7805 w 9826"/>
                  <a:gd name="connsiteY22" fmla="*/ 4765 h 10000"/>
                  <a:gd name="connsiteX23" fmla="*/ 7936 w 9826"/>
                  <a:gd name="connsiteY23" fmla="*/ 4866 h 10000"/>
                  <a:gd name="connsiteX24" fmla="*/ 8112 w 9826"/>
                  <a:gd name="connsiteY24" fmla="*/ 5019 h 10000"/>
                  <a:gd name="connsiteX25" fmla="*/ 8462 w 9826"/>
                  <a:gd name="connsiteY25" fmla="*/ 5019 h 10000"/>
                  <a:gd name="connsiteX26" fmla="*/ 8726 w 9826"/>
                  <a:gd name="connsiteY26" fmla="*/ 5171 h 10000"/>
                  <a:gd name="connsiteX27" fmla="*/ 9033 w 9826"/>
                  <a:gd name="connsiteY27" fmla="*/ 5272 h 10000"/>
                  <a:gd name="connsiteX28" fmla="*/ 9033 w 9826"/>
                  <a:gd name="connsiteY28" fmla="*/ 5322 h 10000"/>
                  <a:gd name="connsiteX29" fmla="*/ 9164 w 9826"/>
                  <a:gd name="connsiteY29" fmla="*/ 5779 h 10000"/>
                  <a:gd name="connsiteX30" fmla="*/ 9164 w 9826"/>
                  <a:gd name="connsiteY30" fmla="*/ 5779 h 10000"/>
                  <a:gd name="connsiteX31" fmla="*/ 9822 w 9826"/>
                  <a:gd name="connsiteY31" fmla="*/ 6641 h 10000"/>
                  <a:gd name="connsiteX32" fmla="*/ 9690 w 9826"/>
                  <a:gd name="connsiteY32" fmla="*/ 7147 h 10000"/>
                  <a:gd name="connsiteX33" fmla="*/ 8901 w 9826"/>
                  <a:gd name="connsiteY33" fmla="*/ 7705 h 10000"/>
                  <a:gd name="connsiteX34" fmla="*/ 8681 w 9826"/>
                  <a:gd name="connsiteY34" fmla="*/ 7755 h 10000"/>
                  <a:gd name="connsiteX35" fmla="*/ 8506 w 9826"/>
                  <a:gd name="connsiteY35" fmla="*/ 7755 h 10000"/>
                  <a:gd name="connsiteX36" fmla="*/ 8462 w 9826"/>
                  <a:gd name="connsiteY36" fmla="*/ 7350 h 10000"/>
                  <a:gd name="connsiteX37" fmla="*/ 8419 w 9826"/>
                  <a:gd name="connsiteY37" fmla="*/ 7350 h 10000"/>
                  <a:gd name="connsiteX38" fmla="*/ 8244 w 9826"/>
                  <a:gd name="connsiteY38" fmla="*/ 7350 h 10000"/>
                  <a:gd name="connsiteX39" fmla="*/ 8199 w 9826"/>
                  <a:gd name="connsiteY39" fmla="*/ 7401 h 10000"/>
                  <a:gd name="connsiteX40" fmla="*/ 7235 w 9826"/>
                  <a:gd name="connsiteY40" fmla="*/ 7452 h 10000"/>
                  <a:gd name="connsiteX41" fmla="*/ 7147 w 9826"/>
                  <a:gd name="connsiteY41" fmla="*/ 7350 h 10000"/>
                  <a:gd name="connsiteX42" fmla="*/ 7103 w 9826"/>
                  <a:gd name="connsiteY42" fmla="*/ 7350 h 10000"/>
                  <a:gd name="connsiteX43" fmla="*/ 7103 w 9826"/>
                  <a:gd name="connsiteY43" fmla="*/ 7350 h 10000"/>
                  <a:gd name="connsiteX44" fmla="*/ 7060 w 9826"/>
                  <a:gd name="connsiteY44" fmla="*/ 7350 h 10000"/>
                  <a:gd name="connsiteX45" fmla="*/ 7454 w 9826"/>
                  <a:gd name="connsiteY45" fmla="*/ 8111 h 10000"/>
                  <a:gd name="connsiteX46" fmla="*/ 8067 w 9826"/>
                  <a:gd name="connsiteY46" fmla="*/ 8618 h 10000"/>
                  <a:gd name="connsiteX47" fmla="*/ 8331 w 9826"/>
                  <a:gd name="connsiteY47" fmla="*/ 8871 h 10000"/>
                  <a:gd name="connsiteX48" fmla="*/ 7629 w 9826"/>
                  <a:gd name="connsiteY48" fmla="*/ 9580 h 10000"/>
                  <a:gd name="connsiteX49" fmla="*/ 7235 w 9826"/>
                  <a:gd name="connsiteY49" fmla="*/ 9986 h 10000"/>
                  <a:gd name="connsiteX50" fmla="*/ 6972 w 9826"/>
                  <a:gd name="connsiteY50" fmla="*/ 9632 h 10000"/>
                  <a:gd name="connsiteX51" fmla="*/ 6489 w 9826"/>
                  <a:gd name="connsiteY51" fmla="*/ 9479 h 10000"/>
                  <a:gd name="connsiteX52" fmla="*/ 5744 w 9826"/>
                  <a:gd name="connsiteY52" fmla="*/ 9175 h 10000"/>
                  <a:gd name="connsiteX53" fmla="*/ 5437 w 9826"/>
                  <a:gd name="connsiteY53" fmla="*/ 8567 h 10000"/>
                  <a:gd name="connsiteX54" fmla="*/ 5042 w 9826"/>
                  <a:gd name="connsiteY54" fmla="*/ 9074 h 10000"/>
                  <a:gd name="connsiteX55" fmla="*/ 4780 w 9826"/>
                  <a:gd name="connsiteY55" fmla="*/ 8516 h 10000"/>
                  <a:gd name="connsiteX56" fmla="*/ 4428 w 9826"/>
                  <a:gd name="connsiteY56" fmla="*/ 8212 h 10000"/>
                  <a:gd name="connsiteX57" fmla="*/ 4910 w 9826"/>
                  <a:gd name="connsiteY57" fmla="*/ 9226 h 10000"/>
                  <a:gd name="connsiteX58" fmla="*/ 5656 w 9826"/>
                  <a:gd name="connsiteY58" fmla="*/ 9733 h 10000"/>
                  <a:gd name="connsiteX59" fmla="*/ 4910 w 9826"/>
                  <a:gd name="connsiteY59" fmla="*/ 9885 h 10000"/>
                  <a:gd name="connsiteX60" fmla="*/ 4209 w 9826"/>
                  <a:gd name="connsiteY60" fmla="*/ 89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826" h="10000">
                    <a:moveTo>
                      <a:pt x="4209" y="8972"/>
                    </a:moveTo>
                    <a:lnTo>
                      <a:pt x="3508" y="8212"/>
                    </a:lnTo>
                    <a:cubicBezTo>
                      <a:pt x="2762" y="8212"/>
                      <a:pt x="2412" y="8010"/>
                      <a:pt x="2148" y="7147"/>
                    </a:cubicBezTo>
                    <a:cubicBezTo>
                      <a:pt x="2017" y="6742"/>
                      <a:pt x="1930" y="6691"/>
                      <a:pt x="1710" y="6388"/>
                    </a:cubicBezTo>
                    <a:cubicBezTo>
                      <a:pt x="1578" y="6133"/>
                      <a:pt x="1534" y="5677"/>
                      <a:pt x="1316" y="5475"/>
                    </a:cubicBezTo>
                    <a:cubicBezTo>
                      <a:pt x="1228" y="5272"/>
                      <a:pt x="877" y="5069"/>
                      <a:pt x="745" y="4866"/>
                    </a:cubicBezTo>
                    <a:cubicBezTo>
                      <a:pt x="570" y="4563"/>
                      <a:pt x="395" y="4360"/>
                      <a:pt x="263" y="4055"/>
                    </a:cubicBezTo>
                    <a:lnTo>
                      <a:pt x="0" y="3497"/>
                    </a:lnTo>
                    <a:lnTo>
                      <a:pt x="0" y="3497"/>
                    </a:lnTo>
                    <a:lnTo>
                      <a:pt x="3596" y="0"/>
                    </a:lnTo>
                    <a:lnTo>
                      <a:pt x="4341" y="253"/>
                    </a:lnTo>
                    <a:lnTo>
                      <a:pt x="4341" y="253"/>
                    </a:lnTo>
                    <a:cubicBezTo>
                      <a:pt x="4297" y="355"/>
                      <a:pt x="4253" y="406"/>
                      <a:pt x="4253" y="507"/>
                    </a:cubicBezTo>
                    <a:cubicBezTo>
                      <a:pt x="4253" y="811"/>
                      <a:pt x="4998" y="1116"/>
                      <a:pt x="4998" y="1470"/>
                    </a:cubicBezTo>
                    <a:cubicBezTo>
                      <a:pt x="4998" y="1673"/>
                      <a:pt x="4823" y="1927"/>
                      <a:pt x="4910" y="2130"/>
                    </a:cubicBezTo>
                    <a:cubicBezTo>
                      <a:pt x="4998" y="2383"/>
                      <a:pt x="5130" y="2332"/>
                      <a:pt x="5130" y="2636"/>
                    </a:cubicBezTo>
                    <a:cubicBezTo>
                      <a:pt x="4955" y="2788"/>
                      <a:pt x="5042" y="3346"/>
                      <a:pt x="5087" y="3549"/>
                    </a:cubicBezTo>
                    <a:cubicBezTo>
                      <a:pt x="5130" y="3853"/>
                      <a:pt x="5305" y="3853"/>
                      <a:pt x="5481" y="3954"/>
                    </a:cubicBezTo>
                    <a:cubicBezTo>
                      <a:pt x="5656" y="4055"/>
                      <a:pt x="5700" y="4258"/>
                      <a:pt x="5919" y="4258"/>
                    </a:cubicBezTo>
                    <a:cubicBezTo>
                      <a:pt x="6226" y="4157"/>
                      <a:pt x="6489" y="3954"/>
                      <a:pt x="6840" y="4005"/>
                    </a:cubicBezTo>
                    <a:cubicBezTo>
                      <a:pt x="7322" y="4106"/>
                      <a:pt x="7322" y="4258"/>
                      <a:pt x="7673" y="4563"/>
                    </a:cubicBezTo>
                    <a:lnTo>
                      <a:pt x="7673" y="4664"/>
                    </a:lnTo>
                    <a:cubicBezTo>
                      <a:pt x="7761" y="4664"/>
                      <a:pt x="7761" y="4765"/>
                      <a:pt x="7805" y="4765"/>
                    </a:cubicBezTo>
                    <a:cubicBezTo>
                      <a:pt x="7849" y="4816"/>
                      <a:pt x="7892" y="4866"/>
                      <a:pt x="7936" y="4866"/>
                    </a:cubicBezTo>
                    <a:cubicBezTo>
                      <a:pt x="7980" y="4917"/>
                      <a:pt x="8024" y="5019"/>
                      <a:pt x="8112" y="5019"/>
                    </a:cubicBezTo>
                    <a:lnTo>
                      <a:pt x="8462" y="5019"/>
                    </a:lnTo>
                    <a:lnTo>
                      <a:pt x="8726" y="5171"/>
                    </a:lnTo>
                    <a:cubicBezTo>
                      <a:pt x="8813" y="5221"/>
                      <a:pt x="8945" y="5272"/>
                      <a:pt x="9033" y="5272"/>
                    </a:cubicBezTo>
                    <a:lnTo>
                      <a:pt x="9033" y="5322"/>
                    </a:lnTo>
                    <a:cubicBezTo>
                      <a:pt x="9033" y="5475"/>
                      <a:pt x="9164" y="5577"/>
                      <a:pt x="9164" y="5779"/>
                    </a:cubicBezTo>
                    <a:lnTo>
                      <a:pt x="9164" y="5779"/>
                    </a:lnTo>
                    <a:cubicBezTo>
                      <a:pt x="9274" y="5923"/>
                      <a:pt x="9734" y="6413"/>
                      <a:pt x="9822" y="6641"/>
                    </a:cubicBezTo>
                    <a:cubicBezTo>
                      <a:pt x="9822" y="6844"/>
                      <a:pt x="9865" y="7046"/>
                      <a:pt x="9690" y="7147"/>
                    </a:cubicBezTo>
                    <a:cubicBezTo>
                      <a:pt x="9427" y="7401"/>
                      <a:pt x="9208" y="7604"/>
                      <a:pt x="8901" y="7705"/>
                    </a:cubicBezTo>
                    <a:cubicBezTo>
                      <a:pt x="8813" y="7705"/>
                      <a:pt x="8769" y="7755"/>
                      <a:pt x="8681" y="7755"/>
                    </a:cubicBezTo>
                    <a:cubicBezTo>
                      <a:pt x="8594" y="7857"/>
                      <a:pt x="8506" y="7908"/>
                      <a:pt x="8506" y="7755"/>
                    </a:cubicBezTo>
                    <a:cubicBezTo>
                      <a:pt x="8506" y="7553"/>
                      <a:pt x="8462" y="7452"/>
                      <a:pt x="8462" y="7350"/>
                    </a:cubicBezTo>
                    <a:lnTo>
                      <a:pt x="8419" y="7350"/>
                    </a:lnTo>
                    <a:cubicBezTo>
                      <a:pt x="8419" y="7300"/>
                      <a:pt x="8287" y="7350"/>
                      <a:pt x="8244" y="7350"/>
                    </a:cubicBezTo>
                    <a:cubicBezTo>
                      <a:pt x="8199" y="7249"/>
                      <a:pt x="8199" y="7401"/>
                      <a:pt x="8199" y="7401"/>
                    </a:cubicBezTo>
                    <a:cubicBezTo>
                      <a:pt x="7980" y="8212"/>
                      <a:pt x="7585" y="7553"/>
                      <a:pt x="7235" y="7452"/>
                    </a:cubicBezTo>
                    <a:cubicBezTo>
                      <a:pt x="7206" y="7418"/>
                      <a:pt x="7176" y="7384"/>
                      <a:pt x="7147" y="7350"/>
                    </a:cubicBezTo>
                    <a:lnTo>
                      <a:pt x="7103" y="7350"/>
                    </a:lnTo>
                    <a:lnTo>
                      <a:pt x="7103" y="7350"/>
                    </a:lnTo>
                    <a:lnTo>
                      <a:pt x="7060" y="7350"/>
                    </a:lnTo>
                    <a:cubicBezTo>
                      <a:pt x="7015" y="7655"/>
                      <a:pt x="7410" y="7807"/>
                      <a:pt x="7454" y="8111"/>
                    </a:cubicBezTo>
                    <a:cubicBezTo>
                      <a:pt x="7410" y="8212"/>
                      <a:pt x="7892" y="8618"/>
                      <a:pt x="8067" y="8618"/>
                    </a:cubicBezTo>
                    <a:cubicBezTo>
                      <a:pt x="8374" y="8719"/>
                      <a:pt x="8726" y="8466"/>
                      <a:pt x="8331" y="8871"/>
                    </a:cubicBezTo>
                    <a:lnTo>
                      <a:pt x="7629" y="9580"/>
                    </a:lnTo>
                    <a:cubicBezTo>
                      <a:pt x="7542" y="9632"/>
                      <a:pt x="7278" y="10088"/>
                      <a:pt x="7235" y="9986"/>
                    </a:cubicBezTo>
                    <a:cubicBezTo>
                      <a:pt x="7191" y="9733"/>
                      <a:pt x="7191" y="9632"/>
                      <a:pt x="6972" y="9632"/>
                    </a:cubicBezTo>
                    <a:cubicBezTo>
                      <a:pt x="6753" y="9632"/>
                      <a:pt x="6665" y="9580"/>
                      <a:pt x="6489" y="9479"/>
                    </a:cubicBezTo>
                    <a:cubicBezTo>
                      <a:pt x="6183" y="9378"/>
                      <a:pt x="6051" y="9530"/>
                      <a:pt x="5744" y="9175"/>
                    </a:cubicBezTo>
                    <a:cubicBezTo>
                      <a:pt x="5612" y="9024"/>
                      <a:pt x="5569" y="8769"/>
                      <a:pt x="5437" y="8567"/>
                    </a:cubicBezTo>
                    <a:cubicBezTo>
                      <a:pt x="5349" y="8466"/>
                      <a:pt x="5437" y="9632"/>
                      <a:pt x="5042" y="9074"/>
                    </a:cubicBezTo>
                    <a:cubicBezTo>
                      <a:pt x="4910" y="8871"/>
                      <a:pt x="4910" y="8668"/>
                      <a:pt x="4780" y="8516"/>
                    </a:cubicBezTo>
                    <a:cubicBezTo>
                      <a:pt x="4692" y="8415"/>
                      <a:pt x="4473" y="8364"/>
                      <a:pt x="4428" y="8212"/>
                    </a:cubicBezTo>
                    <a:cubicBezTo>
                      <a:pt x="4516" y="8516"/>
                      <a:pt x="4692" y="9124"/>
                      <a:pt x="4910" y="9226"/>
                    </a:cubicBezTo>
                    <a:cubicBezTo>
                      <a:pt x="5262" y="9479"/>
                      <a:pt x="5481" y="9226"/>
                      <a:pt x="5656" y="9733"/>
                    </a:cubicBezTo>
                    <a:cubicBezTo>
                      <a:pt x="5700" y="9885"/>
                      <a:pt x="5087" y="9835"/>
                      <a:pt x="4910" y="9885"/>
                    </a:cubicBezTo>
                    <a:cubicBezTo>
                      <a:pt x="4341" y="10088"/>
                      <a:pt x="4473" y="9277"/>
                      <a:pt x="4209" y="8972"/>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67" name="CRAWFORD"/>
              <p:cNvSpPr>
                <a:spLocks/>
              </p:cNvSpPr>
              <p:nvPr/>
            </p:nvSpPr>
            <p:spPr bwMode="auto">
              <a:xfrm>
                <a:off x="3581400" y="3271838"/>
                <a:ext cx="457200" cy="376238"/>
              </a:xfrm>
              <a:custGeom>
                <a:avLst/>
                <a:gdLst>
                  <a:gd name="T0" fmla="*/ 83 w 192"/>
                  <a:gd name="T1" fmla="*/ 158 h 158"/>
                  <a:gd name="T2" fmla="*/ 181 w 192"/>
                  <a:gd name="T3" fmla="*/ 80 h 158"/>
                  <a:gd name="T4" fmla="*/ 192 w 192"/>
                  <a:gd name="T5" fmla="*/ 80 h 158"/>
                  <a:gd name="T6" fmla="*/ 192 w 192"/>
                  <a:gd name="T7" fmla="*/ 80 h 158"/>
                  <a:gd name="T8" fmla="*/ 187 w 192"/>
                  <a:gd name="T9" fmla="*/ 74 h 158"/>
                  <a:gd name="T10" fmla="*/ 182 w 192"/>
                  <a:gd name="T11" fmla="*/ 70 h 158"/>
                  <a:gd name="T12" fmla="*/ 158 w 192"/>
                  <a:gd name="T13" fmla="*/ 56 h 158"/>
                  <a:gd name="T14" fmla="*/ 141 w 192"/>
                  <a:gd name="T15" fmla="*/ 28 h 158"/>
                  <a:gd name="T16" fmla="*/ 135 w 192"/>
                  <a:gd name="T17" fmla="*/ 21 h 158"/>
                  <a:gd name="T18" fmla="*/ 132 w 192"/>
                  <a:gd name="T19" fmla="*/ 18 h 158"/>
                  <a:gd name="T20" fmla="*/ 127 w 192"/>
                  <a:gd name="T21" fmla="*/ 17 h 158"/>
                  <a:gd name="T22" fmla="*/ 127 w 192"/>
                  <a:gd name="T23" fmla="*/ 3 h 158"/>
                  <a:gd name="T24" fmla="*/ 127 w 192"/>
                  <a:gd name="T25" fmla="*/ 3 h 158"/>
                  <a:gd name="T26" fmla="*/ 97 w 192"/>
                  <a:gd name="T27" fmla="*/ 3 h 158"/>
                  <a:gd name="T28" fmla="*/ 97 w 192"/>
                  <a:gd name="T29" fmla="*/ 0 h 158"/>
                  <a:gd name="T30" fmla="*/ 91 w 192"/>
                  <a:gd name="T31" fmla="*/ 0 h 158"/>
                  <a:gd name="T32" fmla="*/ 91 w 192"/>
                  <a:gd name="T33" fmla="*/ 3 h 158"/>
                  <a:gd name="T34" fmla="*/ 31 w 192"/>
                  <a:gd name="T35" fmla="*/ 3 h 158"/>
                  <a:gd name="T36" fmla="*/ 31 w 192"/>
                  <a:gd name="T37" fmla="*/ 3 h 158"/>
                  <a:gd name="T38" fmla="*/ 27 w 192"/>
                  <a:gd name="T39" fmla="*/ 3 h 158"/>
                  <a:gd name="T40" fmla="*/ 27 w 192"/>
                  <a:gd name="T41" fmla="*/ 26 h 158"/>
                  <a:gd name="T42" fmla="*/ 23 w 192"/>
                  <a:gd name="T43" fmla="*/ 26 h 158"/>
                  <a:gd name="T44" fmla="*/ 19 w 192"/>
                  <a:gd name="T45" fmla="*/ 29 h 158"/>
                  <a:gd name="T46" fmla="*/ 17 w 192"/>
                  <a:gd name="T47" fmla="*/ 35 h 158"/>
                  <a:gd name="T48" fmla="*/ 12 w 192"/>
                  <a:gd name="T49" fmla="*/ 46 h 158"/>
                  <a:gd name="T50" fmla="*/ 7 w 192"/>
                  <a:gd name="T51" fmla="*/ 61 h 158"/>
                  <a:gd name="T52" fmla="*/ 0 w 192"/>
                  <a:gd name="T53" fmla="*/ 79 h 158"/>
                  <a:gd name="T54" fmla="*/ 0 w 192"/>
                  <a:gd name="T55" fmla="*/ 79 h 158"/>
                  <a:gd name="T56" fmla="*/ 4 w 192"/>
                  <a:gd name="T57" fmla="*/ 85 h 158"/>
                  <a:gd name="T58" fmla="*/ 21 w 192"/>
                  <a:gd name="T59" fmla="*/ 84 h 158"/>
                  <a:gd name="T60" fmla="*/ 27 w 192"/>
                  <a:gd name="T61" fmla="*/ 88 h 158"/>
                  <a:gd name="T62" fmla="*/ 37 w 192"/>
                  <a:gd name="T63" fmla="*/ 83 h 158"/>
                  <a:gd name="T64" fmla="*/ 48 w 192"/>
                  <a:gd name="T65" fmla="*/ 99 h 158"/>
                  <a:gd name="T66" fmla="*/ 58 w 192"/>
                  <a:gd name="T67" fmla="*/ 111 h 158"/>
                  <a:gd name="T68" fmla="*/ 61 w 192"/>
                  <a:gd name="T69" fmla="*/ 136 h 158"/>
                  <a:gd name="T70" fmla="*/ 77 w 192"/>
                  <a:gd name="T71" fmla="*/ 152 h 158"/>
                  <a:gd name="T72" fmla="*/ 83 w 192"/>
                  <a:gd name="T7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58">
                    <a:moveTo>
                      <a:pt x="83" y="158"/>
                    </a:moveTo>
                    <a:cubicBezTo>
                      <a:pt x="181" y="80"/>
                      <a:pt x="181" y="80"/>
                      <a:pt x="181" y="80"/>
                    </a:cubicBezTo>
                    <a:cubicBezTo>
                      <a:pt x="192" y="80"/>
                      <a:pt x="192" y="80"/>
                      <a:pt x="192" y="80"/>
                    </a:cubicBezTo>
                    <a:cubicBezTo>
                      <a:pt x="192" y="80"/>
                      <a:pt x="192" y="80"/>
                      <a:pt x="192" y="80"/>
                    </a:cubicBezTo>
                    <a:cubicBezTo>
                      <a:pt x="187" y="74"/>
                      <a:pt x="187" y="74"/>
                      <a:pt x="187" y="74"/>
                    </a:cubicBezTo>
                    <a:cubicBezTo>
                      <a:pt x="186" y="73"/>
                      <a:pt x="183" y="71"/>
                      <a:pt x="182" y="70"/>
                    </a:cubicBezTo>
                    <a:cubicBezTo>
                      <a:pt x="175" y="69"/>
                      <a:pt x="162" y="63"/>
                      <a:pt x="158" y="56"/>
                    </a:cubicBezTo>
                    <a:cubicBezTo>
                      <a:pt x="153" y="48"/>
                      <a:pt x="148" y="35"/>
                      <a:pt x="141" y="28"/>
                    </a:cubicBezTo>
                    <a:cubicBezTo>
                      <a:pt x="140" y="27"/>
                      <a:pt x="136" y="23"/>
                      <a:pt x="135" y="21"/>
                    </a:cubicBezTo>
                    <a:cubicBezTo>
                      <a:pt x="135" y="21"/>
                      <a:pt x="133" y="18"/>
                      <a:pt x="132" y="18"/>
                    </a:cubicBezTo>
                    <a:cubicBezTo>
                      <a:pt x="130" y="17"/>
                      <a:pt x="129" y="17"/>
                      <a:pt x="127" y="17"/>
                    </a:cubicBezTo>
                    <a:cubicBezTo>
                      <a:pt x="127" y="3"/>
                      <a:pt x="127" y="3"/>
                      <a:pt x="127" y="3"/>
                    </a:cubicBezTo>
                    <a:cubicBezTo>
                      <a:pt x="127" y="3"/>
                      <a:pt x="127" y="3"/>
                      <a:pt x="127" y="3"/>
                    </a:cubicBezTo>
                    <a:cubicBezTo>
                      <a:pt x="97" y="3"/>
                      <a:pt x="97" y="3"/>
                      <a:pt x="97" y="3"/>
                    </a:cubicBezTo>
                    <a:cubicBezTo>
                      <a:pt x="97" y="0"/>
                      <a:pt x="97" y="0"/>
                      <a:pt x="97" y="0"/>
                    </a:cubicBezTo>
                    <a:cubicBezTo>
                      <a:pt x="91" y="0"/>
                      <a:pt x="91" y="0"/>
                      <a:pt x="91" y="0"/>
                    </a:cubicBezTo>
                    <a:cubicBezTo>
                      <a:pt x="91" y="3"/>
                      <a:pt x="91" y="3"/>
                      <a:pt x="91" y="3"/>
                    </a:cubicBezTo>
                    <a:cubicBezTo>
                      <a:pt x="31" y="3"/>
                      <a:pt x="31" y="3"/>
                      <a:pt x="31" y="3"/>
                    </a:cubicBezTo>
                    <a:cubicBezTo>
                      <a:pt x="31" y="3"/>
                      <a:pt x="31" y="3"/>
                      <a:pt x="31" y="3"/>
                    </a:cubicBezTo>
                    <a:cubicBezTo>
                      <a:pt x="27" y="3"/>
                      <a:pt x="27" y="3"/>
                      <a:pt x="27" y="3"/>
                    </a:cubicBezTo>
                    <a:cubicBezTo>
                      <a:pt x="27" y="26"/>
                      <a:pt x="27" y="26"/>
                      <a:pt x="27" y="26"/>
                    </a:cubicBezTo>
                    <a:cubicBezTo>
                      <a:pt x="26" y="26"/>
                      <a:pt x="24" y="26"/>
                      <a:pt x="23" y="26"/>
                    </a:cubicBezTo>
                    <a:cubicBezTo>
                      <a:pt x="21" y="27"/>
                      <a:pt x="20" y="28"/>
                      <a:pt x="19" y="29"/>
                    </a:cubicBezTo>
                    <a:cubicBezTo>
                      <a:pt x="19" y="30"/>
                      <a:pt x="18" y="33"/>
                      <a:pt x="17" y="35"/>
                    </a:cubicBezTo>
                    <a:cubicBezTo>
                      <a:pt x="15" y="38"/>
                      <a:pt x="14" y="43"/>
                      <a:pt x="12" y="46"/>
                    </a:cubicBezTo>
                    <a:cubicBezTo>
                      <a:pt x="10" y="51"/>
                      <a:pt x="9" y="56"/>
                      <a:pt x="7" y="61"/>
                    </a:cubicBezTo>
                    <a:cubicBezTo>
                      <a:pt x="0" y="79"/>
                      <a:pt x="0" y="79"/>
                      <a:pt x="0" y="79"/>
                    </a:cubicBezTo>
                    <a:cubicBezTo>
                      <a:pt x="0" y="79"/>
                      <a:pt x="0" y="79"/>
                      <a:pt x="0" y="79"/>
                    </a:cubicBezTo>
                    <a:cubicBezTo>
                      <a:pt x="1" y="81"/>
                      <a:pt x="2" y="84"/>
                      <a:pt x="4" y="85"/>
                    </a:cubicBezTo>
                    <a:cubicBezTo>
                      <a:pt x="7" y="94"/>
                      <a:pt x="18" y="84"/>
                      <a:pt x="21" y="84"/>
                    </a:cubicBezTo>
                    <a:cubicBezTo>
                      <a:pt x="23" y="84"/>
                      <a:pt x="23" y="89"/>
                      <a:pt x="27" y="88"/>
                    </a:cubicBezTo>
                    <a:cubicBezTo>
                      <a:pt x="30" y="87"/>
                      <a:pt x="34" y="83"/>
                      <a:pt x="37" y="83"/>
                    </a:cubicBezTo>
                    <a:cubicBezTo>
                      <a:pt x="40" y="88"/>
                      <a:pt x="44" y="95"/>
                      <a:pt x="48" y="99"/>
                    </a:cubicBezTo>
                    <a:cubicBezTo>
                      <a:pt x="51" y="101"/>
                      <a:pt x="58" y="108"/>
                      <a:pt x="58" y="111"/>
                    </a:cubicBezTo>
                    <a:cubicBezTo>
                      <a:pt x="52" y="117"/>
                      <a:pt x="57" y="130"/>
                      <a:pt x="61" y="136"/>
                    </a:cubicBezTo>
                    <a:cubicBezTo>
                      <a:pt x="66" y="143"/>
                      <a:pt x="71" y="146"/>
                      <a:pt x="77" y="152"/>
                    </a:cubicBezTo>
                    <a:cubicBezTo>
                      <a:pt x="83" y="158"/>
                      <a:pt x="83" y="158"/>
                      <a:pt x="83" y="15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68" name="CLAYTOn"/>
              <p:cNvSpPr>
                <a:spLocks/>
              </p:cNvSpPr>
              <p:nvPr/>
            </p:nvSpPr>
            <p:spPr bwMode="auto">
              <a:xfrm>
                <a:off x="3325813" y="2341563"/>
                <a:ext cx="209550" cy="344488"/>
              </a:xfrm>
              <a:custGeom>
                <a:avLst/>
                <a:gdLst>
                  <a:gd name="T0" fmla="*/ 43 w 88"/>
                  <a:gd name="T1" fmla="*/ 145 h 145"/>
                  <a:gd name="T2" fmla="*/ 43 w 88"/>
                  <a:gd name="T3" fmla="*/ 105 h 145"/>
                  <a:gd name="T4" fmla="*/ 51 w 88"/>
                  <a:gd name="T5" fmla="*/ 103 h 145"/>
                  <a:gd name="T6" fmla="*/ 54 w 88"/>
                  <a:gd name="T7" fmla="*/ 104 h 145"/>
                  <a:gd name="T8" fmla="*/ 56 w 88"/>
                  <a:gd name="T9" fmla="*/ 106 h 145"/>
                  <a:gd name="T10" fmla="*/ 62 w 88"/>
                  <a:gd name="T11" fmla="*/ 109 h 145"/>
                  <a:gd name="T12" fmla="*/ 69 w 88"/>
                  <a:gd name="T13" fmla="*/ 102 h 145"/>
                  <a:gd name="T14" fmla="*/ 69 w 88"/>
                  <a:gd name="T15" fmla="*/ 81 h 145"/>
                  <a:gd name="T16" fmla="*/ 73 w 88"/>
                  <a:gd name="T17" fmla="*/ 81 h 145"/>
                  <a:gd name="T18" fmla="*/ 73 w 88"/>
                  <a:gd name="T19" fmla="*/ 50 h 145"/>
                  <a:gd name="T20" fmla="*/ 80 w 88"/>
                  <a:gd name="T21" fmla="*/ 50 h 145"/>
                  <a:gd name="T22" fmla="*/ 80 w 88"/>
                  <a:gd name="T23" fmla="*/ 34 h 145"/>
                  <a:gd name="T24" fmla="*/ 85 w 88"/>
                  <a:gd name="T25" fmla="*/ 30 h 145"/>
                  <a:gd name="T26" fmla="*/ 88 w 88"/>
                  <a:gd name="T27" fmla="*/ 26 h 145"/>
                  <a:gd name="T28" fmla="*/ 88 w 88"/>
                  <a:gd name="T29" fmla="*/ 25 h 145"/>
                  <a:gd name="T30" fmla="*/ 88 w 88"/>
                  <a:gd name="T31" fmla="*/ 24 h 145"/>
                  <a:gd name="T32" fmla="*/ 87 w 88"/>
                  <a:gd name="T33" fmla="*/ 23 h 145"/>
                  <a:gd name="T34" fmla="*/ 86 w 88"/>
                  <a:gd name="T35" fmla="*/ 22 h 145"/>
                  <a:gd name="T36" fmla="*/ 82 w 88"/>
                  <a:gd name="T37" fmla="*/ 18 h 145"/>
                  <a:gd name="T38" fmla="*/ 81 w 88"/>
                  <a:gd name="T39" fmla="*/ 14 h 145"/>
                  <a:gd name="T40" fmla="*/ 81 w 88"/>
                  <a:gd name="T41" fmla="*/ 10 h 145"/>
                  <a:gd name="T42" fmla="*/ 78 w 88"/>
                  <a:gd name="T43" fmla="*/ 8 h 145"/>
                  <a:gd name="T44" fmla="*/ 78 w 88"/>
                  <a:gd name="T45" fmla="*/ 7 h 145"/>
                  <a:gd name="T46" fmla="*/ 77 w 88"/>
                  <a:gd name="T47" fmla="*/ 7 h 145"/>
                  <a:gd name="T48" fmla="*/ 75 w 88"/>
                  <a:gd name="T49" fmla="*/ 5 h 145"/>
                  <a:gd name="T50" fmla="*/ 74 w 88"/>
                  <a:gd name="T51" fmla="*/ 5 h 145"/>
                  <a:gd name="T52" fmla="*/ 74 w 88"/>
                  <a:gd name="T53" fmla="*/ 4 h 145"/>
                  <a:gd name="T54" fmla="*/ 74 w 88"/>
                  <a:gd name="T55" fmla="*/ 4 h 145"/>
                  <a:gd name="T56" fmla="*/ 74 w 88"/>
                  <a:gd name="T57" fmla="*/ 0 h 145"/>
                  <a:gd name="T58" fmla="*/ 74 w 88"/>
                  <a:gd name="T59" fmla="*/ 0 h 145"/>
                  <a:gd name="T60" fmla="*/ 45 w 88"/>
                  <a:gd name="T61" fmla="*/ 0 h 145"/>
                  <a:gd name="T62" fmla="*/ 45 w 88"/>
                  <a:gd name="T63" fmla="*/ 0 h 145"/>
                  <a:gd name="T64" fmla="*/ 0 w 88"/>
                  <a:gd name="T65" fmla="*/ 0 h 145"/>
                  <a:gd name="T66" fmla="*/ 0 w 88"/>
                  <a:gd name="T67" fmla="*/ 49 h 145"/>
                  <a:gd name="T68" fmla="*/ 0 w 88"/>
                  <a:gd name="T69" fmla="*/ 49 h 145"/>
                  <a:gd name="T70" fmla="*/ 8 w 88"/>
                  <a:gd name="T71" fmla="*/ 51 h 145"/>
                  <a:gd name="T72" fmla="*/ 8 w 88"/>
                  <a:gd name="T73" fmla="*/ 51 h 145"/>
                  <a:gd name="T74" fmla="*/ 12 w 88"/>
                  <a:gd name="T75" fmla="*/ 62 h 145"/>
                  <a:gd name="T76" fmla="*/ 16 w 88"/>
                  <a:gd name="T77" fmla="*/ 73 h 145"/>
                  <a:gd name="T78" fmla="*/ 24 w 88"/>
                  <a:gd name="T79" fmla="*/ 77 h 145"/>
                  <a:gd name="T80" fmla="*/ 29 w 88"/>
                  <a:gd name="T81" fmla="*/ 84 h 145"/>
                  <a:gd name="T82" fmla="*/ 26 w 88"/>
                  <a:gd name="T83" fmla="*/ 114 h 145"/>
                  <a:gd name="T84" fmla="*/ 31 w 88"/>
                  <a:gd name="T85" fmla="*/ 121 h 145"/>
                  <a:gd name="T86" fmla="*/ 28 w 88"/>
                  <a:gd name="T87" fmla="*/ 129 h 145"/>
                  <a:gd name="T88" fmla="*/ 29 w 88"/>
                  <a:gd name="T89" fmla="*/ 138 h 145"/>
                  <a:gd name="T90" fmla="*/ 30 w 88"/>
                  <a:gd name="T91" fmla="*/ 145 h 145"/>
                  <a:gd name="T92" fmla="*/ 30 w 88"/>
                  <a:gd name="T93" fmla="*/ 145 h 145"/>
                  <a:gd name="T94" fmla="*/ 43 w 88"/>
                  <a:gd name="T9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145">
                    <a:moveTo>
                      <a:pt x="43" y="145"/>
                    </a:moveTo>
                    <a:cubicBezTo>
                      <a:pt x="43" y="105"/>
                      <a:pt x="43" y="105"/>
                      <a:pt x="43" y="105"/>
                    </a:cubicBezTo>
                    <a:cubicBezTo>
                      <a:pt x="46" y="102"/>
                      <a:pt x="47" y="103"/>
                      <a:pt x="51" y="103"/>
                    </a:cubicBezTo>
                    <a:cubicBezTo>
                      <a:pt x="52" y="103"/>
                      <a:pt x="53" y="103"/>
                      <a:pt x="54" y="104"/>
                    </a:cubicBezTo>
                    <a:cubicBezTo>
                      <a:pt x="54" y="104"/>
                      <a:pt x="55" y="106"/>
                      <a:pt x="56" y="106"/>
                    </a:cubicBezTo>
                    <a:cubicBezTo>
                      <a:pt x="56" y="107"/>
                      <a:pt x="61" y="109"/>
                      <a:pt x="62" y="109"/>
                    </a:cubicBezTo>
                    <a:cubicBezTo>
                      <a:pt x="65" y="108"/>
                      <a:pt x="66" y="104"/>
                      <a:pt x="69" y="102"/>
                    </a:cubicBezTo>
                    <a:cubicBezTo>
                      <a:pt x="69" y="81"/>
                      <a:pt x="69" y="81"/>
                      <a:pt x="69" y="81"/>
                    </a:cubicBezTo>
                    <a:cubicBezTo>
                      <a:pt x="73" y="81"/>
                      <a:pt x="73" y="81"/>
                      <a:pt x="73" y="81"/>
                    </a:cubicBezTo>
                    <a:cubicBezTo>
                      <a:pt x="73" y="50"/>
                      <a:pt x="73" y="50"/>
                      <a:pt x="73" y="50"/>
                    </a:cubicBezTo>
                    <a:cubicBezTo>
                      <a:pt x="80" y="50"/>
                      <a:pt x="80" y="50"/>
                      <a:pt x="80" y="50"/>
                    </a:cubicBezTo>
                    <a:cubicBezTo>
                      <a:pt x="80" y="34"/>
                      <a:pt x="80" y="34"/>
                      <a:pt x="80" y="34"/>
                    </a:cubicBezTo>
                    <a:cubicBezTo>
                      <a:pt x="82" y="31"/>
                      <a:pt x="83" y="31"/>
                      <a:pt x="85" y="30"/>
                    </a:cubicBezTo>
                    <a:cubicBezTo>
                      <a:pt x="86" y="30"/>
                      <a:pt x="88" y="27"/>
                      <a:pt x="88" y="26"/>
                    </a:cubicBezTo>
                    <a:cubicBezTo>
                      <a:pt x="88" y="26"/>
                      <a:pt x="88" y="25"/>
                      <a:pt x="88" y="25"/>
                    </a:cubicBezTo>
                    <a:cubicBezTo>
                      <a:pt x="88" y="25"/>
                      <a:pt x="88" y="25"/>
                      <a:pt x="88" y="24"/>
                    </a:cubicBezTo>
                    <a:cubicBezTo>
                      <a:pt x="87" y="24"/>
                      <a:pt x="87" y="23"/>
                      <a:pt x="87" y="23"/>
                    </a:cubicBezTo>
                    <a:cubicBezTo>
                      <a:pt x="87" y="23"/>
                      <a:pt x="87" y="22"/>
                      <a:pt x="86" y="22"/>
                    </a:cubicBezTo>
                    <a:cubicBezTo>
                      <a:pt x="86" y="20"/>
                      <a:pt x="82" y="21"/>
                      <a:pt x="82" y="18"/>
                    </a:cubicBezTo>
                    <a:cubicBezTo>
                      <a:pt x="81" y="17"/>
                      <a:pt x="82" y="15"/>
                      <a:pt x="81" y="14"/>
                    </a:cubicBezTo>
                    <a:cubicBezTo>
                      <a:pt x="81" y="13"/>
                      <a:pt x="81" y="11"/>
                      <a:pt x="81" y="10"/>
                    </a:cubicBezTo>
                    <a:cubicBezTo>
                      <a:pt x="80" y="10"/>
                      <a:pt x="79" y="8"/>
                      <a:pt x="78" y="8"/>
                    </a:cubicBezTo>
                    <a:cubicBezTo>
                      <a:pt x="78" y="8"/>
                      <a:pt x="78" y="8"/>
                      <a:pt x="78" y="7"/>
                    </a:cubicBezTo>
                    <a:cubicBezTo>
                      <a:pt x="77" y="7"/>
                      <a:pt x="77" y="7"/>
                      <a:pt x="77" y="7"/>
                    </a:cubicBezTo>
                    <a:cubicBezTo>
                      <a:pt x="76" y="7"/>
                      <a:pt x="75" y="5"/>
                      <a:pt x="75" y="5"/>
                    </a:cubicBezTo>
                    <a:cubicBezTo>
                      <a:pt x="74" y="5"/>
                      <a:pt x="74" y="5"/>
                      <a:pt x="74" y="5"/>
                    </a:cubicBezTo>
                    <a:cubicBezTo>
                      <a:pt x="74" y="4"/>
                      <a:pt x="74" y="5"/>
                      <a:pt x="74" y="4"/>
                    </a:cubicBezTo>
                    <a:cubicBezTo>
                      <a:pt x="74" y="4"/>
                      <a:pt x="74" y="4"/>
                      <a:pt x="74" y="4"/>
                    </a:cubicBezTo>
                    <a:cubicBezTo>
                      <a:pt x="74" y="0"/>
                      <a:pt x="74" y="0"/>
                      <a:pt x="74" y="0"/>
                    </a:cubicBezTo>
                    <a:cubicBezTo>
                      <a:pt x="74" y="0"/>
                      <a:pt x="74" y="0"/>
                      <a:pt x="74" y="0"/>
                    </a:cubicBezTo>
                    <a:cubicBezTo>
                      <a:pt x="45" y="0"/>
                      <a:pt x="45" y="0"/>
                      <a:pt x="45" y="0"/>
                    </a:cubicBezTo>
                    <a:cubicBezTo>
                      <a:pt x="45" y="0"/>
                      <a:pt x="45" y="0"/>
                      <a:pt x="45" y="0"/>
                    </a:cubicBezTo>
                    <a:cubicBezTo>
                      <a:pt x="0" y="0"/>
                      <a:pt x="0" y="0"/>
                      <a:pt x="0" y="0"/>
                    </a:cubicBezTo>
                    <a:cubicBezTo>
                      <a:pt x="0" y="49"/>
                      <a:pt x="0" y="49"/>
                      <a:pt x="0" y="49"/>
                    </a:cubicBezTo>
                    <a:cubicBezTo>
                      <a:pt x="0" y="49"/>
                      <a:pt x="0" y="49"/>
                      <a:pt x="0" y="49"/>
                    </a:cubicBezTo>
                    <a:cubicBezTo>
                      <a:pt x="2" y="50"/>
                      <a:pt x="5" y="51"/>
                      <a:pt x="8" y="51"/>
                    </a:cubicBezTo>
                    <a:cubicBezTo>
                      <a:pt x="8" y="51"/>
                      <a:pt x="8" y="51"/>
                      <a:pt x="8" y="51"/>
                    </a:cubicBezTo>
                    <a:cubicBezTo>
                      <a:pt x="9" y="54"/>
                      <a:pt x="10" y="59"/>
                      <a:pt x="12" y="62"/>
                    </a:cubicBezTo>
                    <a:cubicBezTo>
                      <a:pt x="15" y="66"/>
                      <a:pt x="14" y="69"/>
                      <a:pt x="16" y="73"/>
                    </a:cubicBezTo>
                    <a:cubicBezTo>
                      <a:pt x="18" y="75"/>
                      <a:pt x="22" y="74"/>
                      <a:pt x="24" y="77"/>
                    </a:cubicBezTo>
                    <a:cubicBezTo>
                      <a:pt x="26" y="79"/>
                      <a:pt x="27" y="82"/>
                      <a:pt x="29" y="84"/>
                    </a:cubicBezTo>
                    <a:cubicBezTo>
                      <a:pt x="42" y="98"/>
                      <a:pt x="16" y="102"/>
                      <a:pt x="26" y="114"/>
                    </a:cubicBezTo>
                    <a:cubicBezTo>
                      <a:pt x="27" y="116"/>
                      <a:pt x="30" y="118"/>
                      <a:pt x="31" y="121"/>
                    </a:cubicBezTo>
                    <a:cubicBezTo>
                      <a:pt x="32" y="123"/>
                      <a:pt x="28" y="126"/>
                      <a:pt x="28" y="129"/>
                    </a:cubicBezTo>
                    <a:cubicBezTo>
                      <a:pt x="28" y="132"/>
                      <a:pt x="30" y="134"/>
                      <a:pt x="29" y="138"/>
                    </a:cubicBezTo>
                    <a:cubicBezTo>
                      <a:pt x="30" y="145"/>
                      <a:pt x="30" y="145"/>
                      <a:pt x="30" y="145"/>
                    </a:cubicBezTo>
                    <a:cubicBezTo>
                      <a:pt x="30" y="145"/>
                      <a:pt x="30" y="145"/>
                      <a:pt x="30" y="145"/>
                    </a:cubicBezTo>
                    <a:cubicBezTo>
                      <a:pt x="43" y="145"/>
                      <a:pt x="43" y="145"/>
                      <a:pt x="43" y="14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69" name="COBB"/>
              <p:cNvSpPr>
                <a:spLocks/>
              </p:cNvSpPr>
              <p:nvPr/>
            </p:nvSpPr>
            <p:spPr bwMode="auto">
              <a:xfrm>
                <a:off x="3052763" y="1831975"/>
                <a:ext cx="352425" cy="404813"/>
              </a:xfrm>
              <a:custGeom>
                <a:avLst/>
                <a:gdLst>
                  <a:gd name="T0" fmla="*/ 65 w 148"/>
                  <a:gd name="T1" fmla="*/ 170 h 170"/>
                  <a:gd name="T2" fmla="*/ 66 w 148"/>
                  <a:gd name="T3" fmla="*/ 168 h 170"/>
                  <a:gd name="T4" fmla="*/ 73 w 148"/>
                  <a:gd name="T5" fmla="*/ 161 h 170"/>
                  <a:gd name="T6" fmla="*/ 88 w 148"/>
                  <a:gd name="T7" fmla="*/ 145 h 170"/>
                  <a:gd name="T8" fmla="*/ 109 w 148"/>
                  <a:gd name="T9" fmla="*/ 129 h 170"/>
                  <a:gd name="T10" fmla="*/ 117 w 148"/>
                  <a:gd name="T11" fmla="*/ 111 h 170"/>
                  <a:gd name="T12" fmla="*/ 121 w 148"/>
                  <a:gd name="T13" fmla="*/ 99 h 170"/>
                  <a:gd name="T14" fmla="*/ 122 w 148"/>
                  <a:gd name="T15" fmla="*/ 84 h 170"/>
                  <a:gd name="T16" fmla="*/ 128 w 148"/>
                  <a:gd name="T17" fmla="*/ 75 h 170"/>
                  <a:gd name="T18" fmla="*/ 140 w 148"/>
                  <a:gd name="T19" fmla="*/ 65 h 170"/>
                  <a:gd name="T20" fmla="*/ 147 w 148"/>
                  <a:gd name="T21" fmla="*/ 53 h 170"/>
                  <a:gd name="T22" fmla="*/ 147 w 148"/>
                  <a:gd name="T23" fmla="*/ 52 h 170"/>
                  <a:gd name="T24" fmla="*/ 148 w 148"/>
                  <a:gd name="T25" fmla="*/ 47 h 170"/>
                  <a:gd name="T26" fmla="*/ 146 w 148"/>
                  <a:gd name="T27" fmla="*/ 44 h 170"/>
                  <a:gd name="T28" fmla="*/ 141 w 148"/>
                  <a:gd name="T29" fmla="*/ 38 h 170"/>
                  <a:gd name="T30" fmla="*/ 141 w 148"/>
                  <a:gd name="T31" fmla="*/ 32 h 170"/>
                  <a:gd name="T32" fmla="*/ 138 w 148"/>
                  <a:gd name="T33" fmla="*/ 24 h 170"/>
                  <a:gd name="T34" fmla="*/ 133 w 148"/>
                  <a:gd name="T35" fmla="*/ 16 h 170"/>
                  <a:gd name="T36" fmla="*/ 132 w 148"/>
                  <a:gd name="T37" fmla="*/ 6 h 170"/>
                  <a:gd name="T38" fmla="*/ 132 w 148"/>
                  <a:gd name="T39" fmla="*/ 6 h 170"/>
                  <a:gd name="T40" fmla="*/ 32 w 148"/>
                  <a:gd name="T41" fmla="*/ 0 h 170"/>
                  <a:gd name="T42" fmla="*/ 32 w 148"/>
                  <a:gd name="T43" fmla="*/ 0 h 170"/>
                  <a:gd name="T44" fmla="*/ 0 w 148"/>
                  <a:gd name="T45" fmla="*/ 0 h 170"/>
                  <a:gd name="T46" fmla="*/ 0 w 148"/>
                  <a:gd name="T47" fmla="*/ 0 h 170"/>
                  <a:gd name="T48" fmla="*/ 0 w 148"/>
                  <a:gd name="T49" fmla="*/ 64 h 170"/>
                  <a:gd name="T50" fmla="*/ 6 w 148"/>
                  <a:gd name="T51" fmla="*/ 71 h 170"/>
                  <a:gd name="T52" fmla="*/ 5 w 148"/>
                  <a:gd name="T53" fmla="*/ 136 h 170"/>
                  <a:gd name="T54" fmla="*/ 5 w 148"/>
                  <a:gd name="T55" fmla="*/ 136 h 170"/>
                  <a:gd name="T56" fmla="*/ 48 w 148"/>
                  <a:gd name="T57" fmla="*/ 136 h 170"/>
                  <a:gd name="T58" fmla="*/ 65 w 148"/>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8" h="170">
                    <a:moveTo>
                      <a:pt x="65" y="170"/>
                    </a:moveTo>
                    <a:cubicBezTo>
                      <a:pt x="66" y="168"/>
                      <a:pt x="66" y="169"/>
                      <a:pt x="66" y="168"/>
                    </a:cubicBezTo>
                    <a:cubicBezTo>
                      <a:pt x="67" y="168"/>
                      <a:pt x="71" y="163"/>
                      <a:pt x="73" y="161"/>
                    </a:cubicBezTo>
                    <a:cubicBezTo>
                      <a:pt x="78" y="156"/>
                      <a:pt x="83" y="150"/>
                      <a:pt x="88" y="145"/>
                    </a:cubicBezTo>
                    <a:cubicBezTo>
                      <a:pt x="94" y="137"/>
                      <a:pt x="100" y="132"/>
                      <a:pt x="109" y="129"/>
                    </a:cubicBezTo>
                    <a:cubicBezTo>
                      <a:pt x="116" y="126"/>
                      <a:pt x="117" y="118"/>
                      <a:pt x="117" y="111"/>
                    </a:cubicBezTo>
                    <a:cubicBezTo>
                      <a:pt x="119" y="111"/>
                      <a:pt x="122" y="101"/>
                      <a:pt x="121" y="99"/>
                    </a:cubicBezTo>
                    <a:cubicBezTo>
                      <a:pt x="122" y="94"/>
                      <a:pt x="119" y="88"/>
                      <a:pt x="122" y="84"/>
                    </a:cubicBezTo>
                    <a:cubicBezTo>
                      <a:pt x="124" y="80"/>
                      <a:pt x="126" y="78"/>
                      <a:pt x="128" y="75"/>
                    </a:cubicBezTo>
                    <a:cubicBezTo>
                      <a:pt x="132" y="72"/>
                      <a:pt x="136" y="69"/>
                      <a:pt x="140" y="65"/>
                    </a:cubicBezTo>
                    <a:cubicBezTo>
                      <a:pt x="142" y="62"/>
                      <a:pt x="147" y="56"/>
                      <a:pt x="147" y="53"/>
                    </a:cubicBezTo>
                    <a:cubicBezTo>
                      <a:pt x="147" y="52"/>
                      <a:pt x="147" y="52"/>
                      <a:pt x="147" y="52"/>
                    </a:cubicBezTo>
                    <a:cubicBezTo>
                      <a:pt x="148" y="50"/>
                      <a:pt x="148" y="49"/>
                      <a:pt x="148" y="47"/>
                    </a:cubicBezTo>
                    <a:cubicBezTo>
                      <a:pt x="147" y="47"/>
                      <a:pt x="146" y="44"/>
                      <a:pt x="146" y="44"/>
                    </a:cubicBezTo>
                    <a:cubicBezTo>
                      <a:pt x="145" y="42"/>
                      <a:pt x="142" y="41"/>
                      <a:pt x="141" y="38"/>
                    </a:cubicBezTo>
                    <a:cubicBezTo>
                      <a:pt x="141" y="37"/>
                      <a:pt x="141" y="34"/>
                      <a:pt x="141" y="32"/>
                    </a:cubicBezTo>
                    <a:cubicBezTo>
                      <a:pt x="141" y="29"/>
                      <a:pt x="139" y="26"/>
                      <a:pt x="138" y="24"/>
                    </a:cubicBezTo>
                    <a:cubicBezTo>
                      <a:pt x="136" y="22"/>
                      <a:pt x="133" y="19"/>
                      <a:pt x="133" y="16"/>
                    </a:cubicBezTo>
                    <a:cubicBezTo>
                      <a:pt x="132" y="6"/>
                      <a:pt x="132" y="6"/>
                      <a:pt x="132" y="6"/>
                    </a:cubicBezTo>
                    <a:cubicBezTo>
                      <a:pt x="132" y="6"/>
                      <a:pt x="132" y="6"/>
                      <a:pt x="132" y="6"/>
                    </a:cubicBezTo>
                    <a:cubicBezTo>
                      <a:pt x="32" y="0"/>
                      <a:pt x="32" y="0"/>
                      <a:pt x="32" y="0"/>
                    </a:cubicBezTo>
                    <a:cubicBezTo>
                      <a:pt x="32" y="0"/>
                      <a:pt x="32" y="0"/>
                      <a:pt x="32" y="0"/>
                    </a:cubicBezTo>
                    <a:cubicBezTo>
                      <a:pt x="0" y="0"/>
                      <a:pt x="0" y="0"/>
                      <a:pt x="0" y="0"/>
                    </a:cubicBezTo>
                    <a:cubicBezTo>
                      <a:pt x="0" y="0"/>
                      <a:pt x="0" y="0"/>
                      <a:pt x="0" y="0"/>
                    </a:cubicBezTo>
                    <a:cubicBezTo>
                      <a:pt x="0" y="64"/>
                      <a:pt x="0" y="64"/>
                      <a:pt x="0" y="64"/>
                    </a:cubicBezTo>
                    <a:cubicBezTo>
                      <a:pt x="6" y="71"/>
                      <a:pt x="6" y="71"/>
                      <a:pt x="6" y="71"/>
                    </a:cubicBezTo>
                    <a:cubicBezTo>
                      <a:pt x="5" y="136"/>
                      <a:pt x="5" y="136"/>
                      <a:pt x="5" y="136"/>
                    </a:cubicBezTo>
                    <a:cubicBezTo>
                      <a:pt x="5" y="136"/>
                      <a:pt x="5" y="136"/>
                      <a:pt x="5" y="136"/>
                    </a:cubicBezTo>
                    <a:cubicBezTo>
                      <a:pt x="48" y="136"/>
                      <a:pt x="48" y="136"/>
                      <a:pt x="48" y="136"/>
                    </a:cubicBezTo>
                    <a:cubicBezTo>
                      <a:pt x="65" y="170"/>
                      <a:pt x="65" y="170"/>
                      <a:pt x="65" y="17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70" name="COOK"/>
              <p:cNvSpPr>
                <a:spLocks/>
              </p:cNvSpPr>
              <p:nvPr/>
            </p:nvSpPr>
            <p:spPr bwMode="auto">
              <a:xfrm>
                <a:off x="4200525" y="5038725"/>
                <a:ext cx="287338" cy="376238"/>
              </a:xfrm>
              <a:custGeom>
                <a:avLst/>
                <a:gdLst>
                  <a:gd name="T0" fmla="*/ 24 w 121"/>
                  <a:gd name="T1" fmla="*/ 10 h 158"/>
                  <a:gd name="T2" fmla="*/ 47 w 121"/>
                  <a:gd name="T3" fmla="*/ 10 h 158"/>
                  <a:gd name="T4" fmla="*/ 56 w 121"/>
                  <a:gd name="T5" fmla="*/ 0 h 158"/>
                  <a:gd name="T6" fmla="*/ 56 w 121"/>
                  <a:gd name="T7" fmla="*/ 0 h 158"/>
                  <a:gd name="T8" fmla="*/ 56 w 121"/>
                  <a:gd name="T9" fmla="*/ 24 h 158"/>
                  <a:gd name="T10" fmla="*/ 68 w 121"/>
                  <a:gd name="T11" fmla="*/ 32 h 158"/>
                  <a:gd name="T12" fmla="*/ 84 w 121"/>
                  <a:gd name="T13" fmla="*/ 46 h 158"/>
                  <a:gd name="T14" fmla="*/ 97 w 121"/>
                  <a:gd name="T15" fmla="*/ 48 h 158"/>
                  <a:gd name="T16" fmla="*/ 99 w 121"/>
                  <a:gd name="T17" fmla="*/ 55 h 158"/>
                  <a:gd name="T18" fmla="*/ 99 w 121"/>
                  <a:gd name="T19" fmla="*/ 56 h 158"/>
                  <a:gd name="T20" fmla="*/ 99 w 121"/>
                  <a:gd name="T21" fmla="*/ 56 h 158"/>
                  <a:gd name="T22" fmla="*/ 97 w 121"/>
                  <a:gd name="T23" fmla="*/ 68 h 158"/>
                  <a:gd name="T24" fmla="*/ 98 w 121"/>
                  <a:gd name="T25" fmla="*/ 69 h 158"/>
                  <a:gd name="T26" fmla="*/ 101 w 121"/>
                  <a:gd name="T27" fmla="*/ 79 h 158"/>
                  <a:gd name="T28" fmla="*/ 110 w 121"/>
                  <a:gd name="T29" fmla="*/ 90 h 158"/>
                  <a:gd name="T30" fmla="*/ 105 w 121"/>
                  <a:gd name="T31" fmla="*/ 119 h 158"/>
                  <a:gd name="T32" fmla="*/ 115 w 121"/>
                  <a:gd name="T33" fmla="*/ 133 h 158"/>
                  <a:gd name="T34" fmla="*/ 119 w 121"/>
                  <a:gd name="T35" fmla="*/ 139 h 158"/>
                  <a:gd name="T36" fmla="*/ 118 w 121"/>
                  <a:gd name="T37" fmla="*/ 144 h 158"/>
                  <a:gd name="T38" fmla="*/ 117 w 121"/>
                  <a:gd name="T39" fmla="*/ 148 h 158"/>
                  <a:gd name="T40" fmla="*/ 115 w 121"/>
                  <a:gd name="T41" fmla="*/ 158 h 158"/>
                  <a:gd name="T42" fmla="*/ 115 w 121"/>
                  <a:gd name="T43" fmla="*/ 158 h 158"/>
                  <a:gd name="T44" fmla="*/ 43 w 121"/>
                  <a:gd name="T45" fmla="*/ 158 h 158"/>
                  <a:gd name="T46" fmla="*/ 43 w 121"/>
                  <a:gd name="T47" fmla="*/ 158 h 158"/>
                  <a:gd name="T48" fmla="*/ 34 w 121"/>
                  <a:gd name="T49" fmla="*/ 153 h 158"/>
                  <a:gd name="T50" fmla="*/ 25 w 121"/>
                  <a:gd name="T51" fmla="*/ 148 h 158"/>
                  <a:gd name="T52" fmla="*/ 16 w 121"/>
                  <a:gd name="T53" fmla="*/ 147 h 158"/>
                  <a:gd name="T54" fmla="*/ 10 w 121"/>
                  <a:gd name="T55" fmla="*/ 146 h 158"/>
                  <a:gd name="T56" fmla="*/ 6 w 121"/>
                  <a:gd name="T57" fmla="*/ 140 h 158"/>
                  <a:gd name="T58" fmla="*/ 0 w 121"/>
                  <a:gd name="T59" fmla="*/ 135 h 158"/>
                  <a:gd name="T60" fmla="*/ 0 w 121"/>
                  <a:gd name="T61" fmla="*/ 135 h 158"/>
                  <a:gd name="T62" fmla="*/ 7 w 121"/>
                  <a:gd name="T63" fmla="*/ 108 h 158"/>
                  <a:gd name="T64" fmla="*/ 12 w 121"/>
                  <a:gd name="T65" fmla="*/ 97 h 158"/>
                  <a:gd name="T66" fmla="*/ 14 w 121"/>
                  <a:gd name="T67" fmla="*/ 84 h 158"/>
                  <a:gd name="T68" fmla="*/ 24 w 121"/>
                  <a:gd name="T69" fmla="*/ 59 h 158"/>
                  <a:gd name="T70" fmla="*/ 28 w 121"/>
                  <a:gd name="T71" fmla="*/ 43 h 158"/>
                  <a:gd name="T72" fmla="*/ 24 w 121"/>
                  <a:gd name="T73" fmla="*/ 25 h 158"/>
                  <a:gd name="T74" fmla="*/ 24 w 121"/>
                  <a:gd name="T75" fmla="*/ 1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58">
                    <a:moveTo>
                      <a:pt x="24" y="10"/>
                    </a:moveTo>
                    <a:cubicBezTo>
                      <a:pt x="47" y="10"/>
                      <a:pt x="47" y="10"/>
                      <a:pt x="47" y="10"/>
                    </a:cubicBezTo>
                    <a:cubicBezTo>
                      <a:pt x="56" y="0"/>
                      <a:pt x="56" y="0"/>
                      <a:pt x="56" y="0"/>
                    </a:cubicBezTo>
                    <a:cubicBezTo>
                      <a:pt x="56" y="0"/>
                      <a:pt x="56" y="0"/>
                      <a:pt x="56" y="0"/>
                    </a:cubicBezTo>
                    <a:cubicBezTo>
                      <a:pt x="56" y="24"/>
                      <a:pt x="56" y="24"/>
                      <a:pt x="56" y="24"/>
                    </a:cubicBezTo>
                    <a:cubicBezTo>
                      <a:pt x="61" y="27"/>
                      <a:pt x="65" y="27"/>
                      <a:pt x="68" y="32"/>
                    </a:cubicBezTo>
                    <a:cubicBezTo>
                      <a:pt x="72" y="37"/>
                      <a:pt x="77" y="45"/>
                      <a:pt x="84" y="46"/>
                    </a:cubicBezTo>
                    <a:cubicBezTo>
                      <a:pt x="87" y="47"/>
                      <a:pt x="94" y="46"/>
                      <a:pt x="97" y="48"/>
                    </a:cubicBezTo>
                    <a:cubicBezTo>
                      <a:pt x="98" y="48"/>
                      <a:pt x="100" y="55"/>
                      <a:pt x="99" y="55"/>
                    </a:cubicBezTo>
                    <a:cubicBezTo>
                      <a:pt x="99" y="56"/>
                      <a:pt x="99" y="55"/>
                      <a:pt x="99" y="56"/>
                    </a:cubicBezTo>
                    <a:cubicBezTo>
                      <a:pt x="99" y="56"/>
                      <a:pt x="99" y="56"/>
                      <a:pt x="99" y="56"/>
                    </a:cubicBezTo>
                    <a:cubicBezTo>
                      <a:pt x="93" y="56"/>
                      <a:pt x="97" y="66"/>
                      <a:pt x="97" y="68"/>
                    </a:cubicBezTo>
                    <a:cubicBezTo>
                      <a:pt x="97" y="68"/>
                      <a:pt x="98" y="69"/>
                      <a:pt x="98" y="69"/>
                    </a:cubicBezTo>
                    <a:cubicBezTo>
                      <a:pt x="99" y="69"/>
                      <a:pt x="99" y="77"/>
                      <a:pt x="101" y="79"/>
                    </a:cubicBezTo>
                    <a:cubicBezTo>
                      <a:pt x="102" y="81"/>
                      <a:pt x="110" y="88"/>
                      <a:pt x="110" y="90"/>
                    </a:cubicBezTo>
                    <a:cubicBezTo>
                      <a:pt x="115" y="99"/>
                      <a:pt x="102" y="109"/>
                      <a:pt x="105" y="119"/>
                    </a:cubicBezTo>
                    <a:cubicBezTo>
                      <a:pt x="107" y="124"/>
                      <a:pt x="112" y="129"/>
                      <a:pt x="115" y="133"/>
                    </a:cubicBezTo>
                    <a:cubicBezTo>
                      <a:pt x="116" y="135"/>
                      <a:pt x="118" y="137"/>
                      <a:pt x="119" y="139"/>
                    </a:cubicBezTo>
                    <a:cubicBezTo>
                      <a:pt x="121" y="141"/>
                      <a:pt x="119" y="142"/>
                      <a:pt x="118" y="144"/>
                    </a:cubicBezTo>
                    <a:cubicBezTo>
                      <a:pt x="118" y="145"/>
                      <a:pt x="117" y="148"/>
                      <a:pt x="117" y="148"/>
                    </a:cubicBezTo>
                    <a:cubicBezTo>
                      <a:pt x="115" y="158"/>
                      <a:pt x="115" y="158"/>
                      <a:pt x="115" y="158"/>
                    </a:cubicBezTo>
                    <a:cubicBezTo>
                      <a:pt x="115" y="158"/>
                      <a:pt x="115" y="158"/>
                      <a:pt x="115" y="158"/>
                    </a:cubicBezTo>
                    <a:cubicBezTo>
                      <a:pt x="43" y="158"/>
                      <a:pt x="43" y="158"/>
                      <a:pt x="43" y="158"/>
                    </a:cubicBezTo>
                    <a:cubicBezTo>
                      <a:pt x="43" y="158"/>
                      <a:pt x="43" y="158"/>
                      <a:pt x="43" y="158"/>
                    </a:cubicBezTo>
                    <a:cubicBezTo>
                      <a:pt x="34" y="153"/>
                      <a:pt x="34" y="153"/>
                      <a:pt x="34" y="153"/>
                    </a:cubicBezTo>
                    <a:cubicBezTo>
                      <a:pt x="30" y="152"/>
                      <a:pt x="29" y="149"/>
                      <a:pt x="25" y="148"/>
                    </a:cubicBezTo>
                    <a:cubicBezTo>
                      <a:pt x="22" y="147"/>
                      <a:pt x="19" y="147"/>
                      <a:pt x="16" y="147"/>
                    </a:cubicBezTo>
                    <a:cubicBezTo>
                      <a:pt x="14" y="147"/>
                      <a:pt x="12" y="146"/>
                      <a:pt x="10" y="146"/>
                    </a:cubicBezTo>
                    <a:cubicBezTo>
                      <a:pt x="9" y="144"/>
                      <a:pt x="6" y="143"/>
                      <a:pt x="6" y="140"/>
                    </a:cubicBezTo>
                    <a:cubicBezTo>
                      <a:pt x="5" y="138"/>
                      <a:pt x="2" y="136"/>
                      <a:pt x="0" y="135"/>
                    </a:cubicBezTo>
                    <a:cubicBezTo>
                      <a:pt x="0" y="135"/>
                      <a:pt x="0" y="135"/>
                      <a:pt x="0" y="135"/>
                    </a:cubicBezTo>
                    <a:cubicBezTo>
                      <a:pt x="2" y="125"/>
                      <a:pt x="6" y="118"/>
                      <a:pt x="7" y="108"/>
                    </a:cubicBezTo>
                    <a:cubicBezTo>
                      <a:pt x="7" y="104"/>
                      <a:pt x="11" y="100"/>
                      <a:pt x="12" y="97"/>
                    </a:cubicBezTo>
                    <a:cubicBezTo>
                      <a:pt x="13" y="94"/>
                      <a:pt x="14" y="87"/>
                      <a:pt x="14" y="84"/>
                    </a:cubicBezTo>
                    <a:cubicBezTo>
                      <a:pt x="23" y="82"/>
                      <a:pt x="24" y="67"/>
                      <a:pt x="24" y="59"/>
                    </a:cubicBezTo>
                    <a:cubicBezTo>
                      <a:pt x="24" y="55"/>
                      <a:pt x="27" y="48"/>
                      <a:pt x="28" y="43"/>
                    </a:cubicBezTo>
                    <a:cubicBezTo>
                      <a:pt x="29" y="37"/>
                      <a:pt x="24" y="31"/>
                      <a:pt x="24" y="25"/>
                    </a:cubicBezTo>
                    <a:cubicBezTo>
                      <a:pt x="24" y="10"/>
                      <a:pt x="24" y="10"/>
                      <a:pt x="24" y="1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71" name="COLQUITT"/>
              <p:cNvSpPr>
                <a:spLocks/>
              </p:cNvSpPr>
              <p:nvPr/>
            </p:nvSpPr>
            <p:spPr bwMode="auto">
              <a:xfrm>
                <a:off x="3767138" y="5056188"/>
                <a:ext cx="501650" cy="358775"/>
              </a:xfrm>
              <a:custGeom>
                <a:avLst/>
                <a:gdLst>
                  <a:gd name="T0" fmla="*/ 182 w 211"/>
                  <a:gd name="T1" fmla="*/ 128 h 151"/>
                  <a:gd name="T2" fmla="*/ 189 w 211"/>
                  <a:gd name="T3" fmla="*/ 101 h 151"/>
                  <a:gd name="T4" fmla="*/ 194 w 211"/>
                  <a:gd name="T5" fmla="*/ 90 h 151"/>
                  <a:gd name="T6" fmla="*/ 196 w 211"/>
                  <a:gd name="T7" fmla="*/ 77 h 151"/>
                  <a:gd name="T8" fmla="*/ 206 w 211"/>
                  <a:gd name="T9" fmla="*/ 52 h 151"/>
                  <a:gd name="T10" fmla="*/ 210 w 211"/>
                  <a:gd name="T11" fmla="*/ 36 h 151"/>
                  <a:gd name="T12" fmla="*/ 206 w 211"/>
                  <a:gd name="T13" fmla="*/ 18 h 151"/>
                  <a:gd name="T14" fmla="*/ 206 w 211"/>
                  <a:gd name="T15" fmla="*/ 3 h 151"/>
                  <a:gd name="T16" fmla="*/ 206 w 211"/>
                  <a:gd name="T17" fmla="*/ 3 h 151"/>
                  <a:gd name="T18" fmla="*/ 149 w 211"/>
                  <a:gd name="T19" fmla="*/ 2 h 151"/>
                  <a:gd name="T20" fmla="*/ 149 w 211"/>
                  <a:gd name="T21" fmla="*/ 2 h 151"/>
                  <a:gd name="T22" fmla="*/ 123 w 211"/>
                  <a:gd name="T23" fmla="*/ 1 h 151"/>
                  <a:gd name="T24" fmla="*/ 123 w 211"/>
                  <a:gd name="T25" fmla="*/ 8 h 151"/>
                  <a:gd name="T26" fmla="*/ 104 w 211"/>
                  <a:gd name="T27" fmla="*/ 8 h 151"/>
                  <a:gd name="T28" fmla="*/ 104 w 211"/>
                  <a:gd name="T29" fmla="*/ 0 h 151"/>
                  <a:gd name="T30" fmla="*/ 6 w 211"/>
                  <a:gd name="T31" fmla="*/ 0 h 151"/>
                  <a:gd name="T32" fmla="*/ 6 w 211"/>
                  <a:gd name="T33" fmla="*/ 0 h 151"/>
                  <a:gd name="T34" fmla="*/ 4 w 211"/>
                  <a:gd name="T35" fmla="*/ 108 h 151"/>
                  <a:gd name="T36" fmla="*/ 1 w 211"/>
                  <a:gd name="T37" fmla="*/ 110 h 151"/>
                  <a:gd name="T38" fmla="*/ 0 w 211"/>
                  <a:gd name="T39" fmla="*/ 112 h 151"/>
                  <a:gd name="T40" fmla="*/ 2 w 211"/>
                  <a:gd name="T41" fmla="*/ 114 h 151"/>
                  <a:gd name="T42" fmla="*/ 3 w 211"/>
                  <a:gd name="T43" fmla="*/ 115 h 151"/>
                  <a:gd name="T44" fmla="*/ 3 w 211"/>
                  <a:gd name="T45" fmla="*/ 116 h 151"/>
                  <a:gd name="T46" fmla="*/ 3 w 211"/>
                  <a:gd name="T47" fmla="*/ 117 h 151"/>
                  <a:gd name="T48" fmla="*/ 3 w 211"/>
                  <a:gd name="T49" fmla="*/ 126 h 151"/>
                  <a:gd name="T50" fmla="*/ 3 w 211"/>
                  <a:gd name="T51" fmla="*/ 126 h 151"/>
                  <a:gd name="T52" fmla="*/ 3 w 211"/>
                  <a:gd name="T53" fmla="*/ 145 h 151"/>
                  <a:gd name="T54" fmla="*/ 88 w 211"/>
                  <a:gd name="T55" fmla="*/ 145 h 151"/>
                  <a:gd name="T56" fmla="*/ 88 w 211"/>
                  <a:gd name="T57" fmla="*/ 151 h 151"/>
                  <a:gd name="T58" fmla="*/ 96 w 211"/>
                  <a:gd name="T59" fmla="*/ 151 h 151"/>
                  <a:gd name="T60" fmla="*/ 96 w 211"/>
                  <a:gd name="T61" fmla="*/ 145 h 151"/>
                  <a:gd name="T62" fmla="*/ 113 w 211"/>
                  <a:gd name="T63" fmla="*/ 145 h 151"/>
                  <a:gd name="T64" fmla="*/ 113 w 211"/>
                  <a:gd name="T65" fmla="*/ 145 h 151"/>
                  <a:gd name="T66" fmla="*/ 182 w 211"/>
                  <a:gd name="T67" fmla="*/ 147 h 151"/>
                  <a:gd name="T68" fmla="*/ 182 w 211"/>
                  <a:gd name="T69" fmla="*/ 12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 h="151">
                    <a:moveTo>
                      <a:pt x="182" y="128"/>
                    </a:moveTo>
                    <a:cubicBezTo>
                      <a:pt x="184" y="118"/>
                      <a:pt x="188" y="111"/>
                      <a:pt x="189" y="101"/>
                    </a:cubicBezTo>
                    <a:cubicBezTo>
                      <a:pt x="189" y="97"/>
                      <a:pt x="193" y="93"/>
                      <a:pt x="194" y="90"/>
                    </a:cubicBezTo>
                    <a:cubicBezTo>
                      <a:pt x="195" y="87"/>
                      <a:pt x="196" y="80"/>
                      <a:pt x="196" y="77"/>
                    </a:cubicBezTo>
                    <a:cubicBezTo>
                      <a:pt x="205" y="75"/>
                      <a:pt x="206" y="60"/>
                      <a:pt x="206" y="52"/>
                    </a:cubicBezTo>
                    <a:cubicBezTo>
                      <a:pt x="206" y="48"/>
                      <a:pt x="209" y="41"/>
                      <a:pt x="210" y="36"/>
                    </a:cubicBezTo>
                    <a:cubicBezTo>
                      <a:pt x="211" y="30"/>
                      <a:pt x="206" y="24"/>
                      <a:pt x="206" y="18"/>
                    </a:cubicBezTo>
                    <a:cubicBezTo>
                      <a:pt x="206" y="3"/>
                      <a:pt x="206" y="3"/>
                      <a:pt x="206" y="3"/>
                    </a:cubicBezTo>
                    <a:cubicBezTo>
                      <a:pt x="206" y="3"/>
                      <a:pt x="206" y="3"/>
                      <a:pt x="206" y="3"/>
                    </a:cubicBezTo>
                    <a:cubicBezTo>
                      <a:pt x="149" y="2"/>
                      <a:pt x="149" y="2"/>
                      <a:pt x="149" y="2"/>
                    </a:cubicBezTo>
                    <a:cubicBezTo>
                      <a:pt x="149" y="2"/>
                      <a:pt x="149" y="2"/>
                      <a:pt x="149" y="2"/>
                    </a:cubicBezTo>
                    <a:cubicBezTo>
                      <a:pt x="123" y="1"/>
                      <a:pt x="123" y="1"/>
                      <a:pt x="123" y="1"/>
                    </a:cubicBezTo>
                    <a:cubicBezTo>
                      <a:pt x="123" y="8"/>
                      <a:pt x="123" y="8"/>
                      <a:pt x="123" y="8"/>
                    </a:cubicBezTo>
                    <a:cubicBezTo>
                      <a:pt x="104" y="8"/>
                      <a:pt x="104" y="8"/>
                      <a:pt x="104" y="8"/>
                    </a:cubicBezTo>
                    <a:cubicBezTo>
                      <a:pt x="104" y="0"/>
                      <a:pt x="104" y="0"/>
                      <a:pt x="104" y="0"/>
                    </a:cubicBezTo>
                    <a:cubicBezTo>
                      <a:pt x="6" y="0"/>
                      <a:pt x="6" y="0"/>
                      <a:pt x="6" y="0"/>
                    </a:cubicBezTo>
                    <a:cubicBezTo>
                      <a:pt x="6" y="0"/>
                      <a:pt x="6" y="0"/>
                      <a:pt x="6" y="0"/>
                    </a:cubicBezTo>
                    <a:cubicBezTo>
                      <a:pt x="4" y="108"/>
                      <a:pt x="4" y="108"/>
                      <a:pt x="4" y="108"/>
                    </a:cubicBezTo>
                    <a:cubicBezTo>
                      <a:pt x="3" y="108"/>
                      <a:pt x="2" y="109"/>
                      <a:pt x="1" y="110"/>
                    </a:cubicBezTo>
                    <a:cubicBezTo>
                      <a:pt x="0" y="110"/>
                      <a:pt x="0" y="111"/>
                      <a:pt x="0" y="112"/>
                    </a:cubicBezTo>
                    <a:cubicBezTo>
                      <a:pt x="1" y="113"/>
                      <a:pt x="1" y="113"/>
                      <a:pt x="2" y="114"/>
                    </a:cubicBezTo>
                    <a:cubicBezTo>
                      <a:pt x="2" y="114"/>
                      <a:pt x="2" y="115"/>
                      <a:pt x="3" y="115"/>
                    </a:cubicBezTo>
                    <a:cubicBezTo>
                      <a:pt x="3" y="116"/>
                      <a:pt x="3" y="116"/>
                      <a:pt x="3" y="116"/>
                    </a:cubicBezTo>
                    <a:cubicBezTo>
                      <a:pt x="3" y="116"/>
                      <a:pt x="3" y="117"/>
                      <a:pt x="3" y="117"/>
                    </a:cubicBezTo>
                    <a:cubicBezTo>
                      <a:pt x="3" y="126"/>
                      <a:pt x="3" y="126"/>
                      <a:pt x="3" y="126"/>
                    </a:cubicBezTo>
                    <a:cubicBezTo>
                      <a:pt x="3" y="126"/>
                      <a:pt x="3" y="126"/>
                      <a:pt x="3" y="126"/>
                    </a:cubicBezTo>
                    <a:cubicBezTo>
                      <a:pt x="3" y="145"/>
                      <a:pt x="3" y="145"/>
                      <a:pt x="3" y="145"/>
                    </a:cubicBezTo>
                    <a:cubicBezTo>
                      <a:pt x="88" y="145"/>
                      <a:pt x="88" y="145"/>
                      <a:pt x="88" y="145"/>
                    </a:cubicBezTo>
                    <a:cubicBezTo>
                      <a:pt x="88" y="151"/>
                      <a:pt x="88" y="151"/>
                      <a:pt x="88" y="151"/>
                    </a:cubicBezTo>
                    <a:cubicBezTo>
                      <a:pt x="96" y="151"/>
                      <a:pt x="96" y="151"/>
                      <a:pt x="96" y="151"/>
                    </a:cubicBezTo>
                    <a:cubicBezTo>
                      <a:pt x="96" y="145"/>
                      <a:pt x="96" y="145"/>
                      <a:pt x="96" y="145"/>
                    </a:cubicBezTo>
                    <a:cubicBezTo>
                      <a:pt x="113" y="145"/>
                      <a:pt x="113" y="145"/>
                      <a:pt x="113" y="145"/>
                    </a:cubicBezTo>
                    <a:cubicBezTo>
                      <a:pt x="113" y="145"/>
                      <a:pt x="113" y="145"/>
                      <a:pt x="113" y="145"/>
                    </a:cubicBezTo>
                    <a:cubicBezTo>
                      <a:pt x="182" y="147"/>
                      <a:pt x="182" y="147"/>
                      <a:pt x="182" y="147"/>
                    </a:cubicBezTo>
                    <a:cubicBezTo>
                      <a:pt x="182" y="128"/>
                      <a:pt x="182" y="128"/>
                      <a:pt x="182" y="12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72" name="CALHOUN"/>
              <p:cNvSpPr>
                <a:spLocks/>
              </p:cNvSpPr>
              <p:nvPr/>
            </p:nvSpPr>
            <p:spPr bwMode="auto">
              <a:xfrm>
                <a:off x="2959100" y="4699000"/>
                <a:ext cx="422275" cy="252413"/>
              </a:xfrm>
              <a:custGeom>
                <a:avLst/>
                <a:gdLst>
                  <a:gd name="T0" fmla="*/ 158 w 177"/>
                  <a:gd name="T1" fmla="*/ 8 h 106"/>
                  <a:gd name="T2" fmla="*/ 157 w 177"/>
                  <a:gd name="T3" fmla="*/ 18 h 106"/>
                  <a:gd name="T4" fmla="*/ 156 w 177"/>
                  <a:gd name="T5" fmla="*/ 33 h 106"/>
                  <a:gd name="T6" fmla="*/ 158 w 177"/>
                  <a:gd name="T7" fmla="*/ 45 h 106"/>
                  <a:gd name="T8" fmla="*/ 164 w 177"/>
                  <a:gd name="T9" fmla="*/ 64 h 106"/>
                  <a:gd name="T10" fmla="*/ 168 w 177"/>
                  <a:gd name="T11" fmla="*/ 72 h 106"/>
                  <a:gd name="T12" fmla="*/ 168 w 177"/>
                  <a:gd name="T13" fmla="*/ 79 h 106"/>
                  <a:gd name="T14" fmla="*/ 168 w 177"/>
                  <a:gd name="T15" fmla="*/ 94 h 106"/>
                  <a:gd name="T16" fmla="*/ 166 w 177"/>
                  <a:gd name="T17" fmla="*/ 100 h 106"/>
                  <a:gd name="T18" fmla="*/ 166 w 177"/>
                  <a:gd name="T19" fmla="*/ 100 h 106"/>
                  <a:gd name="T20" fmla="*/ 160 w 177"/>
                  <a:gd name="T21" fmla="*/ 100 h 106"/>
                  <a:gd name="T22" fmla="*/ 156 w 177"/>
                  <a:gd name="T23" fmla="*/ 93 h 106"/>
                  <a:gd name="T24" fmla="*/ 145 w 177"/>
                  <a:gd name="T25" fmla="*/ 96 h 106"/>
                  <a:gd name="T26" fmla="*/ 141 w 177"/>
                  <a:gd name="T27" fmla="*/ 106 h 106"/>
                  <a:gd name="T28" fmla="*/ 130 w 177"/>
                  <a:gd name="T29" fmla="*/ 94 h 106"/>
                  <a:gd name="T30" fmla="*/ 125 w 177"/>
                  <a:gd name="T31" fmla="*/ 94 h 106"/>
                  <a:gd name="T32" fmla="*/ 122 w 177"/>
                  <a:gd name="T33" fmla="*/ 94 h 106"/>
                  <a:gd name="T34" fmla="*/ 117 w 177"/>
                  <a:gd name="T35" fmla="*/ 99 h 106"/>
                  <a:gd name="T36" fmla="*/ 81 w 177"/>
                  <a:gd name="T37" fmla="*/ 99 h 106"/>
                  <a:gd name="T38" fmla="*/ 81 w 177"/>
                  <a:gd name="T39" fmla="*/ 99 h 106"/>
                  <a:gd name="T40" fmla="*/ 18 w 177"/>
                  <a:gd name="T41" fmla="*/ 99 h 106"/>
                  <a:gd name="T42" fmla="*/ 17 w 177"/>
                  <a:gd name="T43" fmla="*/ 94 h 106"/>
                  <a:gd name="T44" fmla="*/ 16 w 177"/>
                  <a:gd name="T45" fmla="*/ 90 h 106"/>
                  <a:gd name="T46" fmla="*/ 15 w 177"/>
                  <a:gd name="T47" fmla="*/ 88 h 106"/>
                  <a:gd name="T48" fmla="*/ 11 w 177"/>
                  <a:gd name="T49" fmla="*/ 82 h 106"/>
                  <a:gd name="T50" fmla="*/ 14 w 177"/>
                  <a:gd name="T51" fmla="*/ 74 h 106"/>
                  <a:gd name="T52" fmla="*/ 14 w 177"/>
                  <a:gd name="T53" fmla="*/ 69 h 106"/>
                  <a:gd name="T54" fmla="*/ 13 w 177"/>
                  <a:gd name="T55" fmla="*/ 69 h 106"/>
                  <a:gd name="T56" fmla="*/ 13 w 177"/>
                  <a:gd name="T57" fmla="*/ 68 h 106"/>
                  <a:gd name="T58" fmla="*/ 6 w 177"/>
                  <a:gd name="T59" fmla="*/ 67 h 106"/>
                  <a:gd name="T60" fmla="*/ 6 w 177"/>
                  <a:gd name="T61" fmla="*/ 67 h 106"/>
                  <a:gd name="T62" fmla="*/ 6 w 177"/>
                  <a:gd name="T63" fmla="*/ 62 h 106"/>
                  <a:gd name="T64" fmla="*/ 10 w 177"/>
                  <a:gd name="T65" fmla="*/ 55 h 106"/>
                  <a:gd name="T66" fmla="*/ 4 w 177"/>
                  <a:gd name="T67" fmla="*/ 49 h 106"/>
                  <a:gd name="T68" fmla="*/ 9 w 177"/>
                  <a:gd name="T69" fmla="*/ 43 h 106"/>
                  <a:gd name="T70" fmla="*/ 8 w 177"/>
                  <a:gd name="T71" fmla="*/ 34 h 106"/>
                  <a:gd name="T72" fmla="*/ 4 w 177"/>
                  <a:gd name="T73" fmla="*/ 25 h 106"/>
                  <a:gd name="T74" fmla="*/ 1 w 177"/>
                  <a:gd name="T75" fmla="*/ 19 h 106"/>
                  <a:gd name="T76" fmla="*/ 5 w 177"/>
                  <a:gd name="T77" fmla="*/ 10 h 106"/>
                  <a:gd name="T78" fmla="*/ 5 w 177"/>
                  <a:gd name="T79" fmla="*/ 10 h 106"/>
                  <a:gd name="T80" fmla="*/ 71 w 177"/>
                  <a:gd name="T81" fmla="*/ 10 h 106"/>
                  <a:gd name="T82" fmla="*/ 73 w 177"/>
                  <a:gd name="T83" fmla="*/ 6 h 106"/>
                  <a:gd name="T84" fmla="*/ 77 w 177"/>
                  <a:gd name="T85" fmla="*/ 0 h 106"/>
                  <a:gd name="T86" fmla="*/ 78 w 177"/>
                  <a:gd name="T87" fmla="*/ 0 h 106"/>
                  <a:gd name="T88" fmla="*/ 79 w 177"/>
                  <a:gd name="T89" fmla="*/ 0 h 106"/>
                  <a:gd name="T90" fmla="*/ 87 w 177"/>
                  <a:gd name="T91" fmla="*/ 4 h 106"/>
                  <a:gd name="T92" fmla="*/ 95 w 177"/>
                  <a:gd name="T93" fmla="*/ 3 h 106"/>
                  <a:gd name="T94" fmla="*/ 98 w 177"/>
                  <a:gd name="T95" fmla="*/ 7 h 106"/>
                  <a:gd name="T96" fmla="*/ 106 w 177"/>
                  <a:gd name="T97" fmla="*/ 7 h 106"/>
                  <a:gd name="T98" fmla="*/ 112 w 177"/>
                  <a:gd name="T99" fmla="*/ 8 h 106"/>
                  <a:gd name="T100" fmla="*/ 121 w 177"/>
                  <a:gd name="T101" fmla="*/ 8 h 106"/>
                  <a:gd name="T102" fmla="*/ 121 w 177"/>
                  <a:gd name="T103" fmla="*/ 8 h 106"/>
                  <a:gd name="T104" fmla="*/ 158 w 177"/>
                  <a:gd name="T105" fmla="*/ 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106">
                    <a:moveTo>
                      <a:pt x="158" y="8"/>
                    </a:moveTo>
                    <a:cubicBezTo>
                      <a:pt x="158" y="13"/>
                      <a:pt x="158" y="14"/>
                      <a:pt x="157" y="18"/>
                    </a:cubicBezTo>
                    <a:cubicBezTo>
                      <a:pt x="153" y="24"/>
                      <a:pt x="157" y="27"/>
                      <a:pt x="156" y="33"/>
                    </a:cubicBezTo>
                    <a:cubicBezTo>
                      <a:pt x="155" y="38"/>
                      <a:pt x="155" y="41"/>
                      <a:pt x="158" y="45"/>
                    </a:cubicBezTo>
                    <a:cubicBezTo>
                      <a:pt x="161" y="51"/>
                      <a:pt x="162" y="58"/>
                      <a:pt x="164" y="64"/>
                    </a:cubicBezTo>
                    <a:cubicBezTo>
                      <a:pt x="165" y="67"/>
                      <a:pt x="167" y="69"/>
                      <a:pt x="168" y="72"/>
                    </a:cubicBezTo>
                    <a:cubicBezTo>
                      <a:pt x="168" y="74"/>
                      <a:pt x="168" y="77"/>
                      <a:pt x="168" y="79"/>
                    </a:cubicBezTo>
                    <a:cubicBezTo>
                      <a:pt x="177" y="85"/>
                      <a:pt x="172" y="87"/>
                      <a:pt x="168" y="94"/>
                    </a:cubicBezTo>
                    <a:cubicBezTo>
                      <a:pt x="166" y="100"/>
                      <a:pt x="166" y="100"/>
                      <a:pt x="166" y="100"/>
                    </a:cubicBezTo>
                    <a:cubicBezTo>
                      <a:pt x="166" y="100"/>
                      <a:pt x="166" y="100"/>
                      <a:pt x="166" y="100"/>
                    </a:cubicBezTo>
                    <a:cubicBezTo>
                      <a:pt x="160" y="100"/>
                      <a:pt x="160" y="100"/>
                      <a:pt x="160" y="100"/>
                    </a:cubicBezTo>
                    <a:cubicBezTo>
                      <a:pt x="155" y="100"/>
                      <a:pt x="159" y="93"/>
                      <a:pt x="156" y="93"/>
                    </a:cubicBezTo>
                    <a:cubicBezTo>
                      <a:pt x="154" y="92"/>
                      <a:pt x="146" y="94"/>
                      <a:pt x="145" y="96"/>
                    </a:cubicBezTo>
                    <a:cubicBezTo>
                      <a:pt x="143" y="99"/>
                      <a:pt x="143" y="103"/>
                      <a:pt x="141" y="106"/>
                    </a:cubicBezTo>
                    <a:cubicBezTo>
                      <a:pt x="136" y="106"/>
                      <a:pt x="133" y="97"/>
                      <a:pt x="130" y="94"/>
                    </a:cubicBezTo>
                    <a:cubicBezTo>
                      <a:pt x="129" y="93"/>
                      <a:pt x="126" y="94"/>
                      <a:pt x="125" y="94"/>
                    </a:cubicBezTo>
                    <a:cubicBezTo>
                      <a:pt x="124" y="94"/>
                      <a:pt x="123" y="94"/>
                      <a:pt x="122" y="94"/>
                    </a:cubicBezTo>
                    <a:cubicBezTo>
                      <a:pt x="120" y="95"/>
                      <a:pt x="119" y="98"/>
                      <a:pt x="117" y="99"/>
                    </a:cubicBezTo>
                    <a:cubicBezTo>
                      <a:pt x="81" y="99"/>
                      <a:pt x="81" y="99"/>
                      <a:pt x="81" y="99"/>
                    </a:cubicBezTo>
                    <a:cubicBezTo>
                      <a:pt x="81" y="99"/>
                      <a:pt x="81" y="99"/>
                      <a:pt x="81" y="99"/>
                    </a:cubicBezTo>
                    <a:cubicBezTo>
                      <a:pt x="18" y="99"/>
                      <a:pt x="18" y="99"/>
                      <a:pt x="18" y="99"/>
                    </a:cubicBezTo>
                    <a:cubicBezTo>
                      <a:pt x="17" y="94"/>
                      <a:pt x="17" y="94"/>
                      <a:pt x="17" y="94"/>
                    </a:cubicBezTo>
                    <a:cubicBezTo>
                      <a:pt x="17" y="93"/>
                      <a:pt x="17" y="91"/>
                      <a:pt x="16" y="90"/>
                    </a:cubicBezTo>
                    <a:cubicBezTo>
                      <a:pt x="16" y="90"/>
                      <a:pt x="15" y="88"/>
                      <a:pt x="15" y="88"/>
                    </a:cubicBezTo>
                    <a:cubicBezTo>
                      <a:pt x="14" y="87"/>
                      <a:pt x="11" y="83"/>
                      <a:pt x="11" y="82"/>
                    </a:cubicBezTo>
                    <a:cubicBezTo>
                      <a:pt x="11" y="78"/>
                      <a:pt x="16" y="79"/>
                      <a:pt x="14" y="74"/>
                    </a:cubicBezTo>
                    <a:cubicBezTo>
                      <a:pt x="14" y="73"/>
                      <a:pt x="14" y="71"/>
                      <a:pt x="14" y="69"/>
                    </a:cubicBezTo>
                    <a:cubicBezTo>
                      <a:pt x="13" y="69"/>
                      <a:pt x="13" y="69"/>
                      <a:pt x="13" y="69"/>
                    </a:cubicBezTo>
                    <a:cubicBezTo>
                      <a:pt x="13" y="69"/>
                      <a:pt x="13" y="69"/>
                      <a:pt x="13" y="68"/>
                    </a:cubicBezTo>
                    <a:cubicBezTo>
                      <a:pt x="10" y="68"/>
                      <a:pt x="8" y="68"/>
                      <a:pt x="6" y="67"/>
                    </a:cubicBezTo>
                    <a:cubicBezTo>
                      <a:pt x="6" y="67"/>
                      <a:pt x="6" y="67"/>
                      <a:pt x="6" y="67"/>
                    </a:cubicBezTo>
                    <a:cubicBezTo>
                      <a:pt x="6" y="62"/>
                      <a:pt x="6" y="62"/>
                      <a:pt x="6" y="62"/>
                    </a:cubicBezTo>
                    <a:cubicBezTo>
                      <a:pt x="6" y="60"/>
                      <a:pt x="11" y="56"/>
                      <a:pt x="10" y="55"/>
                    </a:cubicBezTo>
                    <a:cubicBezTo>
                      <a:pt x="9" y="52"/>
                      <a:pt x="5" y="52"/>
                      <a:pt x="4" y="49"/>
                    </a:cubicBezTo>
                    <a:cubicBezTo>
                      <a:pt x="5" y="47"/>
                      <a:pt x="7" y="44"/>
                      <a:pt x="9" y="43"/>
                    </a:cubicBezTo>
                    <a:cubicBezTo>
                      <a:pt x="9" y="39"/>
                      <a:pt x="15" y="37"/>
                      <a:pt x="8" y="34"/>
                    </a:cubicBezTo>
                    <a:cubicBezTo>
                      <a:pt x="0" y="31"/>
                      <a:pt x="6" y="31"/>
                      <a:pt x="4" y="25"/>
                    </a:cubicBezTo>
                    <a:cubicBezTo>
                      <a:pt x="3" y="23"/>
                      <a:pt x="1" y="21"/>
                      <a:pt x="1" y="19"/>
                    </a:cubicBezTo>
                    <a:cubicBezTo>
                      <a:pt x="1" y="14"/>
                      <a:pt x="6" y="16"/>
                      <a:pt x="5" y="10"/>
                    </a:cubicBezTo>
                    <a:cubicBezTo>
                      <a:pt x="5" y="10"/>
                      <a:pt x="5" y="10"/>
                      <a:pt x="5" y="10"/>
                    </a:cubicBezTo>
                    <a:cubicBezTo>
                      <a:pt x="71" y="10"/>
                      <a:pt x="71" y="10"/>
                      <a:pt x="71" y="10"/>
                    </a:cubicBezTo>
                    <a:cubicBezTo>
                      <a:pt x="72" y="9"/>
                      <a:pt x="72" y="7"/>
                      <a:pt x="73" y="6"/>
                    </a:cubicBezTo>
                    <a:cubicBezTo>
                      <a:pt x="74" y="4"/>
                      <a:pt x="76" y="1"/>
                      <a:pt x="77" y="0"/>
                    </a:cubicBezTo>
                    <a:cubicBezTo>
                      <a:pt x="78" y="0"/>
                      <a:pt x="78" y="0"/>
                      <a:pt x="78" y="0"/>
                    </a:cubicBezTo>
                    <a:cubicBezTo>
                      <a:pt x="79" y="0"/>
                      <a:pt x="79" y="0"/>
                      <a:pt x="79" y="0"/>
                    </a:cubicBezTo>
                    <a:cubicBezTo>
                      <a:pt x="81" y="1"/>
                      <a:pt x="85" y="4"/>
                      <a:pt x="87" y="4"/>
                    </a:cubicBezTo>
                    <a:cubicBezTo>
                      <a:pt x="89" y="4"/>
                      <a:pt x="92" y="2"/>
                      <a:pt x="95" y="3"/>
                    </a:cubicBezTo>
                    <a:cubicBezTo>
                      <a:pt x="96" y="4"/>
                      <a:pt x="97" y="6"/>
                      <a:pt x="98" y="7"/>
                    </a:cubicBezTo>
                    <a:cubicBezTo>
                      <a:pt x="101" y="9"/>
                      <a:pt x="103" y="7"/>
                      <a:pt x="106" y="7"/>
                    </a:cubicBezTo>
                    <a:cubicBezTo>
                      <a:pt x="108" y="7"/>
                      <a:pt x="110" y="8"/>
                      <a:pt x="112" y="8"/>
                    </a:cubicBezTo>
                    <a:cubicBezTo>
                      <a:pt x="121" y="8"/>
                      <a:pt x="121" y="8"/>
                      <a:pt x="121" y="8"/>
                    </a:cubicBezTo>
                    <a:cubicBezTo>
                      <a:pt x="121" y="8"/>
                      <a:pt x="121" y="8"/>
                      <a:pt x="121" y="8"/>
                    </a:cubicBezTo>
                    <a:cubicBezTo>
                      <a:pt x="158" y="8"/>
                      <a:pt x="158" y="8"/>
                      <a:pt x="158" y="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73" name="CARROLL"/>
              <p:cNvSpPr>
                <a:spLocks/>
              </p:cNvSpPr>
              <p:nvPr/>
            </p:nvSpPr>
            <p:spPr bwMode="auto">
              <a:xfrm>
                <a:off x="2452688" y="2147888"/>
                <a:ext cx="525463" cy="450850"/>
              </a:xfrm>
              <a:custGeom>
                <a:avLst/>
                <a:gdLst>
                  <a:gd name="T0" fmla="*/ 18 w 221"/>
                  <a:gd name="T1" fmla="*/ 189 h 189"/>
                  <a:gd name="T2" fmla="*/ 0 w 221"/>
                  <a:gd name="T3" fmla="*/ 78 h 189"/>
                  <a:gd name="T4" fmla="*/ 0 w 221"/>
                  <a:gd name="T5" fmla="*/ 78 h 189"/>
                  <a:gd name="T6" fmla="*/ 24 w 221"/>
                  <a:gd name="T7" fmla="*/ 78 h 189"/>
                  <a:gd name="T8" fmla="*/ 84 w 221"/>
                  <a:gd name="T9" fmla="*/ 55 h 189"/>
                  <a:gd name="T10" fmla="*/ 90 w 221"/>
                  <a:gd name="T11" fmla="*/ 55 h 189"/>
                  <a:gd name="T12" fmla="*/ 90 w 221"/>
                  <a:gd name="T13" fmla="*/ 60 h 189"/>
                  <a:gd name="T14" fmla="*/ 97 w 221"/>
                  <a:gd name="T15" fmla="*/ 60 h 189"/>
                  <a:gd name="T16" fmla="*/ 122 w 221"/>
                  <a:gd name="T17" fmla="*/ 48 h 189"/>
                  <a:gd name="T18" fmla="*/ 122 w 221"/>
                  <a:gd name="T19" fmla="*/ 0 h 189"/>
                  <a:gd name="T20" fmla="*/ 127 w 221"/>
                  <a:gd name="T21" fmla="*/ 0 h 189"/>
                  <a:gd name="T22" fmla="*/ 127 w 221"/>
                  <a:gd name="T23" fmla="*/ 0 h 189"/>
                  <a:gd name="T24" fmla="*/ 184 w 221"/>
                  <a:gd name="T25" fmla="*/ 17 h 189"/>
                  <a:gd name="T26" fmla="*/ 184 w 221"/>
                  <a:gd name="T27" fmla="*/ 17 h 189"/>
                  <a:gd name="T28" fmla="*/ 184 w 221"/>
                  <a:gd name="T29" fmla="*/ 118 h 189"/>
                  <a:gd name="T30" fmla="*/ 221 w 221"/>
                  <a:gd name="T31" fmla="*/ 118 h 189"/>
                  <a:gd name="T32" fmla="*/ 221 w 221"/>
                  <a:gd name="T33" fmla="*/ 118 h 189"/>
                  <a:gd name="T34" fmla="*/ 220 w 221"/>
                  <a:gd name="T35" fmla="*/ 119 h 189"/>
                  <a:gd name="T36" fmla="*/ 216 w 221"/>
                  <a:gd name="T37" fmla="*/ 123 h 189"/>
                  <a:gd name="T38" fmla="*/ 213 w 221"/>
                  <a:gd name="T39" fmla="*/ 127 h 189"/>
                  <a:gd name="T40" fmla="*/ 215 w 221"/>
                  <a:gd name="T41" fmla="*/ 134 h 189"/>
                  <a:gd name="T42" fmla="*/ 217 w 221"/>
                  <a:gd name="T43" fmla="*/ 137 h 189"/>
                  <a:gd name="T44" fmla="*/ 217 w 221"/>
                  <a:gd name="T45" fmla="*/ 140 h 189"/>
                  <a:gd name="T46" fmla="*/ 217 w 221"/>
                  <a:gd name="T47" fmla="*/ 148 h 189"/>
                  <a:gd name="T48" fmla="*/ 217 w 221"/>
                  <a:gd name="T49" fmla="*/ 148 h 189"/>
                  <a:gd name="T50" fmla="*/ 204 w 221"/>
                  <a:gd name="T51" fmla="*/ 148 h 189"/>
                  <a:gd name="T52" fmla="*/ 203 w 221"/>
                  <a:gd name="T53" fmla="*/ 155 h 189"/>
                  <a:gd name="T54" fmla="*/ 200 w 221"/>
                  <a:gd name="T55" fmla="*/ 158 h 189"/>
                  <a:gd name="T56" fmla="*/ 195 w 221"/>
                  <a:gd name="T57" fmla="*/ 159 h 189"/>
                  <a:gd name="T58" fmla="*/ 187 w 221"/>
                  <a:gd name="T59" fmla="*/ 164 h 189"/>
                  <a:gd name="T60" fmla="*/ 182 w 221"/>
                  <a:gd name="T61" fmla="*/ 167 h 189"/>
                  <a:gd name="T62" fmla="*/ 177 w 221"/>
                  <a:gd name="T63" fmla="*/ 177 h 189"/>
                  <a:gd name="T64" fmla="*/ 169 w 221"/>
                  <a:gd name="T65" fmla="*/ 187 h 189"/>
                  <a:gd name="T66" fmla="*/ 158 w 221"/>
                  <a:gd name="T67" fmla="*/ 180 h 189"/>
                  <a:gd name="T68" fmla="*/ 149 w 221"/>
                  <a:gd name="T69" fmla="*/ 174 h 189"/>
                  <a:gd name="T70" fmla="*/ 147 w 221"/>
                  <a:gd name="T71" fmla="*/ 184 h 189"/>
                  <a:gd name="T72" fmla="*/ 138 w 221"/>
                  <a:gd name="T73" fmla="*/ 189 h 189"/>
                  <a:gd name="T74" fmla="*/ 138 w 221"/>
                  <a:gd name="T75" fmla="*/ 189 h 189"/>
                  <a:gd name="T76" fmla="*/ 18 w 221"/>
                  <a:gd name="T7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1" h="189">
                    <a:moveTo>
                      <a:pt x="18" y="189"/>
                    </a:moveTo>
                    <a:cubicBezTo>
                      <a:pt x="0" y="78"/>
                      <a:pt x="0" y="78"/>
                      <a:pt x="0" y="78"/>
                    </a:cubicBezTo>
                    <a:cubicBezTo>
                      <a:pt x="0" y="78"/>
                      <a:pt x="0" y="78"/>
                      <a:pt x="0" y="78"/>
                    </a:cubicBezTo>
                    <a:cubicBezTo>
                      <a:pt x="24" y="78"/>
                      <a:pt x="24" y="78"/>
                      <a:pt x="24" y="78"/>
                    </a:cubicBezTo>
                    <a:cubicBezTo>
                      <a:pt x="84" y="55"/>
                      <a:pt x="84" y="55"/>
                      <a:pt x="84" y="55"/>
                    </a:cubicBezTo>
                    <a:cubicBezTo>
                      <a:pt x="90" y="55"/>
                      <a:pt x="90" y="55"/>
                      <a:pt x="90" y="55"/>
                    </a:cubicBezTo>
                    <a:cubicBezTo>
                      <a:pt x="90" y="60"/>
                      <a:pt x="90" y="60"/>
                      <a:pt x="90" y="60"/>
                    </a:cubicBezTo>
                    <a:cubicBezTo>
                      <a:pt x="97" y="60"/>
                      <a:pt x="97" y="60"/>
                      <a:pt x="97" y="60"/>
                    </a:cubicBezTo>
                    <a:cubicBezTo>
                      <a:pt x="122" y="48"/>
                      <a:pt x="122" y="48"/>
                      <a:pt x="122" y="48"/>
                    </a:cubicBezTo>
                    <a:cubicBezTo>
                      <a:pt x="122" y="0"/>
                      <a:pt x="122" y="0"/>
                      <a:pt x="122" y="0"/>
                    </a:cubicBezTo>
                    <a:cubicBezTo>
                      <a:pt x="127" y="0"/>
                      <a:pt x="127" y="0"/>
                      <a:pt x="127" y="0"/>
                    </a:cubicBezTo>
                    <a:cubicBezTo>
                      <a:pt x="127" y="0"/>
                      <a:pt x="127" y="0"/>
                      <a:pt x="127" y="0"/>
                    </a:cubicBezTo>
                    <a:cubicBezTo>
                      <a:pt x="184" y="17"/>
                      <a:pt x="184" y="17"/>
                      <a:pt x="184" y="17"/>
                    </a:cubicBezTo>
                    <a:cubicBezTo>
                      <a:pt x="184" y="17"/>
                      <a:pt x="184" y="17"/>
                      <a:pt x="184" y="17"/>
                    </a:cubicBezTo>
                    <a:cubicBezTo>
                      <a:pt x="184" y="118"/>
                      <a:pt x="184" y="118"/>
                      <a:pt x="184" y="118"/>
                    </a:cubicBezTo>
                    <a:cubicBezTo>
                      <a:pt x="221" y="118"/>
                      <a:pt x="221" y="118"/>
                      <a:pt x="221" y="118"/>
                    </a:cubicBezTo>
                    <a:cubicBezTo>
                      <a:pt x="221" y="118"/>
                      <a:pt x="221" y="118"/>
                      <a:pt x="221" y="118"/>
                    </a:cubicBezTo>
                    <a:cubicBezTo>
                      <a:pt x="221" y="118"/>
                      <a:pt x="221" y="119"/>
                      <a:pt x="220" y="119"/>
                    </a:cubicBezTo>
                    <a:cubicBezTo>
                      <a:pt x="220" y="120"/>
                      <a:pt x="216" y="122"/>
                      <a:pt x="216" y="123"/>
                    </a:cubicBezTo>
                    <a:cubicBezTo>
                      <a:pt x="215" y="124"/>
                      <a:pt x="213" y="125"/>
                      <a:pt x="213" y="127"/>
                    </a:cubicBezTo>
                    <a:cubicBezTo>
                      <a:pt x="213" y="130"/>
                      <a:pt x="214" y="132"/>
                      <a:pt x="215" y="134"/>
                    </a:cubicBezTo>
                    <a:cubicBezTo>
                      <a:pt x="216" y="135"/>
                      <a:pt x="217" y="136"/>
                      <a:pt x="217" y="137"/>
                    </a:cubicBezTo>
                    <a:cubicBezTo>
                      <a:pt x="217" y="138"/>
                      <a:pt x="217" y="139"/>
                      <a:pt x="217" y="140"/>
                    </a:cubicBezTo>
                    <a:cubicBezTo>
                      <a:pt x="217" y="148"/>
                      <a:pt x="217" y="148"/>
                      <a:pt x="217" y="148"/>
                    </a:cubicBezTo>
                    <a:cubicBezTo>
                      <a:pt x="217" y="148"/>
                      <a:pt x="217" y="148"/>
                      <a:pt x="217" y="148"/>
                    </a:cubicBezTo>
                    <a:cubicBezTo>
                      <a:pt x="204" y="148"/>
                      <a:pt x="204" y="148"/>
                      <a:pt x="204" y="148"/>
                    </a:cubicBezTo>
                    <a:cubicBezTo>
                      <a:pt x="203" y="148"/>
                      <a:pt x="203" y="154"/>
                      <a:pt x="203" y="155"/>
                    </a:cubicBezTo>
                    <a:cubicBezTo>
                      <a:pt x="202" y="155"/>
                      <a:pt x="202" y="157"/>
                      <a:pt x="200" y="158"/>
                    </a:cubicBezTo>
                    <a:cubicBezTo>
                      <a:pt x="199" y="158"/>
                      <a:pt x="197" y="159"/>
                      <a:pt x="195" y="159"/>
                    </a:cubicBezTo>
                    <a:cubicBezTo>
                      <a:pt x="191" y="159"/>
                      <a:pt x="191" y="162"/>
                      <a:pt x="187" y="164"/>
                    </a:cubicBezTo>
                    <a:cubicBezTo>
                      <a:pt x="186" y="165"/>
                      <a:pt x="183" y="166"/>
                      <a:pt x="182" y="167"/>
                    </a:cubicBezTo>
                    <a:cubicBezTo>
                      <a:pt x="180" y="169"/>
                      <a:pt x="179" y="174"/>
                      <a:pt x="177" y="177"/>
                    </a:cubicBezTo>
                    <a:cubicBezTo>
                      <a:pt x="174" y="179"/>
                      <a:pt x="171" y="184"/>
                      <a:pt x="169" y="187"/>
                    </a:cubicBezTo>
                    <a:cubicBezTo>
                      <a:pt x="165" y="187"/>
                      <a:pt x="161" y="182"/>
                      <a:pt x="158" y="180"/>
                    </a:cubicBezTo>
                    <a:cubicBezTo>
                      <a:pt x="157" y="179"/>
                      <a:pt x="150" y="174"/>
                      <a:pt x="149" y="174"/>
                    </a:cubicBezTo>
                    <a:cubicBezTo>
                      <a:pt x="148" y="177"/>
                      <a:pt x="148" y="181"/>
                      <a:pt x="147" y="184"/>
                    </a:cubicBezTo>
                    <a:cubicBezTo>
                      <a:pt x="146" y="187"/>
                      <a:pt x="140" y="188"/>
                      <a:pt x="138" y="189"/>
                    </a:cubicBezTo>
                    <a:cubicBezTo>
                      <a:pt x="138" y="189"/>
                      <a:pt x="138" y="189"/>
                      <a:pt x="138" y="189"/>
                    </a:cubicBezTo>
                    <a:cubicBezTo>
                      <a:pt x="18" y="189"/>
                      <a:pt x="18" y="189"/>
                      <a:pt x="18" y="18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74" name="CHATTOOGA"/>
              <p:cNvSpPr>
                <a:spLocks/>
              </p:cNvSpPr>
              <p:nvPr/>
            </p:nvSpPr>
            <p:spPr bwMode="auto">
              <a:xfrm>
                <a:off x="2268538" y="1236663"/>
                <a:ext cx="417513" cy="354013"/>
              </a:xfrm>
              <a:custGeom>
                <a:avLst/>
                <a:gdLst>
                  <a:gd name="T0" fmla="*/ 0 w 175"/>
                  <a:gd name="T1" fmla="*/ 0 h 149"/>
                  <a:gd name="T2" fmla="*/ 175 w 175"/>
                  <a:gd name="T3" fmla="*/ 0 h 149"/>
                  <a:gd name="T4" fmla="*/ 175 w 175"/>
                  <a:gd name="T5" fmla="*/ 0 h 149"/>
                  <a:gd name="T6" fmla="*/ 170 w 175"/>
                  <a:gd name="T7" fmla="*/ 14 h 149"/>
                  <a:gd name="T8" fmla="*/ 154 w 175"/>
                  <a:gd name="T9" fmla="*/ 49 h 149"/>
                  <a:gd name="T10" fmla="*/ 143 w 175"/>
                  <a:gd name="T11" fmla="*/ 77 h 149"/>
                  <a:gd name="T12" fmla="*/ 136 w 175"/>
                  <a:gd name="T13" fmla="*/ 80 h 149"/>
                  <a:gd name="T14" fmla="*/ 130 w 175"/>
                  <a:gd name="T15" fmla="*/ 83 h 149"/>
                  <a:gd name="T16" fmla="*/ 112 w 175"/>
                  <a:gd name="T17" fmla="*/ 93 h 149"/>
                  <a:gd name="T18" fmla="*/ 97 w 175"/>
                  <a:gd name="T19" fmla="*/ 101 h 149"/>
                  <a:gd name="T20" fmla="*/ 73 w 175"/>
                  <a:gd name="T21" fmla="*/ 119 h 149"/>
                  <a:gd name="T22" fmla="*/ 65 w 175"/>
                  <a:gd name="T23" fmla="*/ 135 h 149"/>
                  <a:gd name="T24" fmla="*/ 62 w 175"/>
                  <a:gd name="T25" fmla="*/ 141 h 149"/>
                  <a:gd name="T26" fmla="*/ 62 w 175"/>
                  <a:gd name="T27" fmla="*/ 143 h 149"/>
                  <a:gd name="T28" fmla="*/ 61 w 175"/>
                  <a:gd name="T29" fmla="*/ 149 h 149"/>
                  <a:gd name="T30" fmla="*/ 25 w 175"/>
                  <a:gd name="T31" fmla="*/ 149 h 149"/>
                  <a:gd name="T32" fmla="*/ 25 w 175"/>
                  <a:gd name="T33" fmla="*/ 149 h 149"/>
                  <a:gd name="T34" fmla="*/ 0 w 175"/>
                  <a:gd name="T3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49">
                    <a:moveTo>
                      <a:pt x="0" y="0"/>
                    </a:moveTo>
                    <a:cubicBezTo>
                      <a:pt x="175" y="0"/>
                      <a:pt x="175" y="0"/>
                      <a:pt x="175" y="0"/>
                    </a:cubicBezTo>
                    <a:cubicBezTo>
                      <a:pt x="175" y="0"/>
                      <a:pt x="175" y="0"/>
                      <a:pt x="175" y="0"/>
                    </a:cubicBezTo>
                    <a:cubicBezTo>
                      <a:pt x="170" y="14"/>
                      <a:pt x="170" y="14"/>
                      <a:pt x="170" y="14"/>
                    </a:cubicBezTo>
                    <a:cubicBezTo>
                      <a:pt x="154" y="49"/>
                      <a:pt x="154" y="49"/>
                      <a:pt x="154" y="49"/>
                    </a:cubicBezTo>
                    <a:cubicBezTo>
                      <a:pt x="151" y="56"/>
                      <a:pt x="151" y="74"/>
                      <a:pt x="143" y="77"/>
                    </a:cubicBezTo>
                    <a:cubicBezTo>
                      <a:pt x="141" y="78"/>
                      <a:pt x="137" y="80"/>
                      <a:pt x="136" y="80"/>
                    </a:cubicBezTo>
                    <a:cubicBezTo>
                      <a:pt x="135" y="81"/>
                      <a:pt x="132" y="83"/>
                      <a:pt x="130" y="83"/>
                    </a:cubicBezTo>
                    <a:cubicBezTo>
                      <a:pt x="125" y="84"/>
                      <a:pt x="117" y="90"/>
                      <a:pt x="112" y="93"/>
                    </a:cubicBezTo>
                    <a:cubicBezTo>
                      <a:pt x="108" y="96"/>
                      <a:pt x="102" y="99"/>
                      <a:pt x="97" y="101"/>
                    </a:cubicBezTo>
                    <a:cubicBezTo>
                      <a:pt x="87" y="104"/>
                      <a:pt x="79" y="111"/>
                      <a:pt x="73" y="119"/>
                    </a:cubicBezTo>
                    <a:cubicBezTo>
                      <a:pt x="71" y="122"/>
                      <a:pt x="65" y="132"/>
                      <a:pt x="65" y="135"/>
                    </a:cubicBezTo>
                    <a:cubicBezTo>
                      <a:pt x="63" y="137"/>
                      <a:pt x="64" y="139"/>
                      <a:pt x="62" y="141"/>
                    </a:cubicBezTo>
                    <a:cubicBezTo>
                      <a:pt x="62" y="142"/>
                      <a:pt x="62" y="142"/>
                      <a:pt x="62" y="143"/>
                    </a:cubicBezTo>
                    <a:cubicBezTo>
                      <a:pt x="61" y="144"/>
                      <a:pt x="61" y="147"/>
                      <a:pt x="61" y="149"/>
                    </a:cubicBezTo>
                    <a:cubicBezTo>
                      <a:pt x="25" y="149"/>
                      <a:pt x="25" y="149"/>
                      <a:pt x="25" y="149"/>
                    </a:cubicBezTo>
                    <a:cubicBezTo>
                      <a:pt x="25" y="149"/>
                      <a:pt x="25" y="149"/>
                      <a:pt x="25" y="149"/>
                    </a:cubicBezTo>
                    <a:cubicBezTo>
                      <a:pt x="0" y="0"/>
                      <a:pt x="0" y="0"/>
                      <a:pt x="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75" name="CATOOSA"/>
              <p:cNvSpPr>
                <a:spLocks/>
              </p:cNvSpPr>
              <p:nvPr/>
            </p:nvSpPr>
            <p:spPr bwMode="auto">
              <a:xfrm>
                <a:off x="2530475" y="766763"/>
                <a:ext cx="284163" cy="271463"/>
              </a:xfrm>
              <a:custGeom>
                <a:avLst/>
                <a:gdLst>
                  <a:gd name="T0" fmla="*/ 0 w 119"/>
                  <a:gd name="T1" fmla="*/ 0 h 114"/>
                  <a:gd name="T2" fmla="*/ 0 w 119"/>
                  <a:gd name="T3" fmla="*/ 66 h 114"/>
                  <a:gd name="T4" fmla="*/ 25 w 119"/>
                  <a:gd name="T5" fmla="*/ 66 h 114"/>
                  <a:gd name="T6" fmla="*/ 25 w 119"/>
                  <a:gd name="T7" fmla="*/ 106 h 114"/>
                  <a:gd name="T8" fmla="*/ 44 w 119"/>
                  <a:gd name="T9" fmla="*/ 106 h 114"/>
                  <a:gd name="T10" fmla="*/ 45 w 119"/>
                  <a:gd name="T11" fmla="*/ 109 h 114"/>
                  <a:gd name="T12" fmla="*/ 46 w 119"/>
                  <a:gd name="T13" fmla="*/ 110 h 114"/>
                  <a:gd name="T14" fmla="*/ 46 w 119"/>
                  <a:gd name="T15" fmla="*/ 111 h 114"/>
                  <a:gd name="T16" fmla="*/ 47 w 119"/>
                  <a:gd name="T17" fmla="*/ 112 h 114"/>
                  <a:gd name="T18" fmla="*/ 47 w 119"/>
                  <a:gd name="T19" fmla="*/ 114 h 114"/>
                  <a:gd name="T20" fmla="*/ 47 w 119"/>
                  <a:gd name="T21" fmla="*/ 114 h 114"/>
                  <a:gd name="T22" fmla="*/ 51 w 119"/>
                  <a:gd name="T23" fmla="*/ 104 h 114"/>
                  <a:gd name="T24" fmla="*/ 55 w 119"/>
                  <a:gd name="T25" fmla="*/ 85 h 114"/>
                  <a:gd name="T26" fmla="*/ 59 w 119"/>
                  <a:gd name="T27" fmla="*/ 85 h 114"/>
                  <a:gd name="T28" fmla="*/ 62 w 119"/>
                  <a:gd name="T29" fmla="*/ 87 h 114"/>
                  <a:gd name="T30" fmla="*/ 64 w 119"/>
                  <a:gd name="T31" fmla="*/ 86 h 114"/>
                  <a:gd name="T32" fmla="*/ 66 w 119"/>
                  <a:gd name="T33" fmla="*/ 84 h 114"/>
                  <a:gd name="T34" fmla="*/ 68 w 119"/>
                  <a:gd name="T35" fmla="*/ 84 h 114"/>
                  <a:gd name="T36" fmla="*/ 84 w 119"/>
                  <a:gd name="T37" fmla="*/ 84 h 114"/>
                  <a:gd name="T38" fmla="*/ 84 w 119"/>
                  <a:gd name="T39" fmla="*/ 63 h 114"/>
                  <a:gd name="T40" fmla="*/ 95 w 119"/>
                  <a:gd name="T41" fmla="*/ 63 h 114"/>
                  <a:gd name="T42" fmla="*/ 95 w 119"/>
                  <a:gd name="T43" fmla="*/ 58 h 114"/>
                  <a:gd name="T44" fmla="*/ 100 w 119"/>
                  <a:gd name="T45" fmla="*/ 58 h 114"/>
                  <a:gd name="T46" fmla="*/ 100 w 119"/>
                  <a:gd name="T47" fmla="*/ 45 h 114"/>
                  <a:gd name="T48" fmla="*/ 111 w 119"/>
                  <a:gd name="T49" fmla="*/ 23 h 114"/>
                  <a:gd name="T50" fmla="*/ 111 w 119"/>
                  <a:gd name="T51" fmla="*/ 8 h 114"/>
                  <a:gd name="T52" fmla="*/ 119 w 119"/>
                  <a:gd name="T53" fmla="*/ 8 h 114"/>
                  <a:gd name="T54" fmla="*/ 119 w 119"/>
                  <a:gd name="T55" fmla="*/ 0 h 114"/>
                  <a:gd name="T56" fmla="*/ 119 w 119"/>
                  <a:gd name="T57" fmla="*/ 0 h 114"/>
                  <a:gd name="T58" fmla="*/ 0 w 119"/>
                  <a:gd name="T5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9" h="114">
                    <a:moveTo>
                      <a:pt x="0" y="0"/>
                    </a:moveTo>
                    <a:cubicBezTo>
                      <a:pt x="0" y="66"/>
                      <a:pt x="0" y="66"/>
                      <a:pt x="0" y="66"/>
                    </a:cubicBezTo>
                    <a:cubicBezTo>
                      <a:pt x="25" y="66"/>
                      <a:pt x="25" y="66"/>
                      <a:pt x="25" y="66"/>
                    </a:cubicBezTo>
                    <a:cubicBezTo>
                      <a:pt x="25" y="106"/>
                      <a:pt x="25" y="106"/>
                      <a:pt x="25" y="106"/>
                    </a:cubicBezTo>
                    <a:cubicBezTo>
                      <a:pt x="44" y="106"/>
                      <a:pt x="44" y="106"/>
                      <a:pt x="44" y="106"/>
                    </a:cubicBezTo>
                    <a:cubicBezTo>
                      <a:pt x="45" y="107"/>
                      <a:pt x="45" y="108"/>
                      <a:pt x="45" y="109"/>
                    </a:cubicBezTo>
                    <a:cubicBezTo>
                      <a:pt x="46" y="109"/>
                      <a:pt x="46" y="109"/>
                      <a:pt x="46" y="110"/>
                    </a:cubicBezTo>
                    <a:cubicBezTo>
                      <a:pt x="46" y="110"/>
                      <a:pt x="46" y="110"/>
                      <a:pt x="46" y="111"/>
                    </a:cubicBezTo>
                    <a:cubicBezTo>
                      <a:pt x="46" y="111"/>
                      <a:pt x="46" y="112"/>
                      <a:pt x="47" y="112"/>
                    </a:cubicBezTo>
                    <a:cubicBezTo>
                      <a:pt x="47" y="113"/>
                      <a:pt x="47" y="113"/>
                      <a:pt x="47" y="114"/>
                    </a:cubicBezTo>
                    <a:cubicBezTo>
                      <a:pt x="47" y="114"/>
                      <a:pt x="47" y="114"/>
                      <a:pt x="47" y="114"/>
                    </a:cubicBezTo>
                    <a:cubicBezTo>
                      <a:pt x="50" y="112"/>
                      <a:pt x="50" y="106"/>
                      <a:pt x="51" y="104"/>
                    </a:cubicBezTo>
                    <a:cubicBezTo>
                      <a:pt x="52" y="97"/>
                      <a:pt x="53" y="91"/>
                      <a:pt x="55" y="85"/>
                    </a:cubicBezTo>
                    <a:cubicBezTo>
                      <a:pt x="56" y="81"/>
                      <a:pt x="57" y="84"/>
                      <a:pt x="59" y="85"/>
                    </a:cubicBezTo>
                    <a:cubicBezTo>
                      <a:pt x="60" y="86"/>
                      <a:pt x="61" y="86"/>
                      <a:pt x="62" y="87"/>
                    </a:cubicBezTo>
                    <a:cubicBezTo>
                      <a:pt x="63" y="87"/>
                      <a:pt x="63" y="86"/>
                      <a:pt x="64" y="86"/>
                    </a:cubicBezTo>
                    <a:cubicBezTo>
                      <a:pt x="64" y="85"/>
                      <a:pt x="65" y="85"/>
                      <a:pt x="66" y="84"/>
                    </a:cubicBezTo>
                    <a:cubicBezTo>
                      <a:pt x="68" y="84"/>
                      <a:pt x="68" y="84"/>
                      <a:pt x="68" y="84"/>
                    </a:cubicBezTo>
                    <a:cubicBezTo>
                      <a:pt x="84" y="84"/>
                      <a:pt x="84" y="84"/>
                      <a:pt x="84" y="84"/>
                    </a:cubicBezTo>
                    <a:cubicBezTo>
                      <a:pt x="84" y="63"/>
                      <a:pt x="84" y="63"/>
                      <a:pt x="84" y="63"/>
                    </a:cubicBezTo>
                    <a:cubicBezTo>
                      <a:pt x="95" y="63"/>
                      <a:pt x="95" y="63"/>
                      <a:pt x="95" y="63"/>
                    </a:cubicBezTo>
                    <a:cubicBezTo>
                      <a:pt x="95" y="58"/>
                      <a:pt x="95" y="58"/>
                      <a:pt x="95" y="58"/>
                    </a:cubicBezTo>
                    <a:cubicBezTo>
                      <a:pt x="100" y="58"/>
                      <a:pt x="100" y="58"/>
                      <a:pt x="100" y="58"/>
                    </a:cubicBezTo>
                    <a:cubicBezTo>
                      <a:pt x="100" y="45"/>
                      <a:pt x="100" y="45"/>
                      <a:pt x="100" y="45"/>
                    </a:cubicBezTo>
                    <a:cubicBezTo>
                      <a:pt x="111" y="23"/>
                      <a:pt x="111" y="23"/>
                      <a:pt x="111" y="23"/>
                    </a:cubicBezTo>
                    <a:cubicBezTo>
                      <a:pt x="111" y="8"/>
                      <a:pt x="111" y="8"/>
                      <a:pt x="111" y="8"/>
                    </a:cubicBezTo>
                    <a:cubicBezTo>
                      <a:pt x="119" y="8"/>
                      <a:pt x="119" y="8"/>
                      <a:pt x="119" y="8"/>
                    </a:cubicBezTo>
                    <a:cubicBezTo>
                      <a:pt x="119" y="0"/>
                      <a:pt x="119" y="0"/>
                      <a:pt x="119" y="0"/>
                    </a:cubicBezTo>
                    <a:cubicBezTo>
                      <a:pt x="119" y="0"/>
                      <a:pt x="119" y="0"/>
                      <a:pt x="119" y="0"/>
                    </a:cubicBezTo>
                    <a:cubicBezTo>
                      <a:pt x="0" y="0"/>
                      <a:pt x="0" y="0"/>
                      <a:pt x="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76" name="BERRIEN"/>
              <p:cNvSpPr>
                <a:spLocks/>
              </p:cNvSpPr>
              <p:nvPr/>
            </p:nvSpPr>
            <p:spPr bwMode="auto">
              <a:xfrm>
                <a:off x="4333875" y="4894263"/>
                <a:ext cx="406400" cy="520700"/>
              </a:xfrm>
              <a:custGeom>
                <a:avLst/>
                <a:gdLst>
                  <a:gd name="T0" fmla="*/ 122 w 171"/>
                  <a:gd name="T1" fmla="*/ 0 h 219"/>
                  <a:gd name="T2" fmla="*/ 120 w 171"/>
                  <a:gd name="T3" fmla="*/ 2 h 219"/>
                  <a:gd name="T4" fmla="*/ 117 w 171"/>
                  <a:gd name="T5" fmla="*/ 6 h 219"/>
                  <a:gd name="T6" fmla="*/ 122 w 171"/>
                  <a:gd name="T7" fmla="*/ 14 h 219"/>
                  <a:gd name="T8" fmla="*/ 123 w 171"/>
                  <a:gd name="T9" fmla="*/ 25 h 219"/>
                  <a:gd name="T10" fmla="*/ 132 w 171"/>
                  <a:gd name="T11" fmla="*/ 41 h 219"/>
                  <a:gd name="T12" fmla="*/ 156 w 171"/>
                  <a:gd name="T13" fmla="*/ 71 h 219"/>
                  <a:gd name="T14" fmla="*/ 162 w 171"/>
                  <a:gd name="T15" fmla="*/ 89 h 219"/>
                  <a:gd name="T16" fmla="*/ 161 w 171"/>
                  <a:gd name="T17" fmla="*/ 114 h 219"/>
                  <a:gd name="T18" fmla="*/ 162 w 171"/>
                  <a:gd name="T19" fmla="*/ 120 h 219"/>
                  <a:gd name="T20" fmla="*/ 161 w 171"/>
                  <a:gd name="T21" fmla="*/ 135 h 219"/>
                  <a:gd name="T22" fmla="*/ 161 w 171"/>
                  <a:gd name="T23" fmla="*/ 143 h 219"/>
                  <a:gd name="T24" fmla="*/ 165 w 171"/>
                  <a:gd name="T25" fmla="*/ 149 h 219"/>
                  <a:gd name="T26" fmla="*/ 112 w 171"/>
                  <a:gd name="T27" fmla="*/ 160 h 219"/>
                  <a:gd name="T28" fmla="*/ 99 w 171"/>
                  <a:gd name="T29" fmla="*/ 201 h 219"/>
                  <a:gd name="T30" fmla="*/ 100 w 171"/>
                  <a:gd name="T31" fmla="*/ 219 h 219"/>
                  <a:gd name="T32" fmla="*/ 59 w 171"/>
                  <a:gd name="T33" fmla="*/ 219 h 219"/>
                  <a:gd name="T34" fmla="*/ 62 w 171"/>
                  <a:gd name="T35" fmla="*/ 205 h 219"/>
                  <a:gd name="T36" fmla="*/ 59 w 171"/>
                  <a:gd name="T37" fmla="*/ 194 h 219"/>
                  <a:gd name="T38" fmla="*/ 54 w 171"/>
                  <a:gd name="T39" fmla="*/ 151 h 219"/>
                  <a:gd name="T40" fmla="*/ 42 w 171"/>
                  <a:gd name="T41" fmla="*/ 130 h 219"/>
                  <a:gd name="T42" fmla="*/ 43 w 171"/>
                  <a:gd name="T43" fmla="*/ 117 h 219"/>
                  <a:gd name="T44" fmla="*/ 43 w 171"/>
                  <a:gd name="T45" fmla="*/ 116 h 219"/>
                  <a:gd name="T46" fmla="*/ 28 w 171"/>
                  <a:gd name="T47" fmla="*/ 107 h 219"/>
                  <a:gd name="T48" fmla="*/ 0 w 171"/>
                  <a:gd name="T49" fmla="*/ 85 h 219"/>
                  <a:gd name="T50" fmla="*/ 0 w 171"/>
                  <a:gd name="T51" fmla="*/ 61 h 219"/>
                  <a:gd name="T52" fmla="*/ 3 w 171"/>
                  <a:gd name="T53" fmla="*/ 58 h 219"/>
                  <a:gd name="T54" fmla="*/ 9 w 171"/>
                  <a:gd name="T55" fmla="*/ 54 h 219"/>
                  <a:gd name="T56" fmla="*/ 15 w 171"/>
                  <a:gd name="T57" fmla="*/ 49 h 219"/>
                  <a:gd name="T58" fmla="*/ 20 w 171"/>
                  <a:gd name="T59" fmla="*/ 42 h 219"/>
                  <a:gd name="T60" fmla="*/ 27 w 171"/>
                  <a:gd name="T61" fmla="*/ 36 h 219"/>
                  <a:gd name="T62" fmla="*/ 41 w 171"/>
                  <a:gd name="T63" fmla="*/ 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219">
                    <a:moveTo>
                      <a:pt x="41" y="0"/>
                    </a:moveTo>
                    <a:cubicBezTo>
                      <a:pt x="122" y="0"/>
                      <a:pt x="122" y="0"/>
                      <a:pt x="122" y="0"/>
                    </a:cubicBezTo>
                    <a:cubicBezTo>
                      <a:pt x="122" y="0"/>
                      <a:pt x="122" y="0"/>
                      <a:pt x="122" y="0"/>
                    </a:cubicBezTo>
                    <a:cubicBezTo>
                      <a:pt x="122" y="1"/>
                      <a:pt x="121" y="1"/>
                      <a:pt x="120" y="2"/>
                    </a:cubicBezTo>
                    <a:cubicBezTo>
                      <a:pt x="119" y="3"/>
                      <a:pt x="119" y="3"/>
                      <a:pt x="118" y="4"/>
                    </a:cubicBezTo>
                    <a:cubicBezTo>
                      <a:pt x="117" y="5"/>
                      <a:pt x="117" y="5"/>
                      <a:pt x="117" y="6"/>
                    </a:cubicBezTo>
                    <a:cubicBezTo>
                      <a:pt x="118" y="7"/>
                      <a:pt x="119" y="8"/>
                      <a:pt x="119" y="9"/>
                    </a:cubicBezTo>
                    <a:cubicBezTo>
                      <a:pt x="121" y="10"/>
                      <a:pt x="122" y="12"/>
                      <a:pt x="122" y="14"/>
                    </a:cubicBezTo>
                    <a:cubicBezTo>
                      <a:pt x="122" y="16"/>
                      <a:pt x="122" y="18"/>
                      <a:pt x="122" y="21"/>
                    </a:cubicBezTo>
                    <a:cubicBezTo>
                      <a:pt x="123" y="25"/>
                      <a:pt x="123" y="25"/>
                      <a:pt x="123" y="25"/>
                    </a:cubicBezTo>
                    <a:cubicBezTo>
                      <a:pt x="123" y="25"/>
                      <a:pt x="123" y="25"/>
                      <a:pt x="123" y="25"/>
                    </a:cubicBezTo>
                    <a:cubicBezTo>
                      <a:pt x="121" y="35"/>
                      <a:pt x="124" y="36"/>
                      <a:pt x="132" y="41"/>
                    </a:cubicBezTo>
                    <a:cubicBezTo>
                      <a:pt x="133" y="46"/>
                      <a:pt x="137" y="52"/>
                      <a:pt x="140" y="56"/>
                    </a:cubicBezTo>
                    <a:cubicBezTo>
                      <a:pt x="145" y="63"/>
                      <a:pt x="154" y="61"/>
                      <a:pt x="156" y="71"/>
                    </a:cubicBezTo>
                    <a:cubicBezTo>
                      <a:pt x="157" y="78"/>
                      <a:pt x="160" y="83"/>
                      <a:pt x="161" y="89"/>
                    </a:cubicBezTo>
                    <a:cubicBezTo>
                      <a:pt x="162" y="89"/>
                      <a:pt x="162" y="89"/>
                      <a:pt x="162" y="89"/>
                    </a:cubicBezTo>
                    <a:cubicBezTo>
                      <a:pt x="171" y="89"/>
                      <a:pt x="166" y="104"/>
                      <a:pt x="164" y="108"/>
                    </a:cubicBezTo>
                    <a:cubicBezTo>
                      <a:pt x="163" y="111"/>
                      <a:pt x="162" y="112"/>
                      <a:pt x="161" y="114"/>
                    </a:cubicBezTo>
                    <a:cubicBezTo>
                      <a:pt x="161" y="116"/>
                      <a:pt x="160" y="119"/>
                      <a:pt x="162" y="120"/>
                    </a:cubicBezTo>
                    <a:cubicBezTo>
                      <a:pt x="162" y="120"/>
                      <a:pt x="162" y="120"/>
                      <a:pt x="162" y="120"/>
                    </a:cubicBezTo>
                    <a:cubicBezTo>
                      <a:pt x="162" y="121"/>
                      <a:pt x="163" y="122"/>
                      <a:pt x="162" y="123"/>
                    </a:cubicBezTo>
                    <a:cubicBezTo>
                      <a:pt x="160" y="127"/>
                      <a:pt x="161" y="131"/>
                      <a:pt x="161" y="135"/>
                    </a:cubicBezTo>
                    <a:cubicBezTo>
                      <a:pt x="161" y="143"/>
                      <a:pt x="161" y="143"/>
                      <a:pt x="161" y="143"/>
                    </a:cubicBezTo>
                    <a:cubicBezTo>
                      <a:pt x="161" y="143"/>
                      <a:pt x="161" y="143"/>
                      <a:pt x="161" y="143"/>
                    </a:cubicBezTo>
                    <a:cubicBezTo>
                      <a:pt x="161" y="149"/>
                      <a:pt x="161" y="149"/>
                      <a:pt x="161" y="149"/>
                    </a:cubicBezTo>
                    <a:cubicBezTo>
                      <a:pt x="165" y="149"/>
                      <a:pt x="165" y="149"/>
                      <a:pt x="165" y="149"/>
                    </a:cubicBezTo>
                    <a:cubicBezTo>
                      <a:pt x="165" y="160"/>
                      <a:pt x="165" y="160"/>
                      <a:pt x="165" y="160"/>
                    </a:cubicBezTo>
                    <a:cubicBezTo>
                      <a:pt x="112" y="160"/>
                      <a:pt x="112" y="160"/>
                      <a:pt x="112" y="160"/>
                    </a:cubicBezTo>
                    <a:cubicBezTo>
                      <a:pt x="112" y="201"/>
                      <a:pt x="112" y="201"/>
                      <a:pt x="112" y="201"/>
                    </a:cubicBezTo>
                    <a:cubicBezTo>
                      <a:pt x="99" y="201"/>
                      <a:pt x="99" y="201"/>
                      <a:pt x="99" y="201"/>
                    </a:cubicBezTo>
                    <a:cubicBezTo>
                      <a:pt x="99" y="219"/>
                      <a:pt x="99" y="219"/>
                      <a:pt x="99" y="219"/>
                    </a:cubicBezTo>
                    <a:cubicBezTo>
                      <a:pt x="100" y="219"/>
                      <a:pt x="100" y="219"/>
                      <a:pt x="100" y="219"/>
                    </a:cubicBezTo>
                    <a:cubicBezTo>
                      <a:pt x="59" y="219"/>
                      <a:pt x="59" y="219"/>
                      <a:pt x="59" y="219"/>
                    </a:cubicBezTo>
                    <a:cubicBezTo>
                      <a:pt x="59" y="219"/>
                      <a:pt x="59" y="219"/>
                      <a:pt x="59" y="219"/>
                    </a:cubicBezTo>
                    <a:cubicBezTo>
                      <a:pt x="61" y="209"/>
                      <a:pt x="61" y="209"/>
                      <a:pt x="61" y="209"/>
                    </a:cubicBezTo>
                    <a:cubicBezTo>
                      <a:pt x="61" y="209"/>
                      <a:pt x="62" y="206"/>
                      <a:pt x="62" y="205"/>
                    </a:cubicBezTo>
                    <a:cubicBezTo>
                      <a:pt x="63" y="203"/>
                      <a:pt x="65" y="202"/>
                      <a:pt x="63" y="200"/>
                    </a:cubicBezTo>
                    <a:cubicBezTo>
                      <a:pt x="62" y="198"/>
                      <a:pt x="60" y="196"/>
                      <a:pt x="59" y="194"/>
                    </a:cubicBezTo>
                    <a:cubicBezTo>
                      <a:pt x="56" y="190"/>
                      <a:pt x="51" y="185"/>
                      <a:pt x="49" y="180"/>
                    </a:cubicBezTo>
                    <a:cubicBezTo>
                      <a:pt x="46" y="170"/>
                      <a:pt x="59" y="160"/>
                      <a:pt x="54" y="151"/>
                    </a:cubicBezTo>
                    <a:cubicBezTo>
                      <a:pt x="54" y="149"/>
                      <a:pt x="46" y="142"/>
                      <a:pt x="45" y="140"/>
                    </a:cubicBezTo>
                    <a:cubicBezTo>
                      <a:pt x="43" y="138"/>
                      <a:pt x="43" y="130"/>
                      <a:pt x="42" y="130"/>
                    </a:cubicBezTo>
                    <a:cubicBezTo>
                      <a:pt x="42" y="130"/>
                      <a:pt x="41" y="129"/>
                      <a:pt x="41" y="129"/>
                    </a:cubicBezTo>
                    <a:cubicBezTo>
                      <a:pt x="41" y="127"/>
                      <a:pt x="37" y="117"/>
                      <a:pt x="43" y="117"/>
                    </a:cubicBezTo>
                    <a:cubicBezTo>
                      <a:pt x="43" y="117"/>
                      <a:pt x="43" y="117"/>
                      <a:pt x="43" y="117"/>
                    </a:cubicBezTo>
                    <a:cubicBezTo>
                      <a:pt x="43" y="116"/>
                      <a:pt x="43" y="117"/>
                      <a:pt x="43" y="116"/>
                    </a:cubicBezTo>
                    <a:cubicBezTo>
                      <a:pt x="44" y="116"/>
                      <a:pt x="42" y="109"/>
                      <a:pt x="41" y="109"/>
                    </a:cubicBezTo>
                    <a:cubicBezTo>
                      <a:pt x="38" y="107"/>
                      <a:pt x="31" y="108"/>
                      <a:pt x="28" y="107"/>
                    </a:cubicBezTo>
                    <a:cubicBezTo>
                      <a:pt x="21" y="106"/>
                      <a:pt x="16" y="98"/>
                      <a:pt x="12" y="93"/>
                    </a:cubicBezTo>
                    <a:cubicBezTo>
                      <a:pt x="9" y="88"/>
                      <a:pt x="5" y="88"/>
                      <a:pt x="0" y="85"/>
                    </a:cubicBezTo>
                    <a:cubicBezTo>
                      <a:pt x="0" y="61"/>
                      <a:pt x="0" y="61"/>
                      <a:pt x="0" y="61"/>
                    </a:cubicBezTo>
                    <a:cubicBezTo>
                      <a:pt x="0" y="61"/>
                      <a:pt x="0" y="61"/>
                      <a:pt x="0" y="61"/>
                    </a:cubicBezTo>
                    <a:cubicBezTo>
                      <a:pt x="0" y="58"/>
                      <a:pt x="0" y="58"/>
                      <a:pt x="0" y="58"/>
                    </a:cubicBezTo>
                    <a:cubicBezTo>
                      <a:pt x="3" y="58"/>
                      <a:pt x="3" y="58"/>
                      <a:pt x="3" y="58"/>
                    </a:cubicBezTo>
                    <a:cubicBezTo>
                      <a:pt x="3" y="54"/>
                      <a:pt x="3" y="54"/>
                      <a:pt x="3" y="54"/>
                    </a:cubicBezTo>
                    <a:cubicBezTo>
                      <a:pt x="9" y="54"/>
                      <a:pt x="9" y="54"/>
                      <a:pt x="9" y="54"/>
                    </a:cubicBezTo>
                    <a:cubicBezTo>
                      <a:pt x="9" y="48"/>
                      <a:pt x="9" y="48"/>
                      <a:pt x="9" y="48"/>
                    </a:cubicBezTo>
                    <a:cubicBezTo>
                      <a:pt x="15" y="49"/>
                      <a:pt x="15" y="49"/>
                      <a:pt x="15" y="49"/>
                    </a:cubicBezTo>
                    <a:cubicBezTo>
                      <a:pt x="15" y="42"/>
                      <a:pt x="15" y="42"/>
                      <a:pt x="15" y="42"/>
                    </a:cubicBezTo>
                    <a:cubicBezTo>
                      <a:pt x="20" y="42"/>
                      <a:pt x="20" y="42"/>
                      <a:pt x="20" y="42"/>
                    </a:cubicBezTo>
                    <a:cubicBezTo>
                      <a:pt x="20" y="36"/>
                      <a:pt x="20" y="36"/>
                      <a:pt x="20" y="36"/>
                    </a:cubicBezTo>
                    <a:cubicBezTo>
                      <a:pt x="27" y="36"/>
                      <a:pt x="27" y="36"/>
                      <a:pt x="27" y="36"/>
                    </a:cubicBezTo>
                    <a:cubicBezTo>
                      <a:pt x="27" y="5"/>
                      <a:pt x="27" y="5"/>
                      <a:pt x="27" y="5"/>
                    </a:cubicBezTo>
                    <a:cubicBezTo>
                      <a:pt x="41" y="5"/>
                      <a:pt x="41" y="5"/>
                      <a:pt x="41" y="5"/>
                    </a:cubicBezTo>
                    <a:cubicBezTo>
                      <a:pt x="41" y="0"/>
                      <a:pt x="41" y="0"/>
                      <a:pt x="41"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77" name="BLECKLEY"/>
              <p:cNvSpPr>
                <a:spLocks/>
              </p:cNvSpPr>
              <p:nvPr/>
            </p:nvSpPr>
            <p:spPr bwMode="auto">
              <a:xfrm>
                <a:off x="4273550" y="3589338"/>
                <a:ext cx="352425" cy="366713"/>
              </a:xfrm>
              <a:custGeom>
                <a:avLst/>
                <a:gdLst>
                  <a:gd name="T0" fmla="*/ 112 w 148"/>
                  <a:gd name="T1" fmla="*/ 0 h 154"/>
                  <a:gd name="T2" fmla="*/ 148 w 148"/>
                  <a:gd name="T3" fmla="*/ 77 h 154"/>
                  <a:gd name="T4" fmla="*/ 148 w 148"/>
                  <a:gd name="T5" fmla="*/ 77 h 154"/>
                  <a:gd name="T6" fmla="*/ 134 w 148"/>
                  <a:gd name="T7" fmla="*/ 66 h 154"/>
                  <a:gd name="T8" fmla="*/ 79 w 148"/>
                  <a:gd name="T9" fmla="*/ 120 h 154"/>
                  <a:gd name="T10" fmla="*/ 88 w 148"/>
                  <a:gd name="T11" fmla="*/ 129 h 154"/>
                  <a:gd name="T12" fmla="*/ 64 w 148"/>
                  <a:gd name="T13" fmla="*/ 154 h 154"/>
                  <a:gd name="T14" fmla="*/ 64 w 148"/>
                  <a:gd name="T15" fmla="*/ 154 h 154"/>
                  <a:gd name="T16" fmla="*/ 9 w 148"/>
                  <a:gd name="T17" fmla="*/ 101 h 154"/>
                  <a:gd name="T18" fmla="*/ 5 w 148"/>
                  <a:gd name="T19" fmla="*/ 96 h 154"/>
                  <a:gd name="T20" fmla="*/ 3 w 148"/>
                  <a:gd name="T21" fmla="*/ 94 h 154"/>
                  <a:gd name="T22" fmla="*/ 2 w 148"/>
                  <a:gd name="T23" fmla="*/ 94 h 154"/>
                  <a:gd name="T24" fmla="*/ 1 w 148"/>
                  <a:gd name="T25" fmla="*/ 93 h 154"/>
                  <a:gd name="T26" fmla="*/ 0 w 148"/>
                  <a:gd name="T27" fmla="*/ 92 h 154"/>
                  <a:gd name="T28" fmla="*/ 0 w 148"/>
                  <a:gd name="T29" fmla="*/ 92 h 154"/>
                  <a:gd name="T30" fmla="*/ 4 w 148"/>
                  <a:gd name="T31" fmla="*/ 86 h 154"/>
                  <a:gd name="T32" fmla="*/ 6 w 148"/>
                  <a:gd name="T33" fmla="*/ 81 h 154"/>
                  <a:gd name="T34" fmla="*/ 5 w 148"/>
                  <a:gd name="T35" fmla="*/ 75 h 154"/>
                  <a:gd name="T36" fmla="*/ 1 w 148"/>
                  <a:gd name="T37" fmla="*/ 64 h 154"/>
                  <a:gd name="T38" fmla="*/ 2 w 148"/>
                  <a:gd name="T39" fmla="*/ 64 h 154"/>
                  <a:gd name="T40" fmla="*/ 1 w 148"/>
                  <a:gd name="T41" fmla="*/ 64 h 154"/>
                  <a:gd name="T42" fmla="*/ 33 w 148"/>
                  <a:gd name="T43" fmla="*/ 46 h 154"/>
                  <a:gd name="T44" fmla="*/ 37 w 148"/>
                  <a:gd name="T45" fmla="*/ 39 h 154"/>
                  <a:gd name="T46" fmla="*/ 39 w 148"/>
                  <a:gd name="T47" fmla="*/ 39 h 154"/>
                  <a:gd name="T48" fmla="*/ 42 w 148"/>
                  <a:gd name="T49" fmla="*/ 40 h 154"/>
                  <a:gd name="T50" fmla="*/ 48 w 148"/>
                  <a:gd name="T51" fmla="*/ 37 h 154"/>
                  <a:gd name="T52" fmla="*/ 56 w 148"/>
                  <a:gd name="T53" fmla="*/ 32 h 154"/>
                  <a:gd name="T54" fmla="*/ 112 w 148"/>
                  <a:gd name="T5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 h="154">
                    <a:moveTo>
                      <a:pt x="112" y="0"/>
                    </a:moveTo>
                    <a:cubicBezTo>
                      <a:pt x="148" y="77"/>
                      <a:pt x="148" y="77"/>
                      <a:pt x="148" y="77"/>
                    </a:cubicBezTo>
                    <a:cubicBezTo>
                      <a:pt x="148" y="77"/>
                      <a:pt x="148" y="77"/>
                      <a:pt x="148" y="77"/>
                    </a:cubicBezTo>
                    <a:cubicBezTo>
                      <a:pt x="134" y="66"/>
                      <a:pt x="134" y="66"/>
                      <a:pt x="134" y="66"/>
                    </a:cubicBezTo>
                    <a:cubicBezTo>
                      <a:pt x="79" y="120"/>
                      <a:pt x="79" y="120"/>
                      <a:pt x="79" y="120"/>
                    </a:cubicBezTo>
                    <a:cubicBezTo>
                      <a:pt x="88" y="129"/>
                      <a:pt x="88" y="129"/>
                      <a:pt x="88" y="129"/>
                    </a:cubicBezTo>
                    <a:cubicBezTo>
                      <a:pt x="64" y="154"/>
                      <a:pt x="64" y="154"/>
                      <a:pt x="64" y="154"/>
                    </a:cubicBezTo>
                    <a:cubicBezTo>
                      <a:pt x="64" y="154"/>
                      <a:pt x="64" y="154"/>
                      <a:pt x="64" y="154"/>
                    </a:cubicBezTo>
                    <a:cubicBezTo>
                      <a:pt x="62" y="152"/>
                      <a:pt x="11" y="102"/>
                      <a:pt x="9" y="101"/>
                    </a:cubicBezTo>
                    <a:cubicBezTo>
                      <a:pt x="8" y="99"/>
                      <a:pt x="7" y="97"/>
                      <a:pt x="5" y="96"/>
                    </a:cubicBezTo>
                    <a:cubicBezTo>
                      <a:pt x="4" y="96"/>
                      <a:pt x="3" y="95"/>
                      <a:pt x="3" y="94"/>
                    </a:cubicBezTo>
                    <a:cubicBezTo>
                      <a:pt x="2" y="94"/>
                      <a:pt x="2" y="94"/>
                      <a:pt x="2" y="94"/>
                    </a:cubicBezTo>
                    <a:cubicBezTo>
                      <a:pt x="2" y="94"/>
                      <a:pt x="2" y="93"/>
                      <a:pt x="1" y="93"/>
                    </a:cubicBezTo>
                    <a:cubicBezTo>
                      <a:pt x="1" y="92"/>
                      <a:pt x="1" y="92"/>
                      <a:pt x="0" y="92"/>
                    </a:cubicBezTo>
                    <a:cubicBezTo>
                      <a:pt x="0" y="92"/>
                      <a:pt x="0" y="92"/>
                      <a:pt x="0" y="92"/>
                    </a:cubicBezTo>
                    <a:cubicBezTo>
                      <a:pt x="4" y="86"/>
                      <a:pt x="4" y="86"/>
                      <a:pt x="4" y="86"/>
                    </a:cubicBezTo>
                    <a:cubicBezTo>
                      <a:pt x="5" y="84"/>
                      <a:pt x="6" y="83"/>
                      <a:pt x="6" y="81"/>
                    </a:cubicBezTo>
                    <a:cubicBezTo>
                      <a:pt x="6" y="79"/>
                      <a:pt x="6" y="77"/>
                      <a:pt x="5" y="75"/>
                    </a:cubicBezTo>
                    <a:cubicBezTo>
                      <a:pt x="5" y="73"/>
                      <a:pt x="0" y="66"/>
                      <a:pt x="1" y="64"/>
                    </a:cubicBezTo>
                    <a:cubicBezTo>
                      <a:pt x="1" y="64"/>
                      <a:pt x="1" y="64"/>
                      <a:pt x="2" y="64"/>
                    </a:cubicBezTo>
                    <a:cubicBezTo>
                      <a:pt x="1" y="64"/>
                      <a:pt x="1" y="64"/>
                      <a:pt x="1" y="64"/>
                    </a:cubicBezTo>
                    <a:cubicBezTo>
                      <a:pt x="33" y="46"/>
                      <a:pt x="33" y="46"/>
                      <a:pt x="33" y="46"/>
                    </a:cubicBezTo>
                    <a:cubicBezTo>
                      <a:pt x="34" y="44"/>
                      <a:pt x="36" y="41"/>
                      <a:pt x="37" y="39"/>
                    </a:cubicBezTo>
                    <a:cubicBezTo>
                      <a:pt x="37" y="39"/>
                      <a:pt x="38" y="39"/>
                      <a:pt x="39" y="39"/>
                    </a:cubicBezTo>
                    <a:cubicBezTo>
                      <a:pt x="40" y="39"/>
                      <a:pt x="41" y="40"/>
                      <a:pt x="42" y="40"/>
                    </a:cubicBezTo>
                    <a:cubicBezTo>
                      <a:pt x="44" y="39"/>
                      <a:pt x="46" y="38"/>
                      <a:pt x="48" y="37"/>
                    </a:cubicBezTo>
                    <a:cubicBezTo>
                      <a:pt x="51" y="36"/>
                      <a:pt x="54" y="34"/>
                      <a:pt x="56" y="32"/>
                    </a:cubicBezTo>
                    <a:cubicBezTo>
                      <a:pt x="112" y="0"/>
                      <a:pt x="112" y="0"/>
                      <a:pt x="112"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78" name="BURKE"/>
              <p:cNvSpPr>
                <a:spLocks/>
              </p:cNvSpPr>
              <p:nvPr/>
            </p:nvSpPr>
            <p:spPr bwMode="auto">
              <a:xfrm>
                <a:off x="5438775" y="2754894"/>
                <a:ext cx="730250" cy="574095"/>
              </a:xfrm>
              <a:custGeom>
                <a:avLst/>
                <a:gdLst>
                  <a:gd name="T0" fmla="*/ 41 w 307"/>
                  <a:gd name="T1" fmla="*/ 8 h 243"/>
                  <a:gd name="T2" fmla="*/ 69 w 307"/>
                  <a:gd name="T3" fmla="*/ 8 h 243"/>
                  <a:gd name="T4" fmla="*/ 85 w 307"/>
                  <a:gd name="T5" fmla="*/ 27 h 243"/>
                  <a:gd name="T6" fmla="*/ 131 w 307"/>
                  <a:gd name="T7" fmla="*/ 34 h 243"/>
                  <a:gd name="T8" fmla="*/ 162 w 307"/>
                  <a:gd name="T9" fmla="*/ 22 h 243"/>
                  <a:gd name="T10" fmla="*/ 183 w 307"/>
                  <a:gd name="T11" fmla="*/ 24 h 243"/>
                  <a:gd name="T12" fmla="*/ 195 w 307"/>
                  <a:gd name="T13" fmla="*/ 29 h 243"/>
                  <a:gd name="T14" fmla="*/ 192 w 307"/>
                  <a:gd name="T15" fmla="*/ 35 h 243"/>
                  <a:gd name="T16" fmla="*/ 217 w 307"/>
                  <a:gd name="T17" fmla="*/ 58 h 243"/>
                  <a:gd name="T18" fmla="*/ 228 w 307"/>
                  <a:gd name="T19" fmla="*/ 66 h 243"/>
                  <a:gd name="T20" fmla="*/ 269 w 307"/>
                  <a:gd name="T21" fmla="*/ 110 h 243"/>
                  <a:gd name="T22" fmla="*/ 289 w 307"/>
                  <a:gd name="T23" fmla="*/ 120 h 243"/>
                  <a:gd name="T24" fmla="*/ 296 w 307"/>
                  <a:gd name="T25" fmla="*/ 120 h 243"/>
                  <a:gd name="T26" fmla="*/ 297 w 307"/>
                  <a:gd name="T27" fmla="*/ 124 h 243"/>
                  <a:gd name="T28" fmla="*/ 307 w 307"/>
                  <a:gd name="T29" fmla="*/ 133 h 243"/>
                  <a:gd name="T30" fmla="*/ 228 w 307"/>
                  <a:gd name="T31" fmla="*/ 192 h 243"/>
                  <a:gd name="T32" fmla="*/ 218 w 307"/>
                  <a:gd name="T33" fmla="*/ 183 h 243"/>
                  <a:gd name="T34" fmla="*/ 161 w 307"/>
                  <a:gd name="T35" fmla="*/ 181 h 243"/>
                  <a:gd name="T36" fmla="*/ 137 w 307"/>
                  <a:gd name="T37" fmla="*/ 184 h 243"/>
                  <a:gd name="T38" fmla="*/ 112 w 307"/>
                  <a:gd name="T39" fmla="*/ 185 h 243"/>
                  <a:gd name="T40" fmla="*/ 78 w 307"/>
                  <a:gd name="T41" fmla="*/ 212 h 243"/>
                  <a:gd name="T42" fmla="*/ 71 w 307"/>
                  <a:gd name="T43" fmla="*/ 239 h 243"/>
                  <a:gd name="T44" fmla="*/ 62 w 307"/>
                  <a:gd name="T45" fmla="*/ 239 h 243"/>
                  <a:gd name="T46" fmla="*/ 34 w 307"/>
                  <a:gd name="T47" fmla="*/ 237 h 243"/>
                  <a:gd name="T48" fmla="*/ 14 w 307"/>
                  <a:gd name="T49" fmla="*/ 234 h 243"/>
                  <a:gd name="T50" fmla="*/ 0 w 307"/>
                  <a:gd name="T51" fmla="*/ 226 h 243"/>
                  <a:gd name="T52" fmla="*/ 16 w 307"/>
                  <a:gd name="T53" fmla="*/ 190 h 243"/>
                  <a:gd name="T54" fmla="*/ 15 w 307"/>
                  <a:gd name="T55" fmla="*/ 158 h 243"/>
                  <a:gd name="T56" fmla="*/ 13 w 307"/>
                  <a:gd name="T57" fmla="*/ 111 h 243"/>
                  <a:gd name="T58" fmla="*/ 25 w 307"/>
                  <a:gd name="T59" fmla="*/ 66 h 243"/>
                  <a:gd name="T60" fmla="*/ 26 w 307"/>
                  <a:gd name="T61" fmla="*/ 22 h 243"/>
                  <a:gd name="T62" fmla="*/ 24 w 307"/>
                  <a:gd name="T63" fmla="*/ 16 h 243"/>
                  <a:gd name="connsiteX0" fmla="*/ 782 w 10000"/>
                  <a:gd name="connsiteY0" fmla="*/ 593 h 9935"/>
                  <a:gd name="connsiteX1" fmla="*/ 1336 w 10000"/>
                  <a:gd name="connsiteY1" fmla="*/ 264 h 9935"/>
                  <a:gd name="connsiteX2" fmla="*/ 1922 w 10000"/>
                  <a:gd name="connsiteY2" fmla="*/ 17 h 9935"/>
                  <a:gd name="connsiteX3" fmla="*/ 2248 w 10000"/>
                  <a:gd name="connsiteY3" fmla="*/ 264 h 9935"/>
                  <a:gd name="connsiteX4" fmla="*/ 2508 w 10000"/>
                  <a:gd name="connsiteY4" fmla="*/ 511 h 9935"/>
                  <a:gd name="connsiteX5" fmla="*/ 2769 w 10000"/>
                  <a:gd name="connsiteY5" fmla="*/ 1046 h 9935"/>
                  <a:gd name="connsiteX6" fmla="*/ 3257 w 10000"/>
                  <a:gd name="connsiteY6" fmla="*/ 1211 h 9935"/>
                  <a:gd name="connsiteX7" fmla="*/ 4267 w 10000"/>
                  <a:gd name="connsiteY7" fmla="*/ 1334 h 9935"/>
                  <a:gd name="connsiteX8" fmla="*/ 4788 w 10000"/>
                  <a:gd name="connsiteY8" fmla="*/ 1211 h 9935"/>
                  <a:gd name="connsiteX9" fmla="*/ 5277 w 10000"/>
                  <a:gd name="connsiteY9" fmla="*/ 840 h 9935"/>
                  <a:gd name="connsiteX10" fmla="*/ 5798 w 10000"/>
                  <a:gd name="connsiteY10" fmla="*/ 799 h 9935"/>
                  <a:gd name="connsiteX11" fmla="*/ 5961 w 10000"/>
                  <a:gd name="connsiteY11" fmla="*/ 923 h 9935"/>
                  <a:gd name="connsiteX12" fmla="*/ 6026 w 10000"/>
                  <a:gd name="connsiteY12" fmla="*/ 964 h 9935"/>
                  <a:gd name="connsiteX13" fmla="*/ 6352 w 10000"/>
                  <a:gd name="connsiteY13" fmla="*/ 1128 h 9935"/>
                  <a:gd name="connsiteX14" fmla="*/ 6352 w 10000"/>
                  <a:gd name="connsiteY14" fmla="*/ 1128 h 9935"/>
                  <a:gd name="connsiteX15" fmla="*/ 6254 w 10000"/>
                  <a:gd name="connsiteY15" fmla="*/ 1375 h 9935"/>
                  <a:gd name="connsiteX16" fmla="*/ 6710 w 10000"/>
                  <a:gd name="connsiteY16" fmla="*/ 1951 h 9935"/>
                  <a:gd name="connsiteX17" fmla="*/ 7068 w 10000"/>
                  <a:gd name="connsiteY17" fmla="*/ 2322 h 9935"/>
                  <a:gd name="connsiteX18" fmla="*/ 7264 w 10000"/>
                  <a:gd name="connsiteY18" fmla="*/ 2034 h 9935"/>
                  <a:gd name="connsiteX19" fmla="*/ 7427 w 10000"/>
                  <a:gd name="connsiteY19" fmla="*/ 2651 h 9935"/>
                  <a:gd name="connsiteX20" fmla="*/ 7785 w 10000"/>
                  <a:gd name="connsiteY20" fmla="*/ 3268 h 9935"/>
                  <a:gd name="connsiteX21" fmla="*/ 8762 w 10000"/>
                  <a:gd name="connsiteY21" fmla="*/ 4462 h 9935"/>
                  <a:gd name="connsiteX22" fmla="*/ 9349 w 10000"/>
                  <a:gd name="connsiteY22" fmla="*/ 4585 h 9935"/>
                  <a:gd name="connsiteX23" fmla="*/ 9414 w 10000"/>
                  <a:gd name="connsiteY23" fmla="*/ 4873 h 9935"/>
                  <a:gd name="connsiteX24" fmla="*/ 9609 w 10000"/>
                  <a:gd name="connsiteY24" fmla="*/ 4832 h 9935"/>
                  <a:gd name="connsiteX25" fmla="*/ 9642 w 10000"/>
                  <a:gd name="connsiteY25" fmla="*/ 4873 h 9935"/>
                  <a:gd name="connsiteX26" fmla="*/ 9642 w 10000"/>
                  <a:gd name="connsiteY26" fmla="*/ 5038 h 9935"/>
                  <a:gd name="connsiteX27" fmla="*/ 9674 w 10000"/>
                  <a:gd name="connsiteY27" fmla="*/ 5038 h 9935"/>
                  <a:gd name="connsiteX28" fmla="*/ 10000 w 10000"/>
                  <a:gd name="connsiteY28" fmla="*/ 5408 h 9935"/>
                  <a:gd name="connsiteX29" fmla="*/ 10000 w 10000"/>
                  <a:gd name="connsiteY29" fmla="*/ 5408 h 9935"/>
                  <a:gd name="connsiteX30" fmla="*/ 7427 w 10000"/>
                  <a:gd name="connsiteY30" fmla="*/ 7836 h 9935"/>
                  <a:gd name="connsiteX31" fmla="*/ 7427 w 10000"/>
                  <a:gd name="connsiteY31" fmla="*/ 7836 h 9935"/>
                  <a:gd name="connsiteX32" fmla="*/ 7166 w 10000"/>
                  <a:gd name="connsiteY32" fmla="*/ 7548 h 9935"/>
                  <a:gd name="connsiteX33" fmla="*/ 7101 w 10000"/>
                  <a:gd name="connsiteY33" fmla="*/ 7466 h 9935"/>
                  <a:gd name="connsiteX34" fmla="*/ 6743 w 10000"/>
                  <a:gd name="connsiteY34" fmla="*/ 7219 h 9935"/>
                  <a:gd name="connsiteX35" fmla="*/ 5244 w 10000"/>
                  <a:gd name="connsiteY35" fmla="*/ 7384 h 9935"/>
                  <a:gd name="connsiteX36" fmla="*/ 4886 w 10000"/>
                  <a:gd name="connsiteY36" fmla="*/ 7507 h 9935"/>
                  <a:gd name="connsiteX37" fmla="*/ 4463 w 10000"/>
                  <a:gd name="connsiteY37" fmla="*/ 7507 h 9935"/>
                  <a:gd name="connsiteX38" fmla="*/ 3713 w 10000"/>
                  <a:gd name="connsiteY38" fmla="*/ 7548 h 9935"/>
                  <a:gd name="connsiteX39" fmla="*/ 3648 w 10000"/>
                  <a:gd name="connsiteY39" fmla="*/ 7548 h 9935"/>
                  <a:gd name="connsiteX40" fmla="*/ 2801 w 10000"/>
                  <a:gd name="connsiteY40" fmla="*/ 8207 h 9935"/>
                  <a:gd name="connsiteX41" fmla="*/ 2541 w 10000"/>
                  <a:gd name="connsiteY41" fmla="*/ 8659 h 9935"/>
                  <a:gd name="connsiteX42" fmla="*/ 2345 w 10000"/>
                  <a:gd name="connsiteY42" fmla="*/ 9235 h 9935"/>
                  <a:gd name="connsiteX43" fmla="*/ 2313 w 10000"/>
                  <a:gd name="connsiteY43" fmla="*/ 9770 h 9935"/>
                  <a:gd name="connsiteX44" fmla="*/ 2313 w 10000"/>
                  <a:gd name="connsiteY44" fmla="*/ 9770 h 9935"/>
                  <a:gd name="connsiteX45" fmla="*/ 2020 w 10000"/>
                  <a:gd name="connsiteY45" fmla="*/ 9770 h 9935"/>
                  <a:gd name="connsiteX46" fmla="*/ 1531 w 10000"/>
                  <a:gd name="connsiteY46" fmla="*/ 9935 h 9935"/>
                  <a:gd name="connsiteX47" fmla="*/ 1107 w 10000"/>
                  <a:gd name="connsiteY47" fmla="*/ 9688 h 9935"/>
                  <a:gd name="connsiteX48" fmla="*/ 1010 w 10000"/>
                  <a:gd name="connsiteY48" fmla="*/ 9647 h 9935"/>
                  <a:gd name="connsiteX49" fmla="*/ 456 w 10000"/>
                  <a:gd name="connsiteY49" fmla="*/ 9565 h 9935"/>
                  <a:gd name="connsiteX50" fmla="*/ 0 w 10000"/>
                  <a:gd name="connsiteY50" fmla="*/ 9235 h 9935"/>
                  <a:gd name="connsiteX51" fmla="*/ 0 w 10000"/>
                  <a:gd name="connsiteY51" fmla="*/ 9235 h 9935"/>
                  <a:gd name="connsiteX52" fmla="*/ 163 w 10000"/>
                  <a:gd name="connsiteY52" fmla="*/ 8906 h 9935"/>
                  <a:gd name="connsiteX53" fmla="*/ 521 w 10000"/>
                  <a:gd name="connsiteY53" fmla="*/ 7754 h 9935"/>
                  <a:gd name="connsiteX54" fmla="*/ 521 w 10000"/>
                  <a:gd name="connsiteY54" fmla="*/ 6519 h 9935"/>
                  <a:gd name="connsiteX55" fmla="*/ 489 w 10000"/>
                  <a:gd name="connsiteY55" fmla="*/ 6437 h 9935"/>
                  <a:gd name="connsiteX56" fmla="*/ 456 w 10000"/>
                  <a:gd name="connsiteY56" fmla="*/ 6149 h 9935"/>
                  <a:gd name="connsiteX57" fmla="*/ 423 w 10000"/>
                  <a:gd name="connsiteY57" fmla="*/ 4503 h 9935"/>
                  <a:gd name="connsiteX58" fmla="*/ 554 w 10000"/>
                  <a:gd name="connsiteY58" fmla="*/ 3474 h 9935"/>
                  <a:gd name="connsiteX59" fmla="*/ 814 w 10000"/>
                  <a:gd name="connsiteY59" fmla="*/ 2651 h 9935"/>
                  <a:gd name="connsiteX60" fmla="*/ 1042 w 10000"/>
                  <a:gd name="connsiteY60" fmla="*/ 1128 h 9935"/>
                  <a:gd name="connsiteX61" fmla="*/ 847 w 10000"/>
                  <a:gd name="connsiteY61" fmla="*/ 840 h 9935"/>
                  <a:gd name="connsiteX62" fmla="*/ 782 w 10000"/>
                  <a:gd name="connsiteY62" fmla="*/ 676 h 9935"/>
                  <a:gd name="connsiteX63" fmla="*/ 782 w 10000"/>
                  <a:gd name="connsiteY63" fmla="*/ 593 h 9935"/>
                  <a:gd name="connsiteX0" fmla="*/ 782 w 10000"/>
                  <a:gd name="connsiteY0" fmla="*/ 597 h 10000"/>
                  <a:gd name="connsiteX1" fmla="*/ 1336 w 10000"/>
                  <a:gd name="connsiteY1" fmla="*/ 266 h 10000"/>
                  <a:gd name="connsiteX2" fmla="*/ 1922 w 10000"/>
                  <a:gd name="connsiteY2" fmla="*/ 17 h 10000"/>
                  <a:gd name="connsiteX3" fmla="*/ 2248 w 10000"/>
                  <a:gd name="connsiteY3" fmla="*/ 266 h 10000"/>
                  <a:gd name="connsiteX4" fmla="*/ 2508 w 10000"/>
                  <a:gd name="connsiteY4" fmla="*/ 514 h 10000"/>
                  <a:gd name="connsiteX5" fmla="*/ 2769 w 10000"/>
                  <a:gd name="connsiteY5" fmla="*/ 1053 h 10000"/>
                  <a:gd name="connsiteX6" fmla="*/ 3257 w 10000"/>
                  <a:gd name="connsiteY6" fmla="*/ 1219 h 10000"/>
                  <a:gd name="connsiteX7" fmla="*/ 4267 w 10000"/>
                  <a:gd name="connsiteY7" fmla="*/ 1343 h 10000"/>
                  <a:gd name="connsiteX8" fmla="*/ 4788 w 10000"/>
                  <a:gd name="connsiteY8" fmla="*/ 1219 h 10000"/>
                  <a:gd name="connsiteX9" fmla="*/ 5277 w 10000"/>
                  <a:gd name="connsiteY9" fmla="*/ 845 h 10000"/>
                  <a:gd name="connsiteX10" fmla="*/ 5798 w 10000"/>
                  <a:gd name="connsiteY10" fmla="*/ 804 h 10000"/>
                  <a:gd name="connsiteX11" fmla="*/ 5961 w 10000"/>
                  <a:gd name="connsiteY11" fmla="*/ 929 h 10000"/>
                  <a:gd name="connsiteX12" fmla="*/ 6026 w 10000"/>
                  <a:gd name="connsiteY12" fmla="*/ 970 h 10000"/>
                  <a:gd name="connsiteX13" fmla="*/ 6352 w 10000"/>
                  <a:gd name="connsiteY13" fmla="*/ 1135 h 10000"/>
                  <a:gd name="connsiteX14" fmla="*/ 6352 w 10000"/>
                  <a:gd name="connsiteY14" fmla="*/ 1135 h 10000"/>
                  <a:gd name="connsiteX15" fmla="*/ 6254 w 10000"/>
                  <a:gd name="connsiteY15" fmla="*/ 1384 h 10000"/>
                  <a:gd name="connsiteX16" fmla="*/ 6710 w 10000"/>
                  <a:gd name="connsiteY16" fmla="*/ 1632 h 10000"/>
                  <a:gd name="connsiteX17" fmla="*/ 7068 w 10000"/>
                  <a:gd name="connsiteY17" fmla="*/ 2337 h 10000"/>
                  <a:gd name="connsiteX18" fmla="*/ 7264 w 10000"/>
                  <a:gd name="connsiteY18" fmla="*/ 2047 h 10000"/>
                  <a:gd name="connsiteX19" fmla="*/ 7427 w 10000"/>
                  <a:gd name="connsiteY19" fmla="*/ 2668 h 10000"/>
                  <a:gd name="connsiteX20" fmla="*/ 7785 w 10000"/>
                  <a:gd name="connsiteY20" fmla="*/ 3289 h 10000"/>
                  <a:gd name="connsiteX21" fmla="*/ 8762 w 10000"/>
                  <a:gd name="connsiteY21" fmla="*/ 4491 h 10000"/>
                  <a:gd name="connsiteX22" fmla="*/ 9349 w 10000"/>
                  <a:gd name="connsiteY22" fmla="*/ 4615 h 10000"/>
                  <a:gd name="connsiteX23" fmla="*/ 9414 w 10000"/>
                  <a:gd name="connsiteY23" fmla="*/ 4905 h 10000"/>
                  <a:gd name="connsiteX24" fmla="*/ 9609 w 10000"/>
                  <a:gd name="connsiteY24" fmla="*/ 4864 h 10000"/>
                  <a:gd name="connsiteX25" fmla="*/ 9642 w 10000"/>
                  <a:gd name="connsiteY25" fmla="*/ 4905 h 10000"/>
                  <a:gd name="connsiteX26" fmla="*/ 9642 w 10000"/>
                  <a:gd name="connsiteY26" fmla="*/ 5071 h 10000"/>
                  <a:gd name="connsiteX27" fmla="*/ 9674 w 10000"/>
                  <a:gd name="connsiteY27" fmla="*/ 5071 h 10000"/>
                  <a:gd name="connsiteX28" fmla="*/ 10000 w 10000"/>
                  <a:gd name="connsiteY28" fmla="*/ 5443 h 10000"/>
                  <a:gd name="connsiteX29" fmla="*/ 10000 w 10000"/>
                  <a:gd name="connsiteY29" fmla="*/ 5443 h 10000"/>
                  <a:gd name="connsiteX30" fmla="*/ 7427 w 10000"/>
                  <a:gd name="connsiteY30" fmla="*/ 7887 h 10000"/>
                  <a:gd name="connsiteX31" fmla="*/ 7427 w 10000"/>
                  <a:gd name="connsiteY31" fmla="*/ 7887 h 10000"/>
                  <a:gd name="connsiteX32" fmla="*/ 7166 w 10000"/>
                  <a:gd name="connsiteY32" fmla="*/ 7597 h 10000"/>
                  <a:gd name="connsiteX33" fmla="*/ 7101 w 10000"/>
                  <a:gd name="connsiteY33" fmla="*/ 7515 h 10000"/>
                  <a:gd name="connsiteX34" fmla="*/ 6743 w 10000"/>
                  <a:gd name="connsiteY34" fmla="*/ 7266 h 10000"/>
                  <a:gd name="connsiteX35" fmla="*/ 5244 w 10000"/>
                  <a:gd name="connsiteY35" fmla="*/ 7432 h 10000"/>
                  <a:gd name="connsiteX36" fmla="*/ 4886 w 10000"/>
                  <a:gd name="connsiteY36" fmla="*/ 7556 h 10000"/>
                  <a:gd name="connsiteX37" fmla="*/ 4463 w 10000"/>
                  <a:gd name="connsiteY37" fmla="*/ 7556 h 10000"/>
                  <a:gd name="connsiteX38" fmla="*/ 3713 w 10000"/>
                  <a:gd name="connsiteY38" fmla="*/ 7597 h 10000"/>
                  <a:gd name="connsiteX39" fmla="*/ 3648 w 10000"/>
                  <a:gd name="connsiteY39" fmla="*/ 7597 h 10000"/>
                  <a:gd name="connsiteX40" fmla="*/ 2801 w 10000"/>
                  <a:gd name="connsiteY40" fmla="*/ 8261 h 10000"/>
                  <a:gd name="connsiteX41" fmla="*/ 2541 w 10000"/>
                  <a:gd name="connsiteY41" fmla="*/ 8716 h 10000"/>
                  <a:gd name="connsiteX42" fmla="*/ 2345 w 10000"/>
                  <a:gd name="connsiteY42" fmla="*/ 9295 h 10000"/>
                  <a:gd name="connsiteX43" fmla="*/ 2313 w 10000"/>
                  <a:gd name="connsiteY43" fmla="*/ 9834 h 10000"/>
                  <a:gd name="connsiteX44" fmla="*/ 2313 w 10000"/>
                  <a:gd name="connsiteY44" fmla="*/ 9834 h 10000"/>
                  <a:gd name="connsiteX45" fmla="*/ 2020 w 10000"/>
                  <a:gd name="connsiteY45" fmla="*/ 9834 h 10000"/>
                  <a:gd name="connsiteX46" fmla="*/ 1531 w 10000"/>
                  <a:gd name="connsiteY46" fmla="*/ 10000 h 10000"/>
                  <a:gd name="connsiteX47" fmla="*/ 1107 w 10000"/>
                  <a:gd name="connsiteY47" fmla="*/ 9751 h 10000"/>
                  <a:gd name="connsiteX48" fmla="*/ 1010 w 10000"/>
                  <a:gd name="connsiteY48" fmla="*/ 9710 h 10000"/>
                  <a:gd name="connsiteX49" fmla="*/ 456 w 10000"/>
                  <a:gd name="connsiteY49" fmla="*/ 9628 h 10000"/>
                  <a:gd name="connsiteX50" fmla="*/ 0 w 10000"/>
                  <a:gd name="connsiteY50" fmla="*/ 9295 h 10000"/>
                  <a:gd name="connsiteX51" fmla="*/ 0 w 10000"/>
                  <a:gd name="connsiteY51" fmla="*/ 9295 h 10000"/>
                  <a:gd name="connsiteX52" fmla="*/ 163 w 10000"/>
                  <a:gd name="connsiteY52" fmla="*/ 8964 h 10000"/>
                  <a:gd name="connsiteX53" fmla="*/ 521 w 10000"/>
                  <a:gd name="connsiteY53" fmla="*/ 7805 h 10000"/>
                  <a:gd name="connsiteX54" fmla="*/ 521 w 10000"/>
                  <a:gd name="connsiteY54" fmla="*/ 6562 h 10000"/>
                  <a:gd name="connsiteX55" fmla="*/ 489 w 10000"/>
                  <a:gd name="connsiteY55" fmla="*/ 6479 h 10000"/>
                  <a:gd name="connsiteX56" fmla="*/ 456 w 10000"/>
                  <a:gd name="connsiteY56" fmla="*/ 6189 h 10000"/>
                  <a:gd name="connsiteX57" fmla="*/ 423 w 10000"/>
                  <a:gd name="connsiteY57" fmla="*/ 4532 h 10000"/>
                  <a:gd name="connsiteX58" fmla="*/ 554 w 10000"/>
                  <a:gd name="connsiteY58" fmla="*/ 3497 h 10000"/>
                  <a:gd name="connsiteX59" fmla="*/ 814 w 10000"/>
                  <a:gd name="connsiteY59" fmla="*/ 2668 h 10000"/>
                  <a:gd name="connsiteX60" fmla="*/ 1042 w 10000"/>
                  <a:gd name="connsiteY60" fmla="*/ 1135 h 10000"/>
                  <a:gd name="connsiteX61" fmla="*/ 847 w 10000"/>
                  <a:gd name="connsiteY61" fmla="*/ 845 h 10000"/>
                  <a:gd name="connsiteX62" fmla="*/ 782 w 10000"/>
                  <a:gd name="connsiteY62" fmla="*/ 680 h 10000"/>
                  <a:gd name="connsiteX63" fmla="*/ 782 w 10000"/>
                  <a:gd name="connsiteY63" fmla="*/ 597 h 10000"/>
                  <a:gd name="connsiteX0" fmla="*/ 782 w 10000"/>
                  <a:gd name="connsiteY0" fmla="*/ 597 h 10000"/>
                  <a:gd name="connsiteX1" fmla="*/ 1336 w 10000"/>
                  <a:gd name="connsiteY1" fmla="*/ 266 h 10000"/>
                  <a:gd name="connsiteX2" fmla="*/ 1922 w 10000"/>
                  <a:gd name="connsiteY2" fmla="*/ 17 h 10000"/>
                  <a:gd name="connsiteX3" fmla="*/ 2248 w 10000"/>
                  <a:gd name="connsiteY3" fmla="*/ 266 h 10000"/>
                  <a:gd name="connsiteX4" fmla="*/ 2508 w 10000"/>
                  <a:gd name="connsiteY4" fmla="*/ 514 h 10000"/>
                  <a:gd name="connsiteX5" fmla="*/ 2769 w 10000"/>
                  <a:gd name="connsiteY5" fmla="*/ 1053 h 10000"/>
                  <a:gd name="connsiteX6" fmla="*/ 3257 w 10000"/>
                  <a:gd name="connsiteY6" fmla="*/ 1219 h 10000"/>
                  <a:gd name="connsiteX7" fmla="*/ 4267 w 10000"/>
                  <a:gd name="connsiteY7" fmla="*/ 1343 h 10000"/>
                  <a:gd name="connsiteX8" fmla="*/ 4788 w 10000"/>
                  <a:gd name="connsiteY8" fmla="*/ 1219 h 10000"/>
                  <a:gd name="connsiteX9" fmla="*/ 5277 w 10000"/>
                  <a:gd name="connsiteY9" fmla="*/ 845 h 10000"/>
                  <a:gd name="connsiteX10" fmla="*/ 5798 w 10000"/>
                  <a:gd name="connsiteY10" fmla="*/ 804 h 10000"/>
                  <a:gd name="connsiteX11" fmla="*/ 5961 w 10000"/>
                  <a:gd name="connsiteY11" fmla="*/ 929 h 10000"/>
                  <a:gd name="connsiteX12" fmla="*/ 6026 w 10000"/>
                  <a:gd name="connsiteY12" fmla="*/ 970 h 10000"/>
                  <a:gd name="connsiteX13" fmla="*/ 6352 w 10000"/>
                  <a:gd name="connsiteY13" fmla="*/ 1135 h 10000"/>
                  <a:gd name="connsiteX14" fmla="*/ 6352 w 10000"/>
                  <a:gd name="connsiteY14" fmla="*/ 1135 h 10000"/>
                  <a:gd name="connsiteX15" fmla="*/ 6254 w 10000"/>
                  <a:gd name="connsiteY15" fmla="*/ 1384 h 10000"/>
                  <a:gd name="connsiteX16" fmla="*/ 6710 w 10000"/>
                  <a:gd name="connsiteY16" fmla="*/ 1632 h 10000"/>
                  <a:gd name="connsiteX17" fmla="*/ 7068 w 10000"/>
                  <a:gd name="connsiteY17" fmla="*/ 2337 h 10000"/>
                  <a:gd name="connsiteX18" fmla="*/ 7264 w 10000"/>
                  <a:gd name="connsiteY18" fmla="*/ 2047 h 10000"/>
                  <a:gd name="connsiteX19" fmla="*/ 7427 w 10000"/>
                  <a:gd name="connsiteY19" fmla="*/ 2668 h 10000"/>
                  <a:gd name="connsiteX20" fmla="*/ 7785 w 10000"/>
                  <a:gd name="connsiteY20" fmla="*/ 3289 h 10000"/>
                  <a:gd name="connsiteX21" fmla="*/ 8371 w 10000"/>
                  <a:gd name="connsiteY21" fmla="*/ 4076 h 10000"/>
                  <a:gd name="connsiteX22" fmla="*/ 9349 w 10000"/>
                  <a:gd name="connsiteY22" fmla="*/ 4615 h 10000"/>
                  <a:gd name="connsiteX23" fmla="*/ 9414 w 10000"/>
                  <a:gd name="connsiteY23" fmla="*/ 4905 h 10000"/>
                  <a:gd name="connsiteX24" fmla="*/ 9609 w 10000"/>
                  <a:gd name="connsiteY24" fmla="*/ 4864 h 10000"/>
                  <a:gd name="connsiteX25" fmla="*/ 9642 w 10000"/>
                  <a:gd name="connsiteY25" fmla="*/ 4905 h 10000"/>
                  <a:gd name="connsiteX26" fmla="*/ 9642 w 10000"/>
                  <a:gd name="connsiteY26" fmla="*/ 5071 h 10000"/>
                  <a:gd name="connsiteX27" fmla="*/ 9674 w 10000"/>
                  <a:gd name="connsiteY27" fmla="*/ 5071 h 10000"/>
                  <a:gd name="connsiteX28" fmla="*/ 10000 w 10000"/>
                  <a:gd name="connsiteY28" fmla="*/ 5443 h 10000"/>
                  <a:gd name="connsiteX29" fmla="*/ 10000 w 10000"/>
                  <a:gd name="connsiteY29" fmla="*/ 5443 h 10000"/>
                  <a:gd name="connsiteX30" fmla="*/ 7427 w 10000"/>
                  <a:gd name="connsiteY30" fmla="*/ 7887 h 10000"/>
                  <a:gd name="connsiteX31" fmla="*/ 7427 w 10000"/>
                  <a:gd name="connsiteY31" fmla="*/ 7887 h 10000"/>
                  <a:gd name="connsiteX32" fmla="*/ 7166 w 10000"/>
                  <a:gd name="connsiteY32" fmla="*/ 7597 h 10000"/>
                  <a:gd name="connsiteX33" fmla="*/ 7101 w 10000"/>
                  <a:gd name="connsiteY33" fmla="*/ 7515 h 10000"/>
                  <a:gd name="connsiteX34" fmla="*/ 6743 w 10000"/>
                  <a:gd name="connsiteY34" fmla="*/ 7266 h 10000"/>
                  <a:gd name="connsiteX35" fmla="*/ 5244 w 10000"/>
                  <a:gd name="connsiteY35" fmla="*/ 7432 h 10000"/>
                  <a:gd name="connsiteX36" fmla="*/ 4886 w 10000"/>
                  <a:gd name="connsiteY36" fmla="*/ 7556 h 10000"/>
                  <a:gd name="connsiteX37" fmla="*/ 4463 w 10000"/>
                  <a:gd name="connsiteY37" fmla="*/ 7556 h 10000"/>
                  <a:gd name="connsiteX38" fmla="*/ 3713 w 10000"/>
                  <a:gd name="connsiteY38" fmla="*/ 7597 h 10000"/>
                  <a:gd name="connsiteX39" fmla="*/ 3648 w 10000"/>
                  <a:gd name="connsiteY39" fmla="*/ 7597 h 10000"/>
                  <a:gd name="connsiteX40" fmla="*/ 2801 w 10000"/>
                  <a:gd name="connsiteY40" fmla="*/ 8261 h 10000"/>
                  <a:gd name="connsiteX41" fmla="*/ 2541 w 10000"/>
                  <a:gd name="connsiteY41" fmla="*/ 8716 h 10000"/>
                  <a:gd name="connsiteX42" fmla="*/ 2345 w 10000"/>
                  <a:gd name="connsiteY42" fmla="*/ 9295 h 10000"/>
                  <a:gd name="connsiteX43" fmla="*/ 2313 w 10000"/>
                  <a:gd name="connsiteY43" fmla="*/ 9834 h 10000"/>
                  <a:gd name="connsiteX44" fmla="*/ 2313 w 10000"/>
                  <a:gd name="connsiteY44" fmla="*/ 9834 h 10000"/>
                  <a:gd name="connsiteX45" fmla="*/ 2020 w 10000"/>
                  <a:gd name="connsiteY45" fmla="*/ 9834 h 10000"/>
                  <a:gd name="connsiteX46" fmla="*/ 1531 w 10000"/>
                  <a:gd name="connsiteY46" fmla="*/ 10000 h 10000"/>
                  <a:gd name="connsiteX47" fmla="*/ 1107 w 10000"/>
                  <a:gd name="connsiteY47" fmla="*/ 9751 h 10000"/>
                  <a:gd name="connsiteX48" fmla="*/ 1010 w 10000"/>
                  <a:gd name="connsiteY48" fmla="*/ 9710 h 10000"/>
                  <a:gd name="connsiteX49" fmla="*/ 456 w 10000"/>
                  <a:gd name="connsiteY49" fmla="*/ 9628 h 10000"/>
                  <a:gd name="connsiteX50" fmla="*/ 0 w 10000"/>
                  <a:gd name="connsiteY50" fmla="*/ 9295 h 10000"/>
                  <a:gd name="connsiteX51" fmla="*/ 0 w 10000"/>
                  <a:gd name="connsiteY51" fmla="*/ 9295 h 10000"/>
                  <a:gd name="connsiteX52" fmla="*/ 163 w 10000"/>
                  <a:gd name="connsiteY52" fmla="*/ 8964 h 10000"/>
                  <a:gd name="connsiteX53" fmla="*/ 521 w 10000"/>
                  <a:gd name="connsiteY53" fmla="*/ 7805 h 10000"/>
                  <a:gd name="connsiteX54" fmla="*/ 521 w 10000"/>
                  <a:gd name="connsiteY54" fmla="*/ 6562 h 10000"/>
                  <a:gd name="connsiteX55" fmla="*/ 489 w 10000"/>
                  <a:gd name="connsiteY55" fmla="*/ 6479 h 10000"/>
                  <a:gd name="connsiteX56" fmla="*/ 456 w 10000"/>
                  <a:gd name="connsiteY56" fmla="*/ 6189 h 10000"/>
                  <a:gd name="connsiteX57" fmla="*/ 423 w 10000"/>
                  <a:gd name="connsiteY57" fmla="*/ 4532 h 10000"/>
                  <a:gd name="connsiteX58" fmla="*/ 554 w 10000"/>
                  <a:gd name="connsiteY58" fmla="*/ 3497 h 10000"/>
                  <a:gd name="connsiteX59" fmla="*/ 814 w 10000"/>
                  <a:gd name="connsiteY59" fmla="*/ 2668 h 10000"/>
                  <a:gd name="connsiteX60" fmla="*/ 1042 w 10000"/>
                  <a:gd name="connsiteY60" fmla="*/ 1135 h 10000"/>
                  <a:gd name="connsiteX61" fmla="*/ 847 w 10000"/>
                  <a:gd name="connsiteY61" fmla="*/ 845 h 10000"/>
                  <a:gd name="connsiteX62" fmla="*/ 782 w 10000"/>
                  <a:gd name="connsiteY62" fmla="*/ 680 h 10000"/>
                  <a:gd name="connsiteX63" fmla="*/ 782 w 10000"/>
                  <a:gd name="connsiteY63" fmla="*/ 5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000" h="10000">
                    <a:moveTo>
                      <a:pt x="782" y="597"/>
                    </a:moveTo>
                    <a:cubicBezTo>
                      <a:pt x="977" y="514"/>
                      <a:pt x="1140" y="349"/>
                      <a:pt x="1336" y="266"/>
                    </a:cubicBezTo>
                    <a:cubicBezTo>
                      <a:pt x="1498" y="183"/>
                      <a:pt x="1759" y="-65"/>
                      <a:pt x="1922" y="17"/>
                    </a:cubicBezTo>
                    <a:cubicBezTo>
                      <a:pt x="2020" y="224"/>
                      <a:pt x="2117" y="183"/>
                      <a:pt x="2248" y="266"/>
                    </a:cubicBezTo>
                    <a:cubicBezTo>
                      <a:pt x="2345" y="349"/>
                      <a:pt x="2476" y="349"/>
                      <a:pt x="2508" y="514"/>
                    </a:cubicBezTo>
                    <a:cubicBezTo>
                      <a:pt x="2541" y="722"/>
                      <a:pt x="2638" y="888"/>
                      <a:pt x="2769" y="1053"/>
                    </a:cubicBezTo>
                    <a:cubicBezTo>
                      <a:pt x="2932" y="1343"/>
                      <a:pt x="2964" y="1425"/>
                      <a:pt x="3257" y="1219"/>
                    </a:cubicBezTo>
                    <a:cubicBezTo>
                      <a:pt x="3616" y="1135"/>
                      <a:pt x="3941" y="1219"/>
                      <a:pt x="4267" y="1343"/>
                    </a:cubicBezTo>
                    <a:cubicBezTo>
                      <a:pt x="4463" y="1384"/>
                      <a:pt x="4625" y="1343"/>
                      <a:pt x="4788" y="1219"/>
                    </a:cubicBezTo>
                    <a:cubicBezTo>
                      <a:pt x="4919" y="1094"/>
                      <a:pt x="5147" y="970"/>
                      <a:pt x="5277" y="845"/>
                    </a:cubicBezTo>
                    <a:cubicBezTo>
                      <a:pt x="5472" y="845"/>
                      <a:pt x="5603" y="804"/>
                      <a:pt x="5798" y="804"/>
                    </a:cubicBezTo>
                    <a:cubicBezTo>
                      <a:pt x="5831" y="845"/>
                      <a:pt x="5928" y="888"/>
                      <a:pt x="5961" y="929"/>
                    </a:cubicBezTo>
                    <a:cubicBezTo>
                      <a:pt x="5993" y="929"/>
                      <a:pt x="6026" y="929"/>
                      <a:pt x="6026" y="970"/>
                    </a:cubicBezTo>
                    <a:cubicBezTo>
                      <a:pt x="6091" y="970"/>
                      <a:pt x="6319" y="1094"/>
                      <a:pt x="6352" y="1135"/>
                    </a:cubicBezTo>
                    <a:lnTo>
                      <a:pt x="6352" y="1135"/>
                    </a:lnTo>
                    <a:cubicBezTo>
                      <a:pt x="6319" y="1178"/>
                      <a:pt x="6194" y="1301"/>
                      <a:pt x="6254" y="1384"/>
                    </a:cubicBezTo>
                    <a:cubicBezTo>
                      <a:pt x="6314" y="1467"/>
                      <a:pt x="6612" y="1425"/>
                      <a:pt x="6710" y="1632"/>
                    </a:cubicBezTo>
                    <a:cubicBezTo>
                      <a:pt x="6775" y="1839"/>
                      <a:pt x="6976" y="2268"/>
                      <a:pt x="7068" y="2337"/>
                    </a:cubicBezTo>
                    <a:cubicBezTo>
                      <a:pt x="7160" y="2406"/>
                      <a:pt x="7134" y="2089"/>
                      <a:pt x="7264" y="2047"/>
                    </a:cubicBezTo>
                    <a:cubicBezTo>
                      <a:pt x="7394" y="2006"/>
                      <a:pt x="7459" y="2545"/>
                      <a:pt x="7427" y="2668"/>
                    </a:cubicBezTo>
                    <a:cubicBezTo>
                      <a:pt x="7394" y="2917"/>
                      <a:pt x="7590" y="3041"/>
                      <a:pt x="7785" y="3289"/>
                    </a:cubicBezTo>
                    <a:cubicBezTo>
                      <a:pt x="8176" y="3869"/>
                      <a:pt x="7720" y="3869"/>
                      <a:pt x="8371" y="4076"/>
                    </a:cubicBezTo>
                    <a:cubicBezTo>
                      <a:pt x="8469" y="4117"/>
                      <a:pt x="9175" y="4477"/>
                      <a:pt x="9349" y="4615"/>
                    </a:cubicBezTo>
                    <a:cubicBezTo>
                      <a:pt x="9523" y="4753"/>
                      <a:pt x="9316" y="4864"/>
                      <a:pt x="9414" y="4905"/>
                    </a:cubicBezTo>
                    <a:cubicBezTo>
                      <a:pt x="9479" y="4946"/>
                      <a:pt x="9544" y="4864"/>
                      <a:pt x="9609" y="4864"/>
                    </a:cubicBezTo>
                    <a:cubicBezTo>
                      <a:pt x="9620" y="4878"/>
                      <a:pt x="9631" y="4891"/>
                      <a:pt x="9642" y="4905"/>
                    </a:cubicBezTo>
                    <a:cubicBezTo>
                      <a:pt x="9642" y="4905"/>
                      <a:pt x="9609" y="5030"/>
                      <a:pt x="9642" y="5071"/>
                    </a:cubicBezTo>
                    <a:lnTo>
                      <a:pt x="9674" y="5071"/>
                    </a:lnTo>
                    <a:cubicBezTo>
                      <a:pt x="9837" y="5112"/>
                      <a:pt x="9902" y="5278"/>
                      <a:pt x="10000" y="5443"/>
                    </a:cubicBezTo>
                    <a:lnTo>
                      <a:pt x="10000" y="5443"/>
                    </a:lnTo>
                    <a:lnTo>
                      <a:pt x="7427" y="7887"/>
                    </a:lnTo>
                    <a:lnTo>
                      <a:pt x="7427" y="7887"/>
                    </a:lnTo>
                    <a:lnTo>
                      <a:pt x="7166" y="7597"/>
                    </a:lnTo>
                    <a:cubicBezTo>
                      <a:pt x="7134" y="7597"/>
                      <a:pt x="7101" y="7556"/>
                      <a:pt x="7101" y="7515"/>
                    </a:cubicBezTo>
                    <a:cubicBezTo>
                      <a:pt x="6971" y="7474"/>
                      <a:pt x="6873" y="7266"/>
                      <a:pt x="6743" y="7266"/>
                    </a:cubicBezTo>
                    <a:cubicBezTo>
                      <a:pt x="6417" y="6894"/>
                      <a:pt x="5537" y="7141"/>
                      <a:pt x="5244" y="7432"/>
                    </a:cubicBezTo>
                    <a:cubicBezTo>
                      <a:pt x="5114" y="7432"/>
                      <a:pt x="5016" y="7556"/>
                      <a:pt x="4886" y="7556"/>
                    </a:cubicBezTo>
                    <a:lnTo>
                      <a:pt x="4463" y="7556"/>
                    </a:lnTo>
                    <a:cubicBezTo>
                      <a:pt x="4267" y="7556"/>
                      <a:pt x="3844" y="7680"/>
                      <a:pt x="3713" y="7597"/>
                    </a:cubicBezTo>
                    <a:lnTo>
                      <a:pt x="3648" y="7597"/>
                    </a:lnTo>
                    <a:cubicBezTo>
                      <a:pt x="3420" y="7680"/>
                      <a:pt x="2899" y="7971"/>
                      <a:pt x="2801" y="8261"/>
                    </a:cubicBezTo>
                    <a:cubicBezTo>
                      <a:pt x="2704" y="8343"/>
                      <a:pt x="2573" y="8592"/>
                      <a:pt x="2541" y="8716"/>
                    </a:cubicBezTo>
                    <a:cubicBezTo>
                      <a:pt x="2476" y="8882"/>
                      <a:pt x="2410" y="9172"/>
                      <a:pt x="2345" y="9295"/>
                    </a:cubicBezTo>
                    <a:cubicBezTo>
                      <a:pt x="2345" y="9461"/>
                      <a:pt x="2345" y="9669"/>
                      <a:pt x="2313" y="9834"/>
                    </a:cubicBezTo>
                    <a:lnTo>
                      <a:pt x="2313" y="9834"/>
                    </a:lnTo>
                    <a:lnTo>
                      <a:pt x="2020" y="9834"/>
                    </a:lnTo>
                    <a:cubicBezTo>
                      <a:pt x="1889" y="9876"/>
                      <a:pt x="1661" y="10000"/>
                      <a:pt x="1531" y="10000"/>
                    </a:cubicBezTo>
                    <a:cubicBezTo>
                      <a:pt x="1336" y="9959"/>
                      <a:pt x="1238" y="9793"/>
                      <a:pt x="1107" y="9751"/>
                    </a:cubicBezTo>
                    <a:cubicBezTo>
                      <a:pt x="1075" y="9751"/>
                      <a:pt x="1042" y="9710"/>
                      <a:pt x="1010" y="9710"/>
                    </a:cubicBezTo>
                    <a:cubicBezTo>
                      <a:pt x="879" y="9585"/>
                      <a:pt x="619" y="9628"/>
                      <a:pt x="456" y="9628"/>
                    </a:cubicBezTo>
                    <a:cubicBezTo>
                      <a:pt x="228" y="9585"/>
                      <a:pt x="163" y="9503"/>
                      <a:pt x="0" y="9295"/>
                    </a:cubicBezTo>
                    <a:lnTo>
                      <a:pt x="0" y="9295"/>
                    </a:lnTo>
                    <a:lnTo>
                      <a:pt x="163" y="8964"/>
                    </a:lnTo>
                    <a:cubicBezTo>
                      <a:pt x="293" y="8674"/>
                      <a:pt x="456" y="8177"/>
                      <a:pt x="521" y="7805"/>
                    </a:cubicBezTo>
                    <a:cubicBezTo>
                      <a:pt x="651" y="7349"/>
                      <a:pt x="554" y="7018"/>
                      <a:pt x="521" y="6562"/>
                    </a:cubicBezTo>
                    <a:cubicBezTo>
                      <a:pt x="510" y="6534"/>
                      <a:pt x="500" y="6507"/>
                      <a:pt x="489" y="6479"/>
                    </a:cubicBezTo>
                    <a:cubicBezTo>
                      <a:pt x="489" y="6397"/>
                      <a:pt x="456" y="6272"/>
                      <a:pt x="456" y="6189"/>
                    </a:cubicBezTo>
                    <a:cubicBezTo>
                      <a:pt x="326" y="5733"/>
                      <a:pt x="423" y="5030"/>
                      <a:pt x="423" y="4532"/>
                    </a:cubicBezTo>
                    <a:cubicBezTo>
                      <a:pt x="423" y="4160"/>
                      <a:pt x="456" y="3828"/>
                      <a:pt x="554" y="3497"/>
                    </a:cubicBezTo>
                    <a:cubicBezTo>
                      <a:pt x="619" y="3166"/>
                      <a:pt x="717" y="2958"/>
                      <a:pt x="814" y="2668"/>
                    </a:cubicBezTo>
                    <a:cubicBezTo>
                      <a:pt x="977" y="2212"/>
                      <a:pt x="1238" y="1674"/>
                      <a:pt x="1042" y="1135"/>
                    </a:cubicBezTo>
                    <a:cubicBezTo>
                      <a:pt x="1010" y="1094"/>
                      <a:pt x="879" y="929"/>
                      <a:pt x="847" y="845"/>
                    </a:cubicBezTo>
                    <a:cubicBezTo>
                      <a:pt x="814" y="804"/>
                      <a:pt x="814" y="722"/>
                      <a:pt x="782" y="680"/>
                    </a:cubicBezTo>
                    <a:lnTo>
                      <a:pt x="782" y="597"/>
                    </a:ln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79" name="BULLOCH"/>
              <p:cNvSpPr>
                <a:spLocks/>
              </p:cNvSpPr>
              <p:nvPr/>
            </p:nvSpPr>
            <p:spPr bwMode="auto">
              <a:xfrm>
                <a:off x="5719763" y="3503613"/>
                <a:ext cx="585788" cy="592138"/>
              </a:xfrm>
              <a:custGeom>
                <a:avLst/>
                <a:gdLst>
                  <a:gd name="T0" fmla="*/ 76 w 246"/>
                  <a:gd name="T1" fmla="*/ 4 h 249"/>
                  <a:gd name="T2" fmla="*/ 79 w 246"/>
                  <a:gd name="T3" fmla="*/ 4 h 249"/>
                  <a:gd name="T4" fmla="*/ 92 w 246"/>
                  <a:gd name="T5" fmla="*/ 5 h 249"/>
                  <a:gd name="T6" fmla="*/ 102 w 246"/>
                  <a:gd name="T7" fmla="*/ 18 h 249"/>
                  <a:gd name="T8" fmla="*/ 119 w 246"/>
                  <a:gd name="T9" fmla="*/ 32 h 249"/>
                  <a:gd name="T10" fmla="*/ 147 w 246"/>
                  <a:gd name="T11" fmla="*/ 55 h 249"/>
                  <a:gd name="T12" fmla="*/ 175 w 246"/>
                  <a:gd name="T13" fmla="*/ 70 h 249"/>
                  <a:gd name="T14" fmla="*/ 185 w 246"/>
                  <a:gd name="T15" fmla="*/ 72 h 249"/>
                  <a:gd name="T16" fmla="*/ 190 w 246"/>
                  <a:gd name="T17" fmla="*/ 76 h 249"/>
                  <a:gd name="T18" fmla="*/ 199 w 246"/>
                  <a:gd name="T19" fmla="*/ 82 h 249"/>
                  <a:gd name="T20" fmla="*/ 199 w 246"/>
                  <a:gd name="T21" fmla="*/ 82 h 249"/>
                  <a:gd name="T22" fmla="*/ 204 w 246"/>
                  <a:gd name="T23" fmla="*/ 89 h 249"/>
                  <a:gd name="T24" fmla="*/ 205 w 246"/>
                  <a:gd name="T25" fmla="*/ 95 h 249"/>
                  <a:gd name="T26" fmla="*/ 207 w 246"/>
                  <a:gd name="T27" fmla="*/ 103 h 249"/>
                  <a:gd name="T28" fmla="*/ 214 w 246"/>
                  <a:gd name="T29" fmla="*/ 144 h 249"/>
                  <a:gd name="T30" fmla="*/ 233 w 246"/>
                  <a:gd name="T31" fmla="*/ 162 h 249"/>
                  <a:gd name="T32" fmla="*/ 242 w 246"/>
                  <a:gd name="T33" fmla="*/ 187 h 249"/>
                  <a:gd name="T34" fmla="*/ 246 w 246"/>
                  <a:gd name="T35" fmla="*/ 206 h 249"/>
                  <a:gd name="T36" fmla="*/ 246 w 246"/>
                  <a:gd name="T37" fmla="*/ 206 h 249"/>
                  <a:gd name="T38" fmla="*/ 104 w 246"/>
                  <a:gd name="T39" fmla="*/ 249 h 249"/>
                  <a:gd name="T40" fmla="*/ 104 w 246"/>
                  <a:gd name="T41" fmla="*/ 249 h 249"/>
                  <a:gd name="T42" fmla="*/ 102 w 246"/>
                  <a:gd name="T43" fmla="*/ 240 h 249"/>
                  <a:gd name="T44" fmla="*/ 100 w 246"/>
                  <a:gd name="T45" fmla="*/ 231 h 249"/>
                  <a:gd name="T46" fmla="*/ 99 w 246"/>
                  <a:gd name="T47" fmla="*/ 229 h 249"/>
                  <a:gd name="T48" fmla="*/ 92 w 246"/>
                  <a:gd name="T49" fmla="*/ 220 h 249"/>
                  <a:gd name="T50" fmla="*/ 90 w 246"/>
                  <a:gd name="T51" fmla="*/ 209 h 249"/>
                  <a:gd name="T52" fmla="*/ 80 w 246"/>
                  <a:gd name="T53" fmla="*/ 204 h 249"/>
                  <a:gd name="T54" fmla="*/ 67 w 246"/>
                  <a:gd name="T55" fmla="*/ 196 h 249"/>
                  <a:gd name="T56" fmla="*/ 45 w 246"/>
                  <a:gd name="T57" fmla="*/ 191 h 249"/>
                  <a:gd name="T58" fmla="*/ 28 w 246"/>
                  <a:gd name="T59" fmla="*/ 192 h 249"/>
                  <a:gd name="T60" fmla="*/ 28 w 246"/>
                  <a:gd name="T61" fmla="*/ 192 h 249"/>
                  <a:gd name="T62" fmla="*/ 32 w 246"/>
                  <a:gd name="T63" fmla="*/ 176 h 249"/>
                  <a:gd name="T64" fmla="*/ 43 w 246"/>
                  <a:gd name="T65" fmla="*/ 137 h 249"/>
                  <a:gd name="T66" fmla="*/ 40 w 246"/>
                  <a:gd name="T67" fmla="*/ 114 h 249"/>
                  <a:gd name="T68" fmla="*/ 24 w 246"/>
                  <a:gd name="T69" fmla="*/ 67 h 249"/>
                  <a:gd name="T70" fmla="*/ 2 w 246"/>
                  <a:gd name="T71" fmla="*/ 59 h 249"/>
                  <a:gd name="T72" fmla="*/ 1 w 246"/>
                  <a:gd name="T73" fmla="*/ 58 h 249"/>
                  <a:gd name="T74" fmla="*/ 1 w 246"/>
                  <a:gd name="T75" fmla="*/ 59 h 249"/>
                  <a:gd name="T76" fmla="*/ 1 w 246"/>
                  <a:gd name="T77" fmla="*/ 50 h 249"/>
                  <a:gd name="T78" fmla="*/ 3 w 246"/>
                  <a:gd name="T79" fmla="*/ 44 h 249"/>
                  <a:gd name="T80" fmla="*/ 5 w 246"/>
                  <a:gd name="T81" fmla="*/ 39 h 249"/>
                  <a:gd name="T82" fmla="*/ 12 w 246"/>
                  <a:gd name="T83" fmla="*/ 26 h 249"/>
                  <a:gd name="T84" fmla="*/ 12 w 246"/>
                  <a:gd name="T85" fmla="*/ 26 h 249"/>
                  <a:gd name="T86" fmla="*/ 76 w 246"/>
                  <a:gd name="T87" fmla="*/ 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 h="249">
                    <a:moveTo>
                      <a:pt x="76" y="4"/>
                    </a:moveTo>
                    <a:cubicBezTo>
                      <a:pt x="77" y="4"/>
                      <a:pt x="78" y="4"/>
                      <a:pt x="79" y="4"/>
                    </a:cubicBezTo>
                    <a:cubicBezTo>
                      <a:pt x="83" y="7"/>
                      <a:pt x="87" y="0"/>
                      <a:pt x="92" y="5"/>
                    </a:cubicBezTo>
                    <a:cubicBezTo>
                      <a:pt x="96" y="8"/>
                      <a:pt x="98" y="16"/>
                      <a:pt x="102" y="18"/>
                    </a:cubicBezTo>
                    <a:cubicBezTo>
                      <a:pt x="104" y="23"/>
                      <a:pt x="115" y="28"/>
                      <a:pt x="119" y="32"/>
                    </a:cubicBezTo>
                    <a:cubicBezTo>
                      <a:pt x="129" y="41"/>
                      <a:pt x="135" y="49"/>
                      <a:pt x="147" y="55"/>
                    </a:cubicBezTo>
                    <a:cubicBezTo>
                      <a:pt x="155" y="58"/>
                      <a:pt x="170" y="63"/>
                      <a:pt x="175" y="70"/>
                    </a:cubicBezTo>
                    <a:cubicBezTo>
                      <a:pt x="178" y="71"/>
                      <a:pt x="181" y="72"/>
                      <a:pt x="185" y="72"/>
                    </a:cubicBezTo>
                    <a:cubicBezTo>
                      <a:pt x="186" y="73"/>
                      <a:pt x="188" y="74"/>
                      <a:pt x="190" y="76"/>
                    </a:cubicBezTo>
                    <a:cubicBezTo>
                      <a:pt x="199" y="82"/>
                      <a:pt x="199" y="82"/>
                      <a:pt x="199" y="82"/>
                    </a:cubicBezTo>
                    <a:cubicBezTo>
                      <a:pt x="199" y="82"/>
                      <a:pt x="199" y="82"/>
                      <a:pt x="199" y="82"/>
                    </a:cubicBezTo>
                    <a:cubicBezTo>
                      <a:pt x="200" y="84"/>
                      <a:pt x="202" y="87"/>
                      <a:pt x="204" y="89"/>
                    </a:cubicBezTo>
                    <a:cubicBezTo>
                      <a:pt x="204" y="91"/>
                      <a:pt x="205" y="93"/>
                      <a:pt x="205" y="95"/>
                    </a:cubicBezTo>
                    <a:cubicBezTo>
                      <a:pt x="207" y="97"/>
                      <a:pt x="207" y="99"/>
                      <a:pt x="207" y="103"/>
                    </a:cubicBezTo>
                    <a:cubicBezTo>
                      <a:pt x="198" y="114"/>
                      <a:pt x="207" y="135"/>
                      <a:pt x="214" y="144"/>
                    </a:cubicBezTo>
                    <a:cubicBezTo>
                      <a:pt x="220" y="150"/>
                      <a:pt x="228" y="155"/>
                      <a:pt x="233" y="162"/>
                    </a:cubicBezTo>
                    <a:cubicBezTo>
                      <a:pt x="238" y="168"/>
                      <a:pt x="241" y="180"/>
                      <a:pt x="242" y="187"/>
                    </a:cubicBezTo>
                    <a:cubicBezTo>
                      <a:pt x="246" y="206"/>
                      <a:pt x="246" y="206"/>
                      <a:pt x="246" y="206"/>
                    </a:cubicBezTo>
                    <a:cubicBezTo>
                      <a:pt x="246" y="206"/>
                      <a:pt x="246" y="206"/>
                      <a:pt x="246" y="206"/>
                    </a:cubicBezTo>
                    <a:cubicBezTo>
                      <a:pt x="104" y="249"/>
                      <a:pt x="104" y="249"/>
                      <a:pt x="104" y="249"/>
                    </a:cubicBezTo>
                    <a:cubicBezTo>
                      <a:pt x="104" y="249"/>
                      <a:pt x="104" y="249"/>
                      <a:pt x="104" y="249"/>
                    </a:cubicBezTo>
                    <a:cubicBezTo>
                      <a:pt x="102" y="240"/>
                      <a:pt x="102" y="240"/>
                      <a:pt x="102" y="240"/>
                    </a:cubicBezTo>
                    <a:cubicBezTo>
                      <a:pt x="102" y="236"/>
                      <a:pt x="101" y="234"/>
                      <a:pt x="100" y="231"/>
                    </a:cubicBezTo>
                    <a:cubicBezTo>
                      <a:pt x="100" y="230"/>
                      <a:pt x="99" y="229"/>
                      <a:pt x="99" y="229"/>
                    </a:cubicBezTo>
                    <a:cubicBezTo>
                      <a:pt x="96" y="227"/>
                      <a:pt x="93" y="223"/>
                      <a:pt x="92" y="220"/>
                    </a:cubicBezTo>
                    <a:cubicBezTo>
                      <a:pt x="91" y="217"/>
                      <a:pt x="91" y="211"/>
                      <a:pt x="90" y="209"/>
                    </a:cubicBezTo>
                    <a:cubicBezTo>
                      <a:pt x="89" y="206"/>
                      <a:pt x="82" y="205"/>
                      <a:pt x="80" y="204"/>
                    </a:cubicBezTo>
                    <a:cubicBezTo>
                      <a:pt x="75" y="203"/>
                      <a:pt x="71" y="200"/>
                      <a:pt x="67" y="196"/>
                    </a:cubicBezTo>
                    <a:cubicBezTo>
                      <a:pt x="59" y="188"/>
                      <a:pt x="56" y="189"/>
                      <a:pt x="45" y="191"/>
                    </a:cubicBezTo>
                    <a:cubicBezTo>
                      <a:pt x="39" y="192"/>
                      <a:pt x="34" y="192"/>
                      <a:pt x="28" y="192"/>
                    </a:cubicBezTo>
                    <a:cubicBezTo>
                      <a:pt x="28" y="192"/>
                      <a:pt x="28" y="192"/>
                      <a:pt x="28" y="192"/>
                    </a:cubicBezTo>
                    <a:cubicBezTo>
                      <a:pt x="32" y="176"/>
                      <a:pt x="32" y="176"/>
                      <a:pt x="32" y="176"/>
                    </a:cubicBezTo>
                    <a:cubicBezTo>
                      <a:pt x="43" y="137"/>
                      <a:pt x="43" y="137"/>
                      <a:pt x="43" y="137"/>
                    </a:cubicBezTo>
                    <a:cubicBezTo>
                      <a:pt x="47" y="124"/>
                      <a:pt x="49" y="124"/>
                      <a:pt x="40" y="114"/>
                    </a:cubicBezTo>
                    <a:cubicBezTo>
                      <a:pt x="29" y="100"/>
                      <a:pt x="24" y="85"/>
                      <a:pt x="24" y="67"/>
                    </a:cubicBezTo>
                    <a:cubicBezTo>
                      <a:pt x="20" y="62"/>
                      <a:pt x="8" y="63"/>
                      <a:pt x="2" y="59"/>
                    </a:cubicBezTo>
                    <a:cubicBezTo>
                      <a:pt x="0" y="59"/>
                      <a:pt x="1" y="60"/>
                      <a:pt x="1" y="58"/>
                    </a:cubicBezTo>
                    <a:cubicBezTo>
                      <a:pt x="1" y="59"/>
                      <a:pt x="1" y="59"/>
                      <a:pt x="1" y="59"/>
                    </a:cubicBezTo>
                    <a:cubicBezTo>
                      <a:pt x="1" y="50"/>
                      <a:pt x="1" y="50"/>
                      <a:pt x="1" y="50"/>
                    </a:cubicBezTo>
                    <a:cubicBezTo>
                      <a:pt x="2" y="48"/>
                      <a:pt x="3" y="46"/>
                      <a:pt x="3" y="44"/>
                    </a:cubicBezTo>
                    <a:cubicBezTo>
                      <a:pt x="4" y="42"/>
                      <a:pt x="4" y="40"/>
                      <a:pt x="5" y="39"/>
                    </a:cubicBezTo>
                    <a:cubicBezTo>
                      <a:pt x="5" y="34"/>
                      <a:pt x="11" y="31"/>
                      <a:pt x="12" y="26"/>
                    </a:cubicBezTo>
                    <a:cubicBezTo>
                      <a:pt x="12" y="26"/>
                      <a:pt x="12" y="26"/>
                      <a:pt x="12" y="26"/>
                    </a:cubicBezTo>
                    <a:cubicBezTo>
                      <a:pt x="76" y="4"/>
                      <a:pt x="76" y="4"/>
                      <a:pt x="76" y="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80" name="BRYAN"/>
              <p:cNvSpPr>
                <a:spLocks/>
              </p:cNvSpPr>
              <p:nvPr/>
            </p:nvSpPr>
            <p:spPr bwMode="auto">
              <a:xfrm>
                <a:off x="5964238" y="3994150"/>
                <a:ext cx="741363" cy="666750"/>
              </a:xfrm>
              <a:custGeom>
                <a:avLst/>
                <a:gdLst>
                  <a:gd name="T0" fmla="*/ 257 w 311"/>
                  <a:gd name="T1" fmla="*/ 179 h 280"/>
                  <a:gd name="T2" fmla="*/ 241 w 311"/>
                  <a:gd name="T3" fmla="*/ 164 h 280"/>
                  <a:gd name="T4" fmla="*/ 210 w 311"/>
                  <a:gd name="T5" fmla="*/ 143 h 280"/>
                  <a:gd name="T6" fmla="*/ 200 w 311"/>
                  <a:gd name="T7" fmla="*/ 128 h 280"/>
                  <a:gd name="T8" fmla="*/ 191 w 311"/>
                  <a:gd name="T9" fmla="*/ 110 h 280"/>
                  <a:gd name="T10" fmla="*/ 178 w 311"/>
                  <a:gd name="T11" fmla="*/ 98 h 280"/>
                  <a:gd name="T12" fmla="*/ 167 w 311"/>
                  <a:gd name="T13" fmla="*/ 82 h 280"/>
                  <a:gd name="T14" fmla="*/ 161 w 311"/>
                  <a:gd name="T15" fmla="*/ 71 h 280"/>
                  <a:gd name="T16" fmla="*/ 161 w 311"/>
                  <a:gd name="T17" fmla="*/ 71 h 280"/>
                  <a:gd name="T18" fmla="*/ 158 w 311"/>
                  <a:gd name="T19" fmla="*/ 65 h 280"/>
                  <a:gd name="T20" fmla="*/ 157 w 311"/>
                  <a:gd name="T21" fmla="*/ 49 h 280"/>
                  <a:gd name="T22" fmla="*/ 154 w 311"/>
                  <a:gd name="T23" fmla="*/ 37 h 280"/>
                  <a:gd name="T24" fmla="*/ 151 w 311"/>
                  <a:gd name="T25" fmla="*/ 23 h 280"/>
                  <a:gd name="T26" fmla="*/ 148 w 311"/>
                  <a:gd name="T27" fmla="*/ 10 h 280"/>
                  <a:gd name="T28" fmla="*/ 143 w 311"/>
                  <a:gd name="T29" fmla="*/ 0 h 280"/>
                  <a:gd name="T30" fmla="*/ 143 w 311"/>
                  <a:gd name="T31" fmla="*/ 0 h 280"/>
                  <a:gd name="T32" fmla="*/ 1 w 311"/>
                  <a:gd name="T33" fmla="*/ 43 h 280"/>
                  <a:gd name="T34" fmla="*/ 1 w 311"/>
                  <a:gd name="T35" fmla="*/ 43 h 280"/>
                  <a:gd name="T36" fmla="*/ 0 w 311"/>
                  <a:gd name="T37" fmla="*/ 52 h 280"/>
                  <a:gd name="T38" fmla="*/ 5 w 311"/>
                  <a:gd name="T39" fmla="*/ 61 h 280"/>
                  <a:gd name="T40" fmla="*/ 7 w 311"/>
                  <a:gd name="T41" fmla="*/ 62 h 280"/>
                  <a:gd name="T42" fmla="*/ 11 w 311"/>
                  <a:gd name="T43" fmla="*/ 66 h 280"/>
                  <a:gd name="T44" fmla="*/ 16 w 311"/>
                  <a:gd name="T45" fmla="*/ 69 h 280"/>
                  <a:gd name="T46" fmla="*/ 25 w 311"/>
                  <a:gd name="T47" fmla="*/ 72 h 280"/>
                  <a:gd name="T48" fmla="*/ 27 w 311"/>
                  <a:gd name="T49" fmla="*/ 75 h 280"/>
                  <a:gd name="T50" fmla="*/ 27 w 311"/>
                  <a:gd name="T51" fmla="*/ 75 h 280"/>
                  <a:gd name="T52" fmla="*/ 36 w 311"/>
                  <a:gd name="T53" fmla="*/ 77 h 280"/>
                  <a:gd name="T54" fmla="*/ 46 w 311"/>
                  <a:gd name="T55" fmla="*/ 81 h 280"/>
                  <a:gd name="T56" fmla="*/ 60 w 311"/>
                  <a:gd name="T57" fmla="*/ 94 h 280"/>
                  <a:gd name="T58" fmla="*/ 63 w 311"/>
                  <a:gd name="T59" fmla="*/ 99 h 280"/>
                  <a:gd name="T60" fmla="*/ 68 w 311"/>
                  <a:gd name="T61" fmla="*/ 108 h 280"/>
                  <a:gd name="T62" fmla="*/ 88 w 311"/>
                  <a:gd name="T63" fmla="*/ 134 h 280"/>
                  <a:gd name="T64" fmla="*/ 120 w 311"/>
                  <a:gd name="T65" fmla="*/ 135 h 280"/>
                  <a:gd name="T66" fmla="*/ 134 w 311"/>
                  <a:gd name="T67" fmla="*/ 143 h 280"/>
                  <a:gd name="T68" fmla="*/ 157 w 311"/>
                  <a:gd name="T69" fmla="*/ 149 h 280"/>
                  <a:gd name="T70" fmla="*/ 157 w 311"/>
                  <a:gd name="T71" fmla="*/ 150 h 280"/>
                  <a:gd name="T72" fmla="*/ 162 w 311"/>
                  <a:gd name="T73" fmla="*/ 176 h 280"/>
                  <a:gd name="T74" fmla="*/ 173 w 311"/>
                  <a:gd name="T75" fmla="*/ 198 h 280"/>
                  <a:gd name="T76" fmla="*/ 185 w 311"/>
                  <a:gd name="T77" fmla="*/ 208 h 280"/>
                  <a:gd name="T78" fmla="*/ 185 w 311"/>
                  <a:gd name="T79" fmla="*/ 208 h 280"/>
                  <a:gd name="T80" fmla="*/ 189 w 311"/>
                  <a:gd name="T81" fmla="*/ 210 h 280"/>
                  <a:gd name="T82" fmla="*/ 193 w 311"/>
                  <a:gd name="T83" fmla="*/ 213 h 280"/>
                  <a:gd name="T84" fmla="*/ 204 w 311"/>
                  <a:gd name="T85" fmla="*/ 217 h 280"/>
                  <a:gd name="T86" fmla="*/ 215 w 311"/>
                  <a:gd name="T87" fmla="*/ 217 h 280"/>
                  <a:gd name="T88" fmla="*/ 217 w 311"/>
                  <a:gd name="T89" fmla="*/ 228 h 280"/>
                  <a:gd name="T90" fmla="*/ 219 w 311"/>
                  <a:gd name="T91" fmla="*/ 242 h 280"/>
                  <a:gd name="T92" fmla="*/ 236 w 311"/>
                  <a:gd name="T93" fmla="*/ 241 h 280"/>
                  <a:gd name="T94" fmla="*/ 240 w 311"/>
                  <a:gd name="T95" fmla="*/ 237 h 280"/>
                  <a:gd name="T96" fmla="*/ 245 w 311"/>
                  <a:gd name="T97" fmla="*/ 226 h 280"/>
                  <a:gd name="T98" fmla="*/ 257 w 311"/>
                  <a:gd name="T99" fmla="*/ 210 h 280"/>
                  <a:gd name="T100" fmla="*/ 269 w 311"/>
                  <a:gd name="T101" fmla="*/ 225 h 280"/>
                  <a:gd name="T102" fmla="*/ 279 w 311"/>
                  <a:gd name="T103" fmla="*/ 257 h 280"/>
                  <a:gd name="T104" fmla="*/ 300 w 311"/>
                  <a:gd name="T105" fmla="*/ 235 h 280"/>
                  <a:gd name="T106" fmla="*/ 310 w 311"/>
                  <a:gd name="T107" fmla="*/ 217 h 280"/>
                  <a:gd name="T108" fmla="*/ 299 w 311"/>
                  <a:gd name="T109" fmla="*/ 216 h 280"/>
                  <a:gd name="T110" fmla="*/ 292 w 311"/>
                  <a:gd name="T111" fmla="*/ 208 h 280"/>
                  <a:gd name="T112" fmla="*/ 273 w 311"/>
                  <a:gd name="T113" fmla="*/ 202 h 280"/>
                  <a:gd name="T114" fmla="*/ 258 w 311"/>
                  <a:gd name="T115" fmla="*/ 188 h 280"/>
                  <a:gd name="T116" fmla="*/ 257 w 311"/>
                  <a:gd name="T117" fmla="*/ 17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1" h="280">
                    <a:moveTo>
                      <a:pt x="257" y="179"/>
                    </a:moveTo>
                    <a:cubicBezTo>
                      <a:pt x="241" y="164"/>
                      <a:pt x="241" y="164"/>
                      <a:pt x="241" y="164"/>
                    </a:cubicBezTo>
                    <a:cubicBezTo>
                      <a:pt x="224" y="164"/>
                      <a:pt x="216" y="160"/>
                      <a:pt x="210" y="143"/>
                    </a:cubicBezTo>
                    <a:cubicBezTo>
                      <a:pt x="207" y="135"/>
                      <a:pt x="205" y="134"/>
                      <a:pt x="200" y="128"/>
                    </a:cubicBezTo>
                    <a:cubicBezTo>
                      <a:pt x="197" y="123"/>
                      <a:pt x="196" y="114"/>
                      <a:pt x="191" y="110"/>
                    </a:cubicBezTo>
                    <a:cubicBezTo>
                      <a:pt x="189" y="106"/>
                      <a:pt x="181" y="102"/>
                      <a:pt x="178" y="98"/>
                    </a:cubicBezTo>
                    <a:cubicBezTo>
                      <a:pt x="174" y="92"/>
                      <a:pt x="170" y="88"/>
                      <a:pt x="167" y="82"/>
                    </a:cubicBezTo>
                    <a:cubicBezTo>
                      <a:pt x="161" y="71"/>
                      <a:pt x="161" y="71"/>
                      <a:pt x="161" y="71"/>
                    </a:cubicBezTo>
                    <a:cubicBezTo>
                      <a:pt x="161" y="71"/>
                      <a:pt x="161" y="71"/>
                      <a:pt x="161" y="71"/>
                    </a:cubicBezTo>
                    <a:cubicBezTo>
                      <a:pt x="158" y="65"/>
                      <a:pt x="158" y="65"/>
                      <a:pt x="158" y="65"/>
                    </a:cubicBezTo>
                    <a:cubicBezTo>
                      <a:pt x="156" y="59"/>
                      <a:pt x="155" y="56"/>
                      <a:pt x="157" y="49"/>
                    </a:cubicBezTo>
                    <a:cubicBezTo>
                      <a:pt x="158" y="45"/>
                      <a:pt x="157" y="40"/>
                      <a:pt x="154" y="37"/>
                    </a:cubicBezTo>
                    <a:cubicBezTo>
                      <a:pt x="151" y="23"/>
                      <a:pt x="151" y="23"/>
                      <a:pt x="151" y="23"/>
                    </a:cubicBezTo>
                    <a:cubicBezTo>
                      <a:pt x="150" y="18"/>
                      <a:pt x="151" y="14"/>
                      <a:pt x="148" y="10"/>
                    </a:cubicBezTo>
                    <a:cubicBezTo>
                      <a:pt x="143" y="0"/>
                      <a:pt x="143" y="0"/>
                      <a:pt x="143" y="0"/>
                    </a:cubicBezTo>
                    <a:cubicBezTo>
                      <a:pt x="143" y="0"/>
                      <a:pt x="143" y="0"/>
                      <a:pt x="143" y="0"/>
                    </a:cubicBezTo>
                    <a:cubicBezTo>
                      <a:pt x="1" y="43"/>
                      <a:pt x="1" y="43"/>
                      <a:pt x="1" y="43"/>
                    </a:cubicBezTo>
                    <a:cubicBezTo>
                      <a:pt x="1" y="43"/>
                      <a:pt x="1" y="43"/>
                      <a:pt x="1" y="43"/>
                    </a:cubicBezTo>
                    <a:cubicBezTo>
                      <a:pt x="0" y="52"/>
                      <a:pt x="0" y="52"/>
                      <a:pt x="0" y="52"/>
                    </a:cubicBezTo>
                    <a:cubicBezTo>
                      <a:pt x="2" y="55"/>
                      <a:pt x="3" y="58"/>
                      <a:pt x="5" y="61"/>
                    </a:cubicBezTo>
                    <a:cubicBezTo>
                      <a:pt x="6" y="61"/>
                      <a:pt x="7" y="62"/>
                      <a:pt x="7" y="62"/>
                    </a:cubicBezTo>
                    <a:cubicBezTo>
                      <a:pt x="9" y="63"/>
                      <a:pt x="10" y="65"/>
                      <a:pt x="11" y="66"/>
                    </a:cubicBezTo>
                    <a:cubicBezTo>
                      <a:pt x="13" y="67"/>
                      <a:pt x="14" y="68"/>
                      <a:pt x="16" y="69"/>
                    </a:cubicBezTo>
                    <a:cubicBezTo>
                      <a:pt x="19" y="70"/>
                      <a:pt x="22" y="72"/>
                      <a:pt x="25" y="72"/>
                    </a:cubicBezTo>
                    <a:cubicBezTo>
                      <a:pt x="26" y="73"/>
                      <a:pt x="26" y="73"/>
                      <a:pt x="27" y="75"/>
                    </a:cubicBezTo>
                    <a:cubicBezTo>
                      <a:pt x="27" y="75"/>
                      <a:pt x="27" y="75"/>
                      <a:pt x="27" y="75"/>
                    </a:cubicBezTo>
                    <a:cubicBezTo>
                      <a:pt x="36" y="77"/>
                      <a:pt x="36" y="77"/>
                      <a:pt x="36" y="77"/>
                    </a:cubicBezTo>
                    <a:cubicBezTo>
                      <a:pt x="39" y="79"/>
                      <a:pt x="44" y="79"/>
                      <a:pt x="46" y="81"/>
                    </a:cubicBezTo>
                    <a:cubicBezTo>
                      <a:pt x="50" y="81"/>
                      <a:pt x="57" y="90"/>
                      <a:pt x="60" y="94"/>
                    </a:cubicBezTo>
                    <a:cubicBezTo>
                      <a:pt x="61" y="96"/>
                      <a:pt x="62" y="97"/>
                      <a:pt x="63" y="99"/>
                    </a:cubicBezTo>
                    <a:cubicBezTo>
                      <a:pt x="65" y="102"/>
                      <a:pt x="68" y="104"/>
                      <a:pt x="68" y="108"/>
                    </a:cubicBezTo>
                    <a:cubicBezTo>
                      <a:pt x="73" y="116"/>
                      <a:pt x="78" y="132"/>
                      <a:pt x="88" y="134"/>
                    </a:cubicBezTo>
                    <a:cubicBezTo>
                      <a:pt x="99" y="135"/>
                      <a:pt x="109" y="141"/>
                      <a:pt x="120" y="135"/>
                    </a:cubicBezTo>
                    <a:cubicBezTo>
                      <a:pt x="129" y="130"/>
                      <a:pt x="128" y="137"/>
                      <a:pt x="134" y="143"/>
                    </a:cubicBezTo>
                    <a:cubicBezTo>
                      <a:pt x="138" y="148"/>
                      <a:pt x="150" y="149"/>
                      <a:pt x="157" y="149"/>
                    </a:cubicBezTo>
                    <a:cubicBezTo>
                      <a:pt x="157" y="150"/>
                      <a:pt x="157" y="150"/>
                      <a:pt x="157" y="150"/>
                    </a:cubicBezTo>
                    <a:cubicBezTo>
                      <a:pt x="162" y="176"/>
                      <a:pt x="162" y="176"/>
                      <a:pt x="162" y="176"/>
                    </a:cubicBezTo>
                    <a:cubicBezTo>
                      <a:pt x="164" y="184"/>
                      <a:pt x="169" y="190"/>
                      <a:pt x="173" y="198"/>
                    </a:cubicBezTo>
                    <a:cubicBezTo>
                      <a:pt x="185" y="208"/>
                      <a:pt x="185" y="208"/>
                      <a:pt x="185" y="208"/>
                    </a:cubicBezTo>
                    <a:cubicBezTo>
                      <a:pt x="185" y="208"/>
                      <a:pt x="185" y="208"/>
                      <a:pt x="185" y="208"/>
                    </a:cubicBezTo>
                    <a:cubicBezTo>
                      <a:pt x="186" y="208"/>
                      <a:pt x="187" y="209"/>
                      <a:pt x="189" y="210"/>
                    </a:cubicBezTo>
                    <a:cubicBezTo>
                      <a:pt x="191" y="211"/>
                      <a:pt x="192" y="212"/>
                      <a:pt x="193" y="213"/>
                    </a:cubicBezTo>
                    <a:cubicBezTo>
                      <a:pt x="199" y="219"/>
                      <a:pt x="198" y="217"/>
                      <a:pt x="204" y="217"/>
                    </a:cubicBezTo>
                    <a:cubicBezTo>
                      <a:pt x="208" y="217"/>
                      <a:pt x="211" y="221"/>
                      <a:pt x="215" y="217"/>
                    </a:cubicBezTo>
                    <a:cubicBezTo>
                      <a:pt x="217" y="215"/>
                      <a:pt x="215" y="226"/>
                      <a:pt x="217" y="228"/>
                    </a:cubicBezTo>
                    <a:cubicBezTo>
                      <a:pt x="221" y="232"/>
                      <a:pt x="216" y="242"/>
                      <a:pt x="219" y="242"/>
                    </a:cubicBezTo>
                    <a:cubicBezTo>
                      <a:pt x="224" y="242"/>
                      <a:pt x="234" y="246"/>
                      <a:pt x="236" y="241"/>
                    </a:cubicBezTo>
                    <a:cubicBezTo>
                      <a:pt x="237" y="238"/>
                      <a:pt x="239" y="241"/>
                      <a:pt x="240" y="237"/>
                    </a:cubicBezTo>
                    <a:cubicBezTo>
                      <a:pt x="242" y="234"/>
                      <a:pt x="243" y="230"/>
                      <a:pt x="245" y="226"/>
                    </a:cubicBezTo>
                    <a:cubicBezTo>
                      <a:pt x="246" y="223"/>
                      <a:pt x="253" y="204"/>
                      <a:pt x="257" y="210"/>
                    </a:cubicBezTo>
                    <a:cubicBezTo>
                      <a:pt x="261" y="215"/>
                      <a:pt x="268" y="220"/>
                      <a:pt x="269" y="225"/>
                    </a:cubicBezTo>
                    <a:cubicBezTo>
                      <a:pt x="270" y="236"/>
                      <a:pt x="257" y="280"/>
                      <a:pt x="279" y="257"/>
                    </a:cubicBezTo>
                    <a:cubicBezTo>
                      <a:pt x="287" y="249"/>
                      <a:pt x="295" y="243"/>
                      <a:pt x="300" y="235"/>
                    </a:cubicBezTo>
                    <a:cubicBezTo>
                      <a:pt x="303" y="230"/>
                      <a:pt x="311" y="223"/>
                      <a:pt x="310" y="217"/>
                    </a:cubicBezTo>
                    <a:cubicBezTo>
                      <a:pt x="309" y="207"/>
                      <a:pt x="304" y="218"/>
                      <a:pt x="299" y="216"/>
                    </a:cubicBezTo>
                    <a:cubicBezTo>
                      <a:pt x="295" y="215"/>
                      <a:pt x="294" y="211"/>
                      <a:pt x="292" y="208"/>
                    </a:cubicBezTo>
                    <a:cubicBezTo>
                      <a:pt x="287" y="204"/>
                      <a:pt x="279" y="203"/>
                      <a:pt x="273" y="202"/>
                    </a:cubicBezTo>
                    <a:cubicBezTo>
                      <a:pt x="266" y="201"/>
                      <a:pt x="260" y="195"/>
                      <a:pt x="258" y="188"/>
                    </a:cubicBezTo>
                    <a:cubicBezTo>
                      <a:pt x="257" y="185"/>
                      <a:pt x="256" y="178"/>
                      <a:pt x="257" y="179"/>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81" name="BRANTLEY"/>
              <p:cNvSpPr>
                <a:spLocks/>
              </p:cNvSpPr>
              <p:nvPr/>
            </p:nvSpPr>
            <p:spPr bwMode="auto">
              <a:xfrm>
                <a:off x="5472113" y="5018088"/>
                <a:ext cx="544513" cy="415925"/>
              </a:xfrm>
              <a:custGeom>
                <a:avLst/>
                <a:gdLst>
                  <a:gd name="T0" fmla="*/ 228 w 229"/>
                  <a:gd name="T1" fmla="*/ 21 h 175"/>
                  <a:gd name="T2" fmla="*/ 228 w 229"/>
                  <a:gd name="T3" fmla="*/ 29 h 175"/>
                  <a:gd name="T4" fmla="*/ 223 w 229"/>
                  <a:gd name="T5" fmla="*/ 40 h 175"/>
                  <a:gd name="T6" fmla="*/ 219 w 229"/>
                  <a:gd name="T7" fmla="*/ 52 h 175"/>
                  <a:gd name="T8" fmla="*/ 213 w 229"/>
                  <a:gd name="T9" fmla="*/ 73 h 175"/>
                  <a:gd name="T10" fmla="*/ 208 w 229"/>
                  <a:gd name="T11" fmla="*/ 93 h 175"/>
                  <a:gd name="T12" fmla="*/ 209 w 229"/>
                  <a:gd name="T13" fmla="*/ 97 h 175"/>
                  <a:gd name="T14" fmla="*/ 209 w 229"/>
                  <a:gd name="T15" fmla="*/ 97 h 175"/>
                  <a:gd name="T16" fmla="*/ 207 w 229"/>
                  <a:gd name="T17" fmla="*/ 103 h 175"/>
                  <a:gd name="T18" fmla="*/ 200 w 229"/>
                  <a:gd name="T19" fmla="*/ 110 h 175"/>
                  <a:gd name="T20" fmla="*/ 193 w 229"/>
                  <a:gd name="T21" fmla="*/ 112 h 175"/>
                  <a:gd name="T22" fmla="*/ 181 w 229"/>
                  <a:gd name="T23" fmla="*/ 131 h 175"/>
                  <a:gd name="T24" fmla="*/ 156 w 229"/>
                  <a:gd name="T25" fmla="*/ 133 h 175"/>
                  <a:gd name="T26" fmla="*/ 144 w 229"/>
                  <a:gd name="T27" fmla="*/ 158 h 175"/>
                  <a:gd name="T28" fmla="*/ 144 w 229"/>
                  <a:gd name="T29" fmla="*/ 158 h 175"/>
                  <a:gd name="T30" fmla="*/ 92 w 229"/>
                  <a:gd name="T31" fmla="*/ 143 h 175"/>
                  <a:gd name="T32" fmla="*/ 84 w 229"/>
                  <a:gd name="T33" fmla="*/ 175 h 175"/>
                  <a:gd name="T34" fmla="*/ 63 w 229"/>
                  <a:gd name="T35" fmla="*/ 175 h 175"/>
                  <a:gd name="T36" fmla="*/ 63 w 229"/>
                  <a:gd name="T37" fmla="*/ 175 h 175"/>
                  <a:gd name="T38" fmla="*/ 30 w 229"/>
                  <a:gd name="T39" fmla="*/ 139 h 175"/>
                  <a:gd name="T40" fmla="*/ 31 w 229"/>
                  <a:gd name="T41" fmla="*/ 98 h 175"/>
                  <a:gd name="T42" fmla="*/ 28 w 229"/>
                  <a:gd name="T43" fmla="*/ 98 h 175"/>
                  <a:gd name="T44" fmla="*/ 20 w 229"/>
                  <a:gd name="T45" fmla="*/ 96 h 175"/>
                  <a:gd name="T46" fmla="*/ 13 w 229"/>
                  <a:gd name="T47" fmla="*/ 92 h 175"/>
                  <a:gd name="T48" fmla="*/ 10 w 229"/>
                  <a:gd name="T49" fmla="*/ 89 h 175"/>
                  <a:gd name="T50" fmla="*/ 6 w 229"/>
                  <a:gd name="T51" fmla="*/ 87 h 175"/>
                  <a:gd name="T52" fmla="*/ 1 w 229"/>
                  <a:gd name="T53" fmla="*/ 82 h 175"/>
                  <a:gd name="T54" fmla="*/ 0 w 229"/>
                  <a:gd name="T55" fmla="*/ 78 h 175"/>
                  <a:gd name="T56" fmla="*/ 0 w 229"/>
                  <a:gd name="T57" fmla="*/ 70 h 175"/>
                  <a:gd name="T58" fmla="*/ 0 w 229"/>
                  <a:gd name="T59" fmla="*/ 70 h 175"/>
                  <a:gd name="T60" fmla="*/ 2 w 229"/>
                  <a:gd name="T61" fmla="*/ 70 h 175"/>
                  <a:gd name="T62" fmla="*/ 17 w 229"/>
                  <a:gd name="T63" fmla="*/ 72 h 175"/>
                  <a:gd name="T64" fmla="*/ 37 w 229"/>
                  <a:gd name="T65" fmla="*/ 79 h 175"/>
                  <a:gd name="T66" fmla="*/ 55 w 229"/>
                  <a:gd name="T67" fmla="*/ 70 h 175"/>
                  <a:gd name="T68" fmla="*/ 57 w 229"/>
                  <a:gd name="T69" fmla="*/ 58 h 175"/>
                  <a:gd name="T70" fmla="*/ 64 w 229"/>
                  <a:gd name="T71" fmla="*/ 54 h 175"/>
                  <a:gd name="T72" fmla="*/ 74 w 229"/>
                  <a:gd name="T73" fmla="*/ 48 h 175"/>
                  <a:gd name="T74" fmla="*/ 96 w 229"/>
                  <a:gd name="T75" fmla="*/ 47 h 175"/>
                  <a:gd name="T76" fmla="*/ 114 w 229"/>
                  <a:gd name="T77" fmla="*/ 42 h 175"/>
                  <a:gd name="T78" fmla="*/ 119 w 229"/>
                  <a:gd name="T79" fmla="*/ 37 h 175"/>
                  <a:gd name="T80" fmla="*/ 119 w 229"/>
                  <a:gd name="T81" fmla="*/ 30 h 175"/>
                  <a:gd name="T82" fmla="*/ 115 w 229"/>
                  <a:gd name="T83" fmla="*/ 26 h 175"/>
                  <a:gd name="T84" fmla="*/ 107 w 229"/>
                  <a:gd name="T85" fmla="*/ 17 h 175"/>
                  <a:gd name="T86" fmla="*/ 104 w 229"/>
                  <a:gd name="T87" fmla="*/ 11 h 175"/>
                  <a:gd name="T88" fmla="*/ 102 w 229"/>
                  <a:gd name="T89" fmla="*/ 5 h 175"/>
                  <a:gd name="T90" fmla="*/ 103 w 229"/>
                  <a:gd name="T91" fmla="*/ 1 h 175"/>
                  <a:gd name="T92" fmla="*/ 103 w 229"/>
                  <a:gd name="T93" fmla="*/ 1 h 175"/>
                  <a:gd name="T94" fmla="*/ 105 w 229"/>
                  <a:gd name="T95" fmla="*/ 1 h 175"/>
                  <a:gd name="T96" fmla="*/ 120 w 229"/>
                  <a:gd name="T97" fmla="*/ 5 h 175"/>
                  <a:gd name="T98" fmla="*/ 152 w 229"/>
                  <a:gd name="T99" fmla="*/ 7 h 175"/>
                  <a:gd name="T100" fmla="*/ 184 w 229"/>
                  <a:gd name="T101" fmla="*/ 2 h 175"/>
                  <a:gd name="T102" fmla="*/ 204 w 229"/>
                  <a:gd name="T103" fmla="*/ 2 h 175"/>
                  <a:gd name="T104" fmla="*/ 213 w 229"/>
                  <a:gd name="T105" fmla="*/ 6 h 175"/>
                  <a:gd name="T106" fmla="*/ 219 w 229"/>
                  <a:gd name="T107" fmla="*/ 12 h 175"/>
                  <a:gd name="T108" fmla="*/ 220 w 229"/>
                  <a:gd name="T109" fmla="*/ 12 h 175"/>
                  <a:gd name="T110" fmla="*/ 223 w 229"/>
                  <a:gd name="T111" fmla="*/ 16 h 175"/>
                  <a:gd name="T112" fmla="*/ 228 w 229"/>
                  <a:gd name="T113" fmla="*/ 2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9" h="175">
                    <a:moveTo>
                      <a:pt x="228" y="21"/>
                    </a:moveTo>
                    <a:cubicBezTo>
                      <a:pt x="228" y="22"/>
                      <a:pt x="229" y="28"/>
                      <a:pt x="228" y="29"/>
                    </a:cubicBezTo>
                    <a:cubicBezTo>
                      <a:pt x="228" y="34"/>
                      <a:pt x="225" y="36"/>
                      <a:pt x="223" y="40"/>
                    </a:cubicBezTo>
                    <a:cubicBezTo>
                      <a:pt x="222" y="44"/>
                      <a:pt x="221" y="49"/>
                      <a:pt x="219" y="52"/>
                    </a:cubicBezTo>
                    <a:cubicBezTo>
                      <a:pt x="216" y="58"/>
                      <a:pt x="214" y="66"/>
                      <a:pt x="213" y="73"/>
                    </a:cubicBezTo>
                    <a:cubicBezTo>
                      <a:pt x="212" y="80"/>
                      <a:pt x="207" y="86"/>
                      <a:pt x="208" y="93"/>
                    </a:cubicBezTo>
                    <a:cubicBezTo>
                      <a:pt x="209" y="97"/>
                      <a:pt x="209" y="97"/>
                      <a:pt x="209" y="97"/>
                    </a:cubicBezTo>
                    <a:cubicBezTo>
                      <a:pt x="209" y="97"/>
                      <a:pt x="209" y="97"/>
                      <a:pt x="209" y="97"/>
                    </a:cubicBezTo>
                    <a:cubicBezTo>
                      <a:pt x="207" y="103"/>
                      <a:pt x="207" y="103"/>
                      <a:pt x="207" y="103"/>
                    </a:cubicBezTo>
                    <a:cubicBezTo>
                      <a:pt x="205" y="105"/>
                      <a:pt x="203" y="108"/>
                      <a:pt x="200" y="110"/>
                    </a:cubicBezTo>
                    <a:cubicBezTo>
                      <a:pt x="198" y="111"/>
                      <a:pt x="195" y="110"/>
                      <a:pt x="193" y="112"/>
                    </a:cubicBezTo>
                    <a:cubicBezTo>
                      <a:pt x="190" y="115"/>
                      <a:pt x="184" y="130"/>
                      <a:pt x="181" y="131"/>
                    </a:cubicBezTo>
                    <a:cubicBezTo>
                      <a:pt x="180" y="134"/>
                      <a:pt x="160" y="131"/>
                      <a:pt x="156" y="133"/>
                    </a:cubicBezTo>
                    <a:cubicBezTo>
                      <a:pt x="150" y="136"/>
                      <a:pt x="144" y="152"/>
                      <a:pt x="144" y="158"/>
                    </a:cubicBezTo>
                    <a:cubicBezTo>
                      <a:pt x="144" y="158"/>
                      <a:pt x="144" y="158"/>
                      <a:pt x="144" y="158"/>
                    </a:cubicBezTo>
                    <a:cubicBezTo>
                      <a:pt x="92" y="143"/>
                      <a:pt x="92" y="143"/>
                      <a:pt x="92" y="143"/>
                    </a:cubicBezTo>
                    <a:cubicBezTo>
                      <a:pt x="84" y="175"/>
                      <a:pt x="84" y="175"/>
                      <a:pt x="84" y="175"/>
                    </a:cubicBezTo>
                    <a:cubicBezTo>
                      <a:pt x="63" y="175"/>
                      <a:pt x="63" y="175"/>
                      <a:pt x="63" y="175"/>
                    </a:cubicBezTo>
                    <a:cubicBezTo>
                      <a:pt x="63" y="175"/>
                      <a:pt x="63" y="175"/>
                      <a:pt x="63" y="175"/>
                    </a:cubicBezTo>
                    <a:cubicBezTo>
                      <a:pt x="30" y="139"/>
                      <a:pt x="30" y="139"/>
                      <a:pt x="30" y="139"/>
                    </a:cubicBezTo>
                    <a:cubicBezTo>
                      <a:pt x="31" y="98"/>
                      <a:pt x="31" y="98"/>
                      <a:pt x="31" y="98"/>
                    </a:cubicBezTo>
                    <a:cubicBezTo>
                      <a:pt x="28" y="98"/>
                      <a:pt x="28" y="98"/>
                      <a:pt x="28" y="98"/>
                    </a:cubicBezTo>
                    <a:cubicBezTo>
                      <a:pt x="26" y="97"/>
                      <a:pt x="22" y="97"/>
                      <a:pt x="20" y="96"/>
                    </a:cubicBezTo>
                    <a:cubicBezTo>
                      <a:pt x="19" y="95"/>
                      <a:pt x="14" y="93"/>
                      <a:pt x="13" y="92"/>
                    </a:cubicBezTo>
                    <a:cubicBezTo>
                      <a:pt x="12" y="92"/>
                      <a:pt x="11" y="90"/>
                      <a:pt x="10" y="89"/>
                    </a:cubicBezTo>
                    <a:cubicBezTo>
                      <a:pt x="9" y="88"/>
                      <a:pt x="7" y="88"/>
                      <a:pt x="6" y="87"/>
                    </a:cubicBezTo>
                    <a:cubicBezTo>
                      <a:pt x="4" y="86"/>
                      <a:pt x="3" y="83"/>
                      <a:pt x="1" y="82"/>
                    </a:cubicBezTo>
                    <a:cubicBezTo>
                      <a:pt x="1" y="81"/>
                      <a:pt x="0" y="80"/>
                      <a:pt x="0" y="78"/>
                    </a:cubicBezTo>
                    <a:cubicBezTo>
                      <a:pt x="0" y="75"/>
                      <a:pt x="0" y="72"/>
                      <a:pt x="0" y="70"/>
                    </a:cubicBezTo>
                    <a:cubicBezTo>
                      <a:pt x="0" y="70"/>
                      <a:pt x="0" y="70"/>
                      <a:pt x="0" y="70"/>
                    </a:cubicBezTo>
                    <a:cubicBezTo>
                      <a:pt x="6" y="70"/>
                      <a:pt x="0" y="70"/>
                      <a:pt x="2" y="70"/>
                    </a:cubicBezTo>
                    <a:cubicBezTo>
                      <a:pt x="3" y="72"/>
                      <a:pt x="14" y="72"/>
                      <a:pt x="17" y="72"/>
                    </a:cubicBezTo>
                    <a:cubicBezTo>
                      <a:pt x="23" y="73"/>
                      <a:pt x="32" y="80"/>
                      <a:pt x="37" y="79"/>
                    </a:cubicBezTo>
                    <a:cubicBezTo>
                      <a:pt x="41" y="78"/>
                      <a:pt x="52" y="73"/>
                      <a:pt x="55" y="70"/>
                    </a:cubicBezTo>
                    <a:cubicBezTo>
                      <a:pt x="58" y="67"/>
                      <a:pt x="56" y="62"/>
                      <a:pt x="57" y="58"/>
                    </a:cubicBezTo>
                    <a:cubicBezTo>
                      <a:pt x="58" y="55"/>
                      <a:pt x="61" y="55"/>
                      <a:pt x="64" y="54"/>
                    </a:cubicBezTo>
                    <a:cubicBezTo>
                      <a:pt x="68" y="53"/>
                      <a:pt x="68" y="49"/>
                      <a:pt x="74" y="48"/>
                    </a:cubicBezTo>
                    <a:cubicBezTo>
                      <a:pt x="78" y="47"/>
                      <a:pt x="92" y="45"/>
                      <a:pt x="96" y="47"/>
                    </a:cubicBezTo>
                    <a:cubicBezTo>
                      <a:pt x="102" y="48"/>
                      <a:pt x="110" y="46"/>
                      <a:pt x="114" y="42"/>
                    </a:cubicBezTo>
                    <a:cubicBezTo>
                      <a:pt x="116" y="41"/>
                      <a:pt x="119" y="39"/>
                      <a:pt x="119" y="37"/>
                    </a:cubicBezTo>
                    <a:cubicBezTo>
                      <a:pt x="120" y="35"/>
                      <a:pt x="122" y="30"/>
                      <a:pt x="119" y="30"/>
                    </a:cubicBezTo>
                    <a:cubicBezTo>
                      <a:pt x="119" y="29"/>
                      <a:pt x="116" y="26"/>
                      <a:pt x="115" y="26"/>
                    </a:cubicBezTo>
                    <a:cubicBezTo>
                      <a:pt x="112" y="24"/>
                      <a:pt x="109" y="20"/>
                      <a:pt x="107" y="17"/>
                    </a:cubicBezTo>
                    <a:cubicBezTo>
                      <a:pt x="104" y="11"/>
                      <a:pt x="104" y="11"/>
                      <a:pt x="104" y="11"/>
                    </a:cubicBezTo>
                    <a:cubicBezTo>
                      <a:pt x="103" y="9"/>
                      <a:pt x="103" y="7"/>
                      <a:pt x="102" y="5"/>
                    </a:cubicBezTo>
                    <a:cubicBezTo>
                      <a:pt x="103" y="1"/>
                      <a:pt x="103" y="1"/>
                      <a:pt x="103" y="1"/>
                    </a:cubicBezTo>
                    <a:cubicBezTo>
                      <a:pt x="103" y="1"/>
                      <a:pt x="103" y="1"/>
                      <a:pt x="103" y="1"/>
                    </a:cubicBezTo>
                    <a:cubicBezTo>
                      <a:pt x="105" y="1"/>
                      <a:pt x="105" y="1"/>
                      <a:pt x="105" y="1"/>
                    </a:cubicBezTo>
                    <a:cubicBezTo>
                      <a:pt x="109" y="3"/>
                      <a:pt x="116" y="4"/>
                      <a:pt x="120" y="5"/>
                    </a:cubicBezTo>
                    <a:cubicBezTo>
                      <a:pt x="131" y="7"/>
                      <a:pt x="141" y="9"/>
                      <a:pt x="152" y="7"/>
                    </a:cubicBezTo>
                    <a:cubicBezTo>
                      <a:pt x="163" y="6"/>
                      <a:pt x="174" y="2"/>
                      <a:pt x="184" y="2"/>
                    </a:cubicBezTo>
                    <a:cubicBezTo>
                      <a:pt x="191" y="2"/>
                      <a:pt x="198" y="0"/>
                      <a:pt x="204" y="2"/>
                    </a:cubicBezTo>
                    <a:cubicBezTo>
                      <a:pt x="207" y="3"/>
                      <a:pt x="211" y="4"/>
                      <a:pt x="213" y="6"/>
                    </a:cubicBezTo>
                    <a:cubicBezTo>
                      <a:pt x="216" y="8"/>
                      <a:pt x="217" y="10"/>
                      <a:pt x="219" y="12"/>
                    </a:cubicBezTo>
                    <a:cubicBezTo>
                      <a:pt x="220" y="12"/>
                      <a:pt x="220" y="12"/>
                      <a:pt x="220" y="12"/>
                    </a:cubicBezTo>
                    <a:cubicBezTo>
                      <a:pt x="221" y="13"/>
                      <a:pt x="222" y="15"/>
                      <a:pt x="223" y="16"/>
                    </a:cubicBezTo>
                    <a:cubicBezTo>
                      <a:pt x="228" y="21"/>
                      <a:pt x="228" y="21"/>
                      <a:pt x="228" y="21"/>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82" name="BACON"/>
              <p:cNvSpPr>
                <a:spLocks/>
              </p:cNvSpPr>
              <p:nvPr/>
            </p:nvSpPr>
            <p:spPr bwMode="auto">
              <a:xfrm>
                <a:off x="5130800" y="4613275"/>
                <a:ext cx="390525" cy="344488"/>
              </a:xfrm>
              <a:custGeom>
                <a:avLst/>
                <a:gdLst>
                  <a:gd name="T0" fmla="*/ 87 w 164"/>
                  <a:gd name="T1" fmla="*/ 145 h 145"/>
                  <a:gd name="T2" fmla="*/ 93 w 164"/>
                  <a:gd name="T3" fmla="*/ 145 h 145"/>
                  <a:gd name="T4" fmla="*/ 93 w 164"/>
                  <a:gd name="T5" fmla="*/ 140 h 145"/>
                  <a:gd name="T6" fmla="*/ 116 w 164"/>
                  <a:gd name="T7" fmla="*/ 140 h 145"/>
                  <a:gd name="T8" fmla="*/ 116 w 164"/>
                  <a:gd name="T9" fmla="*/ 134 h 145"/>
                  <a:gd name="T10" fmla="*/ 123 w 164"/>
                  <a:gd name="T11" fmla="*/ 134 h 145"/>
                  <a:gd name="T12" fmla="*/ 123 w 164"/>
                  <a:gd name="T13" fmla="*/ 127 h 145"/>
                  <a:gd name="T14" fmla="*/ 129 w 164"/>
                  <a:gd name="T15" fmla="*/ 127 h 145"/>
                  <a:gd name="T16" fmla="*/ 129 w 164"/>
                  <a:gd name="T17" fmla="*/ 122 h 145"/>
                  <a:gd name="T18" fmla="*/ 135 w 164"/>
                  <a:gd name="T19" fmla="*/ 122 h 145"/>
                  <a:gd name="T20" fmla="*/ 135 w 164"/>
                  <a:gd name="T21" fmla="*/ 109 h 145"/>
                  <a:gd name="T22" fmla="*/ 149 w 164"/>
                  <a:gd name="T23" fmla="*/ 109 h 145"/>
                  <a:gd name="T24" fmla="*/ 149 w 164"/>
                  <a:gd name="T25" fmla="*/ 102 h 145"/>
                  <a:gd name="T26" fmla="*/ 154 w 164"/>
                  <a:gd name="T27" fmla="*/ 102 h 145"/>
                  <a:gd name="T28" fmla="*/ 154 w 164"/>
                  <a:gd name="T29" fmla="*/ 97 h 145"/>
                  <a:gd name="T30" fmla="*/ 163 w 164"/>
                  <a:gd name="T31" fmla="*/ 97 h 145"/>
                  <a:gd name="T32" fmla="*/ 163 w 164"/>
                  <a:gd name="T33" fmla="*/ 89 h 145"/>
                  <a:gd name="T34" fmla="*/ 164 w 164"/>
                  <a:gd name="T35" fmla="*/ 89 h 145"/>
                  <a:gd name="T36" fmla="*/ 163 w 164"/>
                  <a:gd name="T37" fmla="*/ 86 h 145"/>
                  <a:gd name="T38" fmla="*/ 161 w 164"/>
                  <a:gd name="T39" fmla="*/ 80 h 145"/>
                  <a:gd name="T40" fmla="*/ 158 w 164"/>
                  <a:gd name="T41" fmla="*/ 77 h 145"/>
                  <a:gd name="T42" fmla="*/ 156 w 164"/>
                  <a:gd name="T43" fmla="*/ 75 h 145"/>
                  <a:gd name="T44" fmla="*/ 154 w 164"/>
                  <a:gd name="T45" fmla="*/ 74 h 145"/>
                  <a:gd name="T46" fmla="*/ 153 w 164"/>
                  <a:gd name="T47" fmla="*/ 73 h 145"/>
                  <a:gd name="T48" fmla="*/ 152 w 164"/>
                  <a:gd name="T49" fmla="*/ 72 h 145"/>
                  <a:gd name="T50" fmla="*/ 119 w 164"/>
                  <a:gd name="T51" fmla="*/ 49 h 145"/>
                  <a:gd name="T52" fmla="*/ 90 w 164"/>
                  <a:gd name="T53" fmla="*/ 35 h 145"/>
                  <a:gd name="T54" fmla="*/ 73 w 164"/>
                  <a:gd name="T55" fmla="*/ 21 h 145"/>
                  <a:gd name="T56" fmla="*/ 55 w 164"/>
                  <a:gd name="T57" fmla="*/ 2 h 145"/>
                  <a:gd name="T58" fmla="*/ 44 w 164"/>
                  <a:gd name="T59" fmla="*/ 0 h 145"/>
                  <a:gd name="T60" fmla="*/ 44 w 164"/>
                  <a:gd name="T61" fmla="*/ 0 h 145"/>
                  <a:gd name="T62" fmla="*/ 44 w 164"/>
                  <a:gd name="T63" fmla="*/ 21 h 145"/>
                  <a:gd name="T64" fmla="*/ 0 w 164"/>
                  <a:gd name="T65" fmla="*/ 21 h 145"/>
                  <a:gd name="T66" fmla="*/ 0 w 164"/>
                  <a:gd name="T67" fmla="*/ 21 h 145"/>
                  <a:gd name="T68" fmla="*/ 0 w 164"/>
                  <a:gd name="T69" fmla="*/ 75 h 145"/>
                  <a:gd name="T70" fmla="*/ 13 w 164"/>
                  <a:gd name="T71" fmla="*/ 75 h 145"/>
                  <a:gd name="T72" fmla="*/ 13 w 164"/>
                  <a:gd name="T73" fmla="*/ 120 h 145"/>
                  <a:gd name="T74" fmla="*/ 13 w 164"/>
                  <a:gd name="T75" fmla="*/ 120 h 145"/>
                  <a:gd name="T76" fmla="*/ 54 w 164"/>
                  <a:gd name="T77" fmla="*/ 120 h 145"/>
                  <a:gd name="T78" fmla="*/ 54 w 164"/>
                  <a:gd name="T79" fmla="*/ 134 h 145"/>
                  <a:gd name="T80" fmla="*/ 61 w 164"/>
                  <a:gd name="T81" fmla="*/ 134 h 145"/>
                  <a:gd name="T82" fmla="*/ 61 w 164"/>
                  <a:gd name="T83" fmla="*/ 145 h 145"/>
                  <a:gd name="T84" fmla="*/ 87 w 164"/>
                  <a:gd name="T8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145">
                    <a:moveTo>
                      <a:pt x="87" y="145"/>
                    </a:moveTo>
                    <a:cubicBezTo>
                      <a:pt x="93" y="145"/>
                      <a:pt x="93" y="145"/>
                      <a:pt x="93" y="145"/>
                    </a:cubicBezTo>
                    <a:cubicBezTo>
                      <a:pt x="93" y="140"/>
                      <a:pt x="93" y="140"/>
                      <a:pt x="93" y="140"/>
                    </a:cubicBezTo>
                    <a:cubicBezTo>
                      <a:pt x="116" y="140"/>
                      <a:pt x="116" y="140"/>
                      <a:pt x="116" y="140"/>
                    </a:cubicBezTo>
                    <a:cubicBezTo>
                      <a:pt x="116" y="134"/>
                      <a:pt x="116" y="134"/>
                      <a:pt x="116" y="134"/>
                    </a:cubicBezTo>
                    <a:cubicBezTo>
                      <a:pt x="123" y="134"/>
                      <a:pt x="123" y="134"/>
                      <a:pt x="123" y="134"/>
                    </a:cubicBezTo>
                    <a:cubicBezTo>
                      <a:pt x="123" y="127"/>
                      <a:pt x="123" y="127"/>
                      <a:pt x="123" y="127"/>
                    </a:cubicBezTo>
                    <a:cubicBezTo>
                      <a:pt x="129" y="127"/>
                      <a:pt x="129" y="127"/>
                      <a:pt x="129" y="127"/>
                    </a:cubicBezTo>
                    <a:cubicBezTo>
                      <a:pt x="129" y="122"/>
                      <a:pt x="129" y="122"/>
                      <a:pt x="129" y="122"/>
                    </a:cubicBezTo>
                    <a:cubicBezTo>
                      <a:pt x="135" y="122"/>
                      <a:pt x="135" y="122"/>
                      <a:pt x="135" y="122"/>
                    </a:cubicBezTo>
                    <a:cubicBezTo>
                      <a:pt x="135" y="109"/>
                      <a:pt x="135" y="109"/>
                      <a:pt x="135" y="109"/>
                    </a:cubicBezTo>
                    <a:cubicBezTo>
                      <a:pt x="149" y="109"/>
                      <a:pt x="149" y="109"/>
                      <a:pt x="149" y="109"/>
                    </a:cubicBezTo>
                    <a:cubicBezTo>
                      <a:pt x="149" y="102"/>
                      <a:pt x="149" y="102"/>
                      <a:pt x="149" y="102"/>
                    </a:cubicBezTo>
                    <a:cubicBezTo>
                      <a:pt x="154" y="102"/>
                      <a:pt x="154" y="102"/>
                      <a:pt x="154" y="102"/>
                    </a:cubicBezTo>
                    <a:cubicBezTo>
                      <a:pt x="154" y="97"/>
                      <a:pt x="154" y="97"/>
                      <a:pt x="154" y="97"/>
                    </a:cubicBezTo>
                    <a:cubicBezTo>
                      <a:pt x="163" y="97"/>
                      <a:pt x="163" y="97"/>
                      <a:pt x="163" y="97"/>
                    </a:cubicBezTo>
                    <a:cubicBezTo>
                      <a:pt x="163" y="89"/>
                      <a:pt x="163" y="89"/>
                      <a:pt x="163" y="89"/>
                    </a:cubicBezTo>
                    <a:cubicBezTo>
                      <a:pt x="164" y="89"/>
                      <a:pt x="164" y="89"/>
                      <a:pt x="164" y="89"/>
                    </a:cubicBezTo>
                    <a:cubicBezTo>
                      <a:pt x="163" y="86"/>
                      <a:pt x="163" y="86"/>
                      <a:pt x="163" y="86"/>
                    </a:cubicBezTo>
                    <a:cubicBezTo>
                      <a:pt x="163" y="84"/>
                      <a:pt x="162" y="82"/>
                      <a:pt x="161" y="80"/>
                    </a:cubicBezTo>
                    <a:cubicBezTo>
                      <a:pt x="160" y="79"/>
                      <a:pt x="159" y="78"/>
                      <a:pt x="158" y="77"/>
                    </a:cubicBezTo>
                    <a:cubicBezTo>
                      <a:pt x="158" y="76"/>
                      <a:pt x="157" y="76"/>
                      <a:pt x="156" y="75"/>
                    </a:cubicBezTo>
                    <a:cubicBezTo>
                      <a:pt x="155" y="75"/>
                      <a:pt x="155" y="74"/>
                      <a:pt x="154" y="74"/>
                    </a:cubicBezTo>
                    <a:cubicBezTo>
                      <a:pt x="153" y="73"/>
                      <a:pt x="153" y="73"/>
                      <a:pt x="153" y="73"/>
                    </a:cubicBezTo>
                    <a:cubicBezTo>
                      <a:pt x="153" y="73"/>
                      <a:pt x="152" y="73"/>
                      <a:pt x="152" y="72"/>
                    </a:cubicBezTo>
                    <a:cubicBezTo>
                      <a:pt x="141" y="64"/>
                      <a:pt x="129" y="60"/>
                      <a:pt x="119" y="49"/>
                    </a:cubicBezTo>
                    <a:cubicBezTo>
                      <a:pt x="112" y="40"/>
                      <a:pt x="99" y="41"/>
                      <a:pt x="90" y="35"/>
                    </a:cubicBezTo>
                    <a:cubicBezTo>
                      <a:pt x="73" y="21"/>
                      <a:pt x="73" y="21"/>
                      <a:pt x="73" y="21"/>
                    </a:cubicBezTo>
                    <a:cubicBezTo>
                      <a:pt x="66" y="16"/>
                      <a:pt x="61" y="8"/>
                      <a:pt x="55" y="2"/>
                    </a:cubicBezTo>
                    <a:cubicBezTo>
                      <a:pt x="52" y="2"/>
                      <a:pt x="48" y="1"/>
                      <a:pt x="44" y="0"/>
                    </a:cubicBezTo>
                    <a:cubicBezTo>
                      <a:pt x="44" y="0"/>
                      <a:pt x="44" y="0"/>
                      <a:pt x="44" y="0"/>
                    </a:cubicBezTo>
                    <a:cubicBezTo>
                      <a:pt x="44" y="21"/>
                      <a:pt x="44" y="21"/>
                      <a:pt x="44" y="21"/>
                    </a:cubicBezTo>
                    <a:cubicBezTo>
                      <a:pt x="0" y="21"/>
                      <a:pt x="0" y="21"/>
                      <a:pt x="0" y="21"/>
                    </a:cubicBezTo>
                    <a:cubicBezTo>
                      <a:pt x="0" y="21"/>
                      <a:pt x="0" y="21"/>
                      <a:pt x="0" y="21"/>
                    </a:cubicBezTo>
                    <a:cubicBezTo>
                      <a:pt x="0" y="75"/>
                      <a:pt x="0" y="75"/>
                      <a:pt x="0" y="75"/>
                    </a:cubicBezTo>
                    <a:cubicBezTo>
                      <a:pt x="13" y="75"/>
                      <a:pt x="13" y="75"/>
                      <a:pt x="13" y="75"/>
                    </a:cubicBezTo>
                    <a:cubicBezTo>
                      <a:pt x="13" y="120"/>
                      <a:pt x="13" y="120"/>
                      <a:pt x="13" y="120"/>
                    </a:cubicBezTo>
                    <a:cubicBezTo>
                      <a:pt x="13" y="120"/>
                      <a:pt x="13" y="120"/>
                      <a:pt x="13" y="120"/>
                    </a:cubicBezTo>
                    <a:cubicBezTo>
                      <a:pt x="54" y="120"/>
                      <a:pt x="54" y="120"/>
                      <a:pt x="54" y="120"/>
                    </a:cubicBezTo>
                    <a:cubicBezTo>
                      <a:pt x="54" y="134"/>
                      <a:pt x="54" y="134"/>
                      <a:pt x="54" y="134"/>
                    </a:cubicBezTo>
                    <a:cubicBezTo>
                      <a:pt x="61" y="134"/>
                      <a:pt x="61" y="134"/>
                      <a:pt x="61" y="134"/>
                    </a:cubicBezTo>
                    <a:cubicBezTo>
                      <a:pt x="61" y="145"/>
                      <a:pt x="61" y="145"/>
                      <a:pt x="61" y="145"/>
                    </a:cubicBezTo>
                    <a:cubicBezTo>
                      <a:pt x="87" y="145"/>
                      <a:pt x="87" y="145"/>
                      <a:pt x="87" y="145"/>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83" name="BIBB"/>
              <p:cNvSpPr>
                <a:spLocks/>
              </p:cNvSpPr>
              <p:nvPr/>
            </p:nvSpPr>
            <p:spPr bwMode="auto">
              <a:xfrm>
                <a:off x="3883025" y="3157538"/>
                <a:ext cx="403225" cy="341313"/>
              </a:xfrm>
              <a:custGeom>
                <a:avLst/>
                <a:gdLst>
                  <a:gd name="T0" fmla="*/ 77 w 169"/>
                  <a:gd name="T1" fmla="*/ 0 h 143"/>
                  <a:gd name="T2" fmla="*/ 82 w 169"/>
                  <a:gd name="T3" fmla="*/ 15 h 143"/>
                  <a:gd name="T4" fmla="*/ 97 w 169"/>
                  <a:gd name="T5" fmla="*/ 30 h 143"/>
                  <a:gd name="T6" fmla="*/ 123 w 169"/>
                  <a:gd name="T7" fmla="*/ 32 h 143"/>
                  <a:gd name="T8" fmla="*/ 123 w 169"/>
                  <a:gd name="T9" fmla="*/ 32 h 143"/>
                  <a:gd name="T10" fmla="*/ 128 w 169"/>
                  <a:gd name="T11" fmla="*/ 41 h 143"/>
                  <a:gd name="T12" fmla="*/ 134 w 169"/>
                  <a:gd name="T13" fmla="*/ 38 h 143"/>
                  <a:gd name="T14" fmla="*/ 151 w 169"/>
                  <a:gd name="T15" fmla="*/ 53 h 143"/>
                  <a:gd name="T16" fmla="*/ 160 w 169"/>
                  <a:gd name="T17" fmla="*/ 53 h 143"/>
                  <a:gd name="T18" fmla="*/ 160 w 169"/>
                  <a:gd name="T19" fmla="*/ 53 h 143"/>
                  <a:gd name="T20" fmla="*/ 164 w 169"/>
                  <a:gd name="T21" fmla="*/ 60 h 143"/>
                  <a:gd name="T22" fmla="*/ 168 w 169"/>
                  <a:gd name="T23" fmla="*/ 72 h 143"/>
                  <a:gd name="T24" fmla="*/ 164 w 169"/>
                  <a:gd name="T25" fmla="*/ 75 h 143"/>
                  <a:gd name="T26" fmla="*/ 159 w 169"/>
                  <a:gd name="T27" fmla="*/ 77 h 143"/>
                  <a:gd name="T28" fmla="*/ 157 w 169"/>
                  <a:gd name="T29" fmla="*/ 80 h 143"/>
                  <a:gd name="T30" fmla="*/ 157 w 169"/>
                  <a:gd name="T31" fmla="*/ 80 h 143"/>
                  <a:gd name="T32" fmla="*/ 157 w 169"/>
                  <a:gd name="T33" fmla="*/ 80 h 143"/>
                  <a:gd name="T34" fmla="*/ 131 w 169"/>
                  <a:gd name="T35" fmla="*/ 104 h 143"/>
                  <a:gd name="T36" fmla="*/ 122 w 169"/>
                  <a:gd name="T37" fmla="*/ 104 h 143"/>
                  <a:gd name="T38" fmla="*/ 122 w 169"/>
                  <a:gd name="T39" fmla="*/ 124 h 143"/>
                  <a:gd name="T40" fmla="*/ 119 w 169"/>
                  <a:gd name="T41" fmla="*/ 124 h 143"/>
                  <a:gd name="T42" fmla="*/ 119 w 169"/>
                  <a:gd name="T43" fmla="*/ 135 h 143"/>
                  <a:gd name="T44" fmla="*/ 125 w 169"/>
                  <a:gd name="T45" fmla="*/ 143 h 143"/>
                  <a:gd name="T46" fmla="*/ 125 w 169"/>
                  <a:gd name="T47" fmla="*/ 143 h 143"/>
                  <a:gd name="T48" fmla="*/ 119 w 169"/>
                  <a:gd name="T49" fmla="*/ 141 h 143"/>
                  <a:gd name="T50" fmla="*/ 116 w 169"/>
                  <a:gd name="T51" fmla="*/ 141 h 143"/>
                  <a:gd name="T52" fmla="*/ 108 w 169"/>
                  <a:gd name="T53" fmla="*/ 139 h 143"/>
                  <a:gd name="T54" fmla="*/ 106 w 169"/>
                  <a:gd name="T55" fmla="*/ 138 h 143"/>
                  <a:gd name="T56" fmla="*/ 94 w 169"/>
                  <a:gd name="T57" fmla="*/ 134 h 143"/>
                  <a:gd name="T58" fmla="*/ 84 w 169"/>
                  <a:gd name="T59" fmla="*/ 129 h 143"/>
                  <a:gd name="T60" fmla="*/ 80 w 169"/>
                  <a:gd name="T61" fmla="*/ 128 h 143"/>
                  <a:gd name="T62" fmla="*/ 80 w 169"/>
                  <a:gd name="T63" fmla="*/ 128 h 143"/>
                  <a:gd name="T64" fmla="*/ 65 w 169"/>
                  <a:gd name="T65" fmla="*/ 128 h 143"/>
                  <a:gd name="T66" fmla="*/ 65 w 169"/>
                  <a:gd name="T67" fmla="*/ 128 h 143"/>
                  <a:gd name="T68" fmla="*/ 60 w 169"/>
                  <a:gd name="T69" fmla="*/ 122 h 143"/>
                  <a:gd name="T70" fmla="*/ 55 w 169"/>
                  <a:gd name="T71" fmla="*/ 118 h 143"/>
                  <a:gd name="T72" fmla="*/ 31 w 169"/>
                  <a:gd name="T73" fmla="*/ 104 h 143"/>
                  <a:gd name="T74" fmla="*/ 14 w 169"/>
                  <a:gd name="T75" fmla="*/ 76 h 143"/>
                  <a:gd name="T76" fmla="*/ 8 w 169"/>
                  <a:gd name="T77" fmla="*/ 69 h 143"/>
                  <a:gd name="T78" fmla="*/ 5 w 169"/>
                  <a:gd name="T79" fmla="*/ 66 h 143"/>
                  <a:gd name="T80" fmla="*/ 0 w 169"/>
                  <a:gd name="T81" fmla="*/ 65 h 143"/>
                  <a:gd name="T82" fmla="*/ 0 w 169"/>
                  <a:gd name="T83" fmla="*/ 51 h 143"/>
                  <a:gd name="T84" fmla="*/ 0 w 169"/>
                  <a:gd name="T85" fmla="*/ 51 h 143"/>
                  <a:gd name="T86" fmla="*/ 67 w 169"/>
                  <a:gd name="T87" fmla="*/ 5 h 143"/>
                  <a:gd name="T88" fmla="*/ 67 w 169"/>
                  <a:gd name="T89" fmla="*/ 0 h 143"/>
                  <a:gd name="T90" fmla="*/ 77 w 169"/>
                  <a:gd name="T9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9" h="143">
                    <a:moveTo>
                      <a:pt x="77" y="0"/>
                    </a:moveTo>
                    <a:cubicBezTo>
                      <a:pt x="81" y="4"/>
                      <a:pt x="80" y="10"/>
                      <a:pt x="82" y="15"/>
                    </a:cubicBezTo>
                    <a:cubicBezTo>
                      <a:pt x="83" y="19"/>
                      <a:pt x="93" y="28"/>
                      <a:pt x="97" y="30"/>
                    </a:cubicBezTo>
                    <a:cubicBezTo>
                      <a:pt x="102" y="33"/>
                      <a:pt x="117" y="32"/>
                      <a:pt x="123" y="32"/>
                    </a:cubicBezTo>
                    <a:cubicBezTo>
                      <a:pt x="123" y="32"/>
                      <a:pt x="123" y="32"/>
                      <a:pt x="123" y="32"/>
                    </a:cubicBezTo>
                    <a:cubicBezTo>
                      <a:pt x="124" y="34"/>
                      <a:pt x="126" y="40"/>
                      <a:pt x="128" y="41"/>
                    </a:cubicBezTo>
                    <a:cubicBezTo>
                      <a:pt x="130" y="42"/>
                      <a:pt x="132" y="38"/>
                      <a:pt x="134" y="38"/>
                    </a:cubicBezTo>
                    <a:cubicBezTo>
                      <a:pt x="140" y="37"/>
                      <a:pt x="147" y="51"/>
                      <a:pt x="151" y="53"/>
                    </a:cubicBezTo>
                    <a:cubicBezTo>
                      <a:pt x="160" y="53"/>
                      <a:pt x="160" y="53"/>
                      <a:pt x="160" y="53"/>
                    </a:cubicBezTo>
                    <a:cubicBezTo>
                      <a:pt x="160" y="53"/>
                      <a:pt x="160" y="53"/>
                      <a:pt x="160" y="53"/>
                    </a:cubicBezTo>
                    <a:cubicBezTo>
                      <a:pt x="160" y="56"/>
                      <a:pt x="162" y="58"/>
                      <a:pt x="164" y="60"/>
                    </a:cubicBezTo>
                    <a:cubicBezTo>
                      <a:pt x="166" y="63"/>
                      <a:pt x="169" y="68"/>
                      <a:pt x="168" y="72"/>
                    </a:cubicBezTo>
                    <a:cubicBezTo>
                      <a:pt x="167" y="73"/>
                      <a:pt x="166" y="75"/>
                      <a:pt x="164" y="75"/>
                    </a:cubicBezTo>
                    <a:cubicBezTo>
                      <a:pt x="163" y="76"/>
                      <a:pt x="161" y="77"/>
                      <a:pt x="159" y="77"/>
                    </a:cubicBezTo>
                    <a:cubicBezTo>
                      <a:pt x="158" y="78"/>
                      <a:pt x="157" y="79"/>
                      <a:pt x="157" y="80"/>
                    </a:cubicBezTo>
                    <a:cubicBezTo>
                      <a:pt x="157" y="80"/>
                      <a:pt x="157" y="80"/>
                      <a:pt x="157" y="80"/>
                    </a:cubicBezTo>
                    <a:cubicBezTo>
                      <a:pt x="157" y="80"/>
                      <a:pt x="157" y="80"/>
                      <a:pt x="157" y="80"/>
                    </a:cubicBezTo>
                    <a:cubicBezTo>
                      <a:pt x="131" y="104"/>
                      <a:pt x="131" y="104"/>
                      <a:pt x="131" y="104"/>
                    </a:cubicBezTo>
                    <a:cubicBezTo>
                      <a:pt x="122" y="104"/>
                      <a:pt x="122" y="104"/>
                      <a:pt x="122" y="104"/>
                    </a:cubicBezTo>
                    <a:cubicBezTo>
                      <a:pt x="122" y="124"/>
                      <a:pt x="122" y="124"/>
                      <a:pt x="122" y="124"/>
                    </a:cubicBezTo>
                    <a:cubicBezTo>
                      <a:pt x="119" y="124"/>
                      <a:pt x="119" y="124"/>
                      <a:pt x="119" y="124"/>
                    </a:cubicBezTo>
                    <a:cubicBezTo>
                      <a:pt x="119" y="135"/>
                      <a:pt x="119" y="135"/>
                      <a:pt x="119" y="135"/>
                    </a:cubicBezTo>
                    <a:cubicBezTo>
                      <a:pt x="125" y="143"/>
                      <a:pt x="125" y="143"/>
                      <a:pt x="125" y="143"/>
                    </a:cubicBezTo>
                    <a:cubicBezTo>
                      <a:pt x="125" y="143"/>
                      <a:pt x="125" y="143"/>
                      <a:pt x="125" y="143"/>
                    </a:cubicBezTo>
                    <a:cubicBezTo>
                      <a:pt x="119" y="141"/>
                      <a:pt x="119" y="141"/>
                      <a:pt x="119" y="141"/>
                    </a:cubicBezTo>
                    <a:cubicBezTo>
                      <a:pt x="118" y="141"/>
                      <a:pt x="116" y="141"/>
                      <a:pt x="116" y="141"/>
                    </a:cubicBezTo>
                    <a:cubicBezTo>
                      <a:pt x="113" y="141"/>
                      <a:pt x="110" y="139"/>
                      <a:pt x="108" y="139"/>
                    </a:cubicBezTo>
                    <a:cubicBezTo>
                      <a:pt x="107" y="139"/>
                      <a:pt x="106" y="138"/>
                      <a:pt x="106" y="138"/>
                    </a:cubicBezTo>
                    <a:cubicBezTo>
                      <a:pt x="102" y="136"/>
                      <a:pt x="98" y="135"/>
                      <a:pt x="94" y="134"/>
                    </a:cubicBezTo>
                    <a:cubicBezTo>
                      <a:pt x="91" y="133"/>
                      <a:pt x="87" y="129"/>
                      <a:pt x="84" y="129"/>
                    </a:cubicBezTo>
                    <a:cubicBezTo>
                      <a:pt x="83" y="128"/>
                      <a:pt x="81" y="128"/>
                      <a:pt x="80" y="128"/>
                    </a:cubicBezTo>
                    <a:cubicBezTo>
                      <a:pt x="80" y="128"/>
                      <a:pt x="80" y="128"/>
                      <a:pt x="80" y="128"/>
                    </a:cubicBezTo>
                    <a:cubicBezTo>
                      <a:pt x="65" y="128"/>
                      <a:pt x="65" y="128"/>
                      <a:pt x="65" y="128"/>
                    </a:cubicBezTo>
                    <a:cubicBezTo>
                      <a:pt x="65" y="128"/>
                      <a:pt x="65" y="128"/>
                      <a:pt x="65" y="128"/>
                    </a:cubicBezTo>
                    <a:cubicBezTo>
                      <a:pt x="60" y="122"/>
                      <a:pt x="60" y="122"/>
                      <a:pt x="60" y="122"/>
                    </a:cubicBezTo>
                    <a:cubicBezTo>
                      <a:pt x="59" y="121"/>
                      <a:pt x="56" y="119"/>
                      <a:pt x="55" y="118"/>
                    </a:cubicBezTo>
                    <a:cubicBezTo>
                      <a:pt x="48" y="117"/>
                      <a:pt x="35" y="111"/>
                      <a:pt x="31" y="104"/>
                    </a:cubicBezTo>
                    <a:cubicBezTo>
                      <a:pt x="26" y="96"/>
                      <a:pt x="21" y="83"/>
                      <a:pt x="14" y="76"/>
                    </a:cubicBezTo>
                    <a:cubicBezTo>
                      <a:pt x="13" y="75"/>
                      <a:pt x="9" y="71"/>
                      <a:pt x="8" y="69"/>
                    </a:cubicBezTo>
                    <a:cubicBezTo>
                      <a:pt x="8" y="69"/>
                      <a:pt x="6" y="66"/>
                      <a:pt x="5" y="66"/>
                    </a:cubicBezTo>
                    <a:cubicBezTo>
                      <a:pt x="3" y="65"/>
                      <a:pt x="2" y="65"/>
                      <a:pt x="0" y="65"/>
                    </a:cubicBezTo>
                    <a:cubicBezTo>
                      <a:pt x="0" y="51"/>
                      <a:pt x="0" y="51"/>
                      <a:pt x="0" y="51"/>
                    </a:cubicBezTo>
                    <a:cubicBezTo>
                      <a:pt x="0" y="51"/>
                      <a:pt x="0" y="51"/>
                      <a:pt x="0" y="51"/>
                    </a:cubicBezTo>
                    <a:cubicBezTo>
                      <a:pt x="67" y="5"/>
                      <a:pt x="67" y="5"/>
                      <a:pt x="67" y="5"/>
                    </a:cubicBezTo>
                    <a:cubicBezTo>
                      <a:pt x="67" y="0"/>
                      <a:pt x="67" y="0"/>
                      <a:pt x="67" y="0"/>
                    </a:cubicBezTo>
                    <a:cubicBezTo>
                      <a:pt x="77" y="0"/>
                      <a:pt x="77" y="0"/>
                      <a:pt x="77"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84" name="BUTTS"/>
              <p:cNvSpPr>
                <a:spLocks/>
              </p:cNvSpPr>
              <p:nvPr/>
            </p:nvSpPr>
            <p:spPr bwMode="auto">
              <a:xfrm>
                <a:off x="3662363" y="2581275"/>
                <a:ext cx="301625" cy="309563"/>
              </a:xfrm>
              <a:custGeom>
                <a:avLst/>
                <a:gdLst>
                  <a:gd name="T0" fmla="*/ 32 w 127"/>
                  <a:gd name="T1" fmla="*/ 118 h 130"/>
                  <a:gd name="T2" fmla="*/ 105 w 127"/>
                  <a:gd name="T3" fmla="*/ 118 h 130"/>
                  <a:gd name="T4" fmla="*/ 110 w 127"/>
                  <a:gd name="T5" fmla="*/ 121 h 130"/>
                  <a:gd name="T6" fmla="*/ 114 w 127"/>
                  <a:gd name="T7" fmla="*/ 122 h 130"/>
                  <a:gd name="T8" fmla="*/ 115 w 127"/>
                  <a:gd name="T9" fmla="*/ 123 h 130"/>
                  <a:gd name="T10" fmla="*/ 117 w 127"/>
                  <a:gd name="T11" fmla="*/ 125 h 130"/>
                  <a:gd name="T12" fmla="*/ 119 w 127"/>
                  <a:gd name="T13" fmla="*/ 127 h 130"/>
                  <a:gd name="T14" fmla="*/ 124 w 127"/>
                  <a:gd name="T15" fmla="*/ 130 h 130"/>
                  <a:gd name="T16" fmla="*/ 124 w 127"/>
                  <a:gd name="T17" fmla="*/ 130 h 130"/>
                  <a:gd name="T18" fmla="*/ 126 w 127"/>
                  <a:gd name="T19" fmla="*/ 122 h 130"/>
                  <a:gd name="T20" fmla="*/ 126 w 127"/>
                  <a:gd name="T21" fmla="*/ 117 h 130"/>
                  <a:gd name="T22" fmla="*/ 125 w 127"/>
                  <a:gd name="T23" fmla="*/ 117 h 130"/>
                  <a:gd name="T24" fmla="*/ 124 w 127"/>
                  <a:gd name="T25" fmla="*/ 101 h 130"/>
                  <a:gd name="T26" fmla="*/ 120 w 127"/>
                  <a:gd name="T27" fmla="*/ 84 h 130"/>
                  <a:gd name="T28" fmla="*/ 120 w 127"/>
                  <a:gd name="T29" fmla="*/ 70 h 130"/>
                  <a:gd name="T30" fmla="*/ 114 w 127"/>
                  <a:gd name="T31" fmla="*/ 55 h 130"/>
                  <a:gd name="T32" fmla="*/ 108 w 127"/>
                  <a:gd name="T33" fmla="*/ 49 h 130"/>
                  <a:gd name="T34" fmla="*/ 107 w 127"/>
                  <a:gd name="T35" fmla="*/ 37 h 130"/>
                  <a:gd name="T36" fmla="*/ 107 w 127"/>
                  <a:gd name="T37" fmla="*/ 37 h 130"/>
                  <a:gd name="T38" fmla="*/ 101 w 127"/>
                  <a:gd name="T39" fmla="*/ 32 h 130"/>
                  <a:gd name="T40" fmla="*/ 93 w 127"/>
                  <a:gd name="T41" fmla="*/ 27 h 130"/>
                  <a:gd name="T42" fmla="*/ 92 w 127"/>
                  <a:gd name="T43" fmla="*/ 24 h 130"/>
                  <a:gd name="T44" fmla="*/ 90 w 127"/>
                  <a:gd name="T45" fmla="*/ 21 h 130"/>
                  <a:gd name="T46" fmla="*/ 86 w 127"/>
                  <a:gd name="T47" fmla="*/ 13 h 130"/>
                  <a:gd name="T48" fmla="*/ 79 w 127"/>
                  <a:gd name="T49" fmla="*/ 0 h 130"/>
                  <a:gd name="T50" fmla="*/ 79 w 127"/>
                  <a:gd name="T51" fmla="*/ 0 h 130"/>
                  <a:gd name="T52" fmla="*/ 62 w 127"/>
                  <a:gd name="T53" fmla="*/ 19 h 130"/>
                  <a:gd name="T54" fmla="*/ 41 w 127"/>
                  <a:gd name="T55" fmla="*/ 41 h 130"/>
                  <a:gd name="T56" fmla="*/ 34 w 127"/>
                  <a:gd name="T57" fmla="*/ 52 h 130"/>
                  <a:gd name="T58" fmla="*/ 24 w 127"/>
                  <a:gd name="T59" fmla="*/ 63 h 130"/>
                  <a:gd name="T60" fmla="*/ 16 w 127"/>
                  <a:gd name="T61" fmla="*/ 68 h 130"/>
                  <a:gd name="T62" fmla="*/ 8 w 127"/>
                  <a:gd name="T63" fmla="*/ 72 h 130"/>
                  <a:gd name="T64" fmla="*/ 8 w 127"/>
                  <a:gd name="T65" fmla="*/ 72 h 130"/>
                  <a:gd name="T66" fmla="*/ 10 w 127"/>
                  <a:gd name="T67" fmla="*/ 76 h 130"/>
                  <a:gd name="T68" fmla="*/ 10 w 127"/>
                  <a:gd name="T69" fmla="*/ 78 h 130"/>
                  <a:gd name="T70" fmla="*/ 10 w 127"/>
                  <a:gd name="T71" fmla="*/ 79 h 130"/>
                  <a:gd name="T72" fmla="*/ 9 w 127"/>
                  <a:gd name="T73" fmla="*/ 79 h 130"/>
                  <a:gd name="T74" fmla="*/ 8 w 127"/>
                  <a:gd name="T75" fmla="*/ 81 h 130"/>
                  <a:gd name="T76" fmla="*/ 5 w 127"/>
                  <a:gd name="T77" fmla="*/ 85 h 130"/>
                  <a:gd name="T78" fmla="*/ 3 w 127"/>
                  <a:gd name="T79" fmla="*/ 89 h 130"/>
                  <a:gd name="T80" fmla="*/ 1 w 127"/>
                  <a:gd name="T81" fmla="*/ 92 h 130"/>
                  <a:gd name="T82" fmla="*/ 0 w 127"/>
                  <a:gd name="T83" fmla="*/ 96 h 130"/>
                  <a:gd name="T84" fmla="*/ 0 w 127"/>
                  <a:gd name="T85" fmla="*/ 118 h 130"/>
                  <a:gd name="T86" fmla="*/ 0 w 127"/>
                  <a:gd name="T87" fmla="*/ 118 h 130"/>
                  <a:gd name="T88" fmla="*/ 32 w 127"/>
                  <a:gd name="T89" fmla="*/ 11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7" h="130">
                    <a:moveTo>
                      <a:pt x="32" y="118"/>
                    </a:moveTo>
                    <a:cubicBezTo>
                      <a:pt x="105" y="118"/>
                      <a:pt x="105" y="118"/>
                      <a:pt x="105" y="118"/>
                    </a:cubicBezTo>
                    <a:cubicBezTo>
                      <a:pt x="107" y="119"/>
                      <a:pt x="108" y="120"/>
                      <a:pt x="110" y="121"/>
                    </a:cubicBezTo>
                    <a:cubicBezTo>
                      <a:pt x="111" y="122"/>
                      <a:pt x="113" y="122"/>
                      <a:pt x="114" y="122"/>
                    </a:cubicBezTo>
                    <a:cubicBezTo>
                      <a:pt x="114" y="123"/>
                      <a:pt x="115" y="123"/>
                      <a:pt x="115" y="123"/>
                    </a:cubicBezTo>
                    <a:cubicBezTo>
                      <a:pt x="115" y="123"/>
                      <a:pt x="116" y="124"/>
                      <a:pt x="117" y="125"/>
                    </a:cubicBezTo>
                    <a:cubicBezTo>
                      <a:pt x="118" y="125"/>
                      <a:pt x="118" y="126"/>
                      <a:pt x="119" y="127"/>
                    </a:cubicBezTo>
                    <a:cubicBezTo>
                      <a:pt x="124" y="130"/>
                      <a:pt x="124" y="130"/>
                      <a:pt x="124" y="130"/>
                    </a:cubicBezTo>
                    <a:cubicBezTo>
                      <a:pt x="124" y="130"/>
                      <a:pt x="124" y="130"/>
                      <a:pt x="124" y="130"/>
                    </a:cubicBezTo>
                    <a:cubicBezTo>
                      <a:pt x="126" y="122"/>
                      <a:pt x="126" y="122"/>
                      <a:pt x="126" y="122"/>
                    </a:cubicBezTo>
                    <a:cubicBezTo>
                      <a:pt x="127" y="120"/>
                      <a:pt x="126" y="120"/>
                      <a:pt x="126" y="117"/>
                    </a:cubicBezTo>
                    <a:cubicBezTo>
                      <a:pt x="125" y="117"/>
                      <a:pt x="125" y="117"/>
                      <a:pt x="125" y="117"/>
                    </a:cubicBezTo>
                    <a:cubicBezTo>
                      <a:pt x="117" y="115"/>
                      <a:pt x="122" y="105"/>
                      <a:pt x="124" y="101"/>
                    </a:cubicBezTo>
                    <a:cubicBezTo>
                      <a:pt x="127" y="93"/>
                      <a:pt x="123" y="90"/>
                      <a:pt x="120" y="84"/>
                    </a:cubicBezTo>
                    <a:cubicBezTo>
                      <a:pt x="119" y="79"/>
                      <a:pt x="120" y="74"/>
                      <a:pt x="120" y="70"/>
                    </a:cubicBezTo>
                    <a:cubicBezTo>
                      <a:pt x="119" y="68"/>
                      <a:pt x="115" y="55"/>
                      <a:pt x="114" y="55"/>
                    </a:cubicBezTo>
                    <a:cubicBezTo>
                      <a:pt x="114" y="53"/>
                      <a:pt x="109" y="52"/>
                      <a:pt x="108" y="49"/>
                    </a:cubicBezTo>
                    <a:cubicBezTo>
                      <a:pt x="107" y="45"/>
                      <a:pt x="107" y="41"/>
                      <a:pt x="107" y="37"/>
                    </a:cubicBezTo>
                    <a:cubicBezTo>
                      <a:pt x="107" y="37"/>
                      <a:pt x="107" y="37"/>
                      <a:pt x="107" y="37"/>
                    </a:cubicBezTo>
                    <a:cubicBezTo>
                      <a:pt x="101" y="32"/>
                      <a:pt x="101" y="32"/>
                      <a:pt x="101" y="32"/>
                    </a:cubicBezTo>
                    <a:cubicBezTo>
                      <a:pt x="100" y="30"/>
                      <a:pt x="95" y="27"/>
                      <a:pt x="93" y="27"/>
                    </a:cubicBezTo>
                    <a:cubicBezTo>
                      <a:pt x="93" y="26"/>
                      <a:pt x="92" y="25"/>
                      <a:pt x="92" y="24"/>
                    </a:cubicBezTo>
                    <a:cubicBezTo>
                      <a:pt x="91" y="23"/>
                      <a:pt x="90" y="22"/>
                      <a:pt x="90" y="21"/>
                    </a:cubicBezTo>
                    <a:cubicBezTo>
                      <a:pt x="89" y="18"/>
                      <a:pt x="87" y="16"/>
                      <a:pt x="86" y="13"/>
                    </a:cubicBezTo>
                    <a:cubicBezTo>
                      <a:pt x="85" y="9"/>
                      <a:pt x="84" y="0"/>
                      <a:pt x="79" y="0"/>
                    </a:cubicBezTo>
                    <a:cubicBezTo>
                      <a:pt x="79" y="0"/>
                      <a:pt x="79" y="0"/>
                      <a:pt x="79" y="0"/>
                    </a:cubicBezTo>
                    <a:cubicBezTo>
                      <a:pt x="73" y="6"/>
                      <a:pt x="68" y="12"/>
                      <a:pt x="62" y="19"/>
                    </a:cubicBezTo>
                    <a:cubicBezTo>
                      <a:pt x="56" y="27"/>
                      <a:pt x="52" y="38"/>
                      <a:pt x="41" y="41"/>
                    </a:cubicBezTo>
                    <a:cubicBezTo>
                      <a:pt x="35" y="42"/>
                      <a:pt x="37" y="48"/>
                      <a:pt x="34" y="52"/>
                    </a:cubicBezTo>
                    <a:cubicBezTo>
                      <a:pt x="31" y="57"/>
                      <a:pt x="26" y="58"/>
                      <a:pt x="24" y="63"/>
                    </a:cubicBezTo>
                    <a:cubicBezTo>
                      <a:pt x="22" y="64"/>
                      <a:pt x="19" y="67"/>
                      <a:pt x="16" y="68"/>
                    </a:cubicBezTo>
                    <a:cubicBezTo>
                      <a:pt x="8" y="72"/>
                      <a:pt x="8" y="72"/>
                      <a:pt x="8" y="72"/>
                    </a:cubicBezTo>
                    <a:cubicBezTo>
                      <a:pt x="8" y="72"/>
                      <a:pt x="8" y="72"/>
                      <a:pt x="8" y="72"/>
                    </a:cubicBezTo>
                    <a:cubicBezTo>
                      <a:pt x="8" y="73"/>
                      <a:pt x="9" y="75"/>
                      <a:pt x="10" y="76"/>
                    </a:cubicBezTo>
                    <a:cubicBezTo>
                      <a:pt x="10" y="76"/>
                      <a:pt x="10" y="77"/>
                      <a:pt x="10" y="78"/>
                    </a:cubicBezTo>
                    <a:cubicBezTo>
                      <a:pt x="10" y="78"/>
                      <a:pt x="10" y="78"/>
                      <a:pt x="10" y="79"/>
                    </a:cubicBezTo>
                    <a:cubicBezTo>
                      <a:pt x="10" y="79"/>
                      <a:pt x="10" y="79"/>
                      <a:pt x="9" y="79"/>
                    </a:cubicBezTo>
                    <a:cubicBezTo>
                      <a:pt x="9" y="80"/>
                      <a:pt x="8" y="81"/>
                      <a:pt x="8" y="81"/>
                    </a:cubicBezTo>
                    <a:cubicBezTo>
                      <a:pt x="7" y="83"/>
                      <a:pt x="6" y="84"/>
                      <a:pt x="5" y="85"/>
                    </a:cubicBezTo>
                    <a:cubicBezTo>
                      <a:pt x="4" y="87"/>
                      <a:pt x="3" y="88"/>
                      <a:pt x="3" y="89"/>
                    </a:cubicBezTo>
                    <a:cubicBezTo>
                      <a:pt x="2" y="90"/>
                      <a:pt x="1" y="91"/>
                      <a:pt x="1" y="92"/>
                    </a:cubicBezTo>
                    <a:cubicBezTo>
                      <a:pt x="0" y="93"/>
                      <a:pt x="0" y="95"/>
                      <a:pt x="0" y="96"/>
                    </a:cubicBezTo>
                    <a:cubicBezTo>
                      <a:pt x="0" y="118"/>
                      <a:pt x="0" y="118"/>
                      <a:pt x="0" y="118"/>
                    </a:cubicBezTo>
                    <a:cubicBezTo>
                      <a:pt x="0" y="118"/>
                      <a:pt x="0" y="118"/>
                      <a:pt x="0" y="118"/>
                    </a:cubicBezTo>
                    <a:cubicBezTo>
                      <a:pt x="32" y="118"/>
                      <a:pt x="32" y="118"/>
                      <a:pt x="32" y="11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85" name="BARTOW"/>
              <p:cNvSpPr>
                <a:spLocks/>
              </p:cNvSpPr>
              <p:nvPr/>
            </p:nvSpPr>
            <p:spPr bwMode="auto">
              <a:xfrm>
                <a:off x="2747963" y="1443038"/>
                <a:ext cx="385763" cy="388938"/>
              </a:xfrm>
              <a:custGeom>
                <a:avLst/>
                <a:gdLst>
                  <a:gd name="T0" fmla="*/ 50 w 162"/>
                  <a:gd name="T1" fmla="*/ 163 h 163"/>
                  <a:gd name="T2" fmla="*/ 128 w 162"/>
                  <a:gd name="T3" fmla="*/ 163 h 163"/>
                  <a:gd name="T4" fmla="*/ 128 w 162"/>
                  <a:gd name="T5" fmla="*/ 163 h 163"/>
                  <a:gd name="T6" fmla="*/ 160 w 162"/>
                  <a:gd name="T7" fmla="*/ 163 h 163"/>
                  <a:gd name="T8" fmla="*/ 160 w 162"/>
                  <a:gd name="T9" fmla="*/ 163 h 163"/>
                  <a:gd name="T10" fmla="*/ 162 w 162"/>
                  <a:gd name="T11" fmla="*/ 0 h 163"/>
                  <a:gd name="T12" fmla="*/ 162 w 162"/>
                  <a:gd name="T13" fmla="*/ 0 h 163"/>
                  <a:gd name="T14" fmla="*/ 129 w 162"/>
                  <a:gd name="T15" fmla="*/ 0 h 163"/>
                  <a:gd name="T16" fmla="*/ 129 w 162"/>
                  <a:gd name="T17" fmla="*/ 7 h 163"/>
                  <a:gd name="T18" fmla="*/ 42 w 162"/>
                  <a:gd name="T19" fmla="*/ 7 h 163"/>
                  <a:gd name="T20" fmla="*/ 38 w 162"/>
                  <a:gd name="T21" fmla="*/ 10 h 163"/>
                  <a:gd name="T22" fmla="*/ 35 w 162"/>
                  <a:gd name="T23" fmla="*/ 15 h 163"/>
                  <a:gd name="T24" fmla="*/ 31 w 162"/>
                  <a:gd name="T25" fmla="*/ 12 h 163"/>
                  <a:gd name="T26" fmla="*/ 28 w 162"/>
                  <a:gd name="T27" fmla="*/ 8 h 163"/>
                  <a:gd name="T28" fmla="*/ 26 w 162"/>
                  <a:gd name="T29" fmla="*/ 12 h 163"/>
                  <a:gd name="T30" fmla="*/ 26 w 162"/>
                  <a:gd name="T31" fmla="*/ 12 h 163"/>
                  <a:gd name="T32" fmla="*/ 21 w 162"/>
                  <a:gd name="T33" fmla="*/ 4 h 163"/>
                  <a:gd name="T34" fmla="*/ 16 w 162"/>
                  <a:gd name="T35" fmla="*/ 12 h 163"/>
                  <a:gd name="T36" fmla="*/ 16 w 162"/>
                  <a:gd name="T37" fmla="*/ 12 h 163"/>
                  <a:gd name="T38" fmla="*/ 16 w 162"/>
                  <a:gd name="T39" fmla="*/ 34 h 163"/>
                  <a:gd name="T40" fmla="*/ 10 w 162"/>
                  <a:gd name="T41" fmla="*/ 34 h 163"/>
                  <a:gd name="T42" fmla="*/ 10 w 162"/>
                  <a:gd name="T43" fmla="*/ 98 h 163"/>
                  <a:gd name="T44" fmla="*/ 0 w 162"/>
                  <a:gd name="T45" fmla="*/ 98 h 163"/>
                  <a:gd name="T46" fmla="*/ 0 w 162"/>
                  <a:gd name="T47" fmla="*/ 157 h 163"/>
                  <a:gd name="T48" fmla="*/ 0 w 162"/>
                  <a:gd name="T49" fmla="*/ 157 h 163"/>
                  <a:gd name="T50" fmla="*/ 0 w 162"/>
                  <a:gd name="T51" fmla="*/ 163 h 163"/>
                  <a:gd name="T52" fmla="*/ 50 w 162"/>
                  <a:gd name="T5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63">
                    <a:moveTo>
                      <a:pt x="50" y="163"/>
                    </a:moveTo>
                    <a:cubicBezTo>
                      <a:pt x="128" y="163"/>
                      <a:pt x="128" y="163"/>
                      <a:pt x="128" y="163"/>
                    </a:cubicBezTo>
                    <a:cubicBezTo>
                      <a:pt x="128" y="163"/>
                      <a:pt x="128" y="163"/>
                      <a:pt x="128" y="163"/>
                    </a:cubicBezTo>
                    <a:cubicBezTo>
                      <a:pt x="160" y="163"/>
                      <a:pt x="160" y="163"/>
                      <a:pt x="160" y="163"/>
                    </a:cubicBezTo>
                    <a:cubicBezTo>
                      <a:pt x="160" y="163"/>
                      <a:pt x="160" y="163"/>
                      <a:pt x="160" y="163"/>
                    </a:cubicBezTo>
                    <a:cubicBezTo>
                      <a:pt x="162" y="0"/>
                      <a:pt x="162" y="0"/>
                      <a:pt x="162" y="0"/>
                    </a:cubicBezTo>
                    <a:cubicBezTo>
                      <a:pt x="162" y="0"/>
                      <a:pt x="162" y="0"/>
                      <a:pt x="162" y="0"/>
                    </a:cubicBezTo>
                    <a:cubicBezTo>
                      <a:pt x="129" y="0"/>
                      <a:pt x="129" y="0"/>
                      <a:pt x="129" y="0"/>
                    </a:cubicBezTo>
                    <a:cubicBezTo>
                      <a:pt x="129" y="7"/>
                      <a:pt x="129" y="7"/>
                      <a:pt x="129" y="7"/>
                    </a:cubicBezTo>
                    <a:cubicBezTo>
                      <a:pt x="42" y="7"/>
                      <a:pt x="42" y="7"/>
                      <a:pt x="42" y="7"/>
                    </a:cubicBezTo>
                    <a:cubicBezTo>
                      <a:pt x="40" y="8"/>
                      <a:pt x="38" y="8"/>
                      <a:pt x="38" y="10"/>
                    </a:cubicBezTo>
                    <a:cubicBezTo>
                      <a:pt x="37" y="12"/>
                      <a:pt x="38" y="15"/>
                      <a:pt x="35" y="15"/>
                    </a:cubicBezTo>
                    <a:cubicBezTo>
                      <a:pt x="33" y="14"/>
                      <a:pt x="33" y="13"/>
                      <a:pt x="31" y="12"/>
                    </a:cubicBezTo>
                    <a:cubicBezTo>
                      <a:pt x="31" y="11"/>
                      <a:pt x="30" y="8"/>
                      <a:pt x="28" y="8"/>
                    </a:cubicBezTo>
                    <a:cubicBezTo>
                      <a:pt x="27" y="10"/>
                      <a:pt x="27" y="11"/>
                      <a:pt x="26" y="12"/>
                    </a:cubicBezTo>
                    <a:cubicBezTo>
                      <a:pt x="26" y="12"/>
                      <a:pt x="26" y="12"/>
                      <a:pt x="26" y="12"/>
                    </a:cubicBezTo>
                    <a:cubicBezTo>
                      <a:pt x="22" y="12"/>
                      <a:pt x="23" y="6"/>
                      <a:pt x="21" y="4"/>
                    </a:cubicBezTo>
                    <a:cubicBezTo>
                      <a:pt x="17" y="1"/>
                      <a:pt x="16" y="9"/>
                      <a:pt x="16" y="12"/>
                    </a:cubicBezTo>
                    <a:cubicBezTo>
                      <a:pt x="16" y="12"/>
                      <a:pt x="16" y="12"/>
                      <a:pt x="16" y="12"/>
                    </a:cubicBezTo>
                    <a:cubicBezTo>
                      <a:pt x="16" y="34"/>
                      <a:pt x="16" y="34"/>
                      <a:pt x="16" y="34"/>
                    </a:cubicBezTo>
                    <a:cubicBezTo>
                      <a:pt x="10" y="34"/>
                      <a:pt x="10" y="34"/>
                      <a:pt x="10" y="34"/>
                    </a:cubicBezTo>
                    <a:cubicBezTo>
                      <a:pt x="10" y="98"/>
                      <a:pt x="10" y="98"/>
                      <a:pt x="10" y="98"/>
                    </a:cubicBezTo>
                    <a:cubicBezTo>
                      <a:pt x="0" y="98"/>
                      <a:pt x="0" y="98"/>
                      <a:pt x="0" y="98"/>
                    </a:cubicBezTo>
                    <a:cubicBezTo>
                      <a:pt x="0" y="157"/>
                      <a:pt x="0" y="157"/>
                      <a:pt x="0" y="157"/>
                    </a:cubicBezTo>
                    <a:cubicBezTo>
                      <a:pt x="0" y="157"/>
                      <a:pt x="0" y="157"/>
                      <a:pt x="0" y="157"/>
                    </a:cubicBezTo>
                    <a:cubicBezTo>
                      <a:pt x="0" y="163"/>
                      <a:pt x="0" y="163"/>
                      <a:pt x="0" y="163"/>
                    </a:cubicBezTo>
                    <a:cubicBezTo>
                      <a:pt x="50" y="163"/>
                      <a:pt x="50" y="163"/>
                      <a:pt x="50" y="16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86" name="BEN HILL"/>
              <p:cNvSpPr>
                <a:spLocks/>
              </p:cNvSpPr>
              <p:nvPr/>
            </p:nvSpPr>
            <p:spPr bwMode="auto">
              <a:xfrm>
                <a:off x="4287838" y="4452938"/>
                <a:ext cx="479425" cy="231775"/>
              </a:xfrm>
              <a:custGeom>
                <a:avLst/>
                <a:gdLst>
                  <a:gd name="T0" fmla="*/ 11 w 201"/>
                  <a:gd name="T1" fmla="*/ 44 h 97"/>
                  <a:gd name="T2" fmla="*/ 46 w 201"/>
                  <a:gd name="T3" fmla="*/ 44 h 97"/>
                  <a:gd name="T4" fmla="*/ 46 w 201"/>
                  <a:gd name="T5" fmla="*/ 39 h 97"/>
                  <a:gd name="T6" fmla="*/ 59 w 201"/>
                  <a:gd name="T7" fmla="*/ 39 h 97"/>
                  <a:gd name="T8" fmla="*/ 59 w 201"/>
                  <a:gd name="T9" fmla="*/ 44 h 97"/>
                  <a:gd name="T10" fmla="*/ 66 w 201"/>
                  <a:gd name="T11" fmla="*/ 44 h 97"/>
                  <a:gd name="T12" fmla="*/ 66 w 201"/>
                  <a:gd name="T13" fmla="*/ 83 h 97"/>
                  <a:gd name="T14" fmla="*/ 89 w 201"/>
                  <a:gd name="T15" fmla="*/ 83 h 97"/>
                  <a:gd name="T16" fmla="*/ 89 w 201"/>
                  <a:gd name="T17" fmla="*/ 97 h 97"/>
                  <a:gd name="T18" fmla="*/ 125 w 201"/>
                  <a:gd name="T19" fmla="*/ 97 h 97"/>
                  <a:gd name="T20" fmla="*/ 125 w 201"/>
                  <a:gd name="T21" fmla="*/ 84 h 97"/>
                  <a:gd name="T22" fmla="*/ 200 w 201"/>
                  <a:gd name="T23" fmla="*/ 84 h 97"/>
                  <a:gd name="T24" fmla="*/ 200 w 201"/>
                  <a:gd name="T25" fmla="*/ 84 h 97"/>
                  <a:gd name="T26" fmla="*/ 201 w 201"/>
                  <a:gd name="T27" fmla="*/ 33 h 97"/>
                  <a:gd name="T28" fmla="*/ 201 w 201"/>
                  <a:gd name="T29" fmla="*/ 33 h 97"/>
                  <a:gd name="T30" fmla="*/ 195 w 201"/>
                  <a:gd name="T31" fmla="*/ 34 h 97"/>
                  <a:gd name="T32" fmla="*/ 184 w 201"/>
                  <a:gd name="T33" fmla="*/ 30 h 97"/>
                  <a:gd name="T34" fmla="*/ 172 w 201"/>
                  <a:gd name="T35" fmla="*/ 25 h 97"/>
                  <a:gd name="T36" fmla="*/ 152 w 201"/>
                  <a:gd name="T37" fmla="*/ 17 h 97"/>
                  <a:gd name="T38" fmla="*/ 138 w 201"/>
                  <a:gd name="T39" fmla="*/ 9 h 97"/>
                  <a:gd name="T40" fmla="*/ 131 w 201"/>
                  <a:gd name="T41" fmla="*/ 3 h 97"/>
                  <a:gd name="T42" fmla="*/ 125 w 201"/>
                  <a:gd name="T43" fmla="*/ 0 h 97"/>
                  <a:gd name="T44" fmla="*/ 125 w 201"/>
                  <a:gd name="T45" fmla="*/ 0 h 97"/>
                  <a:gd name="T46" fmla="*/ 0 w 201"/>
                  <a:gd name="T47" fmla="*/ 0 h 97"/>
                  <a:gd name="T48" fmla="*/ 0 w 201"/>
                  <a:gd name="T49" fmla="*/ 0 h 97"/>
                  <a:gd name="T50" fmla="*/ 1 w 201"/>
                  <a:gd name="T51" fmla="*/ 5 h 97"/>
                  <a:gd name="T52" fmla="*/ 3 w 201"/>
                  <a:gd name="T53" fmla="*/ 13 h 97"/>
                  <a:gd name="T54" fmla="*/ 4 w 201"/>
                  <a:gd name="T55" fmla="*/ 22 h 97"/>
                  <a:gd name="T56" fmla="*/ 8 w 201"/>
                  <a:gd name="T57" fmla="*/ 25 h 97"/>
                  <a:gd name="T58" fmla="*/ 9 w 201"/>
                  <a:gd name="T59" fmla="*/ 30 h 97"/>
                  <a:gd name="T60" fmla="*/ 11 w 201"/>
                  <a:gd name="T61" fmla="*/ 37 h 97"/>
                  <a:gd name="T62" fmla="*/ 11 w 201"/>
                  <a:gd name="T63" fmla="*/ 4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1" h="97">
                    <a:moveTo>
                      <a:pt x="11" y="44"/>
                    </a:moveTo>
                    <a:cubicBezTo>
                      <a:pt x="46" y="44"/>
                      <a:pt x="46" y="44"/>
                      <a:pt x="46" y="44"/>
                    </a:cubicBezTo>
                    <a:cubicBezTo>
                      <a:pt x="46" y="39"/>
                      <a:pt x="46" y="39"/>
                      <a:pt x="46" y="39"/>
                    </a:cubicBezTo>
                    <a:cubicBezTo>
                      <a:pt x="59" y="39"/>
                      <a:pt x="59" y="39"/>
                      <a:pt x="59" y="39"/>
                    </a:cubicBezTo>
                    <a:cubicBezTo>
                      <a:pt x="59" y="44"/>
                      <a:pt x="59" y="44"/>
                      <a:pt x="59" y="44"/>
                    </a:cubicBezTo>
                    <a:cubicBezTo>
                      <a:pt x="66" y="44"/>
                      <a:pt x="66" y="44"/>
                      <a:pt x="66" y="44"/>
                    </a:cubicBezTo>
                    <a:cubicBezTo>
                      <a:pt x="66" y="83"/>
                      <a:pt x="66" y="83"/>
                      <a:pt x="66" y="83"/>
                    </a:cubicBezTo>
                    <a:cubicBezTo>
                      <a:pt x="89" y="83"/>
                      <a:pt x="89" y="83"/>
                      <a:pt x="89" y="83"/>
                    </a:cubicBezTo>
                    <a:cubicBezTo>
                      <a:pt x="89" y="97"/>
                      <a:pt x="89" y="97"/>
                      <a:pt x="89" y="97"/>
                    </a:cubicBezTo>
                    <a:cubicBezTo>
                      <a:pt x="125" y="97"/>
                      <a:pt x="125" y="97"/>
                      <a:pt x="125" y="97"/>
                    </a:cubicBezTo>
                    <a:cubicBezTo>
                      <a:pt x="125" y="84"/>
                      <a:pt x="125" y="84"/>
                      <a:pt x="125" y="84"/>
                    </a:cubicBezTo>
                    <a:cubicBezTo>
                      <a:pt x="200" y="84"/>
                      <a:pt x="200" y="84"/>
                      <a:pt x="200" y="84"/>
                    </a:cubicBezTo>
                    <a:cubicBezTo>
                      <a:pt x="200" y="84"/>
                      <a:pt x="200" y="84"/>
                      <a:pt x="200" y="84"/>
                    </a:cubicBezTo>
                    <a:cubicBezTo>
                      <a:pt x="201" y="33"/>
                      <a:pt x="201" y="33"/>
                      <a:pt x="201" y="33"/>
                    </a:cubicBezTo>
                    <a:cubicBezTo>
                      <a:pt x="201" y="33"/>
                      <a:pt x="201" y="33"/>
                      <a:pt x="201" y="33"/>
                    </a:cubicBezTo>
                    <a:cubicBezTo>
                      <a:pt x="195" y="34"/>
                      <a:pt x="195" y="34"/>
                      <a:pt x="195" y="34"/>
                    </a:cubicBezTo>
                    <a:cubicBezTo>
                      <a:pt x="189" y="34"/>
                      <a:pt x="187" y="34"/>
                      <a:pt x="184" y="30"/>
                    </a:cubicBezTo>
                    <a:cubicBezTo>
                      <a:pt x="181" y="27"/>
                      <a:pt x="176" y="27"/>
                      <a:pt x="172" y="25"/>
                    </a:cubicBezTo>
                    <a:cubicBezTo>
                      <a:pt x="167" y="22"/>
                      <a:pt x="159" y="13"/>
                      <a:pt x="152" y="17"/>
                    </a:cubicBezTo>
                    <a:cubicBezTo>
                      <a:pt x="147" y="21"/>
                      <a:pt x="139" y="15"/>
                      <a:pt x="138" y="9"/>
                    </a:cubicBezTo>
                    <a:cubicBezTo>
                      <a:pt x="136" y="7"/>
                      <a:pt x="134" y="5"/>
                      <a:pt x="131" y="3"/>
                    </a:cubicBezTo>
                    <a:cubicBezTo>
                      <a:pt x="129" y="2"/>
                      <a:pt x="125" y="2"/>
                      <a:pt x="125" y="0"/>
                    </a:cubicBezTo>
                    <a:cubicBezTo>
                      <a:pt x="125" y="0"/>
                      <a:pt x="125" y="0"/>
                      <a:pt x="125" y="0"/>
                    </a:cubicBezTo>
                    <a:cubicBezTo>
                      <a:pt x="0" y="0"/>
                      <a:pt x="0" y="0"/>
                      <a:pt x="0" y="0"/>
                    </a:cubicBezTo>
                    <a:cubicBezTo>
                      <a:pt x="0" y="0"/>
                      <a:pt x="0" y="0"/>
                      <a:pt x="0" y="0"/>
                    </a:cubicBezTo>
                    <a:cubicBezTo>
                      <a:pt x="1" y="2"/>
                      <a:pt x="1" y="3"/>
                      <a:pt x="1" y="5"/>
                    </a:cubicBezTo>
                    <a:cubicBezTo>
                      <a:pt x="1" y="8"/>
                      <a:pt x="2" y="10"/>
                      <a:pt x="3" y="13"/>
                    </a:cubicBezTo>
                    <a:cubicBezTo>
                      <a:pt x="3" y="16"/>
                      <a:pt x="4" y="19"/>
                      <a:pt x="4" y="22"/>
                    </a:cubicBezTo>
                    <a:cubicBezTo>
                      <a:pt x="5" y="22"/>
                      <a:pt x="7" y="25"/>
                      <a:pt x="8" y="25"/>
                    </a:cubicBezTo>
                    <a:cubicBezTo>
                      <a:pt x="8" y="27"/>
                      <a:pt x="9" y="28"/>
                      <a:pt x="9" y="30"/>
                    </a:cubicBezTo>
                    <a:cubicBezTo>
                      <a:pt x="10" y="32"/>
                      <a:pt x="10" y="35"/>
                      <a:pt x="11" y="37"/>
                    </a:cubicBezTo>
                    <a:cubicBezTo>
                      <a:pt x="11" y="44"/>
                      <a:pt x="11" y="44"/>
                      <a:pt x="11" y="44"/>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87" name="BARROW"/>
              <p:cNvSpPr>
                <a:spLocks/>
              </p:cNvSpPr>
              <p:nvPr/>
            </p:nvSpPr>
            <p:spPr bwMode="auto">
              <a:xfrm>
                <a:off x="3910013" y="1779588"/>
                <a:ext cx="323850" cy="276225"/>
              </a:xfrm>
              <a:custGeom>
                <a:avLst/>
                <a:gdLst>
                  <a:gd name="T0" fmla="*/ 95 w 136"/>
                  <a:gd name="T1" fmla="*/ 108 h 116"/>
                  <a:gd name="T2" fmla="*/ 136 w 136"/>
                  <a:gd name="T3" fmla="*/ 79 h 116"/>
                  <a:gd name="T4" fmla="*/ 136 w 136"/>
                  <a:gd name="T5" fmla="*/ 79 h 116"/>
                  <a:gd name="T6" fmla="*/ 136 w 136"/>
                  <a:gd name="T7" fmla="*/ 74 h 116"/>
                  <a:gd name="T8" fmla="*/ 132 w 136"/>
                  <a:gd name="T9" fmla="*/ 62 h 116"/>
                  <a:gd name="T10" fmla="*/ 129 w 136"/>
                  <a:gd name="T11" fmla="*/ 53 h 116"/>
                  <a:gd name="T12" fmla="*/ 121 w 136"/>
                  <a:gd name="T13" fmla="*/ 43 h 116"/>
                  <a:gd name="T14" fmla="*/ 109 w 136"/>
                  <a:gd name="T15" fmla="*/ 44 h 116"/>
                  <a:gd name="T16" fmla="*/ 104 w 136"/>
                  <a:gd name="T17" fmla="*/ 42 h 116"/>
                  <a:gd name="T18" fmla="*/ 102 w 136"/>
                  <a:gd name="T19" fmla="*/ 41 h 116"/>
                  <a:gd name="T20" fmla="*/ 80 w 136"/>
                  <a:gd name="T21" fmla="*/ 39 h 116"/>
                  <a:gd name="T22" fmla="*/ 61 w 136"/>
                  <a:gd name="T23" fmla="*/ 37 h 116"/>
                  <a:gd name="T24" fmla="*/ 52 w 136"/>
                  <a:gd name="T25" fmla="*/ 30 h 116"/>
                  <a:gd name="T26" fmla="*/ 36 w 136"/>
                  <a:gd name="T27" fmla="*/ 27 h 116"/>
                  <a:gd name="T28" fmla="*/ 32 w 136"/>
                  <a:gd name="T29" fmla="*/ 21 h 116"/>
                  <a:gd name="T30" fmla="*/ 29 w 136"/>
                  <a:gd name="T31" fmla="*/ 15 h 116"/>
                  <a:gd name="T32" fmla="*/ 20 w 136"/>
                  <a:gd name="T33" fmla="*/ 0 h 116"/>
                  <a:gd name="T34" fmla="*/ 20 w 136"/>
                  <a:gd name="T35" fmla="*/ 0 h 116"/>
                  <a:gd name="T36" fmla="*/ 9 w 136"/>
                  <a:gd name="T37" fmla="*/ 30 h 116"/>
                  <a:gd name="T38" fmla="*/ 0 w 136"/>
                  <a:gd name="T39" fmla="*/ 59 h 116"/>
                  <a:gd name="T40" fmla="*/ 23 w 136"/>
                  <a:gd name="T41" fmla="*/ 87 h 116"/>
                  <a:gd name="T42" fmla="*/ 29 w 136"/>
                  <a:gd name="T43" fmla="*/ 97 h 116"/>
                  <a:gd name="T44" fmla="*/ 29 w 136"/>
                  <a:gd name="T45" fmla="*/ 97 h 116"/>
                  <a:gd name="T46" fmla="*/ 40 w 136"/>
                  <a:gd name="T47" fmla="*/ 109 h 116"/>
                  <a:gd name="T48" fmla="*/ 60 w 136"/>
                  <a:gd name="T49" fmla="*/ 111 h 116"/>
                  <a:gd name="T50" fmla="*/ 79 w 136"/>
                  <a:gd name="T51" fmla="*/ 104 h 116"/>
                  <a:gd name="T52" fmla="*/ 87 w 136"/>
                  <a:gd name="T53" fmla="*/ 109 h 116"/>
                  <a:gd name="T54" fmla="*/ 95 w 136"/>
                  <a:gd name="T55"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6" h="116">
                    <a:moveTo>
                      <a:pt x="95" y="108"/>
                    </a:moveTo>
                    <a:cubicBezTo>
                      <a:pt x="136" y="79"/>
                      <a:pt x="136" y="79"/>
                      <a:pt x="136" y="79"/>
                    </a:cubicBezTo>
                    <a:cubicBezTo>
                      <a:pt x="136" y="79"/>
                      <a:pt x="136" y="79"/>
                      <a:pt x="136" y="79"/>
                    </a:cubicBezTo>
                    <a:cubicBezTo>
                      <a:pt x="136" y="74"/>
                      <a:pt x="136" y="74"/>
                      <a:pt x="136" y="74"/>
                    </a:cubicBezTo>
                    <a:cubicBezTo>
                      <a:pt x="134" y="70"/>
                      <a:pt x="134" y="66"/>
                      <a:pt x="132" y="62"/>
                    </a:cubicBezTo>
                    <a:cubicBezTo>
                      <a:pt x="131" y="59"/>
                      <a:pt x="130" y="57"/>
                      <a:pt x="129" y="53"/>
                    </a:cubicBezTo>
                    <a:cubicBezTo>
                      <a:pt x="128" y="49"/>
                      <a:pt x="125" y="43"/>
                      <a:pt x="121" y="43"/>
                    </a:cubicBezTo>
                    <a:cubicBezTo>
                      <a:pt x="117" y="43"/>
                      <a:pt x="112" y="45"/>
                      <a:pt x="109" y="44"/>
                    </a:cubicBezTo>
                    <a:cubicBezTo>
                      <a:pt x="107" y="43"/>
                      <a:pt x="105" y="42"/>
                      <a:pt x="104" y="42"/>
                    </a:cubicBezTo>
                    <a:cubicBezTo>
                      <a:pt x="103" y="41"/>
                      <a:pt x="103" y="41"/>
                      <a:pt x="102" y="41"/>
                    </a:cubicBezTo>
                    <a:cubicBezTo>
                      <a:pt x="95" y="38"/>
                      <a:pt x="88" y="39"/>
                      <a:pt x="80" y="39"/>
                    </a:cubicBezTo>
                    <a:cubicBezTo>
                      <a:pt x="75" y="39"/>
                      <a:pt x="65" y="40"/>
                      <a:pt x="61" y="37"/>
                    </a:cubicBezTo>
                    <a:cubicBezTo>
                      <a:pt x="58" y="33"/>
                      <a:pt x="57" y="31"/>
                      <a:pt x="52" y="30"/>
                    </a:cubicBezTo>
                    <a:cubicBezTo>
                      <a:pt x="46" y="30"/>
                      <a:pt x="39" y="31"/>
                      <a:pt x="36" y="27"/>
                    </a:cubicBezTo>
                    <a:cubicBezTo>
                      <a:pt x="34" y="25"/>
                      <a:pt x="34" y="22"/>
                      <a:pt x="32" y="21"/>
                    </a:cubicBezTo>
                    <a:cubicBezTo>
                      <a:pt x="32" y="20"/>
                      <a:pt x="30" y="15"/>
                      <a:pt x="29" y="15"/>
                    </a:cubicBezTo>
                    <a:cubicBezTo>
                      <a:pt x="29" y="12"/>
                      <a:pt x="23" y="3"/>
                      <a:pt x="20" y="0"/>
                    </a:cubicBezTo>
                    <a:cubicBezTo>
                      <a:pt x="20" y="0"/>
                      <a:pt x="20" y="0"/>
                      <a:pt x="20" y="0"/>
                    </a:cubicBezTo>
                    <a:cubicBezTo>
                      <a:pt x="16" y="10"/>
                      <a:pt x="14" y="21"/>
                      <a:pt x="9" y="30"/>
                    </a:cubicBezTo>
                    <a:cubicBezTo>
                      <a:pt x="6" y="36"/>
                      <a:pt x="0" y="52"/>
                      <a:pt x="0" y="59"/>
                    </a:cubicBezTo>
                    <a:cubicBezTo>
                      <a:pt x="23" y="87"/>
                      <a:pt x="23" y="87"/>
                      <a:pt x="23" y="87"/>
                    </a:cubicBezTo>
                    <a:cubicBezTo>
                      <a:pt x="29" y="97"/>
                      <a:pt x="29" y="97"/>
                      <a:pt x="29" y="97"/>
                    </a:cubicBezTo>
                    <a:cubicBezTo>
                      <a:pt x="29" y="97"/>
                      <a:pt x="29" y="97"/>
                      <a:pt x="29" y="97"/>
                    </a:cubicBezTo>
                    <a:cubicBezTo>
                      <a:pt x="32" y="101"/>
                      <a:pt x="36" y="105"/>
                      <a:pt x="40" y="109"/>
                    </a:cubicBezTo>
                    <a:cubicBezTo>
                      <a:pt x="47" y="116"/>
                      <a:pt x="51" y="114"/>
                      <a:pt x="60" y="111"/>
                    </a:cubicBezTo>
                    <a:cubicBezTo>
                      <a:pt x="66" y="109"/>
                      <a:pt x="73" y="104"/>
                      <a:pt x="79" y="104"/>
                    </a:cubicBezTo>
                    <a:cubicBezTo>
                      <a:pt x="80" y="106"/>
                      <a:pt x="86" y="108"/>
                      <a:pt x="87" y="109"/>
                    </a:cubicBezTo>
                    <a:cubicBezTo>
                      <a:pt x="95" y="108"/>
                      <a:pt x="95" y="108"/>
                      <a:pt x="95" y="10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88" name="BROOKS"/>
              <p:cNvSpPr>
                <a:spLocks/>
              </p:cNvSpPr>
              <p:nvPr/>
            </p:nvSpPr>
            <p:spPr bwMode="auto">
              <a:xfrm>
                <a:off x="4030663" y="5360988"/>
                <a:ext cx="393700" cy="523875"/>
              </a:xfrm>
              <a:custGeom>
                <a:avLst/>
                <a:gdLst>
                  <a:gd name="T0" fmla="*/ 114 w 165"/>
                  <a:gd name="T1" fmla="*/ 23 h 220"/>
                  <a:gd name="T2" fmla="*/ 120 w 165"/>
                  <a:gd name="T3" fmla="*/ 39 h 220"/>
                  <a:gd name="T4" fmla="*/ 126 w 165"/>
                  <a:gd name="T5" fmla="*/ 54 h 220"/>
                  <a:gd name="T6" fmla="*/ 128 w 165"/>
                  <a:gd name="T7" fmla="*/ 62 h 220"/>
                  <a:gd name="T8" fmla="*/ 128 w 165"/>
                  <a:gd name="T9" fmla="*/ 76 h 220"/>
                  <a:gd name="T10" fmla="*/ 131 w 165"/>
                  <a:gd name="T11" fmla="*/ 84 h 220"/>
                  <a:gd name="T12" fmla="*/ 145 w 165"/>
                  <a:gd name="T13" fmla="*/ 94 h 220"/>
                  <a:gd name="T14" fmla="*/ 160 w 165"/>
                  <a:gd name="T15" fmla="*/ 103 h 220"/>
                  <a:gd name="T16" fmla="*/ 160 w 165"/>
                  <a:gd name="T17" fmla="*/ 115 h 220"/>
                  <a:gd name="T18" fmla="*/ 140 w 165"/>
                  <a:gd name="T19" fmla="*/ 121 h 220"/>
                  <a:gd name="T20" fmla="*/ 132 w 165"/>
                  <a:gd name="T21" fmla="*/ 126 h 220"/>
                  <a:gd name="T22" fmla="*/ 123 w 165"/>
                  <a:gd name="T23" fmla="*/ 128 h 220"/>
                  <a:gd name="T24" fmla="*/ 122 w 165"/>
                  <a:gd name="T25" fmla="*/ 136 h 220"/>
                  <a:gd name="T26" fmla="*/ 120 w 165"/>
                  <a:gd name="T27" fmla="*/ 137 h 220"/>
                  <a:gd name="T28" fmla="*/ 119 w 165"/>
                  <a:gd name="T29" fmla="*/ 151 h 220"/>
                  <a:gd name="T30" fmla="*/ 108 w 165"/>
                  <a:gd name="T31" fmla="*/ 158 h 220"/>
                  <a:gd name="T32" fmla="*/ 116 w 165"/>
                  <a:gd name="T33" fmla="*/ 178 h 220"/>
                  <a:gd name="T34" fmla="*/ 142 w 165"/>
                  <a:gd name="T35" fmla="*/ 197 h 220"/>
                  <a:gd name="T36" fmla="*/ 158 w 165"/>
                  <a:gd name="T37" fmla="*/ 220 h 220"/>
                  <a:gd name="T38" fmla="*/ 158 w 165"/>
                  <a:gd name="T39" fmla="*/ 220 h 220"/>
                  <a:gd name="T40" fmla="*/ 0 w 165"/>
                  <a:gd name="T41" fmla="*/ 210 h 220"/>
                  <a:gd name="T42" fmla="*/ 0 w 165"/>
                  <a:gd name="T43" fmla="*/ 210 h 220"/>
                  <a:gd name="T44" fmla="*/ 2 w 165"/>
                  <a:gd name="T45" fmla="*/ 17 h 220"/>
                  <a:gd name="T46" fmla="*/ 2 w 165"/>
                  <a:gd name="T47" fmla="*/ 17 h 220"/>
                  <a:gd name="T48" fmla="*/ 71 w 165"/>
                  <a:gd name="T49" fmla="*/ 19 h 220"/>
                  <a:gd name="T50" fmla="*/ 71 w 165"/>
                  <a:gd name="T51" fmla="*/ 0 h 220"/>
                  <a:gd name="T52" fmla="*/ 71 w 165"/>
                  <a:gd name="T53" fmla="*/ 0 h 220"/>
                  <a:gd name="T54" fmla="*/ 77 w 165"/>
                  <a:gd name="T55" fmla="*/ 5 h 220"/>
                  <a:gd name="T56" fmla="*/ 81 w 165"/>
                  <a:gd name="T57" fmla="*/ 11 h 220"/>
                  <a:gd name="T58" fmla="*/ 87 w 165"/>
                  <a:gd name="T59" fmla="*/ 12 h 220"/>
                  <a:gd name="T60" fmla="*/ 96 w 165"/>
                  <a:gd name="T61" fmla="*/ 13 h 220"/>
                  <a:gd name="T62" fmla="*/ 105 w 165"/>
                  <a:gd name="T63" fmla="*/ 18 h 220"/>
                  <a:gd name="T64" fmla="*/ 114 w 165"/>
                  <a:gd name="T65" fmla="*/ 2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220">
                    <a:moveTo>
                      <a:pt x="114" y="23"/>
                    </a:moveTo>
                    <a:cubicBezTo>
                      <a:pt x="115" y="29"/>
                      <a:pt x="118" y="34"/>
                      <a:pt x="120" y="39"/>
                    </a:cubicBezTo>
                    <a:cubicBezTo>
                      <a:pt x="121" y="42"/>
                      <a:pt x="124" y="53"/>
                      <a:pt x="126" y="54"/>
                    </a:cubicBezTo>
                    <a:cubicBezTo>
                      <a:pt x="126" y="57"/>
                      <a:pt x="128" y="59"/>
                      <a:pt x="128" y="62"/>
                    </a:cubicBezTo>
                    <a:cubicBezTo>
                      <a:pt x="128" y="64"/>
                      <a:pt x="128" y="74"/>
                      <a:pt x="128" y="76"/>
                    </a:cubicBezTo>
                    <a:cubicBezTo>
                      <a:pt x="125" y="80"/>
                      <a:pt x="128" y="81"/>
                      <a:pt x="131" y="84"/>
                    </a:cubicBezTo>
                    <a:cubicBezTo>
                      <a:pt x="135" y="91"/>
                      <a:pt x="137" y="94"/>
                      <a:pt x="145" y="94"/>
                    </a:cubicBezTo>
                    <a:cubicBezTo>
                      <a:pt x="154" y="95"/>
                      <a:pt x="156" y="94"/>
                      <a:pt x="160" y="103"/>
                    </a:cubicBezTo>
                    <a:cubicBezTo>
                      <a:pt x="161" y="106"/>
                      <a:pt x="165" y="113"/>
                      <a:pt x="160" y="115"/>
                    </a:cubicBezTo>
                    <a:cubicBezTo>
                      <a:pt x="152" y="116"/>
                      <a:pt x="150" y="121"/>
                      <a:pt x="140" y="121"/>
                    </a:cubicBezTo>
                    <a:cubicBezTo>
                      <a:pt x="135" y="121"/>
                      <a:pt x="136" y="125"/>
                      <a:pt x="132" y="126"/>
                    </a:cubicBezTo>
                    <a:cubicBezTo>
                      <a:pt x="129" y="128"/>
                      <a:pt x="126" y="125"/>
                      <a:pt x="123" y="128"/>
                    </a:cubicBezTo>
                    <a:cubicBezTo>
                      <a:pt x="123" y="132"/>
                      <a:pt x="122" y="133"/>
                      <a:pt x="122" y="136"/>
                    </a:cubicBezTo>
                    <a:cubicBezTo>
                      <a:pt x="121" y="137"/>
                      <a:pt x="121" y="137"/>
                      <a:pt x="120" y="137"/>
                    </a:cubicBezTo>
                    <a:cubicBezTo>
                      <a:pt x="119" y="141"/>
                      <a:pt x="120" y="149"/>
                      <a:pt x="119" y="151"/>
                    </a:cubicBezTo>
                    <a:cubicBezTo>
                      <a:pt x="117" y="154"/>
                      <a:pt x="108" y="156"/>
                      <a:pt x="108" y="158"/>
                    </a:cubicBezTo>
                    <a:cubicBezTo>
                      <a:pt x="108" y="160"/>
                      <a:pt x="114" y="177"/>
                      <a:pt x="116" y="178"/>
                    </a:cubicBezTo>
                    <a:cubicBezTo>
                      <a:pt x="123" y="188"/>
                      <a:pt x="131" y="193"/>
                      <a:pt x="142" y="197"/>
                    </a:cubicBezTo>
                    <a:cubicBezTo>
                      <a:pt x="151" y="199"/>
                      <a:pt x="158" y="211"/>
                      <a:pt x="158" y="220"/>
                    </a:cubicBezTo>
                    <a:cubicBezTo>
                      <a:pt x="158" y="220"/>
                      <a:pt x="158" y="220"/>
                      <a:pt x="158" y="220"/>
                    </a:cubicBezTo>
                    <a:cubicBezTo>
                      <a:pt x="0" y="210"/>
                      <a:pt x="0" y="210"/>
                      <a:pt x="0" y="210"/>
                    </a:cubicBezTo>
                    <a:cubicBezTo>
                      <a:pt x="0" y="210"/>
                      <a:pt x="0" y="210"/>
                      <a:pt x="0" y="210"/>
                    </a:cubicBezTo>
                    <a:cubicBezTo>
                      <a:pt x="2" y="17"/>
                      <a:pt x="2" y="17"/>
                      <a:pt x="2" y="17"/>
                    </a:cubicBezTo>
                    <a:cubicBezTo>
                      <a:pt x="2" y="17"/>
                      <a:pt x="2" y="17"/>
                      <a:pt x="2" y="17"/>
                    </a:cubicBezTo>
                    <a:cubicBezTo>
                      <a:pt x="71" y="19"/>
                      <a:pt x="71" y="19"/>
                      <a:pt x="71" y="19"/>
                    </a:cubicBezTo>
                    <a:cubicBezTo>
                      <a:pt x="71" y="0"/>
                      <a:pt x="71" y="0"/>
                      <a:pt x="71" y="0"/>
                    </a:cubicBezTo>
                    <a:cubicBezTo>
                      <a:pt x="71" y="0"/>
                      <a:pt x="71" y="0"/>
                      <a:pt x="71" y="0"/>
                    </a:cubicBezTo>
                    <a:cubicBezTo>
                      <a:pt x="73" y="1"/>
                      <a:pt x="76" y="3"/>
                      <a:pt x="77" y="5"/>
                    </a:cubicBezTo>
                    <a:cubicBezTo>
                      <a:pt x="77" y="8"/>
                      <a:pt x="80" y="9"/>
                      <a:pt x="81" y="11"/>
                    </a:cubicBezTo>
                    <a:cubicBezTo>
                      <a:pt x="83" y="11"/>
                      <a:pt x="85" y="12"/>
                      <a:pt x="87" y="12"/>
                    </a:cubicBezTo>
                    <a:cubicBezTo>
                      <a:pt x="90" y="12"/>
                      <a:pt x="93" y="12"/>
                      <a:pt x="96" y="13"/>
                    </a:cubicBezTo>
                    <a:cubicBezTo>
                      <a:pt x="100" y="14"/>
                      <a:pt x="101" y="17"/>
                      <a:pt x="105" y="18"/>
                    </a:cubicBezTo>
                    <a:cubicBezTo>
                      <a:pt x="114" y="23"/>
                      <a:pt x="114" y="23"/>
                      <a:pt x="114" y="23"/>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89" name="BANKS"/>
              <p:cNvSpPr>
                <a:spLocks/>
              </p:cNvSpPr>
              <p:nvPr/>
            </p:nvSpPr>
            <p:spPr bwMode="auto">
              <a:xfrm>
                <a:off x="4106863" y="1355725"/>
                <a:ext cx="327025" cy="342900"/>
              </a:xfrm>
              <a:custGeom>
                <a:avLst/>
                <a:gdLst>
                  <a:gd name="T0" fmla="*/ 22 w 137"/>
                  <a:gd name="T1" fmla="*/ 28 h 144"/>
                  <a:gd name="T2" fmla="*/ 23 w 137"/>
                  <a:gd name="T3" fmla="*/ 26 h 144"/>
                  <a:gd name="T4" fmla="*/ 33 w 137"/>
                  <a:gd name="T5" fmla="*/ 18 h 144"/>
                  <a:gd name="T6" fmla="*/ 37 w 137"/>
                  <a:gd name="T7" fmla="*/ 12 h 144"/>
                  <a:gd name="T8" fmla="*/ 41 w 137"/>
                  <a:gd name="T9" fmla="*/ 9 h 144"/>
                  <a:gd name="T10" fmla="*/ 48 w 137"/>
                  <a:gd name="T11" fmla="*/ 2 h 144"/>
                  <a:gd name="T12" fmla="*/ 62 w 137"/>
                  <a:gd name="T13" fmla="*/ 0 h 144"/>
                  <a:gd name="T14" fmla="*/ 68 w 137"/>
                  <a:gd name="T15" fmla="*/ 1 h 144"/>
                  <a:gd name="T16" fmla="*/ 75 w 137"/>
                  <a:gd name="T17" fmla="*/ 3 h 144"/>
                  <a:gd name="T18" fmla="*/ 87 w 137"/>
                  <a:gd name="T19" fmla="*/ 2 h 144"/>
                  <a:gd name="T20" fmla="*/ 87 w 137"/>
                  <a:gd name="T21" fmla="*/ 2 h 144"/>
                  <a:gd name="T22" fmla="*/ 114 w 137"/>
                  <a:gd name="T23" fmla="*/ 14 h 144"/>
                  <a:gd name="T24" fmla="*/ 114 w 137"/>
                  <a:gd name="T25" fmla="*/ 14 h 144"/>
                  <a:gd name="T26" fmla="*/ 113 w 137"/>
                  <a:gd name="T27" fmla="*/ 16 h 144"/>
                  <a:gd name="T28" fmla="*/ 116 w 137"/>
                  <a:gd name="T29" fmla="*/ 70 h 144"/>
                  <a:gd name="T30" fmla="*/ 122 w 137"/>
                  <a:gd name="T31" fmla="*/ 91 h 144"/>
                  <a:gd name="T32" fmla="*/ 129 w 137"/>
                  <a:gd name="T33" fmla="*/ 98 h 144"/>
                  <a:gd name="T34" fmla="*/ 133 w 137"/>
                  <a:gd name="T35" fmla="*/ 105 h 144"/>
                  <a:gd name="T36" fmla="*/ 135 w 137"/>
                  <a:gd name="T37" fmla="*/ 115 h 144"/>
                  <a:gd name="T38" fmla="*/ 137 w 137"/>
                  <a:gd name="T39" fmla="*/ 120 h 144"/>
                  <a:gd name="T40" fmla="*/ 137 w 137"/>
                  <a:gd name="T41" fmla="*/ 120 h 144"/>
                  <a:gd name="T42" fmla="*/ 130 w 137"/>
                  <a:gd name="T43" fmla="*/ 128 h 144"/>
                  <a:gd name="T44" fmla="*/ 128 w 137"/>
                  <a:gd name="T45" fmla="*/ 131 h 144"/>
                  <a:gd name="T46" fmla="*/ 126 w 137"/>
                  <a:gd name="T47" fmla="*/ 134 h 144"/>
                  <a:gd name="T48" fmla="*/ 122 w 137"/>
                  <a:gd name="T49" fmla="*/ 138 h 144"/>
                  <a:gd name="T50" fmla="*/ 119 w 137"/>
                  <a:gd name="T51" fmla="*/ 140 h 144"/>
                  <a:gd name="T52" fmla="*/ 115 w 137"/>
                  <a:gd name="T53" fmla="*/ 142 h 144"/>
                  <a:gd name="T54" fmla="*/ 113 w 137"/>
                  <a:gd name="T55" fmla="*/ 144 h 144"/>
                  <a:gd name="T56" fmla="*/ 111 w 137"/>
                  <a:gd name="T57" fmla="*/ 144 h 144"/>
                  <a:gd name="T58" fmla="*/ 111 w 137"/>
                  <a:gd name="T59" fmla="*/ 144 h 144"/>
                  <a:gd name="T60" fmla="*/ 83 w 137"/>
                  <a:gd name="T61" fmla="*/ 116 h 144"/>
                  <a:gd name="T62" fmla="*/ 77 w 137"/>
                  <a:gd name="T63" fmla="*/ 112 h 144"/>
                  <a:gd name="T64" fmla="*/ 66 w 137"/>
                  <a:gd name="T65" fmla="*/ 113 h 144"/>
                  <a:gd name="T66" fmla="*/ 46 w 137"/>
                  <a:gd name="T67" fmla="*/ 115 h 144"/>
                  <a:gd name="T68" fmla="*/ 41 w 137"/>
                  <a:gd name="T69" fmla="*/ 113 h 144"/>
                  <a:gd name="T70" fmla="*/ 32 w 137"/>
                  <a:gd name="T71" fmla="*/ 104 h 144"/>
                  <a:gd name="T72" fmla="*/ 23 w 137"/>
                  <a:gd name="T73" fmla="*/ 98 h 144"/>
                  <a:gd name="T74" fmla="*/ 23 w 137"/>
                  <a:gd name="T75" fmla="*/ 98 h 144"/>
                  <a:gd name="T76" fmla="*/ 21 w 137"/>
                  <a:gd name="T77" fmla="*/ 97 h 144"/>
                  <a:gd name="T78" fmla="*/ 19 w 137"/>
                  <a:gd name="T79" fmla="*/ 95 h 144"/>
                  <a:gd name="T80" fmla="*/ 19 w 137"/>
                  <a:gd name="T81" fmla="*/ 95 h 144"/>
                  <a:gd name="T82" fmla="*/ 15 w 137"/>
                  <a:gd name="T83" fmla="*/ 89 h 144"/>
                  <a:gd name="T84" fmla="*/ 12 w 137"/>
                  <a:gd name="T85" fmla="*/ 86 h 144"/>
                  <a:gd name="T86" fmla="*/ 10 w 137"/>
                  <a:gd name="T87" fmla="*/ 79 h 144"/>
                  <a:gd name="T88" fmla="*/ 5 w 137"/>
                  <a:gd name="T89" fmla="*/ 74 h 144"/>
                  <a:gd name="T90" fmla="*/ 5 w 137"/>
                  <a:gd name="T91" fmla="*/ 68 h 144"/>
                  <a:gd name="T92" fmla="*/ 2 w 137"/>
                  <a:gd name="T93" fmla="*/ 62 h 144"/>
                  <a:gd name="T94" fmla="*/ 3 w 137"/>
                  <a:gd name="T95" fmla="*/ 51 h 144"/>
                  <a:gd name="T96" fmla="*/ 9 w 137"/>
                  <a:gd name="T97" fmla="*/ 39 h 144"/>
                  <a:gd name="T98" fmla="*/ 22 w 137"/>
                  <a:gd name="T99" fmla="*/ 2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 h="144">
                    <a:moveTo>
                      <a:pt x="22" y="28"/>
                    </a:moveTo>
                    <a:cubicBezTo>
                      <a:pt x="22" y="28"/>
                      <a:pt x="23" y="26"/>
                      <a:pt x="23" y="26"/>
                    </a:cubicBezTo>
                    <a:cubicBezTo>
                      <a:pt x="23" y="25"/>
                      <a:pt x="32" y="19"/>
                      <a:pt x="33" y="18"/>
                    </a:cubicBezTo>
                    <a:cubicBezTo>
                      <a:pt x="35" y="16"/>
                      <a:pt x="35" y="14"/>
                      <a:pt x="37" y="12"/>
                    </a:cubicBezTo>
                    <a:cubicBezTo>
                      <a:pt x="38" y="11"/>
                      <a:pt x="40" y="10"/>
                      <a:pt x="41" y="9"/>
                    </a:cubicBezTo>
                    <a:cubicBezTo>
                      <a:pt x="44" y="6"/>
                      <a:pt x="45" y="4"/>
                      <a:pt x="48" y="2"/>
                    </a:cubicBezTo>
                    <a:cubicBezTo>
                      <a:pt x="51" y="1"/>
                      <a:pt x="58" y="1"/>
                      <a:pt x="62" y="0"/>
                    </a:cubicBezTo>
                    <a:cubicBezTo>
                      <a:pt x="65" y="0"/>
                      <a:pt x="66" y="1"/>
                      <a:pt x="68" y="1"/>
                    </a:cubicBezTo>
                    <a:cubicBezTo>
                      <a:pt x="70" y="2"/>
                      <a:pt x="72" y="3"/>
                      <a:pt x="75" y="3"/>
                    </a:cubicBezTo>
                    <a:cubicBezTo>
                      <a:pt x="87" y="2"/>
                      <a:pt x="87" y="2"/>
                      <a:pt x="87" y="2"/>
                    </a:cubicBezTo>
                    <a:cubicBezTo>
                      <a:pt x="87" y="2"/>
                      <a:pt x="87" y="2"/>
                      <a:pt x="87" y="2"/>
                    </a:cubicBezTo>
                    <a:cubicBezTo>
                      <a:pt x="114" y="14"/>
                      <a:pt x="114" y="14"/>
                      <a:pt x="114" y="14"/>
                    </a:cubicBezTo>
                    <a:cubicBezTo>
                      <a:pt x="114" y="14"/>
                      <a:pt x="114" y="14"/>
                      <a:pt x="114" y="14"/>
                    </a:cubicBezTo>
                    <a:cubicBezTo>
                      <a:pt x="114" y="15"/>
                      <a:pt x="113" y="15"/>
                      <a:pt x="113" y="16"/>
                    </a:cubicBezTo>
                    <a:cubicBezTo>
                      <a:pt x="120" y="32"/>
                      <a:pt x="119" y="53"/>
                      <a:pt x="116" y="70"/>
                    </a:cubicBezTo>
                    <a:cubicBezTo>
                      <a:pt x="114" y="78"/>
                      <a:pt x="116" y="85"/>
                      <a:pt x="122" y="91"/>
                    </a:cubicBezTo>
                    <a:cubicBezTo>
                      <a:pt x="124" y="93"/>
                      <a:pt x="128" y="95"/>
                      <a:pt x="129" y="98"/>
                    </a:cubicBezTo>
                    <a:cubicBezTo>
                      <a:pt x="130" y="100"/>
                      <a:pt x="131" y="103"/>
                      <a:pt x="133" y="105"/>
                    </a:cubicBezTo>
                    <a:cubicBezTo>
                      <a:pt x="133" y="108"/>
                      <a:pt x="135" y="112"/>
                      <a:pt x="135" y="115"/>
                    </a:cubicBezTo>
                    <a:cubicBezTo>
                      <a:pt x="137" y="120"/>
                      <a:pt x="137" y="120"/>
                      <a:pt x="137" y="120"/>
                    </a:cubicBezTo>
                    <a:cubicBezTo>
                      <a:pt x="137" y="120"/>
                      <a:pt x="137" y="120"/>
                      <a:pt x="137" y="120"/>
                    </a:cubicBezTo>
                    <a:cubicBezTo>
                      <a:pt x="130" y="128"/>
                      <a:pt x="130" y="128"/>
                      <a:pt x="130" y="128"/>
                    </a:cubicBezTo>
                    <a:cubicBezTo>
                      <a:pt x="130" y="129"/>
                      <a:pt x="129" y="130"/>
                      <a:pt x="128" y="131"/>
                    </a:cubicBezTo>
                    <a:cubicBezTo>
                      <a:pt x="127" y="132"/>
                      <a:pt x="127" y="133"/>
                      <a:pt x="126" y="134"/>
                    </a:cubicBezTo>
                    <a:cubicBezTo>
                      <a:pt x="125" y="135"/>
                      <a:pt x="124" y="137"/>
                      <a:pt x="122" y="138"/>
                    </a:cubicBezTo>
                    <a:cubicBezTo>
                      <a:pt x="121" y="139"/>
                      <a:pt x="120" y="140"/>
                      <a:pt x="119" y="140"/>
                    </a:cubicBezTo>
                    <a:cubicBezTo>
                      <a:pt x="118" y="141"/>
                      <a:pt x="116" y="142"/>
                      <a:pt x="115" y="142"/>
                    </a:cubicBezTo>
                    <a:cubicBezTo>
                      <a:pt x="114" y="143"/>
                      <a:pt x="113" y="144"/>
                      <a:pt x="113" y="144"/>
                    </a:cubicBezTo>
                    <a:cubicBezTo>
                      <a:pt x="112" y="144"/>
                      <a:pt x="112" y="144"/>
                      <a:pt x="111" y="144"/>
                    </a:cubicBezTo>
                    <a:cubicBezTo>
                      <a:pt x="111" y="144"/>
                      <a:pt x="111" y="144"/>
                      <a:pt x="111" y="144"/>
                    </a:cubicBezTo>
                    <a:cubicBezTo>
                      <a:pt x="83" y="116"/>
                      <a:pt x="83" y="116"/>
                      <a:pt x="83" y="116"/>
                    </a:cubicBezTo>
                    <a:cubicBezTo>
                      <a:pt x="81" y="116"/>
                      <a:pt x="80" y="112"/>
                      <a:pt x="77" y="112"/>
                    </a:cubicBezTo>
                    <a:cubicBezTo>
                      <a:pt x="73" y="112"/>
                      <a:pt x="70" y="112"/>
                      <a:pt x="66" y="113"/>
                    </a:cubicBezTo>
                    <a:cubicBezTo>
                      <a:pt x="59" y="116"/>
                      <a:pt x="54" y="116"/>
                      <a:pt x="46" y="115"/>
                    </a:cubicBezTo>
                    <a:cubicBezTo>
                      <a:pt x="45" y="115"/>
                      <a:pt x="42" y="113"/>
                      <a:pt x="41" y="113"/>
                    </a:cubicBezTo>
                    <a:cubicBezTo>
                      <a:pt x="38" y="110"/>
                      <a:pt x="35" y="107"/>
                      <a:pt x="32" y="104"/>
                    </a:cubicBezTo>
                    <a:cubicBezTo>
                      <a:pt x="30" y="102"/>
                      <a:pt x="26" y="98"/>
                      <a:pt x="23" y="98"/>
                    </a:cubicBezTo>
                    <a:cubicBezTo>
                      <a:pt x="23" y="98"/>
                      <a:pt x="23" y="98"/>
                      <a:pt x="23" y="98"/>
                    </a:cubicBezTo>
                    <a:cubicBezTo>
                      <a:pt x="22" y="98"/>
                      <a:pt x="22" y="97"/>
                      <a:pt x="21" y="97"/>
                    </a:cubicBezTo>
                    <a:cubicBezTo>
                      <a:pt x="21" y="96"/>
                      <a:pt x="19" y="96"/>
                      <a:pt x="19" y="95"/>
                    </a:cubicBezTo>
                    <a:cubicBezTo>
                      <a:pt x="19" y="95"/>
                      <a:pt x="19" y="95"/>
                      <a:pt x="19" y="95"/>
                    </a:cubicBezTo>
                    <a:cubicBezTo>
                      <a:pt x="15" y="89"/>
                      <a:pt x="15" y="89"/>
                      <a:pt x="15" y="89"/>
                    </a:cubicBezTo>
                    <a:cubicBezTo>
                      <a:pt x="14" y="88"/>
                      <a:pt x="12" y="87"/>
                      <a:pt x="12" y="86"/>
                    </a:cubicBezTo>
                    <a:cubicBezTo>
                      <a:pt x="9" y="85"/>
                      <a:pt x="10" y="81"/>
                      <a:pt x="10" y="79"/>
                    </a:cubicBezTo>
                    <a:cubicBezTo>
                      <a:pt x="9" y="76"/>
                      <a:pt x="7" y="76"/>
                      <a:pt x="5" y="74"/>
                    </a:cubicBezTo>
                    <a:cubicBezTo>
                      <a:pt x="4" y="73"/>
                      <a:pt x="5" y="69"/>
                      <a:pt x="5" y="68"/>
                    </a:cubicBezTo>
                    <a:cubicBezTo>
                      <a:pt x="4" y="65"/>
                      <a:pt x="3" y="64"/>
                      <a:pt x="2" y="62"/>
                    </a:cubicBezTo>
                    <a:cubicBezTo>
                      <a:pt x="0" y="57"/>
                      <a:pt x="3" y="55"/>
                      <a:pt x="3" y="51"/>
                    </a:cubicBezTo>
                    <a:cubicBezTo>
                      <a:pt x="4" y="47"/>
                      <a:pt x="6" y="42"/>
                      <a:pt x="9" y="39"/>
                    </a:cubicBezTo>
                    <a:cubicBezTo>
                      <a:pt x="12" y="34"/>
                      <a:pt x="19" y="33"/>
                      <a:pt x="22" y="2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90" name="BALDWIN"/>
              <p:cNvSpPr>
                <a:spLocks/>
              </p:cNvSpPr>
              <p:nvPr/>
            </p:nvSpPr>
            <p:spPr bwMode="auto">
              <a:xfrm>
                <a:off x="4343400" y="2871788"/>
                <a:ext cx="377825" cy="319088"/>
              </a:xfrm>
              <a:custGeom>
                <a:avLst/>
                <a:gdLst>
                  <a:gd name="T0" fmla="*/ 0 w 159"/>
                  <a:gd name="T1" fmla="*/ 6 h 134"/>
                  <a:gd name="T2" fmla="*/ 7 w 159"/>
                  <a:gd name="T3" fmla="*/ 8 h 134"/>
                  <a:gd name="T4" fmla="*/ 16 w 159"/>
                  <a:gd name="T5" fmla="*/ 6 h 134"/>
                  <a:gd name="T6" fmla="*/ 35 w 159"/>
                  <a:gd name="T7" fmla="*/ 10 h 134"/>
                  <a:gd name="T8" fmla="*/ 45 w 159"/>
                  <a:gd name="T9" fmla="*/ 10 h 134"/>
                  <a:gd name="T10" fmla="*/ 56 w 159"/>
                  <a:gd name="T11" fmla="*/ 4 h 134"/>
                  <a:gd name="T12" fmla="*/ 64 w 159"/>
                  <a:gd name="T13" fmla="*/ 0 h 134"/>
                  <a:gd name="T14" fmla="*/ 64 w 159"/>
                  <a:gd name="T15" fmla="*/ 0 h 134"/>
                  <a:gd name="T16" fmla="*/ 136 w 159"/>
                  <a:gd name="T17" fmla="*/ 22 h 134"/>
                  <a:gd name="T18" fmla="*/ 138 w 159"/>
                  <a:gd name="T19" fmla="*/ 26 h 134"/>
                  <a:gd name="T20" fmla="*/ 131 w 159"/>
                  <a:gd name="T21" fmla="*/ 38 h 134"/>
                  <a:gd name="T22" fmla="*/ 130 w 159"/>
                  <a:gd name="T23" fmla="*/ 47 h 134"/>
                  <a:gd name="T24" fmla="*/ 131 w 159"/>
                  <a:gd name="T25" fmla="*/ 60 h 134"/>
                  <a:gd name="T26" fmla="*/ 137 w 159"/>
                  <a:gd name="T27" fmla="*/ 70 h 134"/>
                  <a:gd name="T28" fmla="*/ 147 w 159"/>
                  <a:gd name="T29" fmla="*/ 62 h 134"/>
                  <a:gd name="T30" fmla="*/ 158 w 159"/>
                  <a:gd name="T31" fmla="*/ 57 h 134"/>
                  <a:gd name="T32" fmla="*/ 158 w 159"/>
                  <a:gd name="T33" fmla="*/ 57 h 134"/>
                  <a:gd name="T34" fmla="*/ 158 w 159"/>
                  <a:gd name="T35" fmla="*/ 70 h 134"/>
                  <a:gd name="T36" fmla="*/ 152 w 159"/>
                  <a:gd name="T37" fmla="*/ 78 h 134"/>
                  <a:gd name="T38" fmla="*/ 149 w 159"/>
                  <a:gd name="T39" fmla="*/ 84 h 134"/>
                  <a:gd name="T40" fmla="*/ 152 w 159"/>
                  <a:gd name="T41" fmla="*/ 90 h 134"/>
                  <a:gd name="T42" fmla="*/ 155 w 159"/>
                  <a:gd name="T43" fmla="*/ 99 h 134"/>
                  <a:gd name="T44" fmla="*/ 156 w 159"/>
                  <a:gd name="T45" fmla="*/ 102 h 134"/>
                  <a:gd name="T46" fmla="*/ 155 w 159"/>
                  <a:gd name="T47" fmla="*/ 104 h 134"/>
                  <a:gd name="T48" fmla="*/ 154 w 159"/>
                  <a:gd name="T49" fmla="*/ 105 h 134"/>
                  <a:gd name="T50" fmla="*/ 151 w 159"/>
                  <a:gd name="T51" fmla="*/ 107 h 134"/>
                  <a:gd name="T52" fmla="*/ 150 w 159"/>
                  <a:gd name="T53" fmla="*/ 108 h 134"/>
                  <a:gd name="T54" fmla="*/ 149 w 159"/>
                  <a:gd name="T55" fmla="*/ 109 h 134"/>
                  <a:gd name="T56" fmla="*/ 149 w 159"/>
                  <a:gd name="T57" fmla="*/ 111 h 134"/>
                  <a:gd name="T58" fmla="*/ 146 w 159"/>
                  <a:gd name="T59" fmla="*/ 121 h 134"/>
                  <a:gd name="T60" fmla="*/ 146 w 159"/>
                  <a:gd name="T61" fmla="*/ 121 h 134"/>
                  <a:gd name="T62" fmla="*/ 141 w 159"/>
                  <a:gd name="T63" fmla="*/ 117 h 134"/>
                  <a:gd name="T64" fmla="*/ 131 w 159"/>
                  <a:gd name="T65" fmla="*/ 108 h 134"/>
                  <a:gd name="T66" fmla="*/ 123 w 159"/>
                  <a:gd name="T67" fmla="*/ 93 h 134"/>
                  <a:gd name="T68" fmla="*/ 110 w 159"/>
                  <a:gd name="T69" fmla="*/ 98 h 134"/>
                  <a:gd name="T70" fmla="*/ 104 w 159"/>
                  <a:gd name="T71" fmla="*/ 110 h 134"/>
                  <a:gd name="T72" fmla="*/ 90 w 159"/>
                  <a:gd name="T73" fmla="*/ 104 h 134"/>
                  <a:gd name="T74" fmla="*/ 72 w 159"/>
                  <a:gd name="T75" fmla="*/ 113 h 134"/>
                  <a:gd name="T76" fmla="*/ 63 w 159"/>
                  <a:gd name="T77" fmla="*/ 122 h 134"/>
                  <a:gd name="T78" fmla="*/ 51 w 159"/>
                  <a:gd name="T79" fmla="*/ 123 h 134"/>
                  <a:gd name="T80" fmla="*/ 28 w 159"/>
                  <a:gd name="T81" fmla="*/ 134 h 134"/>
                  <a:gd name="T82" fmla="*/ 28 w 159"/>
                  <a:gd name="T83" fmla="*/ 134 h 134"/>
                  <a:gd name="T84" fmla="*/ 0 w 159"/>
                  <a:gd name="T85" fmla="*/ 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34">
                    <a:moveTo>
                      <a:pt x="0" y="6"/>
                    </a:moveTo>
                    <a:cubicBezTo>
                      <a:pt x="2" y="6"/>
                      <a:pt x="5" y="9"/>
                      <a:pt x="7" y="8"/>
                    </a:cubicBezTo>
                    <a:cubicBezTo>
                      <a:pt x="10" y="7"/>
                      <a:pt x="13" y="6"/>
                      <a:pt x="16" y="6"/>
                    </a:cubicBezTo>
                    <a:cubicBezTo>
                      <a:pt x="22" y="12"/>
                      <a:pt x="29" y="7"/>
                      <a:pt x="35" y="10"/>
                    </a:cubicBezTo>
                    <a:cubicBezTo>
                      <a:pt x="40" y="13"/>
                      <a:pt x="41" y="13"/>
                      <a:pt x="45" y="10"/>
                    </a:cubicBezTo>
                    <a:cubicBezTo>
                      <a:pt x="56" y="4"/>
                      <a:pt x="56" y="4"/>
                      <a:pt x="56" y="4"/>
                    </a:cubicBezTo>
                    <a:cubicBezTo>
                      <a:pt x="64" y="0"/>
                      <a:pt x="64" y="0"/>
                      <a:pt x="64" y="0"/>
                    </a:cubicBezTo>
                    <a:cubicBezTo>
                      <a:pt x="64" y="0"/>
                      <a:pt x="64" y="0"/>
                      <a:pt x="64" y="0"/>
                    </a:cubicBezTo>
                    <a:cubicBezTo>
                      <a:pt x="136" y="22"/>
                      <a:pt x="136" y="22"/>
                      <a:pt x="136" y="22"/>
                    </a:cubicBezTo>
                    <a:cubicBezTo>
                      <a:pt x="137" y="24"/>
                      <a:pt x="138" y="24"/>
                      <a:pt x="138" y="26"/>
                    </a:cubicBezTo>
                    <a:cubicBezTo>
                      <a:pt x="135" y="28"/>
                      <a:pt x="131" y="34"/>
                      <a:pt x="131" y="38"/>
                    </a:cubicBezTo>
                    <a:cubicBezTo>
                      <a:pt x="131" y="41"/>
                      <a:pt x="132" y="43"/>
                      <a:pt x="130" y="47"/>
                    </a:cubicBezTo>
                    <a:cubicBezTo>
                      <a:pt x="127" y="52"/>
                      <a:pt x="128" y="55"/>
                      <a:pt x="131" y="60"/>
                    </a:cubicBezTo>
                    <a:cubicBezTo>
                      <a:pt x="133" y="64"/>
                      <a:pt x="131" y="72"/>
                      <a:pt x="137" y="70"/>
                    </a:cubicBezTo>
                    <a:cubicBezTo>
                      <a:pt x="139" y="68"/>
                      <a:pt x="145" y="62"/>
                      <a:pt x="147" y="62"/>
                    </a:cubicBezTo>
                    <a:cubicBezTo>
                      <a:pt x="158" y="57"/>
                      <a:pt x="158" y="57"/>
                      <a:pt x="158" y="57"/>
                    </a:cubicBezTo>
                    <a:cubicBezTo>
                      <a:pt x="158" y="57"/>
                      <a:pt x="158" y="57"/>
                      <a:pt x="158" y="57"/>
                    </a:cubicBezTo>
                    <a:cubicBezTo>
                      <a:pt x="159" y="62"/>
                      <a:pt x="159" y="66"/>
                      <a:pt x="158" y="70"/>
                    </a:cubicBezTo>
                    <a:cubicBezTo>
                      <a:pt x="157" y="72"/>
                      <a:pt x="154" y="77"/>
                      <a:pt x="152" y="78"/>
                    </a:cubicBezTo>
                    <a:cubicBezTo>
                      <a:pt x="152" y="80"/>
                      <a:pt x="149" y="81"/>
                      <a:pt x="149" y="84"/>
                    </a:cubicBezTo>
                    <a:cubicBezTo>
                      <a:pt x="150" y="87"/>
                      <a:pt x="151" y="88"/>
                      <a:pt x="152" y="90"/>
                    </a:cubicBezTo>
                    <a:cubicBezTo>
                      <a:pt x="155" y="91"/>
                      <a:pt x="156" y="97"/>
                      <a:pt x="155" y="99"/>
                    </a:cubicBezTo>
                    <a:cubicBezTo>
                      <a:pt x="155" y="101"/>
                      <a:pt x="155" y="101"/>
                      <a:pt x="156" y="102"/>
                    </a:cubicBezTo>
                    <a:cubicBezTo>
                      <a:pt x="156" y="103"/>
                      <a:pt x="156" y="104"/>
                      <a:pt x="155" y="104"/>
                    </a:cubicBezTo>
                    <a:cubicBezTo>
                      <a:pt x="155" y="104"/>
                      <a:pt x="154" y="105"/>
                      <a:pt x="154" y="105"/>
                    </a:cubicBezTo>
                    <a:cubicBezTo>
                      <a:pt x="153" y="105"/>
                      <a:pt x="152" y="106"/>
                      <a:pt x="151" y="107"/>
                    </a:cubicBezTo>
                    <a:cubicBezTo>
                      <a:pt x="151" y="108"/>
                      <a:pt x="150" y="108"/>
                      <a:pt x="150" y="108"/>
                    </a:cubicBezTo>
                    <a:cubicBezTo>
                      <a:pt x="150" y="108"/>
                      <a:pt x="149" y="109"/>
                      <a:pt x="149" y="109"/>
                    </a:cubicBezTo>
                    <a:cubicBezTo>
                      <a:pt x="149" y="110"/>
                      <a:pt x="149" y="111"/>
                      <a:pt x="149" y="111"/>
                    </a:cubicBezTo>
                    <a:cubicBezTo>
                      <a:pt x="146" y="121"/>
                      <a:pt x="146" y="121"/>
                      <a:pt x="146" y="121"/>
                    </a:cubicBezTo>
                    <a:cubicBezTo>
                      <a:pt x="146" y="121"/>
                      <a:pt x="146" y="121"/>
                      <a:pt x="146" y="121"/>
                    </a:cubicBezTo>
                    <a:cubicBezTo>
                      <a:pt x="141" y="117"/>
                      <a:pt x="141" y="117"/>
                      <a:pt x="141" y="117"/>
                    </a:cubicBezTo>
                    <a:cubicBezTo>
                      <a:pt x="137" y="114"/>
                      <a:pt x="134" y="112"/>
                      <a:pt x="131" y="108"/>
                    </a:cubicBezTo>
                    <a:cubicBezTo>
                      <a:pt x="129" y="104"/>
                      <a:pt x="126" y="95"/>
                      <a:pt x="123" y="93"/>
                    </a:cubicBezTo>
                    <a:cubicBezTo>
                      <a:pt x="123" y="88"/>
                      <a:pt x="112" y="97"/>
                      <a:pt x="110" y="98"/>
                    </a:cubicBezTo>
                    <a:cubicBezTo>
                      <a:pt x="104" y="102"/>
                      <a:pt x="106" y="104"/>
                      <a:pt x="104" y="110"/>
                    </a:cubicBezTo>
                    <a:cubicBezTo>
                      <a:pt x="99" y="112"/>
                      <a:pt x="97" y="102"/>
                      <a:pt x="90" y="104"/>
                    </a:cubicBezTo>
                    <a:cubicBezTo>
                      <a:pt x="85" y="105"/>
                      <a:pt x="76" y="110"/>
                      <a:pt x="72" y="113"/>
                    </a:cubicBezTo>
                    <a:cubicBezTo>
                      <a:pt x="68" y="115"/>
                      <a:pt x="67" y="120"/>
                      <a:pt x="63" y="122"/>
                    </a:cubicBezTo>
                    <a:cubicBezTo>
                      <a:pt x="59" y="124"/>
                      <a:pt x="56" y="121"/>
                      <a:pt x="51" y="123"/>
                    </a:cubicBezTo>
                    <a:cubicBezTo>
                      <a:pt x="44" y="127"/>
                      <a:pt x="36" y="132"/>
                      <a:pt x="28" y="134"/>
                    </a:cubicBezTo>
                    <a:cubicBezTo>
                      <a:pt x="28" y="134"/>
                      <a:pt x="28" y="134"/>
                      <a:pt x="28" y="134"/>
                    </a:cubicBezTo>
                    <a:cubicBezTo>
                      <a:pt x="0" y="6"/>
                      <a:pt x="0" y="6"/>
                      <a:pt x="0" y="6"/>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91" name="BAKER"/>
              <p:cNvSpPr>
                <a:spLocks/>
              </p:cNvSpPr>
              <p:nvPr/>
            </p:nvSpPr>
            <p:spPr bwMode="auto">
              <a:xfrm>
                <a:off x="3148013" y="4918075"/>
                <a:ext cx="492125" cy="438150"/>
              </a:xfrm>
              <a:custGeom>
                <a:avLst/>
                <a:gdLst>
                  <a:gd name="T0" fmla="*/ 87 w 207"/>
                  <a:gd name="T1" fmla="*/ 8 h 184"/>
                  <a:gd name="T2" fmla="*/ 206 w 207"/>
                  <a:gd name="T3" fmla="*/ 6 h 184"/>
                  <a:gd name="T4" fmla="*/ 206 w 207"/>
                  <a:gd name="T5" fmla="*/ 6 h 184"/>
                  <a:gd name="T6" fmla="*/ 199 w 207"/>
                  <a:gd name="T7" fmla="*/ 18 h 184"/>
                  <a:gd name="T8" fmla="*/ 193 w 207"/>
                  <a:gd name="T9" fmla="*/ 24 h 184"/>
                  <a:gd name="T10" fmla="*/ 185 w 207"/>
                  <a:gd name="T11" fmla="*/ 31 h 184"/>
                  <a:gd name="T12" fmla="*/ 183 w 207"/>
                  <a:gd name="T13" fmla="*/ 48 h 184"/>
                  <a:gd name="T14" fmla="*/ 172 w 207"/>
                  <a:gd name="T15" fmla="*/ 48 h 184"/>
                  <a:gd name="T16" fmla="*/ 155 w 207"/>
                  <a:gd name="T17" fmla="*/ 57 h 184"/>
                  <a:gd name="T18" fmla="*/ 149 w 207"/>
                  <a:gd name="T19" fmla="*/ 61 h 184"/>
                  <a:gd name="T20" fmla="*/ 143 w 207"/>
                  <a:gd name="T21" fmla="*/ 62 h 184"/>
                  <a:gd name="T22" fmla="*/ 135 w 207"/>
                  <a:gd name="T23" fmla="*/ 65 h 184"/>
                  <a:gd name="T24" fmla="*/ 123 w 207"/>
                  <a:gd name="T25" fmla="*/ 88 h 184"/>
                  <a:gd name="T26" fmla="*/ 114 w 207"/>
                  <a:gd name="T27" fmla="*/ 102 h 184"/>
                  <a:gd name="T28" fmla="*/ 100 w 207"/>
                  <a:gd name="T29" fmla="*/ 112 h 184"/>
                  <a:gd name="T30" fmla="*/ 97 w 207"/>
                  <a:gd name="T31" fmla="*/ 127 h 184"/>
                  <a:gd name="T32" fmla="*/ 90 w 207"/>
                  <a:gd name="T33" fmla="*/ 128 h 184"/>
                  <a:gd name="T34" fmla="*/ 82 w 207"/>
                  <a:gd name="T35" fmla="*/ 132 h 184"/>
                  <a:gd name="T36" fmla="*/ 72 w 207"/>
                  <a:gd name="T37" fmla="*/ 138 h 184"/>
                  <a:gd name="T38" fmla="*/ 64 w 207"/>
                  <a:gd name="T39" fmla="*/ 154 h 184"/>
                  <a:gd name="T40" fmla="*/ 58 w 207"/>
                  <a:gd name="T41" fmla="*/ 159 h 184"/>
                  <a:gd name="T42" fmla="*/ 57 w 207"/>
                  <a:gd name="T43" fmla="*/ 168 h 184"/>
                  <a:gd name="T44" fmla="*/ 57 w 207"/>
                  <a:gd name="T45" fmla="*/ 184 h 184"/>
                  <a:gd name="T46" fmla="*/ 57 w 207"/>
                  <a:gd name="T47" fmla="*/ 184 h 184"/>
                  <a:gd name="T48" fmla="*/ 41 w 207"/>
                  <a:gd name="T49" fmla="*/ 184 h 184"/>
                  <a:gd name="T50" fmla="*/ 41 w 207"/>
                  <a:gd name="T51" fmla="*/ 184 h 184"/>
                  <a:gd name="T52" fmla="*/ 41 w 207"/>
                  <a:gd name="T53" fmla="*/ 95 h 184"/>
                  <a:gd name="T54" fmla="*/ 0 w 207"/>
                  <a:gd name="T55" fmla="*/ 95 h 184"/>
                  <a:gd name="T56" fmla="*/ 0 w 207"/>
                  <a:gd name="T57" fmla="*/ 95 h 184"/>
                  <a:gd name="T58" fmla="*/ 0 w 207"/>
                  <a:gd name="T59" fmla="*/ 58 h 184"/>
                  <a:gd name="T60" fmla="*/ 6 w 207"/>
                  <a:gd name="T61" fmla="*/ 58 h 184"/>
                  <a:gd name="T62" fmla="*/ 6 w 207"/>
                  <a:gd name="T63" fmla="*/ 53 h 184"/>
                  <a:gd name="T64" fmla="*/ 2 w 207"/>
                  <a:gd name="T65" fmla="*/ 53 h 184"/>
                  <a:gd name="T66" fmla="*/ 2 w 207"/>
                  <a:gd name="T67" fmla="*/ 7 h 184"/>
                  <a:gd name="T68" fmla="*/ 2 w 207"/>
                  <a:gd name="T69" fmla="*/ 7 h 184"/>
                  <a:gd name="T70" fmla="*/ 38 w 207"/>
                  <a:gd name="T71" fmla="*/ 7 h 184"/>
                  <a:gd name="T72" fmla="*/ 43 w 207"/>
                  <a:gd name="T73" fmla="*/ 2 h 184"/>
                  <a:gd name="T74" fmla="*/ 46 w 207"/>
                  <a:gd name="T75" fmla="*/ 2 h 184"/>
                  <a:gd name="T76" fmla="*/ 51 w 207"/>
                  <a:gd name="T77" fmla="*/ 2 h 184"/>
                  <a:gd name="T78" fmla="*/ 62 w 207"/>
                  <a:gd name="T79" fmla="*/ 14 h 184"/>
                  <a:gd name="T80" fmla="*/ 66 w 207"/>
                  <a:gd name="T81" fmla="*/ 4 h 184"/>
                  <a:gd name="T82" fmla="*/ 77 w 207"/>
                  <a:gd name="T83" fmla="*/ 1 h 184"/>
                  <a:gd name="T84" fmla="*/ 81 w 207"/>
                  <a:gd name="T85" fmla="*/ 8 h 184"/>
                  <a:gd name="T86" fmla="*/ 87 w 207"/>
                  <a:gd name="T87" fmla="*/ 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7" h="184">
                    <a:moveTo>
                      <a:pt x="87" y="8"/>
                    </a:moveTo>
                    <a:cubicBezTo>
                      <a:pt x="206" y="6"/>
                      <a:pt x="206" y="6"/>
                      <a:pt x="206" y="6"/>
                    </a:cubicBezTo>
                    <a:cubicBezTo>
                      <a:pt x="206" y="6"/>
                      <a:pt x="206" y="6"/>
                      <a:pt x="206" y="6"/>
                    </a:cubicBezTo>
                    <a:cubicBezTo>
                      <a:pt x="207" y="11"/>
                      <a:pt x="203" y="16"/>
                      <a:pt x="199" y="18"/>
                    </a:cubicBezTo>
                    <a:cubicBezTo>
                      <a:pt x="196" y="21"/>
                      <a:pt x="194" y="19"/>
                      <a:pt x="193" y="24"/>
                    </a:cubicBezTo>
                    <a:cubicBezTo>
                      <a:pt x="192" y="32"/>
                      <a:pt x="185" y="26"/>
                      <a:pt x="185" y="31"/>
                    </a:cubicBezTo>
                    <a:cubicBezTo>
                      <a:pt x="185" y="36"/>
                      <a:pt x="184" y="43"/>
                      <a:pt x="183" y="48"/>
                    </a:cubicBezTo>
                    <a:cubicBezTo>
                      <a:pt x="181" y="48"/>
                      <a:pt x="172" y="46"/>
                      <a:pt x="172" y="48"/>
                    </a:cubicBezTo>
                    <a:cubicBezTo>
                      <a:pt x="170" y="60"/>
                      <a:pt x="161" y="52"/>
                      <a:pt x="155" y="57"/>
                    </a:cubicBezTo>
                    <a:cubicBezTo>
                      <a:pt x="152" y="58"/>
                      <a:pt x="154" y="61"/>
                      <a:pt x="149" y="61"/>
                    </a:cubicBezTo>
                    <a:cubicBezTo>
                      <a:pt x="147" y="61"/>
                      <a:pt x="145" y="61"/>
                      <a:pt x="143" y="62"/>
                    </a:cubicBezTo>
                    <a:cubicBezTo>
                      <a:pt x="140" y="62"/>
                      <a:pt x="138" y="65"/>
                      <a:pt x="135" y="65"/>
                    </a:cubicBezTo>
                    <a:cubicBezTo>
                      <a:pt x="124" y="73"/>
                      <a:pt x="129" y="78"/>
                      <a:pt x="123" y="88"/>
                    </a:cubicBezTo>
                    <a:cubicBezTo>
                      <a:pt x="117" y="89"/>
                      <a:pt x="116" y="97"/>
                      <a:pt x="114" y="102"/>
                    </a:cubicBezTo>
                    <a:cubicBezTo>
                      <a:pt x="113" y="105"/>
                      <a:pt x="103" y="110"/>
                      <a:pt x="100" y="112"/>
                    </a:cubicBezTo>
                    <a:cubicBezTo>
                      <a:pt x="99" y="115"/>
                      <a:pt x="99" y="125"/>
                      <a:pt x="97" y="127"/>
                    </a:cubicBezTo>
                    <a:cubicBezTo>
                      <a:pt x="95" y="128"/>
                      <a:pt x="92" y="127"/>
                      <a:pt x="90" y="128"/>
                    </a:cubicBezTo>
                    <a:cubicBezTo>
                      <a:pt x="88" y="129"/>
                      <a:pt x="85" y="132"/>
                      <a:pt x="82" y="132"/>
                    </a:cubicBezTo>
                    <a:cubicBezTo>
                      <a:pt x="80" y="135"/>
                      <a:pt x="76" y="137"/>
                      <a:pt x="72" y="138"/>
                    </a:cubicBezTo>
                    <a:cubicBezTo>
                      <a:pt x="66" y="141"/>
                      <a:pt x="67" y="150"/>
                      <a:pt x="64" y="154"/>
                    </a:cubicBezTo>
                    <a:cubicBezTo>
                      <a:pt x="63" y="156"/>
                      <a:pt x="60" y="157"/>
                      <a:pt x="58" y="159"/>
                    </a:cubicBezTo>
                    <a:cubicBezTo>
                      <a:pt x="57" y="162"/>
                      <a:pt x="58" y="165"/>
                      <a:pt x="57" y="168"/>
                    </a:cubicBezTo>
                    <a:cubicBezTo>
                      <a:pt x="57" y="184"/>
                      <a:pt x="57" y="184"/>
                      <a:pt x="57" y="184"/>
                    </a:cubicBezTo>
                    <a:cubicBezTo>
                      <a:pt x="57" y="184"/>
                      <a:pt x="57" y="184"/>
                      <a:pt x="57" y="184"/>
                    </a:cubicBezTo>
                    <a:cubicBezTo>
                      <a:pt x="41" y="184"/>
                      <a:pt x="41" y="184"/>
                      <a:pt x="41" y="184"/>
                    </a:cubicBezTo>
                    <a:cubicBezTo>
                      <a:pt x="41" y="184"/>
                      <a:pt x="41" y="184"/>
                      <a:pt x="41" y="184"/>
                    </a:cubicBezTo>
                    <a:cubicBezTo>
                      <a:pt x="41" y="95"/>
                      <a:pt x="41" y="95"/>
                      <a:pt x="41" y="95"/>
                    </a:cubicBezTo>
                    <a:cubicBezTo>
                      <a:pt x="0" y="95"/>
                      <a:pt x="0" y="95"/>
                      <a:pt x="0" y="95"/>
                    </a:cubicBezTo>
                    <a:cubicBezTo>
                      <a:pt x="0" y="95"/>
                      <a:pt x="0" y="95"/>
                      <a:pt x="0" y="95"/>
                    </a:cubicBezTo>
                    <a:cubicBezTo>
                      <a:pt x="0" y="58"/>
                      <a:pt x="0" y="58"/>
                      <a:pt x="0" y="58"/>
                    </a:cubicBezTo>
                    <a:cubicBezTo>
                      <a:pt x="6" y="58"/>
                      <a:pt x="6" y="58"/>
                      <a:pt x="6" y="58"/>
                    </a:cubicBezTo>
                    <a:cubicBezTo>
                      <a:pt x="6" y="53"/>
                      <a:pt x="6" y="53"/>
                      <a:pt x="6" y="53"/>
                    </a:cubicBezTo>
                    <a:cubicBezTo>
                      <a:pt x="2" y="53"/>
                      <a:pt x="2" y="53"/>
                      <a:pt x="2" y="53"/>
                    </a:cubicBezTo>
                    <a:cubicBezTo>
                      <a:pt x="2" y="7"/>
                      <a:pt x="2" y="7"/>
                      <a:pt x="2" y="7"/>
                    </a:cubicBezTo>
                    <a:cubicBezTo>
                      <a:pt x="2" y="7"/>
                      <a:pt x="2" y="7"/>
                      <a:pt x="2" y="7"/>
                    </a:cubicBezTo>
                    <a:cubicBezTo>
                      <a:pt x="38" y="7"/>
                      <a:pt x="38" y="7"/>
                      <a:pt x="38" y="7"/>
                    </a:cubicBezTo>
                    <a:cubicBezTo>
                      <a:pt x="40" y="6"/>
                      <a:pt x="41" y="3"/>
                      <a:pt x="43" y="2"/>
                    </a:cubicBezTo>
                    <a:cubicBezTo>
                      <a:pt x="44" y="2"/>
                      <a:pt x="45" y="2"/>
                      <a:pt x="46" y="2"/>
                    </a:cubicBezTo>
                    <a:cubicBezTo>
                      <a:pt x="47" y="2"/>
                      <a:pt x="50" y="1"/>
                      <a:pt x="51" y="2"/>
                    </a:cubicBezTo>
                    <a:cubicBezTo>
                      <a:pt x="54" y="5"/>
                      <a:pt x="57" y="14"/>
                      <a:pt x="62" y="14"/>
                    </a:cubicBezTo>
                    <a:cubicBezTo>
                      <a:pt x="64" y="11"/>
                      <a:pt x="64" y="7"/>
                      <a:pt x="66" y="4"/>
                    </a:cubicBezTo>
                    <a:cubicBezTo>
                      <a:pt x="67" y="2"/>
                      <a:pt x="75" y="0"/>
                      <a:pt x="77" y="1"/>
                    </a:cubicBezTo>
                    <a:cubicBezTo>
                      <a:pt x="80" y="1"/>
                      <a:pt x="76" y="8"/>
                      <a:pt x="81" y="8"/>
                    </a:cubicBezTo>
                    <a:cubicBezTo>
                      <a:pt x="87" y="8"/>
                      <a:pt x="87" y="8"/>
                      <a:pt x="87" y="8"/>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92" name="ATKINSON"/>
              <p:cNvSpPr>
                <a:spLocks/>
              </p:cNvSpPr>
              <p:nvPr/>
            </p:nvSpPr>
            <p:spPr bwMode="auto">
              <a:xfrm>
                <a:off x="4621213" y="4953000"/>
                <a:ext cx="509588" cy="280988"/>
              </a:xfrm>
              <a:custGeom>
                <a:avLst/>
                <a:gdLst>
                  <a:gd name="T0" fmla="*/ 2 w 214"/>
                  <a:gd name="T1" fmla="*/ 0 h 118"/>
                  <a:gd name="T2" fmla="*/ 77 w 214"/>
                  <a:gd name="T3" fmla="*/ 0 h 118"/>
                  <a:gd name="T4" fmla="*/ 77 w 214"/>
                  <a:gd name="T5" fmla="*/ 10 h 118"/>
                  <a:gd name="T6" fmla="*/ 126 w 214"/>
                  <a:gd name="T7" fmla="*/ 10 h 118"/>
                  <a:gd name="T8" fmla="*/ 136 w 214"/>
                  <a:gd name="T9" fmla="*/ 28 h 118"/>
                  <a:gd name="T10" fmla="*/ 213 w 214"/>
                  <a:gd name="T11" fmla="*/ 28 h 118"/>
                  <a:gd name="T12" fmla="*/ 214 w 214"/>
                  <a:gd name="T13" fmla="*/ 28 h 118"/>
                  <a:gd name="T14" fmla="*/ 214 w 214"/>
                  <a:gd name="T15" fmla="*/ 73 h 118"/>
                  <a:gd name="T16" fmla="*/ 203 w 214"/>
                  <a:gd name="T17" fmla="*/ 67 h 118"/>
                  <a:gd name="T18" fmla="*/ 191 w 214"/>
                  <a:gd name="T19" fmla="*/ 67 h 118"/>
                  <a:gd name="T20" fmla="*/ 183 w 214"/>
                  <a:gd name="T21" fmla="*/ 86 h 118"/>
                  <a:gd name="T22" fmla="*/ 188 w 214"/>
                  <a:gd name="T23" fmla="*/ 96 h 118"/>
                  <a:gd name="T24" fmla="*/ 193 w 214"/>
                  <a:gd name="T25" fmla="*/ 108 h 118"/>
                  <a:gd name="T26" fmla="*/ 196 w 214"/>
                  <a:gd name="T27" fmla="*/ 118 h 118"/>
                  <a:gd name="T28" fmla="*/ 196 w 214"/>
                  <a:gd name="T29" fmla="*/ 118 h 118"/>
                  <a:gd name="T30" fmla="*/ 72 w 214"/>
                  <a:gd name="T31" fmla="*/ 118 h 118"/>
                  <a:gd name="T32" fmla="*/ 72 w 214"/>
                  <a:gd name="T33" fmla="*/ 118 h 118"/>
                  <a:gd name="T34" fmla="*/ 40 w 214"/>
                  <a:gd name="T35" fmla="*/ 118 h 118"/>
                  <a:gd name="T36" fmla="*/ 40 w 214"/>
                  <a:gd name="T37" fmla="*/ 118 h 118"/>
                  <a:gd name="T38" fmla="*/ 40 w 214"/>
                  <a:gd name="T39" fmla="*/ 110 h 118"/>
                  <a:gd name="T40" fmla="*/ 41 w 214"/>
                  <a:gd name="T41" fmla="*/ 98 h 118"/>
                  <a:gd name="T42" fmla="*/ 41 w 214"/>
                  <a:gd name="T43" fmla="*/ 95 h 118"/>
                  <a:gd name="T44" fmla="*/ 41 w 214"/>
                  <a:gd name="T45" fmla="*/ 95 h 118"/>
                  <a:gd name="T46" fmla="*/ 40 w 214"/>
                  <a:gd name="T47" fmla="*/ 89 h 118"/>
                  <a:gd name="T48" fmla="*/ 43 w 214"/>
                  <a:gd name="T49" fmla="*/ 83 h 118"/>
                  <a:gd name="T50" fmla="*/ 41 w 214"/>
                  <a:gd name="T51" fmla="*/ 64 h 118"/>
                  <a:gd name="T52" fmla="*/ 40 w 214"/>
                  <a:gd name="T53" fmla="*/ 64 h 118"/>
                  <a:gd name="T54" fmla="*/ 35 w 214"/>
                  <a:gd name="T55" fmla="*/ 46 h 118"/>
                  <a:gd name="T56" fmla="*/ 19 w 214"/>
                  <a:gd name="T57" fmla="*/ 31 h 118"/>
                  <a:gd name="T58" fmla="*/ 11 w 214"/>
                  <a:gd name="T59" fmla="*/ 16 h 118"/>
                  <a:gd name="T60" fmla="*/ 2 w 214"/>
                  <a:gd name="T6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4" h="118">
                    <a:moveTo>
                      <a:pt x="2" y="0"/>
                    </a:moveTo>
                    <a:cubicBezTo>
                      <a:pt x="77" y="0"/>
                      <a:pt x="77" y="0"/>
                      <a:pt x="77" y="0"/>
                    </a:cubicBezTo>
                    <a:cubicBezTo>
                      <a:pt x="77" y="10"/>
                      <a:pt x="77" y="10"/>
                      <a:pt x="77" y="10"/>
                    </a:cubicBezTo>
                    <a:cubicBezTo>
                      <a:pt x="126" y="10"/>
                      <a:pt x="126" y="10"/>
                      <a:pt x="126" y="10"/>
                    </a:cubicBezTo>
                    <a:cubicBezTo>
                      <a:pt x="136" y="28"/>
                      <a:pt x="136" y="28"/>
                      <a:pt x="136" y="28"/>
                    </a:cubicBezTo>
                    <a:cubicBezTo>
                      <a:pt x="213" y="28"/>
                      <a:pt x="213" y="28"/>
                      <a:pt x="213" y="28"/>
                    </a:cubicBezTo>
                    <a:cubicBezTo>
                      <a:pt x="214" y="28"/>
                      <a:pt x="214" y="28"/>
                      <a:pt x="214" y="28"/>
                    </a:cubicBezTo>
                    <a:cubicBezTo>
                      <a:pt x="214" y="73"/>
                      <a:pt x="214" y="73"/>
                      <a:pt x="214" y="73"/>
                    </a:cubicBezTo>
                    <a:cubicBezTo>
                      <a:pt x="211" y="72"/>
                      <a:pt x="203" y="70"/>
                      <a:pt x="203" y="67"/>
                    </a:cubicBezTo>
                    <a:cubicBezTo>
                      <a:pt x="198" y="66"/>
                      <a:pt x="196" y="66"/>
                      <a:pt x="191" y="67"/>
                    </a:cubicBezTo>
                    <a:cubicBezTo>
                      <a:pt x="182" y="69"/>
                      <a:pt x="183" y="79"/>
                      <a:pt x="183" y="86"/>
                    </a:cubicBezTo>
                    <a:cubicBezTo>
                      <a:pt x="183" y="90"/>
                      <a:pt x="186" y="93"/>
                      <a:pt x="188" y="96"/>
                    </a:cubicBezTo>
                    <a:cubicBezTo>
                      <a:pt x="191" y="100"/>
                      <a:pt x="191" y="103"/>
                      <a:pt x="193" y="108"/>
                    </a:cubicBezTo>
                    <a:cubicBezTo>
                      <a:pt x="196" y="118"/>
                      <a:pt x="196" y="118"/>
                      <a:pt x="196" y="118"/>
                    </a:cubicBezTo>
                    <a:cubicBezTo>
                      <a:pt x="196" y="118"/>
                      <a:pt x="196" y="118"/>
                      <a:pt x="196" y="118"/>
                    </a:cubicBezTo>
                    <a:cubicBezTo>
                      <a:pt x="72" y="118"/>
                      <a:pt x="72" y="118"/>
                      <a:pt x="72" y="118"/>
                    </a:cubicBezTo>
                    <a:cubicBezTo>
                      <a:pt x="72" y="118"/>
                      <a:pt x="72" y="118"/>
                      <a:pt x="72" y="118"/>
                    </a:cubicBezTo>
                    <a:cubicBezTo>
                      <a:pt x="40" y="118"/>
                      <a:pt x="40" y="118"/>
                      <a:pt x="40" y="118"/>
                    </a:cubicBezTo>
                    <a:cubicBezTo>
                      <a:pt x="40" y="118"/>
                      <a:pt x="40" y="118"/>
                      <a:pt x="40" y="118"/>
                    </a:cubicBezTo>
                    <a:cubicBezTo>
                      <a:pt x="40" y="110"/>
                      <a:pt x="40" y="110"/>
                      <a:pt x="40" y="110"/>
                    </a:cubicBezTo>
                    <a:cubicBezTo>
                      <a:pt x="40" y="106"/>
                      <a:pt x="39" y="102"/>
                      <a:pt x="41" y="98"/>
                    </a:cubicBezTo>
                    <a:cubicBezTo>
                      <a:pt x="42" y="97"/>
                      <a:pt x="41" y="96"/>
                      <a:pt x="41" y="95"/>
                    </a:cubicBezTo>
                    <a:cubicBezTo>
                      <a:pt x="41" y="95"/>
                      <a:pt x="41" y="95"/>
                      <a:pt x="41" y="95"/>
                    </a:cubicBezTo>
                    <a:cubicBezTo>
                      <a:pt x="39" y="94"/>
                      <a:pt x="40" y="91"/>
                      <a:pt x="40" y="89"/>
                    </a:cubicBezTo>
                    <a:cubicBezTo>
                      <a:pt x="41" y="87"/>
                      <a:pt x="42" y="86"/>
                      <a:pt x="43" y="83"/>
                    </a:cubicBezTo>
                    <a:cubicBezTo>
                      <a:pt x="45" y="79"/>
                      <a:pt x="50" y="64"/>
                      <a:pt x="41" y="64"/>
                    </a:cubicBezTo>
                    <a:cubicBezTo>
                      <a:pt x="41" y="64"/>
                      <a:pt x="41" y="64"/>
                      <a:pt x="40" y="64"/>
                    </a:cubicBezTo>
                    <a:cubicBezTo>
                      <a:pt x="39" y="58"/>
                      <a:pt x="36" y="53"/>
                      <a:pt x="35" y="46"/>
                    </a:cubicBezTo>
                    <a:cubicBezTo>
                      <a:pt x="33" y="36"/>
                      <a:pt x="24" y="38"/>
                      <a:pt x="19" y="31"/>
                    </a:cubicBezTo>
                    <a:cubicBezTo>
                      <a:pt x="16" y="27"/>
                      <a:pt x="12" y="21"/>
                      <a:pt x="11" y="16"/>
                    </a:cubicBezTo>
                    <a:cubicBezTo>
                      <a:pt x="3" y="11"/>
                      <a:pt x="0" y="10"/>
                      <a:pt x="2"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393" name="APPLING"/>
              <p:cNvSpPr>
                <a:spLocks/>
              </p:cNvSpPr>
              <p:nvPr/>
            </p:nvSpPr>
            <p:spPr bwMode="auto">
              <a:xfrm>
                <a:off x="5207000" y="4318000"/>
                <a:ext cx="490538" cy="582613"/>
              </a:xfrm>
              <a:custGeom>
                <a:avLst/>
                <a:gdLst>
                  <a:gd name="T0" fmla="*/ 50 w 206"/>
                  <a:gd name="T1" fmla="*/ 0 h 245"/>
                  <a:gd name="T2" fmla="*/ 67 w 206"/>
                  <a:gd name="T3" fmla="*/ 6 h 245"/>
                  <a:gd name="T4" fmla="*/ 92 w 206"/>
                  <a:gd name="T5" fmla="*/ 16 h 245"/>
                  <a:gd name="T6" fmla="*/ 103 w 206"/>
                  <a:gd name="T7" fmla="*/ 11 h 245"/>
                  <a:gd name="T8" fmla="*/ 115 w 206"/>
                  <a:gd name="T9" fmla="*/ 14 h 245"/>
                  <a:gd name="T10" fmla="*/ 123 w 206"/>
                  <a:gd name="T11" fmla="*/ 19 h 245"/>
                  <a:gd name="T12" fmla="*/ 134 w 206"/>
                  <a:gd name="T13" fmla="*/ 25 h 245"/>
                  <a:gd name="T14" fmla="*/ 134 w 206"/>
                  <a:gd name="T15" fmla="*/ 25 h 245"/>
                  <a:gd name="T16" fmla="*/ 142 w 206"/>
                  <a:gd name="T17" fmla="*/ 28 h 245"/>
                  <a:gd name="T18" fmla="*/ 151 w 206"/>
                  <a:gd name="T19" fmla="*/ 31 h 245"/>
                  <a:gd name="T20" fmla="*/ 164 w 206"/>
                  <a:gd name="T21" fmla="*/ 31 h 245"/>
                  <a:gd name="T22" fmla="*/ 174 w 206"/>
                  <a:gd name="T23" fmla="*/ 27 h 245"/>
                  <a:gd name="T24" fmla="*/ 178 w 206"/>
                  <a:gd name="T25" fmla="*/ 33 h 245"/>
                  <a:gd name="T26" fmla="*/ 181 w 206"/>
                  <a:gd name="T27" fmla="*/ 46 h 245"/>
                  <a:gd name="T28" fmla="*/ 194 w 206"/>
                  <a:gd name="T29" fmla="*/ 58 h 245"/>
                  <a:gd name="T30" fmla="*/ 206 w 206"/>
                  <a:gd name="T31" fmla="*/ 66 h 245"/>
                  <a:gd name="T32" fmla="*/ 206 w 206"/>
                  <a:gd name="T33" fmla="*/ 66 h 245"/>
                  <a:gd name="T34" fmla="*/ 191 w 206"/>
                  <a:gd name="T35" fmla="*/ 66 h 245"/>
                  <a:gd name="T36" fmla="*/ 191 w 206"/>
                  <a:gd name="T37" fmla="*/ 82 h 245"/>
                  <a:gd name="T38" fmla="*/ 184 w 206"/>
                  <a:gd name="T39" fmla="*/ 82 h 245"/>
                  <a:gd name="T40" fmla="*/ 184 w 206"/>
                  <a:gd name="T41" fmla="*/ 87 h 245"/>
                  <a:gd name="T42" fmla="*/ 191 w 206"/>
                  <a:gd name="T43" fmla="*/ 87 h 245"/>
                  <a:gd name="T44" fmla="*/ 191 w 206"/>
                  <a:gd name="T45" fmla="*/ 94 h 245"/>
                  <a:gd name="T46" fmla="*/ 173 w 206"/>
                  <a:gd name="T47" fmla="*/ 94 h 245"/>
                  <a:gd name="T48" fmla="*/ 173 w 206"/>
                  <a:gd name="T49" fmla="*/ 195 h 245"/>
                  <a:gd name="T50" fmla="*/ 167 w 206"/>
                  <a:gd name="T51" fmla="*/ 195 h 245"/>
                  <a:gd name="T52" fmla="*/ 167 w 206"/>
                  <a:gd name="T53" fmla="*/ 201 h 245"/>
                  <a:gd name="T54" fmla="*/ 174 w 206"/>
                  <a:gd name="T55" fmla="*/ 201 h 245"/>
                  <a:gd name="T56" fmla="*/ 174 w 206"/>
                  <a:gd name="T57" fmla="*/ 240 h 245"/>
                  <a:gd name="T58" fmla="*/ 174 w 206"/>
                  <a:gd name="T59" fmla="*/ 240 h 245"/>
                  <a:gd name="T60" fmla="*/ 168 w 206"/>
                  <a:gd name="T61" fmla="*/ 244 h 245"/>
                  <a:gd name="T62" fmla="*/ 163 w 206"/>
                  <a:gd name="T63" fmla="*/ 244 h 245"/>
                  <a:gd name="T64" fmla="*/ 161 w 206"/>
                  <a:gd name="T65" fmla="*/ 242 h 245"/>
                  <a:gd name="T66" fmla="*/ 156 w 206"/>
                  <a:gd name="T67" fmla="*/ 235 h 245"/>
                  <a:gd name="T68" fmla="*/ 147 w 206"/>
                  <a:gd name="T69" fmla="*/ 226 h 245"/>
                  <a:gd name="T70" fmla="*/ 132 w 206"/>
                  <a:gd name="T71" fmla="*/ 213 h 245"/>
                  <a:gd name="T72" fmla="*/ 132 w 206"/>
                  <a:gd name="T73" fmla="*/ 213 h 245"/>
                  <a:gd name="T74" fmla="*/ 131 w 206"/>
                  <a:gd name="T75" fmla="*/ 210 h 245"/>
                  <a:gd name="T76" fmla="*/ 129 w 206"/>
                  <a:gd name="T77" fmla="*/ 204 h 245"/>
                  <a:gd name="T78" fmla="*/ 126 w 206"/>
                  <a:gd name="T79" fmla="*/ 201 h 245"/>
                  <a:gd name="T80" fmla="*/ 124 w 206"/>
                  <a:gd name="T81" fmla="*/ 199 h 245"/>
                  <a:gd name="T82" fmla="*/ 122 w 206"/>
                  <a:gd name="T83" fmla="*/ 198 h 245"/>
                  <a:gd name="T84" fmla="*/ 121 w 206"/>
                  <a:gd name="T85" fmla="*/ 197 h 245"/>
                  <a:gd name="T86" fmla="*/ 120 w 206"/>
                  <a:gd name="T87" fmla="*/ 196 h 245"/>
                  <a:gd name="T88" fmla="*/ 87 w 206"/>
                  <a:gd name="T89" fmla="*/ 173 h 245"/>
                  <a:gd name="T90" fmla="*/ 58 w 206"/>
                  <a:gd name="T91" fmla="*/ 159 h 245"/>
                  <a:gd name="T92" fmla="*/ 41 w 206"/>
                  <a:gd name="T93" fmla="*/ 145 h 245"/>
                  <a:gd name="T94" fmla="*/ 23 w 206"/>
                  <a:gd name="T95" fmla="*/ 126 h 245"/>
                  <a:gd name="T96" fmla="*/ 12 w 206"/>
                  <a:gd name="T97" fmla="*/ 124 h 245"/>
                  <a:gd name="T98" fmla="*/ 12 w 206"/>
                  <a:gd name="T99" fmla="*/ 124 h 245"/>
                  <a:gd name="T100" fmla="*/ 12 w 206"/>
                  <a:gd name="T101" fmla="*/ 112 h 245"/>
                  <a:gd name="T102" fmla="*/ 0 w 206"/>
                  <a:gd name="T103" fmla="*/ 112 h 245"/>
                  <a:gd name="T104" fmla="*/ 0 w 206"/>
                  <a:gd name="T105" fmla="*/ 106 h 245"/>
                  <a:gd name="T106" fmla="*/ 12 w 206"/>
                  <a:gd name="T107" fmla="*/ 106 h 245"/>
                  <a:gd name="T108" fmla="*/ 12 w 206"/>
                  <a:gd name="T109" fmla="*/ 62 h 245"/>
                  <a:gd name="T110" fmla="*/ 50 w 206"/>
                  <a:gd name="T111" fmla="*/ 62 h 245"/>
                  <a:gd name="T112" fmla="*/ 50 w 206"/>
                  <a:gd name="T11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6" h="245">
                    <a:moveTo>
                      <a:pt x="50" y="0"/>
                    </a:moveTo>
                    <a:cubicBezTo>
                      <a:pt x="57" y="2"/>
                      <a:pt x="61" y="1"/>
                      <a:pt x="67" y="6"/>
                    </a:cubicBezTo>
                    <a:cubicBezTo>
                      <a:pt x="73" y="11"/>
                      <a:pt x="84" y="14"/>
                      <a:pt x="92" y="16"/>
                    </a:cubicBezTo>
                    <a:cubicBezTo>
                      <a:pt x="96" y="16"/>
                      <a:pt x="100" y="12"/>
                      <a:pt x="103" y="11"/>
                    </a:cubicBezTo>
                    <a:cubicBezTo>
                      <a:pt x="107" y="10"/>
                      <a:pt x="113" y="11"/>
                      <a:pt x="115" y="14"/>
                    </a:cubicBezTo>
                    <a:cubicBezTo>
                      <a:pt x="117" y="15"/>
                      <a:pt x="121" y="17"/>
                      <a:pt x="123" y="19"/>
                    </a:cubicBezTo>
                    <a:cubicBezTo>
                      <a:pt x="134" y="25"/>
                      <a:pt x="134" y="25"/>
                      <a:pt x="134" y="25"/>
                    </a:cubicBezTo>
                    <a:cubicBezTo>
                      <a:pt x="134" y="25"/>
                      <a:pt x="134" y="25"/>
                      <a:pt x="134" y="25"/>
                    </a:cubicBezTo>
                    <a:cubicBezTo>
                      <a:pt x="137" y="26"/>
                      <a:pt x="138" y="28"/>
                      <a:pt x="142" y="28"/>
                    </a:cubicBezTo>
                    <a:cubicBezTo>
                      <a:pt x="145" y="28"/>
                      <a:pt x="148" y="31"/>
                      <a:pt x="151" y="31"/>
                    </a:cubicBezTo>
                    <a:cubicBezTo>
                      <a:pt x="155" y="32"/>
                      <a:pt x="159" y="30"/>
                      <a:pt x="164" y="31"/>
                    </a:cubicBezTo>
                    <a:cubicBezTo>
                      <a:pt x="166" y="31"/>
                      <a:pt x="173" y="25"/>
                      <a:pt x="174" y="27"/>
                    </a:cubicBezTo>
                    <a:cubicBezTo>
                      <a:pt x="176" y="28"/>
                      <a:pt x="172" y="33"/>
                      <a:pt x="178" y="33"/>
                    </a:cubicBezTo>
                    <a:cubicBezTo>
                      <a:pt x="185" y="33"/>
                      <a:pt x="180" y="42"/>
                      <a:pt x="181" y="46"/>
                    </a:cubicBezTo>
                    <a:cubicBezTo>
                      <a:pt x="183" y="53"/>
                      <a:pt x="189" y="54"/>
                      <a:pt x="194" y="58"/>
                    </a:cubicBezTo>
                    <a:cubicBezTo>
                      <a:pt x="206" y="66"/>
                      <a:pt x="206" y="66"/>
                      <a:pt x="206" y="66"/>
                    </a:cubicBezTo>
                    <a:cubicBezTo>
                      <a:pt x="206" y="66"/>
                      <a:pt x="206" y="66"/>
                      <a:pt x="206" y="66"/>
                    </a:cubicBezTo>
                    <a:cubicBezTo>
                      <a:pt x="191" y="66"/>
                      <a:pt x="191" y="66"/>
                      <a:pt x="191" y="66"/>
                    </a:cubicBezTo>
                    <a:cubicBezTo>
                      <a:pt x="191" y="82"/>
                      <a:pt x="191" y="82"/>
                      <a:pt x="191" y="82"/>
                    </a:cubicBezTo>
                    <a:cubicBezTo>
                      <a:pt x="184" y="82"/>
                      <a:pt x="184" y="82"/>
                      <a:pt x="184" y="82"/>
                    </a:cubicBezTo>
                    <a:cubicBezTo>
                      <a:pt x="184" y="87"/>
                      <a:pt x="184" y="87"/>
                      <a:pt x="184" y="87"/>
                    </a:cubicBezTo>
                    <a:cubicBezTo>
                      <a:pt x="191" y="87"/>
                      <a:pt x="191" y="87"/>
                      <a:pt x="191" y="87"/>
                    </a:cubicBezTo>
                    <a:cubicBezTo>
                      <a:pt x="191" y="94"/>
                      <a:pt x="191" y="94"/>
                      <a:pt x="191" y="94"/>
                    </a:cubicBezTo>
                    <a:cubicBezTo>
                      <a:pt x="173" y="94"/>
                      <a:pt x="173" y="94"/>
                      <a:pt x="173" y="94"/>
                    </a:cubicBezTo>
                    <a:cubicBezTo>
                      <a:pt x="173" y="195"/>
                      <a:pt x="173" y="195"/>
                      <a:pt x="173" y="195"/>
                    </a:cubicBezTo>
                    <a:cubicBezTo>
                      <a:pt x="167" y="195"/>
                      <a:pt x="167" y="195"/>
                      <a:pt x="167" y="195"/>
                    </a:cubicBezTo>
                    <a:cubicBezTo>
                      <a:pt x="167" y="201"/>
                      <a:pt x="167" y="201"/>
                      <a:pt x="167" y="201"/>
                    </a:cubicBezTo>
                    <a:cubicBezTo>
                      <a:pt x="174" y="201"/>
                      <a:pt x="174" y="201"/>
                      <a:pt x="174" y="201"/>
                    </a:cubicBezTo>
                    <a:cubicBezTo>
                      <a:pt x="174" y="240"/>
                      <a:pt x="174" y="240"/>
                      <a:pt x="174" y="240"/>
                    </a:cubicBezTo>
                    <a:cubicBezTo>
                      <a:pt x="174" y="240"/>
                      <a:pt x="174" y="240"/>
                      <a:pt x="174" y="240"/>
                    </a:cubicBezTo>
                    <a:cubicBezTo>
                      <a:pt x="168" y="244"/>
                      <a:pt x="168" y="244"/>
                      <a:pt x="168" y="244"/>
                    </a:cubicBezTo>
                    <a:cubicBezTo>
                      <a:pt x="167" y="245"/>
                      <a:pt x="164" y="245"/>
                      <a:pt x="163" y="244"/>
                    </a:cubicBezTo>
                    <a:cubicBezTo>
                      <a:pt x="162" y="243"/>
                      <a:pt x="161" y="242"/>
                      <a:pt x="161" y="242"/>
                    </a:cubicBezTo>
                    <a:cubicBezTo>
                      <a:pt x="160" y="240"/>
                      <a:pt x="157" y="236"/>
                      <a:pt x="156" y="235"/>
                    </a:cubicBezTo>
                    <a:cubicBezTo>
                      <a:pt x="153" y="231"/>
                      <a:pt x="151" y="229"/>
                      <a:pt x="147" y="226"/>
                    </a:cubicBezTo>
                    <a:cubicBezTo>
                      <a:pt x="142" y="222"/>
                      <a:pt x="137" y="218"/>
                      <a:pt x="132" y="213"/>
                    </a:cubicBezTo>
                    <a:cubicBezTo>
                      <a:pt x="132" y="213"/>
                      <a:pt x="132" y="213"/>
                      <a:pt x="132" y="213"/>
                    </a:cubicBezTo>
                    <a:cubicBezTo>
                      <a:pt x="131" y="210"/>
                      <a:pt x="131" y="210"/>
                      <a:pt x="131" y="210"/>
                    </a:cubicBezTo>
                    <a:cubicBezTo>
                      <a:pt x="131" y="208"/>
                      <a:pt x="130" y="206"/>
                      <a:pt x="129" y="204"/>
                    </a:cubicBezTo>
                    <a:cubicBezTo>
                      <a:pt x="128" y="203"/>
                      <a:pt x="127" y="202"/>
                      <a:pt x="126" y="201"/>
                    </a:cubicBezTo>
                    <a:cubicBezTo>
                      <a:pt x="126" y="200"/>
                      <a:pt x="125" y="200"/>
                      <a:pt x="124" y="199"/>
                    </a:cubicBezTo>
                    <a:cubicBezTo>
                      <a:pt x="123" y="199"/>
                      <a:pt x="123" y="198"/>
                      <a:pt x="122" y="198"/>
                    </a:cubicBezTo>
                    <a:cubicBezTo>
                      <a:pt x="121" y="197"/>
                      <a:pt x="121" y="197"/>
                      <a:pt x="121" y="197"/>
                    </a:cubicBezTo>
                    <a:cubicBezTo>
                      <a:pt x="121" y="197"/>
                      <a:pt x="120" y="197"/>
                      <a:pt x="120" y="196"/>
                    </a:cubicBezTo>
                    <a:cubicBezTo>
                      <a:pt x="109" y="188"/>
                      <a:pt x="97" y="184"/>
                      <a:pt x="87" y="173"/>
                    </a:cubicBezTo>
                    <a:cubicBezTo>
                      <a:pt x="80" y="164"/>
                      <a:pt x="67" y="165"/>
                      <a:pt x="58" y="159"/>
                    </a:cubicBezTo>
                    <a:cubicBezTo>
                      <a:pt x="41" y="145"/>
                      <a:pt x="41" y="145"/>
                      <a:pt x="41" y="145"/>
                    </a:cubicBezTo>
                    <a:cubicBezTo>
                      <a:pt x="34" y="140"/>
                      <a:pt x="29" y="132"/>
                      <a:pt x="23" y="126"/>
                    </a:cubicBezTo>
                    <a:cubicBezTo>
                      <a:pt x="20" y="126"/>
                      <a:pt x="16" y="125"/>
                      <a:pt x="12" y="124"/>
                    </a:cubicBezTo>
                    <a:cubicBezTo>
                      <a:pt x="12" y="124"/>
                      <a:pt x="12" y="124"/>
                      <a:pt x="12" y="124"/>
                    </a:cubicBezTo>
                    <a:cubicBezTo>
                      <a:pt x="12" y="112"/>
                      <a:pt x="12" y="112"/>
                      <a:pt x="12" y="112"/>
                    </a:cubicBezTo>
                    <a:cubicBezTo>
                      <a:pt x="0" y="112"/>
                      <a:pt x="0" y="112"/>
                      <a:pt x="0" y="112"/>
                    </a:cubicBezTo>
                    <a:cubicBezTo>
                      <a:pt x="0" y="106"/>
                      <a:pt x="0" y="106"/>
                      <a:pt x="0" y="106"/>
                    </a:cubicBezTo>
                    <a:cubicBezTo>
                      <a:pt x="12" y="106"/>
                      <a:pt x="12" y="106"/>
                      <a:pt x="12" y="106"/>
                    </a:cubicBezTo>
                    <a:cubicBezTo>
                      <a:pt x="12" y="62"/>
                      <a:pt x="12" y="62"/>
                      <a:pt x="12" y="62"/>
                    </a:cubicBezTo>
                    <a:cubicBezTo>
                      <a:pt x="50" y="62"/>
                      <a:pt x="50" y="62"/>
                      <a:pt x="50" y="62"/>
                    </a:cubicBezTo>
                    <a:cubicBezTo>
                      <a:pt x="50" y="0"/>
                      <a:pt x="50" y="0"/>
                      <a:pt x="50" y="0"/>
                    </a:cubicBezTo>
                    <a:close/>
                  </a:path>
                </a:pathLst>
              </a:custGeom>
              <a:gradFill>
                <a:gsLst>
                  <a:gs pos="100000">
                    <a:sysClr val="window" lastClr="FFFFFF">
                      <a:lumMod val="65000"/>
                    </a:sysClr>
                  </a:gs>
                  <a:gs pos="0">
                    <a:sysClr val="window" lastClr="FFFFFF">
                      <a:lumMod val="85000"/>
                    </a:sysClr>
                  </a:gs>
                </a:gsLst>
                <a:lin ang="18900000" scaled="1"/>
              </a:gradFill>
              <a:ln w="2" cap="flat">
                <a:solidFill>
                  <a:sysClr val="window" lastClr="FFFFFF">
                    <a:lumMod val="95000"/>
                  </a:sysClr>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grpSp>
        <p:grpSp>
          <p:nvGrpSpPr>
            <p:cNvPr id="201" name="Group 200"/>
            <p:cNvGrpSpPr/>
            <p:nvPr/>
          </p:nvGrpSpPr>
          <p:grpSpPr>
            <a:xfrm>
              <a:off x="2155259" y="1430174"/>
              <a:ext cx="3441392" cy="3227611"/>
              <a:chOff x="1201014" y="3954423"/>
              <a:chExt cx="1320635" cy="1320839"/>
            </a:xfrm>
          </p:grpSpPr>
          <p:sp>
            <p:nvSpPr>
              <p:cNvPr id="220" name="MACON"/>
              <p:cNvSpPr>
                <a:spLocks/>
              </p:cNvSpPr>
              <p:nvPr/>
            </p:nvSpPr>
            <p:spPr bwMode="auto">
              <a:xfrm>
                <a:off x="1983712" y="4292341"/>
                <a:ext cx="348315" cy="335350"/>
              </a:xfrm>
              <a:custGeom>
                <a:avLst/>
                <a:gdLst>
                  <a:gd name="T0" fmla="*/ 173 w 173"/>
                  <a:gd name="T1" fmla="*/ 42 h 174"/>
                  <a:gd name="T2" fmla="*/ 173 w 173"/>
                  <a:gd name="T3" fmla="*/ 70 h 174"/>
                  <a:gd name="T4" fmla="*/ 166 w 173"/>
                  <a:gd name="T5" fmla="*/ 70 h 174"/>
                  <a:gd name="T6" fmla="*/ 166 w 173"/>
                  <a:gd name="T7" fmla="*/ 82 h 174"/>
                  <a:gd name="T8" fmla="*/ 169 w 173"/>
                  <a:gd name="T9" fmla="*/ 82 h 174"/>
                  <a:gd name="T10" fmla="*/ 169 w 173"/>
                  <a:gd name="T11" fmla="*/ 116 h 174"/>
                  <a:gd name="T12" fmla="*/ 169 w 173"/>
                  <a:gd name="T13" fmla="*/ 116 h 174"/>
                  <a:gd name="T14" fmla="*/ 154 w 173"/>
                  <a:gd name="T15" fmla="*/ 116 h 174"/>
                  <a:gd name="T16" fmla="*/ 104 w 173"/>
                  <a:gd name="T17" fmla="*/ 155 h 174"/>
                  <a:gd name="T18" fmla="*/ 95 w 173"/>
                  <a:gd name="T19" fmla="*/ 172 h 174"/>
                  <a:gd name="T20" fmla="*/ 94 w 173"/>
                  <a:gd name="T21" fmla="*/ 174 h 174"/>
                  <a:gd name="T22" fmla="*/ 94 w 173"/>
                  <a:gd name="T23" fmla="*/ 174 h 174"/>
                  <a:gd name="T24" fmla="*/ 89 w 173"/>
                  <a:gd name="T25" fmla="*/ 170 h 174"/>
                  <a:gd name="T26" fmla="*/ 82 w 173"/>
                  <a:gd name="T27" fmla="*/ 167 h 174"/>
                  <a:gd name="T28" fmla="*/ 72 w 173"/>
                  <a:gd name="T29" fmla="*/ 165 h 174"/>
                  <a:gd name="T30" fmla="*/ 68 w 173"/>
                  <a:gd name="T31" fmla="*/ 163 h 174"/>
                  <a:gd name="T32" fmla="*/ 60 w 173"/>
                  <a:gd name="T33" fmla="*/ 165 h 174"/>
                  <a:gd name="T34" fmla="*/ 50 w 173"/>
                  <a:gd name="T35" fmla="*/ 164 h 174"/>
                  <a:gd name="T36" fmla="*/ 50 w 173"/>
                  <a:gd name="T37" fmla="*/ 147 h 174"/>
                  <a:gd name="T38" fmla="*/ 29 w 173"/>
                  <a:gd name="T39" fmla="*/ 147 h 174"/>
                  <a:gd name="T40" fmla="*/ 29 w 173"/>
                  <a:gd name="T41" fmla="*/ 147 h 174"/>
                  <a:gd name="T42" fmla="*/ 14 w 173"/>
                  <a:gd name="T43" fmla="*/ 147 h 174"/>
                  <a:gd name="T44" fmla="*/ 14 w 173"/>
                  <a:gd name="T45" fmla="*/ 112 h 174"/>
                  <a:gd name="T46" fmla="*/ 0 w 173"/>
                  <a:gd name="T47" fmla="*/ 112 h 174"/>
                  <a:gd name="T48" fmla="*/ 0 w 173"/>
                  <a:gd name="T49" fmla="*/ 75 h 174"/>
                  <a:gd name="T50" fmla="*/ 0 w 173"/>
                  <a:gd name="T51" fmla="*/ 75 h 174"/>
                  <a:gd name="T52" fmla="*/ 0 w 173"/>
                  <a:gd name="T53" fmla="*/ 61 h 174"/>
                  <a:gd name="T54" fmla="*/ 23 w 173"/>
                  <a:gd name="T55" fmla="*/ 61 h 174"/>
                  <a:gd name="T56" fmla="*/ 55 w 173"/>
                  <a:gd name="T57" fmla="*/ 8 h 174"/>
                  <a:gd name="T58" fmla="*/ 62 w 173"/>
                  <a:gd name="T59" fmla="*/ 4 h 174"/>
                  <a:gd name="T60" fmla="*/ 75 w 173"/>
                  <a:gd name="T61" fmla="*/ 4 h 174"/>
                  <a:gd name="T62" fmla="*/ 75 w 173"/>
                  <a:gd name="T63" fmla="*/ 0 h 174"/>
                  <a:gd name="T64" fmla="*/ 82 w 173"/>
                  <a:gd name="T65" fmla="*/ 0 h 174"/>
                  <a:gd name="T66" fmla="*/ 82 w 173"/>
                  <a:gd name="T67" fmla="*/ 6 h 174"/>
                  <a:gd name="T68" fmla="*/ 91 w 173"/>
                  <a:gd name="T69" fmla="*/ 6 h 174"/>
                  <a:gd name="T70" fmla="*/ 91 w 173"/>
                  <a:gd name="T71" fmla="*/ 15 h 174"/>
                  <a:gd name="T72" fmla="*/ 98 w 173"/>
                  <a:gd name="T73" fmla="*/ 15 h 174"/>
                  <a:gd name="T74" fmla="*/ 98 w 173"/>
                  <a:gd name="T75" fmla="*/ 7 h 174"/>
                  <a:gd name="T76" fmla="*/ 98 w 173"/>
                  <a:gd name="T77" fmla="*/ 7 h 174"/>
                  <a:gd name="T78" fmla="*/ 107 w 173"/>
                  <a:gd name="T79" fmla="*/ 7 h 174"/>
                  <a:gd name="T80" fmla="*/ 115 w 173"/>
                  <a:gd name="T81" fmla="*/ 5 h 174"/>
                  <a:gd name="T82" fmla="*/ 123 w 173"/>
                  <a:gd name="T83" fmla="*/ 9 h 174"/>
                  <a:gd name="T84" fmla="*/ 135 w 173"/>
                  <a:gd name="T85" fmla="*/ 7 h 174"/>
                  <a:gd name="T86" fmla="*/ 136 w 173"/>
                  <a:gd name="T87" fmla="*/ 7 h 174"/>
                  <a:gd name="T88" fmla="*/ 137 w 173"/>
                  <a:gd name="T89" fmla="*/ 12 h 174"/>
                  <a:gd name="T90" fmla="*/ 149 w 173"/>
                  <a:gd name="T91" fmla="*/ 13 h 174"/>
                  <a:gd name="T92" fmla="*/ 156 w 173"/>
                  <a:gd name="T93" fmla="*/ 19 h 174"/>
                  <a:gd name="T94" fmla="*/ 167 w 173"/>
                  <a:gd name="T95" fmla="*/ 26 h 174"/>
                  <a:gd name="T96" fmla="*/ 168 w 173"/>
                  <a:gd name="T97" fmla="*/ 38 h 174"/>
                  <a:gd name="T98" fmla="*/ 168 w 173"/>
                  <a:gd name="T99" fmla="*/ 39 h 174"/>
                  <a:gd name="T100" fmla="*/ 173 w 173"/>
                  <a:gd name="T101" fmla="*/ 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3" h="174">
                    <a:moveTo>
                      <a:pt x="173" y="42"/>
                    </a:moveTo>
                    <a:cubicBezTo>
                      <a:pt x="173" y="70"/>
                      <a:pt x="173" y="70"/>
                      <a:pt x="173" y="70"/>
                    </a:cubicBezTo>
                    <a:cubicBezTo>
                      <a:pt x="166" y="70"/>
                      <a:pt x="166" y="70"/>
                      <a:pt x="166" y="70"/>
                    </a:cubicBezTo>
                    <a:cubicBezTo>
                      <a:pt x="166" y="82"/>
                      <a:pt x="166" y="82"/>
                      <a:pt x="166" y="82"/>
                    </a:cubicBezTo>
                    <a:cubicBezTo>
                      <a:pt x="169" y="82"/>
                      <a:pt x="169" y="82"/>
                      <a:pt x="169" y="82"/>
                    </a:cubicBezTo>
                    <a:cubicBezTo>
                      <a:pt x="169" y="116"/>
                      <a:pt x="169" y="116"/>
                      <a:pt x="169" y="116"/>
                    </a:cubicBezTo>
                    <a:cubicBezTo>
                      <a:pt x="169" y="116"/>
                      <a:pt x="169" y="116"/>
                      <a:pt x="169" y="116"/>
                    </a:cubicBezTo>
                    <a:cubicBezTo>
                      <a:pt x="154" y="116"/>
                      <a:pt x="154" y="116"/>
                      <a:pt x="154" y="116"/>
                    </a:cubicBezTo>
                    <a:cubicBezTo>
                      <a:pt x="136" y="116"/>
                      <a:pt x="112" y="140"/>
                      <a:pt x="104" y="155"/>
                    </a:cubicBezTo>
                    <a:cubicBezTo>
                      <a:pt x="95" y="172"/>
                      <a:pt x="95" y="172"/>
                      <a:pt x="95" y="172"/>
                    </a:cubicBezTo>
                    <a:cubicBezTo>
                      <a:pt x="95" y="172"/>
                      <a:pt x="94" y="174"/>
                      <a:pt x="94" y="174"/>
                    </a:cubicBezTo>
                    <a:cubicBezTo>
                      <a:pt x="94" y="174"/>
                      <a:pt x="94" y="174"/>
                      <a:pt x="94" y="174"/>
                    </a:cubicBezTo>
                    <a:cubicBezTo>
                      <a:pt x="93" y="172"/>
                      <a:pt x="90" y="171"/>
                      <a:pt x="89" y="170"/>
                    </a:cubicBezTo>
                    <a:cubicBezTo>
                      <a:pt x="87" y="170"/>
                      <a:pt x="85" y="168"/>
                      <a:pt x="82" y="167"/>
                    </a:cubicBezTo>
                    <a:cubicBezTo>
                      <a:pt x="79" y="166"/>
                      <a:pt x="76" y="167"/>
                      <a:pt x="72" y="165"/>
                    </a:cubicBezTo>
                    <a:cubicBezTo>
                      <a:pt x="71" y="165"/>
                      <a:pt x="70" y="163"/>
                      <a:pt x="68" y="163"/>
                    </a:cubicBezTo>
                    <a:cubicBezTo>
                      <a:pt x="66" y="162"/>
                      <a:pt x="62" y="164"/>
                      <a:pt x="60" y="165"/>
                    </a:cubicBezTo>
                    <a:cubicBezTo>
                      <a:pt x="57" y="166"/>
                      <a:pt x="53" y="164"/>
                      <a:pt x="50" y="164"/>
                    </a:cubicBezTo>
                    <a:cubicBezTo>
                      <a:pt x="50" y="147"/>
                      <a:pt x="50" y="147"/>
                      <a:pt x="50" y="147"/>
                    </a:cubicBezTo>
                    <a:cubicBezTo>
                      <a:pt x="29" y="147"/>
                      <a:pt x="29" y="147"/>
                      <a:pt x="29" y="147"/>
                    </a:cubicBezTo>
                    <a:cubicBezTo>
                      <a:pt x="29" y="147"/>
                      <a:pt x="29" y="147"/>
                      <a:pt x="29" y="147"/>
                    </a:cubicBezTo>
                    <a:cubicBezTo>
                      <a:pt x="14" y="147"/>
                      <a:pt x="14" y="147"/>
                      <a:pt x="14" y="147"/>
                    </a:cubicBezTo>
                    <a:cubicBezTo>
                      <a:pt x="14" y="112"/>
                      <a:pt x="14" y="112"/>
                      <a:pt x="14" y="112"/>
                    </a:cubicBezTo>
                    <a:cubicBezTo>
                      <a:pt x="0" y="112"/>
                      <a:pt x="0" y="112"/>
                      <a:pt x="0" y="112"/>
                    </a:cubicBezTo>
                    <a:cubicBezTo>
                      <a:pt x="0" y="75"/>
                      <a:pt x="0" y="75"/>
                      <a:pt x="0" y="75"/>
                    </a:cubicBezTo>
                    <a:cubicBezTo>
                      <a:pt x="0" y="75"/>
                      <a:pt x="0" y="75"/>
                      <a:pt x="0" y="75"/>
                    </a:cubicBezTo>
                    <a:cubicBezTo>
                      <a:pt x="0" y="61"/>
                      <a:pt x="0" y="61"/>
                      <a:pt x="0" y="61"/>
                    </a:cubicBezTo>
                    <a:cubicBezTo>
                      <a:pt x="23" y="61"/>
                      <a:pt x="23" y="61"/>
                      <a:pt x="23" y="61"/>
                    </a:cubicBezTo>
                    <a:cubicBezTo>
                      <a:pt x="55" y="8"/>
                      <a:pt x="55" y="8"/>
                      <a:pt x="55" y="8"/>
                    </a:cubicBezTo>
                    <a:cubicBezTo>
                      <a:pt x="62" y="4"/>
                      <a:pt x="62" y="4"/>
                      <a:pt x="62" y="4"/>
                    </a:cubicBezTo>
                    <a:cubicBezTo>
                      <a:pt x="75" y="4"/>
                      <a:pt x="75" y="4"/>
                      <a:pt x="75" y="4"/>
                    </a:cubicBezTo>
                    <a:cubicBezTo>
                      <a:pt x="75" y="0"/>
                      <a:pt x="75" y="0"/>
                      <a:pt x="75" y="0"/>
                    </a:cubicBezTo>
                    <a:cubicBezTo>
                      <a:pt x="82" y="0"/>
                      <a:pt x="82" y="0"/>
                      <a:pt x="82" y="0"/>
                    </a:cubicBezTo>
                    <a:cubicBezTo>
                      <a:pt x="82" y="6"/>
                      <a:pt x="82" y="6"/>
                      <a:pt x="82" y="6"/>
                    </a:cubicBezTo>
                    <a:cubicBezTo>
                      <a:pt x="91" y="6"/>
                      <a:pt x="91" y="6"/>
                      <a:pt x="91" y="6"/>
                    </a:cubicBezTo>
                    <a:cubicBezTo>
                      <a:pt x="91" y="15"/>
                      <a:pt x="91" y="15"/>
                      <a:pt x="91" y="15"/>
                    </a:cubicBezTo>
                    <a:cubicBezTo>
                      <a:pt x="98" y="15"/>
                      <a:pt x="98" y="15"/>
                      <a:pt x="98" y="15"/>
                    </a:cubicBezTo>
                    <a:cubicBezTo>
                      <a:pt x="98" y="7"/>
                      <a:pt x="98" y="7"/>
                      <a:pt x="98" y="7"/>
                    </a:cubicBezTo>
                    <a:cubicBezTo>
                      <a:pt x="98" y="7"/>
                      <a:pt x="98" y="7"/>
                      <a:pt x="98" y="7"/>
                    </a:cubicBezTo>
                    <a:cubicBezTo>
                      <a:pt x="102" y="7"/>
                      <a:pt x="103" y="8"/>
                      <a:pt x="107" y="7"/>
                    </a:cubicBezTo>
                    <a:cubicBezTo>
                      <a:pt x="110" y="6"/>
                      <a:pt x="112" y="5"/>
                      <a:pt x="115" y="5"/>
                    </a:cubicBezTo>
                    <a:cubicBezTo>
                      <a:pt x="118" y="6"/>
                      <a:pt x="120" y="9"/>
                      <a:pt x="123" y="9"/>
                    </a:cubicBezTo>
                    <a:cubicBezTo>
                      <a:pt x="128" y="9"/>
                      <a:pt x="131" y="7"/>
                      <a:pt x="135" y="7"/>
                    </a:cubicBezTo>
                    <a:cubicBezTo>
                      <a:pt x="135" y="7"/>
                      <a:pt x="135" y="7"/>
                      <a:pt x="136" y="7"/>
                    </a:cubicBezTo>
                    <a:cubicBezTo>
                      <a:pt x="137" y="8"/>
                      <a:pt x="136" y="11"/>
                      <a:pt x="137" y="12"/>
                    </a:cubicBezTo>
                    <a:cubicBezTo>
                      <a:pt x="141" y="14"/>
                      <a:pt x="145" y="11"/>
                      <a:pt x="149" y="13"/>
                    </a:cubicBezTo>
                    <a:cubicBezTo>
                      <a:pt x="152" y="14"/>
                      <a:pt x="154" y="17"/>
                      <a:pt x="156" y="19"/>
                    </a:cubicBezTo>
                    <a:cubicBezTo>
                      <a:pt x="159" y="21"/>
                      <a:pt x="165" y="23"/>
                      <a:pt x="167" y="26"/>
                    </a:cubicBezTo>
                    <a:cubicBezTo>
                      <a:pt x="169" y="28"/>
                      <a:pt x="168" y="35"/>
                      <a:pt x="168" y="38"/>
                    </a:cubicBezTo>
                    <a:cubicBezTo>
                      <a:pt x="168" y="38"/>
                      <a:pt x="168" y="39"/>
                      <a:pt x="168" y="39"/>
                    </a:cubicBezTo>
                    <a:cubicBezTo>
                      <a:pt x="173" y="42"/>
                      <a:pt x="173" y="42"/>
                      <a:pt x="173" y="42"/>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21" name="MARION"/>
              <p:cNvSpPr>
                <a:spLocks/>
              </p:cNvSpPr>
              <p:nvPr/>
            </p:nvSpPr>
            <p:spPr bwMode="auto">
              <a:xfrm>
                <a:off x="1644812" y="4257650"/>
                <a:ext cx="227279" cy="404732"/>
              </a:xfrm>
              <a:custGeom>
                <a:avLst/>
                <a:gdLst>
                  <a:gd name="T0" fmla="*/ 90 w 113"/>
                  <a:gd name="T1" fmla="*/ 0 h 210"/>
                  <a:gd name="T2" fmla="*/ 85 w 113"/>
                  <a:gd name="T3" fmla="*/ 10 h 210"/>
                  <a:gd name="T4" fmla="*/ 89 w 113"/>
                  <a:gd name="T5" fmla="*/ 18 h 210"/>
                  <a:gd name="T6" fmla="*/ 90 w 113"/>
                  <a:gd name="T7" fmla="*/ 19 h 210"/>
                  <a:gd name="T8" fmla="*/ 93 w 113"/>
                  <a:gd name="T9" fmla="*/ 29 h 210"/>
                  <a:gd name="T10" fmla="*/ 100 w 113"/>
                  <a:gd name="T11" fmla="*/ 36 h 210"/>
                  <a:gd name="T12" fmla="*/ 102 w 113"/>
                  <a:gd name="T13" fmla="*/ 39 h 210"/>
                  <a:gd name="T14" fmla="*/ 102 w 113"/>
                  <a:gd name="T15" fmla="*/ 50 h 210"/>
                  <a:gd name="T16" fmla="*/ 110 w 113"/>
                  <a:gd name="T17" fmla="*/ 60 h 210"/>
                  <a:gd name="T18" fmla="*/ 113 w 113"/>
                  <a:gd name="T19" fmla="*/ 70 h 210"/>
                  <a:gd name="T20" fmla="*/ 113 w 113"/>
                  <a:gd name="T21" fmla="*/ 70 h 210"/>
                  <a:gd name="T22" fmla="*/ 110 w 113"/>
                  <a:gd name="T23" fmla="*/ 70 h 210"/>
                  <a:gd name="T24" fmla="*/ 110 w 113"/>
                  <a:gd name="T25" fmla="*/ 130 h 210"/>
                  <a:gd name="T26" fmla="*/ 103 w 113"/>
                  <a:gd name="T27" fmla="*/ 130 h 210"/>
                  <a:gd name="T28" fmla="*/ 103 w 113"/>
                  <a:gd name="T29" fmla="*/ 163 h 210"/>
                  <a:gd name="T30" fmla="*/ 97 w 113"/>
                  <a:gd name="T31" fmla="*/ 163 h 210"/>
                  <a:gd name="T32" fmla="*/ 97 w 113"/>
                  <a:gd name="T33" fmla="*/ 181 h 210"/>
                  <a:gd name="T34" fmla="*/ 100 w 113"/>
                  <a:gd name="T35" fmla="*/ 181 h 210"/>
                  <a:gd name="T36" fmla="*/ 100 w 113"/>
                  <a:gd name="T37" fmla="*/ 189 h 210"/>
                  <a:gd name="T38" fmla="*/ 94 w 113"/>
                  <a:gd name="T39" fmla="*/ 189 h 210"/>
                  <a:gd name="T40" fmla="*/ 94 w 113"/>
                  <a:gd name="T41" fmla="*/ 194 h 210"/>
                  <a:gd name="T42" fmla="*/ 94 w 113"/>
                  <a:gd name="T43" fmla="*/ 194 h 210"/>
                  <a:gd name="T44" fmla="*/ 94 w 113"/>
                  <a:gd name="T45" fmla="*/ 210 h 210"/>
                  <a:gd name="T46" fmla="*/ 94 w 113"/>
                  <a:gd name="T47" fmla="*/ 210 h 210"/>
                  <a:gd name="T48" fmla="*/ 55 w 113"/>
                  <a:gd name="T49" fmla="*/ 210 h 210"/>
                  <a:gd name="T50" fmla="*/ 55 w 113"/>
                  <a:gd name="T51" fmla="*/ 199 h 210"/>
                  <a:gd name="T52" fmla="*/ 48 w 113"/>
                  <a:gd name="T53" fmla="*/ 199 h 210"/>
                  <a:gd name="T54" fmla="*/ 48 w 113"/>
                  <a:gd name="T55" fmla="*/ 190 h 210"/>
                  <a:gd name="T56" fmla="*/ 39 w 113"/>
                  <a:gd name="T57" fmla="*/ 190 h 210"/>
                  <a:gd name="T58" fmla="*/ 39 w 113"/>
                  <a:gd name="T59" fmla="*/ 183 h 210"/>
                  <a:gd name="T60" fmla="*/ 24 w 113"/>
                  <a:gd name="T61" fmla="*/ 183 h 210"/>
                  <a:gd name="T62" fmla="*/ 24 w 113"/>
                  <a:gd name="T63" fmla="*/ 172 h 210"/>
                  <a:gd name="T64" fmla="*/ 16 w 113"/>
                  <a:gd name="T65" fmla="*/ 162 h 210"/>
                  <a:gd name="T66" fmla="*/ 0 w 113"/>
                  <a:gd name="T67" fmla="*/ 162 h 210"/>
                  <a:gd name="T68" fmla="*/ 0 w 113"/>
                  <a:gd name="T69" fmla="*/ 162 h 210"/>
                  <a:gd name="T70" fmla="*/ 0 w 113"/>
                  <a:gd name="T71" fmla="*/ 32 h 210"/>
                  <a:gd name="T72" fmla="*/ 9 w 113"/>
                  <a:gd name="T73" fmla="*/ 32 h 210"/>
                  <a:gd name="T74" fmla="*/ 9 w 113"/>
                  <a:gd name="T75" fmla="*/ 13 h 210"/>
                  <a:gd name="T76" fmla="*/ 9 w 113"/>
                  <a:gd name="T77" fmla="*/ 13 h 210"/>
                  <a:gd name="T78" fmla="*/ 19 w 113"/>
                  <a:gd name="T79" fmla="*/ 12 h 210"/>
                  <a:gd name="T80" fmla="*/ 23 w 113"/>
                  <a:gd name="T81" fmla="*/ 16 h 210"/>
                  <a:gd name="T82" fmla="*/ 33 w 113"/>
                  <a:gd name="T83" fmla="*/ 17 h 210"/>
                  <a:gd name="T84" fmla="*/ 41 w 113"/>
                  <a:gd name="T85" fmla="*/ 7 h 210"/>
                  <a:gd name="T86" fmla="*/ 42 w 113"/>
                  <a:gd name="T87" fmla="*/ 7 h 210"/>
                  <a:gd name="T88" fmla="*/ 59 w 113"/>
                  <a:gd name="T89" fmla="*/ 8 h 210"/>
                  <a:gd name="T90" fmla="*/ 72 w 113"/>
                  <a:gd name="T91" fmla="*/ 0 h 210"/>
                  <a:gd name="T92" fmla="*/ 90 w 113"/>
                  <a:gd name="T9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 h="210">
                    <a:moveTo>
                      <a:pt x="90" y="0"/>
                    </a:moveTo>
                    <a:cubicBezTo>
                      <a:pt x="89" y="4"/>
                      <a:pt x="86" y="6"/>
                      <a:pt x="85" y="10"/>
                    </a:cubicBezTo>
                    <a:cubicBezTo>
                      <a:pt x="85" y="12"/>
                      <a:pt x="88" y="17"/>
                      <a:pt x="89" y="18"/>
                    </a:cubicBezTo>
                    <a:cubicBezTo>
                      <a:pt x="89" y="19"/>
                      <a:pt x="89" y="19"/>
                      <a:pt x="90" y="19"/>
                    </a:cubicBezTo>
                    <a:cubicBezTo>
                      <a:pt x="90" y="22"/>
                      <a:pt x="91" y="27"/>
                      <a:pt x="93" y="29"/>
                    </a:cubicBezTo>
                    <a:cubicBezTo>
                      <a:pt x="95" y="31"/>
                      <a:pt x="99" y="34"/>
                      <a:pt x="100" y="36"/>
                    </a:cubicBezTo>
                    <a:cubicBezTo>
                      <a:pt x="101" y="37"/>
                      <a:pt x="101" y="38"/>
                      <a:pt x="102" y="39"/>
                    </a:cubicBezTo>
                    <a:cubicBezTo>
                      <a:pt x="102" y="42"/>
                      <a:pt x="102" y="46"/>
                      <a:pt x="102" y="50"/>
                    </a:cubicBezTo>
                    <a:cubicBezTo>
                      <a:pt x="104" y="52"/>
                      <a:pt x="109" y="57"/>
                      <a:pt x="110" y="60"/>
                    </a:cubicBezTo>
                    <a:cubicBezTo>
                      <a:pt x="113" y="70"/>
                      <a:pt x="113" y="70"/>
                      <a:pt x="113" y="70"/>
                    </a:cubicBezTo>
                    <a:cubicBezTo>
                      <a:pt x="113" y="70"/>
                      <a:pt x="113" y="70"/>
                      <a:pt x="113" y="70"/>
                    </a:cubicBezTo>
                    <a:cubicBezTo>
                      <a:pt x="110" y="70"/>
                      <a:pt x="110" y="70"/>
                      <a:pt x="110" y="70"/>
                    </a:cubicBezTo>
                    <a:cubicBezTo>
                      <a:pt x="110" y="130"/>
                      <a:pt x="110" y="130"/>
                      <a:pt x="110" y="130"/>
                    </a:cubicBezTo>
                    <a:cubicBezTo>
                      <a:pt x="103" y="130"/>
                      <a:pt x="103" y="130"/>
                      <a:pt x="103" y="130"/>
                    </a:cubicBezTo>
                    <a:cubicBezTo>
                      <a:pt x="103" y="163"/>
                      <a:pt x="103" y="163"/>
                      <a:pt x="103" y="163"/>
                    </a:cubicBezTo>
                    <a:cubicBezTo>
                      <a:pt x="97" y="163"/>
                      <a:pt x="97" y="163"/>
                      <a:pt x="97" y="163"/>
                    </a:cubicBezTo>
                    <a:cubicBezTo>
                      <a:pt x="97" y="181"/>
                      <a:pt x="97" y="181"/>
                      <a:pt x="97" y="181"/>
                    </a:cubicBezTo>
                    <a:cubicBezTo>
                      <a:pt x="100" y="181"/>
                      <a:pt x="100" y="181"/>
                      <a:pt x="100" y="181"/>
                    </a:cubicBezTo>
                    <a:cubicBezTo>
                      <a:pt x="100" y="189"/>
                      <a:pt x="100" y="189"/>
                      <a:pt x="100" y="189"/>
                    </a:cubicBezTo>
                    <a:cubicBezTo>
                      <a:pt x="94" y="189"/>
                      <a:pt x="94" y="189"/>
                      <a:pt x="94" y="189"/>
                    </a:cubicBezTo>
                    <a:cubicBezTo>
                      <a:pt x="94" y="194"/>
                      <a:pt x="94" y="194"/>
                      <a:pt x="94" y="194"/>
                    </a:cubicBezTo>
                    <a:cubicBezTo>
                      <a:pt x="94" y="194"/>
                      <a:pt x="94" y="194"/>
                      <a:pt x="94" y="194"/>
                    </a:cubicBezTo>
                    <a:cubicBezTo>
                      <a:pt x="94" y="210"/>
                      <a:pt x="94" y="210"/>
                      <a:pt x="94" y="210"/>
                    </a:cubicBezTo>
                    <a:cubicBezTo>
                      <a:pt x="94" y="210"/>
                      <a:pt x="94" y="210"/>
                      <a:pt x="94" y="210"/>
                    </a:cubicBezTo>
                    <a:cubicBezTo>
                      <a:pt x="55" y="210"/>
                      <a:pt x="55" y="210"/>
                      <a:pt x="55" y="210"/>
                    </a:cubicBezTo>
                    <a:cubicBezTo>
                      <a:pt x="55" y="199"/>
                      <a:pt x="55" y="199"/>
                      <a:pt x="55" y="199"/>
                    </a:cubicBezTo>
                    <a:cubicBezTo>
                      <a:pt x="48" y="199"/>
                      <a:pt x="48" y="199"/>
                      <a:pt x="48" y="199"/>
                    </a:cubicBezTo>
                    <a:cubicBezTo>
                      <a:pt x="48" y="190"/>
                      <a:pt x="48" y="190"/>
                      <a:pt x="48" y="190"/>
                    </a:cubicBezTo>
                    <a:cubicBezTo>
                      <a:pt x="39" y="190"/>
                      <a:pt x="39" y="190"/>
                      <a:pt x="39" y="190"/>
                    </a:cubicBezTo>
                    <a:cubicBezTo>
                      <a:pt x="39" y="183"/>
                      <a:pt x="39" y="183"/>
                      <a:pt x="39" y="183"/>
                    </a:cubicBezTo>
                    <a:cubicBezTo>
                      <a:pt x="24" y="183"/>
                      <a:pt x="24" y="183"/>
                      <a:pt x="24" y="183"/>
                    </a:cubicBezTo>
                    <a:cubicBezTo>
                      <a:pt x="24" y="172"/>
                      <a:pt x="24" y="172"/>
                      <a:pt x="24" y="172"/>
                    </a:cubicBezTo>
                    <a:cubicBezTo>
                      <a:pt x="16" y="162"/>
                      <a:pt x="16" y="162"/>
                      <a:pt x="16" y="162"/>
                    </a:cubicBezTo>
                    <a:cubicBezTo>
                      <a:pt x="0" y="162"/>
                      <a:pt x="0" y="162"/>
                      <a:pt x="0" y="162"/>
                    </a:cubicBezTo>
                    <a:cubicBezTo>
                      <a:pt x="0" y="162"/>
                      <a:pt x="0" y="162"/>
                      <a:pt x="0" y="162"/>
                    </a:cubicBezTo>
                    <a:cubicBezTo>
                      <a:pt x="0" y="32"/>
                      <a:pt x="0" y="32"/>
                      <a:pt x="0" y="32"/>
                    </a:cubicBezTo>
                    <a:cubicBezTo>
                      <a:pt x="9" y="32"/>
                      <a:pt x="9" y="32"/>
                      <a:pt x="9" y="32"/>
                    </a:cubicBezTo>
                    <a:cubicBezTo>
                      <a:pt x="9" y="13"/>
                      <a:pt x="9" y="13"/>
                      <a:pt x="9" y="13"/>
                    </a:cubicBezTo>
                    <a:cubicBezTo>
                      <a:pt x="9" y="13"/>
                      <a:pt x="9" y="13"/>
                      <a:pt x="9" y="13"/>
                    </a:cubicBezTo>
                    <a:cubicBezTo>
                      <a:pt x="13" y="13"/>
                      <a:pt x="16" y="11"/>
                      <a:pt x="19" y="12"/>
                    </a:cubicBezTo>
                    <a:cubicBezTo>
                      <a:pt x="21" y="12"/>
                      <a:pt x="22" y="14"/>
                      <a:pt x="23" y="16"/>
                    </a:cubicBezTo>
                    <a:cubicBezTo>
                      <a:pt x="25" y="19"/>
                      <a:pt x="31" y="19"/>
                      <a:pt x="33" y="17"/>
                    </a:cubicBezTo>
                    <a:cubicBezTo>
                      <a:pt x="37" y="16"/>
                      <a:pt x="39" y="11"/>
                      <a:pt x="41" y="7"/>
                    </a:cubicBezTo>
                    <a:cubicBezTo>
                      <a:pt x="42" y="7"/>
                      <a:pt x="42" y="7"/>
                      <a:pt x="42" y="7"/>
                    </a:cubicBezTo>
                    <a:cubicBezTo>
                      <a:pt x="48" y="6"/>
                      <a:pt x="53" y="10"/>
                      <a:pt x="59" y="8"/>
                    </a:cubicBezTo>
                    <a:cubicBezTo>
                      <a:pt x="64" y="7"/>
                      <a:pt x="67" y="1"/>
                      <a:pt x="72" y="0"/>
                    </a:cubicBezTo>
                    <a:cubicBezTo>
                      <a:pt x="90" y="0"/>
                      <a:pt x="90" y="0"/>
                      <a:pt x="90" y="0"/>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22" name="TALBOT"/>
              <p:cNvSpPr>
                <a:spLocks/>
              </p:cNvSpPr>
              <p:nvPr/>
            </p:nvSpPr>
            <p:spPr bwMode="auto">
              <a:xfrm>
                <a:off x="1608501" y="3954423"/>
                <a:ext cx="348315" cy="345629"/>
              </a:xfrm>
              <a:custGeom>
                <a:avLst/>
                <a:gdLst>
                  <a:gd name="T0" fmla="*/ 4 w 173"/>
                  <a:gd name="T1" fmla="*/ 155 h 179"/>
                  <a:gd name="T2" fmla="*/ 12 w 173"/>
                  <a:gd name="T3" fmla="*/ 158 h 179"/>
                  <a:gd name="T4" fmla="*/ 8 w 173"/>
                  <a:gd name="T5" fmla="*/ 170 h 179"/>
                  <a:gd name="T6" fmla="*/ 4 w 173"/>
                  <a:gd name="T7" fmla="*/ 178 h 179"/>
                  <a:gd name="T8" fmla="*/ 11 w 173"/>
                  <a:gd name="T9" fmla="*/ 176 h 179"/>
                  <a:gd name="T10" fmla="*/ 18 w 173"/>
                  <a:gd name="T11" fmla="*/ 172 h 179"/>
                  <a:gd name="T12" fmla="*/ 27 w 173"/>
                  <a:gd name="T13" fmla="*/ 170 h 179"/>
                  <a:gd name="T14" fmla="*/ 37 w 173"/>
                  <a:gd name="T15" fmla="*/ 169 h 179"/>
                  <a:gd name="T16" fmla="*/ 51 w 173"/>
                  <a:gd name="T17" fmla="*/ 174 h 179"/>
                  <a:gd name="T18" fmla="*/ 60 w 173"/>
                  <a:gd name="T19" fmla="*/ 164 h 179"/>
                  <a:gd name="T20" fmla="*/ 90 w 173"/>
                  <a:gd name="T21" fmla="*/ 157 h 179"/>
                  <a:gd name="T22" fmla="*/ 108 w 173"/>
                  <a:gd name="T23" fmla="*/ 157 h 179"/>
                  <a:gd name="T24" fmla="*/ 122 w 173"/>
                  <a:gd name="T25" fmla="*/ 134 h 179"/>
                  <a:gd name="T26" fmla="*/ 137 w 173"/>
                  <a:gd name="T27" fmla="*/ 100 h 179"/>
                  <a:gd name="T28" fmla="*/ 151 w 173"/>
                  <a:gd name="T29" fmla="*/ 80 h 179"/>
                  <a:gd name="T30" fmla="*/ 173 w 173"/>
                  <a:gd name="T31" fmla="*/ 68 h 179"/>
                  <a:gd name="T32" fmla="*/ 154 w 173"/>
                  <a:gd name="T33" fmla="*/ 58 h 179"/>
                  <a:gd name="T34" fmla="*/ 131 w 173"/>
                  <a:gd name="T35" fmla="*/ 45 h 179"/>
                  <a:gd name="T36" fmla="*/ 104 w 173"/>
                  <a:gd name="T37" fmla="*/ 26 h 179"/>
                  <a:gd name="T38" fmla="*/ 96 w 173"/>
                  <a:gd name="T39" fmla="*/ 11 h 179"/>
                  <a:gd name="T40" fmla="*/ 90 w 173"/>
                  <a:gd name="T41" fmla="*/ 10 h 179"/>
                  <a:gd name="T42" fmla="*/ 93 w 173"/>
                  <a:gd name="T43" fmla="*/ 1 h 179"/>
                  <a:gd name="T44" fmla="*/ 81 w 173"/>
                  <a:gd name="T45" fmla="*/ 0 h 179"/>
                  <a:gd name="T46" fmla="*/ 2 w 173"/>
                  <a:gd name="T47" fmla="*/ 17 h 179"/>
                  <a:gd name="T48" fmla="*/ 2 w 173"/>
                  <a:gd name="T49" fmla="*/ 20 h 179"/>
                  <a:gd name="T50" fmla="*/ 2 w 173"/>
                  <a:gd name="T51" fmla="*/ 20 h 179"/>
                  <a:gd name="T52" fmla="*/ 3 w 173"/>
                  <a:gd name="T53" fmla="*/ 21 h 179"/>
                  <a:gd name="T54" fmla="*/ 5 w 173"/>
                  <a:gd name="T55" fmla="*/ 25 h 179"/>
                  <a:gd name="T56" fmla="*/ 5 w 173"/>
                  <a:gd name="T57" fmla="*/ 37 h 179"/>
                  <a:gd name="T58" fmla="*/ 4 w 173"/>
                  <a:gd name="T59" fmla="*/ 63 h 179"/>
                  <a:gd name="T60" fmla="*/ 1 w 173"/>
                  <a:gd name="T61" fmla="*/ 90 h 179"/>
                  <a:gd name="T62" fmla="*/ 0 w 173"/>
                  <a:gd name="T63" fmla="*/ 91 h 179"/>
                  <a:gd name="T64" fmla="*/ 0 w 173"/>
                  <a:gd name="T65" fmla="*/ 93 h 179"/>
                  <a:gd name="T66" fmla="*/ 0 w 173"/>
                  <a:gd name="T67" fmla="*/ 94 h 179"/>
                  <a:gd name="T68" fmla="*/ 2 w 173"/>
                  <a:gd name="T69" fmla="*/ 96 h 179"/>
                  <a:gd name="T70" fmla="*/ 3 w 173"/>
                  <a:gd name="T71" fmla="*/ 97 h 179"/>
                  <a:gd name="T72" fmla="*/ 3 w 173"/>
                  <a:gd name="T73" fmla="*/ 98 h 179"/>
                  <a:gd name="T74" fmla="*/ 4 w 173"/>
                  <a:gd name="T75" fmla="*/ 10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3" h="179">
                    <a:moveTo>
                      <a:pt x="4" y="146"/>
                    </a:moveTo>
                    <a:cubicBezTo>
                      <a:pt x="4" y="155"/>
                      <a:pt x="4" y="155"/>
                      <a:pt x="4" y="155"/>
                    </a:cubicBezTo>
                    <a:cubicBezTo>
                      <a:pt x="13" y="155"/>
                      <a:pt x="13" y="155"/>
                      <a:pt x="13" y="155"/>
                    </a:cubicBezTo>
                    <a:cubicBezTo>
                      <a:pt x="13" y="156"/>
                      <a:pt x="12" y="157"/>
                      <a:pt x="12" y="158"/>
                    </a:cubicBezTo>
                    <a:cubicBezTo>
                      <a:pt x="12" y="159"/>
                      <a:pt x="12" y="160"/>
                      <a:pt x="11" y="161"/>
                    </a:cubicBezTo>
                    <a:cubicBezTo>
                      <a:pt x="10" y="164"/>
                      <a:pt x="9" y="167"/>
                      <a:pt x="8" y="170"/>
                    </a:cubicBezTo>
                    <a:cubicBezTo>
                      <a:pt x="7" y="170"/>
                      <a:pt x="7" y="172"/>
                      <a:pt x="6" y="173"/>
                    </a:cubicBezTo>
                    <a:cubicBezTo>
                      <a:pt x="4" y="178"/>
                      <a:pt x="4" y="178"/>
                      <a:pt x="4" y="178"/>
                    </a:cubicBezTo>
                    <a:cubicBezTo>
                      <a:pt x="4" y="178"/>
                      <a:pt x="4" y="178"/>
                      <a:pt x="4" y="178"/>
                    </a:cubicBezTo>
                    <a:cubicBezTo>
                      <a:pt x="6" y="179"/>
                      <a:pt x="9" y="177"/>
                      <a:pt x="11" y="176"/>
                    </a:cubicBezTo>
                    <a:cubicBezTo>
                      <a:pt x="12" y="176"/>
                      <a:pt x="13" y="175"/>
                      <a:pt x="14" y="174"/>
                    </a:cubicBezTo>
                    <a:cubicBezTo>
                      <a:pt x="15" y="173"/>
                      <a:pt x="16" y="172"/>
                      <a:pt x="18" y="172"/>
                    </a:cubicBezTo>
                    <a:cubicBezTo>
                      <a:pt x="18" y="171"/>
                      <a:pt x="20" y="170"/>
                      <a:pt x="21" y="170"/>
                    </a:cubicBezTo>
                    <a:cubicBezTo>
                      <a:pt x="27" y="170"/>
                      <a:pt x="27" y="170"/>
                      <a:pt x="27" y="170"/>
                    </a:cubicBezTo>
                    <a:cubicBezTo>
                      <a:pt x="27" y="170"/>
                      <a:pt x="27" y="170"/>
                      <a:pt x="27" y="170"/>
                    </a:cubicBezTo>
                    <a:cubicBezTo>
                      <a:pt x="31" y="170"/>
                      <a:pt x="34" y="168"/>
                      <a:pt x="37" y="169"/>
                    </a:cubicBezTo>
                    <a:cubicBezTo>
                      <a:pt x="39" y="169"/>
                      <a:pt x="40" y="171"/>
                      <a:pt x="41" y="173"/>
                    </a:cubicBezTo>
                    <a:cubicBezTo>
                      <a:pt x="43" y="176"/>
                      <a:pt x="49" y="176"/>
                      <a:pt x="51" y="174"/>
                    </a:cubicBezTo>
                    <a:cubicBezTo>
                      <a:pt x="55" y="173"/>
                      <a:pt x="57" y="168"/>
                      <a:pt x="59" y="164"/>
                    </a:cubicBezTo>
                    <a:cubicBezTo>
                      <a:pt x="60" y="164"/>
                      <a:pt x="60" y="164"/>
                      <a:pt x="60" y="164"/>
                    </a:cubicBezTo>
                    <a:cubicBezTo>
                      <a:pt x="66" y="163"/>
                      <a:pt x="71" y="167"/>
                      <a:pt x="77" y="165"/>
                    </a:cubicBezTo>
                    <a:cubicBezTo>
                      <a:pt x="82" y="164"/>
                      <a:pt x="85" y="158"/>
                      <a:pt x="90" y="157"/>
                    </a:cubicBezTo>
                    <a:cubicBezTo>
                      <a:pt x="108" y="157"/>
                      <a:pt x="108" y="157"/>
                      <a:pt x="108" y="157"/>
                    </a:cubicBezTo>
                    <a:cubicBezTo>
                      <a:pt x="108" y="157"/>
                      <a:pt x="108" y="157"/>
                      <a:pt x="108" y="157"/>
                    </a:cubicBezTo>
                    <a:cubicBezTo>
                      <a:pt x="122" y="157"/>
                      <a:pt x="122" y="157"/>
                      <a:pt x="122" y="157"/>
                    </a:cubicBezTo>
                    <a:cubicBezTo>
                      <a:pt x="122" y="134"/>
                      <a:pt x="122" y="134"/>
                      <a:pt x="122" y="134"/>
                    </a:cubicBezTo>
                    <a:cubicBezTo>
                      <a:pt x="137" y="117"/>
                      <a:pt x="137" y="117"/>
                      <a:pt x="137" y="117"/>
                    </a:cubicBezTo>
                    <a:cubicBezTo>
                      <a:pt x="137" y="100"/>
                      <a:pt x="137" y="100"/>
                      <a:pt x="137" y="100"/>
                    </a:cubicBezTo>
                    <a:cubicBezTo>
                      <a:pt x="151" y="100"/>
                      <a:pt x="151" y="100"/>
                      <a:pt x="151" y="100"/>
                    </a:cubicBezTo>
                    <a:cubicBezTo>
                      <a:pt x="151" y="80"/>
                      <a:pt x="151" y="80"/>
                      <a:pt x="151" y="80"/>
                    </a:cubicBezTo>
                    <a:cubicBezTo>
                      <a:pt x="173" y="68"/>
                      <a:pt x="173" y="68"/>
                      <a:pt x="173" y="68"/>
                    </a:cubicBezTo>
                    <a:cubicBezTo>
                      <a:pt x="173" y="68"/>
                      <a:pt x="173" y="68"/>
                      <a:pt x="173" y="68"/>
                    </a:cubicBezTo>
                    <a:cubicBezTo>
                      <a:pt x="171" y="62"/>
                      <a:pt x="171" y="62"/>
                      <a:pt x="171" y="62"/>
                    </a:cubicBezTo>
                    <a:cubicBezTo>
                      <a:pt x="165" y="57"/>
                      <a:pt x="160" y="61"/>
                      <a:pt x="154" y="58"/>
                    </a:cubicBezTo>
                    <a:cubicBezTo>
                      <a:pt x="148" y="56"/>
                      <a:pt x="146" y="46"/>
                      <a:pt x="140" y="49"/>
                    </a:cubicBezTo>
                    <a:cubicBezTo>
                      <a:pt x="135" y="52"/>
                      <a:pt x="133" y="49"/>
                      <a:pt x="131" y="45"/>
                    </a:cubicBezTo>
                    <a:cubicBezTo>
                      <a:pt x="127" y="38"/>
                      <a:pt x="125" y="31"/>
                      <a:pt x="121" y="25"/>
                    </a:cubicBezTo>
                    <a:cubicBezTo>
                      <a:pt x="114" y="11"/>
                      <a:pt x="111" y="27"/>
                      <a:pt x="104" y="26"/>
                    </a:cubicBezTo>
                    <a:cubicBezTo>
                      <a:pt x="103" y="22"/>
                      <a:pt x="99" y="18"/>
                      <a:pt x="99" y="15"/>
                    </a:cubicBezTo>
                    <a:cubicBezTo>
                      <a:pt x="98" y="14"/>
                      <a:pt x="97" y="12"/>
                      <a:pt x="96" y="11"/>
                    </a:cubicBezTo>
                    <a:cubicBezTo>
                      <a:pt x="94" y="10"/>
                      <a:pt x="92" y="11"/>
                      <a:pt x="91" y="10"/>
                    </a:cubicBezTo>
                    <a:cubicBezTo>
                      <a:pt x="91" y="10"/>
                      <a:pt x="91" y="10"/>
                      <a:pt x="90" y="10"/>
                    </a:cubicBezTo>
                    <a:cubicBezTo>
                      <a:pt x="90" y="6"/>
                      <a:pt x="94" y="4"/>
                      <a:pt x="94" y="2"/>
                    </a:cubicBezTo>
                    <a:cubicBezTo>
                      <a:pt x="93" y="1"/>
                      <a:pt x="93" y="1"/>
                      <a:pt x="93" y="1"/>
                    </a:cubicBezTo>
                    <a:cubicBezTo>
                      <a:pt x="93" y="0"/>
                      <a:pt x="83" y="0"/>
                      <a:pt x="81" y="0"/>
                    </a:cubicBezTo>
                    <a:cubicBezTo>
                      <a:pt x="81" y="0"/>
                      <a:pt x="81" y="0"/>
                      <a:pt x="81" y="0"/>
                    </a:cubicBezTo>
                    <a:cubicBezTo>
                      <a:pt x="55" y="17"/>
                      <a:pt x="55" y="17"/>
                      <a:pt x="55" y="17"/>
                    </a:cubicBezTo>
                    <a:cubicBezTo>
                      <a:pt x="2" y="17"/>
                      <a:pt x="2" y="17"/>
                      <a:pt x="2" y="17"/>
                    </a:cubicBezTo>
                    <a:cubicBezTo>
                      <a:pt x="2" y="17"/>
                      <a:pt x="2" y="17"/>
                      <a:pt x="2" y="17"/>
                    </a:cubicBezTo>
                    <a:cubicBezTo>
                      <a:pt x="2" y="18"/>
                      <a:pt x="2" y="19"/>
                      <a:pt x="2" y="20"/>
                    </a:cubicBezTo>
                    <a:cubicBezTo>
                      <a:pt x="2" y="20"/>
                      <a:pt x="2" y="20"/>
                      <a:pt x="2" y="20"/>
                    </a:cubicBezTo>
                    <a:cubicBezTo>
                      <a:pt x="2" y="20"/>
                      <a:pt x="2" y="20"/>
                      <a:pt x="2" y="20"/>
                    </a:cubicBezTo>
                    <a:cubicBezTo>
                      <a:pt x="3" y="21"/>
                      <a:pt x="3" y="21"/>
                      <a:pt x="3" y="21"/>
                    </a:cubicBezTo>
                    <a:cubicBezTo>
                      <a:pt x="3" y="21"/>
                      <a:pt x="3" y="21"/>
                      <a:pt x="3" y="21"/>
                    </a:cubicBezTo>
                    <a:cubicBezTo>
                      <a:pt x="3" y="21"/>
                      <a:pt x="3" y="21"/>
                      <a:pt x="4" y="21"/>
                    </a:cubicBezTo>
                    <a:cubicBezTo>
                      <a:pt x="4" y="23"/>
                      <a:pt x="5" y="23"/>
                      <a:pt x="5" y="25"/>
                    </a:cubicBezTo>
                    <a:cubicBezTo>
                      <a:pt x="5" y="26"/>
                      <a:pt x="5" y="28"/>
                      <a:pt x="5" y="29"/>
                    </a:cubicBezTo>
                    <a:cubicBezTo>
                      <a:pt x="5" y="29"/>
                      <a:pt x="5" y="36"/>
                      <a:pt x="5" y="37"/>
                    </a:cubicBezTo>
                    <a:cubicBezTo>
                      <a:pt x="4" y="38"/>
                      <a:pt x="3" y="44"/>
                      <a:pt x="5" y="45"/>
                    </a:cubicBezTo>
                    <a:cubicBezTo>
                      <a:pt x="5" y="51"/>
                      <a:pt x="4" y="57"/>
                      <a:pt x="4" y="63"/>
                    </a:cubicBezTo>
                    <a:cubicBezTo>
                      <a:pt x="9" y="66"/>
                      <a:pt x="4" y="83"/>
                      <a:pt x="2" y="88"/>
                    </a:cubicBezTo>
                    <a:cubicBezTo>
                      <a:pt x="2" y="88"/>
                      <a:pt x="1" y="89"/>
                      <a:pt x="1" y="90"/>
                    </a:cubicBezTo>
                    <a:cubicBezTo>
                      <a:pt x="0" y="90"/>
                      <a:pt x="0" y="90"/>
                      <a:pt x="0" y="90"/>
                    </a:cubicBezTo>
                    <a:cubicBezTo>
                      <a:pt x="0" y="91"/>
                      <a:pt x="0" y="91"/>
                      <a:pt x="0" y="91"/>
                    </a:cubicBezTo>
                    <a:cubicBezTo>
                      <a:pt x="0" y="92"/>
                      <a:pt x="0" y="92"/>
                      <a:pt x="0" y="92"/>
                    </a:cubicBezTo>
                    <a:cubicBezTo>
                      <a:pt x="0" y="92"/>
                      <a:pt x="0" y="93"/>
                      <a:pt x="0" y="93"/>
                    </a:cubicBezTo>
                    <a:cubicBezTo>
                      <a:pt x="0" y="93"/>
                      <a:pt x="0" y="93"/>
                      <a:pt x="0" y="93"/>
                    </a:cubicBezTo>
                    <a:cubicBezTo>
                      <a:pt x="0" y="94"/>
                      <a:pt x="0" y="94"/>
                      <a:pt x="0" y="94"/>
                    </a:cubicBezTo>
                    <a:cubicBezTo>
                      <a:pt x="1" y="94"/>
                      <a:pt x="1" y="95"/>
                      <a:pt x="1" y="95"/>
                    </a:cubicBezTo>
                    <a:cubicBezTo>
                      <a:pt x="1" y="95"/>
                      <a:pt x="2" y="96"/>
                      <a:pt x="2" y="96"/>
                    </a:cubicBezTo>
                    <a:cubicBezTo>
                      <a:pt x="2" y="97"/>
                      <a:pt x="2" y="97"/>
                      <a:pt x="2" y="97"/>
                    </a:cubicBezTo>
                    <a:cubicBezTo>
                      <a:pt x="3" y="97"/>
                      <a:pt x="3" y="97"/>
                      <a:pt x="3" y="97"/>
                    </a:cubicBezTo>
                    <a:cubicBezTo>
                      <a:pt x="3" y="97"/>
                      <a:pt x="3" y="97"/>
                      <a:pt x="3" y="97"/>
                    </a:cubicBezTo>
                    <a:cubicBezTo>
                      <a:pt x="3" y="98"/>
                      <a:pt x="3" y="98"/>
                      <a:pt x="3" y="98"/>
                    </a:cubicBezTo>
                    <a:cubicBezTo>
                      <a:pt x="3" y="98"/>
                      <a:pt x="3" y="98"/>
                      <a:pt x="3" y="98"/>
                    </a:cubicBezTo>
                    <a:cubicBezTo>
                      <a:pt x="3" y="99"/>
                      <a:pt x="4" y="99"/>
                      <a:pt x="4" y="100"/>
                    </a:cubicBezTo>
                    <a:cubicBezTo>
                      <a:pt x="4" y="146"/>
                      <a:pt x="4" y="146"/>
                      <a:pt x="4" y="146"/>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23" name="TAYLOR"/>
              <p:cNvSpPr>
                <a:spLocks/>
              </p:cNvSpPr>
              <p:nvPr/>
            </p:nvSpPr>
            <p:spPr bwMode="auto">
              <a:xfrm>
                <a:off x="1815606" y="4081624"/>
                <a:ext cx="379246" cy="354622"/>
              </a:xfrm>
              <a:custGeom>
                <a:avLst/>
                <a:gdLst>
                  <a:gd name="T0" fmla="*/ 83 w 188"/>
                  <a:gd name="T1" fmla="*/ 184 h 184"/>
                  <a:gd name="T2" fmla="*/ 83 w 188"/>
                  <a:gd name="T3" fmla="*/ 170 h 184"/>
                  <a:gd name="T4" fmla="*/ 106 w 188"/>
                  <a:gd name="T5" fmla="*/ 170 h 184"/>
                  <a:gd name="T6" fmla="*/ 138 w 188"/>
                  <a:gd name="T7" fmla="*/ 117 h 184"/>
                  <a:gd name="T8" fmla="*/ 145 w 188"/>
                  <a:gd name="T9" fmla="*/ 113 h 184"/>
                  <a:gd name="T10" fmla="*/ 158 w 188"/>
                  <a:gd name="T11" fmla="*/ 113 h 184"/>
                  <a:gd name="T12" fmla="*/ 158 w 188"/>
                  <a:gd name="T13" fmla="*/ 109 h 184"/>
                  <a:gd name="T14" fmla="*/ 165 w 188"/>
                  <a:gd name="T15" fmla="*/ 109 h 184"/>
                  <a:gd name="T16" fmla="*/ 165 w 188"/>
                  <a:gd name="T17" fmla="*/ 115 h 184"/>
                  <a:gd name="T18" fmla="*/ 174 w 188"/>
                  <a:gd name="T19" fmla="*/ 115 h 184"/>
                  <a:gd name="T20" fmla="*/ 174 w 188"/>
                  <a:gd name="T21" fmla="*/ 124 h 184"/>
                  <a:gd name="T22" fmla="*/ 181 w 188"/>
                  <a:gd name="T23" fmla="*/ 124 h 184"/>
                  <a:gd name="T24" fmla="*/ 181 w 188"/>
                  <a:gd name="T25" fmla="*/ 116 h 184"/>
                  <a:gd name="T26" fmla="*/ 181 w 188"/>
                  <a:gd name="T27" fmla="*/ 116 h 184"/>
                  <a:gd name="T28" fmla="*/ 188 w 188"/>
                  <a:gd name="T29" fmla="*/ 104 h 184"/>
                  <a:gd name="T30" fmla="*/ 188 w 188"/>
                  <a:gd name="T31" fmla="*/ 104 h 184"/>
                  <a:gd name="T32" fmla="*/ 182 w 188"/>
                  <a:gd name="T33" fmla="*/ 98 h 184"/>
                  <a:gd name="T34" fmla="*/ 166 w 188"/>
                  <a:gd name="T35" fmla="*/ 82 h 184"/>
                  <a:gd name="T36" fmla="*/ 163 w 188"/>
                  <a:gd name="T37" fmla="*/ 57 h 184"/>
                  <a:gd name="T38" fmla="*/ 153 w 188"/>
                  <a:gd name="T39" fmla="*/ 45 h 184"/>
                  <a:gd name="T40" fmla="*/ 142 w 188"/>
                  <a:gd name="T41" fmla="*/ 29 h 184"/>
                  <a:gd name="T42" fmla="*/ 132 w 188"/>
                  <a:gd name="T43" fmla="*/ 34 h 184"/>
                  <a:gd name="T44" fmla="*/ 126 w 188"/>
                  <a:gd name="T45" fmla="*/ 30 h 184"/>
                  <a:gd name="T46" fmla="*/ 109 w 188"/>
                  <a:gd name="T47" fmla="*/ 31 h 184"/>
                  <a:gd name="T48" fmla="*/ 105 w 188"/>
                  <a:gd name="T49" fmla="*/ 25 h 184"/>
                  <a:gd name="T50" fmla="*/ 105 w 188"/>
                  <a:gd name="T51" fmla="*/ 25 h 184"/>
                  <a:gd name="T52" fmla="*/ 102 w 188"/>
                  <a:gd name="T53" fmla="*/ 22 h 184"/>
                  <a:gd name="T54" fmla="*/ 96 w 188"/>
                  <a:gd name="T55" fmla="*/ 14 h 184"/>
                  <a:gd name="T56" fmla="*/ 92 w 188"/>
                  <a:gd name="T57" fmla="*/ 6 h 184"/>
                  <a:gd name="T58" fmla="*/ 84 w 188"/>
                  <a:gd name="T59" fmla="*/ 8 h 184"/>
                  <a:gd name="T60" fmla="*/ 77 w 188"/>
                  <a:gd name="T61" fmla="*/ 1 h 184"/>
                  <a:gd name="T62" fmla="*/ 70 w 188"/>
                  <a:gd name="T63" fmla="*/ 2 h 184"/>
                  <a:gd name="T64" fmla="*/ 70 w 188"/>
                  <a:gd name="T65" fmla="*/ 2 h 184"/>
                  <a:gd name="T66" fmla="*/ 48 w 188"/>
                  <a:gd name="T67" fmla="*/ 14 h 184"/>
                  <a:gd name="T68" fmla="*/ 48 w 188"/>
                  <a:gd name="T69" fmla="*/ 34 h 184"/>
                  <a:gd name="T70" fmla="*/ 34 w 188"/>
                  <a:gd name="T71" fmla="*/ 34 h 184"/>
                  <a:gd name="T72" fmla="*/ 34 w 188"/>
                  <a:gd name="T73" fmla="*/ 51 h 184"/>
                  <a:gd name="T74" fmla="*/ 19 w 188"/>
                  <a:gd name="T75" fmla="*/ 68 h 184"/>
                  <a:gd name="T76" fmla="*/ 19 w 188"/>
                  <a:gd name="T77" fmla="*/ 91 h 184"/>
                  <a:gd name="T78" fmla="*/ 5 w 188"/>
                  <a:gd name="T79" fmla="*/ 91 h 184"/>
                  <a:gd name="T80" fmla="*/ 5 w 188"/>
                  <a:gd name="T81" fmla="*/ 91 h 184"/>
                  <a:gd name="T82" fmla="*/ 0 w 188"/>
                  <a:gd name="T83" fmla="*/ 101 h 184"/>
                  <a:gd name="T84" fmla="*/ 4 w 188"/>
                  <a:gd name="T85" fmla="*/ 109 h 184"/>
                  <a:gd name="T86" fmla="*/ 5 w 188"/>
                  <a:gd name="T87" fmla="*/ 110 h 184"/>
                  <a:gd name="T88" fmla="*/ 8 w 188"/>
                  <a:gd name="T89" fmla="*/ 120 h 184"/>
                  <a:gd name="T90" fmla="*/ 15 w 188"/>
                  <a:gd name="T91" fmla="*/ 127 h 184"/>
                  <a:gd name="T92" fmla="*/ 17 w 188"/>
                  <a:gd name="T93" fmla="*/ 130 h 184"/>
                  <a:gd name="T94" fmla="*/ 17 w 188"/>
                  <a:gd name="T95" fmla="*/ 141 h 184"/>
                  <a:gd name="T96" fmla="*/ 25 w 188"/>
                  <a:gd name="T97" fmla="*/ 151 h 184"/>
                  <a:gd name="T98" fmla="*/ 28 w 188"/>
                  <a:gd name="T99" fmla="*/ 161 h 184"/>
                  <a:gd name="T100" fmla="*/ 28 w 188"/>
                  <a:gd name="T101" fmla="*/ 161 h 184"/>
                  <a:gd name="T102" fmla="*/ 38 w 188"/>
                  <a:gd name="T103" fmla="*/ 161 h 184"/>
                  <a:gd name="T104" fmla="*/ 38 w 188"/>
                  <a:gd name="T105" fmla="*/ 172 h 184"/>
                  <a:gd name="T106" fmla="*/ 41 w 188"/>
                  <a:gd name="T107" fmla="*/ 172 h 184"/>
                  <a:gd name="T108" fmla="*/ 41 w 188"/>
                  <a:gd name="T109" fmla="*/ 178 h 184"/>
                  <a:gd name="T110" fmla="*/ 46 w 188"/>
                  <a:gd name="T111" fmla="*/ 178 h 184"/>
                  <a:gd name="T112" fmla="*/ 46 w 188"/>
                  <a:gd name="T113" fmla="*/ 172 h 184"/>
                  <a:gd name="T114" fmla="*/ 54 w 188"/>
                  <a:gd name="T115" fmla="*/ 172 h 184"/>
                  <a:gd name="T116" fmla="*/ 54 w 188"/>
                  <a:gd name="T117" fmla="*/ 184 h 184"/>
                  <a:gd name="T118" fmla="*/ 83 w 188"/>
                  <a:gd name="T11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8" h="184">
                    <a:moveTo>
                      <a:pt x="83" y="184"/>
                    </a:moveTo>
                    <a:cubicBezTo>
                      <a:pt x="83" y="170"/>
                      <a:pt x="83" y="170"/>
                      <a:pt x="83" y="170"/>
                    </a:cubicBezTo>
                    <a:cubicBezTo>
                      <a:pt x="106" y="170"/>
                      <a:pt x="106" y="170"/>
                      <a:pt x="106" y="170"/>
                    </a:cubicBezTo>
                    <a:cubicBezTo>
                      <a:pt x="138" y="117"/>
                      <a:pt x="138" y="117"/>
                      <a:pt x="138" y="117"/>
                    </a:cubicBezTo>
                    <a:cubicBezTo>
                      <a:pt x="145" y="113"/>
                      <a:pt x="145" y="113"/>
                      <a:pt x="145" y="113"/>
                    </a:cubicBezTo>
                    <a:cubicBezTo>
                      <a:pt x="158" y="113"/>
                      <a:pt x="158" y="113"/>
                      <a:pt x="158" y="113"/>
                    </a:cubicBezTo>
                    <a:cubicBezTo>
                      <a:pt x="158" y="109"/>
                      <a:pt x="158" y="109"/>
                      <a:pt x="158" y="109"/>
                    </a:cubicBezTo>
                    <a:cubicBezTo>
                      <a:pt x="165" y="109"/>
                      <a:pt x="165" y="109"/>
                      <a:pt x="165" y="109"/>
                    </a:cubicBezTo>
                    <a:cubicBezTo>
                      <a:pt x="165" y="115"/>
                      <a:pt x="165" y="115"/>
                      <a:pt x="165" y="115"/>
                    </a:cubicBezTo>
                    <a:cubicBezTo>
                      <a:pt x="174" y="115"/>
                      <a:pt x="174" y="115"/>
                      <a:pt x="174" y="115"/>
                    </a:cubicBezTo>
                    <a:cubicBezTo>
                      <a:pt x="174" y="124"/>
                      <a:pt x="174" y="124"/>
                      <a:pt x="174" y="124"/>
                    </a:cubicBezTo>
                    <a:cubicBezTo>
                      <a:pt x="181" y="124"/>
                      <a:pt x="181" y="124"/>
                      <a:pt x="181" y="124"/>
                    </a:cubicBezTo>
                    <a:cubicBezTo>
                      <a:pt x="181" y="116"/>
                      <a:pt x="181" y="116"/>
                      <a:pt x="181" y="116"/>
                    </a:cubicBezTo>
                    <a:cubicBezTo>
                      <a:pt x="181" y="116"/>
                      <a:pt x="181" y="116"/>
                      <a:pt x="181" y="116"/>
                    </a:cubicBezTo>
                    <a:cubicBezTo>
                      <a:pt x="188" y="104"/>
                      <a:pt x="188" y="104"/>
                      <a:pt x="188" y="104"/>
                    </a:cubicBezTo>
                    <a:cubicBezTo>
                      <a:pt x="188" y="104"/>
                      <a:pt x="188" y="104"/>
                      <a:pt x="188" y="104"/>
                    </a:cubicBezTo>
                    <a:cubicBezTo>
                      <a:pt x="182" y="98"/>
                      <a:pt x="182" y="98"/>
                      <a:pt x="182" y="98"/>
                    </a:cubicBezTo>
                    <a:cubicBezTo>
                      <a:pt x="176" y="92"/>
                      <a:pt x="171" y="89"/>
                      <a:pt x="166" y="82"/>
                    </a:cubicBezTo>
                    <a:cubicBezTo>
                      <a:pt x="162" y="76"/>
                      <a:pt x="157" y="63"/>
                      <a:pt x="163" y="57"/>
                    </a:cubicBezTo>
                    <a:cubicBezTo>
                      <a:pt x="163" y="54"/>
                      <a:pt x="156" y="47"/>
                      <a:pt x="153" y="45"/>
                    </a:cubicBezTo>
                    <a:cubicBezTo>
                      <a:pt x="149" y="41"/>
                      <a:pt x="145" y="34"/>
                      <a:pt x="142" y="29"/>
                    </a:cubicBezTo>
                    <a:cubicBezTo>
                      <a:pt x="139" y="29"/>
                      <a:pt x="135" y="33"/>
                      <a:pt x="132" y="34"/>
                    </a:cubicBezTo>
                    <a:cubicBezTo>
                      <a:pt x="128" y="35"/>
                      <a:pt x="128" y="30"/>
                      <a:pt x="126" y="30"/>
                    </a:cubicBezTo>
                    <a:cubicBezTo>
                      <a:pt x="123" y="30"/>
                      <a:pt x="112" y="40"/>
                      <a:pt x="109" y="31"/>
                    </a:cubicBezTo>
                    <a:cubicBezTo>
                      <a:pt x="107" y="30"/>
                      <a:pt x="106" y="27"/>
                      <a:pt x="105" y="25"/>
                    </a:cubicBezTo>
                    <a:cubicBezTo>
                      <a:pt x="105" y="25"/>
                      <a:pt x="105" y="25"/>
                      <a:pt x="105" y="25"/>
                    </a:cubicBezTo>
                    <a:cubicBezTo>
                      <a:pt x="102" y="22"/>
                      <a:pt x="102" y="22"/>
                      <a:pt x="102" y="22"/>
                    </a:cubicBezTo>
                    <a:cubicBezTo>
                      <a:pt x="101" y="19"/>
                      <a:pt x="98" y="17"/>
                      <a:pt x="96" y="14"/>
                    </a:cubicBezTo>
                    <a:cubicBezTo>
                      <a:pt x="96" y="13"/>
                      <a:pt x="92" y="6"/>
                      <a:pt x="92" y="6"/>
                    </a:cubicBezTo>
                    <a:cubicBezTo>
                      <a:pt x="91" y="4"/>
                      <a:pt x="85" y="8"/>
                      <a:pt x="84" y="8"/>
                    </a:cubicBezTo>
                    <a:cubicBezTo>
                      <a:pt x="81" y="7"/>
                      <a:pt x="79" y="1"/>
                      <a:pt x="77" y="1"/>
                    </a:cubicBezTo>
                    <a:cubicBezTo>
                      <a:pt x="74" y="0"/>
                      <a:pt x="72" y="0"/>
                      <a:pt x="70" y="2"/>
                    </a:cubicBezTo>
                    <a:cubicBezTo>
                      <a:pt x="70" y="2"/>
                      <a:pt x="70" y="2"/>
                      <a:pt x="70" y="2"/>
                    </a:cubicBezTo>
                    <a:cubicBezTo>
                      <a:pt x="48" y="14"/>
                      <a:pt x="48" y="14"/>
                      <a:pt x="48" y="14"/>
                    </a:cubicBezTo>
                    <a:cubicBezTo>
                      <a:pt x="48" y="34"/>
                      <a:pt x="48" y="34"/>
                      <a:pt x="48" y="34"/>
                    </a:cubicBezTo>
                    <a:cubicBezTo>
                      <a:pt x="34" y="34"/>
                      <a:pt x="34" y="34"/>
                      <a:pt x="34" y="34"/>
                    </a:cubicBezTo>
                    <a:cubicBezTo>
                      <a:pt x="34" y="51"/>
                      <a:pt x="34" y="51"/>
                      <a:pt x="34" y="51"/>
                    </a:cubicBezTo>
                    <a:cubicBezTo>
                      <a:pt x="19" y="68"/>
                      <a:pt x="19" y="68"/>
                      <a:pt x="19" y="68"/>
                    </a:cubicBezTo>
                    <a:cubicBezTo>
                      <a:pt x="19" y="91"/>
                      <a:pt x="19" y="91"/>
                      <a:pt x="19" y="91"/>
                    </a:cubicBezTo>
                    <a:cubicBezTo>
                      <a:pt x="5" y="91"/>
                      <a:pt x="5" y="91"/>
                      <a:pt x="5" y="91"/>
                    </a:cubicBezTo>
                    <a:cubicBezTo>
                      <a:pt x="5" y="91"/>
                      <a:pt x="5" y="91"/>
                      <a:pt x="5" y="91"/>
                    </a:cubicBezTo>
                    <a:cubicBezTo>
                      <a:pt x="4" y="95"/>
                      <a:pt x="1" y="97"/>
                      <a:pt x="0" y="101"/>
                    </a:cubicBezTo>
                    <a:cubicBezTo>
                      <a:pt x="0" y="103"/>
                      <a:pt x="3" y="108"/>
                      <a:pt x="4" y="109"/>
                    </a:cubicBezTo>
                    <a:cubicBezTo>
                      <a:pt x="4" y="110"/>
                      <a:pt x="4" y="110"/>
                      <a:pt x="5" y="110"/>
                    </a:cubicBezTo>
                    <a:cubicBezTo>
                      <a:pt x="5" y="113"/>
                      <a:pt x="6" y="118"/>
                      <a:pt x="8" y="120"/>
                    </a:cubicBezTo>
                    <a:cubicBezTo>
                      <a:pt x="10" y="122"/>
                      <a:pt x="14" y="125"/>
                      <a:pt x="15" y="127"/>
                    </a:cubicBezTo>
                    <a:cubicBezTo>
                      <a:pt x="16" y="128"/>
                      <a:pt x="16" y="129"/>
                      <a:pt x="17" y="130"/>
                    </a:cubicBezTo>
                    <a:cubicBezTo>
                      <a:pt x="17" y="133"/>
                      <a:pt x="17" y="137"/>
                      <a:pt x="17" y="141"/>
                    </a:cubicBezTo>
                    <a:cubicBezTo>
                      <a:pt x="19" y="143"/>
                      <a:pt x="24" y="148"/>
                      <a:pt x="25" y="151"/>
                    </a:cubicBezTo>
                    <a:cubicBezTo>
                      <a:pt x="28" y="161"/>
                      <a:pt x="28" y="161"/>
                      <a:pt x="28" y="161"/>
                    </a:cubicBezTo>
                    <a:cubicBezTo>
                      <a:pt x="28" y="161"/>
                      <a:pt x="28" y="161"/>
                      <a:pt x="28" y="161"/>
                    </a:cubicBezTo>
                    <a:cubicBezTo>
                      <a:pt x="38" y="161"/>
                      <a:pt x="38" y="161"/>
                      <a:pt x="38" y="161"/>
                    </a:cubicBezTo>
                    <a:cubicBezTo>
                      <a:pt x="38" y="172"/>
                      <a:pt x="38" y="172"/>
                      <a:pt x="38" y="172"/>
                    </a:cubicBezTo>
                    <a:cubicBezTo>
                      <a:pt x="41" y="172"/>
                      <a:pt x="41" y="172"/>
                      <a:pt x="41" y="172"/>
                    </a:cubicBezTo>
                    <a:cubicBezTo>
                      <a:pt x="41" y="178"/>
                      <a:pt x="41" y="178"/>
                      <a:pt x="41" y="178"/>
                    </a:cubicBezTo>
                    <a:cubicBezTo>
                      <a:pt x="46" y="178"/>
                      <a:pt x="46" y="178"/>
                      <a:pt x="46" y="178"/>
                    </a:cubicBezTo>
                    <a:cubicBezTo>
                      <a:pt x="46" y="172"/>
                      <a:pt x="46" y="172"/>
                      <a:pt x="46" y="172"/>
                    </a:cubicBezTo>
                    <a:cubicBezTo>
                      <a:pt x="54" y="172"/>
                      <a:pt x="54" y="172"/>
                      <a:pt x="54" y="172"/>
                    </a:cubicBezTo>
                    <a:cubicBezTo>
                      <a:pt x="54" y="184"/>
                      <a:pt x="54" y="184"/>
                      <a:pt x="54" y="184"/>
                    </a:cubicBezTo>
                    <a:cubicBezTo>
                      <a:pt x="83" y="184"/>
                      <a:pt x="83" y="184"/>
                      <a:pt x="83" y="184"/>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24" name="RANDOLPH"/>
              <p:cNvSpPr>
                <a:spLocks/>
              </p:cNvSpPr>
              <p:nvPr/>
            </p:nvSpPr>
            <p:spPr bwMode="auto">
              <a:xfrm>
                <a:off x="1394671" y="4862821"/>
                <a:ext cx="355038" cy="289095"/>
              </a:xfrm>
              <a:custGeom>
                <a:avLst/>
                <a:gdLst>
                  <a:gd name="T0" fmla="*/ 149 w 176"/>
                  <a:gd name="T1" fmla="*/ 0 h 150"/>
                  <a:gd name="T2" fmla="*/ 149 w 176"/>
                  <a:gd name="T3" fmla="*/ 77 h 150"/>
                  <a:gd name="T4" fmla="*/ 163 w 176"/>
                  <a:gd name="T5" fmla="*/ 76 h 150"/>
                  <a:gd name="T6" fmla="*/ 165 w 176"/>
                  <a:gd name="T7" fmla="*/ 93 h 150"/>
                  <a:gd name="T8" fmla="*/ 171 w 176"/>
                  <a:gd name="T9" fmla="*/ 105 h 150"/>
                  <a:gd name="T10" fmla="*/ 175 w 176"/>
                  <a:gd name="T11" fmla="*/ 124 h 150"/>
                  <a:gd name="T12" fmla="*/ 172 w 176"/>
                  <a:gd name="T13" fmla="*/ 136 h 150"/>
                  <a:gd name="T14" fmla="*/ 173 w 176"/>
                  <a:gd name="T15" fmla="*/ 143 h 150"/>
                  <a:gd name="T16" fmla="*/ 174 w 176"/>
                  <a:gd name="T17" fmla="*/ 148 h 150"/>
                  <a:gd name="T18" fmla="*/ 174 w 176"/>
                  <a:gd name="T19" fmla="*/ 148 h 150"/>
                  <a:gd name="T20" fmla="*/ 165 w 176"/>
                  <a:gd name="T21" fmla="*/ 148 h 150"/>
                  <a:gd name="T22" fmla="*/ 159 w 176"/>
                  <a:gd name="T23" fmla="*/ 147 h 150"/>
                  <a:gd name="T24" fmla="*/ 151 w 176"/>
                  <a:gd name="T25" fmla="*/ 147 h 150"/>
                  <a:gd name="T26" fmla="*/ 148 w 176"/>
                  <a:gd name="T27" fmla="*/ 143 h 150"/>
                  <a:gd name="T28" fmla="*/ 140 w 176"/>
                  <a:gd name="T29" fmla="*/ 144 h 150"/>
                  <a:gd name="T30" fmla="*/ 132 w 176"/>
                  <a:gd name="T31" fmla="*/ 140 h 150"/>
                  <a:gd name="T32" fmla="*/ 131 w 176"/>
                  <a:gd name="T33" fmla="*/ 140 h 150"/>
                  <a:gd name="T34" fmla="*/ 130 w 176"/>
                  <a:gd name="T35" fmla="*/ 140 h 150"/>
                  <a:gd name="T36" fmla="*/ 126 w 176"/>
                  <a:gd name="T37" fmla="*/ 146 h 150"/>
                  <a:gd name="T38" fmla="*/ 124 w 176"/>
                  <a:gd name="T39" fmla="*/ 150 h 150"/>
                  <a:gd name="T40" fmla="*/ 58 w 176"/>
                  <a:gd name="T41" fmla="*/ 150 h 150"/>
                  <a:gd name="T42" fmla="*/ 58 w 176"/>
                  <a:gd name="T43" fmla="*/ 150 h 150"/>
                  <a:gd name="T44" fmla="*/ 8 w 176"/>
                  <a:gd name="T45" fmla="*/ 150 h 150"/>
                  <a:gd name="T46" fmla="*/ 8 w 176"/>
                  <a:gd name="T47" fmla="*/ 135 h 150"/>
                  <a:gd name="T48" fmla="*/ 12 w 176"/>
                  <a:gd name="T49" fmla="*/ 133 h 150"/>
                  <a:gd name="T50" fmla="*/ 15 w 176"/>
                  <a:gd name="T51" fmla="*/ 131 h 150"/>
                  <a:gd name="T52" fmla="*/ 12 w 176"/>
                  <a:gd name="T53" fmla="*/ 126 h 150"/>
                  <a:gd name="T54" fmla="*/ 10 w 176"/>
                  <a:gd name="T55" fmla="*/ 124 h 150"/>
                  <a:gd name="T56" fmla="*/ 7 w 176"/>
                  <a:gd name="T57" fmla="*/ 122 h 150"/>
                  <a:gd name="T58" fmla="*/ 4 w 176"/>
                  <a:gd name="T59" fmla="*/ 120 h 150"/>
                  <a:gd name="T60" fmla="*/ 4 w 176"/>
                  <a:gd name="T61" fmla="*/ 104 h 150"/>
                  <a:gd name="T62" fmla="*/ 0 w 176"/>
                  <a:gd name="T63" fmla="*/ 104 h 150"/>
                  <a:gd name="T64" fmla="*/ 0 w 176"/>
                  <a:gd name="T65" fmla="*/ 71 h 150"/>
                  <a:gd name="T66" fmla="*/ 0 w 176"/>
                  <a:gd name="T67" fmla="*/ 71 h 150"/>
                  <a:gd name="T68" fmla="*/ 21 w 176"/>
                  <a:gd name="T69" fmla="*/ 71 h 150"/>
                  <a:gd name="T70" fmla="*/ 21 w 176"/>
                  <a:gd name="T71" fmla="*/ 0 h 150"/>
                  <a:gd name="T72" fmla="*/ 21 w 176"/>
                  <a:gd name="T73" fmla="*/ 0 h 150"/>
                  <a:gd name="T74" fmla="*/ 128 w 176"/>
                  <a:gd name="T75" fmla="*/ 0 h 150"/>
                  <a:gd name="T76" fmla="*/ 128 w 176"/>
                  <a:gd name="T77" fmla="*/ 0 h 150"/>
                  <a:gd name="T78" fmla="*/ 149 w 176"/>
                  <a:gd name="T7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50">
                    <a:moveTo>
                      <a:pt x="149" y="0"/>
                    </a:moveTo>
                    <a:cubicBezTo>
                      <a:pt x="149" y="77"/>
                      <a:pt x="149" y="77"/>
                      <a:pt x="149" y="77"/>
                    </a:cubicBezTo>
                    <a:cubicBezTo>
                      <a:pt x="154" y="77"/>
                      <a:pt x="158" y="76"/>
                      <a:pt x="163" y="76"/>
                    </a:cubicBezTo>
                    <a:cubicBezTo>
                      <a:pt x="163" y="82"/>
                      <a:pt x="163" y="87"/>
                      <a:pt x="165" y="93"/>
                    </a:cubicBezTo>
                    <a:cubicBezTo>
                      <a:pt x="166" y="97"/>
                      <a:pt x="170" y="100"/>
                      <a:pt x="171" y="105"/>
                    </a:cubicBezTo>
                    <a:cubicBezTo>
                      <a:pt x="172" y="112"/>
                      <a:pt x="176" y="116"/>
                      <a:pt x="175" y="124"/>
                    </a:cubicBezTo>
                    <a:cubicBezTo>
                      <a:pt x="172" y="136"/>
                      <a:pt x="172" y="136"/>
                      <a:pt x="172" y="136"/>
                    </a:cubicBezTo>
                    <a:cubicBezTo>
                      <a:pt x="172" y="138"/>
                      <a:pt x="173" y="141"/>
                      <a:pt x="173" y="143"/>
                    </a:cubicBezTo>
                    <a:cubicBezTo>
                      <a:pt x="174" y="148"/>
                      <a:pt x="174" y="148"/>
                      <a:pt x="174" y="148"/>
                    </a:cubicBezTo>
                    <a:cubicBezTo>
                      <a:pt x="174" y="148"/>
                      <a:pt x="174" y="148"/>
                      <a:pt x="174" y="148"/>
                    </a:cubicBezTo>
                    <a:cubicBezTo>
                      <a:pt x="165" y="148"/>
                      <a:pt x="165" y="148"/>
                      <a:pt x="165" y="148"/>
                    </a:cubicBezTo>
                    <a:cubicBezTo>
                      <a:pt x="163" y="148"/>
                      <a:pt x="161" y="147"/>
                      <a:pt x="159" y="147"/>
                    </a:cubicBezTo>
                    <a:cubicBezTo>
                      <a:pt x="156" y="147"/>
                      <a:pt x="154" y="149"/>
                      <a:pt x="151" y="147"/>
                    </a:cubicBezTo>
                    <a:cubicBezTo>
                      <a:pt x="150" y="146"/>
                      <a:pt x="149" y="144"/>
                      <a:pt x="148" y="143"/>
                    </a:cubicBezTo>
                    <a:cubicBezTo>
                      <a:pt x="145" y="142"/>
                      <a:pt x="142" y="144"/>
                      <a:pt x="140" y="144"/>
                    </a:cubicBezTo>
                    <a:cubicBezTo>
                      <a:pt x="138" y="144"/>
                      <a:pt x="134" y="141"/>
                      <a:pt x="132" y="140"/>
                    </a:cubicBezTo>
                    <a:cubicBezTo>
                      <a:pt x="131" y="140"/>
                      <a:pt x="131" y="140"/>
                      <a:pt x="131" y="140"/>
                    </a:cubicBezTo>
                    <a:cubicBezTo>
                      <a:pt x="131" y="140"/>
                      <a:pt x="131" y="140"/>
                      <a:pt x="130" y="140"/>
                    </a:cubicBezTo>
                    <a:cubicBezTo>
                      <a:pt x="129" y="141"/>
                      <a:pt x="127" y="144"/>
                      <a:pt x="126" y="146"/>
                    </a:cubicBezTo>
                    <a:cubicBezTo>
                      <a:pt x="125" y="147"/>
                      <a:pt x="125" y="149"/>
                      <a:pt x="124" y="150"/>
                    </a:cubicBezTo>
                    <a:cubicBezTo>
                      <a:pt x="58" y="150"/>
                      <a:pt x="58" y="150"/>
                      <a:pt x="58" y="150"/>
                    </a:cubicBezTo>
                    <a:cubicBezTo>
                      <a:pt x="58" y="150"/>
                      <a:pt x="58" y="150"/>
                      <a:pt x="58" y="150"/>
                    </a:cubicBezTo>
                    <a:cubicBezTo>
                      <a:pt x="8" y="150"/>
                      <a:pt x="8" y="150"/>
                      <a:pt x="8" y="150"/>
                    </a:cubicBezTo>
                    <a:cubicBezTo>
                      <a:pt x="8" y="135"/>
                      <a:pt x="8" y="135"/>
                      <a:pt x="8" y="135"/>
                    </a:cubicBezTo>
                    <a:cubicBezTo>
                      <a:pt x="9" y="134"/>
                      <a:pt x="10" y="133"/>
                      <a:pt x="12" y="133"/>
                    </a:cubicBezTo>
                    <a:cubicBezTo>
                      <a:pt x="13" y="132"/>
                      <a:pt x="14" y="131"/>
                      <a:pt x="15" y="131"/>
                    </a:cubicBezTo>
                    <a:cubicBezTo>
                      <a:pt x="15" y="129"/>
                      <a:pt x="14" y="127"/>
                      <a:pt x="12" y="126"/>
                    </a:cubicBezTo>
                    <a:cubicBezTo>
                      <a:pt x="12" y="125"/>
                      <a:pt x="11" y="125"/>
                      <a:pt x="10" y="124"/>
                    </a:cubicBezTo>
                    <a:cubicBezTo>
                      <a:pt x="9" y="123"/>
                      <a:pt x="8" y="123"/>
                      <a:pt x="7" y="122"/>
                    </a:cubicBezTo>
                    <a:cubicBezTo>
                      <a:pt x="6" y="121"/>
                      <a:pt x="5" y="121"/>
                      <a:pt x="4" y="120"/>
                    </a:cubicBezTo>
                    <a:cubicBezTo>
                      <a:pt x="4" y="104"/>
                      <a:pt x="4" y="104"/>
                      <a:pt x="4" y="104"/>
                    </a:cubicBezTo>
                    <a:cubicBezTo>
                      <a:pt x="0" y="104"/>
                      <a:pt x="0" y="104"/>
                      <a:pt x="0" y="104"/>
                    </a:cubicBezTo>
                    <a:cubicBezTo>
                      <a:pt x="0" y="71"/>
                      <a:pt x="0" y="71"/>
                      <a:pt x="0" y="71"/>
                    </a:cubicBezTo>
                    <a:cubicBezTo>
                      <a:pt x="0" y="71"/>
                      <a:pt x="0" y="71"/>
                      <a:pt x="0" y="71"/>
                    </a:cubicBezTo>
                    <a:cubicBezTo>
                      <a:pt x="21" y="71"/>
                      <a:pt x="21" y="71"/>
                      <a:pt x="21" y="71"/>
                    </a:cubicBezTo>
                    <a:cubicBezTo>
                      <a:pt x="21" y="0"/>
                      <a:pt x="21" y="0"/>
                      <a:pt x="21" y="0"/>
                    </a:cubicBezTo>
                    <a:cubicBezTo>
                      <a:pt x="21" y="0"/>
                      <a:pt x="21" y="0"/>
                      <a:pt x="21" y="0"/>
                    </a:cubicBezTo>
                    <a:cubicBezTo>
                      <a:pt x="128" y="0"/>
                      <a:pt x="128" y="0"/>
                      <a:pt x="128" y="0"/>
                    </a:cubicBezTo>
                    <a:cubicBezTo>
                      <a:pt x="128" y="0"/>
                      <a:pt x="128" y="0"/>
                      <a:pt x="128" y="0"/>
                    </a:cubicBezTo>
                    <a:cubicBezTo>
                      <a:pt x="149" y="0"/>
                      <a:pt x="149" y="0"/>
                      <a:pt x="149" y="0"/>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25" name="QUITMAN"/>
              <p:cNvSpPr>
                <a:spLocks/>
              </p:cNvSpPr>
              <p:nvPr/>
            </p:nvSpPr>
            <p:spPr bwMode="auto">
              <a:xfrm>
                <a:off x="1234635" y="4798577"/>
                <a:ext cx="201726" cy="208148"/>
              </a:xfrm>
              <a:custGeom>
                <a:avLst/>
                <a:gdLst>
                  <a:gd name="T0" fmla="*/ 79 w 100"/>
                  <a:gd name="T1" fmla="*/ 104 h 108"/>
                  <a:gd name="T2" fmla="*/ 100 w 100"/>
                  <a:gd name="T3" fmla="*/ 104 h 108"/>
                  <a:gd name="T4" fmla="*/ 100 w 100"/>
                  <a:gd name="T5" fmla="*/ 33 h 108"/>
                  <a:gd name="T6" fmla="*/ 100 w 100"/>
                  <a:gd name="T7" fmla="*/ 33 h 108"/>
                  <a:gd name="T8" fmla="*/ 95 w 100"/>
                  <a:gd name="T9" fmla="*/ 28 h 108"/>
                  <a:gd name="T10" fmla="*/ 94 w 100"/>
                  <a:gd name="T11" fmla="*/ 28 h 108"/>
                  <a:gd name="T12" fmla="*/ 89 w 100"/>
                  <a:gd name="T13" fmla="*/ 27 h 108"/>
                  <a:gd name="T14" fmla="*/ 86 w 100"/>
                  <a:gd name="T15" fmla="*/ 25 h 108"/>
                  <a:gd name="T16" fmla="*/ 80 w 100"/>
                  <a:gd name="T17" fmla="*/ 22 h 108"/>
                  <a:gd name="T18" fmla="*/ 78 w 100"/>
                  <a:gd name="T19" fmla="*/ 17 h 108"/>
                  <a:gd name="T20" fmla="*/ 79 w 100"/>
                  <a:gd name="T21" fmla="*/ 10 h 108"/>
                  <a:gd name="T22" fmla="*/ 81 w 100"/>
                  <a:gd name="T23" fmla="*/ 5 h 108"/>
                  <a:gd name="T24" fmla="*/ 70 w 100"/>
                  <a:gd name="T25" fmla="*/ 6 h 108"/>
                  <a:gd name="T26" fmla="*/ 53 w 100"/>
                  <a:gd name="T27" fmla="*/ 5 h 108"/>
                  <a:gd name="T28" fmla="*/ 45 w 100"/>
                  <a:gd name="T29" fmla="*/ 5 h 108"/>
                  <a:gd name="T30" fmla="*/ 36 w 100"/>
                  <a:gd name="T31" fmla="*/ 0 h 108"/>
                  <a:gd name="T32" fmla="*/ 36 w 100"/>
                  <a:gd name="T33" fmla="*/ 0 h 108"/>
                  <a:gd name="T34" fmla="*/ 24 w 100"/>
                  <a:gd name="T35" fmla="*/ 27 h 108"/>
                  <a:gd name="T36" fmla="*/ 13 w 100"/>
                  <a:gd name="T37" fmla="*/ 57 h 108"/>
                  <a:gd name="T38" fmla="*/ 6 w 100"/>
                  <a:gd name="T39" fmla="*/ 62 h 108"/>
                  <a:gd name="T40" fmla="*/ 0 w 100"/>
                  <a:gd name="T41" fmla="*/ 81 h 108"/>
                  <a:gd name="T42" fmla="*/ 4 w 100"/>
                  <a:gd name="T43" fmla="*/ 103 h 108"/>
                  <a:gd name="T44" fmla="*/ 4 w 100"/>
                  <a:gd name="T45" fmla="*/ 103 h 108"/>
                  <a:gd name="T46" fmla="*/ 32 w 100"/>
                  <a:gd name="T47" fmla="*/ 103 h 108"/>
                  <a:gd name="T48" fmla="*/ 32 w 100"/>
                  <a:gd name="T49" fmla="*/ 108 h 108"/>
                  <a:gd name="T50" fmla="*/ 52 w 100"/>
                  <a:gd name="T51" fmla="*/ 108 h 108"/>
                  <a:gd name="T52" fmla="*/ 52 w 100"/>
                  <a:gd name="T53" fmla="*/ 104 h 108"/>
                  <a:gd name="T54" fmla="*/ 79 w 100"/>
                  <a:gd name="T55"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108">
                    <a:moveTo>
                      <a:pt x="79" y="104"/>
                    </a:moveTo>
                    <a:cubicBezTo>
                      <a:pt x="100" y="104"/>
                      <a:pt x="100" y="104"/>
                      <a:pt x="100" y="104"/>
                    </a:cubicBezTo>
                    <a:cubicBezTo>
                      <a:pt x="100" y="33"/>
                      <a:pt x="100" y="33"/>
                      <a:pt x="100" y="33"/>
                    </a:cubicBezTo>
                    <a:cubicBezTo>
                      <a:pt x="100" y="33"/>
                      <a:pt x="100" y="33"/>
                      <a:pt x="100" y="33"/>
                    </a:cubicBezTo>
                    <a:cubicBezTo>
                      <a:pt x="95" y="28"/>
                      <a:pt x="95" y="28"/>
                      <a:pt x="95" y="28"/>
                    </a:cubicBezTo>
                    <a:cubicBezTo>
                      <a:pt x="94" y="28"/>
                      <a:pt x="94" y="28"/>
                      <a:pt x="94" y="28"/>
                    </a:cubicBezTo>
                    <a:cubicBezTo>
                      <a:pt x="94" y="27"/>
                      <a:pt x="91" y="27"/>
                      <a:pt x="89" y="27"/>
                    </a:cubicBezTo>
                    <a:cubicBezTo>
                      <a:pt x="88" y="26"/>
                      <a:pt x="87" y="25"/>
                      <a:pt x="86" y="25"/>
                    </a:cubicBezTo>
                    <a:cubicBezTo>
                      <a:pt x="84" y="24"/>
                      <a:pt x="82" y="23"/>
                      <a:pt x="80" y="22"/>
                    </a:cubicBezTo>
                    <a:cubicBezTo>
                      <a:pt x="79" y="20"/>
                      <a:pt x="78" y="18"/>
                      <a:pt x="78" y="17"/>
                    </a:cubicBezTo>
                    <a:cubicBezTo>
                      <a:pt x="77" y="14"/>
                      <a:pt x="78" y="13"/>
                      <a:pt x="79" y="10"/>
                    </a:cubicBezTo>
                    <a:cubicBezTo>
                      <a:pt x="79" y="9"/>
                      <a:pt x="81" y="7"/>
                      <a:pt x="81" y="5"/>
                    </a:cubicBezTo>
                    <a:cubicBezTo>
                      <a:pt x="77" y="5"/>
                      <a:pt x="73" y="5"/>
                      <a:pt x="70" y="6"/>
                    </a:cubicBezTo>
                    <a:cubicBezTo>
                      <a:pt x="64" y="7"/>
                      <a:pt x="58" y="5"/>
                      <a:pt x="53" y="5"/>
                    </a:cubicBezTo>
                    <a:cubicBezTo>
                      <a:pt x="50" y="5"/>
                      <a:pt x="47" y="6"/>
                      <a:pt x="45" y="5"/>
                    </a:cubicBezTo>
                    <a:cubicBezTo>
                      <a:pt x="36" y="0"/>
                      <a:pt x="36" y="0"/>
                      <a:pt x="36" y="0"/>
                    </a:cubicBezTo>
                    <a:cubicBezTo>
                      <a:pt x="36" y="0"/>
                      <a:pt x="36" y="0"/>
                      <a:pt x="36" y="0"/>
                    </a:cubicBezTo>
                    <a:cubicBezTo>
                      <a:pt x="33" y="10"/>
                      <a:pt x="28" y="19"/>
                      <a:pt x="24" y="27"/>
                    </a:cubicBezTo>
                    <a:cubicBezTo>
                      <a:pt x="21" y="32"/>
                      <a:pt x="16" y="55"/>
                      <a:pt x="13" y="57"/>
                    </a:cubicBezTo>
                    <a:cubicBezTo>
                      <a:pt x="13" y="57"/>
                      <a:pt x="7" y="58"/>
                      <a:pt x="6" y="62"/>
                    </a:cubicBezTo>
                    <a:cubicBezTo>
                      <a:pt x="4" y="69"/>
                      <a:pt x="0" y="74"/>
                      <a:pt x="0" y="81"/>
                    </a:cubicBezTo>
                    <a:cubicBezTo>
                      <a:pt x="0" y="87"/>
                      <a:pt x="7" y="99"/>
                      <a:pt x="4" y="103"/>
                    </a:cubicBezTo>
                    <a:cubicBezTo>
                      <a:pt x="4" y="103"/>
                      <a:pt x="4" y="103"/>
                      <a:pt x="4" y="103"/>
                    </a:cubicBezTo>
                    <a:cubicBezTo>
                      <a:pt x="32" y="103"/>
                      <a:pt x="32" y="103"/>
                      <a:pt x="32" y="103"/>
                    </a:cubicBezTo>
                    <a:cubicBezTo>
                      <a:pt x="32" y="108"/>
                      <a:pt x="32" y="108"/>
                      <a:pt x="32" y="108"/>
                    </a:cubicBezTo>
                    <a:cubicBezTo>
                      <a:pt x="52" y="108"/>
                      <a:pt x="52" y="108"/>
                      <a:pt x="52" y="108"/>
                    </a:cubicBezTo>
                    <a:cubicBezTo>
                      <a:pt x="52" y="104"/>
                      <a:pt x="52" y="104"/>
                      <a:pt x="52" y="104"/>
                    </a:cubicBezTo>
                    <a:cubicBezTo>
                      <a:pt x="79" y="104"/>
                      <a:pt x="79" y="104"/>
                      <a:pt x="79" y="104"/>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26" name="WEBSTER"/>
              <p:cNvSpPr>
                <a:spLocks/>
              </p:cNvSpPr>
              <p:nvPr/>
            </p:nvSpPr>
            <p:spPr bwMode="auto">
              <a:xfrm>
                <a:off x="1644813" y="4569872"/>
                <a:ext cx="188957" cy="292949"/>
              </a:xfrm>
              <a:custGeom>
                <a:avLst/>
                <a:gdLst>
                  <a:gd name="connsiteX0" fmla="*/ 223593 w 226625"/>
                  <a:gd name="connsiteY0" fmla="*/ 101167 h 361950"/>
                  <a:gd name="connsiteX1" fmla="*/ 226625 w 226625"/>
                  <a:gd name="connsiteY1" fmla="*/ 76200 h 361950"/>
                  <a:gd name="connsiteX2" fmla="*/ 223837 w 226625"/>
                  <a:gd name="connsiteY2" fmla="*/ 95250 h 361950"/>
                  <a:gd name="connsiteX3" fmla="*/ 223593 w 226625"/>
                  <a:gd name="connsiteY3" fmla="*/ 101167 h 361950"/>
                  <a:gd name="connsiteX4" fmla="*/ 0 w 226625"/>
                  <a:gd name="connsiteY4" fmla="*/ 0 h 361950"/>
                  <a:gd name="connsiteX5" fmla="*/ 38059 w 226625"/>
                  <a:gd name="connsiteY5" fmla="*/ 0 h 361950"/>
                  <a:gd name="connsiteX6" fmla="*/ 57088 w 226625"/>
                  <a:gd name="connsiteY6" fmla="*/ 23813 h 361950"/>
                  <a:gd name="connsiteX7" fmla="*/ 57088 w 226625"/>
                  <a:gd name="connsiteY7" fmla="*/ 50006 h 361950"/>
                  <a:gd name="connsiteX8" fmla="*/ 92767 w 226625"/>
                  <a:gd name="connsiteY8" fmla="*/ 50006 h 361950"/>
                  <a:gd name="connsiteX9" fmla="*/ 92767 w 226625"/>
                  <a:gd name="connsiteY9" fmla="*/ 64592 h 361950"/>
                  <a:gd name="connsiteX10" fmla="*/ 92767 w 226625"/>
                  <a:gd name="connsiteY10" fmla="*/ 66675 h 361950"/>
                  <a:gd name="connsiteX11" fmla="*/ 114175 w 226625"/>
                  <a:gd name="connsiteY11" fmla="*/ 66675 h 361950"/>
                  <a:gd name="connsiteX12" fmla="*/ 114175 w 226625"/>
                  <a:gd name="connsiteY12" fmla="*/ 88106 h 361950"/>
                  <a:gd name="connsiteX13" fmla="*/ 128745 w 226625"/>
                  <a:gd name="connsiteY13" fmla="*/ 88106 h 361950"/>
                  <a:gd name="connsiteX14" fmla="*/ 130826 w 226625"/>
                  <a:gd name="connsiteY14" fmla="*/ 88106 h 361950"/>
                  <a:gd name="connsiteX15" fmla="*/ 130826 w 226625"/>
                  <a:gd name="connsiteY15" fmla="*/ 114300 h 361950"/>
                  <a:gd name="connsiteX16" fmla="*/ 223052 w 226625"/>
                  <a:gd name="connsiteY16" fmla="*/ 114300 h 361950"/>
                  <a:gd name="connsiteX17" fmla="*/ 214624 w 226625"/>
                  <a:gd name="connsiteY17" fmla="*/ 318658 h 361950"/>
                  <a:gd name="connsiteX18" fmla="*/ 211700 w 226625"/>
                  <a:gd name="connsiteY18" fmla="*/ 316706 h 361950"/>
                  <a:gd name="connsiteX19" fmla="*/ 211700 w 226625"/>
                  <a:gd name="connsiteY19" fmla="*/ 331292 h 361950"/>
                  <a:gd name="connsiteX20" fmla="*/ 211700 w 226625"/>
                  <a:gd name="connsiteY20" fmla="*/ 333375 h 361950"/>
                  <a:gd name="connsiteX21" fmla="*/ 211700 w 226625"/>
                  <a:gd name="connsiteY21" fmla="*/ 342900 h 361950"/>
                  <a:gd name="connsiteX22" fmla="*/ 211700 w 226625"/>
                  <a:gd name="connsiteY22" fmla="*/ 345281 h 361950"/>
                  <a:gd name="connsiteX23" fmla="*/ 202185 w 226625"/>
                  <a:gd name="connsiteY23" fmla="*/ 361950 h 361950"/>
                  <a:gd name="connsiteX24" fmla="*/ 59466 w 226625"/>
                  <a:gd name="connsiteY24" fmla="*/ 361950 h 361950"/>
                  <a:gd name="connsiteX25" fmla="*/ 9515 w 226625"/>
                  <a:gd name="connsiteY25" fmla="*/ 361950 h 361950"/>
                  <a:gd name="connsiteX26" fmla="*/ 9515 w 226625"/>
                  <a:gd name="connsiteY26" fmla="*/ 290513 h 361950"/>
                  <a:gd name="connsiteX27" fmla="*/ 4757 w 226625"/>
                  <a:gd name="connsiteY27" fmla="*/ 245269 h 361950"/>
                  <a:gd name="connsiteX28" fmla="*/ 7136 w 226625"/>
                  <a:gd name="connsiteY28" fmla="*/ 245269 h 361950"/>
                  <a:gd name="connsiteX29" fmla="*/ 19029 w 226625"/>
                  <a:gd name="connsiteY29" fmla="*/ 216694 h 361950"/>
                  <a:gd name="connsiteX30" fmla="*/ 19029 w 226625"/>
                  <a:gd name="connsiteY30" fmla="*/ 157163 h 361950"/>
                  <a:gd name="connsiteX31" fmla="*/ 14272 w 226625"/>
                  <a:gd name="connsiteY31" fmla="*/ 95250 h 361950"/>
                  <a:gd name="connsiteX32" fmla="*/ 14272 w 226625"/>
                  <a:gd name="connsiteY32" fmla="*/ 83344 h 361950"/>
                  <a:gd name="connsiteX33" fmla="*/ 19029 w 226625"/>
                  <a:gd name="connsiteY33" fmla="*/ 50006 h 361950"/>
                  <a:gd name="connsiteX34" fmla="*/ 19029 w 226625"/>
                  <a:gd name="connsiteY34" fmla="*/ 14288 h 361950"/>
                  <a:gd name="connsiteX35" fmla="*/ 0 w 226625"/>
                  <a:gd name="connsiteY35" fmla="*/ 0 h 361950"/>
                  <a:gd name="connsiteX0" fmla="*/ 223593 w 223837"/>
                  <a:gd name="connsiteY0" fmla="*/ 101167 h 361950"/>
                  <a:gd name="connsiteX1" fmla="*/ 223837 w 223837"/>
                  <a:gd name="connsiteY1" fmla="*/ 95250 h 361950"/>
                  <a:gd name="connsiteX2" fmla="*/ 223593 w 223837"/>
                  <a:gd name="connsiteY2" fmla="*/ 101167 h 361950"/>
                  <a:gd name="connsiteX3" fmla="*/ 0 w 223837"/>
                  <a:gd name="connsiteY3" fmla="*/ 0 h 361950"/>
                  <a:gd name="connsiteX4" fmla="*/ 38059 w 223837"/>
                  <a:gd name="connsiteY4" fmla="*/ 0 h 361950"/>
                  <a:gd name="connsiteX5" fmla="*/ 57088 w 223837"/>
                  <a:gd name="connsiteY5" fmla="*/ 23813 h 361950"/>
                  <a:gd name="connsiteX6" fmla="*/ 57088 w 223837"/>
                  <a:gd name="connsiteY6" fmla="*/ 50006 h 361950"/>
                  <a:gd name="connsiteX7" fmla="*/ 92767 w 223837"/>
                  <a:gd name="connsiteY7" fmla="*/ 50006 h 361950"/>
                  <a:gd name="connsiteX8" fmla="*/ 92767 w 223837"/>
                  <a:gd name="connsiteY8" fmla="*/ 64592 h 361950"/>
                  <a:gd name="connsiteX9" fmla="*/ 92767 w 223837"/>
                  <a:gd name="connsiteY9" fmla="*/ 66675 h 361950"/>
                  <a:gd name="connsiteX10" fmla="*/ 114175 w 223837"/>
                  <a:gd name="connsiteY10" fmla="*/ 66675 h 361950"/>
                  <a:gd name="connsiteX11" fmla="*/ 114175 w 223837"/>
                  <a:gd name="connsiteY11" fmla="*/ 88106 h 361950"/>
                  <a:gd name="connsiteX12" fmla="*/ 128745 w 223837"/>
                  <a:gd name="connsiteY12" fmla="*/ 88106 h 361950"/>
                  <a:gd name="connsiteX13" fmla="*/ 130826 w 223837"/>
                  <a:gd name="connsiteY13" fmla="*/ 88106 h 361950"/>
                  <a:gd name="connsiteX14" fmla="*/ 130826 w 223837"/>
                  <a:gd name="connsiteY14" fmla="*/ 114300 h 361950"/>
                  <a:gd name="connsiteX15" fmla="*/ 223052 w 223837"/>
                  <a:gd name="connsiteY15" fmla="*/ 114300 h 361950"/>
                  <a:gd name="connsiteX16" fmla="*/ 214624 w 223837"/>
                  <a:gd name="connsiteY16" fmla="*/ 318658 h 361950"/>
                  <a:gd name="connsiteX17" fmla="*/ 211700 w 223837"/>
                  <a:gd name="connsiteY17" fmla="*/ 316706 h 361950"/>
                  <a:gd name="connsiteX18" fmla="*/ 211700 w 223837"/>
                  <a:gd name="connsiteY18" fmla="*/ 331292 h 361950"/>
                  <a:gd name="connsiteX19" fmla="*/ 211700 w 223837"/>
                  <a:gd name="connsiteY19" fmla="*/ 333375 h 361950"/>
                  <a:gd name="connsiteX20" fmla="*/ 211700 w 223837"/>
                  <a:gd name="connsiteY20" fmla="*/ 342900 h 361950"/>
                  <a:gd name="connsiteX21" fmla="*/ 211700 w 223837"/>
                  <a:gd name="connsiteY21" fmla="*/ 345281 h 361950"/>
                  <a:gd name="connsiteX22" fmla="*/ 202185 w 223837"/>
                  <a:gd name="connsiteY22" fmla="*/ 361950 h 361950"/>
                  <a:gd name="connsiteX23" fmla="*/ 59466 w 223837"/>
                  <a:gd name="connsiteY23" fmla="*/ 361950 h 361950"/>
                  <a:gd name="connsiteX24" fmla="*/ 9515 w 223837"/>
                  <a:gd name="connsiteY24" fmla="*/ 361950 h 361950"/>
                  <a:gd name="connsiteX25" fmla="*/ 9515 w 223837"/>
                  <a:gd name="connsiteY25" fmla="*/ 290513 h 361950"/>
                  <a:gd name="connsiteX26" fmla="*/ 4757 w 223837"/>
                  <a:gd name="connsiteY26" fmla="*/ 245269 h 361950"/>
                  <a:gd name="connsiteX27" fmla="*/ 7136 w 223837"/>
                  <a:gd name="connsiteY27" fmla="*/ 245269 h 361950"/>
                  <a:gd name="connsiteX28" fmla="*/ 19029 w 223837"/>
                  <a:gd name="connsiteY28" fmla="*/ 216694 h 361950"/>
                  <a:gd name="connsiteX29" fmla="*/ 19029 w 223837"/>
                  <a:gd name="connsiteY29" fmla="*/ 157163 h 361950"/>
                  <a:gd name="connsiteX30" fmla="*/ 14272 w 223837"/>
                  <a:gd name="connsiteY30" fmla="*/ 95250 h 361950"/>
                  <a:gd name="connsiteX31" fmla="*/ 14272 w 223837"/>
                  <a:gd name="connsiteY31" fmla="*/ 83344 h 361950"/>
                  <a:gd name="connsiteX32" fmla="*/ 19029 w 223837"/>
                  <a:gd name="connsiteY32" fmla="*/ 50006 h 361950"/>
                  <a:gd name="connsiteX33" fmla="*/ 19029 w 223837"/>
                  <a:gd name="connsiteY33" fmla="*/ 14288 h 361950"/>
                  <a:gd name="connsiteX34" fmla="*/ 0 w 223837"/>
                  <a:gd name="connsiteY34" fmla="*/ 0 h 361950"/>
                  <a:gd name="connsiteX0" fmla="*/ 0 w 223052"/>
                  <a:gd name="connsiteY0" fmla="*/ 0 h 361950"/>
                  <a:gd name="connsiteX1" fmla="*/ 38059 w 223052"/>
                  <a:gd name="connsiteY1" fmla="*/ 0 h 361950"/>
                  <a:gd name="connsiteX2" fmla="*/ 57088 w 223052"/>
                  <a:gd name="connsiteY2" fmla="*/ 23813 h 361950"/>
                  <a:gd name="connsiteX3" fmla="*/ 57088 w 223052"/>
                  <a:gd name="connsiteY3" fmla="*/ 50006 h 361950"/>
                  <a:gd name="connsiteX4" fmla="*/ 92767 w 223052"/>
                  <a:gd name="connsiteY4" fmla="*/ 50006 h 361950"/>
                  <a:gd name="connsiteX5" fmla="*/ 92767 w 223052"/>
                  <a:gd name="connsiteY5" fmla="*/ 64592 h 361950"/>
                  <a:gd name="connsiteX6" fmla="*/ 92767 w 223052"/>
                  <a:gd name="connsiteY6" fmla="*/ 66675 h 361950"/>
                  <a:gd name="connsiteX7" fmla="*/ 114175 w 223052"/>
                  <a:gd name="connsiteY7" fmla="*/ 66675 h 361950"/>
                  <a:gd name="connsiteX8" fmla="*/ 114175 w 223052"/>
                  <a:gd name="connsiteY8" fmla="*/ 88106 h 361950"/>
                  <a:gd name="connsiteX9" fmla="*/ 128745 w 223052"/>
                  <a:gd name="connsiteY9" fmla="*/ 88106 h 361950"/>
                  <a:gd name="connsiteX10" fmla="*/ 130826 w 223052"/>
                  <a:gd name="connsiteY10" fmla="*/ 88106 h 361950"/>
                  <a:gd name="connsiteX11" fmla="*/ 130826 w 223052"/>
                  <a:gd name="connsiteY11" fmla="*/ 114300 h 361950"/>
                  <a:gd name="connsiteX12" fmla="*/ 223052 w 223052"/>
                  <a:gd name="connsiteY12" fmla="*/ 114300 h 361950"/>
                  <a:gd name="connsiteX13" fmla="*/ 214624 w 223052"/>
                  <a:gd name="connsiteY13" fmla="*/ 318658 h 361950"/>
                  <a:gd name="connsiteX14" fmla="*/ 211700 w 223052"/>
                  <a:gd name="connsiteY14" fmla="*/ 316706 h 361950"/>
                  <a:gd name="connsiteX15" fmla="*/ 211700 w 223052"/>
                  <a:gd name="connsiteY15" fmla="*/ 331292 h 361950"/>
                  <a:gd name="connsiteX16" fmla="*/ 211700 w 223052"/>
                  <a:gd name="connsiteY16" fmla="*/ 333375 h 361950"/>
                  <a:gd name="connsiteX17" fmla="*/ 211700 w 223052"/>
                  <a:gd name="connsiteY17" fmla="*/ 342900 h 361950"/>
                  <a:gd name="connsiteX18" fmla="*/ 211700 w 223052"/>
                  <a:gd name="connsiteY18" fmla="*/ 345281 h 361950"/>
                  <a:gd name="connsiteX19" fmla="*/ 202185 w 223052"/>
                  <a:gd name="connsiteY19" fmla="*/ 361950 h 361950"/>
                  <a:gd name="connsiteX20" fmla="*/ 59466 w 223052"/>
                  <a:gd name="connsiteY20" fmla="*/ 361950 h 361950"/>
                  <a:gd name="connsiteX21" fmla="*/ 9515 w 223052"/>
                  <a:gd name="connsiteY21" fmla="*/ 361950 h 361950"/>
                  <a:gd name="connsiteX22" fmla="*/ 9515 w 223052"/>
                  <a:gd name="connsiteY22" fmla="*/ 290513 h 361950"/>
                  <a:gd name="connsiteX23" fmla="*/ 4757 w 223052"/>
                  <a:gd name="connsiteY23" fmla="*/ 245269 h 361950"/>
                  <a:gd name="connsiteX24" fmla="*/ 7136 w 223052"/>
                  <a:gd name="connsiteY24" fmla="*/ 245269 h 361950"/>
                  <a:gd name="connsiteX25" fmla="*/ 19029 w 223052"/>
                  <a:gd name="connsiteY25" fmla="*/ 216694 h 361950"/>
                  <a:gd name="connsiteX26" fmla="*/ 19029 w 223052"/>
                  <a:gd name="connsiteY26" fmla="*/ 157163 h 361950"/>
                  <a:gd name="connsiteX27" fmla="*/ 14272 w 223052"/>
                  <a:gd name="connsiteY27" fmla="*/ 95250 h 361950"/>
                  <a:gd name="connsiteX28" fmla="*/ 14272 w 223052"/>
                  <a:gd name="connsiteY28" fmla="*/ 83344 h 361950"/>
                  <a:gd name="connsiteX29" fmla="*/ 19029 w 223052"/>
                  <a:gd name="connsiteY29" fmla="*/ 50006 h 361950"/>
                  <a:gd name="connsiteX30" fmla="*/ 19029 w 223052"/>
                  <a:gd name="connsiteY30" fmla="*/ 14288 h 361950"/>
                  <a:gd name="connsiteX31" fmla="*/ 0 w 223052"/>
                  <a:gd name="connsiteY31" fmla="*/ 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3052" h="361950">
                    <a:moveTo>
                      <a:pt x="0" y="0"/>
                    </a:moveTo>
                    <a:lnTo>
                      <a:pt x="38059" y="0"/>
                    </a:lnTo>
                    <a:lnTo>
                      <a:pt x="57088" y="23813"/>
                    </a:lnTo>
                    <a:lnTo>
                      <a:pt x="57088" y="50006"/>
                    </a:lnTo>
                    <a:lnTo>
                      <a:pt x="92767" y="50006"/>
                    </a:lnTo>
                    <a:lnTo>
                      <a:pt x="92767" y="64592"/>
                    </a:lnTo>
                    <a:lnTo>
                      <a:pt x="92767" y="66675"/>
                    </a:lnTo>
                    <a:lnTo>
                      <a:pt x="114175" y="66675"/>
                    </a:lnTo>
                    <a:lnTo>
                      <a:pt x="114175" y="88106"/>
                    </a:lnTo>
                    <a:lnTo>
                      <a:pt x="128745" y="88106"/>
                    </a:lnTo>
                    <a:lnTo>
                      <a:pt x="130826" y="88106"/>
                    </a:lnTo>
                    <a:lnTo>
                      <a:pt x="130826" y="114300"/>
                    </a:lnTo>
                    <a:lnTo>
                      <a:pt x="223052" y="114300"/>
                    </a:lnTo>
                    <a:lnTo>
                      <a:pt x="214624" y="318658"/>
                    </a:lnTo>
                    <a:cubicBezTo>
                      <a:pt x="213378" y="318387"/>
                      <a:pt x="212539" y="317546"/>
                      <a:pt x="211700" y="316706"/>
                    </a:cubicBezTo>
                    <a:lnTo>
                      <a:pt x="211700" y="331292"/>
                    </a:lnTo>
                    <a:lnTo>
                      <a:pt x="211700" y="333375"/>
                    </a:lnTo>
                    <a:lnTo>
                      <a:pt x="211700" y="342900"/>
                    </a:lnTo>
                    <a:lnTo>
                      <a:pt x="211700" y="345281"/>
                    </a:lnTo>
                    <a:cubicBezTo>
                      <a:pt x="206943" y="354806"/>
                      <a:pt x="206943" y="359569"/>
                      <a:pt x="202185" y="361950"/>
                    </a:cubicBezTo>
                    <a:lnTo>
                      <a:pt x="59466" y="361950"/>
                    </a:lnTo>
                    <a:lnTo>
                      <a:pt x="9515" y="361950"/>
                    </a:lnTo>
                    <a:cubicBezTo>
                      <a:pt x="7136" y="338138"/>
                      <a:pt x="14272" y="311944"/>
                      <a:pt x="9515" y="290513"/>
                    </a:cubicBezTo>
                    <a:cubicBezTo>
                      <a:pt x="2379" y="273844"/>
                      <a:pt x="4757" y="264319"/>
                      <a:pt x="4757" y="245269"/>
                    </a:cubicBezTo>
                    <a:lnTo>
                      <a:pt x="7136" y="245269"/>
                    </a:lnTo>
                    <a:cubicBezTo>
                      <a:pt x="21408" y="240506"/>
                      <a:pt x="19029" y="230981"/>
                      <a:pt x="19029" y="216694"/>
                    </a:cubicBezTo>
                    <a:cubicBezTo>
                      <a:pt x="19029" y="197644"/>
                      <a:pt x="14272" y="173831"/>
                      <a:pt x="19029" y="157163"/>
                    </a:cubicBezTo>
                    <a:cubicBezTo>
                      <a:pt x="19029" y="138113"/>
                      <a:pt x="21408" y="114300"/>
                      <a:pt x="14272" y="95250"/>
                    </a:cubicBezTo>
                    <a:lnTo>
                      <a:pt x="14272" y="83344"/>
                    </a:lnTo>
                    <a:cubicBezTo>
                      <a:pt x="21408" y="73819"/>
                      <a:pt x="19029" y="61913"/>
                      <a:pt x="19029" y="50006"/>
                    </a:cubicBezTo>
                    <a:lnTo>
                      <a:pt x="19029" y="14288"/>
                    </a:lnTo>
                    <a:cubicBezTo>
                      <a:pt x="14272" y="9525"/>
                      <a:pt x="4757" y="4763"/>
                      <a:pt x="0" y="0"/>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27" name="SCHLEY"/>
              <p:cNvSpPr>
                <a:spLocks/>
              </p:cNvSpPr>
              <p:nvPr/>
            </p:nvSpPr>
            <p:spPr bwMode="auto">
              <a:xfrm>
                <a:off x="1834434" y="4392561"/>
                <a:ext cx="207106" cy="246694"/>
              </a:xfrm>
              <a:custGeom>
                <a:avLst/>
                <a:gdLst>
                  <a:gd name="T0" fmla="*/ 111 w 154"/>
                  <a:gd name="T1" fmla="*/ 34 h 192"/>
                  <a:gd name="T2" fmla="*/ 111 w 154"/>
                  <a:gd name="T3" fmla="*/ 90 h 192"/>
                  <a:gd name="T4" fmla="*/ 132 w 154"/>
                  <a:gd name="T5" fmla="*/ 90 h 192"/>
                  <a:gd name="T6" fmla="*/ 132 w 154"/>
                  <a:gd name="T7" fmla="*/ 142 h 192"/>
                  <a:gd name="T8" fmla="*/ 154 w 154"/>
                  <a:gd name="T9" fmla="*/ 142 h 192"/>
                  <a:gd name="T10" fmla="*/ 154 w 154"/>
                  <a:gd name="T11" fmla="*/ 142 h 192"/>
                  <a:gd name="T12" fmla="*/ 154 w 154"/>
                  <a:gd name="T13" fmla="*/ 192 h 192"/>
                  <a:gd name="T14" fmla="*/ 109 w 154"/>
                  <a:gd name="T15" fmla="*/ 192 h 192"/>
                  <a:gd name="T16" fmla="*/ 109 w 154"/>
                  <a:gd name="T17" fmla="*/ 186 h 192"/>
                  <a:gd name="T18" fmla="*/ 0 w 154"/>
                  <a:gd name="T19" fmla="*/ 186 h 192"/>
                  <a:gd name="T20" fmla="*/ 0 w 154"/>
                  <a:gd name="T21" fmla="*/ 186 h 192"/>
                  <a:gd name="T22" fmla="*/ 0 w 154"/>
                  <a:gd name="T23" fmla="*/ 178 h 192"/>
                  <a:gd name="T24" fmla="*/ 9 w 154"/>
                  <a:gd name="T25" fmla="*/ 178 h 192"/>
                  <a:gd name="T26" fmla="*/ 9 w 154"/>
                  <a:gd name="T27" fmla="*/ 166 h 192"/>
                  <a:gd name="T28" fmla="*/ 4 w 154"/>
                  <a:gd name="T29" fmla="*/ 166 h 192"/>
                  <a:gd name="T30" fmla="*/ 4 w 154"/>
                  <a:gd name="T31" fmla="*/ 139 h 192"/>
                  <a:gd name="T32" fmla="*/ 13 w 154"/>
                  <a:gd name="T33" fmla="*/ 139 h 192"/>
                  <a:gd name="T34" fmla="*/ 13 w 154"/>
                  <a:gd name="T35" fmla="*/ 90 h 192"/>
                  <a:gd name="T36" fmla="*/ 24 w 154"/>
                  <a:gd name="T37" fmla="*/ 90 h 192"/>
                  <a:gd name="T38" fmla="*/ 24 w 154"/>
                  <a:gd name="T39" fmla="*/ 0 h 192"/>
                  <a:gd name="T40" fmla="*/ 28 w 154"/>
                  <a:gd name="T41" fmla="*/ 0 h 192"/>
                  <a:gd name="T42" fmla="*/ 28 w 154"/>
                  <a:gd name="T43" fmla="*/ 0 h 192"/>
                  <a:gd name="T44" fmla="*/ 43 w 154"/>
                  <a:gd name="T45" fmla="*/ 0 h 192"/>
                  <a:gd name="T46" fmla="*/ 43 w 154"/>
                  <a:gd name="T47" fmla="*/ 16 h 192"/>
                  <a:gd name="T48" fmla="*/ 48 w 154"/>
                  <a:gd name="T49" fmla="*/ 16 h 192"/>
                  <a:gd name="T50" fmla="*/ 48 w 154"/>
                  <a:gd name="T51" fmla="*/ 25 h 192"/>
                  <a:gd name="T52" fmla="*/ 55 w 154"/>
                  <a:gd name="T53" fmla="*/ 25 h 192"/>
                  <a:gd name="T54" fmla="*/ 55 w 154"/>
                  <a:gd name="T55" fmla="*/ 16 h 192"/>
                  <a:gd name="T56" fmla="*/ 67 w 154"/>
                  <a:gd name="T57" fmla="*/ 16 h 192"/>
                  <a:gd name="T58" fmla="*/ 67 w 154"/>
                  <a:gd name="T59" fmla="*/ 34 h 192"/>
                  <a:gd name="T60" fmla="*/ 111 w 154"/>
                  <a:gd name="T61" fmla="*/ 34 h 192"/>
                  <a:gd name="T62" fmla="*/ 111 w 154"/>
                  <a:gd name="T63" fmla="*/ 3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192">
                    <a:moveTo>
                      <a:pt x="111" y="34"/>
                    </a:moveTo>
                    <a:lnTo>
                      <a:pt x="111" y="90"/>
                    </a:lnTo>
                    <a:lnTo>
                      <a:pt x="132" y="90"/>
                    </a:lnTo>
                    <a:lnTo>
                      <a:pt x="132" y="142"/>
                    </a:lnTo>
                    <a:lnTo>
                      <a:pt x="154" y="142"/>
                    </a:lnTo>
                    <a:lnTo>
                      <a:pt x="154" y="142"/>
                    </a:lnTo>
                    <a:lnTo>
                      <a:pt x="154" y="192"/>
                    </a:lnTo>
                    <a:lnTo>
                      <a:pt x="109" y="192"/>
                    </a:lnTo>
                    <a:lnTo>
                      <a:pt x="109" y="186"/>
                    </a:lnTo>
                    <a:lnTo>
                      <a:pt x="0" y="186"/>
                    </a:lnTo>
                    <a:lnTo>
                      <a:pt x="0" y="186"/>
                    </a:lnTo>
                    <a:lnTo>
                      <a:pt x="0" y="178"/>
                    </a:lnTo>
                    <a:lnTo>
                      <a:pt x="9" y="178"/>
                    </a:lnTo>
                    <a:lnTo>
                      <a:pt x="9" y="166"/>
                    </a:lnTo>
                    <a:lnTo>
                      <a:pt x="4" y="166"/>
                    </a:lnTo>
                    <a:lnTo>
                      <a:pt x="4" y="139"/>
                    </a:lnTo>
                    <a:lnTo>
                      <a:pt x="13" y="139"/>
                    </a:lnTo>
                    <a:lnTo>
                      <a:pt x="13" y="90"/>
                    </a:lnTo>
                    <a:lnTo>
                      <a:pt x="24" y="90"/>
                    </a:lnTo>
                    <a:lnTo>
                      <a:pt x="24" y="0"/>
                    </a:lnTo>
                    <a:lnTo>
                      <a:pt x="28" y="0"/>
                    </a:lnTo>
                    <a:lnTo>
                      <a:pt x="28" y="0"/>
                    </a:lnTo>
                    <a:lnTo>
                      <a:pt x="43" y="0"/>
                    </a:lnTo>
                    <a:lnTo>
                      <a:pt x="43" y="16"/>
                    </a:lnTo>
                    <a:lnTo>
                      <a:pt x="48" y="16"/>
                    </a:lnTo>
                    <a:lnTo>
                      <a:pt x="48" y="25"/>
                    </a:lnTo>
                    <a:lnTo>
                      <a:pt x="55" y="25"/>
                    </a:lnTo>
                    <a:lnTo>
                      <a:pt x="55" y="16"/>
                    </a:lnTo>
                    <a:lnTo>
                      <a:pt x="67" y="16"/>
                    </a:lnTo>
                    <a:lnTo>
                      <a:pt x="67" y="34"/>
                    </a:lnTo>
                    <a:lnTo>
                      <a:pt x="111" y="34"/>
                    </a:lnTo>
                    <a:lnTo>
                      <a:pt x="111" y="34"/>
                    </a:ln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28" name="STEWART"/>
              <p:cNvSpPr>
                <a:spLocks/>
              </p:cNvSpPr>
              <p:nvPr/>
            </p:nvSpPr>
            <p:spPr bwMode="auto">
              <a:xfrm>
                <a:off x="1303222" y="4569872"/>
                <a:ext cx="357349" cy="292949"/>
              </a:xfrm>
              <a:custGeom>
                <a:avLst/>
                <a:gdLst>
                  <a:gd name="T0" fmla="*/ 169 w 178"/>
                  <a:gd name="T1" fmla="*/ 0 h 152"/>
                  <a:gd name="T2" fmla="*/ 177 w 178"/>
                  <a:gd name="T3" fmla="*/ 6 h 152"/>
                  <a:gd name="T4" fmla="*/ 177 w 178"/>
                  <a:gd name="T5" fmla="*/ 21 h 152"/>
                  <a:gd name="T6" fmla="*/ 175 w 178"/>
                  <a:gd name="T7" fmla="*/ 35 h 152"/>
                  <a:gd name="T8" fmla="*/ 175 w 178"/>
                  <a:gd name="T9" fmla="*/ 40 h 152"/>
                  <a:gd name="T10" fmla="*/ 177 w 178"/>
                  <a:gd name="T11" fmla="*/ 66 h 152"/>
                  <a:gd name="T12" fmla="*/ 177 w 178"/>
                  <a:gd name="T13" fmla="*/ 91 h 152"/>
                  <a:gd name="T14" fmla="*/ 172 w 178"/>
                  <a:gd name="T15" fmla="*/ 103 h 152"/>
                  <a:gd name="T16" fmla="*/ 172 w 178"/>
                  <a:gd name="T17" fmla="*/ 103 h 152"/>
                  <a:gd name="T18" fmla="*/ 171 w 178"/>
                  <a:gd name="T19" fmla="*/ 103 h 152"/>
                  <a:gd name="T20" fmla="*/ 172 w 178"/>
                  <a:gd name="T21" fmla="*/ 122 h 152"/>
                  <a:gd name="T22" fmla="*/ 173 w 178"/>
                  <a:gd name="T23" fmla="*/ 122 h 152"/>
                  <a:gd name="T24" fmla="*/ 173 w 178"/>
                  <a:gd name="T25" fmla="*/ 152 h 152"/>
                  <a:gd name="T26" fmla="*/ 173 w 178"/>
                  <a:gd name="T27" fmla="*/ 152 h 152"/>
                  <a:gd name="T28" fmla="*/ 66 w 178"/>
                  <a:gd name="T29" fmla="*/ 152 h 152"/>
                  <a:gd name="T30" fmla="*/ 66 w 178"/>
                  <a:gd name="T31" fmla="*/ 152 h 152"/>
                  <a:gd name="T32" fmla="*/ 61 w 178"/>
                  <a:gd name="T33" fmla="*/ 147 h 152"/>
                  <a:gd name="T34" fmla="*/ 60 w 178"/>
                  <a:gd name="T35" fmla="*/ 147 h 152"/>
                  <a:gd name="T36" fmla="*/ 55 w 178"/>
                  <a:gd name="T37" fmla="*/ 146 h 152"/>
                  <a:gd name="T38" fmla="*/ 52 w 178"/>
                  <a:gd name="T39" fmla="*/ 144 h 152"/>
                  <a:gd name="T40" fmla="*/ 46 w 178"/>
                  <a:gd name="T41" fmla="*/ 141 h 152"/>
                  <a:gd name="T42" fmla="*/ 44 w 178"/>
                  <a:gd name="T43" fmla="*/ 136 h 152"/>
                  <a:gd name="T44" fmla="*/ 45 w 178"/>
                  <a:gd name="T45" fmla="*/ 129 h 152"/>
                  <a:gd name="T46" fmla="*/ 47 w 178"/>
                  <a:gd name="T47" fmla="*/ 124 h 152"/>
                  <a:gd name="T48" fmla="*/ 36 w 178"/>
                  <a:gd name="T49" fmla="*/ 125 h 152"/>
                  <a:gd name="T50" fmla="*/ 19 w 178"/>
                  <a:gd name="T51" fmla="*/ 124 h 152"/>
                  <a:gd name="T52" fmla="*/ 11 w 178"/>
                  <a:gd name="T53" fmla="*/ 124 h 152"/>
                  <a:gd name="T54" fmla="*/ 2 w 178"/>
                  <a:gd name="T55" fmla="*/ 119 h 152"/>
                  <a:gd name="T56" fmla="*/ 2 w 178"/>
                  <a:gd name="T57" fmla="*/ 119 h 152"/>
                  <a:gd name="T58" fmla="*/ 4 w 178"/>
                  <a:gd name="T59" fmla="*/ 111 h 152"/>
                  <a:gd name="T60" fmla="*/ 5 w 178"/>
                  <a:gd name="T61" fmla="*/ 85 h 152"/>
                  <a:gd name="T62" fmla="*/ 0 w 178"/>
                  <a:gd name="T63" fmla="*/ 61 h 152"/>
                  <a:gd name="T64" fmla="*/ 36 w 178"/>
                  <a:gd name="T65" fmla="*/ 30 h 152"/>
                  <a:gd name="T66" fmla="*/ 34 w 178"/>
                  <a:gd name="T67" fmla="*/ 20 h 152"/>
                  <a:gd name="T68" fmla="*/ 43 w 178"/>
                  <a:gd name="T69" fmla="*/ 19 h 152"/>
                  <a:gd name="T70" fmla="*/ 50 w 178"/>
                  <a:gd name="T71" fmla="*/ 18 h 152"/>
                  <a:gd name="T72" fmla="*/ 57 w 178"/>
                  <a:gd name="T73" fmla="*/ 11 h 152"/>
                  <a:gd name="T74" fmla="*/ 59 w 178"/>
                  <a:gd name="T75" fmla="*/ 2 h 152"/>
                  <a:gd name="T76" fmla="*/ 60 w 178"/>
                  <a:gd name="T77" fmla="*/ 1 h 152"/>
                  <a:gd name="T78" fmla="*/ 60 w 178"/>
                  <a:gd name="T79" fmla="*/ 1 h 152"/>
                  <a:gd name="T80" fmla="*/ 104 w 178"/>
                  <a:gd name="T81" fmla="*/ 1 h 152"/>
                  <a:gd name="T82" fmla="*/ 104 w 178"/>
                  <a:gd name="T83" fmla="*/ 5 h 152"/>
                  <a:gd name="T84" fmla="*/ 110 w 178"/>
                  <a:gd name="T85" fmla="*/ 5 h 152"/>
                  <a:gd name="T86" fmla="*/ 110 w 178"/>
                  <a:gd name="T87" fmla="*/ 1 h 152"/>
                  <a:gd name="T88" fmla="*/ 169 w 178"/>
                  <a:gd name="T89" fmla="*/ 0 h 152"/>
                  <a:gd name="connsiteX0" fmla="*/ 9494 w 9952"/>
                  <a:gd name="connsiteY0" fmla="*/ 0 h 10000"/>
                  <a:gd name="connsiteX1" fmla="*/ 9944 w 9952"/>
                  <a:gd name="connsiteY1" fmla="*/ 395 h 10000"/>
                  <a:gd name="connsiteX2" fmla="*/ 9944 w 9952"/>
                  <a:gd name="connsiteY2" fmla="*/ 1382 h 10000"/>
                  <a:gd name="connsiteX3" fmla="*/ 9831 w 9952"/>
                  <a:gd name="connsiteY3" fmla="*/ 2303 h 10000"/>
                  <a:gd name="connsiteX4" fmla="*/ 9831 w 9952"/>
                  <a:gd name="connsiteY4" fmla="*/ 2632 h 10000"/>
                  <a:gd name="connsiteX5" fmla="*/ 9944 w 9952"/>
                  <a:gd name="connsiteY5" fmla="*/ 4342 h 10000"/>
                  <a:gd name="connsiteX6" fmla="*/ 9944 w 9952"/>
                  <a:gd name="connsiteY6" fmla="*/ 5987 h 10000"/>
                  <a:gd name="connsiteX7" fmla="*/ 9663 w 9952"/>
                  <a:gd name="connsiteY7" fmla="*/ 6776 h 10000"/>
                  <a:gd name="connsiteX8" fmla="*/ 9663 w 9952"/>
                  <a:gd name="connsiteY8" fmla="*/ 6776 h 10000"/>
                  <a:gd name="connsiteX9" fmla="*/ 9607 w 9952"/>
                  <a:gd name="connsiteY9" fmla="*/ 6776 h 10000"/>
                  <a:gd name="connsiteX10" fmla="*/ 9663 w 9952"/>
                  <a:gd name="connsiteY10" fmla="*/ 8026 h 10000"/>
                  <a:gd name="connsiteX11" fmla="*/ 9719 w 9952"/>
                  <a:gd name="connsiteY11" fmla="*/ 8026 h 10000"/>
                  <a:gd name="connsiteX12" fmla="*/ 9719 w 9952"/>
                  <a:gd name="connsiteY12" fmla="*/ 10000 h 10000"/>
                  <a:gd name="connsiteX13" fmla="*/ 9719 w 9952"/>
                  <a:gd name="connsiteY13" fmla="*/ 10000 h 10000"/>
                  <a:gd name="connsiteX14" fmla="*/ 3708 w 9952"/>
                  <a:gd name="connsiteY14" fmla="*/ 10000 h 10000"/>
                  <a:gd name="connsiteX15" fmla="*/ 3708 w 9952"/>
                  <a:gd name="connsiteY15" fmla="*/ 10000 h 10000"/>
                  <a:gd name="connsiteX16" fmla="*/ 3427 w 9952"/>
                  <a:gd name="connsiteY16" fmla="*/ 9671 h 10000"/>
                  <a:gd name="connsiteX17" fmla="*/ 3371 w 9952"/>
                  <a:gd name="connsiteY17" fmla="*/ 9671 h 10000"/>
                  <a:gd name="connsiteX18" fmla="*/ 3090 w 9952"/>
                  <a:gd name="connsiteY18" fmla="*/ 9605 h 10000"/>
                  <a:gd name="connsiteX19" fmla="*/ 2921 w 9952"/>
                  <a:gd name="connsiteY19" fmla="*/ 9474 h 10000"/>
                  <a:gd name="connsiteX20" fmla="*/ 2584 w 9952"/>
                  <a:gd name="connsiteY20" fmla="*/ 9276 h 10000"/>
                  <a:gd name="connsiteX21" fmla="*/ 2472 w 9952"/>
                  <a:gd name="connsiteY21" fmla="*/ 8947 h 10000"/>
                  <a:gd name="connsiteX22" fmla="*/ 2528 w 9952"/>
                  <a:gd name="connsiteY22" fmla="*/ 8487 h 10000"/>
                  <a:gd name="connsiteX23" fmla="*/ 2640 w 9952"/>
                  <a:gd name="connsiteY23" fmla="*/ 8158 h 10000"/>
                  <a:gd name="connsiteX24" fmla="*/ 2022 w 9952"/>
                  <a:gd name="connsiteY24" fmla="*/ 8224 h 10000"/>
                  <a:gd name="connsiteX25" fmla="*/ 1067 w 9952"/>
                  <a:gd name="connsiteY25" fmla="*/ 8158 h 10000"/>
                  <a:gd name="connsiteX26" fmla="*/ 618 w 9952"/>
                  <a:gd name="connsiteY26" fmla="*/ 8158 h 10000"/>
                  <a:gd name="connsiteX27" fmla="*/ 112 w 9952"/>
                  <a:gd name="connsiteY27" fmla="*/ 7829 h 10000"/>
                  <a:gd name="connsiteX28" fmla="*/ 112 w 9952"/>
                  <a:gd name="connsiteY28" fmla="*/ 7829 h 10000"/>
                  <a:gd name="connsiteX29" fmla="*/ 225 w 9952"/>
                  <a:gd name="connsiteY29" fmla="*/ 7303 h 10000"/>
                  <a:gd name="connsiteX30" fmla="*/ 281 w 9952"/>
                  <a:gd name="connsiteY30" fmla="*/ 5592 h 10000"/>
                  <a:gd name="connsiteX31" fmla="*/ 0 w 9952"/>
                  <a:gd name="connsiteY31" fmla="*/ 4013 h 10000"/>
                  <a:gd name="connsiteX32" fmla="*/ 2022 w 9952"/>
                  <a:gd name="connsiteY32" fmla="*/ 1974 h 10000"/>
                  <a:gd name="connsiteX33" fmla="*/ 1910 w 9952"/>
                  <a:gd name="connsiteY33" fmla="*/ 1316 h 10000"/>
                  <a:gd name="connsiteX34" fmla="*/ 2416 w 9952"/>
                  <a:gd name="connsiteY34" fmla="*/ 1250 h 10000"/>
                  <a:gd name="connsiteX35" fmla="*/ 3202 w 9952"/>
                  <a:gd name="connsiteY35" fmla="*/ 724 h 10000"/>
                  <a:gd name="connsiteX36" fmla="*/ 3315 w 9952"/>
                  <a:gd name="connsiteY36" fmla="*/ 132 h 10000"/>
                  <a:gd name="connsiteX37" fmla="*/ 3371 w 9952"/>
                  <a:gd name="connsiteY37" fmla="*/ 66 h 10000"/>
                  <a:gd name="connsiteX38" fmla="*/ 3371 w 9952"/>
                  <a:gd name="connsiteY38" fmla="*/ 66 h 10000"/>
                  <a:gd name="connsiteX39" fmla="*/ 5843 w 9952"/>
                  <a:gd name="connsiteY39" fmla="*/ 66 h 10000"/>
                  <a:gd name="connsiteX40" fmla="*/ 5843 w 9952"/>
                  <a:gd name="connsiteY40" fmla="*/ 329 h 10000"/>
                  <a:gd name="connsiteX41" fmla="*/ 6180 w 9952"/>
                  <a:gd name="connsiteY41" fmla="*/ 329 h 10000"/>
                  <a:gd name="connsiteX42" fmla="*/ 6180 w 9952"/>
                  <a:gd name="connsiteY42" fmla="*/ 66 h 10000"/>
                  <a:gd name="connsiteX43" fmla="*/ 9494 w 9952"/>
                  <a:gd name="connsiteY43" fmla="*/ 0 h 10000"/>
                  <a:gd name="connsiteX0" fmla="*/ 9540 w 10000"/>
                  <a:gd name="connsiteY0" fmla="*/ 0 h 10000"/>
                  <a:gd name="connsiteX1" fmla="*/ 9992 w 10000"/>
                  <a:gd name="connsiteY1" fmla="*/ 395 h 10000"/>
                  <a:gd name="connsiteX2" fmla="*/ 9992 w 10000"/>
                  <a:gd name="connsiteY2" fmla="*/ 1382 h 10000"/>
                  <a:gd name="connsiteX3" fmla="*/ 9878 w 10000"/>
                  <a:gd name="connsiteY3" fmla="*/ 2303 h 10000"/>
                  <a:gd name="connsiteX4" fmla="*/ 9878 w 10000"/>
                  <a:gd name="connsiteY4" fmla="*/ 2632 h 10000"/>
                  <a:gd name="connsiteX5" fmla="*/ 9992 w 10000"/>
                  <a:gd name="connsiteY5" fmla="*/ 4342 h 10000"/>
                  <a:gd name="connsiteX6" fmla="*/ 9992 w 10000"/>
                  <a:gd name="connsiteY6" fmla="*/ 5987 h 10000"/>
                  <a:gd name="connsiteX7" fmla="*/ 9710 w 10000"/>
                  <a:gd name="connsiteY7" fmla="*/ 6776 h 10000"/>
                  <a:gd name="connsiteX8" fmla="*/ 9710 w 10000"/>
                  <a:gd name="connsiteY8" fmla="*/ 6776 h 10000"/>
                  <a:gd name="connsiteX9" fmla="*/ 9653 w 10000"/>
                  <a:gd name="connsiteY9" fmla="*/ 6776 h 10000"/>
                  <a:gd name="connsiteX10" fmla="*/ 9710 w 10000"/>
                  <a:gd name="connsiteY10" fmla="*/ 8026 h 10000"/>
                  <a:gd name="connsiteX11" fmla="*/ 9766 w 10000"/>
                  <a:gd name="connsiteY11" fmla="*/ 8026 h 10000"/>
                  <a:gd name="connsiteX12" fmla="*/ 9766 w 10000"/>
                  <a:gd name="connsiteY12" fmla="*/ 10000 h 10000"/>
                  <a:gd name="connsiteX13" fmla="*/ 9766 w 10000"/>
                  <a:gd name="connsiteY13" fmla="*/ 10000 h 10000"/>
                  <a:gd name="connsiteX14" fmla="*/ 3726 w 10000"/>
                  <a:gd name="connsiteY14" fmla="*/ 10000 h 10000"/>
                  <a:gd name="connsiteX15" fmla="*/ 3726 w 10000"/>
                  <a:gd name="connsiteY15" fmla="*/ 10000 h 10000"/>
                  <a:gd name="connsiteX16" fmla="*/ 3444 w 10000"/>
                  <a:gd name="connsiteY16" fmla="*/ 9671 h 10000"/>
                  <a:gd name="connsiteX17" fmla="*/ 3387 w 10000"/>
                  <a:gd name="connsiteY17" fmla="*/ 9671 h 10000"/>
                  <a:gd name="connsiteX18" fmla="*/ 3105 w 10000"/>
                  <a:gd name="connsiteY18" fmla="*/ 9605 h 10000"/>
                  <a:gd name="connsiteX19" fmla="*/ 2935 w 10000"/>
                  <a:gd name="connsiteY19" fmla="*/ 9474 h 10000"/>
                  <a:gd name="connsiteX20" fmla="*/ 2596 w 10000"/>
                  <a:gd name="connsiteY20" fmla="*/ 9276 h 10000"/>
                  <a:gd name="connsiteX21" fmla="*/ 2484 w 10000"/>
                  <a:gd name="connsiteY21" fmla="*/ 8947 h 10000"/>
                  <a:gd name="connsiteX22" fmla="*/ 2540 w 10000"/>
                  <a:gd name="connsiteY22" fmla="*/ 8487 h 10000"/>
                  <a:gd name="connsiteX23" fmla="*/ 2653 w 10000"/>
                  <a:gd name="connsiteY23" fmla="*/ 8158 h 10000"/>
                  <a:gd name="connsiteX24" fmla="*/ 2032 w 10000"/>
                  <a:gd name="connsiteY24" fmla="*/ 8224 h 10000"/>
                  <a:gd name="connsiteX25" fmla="*/ 1072 w 10000"/>
                  <a:gd name="connsiteY25" fmla="*/ 8158 h 10000"/>
                  <a:gd name="connsiteX26" fmla="*/ 621 w 10000"/>
                  <a:gd name="connsiteY26" fmla="*/ 8158 h 10000"/>
                  <a:gd name="connsiteX27" fmla="*/ 113 w 10000"/>
                  <a:gd name="connsiteY27" fmla="*/ 7829 h 10000"/>
                  <a:gd name="connsiteX28" fmla="*/ 113 w 10000"/>
                  <a:gd name="connsiteY28" fmla="*/ 7829 h 10000"/>
                  <a:gd name="connsiteX29" fmla="*/ 226 w 10000"/>
                  <a:gd name="connsiteY29" fmla="*/ 7303 h 10000"/>
                  <a:gd name="connsiteX30" fmla="*/ 282 w 10000"/>
                  <a:gd name="connsiteY30" fmla="*/ 5592 h 10000"/>
                  <a:gd name="connsiteX31" fmla="*/ 0 w 10000"/>
                  <a:gd name="connsiteY31" fmla="*/ 4013 h 10000"/>
                  <a:gd name="connsiteX32" fmla="*/ 2032 w 10000"/>
                  <a:gd name="connsiteY32" fmla="*/ 1974 h 10000"/>
                  <a:gd name="connsiteX33" fmla="*/ 1919 w 10000"/>
                  <a:gd name="connsiteY33" fmla="*/ 1316 h 10000"/>
                  <a:gd name="connsiteX34" fmla="*/ 3217 w 10000"/>
                  <a:gd name="connsiteY34" fmla="*/ 724 h 10000"/>
                  <a:gd name="connsiteX35" fmla="*/ 3331 w 10000"/>
                  <a:gd name="connsiteY35" fmla="*/ 132 h 10000"/>
                  <a:gd name="connsiteX36" fmla="*/ 3387 w 10000"/>
                  <a:gd name="connsiteY36" fmla="*/ 66 h 10000"/>
                  <a:gd name="connsiteX37" fmla="*/ 3387 w 10000"/>
                  <a:gd name="connsiteY37" fmla="*/ 66 h 10000"/>
                  <a:gd name="connsiteX38" fmla="*/ 5871 w 10000"/>
                  <a:gd name="connsiteY38" fmla="*/ 66 h 10000"/>
                  <a:gd name="connsiteX39" fmla="*/ 5871 w 10000"/>
                  <a:gd name="connsiteY39" fmla="*/ 329 h 10000"/>
                  <a:gd name="connsiteX40" fmla="*/ 6210 w 10000"/>
                  <a:gd name="connsiteY40" fmla="*/ 329 h 10000"/>
                  <a:gd name="connsiteX41" fmla="*/ 6210 w 10000"/>
                  <a:gd name="connsiteY41" fmla="*/ 66 h 10000"/>
                  <a:gd name="connsiteX42" fmla="*/ 9540 w 10000"/>
                  <a:gd name="connsiteY42" fmla="*/ 0 h 10000"/>
                  <a:gd name="connsiteX0" fmla="*/ 9540 w 10000"/>
                  <a:gd name="connsiteY0" fmla="*/ 0 h 10000"/>
                  <a:gd name="connsiteX1" fmla="*/ 9992 w 10000"/>
                  <a:gd name="connsiteY1" fmla="*/ 395 h 10000"/>
                  <a:gd name="connsiteX2" fmla="*/ 9992 w 10000"/>
                  <a:gd name="connsiteY2" fmla="*/ 1382 h 10000"/>
                  <a:gd name="connsiteX3" fmla="*/ 9878 w 10000"/>
                  <a:gd name="connsiteY3" fmla="*/ 2303 h 10000"/>
                  <a:gd name="connsiteX4" fmla="*/ 9878 w 10000"/>
                  <a:gd name="connsiteY4" fmla="*/ 2632 h 10000"/>
                  <a:gd name="connsiteX5" fmla="*/ 9992 w 10000"/>
                  <a:gd name="connsiteY5" fmla="*/ 4342 h 10000"/>
                  <a:gd name="connsiteX6" fmla="*/ 9992 w 10000"/>
                  <a:gd name="connsiteY6" fmla="*/ 5987 h 10000"/>
                  <a:gd name="connsiteX7" fmla="*/ 9710 w 10000"/>
                  <a:gd name="connsiteY7" fmla="*/ 6776 h 10000"/>
                  <a:gd name="connsiteX8" fmla="*/ 9710 w 10000"/>
                  <a:gd name="connsiteY8" fmla="*/ 6776 h 10000"/>
                  <a:gd name="connsiteX9" fmla="*/ 9653 w 10000"/>
                  <a:gd name="connsiteY9" fmla="*/ 6776 h 10000"/>
                  <a:gd name="connsiteX10" fmla="*/ 9710 w 10000"/>
                  <a:gd name="connsiteY10" fmla="*/ 8026 h 10000"/>
                  <a:gd name="connsiteX11" fmla="*/ 9766 w 10000"/>
                  <a:gd name="connsiteY11" fmla="*/ 8026 h 10000"/>
                  <a:gd name="connsiteX12" fmla="*/ 9766 w 10000"/>
                  <a:gd name="connsiteY12" fmla="*/ 10000 h 10000"/>
                  <a:gd name="connsiteX13" fmla="*/ 9766 w 10000"/>
                  <a:gd name="connsiteY13" fmla="*/ 10000 h 10000"/>
                  <a:gd name="connsiteX14" fmla="*/ 3726 w 10000"/>
                  <a:gd name="connsiteY14" fmla="*/ 10000 h 10000"/>
                  <a:gd name="connsiteX15" fmla="*/ 3726 w 10000"/>
                  <a:gd name="connsiteY15" fmla="*/ 10000 h 10000"/>
                  <a:gd name="connsiteX16" fmla="*/ 3444 w 10000"/>
                  <a:gd name="connsiteY16" fmla="*/ 9671 h 10000"/>
                  <a:gd name="connsiteX17" fmla="*/ 3387 w 10000"/>
                  <a:gd name="connsiteY17" fmla="*/ 9671 h 10000"/>
                  <a:gd name="connsiteX18" fmla="*/ 3105 w 10000"/>
                  <a:gd name="connsiteY18" fmla="*/ 9605 h 10000"/>
                  <a:gd name="connsiteX19" fmla="*/ 2935 w 10000"/>
                  <a:gd name="connsiteY19" fmla="*/ 9474 h 10000"/>
                  <a:gd name="connsiteX20" fmla="*/ 2596 w 10000"/>
                  <a:gd name="connsiteY20" fmla="*/ 9276 h 10000"/>
                  <a:gd name="connsiteX21" fmla="*/ 2484 w 10000"/>
                  <a:gd name="connsiteY21" fmla="*/ 8947 h 10000"/>
                  <a:gd name="connsiteX22" fmla="*/ 2540 w 10000"/>
                  <a:gd name="connsiteY22" fmla="*/ 8487 h 10000"/>
                  <a:gd name="connsiteX23" fmla="*/ 2653 w 10000"/>
                  <a:gd name="connsiteY23" fmla="*/ 8158 h 10000"/>
                  <a:gd name="connsiteX24" fmla="*/ 2032 w 10000"/>
                  <a:gd name="connsiteY24" fmla="*/ 8224 h 10000"/>
                  <a:gd name="connsiteX25" fmla="*/ 1072 w 10000"/>
                  <a:gd name="connsiteY25" fmla="*/ 8158 h 10000"/>
                  <a:gd name="connsiteX26" fmla="*/ 621 w 10000"/>
                  <a:gd name="connsiteY26" fmla="*/ 8158 h 10000"/>
                  <a:gd name="connsiteX27" fmla="*/ 113 w 10000"/>
                  <a:gd name="connsiteY27" fmla="*/ 7829 h 10000"/>
                  <a:gd name="connsiteX28" fmla="*/ 113 w 10000"/>
                  <a:gd name="connsiteY28" fmla="*/ 7829 h 10000"/>
                  <a:gd name="connsiteX29" fmla="*/ 226 w 10000"/>
                  <a:gd name="connsiteY29" fmla="*/ 7303 h 10000"/>
                  <a:gd name="connsiteX30" fmla="*/ 282 w 10000"/>
                  <a:gd name="connsiteY30" fmla="*/ 5592 h 10000"/>
                  <a:gd name="connsiteX31" fmla="*/ 0 w 10000"/>
                  <a:gd name="connsiteY31" fmla="*/ 4013 h 10000"/>
                  <a:gd name="connsiteX32" fmla="*/ 2032 w 10000"/>
                  <a:gd name="connsiteY32" fmla="*/ 1974 h 10000"/>
                  <a:gd name="connsiteX33" fmla="*/ 3217 w 10000"/>
                  <a:gd name="connsiteY33" fmla="*/ 724 h 10000"/>
                  <a:gd name="connsiteX34" fmla="*/ 3331 w 10000"/>
                  <a:gd name="connsiteY34" fmla="*/ 132 h 10000"/>
                  <a:gd name="connsiteX35" fmla="*/ 3387 w 10000"/>
                  <a:gd name="connsiteY35" fmla="*/ 66 h 10000"/>
                  <a:gd name="connsiteX36" fmla="*/ 3387 w 10000"/>
                  <a:gd name="connsiteY36" fmla="*/ 66 h 10000"/>
                  <a:gd name="connsiteX37" fmla="*/ 5871 w 10000"/>
                  <a:gd name="connsiteY37" fmla="*/ 66 h 10000"/>
                  <a:gd name="connsiteX38" fmla="*/ 5871 w 10000"/>
                  <a:gd name="connsiteY38" fmla="*/ 329 h 10000"/>
                  <a:gd name="connsiteX39" fmla="*/ 6210 w 10000"/>
                  <a:gd name="connsiteY39" fmla="*/ 329 h 10000"/>
                  <a:gd name="connsiteX40" fmla="*/ 6210 w 10000"/>
                  <a:gd name="connsiteY40" fmla="*/ 66 h 10000"/>
                  <a:gd name="connsiteX41" fmla="*/ 9540 w 10000"/>
                  <a:gd name="connsiteY4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00" h="10000">
                    <a:moveTo>
                      <a:pt x="9540" y="0"/>
                    </a:moveTo>
                    <a:cubicBezTo>
                      <a:pt x="9653" y="132"/>
                      <a:pt x="9878" y="263"/>
                      <a:pt x="9992" y="395"/>
                    </a:cubicBezTo>
                    <a:lnTo>
                      <a:pt x="9992" y="1382"/>
                    </a:lnTo>
                    <a:cubicBezTo>
                      <a:pt x="9992" y="1711"/>
                      <a:pt x="10048" y="2039"/>
                      <a:pt x="9878" y="2303"/>
                    </a:cubicBezTo>
                    <a:lnTo>
                      <a:pt x="9878" y="2632"/>
                    </a:lnTo>
                    <a:cubicBezTo>
                      <a:pt x="10048" y="3158"/>
                      <a:pt x="9992" y="3816"/>
                      <a:pt x="9992" y="4342"/>
                    </a:cubicBezTo>
                    <a:cubicBezTo>
                      <a:pt x="9878" y="4803"/>
                      <a:pt x="9992" y="5461"/>
                      <a:pt x="9992" y="5987"/>
                    </a:cubicBezTo>
                    <a:cubicBezTo>
                      <a:pt x="9992" y="6382"/>
                      <a:pt x="10048" y="6645"/>
                      <a:pt x="9710" y="6776"/>
                    </a:cubicBezTo>
                    <a:lnTo>
                      <a:pt x="9710" y="6776"/>
                    </a:lnTo>
                    <a:lnTo>
                      <a:pt x="9653" y="6776"/>
                    </a:lnTo>
                    <a:cubicBezTo>
                      <a:pt x="9653" y="7303"/>
                      <a:pt x="9597" y="7566"/>
                      <a:pt x="9710" y="8026"/>
                    </a:cubicBezTo>
                    <a:lnTo>
                      <a:pt x="9766" y="8026"/>
                    </a:lnTo>
                    <a:cubicBezTo>
                      <a:pt x="9878" y="8618"/>
                      <a:pt x="9710" y="9342"/>
                      <a:pt x="9766" y="10000"/>
                    </a:cubicBezTo>
                    <a:lnTo>
                      <a:pt x="9766" y="10000"/>
                    </a:lnTo>
                    <a:lnTo>
                      <a:pt x="3726" y="10000"/>
                    </a:lnTo>
                    <a:lnTo>
                      <a:pt x="3726" y="10000"/>
                    </a:lnTo>
                    <a:lnTo>
                      <a:pt x="3444" y="9671"/>
                    </a:lnTo>
                    <a:lnTo>
                      <a:pt x="3387" y="9671"/>
                    </a:lnTo>
                    <a:cubicBezTo>
                      <a:pt x="3387" y="9605"/>
                      <a:pt x="3217" y="9605"/>
                      <a:pt x="3105" y="9605"/>
                    </a:cubicBezTo>
                    <a:cubicBezTo>
                      <a:pt x="3049" y="9539"/>
                      <a:pt x="2992" y="9474"/>
                      <a:pt x="2935" y="9474"/>
                    </a:cubicBezTo>
                    <a:lnTo>
                      <a:pt x="2596" y="9276"/>
                    </a:lnTo>
                    <a:cubicBezTo>
                      <a:pt x="2540" y="9145"/>
                      <a:pt x="2484" y="9013"/>
                      <a:pt x="2484" y="8947"/>
                    </a:cubicBezTo>
                    <a:cubicBezTo>
                      <a:pt x="2428" y="8750"/>
                      <a:pt x="2484" y="8684"/>
                      <a:pt x="2540" y="8487"/>
                    </a:cubicBezTo>
                    <a:cubicBezTo>
                      <a:pt x="2540" y="8421"/>
                      <a:pt x="2653" y="8289"/>
                      <a:pt x="2653" y="8158"/>
                    </a:cubicBezTo>
                    <a:cubicBezTo>
                      <a:pt x="2428" y="8158"/>
                      <a:pt x="2202" y="8158"/>
                      <a:pt x="2032" y="8224"/>
                    </a:cubicBezTo>
                    <a:cubicBezTo>
                      <a:pt x="1693" y="8289"/>
                      <a:pt x="1355" y="8158"/>
                      <a:pt x="1072" y="8158"/>
                    </a:cubicBezTo>
                    <a:cubicBezTo>
                      <a:pt x="903" y="8158"/>
                      <a:pt x="734" y="8224"/>
                      <a:pt x="621" y="8158"/>
                    </a:cubicBezTo>
                    <a:lnTo>
                      <a:pt x="113" y="7829"/>
                    </a:lnTo>
                    <a:lnTo>
                      <a:pt x="113" y="7829"/>
                    </a:lnTo>
                    <a:cubicBezTo>
                      <a:pt x="170" y="7632"/>
                      <a:pt x="226" y="7434"/>
                      <a:pt x="226" y="7303"/>
                    </a:cubicBezTo>
                    <a:cubicBezTo>
                      <a:pt x="113" y="6711"/>
                      <a:pt x="282" y="6118"/>
                      <a:pt x="282" y="5592"/>
                    </a:cubicBezTo>
                    <a:cubicBezTo>
                      <a:pt x="339" y="5000"/>
                      <a:pt x="0" y="4539"/>
                      <a:pt x="0" y="4013"/>
                    </a:cubicBezTo>
                    <a:cubicBezTo>
                      <a:pt x="0" y="3026"/>
                      <a:pt x="1355" y="2368"/>
                      <a:pt x="2032" y="1974"/>
                    </a:cubicBezTo>
                    <a:cubicBezTo>
                      <a:pt x="2568" y="1426"/>
                      <a:pt x="3001" y="1031"/>
                      <a:pt x="3217" y="724"/>
                    </a:cubicBezTo>
                    <a:cubicBezTo>
                      <a:pt x="3217" y="526"/>
                      <a:pt x="3217" y="329"/>
                      <a:pt x="3331" y="132"/>
                    </a:cubicBezTo>
                    <a:cubicBezTo>
                      <a:pt x="3331" y="132"/>
                      <a:pt x="3331" y="66"/>
                      <a:pt x="3387" y="66"/>
                    </a:cubicBezTo>
                    <a:lnTo>
                      <a:pt x="3387" y="66"/>
                    </a:lnTo>
                    <a:lnTo>
                      <a:pt x="5871" y="66"/>
                    </a:lnTo>
                    <a:lnTo>
                      <a:pt x="5871" y="329"/>
                    </a:lnTo>
                    <a:lnTo>
                      <a:pt x="6210" y="329"/>
                    </a:lnTo>
                    <a:lnTo>
                      <a:pt x="6210" y="66"/>
                    </a:lnTo>
                    <a:lnTo>
                      <a:pt x="9540" y="0"/>
                    </a:ln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29" name="SUMTER"/>
              <p:cNvSpPr>
                <a:spLocks/>
              </p:cNvSpPr>
              <p:nvPr/>
            </p:nvSpPr>
            <p:spPr bwMode="auto">
              <a:xfrm>
                <a:off x="1824154" y="4575654"/>
                <a:ext cx="435252" cy="333422"/>
              </a:xfrm>
              <a:custGeom>
                <a:avLst/>
                <a:gdLst>
                  <a:gd name="connsiteX0" fmla="*/ 211700 w 725488"/>
                  <a:gd name="connsiteY0" fmla="*/ 345283 h 419100"/>
                  <a:gd name="connsiteX1" fmla="*/ 202201 w 725488"/>
                  <a:gd name="connsiteY1" fmla="*/ 361924 h 419100"/>
                  <a:gd name="connsiteX2" fmla="*/ 211700 w 725488"/>
                  <a:gd name="connsiteY2" fmla="*/ 345283 h 419100"/>
                  <a:gd name="connsiteX3" fmla="*/ 4757 w 725488"/>
                  <a:gd name="connsiteY3" fmla="*/ 245269 h 419100"/>
                  <a:gd name="connsiteX4" fmla="*/ 4758 w 725488"/>
                  <a:gd name="connsiteY4" fmla="*/ 245269 h 419100"/>
                  <a:gd name="connsiteX5" fmla="*/ 9516 w 725488"/>
                  <a:gd name="connsiteY5" fmla="*/ 290513 h 419100"/>
                  <a:gd name="connsiteX6" fmla="*/ 9516 w 725488"/>
                  <a:gd name="connsiteY6" fmla="*/ 361950 h 419100"/>
                  <a:gd name="connsiteX7" fmla="*/ 9515 w 725488"/>
                  <a:gd name="connsiteY7" fmla="*/ 290513 h 419100"/>
                  <a:gd name="connsiteX8" fmla="*/ 4757 w 725488"/>
                  <a:gd name="connsiteY8" fmla="*/ 245269 h 419100"/>
                  <a:gd name="connsiteX9" fmla="*/ 468594 w 725488"/>
                  <a:gd name="connsiteY9" fmla="*/ 7144 h 419100"/>
                  <a:gd name="connsiteX10" fmla="*/ 518546 w 725488"/>
                  <a:gd name="connsiteY10" fmla="*/ 7144 h 419100"/>
                  <a:gd name="connsiteX11" fmla="*/ 518546 w 725488"/>
                  <a:gd name="connsiteY11" fmla="*/ 47625 h 419100"/>
                  <a:gd name="connsiteX12" fmla="*/ 542332 w 725488"/>
                  <a:gd name="connsiteY12" fmla="*/ 50006 h 419100"/>
                  <a:gd name="connsiteX13" fmla="*/ 561361 w 725488"/>
                  <a:gd name="connsiteY13" fmla="*/ 45244 h 419100"/>
                  <a:gd name="connsiteX14" fmla="*/ 570876 w 725488"/>
                  <a:gd name="connsiteY14" fmla="*/ 50006 h 419100"/>
                  <a:gd name="connsiteX15" fmla="*/ 594662 w 725488"/>
                  <a:gd name="connsiteY15" fmla="*/ 54769 h 419100"/>
                  <a:gd name="connsiteX16" fmla="*/ 611313 w 725488"/>
                  <a:gd name="connsiteY16" fmla="*/ 61913 h 419100"/>
                  <a:gd name="connsiteX17" fmla="*/ 623206 w 725488"/>
                  <a:gd name="connsiteY17" fmla="*/ 71438 h 419100"/>
                  <a:gd name="connsiteX18" fmla="*/ 620828 w 725488"/>
                  <a:gd name="connsiteY18" fmla="*/ 90488 h 419100"/>
                  <a:gd name="connsiteX19" fmla="*/ 630342 w 725488"/>
                  <a:gd name="connsiteY19" fmla="*/ 107156 h 419100"/>
                  <a:gd name="connsiteX20" fmla="*/ 635099 w 725488"/>
                  <a:gd name="connsiteY20" fmla="*/ 121444 h 419100"/>
                  <a:gd name="connsiteX21" fmla="*/ 670779 w 725488"/>
                  <a:gd name="connsiteY21" fmla="*/ 171450 h 419100"/>
                  <a:gd name="connsiteX22" fmla="*/ 666022 w 725488"/>
                  <a:gd name="connsiteY22" fmla="*/ 202406 h 419100"/>
                  <a:gd name="connsiteX23" fmla="*/ 682672 w 725488"/>
                  <a:gd name="connsiteY23" fmla="*/ 223838 h 419100"/>
                  <a:gd name="connsiteX24" fmla="*/ 690998 w 725488"/>
                  <a:gd name="connsiteY24" fmla="*/ 236339 h 419100"/>
                  <a:gd name="connsiteX25" fmla="*/ 692187 w 725488"/>
                  <a:gd name="connsiteY25" fmla="*/ 238125 h 419100"/>
                  <a:gd name="connsiteX26" fmla="*/ 699323 w 725488"/>
                  <a:gd name="connsiteY26" fmla="*/ 269081 h 419100"/>
                  <a:gd name="connsiteX27" fmla="*/ 701702 w 725488"/>
                  <a:gd name="connsiteY27" fmla="*/ 283369 h 419100"/>
                  <a:gd name="connsiteX28" fmla="*/ 706459 w 725488"/>
                  <a:gd name="connsiteY28" fmla="*/ 297656 h 419100"/>
                  <a:gd name="connsiteX29" fmla="*/ 711216 w 725488"/>
                  <a:gd name="connsiteY29" fmla="*/ 314325 h 419100"/>
                  <a:gd name="connsiteX30" fmla="*/ 725488 w 725488"/>
                  <a:gd name="connsiteY30" fmla="*/ 357188 h 419100"/>
                  <a:gd name="connsiteX31" fmla="*/ 725488 w 725488"/>
                  <a:gd name="connsiteY31" fmla="*/ 369689 h 419100"/>
                  <a:gd name="connsiteX32" fmla="*/ 725488 w 725488"/>
                  <a:gd name="connsiteY32" fmla="*/ 371475 h 419100"/>
                  <a:gd name="connsiteX33" fmla="*/ 313982 w 725488"/>
                  <a:gd name="connsiteY33" fmla="*/ 371475 h 419100"/>
                  <a:gd name="connsiteX34" fmla="*/ 313982 w 725488"/>
                  <a:gd name="connsiteY34" fmla="*/ 419100 h 419100"/>
                  <a:gd name="connsiteX35" fmla="*/ 299413 w 725488"/>
                  <a:gd name="connsiteY35" fmla="*/ 408682 h 419100"/>
                  <a:gd name="connsiteX36" fmla="*/ 297331 w 725488"/>
                  <a:gd name="connsiteY36" fmla="*/ 407194 h 419100"/>
                  <a:gd name="connsiteX37" fmla="*/ 290195 w 725488"/>
                  <a:gd name="connsiteY37" fmla="*/ 397669 h 419100"/>
                  <a:gd name="connsiteX38" fmla="*/ 285438 w 725488"/>
                  <a:gd name="connsiteY38" fmla="*/ 385763 h 419100"/>
                  <a:gd name="connsiteX39" fmla="*/ 268787 w 725488"/>
                  <a:gd name="connsiteY39" fmla="*/ 361950 h 419100"/>
                  <a:gd name="connsiteX40" fmla="*/ 245001 w 725488"/>
                  <a:gd name="connsiteY40" fmla="*/ 342900 h 419100"/>
                  <a:gd name="connsiteX41" fmla="*/ 218836 w 725488"/>
                  <a:gd name="connsiteY41" fmla="*/ 321469 h 419100"/>
                  <a:gd name="connsiteX42" fmla="*/ 211701 w 725488"/>
                  <a:gd name="connsiteY42" fmla="*/ 316707 h 419100"/>
                  <a:gd name="connsiteX43" fmla="*/ 211701 w 725488"/>
                  <a:gd name="connsiteY43" fmla="*/ 316706 h 419100"/>
                  <a:gd name="connsiteX44" fmla="*/ 214625 w 725488"/>
                  <a:gd name="connsiteY44" fmla="*/ 318658 h 419100"/>
                  <a:gd name="connsiteX45" fmla="*/ 223053 w 725488"/>
                  <a:gd name="connsiteY45" fmla="*/ 114300 h 419100"/>
                  <a:gd name="connsiteX46" fmla="*/ 223593 w 725488"/>
                  <a:gd name="connsiteY46" fmla="*/ 76200 h 419100"/>
                  <a:gd name="connsiteX47" fmla="*/ 223594 w 725488"/>
                  <a:gd name="connsiteY47" fmla="*/ 76200 h 419100"/>
                  <a:gd name="connsiteX48" fmla="*/ 223594 w 725488"/>
                  <a:gd name="connsiteY48" fmla="*/ 101167 h 419100"/>
                  <a:gd name="connsiteX49" fmla="*/ 223838 w 725488"/>
                  <a:gd name="connsiteY49" fmla="*/ 95250 h 419100"/>
                  <a:gd name="connsiteX50" fmla="*/ 226626 w 725488"/>
                  <a:gd name="connsiteY50" fmla="*/ 76200 h 419100"/>
                  <a:gd name="connsiteX51" fmla="*/ 397235 w 725488"/>
                  <a:gd name="connsiteY51" fmla="*/ 76200 h 419100"/>
                  <a:gd name="connsiteX52" fmla="*/ 397235 w 725488"/>
                  <a:gd name="connsiteY52" fmla="*/ 84535 h 419100"/>
                  <a:gd name="connsiteX53" fmla="*/ 397235 w 725488"/>
                  <a:gd name="connsiteY53" fmla="*/ 85725 h 419100"/>
                  <a:gd name="connsiteX54" fmla="*/ 468594 w 725488"/>
                  <a:gd name="connsiteY54" fmla="*/ 85725 h 419100"/>
                  <a:gd name="connsiteX55" fmla="*/ 468594 w 725488"/>
                  <a:gd name="connsiteY55" fmla="*/ 7144 h 419100"/>
                  <a:gd name="connsiteX56" fmla="*/ 0 w 725488"/>
                  <a:gd name="connsiteY56" fmla="*/ 0 h 419100"/>
                  <a:gd name="connsiteX57" fmla="*/ 1 w 725488"/>
                  <a:gd name="connsiteY57" fmla="*/ 0 h 419100"/>
                  <a:gd name="connsiteX58" fmla="*/ 19030 w 725488"/>
                  <a:gd name="connsiteY58" fmla="*/ 14288 h 419100"/>
                  <a:gd name="connsiteX59" fmla="*/ 19030 w 725488"/>
                  <a:gd name="connsiteY59" fmla="*/ 50006 h 419100"/>
                  <a:gd name="connsiteX60" fmla="*/ 14273 w 725488"/>
                  <a:gd name="connsiteY60" fmla="*/ 83344 h 419100"/>
                  <a:gd name="connsiteX61" fmla="*/ 14273 w 725488"/>
                  <a:gd name="connsiteY61" fmla="*/ 95250 h 419100"/>
                  <a:gd name="connsiteX62" fmla="*/ 19030 w 725488"/>
                  <a:gd name="connsiteY62" fmla="*/ 157163 h 419100"/>
                  <a:gd name="connsiteX63" fmla="*/ 19030 w 725488"/>
                  <a:gd name="connsiteY63" fmla="*/ 216694 h 419100"/>
                  <a:gd name="connsiteX64" fmla="*/ 7137 w 725488"/>
                  <a:gd name="connsiteY64" fmla="*/ 245269 h 419100"/>
                  <a:gd name="connsiteX65" fmla="*/ 7136 w 725488"/>
                  <a:gd name="connsiteY65" fmla="*/ 245269 h 419100"/>
                  <a:gd name="connsiteX66" fmla="*/ 19029 w 725488"/>
                  <a:gd name="connsiteY66" fmla="*/ 216694 h 419100"/>
                  <a:gd name="connsiteX67" fmla="*/ 19029 w 725488"/>
                  <a:gd name="connsiteY67" fmla="*/ 157163 h 419100"/>
                  <a:gd name="connsiteX68" fmla="*/ 14272 w 725488"/>
                  <a:gd name="connsiteY68" fmla="*/ 95250 h 419100"/>
                  <a:gd name="connsiteX69" fmla="*/ 14272 w 725488"/>
                  <a:gd name="connsiteY69" fmla="*/ 83344 h 419100"/>
                  <a:gd name="connsiteX70" fmla="*/ 19029 w 725488"/>
                  <a:gd name="connsiteY70" fmla="*/ 50006 h 419100"/>
                  <a:gd name="connsiteX71" fmla="*/ 0 w 725488"/>
                  <a:gd name="connsiteY71" fmla="*/ 0 h 419100"/>
                  <a:gd name="connsiteX0" fmla="*/ 211699 w 725487"/>
                  <a:gd name="connsiteY0" fmla="*/ 345283 h 419100"/>
                  <a:gd name="connsiteX1" fmla="*/ 202200 w 725487"/>
                  <a:gd name="connsiteY1" fmla="*/ 361924 h 419100"/>
                  <a:gd name="connsiteX2" fmla="*/ 211699 w 725487"/>
                  <a:gd name="connsiteY2" fmla="*/ 345283 h 419100"/>
                  <a:gd name="connsiteX3" fmla="*/ 4756 w 725487"/>
                  <a:gd name="connsiteY3" fmla="*/ 245269 h 419100"/>
                  <a:gd name="connsiteX4" fmla="*/ 4757 w 725487"/>
                  <a:gd name="connsiteY4" fmla="*/ 245269 h 419100"/>
                  <a:gd name="connsiteX5" fmla="*/ 9515 w 725487"/>
                  <a:gd name="connsiteY5" fmla="*/ 290513 h 419100"/>
                  <a:gd name="connsiteX6" fmla="*/ 9515 w 725487"/>
                  <a:gd name="connsiteY6" fmla="*/ 361950 h 419100"/>
                  <a:gd name="connsiteX7" fmla="*/ 9514 w 725487"/>
                  <a:gd name="connsiteY7" fmla="*/ 290513 h 419100"/>
                  <a:gd name="connsiteX8" fmla="*/ 4756 w 725487"/>
                  <a:gd name="connsiteY8" fmla="*/ 245269 h 419100"/>
                  <a:gd name="connsiteX9" fmla="*/ 468593 w 725487"/>
                  <a:gd name="connsiteY9" fmla="*/ 7144 h 419100"/>
                  <a:gd name="connsiteX10" fmla="*/ 518545 w 725487"/>
                  <a:gd name="connsiteY10" fmla="*/ 7144 h 419100"/>
                  <a:gd name="connsiteX11" fmla="*/ 518545 w 725487"/>
                  <a:gd name="connsiteY11" fmla="*/ 47625 h 419100"/>
                  <a:gd name="connsiteX12" fmla="*/ 542331 w 725487"/>
                  <a:gd name="connsiteY12" fmla="*/ 50006 h 419100"/>
                  <a:gd name="connsiteX13" fmla="*/ 561360 w 725487"/>
                  <a:gd name="connsiteY13" fmla="*/ 45244 h 419100"/>
                  <a:gd name="connsiteX14" fmla="*/ 570875 w 725487"/>
                  <a:gd name="connsiteY14" fmla="*/ 50006 h 419100"/>
                  <a:gd name="connsiteX15" fmla="*/ 594661 w 725487"/>
                  <a:gd name="connsiteY15" fmla="*/ 54769 h 419100"/>
                  <a:gd name="connsiteX16" fmla="*/ 611312 w 725487"/>
                  <a:gd name="connsiteY16" fmla="*/ 61913 h 419100"/>
                  <a:gd name="connsiteX17" fmla="*/ 623205 w 725487"/>
                  <a:gd name="connsiteY17" fmla="*/ 71438 h 419100"/>
                  <a:gd name="connsiteX18" fmla="*/ 620827 w 725487"/>
                  <a:gd name="connsiteY18" fmla="*/ 90488 h 419100"/>
                  <a:gd name="connsiteX19" fmla="*/ 630341 w 725487"/>
                  <a:gd name="connsiteY19" fmla="*/ 107156 h 419100"/>
                  <a:gd name="connsiteX20" fmla="*/ 635098 w 725487"/>
                  <a:gd name="connsiteY20" fmla="*/ 121444 h 419100"/>
                  <a:gd name="connsiteX21" fmla="*/ 670778 w 725487"/>
                  <a:gd name="connsiteY21" fmla="*/ 171450 h 419100"/>
                  <a:gd name="connsiteX22" fmla="*/ 666021 w 725487"/>
                  <a:gd name="connsiteY22" fmla="*/ 202406 h 419100"/>
                  <a:gd name="connsiteX23" fmla="*/ 682671 w 725487"/>
                  <a:gd name="connsiteY23" fmla="*/ 223838 h 419100"/>
                  <a:gd name="connsiteX24" fmla="*/ 690997 w 725487"/>
                  <a:gd name="connsiteY24" fmla="*/ 236339 h 419100"/>
                  <a:gd name="connsiteX25" fmla="*/ 692186 w 725487"/>
                  <a:gd name="connsiteY25" fmla="*/ 238125 h 419100"/>
                  <a:gd name="connsiteX26" fmla="*/ 699322 w 725487"/>
                  <a:gd name="connsiteY26" fmla="*/ 269081 h 419100"/>
                  <a:gd name="connsiteX27" fmla="*/ 701701 w 725487"/>
                  <a:gd name="connsiteY27" fmla="*/ 283369 h 419100"/>
                  <a:gd name="connsiteX28" fmla="*/ 706458 w 725487"/>
                  <a:gd name="connsiteY28" fmla="*/ 297656 h 419100"/>
                  <a:gd name="connsiteX29" fmla="*/ 711215 w 725487"/>
                  <a:gd name="connsiteY29" fmla="*/ 314325 h 419100"/>
                  <a:gd name="connsiteX30" fmla="*/ 725487 w 725487"/>
                  <a:gd name="connsiteY30" fmla="*/ 357188 h 419100"/>
                  <a:gd name="connsiteX31" fmla="*/ 725487 w 725487"/>
                  <a:gd name="connsiteY31" fmla="*/ 369689 h 419100"/>
                  <a:gd name="connsiteX32" fmla="*/ 725487 w 725487"/>
                  <a:gd name="connsiteY32" fmla="*/ 371475 h 419100"/>
                  <a:gd name="connsiteX33" fmla="*/ 313981 w 725487"/>
                  <a:gd name="connsiteY33" fmla="*/ 371475 h 419100"/>
                  <a:gd name="connsiteX34" fmla="*/ 313981 w 725487"/>
                  <a:gd name="connsiteY34" fmla="*/ 419100 h 419100"/>
                  <a:gd name="connsiteX35" fmla="*/ 299412 w 725487"/>
                  <a:gd name="connsiteY35" fmla="*/ 408682 h 419100"/>
                  <a:gd name="connsiteX36" fmla="*/ 297330 w 725487"/>
                  <a:gd name="connsiteY36" fmla="*/ 407194 h 419100"/>
                  <a:gd name="connsiteX37" fmla="*/ 290194 w 725487"/>
                  <a:gd name="connsiteY37" fmla="*/ 397669 h 419100"/>
                  <a:gd name="connsiteX38" fmla="*/ 285437 w 725487"/>
                  <a:gd name="connsiteY38" fmla="*/ 385763 h 419100"/>
                  <a:gd name="connsiteX39" fmla="*/ 268786 w 725487"/>
                  <a:gd name="connsiteY39" fmla="*/ 361950 h 419100"/>
                  <a:gd name="connsiteX40" fmla="*/ 245000 w 725487"/>
                  <a:gd name="connsiteY40" fmla="*/ 342900 h 419100"/>
                  <a:gd name="connsiteX41" fmla="*/ 218835 w 725487"/>
                  <a:gd name="connsiteY41" fmla="*/ 321469 h 419100"/>
                  <a:gd name="connsiteX42" fmla="*/ 211700 w 725487"/>
                  <a:gd name="connsiteY42" fmla="*/ 316707 h 419100"/>
                  <a:gd name="connsiteX43" fmla="*/ 211700 w 725487"/>
                  <a:gd name="connsiteY43" fmla="*/ 316706 h 419100"/>
                  <a:gd name="connsiteX44" fmla="*/ 214624 w 725487"/>
                  <a:gd name="connsiteY44" fmla="*/ 318658 h 419100"/>
                  <a:gd name="connsiteX45" fmla="*/ 223052 w 725487"/>
                  <a:gd name="connsiteY45" fmla="*/ 114300 h 419100"/>
                  <a:gd name="connsiteX46" fmla="*/ 223592 w 725487"/>
                  <a:gd name="connsiteY46" fmla="*/ 76200 h 419100"/>
                  <a:gd name="connsiteX47" fmla="*/ 223593 w 725487"/>
                  <a:gd name="connsiteY47" fmla="*/ 76200 h 419100"/>
                  <a:gd name="connsiteX48" fmla="*/ 223593 w 725487"/>
                  <a:gd name="connsiteY48" fmla="*/ 101167 h 419100"/>
                  <a:gd name="connsiteX49" fmla="*/ 223837 w 725487"/>
                  <a:gd name="connsiteY49" fmla="*/ 95250 h 419100"/>
                  <a:gd name="connsiteX50" fmla="*/ 226625 w 725487"/>
                  <a:gd name="connsiteY50" fmla="*/ 76200 h 419100"/>
                  <a:gd name="connsiteX51" fmla="*/ 397234 w 725487"/>
                  <a:gd name="connsiteY51" fmla="*/ 76200 h 419100"/>
                  <a:gd name="connsiteX52" fmla="*/ 397234 w 725487"/>
                  <a:gd name="connsiteY52" fmla="*/ 84535 h 419100"/>
                  <a:gd name="connsiteX53" fmla="*/ 397234 w 725487"/>
                  <a:gd name="connsiteY53" fmla="*/ 85725 h 419100"/>
                  <a:gd name="connsiteX54" fmla="*/ 468593 w 725487"/>
                  <a:gd name="connsiteY54" fmla="*/ 85725 h 419100"/>
                  <a:gd name="connsiteX55" fmla="*/ 468593 w 725487"/>
                  <a:gd name="connsiteY55" fmla="*/ 7144 h 419100"/>
                  <a:gd name="connsiteX56" fmla="*/ 19028 w 725487"/>
                  <a:gd name="connsiteY56" fmla="*/ 50006 h 419100"/>
                  <a:gd name="connsiteX57" fmla="*/ 0 w 725487"/>
                  <a:gd name="connsiteY57" fmla="*/ 0 h 419100"/>
                  <a:gd name="connsiteX58" fmla="*/ 19029 w 725487"/>
                  <a:gd name="connsiteY58" fmla="*/ 14288 h 419100"/>
                  <a:gd name="connsiteX59" fmla="*/ 19029 w 725487"/>
                  <a:gd name="connsiteY59" fmla="*/ 50006 h 419100"/>
                  <a:gd name="connsiteX60" fmla="*/ 14272 w 725487"/>
                  <a:gd name="connsiteY60" fmla="*/ 83344 h 419100"/>
                  <a:gd name="connsiteX61" fmla="*/ 14272 w 725487"/>
                  <a:gd name="connsiteY61" fmla="*/ 95250 h 419100"/>
                  <a:gd name="connsiteX62" fmla="*/ 19029 w 725487"/>
                  <a:gd name="connsiteY62" fmla="*/ 157163 h 419100"/>
                  <a:gd name="connsiteX63" fmla="*/ 19029 w 725487"/>
                  <a:gd name="connsiteY63" fmla="*/ 216694 h 419100"/>
                  <a:gd name="connsiteX64" fmla="*/ 7136 w 725487"/>
                  <a:gd name="connsiteY64" fmla="*/ 245269 h 419100"/>
                  <a:gd name="connsiteX65" fmla="*/ 7135 w 725487"/>
                  <a:gd name="connsiteY65" fmla="*/ 245269 h 419100"/>
                  <a:gd name="connsiteX66" fmla="*/ 19028 w 725487"/>
                  <a:gd name="connsiteY66" fmla="*/ 216694 h 419100"/>
                  <a:gd name="connsiteX67" fmla="*/ 19028 w 725487"/>
                  <a:gd name="connsiteY67" fmla="*/ 157163 h 419100"/>
                  <a:gd name="connsiteX68" fmla="*/ 14271 w 725487"/>
                  <a:gd name="connsiteY68" fmla="*/ 95250 h 419100"/>
                  <a:gd name="connsiteX69" fmla="*/ 14271 w 725487"/>
                  <a:gd name="connsiteY69" fmla="*/ 83344 h 419100"/>
                  <a:gd name="connsiteX70" fmla="*/ 19028 w 725487"/>
                  <a:gd name="connsiteY70" fmla="*/ 50006 h 419100"/>
                  <a:gd name="connsiteX0" fmla="*/ 211699 w 725487"/>
                  <a:gd name="connsiteY0" fmla="*/ 345283 h 419100"/>
                  <a:gd name="connsiteX1" fmla="*/ 202200 w 725487"/>
                  <a:gd name="connsiteY1" fmla="*/ 361924 h 419100"/>
                  <a:gd name="connsiteX2" fmla="*/ 211699 w 725487"/>
                  <a:gd name="connsiteY2" fmla="*/ 345283 h 419100"/>
                  <a:gd name="connsiteX3" fmla="*/ 4756 w 725487"/>
                  <a:gd name="connsiteY3" fmla="*/ 245269 h 419100"/>
                  <a:gd name="connsiteX4" fmla="*/ 4757 w 725487"/>
                  <a:gd name="connsiteY4" fmla="*/ 245269 h 419100"/>
                  <a:gd name="connsiteX5" fmla="*/ 9515 w 725487"/>
                  <a:gd name="connsiteY5" fmla="*/ 290513 h 419100"/>
                  <a:gd name="connsiteX6" fmla="*/ 9515 w 725487"/>
                  <a:gd name="connsiteY6" fmla="*/ 361950 h 419100"/>
                  <a:gd name="connsiteX7" fmla="*/ 9514 w 725487"/>
                  <a:gd name="connsiteY7" fmla="*/ 290513 h 419100"/>
                  <a:gd name="connsiteX8" fmla="*/ 4756 w 725487"/>
                  <a:gd name="connsiteY8" fmla="*/ 245269 h 419100"/>
                  <a:gd name="connsiteX9" fmla="*/ 468593 w 725487"/>
                  <a:gd name="connsiteY9" fmla="*/ 7144 h 419100"/>
                  <a:gd name="connsiteX10" fmla="*/ 518545 w 725487"/>
                  <a:gd name="connsiteY10" fmla="*/ 7144 h 419100"/>
                  <a:gd name="connsiteX11" fmla="*/ 518545 w 725487"/>
                  <a:gd name="connsiteY11" fmla="*/ 47625 h 419100"/>
                  <a:gd name="connsiteX12" fmla="*/ 542331 w 725487"/>
                  <a:gd name="connsiteY12" fmla="*/ 50006 h 419100"/>
                  <a:gd name="connsiteX13" fmla="*/ 561360 w 725487"/>
                  <a:gd name="connsiteY13" fmla="*/ 45244 h 419100"/>
                  <a:gd name="connsiteX14" fmla="*/ 570875 w 725487"/>
                  <a:gd name="connsiteY14" fmla="*/ 50006 h 419100"/>
                  <a:gd name="connsiteX15" fmla="*/ 594661 w 725487"/>
                  <a:gd name="connsiteY15" fmla="*/ 54769 h 419100"/>
                  <a:gd name="connsiteX16" fmla="*/ 611312 w 725487"/>
                  <a:gd name="connsiteY16" fmla="*/ 61913 h 419100"/>
                  <a:gd name="connsiteX17" fmla="*/ 623205 w 725487"/>
                  <a:gd name="connsiteY17" fmla="*/ 71438 h 419100"/>
                  <a:gd name="connsiteX18" fmla="*/ 620827 w 725487"/>
                  <a:gd name="connsiteY18" fmla="*/ 90488 h 419100"/>
                  <a:gd name="connsiteX19" fmla="*/ 630341 w 725487"/>
                  <a:gd name="connsiteY19" fmla="*/ 107156 h 419100"/>
                  <a:gd name="connsiteX20" fmla="*/ 635098 w 725487"/>
                  <a:gd name="connsiteY20" fmla="*/ 121444 h 419100"/>
                  <a:gd name="connsiteX21" fmla="*/ 670778 w 725487"/>
                  <a:gd name="connsiteY21" fmla="*/ 171450 h 419100"/>
                  <a:gd name="connsiteX22" fmla="*/ 666021 w 725487"/>
                  <a:gd name="connsiteY22" fmla="*/ 202406 h 419100"/>
                  <a:gd name="connsiteX23" fmla="*/ 682671 w 725487"/>
                  <a:gd name="connsiteY23" fmla="*/ 223838 h 419100"/>
                  <a:gd name="connsiteX24" fmla="*/ 690997 w 725487"/>
                  <a:gd name="connsiteY24" fmla="*/ 236339 h 419100"/>
                  <a:gd name="connsiteX25" fmla="*/ 692186 w 725487"/>
                  <a:gd name="connsiteY25" fmla="*/ 238125 h 419100"/>
                  <a:gd name="connsiteX26" fmla="*/ 699322 w 725487"/>
                  <a:gd name="connsiteY26" fmla="*/ 269081 h 419100"/>
                  <a:gd name="connsiteX27" fmla="*/ 701701 w 725487"/>
                  <a:gd name="connsiteY27" fmla="*/ 283369 h 419100"/>
                  <a:gd name="connsiteX28" fmla="*/ 706458 w 725487"/>
                  <a:gd name="connsiteY28" fmla="*/ 297656 h 419100"/>
                  <a:gd name="connsiteX29" fmla="*/ 711215 w 725487"/>
                  <a:gd name="connsiteY29" fmla="*/ 314325 h 419100"/>
                  <a:gd name="connsiteX30" fmla="*/ 725487 w 725487"/>
                  <a:gd name="connsiteY30" fmla="*/ 357188 h 419100"/>
                  <a:gd name="connsiteX31" fmla="*/ 725487 w 725487"/>
                  <a:gd name="connsiteY31" fmla="*/ 369689 h 419100"/>
                  <a:gd name="connsiteX32" fmla="*/ 725487 w 725487"/>
                  <a:gd name="connsiteY32" fmla="*/ 371475 h 419100"/>
                  <a:gd name="connsiteX33" fmla="*/ 313981 w 725487"/>
                  <a:gd name="connsiteY33" fmla="*/ 371475 h 419100"/>
                  <a:gd name="connsiteX34" fmla="*/ 313981 w 725487"/>
                  <a:gd name="connsiteY34" fmla="*/ 419100 h 419100"/>
                  <a:gd name="connsiteX35" fmla="*/ 299412 w 725487"/>
                  <a:gd name="connsiteY35" fmla="*/ 408682 h 419100"/>
                  <a:gd name="connsiteX36" fmla="*/ 297330 w 725487"/>
                  <a:gd name="connsiteY36" fmla="*/ 407194 h 419100"/>
                  <a:gd name="connsiteX37" fmla="*/ 290194 w 725487"/>
                  <a:gd name="connsiteY37" fmla="*/ 397669 h 419100"/>
                  <a:gd name="connsiteX38" fmla="*/ 285437 w 725487"/>
                  <a:gd name="connsiteY38" fmla="*/ 385763 h 419100"/>
                  <a:gd name="connsiteX39" fmla="*/ 268786 w 725487"/>
                  <a:gd name="connsiteY39" fmla="*/ 361950 h 419100"/>
                  <a:gd name="connsiteX40" fmla="*/ 245000 w 725487"/>
                  <a:gd name="connsiteY40" fmla="*/ 342900 h 419100"/>
                  <a:gd name="connsiteX41" fmla="*/ 218835 w 725487"/>
                  <a:gd name="connsiteY41" fmla="*/ 321469 h 419100"/>
                  <a:gd name="connsiteX42" fmla="*/ 211700 w 725487"/>
                  <a:gd name="connsiteY42" fmla="*/ 316707 h 419100"/>
                  <a:gd name="connsiteX43" fmla="*/ 211700 w 725487"/>
                  <a:gd name="connsiteY43" fmla="*/ 316706 h 419100"/>
                  <a:gd name="connsiteX44" fmla="*/ 214624 w 725487"/>
                  <a:gd name="connsiteY44" fmla="*/ 318658 h 419100"/>
                  <a:gd name="connsiteX45" fmla="*/ 223052 w 725487"/>
                  <a:gd name="connsiteY45" fmla="*/ 114300 h 419100"/>
                  <a:gd name="connsiteX46" fmla="*/ 223592 w 725487"/>
                  <a:gd name="connsiteY46" fmla="*/ 76200 h 419100"/>
                  <a:gd name="connsiteX47" fmla="*/ 223593 w 725487"/>
                  <a:gd name="connsiteY47" fmla="*/ 76200 h 419100"/>
                  <a:gd name="connsiteX48" fmla="*/ 223593 w 725487"/>
                  <a:gd name="connsiteY48" fmla="*/ 101167 h 419100"/>
                  <a:gd name="connsiteX49" fmla="*/ 223837 w 725487"/>
                  <a:gd name="connsiteY49" fmla="*/ 95250 h 419100"/>
                  <a:gd name="connsiteX50" fmla="*/ 226625 w 725487"/>
                  <a:gd name="connsiteY50" fmla="*/ 76200 h 419100"/>
                  <a:gd name="connsiteX51" fmla="*/ 397234 w 725487"/>
                  <a:gd name="connsiteY51" fmla="*/ 76200 h 419100"/>
                  <a:gd name="connsiteX52" fmla="*/ 397234 w 725487"/>
                  <a:gd name="connsiteY52" fmla="*/ 84535 h 419100"/>
                  <a:gd name="connsiteX53" fmla="*/ 397234 w 725487"/>
                  <a:gd name="connsiteY53" fmla="*/ 85725 h 419100"/>
                  <a:gd name="connsiteX54" fmla="*/ 468593 w 725487"/>
                  <a:gd name="connsiteY54" fmla="*/ 85725 h 419100"/>
                  <a:gd name="connsiteX55" fmla="*/ 468593 w 725487"/>
                  <a:gd name="connsiteY55" fmla="*/ 7144 h 419100"/>
                  <a:gd name="connsiteX56" fmla="*/ 19028 w 725487"/>
                  <a:gd name="connsiteY56" fmla="*/ 50006 h 419100"/>
                  <a:gd name="connsiteX57" fmla="*/ 0 w 725487"/>
                  <a:gd name="connsiteY57" fmla="*/ 0 h 419100"/>
                  <a:gd name="connsiteX58" fmla="*/ 19029 w 725487"/>
                  <a:gd name="connsiteY58" fmla="*/ 50006 h 419100"/>
                  <a:gd name="connsiteX59" fmla="*/ 14272 w 725487"/>
                  <a:gd name="connsiteY59" fmla="*/ 83344 h 419100"/>
                  <a:gd name="connsiteX60" fmla="*/ 14272 w 725487"/>
                  <a:gd name="connsiteY60" fmla="*/ 95250 h 419100"/>
                  <a:gd name="connsiteX61" fmla="*/ 19029 w 725487"/>
                  <a:gd name="connsiteY61" fmla="*/ 157163 h 419100"/>
                  <a:gd name="connsiteX62" fmla="*/ 19029 w 725487"/>
                  <a:gd name="connsiteY62" fmla="*/ 216694 h 419100"/>
                  <a:gd name="connsiteX63" fmla="*/ 7136 w 725487"/>
                  <a:gd name="connsiteY63" fmla="*/ 245269 h 419100"/>
                  <a:gd name="connsiteX64" fmla="*/ 7135 w 725487"/>
                  <a:gd name="connsiteY64" fmla="*/ 245269 h 419100"/>
                  <a:gd name="connsiteX65" fmla="*/ 19028 w 725487"/>
                  <a:gd name="connsiteY65" fmla="*/ 216694 h 419100"/>
                  <a:gd name="connsiteX66" fmla="*/ 19028 w 725487"/>
                  <a:gd name="connsiteY66" fmla="*/ 157163 h 419100"/>
                  <a:gd name="connsiteX67" fmla="*/ 14271 w 725487"/>
                  <a:gd name="connsiteY67" fmla="*/ 95250 h 419100"/>
                  <a:gd name="connsiteX68" fmla="*/ 14271 w 725487"/>
                  <a:gd name="connsiteY68" fmla="*/ 83344 h 419100"/>
                  <a:gd name="connsiteX69" fmla="*/ 19028 w 725487"/>
                  <a:gd name="connsiteY69" fmla="*/ 50006 h 419100"/>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42862 h 411956"/>
                  <a:gd name="connsiteX57" fmla="*/ 14654 w 721112"/>
                  <a:gd name="connsiteY57" fmla="*/ 42862 h 411956"/>
                  <a:gd name="connsiteX58" fmla="*/ 9897 w 721112"/>
                  <a:gd name="connsiteY58" fmla="*/ 76200 h 411956"/>
                  <a:gd name="connsiteX59" fmla="*/ 9897 w 721112"/>
                  <a:gd name="connsiteY59" fmla="*/ 88106 h 411956"/>
                  <a:gd name="connsiteX60" fmla="*/ 14654 w 721112"/>
                  <a:gd name="connsiteY60" fmla="*/ 150019 h 411956"/>
                  <a:gd name="connsiteX61" fmla="*/ 14654 w 721112"/>
                  <a:gd name="connsiteY61" fmla="*/ 209550 h 411956"/>
                  <a:gd name="connsiteX62" fmla="*/ 2761 w 721112"/>
                  <a:gd name="connsiteY62" fmla="*/ 238125 h 411956"/>
                  <a:gd name="connsiteX63" fmla="*/ 2760 w 721112"/>
                  <a:gd name="connsiteY63" fmla="*/ 238125 h 411956"/>
                  <a:gd name="connsiteX64" fmla="*/ 14653 w 721112"/>
                  <a:gd name="connsiteY64" fmla="*/ 209550 h 411956"/>
                  <a:gd name="connsiteX65" fmla="*/ 14653 w 721112"/>
                  <a:gd name="connsiteY65" fmla="*/ 150019 h 411956"/>
                  <a:gd name="connsiteX66" fmla="*/ 9896 w 721112"/>
                  <a:gd name="connsiteY66" fmla="*/ 88106 h 411956"/>
                  <a:gd name="connsiteX67" fmla="*/ 9896 w 721112"/>
                  <a:gd name="connsiteY67" fmla="*/ 76200 h 411956"/>
                  <a:gd name="connsiteX68" fmla="*/ 14653 w 721112"/>
                  <a:gd name="connsiteY68" fmla="*/ 42862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9896 w 721112"/>
                  <a:gd name="connsiteY56" fmla="*/ 76200 h 411956"/>
                  <a:gd name="connsiteX57" fmla="*/ 14654 w 721112"/>
                  <a:gd name="connsiteY57" fmla="*/ 42862 h 411956"/>
                  <a:gd name="connsiteX58" fmla="*/ 9897 w 721112"/>
                  <a:gd name="connsiteY58" fmla="*/ 76200 h 411956"/>
                  <a:gd name="connsiteX59" fmla="*/ 9897 w 721112"/>
                  <a:gd name="connsiteY59" fmla="*/ 88106 h 411956"/>
                  <a:gd name="connsiteX60" fmla="*/ 14654 w 721112"/>
                  <a:gd name="connsiteY60" fmla="*/ 150019 h 411956"/>
                  <a:gd name="connsiteX61" fmla="*/ 14654 w 721112"/>
                  <a:gd name="connsiteY61" fmla="*/ 209550 h 411956"/>
                  <a:gd name="connsiteX62" fmla="*/ 2761 w 721112"/>
                  <a:gd name="connsiteY62" fmla="*/ 238125 h 411956"/>
                  <a:gd name="connsiteX63" fmla="*/ 2760 w 721112"/>
                  <a:gd name="connsiteY63" fmla="*/ 238125 h 411956"/>
                  <a:gd name="connsiteX64" fmla="*/ 14653 w 721112"/>
                  <a:gd name="connsiteY64" fmla="*/ 209550 h 411956"/>
                  <a:gd name="connsiteX65" fmla="*/ 14653 w 721112"/>
                  <a:gd name="connsiteY65" fmla="*/ 150019 h 411956"/>
                  <a:gd name="connsiteX66" fmla="*/ 9896 w 721112"/>
                  <a:gd name="connsiteY66" fmla="*/ 88106 h 411956"/>
                  <a:gd name="connsiteX67" fmla="*/ 9896 w 721112"/>
                  <a:gd name="connsiteY67" fmla="*/ 7620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9896 w 721112"/>
                  <a:gd name="connsiteY56" fmla="*/ 76200 h 411956"/>
                  <a:gd name="connsiteX57" fmla="*/ 14654 w 721112"/>
                  <a:gd name="connsiteY57" fmla="*/ 42862 h 411956"/>
                  <a:gd name="connsiteX58" fmla="*/ 9897 w 721112"/>
                  <a:gd name="connsiteY58" fmla="*/ 76200 h 411956"/>
                  <a:gd name="connsiteX59" fmla="*/ 9897 w 721112"/>
                  <a:gd name="connsiteY59" fmla="*/ 88106 h 411956"/>
                  <a:gd name="connsiteX60" fmla="*/ 14654 w 721112"/>
                  <a:gd name="connsiteY60" fmla="*/ 150019 h 411956"/>
                  <a:gd name="connsiteX61" fmla="*/ 14654 w 721112"/>
                  <a:gd name="connsiteY61" fmla="*/ 209550 h 411956"/>
                  <a:gd name="connsiteX62" fmla="*/ 2761 w 721112"/>
                  <a:gd name="connsiteY62" fmla="*/ 238125 h 411956"/>
                  <a:gd name="connsiteX63" fmla="*/ 2760 w 721112"/>
                  <a:gd name="connsiteY63" fmla="*/ 238125 h 411956"/>
                  <a:gd name="connsiteX64" fmla="*/ 14653 w 721112"/>
                  <a:gd name="connsiteY64" fmla="*/ 209550 h 411956"/>
                  <a:gd name="connsiteX65" fmla="*/ 14653 w 721112"/>
                  <a:gd name="connsiteY65" fmla="*/ 150019 h 411956"/>
                  <a:gd name="connsiteX66" fmla="*/ 9896 w 721112"/>
                  <a:gd name="connsiteY66" fmla="*/ 7620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9896 w 721112"/>
                  <a:gd name="connsiteY56" fmla="*/ 76200 h 411956"/>
                  <a:gd name="connsiteX57" fmla="*/ 9897 w 721112"/>
                  <a:gd name="connsiteY57" fmla="*/ 76200 h 411956"/>
                  <a:gd name="connsiteX58" fmla="*/ 9897 w 721112"/>
                  <a:gd name="connsiteY58" fmla="*/ 88106 h 411956"/>
                  <a:gd name="connsiteX59" fmla="*/ 14654 w 721112"/>
                  <a:gd name="connsiteY59" fmla="*/ 150019 h 411956"/>
                  <a:gd name="connsiteX60" fmla="*/ 14654 w 721112"/>
                  <a:gd name="connsiteY60" fmla="*/ 209550 h 411956"/>
                  <a:gd name="connsiteX61" fmla="*/ 2761 w 721112"/>
                  <a:gd name="connsiteY61" fmla="*/ 238125 h 411956"/>
                  <a:gd name="connsiteX62" fmla="*/ 2760 w 721112"/>
                  <a:gd name="connsiteY62" fmla="*/ 238125 h 411956"/>
                  <a:gd name="connsiteX63" fmla="*/ 14653 w 721112"/>
                  <a:gd name="connsiteY63" fmla="*/ 209550 h 411956"/>
                  <a:gd name="connsiteX64" fmla="*/ 14653 w 721112"/>
                  <a:gd name="connsiteY64" fmla="*/ 150019 h 411956"/>
                  <a:gd name="connsiteX65" fmla="*/ 9896 w 721112"/>
                  <a:gd name="connsiteY65" fmla="*/ 7620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9896 w 721112"/>
                  <a:gd name="connsiteY56" fmla="*/ 76200 h 411956"/>
                  <a:gd name="connsiteX57" fmla="*/ 9897 w 721112"/>
                  <a:gd name="connsiteY57" fmla="*/ 76200 h 411956"/>
                  <a:gd name="connsiteX58" fmla="*/ 9897 w 721112"/>
                  <a:gd name="connsiteY58" fmla="*/ 88106 h 411956"/>
                  <a:gd name="connsiteX59" fmla="*/ 14654 w 721112"/>
                  <a:gd name="connsiteY59" fmla="*/ 150019 h 411956"/>
                  <a:gd name="connsiteX60" fmla="*/ 14654 w 721112"/>
                  <a:gd name="connsiteY60" fmla="*/ 209550 h 411956"/>
                  <a:gd name="connsiteX61" fmla="*/ 2761 w 721112"/>
                  <a:gd name="connsiteY61" fmla="*/ 238125 h 411956"/>
                  <a:gd name="connsiteX62" fmla="*/ 2760 w 721112"/>
                  <a:gd name="connsiteY62" fmla="*/ 238125 h 411956"/>
                  <a:gd name="connsiteX63" fmla="*/ 14653 w 721112"/>
                  <a:gd name="connsiteY63" fmla="*/ 209550 h 411956"/>
                  <a:gd name="connsiteX64" fmla="*/ 9896 w 721112"/>
                  <a:gd name="connsiteY64" fmla="*/ 7620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209550 h 411956"/>
                  <a:gd name="connsiteX57" fmla="*/ 9897 w 721112"/>
                  <a:gd name="connsiteY57" fmla="*/ 76200 h 411956"/>
                  <a:gd name="connsiteX58" fmla="*/ 9897 w 721112"/>
                  <a:gd name="connsiteY58" fmla="*/ 88106 h 411956"/>
                  <a:gd name="connsiteX59" fmla="*/ 14654 w 721112"/>
                  <a:gd name="connsiteY59" fmla="*/ 150019 h 411956"/>
                  <a:gd name="connsiteX60" fmla="*/ 14654 w 721112"/>
                  <a:gd name="connsiteY60" fmla="*/ 209550 h 411956"/>
                  <a:gd name="connsiteX61" fmla="*/ 2761 w 721112"/>
                  <a:gd name="connsiteY61" fmla="*/ 238125 h 411956"/>
                  <a:gd name="connsiteX62" fmla="*/ 2760 w 721112"/>
                  <a:gd name="connsiteY62" fmla="*/ 238125 h 411956"/>
                  <a:gd name="connsiteX63" fmla="*/ 14653 w 721112"/>
                  <a:gd name="connsiteY63" fmla="*/ 20955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209550 h 411956"/>
                  <a:gd name="connsiteX57" fmla="*/ 9897 w 721112"/>
                  <a:gd name="connsiteY57" fmla="*/ 76200 h 411956"/>
                  <a:gd name="connsiteX58" fmla="*/ 9897 w 721112"/>
                  <a:gd name="connsiteY58" fmla="*/ 88106 h 411956"/>
                  <a:gd name="connsiteX59" fmla="*/ 14654 w 721112"/>
                  <a:gd name="connsiteY59" fmla="*/ 209550 h 411956"/>
                  <a:gd name="connsiteX60" fmla="*/ 2761 w 721112"/>
                  <a:gd name="connsiteY60" fmla="*/ 238125 h 411956"/>
                  <a:gd name="connsiteX61" fmla="*/ 2760 w 721112"/>
                  <a:gd name="connsiteY61" fmla="*/ 238125 h 411956"/>
                  <a:gd name="connsiteX62" fmla="*/ 14653 w 721112"/>
                  <a:gd name="connsiteY62" fmla="*/ 20955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209550 h 411956"/>
                  <a:gd name="connsiteX57" fmla="*/ 9897 w 721112"/>
                  <a:gd name="connsiteY57" fmla="*/ 76200 h 411956"/>
                  <a:gd name="connsiteX58" fmla="*/ 14654 w 721112"/>
                  <a:gd name="connsiteY58" fmla="*/ 209550 h 411956"/>
                  <a:gd name="connsiteX59" fmla="*/ 2761 w 721112"/>
                  <a:gd name="connsiteY59" fmla="*/ 238125 h 411956"/>
                  <a:gd name="connsiteX60" fmla="*/ 2760 w 721112"/>
                  <a:gd name="connsiteY60" fmla="*/ 238125 h 411956"/>
                  <a:gd name="connsiteX61" fmla="*/ 14653 w 721112"/>
                  <a:gd name="connsiteY61" fmla="*/ 20955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14653 w 721112"/>
                  <a:gd name="connsiteY56" fmla="*/ 209550 h 411956"/>
                  <a:gd name="connsiteX57" fmla="*/ 14654 w 721112"/>
                  <a:gd name="connsiteY57" fmla="*/ 209550 h 411956"/>
                  <a:gd name="connsiteX58" fmla="*/ 2761 w 721112"/>
                  <a:gd name="connsiteY58" fmla="*/ 238125 h 411956"/>
                  <a:gd name="connsiteX59" fmla="*/ 2760 w 721112"/>
                  <a:gd name="connsiteY59" fmla="*/ 238125 h 411956"/>
                  <a:gd name="connsiteX60" fmla="*/ 14653 w 721112"/>
                  <a:gd name="connsiteY60" fmla="*/ 209550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2760 w 721112"/>
                  <a:gd name="connsiteY56" fmla="*/ 238125 h 411956"/>
                  <a:gd name="connsiteX57" fmla="*/ 14654 w 721112"/>
                  <a:gd name="connsiteY57" fmla="*/ 209550 h 411956"/>
                  <a:gd name="connsiteX58" fmla="*/ 2761 w 721112"/>
                  <a:gd name="connsiteY58" fmla="*/ 238125 h 411956"/>
                  <a:gd name="connsiteX59" fmla="*/ 2760 w 721112"/>
                  <a:gd name="connsiteY59" fmla="*/ 238125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56" fmla="*/ 2761 w 721112"/>
                  <a:gd name="connsiteY56" fmla="*/ 238125 h 411956"/>
                  <a:gd name="connsiteX57" fmla="*/ 14654 w 721112"/>
                  <a:gd name="connsiteY57" fmla="*/ 209550 h 411956"/>
                  <a:gd name="connsiteX58" fmla="*/ 2761 w 721112"/>
                  <a:gd name="connsiteY58" fmla="*/ 238125 h 411956"/>
                  <a:gd name="connsiteX0" fmla="*/ 207324 w 721112"/>
                  <a:gd name="connsiteY0" fmla="*/ 338139 h 411956"/>
                  <a:gd name="connsiteX1" fmla="*/ 197825 w 721112"/>
                  <a:gd name="connsiteY1" fmla="*/ 354780 h 411956"/>
                  <a:gd name="connsiteX2" fmla="*/ 207324 w 721112"/>
                  <a:gd name="connsiteY2" fmla="*/ 338139 h 411956"/>
                  <a:gd name="connsiteX3" fmla="*/ 381 w 721112"/>
                  <a:gd name="connsiteY3" fmla="*/ 238125 h 411956"/>
                  <a:gd name="connsiteX4" fmla="*/ 382 w 721112"/>
                  <a:gd name="connsiteY4" fmla="*/ 238125 h 411956"/>
                  <a:gd name="connsiteX5" fmla="*/ 5140 w 721112"/>
                  <a:gd name="connsiteY5" fmla="*/ 283369 h 411956"/>
                  <a:gd name="connsiteX6" fmla="*/ 5140 w 721112"/>
                  <a:gd name="connsiteY6" fmla="*/ 354806 h 411956"/>
                  <a:gd name="connsiteX7" fmla="*/ 5139 w 721112"/>
                  <a:gd name="connsiteY7" fmla="*/ 283369 h 411956"/>
                  <a:gd name="connsiteX8" fmla="*/ 381 w 721112"/>
                  <a:gd name="connsiteY8" fmla="*/ 238125 h 411956"/>
                  <a:gd name="connsiteX9" fmla="*/ 464218 w 721112"/>
                  <a:gd name="connsiteY9" fmla="*/ 0 h 411956"/>
                  <a:gd name="connsiteX10" fmla="*/ 514170 w 721112"/>
                  <a:gd name="connsiteY10" fmla="*/ 0 h 411956"/>
                  <a:gd name="connsiteX11" fmla="*/ 514170 w 721112"/>
                  <a:gd name="connsiteY11" fmla="*/ 40481 h 411956"/>
                  <a:gd name="connsiteX12" fmla="*/ 537956 w 721112"/>
                  <a:gd name="connsiteY12" fmla="*/ 42862 h 411956"/>
                  <a:gd name="connsiteX13" fmla="*/ 556985 w 721112"/>
                  <a:gd name="connsiteY13" fmla="*/ 38100 h 411956"/>
                  <a:gd name="connsiteX14" fmla="*/ 566500 w 721112"/>
                  <a:gd name="connsiteY14" fmla="*/ 42862 h 411956"/>
                  <a:gd name="connsiteX15" fmla="*/ 590286 w 721112"/>
                  <a:gd name="connsiteY15" fmla="*/ 47625 h 411956"/>
                  <a:gd name="connsiteX16" fmla="*/ 606937 w 721112"/>
                  <a:gd name="connsiteY16" fmla="*/ 54769 h 411956"/>
                  <a:gd name="connsiteX17" fmla="*/ 618830 w 721112"/>
                  <a:gd name="connsiteY17" fmla="*/ 64294 h 411956"/>
                  <a:gd name="connsiteX18" fmla="*/ 616452 w 721112"/>
                  <a:gd name="connsiteY18" fmla="*/ 83344 h 411956"/>
                  <a:gd name="connsiteX19" fmla="*/ 625966 w 721112"/>
                  <a:gd name="connsiteY19" fmla="*/ 100012 h 411956"/>
                  <a:gd name="connsiteX20" fmla="*/ 630723 w 721112"/>
                  <a:gd name="connsiteY20" fmla="*/ 114300 h 411956"/>
                  <a:gd name="connsiteX21" fmla="*/ 666403 w 721112"/>
                  <a:gd name="connsiteY21" fmla="*/ 164306 h 411956"/>
                  <a:gd name="connsiteX22" fmla="*/ 661646 w 721112"/>
                  <a:gd name="connsiteY22" fmla="*/ 195262 h 411956"/>
                  <a:gd name="connsiteX23" fmla="*/ 678296 w 721112"/>
                  <a:gd name="connsiteY23" fmla="*/ 216694 h 411956"/>
                  <a:gd name="connsiteX24" fmla="*/ 686622 w 721112"/>
                  <a:gd name="connsiteY24" fmla="*/ 229195 h 411956"/>
                  <a:gd name="connsiteX25" fmla="*/ 687811 w 721112"/>
                  <a:gd name="connsiteY25" fmla="*/ 230981 h 411956"/>
                  <a:gd name="connsiteX26" fmla="*/ 694947 w 721112"/>
                  <a:gd name="connsiteY26" fmla="*/ 261937 h 411956"/>
                  <a:gd name="connsiteX27" fmla="*/ 697326 w 721112"/>
                  <a:gd name="connsiteY27" fmla="*/ 276225 h 411956"/>
                  <a:gd name="connsiteX28" fmla="*/ 702083 w 721112"/>
                  <a:gd name="connsiteY28" fmla="*/ 290512 h 411956"/>
                  <a:gd name="connsiteX29" fmla="*/ 706840 w 721112"/>
                  <a:gd name="connsiteY29" fmla="*/ 307181 h 411956"/>
                  <a:gd name="connsiteX30" fmla="*/ 721112 w 721112"/>
                  <a:gd name="connsiteY30" fmla="*/ 350044 h 411956"/>
                  <a:gd name="connsiteX31" fmla="*/ 721112 w 721112"/>
                  <a:gd name="connsiteY31" fmla="*/ 362545 h 411956"/>
                  <a:gd name="connsiteX32" fmla="*/ 721112 w 721112"/>
                  <a:gd name="connsiteY32" fmla="*/ 364331 h 411956"/>
                  <a:gd name="connsiteX33" fmla="*/ 309606 w 721112"/>
                  <a:gd name="connsiteY33" fmla="*/ 364331 h 411956"/>
                  <a:gd name="connsiteX34" fmla="*/ 309606 w 721112"/>
                  <a:gd name="connsiteY34" fmla="*/ 411956 h 411956"/>
                  <a:gd name="connsiteX35" fmla="*/ 295037 w 721112"/>
                  <a:gd name="connsiteY35" fmla="*/ 401538 h 411956"/>
                  <a:gd name="connsiteX36" fmla="*/ 292955 w 721112"/>
                  <a:gd name="connsiteY36" fmla="*/ 400050 h 411956"/>
                  <a:gd name="connsiteX37" fmla="*/ 285819 w 721112"/>
                  <a:gd name="connsiteY37" fmla="*/ 390525 h 411956"/>
                  <a:gd name="connsiteX38" fmla="*/ 281062 w 721112"/>
                  <a:gd name="connsiteY38" fmla="*/ 378619 h 411956"/>
                  <a:gd name="connsiteX39" fmla="*/ 264411 w 721112"/>
                  <a:gd name="connsiteY39" fmla="*/ 354806 h 411956"/>
                  <a:gd name="connsiteX40" fmla="*/ 240625 w 721112"/>
                  <a:gd name="connsiteY40" fmla="*/ 335756 h 411956"/>
                  <a:gd name="connsiteX41" fmla="*/ 214460 w 721112"/>
                  <a:gd name="connsiteY41" fmla="*/ 314325 h 411956"/>
                  <a:gd name="connsiteX42" fmla="*/ 207325 w 721112"/>
                  <a:gd name="connsiteY42" fmla="*/ 309563 h 411956"/>
                  <a:gd name="connsiteX43" fmla="*/ 207325 w 721112"/>
                  <a:gd name="connsiteY43" fmla="*/ 309562 h 411956"/>
                  <a:gd name="connsiteX44" fmla="*/ 210249 w 721112"/>
                  <a:gd name="connsiteY44" fmla="*/ 311514 h 411956"/>
                  <a:gd name="connsiteX45" fmla="*/ 218677 w 721112"/>
                  <a:gd name="connsiteY45" fmla="*/ 107156 h 411956"/>
                  <a:gd name="connsiteX46" fmla="*/ 219217 w 721112"/>
                  <a:gd name="connsiteY46" fmla="*/ 69056 h 411956"/>
                  <a:gd name="connsiteX47" fmla="*/ 219218 w 721112"/>
                  <a:gd name="connsiteY47" fmla="*/ 69056 h 411956"/>
                  <a:gd name="connsiteX48" fmla="*/ 219218 w 721112"/>
                  <a:gd name="connsiteY48" fmla="*/ 94023 h 411956"/>
                  <a:gd name="connsiteX49" fmla="*/ 219462 w 721112"/>
                  <a:gd name="connsiteY49" fmla="*/ 88106 h 411956"/>
                  <a:gd name="connsiteX50" fmla="*/ 222250 w 721112"/>
                  <a:gd name="connsiteY50" fmla="*/ 69056 h 411956"/>
                  <a:gd name="connsiteX51" fmla="*/ 392859 w 721112"/>
                  <a:gd name="connsiteY51" fmla="*/ 69056 h 411956"/>
                  <a:gd name="connsiteX52" fmla="*/ 392859 w 721112"/>
                  <a:gd name="connsiteY52" fmla="*/ 77391 h 411956"/>
                  <a:gd name="connsiteX53" fmla="*/ 392859 w 721112"/>
                  <a:gd name="connsiteY53" fmla="*/ 78581 h 411956"/>
                  <a:gd name="connsiteX54" fmla="*/ 464218 w 721112"/>
                  <a:gd name="connsiteY54" fmla="*/ 78581 h 411956"/>
                  <a:gd name="connsiteX55" fmla="*/ 464218 w 721112"/>
                  <a:gd name="connsiteY55" fmla="*/ 0 h 411956"/>
                  <a:gd name="connsiteX0" fmla="*/ 207323 w 721111"/>
                  <a:gd name="connsiteY0" fmla="*/ 338139 h 411956"/>
                  <a:gd name="connsiteX1" fmla="*/ 197824 w 721111"/>
                  <a:gd name="connsiteY1" fmla="*/ 354780 h 411956"/>
                  <a:gd name="connsiteX2" fmla="*/ 207323 w 721111"/>
                  <a:gd name="connsiteY2" fmla="*/ 338139 h 411956"/>
                  <a:gd name="connsiteX3" fmla="*/ 5138 w 721111"/>
                  <a:gd name="connsiteY3" fmla="*/ 283369 h 411956"/>
                  <a:gd name="connsiteX4" fmla="*/ 381 w 721111"/>
                  <a:gd name="connsiteY4" fmla="*/ 238125 h 411956"/>
                  <a:gd name="connsiteX5" fmla="*/ 5139 w 721111"/>
                  <a:gd name="connsiteY5" fmla="*/ 283369 h 411956"/>
                  <a:gd name="connsiteX6" fmla="*/ 5139 w 721111"/>
                  <a:gd name="connsiteY6" fmla="*/ 354806 h 411956"/>
                  <a:gd name="connsiteX7" fmla="*/ 5138 w 721111"/>
                  <a:gd name="connsiteY7" fmla="*/ 283369 h 411956"/>
                  <a:gd name="connsiteX8" fmla="*/ 464217 w 721111"/>
                  <a:gd name="connsiteY8" fmla="*/ 0 h 411956"/>
                  <a:gd name="connsiteX9" fmla="*/ 514169 w 721111"/>
                  <a:gd name="connsiteY9" fmla="*/ 0 h 411956"/>
                  <a:gd name="connsiteX10" fmla="*/ 514169 w 721111"/>
                  <a:gd name="connsiteY10" fmla="*/ 40481 h 411956"/>
                  <a:gd name="connsiteX11" fmla="*/ 537955 w 721111"/>
                  <a:gd name="connsiteY11" fmla="*/ 42862 h 411956"/>
                  <a:gd name="connsiteX12" fmla="*/ 556984 w 721111"/>
                  <a:gd name="connsiteY12" fmla="*/ 38100 h 411956"/>
                  <a:gd name="connsiteX13" fmla="*/ 566499 w 721111"/>
                  <a:gd name="connsiteY13" fmla="*/ 42862 h 411956"/>
                  <a:gd name="connsiteX14" fmla="*/ 590285 w 721111"/>
                  <a:gd name="connsiteY14" fmla="*/ 47625 h 411956"/>
                  <a:gd name="connsiteX15" fmla="*/ 606936 w 721111"/>
                  <a:gd name="connsiteY15" fmla="*/ 54769 h 411956"/>
                  <a:gd name="connsiteX16" fmla="*/ 618829 w 721111"/>
                  <a:gd name="connsiteY16" fmla="*/ 64294 h 411956"/>
                  <a:gd name="connsiteX17" fmla="*/ 616451 w 721111"/>
                  <a:gd name="connsiteY17" fmla="*/ 83344 h 411956"/>
                  <a:gd name="connsiteX18" fmla="*/ 625965 w 721111"/>
                  <a:gd name="connsiteY18" fmla="*/ 100012 h 411956"/>
                  <a:gd name="connsiteX19" fmla="*/ 630722 w 721111"/>
                  <a:gd name="connsiteY19" fmla="*/ 114300 h 411956"/>
                  <a:gd name="connsiteX20" fmla="*/ 666402 w 721111"/>
                  <a:gd name="connsiteY20" fmla="*/ 164306 h 411956"/>
                  <a:gd name="connsiteX21" fmla="*/ 661645 w 721111"/>
                  <a:gd name="connsiteY21" fmla="*/ 195262 h 411956"/>
                  <a:gd name="connsiteX22" fmla="*/ 678295 w 721111"/>
                  <a:gd name="connsiteY22" fmla="*/ 216694 h 411956"/>
                  <a:gd name="connsiteX23" fmla="*/ 686621 w 721111"/>
                  <a:gd name="connsiteY23" fmla="*/ 229195 h 411956"/>
                  <a:gd name="connsiteX24" fmla="*/ 687810 w 721111"/>
                  <a:gd name="connsiteY24" fmla="*/ 230981 h 411956"/>
                  <a:gd name="connsiteX25" fmla="*/ 694946 w 721111"/>
                  <a:gd name="connsiteY25" fmla="*/ 261937 h 411956"/>
                  <a:gd name="connsiteX26" fmla="*/ 697325 w 721111"/>
                  <a:gd name="connsiteY26" fmla="*/ 276225 h 411956"/>
                  <a:gd name="connsiteX27" fmla="*/ 702082 w 721111"/>
                  <a:gd name="connsiteY27" fmla="*/ 290512 h 411956"/>
                  <a:gd name="connsiteX28" fmla="*/ 706839 w 721111"/>
                  <a:gd name="connsiteY28" fmla="*/ 307181 h 411956"/>
                  <a:gd name="connsiteX29" fmla="*/ 721111 w 721111"/>
                  <a:gd name="connsiteY29" fmla="*/ 350044 h 411956"/>
                  <a:gd name="connsiteX30" fmla="*/ 721111 w 721111"/>
                  <a:gd name="connsiteY30" fmla="*/ 362545 h 411956"/>
                  <a:gd name="connsiteX31" fmla="*/ 721111 w 721111"/>
                  <a:gd name="connsiteY31" fmla="*/ 364331 h 411956"/>
                  <a:gd name="connsiteX32" fmla="*/ 309605 w 721111"/>
                  <a:gd name="connsiteY32" fmla="*/ 364331 h 411956"/>
                  <a:gd name="connsiteX33" fmla="*/ 309605 w 721111"/>
                  <a:gd name="connsiteY33" fmla="*/ 411956 h 411956"/>
                  <a:gd name="connsiteX34" fmla="*/ 295036 w 721111"/>
                  <a:gd name="connsiteY34" fmla="*/ 401538 h 411956"/>
                  <a:gd name="connsiteX35" fmla="*/ 292954 w 721111"/>
                  <a:gd name="connsiteY35" fmla="*/ 400050 h 411956"/>
                  <a:gd name="connsiteX36" fmla="*/ 285818 w 721111"/>
                  <a:gd name="connsiteY36" fmla="*/ 390525 h 411956"/>
                  <a:gd name="connsiteX37" fmla="*/ 281061 w 721111"/>
                  <a:gd name="connsiteY37" fmla="*/ 378619 h 411956"/>
                  <a:gd name="connsiteX38" fmla="*/ 264410 w 721111"/>
                  <a:gd name="connsiteY38" fmla="*/ 354806 h 411956"/>
                  <a:gd name="connsiteX39" fmla="*/ 240624 w 721111"/>
                  <a:gd name="connsiteY39" fmla="*/ 335756 h 411956"/>
                  <a:gd name="connsiteX40" fmla="*/ 214459 w 721111"/>
                  <a:gd name="connsiteY40" fmla="*/ 314325 h 411956"/>
                  <a:gd name="connsiteX41" fmla="*/ 207324 w 721111"/>
                  <a:gd name="connsiteY41" fmla="*/ 309563 h 411956"/>
                  <a:gd name="connsiteX42" fmla="*/ 207324 w 721111"/>
                  <a:gd name="connsiteY42" fmla="*/ 309562 h 411956"/>
                  <a:gd name="connsiteX43" fmla="*/ 210248 w 721111"/>
                  <a:gd name="connsiteY43" fmla="*/ 311514 h 411956"/>
                  <a:gd name="connsiteX44" fmla="*/ 218676 w 721111"/>
                  <a:gd name="connsiteY44" fmla="*/ 107156 h 411956"/>
                  <a:gd name="connsiteX45" fmla="*/ 219216 w 721111"/>
                  <a:gd name="connsiteY45" fmla="*/ 69056 h 411956"/>
                  <a:gd name="connsiteX46" fmla="*/ 219217 w 721111"/>
                  <a:gd name="connsiteY46" fmla="*/ 69056 h 411956"/>
                  <a:gd name="connsiteX47" fmla="*/ 219217 w 721111"/>
                  <a:gd name="connsiteY47" fmla="*/ 94023 h 411956"/>
                  <a:gd name="connsiteX48" fmla="*/ 219461 w 721111"/>
                  <a:gd name="connsiteY48" fmla="*/ 88106 h 411956"/>
                  <a:gd name="connsiteX49" fmla="*/ 222249 w 721111"/>
                  <a:gd name="connsiteY49" fmla="*/ 69056 h 411956"/>
                  <a:gd name="connsiteX50" fmla="*/ 392858 w 721111"/>
                  <a:gd name="connsiteY50" fmla="*/ 69056 h 411956"/>
                  <a:gd name="connsiteX51" fmla="*/ 392858 w 721111"/>
                  <a:gd name="connsiteY51" fmla="*/ 77391 h 411956"/>
                  <a:gd name="connsiteX52" fmla="*/ 392858 w 721111"/>
                  <a:gd name="connsiteY52" fmla="*/ 78581 h 411956"/>
                  <a:gd name="connsiteX53" fmla="*/ 464217 w 721111"/>
                  <a:gd name="connsiteY53" fmla="*/ 78581 h 411956"/>
                  <a:gd name="connsiteX54" fmla="*/ 464217 w 721111"/>
                  <a:gd name="connsiteY54" fmla="*/ 0 h 411956"/>
                  <a:gd name="connsiteX0" fmla="*/ 207323 w 721111"/>
                  <a:gd name="connsiteY0" fmla="*/ 338139 h 411956"/>
                  <a:gd name="connsiteX1" fmla="*/ 197824 w 721111"/>
                  <a:gd name="connsiteY1" fmla="*/ 354780 h 411956"/>
                  <a:gd name="connsiteX2" fmla="*/ 207323 w 721111"/>
                  <a:gd name="connsiteY2" fmla="*/ 338139 h 411956"/>
                  <a:gd name="connsiteX3" fmla="*/ 5138 w 721111"/>
                  <a:gd name="connsiteY3" fmla="*/ 283369 h 411956"/>
                  <a:gd name="connsiteX4" fmla="*/ 381 w 721111"/>
                  <a:gd name="connsiteY4" fmla="*/ 238125 h 411956"/>
                  <a:gd name="connsiteX5" fmla="*/ 5139 w 721111"/>
                  <a:gd name="connsiteY5" fmla="*/ 283369 h 411956"/>
                  <a:gd name="connsiteX6" fmla="*/ 5138 w 721111"/>
                  <a:gd name="connsiteY6" fmla="*/ 283369 h 411956"/>
                  <a:gd name="connsiteX7" fmla="*/ 464217 w 721111"/>
                  <a:gd name="connsiteY7" fmla="*/ 0 h 411956"/>
                  <a:gd name="connsiteX8" fmla="*/ 514169 w 721111"/>
                  <a:gd name="connsiteY8" fmla="*/ 0 h 411956"/>
                  <a:gd name="connsiteX9" fmla="*/ 514169 w 721111"/>
                  <a:gd name="connsiteY9" fmla="*/ 40481 h 411956"/>
                  <a:gd name="connsiteX10" fmla="*/ 537955 w 721111"/>
                  <a:gd name="connsiteY10" fmla="*/ 42862 h 411956"/>
                  <a:gd name="connsiteX11" fmla="*/ 556984 w 721111"/>
                  <a:gd name="connsiteY11" fmla="*/ 38100 h 411956"/>
                  <a:gd name="connsiteX12" fmla="*/ 566499 w 721111"/>
                  <a:gd name="connsiteY12" fmla="*/ 42862 h 411956"/>
                  <a:gd name="connsiteX13" fmla="*/ 590285 w 721111"/>
                  <a:gd name="connsiteY13" fmla="*/ 47625 h 411956"/>
                  <a:gd name="connsiteX14" fmla="*/ 606936 w 721111"/>
                  <a:gd name="connsiteY14" fmla="*/ 54769 h 411956"/>
                  <a:gd name="connsiteX15" fmla="*/ 618829 w 721111"/>
                  <a:gd name="connsiteY15" fmla="*/ 64294 h 411956"/>
                  <a:gd name="connsiteX16" fmla="*/ 616451 w 721111"/>
                  <a:gd name="connsiteY16" fmla="*/ 83344 h 411956"/>
                  <a:gd name="connsiteX17" fmla="*/ 625965 w 721111"/>
                  <a:gd name="connsiteY17" fmla="*/ 100012 h 411956"/>
                  <a:gd name="connsiteX18" fmla="*/ 630722 w 721111"/>
                  <a:gd name="connsiteY18" fmla="*/ 114300 h 411956"/>
                  <a:gd name="connsiteX19" fmla="*/ 666402 w 721111"/>
                  <a:gd name="connsiteY19" fmla="*/ 164306 h 411956"/>
                  <a:gd name="connsiteX20" fmla="*/ 661645 w 721111"/>
                  <a:gd name="connsiteY20" fmla="*/ 195262 h 411956"/>
                  <a:gd name="connsiteX21" fmla="*/ 678295 w 721111"/>
                  <a:gd name="connsiteY21" fmla="*/ 216694 h 411956"/>
                  <a:gd name="connsiteX22" fmla="*/ 686621 w 721111"/>
                  <a:gd name="connsiteY22" fmla="*/ 229195 h 411956"/>
                  <a:gd name="connsiteX23" fmla="*/ 687810 w 721111"/>
                  <a:gd name="connsiteY23" fmla="*/ 230981 h 411956"/>
                  <a:gd name="connsiteX24" fmla="*/ 694946 w 721111"/>
                  <a:gd name="connsiteY24" fmla="*/ 261937 h 411956"/>
                  <a:gd name="connsiteX25" fmla="*/ 697325 w 721111"/>
                  <a:gd name="connsiteY25" fmla="*/ 276225 h 411956"/>
                  <a:gd name="connsiteX26" fmla="*/ 702082 w 721111"/>
                  <a:gd name="connsiteY26" fmla="*/ 290512 h 411956"/>
                  <a:gd name="connsiteX27" fmla="*/ 706839 w 721111"/>
                  <a:gd name="connsiteY27" fmla="*/ 307181 h 411956"/>
                  <a:gd name="connsiteX28" fmla="*/ 721111 w 721111"/>
                  <a:gd name="connsiteY28" fmla="*/ 350044 h 411956"/>
                  <a:gd name="connsiteX29" fmla="*/ 721111 w 721111"/>
                  <a:gd name="connsiteY29" fmla="*/ 362545 h 411956"/>
                  <a:gd name="connsiteX30" fmla="*/ 721111 w 721111"/>
                  <a:gd name="connsiteY30" fmla="*/ 364331 h 411956"/>
                  <a:gd name="connsiteX31" fmla="*/ 309605 w 721111"/>
                  <a:gd name="connsiteY31" fmla="*/ 364331 h 411956"/>
                  <a:gd name="connsiteX32" fmla="*/ 309605 w 721111"/>
                  <a:gd name="connsiteY32" fmla="*/ 411956 h 411956"/>
                  <a:gd name="connsiteX33" fmla="*/ 295036 w 721111"/>
                  <a:gd name="connsiteY33" fmla="*/ 401538 h 411956"/>
                  <a:gd name="connsiteX34" fmla="*/ 292954 w 721111"/>
                  <a:gd name="connsiteY34" fmla="*/ 400050 h 411956"/>
                  <a:gd name="connsiteX35" fmla="*/ 285818 w 721111"/>
                  <a:gd name="connsiteY35" fmla="*/ 390525 h 411956"/>
                  <a:gd name="connsiteX36" fmla="*/ 281061 w 721111"/>
                  <a:gd name="connsiteY36" fmla="*/ 378619 h 411956"/>
                  <a:gd name="connsiteX37" fmla="*/ 264410 w 721111"/>
                  <a:gd name="connsiteY37" fmla="*/ 354806 h 411956"/>
                  <a:gd name="connsiteX38" fmla="*/ 240624 w 721111"/>
                  <a:gd name="connsiteY38" fmla="*/ 335756 h 411956"/>
                  <a:gd name="connsiteX39" fmla="*/ 214459 w 721111"/>
                  <a:gd name="connsiteY39" fmla="*/ 314325 h 411956"/>
                  <a:gd name="connsiteX40" fmla="*/ 207324 w 721111"/>
                  <a:gd name="connsiteY40" fmla="*/ 309563 h 411956"/>
                  <a:gd name="connsiteX41" fmla="*/ 207324 w 721111"/>
                  <a:gd name="connsiteY41" fmla="*/ 309562 h 411956"/>
                  <a:gd name="connsiteX42" fmla="*/ 210248 w 721111"/>
                  <a:gd name="connsiteY42" fmla="*/ 311514 h 411956"/>
                  <a:gd name="connsiteX43" fmla="*/ 218676 w 721111"/>
                  <a:gd name="connsiteY43" fmla="*/ 107156 h 411956"/>
                  <a:gd name="connsiteX44" fmla="*/ 219216 w 721111"/>
                  <a:gd name="connsiteY44" fmla="*/ 69056 h 411956"/>
                  <a:gd name="connsiteX45" fmla="*/ 219217 w 721111"/>
                  <a:gd name="connsiteY45" fmla="*/ 69056 h 411956"/>
                  <a:gd name="connsiteX46" fmla="*/ 219217 w 721111"/>
                  <a:gd name="connsiteY46" fmla="*/ 94023 h 411956"/>
                  <a:gd name="connsiteX47" fmla="*/ 219461 w 721111"/>
                  <a:gd name="connsiteY47" fmla="*/ 88106 h 411956"/>
                  <a:gd name="connsiteX48" fmla="*/ 222249 w 721111"/>
                  <a:gd name="connsiteY48" fmla="*/ 69056 h 411956"/>
                  <a:gd name="connsiteX49" fmla="*/ 392858 w 721111"/>
                  <a:gd name="connsiteY49" fmla="*/ 69056 h 411956"/>
                  <a:gd name="connsiteX50" fmla="*/ 392858 w 721111"/>
                  <a:gd name="connsiteY50" fmla="*/ 77391 h 411956"/>
                  <a:gd name="connsiteX51" fmla="*/ 392858 w 721111"/>
                  <a:gd name="connsiteY51" fmla="*/ 78581 h 411956"/>
                  <a:gd name="connsiteX52" fmla="*/ 464217 w 721111"/>
                  <a:gd name="connsiteY52" fmla="*/ 78581 h 411956"/>
                  <a:gd name="connsiteX53" fmla="*/ 464217 w 721111"/>
                  <a:gd name="connsiteY53" fmla="*/ 0 h 411956"/>
                  <a:gd name="connsiteX0" fmla="*/ 207323 w 721111"/>
                  <a:gd name="connsiteY0" fmla="*/ 338139 h 411956"/>
                  <a:gd name="connsiteX1" fmla="*/ 197824 w 721111"/>
                  <a:gd name="connsiteY1" fmla="*/ 354780 h 411956"/>
                  <a:gd name="connsiteX2" fmla="*/ 207323 w 721111"/>
                  <a:gd name="connsiteY2" fmla="*/ 338139 h 411956"/>
                  <a:gd name="connsiteX3" fmla="*/ 5139 w 721111"/>
                  <a:gd name="connsiteY3" fmla="*/ 283369 h 411956"/>
                  <a:gd name="connsiteX4" fmla="*/ 381 w 721111"/>
                  <a:gd name="connsiteY4" fmla="*/ 238125 h 411956"/>
                  <a:gd name="connsiteX5" fmla="*/ 5139 w 721111"/>
                  <a:gd name="connsiteY5" fmla="*/ 283369 h 411956"/>
                  <a:gd name="connsiteX6" fmla="*/ 464217 w 721111"/>
                  <a:gd name="connsiteY6" fmla="*/ 0 h 411956"/>
                  <a:gd name="connsiteX7" fmla="*/ 514169 w 721111"/>
                  <a:gd name="connsiteY7" fmla="*/ 0 h 411956"/>
                  <a:gd name="connsiteX8" fmla="*/ 514169 w 721111"/>
                  <a:gd name="connsiteY8" fmla="*/ 40481 h 411956"/>
                  <a:gd name="connsiteX9" fmla="*/ 537955 w 721111"/>
                  <a:gd name="connsiteY9" fmla="*/ 42862 h 411956"/>
                  <a:gd name="connsiteX10" fmla="*/ 556984 w 721111"/>
                  <a:gd name="connsiteY10" fmla="*/ 38100 h 411956"/>
                  <a:gd name="connsiteX11" fmla="*/ 566499 w 721111"/>
                  <a:gd name="connsiteY11" fmla="*/ 42862 h 411956"/>
                  <a:gd name="connsiteX12" fmla="*/ 590285 w 721111"/>
                  <a:gd name="connsiteY12" fmla="*/ 47625 h 411956"/>
                  <a:gd name="connsiteX13" fmla="*/ 606936 w 721111"/>
                  <a:gd name="connsiteY13" fmla="*/ 54769 h 411956"/>
                  <a:gd name="connsiteX14" fmla="*/ 618829 w 721111"/>
                  <a:gd name="connsiteY14" fmla="*/ 64294 h 411956"/>
                  <a:gd name="connsiteX15" fmla="*/ 616451 w 721111"/>
                  <a:gd name="connsiteY15" fmla="*/ 83344 h 411956"/>
                  <a:gd name="connsiteX16" fmla="*/ 625965 w 721111"/>
                  <a:gd name="connsiteY16" fmla="*/ 100012 h 411956"/>
                  <a:gd name="connsiteX17" fmla="*/ 630722 w 721111"/>
                  <a:gd name="connsiteY17" fmla="*/ 114300 h 411956"/>
                  <a:gd name="connsiteX18" fmla="*/ 666402 w 721111"/>
                  <a:gd name="connsiteY18" fmla="*/ 164306 h 411956"/>
                  <a:gd name="connsiteX19" fmla="*/ 661645 w 721111"/>
                  <a:gd name="connsiteY19" fmla="*/ 195262 h 411956"/>
                  <a:gd name="connsiteX20" fmla="*/ 678295 w 721111"/>
                  <a:gd name="connsiteY20" fmla="*/ 216694 h 411956"/>
                  <a:gd name="connsiteX21" fmla="*/ 686621 w 721111"/>
                  <a:gd name="connsiteY21" fmla="*/ 229195 h 411956"/>
                  <a:gd name="connsiteX22" fmla="*/ 687810 w 721111"/>
                  <a:gd name="connsiteY22" fmla="*/ 230981 h 411956"/>
                  <a:gd name="connsiteX23" fmla="*/ 694946 w 721111"/>
                  <a:gd name="connsiteY23" fmla="*/ 261937 h 411956"/>
                  <a:gd name="connsiteX24" fmla="*/ 697325 w 721111"/>
                  <a:gd name="connsiteY24" fmla="*/ 276225 h 411956"/>
                  <a:gd name="connsiteX25" fmla="*/ 702082 w 721111"/>
                  <a:gd name="connsiteY25" fmla="*/ 290512 h 411956"/>
                  <a:gd name="connsiteX26" fmla="*/ 706839 w 721111"/>
                  <a:gd name="connsiteY26" fmla="*/ 307181 h 411956"/>
                  <a:gd name="connsiteX27" fmla="*/ 721111 w 721111"/>
                  <a:gd name="connsiteY27" fmla="*/ 350044 h 411956"/>
                  <a:gd name="connsiteX28" fmla="*/ 721111 w 721111"/>
                  <a:gd name="connsiteY28" fmla="*/ 362545 h 411956"/>
                  <a:gd name="connsiteX29" fmla="*/ 721111 w 721111"/>
                  <a:gd name="connsiteY29" fmla="*/ 364331 h 411956"/>
                  <a:gd name="connsiteX30" fmla="*/ 309605 w 721111"/>
                  <a:gd name="connsiteY30" fmla="*/ 364331 h 411956"/>
                  <a:gd name="connsiteX31" fmla="*/ 309605 w 721111"/>
                  <a:gd name="connsiteY31" fmla="*/ 411956 h 411956"/>
                  <a:gd name="connsiteX32" fmla="*/ 295036 w 721111"/>
                  <a:gd name="connsiteY32" fmla="*/ 401538 h 411956"/>
                  <a:gd name="connsiteX33" fmla="*/ 292954 w 721111"/>
                  <a:gd name="connsiteY33" fmla="*/ 400050 h 411956"/>
                  <a:gd name="connsiteX34" fmla="*/ 285818 w 721111"/>
                  <a:gd name="connsiteY34" fmla="*/ 390525 h 411956"/>
                  <a:gd name="connsiteX35" fmla="*/ 281061 w 721111"/>
                  <a:gd name="connsiteY35" fmla="*/ 378619 h 411956"/>
                  <a:gd name="connsiteX36" fmla="*/ 264410 w 721111"/>
                  <a:gd name="connsiteY36" fmla="*/ 354806 h 411956"/>
                  <a:gd name="connsiteX37" fmla="*/ 240624 w 721111"/>
                  <a:gd name="connsiteY37" fmla="*/ 335756 h 411956"/>
                  <a:gd name="connsiteX38" fmla="*/ 214459 w 721111"/>
                  <a:gd name="connsiteY38" fmla="*/ 314325 h 411956"/>
                  <a:gd name="connsiteX39" fmla="*/ 207324 w 721111"/>
                  <a:gd name="connsiteY39" fmla="*/ 309563 h 411956"/>
                  <a:gd name="connsiteX40" fmla="*/ 207324 w 721111"/>
                  <a:gd name="connsiteY40" fmla="*/ 309562 h 411956"/>
                  <a:gd name="connsiteX41" fmla="*/ 210248 w 721111"/>
                  <a:gd name="connsiteY41" fmla="*/ 311514 h 411956"/>
                  <a:gd name="connsiteX42" fmla="*/ 218676 w 721111"/>
                  <a:gd name="connsiteY42" fmla="*/ 107156 h 411956"/>
                  <a:gd name="connsiteX43" fmla="*/ 219216 w 721111"/>
                  <a:gd name="connsiteY43" fmla="*/ 69056 h 411956"/>
                  <a:gd name="connsiteX44" fmla="*/ 219217 w 721111"/>
                  <a:gd name="connsiteY44" fmla="*/ 69056 h 411956"/>
                  <a:gd name="connsiteX45" fmla="*/ 219217 w 721111"/>
                  <a:gd name="connsiteY45" fmla="*/ 94023 h 411956"/>
                  <a:gd name="connsiteX46" fmla="*/ 219461 w 721111"/>
                  <a:gd name="connsiteY46" fmla="*/ 88106 h 411956"/>
                  <a:gd name="connsiteX47" fmla="*/ 222249 w 721111"/>
                  <a:gd name="connsiteY47" fmla="*/ 69056 h 411956"/>
                  <a:gd name="connsiteX48" fmla="*/ 392858 w 721111"/>
                  <a:gd name="connsiteY48" fmla="*/ 69056 h 411956"/>
                  <a:gd name="connsiteX49" fmla="*/ 392858 w 721111"/>
                  <a:gd name="connsiteY49" fmla="*/ 77391 h 411956"/>
                  <a:gd name="connsiteX50" fmla="*/ 392858 w 721111"/>
                  <a:gd name="connsiteY50" fmla="*/ 78581 h 411956"/>
                  <a:gd name="connsiteX51" fmla="*/ 464217 w 721111"/>
                  <a:gd name="connsiteY51" fmla="*/ 78581 h 411956"/>
                  <a:gd name="connsiteX52" fmla="*/ 464217 w 721111"/>
                  <a:gd name="connsiteY52" fmla="*/ 0 h 411956"/>
                  <a:gd name="connsiteX0" fmla="*/ 9499 w 523287"/>
                  <a:gd name="connsiteY0" fmla="*/ 338139 h 411956"/>
                  <a:gd name="connsiteX1" fmla="*/ 0 w 523287"/>
                  <a:gd name="connsiteY1" fmla="*/ 354780 h 411956"/>
                  <a:gd name="connsiteX2" fmla="*/ 9499 w 523287"/>
                  <a:gd name="connsiteY2" fmla="*/ 338139 h 411956"/>
                  <a:gd name="connsiteX3" fmla="*/ 266393 w 523287"/>
                  <a:gd name="connsiteY3" fmla="*/ 0 h 411956"/>
                  <a:gd name="connsiteX4" fmla="*/ 316345 w 523287"/>
                  <a:gd name="connsiteY4" fmla="*/ 0 h 411956"/>
                  <a:gd name="connsiteX5" fmla="*/ 316345 w 523287"/>
                  <a:gd name="connsiteY5" fmla="*/ 40481 h 411956"/>
                  <a:gd name="connsiteX6" fmla="*/ 340131 w 523287"/>
                  <a:gd name="connsiteY6" fmla="*/ 42862 h 411956"/>
                  <a:gd name="connsiteX7" fmla="*/ 359160 w 523287"/>
                  <a:gd name="connsiteY7" fmla="*/ 38100 h 411956"/>
                  <a:gd name="connsiteX8" fmla="*/ 368675 w 523287"/>
                  <a:gd name="connsiteY8" fmla="*/ 42862 h 411956"/>
                  <a:gd name="connsiteX9" fmla="*/ 392461 w 523287"/>
                  <a:gd name="connsiteY9" fmla="*/ 47625 h 411956"/>
                  <a:gd name="connsiteX10" fmla="*/ 409112 w 523287"/>
                  <a:gd name="connsiteY10" fmla="*/ 54769 h 411956"/>
                  <a:gd name="connsiteX11" fmla="*/ 421005 w 523287"/>
                  <a:gd name="connsiteY11" fmla="*/ 64294 h 411956"/>
                  <a:gd name="connsiteX12" fmla="*/ 418627 w 523287"/>
                  <a:gd name="connsiteY12" fmla="*/ 83344 h 411956"/>
                  <a:gd name="connsiteX13" fmla="*/ 428141 w 523287"/>
                  <a:gd name="connsiteY13" fmla="*/ 100012 h 411956"/>
                  <a:gd name="connsiteX14" fmla="*/ 432898 w 523287"/>
                  <a:gd name="connsiteY14" fmla="*/ 114300 h 411956"/>
                  <a:gd name="connsiteX15" fmla="*/ 468578 w 523287"/>
                  <a:gd name="connsiteY15" fmla="*/ 164306 h 411956"/>
                  <a:gd name="connsiteX16" fmla="*/ 463821 w 523287"/>
                  <a:gd name="connsiteY16" fmla="*/ 195262 h 411956"/>
                  <a:gd name="connsiteX17" fmla="*/ 480471 w 523287"/>
                  <a:gd name="connsiteY17" fmla="*/ 216694 h 411956"/>
                  <a:gd name="connsiteX18" fmla="*/ 488797 w 523287"/>
                  <a:gd name="connsiteY18" fmla="*/ 229195 h 411956"/>
                  <a:gd name="connsiteX19" fmla="*/ 489986 w 523287"/>
                  <a:gd name="connsiteY19" fmla="*/ 230981 h 411956"/>
                  <a:gd name="connsiteX20" fmla="*/ 497122 w 523287"/>
                  <a:gd name="connsiteY20" fmla="*/ 261937 h 411956"/>
                  <a:gd name="connsiteX21" fmla="*/ 499501 w 523287"/>
                  <a:gd name="connsiteY21" fmla="*/ 276225 h 411956"/>
                  <a:gd name="connsiteX22" fmla="*/ 504258 w 523287"/>
                  <a:gd name="connsiteY22" fmla="*/ 290512 h 411956"/>
                  <a:gd name="connsiteX23" fmla="*/ 509015 w 523287"/>
                  <a:gd name="connsiteY23" fmla="*/ 307181 h 411956"/>
                  <a:gd name="connsiteX24" fmla="*/ 523287 w 523287"/>
                  <a:gd name="connsiteY24" fmla="*/ 350044 h 411956"/>
                  <a:gd name="connsiteX25" fmla="*/ 523287 w 523287"/>
                  <a:gd name="connsiteY25" fmla="*/ 362545 h 411956"/>
                  <a:gd name="connsiteX26" fmla="*/ 523287 w 523287"/>
                  <a:gd name="connsiteY26" fmla="*/ 364331 h 411956"/>
                  <a:gd name="connsiteX27" fmla="*/ 111781 w 523287"/>
                  <a:gd name="connsiteY27" fmla="*/ 364331 h 411956"/>
                  <a:gd name="connsiteX28" fmla="*/ 111781 w 523287"/>
                  <a:gd name="connsiteY28" fmla="*/ 411956 h 411956"/>
                  <a:gd name="connsiteX29" fmla="*/ 97212 w 523287"/>
                  <a:gd name="connsiteY29" fmla="*/ 401538 h 411956"/>
                  <a:gd name="connsiteX30" fmla="*/ 95130 w 523287"/>
                  <a:gd name="connsiteY30" fmla="*/ 400050 h 411956"/>
                  <a:gd name="connsiteX31" fmla="*/ 87994 w 523287"/>
                  <a:gd name="connsiteY31" fmla="*/ 390525 h 411956"/>
                  <a:gd name="connsiteX32" fmla="*/ 83237 w 523287"/>
                  <a:gd name="connsiteY32" fmla="*/ 378619 h 411956"/>
                  <a:gd name="connsiteX33" fmla="*/ 66586 w 523287"/>
                  <a:gd name="connsiteY33" fmla="*/ 354806 h 411956"/>
                  <a:gd name="connsiteX34" fmla="*/ 42800 w 523287"/>
                  <a:gd name="connsiteY34" fmla="*/ 335756 h 411956"/>
                  <a:gd name="connsiteX35" fmla="*/ 16635 w 523287"/>
                  <a:gd name="connsiteY35" fmla="*/ 314325 h 411956"/>
                  <a:gd name="connsiteX36" fmla="*/ 9500 w 523287"/>
                  <a:gd name="connsiteY36" fmla="*/ 309563 h 411956"/>
                  <a:gd name="connsiteX37" fmla="*/ 9500 w 523287"/>
                  <a:gd name="connsiteY37" fmla="*/ 309562 h 411956"/>
                  <a:gd name="connsiteX38" fmla="*/ 12424 w 523287"/>
                  <a:gd name="connsiteY38" fmla="*/ 311514 h 411956"/>
                  <a:gd name="connsiteX39" fmla="*/ 20852 w 523287"/>
                  <a:gd name="connsiteY39" fmla="*/ 107156 h 411956"/>
                  <a:gd name="connsiteX40" fmla="*/ 21392 w 523287"/>
                  <a:gd name="connsiteY40" fmla="*/ 69056 h 411956"/>
                  <a:gd name="connsiteX41" fmla="*/ 21393 w 523287"/>
                  <a:gd name="connsiteY41" fmla="*/ 69056 h 411956"/>
                  <a:gd name="connsiteX42" fmla="*/ 21393 w 523287"/>
                  <a:gd name="connsiteY42" fmla="*/ 94023 h 411956"/>
                  <a:gd name="connsiteX43" fmla="*/ 21637 w 523287"/>
                  <a:gd name="connsiteY43" fmla="*/ 88106 h 411956"/>
                  <a:gd name="connsiteX44" fmla="*/ 24425 w 523287"/>
                  <a:gd name="connsiteY44" fmla="*/ 69056 h 411956"/>
                  <a:gd name="connsiteX45" fmla="*/ 195034 w 523287"/>
                  <a:gd name="connsiteY45" fmla="*/ 69056 h 411956"/>
                  <a:gd name="connsiteX46" fmla="*/ 195034 w 523287"/>
                  <a:gd name="connsiteY46" fmla="*/ 77391 h 411956"/>
                  <a:gd name="connsiteX47" fmla="*/ 195034 w 523287"/>
                  <a:gd name="connsiteY47" fmla="*/ 78581 h 411956"/>
                  <a:gd name="connsiteX48" fmla="*/ 266393 w 523287"/>
                  <a:gd name="connsiteY48" fmla="*/ 78581 h 411956"/>
                  <a:gd name="connsiteX49" fmla="*/ 266393 w 523287"/>
                  <a:gd name="connsiteY49" fmla="*/ 0 h 411956"/>
                  <a:gd name="connsiteX0" fmla="*/ 256893 w 513787"/>
                  <a:gd name="connsiteY0" fmla="*/ 0 h 411956"/>
                  <a:gd name="connsiteX1" fmla="*/ 306845 w 513787"/>
                  <a:gd name="connsiteY1" fmla="*/ 0 h 411956"/>
                  <a:gd name="connsiteX2" fmla="*/ 306845 w 513787"/>
                  <a:gd name="connsiteY2" fmla="*/ 40481 h 411956"/>
                  <a:gd name="connsiteX3" fmla="*/ 330631 w 513787"/>
                  <a:gd name="connsiteY3" fmla="*/ 42862 h 411956"/>
                  <a:gd name="connsiteX4" fmla="*/ 349660 w 513787"/>
                  <a:gd name="connsiteY4" fmla="*/ 38100 h 411956"/>
                  <a:gd name="connsiteX5" fmla="*/ 359175 w 513787"/>
                  <a:gd name="connsiteY5" fmla="*/ 42862 h 411956"/>
                  <a:gd name="connsiteX6" fmla="*/ 382961 w 513787"/>
                  <a:gd name="connsiteY6" fmla="*/ 47625 h 411956"/>
                  <a:gd name="connsiteX7" fmla="*/ 399612 w 513787"/>
                  <a:gd name="connsiteY7" fmla="*/ 54769 h 411956"/>
                  <a:gd name="connsiteX8" fmla="*/ 411505 w 513787"/>
                  <a:gd name="connsiteY8" fmla="*/ 64294 h 411956"/>
                  <a:gd name="connsiteX9" fmla="*/ 409127 w 513787"/>
                  <a:gd name="connsiteY9" fmla="*/ 83344 h 411956"/>
                  <a:gd name="connsiteX10" fmla="*/ 418641 w 513787"/>
                  <a:gd name="connsiteY10" fmla="*/ 100012 h 411956"/>
                  <a:gd name="connsiteX11" fmla="*/ 423398 w 513787"/>
                  <a:gd name="connsiteY11" fmla="*/ 114300 h 411956"/>
                  <a:gd name="connsiteX12" fmla="*/ 459078 w 513787"/>
                  <a:gd name="connsiteY12" fmla="*/ 164306 h 411956"/>
                  <a:gd name="connsiteX13" fmla="*/ 454321 w 513787"/>
                  <a:gd name="connsiteY13" fmla="*/ 195262 h 411956"/>
                  <a:gd name="connsiteX14" fmla="*/ 470971 w 513787"/>
                  <a:gd name="connsiteY14" fmla="*/ 216694 h 411956"/>
                  <a:gd name="connsiteX15" fmla="*/ 479297 w 513787"/>
                  <a:gd name="connsiteY15" fmla="*/ 229195 h 411956"/>
                  <a:gd name="connsiteX16" fmla="*/ 480486 w 513787"/>
                  <a:gd name="connsiteY16" fmla="*/ 230981 h 411956"/>
                  <a:gd name="connsiteX17" fmla="*/ 487622 w 513787"/>
                  <a:gd name="connsiteY17" fmla="*/ 261937 h 411956"/>
                  <a:gd name="connsiteX18" fmla="*/ 490001 w 513787"/>
                  <a:gd name="connsiteY18" fmla="*/ 276225 h 411956"/>
                  <a:gd name="connsiteX19" fmla="*/ 494758 w 513787"/>
                  <a:gd name="connsiteY19" fmla="*/ 290512 h 411956"/>
                  <a:gd name="connsiteX20" fmla="*/ 499515 w 513787"/>
                  <a:gd name="connsiteY20" fmla="*/ 307181 h 411956"/>
                  <a:gd name="connsiteX21" fmla="*/ 513787 w 513787"/>
                  <a:gd name="connsiteY21" fmla="*/ 350044 h 411956"/>
                  <a:gd name="connsiteX22" fmla="*/ 513787 w 513787"/>
                  <a:gd name="connsiteY22" fmla="*/ 362545 h 411956"/>
                  <a:gd name="connsiteX23" fmla="*/ 513787 w 513787"/>
                  <a:gd name="connsiteY23" fmla="*/ 364331 h 411956"/>
                  <a:gd name="connsiteX24" fmla="*/ 102281 w 513787"/>
                  <a:gd name="connsiteY24" fmla="*/ 364331 h 411956"/>
                  <a:gd name="connsiteX25" fmla="*/ 102281 w 513787"/>
                  <a:gd name="connsiteY25" fmla="*/ 411956 h 411956"/>
                  <a:gd name="connsiteX26" fmla="*/ 87712 w 513787"/>
                  <a:gd name="connsiteY26" fmla="*/ 401538 h 411956"/>
                  <a:gd name="connsiteX27" fmla="*/ 85630 w 513787"/>
                  <a:gd name="connsiteY27" fmla="*/ 400050 h 411956"/>
                  <a:gd name="connsiteX28" fmla="*/ 78494 w 513787"/>
                  <a:gd name="connsiteY28" fmla="*/ 390525 h 411956"/>
                  <a:gd name="connsiteX29" fmla="*/ 73737 w 513787"/>
                  <a:gd name="connsiteY29" fmla="*/ 378619 h 411956"/>
                  <a:gd name="connsiteX30" fmla="*/ 57086 w 513787"/>
                  <a:gd name="connsiteY30" fmla="*/ 354806 h 411956"/>
                  <a:gd name="connsiteX31" fmla="*/ 33300 w 513787"/>
                  <a:gd name="connsiteY31" fmla="*/ 335756 h 411956"/>
                  <a:gd name="connsiteX32" fmla="*/ 7135 w 513787"/>
                  <a:gd name="connsiteY32" fmla="*/ 314325 h 411956"/>
                  <a:gd name="connsiteX33" fmla="*/ 0 w 513787"/>
                  <a:gd name="connsiteY33" fmla="*/ 309563 h 411956"/>
                  <a:gd name="connsiteX34" fmla="*/ 0 w 513787"/>
                  <a:gd name="connsiteY34" fmla="*/ 309562 h 411956"/>
                  <a:gd name="connsiteX35" fmla="*/ 2924 w 513787"/>
                  <a:gd name="connsiteY35" fmla="*/ 311514 h 411956"/>
                  <a:gd name="connsiteX36" fmla="*/ 11352 w 513787"/>
                  <a:gd name="connsiteY36" fmla="*/ 107156 h 411956"/>
                  <a:gd name="connsiteX37" fmla="*/ 11892 w 513787"/>
                  <a:gd name="connsiteY37" fmla="*/ 69056 h 411956"/>
                  <a:gd name="connsiteX38" fmla="*/ 11893 w 513787"/>
                  <a:gd name="connsiteY38" fmla="*/ 69056 h 411956"/>
                  <a:gd name="connsiteX39" fmla="*/ 11893 w 513787"/>
                  <a:gd name="connsiteY39" fmla="*/ 94023 h 411956"/>
                  <a:gd name="connsiteX40" fmla="*/ 12137 w 513787"/>
                  <a:gd name="connsiteY40" fmla="*/ 88106 h 411956"/>
                  <a:gd name="connsiteX41" fmla="*/ 14925 w 513787"/>
                  <a:gd name="connsiteY41" fmla="*/ 69056 h 411956"/>
                  <a:gd name="connsiteX42" fmla="*/ 185534 w 513787"/>
                  <a:gd name="connsiteY42" fmla="*/ 69056 h 411956"/>
                  <a:gd name="connsiteX43" fmla="*/ 185534 w 513787"/>
                  <a:gd name="connsiteY43" fmla="*/ 77391 h 411956"/>
                  <a:gd name="connsiteX44" fmla="*/ 185534 w 513787"/>
                  <a:gd name="connsiteY44" fmla="*/ 78581 h 411956"/>
                  <a:gd name="connsiteX45" fmla="*/ 256893 w 513787"/>
                  <a:gd name="connsiteY45" fmla="*/ 78581 h 411956"/>
                  <a:gd name="connsiteX46" fmla="*/ 256893 w 513787"/>
                  <a:gd name="connsiteY46" fmla="*/ 0 h 4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13787" h="411956">
                    <a:moveTo>
                      <a:pt x="256893" y="0"/>
                    </a:moveTo>
                    <a:lnTo>
                      <a:pt x="306845" y="0"/>
                    </a:lnTo>
                    <a:lnTo>
                      <a:pt x="306845" y="40481"/>
                    </a:lnTo>
                    <a:cubicBezTo>
                      <a:pt x="313981" y="40481"/>
                      <a:pt x="323495" y="45244"/>
                      <a:pt x="330631" y="42862"/>
                    </a:cubicBezTo>
                    <a:cubicBezTo>
                      <a:pt x="335388" y="40481"/>
                      <a:pt x="344903" y="35719"/>
                      <a:pt x="349660" y="38100"/>
                    </a:cubicBezTo>
                    <a:lnTo>
                      <a:pt x="359175" y="42862"/>
                    </a:lnTo>
                    <a:cubicBezTo>
                      <a:pt x="368690" y="47625"/>
                      <a:pt x="375826" y="45244"/>
                      <a:pt x="382961" y="47625"/>
                    </a:cubicBezTo>
                    <a:cubicBezTo>
                      <a:pt x="390097" y="50006"/>
                      <a:pt x="394855" y="54769"/>
                      <a:pt x="399612" y="54769"/>
                    </a:cubicBezTo>
                    <a:cubicBezTo>
                      <a:pt x="401991" y="57150"/>
                      <a:pt x="409127" y="59531"/>
                      <a:pt x="411505" y="64294"/>
                    </a:cubicBezTo>
                    <a:cubicBezTo>
                      <a:pt x="411505" y="71437"/>
                      <a:pt x="406748" y="76200"/>
                      <a:pt x="409127" y="83344"/>
                    </a:cubicBezTo>
                    <a:cubicBezTo>
                      <a:pt x="411505" y="88106"/>
                      <a:pt x="418641" y="95250"/>
                      <a:pt x="418641" y="100012"/>
                    </a:cubicBezTo>
                    <a:cubicBezTo>
                      <a:pt x="423398" y="102394"/>
                      <a:pt x="423398" y="109537"/>
                      <a:pt x="423398" y="114300"/>
                    </a:cubicBezTo>
                    <a:cubicBezTo>
                      <a:pt x="428156" y="135731"/>
                      <a:pt x="466214" y="142875"/>
                      <a:pt x="459078" y="164306"/>
                    </a:cubicBezTo>
                    <a:cubicBezTo>
                      <a:pt x="456700" y="176212"/>
                      <a:pt x="454321" y="183356"/>
                      <a:pt x="454321" y="195262"/>
                    </a:cubicBezTo>
                    <a:cubicBezTo>
                      <a:pt x="454321" y="207169"/>
                      <a:pt x="461457" y="209550"/>
                      <a:pt x="470971" y="216694"/>
                    </a:cubicBezTo>
                    <a:lnTo>
                      <a:pt x="479297" y="229195"/>
                    </a:lnTo>
                    <a:lnTo>
                      <a:pt x="480486" y="230981"/>
                    </a:lnTo>
                    <a:cubicBezTo>
                      <a:pt x="482865" y="240506"/>
                      <a:pt x="487622" y="252412"/>
                      <a:pt x="487622" y="261937"/>
                    </a:cubicBezTo>
                    <a:cubicBezTo>
                      <a:pt x="487622" y="266700"/>
                      <a:pt x="487622" y="271462"/>
                      <a:pt x="490001" y="276225"/>
                    </a:cubicBezTo>
                    <a:cubicBezTo>
                      <a:pt x="490001" y="280987"/>
                      <a:pt x="494758" y="285750"/>
                      <a:pt x="494758" y="290512"/>
                    </a:cubicBezTo>
                    <a:cubicBezTo>
                      <a:pt x="497137" y="292894"/>
                      <a:pt x="499515" y="304800"/>
                      <a:pt x="499515" y="307181"/>
                    </a:cubicBezTo>
                    <a:cubicBezTo>
                      <a:pt x="501894" y="323850"/>
                      <a:pt x="513787" y="330994"/>
                      <a:pt x="513787" y="350044"/>
                    </a:cubicBezTo>
                    <a:lnTo>
                      <a:pt x="513787" y="362545"/>
                    </a:lnTo>
                    <a:lnTo>
                      <a:pt x="513787" y="364331"/>
                    </a:lnTo>
                    <a:lnTo>
                      <a:pt x="102281" y="364331"/>
                    </a:lnTo>
                    <a:lnTo>
                      <a:pt x="102281" y="411956"/>
                    </a:lnTo>
                    <a:lnTo>
                      <a:pt x="87712" y="401538"/>
                    </a:lnTo>
                    <a:lnTo>
                      <a:pt x="85630" y="400050"/>
                    </a:lnTo>
                    <a:cubicBezTo>
                      <a:pt x="83252" y="397669"/>
                      <a:pt x="80873" y="392906"/>
                      <a:pt x="78494" y="390525"/>
                    </a:cubicBezTo>
                    <a:lnTo>
                      <a:pt x="73737" y="378619"/>
                    </a:lnTo>
                    <a:cubicBezTo>
                      <a:pt x="66601" y="371475"/>
                      <a:pt x="64222" y="359569"/>
                      <a:pt x="57086" y="354806"/>
                    </a:cubicBezTo>
                    <a:cubicBezTo>
                      <a:pt x="47572" y="350044"/>
                      <a:pt x="40436" y="340519"/>
                      <a:pt x="33300" y="335756"/>
                    </a:cubicBezTo>
                    <a:cubicBezTo>
                      <a:pt x="23785" y="328612"/>
                      <a:pt x="16649" y="319087"/>
                      <a:pt x="7135" y="314325"/>
                    </a:cubicBezTo>
                    <a:lnTo>
                      <a:pt x="0" y="309563"/>
                    </a:lnTo>
                    <a:lnTo>
                      <a:pt x="0" y="309562"/>
                    </a:lnTo>
                    <a:cubicBezTo>
                      <a:pt x="839" y="310402"/>
                      <a:pt x="1678" y="311243"/>
                      <a:pt x="2924" y="311514"/>
                    </a:cubicBezTo>
                    <a:lnTo>
                      <a:pt x="11352" y="107156"/>
                    </a:lnTo>
                    <a:lnTo>
                      <a:pt x="11892" y="69056"/>
                    </a:lnTo>
                    <a:lnTo>
                      <a:pt x="11893" y="69056"/>
                    </a:lnTo>
                    <a:lnTo>
                      <a:pt x="11893" y="94023"/>
                    </a:lnTo>
                    <a:cubicBezTo>
                      <a:pt x="11974" y="92051"/>
                      <a:pt x="12056" y="90078"/>
                      <a:pt x="12137" y="88106"/>
                    </a:cubicBezTo>
                    <a:lnTo>
                      <a:pt x="14925" y="69056"/>
                    </a:lnTo>
                    <a:lnTo>
                      <a:pt x="185534" y="69056"/>
                    </a:lnTo>
                    <a:lnTo>
                      <a:pt x="185534" y="77391"/>
                    </a:lnTo>
                    <a:lnTo>
                      <a:pt x="185534" y="78581"/>
                    </a:lnTo>
                    <a:lnTo>
                      <a:pt x="256893" y="78581"/>
                    </a:lnTo>
                    <a:lnTo>
                      <a:pt x="256893" y="0"/>
                    </a:ln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30" name="HARRIS"/>
              <p:cNvSpPr>
                <a:spLocks/>
              </p:cNvSpPr>
              <p:nvPr/>
            </p:nvSpPr>
            <p:spPr bwMode="auto">
              <a:xfrm>
                <a:off x="1201014" y="3962132"/>
                <a:ext cx="419233" cy="273676"/>
              </a:xfrm>
              <a:custGeom>
                <a:avLst/>
                <a:gdLst>
                  <a:gd name="T0" fmla="*/ 204 w 211"/>
                  <a:gd name="T1" fmla="*/ 13 h 142"/>
                  <a:gd name="T2" fmla="*/ 204 w 211"/>
                  <a:gd name="T3" fmla="*/ 16 h 142"/>
                  <a:gd name="T4" fmla="*/ 204 w 211"/>
                  <a:gd name="T5" fmla="*/ 16 h 142"/>
                  <a:gd name="T6" fmla="*/ 204 w 211"/>
                  <a:gd name="T7" fmla="*/ 16 h 142"/>
                  <a:gd name="T8" fmla="*/ 205 w 211"/>
                  <a:gd name="T9" fmla="*/ 17 h 142"/>
                  <a:gd name="T10" fmla="*/ 205 w 211"/>
                  <a:gd name="T11" fmla="*/ 17 h 142"/>
                  <a:gd name="T12" fmla="*/ 206 w 211"/>
                  <a:gd name="T13" fmla="*/ 17 h 142"/>
                  <a:gd name="T14" fmla="*/ 207 w 211"/>
                  <a:gd name="T15" fmla="*/ 21 h 142"/>
                  <a:gd name="T16" fmla="*/ 207 w 211"/>
                  <a:gd name="T17" fmla="*/ 25 h 142"/>
                  <a:gd name="T18" fmla="*/ 207 w 211"/>
                  <a:gd name="T19" fmla="*/ 33 h 142"/>
                  <a:gd name="T20" fmla="*/ 207 w 211"/>
                  <a:gd name="T21" fmla="*/ 41 h 142"/>
                  <a:gd name="T22" fmla="*/ 206 w 211"/>
                  <a:gd name="T23" fmla="*/ 59 h 142"/>
                  <a:gd name="T24" fmla="*/ 204 w 211"/>
                  <a:gd name="T25" fmla="*/ 84 h 142"/>
                  <a:gd name="T26" fmla="*/ 203 w 211"/>
                  <a:gd name="T27" fmla="*/ 86 h 142"/>
                  <a:gd name="T28" fmla="*/ 202 w 211"/>
                  <a:gd name="T29" fmla="*/ 86 h 142"/>
                  <a:gd name="T30" fmla="*/ 202 w 211"/>
                  <a:gd name="T31" fmla="*/ 87 h 142"/>
                  <a:gd name="T32" fmla="*/ 202 w 211"/>
                  <a:gd name="T33" fmla="*/ 88 h 142"/>
                  <a:gd name="T34" fmla="*/ 202 w 211"/>
                  <a:gd name="T35" fmla="*/ 89 h 142"/>
                  <a:gd name="T36" fmla="*/ 202 w 211"/>
                  <a:gd name="T37" fmla="*/ 89 h 142"/>
                  <a:gd name="T38" fmla="*/ 202 w 211"/>
                  <a:gd name="T39" fmla="*/ 90 h 142"/>
                  <a:gd name="T40" fmla="*/ 203 w 211"/>
                  <a:gd name="T41" fmla="*/ 91 h 142"/>
                  <a:gd name="T42" fmla="*/ 204 w 211"/>
                  <a:gd name="T43" fmla="*/ 92 h 142"/>
                  <a:gd name="T44" fmla="*/ 204 w 211"/>
                  <a:gd name="T45" fmla="*/ 93 h 142"/>
                  <a:gd name="T46" fmla="*/ 205 w 211"/>
                  <a:gd name="T47" fmla="*/ 93 h 142"/>
                  <a:gd name="T48" fmla="*/ 205 w 211"/>
                  <a:gd name="T49" fmla="*/ 93 h 142"/>
                  <a:gd name="T50" fmla="*/ 205 w 211"/>
                  <a:gd name="T51" fmla="*/ 94 h 142"/>
                  <a:gd name="T52" fmla="*/ 205 w 211"/>
                  <a:gd name="T53" fmla="*/ 94 h 142"/>
                  <a:gd name="T54" fmla="*/ 206 w 211"/>
                  <a:gd name="T55" fmla="*/ 96 h 142"/>
                  <a:gd name="T56" fmla="*/ 206 w 211"/>
                  <a:gd name="T57" fmla="*/ 142 h 142"/>
                  <a:gd name="T58" fmla="*/ 206 w 211"/>
                  <a:gd name="T59" fmla="*/ 142 h 142"/>
                  <a:gd name="T60" fmla="*/ 116 w 211"/>
                  <a:gd name="T61" fmla="*/ 142 h 142"/>
                  <a:gd name="T62" fmla="*/ 116 w 211"/>
                  <a:gd name="T63" fmla="*/ 129 h 142"/>
                  <a:gd name="T64" fmla="*/ 41 w 211"/>
                  <a:gd name="T65" fmla="*/ 129 h 142"/>
                  <a:gd name="T66" fmla="*/ 41 w 211"/>
                  <a:gd name="T67" fmla="*/ 129 h 142"/>
                  <a:gd name="T68" fmla="*/ 41 w 211"/>
                  <a:gd name="T69" fmla="*/ 128 h 142"/>
                  <a:gd name="T70" fmla="*/ 34 w 211"/>
                  <a:gd name="T71" fmla="*/ 127 h 142"/>
                  <a:gd name="T72" fmla="*/ 34 w 211"/>
                  <a:gd name="T73" fmla="*/ 126 h 142"/>
                  <a:gd name="T74" fmla="*/ 38 w 211"/>
                  <a:gd name="T75" fmla="*/ 114 h 142"/>
                  <a:gd name="T76" fmla="*/ 33 w 211"/>
                  <a:gd name="T77" fmla="*/ 105 h 142"/>
                  <a:gd name="T78" fmla="*/ 27 w 211"/>
                  <a:gd name="T79" fmla="*/ 85 h 142"/>
                  <a:gd name="T80" fmla="*/ 24 w 211"/>
                  <a:gd name="T81" fmla="*/ 73 h 142"/>
                  <a:gd name="T82" fmla="*/ 18 w 211"/>
                  <a:gd name="T83" fmla="*/ 65 h 142"/>
                  <a:gd name="T84" fmla="*/ 26 w 211"/>
                  <a:gd name="T85" fmla="*/ 60 h 142"/>
                  <a:gd name="T86" fmla="*/ 8 w 211"/>
                  <a:gd name="T87" fmla="*/ 39 h 142"/>
                  <a:gd name="T88" fmla="*/ 10 w 211"/>
                  <a:gd name="T89" fmla="*/ 32 h 142"/>
                  <a:gd name="T90" fmla="*/ 12 w 211"/>
                  <a:gd name="T91" fmla="*/ 20 h 142"/>
                  <a:gd name="T92" fmla="*/ 9 w 211"/>
                  <a:gd name="T93" fmla="*/ 18 h 142"/>
                  <a:gd name="T94" fmla="*/ 3 w 211"/>
                  <a:gd name="T95" fmla="*/ 18 h 142"/>
                  <a:gd name="T96" fmla="*/ 0 w 211"/>
                  <a:gd name="T97" fmla="*/ 0 h 142"/>
                  <a:gd name="T98" fmla="*/ 0 w 211"/>
                  <a:gd name="T99" fmla="*/ 0 h 142"/>
                  <a:gd name="T100" fmla="*/ 135 w 211"/>
                  <a:gd name="T101" fmla="*/ 0 h 142"/>
                  <a:gd name="T102" fmla="*/ 135 w 211"/>
                  <a:gd name="T103" fmla="*/ 0 h 142"/>
                  <a:gd name="T104" fmla="*/ 143 w 211"/>
                  <a:gd name="T105" fmla="*/ 0 h 142"/>
                  <a:gd name="T106" fmla="*/ 143 w 211"/>
                  <a:gd name="T107" fmla="*/ 3 h 142"/>
                  <a:gd name="T108" fmla="*/ 181 w 211"/>
                  <a:gd name="T109" fmla="*/ 3 h 142"/>
                  <a:gd name="T110" fmla="*/ 204 w 211"/>
                  <a:gd name="T111" fmla="*/ 13 h 142"/>
                  <a:gd name="connsiteX0" fmla="*/ 9668 w 9865"/>
                  <a:gd name="connsiteY0" fmla="*/ 915 h 10000"/>
                  <a:gd name="connsiteX1" fmla="*/ 9668 w 9865"/>
                  <a:gd name="connsiteY1" fmla="*/ 1127 h 10000"/>
                  <a:gd name="connsiteX2" fmla="*/ 9668 w 9865"/>
                  <a:gd name="connsiteY2" fmla="*/ 1127 h 10000"/>
                  <a:gd name="connsiteX3" fmla="*/ 9668 w 9865"/>
                  <a:gd name="connsiteY3" fmla="*/ 1127 h 10000"/>
                  <a:gd name="connsiteX4" fmla="*/ 9716 w 9865"/>
                  <a:gd name="connsiteY4" fmla="*/ 1197 h 10000"/>
                  <a:gd name="connsiteX5" fmla="*/ 9716 w 9865"/>
                  <a:gd name="connsiteY5" fmla="*/ 1197 h 10000"/>
                  <a:gd name="connsiteX6" fmla="*/ 9763 w 9865"/>
                  <a:gd name="connsiteY6" fmla="*/ 1197 h 10000"/>
                  <a:gd name="connsiteX7" fmla="*/ 9810 w 9865"/>
                  <a:gd name="connsiteY7" fmla="*/ 1479 h 10000"/>
                  <a:gd name="connsiteX8" fmla="*/ 9810 w 9865"/>
                  <a:gd name="connsiteY8" fmla="*/ 1761 h 10000"/>
                  <a:gd name="connsiteX9" fmla="*/ 9810 w 9865"/>
                  <a:gd name="connsiteY9" fmla="*/ 2324 h 10000"/>
                  <a:gd name="connsiteX10" fmla="*/ 9810 w 9865"/>
                  <a:gd name="connsiteY10" fmla="*/ 2887 h 10000"/>
                  <a:gd name="connsiteX11" fmla="*/ 9763 w 9865"/>
                  <a:gd name="connsiteY11" fmla="*/ 4155 h 10000"/>
                  <a:gd name="connsiteX12" fmla="*/ 9668 w 9865"/>
                  <a:gd name="connsiteY12" fmla="*/ 5915 h 10000"/>
                  <a:gd name="connsiteX13" fmla="*/ 9621 w 9865"/>
                  <a:gd name="connsiteY13" fmla="*/ 6056 h 10000"/>
                  <a:gd name="connsiteX14" fmla="*/ 9573 w 9865"/>
                  <a:gd name="connsiteY14" fmla="*/ 6056 h 10000"/>
                  <a:gd name="connsiteX15" fmla="*/ 9573 w 9865"/>
                  <a:gd name="connsiteY15" fmla="*/ 6127 h 10000"/>
                  <a:gd name="connsiteX16" fmla="*/ 9573 w 9865"/>
                  <a:gd name="connsiteY16" fmla="*/ 6197 h 10000"/>
                  <a:gd name="connsiteX17" fmla="*/ 9573 w 9865"/>
                  <a:gd name="connsiteY17" fmla="*/ 6268 h 10000"/>
                  <a:gd name="connsiteX18" fmla="*/ 9573 w 9865"/>
                  <a:gd name="connsiteY18" fmla="*/ 6268 h 10000"/>
                  <a:gd name="connsiteX19" fmla="*/ 9573 w 9865"/>
                  <a:gd name="connsiteY19" fmla="*/ 6338 h 10000"/>
                  <a:gd name="connsiteX20" fmla="*/ 9621 w 9865"/>
                  <a:gd name="connsiteY20" fmla="*/ 6408 h 10000"/>
                  <a:gd name="connsiteX21" fmla="*/ 9668 w 9865"/>
                  <a:gd name="connsiteY21" fmla="*/ 6479 h 10000"/>
                  <a:gd name="connsiteX22" fmla="*/ 9668 w 9865"/>
                  <a:gd name="connsiteY22" fmla="*/ 6549 h 10000"/>
                  <a:gd name="connsiteX23" fmla="*/ 9716 w 9865"/>
                  <a:gd name="connsiteY23" fmla="*/ 6549 h 10000"/>
                  <a:gd name="connsiteX24" fmla="*/ 9716 w 9865"/>
                  <a:gd name="connsiteY24" fmla="*/ 6549 h 10000"/>
                  <a:gd name="connsiteX25" fmla="*/ 9716 w 9865"/>
                  <a:gd name="connsiteY25" fmla="*/ 6620 h 10000"/>
                  <a:gd name="connsiteX26" fmla="*/ 9716 w 9865"/>
                  <a:gd name="connsiteY26" fmla="*/ 6620 h 10000"/>
                  <a:gd name="connsiteX27" fmla="*/ 9763 w 9865"/>
                  <a:gd name="connsiteY27" fmla="*/ 6761 h 10000"/>
                  <a:gd name="connsiteX28" fmla="*/ 9763 w 9865"/>
                  <a:gd name="connsiteY28" fmla="*/ 10000 h 10000"/>
                  <a:gd name="connsiteX29" fmla="*/ 9763 w 9865"/>
                  <a:gd name="connsiteY29" fmla="*/ 10000 h 10000"/>
                  <a:gd name="connsiteX30" fmla="*/ 5498 w 9865"/>
                  <a:gd name="connsiteY30" fmla="*/ 10000 h 10000"/>
                  <a:gd name="connsiteX31" fmla="*/ 5498 w 9865"/>
                  <a:gd name="connsiteY31" fmla="*/ 9085 h 10000"/>
                  <a:gd name="connsiteX32" fmla="*/ 1943 w 9865"/>
                  <a:gd name="connsiteY32" fmla="*/ 9085 h 10000"/>
                  <a:gd name="connsiteX33" fmla="*/ 1943 w 9865"/>
                  <a:gd name="connsiteY33" fmla="*/ 9085 h 10000"/>
                  <a:gd name="connsiteX34" fmla="*/ 1943 w 9865"/>
                  <a:gd name="connsiteY34" fmla="*/ 9014 h 10000"/>
                  <a:gd name="connsiteX35" fmla="*/ 1611 w 9865"/>
                  <a:gd name="connsiteY35" fmla="*/ 8944 h 10000"/>
                  <a:gd name="connsiteX36" fmla="*/ 1611 w 9865"/>
                  <a:gd name="connsiteY36" fmla="*/ 8873 h 10000"/>
                  <a:gd name="connsiteX37" fmla="*/ 1801 w 9865"/>
                  <a:gd name="connsiteY37" fmla="*/ 8028 h 10000"/>
                  <a:gd name="connsiteX38" fmla="*/ 1564 w 9865"/>
                  <a:gd name="connsiteY38" fmla="*/ 7394 h 10000"/>
                  <a:gd name="connsiteX39" fmla="*/ 1137 w 9865"/>
                  <a:gd name="connsiteY39" fmla="*/ 5141 h 10000"/>
                  <a:gd name="connsiteX40" fmla="*/ 853 w 9865"/>
                  <a:gd name="connsiteY40" fmla="*/ 4577 h 10000"/>
                  <a:gd name="connsiteX41" fmla="*/ 1232 w 9865"/>
                  <a:gd name="connsiteY41" fmla="*/ 4225 h 10000"/>
                  <a:gd name="connsiteX42" fmla="*/ 379 w 9865"/>
                  <a:gd name="connsiteY42" fmla="*/ 2746 h 10000"/>
                  <a:gd name="connsiteX43" fmla="*/ 474 w 9865"/>
                  <a:gd name="connsiteY43" fmla="*/ 2254 h 10000"/>
                  <a:gd name="connsiteX44" fmla="*/ 569 w 9865"/>
                  <a:gd name="connsiteY44" fmla="*/ 1408 h 10000"/>
                  <a:gd name="connsiteX45" fmla="*/ 427 w 9865"/>
                  <a:gd name="connsiteY45" fmla="*/ 1268 h 10000"/>
                  <a:gd name="connsiteX46" fmla="*/ 142 w 9865"/>
                  <a:gd name="connsiteY46" fmla="*/ 1268 h 10000"/>
                  <a:gd name="connsiteX47" fmla="*/ 0 w 9865"/>
                  <a:gd name="connsiteY47" fmla="*/ 0 h 10000"/>
                  <a:gd name="connsiteX48" fmla="*/ 0 w 9865"/>
                  <a:gd name="connsiteY48" fmla="*/ 0 h 10000"/>
                  <a:gd name="connsiteX49" fmla="*/ 6398 w 9865"/>
                  <a:gd name="connsiteY49" fmla="*/ 0 h 10000"/>
                  <a:gd name="connsiteX50" fmla="*/ 6398 w 9865"/>
                  <a:gd name="connsiteY50" fmla="*/ 0 h 10000"/>
                  <a:gd name="connsiteX51" fmla="*/ 6777 w 9865"/>
                  <a:gd name="connsiteY51" fmla="*/ 0 h 10000"/>
                  <a:gd name="connsiteX52" fmla="*/ 6777 w 9865"/>
                  <a:gd name="connsiteY52" fmla="*/ 211 h 10000"/>
                  <a:gd name="connsiteX53" fmla="*/ 8578 w 9865"/>
                  <a:gd name="connsiteY53" fmla="*/ 211 h 10000"/>
                  <a:gd name="connsiteX54" fmla="*/ 9668 w 9865"/>
                  <a:gd name="connsiteY54" fmla="*/ 915 h 10000"/>
                  <a:gd name="connsiteX0" fmla="*/ 9800 w 10000"/>
                  <a:gd name="connsiteY0" fmla="*/ 915 h 10000"/>
                  <a:gd name="connsiteX1" fmla="*/ 9800 w 10000"/>
                  <a:gd name="connsiteY1" fmla="*/ 1127 h 10000"/>
                  <a:gd name="connsiteX2" fmla="*/ 9800 w 10000"/>
                  <a:gd name="connsiteY2" fmla="*/ 1127 h 10000"/>
                  <a:gd name="connsiteX3" fmla="*/ 9800 w 10000"/>
                  <a:gd name="connsiteY3" fmla="*/ 1127 h 10000"/>
                  <a:gd name="connsiteX4" fmla="*/ 9849 w 10000"/>
                  <a:gd name="connsiteY4" fmla="*/ 1197 h 10000"/>
                  <a:gd name="connsiteX5" fmla="*/ 9849 w 10000"/>
                  <a:gd name="connsiteY5" fmla="*/ 1197 h 10000"/>
                  <a:gd name="connsiteX6" fmla="*/ 9897 w 10000"/>
                  <a:gd name="connsiteY6" fmla="*/ 1197 h 10000"/>
                  <a:gd name="connsiteX7" fmla="*/ 9944 w 10000"/>
                  <a:gd name="connsiteY7" fmla="*/ 1479 h 10000"/>
                  <a:gd name="connsiteX8" fmla="*/ 9944 w 10000"/>
                  <a:gd name="connsiteY8" fmla="*/ 1761 h 10000"/>
                  <a:gd name="connsiteX9" fmla="*/ 9944 w 10000"/>
                  <a:gd name="connsiteY9" fmla="*/ 2324 h 10000"/>
                  <a:gd name="connsiteX10" fmla="*/ 9944 w 10000"/>
                  <a:gd name="connsiteY10" fmla="*/ 2887 h 10000"/>
                  <a:gd name="connsiteX11" fmla="*/ 9897 w 10000"/>
                  <a:gd name="connsiteY11" fmla="*/ 4155 h 10000"/>
                  <a:gd name="connsiteX12" fmla="*/ 9800 w 10000"/>
                  <a:gd name="connsiteY12" fmla="*/ 5915 h 10000"/>
                  <a:gd name="connsiteX13" fmla="*/ 9753 w 10000"/>
                  <a:gd name="connsiteY13" fmla="*/ 6056 h 10000"/>
                  <a:gd name="connsiteX14" fmla="*/ 9704 w 10000"/>
                  <a:gd name="connsiteY14" fmla="*/ 6056 h 10000"/>
                  <a:gd name="connsiteX15" fmla="*/ 9704 w 10000"/>
                  <a:gd name="connsiteY15" fmla="*/ 6127 h 10000"/>
                  <a:gd name="connsiteX16" fmla="*/ 9704 w 10000"/>
                  <a:gd name="connsiteY16" fmla="*/ 6197 h 10000"/>
                  <a:gd name="connsiteX17" fmla="*/ 9704 w 10000"/>
                  <a:gd name="connsiteY17" fmla="*/ 6268 h 10000"/>
                  <a:gd name="connsiteX18" fmla="*/ 9704 w 10000"/>
                  <a:gd name="connsiteY18" fmla="*/ 6268 h 10000"/>
                  <a:gd name="connsiteX19" fmla="*/ 9704 w 10000"/>
                  <a:gd name="connsiteY19" fmla="*/ 6338 h 10000"/>
                  <a:gd name="connsiteX20" fmla="*/ 9753 w 10000"/>
                  <a:gd name="connsiteY20" fmla="*/ 6408 h 10000"/>
                  <a:gd name="connsiteX21" fmla="*/ 9800 w 10000"/>
                  <a:gd name="connsiteY21" fmla="*/ 6479 h 10000"/>
                  <a:gd name="connsiteX22" fmla="*/ 9800 w 10000"/>
                  <a:gd name="connsiteY22" fmla="*/ 6549 h 10000"/>
                  <a:gd name="connsiteX23" fmla="*/ 9849 w 10000"/>
                  <a:gd name="connsiteY23" fmla="*/ 6549 h 10000"/>
                  <a:gd name="connsiteX24" fmla="*/ 9849 w 10000"/>
                  <a:gd name="connsiteY24" fmla="*/ 6549 h 10000"/>
                  <a:gd name="connsiteX25" fmla="*/ 9849 w 10000"/>
                  <a:gd name="connsiteY25" fmla="*/ 6620 h 10000"/>
                  <a:gd name="connsiteX26" fmla="*/ 9849 w 10000"/>
                  <a:gd name="connsiteY26" fmla="*/ 6620 h 10000"/>
                  <a:gd name="connsiteX27" fmla="*/ 9897 w 10000"/>
                  <a:gd name="connsiteY27" fmla="*/ 6761 h 10000"/>
                  <a:gd name="connsiteX28" fmla="*/ 9897 w 10000"/>
                  <a:gd name="connsiteY28" fmla="*/ 10000 h 10000"/>
                  <a:gd name="connsiteX29" fmla="*/ 9897 w 10000"/>
                  <a:gd name="connsiteY29" fmla="*/ 10000 h 10000"/>
                  <a:gd name="connsiteX30" fmla="*/ 5573 w 10000"/>
                  <a:gd name="connsiteY30" fmla="*/ 10000 h 10000"/>
                  <a:gd name="connsiteX31" fmla="*/ 5573 w 10000"/>
                  <a:gd name="connsiteY31" fmla="*/ 9085 h 10000"/>
                  <a:gd name="connsiteX32" fmla="*/ 1970 w 10000"/>
                  <a:gd name="connsiteY32" fmla="*/ 9085 h 10000"/>
                  <a:gd name="connsiteX33" fmla="*/ 1970 w 10000"/>
                  <a:gd name="connsiteY33" fmla="*/ 9085 h 10000"/>
                  <a:gd name="connsiteX34" fmla="*/ 1970 w 10000"/>
                  <a:gd name="connsiteY34" fmla="*/ 9014 h 10000"/>
                  <a:gd name="connsiteX35" fmla="*/ 1633 w 10000"/>
                  <a:gd name="connsiteY35" fmla="*/ 8944 h 10000"/>
                  <a:gd name="connsiteX36" fmla="*/ 1633 w 10000"/>
                  <a:gd name="connsiteY36" fmla="*/ 8873 h 10000"/>
                  <a:gd name="connsiteX37" fmla="*/ 1826 w 10000"/>
                  <a:gd name="connsiteY37" fmla="*/ 8028 h 10000"/>
                  <a:gd name="connsiteX38" fmla="*/ 1585 w 10000"/>
                  <a:gd name="connsiteY38" fmla="*/ 7394 h 10000"/>
                  <a:gd name="connsiteX39" fmla="*/ 1153 w 10000"/>
                  <a:gd name="connsiteY39" fmla="*/ 5141 h 10000"/>
                  <a:gd name="connsiteX40" fmla="*/ 865 w 10000"/>
                  <a:gd name="connsiteY40" fmla="*/ 4577 h 10000"/>
                  <a:gd name="connsiteX41" fmla="*/ 384 w 10000"/>
                  <a:gd name="connsiteY41" fmla="*/ 2746 h 10000"/>
                  <a:gd name="connsiteX42" fmla="*/ 480 w 10000"/>
                  <a:gd name="connsiteY42" fmla="*/ 2254 h 10000"/>
                  <a:gd name="connsiteX43" fmla="*/ 577 w 10000"/>
                  <a:gd name="connsiteY43" fmla="*/ 1408 h 10000"/>
                  <a:gd name="connsiteX44" fmla="*/ 433 w 10000"/>
                  <a:gd name="connsiteY44" fmla="*/ 1268 h 10000"/>
                  <a:gd name="connsiteX45" fmla="*/ 144 w 10000"/>
                  <a:gd name="connsiteY45" fmla="*/ 1268 h 10000"/>
                  <a:gd name="connsiteX46" fmla="*/ 0 w 10000"/>
                  <a:gd name="connsiteY46" fmla="*/ 0 h 10000"/>
                  <a:gd name="connsiteX47" fmla="*/ 0 w 10000"/>
                  <a:gd name="connsiteY47" fmla="*/ 0 h 10000"/>
                  <a:gd name="connsiteX48" fmla="*/ 6486 w 10000"/>
                  <a:gd name="connsiteY48" fmla="*/ 0 h 10000"/>
                  <a:gd name="connsiteX49" fmla="*/ 6486 w 10000"/>
                  <a:gd name="connsiteY49" fmla="*/ 0 h 10000"/>
                  <a:gd name="connsiteX50" fmla="*/ 6870 w 10000"/>
                  <a:gd name="connsiteY50" fmla="*/ 0 h 10000"/>
                  <a:gd name="connsiteX51" fmla="*/ 6870 w 10000"/>
                  <a:gd name="connsiteY51" fmla="*/ 211 h 10000"/>
                  <a:gd name="connsiteX52" fmla="*/ 8695 w 10000"/>
                  <a:gd name="connsiteY52" fmla="*/ 211 h 10000"/>
                  <a:gd name="connsiteX53" fmla="*/ 9800 w 10000"/>
                  <a:gd name="connsiteY53" fmla="*/ 915 h 10000"/>
                  <a:gd name="connsiteX0" fmla="*/ 9800 w 10000"/>
                  <a:gd name="connsiteY0" fmla="*/ 915 h 10000"/>
                  <a:gd name="connsiteX1" fmla="*/ 9800 w 10000"/>
                  <a:gd name="connsiteY1" fmla="*/ 1127 h 10000"/>
                  <a:gd name="connsiteX2" fmla="*/ 9800 w 10000"/>
                  <a:gd name="connsiteY2" fmla="*/ 1127 h 10000"/>
                  <a:gd name="connsiteX3" fmla="*/ 9800 w 10000"/>
                  <a:gd name="connsiteY3" fmla="*/ 1127 h 10000"/>
                  <a:gd name="connsiteX4" fmla="*/ 9849 w 10000"/>
                  <a:gd name="connsiteY4" fmla="*/ 1197 h 10000"/>
                  <a:gd name="connsiteX5" fmla="*/ 9849 w 10000"/>
                  <a:gd name="connsiteY5" fmla="*/ 1197 h 10000"/>
                  <a:gd name="connsiteX6" fmla="*/ 9897 w 10000"/>
                  <a:gd name="connsiteY6" fmla="*/ 1197 h 10000"/>
                  <a:gd name="connsiteX7" fmla="*/ 9944 w 10000"/>
                  <a:gd name="connsiteY7" fmla="*/ 1479 h 10000"/>
                  <a:gd name="connsiteX8" fmla="*/ 9944 w 10000"/>
                  <a:gd name="connsiteY8" fmla="*/ 1761 h 10000"/>
                  <a:gd name="connsiteX9" fmla="*/ 9944 w 10000"/>
                  <a:gd name="connsiteY9" fmla="*/ 2324 h 10000"/>
                  <a:gd name="connsiteX10" fmla="*/ 9944 w 10000"/>
                  <a:gd name="connsiteY10" fmla="*/ 2887 h 10000"/>
                  <a:gd name="connsiteX11" fmla="*/ 9897 w 10000"/>
                  <a:gd name="connsiteY11" fmla="*/ 4155 h 10000"/>
                  <a:gd name="connsiteX12" fmla="*/ 9800 w 10000"/>
                  <a:gd name="connsiteY12" fmla="*/ 5915 h 10000"/>
                  <a:gd name="connsiteX13" fmla="*/ 9753 w 10000"/>
                  <a:gd name="connsiteY13" fmla="*/ 6056 h 10000"/>
                  <a:gd name="connsiteX14" fmla="*/ 9704 w 10000"/>
                  <a:gd name="connsiteY14" fmla="*/ 6056 h 10000"/>
                  <a:gd name="connsiteX15" fmla="*/ 9704 w 10000"/>
                  <a:gd name="connsiteY15" fmla="*/ 6127 h 10000"/>
                  <a:gd name="connsiteX16" fmla="*/ 9704 w 10000"/>
                  <a:gd name="connsiteY16" fmla="*/ 6197 h 10000"/>
                  <a:gd name="connsiteX17" fmla="*/ 9704 w 10000"/>
                  <a:gd name="connsiteY17" fmla="*/ 6268 h 10000"/>
                  <a:gd name="connsiteX18" fmla="*/ 9704 w 10000"/>
                  <a:gd name="connsiteY18" fmla="*/ 6268 h 10000"/>
                  <a:gd name="connsiteX19" fmla="*/ 9704 w 10000"/>
                  <a:gd name="connsiteY19" fmla="*/ 6338 h 10000"/>
                  <a:gd name="connsiteX20" fmla="*/ 9753 w 10000"/>
                  <a:gd name="connsiteY20" fmla="*/ 6408 h 10000"/>
                  <a:gd name="connsiteX21" fmla="*/ 9800 w 10000"/>
                  <a:gd name="connsiteY21" fmla="*/ 6479 h 10000"/>
                  <a:gd name="connsiteX22" fmla="*/ 9800 w 10000"/>
                  <a:gd name="connsiteY22" fmla="*/ 6549 h 10000"/>
                  <a:gd name="connsiteX23" fmla="*/ 9849 w 10000"/>
                  <a:gd name="connsiteY23" fmla="*/ 6549 h 10000"/>
                  <a:gd name="connsiteX24" fmla="*/ 9849 w 10000"/>
                  <a:gd name="connsiteY24" fmla="*/ 6549 h 10000"/>
                  <a:gd name="connsiteX25" fmla="*/ 9849 w 10000"/>
                  <a:gd name="connsiteY25" fmla="*/ 6620 h 10000"/>
                  <a:gd name="connsiteX26" fmla="*/ 9849 w 10000"/>
                  <a:gd name="connsiteY26" fmla="*/ 6620 h 10000"/>
                  <a:gd name="connsiteX27" fmla="*/ 9897 w 10000"/>
                  <a:gd name="connsiteY27" fmla="*/ 6761 h 10000"/>
                  <a:gd name="connsiteX28" fmla="*/ 9897 w 10000"/>
                  <a:gd name="connsiteY28" fmla="*/ 10000 h 10000"/>
                  <a:gd name="connsiteX29" fmla="*/ 9897 w 10000"/>
                  <a:gd name="connsiteY29" fmla="*/ 10000 h 10000"/>
                  <a:gd name="connsiteX30" fmla="*/ 5573 w 10000"/>
                  <a:gd name="connsiteY30" fmla="*/ 10000 h 10000"/>
                  <a:gd name="connsiteX31" fmla="*/ 5573 w 10000"/>
                  <a:gd name="connsiteY31" fmla="*/ 9085 h 10000"/>
                  <a:gd name="connsiteX32" fmla="*/ 1970 w 10000"/>
                  <a:gd name="connsiteY32" fmla="*/ 9085 h 10000"/>
                  <a:gd name="connsiteX33" fmla="*/ 1970 w 10000"/>
                  <a:gd name="connsiteY33" fmla="*/ 9085 h 10000"/>
                  <a:gd name="connsiteX34" fmla="*/ 1970 w 10000"/>
                  <a:gd name="connsiteY34" fmla="*/ 9014 h 10000"/>
                  <a:gd name="connsiteX35" fmla="*/ 1633 w 10000"/>
                  <a:gd name="connsiteY35" fmla="*/ 8944 h 10000"/>
                  <a:gd name="connsiteX36" fmla="*/ 1826 w 10000"/>
                  <a:gd name="connsiteY36" fmla="*/ 8028 h 10000"/>
                  <a:gd name="connsiteX37" fmla="*/ 1585 w 10000"/>
                  <a:gd name="connsiteY37" fmla="*/ 7394 h 10000"/>
                  <a:gd name="connsiteX38" fmla="*/ 1153 w 10000"/>
                  <a:gd name="connsiteY38" fmla="*/ 5141 h 10000"/>
                  <a:gd name="connsiteX39" fmla="*/ 865 w 10000"/>
                  <a:gd name="connsiteY39" fmla="*/ 4577 h 10000"/>
                  <a:gd name="connsiteX40" fmla="*/ 384 w 10000"/>
                  <a:gd name="connsiteY40" fmla="*/ 2746 h 10000"/>
                  <a:gd name="connsiteX41" fmla="*/ 480 w 10000"/>
                  <a:gd name="connsiteY41" fmla="*/ 2254 h 10000"/>
                  <a:gd name="connsiteX42" fmla="*/ 577 w 10000"/>
                  <a:gd name="connsiteY42" fmla="*/ 1408 h 10000"/>
                  <a:gd name="connsiteX43" fmla="*/ 433 w 10000"/>
                  <a:gd name="connsiteY43" fmla="*/ 1268 h 10000"/>
                  <a:gd name="connsiteX44" fmla="*/ 144 w 10000"/>
                  <a:gd name="connsiteY44" fmla="*/ 1268 h 10000"/>
                  <a:gd name="connsiteX45" fmla="*/ 0 w 10000"/>
                  <a:gd name="connsiteY45" fmla="*/ 0 h 10000"/>
                  <a:gd name="connsiteX46" fmla="*/ 0 w 10000"/>
                  <a:gd name="connsiteY46" fmla="*/ 0 h 10000"/>
                  <a:gd name="connsiteX47" fmla="*/ 6486 w 10000"/>
                  <a:gd name="connsiteY47" fmla="*/ 0 h 10000"/>
                  <a:gd name="connsiteX48" fmla="*/ 6486 w 10000"/>
                  <a:gd name="connsiteY48" fmla="*/ 0 h 10000"/>
                  <a:gd name="connsiteX49" fmla="*/ 6870 w 10000"/>
                  <a:gd name="connsiteY49" fmla="*/ 0 h 10000"/>
                  <a:gd name="connsiteX50" fmla="*/ 6870 w 10000"/>
                  <a:gd name="connsiteY50" fmla="*/ 211 h 10000"/>
                  <a:gd name="connsiteX51" fmla="*/ 8695 w 10000"/>
                  <a:gd name="connsiteY51" fmla="*/ 211 h 10000"/>
                  <a:gd name="connsiteX52" fmla="*/ 9800 w 10000"/>
                  <a:gd name="connsiteY52" fmla="*/ 91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000" h="10000">
                    <a:moveTo>
                      <a:pt x="9800" y="915"/>
                    </a:moveTo>
                    <a:lnTo>
                      <a:pt x="9800" y="1127"/>
                    </a:lnTo>
                    <a:lnTo>
                      <a:pt x="9800" y="1127"/>
                    </a:lnTo>
                    <a:lnTo>
                      <a:pt x="9800" y="1127"/>
                    </a:lnTo>
                    <a:lnTo>
                      <a:pt x="9849" y="1197"/>
                    </a:lnTo>
                    <a:lnTo>
                      <a:pt x="9849" y="1197"/>
                    </a:lnTo>
                    <a:lnTo>
                      <a:pt x="9897" y="1197"/>
                    </a:lnTo>
                    <a:cubicBezTo>
                      <a:pt x="9897" y="1338"/>
                      <a:pt x="9944" y="1338"/>
                      <a:pt x="9944" y="1479"/>
                    </a:cubicBezTo>
                    <a:lnTo>
                      <a:pt x="9944" y="1761"/>
                    </a:lnTo>
                    <a:lnTo>
                      <a:pt x="9944" y="2324"/>
                    </a:lnTo>
                    <a:cubicBezTo>
                      <a:pt x="9897" y="2394"/>
                      <a:pt x="9849" y="2817"/>
                      <a:pt x="9944" y="2887"/>
                    </a:cubicBezTo>
                    <a:cubicBezTo>
                      <a:pt x="9944" y="3310"/>
                      <a:pt x="9897" y="3732"/>
                      <a:pt x="9897" y="4155"/>
                    </a:cubicBezTo>
                    <a:cubicBezTo>
                      <a:pt x="10137" y="4366"/>
                      <a:pt x="9897" y="5563"/>
                      <a:pt x="9800" y="5915"/>
                    </a:cubicBezTo>
                    <a:cubicBezTo>
                      <a:pt x="9800" y="5915"/>
                      <a:pt x="9753" y="5986"/>
                      <a:pt x="9753" y="6056"/>
                    </a:cubicBezTo>
                    <a:lnTo>
                      <a:pt x="9704" y="6056"/>
                    </a:lnTo>
                    <a:lnTo>
                      <a:pt x="9704" y="6127"/>
                    </a:lnTo>
                    <a:lnTo>
                      <a:pt x="9704" y="6197"/>
                    </a:lnTo>
                    <a:lnTo>
                      <a:pt x="9704" y="6268"/>
                    </a:lnTo>
                    <a:lnTo>
                      <a:pt x="9704" y="6268"/>
                    </a:lnTo>
                    <a:lnTo>
                      <a:pt x="9704" y="6338"/>
                    </a:lnTo>
                    <a:cubicBezTo>
                      <a:pt x="9753" y="6338"/>
                      <a:pt x="9753" y="6408"/>
                      <a:pt x="9753" y="6408"/>
                    </a:cubicBezTo>
                    <a:cubicBezTo>
                      <a:pt x="9769" y="6432"/>
                      <a:pt x="9784" y="6455"/>
                      <a:pt x="9800" y="6479"/>
                    </a:cubicBezTo>
                    <a:lnTo>
                      <a:pt x="9800" y="6549"/>
                    </a:lnTo>
                    <a:lnTo>
                      <a:pt x="9849" y="6549"/>
                    </a:lnTo>
                    <a:lnTo>
                      <a:pt x="9849" y="6549"/>
                    </a:lnTo>
                    <a:lnTo>
                      <a:pt x="9849" y="6620"/>
                    </a:lnTo>
                    <a:lnTo>
                      <a:pt x="9849" y="6620"/>
                    </a:lnTo>
                    <a:cubicBezTo>
                      <a:pt x="9849" y="6690"/>
                      <a:pt x="9897" y="6690"/>
                      <a:pt x="9897" y="6761"/>
                    </a:cubicBezTo>
                    <a:lnTo>
                      <a:pt x="9897" y="10000"/>
                    </a:lnTo>
                    <a:lnTo>
                      <a:pt x="9897" y="10000"/>
                    </a:lnTo>
                    <a:lnTo>
                      <a:pt x="5573" y="10000"/>
                    </a:lnTo>
                    <a:lnTo>
                      <a:pt x="5573" y="9085"/>
                    </a:lnTo>
                    <a:lnTo>
                      <a:pt x="1970" y="9085"/>
                    </a:lnTo>
                    <a:lnTo>
                      <a:pt x="1970" y="9085"/>
                    </a:lnTo>
                    <a:lnTo>
                      <a:pt x="1970" y="9014"/>
                    </a:lnTo>
                    <a:cubicBezTo>
                      <a:pt x="1922" y="8873"/>
                      <a:pt x="1729" y="9014"/>
                      <a:pt x="1633" y="8944"/>
                    </a:cubicBezTo>
                    <a:cubicBezTo>
                      <a:pt x="1697" y="8639"/>
                      <a:pt x="1762" y="8333"/>
                      <a:pt x="1826" y="8028"/>
                    </a:cubicBezTo>
                    <a:cubicBezTo>
                      <a:pt x="1778" y="7817"/>
                      <a:pt x="1633" y="7535"/>
                      <a:pt x="1585" y="7394"/>
                    </a:cubicBezTo>
                    <a:cubicBezTo>
                      <a:pt x="1473" y="6913"/>
                      <a:pt x="1273" y="5611"/>
                      <a:pt x="1153" y="5141"/>
                    </a:cubicBezTo>
                    <a:cubicBezTo>
                      <a:pt x="1057" y="5000"/>
                      <a:pt x="673" y="4789"/>
                      <a:pt x="865" y="4577"/>
                    </a:cubicBezTo>
                    <a:cubicBezTo>
                      <a:pt x="737" y="4178"/>
                      <a:pt x="448" y="3133"/>
                      <a:pt x="384" y="2746"/>
                    </a:cubicBezTo>
                    <a:cubicBezTo>
                      <a:pt x="337" y="2606"/>
                      <a:pt x="433" y="2394"/>
                      <a:pt x="480" y="2254"/>
                    </a:cubicBezTo>
                    <a:cubicBezTo>
                      <a:pt x="577" y="1901"/>
                      <a:pt x="624" y="1761"/>
                      <a:pt x="577" y="1408"/>
                    </a:cubicBezTo>
                    <a:cubicBezTo>
                      <a:pt x="528" y="1338"/>
                      <a:pt x="480" y="1268"/>
                      <a:pt x="433" y="1268"/>
                    </a:cubicBezTo>
                    <a:cubicBezTo>
                      <a:pt x="337" y="1197"/>
                      <a:pt x="240" y="1268"/>
                      <a:pt x="144" y="1268"/>
                    </a:cubicBezTo>
                    <a:lnTo>
                      <a:pt x="0" y="0"/>
                    </a:lnTo>
                    <a:lnTo>
                      <a:pt x="0" y="0"/>
                    </a:lnTo>
                    <a:lnTo>
                      <a:pt x="6486" y="0"/>
                    </a:lnTo>
                    <a:lnTo>
                      <a:pt x="6486" y="0"/>
                    </a:lnTo>
                    <a:lnTo>
                      <a:pt x="6870" y="0"/>
                    </a:lnTo>
                    <a:lnTo>
                      <a:pt x="6870" y="211"/>
                    </a:lnTo>
                    <a:lnTo>
                      <a:pt x="8695" y="211"/>
                    </a:lnTo>
                    <a:lnTo>
                      <a:pt x="9800" y="915"/>
                    </a:ln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31" name="DOOLY"/>
              <p:cNvSpPr>
                <a:spLocks/>
              </p:cNvSpPr>
              <p:nvPr/>
            </p:nvSpPr>
            <p:spPr bwMode="auto">
              <a:xfrm>
                <a:off x="2169300" y="4515908"/>
                <a:ext cx="352349" cy="246694"/>
              </a:xfrm>
              <a:custGeom>
                <a:avLst/>
                <a:gdLst>
                  <a:gd name="T0" fmla="*/ 174 w 175"/>
                  <a:gd name="T1" fmla="*/ 0 h 128"/>
                  <a:gd name="T2" fmla="*/ 174 w 175"/>
                  <a:gd name="T3" fmla="*/ 18 h 128"/>
                  <a:gd name="T4" fmla="*/ 172 w 175"/>
                  <a:gd name="T5" fmla="*/ 18 h 128"/>
                  <a:gd name="T6" fmla="*/ 172 w 175"/>
                  <a:gd name="T7" fmla="*/ 23 h 128"/>
                  <a:gd name="T8" fmla="*/ 175 w 175"/>
                  <a:gd name="T9" fmla="*/ 23 h 128"/>
                  <a:gd name="T10" fmla="*/ 175 w 175"/>
                  <a:gd name="T11" fmla="*/ 84 h 128"/>
                  <a:gd name="T12" fmla="*/ 175 w 175"/>
                  <a:gd name="T13" fmla="*/ 84 h 128"/>
                  <a:gd name="T14" fmla="*/ 174 w 175"/>
                  <a:gd name="T15" fmla="*/ 128 h 128"/>
                  <a:gd name="T16" fmla="*/ 174 w 175"/>
                  <a:gd name="T17" fmla="*/ 128 h 128"/>
                  <a:gd name="T18" fmla="*/ 31 w 175"/>
                  <a:gd name="T19" fmla="*/ 128 h 128"/>
                  <a:gd name="T20" fmla="*/ 31 w 175"/>
                  <a:gd name="T21" fmla="*/ 128 h 128"/>
                  <a:gd name="T22" fmla="*/ 27 w 175"/>
                  <a:gd name="T23" fmla="*/ 122 h 128"/>
                  <a:gd name="T24" fmla="*/ 20 w 175"/>
                  <a:gd name="T25" fmla="*/ 113 h 128"/>
                  <a:gd name="T26" fmla="*/ 22 w 175"/>
                  <a:gd name="T27" fmla="*/ 100 h 128"/>
                  <a:gd name="T28" fmla="*/ 7 w 175"/>
                  <a:gd name="T29" fmla="*/ 79 h 128"/>
                  <a:gd name="T30" fmla="*/ 5 w 175"/>
                  <a:gd name="T31" fmla="*/ 73 h 128"/>
                  <a:gd name="T32" fmla="*/ 1 w 175"/>
                  <a:gd name="T33" fmla="*/ 66 h 128"/>
                  <a:gd name="T34" fmla="*/ 2 w 175"/>
                  <a:gd name="T35" fmla="*/ 58 h 128"/>
                  <a:gd name="T36" fmla="*/ 2 w 175"/>
                  <a:gd name="T37" fmla="*/ 58 h 128"/>
                  <a:gd name="T38" fmla="*/ 3 w 175"/>
                  <a:gd name="T39" fmla="*/ 56 h 128"/>
                  <a:gd name="T40" fmla="*/ 12 w 175"/>
                  <a:gd name="T41" fmla="*/ 39 h 128"/>
                  <a:gd name="T42" fmla="*/ 62 w 175"/>
                  <a:gd name="T43" fmla="*/ 0 h 128"/>
                  <a:gd name="T44" fmla="*/ 77 w 175"/>
                  <a:gd name="T45" fmla="*/ 0 h 128"/>
                  <a:gd name="T46" fmla="*/ 77 w 175"/>
                  <a:gd name="T47" fmla="*/ 0 h 128"/>
                  <a:gd name="T48" fmla="*/ 128 w 175"/>
                  <a:gd name="T49" fmla="*/ 0 h 128"/>
                  <a:gd name="T50" fmla="*/ 128 w 175"/>
                  <a:gd name="T51" fmla="*/ 3 h 128"/>
                  <a:gd name="T52" fmla="*/ 138 w 175"/>
                  <a:gd name="T53" fmla="*/ 3 h 128"/>
                  <a:gd name="T54" fmla="*/ 138 w 175"/>
                  <a:gd name="T55" fmla="*/ 0 h 128"/>
                  <a:gd name="T56" fmla="*/ 174 w 175"/>
                  <a:gd name="T5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5" h="128">
                    <a:moveTo>
                      <a:pt x="174" y="0"/>
                    </a:moveTo>
                    <a:cubicBezTo>
                      <a:pt x="174" y="18"/>
                      <a:pt x="174" y="18"/>
                      <a:pt x="174" y="18"/>
                    </a:cubicBezTo>
                    <a:cubicBezTo>
                      <a:pt x="172" y="18"/>
                      <a:pt x="172" y="18"/>
                      <a:pt x="172" y="18"/>
                    </a:cubicBezTo>
                    <a:cubicBezTo>
                      <a:pt x="172" y="23"/>
                      <a:pt x="172" y="23"/>
                      <a:pt x="172" y="23"/>
                    </a:cubicBezTo>
                    <a:cubicBezTo>
                      <a:pt x="175" y="23"/>
                      <a:pt x="175" y="23"/>
                      <a:pt x="175" y="23"/>
                    </a:cubicBezTo>
                    <a:cubicBezTo>
                      <a:pt x="175" y="84"/>
                      <a:pt x="175" y="84"/>
                      <a:pt x="175" y="84"/>
                    </a:cubicBezTo>
                    <a:cubicBezTo>
                      <a:pt x="175" y="84"/>
                      <a:pt x="175" y="84"/>
                      <a:pt x="175" y="84"/>
                    </a:cubicBezTo>
                    <a:cubicBezTo>
                      <a:pt x="174" y="128"/>
                      <a:pt x="174" y="128"/>
                      <a:pt x="174" y="128"/>
                    </a:cubicBezTo>
                    <a:cubicBezTo>
                      <a:pt x="174" y="128"/>
                      <a:pt x="174" y="128"/>
                      <a:pt x="174" y="128"/>
                    </a:cubicBezTo>
                    <a:cubicBezTo>
                      <a:pt x="31" y="128"/>
                      <a:pt x="31" y="128"/>
                      <a:pt x="31" y="128"/>
                    </a:cubicBezTo>
                    <a:cubicBezTo>
                      <a:pt x="31" y="128"/>
                      <a:pt x="31" y="128"/>
                      <a:pt x="31" y="128"/>
                    </a:cubicBezTo>
                    <a:cubicBezTo>
                      <a:pt x="27" y="122"/>
                      <a:pt x="27" y="122"/>
                      <a:pt x="27" y="122"/>
                    </a:cubicBezTo>
                    <a:cubicBezTo>
                      <a:pt x="23" y="119"/>
                      <a:pt x="20" y="118"/>
                      <a:pt x="20" y="113"/>
                    </a:cubicBezTo>
                    <a:cubicBezTo>
                      <a:pt x="20" y="108"/>
                      <a:pt x="21" y="105"/>
                      <a:pt x="22" y="100"/>
                    </a:cubicBezTo>
                    <a:cubicBezTo>
                      <a:pt x="25" y="91"/>
                      <a:pt x="9" y="88"/>
                      <a:pt x="7" y="79"/>
                    </a:cubicBezTo>
                    <a:cubicBezTo>
                      <a:pt x="7" y="77"/>
                      <a:pt x="7" y="74"/>
                      <a:pt x="5" y="73"/>
                    </a:cubicBezTo>
                    <a:cubicBezTo>
                      <a:pt x="5" y="71"/>
                      <a:pt x="2" y="68"/>
                      <a:pt x="1" y="66"/>
                    </a:cubicBezTo>
                    <a:cubicBezTo>
                      <a:pt x="0" y="63"/>
                      <a:pt x="2" y="61"/>
                      <a:pt x="2" y="58"/>
                    </a:cubicBezTo>
                    <a:cubicBezTo>
                      <a:pt x="2" y="58"/>
                      <a:pt x="2" y="58"/>
                      <a:pt x="2" y="58"/>
                    </a:cubicBezTo>
                    <a:cubicBezTo>
                      <a:pt x="2" y="58"/>
                      <a:pt x="3" y="56"/>
                      <a:pt x="3" y="56"/>
                    </a:cubicBezTo>
                    <a:cubicBezTo>
                      <a:pt x="12" y="39"/>
                      <a:pt x="12" y="39"/>
                      <a:pt x="12" y="39"/>
                    </a:cubicBezTo>
                    <a:cubicBezTo>
                      <a:pt x="20" y="24"/>
                      <a:pt x="44" y="0"/>
                      <a:pt x="62" y="0"/>
                    </a:cubicBezTo>
                    <a:cubicBezTo>
                      <a:pt x="77" y="0"/>
                      <a:pt x="77" y="0"/>
                      <a:pt x="77" y="0"/>
                    </a:cubicBezTo>
                    <a:cubicBezTo>
                      <a:pt x="77" y="0"/>
                      <a:pt x="77" y="0"/>
                      <a:pt x="77" y="0"/>
                    </a:cubicBezTo>
                    <a:cubicBezTo>
                      <a:pt x="128" y="0"/>
                      <a:pt x="128" y="0"/>
                      <a:pt x="128" y="0"/>
                    </a:cubicBezTo>
                    <a:cubicBezTo>
                      <a:pt x="128" y="3"/>
                      <a:pt x="128" y="3"/>
                      <a:pt x="128" y="3"/>
                    </a:cubicBezTo>
                    <a:cubicBezTo>
                      <a:pt x="138" y="3"/>
                      <a:pt x="138" y="3"/>
                      <a:pt x="138" y="3"/>
                    </a:cubicBezTo>
                    <a:cubicBezTo>
                      <a:pt x="138" y="0"/>
                      <a:pt x="138" y="0"/>
                      <a:pt x="138" y="0"/>
                    </a:cubicBezTo>
                    <a:cubicBezTo>
                      <a:pt x="174" y="0"/>
                      <a:pt x="174" y="0"/>
                      <a:pt x="174" y="0"/>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32" name="CLAY"/>
              <p:cNvSpPr>
                <a:spLocks/>
              </p:cNvSpPr>
              <p:nvPr/>
            </p:nvSpPr>
            <p:spPr bwMode="auto">
              <a:xfrm>
                <a:off x="1240638" y="4997732"/>
                <a:ext cx="283895" cy="277530"/>
              </a:xfrm>
              <a:custGeom>
                <a:avLst/>
                <a:gdLst>
                  <a:gd name="T0" fmla="*/ 79 w 147"/>
                  <a:gd name="T1" fmla="*/ 1 h 144"/>
                  <a:gd name="T2" fmla="*/ 79 w 147"/>
                  <a:gd name="T3" fmla="*/ 34 h 144"/>
                  <a:gd name="T4" fmla="*/ 83 w 147"/>
                  <a:gd name="T5" fmla="*/ 34 h 144"/>
                  <a:gd name="T6" fmla="*/ 83 w 147"/>
                  <a:gd name="T7" fmla="*/ 50 h 144"/>
                  <a:gd name="T8" fmla="*/ 86 w 147"/>
                  <a:gd name="T9" fmla="*/ 52 h 144"/>
                  <a:gd name="T10" fmla="*/ 89 w 147"/>
                  <a:gd name="T11" fmla="*/ 54 h 144"/>
                  <a:gd name="T12" fmla="*/ 91 w 147"/>
                  <a:gd name="T13" fmla="*/ 56 h 144"/>
                  <a:gd name="T14" fmla="*/ 94 w 147"/>
                  <a:gd name="T15" fmla="*/ 61 h 144"/>
                  <a:gd name="T16" fmla="*/ 91 w 147"/>
                  <a:gd name="T17" fmla="*/ 63 h 144"/>
                  <a:gd name="T18" fmla="*/ 87 w 147"/>
                  <a:gd name="T19" fmla="*/ 65 h 144"/>
                  <a:gd name="T20" fmla="*/ 87 w 147"/>
                  <a:gd name="T21" fmla="*/ 80 h 144"/>
                  <a:gd name="T22" fmla="*/ 137 w 147"/>
                  <a:gd name="T23" fmla="*/ 80 h 144"/>
                  <a:gd name="T24" fmla="*/ 137 w 147"/>
                  <a:gd name="T25" fmla="*/ 80 h 144"/>
                  <a:gd name="T26" fmla="*/ 133 w 147"/>
                  <a:gd name="T27" fmla="*/ 89 h 144"/>
                  <a:gd name="T28" fmla="*/ 136 w 147"/>
                  <a:gd name="T29" fmla="*/ 95 h 144"/>
                  <a:gd name="T30" fmla="*/ 140 w 147"/>
                  <a:gd name="T31" fmla="*/ 104 h 144"/>
                  <a:gd name="T32" fmla="*/ 141 w 147"/>
                  <a:gd name="T33" fmla="*/ 113 h 144"/>
                  <a:gd name="T34" fmla="*/ 136 w 147"/>
                  <a:gd name="T35" fmla="*/ 119 h 144"/>
                  <a:gd name="T36" fmla="*/ 142 w 147"/>
                  <a:gd name="T37" fmla="*/ 125 h 144"/>
                  <a:gd name="T38" fmla="*/ 138 w 147"/>
                  <a:gd name="T39" fmla="*/ 132 h 144"/>
                  <a:gd name="T40" fmla="*/ 138 w 147"/>
                  <a:gd name="T41" fmla="*/ 137 h 144"/>
                  <a:gd name="T42" fmla="*/ 138 w 147"/>
                  <a:gd name="T43" fmla="*/ 137 h 144"/>
                  <a:gd name="T44" fmla="*/ 89 w 147"/>
                  <a:gd name="T45" fmla="*/ 138 h 144"/>
                  <a:gd name="T46" fmla="*/ 50 w 147"/>
                  <a:gd name="T47" fmla="*/ 144 h 144"/>
                  <a:gd name="T48" fmla="*/ 50 w 147"/>
                  <a:gd name="T49" fmla="*/ 129 h 144"/>
                  <a:gd name="T50" fmla="*/ 45 w 147"/>
                  <a:gd name="T51" fmla="*/ 129 h 144"/>
                  <a:gd name="T52" fmla="*/ 45 w 147"/>
                  <a:gd name="T53" fmla="*/ 129 h 144"/>
                  <a:gd name="T54" fmla="*/ 39 w 147"/>
                  <a:gd name="T55" fmla="*/ 112 h 144"/>
                  <a:gd name="T56" fmla="*/ 32 w 147"/>
                  <a:gd name="T57" fmla="*/ 84 h 144"/>
                  <a:gd name="T58" fmla="*/ 26 w 147"/>
                  <a:gd name="T59" fmla="*/ 73 h 144"/>
                  <a:gd name="T60" fmla="*/ 16 w 147"/>
                  <a:gd name="T61" fmla="*/ 62 h 144"/>
                  <a:gd name="T62" fmla="*/ 9 w 147"/>
                  <a:gd name="T63" fmla="*/ 26 h 144"/>
                  <a:gd name="T64" fmla="*/ 4 w 147"/>
                  <a:gd name="T65" fmla="*/ 0 h 144"/>
                  <a:gd name="T66" fmla="*/ 4 w 147"/>
                  <a:gd name="T67" fmla="*/ 0 h 144"/>
                  <a:gd name="T68" fmla="*/ 32 w 147"/>
                  <a:gd name="T69" fmla="*/ 0 h 144"/>
                  <a:gd name="T70" fmla="*/ 32 w 147"/>
                  <a:gd name="T71" fmla="*/ 5 h 144"/>
                  <a:gd name="T72" fmla="*/ 52 w 147"/>
                  <a:gd name="T73" fmla="*/ 5 h 144"/>
                  <a:gd name="T74" fmla="*/ 52 w 147"/>
                  <a:gd name="T75" fmla="*/ 1 h 144"/>
                  <a:gd name="T76" fmla="*/ 79 w 147"/>
                  <a:gd name="T77" fmla="*/ 1 h 144"/>
                  <a:gd name="connsiteX0" fmla="*/ 5172 w 9552"/>
                  <a:gd name="connsiteY0" fmla="*/ 69 h 10000"/>
                  <a:gd name="connsiteX1" fmla="*/ 5172 w 9552"/>
                  <a:gd name="connsiteY1" fmla="*/ 2361 h 10000"/>
                  <a:gd name="connsiteX2" fmla="*/ 5444 w 9552"/>
                  <a:gd name="connsiteY2" fmla="*/ 2361 h 10000"/>
                  <a:gd name="connsiteX3" fmla="*/ 5444 w 9552"/>
                  <a:gd name="connsiteY3" fmla="*/ 3472 h 10000"/>
                  <a:gd name="connsiteX4" fmla="*/ 5648 w 9552"/>
                  <a:gd name="connsiteY4" fmla="*/ 3611 h 10000"/>
                  <a:gd name="connsiteX5" fmla="*/ 5852 w 9552"/>
                  <a:gd name="connsiteY5" fmla="*/ 3750 h 10000"/>
                  <a:gd name="connsiteX6" fmla="*/ 5988 w 9552"/>
                  <a:gd name="connsiteY6" fmla="*/ 3889 h 10000"/>
                  <a:gd name="connsiteX7" fmla="*/ 6193 w 9552"/>
                  <a:gd name="connsiteY7" fmla="*/ 4236 h 10000"/>
                  <a:gd name="connsiteX8" fmla="*/ 5988 w 9552"/>
                  <a:gd name="connsiteY8" fmla="*/ 4375 h 10000"/>
                  <a:gd name="connsiteX9" fmla="*/ 5716 w 9552"/>
                  <a:gd name="connsiteY9" fmla="*/ 4514 h 10000"/>
                  <a:gd name="connsiteX10" fmla="*/ 5716 w 9552"/>
                  <a:gd name="connsiteY10" fmla="*/ 5556 h 10000"/>
                  <a:gd name="connsiteX11" fmla="*/ 9118 w 9552"/>
                  <a:gd name="connsiteY11" fmla="*/ 5556 h 10000"/>
                  <a:gd name="connsiteX12" fmla="*/ 9118 w 9552"/>
                  <a:gd name="connsiteY12" fmla="*/ 5556 h 10000"/>
                  <a:gd name="connsiteX13" fmla="*/ 8846 w 9552"/>
                  <a:gd name="connsiteY13" fmla="*/ 6181 h 10000"/>
                  <a:gd name="connsiteX14" fmla="*/ 9050 w 9552"/>
                  <a:gd name="connsiteY14" fmla="*/ 6597 h 10000"/>
                  <a:gd name="connsiteX15" fmla="*/ 9322 w 9552"/>
                  <a:gd name="connsiteY15" fmla="*/ 7222 h 10000"/>
                  <a:gd name="connsiteX16" fmla="*/ 9390 w 9552"/>
                  <a:gd name="connsiteY16" fmla="*/ 7847 h 10000"/>
                  <a:gd name="connsiteX17" fmla="*/ 9050 w 9552"/>
                  <a:gd name="connsiteY17" fmla="*/ 8264 h 10000"/>
                  <a:gd name="connsiteX18" fmla="*/ 9458 w 9552"/>
                  <a:gd name="connsiteY18" fmla="*/ 8681 h 10000"/>
                  <a:gd name="connsiteX19" fmla="*/ 9186 w 9552"/>
                  <a:gd name="connsiteY19" fmla="*/ 9167 h 10000"/>
                  <a:gd name="connsiteX20" fmla="*/ 9186 w 9552"/>
                  <a:gd name="connsiteY20" fmla="*/ 9514 h 10000"/>
                  <a:gd name="connsiteX21" fmla="*/ 9186 w 9552"/>
                  <a:gd name="connsiteY21" fmla="*/ 9514 h 10000"/>
                  <a:gd name="connsiteX22" fmla="*/ 5852 w 9552"/>
                  <a:gd name="connsiteY22" fmla="*/ 9583 h 10000"/>
                  <a:gd name="connsiteX23" fmla="*/ 3199 w 9552"/>
                  <a:gd name="connsiteY23" fmla="*/ 10000 h 10000"/>
                  <a:gd name="connsiteX24" fmla="*/ 3199 w 9552"/>
                  <a:gd name="connsiteY24" fmla="*/ 8958 h 10000"/>
                  <a:gd name="connsiteX25" fmla="*/ 2859 w 9552"/>
                  <a:gd name="connsiteY25" fmla="*/ 8958 h 10000"/>
                  <a:gd name="connsiteX26" fmla="*/ 2859 w 9552"/>
                  <a:gd name="connsiteY26" fmla="*/ 8958 h 10000"/>
                  <a:gd name="connsiteX27" fmla="*/ 2451 w 9552"/>
                  <a:gd name="connsiteY27" fmla="*/ 7778 h 10000"/>
                  <a:gd name="connsiteX28" fmla="*/ 1567 w 9552"/>
                  <a:gd name="connsiteY28" fmla="*/ 5069 h 10000"/>
                  <a:gd name="connsiteX29" fmla="*/ 886 w 9552"/>
                  <a:gd name="connsiteY29" fmla="*/ 4306 h 10000"/>
                  <a:gd name="connsiteX30" fmla="*/ 410 w 9552"/>
                  <a:gd name="connsiteY30" fmla="*/ 1806 h 10000"/>
                  <a:gd name="connsiteX31" fmla="*/ 70 w 9552"/>
                  <a:gd name="connsiteY31" fmla="*/ 0 h 10000"/>
                  <a:gd name="connsiteX32" fmla="*/ 70 w 9552"/>
                  <a:gd name="connsiteY32" fmla="*/ 0 h 10000"/>
                  <a:gd name="connsiteX33" fmla="*/ 1975 w 9552"/>
                  <a:gd name="connsiteY33" fmla="*/ 0 h 10000"/>
                  <a:gd name="connsiteX34" fmla="*/ 1975 w 9552"/>
                  <a:gd name="connsiteY34" fmla="*/ 347 h 10000"/>
                  <a:gd name="connsiteX35" fmla="*/ 3335 w 9552"/>
                  <a:gd name="connsiteY35" fmla="*/ 347 h 10000"/>
                  <a:gd name="connsiteX36" fmla="*/ 3335 w 9552"/>
                  <a:gd name="connsiteY36" fmla="*/ 69 h 10000"/>
                  <a:gd name="connsiteX37" fmla="*/ 5172 w 9552"/>
                  <a:gd name="connsiteY37" fmla="*/ 6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52" h="10000">
                    <a:moveTo>
                      <a:pt x="5172" y="69"/>
                    </a:moveTo>
                    <a:lnTo>
                      <a:pt x="5172" y="2361"/>
                    </a:lnTo>
                    <a:lnTo>
                      <a:pt x="5444" y="2361"/>
                    </a:lnTo>
                    <a:lnTo>
                      <a:pt x="5444" y="3472"/>
                    </a:lnTo>
                    <a:cubicBezTo>
                      <a:pt x="5512" y="3542"/>
                      <a:pt x="5580" y="3542"/>
                      <a:pt x="5648" y="3611"/>
                    </a:cubicBezTo>
                    <a:cubicBezTo>
                      <a:pt x="5716" y="3681"/>
                      <a:pt x="5784" y="3681"/>
                      <a:pt x="5852" y="3750"/>
                    </a:cubicBezTo>
                    <a:cubicBezTo>
                      <a:pt x="5920" y="3819"/>
                      <a:pt x="5988" y="3819"/>
                      <a:pt x="5988" y="3889"/>
                    </a:cubicBezTo>
                    <a:cubicBezTo>
                      <a:pt x="6125" y="3958"/>
                      <a:pt x="6193" y="4097"/>
                      <a:pt x="6193" y="4236"/>
                    </a:cubicBezTo>
                    <a:cubicBezTo>
                      <a:pt x="6125" y="4236"/>
                      <a:pt x="6057" y="4306"/>
                      <a:pt x="5988" y="4375"/>
                    </a:cubicBezTo>
                    <a:cubicBezTo>
                      <a:pt x="5852" y="4375"/>
                      <a:pt x="5784" y="4444"/>
                      <a:pt x="5716" y="4514"/>
                    </a:cubicBezTo>
                    <a:lnTo>
                      <a:pt x="5716" y="5556"/>
                    </a:lnTo>
                    <a:lnTo>
                      <a:pt x="9118" y="5556"/>
                    </a:lnTo>
                    <a:lnTo>
                      <a:pt x="9118" y="5556"/>
                    </a:lnTo>
                    <a:cubicBezTo>
                      <a:pt x="9186" y="5972"/>
                      <a:pt x="8846" y="5833"/>
                      <a:pt x="8846" y="6181"/>
                    </a:cubicBezTo>
                    <a:cubicBezTo>
                      <a:pt x="8846" y="6319"/>
                      <a:pt x="8982" y="6458"/>
                      <a:pt x="9050" y="6597"/>
                    </a:cubicBezTo>
                    <a:cubicBezTo>
                      <a:pt x="9186" y="7014"/>
                      <a:pt x="8778" y="7014"/>
                      <a:pt x="9322" y="7222"/>
                    </a:cubicBezTo>
                    <a:cubicBezTo>
                      <a:pt x="9798" y="7431"/>
                      <a:pt x="9390" y="7569"/>
                      <a:pt x="9390" y="7847"/>
                    </a:cubicBezTo>
                    <a:cubicBezTo>
                      <a:pt x="9254" y="7917"/>
                      <a:pt x="9118" y="8125"/>
                      <a:pt x="9050" y="8264"/>
                    </a:cubicBezTo>
                    <a:cubicBezTo>
                      <a:pt x="9118" y="8472"/>
                      <a:pt x="9390" y="8472"/>
                      <a:pt x="9458" y="8681"/>
                    </a:cubicBezTo>
                    <a:cubicBezTo>
                      <a:pt x="9526" y="8750"/>
                      <a:pt x="9186" y="9028"/>
                      <a:pt x="9186" y="9167"/>
                    </a:cubicBezTo>
                    <a:lnTo>
                      <a:pt x="9186" y="9514"/>
                    </a:lnTo>
                    <a:lnTo>
                      <a:pt x="9186" y="9514"/>
                    </a:lnTo>
                    <a:lnTo>
                      <a:pt x="5852" y="9583"/>
                    </a:lnTo>
                    <a:lnTo>
                      <a:pt x="3199" y="10000"/>
                    </a:lnTo>
                    <a:lnTo>
                      <a:pt x="3199" y="8958"/>
                    </a:lnTo>
                    <a:lnTo>
                      <a:pt x="2859" y="8958"/>
                    </a:lnTo>
                    <a:lnTo>
                      <a:pt x="2859" y="8958"/>
                    </a:lnTo>
                    <a:cubicBezTo>
                      <a:pt x="3063" y="8472"/>
                      <a:pt x="2451" y="8333"/>
                      <a:pt x="2451" y="7778"/>
                    </a:cubicBezTo>
                    <a:cubicBezTo>
                      <a:pt x="2236" y="7130"/>
                      <a:pt x="1828" y="5648"/>
                      <a:pt x="1567" y="5069"/>
                    </a:cubicBezTo>
                    <a:cubicBezTo>
                      <a:pt x="1567" y="4722"/>
                      <a:pt x="1091" y="4583"/>
                      <a:pt x="886" y="4306"/>
                    </a:cubicBezTo>
                    <a:cubicBezTo>
                      <a:pt x="70" y="3542"/>
                      <a:pt x="410" y="2778"/>
                      <a:pt x="410" y="1806"/>
                    </a:cubicBezTo>
                    <a:cubicBezTo>
                      <a:pt x="410" y="1111"/>
                      <a:pt x="-202" y="694"/>
                      <a:pt x="70" y="0"/>
                    </a:cubicBezTo>
                    <a:lnTo>
                      <a:pt x="70" y="0"/>
                    </a:lnTo>
                    <a:lnTo>
                      <a:pt x="1975" y="0"/>
                    </a:lnTo>
                    <a:lnTo>
                      <a:pt x="1975" y="347"/>
                    </a:lnTo>
                    <a:lnTo>
                      <a:pt x="3335" y="347"/>
                    </a:lnTo>
                    <a:lnTo>
                      <a:pt x="3335" y="69"/>
                    </a:lnTo>
                    <a:lnTo>
                      <a:pt x="5172" y="69"/>
                    </a:ln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33" name="CHATTAHOOCHEE"/>
              <p:cNvSpPr>
                <a:spLocks/>
              </p:cNvSpPr>
              <p:nvPr/>
            </p:nvSpPr>
            <p:spPr bwMode="auto">
              <a:xfrm>
                <a:off x="1346257" y="4282062"/>
                <a:ext cx="316038" cy="296804"/>
              </a:xfrm>
              <a:custGeom>
                <a:avLst/>
                <a:gdLst>
                  <a:gd name="T0" fmla="*/ 157 w 157"/>
                  <a:gd name="T1" fmla="*/ 0 h 154"/>
                  <a:gd name="T2" fmla="*/ 157 w 157"/>
                  <a:gd name="T3" fmla="*/ 19 h 154"/>
                  <a:gd name="T4" fmla="*/ 148 w 157"/>
                  <a:gd name="T5" fmla="*/ 19 h 154"/>
                  <a:gd name="T6" fmla="*/ 148 w 157"/>
                  <a:gd name="T7" fmla="*/ 149 h 154"/>
                  <a:gd name="T8" fmla="*/ 148 w 157"/>
                  <a:gd name="T9" fmla="*/ 149 h 154"/>
                  <a:gd name="T10" fmla="*/ 89 w 157"/>
                  <a:gd name="T11" fmla="*/ 150 h 154"/>
                  <a:gd name="T12" fmla="*/ 89 w 157"/>
                  <a:gd name="T13" fmla="*/ 154 h 154"/>
                  <a:gd name="T14" fmla="*/ 83 w 157"/>
                  <a:gd name="T15" fmla="*/ 154 h 154"/>
                  <a:gd name="T16" fmla="*/ 83 w 157"/>
                  <a:gd name="T17" fmla="*/ 150 h 154"/>
                  <a:gd name="T18" fmla="*/ 39 w 157"/>
                  <a:gd name="T19" fmla="*/ 150 h 154"/>
                  <a:gd name="T20" fmla="*/ 39 w 157"/>
                  <a:gd name="T21" fmla="*/ 150 h 154"/>
                  <a:gd name="T22" fmla="*/ 45 w 157"/>
                  <a:gd name="T23" fmla="*/ 140 h 154"/>
                  <a:gd name="T24" fmla="*/ 29 w 157"/>
                  <a:gd name="T25" fmla="*/ 126 h 154"/>
                  <a:gd name="T26" fmla="*/ 7 w 157"/>
                  <a:gd name="T27" fmla="*/ 115 h 154"/>
                  <a:gd name="T28" fmla="*/ 15 w 157"/>
                  <a:gd name="T29" fmla="*/ 78 h 154"/>
                  <a:gd name="T30" fmla="*/ 15 w 157"/>
                  <a:gd name="T31" fmla="*/ 78 h 154"/>
                  <a:gd name="T32" fmla="*/ 24 w 157"/>
                  <a:gd name="T33" fmla="*/ 80 h 154"/>
                  <a:gd name="T34" fmla="*/ 43 w 157"/>
                  <a:gd name="T35" fmla="*/ 69 h 154"/>
                  <a:gd name="T36" fmla="*/ 72 w 157"/>
                  <a:gd name="T37" fmla="*/ 58 h 154"/>
                  <a:gd name="T38" fmla="*/ 85 w 157"/>
                  <a:gd name="T39" fmla="*/ 57 h 154"/>
                  <a:gd name="T40" fmla="*/ 95 w 157"/>
                  <a:gd name="T41" fmla="*/ 58 h 154"/>
                  <a:gd name="T42" fmla="*/ 96 w 157"/>
                  <a:gd name="T43" fmla="*/ 58 h 154"/>
                  <a:gd name="T44" fmla="*/ 110 w 157"/>
                  <a:gd name="T45" fmla="*/ 37 h 154"/>
                  <a:gd name="T46" fmla="*/ 123 w 157"/>
                  <a:gd name="T47" fmla="*/ 16 h 154"/>
                  <a:gd name="T48" fmla="*/ 134 w 157"/>
                  <a:gd name="T49" fmla="*/ 8 h 154"/>
                  <a:gd name="T50" fmla="*/ 134 w 157"/>
                  <a:gd name="T51" fmla="*/ 8 h 154"/>
                  <a:gd name="T52" fmla="*/ 141 w 157"/>
                  <a:gd name="T53" fmla="*/ 6 h 154"/>
                  <a:gd name="T54" fmla="*/ 144 w 157"/>
                  <a:gd name="T55" fmla="*/ 4 h 154"/>
                  <a:gd name="T56" fmla="*/ 148 w 157"/>
                  <a:gd name="T57" fmla="*/ 2 h 154"/>
                  <a:gd name="T58" fmla="*/ 151 w 157"/>
                  <a:gd name="T59" fmla="*/ 0 h 154"/>
                  <a:gd name="T60" fmla="*/ 157 w 157"/>
                  <a:gd name="T6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154">
                    <a:moveTo>
                      <a:pt x="157" y="0"/>
                    </a:moveTo>
                    <a:cubicBezTo>
                      <a:pt x="157" y="19"/>
                      <a:pt x="157" y="19"/>
                      <a:pt x="157" y="19"/>
                    </a:cubicBezTo>
                    <a:cubicBezTo>
                      <a:pt x="148" y="19"/>
                      <a:pt x="148" y="19"/>
                      <a:pt x="148" y="19"/>
                    </a:cubicBezTo>
                    <a:cubicBezTo>
                      <a:pt x="148" y="149"/>
                      <a:pt x="148" y="149"/>
                      <a:pt x="148" y="149"/>
                    </a:cubicBezTo>
                    <a:cubicBezTo>
                      <a:pt x="148" y="149"/>
                      <a:pt x="148" y="149"/>
                      <a:pt x="148" y="149"/>
                    </a:cubicBezTo>
                    <a:cubicBezTo>
                      <a:pt x="89" y="150"/>
                      <a:pt x="89" y="150"/>
                      <a:pt x="89" y="150"/>
                    </a:cubicBezTo>
                    <a:cubicBezTo>
                      <a:pt x="89" y="154"/>
                      <a:pt x="89" y="154"/>
                      <a:pt x="89" y="154"/>
                    </a:cubicBezTo>
                    <a:cubicBezTo>
                      <a:pt x="83" y="154"/>
                      <a:pt x="83" y="154"/>
                      <a:pt x="83" y="154"/>
                    </a:cubicBezTo>
                    <a:cubicBezTo>
                      <a:pt x="83" y="150"/>
                      <a:pt x="83" y="150"/>
                      <a:pt x="83" y="150"/>
                    </a:cubicBezTo>
                    <a:cubicBezTo>
                      <a:pt x="39" y="150"/>
                      <a:pt x="39" y="150"/>
                      <a:pt x="39" y="150"/>
                    </a:cubicBezTo>
                    <a:cubicBezTo>
                      <a:pt x="39" y="150"/>
                      <a:pt x="39" y="150"/>
                      <a:pt x="39" y="150"/>
                    </a:cubicBezTo>
                    <a:cubicBezTo>
                      <a:pt x="42" y="146"/>
                      <a:pt x="50" y="150"/>
                      <a:pt x="45" y="140"/>
                    </a:cubicBezTo>
                    <a:cubicBezTo>
                      <a:pt x="42" y="134"/>
                      <a:pt x="34" y="130"/>
                      <a:pt x="29" y="126"/>
                    </a:cubicBezTo>
                    <a:cubicBezTo>
                      <a:pt x="23" y="121"/>
                      <a:pt x="10" y="120"/>
                      <a:pt x="7" y="115"/>
                    </a:cubicBezTo>
                    <a:cubicBezTo>
                      <a:pt x="0" y="105"/>
                      <a:pt x="21" y="87"/>
                      <a:pt x="15" y="78"/>
                    </a:cubicBezTo>
                    <a:cubicBezTo>
                      <a:pt x="15" y="78"/>
                      <a:pt x="15" y="78"/>
                      <a:pt x="15" y="78"/>
                    </a:cubicBezTo>
                    <a:cubicBezTo>
                      <a:pt x="24" y="80"/>
                      <a:pt x="24" y="80"/>
                      <a:pt x="24" y="80"/>
                    </a:cubicBezTo>
                    <a:cubicBezTo>
                      <a:pt x="31" y="81"/>
                      <a:pt x="38" y="73"/>
                      <a:pt x="43" y="69"/>
                    </a:cubicBezTo>
                    <a:cubicBezTo>
                      <a:pt x="51" y="62"/>
                      <a:pt x="61" y="58"/>
                      <a:pt x="72" y="58"/>
                    </a:cubicBezTo>
                    <a:cubicBezTo>
                      <a:pt x="77" y="58"/>
                      <a:pt x="81" y="58"/>
                      <a:pt x="85" y="57"/>
                    </a:cubicBezTo>
                    <a:cubicBezTo>
                      <a:pt x="89" y="56"/>
                      <a:pt x="92" y="59"/>
                      <a:pt x="95" y="58"/>
                    </a:cubicBezTo>
                    <a:cubicBezTo>
                      <a:pt x="95" y="58"/>
                      <a:pt x="96" y="58"/>
                      <a:pt x="96" y="58"/>
                    </a:cubicBezTo>
                    <a:cubicBezTo>
                      <a:pt x="103" y="51"/>
                      <a:pt x="106" y="46"/>
                      <a:pt x="110" y="37"/>
                    </a:cubicBezTo>
                    <a:cubicBezTo>
                      <a:pt x="114" y="29"/>
                      <a:pt x="115" y="22"/>
                      <a:pt x="123" y="16"/>
                    </a:cubicBezTo>
                    <a:cubicBezTo>
                      <a:pt x="134" y="8"/>
                      <a:pt x="134" y="8"/>
                      <a:pt x="134" y="8"/>
                    </a:cubicBezTo>
                    <a:cubicBezTo>
                      <a:pt x="134" y="8"/>
                      <a:pt x="134" y="8"/>
                      <a:pt x="134" y="8"/>
                    </a:cubicBezTo>
                    <a:cubicBezTo>
                      <a:pt x="136" y="9"/>
                      <a:pt x="139" y="7"/>
                      <a:pt x="141" y="6"/>
                    </a:cubicBezTo>
                    <a:cubicBezTo>
                      <a:pt x="142" y="6"/>
                      <a:pt x="143" y="5"/>
                      <a:pt x="144" y="4"/>
                    </a:cubicBezTo>
                    <a:cubicBezTo>
                      <a:pt x="145" y="3"/>
                      <a:pt x="146" y="2"/>
                      <a:pt x="148" y="2"/>
                    </a:cubicBezTo>
                    <a:cubicBezTo>
                      <a:pt x="148" y="1"/>
                      <a:pt x="150" y="0"/>
                      <a:pt x="151" y="0"/>
                    </a:cubicBezTo>
                    <a:cubicBezTo>
                      <a:pt x="157" y="0"/>
                      <a:pt x="157" y="0"/>
                      <a:pt x="157" y="0"/>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34" name="CRISP"/>
              <p:cNvSpPr>
                <a:spLocks/>
              </p:cNvSpPr>
              <p:nvPr/>
            </p:nvSpPr>
            <p:spPr bwMode="auto">
              <a:xfrm>
                <a:off x="2231163" y="4762601"/>
                <a:ext cx="289142" cy="217142"/>
              </a:xfrm>
              <a:custGeom>
                <a:avLst/>
                <a:gdLst>
                  <a:gd name="T0" fmla="*/ 66 w 143"/>
                  <a:gd name="T1" fmla="*/ 112 h 113"/>
                  <a:gd name="T2" fmla="*/ 143 w 143"/>
                  <a:gd name="T3" fmla="*/ 113 h 113"/>
                  <a:gd name="T4" fmla="*/ 143 w 143"/>
                  <a:gd name="T5" fmla="*/ 86 h 113"/>
                  <a:gd name="T6" fmla="*/ 143 w 143"/>
                  <a:gd name="T7" fmla="*/ 86 h 113"/>
                  <a:gd name="T8" fmla="*/ 143 w 143"/>
                  <a:gd name="T9" fmla="*/ 0 h 113"/>
                  <a:gd name="T10" fmla="*/ 143 w 143"/>
                  <a:gd name="T11" fmla="*/ 0 h 113"/>
                  <a:gd name="T12" fmla="*/ 0 w 143"/>
                  <a:gd name="T13" fmla="*/ 0 h 113"/>
                  <a:gd name="T14" fmla="*/ 0 w 143"/>
                  <a:gd name="T15" fmla="*/ 0 h 113"/>
                  <a:gd name="T16" fmla="*/ 3 w 143"/>
                  <a:gd name="T17" fmla="*/ 13 h 113"/>
                  <a:gd name="T18" fmla="*/ 4 w 143"/>
                  <a:gd name="T19" fmla="*/ 19 h 113"/>
                  <a:gd name="T20" fmla="*/ 6 w 143"/>
                  <a:gd name="T21" fmla="*/ 25 h 113"/>
                  <a:gd name="T22" fmla="*/ 8 w 143"/>
                  <a:gd name="T23" fmla="*/ 32 h 113"/>
                  <a:gd name="T24" fmla="*/ 14 w 143"/>
                  <a:gd name="T25" fmla="*/ 50 h 113"/>
                  <a:gd name="T26" fmla="*/ 14 w 143"/>
                  <a:gd name="T27" fmla="*/ 56 h 113"/>
                  <a:gd name="T28" fmla="*/ 14 w 143"/>
                  <a:gd name="T29" fmla="*/ 56 h 113"/>
                  <a:gd name="T30" fmla="*/ 13 w 143"/>
                  <a:gd name="T31" fmla="*/ 58 h 113"/>
                  <a:gd name="T32" fmla="*/ 11 w 143"/>
                  <a:gd name="T33" fmla="*/ 59 h 113"/>
                  <a:gd name="T34" fmla="*/ 10 w 143"/>
                  <a:gd name="T35" fmla="*/ 64 h 113"/>
                  <a:gd name="T36" fmla="*/ 12 w 143"/>
                  <a:gd name="T37" fmla="*/ 72 h 113"/>
                  <a:gd name="T38" fmla="*/ 12 w 143"/>
                  <a:gd name="T39" fmla="*/ 77 h 113"/>
                  <a:gd name="T40" fmla="*/ 10 w 143"/>
                  <a:gd name="T41" fmla="*/ 82 h 113"/>
                  <a:gd name="T42" fmla="*/ 8 w 143"/>
                  <a:gd name="T43" fmla="*/ 89 h 113"/>
                  <a:gd name="T44" fmla="*/ 8 w 143"/>
                  <a:gd name="T45" fmla="*/ 89 h 113"/>
                  <a:gd name="T46" fmla="*/ 17 w 143"/>
                  <a:gd name="T47" fmla="*/ 89 h 113"/>
                  <a:gd name="T48" fmla="*/ 22 w 143"/>
                  <a:gd name="T49" fmla="*/ 91 h 113"/>
                  <a:gd name="T50" fmla="*/ 42 w 143"/>
                  <a:gd name="T51" fmla="*/ 96 h 113"/>
                  <a:gd name="T52" fmla="*/ 49 w 143"/>
                  <a:gd name="T53" fmla="*/ 101 h 113"/>
                  <a:gd name="T54" fmla="*/ 55 w 143"/>
                  <a:gd name="T55" fmla="*/ 107 h 113"/>
                  <a:gd name="T56" fmla="*/ 56 w 143"/>
                  <a:gd name="T57" fmla="*/ 107 h 113"/>
                  <a:gd name="T58" fmla="*/ 59 w 143"/>
                  <a:gd name="T59" fmla="*/ 109 h 113"/>
                  <a:gd name="T60" fmla="*/ 66 w 143"/>
                  <a:gd name="T61"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 h="113">
                    <a:moveTo>
                      <a:pt x="66" y="112"/>
                    </a:moveTo>
                    <a:cubicBezTo>
                      <a:pt x="143" y="113"/>
                      <a:pt x="143" y="113"/>
                      <a:pt x="143" y="113"/>
                    </a:cubicBezTo>
                    <a:cubicBezTo>
                      <a:pt x="143" y="86"/>
                      <a:pt x="143" y="86"/>
                      <a:pt x="143" y="86"/>
                    </a:cubicBezTo>
                    <a:cubicBezTo>
                      <a:pt x="143" y="86"/>
                      <a:pt x="143" y="86"/>
                      <a:pt x="143" y="86"/>
                    </a:cubicBezTo>
                    <a:cubicBezTo>
                      <a:pt x="143" y="0"/>
                      <a:pt x="143" y="0"/>
                      <a:pt x="143" y="0"/>
                    </a:cubicBezTo>
                    <a:cubicBezTo>
                      <a:pt x="143" y="0"/>
                      <a:pt x="143" y="0"/>
                      <a:pt x="143" y="0"/>
                    </a:cubicBezTo>
                    <a:cubicBezTo>
                      <a:pt x="0" y="0"/>
                      <a:pt x="0" y="0"/>
                      <a:pt x="0" y="0"/>
                    </a:cubicBezTo>
                    <a:cubicBezTo>
                      <a:pt x="0" y="0"/>
                      <a:pt x="0" y="0"/>
                      <a:pt x="0" y="0"/>
                    </a:cubicBezTo>
                    <a:cubicBezTo>
                      <a:pt x="1" y="4"/>
                      <a:pt x="3" y="9"/>
                      <a:pt x="3" y="13"/>
                    </a:cubicBezTo>
                    <a:cubicBezTo>
                      <a:pt x="3" y="15"/>
                      <a:pt x="3" y="17"/>
                      <a:pt x="4" y="19"/>
                    </a:cubicBezTo>
                    <a:cubicBezTo>
                      <a:pt x="4" y="21"/>
                      <a:pt x="6" y="23"/>
                      <a:pt x="6" y="25"/>
                    </a:cubicBezTo>
                    <a:cubicBezTo>
                      <a:pt x="7" y="26"/>
                      <a:pt x="8" y="31"/>
                      <a:pt x="8" y="32"/>
                    </a:cubicBezTo>
                    <a:cubicBezTo>
                      <a:pt x="9" y="39"/>
                      <a:pt x="14" y="42"/>
                      <a:pt x="14" y="50"/>
                    </a:cubicBezTo>
                    <a:cubicBezTo>
                      <a:pt x="14" y="56"/>
                      <a:pt x="14" y="56"/>
                      <a:pt x="14" y="56"/>
                    </a:cubicBezTo>
                    <a:cubicBezTo>
                      <a:pt x="14" y="56"/>
                      <a:pt x="14" y="56"/>
                      <a:pt x="14" y="56"/>
                    </a:cubicBezTo>
                    <a:cubicBezTo>
                      <a:pt x="14" y="56"/>
                      <a:pt x="14" y="57"/>
                      <a:pt x="13" y="58"/>
                    </a:cubicBezTo>
                    <a:cubicBezTo>
                      <a:pt x="13" y="58"/>
                      <a:pt x="11" y="59"/>
                      <a:pt x="11" y="59"/>
                    </a:cubicBezTo>
                    <a:cubicBezTo>
                      <a:pt x="10" y="61"/>
                      <a:pt x="9" y="62"/>
                      <a:pt x="10" y="64"/>
                    </a:cubicBezTo>
                    <a:cubicBezTo>
                      <a:pt x="10" y="66"/>
                      <a:pt x="12" y="69"/>
                      <a:pt x="12" y="72"/>
                    </a:cubicBezTo>
                    <a:cubicBezTo>
                      <a:pt x="12" y="73"/>
                      <a:pt x="12" y="76"/>
                      <a:pt x="12" y="77"/>
                    </a:cubicBezTo>
                    <a:cubicBezTo>
                      <a:pt x="11" y="78"/>
                      <a:pt x="10" y="80"/>
                      <a:pt x="10" y="82"/>
                    </a:cubicBezTo>
                    <a:cubicBezTo>
                      <a:pt x="8" y="89"/>
                      <a:pt x="8" y="89"/>
                      <a:pt x="8" y="89"/>
                    </a:cubicBezTo>
                    <a:cubicBezTo>
                      <a:pt x="8" y="89"/>
                      <a:pt x="8" y="89"/>
                      <a:pt x="8" y="89"/>
                    </a:cubicBezTo>
                    <a:cubicBezTo>
                      <a:pt x="11" y="89"/>
                      <a:pt x="14" y="88"/>
                      <a:pt x="17" y="89"/>
                    </a:cubicBezTo>
                    <a:cubicBezTo>
                      <a:pt x="19" y="89"/>
                      <a:pt x="21" y="90"/>
                      <a:pt x="22" y="91"/>
                    </a:cubicBezTo>
                    <a:cubicBezTo>
                      <a:pt x="27" y="95"/>
                      <a:pt x="40" y="92"/>
                      <a:pt x="42" y="96"/>
                    </a:cubicBezTo>
                    <a:cubicBezTo>
                      <a:pt x="44" y="99"/>
                      <a:pt x="46" y="100"/>
                      <a:pt x="49" y="101"/>
                    </a:cubicBezTo>
                    <a:cubicBezTo>
                      <a:pt x="51" y="102"/>
                      <a:pt x="54" y="107"/>
                      <a:pt x="55" y="107"/>
                    </a:cubicBezTo>
                    <a:cubicBezTo>
                      <a:pt x="55" y="107"/>
                      <a:pt x="56" y="107"/>
                      <a:pt x="56" y="107"/>
                    </a:cubicBezTo>
                    <a:cubicBezTo>
                      <a:pt x="57" y="107"/>
                      <a:pt x="58" y="108"/>
                      <a:pt x="59" y="109"/>
                    </a:cubicBezTo>
                    <a:cubicBezTo>
                      <a:pt x="66" y="112"/>
                      <a:pt x="66" y="112"/>
                      <a:pt x="66" y="112"/>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solidFill>
                  <a:sysClr val="window" lastClr="FFFFFF"/>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grpSp>
        <p:sp>
          <p:nvSpPr>
            <p:cNvPr id="202" name="Right Arrow 3"/>
            <p:cNvSpPr/>
            <p:nvPr/>
          </p:nvSpPr>
          <p:spPr>
            <a:xfrm rot="17619592">
              <a:off x="1443838" y="4420943"/>
              <a:ext cx="974077" cy="852309"/>
            </a:xfrm>
            <a:custGeom>
              <a:avLst/>
              <a:gdLst>
                <a:gd name="connsiteX0" fmla="*/ 0 w 2808312"/>
                <a:gd name="connsiteY0" fmla="*/ 216024 h 864096"/>
                <a:gd name="connsiteX1" fmla="*/ 2376264 w 2808312"/>
                <a:gd name="connsiteY1" fmla="*/ 216024 h 864096"/>
                <a:gd name="connsiteX2" fmla="*/ 2376264 w 2808312"/>
                <a:gd name="connsiteY2" fmla="*/ 0 h 864096"/>
                <a:gd name="connsiteX3" fmla="*/ 2808312 w 2808312"/>
                <a:gd name="connsiteY3" fmla="*/ 432048 h 864096"/>
                <a:gd name="connsiteX4" fmla="*/ 2376264 w 2808312"/>
                <a:gd name="connsiteY4" fmla="*/ 864096 h 864096"/>
                <a:gd name="connsiteX5" fmla="*/ 2376264 w 2808312"/>
                <a:gd name="connsiteY5" fmla="*/ 648072 h 864096"/>
                <a:gd name="connsiteX6" fmla="*/ 0 w 2808312"/>
                <a:gd name="connsiteY6" fmla="*/ 648072 h 864096"/>
                <a:gd name="connsiteX7" fmla="*/ 0 w 2808312"/>
                <a:gd name="connsiteY7" fmla="*/ 216024 h 864096"/>
                <a:gd name="connsiteX0" fmla="*/ 629805 w 2808312"/>
                <a:gd name="connsiteY0" fmla="*/ 0 h 2084940"/>
                <a:gd name="connsiteX1" fmla="*/ 2376264 w 2808312"/>
                <a:gd name="connsiteY1" fmla="*/ 1436868 h 2084940"/>
                <a:gd name="connsiteX2" fmla="*/ 2376264 w 2808312"/>
                <a:gd name="connsiteY2" fmla="*/ 1220844 h 2084940"/>
                <a:gd name="connsiteX3" fmla="*/ 2808312 w 2808312"/>
                <a:gd name="connsiteY3" fmla="*/ 1652892 h 2084940"/>
                <a:gd name="connsiteX4" fmla="*/ 2376264 w 2808312"/>
                <a:gd name="connsiteY4" fmla="*/ 2084940 h 2084940"/>
                <a:gd name="connsiteX5" fmla="*/ 2376264 w 2808312"/>
                <a:gd name="connsiteY5" fmla="*/ 1868916 h 2084940"/>
                <a:gd name="connsiteX6" fmla="*/ 0 w 2808312"/>
                <a:gd name="connsiteY6" fmla="*/ 1868916 h 2084940"/>
                <a:gd name="connsiteX7" fmla="*/ 629805 w 2808312"/>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73420 w 2251927"/>
                <a:gd name="connsiteY0" fmla="*/ 0 h 2084940"/>
                <a:gd name="connsiteX1" fmla="*/ 1819879 w 2251927"/>
                <a:gd name="connsiteY1" fmla="*/ 1436868 h 2084940"/>
                <a:gd name="connsiteX2" fmla="*/ 1819879 w 2251927"/>
                <a:gd name="connsiteY2" fmla="*/ 1220844 h 2084940"/>
                <a:gd name="connsiteX3" fmla="*/ 2251927 w 2251927"/>
                <a:gd name="connsiteY3" fmla="*/ 1652892 h 2084940"/>
                <a:gd name="connsiteX4" fmla="*/ 1819879 w 2251927"/>
                <a:gd name="connsiteY4" fmla="*/ 2084940 h 2084940"/>
                <a:gd name="connsiteX5" fmla="*/ 1819879 w 2251927"/>
                <a:gd name="connsiteY5" fmla="*/ 1868916 h 2084940"/>
                <a:gd name="connsiteX6" fmla="*/ 0 w 2251927"/>
                <a:gd name="connsiteY6" fmla="*/ 51990 h 2084940"/>
                <a:gd name="connsiteX7" fmla="*/ 73420 w 2251927"/>
                <a:gd name="connsiteY7" fmla="*/ 0 h 2084940"/>
                <a:gd name="connsiteX0" fmla="*/ 51808 w 2251927"/>
                <a:gd name="connsiteY0" fmla="*/ 409 h 2032950"/>
                <a:gd name="connsiteX1" fmla="*/ 1819879 w 2251927"/>
                <a:gd name="connsiteY1" fmla="*/ 1384878 h 2032950"/>
                <a:gd name="connsiteX2" fmla="*/ 1819879 w 2251927"/>
                <a:gd name="connsiteY2" fmla="*/ 1168854 h 2032950"/>
                <a:gd name="connsiteX3" fmla="*/ 2251927 w 2251927"/>
                <a:gd name="connsiteY3" fmla="*/ 1600902 h 2032950"/>
                <a:gd name="connsiteX4" fmla="*/ 1819879 w 2251927"/>
                <a:gd name="connsiteY4" fmla="*/ 2032950 h 2032950"/>
                <a:gd name="connsiteX5" fmla="*/ 1819879 w 2251927"/>
                <a:gd name="connsiteY5" fmla="*/ 1816926 h 2032950"/>
                <a:gd name="connsiteX6" fmla="*/ 0 w 2251927"/>
                <a:gd name="connsiteY6" fmla="*/ 0 h 2032950"/>
                <a:gd name="connsiteX7" fmla="*/ 51808 w 2251927"/>
                <a:gd name="connsiteY7" fmla="*/ 409 h 2032950"/>
                <a:gd name="connsiteX0" fmla="*/ 51808 w 2251927"/>
                <a:gd name="connsiteY0" fmla="*/ 409 h 2032950"/>
                <a:gd name="connsiteX1" fmla="*/ 1819879 w 2251927"/>
                <a:gd name="connsiteY1" fmla="*/ 1384878 h 2032950"/>
                <a:gd name="connsiteX2" fmla="*/ 1819879 w 2251927"/>
                <a:gd name="connsiteY2" fmla="*/ 1168854 h 2032950"/>
                <a:gd name="connsiteX3" fmla="*/ 2251927 w 2251927"/>
                <a:gd name="connsiteY3" fmla="*/ 1600902 h 2032950"/>
                <a:gd name="connsiteX4" fmla="*/ 1819879 w 2251927"/>
                <a:gd name="connsiteY4" fmla="*/ 2032950 h 2032950"/>
                <a:gd name="connsiteX5" fmla="*/ 1819879 w 2251927"/>
                <a:gd name="connsiteY5" fmla="*/ 1816926 h 2032950"/>
                <a:gd name="connsiteX6" fmla="*/ 0 w 2251927"/>
                <a:gd name="connsiteY6" fmla="*/ 0 h 2032950"/>
                <a:gd name="connsiteX7" fmla="*/ 51808 w 2251927"/>
                <a:gd name="connsiteY7" fmla="*/ 409 h 2032950"/>
                <a:gd name="connsiteX0" fmla="*/ 45301 w 2245420"/>
                <a:gd name="connsiteY0" fmla="*/ 0 h 2032541"/>
                <a:gd name="connsiteX1" fmla="*/ 1813372 w 2245420"/>
                <a:gd name="connsiteY1" fmla="*/ 1384469 h 2032541"/>
                <a:gd name="connsiteX2" fmla="*/ 1813372 w 2245420"/>
                <a:gd name="connsiteY2" fmla="*/ 1168445 h 2032541"/>
                <a:gd name="connsiteX3" fmla="*/ 2245420 w 2245420"/>
                <a:gd name="connsiteY3" fmla="*/ 1600493 h 2032541"/>
                <a:gd name="connsiteX4" fmla="*/ 1813372 w 2245420"/>
                <a:gd name="connsiteY4" fmla="*/ 2032541 h 2032541"/>
                <a:gd name="connsiteX5" fmla="*/ 1813372 w 2245420"/>
                <a:gd name="connsiteY5" fmla="*/ 1816517 h 2032541"/>
                <a:gd name="connsiteX6" fmla="*/ 0 w 2245420"/>
                <a:gd name="connsiteY6" fmla="*/ 20367 h 2032541"/>
                <a:gd name="connsiteX7" fmla="*/ 45301 w 2245420"/>
                <a:gd name="connsiteY7" fmla="*/ 0 h 2032541"/>
                <a:gd name="connsiteX0" fmla="*/ 45301 w 2245420"/>
                <a:gd name="connsiteY0" fmla="*/ 0 h 2032541"/>
                <a:gd name="connsiteX1" fmla="*/ 1813372 w 2245420"/>
                <a:gd name="connsiteY1" fmla="*/ 1384469 h 2032541"/>
                <a:gd name="connsiteX2" fmla="*/ 1813372 w 2245420"/>
                <a:gd name="connsiteY2" fmla="*/ 1168445 h 2032541"/>
                <a:gd name="connsiteX3" fmla="*/ 2245420 w 2245420"/>
                <a:gd name="connsiteY3" fmla="*/ 1600493 h 2032541"/>
                <a:gd name="connsiteX4" fmla="*/ 1813372 w 2245420"/>
                <a:gd name="connsiteY4" fmla="*/ 2032541 h 2032541"/>
                <a:gd name="connsiteX5" fmla="*/ 1813372 w 2245420"/>
                <a:gd name="connsiteY5" fmla="*/ 1816517 h 2032541"/>
                <a:gd name="connsiteX6" fmla="*/ 0 w 2245420"/>
                <a:gd name="connsiteY6" fmla="*/ 20367 h 2032541"/>
                <a:gd name="connsiteX7" fmla="*/ 45301 w 2245420"/>
                <a:gd name="connsiteY7" fmla="*/ 0 h 2032541"/>
                <a:gd name="connsiteX0" fmla="*/ 45301 w 2245420"/>
                <a:gd name="connsiteY0" fmla="*/ 0 h 2032541"/>
                <a:gd name="connsiteX1" fmla="*/ 1813372 w 2245420"/>
                <a:gd name="connsiteY1" fmla="*/ 1384469 h 2032541"/>
                <a:gd name="connsiteX2" fmla="*/ 1813372 w 2245420"/>
                <a:gd name="connsiteY2" fmla="*/ 1168445 h 2032541"/>
                <a:gd name="connsiteX3" fmla="*/ 2245420 w 2245420"/>
                <a:gd name="connsiteY3" fmla="*/ 1600493 h 2032541"/>
                <a:gd name="connsiteX4" fmla="*/ 1813372 w 2245420"/>
                <a:gd name="connsiteY4" fmla="*/ 2032541 h 2032541"/>
                <a:gd name="connsiteX5" fmla="*/ 1813372 w 2245420"/>
                <a:gd name="connsiteY5" fmla="*/ 1816517 h 2032541"/>
                <a:gd name="connsiteX6" fmla="*/ 0 w 2245420"/>
                <a:gd name="connsiteY6" fmla="*/ 20367 h 2032541"/>
                <a:gd name="connsiteX7" fmla="*/ 45301 w 2245420"/>
                <a:gd name="connsiteY7" fmla="*/ 0 h 2032541"/>
                <a:gd name="connsiteX0" fmla="*/ 45301 w 2245420"/>
                <a:gd name="connsiteY0" fmla="*/ 0 h 2032541"/>
                <a:gd name="connsiteX1" fmla="*/ 1813372 w 2245420"/>
                <a:gd name="connsiteY1" fmla="*/ 1384469 h 2032541"/>
                <a:gd name="connsiteX2" fmla="*/ 1813372 w 2245420"/>
                <a:gd name="connsiteY2" fmla="*/ 1168445 h 2032541"/>
                <a:gd name="connsiteX3" fmla="*/ 2245420 w 2245420"/>
                <a:gd name="connsiteY3" fmla="*/ 1600493 h 2032541"/>
                <a:gd name="connsiteX4" fmla="*/ 1813372 w 2245420"/>
                <a:gd name="connsiteY4" fmla="*/ 2032541 h 2032541"/>
                <a:gd name="connsiteX5" fmla="*/ 1813372 w 2245420"/>
                <a:gd name="connsiteY5" fmla="*/ 1816517 h 2032541"/>
                <a:gd name="connsiteX6" fmla="*/ 0 w 2245420"/>
                <a:gd name="connsiteY6" fmla="*/ 20367 h 2032541"/>
                <a:gd name="connsiteX7" fmla="*/ 45301 w 2245420"/>
                <a:gd name="connsiteY7" fmla="*/ 0 h 2032541"/>
                <a:gd name="connsiteX0" fmla="*/ 45301 w 2245420"/>
                <a:gd name="connsiteY0" fmla="*/ 0 h 2032541"/>
                <a:gd name="connsiteX1" fmla="*/ 1813372 w 2245420"/>
                <a:gd name="connsiteY1" fmla="*/ 1384469 h 2032541"/>
                <a:gd name="connsiteX2" fmla="*/ 1813372 w 2245420"/>
                <a:gd name="connsiteY2" fmla="*/ 1168445 h 2032541"/>
                <a:gd name="connsiteX3" fmla="*/ 2245420 w 2245420"/>
                <a:gd name="connsiteY3" fmla="*/ 1600493 h 2032541"/>
                <a:gd name="connsiteX4" fmla="*/ 1813372 w 2245420"/>
                <a:gd name="connsiteY4" fmla="*/ 2032541 h 2032541"/>
                <a:gd name="connsiteX5" fmla="*/ 1813372 w 2245420"/>
                <a:gd name="connsiteY5" fmla="*/ 1816517 h 2032541"/>
                <a:gd name="connsiteX6" fmla="*/ 0 w 2245420"/>
                <a:gd name="connsiteY6" fmla="*/ 20367 h 2032541"/>
                <a:gd name="connsiteX7" fmla="*/ 45301 w 2245420"/>
                <a:gd name="connsiteY7" fmla="*/ 0 h 203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5420" h="2032541">
                  <a:moveTo>
                    <a:pt x="45301" y="0"/>
                  </a:moveTo>
                  <a:cubicBezTo>
                    <a:pt x="714135" y="1265521"/>
                    <a:pt x="1230295" y="1460955"/>
                    <a:pt x="1813372" y="1384469"/>
                  </a:cubicBezTo>
                  <a:lnTo>
                    <a:pt x="1813372" y="1168445"/>
                  </a:lnTo>
                  <a:lnTo>
                    <a:pt x="2245420" y="1600493"/>
                  </a:lnTo>
                  <a:lnTo>
                    <a:pt x="1813372" y="2032541"/>
                  </a:lnTo>
                  <a:lnTo>
                    <a:pt x="1813372" y="1816517"/>
                  </a:lnTo>
                  <a:cubicBezTo>
                    <a:pt x="941159" y="1552631"/>
                    <a:pt x="487051" y="1142569"/>
                    <a:pt x="0" y="20367"/>
                  </a:cubicBezTo>
                  <a:lnTo>
                    <a:pt x="45301" y="0"/>
                  </a:lnTo>
                  <a:close/>
                </a:path>
              </a:pathLst>
            </a:custGeom>
            <a:solidFill>
              <a:srgbClr val="F79646"/>
            </a:solidFill>
            <a:ln w="25400" cap="flat" cmpd="sng" algn="ctr">
              <a:noFill/>
              <a:prstDash val="solid"/>
            </a:ln>
            <a:effectLst/>
            <a:scene3d>
              <a:camera prst="isometricOffAxis2Left">
                <a:rot lat="19981497" lon="21329728" rev="391621"/>
              </a:camera>
              <a:lightRig rig="soft" dir="t"/>
            </a:scene3d>
            <a:sp3d extrusionH="127000" prstMaterial="matte">
              <a:bevelT w="38100"/>
            </a:sp3d>
          </p:spPr>
          <p:txBody>
            <a:bodyPr anchor="ctr"/>
            <a:lstStyle/>
            <a:p>
              <a:pPr algn="ctr" defTabSz="457200">
                <a:defRPr/>
              </a:pPr>
              <a:endParaRPr lang="en-US" kern="0" dirty="0">
                <a:solidFill>
                  <a:prstClr val="white"/>
                </a:solidFill>
              </a:endParaRPr>
            </a:p>
          </p:txBody>
        </p:sp>
        <p:sp>
          <p:nvSpPr>
            <p:cNvPr id="203" name="TextBox 202"/>
            <p:cNvSpPr txBox="1"/>
            <p:nvPr/>
          </p:nvSpPr>
          <p:spPr>
            <a:xfrm>
              <a:off x="2474495" y="1605824"/>
              <a:ext cx="613919" cy="276999"/>
            </a:xfrm>
            <a:prstGeom prst="rect">
              <a:avLst/>
            </a:prstGeom>
            <a:noFill/>
          </p:spPr>
          <p:txBody>
            <a:bodyPr wrap="square" rtlCol="0">
              <a:spAutoFit/>
            </a:bodyPr>
            <a:lstStyle/>
            <a:p>
              <a:pPr defTabSz="457200">
                <a:defRPr/>
              </a:pPr>
              <a:r>
                <a:rPr lang="en-US" sz="1200" b="1" kern="0" dirty="0" smtClean="0">
                  <a:solidFill>
                    <a:prstClr val="white"/>
                  </a:solidFill>
                </a:rPr>
                <a:t>Harris</a:t>
              </a:r>
            </a:p>
          </p:txBody>
        </p:sp>
        <p:sp>
          <p:nvSpPr>
            <p:cNvPr id="204" name="TextBox 203"/>
            <p:cNvSpPr txBox="1"/>
            <p:nvPr/>
          </p:nvSpPr>
          <p:spPr>
            <a:xfrm>
              <a:off x="3300904" y="1686562"/>
              <a:ext cx="613919" cy="276999"/>
            </a:xfrm>
            <a:prstGeom prst="rect">
              <a:avLst/>
            </a:prstGeom>
            <a:noFill/>
          </p:spPr>
          <p:txBody>
            <a:bodyPr wrap="square" rtlCol="0">
              <a:spAutoFit/>
            </a:bodyPr>
            <a:lstStyle/>
            <a:p>
              <a:pPr defTabSz="457200">
                <a:defRPr/>
              </a:pPr>
              <a:r>
                <a:rPr lang="en-US" sz="1200" b="1" kern="0" dirty="0" smtClean="0">
                  <a:solidFill>
                    <a:prstClr val="white"/>
                  </a:solidFill>
                </a:rPr>
                <a:t>Talbot</a:t>
              </a:r>
            </a:p>
          </p:txBody>
        </p:sp>
        <p:sp>
          <p:nvSpPr>
            <p:cNvPr id="205" name="TextBox 204"/>
            <p:cNvSpPr txBox="1"/>
            <p:nvPr/>
          </p:nvSpPr>
          <p:spPr>
            <a:xfrm>
              <a:off x="3943972" y="2019277"/>
              <a:ext cx="613919" cy="276999"/>
            </a:xfrm>
            <a:prstGeom prst="rect">
              <a:avLst/>
            </a:prstGeom>
            <a:noFill/>
          </p:spPr>
          <p:txBody>
            <a:bodyPr wrap="square" rtlCol="0">
              <a:spAutoFit/>
            </a:bodyPr>
            <a:lstStyle/>
            <a:p>
              <a:pPr defTabSz="457200">
                <a:defRPr/>
              </a:pPr>
              <a:r>
                <a:rPr lang="en-US" sz="1200" b="1" kern="0" dirty="0" smtClean="0">
                  <a:solidFill>
                    <a:prstClr val="white"/>
                  </a:solidFill>
                </a:rPr>
                <a:t>Taylor</a:t>
              </a:r>
            </a:p>
          </p:txBody>
        </p:sp>
        <p:sp>
          <p:nvSpPr>
            <p:cNvPr id="206" name="TextBox 205"/>
            <p:cNvSpPr txBox="1"/>
            <p:nvPr/>
          </p:nvSpPr>
          <p:spPr>
            <a:xfrm>
              <a:off x="4350561" y="2518434"/>
              <a:ext cx="722657" cy="276999"/>
            </a:xfrm>
            <a:prstGeom prst="rect">
              <a:avLst/>
            </a:prstGeom>
            <a:noFill/>
          </p:spPr>
          <p:txBody>
            <a:bodyPr wrap="square" rtlCol="0">
              <a:spAutoFit/>
            </a:bodyPr>
            <a:lstStyle/>
            <a:p>
              <a:pPr defTabSz="457200">
                <a:defRPr/>
              </a:pPr>
              <a:r>
                <a:rPr lang="en-US" sz="1200" b="1" kern="0" dirty="0" smtClean="0">
                  <a:solidFill>
                    <a:prstClr val="white"/>
                  </a:solidFill>
                </a:rPr>
                <a:t>Macon</a:t>
              </a:r>
            </a:p>
          </p:txBody>
        </p:sp>
        <p:sp>
          <p:nvSpPr>
            <p:cNvPr id="207" name="TextBox 206"/>
            <p:cNvSpPr txBox="1"/>
            <p:nvPr/>
          </p:nvSpPr>
          <p:spPr>
            <a:xfrm>
              <a:off x="4946516" y="3006297"/>
              <a:ext cx="722657" cy="276999"/>
            </a:xfrm>
            <a:prstGeom prst="rect">
              <a:avLst/>
            </a:prstGeom>
            <a:noFill/>
          </p:spPr>
          <p:txBody>
            <a:bodyPr wrap="square" rtlCol="0">
              <a:spAutoFit/>
            </a:bodyPr>
            <a:lstStyle/>
            <a:p>
              <a:pPr defTabSz="457200">
                <a:defRPr/>
              </a:pPr>
              <a:r>
                <a:rPr lang="en-US" sz="1200" b="1" kern="0" dirty="0" smtClean="0">
                  <a:solidFill>
                    <a:prstClr val="white"/>
                  </a:solidFill>
                </a:rPr>
                <a:t>Dooly</a:t>
              </a:r>
            </a:p>
          </p:txBody>
        </p:sp>
        <p:sp>
          <p:nvSpPr>
            <p:cNvPr id="208" name="TextBox 207"/>
            <p:cNvSpPr txBox="1"/>
            <p:nvPr/>
          </p:nvSpPr>
          <p:spPr>
            <a:xfrm>
              <a:off x="5005655" y="3485971"/>
              <a:ext cx="722657" cy="276999"/>
            </a:xfrm>
            <a:prstGeom prst="rect">
              <a:avLst/>
            </a:prstGeom>
            <a:noFill/>
          </p:spPr>
          <p:txBody>
            <a:bodyPr wrap="square" rtlCol="0">
              <a:spAutoFit/>
            </a:bodyPr>
            <a:lstStyle/>
            <a:p>
              <a:pPr defTabSz="457200">
                <a:defRPr/>
              </a:pPr>
              <a:r>
                <a:rPr lang="en-US" sz="1200" b="1" kern="0" dirty="0" smtClean="0">
                  <a:solidFill>
                    <a:prstClr val="white"/>
                  </a:solidFill>
                </a:rPr>
                <a:t>Crisp</a:t>
              </a:r>
            </a:p>
          </p:txBody>
        </p:sp>
        <p:sp>
          <p:nvSpPr>
            <p:cNvPr id="209" name="TextBox 208"/>
            <p:cNvSpPr txBox="1"/>
            <p:nvPr/>
          </p:nvSpPr>
          <p:spPr>
            <a:xfrm>
              <a:off x="3999780" y="3237611"/>
              <a:ext cx="722657" cy="276999"/>
            </a:xfrm>
            <a:prstGeom prst="rect">
              <a:avLst/>
            </a:prstGeom>
            <a:noFill/>
          </p:spPr>
          <p:txBody>
            <a:bodyPr wrap="square" rtlCol="0">
              <a:spAutoFit/>
            </a:bodyPr>
            <a:lstStyle/>
            <a:p>
              <a:pPr defTabSz="457200">
                <a:defRPr/>
              </a:pPr>
              <a:r>
                <a:rPr lang="en-US" sz="1200" b="1" kern="0" dirty="0" smtClean="0">
                  <a:solidFill>
                    <a:prstClr val="white"/>
                  </a:solidFill>
                </a:rPr>
                <a:t>Sumter</a:t>
              </a:r>
            </a:p>
          </p:txBody>
        </p:sp>
        <p:sp>
          <p:nvSpPr>
            <p:cNvPr id="210" name="TextBox 209"/>
            <p:cNvSpPr txBox="1"/>
            <p:nvPr/>
          </p:nvSpPr>
          <p:spPr>
            <a:xfrm>
              <a:off x="2697710" y="3934000"/>
              <a:ext cx="830851" cy="276999"/>
            </a:xfrm>
            <a:prstGeom prst="rect">
              <a:avLst/>
            </a:prstGeom>
            <a:noFill/>
          </p:spPr>
          <p:txBody>
            <a:bodyPr wrap="square" rtlCol="0">
              <a:spAutoFit/>
            </a:bodyPr>
            <a:lstStyle/>
            <a:p>
              <a:pPr defTabSz="457200">
                <a:defRPr/>
              </a:pPr>
              <a:r>
                <a:rPr lang="en-US" sz="1200" b="1" kern="0" dirty="0" smtClean="0">
                  <a:solidFill>
                    <a:prstClr val="white"/>
                  </a:solidFill>
                </a:rPr>
                <a:t>Randolph</a:t>
              </a:r>
            </a:p>
          </p:txBody>
        </p:sp>
        <p:sp>
          <p:nvSpPr>
            <p:cNvPr id="211" name="TextBox 210"/>
            <p:cNvSpPr txBox="1"/>
            <p:nvPr/>
          </p:nvSpPr>
          <p:spPr>
            <a:xfrm rot="3429261">
              <a:off x="2349969" y="4208485"/>
              <a:ext cx="452090" cy="276999"/>
            </a:xfrm>
            <a:prstGeom prst="rect">
              <a:avLst/>
            </a:prstGeom>
            <a:noFill/>
          </p:spPr>
          <p:txBody>
            <a:bodyPr wrap="square" rtlCol="0">
              <a:spAutoFit/>
            </a:bodyPr>
            <a:lstStyle/>
            <a:p>
              <a:pPr defTabSz="457200">
                <a:defRPr/>
              </a:pPr>
              <a:r>
                <a:rPr lang="en-US" sz="1200" b="1" kern="0" dirty="0" smtClean="0">
                  <a:solidFill>
                    <a:prstClr val="white"/>
                  </a:solidFill>
                </a:rPr>
                <a:t>Clay</a:t>
              </a:r>
            </a:p>
          </p:txBody>
        </p:sp>
        <p:sp>
          <p:nvSpPr>
            <p:cNvPr id="212" name="TextBox 211"/>
            <p:cNvSpPr txBox="1"/>
            <p:nvPr/>
          </p:nvSpPr>
          <p:spPr>
            <a:xfrm rot="19908063">
              <a:off x="2133858" y="3659300"/>
              <a:ext cx="757753" cy="276999"/>
            </a:xfrm>
            <a:prstGeom prst="rect">
              <a:avLst/>
            </a:prstGeom>
            <a:noFill/>
          </p:spPr>
          <p:txBody>
            <a:bodyPr wrap="square" rtlCol="0">
              <a:spAutoFit/>
            </a:bodyPr>
            <a:lstStyle/>
            <a:p>
              <a:pPr defTabSz="457200">
                <a:defRPr/>
              </a:pPr>
              <a:r>
                <a:rPr lang="en-US" sz="1200" b="1" kern="0" dirty="0" smtClean="0">
                  <a:solidFill>
                    <a:prstClr val="white"/>
                  </a:solidFill>
                </a:rPr>
                <a:t>Quitman</a:t>
              </a:r>
            </a:p>
          </p:txBody>
        </p:sp>
        <p:sp>
          <p:nvSpPr>
            <p:cNvPr id="213" name="TextBox 212"/>
            <p:cNvSpPr txBox="1"/>
            <p:nvPr/>
          </p:nvSpPr>
          <p:spPr>
            <a:xfrm>
              <a:off x="2594533" y="3171219"/>
              <a:ext cx="830851" cy="276999"/>
            </a:xfrm>
            <a:prstGeom prst="rect">
              <a:avLst/>
            </a:prstGeom>
            <a:noFill/>
          </p:spPr>
          <p:txBody>
            <a:bodyPr wrap="square" rtlCol="0">
              <a:spAutoFit/>
            </a:bodyPr>
            <a:lstStyle/>
            <a:p>
              <a:pPr defTabSz="457200">
                <a:defRPr/>
              </a:pPr>
              <a:r>
                <a:rPr lang="en-US" sz="1200" b="1" kern="0" dirty="0" smtClean="0">
                  <a:solidFill>
                    <a:prstClr val="white"/>
                  </a:solidFill>
                </a:rPr>
                <a:t>Stewart</a:t>
              </a:r>
            </a:p>
          </p:txBody>
        </p:sp>
        <p:sp>
          <p:nvSpPr>
            <p:cNvPr id="214" name="MUSCOGEE"/>
            <p:cNvSpPr>
              <a:spLocks/>
            </p:cNvSpPr>
            <p:nvPr/>
          </p:nvSpPr>
          <p:spPr bwMode="auto">
            <a:xfrm>
              <a:off x="2394554" y="2078686"/>
              <a:ext cx="883359" cy="524270"/>
            </a:xfrm>
            <a:custGeom>
              <a:avLst/>
              <a:gdLst>
                <a:gd name="T0" fmla="*/ 46 w 174"/>
                <a:gd name="T1" fmla="*/ 115 h 118"/>
                <a:gd name="T2" fmla="*/ 48 w 174"/>
                <a:gd name="T3" fmla="*/ 105 h 118"/>
                <a:gd name="T4" fmla="*/ 37 w 174"/>
                <a:gd name="T5" fmla="*/ 84 h 118"/>
                <a:gd name="T6" fmla="*/ 38 w 174"/>
                <a:gd name="T7" fmla="*/ 65 h 118"/>
                <a:gd name="T8" fmla="*/ 38 w 174"/>
                <a:gd name="T9" fmla="*/ 65 h 118"/>
                <a:gd name="T10" fmla="*/ 36 w 174"/>
                <a:gd name="T11" fmla="*/ 56 h 118"/>
                <a:gd name="T12" fmla="*/ 18 w 174"/>
                <a:gd name="T13" fmla="*/ 33 h 118"/>
                <a:gd name="T14" fmla="*/ 0 w 174"/>
                <a:gd name="T15" fmla="*/ 6 h 118"/>
                <a:gd name="T16" fmla="*/ 0 w 174"/>
                <a:gd name="T17" fmla="*/ 0 h 118"/>
                <a:gd name="T18" fmla="*/ 0 w 174"/>
                <a:gd name="T19" fmla="*/ 0 h 118"/>
                <a:gd name="T20" fmla="*/ 75 w 174"/>
                <a:gd name="T21" fmla="*/ 0 h 118"/>
                <a:gd name="T22" fmla="*/ 75 w 174"/>
                <a:gd name="T23" fmla="*/ 13 h 118"/>
                <a:gd name="T24" fmla="*/ 165 w 174"/>
                <a:gd name="T25" fmla="*/ 13 h 118"/>
                <a:gd name="T26" fmla="*/ 165 w 174"/>
                <a:gd name="T27" fmla="*/ 13 h 118"/>
                <a:gd name="T28" fmla="*/ 165 w 174"/>
                <a:gd name="T29" fmla="*/ 22 h 118"/>
                <a:gd name="T30" fmla="*/ 174 w 174"/>
                <a:gd name="T31" fmla="*/ 22 h 118"/>
                <a:gd name="T32" fmla="*/ 173 w 174"/>
                <a:gd name="T33" fmla="*/ 25 h 118"/>
                <a:gd name="T34" fmla="*/ 172 w 174"/>
                <a:gd name="T35" fmla="*/ 28 h 118"/>
                <a:gd name="T36" fmla="*/ 169 w 174"/>
                <a:gd name="T37" fmla="*/ 37 h 118"/>
                <a:gd name="T38" fmla="*/ 167 w 174"/>
                <a:gd name="T39" fmla="*/ 40 h 118"/>
                <a:gd name="T40" fmla="*/ 165 w 174"/>
                <a:gd name="T41" fmla="*/ 45 h 118"/>
                <a:gd name="T42" fmla="*/ 165 w 174"/>
                <a:gd name="T43" fmla="*/ 45 h 118"/>
                <a:gd name="T44" fmla="*/ 154 w 174"/>
                <a:gd name="T45" fmla="*/ 53 h 118"/>
                <a:gd name="T46" fmla="*/ 141 w 174"/>
                <a:gd name="T47" fmla="*/ 74 h 118"/>
                <a:gd name="T48" fmla="*/ 127 w 174"/>
                <a:gd name="T49" fmla="*/ 95 h 118"/>
                <a:gd name="T50" fmla="*/ 126 w 174"/>
                <a:gd name="T51" fmla="*/ 95 h 118"/>
                <a:gd name="T52" fmla="*/ 116 w 174"/>
                <a:gd name="T53" fmla="*/ 94 h 118"/>
                <a:gd name="T54" fmla="*/ 103 w 174"/>
                <a:gd name="T55" fmla="*/ 95 h 118"/>
                <a:gd name="T56" fmla="*/ 74 w 174"/>
                <a:gd name="T57" fmla="*/ 106 h 118"/>
                <a:gd name="T58" fmla="*/ 55 w 174"/>
                <a:gd name="T59" fmla="*/ 117 h 118"/>
                <a:gd name="T60" fmla="*/ 46 w 174"/>
                <a:gd name="T61" fmla="*/ 11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118">
                  <a:moveTo>
                    <a:pt x="46" y="115"/>
                  </a:moveTo>
                  <a:cubicBezTo>
                    <a:pt x="44" y="111"/>
                    <a:pt x="44" y="109"/>
                    <a:pt x="48" y="105"/>
                  </a:cubicBezTo>
                  <a:cubicBezTo>
                    <a:pt x="60" y="95"/>
                    <a:pt x="36" y="92"/>
                    <a:pt x="37" y="84"/>
                  </a:cubicBezTo>
                  <a:cubicBezTo>
                    <a:pt x="38" y="78"/>
                    <a:pt x="38" y="71"/>
                    <a:pt x="38" y="65"/>
                  </a:cubicBezTo>
                  <a:cubicBezTo>
                    <a:pt x="38" y="65"/>
                    <a:pt x="38" y="65"/>
                    <a:pt x="38" y="65"/>
                  </a:cubicBezTo>
                  <a:cubicBezTo>
                    <a:pt x="38" y="62"/>
                    <a:pt x="36" y="59"/>
                    <a:pt x="36" y="56"/>
                  </a:cubicBezTo>
                  <a:cubicBezTo>
                    <a:pt x="26" y="51"/>
                    <a:pt x="26" y="39"/>
                    <a:pt x="18" y="33"/>
                  </a:cubicBezTo>
                  <a:cubicBezTo>
                    <a:pt x="9" y="27"/>
                    <a:pt x="1" y="17"/>
                    <a:pt x="0" y="6"/>
                  </a:cubicBezTo>
                  <a:cubicBezTo>
                    <a:pt x="0" y="5"/>
                    <a:pt x="1" y="2"/>
                    <a:pt x="0" y="0"/>
                  </a:cubicBezTo>
                  <a:cubicBezTo>
                    <a:pt x="0" y="0"/>
                    <a:pt x="0" y="0"/>
                    <a:pt x="0" y="0"/>
                  </a:cubicBezTo>
                  <a:cubicBezTo>
                    <a:pt x="75" y="0"/>
                    <a:pt x="75" y="0"/>
                    <a:pt x="75" y="0"/>
                  </a:cubicBezTo>
                  <a:cubicBezTo>
                    <a:pt x="75" y="13"/>
                    <a:pt x="75" y="13"/>
                    <a:pt x="75" y="13"/>
                  </a:cubicBezTo>
                  <a:cubicBezTo>
                    <a:pt x="165" y="13"/>
                    <a:pt x="165" y="13"/>
                    <a:pt x="165" y="13"/>
                  </a:cubicBezTo>
                  <a:cubicBezTo>
                    <a:pt x="165" y="13"/>
                    <a:pt x="165" y="13"/>
                    <a:pt x="165" y="13"/>
                  </a:cubicBezTo>
                  <a:cubicBezTo>
                    <a:pt x="165" y="22"/>
                    <a:pt x="165" y="22"/>
                    <a:pt x="165" y="22"/>
                  </a:cubicBezTo>
                  <a:cubicBezTo>
                    <a:pt x="174" y="22"/>
                    <a:pt x="174" y="22"/>
                    <a:pt x="174" y="22"/>
                  </a:cubicBezTo>
                  <a:cubicBezTo>
                    <a:pt x="174" y="23"/>
                    <a:pt x="173" y="24"/>
                    <a:pt x="173" y="25"/>
                  </a:cubicBezTo>
                  <a:cubicBezTo>
                    <a:pt x="173" y="26"/>
                    <a:pt x="173" y="27"/>
                    <a:pt x="172" y="28"/>
                  </a:cubicBezTo>
                  <a:cubicBezTo>
                    <a:pt x="171" y="31"/>
                    <a:pt x="170" y="34"/>
                    <a:pt x="169" y="37"/>
                  </a:cubicBezTo>
                  <a:cubicBezTo>
                    <a:pt x="168" y="37"/>
                    <a:pt x="168" y="39"/>
                    <a:pt x="167" y="40"/>
                  </a:cubicBezTo>
                  <a:cubicBezTo>
                    <a:pt x="165" y="45"/>
                    <a:pt x="165" y="45"/>
                    <a:pt x="165" y="45"/>
                  </a:cubicBezTo>
                  <a:cubicBezTo>
                    <a:pt x="165" y="45"/>
                    <a:pt x="165" y="45"/>
                    <a:pt x="165" y="45"/>
                  </a:cubicBezTo>
                  <a:cubicBezTo>
                    <a:pt x="154" y="53"/>
                    <a:pt x="154" y="53"/>
                    <a:pt x="154" y="53"/>
                  </a:cubicBezTo>
                  <a:cubicBezTo>
                    <a:pt x="146" y="59"/>
                    <a:pt x="145" y="66"/>
                    <a:pt x="141" y="74"/>
                  </a:cubicBezTo>
                  <a:cubicBezTo>
                    <a:pt x="137" y="83"/>
                    <a:pt x="134" y="88"/>
                    <a:pt x="127" y="95"/>
                  </a:cubicBezTo>
                  <a:cubicBezTo>
                    <a:pt x="127" y="95"/>
                    <a:pt x="126" y="95"/>
                    <a:pt x="126" y="95"/>
                  </a:cubicBezTo>
                  <a:cubicBezTo>
                    <a:pt x="123" y="96"/>
                    <a:pt x="120" y="93"/>
                    <a:pt x="116" y="94"/>
                  </a:cubicBezTo>
                  <a:cubicBezTo>
                    <a:pt x="112" y="95"/>
                    <a:pt x="108" y="95"/>
                    <a:pt x="103" y="95"/>
                  </a:cubicBezTo>
                  <a:cubicBezTo>
                    <a:pt x="92" y="95"/>
                    <a:pt x="82" y="99"/>
                    <a:pt x="74" y="106"/>
                  </a:cubicBezTo>
                  <a:cubicBezTo>
                    <a:pt x="69" y="110"/>
                    <a:pt x="62" y="118"/>
                    <a:pt x="55" y="117"/>
                  </a:cubicBezTo>
                  <a:cubicBezTo>
                    <a:pt x="46" y="115"/>
                    <a:pt x="46" y="115"/>
                    <a:pt x="46" y="115"/>
                  </a:cubicBez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5400000" scaled="1"/>
              <a:tileRect/>
            </a:gradFill>
            <a:ln w="2" cap="flat">
              <a:noFill/>
              <a:prstDash val="solid"/>
              <a:miter lim="800000"/>
              <a:headEnd/>
              <a:tailEnd/>
            </a:ln>
          </p:spPr>
          <p:txBody>
            <a:bodyPr vert="horz" wrap="square" lIns="91440" tIns="45720" rIns="91440" bIns="45720" numCol="1" anchor="t" anchorCtr="0" compatLnSpc="1">
              <a:prstTxWarp prst="textNoShape">
                <a:avLst/>
              </a:prstTxWarp>
            </a:bodyPr>
            <a:lstStyle/>
            <a:p>
              <a:pPr defTabSz="457200">
                <a:defRPr/>
              </a:pPr>
              <a:endParaRPr lang="de-DE" kern="0" smtClean="0">
                <a:solidFill>
                  <a:prstClr val="black"/>
                </a:solidFill>
              </a:endParaRPr>
            </a:p>
          </p:txBody>
        </p:sp>
        <p:sp>
          <p:nvSpPr>
            <p:cNvPr id="215" name="TextBox 214"/>
            <p:cNvSpPr txBox="1"/>
            <p:nvPr/>
          </p:nvSpPr>
          <p:spPr>
            <a:xfrm rot="18706771">
              <a:off x="2573718" y="2475065"/>
              <a:ext cx="990462" cy="230832"/>
            </a:xfrm>
            <a:prstGeom prst="rect">
              <a:avLst/>
            </a:prstGeom>
            <a:noFill/>
          </p:spPr>
          <p:txBody>
            <a:bodyPr wrap="square" rtlCol="0">
              <a:spAutoFit/>
            </a:bodyPr>
            <a:lstStyle/>
            <a:p>
              <a:pPr defTabSz="457200">
                <a:defRPr/>
              </a:pPr>
              <a:r>
                <a:rPr lang="en-US" sz="900" b="1" kern="0" dirty="0" smtClean="0">
                  <a:solidFill>
                    <a:prstClr val="white"/>
                  </a:solidFill>
                </a:rPr>
                <a:t>Chattahoochee</a:t>
              </a:r>
            </a:p>
          </p:txBody>
        </p:sp>
        <p:sp>
          <p:nvSpPr>
            <p:cNvPr id="216" name="TextBox 215"/>
            <p:cNvSpPr txBox="1"/>
            <p:nvPr/>
          </p:nvSpPr>
          <p:spPr>
            <a:xfrm rot="19695414">
              <a:off x="2526148" y="2190076"/>
              <a:ext cx="830851" cy="261610"/>
            </a:xfrm>
            <a:prstGeom prst="rect">
              <a:avLst/>
            </a:prstGeom>
            <a:noFill/>
          </p:spPr>
          <p:txBody>
            <a:bodyPr wrap="square" rtlCol="0">
              <a:spAutoFit/>
            </a:bodyPr>
            <a:lstStyle/>
            <a:p>
              <a:pPr defTabSz="457200">
                <a:defRPr/>
              </a:pPr>
              <a:r>
                <a:rPr lang="en-US" sz="1100" b="1" kern="0" dirty="0" smtClean="0">
                  <a:solidFill>
                    <a:prstClr val="white"/>
                  </a:solidFill>
                </a:rPr>
                <a:t>Muscogee</a:t>
              </a:r>
            </a:p>
          </p:txBody>
        </p:sp>
        <p:sp>
          <p:nvSpPr>
            <p:cNvPr id="217" name="TextBox 216"/>
            <p:cNvSpPr txBox="1"/>
            <p:nvPr/>
          </p:nvSpPr>
          <p:spPr>
            <a:xfrm rot="3222352">
              <a:off x="3218542" y="3221147"/>
              <a:ext cx="757753" cy="261610"/>
            </a:xfrm>
            <a:prstGeom prst="rect">
              <a:avLst/>
            </a:prstGeom>
            <a:noFill/>
          </p:spPr>
          <p:txBody>
            <a:bodyPr wrap="square" rtlCol="0">
              <a:spAutoFit/>
            </a:bodyPr>
            <a:lstStyle/>
            <a:p>
              <a:pPr defTabSz="457200">
                <a:defRPr/>
              </a:pPr>
              <a:r>
                <a:rPr lang="en-US" sz="1100" b="1" kern="0" dirty="0" smtClean="0">
                  <a:solidFill>
                    <a:prstClr val="white"/>
                  </a:solidFill>
                </a:rPr>
                <a:t>Webster</a:t>
              </a:r>
            </a:p>
          </p:txBody>
        </p:sp>
        <p:sp>
          <p:nvSpPr>
            <p:cNvPr id="218" name="TextBox 217"/>
            <p:cNvSpPr txBox="1"/>
            <p:nvPr/>
          </p:nvSpPr>
          <p:spPr>
            <a:xfrm>
              <a:off x="3288552" y="2521606"/>
              <a:ext cx="660630" cy="276999"/>
            </a:xfrm>
            <a:prstGeom prst="rect">
              <a:avLst/>
            </a:prstGeom>
            <a:noFill/>
          </p:spPr>
          <p:txBody>
            <a:bodyPr wrap="square" rtlCol="0">
              <a:spAutoFit/>
            </a:bodyPr>
            <a:lstStyle/>
            <a:p>
              <a:pPr defTabSz="457200">
                <a:defRPr/>
              </a:pPr>
              <a:r>
                <a:rPr lang="en-US" sz="1200" b="1" kern="0" dirty="0" smtClean="0">
                  <a:solidFill>
                    <a:prstClr val="white"/>
                  </a:solidFill>
                </a:rPr>
                <a:t>Marion</a:t>
              </a:r>
            </a:p>
          </p:txBody>
        </p:sp>
        <p:sp>
          <p:nvSpPr>
            <p:cNvPr id="219" name="TextBox 218"/>
            <p:cNvSpPr txBox="1"/>
            <p:nvPr/>
          </p:nvSpPr>
          <p:spPr>
            <a:xfrm>
              <a:off x="3798126" y="2862108"/>
              <a:ext cx="660630" cy="276999"/>
            </a:xfrm>
            <a:prstGeom prst="rect">
              <a:avLst/>
            </a:prstGeom>
            <a:noFill/>
          </p:spPr>
          <p:txBody>
            <a:bodyPr wrap="square" rtlCol="0">
              <a:spAutoFit/>
            </a:bodyPr>
            <a:lstStyle/>
            <a:p>
              <a:pPr defTabSz="457200">
                <a:defRPr/>
              </a:pPr>
              <a:r>
                <a:rPr lang="en-US" sz="1200" b="1" kern="0" dirty="0" smtClean="0">
                  <a:solidFill>
                    <a:prstClr val="white"/>
                  </a:solidFill>
                </a:rPr>
                <a:t>Schley</a:t>
              </a:r>
            </a:p>
          </p:txBody>
        </p:sp>
      </p:grpSp>
      <p:sp>
        <p:nvSpPr>
          <p:cNvPr id="394" name="TextBox 393"/>
          <p:cNvSpPr txBox="1"/>
          <p:nvPr/>
        </p:nvSpPr>
        <p:spPr>
          <a:xfrm>
            <a:off x="5909495" y="1382779"/>
            <a:ext cx="2266951" cy="4801314"/>
          </a:xfrm>
          <a:prstGeom prst="rect">
            <a:avLst/>
          </a:prstGeom>
          <a:noFill/>
        </p:spPr>
        <p:txBody>
          <a:bodyPr wrap="square" rtlCol="0">
            <a:spAutoFit/>
          </a:bodyPr>
          <a:lstStyle/>
          <a:p>
            <a:pPr algn="ctr" defTabSz="457200">
              <a:defRPr/>
            </a:pPr>
            <a:r>
              <a:rPr lang="en-US" sz="2800" b="1" kern="0" dirty="0" smtClean="0">
                <a:solidFill>
                  <a:srgbClr val="F79646"/>
                </a:solidFill>
              </a:rPr>
              <a:t>23</a:t>
            </a:r>
          </a:p>
          <a:p>
            <a:pPr algn="ctr" defTabSz="457200">
              <a:defRPr/>
            </a:pPr>
            <a:r>
              <a:rPr lang="en-US" sz="1400" b="1" kern="0" dirty="0" smtClean="0">
                <a:solidFill>
                  <a:prstClr val="white">
                    <a:lumMod val="50000"/>
                  </a:prstClr>
                </a:solidFill>
              </a:rPr>
              <a:t>Total Projects</a:t>
            </a:r>
          </a:p>
          <a:p>
            <a:pPr algn="ctr" defTabSz="457200">
              <a:defRPr/>
            </a:pPr>
            <a:endParaRPr lang="en-US" sz="1400" b="1" kern="0" dirty="0" smtClean="0">
              <a:solidFill>
                <a:prstClr val="white">
                  <a:lumMod val="50000"/>
                </a:prstClr>
              </a:solidFill>
            </a:endParaRPr>
          </a:p>
          <a:p>
            <a:pPr algn="ctr" defTabSz="457200">
              <a:defRPr/>
            </a:pPr>
            <a:r>
              <a:rPr lang="en-US" sz="2800" b="1" kern="0" dirty="0" smtClean="0">
                <a:solidFill>
                  <a:srgbClr val="F79646"/>
                </a:solidFill>
              </a:rPr>
              <a:t>$380,828,512</a:t>
            </a:r>
          </a:p>
          <a:p>
            <a:pPr algn="ctr" defTabSz="457200">
              <a:defRPr/>
            </a:pPr>
            <a:r>
              <a:rPr lang="en-US" sz="1400" b="1" kern="0" dirty="0" smtClean="0">
                <a:solidFill>
                  <a:prstClr val="white">
                    <a:lumMod val="50000"/>
                  </a:prstClr>
                </a:solidFill>
              </a:rPr>
              <a:t>Final Investment List</a:t>
            </a:r>
          </a:p>
          <a:p>
            <a:pPr algn="ctr" defTabSz="457200">
              <a:defRPr/>
            </a:pPr>
            <a:r>
              <a:rPr lang="en-US" sz="1400" b="1" kern="0" dirty="0" smtClean="0">
                <a:solidFill>
                  <a:prstClr val="white">
                    <a:lumMod val="50000"/>
                  </a:prstClr>
                </a:solidFill>
              </a:rPr>
              <a:t>Project Total</a:t>
            </a:r>
          </a:p>
          <a:p>
            <a:pPr algn="ctr" defTabSz="457200">
              <a:defRPr/>
            </a:pPr>
            <a:endParaRPr lang="en-US" kern="0" dirty="0" smtClean="0">
              <a:solidFill>
                <a:prstClr val="black"/>
              </a:solidFill>
            </a:endParaRPr>
          </a:p>
          <a:p>
            <a:pPr algn="ctr" defTabSz="457200">
              <a:defRPr/>
            </a:pPr>
            <a:r>
              <a:rPr lang="en-US" sz="2800" b="1" kern="0" dirty="0">
                <a:solidFill>
                  <a:srgbClr val="F79646"/>
                </a:solidFill>
              </a:rPr>
              <a:t>7</a:t>
            </a:r>
            <a:endParaRPr lang="en-US" sz="2800" b="1" kern="0" dirty="0" smtClean="0">
              <a:solidFill>
                <a:srgbClr val="F79646"/>
              </a:solidFill>
            </a:endParaRPr>
          </a:p>
          <a:p>
            <a:pPr algn="ctr" defTabSz="457200">
              <a:defRPr/>
            </a:pPr>
            <a:r>
              <a:rPr lang="en-US" sz="1400" b="1" kern="0" dirty="0" smtClean="0">
                <a:solidFill>
                  <a:prstClr val="white">
                    <a:lumMod val="50000"/>
                  </a:prstClr>
                </a:solidFill>
              </a:rPr>
              <a:t>In Construction</a:t>
            </a:r>
          </a:p>
          <a:p>
            <a:pPr algn="ctr" defTabSz="457200">
              <a:defRPr/>
            </a:pPr>
            <a:endParaRPr lang="en-US" kern="0" dirty="0" smtClean="0">
              <a:solidFill>
                <a:prstClr val="black"/>
              </a:solidFill>
            </a:endParaRPr>
          </a:p>
          <a:p>
            <a:pPr algn="ctr" defTabSz="457200">
              <a:defRPr/>
            </a:pPr>
            <a:r>
              <a:rPr lang="en-US" sz="2800" b="1" kern="0" dirty="0">
                <a:solidFill>
                  <a:srgbClr val="F79646"/>
                </a:solidFill>
              </a:rPr>
              <a:t>7</a:t>
            </a:r>
            <a:endParaRPr lang="en-US" sz="2800" b="1" kern="0" dirty="0" smtClean="0">
              <a:solidFill>
                <a:srgbClr val="F79646"/>
              </a:solidFill>
            </a:endParaRPr>
          </a:p>
          <a:p>
            <a:pPr algn="ctr" defTabSz="457200">
              <a:defRPr/>
            </a:pPr>
            <a:r>
              <a:rPr lang="en-US" sz="1400" b="1" kern="0" dirty="0" smtClean="0">
                <a:solidFill>
                  <a:prstClr val="white">
                    <a:lumMod val="50000"/>
                  </a:prstClr>
                </a:solidFill>
              </a:rPr>
              <a:t>Projects Completed</a:t>
            </a:r>
          </a:p>
          <a:p>
            <a:pPr algn="ctr" defTabSz="457200">
              <a:defRPr/>
            </a:pPr>
            <a:endParaRPr lang="en-US" kern="0" dirty="0" smtClean="0">
              <a:solidFill>
                <a:prstClr val="black"/>
              </a:solidFill>
            </a:endParaRPr>
          </a:p>
          <a:p>
            <a:pPr algn="ctr" defTabSz="457200">
              <a:defRPr/>
            </a:pPr>
            <a:r>
              <a:rPr lang="en-US" sz="2800" b="1" kern="0" dirty="0" smtClean="0">
                <a:solidFill>
                  <a:srgbClr val="F79646"/>
                </a:solidFill>
              </a:rPr>
              <a:t>$117,177,263</a:t>
            </a:r>
          </a:p>
          <a:p>
            <a:pPr algn="ctr" defTabSz="457200">
              <a:defRPr/>
            </a:pPr>
            <a:r>
              <a:rPr lang="en-US" sz="1400" b="1" kern="0" dirty="0" smtClean="0">
                <a:solidFill>
                  <a:prstClr val="white">
                    <a:lumMod val="50000"/>
                  </a:prstClr>
                </a:solidFill>
              </a:rPr>
              <a:t>Total Expenditure to Date</a:t>
            </a:r>
          </a:p>
          <a:p>
            <a:pPr algn="ctr" defTabSz="457200">
              <a:defRPr/>
            </a:pPr>
            <a:r>
              <a:rPr lang="en-US" sz="1400" b="1" kern="0" dirty="0" smtClean="0">
                <a:solidFill>
                  <a:prstClr val="white">
                    <a:lumMod val="50000"/>
                  </a:prstClr>
                </a:solidFill>
              </a:rPr>
              <a:t>(as of 11.02.18)</a:t>
            </a:r>
          </a:p>
        </p:txBody>
      </p:sp>
    </p:spTree>
    <p:extLst>
      <p:ext uri="{BB962C8B-B14F-4D97-AF65-F5344CB8AC3E}">
        <p14:creationId xmlns:p14="http://schemas.microsoft.com/office/powerpoint/2010/main" val="806753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GDOT PowerPoint Template - Standard Siz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GDOT PowerPoint Template - RonBattle - July 3.potx" id="{FFD84B2B-3B2D-439C-A614-B4985C3E0D60}" vid="{92599722-DEAD-40D5-9CD2-8971C5E94D0D}"/>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Option #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GDOT PowerPoint Template - RonBattle - July 3.potx" id="{FFD84B2B-3B2D-439C-A614-B4985C3E0D60}" vid="{B17388FC-89BD-4F7B-91ED-F113B0220AA3}"/>
    </a:ext>
  </a:extLst>
</a:theme>
</file>

<file path=ppt/theme/theme3.xml><?xml version="1.0" encoding="utf-8"?>
<a:theme xmlns:a="http://schemas.openxmlformats.org/drawingml/2006/main" name="Three Horizontal Photos at Bottom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GDOT PowerPoint Template - RonBattle - July 3.potx" id="{FFD84B2B-3B2D-439C-A614-B4985C3E0D60}" vid="{73724A3B-FB47-46EF-A093-D583F3D302B7}"/>
    </a:ext>
  </a:extLst>
</a:theme>
</file>

<file path=ppt/theme/theme4.xml><?xml version="1.0" encoding="utf-8"?>
<a:theme xmlns:a="http://schemas.openxmlformats.org/drawingml/2006/main" name="One Vertical Photo on Right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GDOT PowerPoint Template - RonBattle - July 3.potx" id="{FFD84B2B-3B2D-439C-A614-B4985C3E0D60}" vid="{52660772-8193-415F-AF05-9E847CB789D5}"/>
    </a:ext>
  </a:extLst>
</a:theme>
</file>

<file path=ppt/theme/theme5.xml><?xml version="1.0" encoding="utf-8"?>
<a:theme xmlns:a="http://schemas.openxmlformats.org/drawingml/2006/main" name="Two Horizontal Photos on Right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GDOT PowerPoint Template - RonBattle - July 3.potx" id="{FFD84B2B-3B2D-439C-A614-B4985C3E0D60}" vid="{0B1950C3-9C3A-47F0-BD19-F4EC5F215399}"/>
    </a:ext>
  </a:extLst>
</a:theme>
</file>

<file path=ppt/theme/theme6.xml><?xml version="1.0" encoding="utf-8"?>
<a:theme xmlns:a="http://schemas.openxmlformats.org/drawingml/2006/main" name="1_Two Horizontal Photos on Right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DOT PowerPoint Template - RonBattle - July 3.potx" id="{FFD84B2B-3B2D-439C-A614-B4985C3E0D60}" vid="{0B1950C3-9C3A-47F0-BD19-F4EC5F215399}"/>
    </a:ext>
  </a:extLst>
</a:theme>
</file>

<file path=ppt/theme/theme7.xml><?xml version="1.0" encoding="utf-8"?>
<a:theme xmlns:a="http://schemas.openxmlformats.org/drawingml/2006/main" name="1_One Vertical Photo on Right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DOT PowerPoint Template - RonBattle - July 3.potx" id="{FFD84B2B-3B2D-439C-A614-B4985C3E0D60}" vid="{52660772-8193-415F-AF05-9E847CB789D5}"/>
    </a:ext>
  </a:extLst>
</a:theme>
</file>

<file path=ppt/theme/theme8.xml><?xml version="1.0" encoding="utf-8"?>
<a:theme xmlns:a="http://schemas.openxmlformats.org/drawingml/2006/main" name="2_One Vertical Photo on Right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GDOT PowerPoint Template - RonBattle - July 3.potx" id="{FFD84B2B-3B2D-439C-A614-B4985C3E0D60}" vid="{52660772-8193-415F-AF05-9E847CB789D5}"/>
    </a:ext>
  </a:extLst>
</a:theme>
</file>

<file path=ppt/theme/theme9.xml><?xml version="1.0" encoding="utf-8"?>
<a:theme xmlns:a="http://schemas.openxmlformats.org/drawingml/2006/main" name="2_Two Horizontal Photos on Right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GDOT PowerPoint Template - RonBattle - July 3.potx" id="{FFD84B2B-3B2D-439C-A614-B4985C3E0D60}" vid="{0B1950C3-9C3A-47F0-BD19-F4EC5F215399}"/>
    </a:ext>
  </a:extLst>
</a:theme>
</file>

<file path=docProps/app.xml><?xml version="1.0" encoding="utf-8"?>
<Properties xmlns="http://schemas.openxmlformats.org/officeDocument/2006/extended-properties" xmlns:vt="http://schemas.openxmlformats.org/officeDocument/2006/docPropsVTypes">
  <Template>GDOT PowerPoint Template - Standard Size</Template>
  <TotalTime>675</TotalTime>
  <Words>951</Words>
  <Application>Microsoft Office PowerPoint</Application>
  <PresentationFormat>On-screen Show (4:3)</PresentationFormat>
  <Paragraphs>323</Paragraphs>
  <Slides>22</Slides>
  <Notes>22</Notes>
  <HiddenSlides>0</HiddenSlides>
  <MMClips>0</MMClips>
  <ScaleCrop>false</ScaleCrop>
  <HeadingPairs>
    <vt:vector size="4" baseType="variant">
      <vt:variant>
        <vt:lpstr>Theme</vt:lpstr>
      </vt:variant>
      <vt:variant>
        <vt:i4>9</vt:i4>
      </vt:variant>
      <vt:variant>
        <vt:lpstr>Slide Titles</vt:lpstr>
      </vt:variant>
      <vt:variant>
        <vt:i4>22</vt:i4>
      </vt:variant>
    </vt:vector>
  </HeadingPairs>
  <TitlesOfParts>
    <vt:vector size="31" baseType="lpstr">
      <vt:lpstr>GDOT PowerPoint Template - Standard Size</vt:lpstr>
      <vt:lpstr>Title Slide Option #2</vt:lpstr>
      <vt:lpstr>Three Horizontal Photos at Bottom Layout</vt:lpstr>
      <vt:lpstr>One Vertical Photo on Right Layout</vt:lpstr>
      <vt:lpstr>Two Horizontal Photos on Right  Layout</vt:lpstr>
      <vt:lpstr>1_Two Horizontal Photos on Right  Layout</vt:lpstr>
      <vt:lpstr>1_One Vertical Photo on Right Layout</vt:lpstr>
      <vt:lpstr>2_One Vertical Photo on Right Layout</vt:lpstr>
      <vt:lpstr>2_Two Horizontal Photos on Right  Layout</vt:lpstr>
      <vt:lpstr>Transportation Investment Act</vt:lpstr>
      <vt:lpstr>TIA vs T-SPLOST</vt:lpstr>
      <vt:lpstr>Regional TIA Process</vt:lpstr>
      <vt:lpstr>Southern GA Executive Committee</vt:lpstr>
      <vt:lpstr>TIA Regions</vt:lpstr>
      <vt:lpstr>First 6 Years of TIA</vt:lpstr>
      <vt:lpstr>CSRA Project Overview</vt:lpstr>
      <vt:lpstr>HOGA Project Overview</vt:lpstr>
      <vt:lpstr>River Valley Project Overview</vt:lpstr>
      <vt:lpstr>Revenue Projections and Budget</vt:lpstr>
      <vt:lpstr>Southern GA Project Overview</vt:lpstr>
      <vt:lpstr>Southern GA Projects</vt:lpstr>
      <vt:lpstr>Southern GA Timeline</vt:lpstr>
      <vt:lpstr>Discretionary Funds</vt:lpstr>
      <vt:lpstr>Discretionary Funds</vt:lpstr>
      <vt:lpstr>Projected Discretionary Funds Coffee County</vt:lpstr>
      <vt:lpstr>Agency Roles</vt:lpstr>
      <vt:lpstr>The TIA Office</vt:lpstr>
      <vt:lpstr>TIA Program Management</vt:lpstr>
      <vt:lpstr>TIA Program Management </vt:lpstr>
      <vt:lpstr>TIA Website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Franks, Kenneth</dc:creator>
  <cp:lastModifiedBy>GISuser</cp:lastModifiedBy>
  <cp:revision>39</cp:revision>
  <cp:lastPrinted>2018-11-05T14:15:57Z</cp:lastPrinted>
  <dcterms:created xsi:type="dcterms:W3CDTF">2018-07-05T17:24:29Z</dcterms:created>
  <dcterms:modified xsi:type="dcterms:W3CDTF">2018-11-05T21:38:58Z</dcterms:modified>
</cp:coreProperties>
</file>